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71"/>
  </p:notesMasterIdLst>
  <p:sldIdLst>
    <p:sldId id="312" r:id="rId3"/>
    <p:sldId id="314" r:id="rId4"/>
    <p:sldId id="256" r:id="rId5"/>
    <p:sldId id="322" r:id="rId6"/>
    <p:sldId id="323" r:id="rId7"/>
    <p:sldId id="263" r:id="rId8"/>
    <p:sldId id="259" r:id="rId9"/>
    <p:sldId id="316" r:id="rId10"/>
    <p:sldId id="315" r:id="rId11"/>
    <p:sldId id="313" r:id="rId12"/>
    <p:sldId id="257" r:id="rId13"/>
    <p:sldId id="258" r:id="rId14"/>
    <p:sldId id="317" r:id="rId15"/>
    <p:sldId id="318" r:id="rId16"/>
    <p:sldId id="319" r:id="rId17"/>
    <p:sldId id="320" r:id="rId18"/>
    <p:sldId id="260" r:id="rId19"/>
    <p:sldId id="261" r:id="rId20"/>
    <p:sldId id="262"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321" r:id="rId44"/>
    <p:sldId id="286" r:id="rId45"/>
    <p:sldId id="287" r:id="rId46"/>
    <p:sldId id="288" r:id="rId47"/>
    <p:sldId id="289" r:id="rId48"/>
    <p:sldId id="290" r:id="rId49"/>
    <p:sldId id="291" r:id="rId50"/>
    <p:sldId id="292"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 id="306" r:id="rId65"/>
    <p:sldId id="307" r:id="rId66"/>
    <p:sldId id="308" r:id="rId67"/>
    <p:sldId id="309" r:id="rId68"/>
    <p:sldId id="310" r:id="rId69"/>
    <p:sldId id="311" r:id="rId70"/>
  </p:sldIdLst>
  <p:sldSz cx="9144000" cy="5143500" type="screen16x9"/>
  <p:notesSz cx="6858000" cy="9144000"/>
  <p:embeddedFontLst>
    <p:embeddedFont>
      <p:font typeface="Amatic SC" panose="00000500000000000000" pitchFamily="2" charset="-79"/>
      <p:regular r:id="rId72"/>
      <p:bold r:id="rId73"/>
    </p:embeddedFont>
    <p:embeddedFont>
      <p:font typeface="Anaheim" panose="020B0604020202020204" charset="0"/>
      <p:regular r:id="rId74"/>
    </p:embeddedFont>
    <p:embeddedFont>
      <p:font typeface="Archivo" panose="020B0604020202020204" charset="0"/>
      <p:regular r:id="rId75"/>
      <p:bold r:id="rId76"/>
      <p:italic r:id="rId77"/>
      <p:boldItalic r:id="rId78"/>
    </p:embeddedFont>
    <p:embeddedFont>
      <p:font typeface="Archivo SemiBold" panose="020B0604020202020204" charset="0"/>
      <p:regular r:id="rId79"/>
      <p:bold r:id="rId80"/>
      <p:italic r:id="rId81"/>
      <p:boldItalic r:id="rId82"/>
    </p:embeddedFont>
    <p:embeddedFont>
      <p:font typeface="Bebas Neue" panose="020B0606020202050201" pitchFamily="34" charset="0"/>
      <p:regular r:id="rId83"/>
    </p:embeddedFont>
    <p:embeddedFont>
      <p:font typeface="Calibri" panose="020F0502020204030204" pitchFamily="34" charset="0"/>
      <p:regular r:id="rId84"/>
      <p:bold r:id="rId85"/>
      <p:italic r:id="rId86"/>
      <p:boldItalic r:id="rId87"/>
    </p:embeddedFont>
    <p:embeddedFont>
      <p:font typeface="DM Sans" pitchFamily="2" charset="0"/>
      <p:regular r:id="rId88"/>
      <p:bold r:id="rId89"/>
      <p:italic r:id="rId90"/>
      <p:boldItalic r:id="rId91"/>
    </p:embeddedFont>
    <p:embeddedFont>
      <p:font typeface="Manrope" panose="020B0604020202020204" charset="0"/>
      <p:regular r:id="rId92"/>
      <p:bold r:id="rId93"/>
    </p:embeddedFont>
    <p:embeddedFont>
      <p:font typeface="Nunito Light" pitchFamily="2" charset="0"/>
      <p:regular r:id="rId94"/>
      <p:italic r:id="rId95"/>
    </p:embeddedFont>
    <p:embeddedFont>
      <p:font typeface="Proxima Nova" panose="020B0604020202020204" charset="0"/>
      <p:regular r:id="rId96"/>
      <p:bold r:id="rId97"/>
      <p:italic r:id="rId98"/>
      <p:boldItalic r:id="rId99"/>
    </p:embeddedFont>
    <p:embeddedFont>
      <p:font typeface="Roboto Medium" panose="02000000000000000000" pitchFamily="2" charset="0"/>
      <p:regular r:id="rId100"/>
      <p:bold r:id="rId101"/>
      <p:italic r:id="rId102"/>
      <p:boldItalic r:id="rId10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123188A-465D-479C-AE8A-2D4FA7145F22}">
  <a:tblStyle styleId="{3123188A-465D-479C-AE8A-2D4FA7145F2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3" d="100"/>
          <a:sy n="133" d="100"/>
        </p:scale>
        <p:origin x="906"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3.fntdata"/><Relationship Id="rId89" Type="http://schemas.openxmlformats.org/officeDocument/2006/relationships/font" Target="fonts/font18.fntdata"/><Relationship Id="rId16" Type="http://schemas.openxmlformats.org/officeDocument/2006/relationships/slide" Target="slides/slide14.xml"/><Relationship Id="rId107" Type="http://schemas.openxmlformats.org/officeDocument/2006/relationships/tableStyles" Target="tableStyle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3.fntdata"/><Relationship Id="rId79" Type="http://schemas.openxmlformats.org/officeDocument/2006/relationships/font" Target="fonts/font8.fntdata"/><Relationship Id="rId102" Type="http://schemas.openxmlformats.org/officeDocument/2006/relationships/font" Target="fonts/font31.fntdata"/><Relationship Id="rId5" Type="http://schemas.openxmlformats.org/officeDocument/2006/relationships/slide" Target="slides/slide3.xml"/><Relationship Id="rId90" Type="http://schemas.openxmlformats.org/officeDocument/2006/relationships/font" Target="fonts/font19.fntdata"/><Relationship Id="rId95" Type="http://schemas.openxmlformats.org/officeDocument/2006/relationships/font" Target="fonts/font2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9.fntdata"/><Relationship Id="rId85" Type="http://schemas.openxmlformats.org/officeDocument/2006/relationships/font" Target="fonts/font14.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4.fntdata"/><Relationship Id="rId83" Type="http://schemas.openxmlformats.org/officeDocument/2006/relationships/font" Target="fonts/font12.fntdata"/><Relationship Id="rId88" Type="http://schemas.openxmlformats.org/officeDocument/2006/relationships/font" Target="fonts/font17.fntdata"/><Relationship Id="rId91" Type="http://schemas.openxmlformats.org/officeDocument/2006/relationships/font" Target="fonts/font20.fntdata"/><Relationship Id="rId96"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2.fntdata"/><Relationship Id="rId78" Type="http://schemas.openxmlformats.org/officeDocument/2006/relationships/font" Target="fonts/font7.fntdata"/><Relationship Id="rId81" Type="http://schemas.openxmlformats.org/officeDocument/2006/relationships/font" Target="fonts/font10.fntdata"/><Relationship Id="rId86" Type="http://schemas.openxmlformats.org/officeDocument/2006/relationships/font" Target="fonts/font15.fntdata"/><Relationship Id="rId94" Type="http://schemas.openxmlformats.org/officeDocument/2006/relationships/font" Target="fonts/font23.fntdata"/><Relationship Id="rId99" Type="http://schemas.openxmlformats.org/officeDocument/2006/relationships/font" Target="fonts/font28.fntdata"/><Relationship Id="rId101" Type="http://schemas.openxmlformats.org/officeDocument/2006/relationships/font" Target="fonts/font30.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5.fntdata"/><Relationship Id="rId97" Type="http://schemas.openxmlformats.org/officeDocument/2006/relationships/font" Target="fonts/font26.fntdata"/><Relationship Id="rId104"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notesMaster" Target="notesMasters/notesMaster1.xml"/><Relationship Id="rId92" Type="http://schemas.openxmlformats.org/officeDocument/2006/relationships/font" Target="fonts/font2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6.fntdata"/><Relationship Id="rId61" Type="http://schemas.openxmlformats.org/officeDocument/2006/relationships/slide" Target="slides/slide59.xml"/><Relationship Id="rId82" Type="http://schemas.openxmlformats.org/officeDocument/2006/relationships/font" Target="fonts/font1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6.fntdata"/><Relationship Id="rId100" Type="http://schemas.openxmlformats.org/officeDocument/2006/relationships/font" Target="fonts/font29.fntdata"/><Relationship Id="rId105"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fntdata"/><Relationship Id="rId93" Type="http://schemas.openxmlformats.org/officeDocument/2006/relationships/font" Target="fonts/font22.fntdata"/><Relationship Id="rId98" Type="http://schemas.openxmlformats.org/officeDocument/2006/relationships/font" Target="fonts/font27.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s>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9"/>
        <p:cNvGrpSpPr/>
        <p:nvPr/>
      </p:nvGrpSpPr>
      <p:grpSpPr>
        <a:xfrm>
          <a:off x="0" y="0"/>
          <a:ext cx="0" cy="0"/>
          <a:chOff x="0" y="0"/>
          <a:chExt cx="0" cy="0"/>
        </a:xfrm>
      </p:grpSpPr>
      <p:sp>
        <p:nvSpPr>
          <p:cNvPr id="2500" name="Google Shape;2500;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1" name="Google Shape;2501;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42310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4"/>
        <p:cNvGrpSpPr/>
        <p:nvPr/>
      </p:nvGrpSpPr>
      <p:grpSpPr>
        <a:xfrm>
          <a:off x="0" y="0"/>
          <a:ext cx="0" cy="0"/>
          <a:chOff x="0" y="0"/>
          <a:chExt cx="0" cy="0"/>
        </a:xfrm>
      </p:grpSpPr>
      <p:sp>
        <p:nvSpPr>
          <p:cNvPr id="3125" name="Google Shape;3125;g25ef656a292_0_1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6" name="Google Shape;3126;g25ef656a292_0_1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4077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0"/>
        <p:cNvGrpSpPr/>
        <p:nvPr/>
      </p:nvGrpSpPr>
      <p:grpSpPr>
        <a:xfrm>
          <a:off x="0" y="0"/>
          <a:ext cx="0" cy="0"/>
          <a:chOff x="0" y="0"/>
          <a:chExt cx="0" cy="0"/>
        </a:xfrm>
      </p:grpSpPr>
      <p:sp>
        <p:nvSpPr>
          <p:cNvPr id="1961" name="Google Shape;196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2" name="Google Shape;196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9"/>
        <p:cNvGrpSpPr/>
        <p:nvPr/>
      </p:nvGrpSpPr>
      <p:grpSpPr>
        <a:xfrm>
          <a:off x="0" y="0"/>
          <a:ext cx="0" cy="0"/>
          <a:chOff x="0" y="0"/>
          <a:chExt cx="0" cy="0"/>
        </a:xfrm>
      </p:grpSpPr>
      <p:sp>
        <p:nvSpPr>
          <p:cNvPr id="1970" name="Google Shape;1970;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1" name="Google Shape;197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4"/>
        <p:cNvGrpSpPr/>
        <p:nvPr/>
      </p:nvGrpSpPr>
      <p:grpSpPr>
        <a:xfrm>
          <a:off x="0" y="0"/>
          <a:ext cx="0" cy="0"/>
          <a:chOff x="0" y="0"/>
          <a:chExt cx="0" cy="0"/>
        </a:xfrm>
      </p:grpSpPr>
      <p:sp>
        <p:nvSpPr>
          <p:cNvPr id="3075" name="Google Shape;307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6" name="Google Shape;307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78022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4"/>
        <p:cNvGrpSpPr/>
        <p:nvPr/>
      </p:nvGrpSpPr>
      <p:grpSpPr>
        <a:xfrm>
          <a:off x="0" y="0"/>
          <a:ext cx="0" cy="0"/>
          <a:chOff x="0" y="0"/>
          <a:chExt cx="0" cy="0"/>
        </a:xfrm>
      </p:grpSpPr>
      <p:sp>
        <p:nvSpPr>
          <p:cNvPr id="3075" name="Google Shape;307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6" name="Google Shape;307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27804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4"/>
        <p:cNvGrpSpPr/>
        <p:nvPr/>
      </p:nvGrpSpPr>
      <p:grpSpPr>
        <a:xfrm>
          <a:off x="0" y="0"/>
          <a:ext cx="0" cy="0"/>
          <a:chOff x="0" y="0"/>
          <a:chExt cx="0" cy="0"/>
        </a:xfrm>
      </p:grpSpPr>
      <p:sp>
        <p:nvSpPr>
          <p:cNvPr id="3075" name="Google Shape;307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6" name="Google Shape;307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88148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4"/>
        <p:cNvGrpSpPr/>
        <p:nvPr/>
      </p:nvGrpSpPr>
      <p:grpSpPr>
        <a:xfrm>
          <a:off x="0" y="0"/>
          <a:ext cx="0" cy="0"/>
          <a:chOff x="0" y="0"/>
          <a:chExt cx="0" cy="0"/>
        </a:xfrm>
      </p:grpSpPr>
      <p:sp>
        <p:nvSpPr>
          <p:cNvPr id="3075" name="Google Shape;307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6" name="Google Shape;307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75584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9"/>
        <p:cNvGrpSpPr/>
        <p:nvPr/>
      </p:nvGrpSpPr>
      <p:grpSpPr>
        <a:xfrm>
          <a:off x="0" y="0"/>
          <a:ext cx="0" cy="0"/>
          <a:chOff x="0" y="0"/>
          <a:chExt cx="0" cy="0"/>
        </a:xfrm>
      </p:grpSpPr>
      <p:sp>
        <p:nvSpPr>
          <p:cNvPr id="2170" name="Google Shape;2170;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1" name="Google Shape;217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2"/>
        <p:cNvGrpSpPr/>
        <p:nvPr/>
      </p:nvGrpSpPr>
      <p:grpSpPr>
        <a:xfrm>
          <a:off x="0" y="0"/>
          <a:ext cx="0" cy="0"/>
          <a:chOff x="0" y="0"/>
          <a:chExt cx="0" cy="0"/>
        </a:xfrm>
      </p:grpSpPr>
      <p:sp>
        <p:nvSpPr>
          <p:cNvPr id="2273" name="Google Shape;2273;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4" name="Google Shape;227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1"/>
        <p:cNvGrpSpPr/>
        <p:nvPr/>
      </p:nvGrpSpPr>
      <p:grpSpPr>
        <a:xfrm>
          <a:off x="0" y="0"/>
          <a:ext cx="0" cy="0"/>
          <a:chOff x="0" y="0"/>
          <a:chExt cx="0" cy="0"/>
        </a:xfrm>
      </p:grpSpPr>
      <p:sp>
        <p:nvSpPr>
          <p:cNvPr id="2322" name="Google Shape;2322;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3" name="Google Shape;232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1"/>
        <p:cNvGrpSpPr/>
        <p:nvPr/>
      </p:nvGrpSpPr>
      <p:grpSpPr>
        <a:xfrm>
          <a:off x="0" y="0"/>
          <a:ext cx="0" cy="0"/>
          <a:chOff x="0" y="0"/>
          <a:chExt cx="0" cy="0"/>
        </a:xfrm>
      </p:grpSpPr>
      <p:sp>
        <p:nvSpPr>
          <p:cNvPr id="2322" name="Google Shape;232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3" name="Google Shape;232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69690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9"/>
        <p:cNvGrpSpPr/>
        <p:nvPr/>
      </p:nvGrpSpPr>
      <p:grpSpPr>
        <a:xfrm>
          <a:off x="0" y="0"/>
          <a:ext cx="0" cy="0"/>
          <a:chOff x="0" y="0"/>
          <a:chExt cx="0" cy="0"/>
        </a:xfrm>
      </p:grpSpPr>
      <p:sp>
        <p:nvSpPr>
          <p:cNvPr id="2390" name="Google Shape;2390;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1" name="Google Shape;239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9"/>
        <p:cNvGrpSpPr/>
        <p:nvPr/>
      </p:nvGrpSpPr>
      <p:grpSpPr>
        <a:xfrm>
          <a:off x="0" y="0"/>
          <a:ext cx="0" cy="0"/>
          <a:chOff x="0" y="0"/>
          <a:chExt cx="0" cy="0"/>
        </a:xfrm>
      </p:grpSpPr>
      <p:sp>
        <p:nvSpPr>
          <p:cNvPr id="2440" name="Google Shape;2440;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1" name="Google Shape;2441;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2"/>
        <p:cNvGrpSpPr/>
        <p:nvPr/>
      </p:nvGrpSpPr>
      <p:grpSpPr>
        <a:xfrm>
          <a:off x="0" y="0"/>
          <a:ext cx="0" cy="0"/>
          <a:chOff x="0" y="0"/>
          <a:chExt cx="0" cy="0"/>
        </a:xfrm>
      </p:grpSpPr>
      <p:sp>
        <p:nvSpPr>
          <p:cNvPr id="2483" name="Google Shape;2483;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4" name="Google Shape;2484;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9"/>
        <p:cNvGrpSpPr/>
        <p:nvPr/>
      </p:nvGrpSpPr>
      <p:grpSpPr>
        <a:xfrm>
          <a:off x="0" y="0"/>
          <a:ext cx="0" cy="0"/>
          <a:chOff x="0" y="0"/>
          <a:chExt cx="0" cy="0"/>
        </a:xfrm>
      </p:grpSpPr>
      <p:sp>
        <p:nvSpPr>
          <p:cNvPr id="2500" name="Google Shape;2500;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1" name="Google Shape;2501;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5"/>
        <p:cNvGrpSpPr/>
        <p:nvPr/>
      </p:nvGrpSpPr>
      <p:grpSpPr>
        <a:xfrm>
          <a:off x="0" y="0"/>
          <a:ext cx="0" cy="0"/>
          <a:chOff x="0" y="0"/>
          <a:chExt cx="0" cy="0"/>
        </a:xfrm>
      </p:grpSpPr>
      <p:sp>
        <p:nvSpPr>
          <p:cNvPr id="2706" name="Google Shape;2706;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7" name="Google Shape;2707;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8"/>
        <p:cNvGrpSpPr/>
        <p:nvPr/>
      </p:nvGrpSpPr>
      <p:grpSpPr>
        <a:xfrm>
          <a:off x="0" y="0"/>
          <a:ext cx="0" cy="0"/>
          <a:chOff x="0" y="0"/>
          <a:chExt cx="0" cy="0"/>
        </a:xfrm>
      </p:grpSpPr>
      <p:sp>
        <p:nvSpPr>
          <p:cNvPr id="2739" name="Google Shape;2739;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0" name="Google Shape;274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9"/>
        <p:cNvGrpSpPr/>
        <p:nvPr/>
      </p:nvGrpSpPr>
      <p:grpSpPr>
        <a:xfrm>
          <a:off x="0" y="0"/>
          <a:ext cx="0" cy="0"/>
          <a:chOff x="0" y="0"/>
          <a:chExt cx="0" cy="0"/>
        </a:xfrm>
      </p:grpSpPr>
      <p:sp>
        <p:nvSpPr>
          <p:cNvPr id="2830" name="Google Shape;2830;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1" name="Google Shape;2831;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3"/>
        <p:cNvGrpSpPr/>
        <p:nvPr/>
      </p:nvGrpSpPr>
      <p:grpSpPr>
        <a:xfrm>
          <a:off x="0" y="0"/>
          <a:ext cx="0" cy="0"/>
          <a:chOff x="0" y="0"/>
          <a:chExt cx="0" cy="0"/>
        </a:xfrm>
      </p:grpSpPr>
      <p:sp>
        <p:nvSpPr>
          <p:cNvPr id="2904" name="Google Shape;2904;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5" name="Google Shape;2905;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9"/>
        <p:cNvGrpSpPr/>
        <p:nvPr/>
      </p:nvGrpSpPr>
      <p:grpSpPr>
        <a:xfrm>
          <a:off x="0" y="0"/>
          <a:ext cx="0" cy="0"/>
          <a:chOff x="0" y="0"/>
          <a:chExt cx="0" cy="0"/>
        </a:xfrm>
      </p:grpSpPr>
      <p:sp>
        <p:nvSpPr>
          <p:cNvPr id="1910" name="Google Shape;191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1" name="Google Shape;191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3"/>
        <p:cNvGrpSpPr/>
        <p:nvPr/>
      </p:nvGrpSpPr>
      <p:grpSpPr>
        <a:xfrm>
          <a:off x="0" y="0"/>
          <a:ext cx="0" cy="0"/>
          <a:chOff x="0" y="0"/>
          <a:chExt cx="0" cy="0"/>
        </a:xfrm>
      </p:grpSpPr>
      <p:sp>
        <p:nvSpPr>
          <p:cNvPr id="2924" name="Google Shape;2924;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5" name="Google Shape;2925;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5"/>
        <p:cNvGrpSpPr/>
        <p:nvPr/>
      </p:nvGrpSpPr>
      <p:grpSpPr>
        <a:xfrm>
          <a:off x="0" y="0"/>
          <a:ext cx="0" cy="0"/>
          <a:chOff x="0" y="0"/>
          <a:chExt cx="0" cy="0"/>
        </a:xfrm>
      </p:grpSpPr>
      <p:sp>
        <p:nvSpPr>
          <p:cNvPr id="2936" name="Google Shape;2936;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7" name="Google Shape;2937;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5"/>
        <p:cNvGrpSpPr/>
        <p:nvPr/>
      </p:nvGrpSpPr>
      <p:grpSpPr>
        <a:xfrm>
          <a:off x="0" y="0"/>
          <a:ext cx="0" cy="0"/>
          <a:chOff x="0" y="0"/>
          <a:chExt cx="0" cy="0"/>
        </a:xfrm>
      </p:grpSpPr>
      <p:sp>
        <p:nvSpPr>
          <p:cNvPr id="2946" name="Google Shape;2946;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7" name="Google Shape;294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6"/>
        <p:cNvGrpSpPr/>
        <p:nvPr/>
      </p:nvGrpSpPr>
      <p:grpSpPr>
        <a:xfrm>
          <a:off x="0" y="0"/>
          <a:ext cx="0" cy="0"/>
          <a:chOff x="0" y="0"/>
          <a:chExt cx="0" cy="0"/>
        </a:xfrm>
      </p:grpSpPr>
      <p:sp>
        <p:nvSpPr>
          <p:cNvPr id="2957" name="Google Shape;2957;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8" name="Google Shape;2958;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5"/>
        <p:cNvGrpSpPr/>
        <p:nvPr/>
      </p:nvGrpSpPr>
      <p:grpSpPr>
        <a:xfrm>
          <a:off x="0" y="0"/>
          <a:ext cx="0" cy="0"/>
          <a:chOff x="0" y="0"/>
          <a:chExt cx="0" cy="0"/>
        </a:xfrm>
      </p:grpSpPr>
      <p:sp>
        <p:nvSpPr>
          <p:cNvPr id="3026" name="Google Shape;3026;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7" name="Google Shape;3027;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5"/>
        <p:cNvGrpSpPr/>
        <p:nvPr/>
      </p:nvGrpSpPr>
      <p:grpSpPr>
        <a:xfrm>
          <a:off x="0" y="0"/>
          <a:ext cx="0" cy="0"/>
          <a:chOff x="0" y="0"/>
          <a:chExt cx="0" cy="0"/>
        </a:xfrm>
      </p:grpSpPr>
      <p:sp>
        <p:nvSpPr>
          <p:cNvPr id="3046" name="Google Shape;304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7" name="Google Shape;304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4"/>
        <p:cNvGrpSpPr/>
        <p:nvPr/>
      </p:nvGrpSpPr>
      <p:grpSpPr>
        <a:xfrm>
          <a:off x="0" y="0"/>
          <a:ext cx="0" cy="0"/>
          <a:chOff x="0" y="0"/>
          <a:chExt cx="0" cy="0"/>
        </a:xfrm>
      </p:grpSpPr>
      <p:sp>
        <p:nvSpPr>
          <p:cNvPr id="3075" name="Google Shape;307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6" name="Google Shape;307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0"/>
        <p:cNvGrpSpPr/>
        <p:nvPr/>
      </p:nvGrpSpPr>
      <p:grpSpPr>
        <a:xfrm>
          <a:off x="0" y="0"/>
          <a:ext cx="0" cy="0"/>
          <a:chOff x="0" y="0"/>
          <a:chExt cx="0" cy="0"/>
        </a:xfrm>
      </p:grpSpPr>
      <p:sp>
        <p:nvSpPr>
          <p:cNvPr id="3081" name="Google Shape;3081;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2" name="Google Shape;3082;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9"/>
        <p:cNvGrpSpPr/>
        <p:nvPr/>
      </p:nvGrpSpPr>
      <p:grpSpPr>
        <a:xfrm>
          <a:off x="0" y="0"/>
          <a:ext cx="0" cy="0"/>
          <a:chOff x="0" y="0"/>
          <a:chExt cx="0" cy="0"/>
        </a:xfrm>
      </p:grpSpPr>
      <p:sp>
        <p:nvSpPr>
          <p:cNvPr id="3100" name="Google Shape;3100;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1" name="Google Shape;3101;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0"/>
        <p:cNvGrpSpPr/>
        <p:nvPr/>
      </p:nvGrpSpPr>
      <p:grpSpPr>
        <a:xfrm>
          <a:off x="0" y="0"/>
          <a:ext cx="0" cy="0"/>
          <a:chOff x="0" y="0"/>
          <a:chExt cx="0" cy="0"/>
        </a:xfrm>
      </p:grpSpPr>
      <p:sp>
        <p:nvSpPr>
          <p:cNvPr id="3111" name="Google Shape;3111;g25ef656a292_0_17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2" name="Google Shape;3112;g25ef656a292_0_1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4"/>
        <p:cNvGrpSpPr/>
        <p:nvPr/>
      </p:nvGrpSpPr>
      <p:grpSpPr>
        <a:xfrm>
          <a:off x="0" y="0"/>
          <a:ext cx="0" cy="0"/>
          <a:chOff x="0" y="0"/>
          <a:chExt cx="0" cy="0"/>
        </a:xfrm>
      </p:grpSpPr>
      <p:sp>
        <p:nvSpPr>
          <p:cNvPr id="3125" name="Google Shape;3125;g25ef656a292_0_1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6" name="Google Shape;3126;g25ef656a292_0_1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56951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4"/>
        <p:cNvGrpSpPr/>
        <p:nvPr/>
      </p:nvGrpSpPr>
      <p:grpSpPr>
        <a:xfrm>
          <a:off x="0" y="0"/>
          <a:ext cx="0" cy="0"/>
          <a:chOff x="0" y="0"/>
          <a:chExt cx="0" cy="0"/>
        </a:xfrm>
      </p:grpSpPr>
      <p:sp>
        <p:nvSpPr>
          <p:cNvPr id="3125" name="Google Shape;3125;g25ef656a292_0_1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6" name="Google Shape;3126;g25ef656a292_0_1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8"/>
        <p:cNvGrpSpPr/>
        <p:nvPr/>
      </p:nvGrpSpPr>
      <p:grpSpPr>
        <a:xfrm>
          <a:off x="0" y="0"/>
          <a:ext cx="0" cy="0"/>
          <a:chOff x="0" y="0"/>
          <a:chExt cx="0" cy="0"/>
        </a:xfrm>
      </p:grpSpPr>
      <p:sp>
        <p:nvSpPr>
          <p:cNvPr id="3139" name="Google Shape;3139;g25ef656a292_0_1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0" name="Google Shape;3140;g25ef656a292_0_1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8"/>
        <p:cNvGrpSpPr/>
        <p:nvPr/>
      </p:nvGrpSpPr>
      <p:grpSpPr>
        <a:xfrm>
          <a:off x="0" y="0"/>
          <a:ext cx="0" cy="0"/>
          <a:chOff x="0" y="0"/>
          <a:chExt cx="0" cy="0"/>
        </a:xfrm>
      </p:grpSpPr>
      <p:sp>
        <p:nvSpPr>
          <p:cNvPr id="3139" name="Google Shape;3139;g25ef656a292_0_1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0" name="Google Shape;3140;g25ef656a292_0_1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14935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9"/>
        <p:cNvGrpSpPr/>
        <p:nvPr/>
      </p:nvGrpSpPr>
      <p:grpSpPr>
        <a:xfrm>
          <a:off x="0" y="0"/>
          <a:ext cx="0" cy="0"/>
          <a:chOff x="0" y="0"/>
          <a:chExt cx="0" cy="0"/>
        </a:xfrm>
      </p:grpSpPr>
      <p:sp>
        <p:nvSpPr>
          <p:cNvPr id="3150" name="Google Shape;3150;g25ef656a292_0_1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1" name="Google Shape;3151;g25ef656a292_0_1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2"/>
        <p:cNvGrpSpPr/>
        <p:nvPr/>
      </p:nvGrpSpPr>
      <p:grpSpPr>
        <a:xfrm>
          <a:off x="0" y="0"/>
          <a:ext cx="0" cy="0"/>
          <a:chOff x="0" y="0"/>
          <a:chExt cx="0" cy="0"/>
        </a:xfrm>
      </p:grpSpPr>
      <p:sp>
        <p:nvSpPr>
          <p:cNvPr id="3163" name="Google Shape;3163;g25ef656a292_0_17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4" name="Google Shape;3164;g25ef656a292_0_1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1"/>
        <p:cNvGrpSpPr/>
        <p:nvPr/>
      </p:nvGrpSpPr>
      <p:grpSpPr>
        <a:xfrm>
          <a:off x="0" y="0"/>
          <a:ext cx="0" cy="0"/>
          <a:chOff x="0" y="0"/>
          <a:chExt cx="0" cy="0"/>
        </a:xfrm>
      </p:grpSpPr>
      <p:sp>
        <p:nvSpPr>
          <p:cNvPr id="3172" name="Google Shape;3172;g25ef656a292_0_1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3" name="Google Shape;3173;g25ef656a292_0_1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25ef656a292_0_1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25ef656a292_0_1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2"/>
        <p:cNvGrpSpPr/>
        <p:nvPr/>
      </p:nvGrpSpPr>
      <p:grpSpPr>
        <a:xfrm>
          <a:off x="0" y="0"/>
          <a:ext cx="0" cy="0"/>
          <a:chOff x="0" y="0"/>
          <a:chExt cx="0" cy="0"/>
        </a:xfrm>
      </p:grpSpPr>
      <p:sp>
        <p:nvSpPr>
          <p:cNvPr id="3203" name="Google Shape;3203;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4" name="Google Shape;3204;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3"/>
        <p:cNvGrpSpPr/>
        <p:nvPr/>
      </p:nvGrpSpPr>
      <p:grpSpPr>
        <a:xfrm>
          <a:off x="0" y="0"/>
          <a:ext cx="0" cy="0"/>
          <a:chOff x="0" y="0"/>
          <a:chExt cx="0" cy="0"/>
        </a:xfrm>
      </p:grpSpPr>
      <p:sp>
        <p:nvSpPr>
          <p:cNvPr id="3274" name="Google Shape;3274;g25f28b2123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5" name="Google Shape;3275;g25f28b2123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7"/>
        <p:cNvGrpSpPr/>
        <p:nvPr/>
      </p:nvGrpSpPr>
      <p:grpSpPr>
        <a:xfrm>
          <a:off x="0" y="0"/>
          <a:ext cx="0" cy="0"/>
          <a:chOff x="0" y="0"/>
          <a:chExt cx="0" cy="0"/>
        </a:xfrm>
      </p:grpSpPr>
      <p:sp>
        <p:nvSpPr>
          <p:cNvPr id="3698" name="Google Shape;3698;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9" name="Google Shape;3699;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4"/>
        <p:cNvGrpSpPr/>
        <p:nvPr/>
      </p:nvGrpSpPr>
      <p:grpSpPr>
        <a:xfrm>
          <a:off x="0" y="0"/>
          <a:ext cx="0" cy="0"/>
          <a:chOff x="0" y="0"/>
          <a:chExt cx="0" cy="0"/>
        </a:xfrm>
      </p:grpSpPr>
      <p:sp>
        <p:nvSpPr>
          <p:cNvPr id="3125" name="Google Shape;3125;g25ef656a292_0_1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6" name="Google Shape;3126;g25ef656a292_0_1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68251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4"/>
        <p:cNvGrpSpPr/>
        <p:nvPr/>
      </p:nvGrpSpPr>
      <p:grpSpPr>
        <a:xfrm>
          <a:off x="0" y="0"/>
          <a:ext cx="0" cy="0"/>
          <a:chOff x="0" y="0"/>
          <a:chExt cx="0" cy="0"/>
        </a:xfrm>
      </p:grpSpPr>
      <p:sp>
        <p:nvSpPr>
          <p:cNvPr id="4135" name="Google Shape;4135;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6" name="Google Shape;4136;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0"/>
        <p:cNvGrpSpPr/>
        <p:nvPr/>
      </p:nvGrpSpPr>
      <p:grpSpPr>
        <a:xfrm>
          <a:off x="0" y="0"/>
          <a:ext cx="0" cy="0"/>
          <a:chOff x="0" y="0"/>
          <a:chExt cx="0" cy="0"/>
        </a:xfrm>
      </p:grpSpPr>
      <p:sp>
        <p:nvSpPr>
          <p:cNvPr id="4141" name="Google Shape;4141;g25f28b21238_0_1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2" name="Google Shape;4142;g25f28b21238_0_1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6"/>
        <p:cNvGrpSpPr/>
        <p:nvPr/>
      </p:nvGrpSpPr>
      <p:grpSpPr>
        <a:xfrm>
          <a:off x="0" y="0"/>
          <a:ext cx="0" cy="0"/>
          <a:chOff x="0" y="0"/>
          <a:chExt cx="0" cy="0"/>
        </a:xfrm>
      </p:grpSpPr>
      <p:sp>
        <p:nvSpPr>
          <p:cNvPr id="4147" name="Google Shape;4147;g25f28b21238_0_1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8" name="Google Shape;4148;g25f28b21238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2"/>
        <p:cNvGrpSpPr/>
        <p:nvPr/>
      </p:nvGrpSpPr>
      <p:grpSpPr>
        <a:xfrm>
          <a:off x="0" y="0"/>
          <a:ext cx="0" cy="0"/>
          <a:chOff x="0" y="0"/>
          <a:chExt cx="0" cy="0"/>
        </a:xfrm>
      </p:grpSpPr>
      <p:sp>
        <p:nvSpPr>
          <p:cNvPr id="4153" name="Google Shape;4153;g25f28b21238_0_1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4" name="Google Shape;4154;g25f28b21238_0_1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8"/>
        <p:cNvGrpSpPr/>
        <p:nvPr/>
      </p:nvGrpSpPr>
      <p:grpSpPr>
        <a:xfrm>
          <a:off x="0" y="0"/>
          <a:ext cx="0" cy="0"/>
          <a:chOff x="0" y="0"/>
          <a:chExt cx="0" cy="0"/>
        </a:xfrm>
      </p:grpSpPr>
      <p:sp>
        <p:nvSpPr>
          <p:cNvPr id="4169" name="Google Shape;4169;g25f28b21238_0_1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0" name="Google Shape;4170;g25f28b21238_0_1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4"/>
        <p:cNvGrpSpPr/>
        <p:nvPr/>
      </p:nvGrpSpPr>
      <p:grpSpPr>
        <a:xfrm>
          <a:off x="0" y="0"/>
          <a:ext cx="0" cy="0"/>
          <a:chOff x="0" y="0"/>
          <a:chExt cx="0" cy="0"/>
        </a:xfrm>
      </p:grpSpPr>
      <p:sp>
        <p:nvSpPr>
          <p:cNvPr id="4185" name="Google Shape;4185;g25f28b21238_0_1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6" name="Google Shape;4186;g25f28b21238_0_1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1"/>
        <p:cNvGrpSpPr/>
        <p:nvPr/>
      </p:nvGrpSpPr>
      <p:grpSpPr>
        <a:xfrm>
          <a:off x="0" y="0"/>
          <a:ext cx="0" cy="0"/>
          <a:chOff x="0" y="0"/>
          <a:chExt cx="0" cy="0"/>
        </a:xfrm>
      </p:grpSpPr>
      <p:sp>
        <p:nvSpPr>
          <p:cNvPr id="4522" name="Google Shape;4522;g25f28b21238_0_1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3" name="Google Shape;4523;g25f28b21238_0_1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5"/>
        <p:cNvGrpSpPr/>
        <p:nvPr/>
      </p:nvGrpSpPr>
      <p:grpSpPr>
        <a:xfrm>
          <a:off x="0" y="0"/>
          <a:ext cx="0" cy="0"/>
          <a:chOff x="0" y="0"/>
          <a:chExt cx="0" cy="0"/>
        </a:xfrm>
      </p:grpSpPr>
      <p:sp>
        <p:nvSpPr>
          <p:cNvPr id="10436" name="Google Shape;10436;g25f28b21238_0_74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7" name="Google Shape;10437;g25f28b21238_0_7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2"/>
        <p:cNvGrpSpPr/>
        <p:nvPr/>
      </p:nvGrpSpPr>
      <p:grpSpPr>
        <a:xfrm>
          <a:off x="0" y="0"/>
          <a:ext cx="0" cy="0"/>
          <a:chOff x="0" y="0"/>
          <a:chExt cx="0" cy="0"/>
        </a:xfrm>
      </p:grpSpPr>
      <p:sp>
        <p:nvSpPr>
          <p:cNvPr id="10863" name="Google Shape;10863;g25f28b21238_0_7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4" name="Google Shape;10864;g25f28b21238_0_7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5"/>
        <p:cNvGrpSpPr/>
        <p:nvPr/>
      </p:nvGrpSpPr>
      <p:grpSpPr>
        <a:xfrm>
          <a:off x="0" y="0"/>
          <a:ext cx="0" cy="0"/>
          <a:chOff x="0" y="0"/>
          <a:chExt cx="0" cy="0"/>
        </a:xfrm>
      </p:grpSpPr>
      <p:sp>
        <p:nvSpPr>
          <p:cNvPr id="11026" name="Google Shape;11026;g25f28b21238_0_8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7" name="Google Shape;11027;g25f28b21238_0_8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4"/>
        <p:cNvGrpSpPr/>
        <p:nvPr/>
      </p:nvGrpSpPr>
      <p:grpSpPr>
        <a:xfrm>
          <a:off x="0" y="0"/>
          <a:ext cx="0" cy="0"/>
          <a:chOff x="0" y="0"/>
          <a:chExt cx="0" cy="0"/>
        </a:xfrm>
      </p:grpSpPr>
      <p:sp>
        <p:nvSpPr>
          <p:cNvPr id="2365" name="Google Shape;2365;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6" name="Google Shape;2366;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7"/>
        <p:cNvGrpSpPr/>
        <p:nvPr/>
      </p:nvGrpSpPr>
      <p:grpSpPr>
        <a:xfrm>
          <a:off x="0" y="0"/>
          <a:ext cx="0" cy="0"/>
          <a:chOff x="0" y="0"/>
          <a:chExt cx="0" cy="0"/>
        </a:xfrm>
      </p:grpSpPr>
      <p:sp>
        <p:nvSpPr>
          <p:cNvPr id="11428" name="Google Shape;11428;g25f28b21238_0_8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9" name="Google Shape;11429;g25f28b21238_0_8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8"/>
        <p:cNvGrpSpPr/>
        <p:nvPr/>
      </p:nvGrpSpPr>
      <p:grpSpPr>
        <a:xfrm>
          <a:off x="0" y="0"/>
          <a:ext cx="0" cy="0"/>
          <a:chOff x="0" y="0"/>
          <a:chExt cx="0" cy="0"/>
        </a:xfrm>
      </p:grpSpPr>
      <p:sp>
        <p:nvSpPr>
          <p:cNvPr id="11799" name="Google Shape;11799;g25f28b21238_0_88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0" name="Google Shape;11800;g25f28b21238_0_8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7"/>
        <p:cNvGrpSpPr/>
        <p:nvPr/>
      </p:nvGrpSpPr>
      <p:grpSpPr>
        <a:xfrm>
          <a:off x="0" y="0"/>
          <a:ext cx="0" cy="0"/>
          <a:chOff x="0" y="0"/>
          <a:chExt cx="0" cy="0"/>
        </a:xfrm>
      </p:grpSpPr>
      <p:sp>
        <p:nvSpPr>
          <p:cNvPr id="12188" name="Google Shape;12188;g25f28b21238_0_9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89" name="Google Shape;12189;g25f28b21238_0_9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8"/>
        <p:cNvGrpSpPr/>
        <p:nvPr/>
      </p:nvGrpSpPr>
      <p:grpSpPr>
        <a:xfrm>
          <a:off x="0" y="0"/>
          <a:ext cx="0" cy="0"/>
          <a:chOff x="0" y="0"/>
          <a:chExt cx="0" cy="0"/>
        </a:xfrm>
      </p:grpSpPr>
      <p:sp>
        <p:nvSpPr>
          <p:cNvPr id="12619" name="Google Shape;12619;g25f28b21238_0_96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0" name="Google Shape;12620;g25f28b21238_0_9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1"/>
        <p:cNvGrpSpPr/>
        <p:nvPr/>
      </p:nvGrpSpPr>
      <p:grpSpPr>
        <a:xfrm>
          <a:off x="0" y="0"/>
          <a:ext cx="0" cy="0"/>
          <a:chOff x="0" y="0"/>
          <a:chExt cx="0" cy="0"/>
        </a:xfrm>
      </p:grpSpPr>
      <p:sp>
        <p:nvSpPr>
          <p:cNvPr id="13412" name="Google Shape;13412;g25f28b21238_0_104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3" name="Google Shape;13413;g25f28b21238_0_10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2"/>
        <p:cNvGrpSpPr/>
        <p:nvPr/>
      </p:nvGrpSpPr>
      <p:grpSpPr>
        <a:xfrm>
          <a:off x="0" y="0"/>
          <a:ext cx="0" cy="0"/>
          <a:chOff x="0" y="0"/>
          <a:chExt cx="0" cy="0"/>
        </a:xfrm>
      </p:grpSpPr>
      <p:sp>
        <p:nvSpPr>
          <p:cNvPr id="14153" name="Google Shape;14153;g25f28b21238_0_11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54" name="Google Shape;14154;g25f28b21238_0_11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5"/>
        <p:cNvGrpSpPr/>
        <p:nvPr/>
      </p:nvGrpSpPr>
      <p:grpSpPr>
        <a:xfrm>
          <a:off x="0" y="0"/>
          <a:ext cx="0" cy="0"/>
          <a:chOff x="0" y="0"/>
          <a:chExt cx="0" cy="0"/>
        </a:xfrm>
      </p:grpSpPr>
      <p:sp>
        <p:nvSpPr>
          <p:cNvPr id="14846" name="Google Shape;14846;g25f28b21238_0_118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47" name="Google Shape;14847;g25f28b21238_0_11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7"/>
        <p:cNvGrpSpPr/>
        <p:nvPr/>
      </p:nvGrpSpPr>
      <p:grpSpPr>
        <a:xfrm>
          <a:off x="0" y="0"/>
          <a:ext cx="0" cy="0"/>
          <a:chOff x="0" y="0"/>
          <a:chExt cx="0" cy="0"/>
        </a:xfrm>
      </p:grpSpPr>
      <p:sp>
        <p:nvSpPr>
          <p:cNvPr id="15148" name="Google Shape;15148;g25f28b21238_0_12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9" name="Google Shape;15149;g25f28b21238_0_12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7"/>
        <p:cNvGrpSpPr/>
        <p:nvPr/>
      </p:nvGrpSpPr>
      <p:grpSpPr>
        <a:xfrm>
          <a:off x="0" y="0"/>
          <a:ext cx="0" cy="0"/>
          <a:chOff x="0" y="0"/>
          <a:chExt cx="0" cy="0"/>
        </a:xfrm>
      </p:grpSpPr>
      <p:sp>
        <p:nvSpPr>
          <p:cNvPr id="15788" name="Google Shape;15788;g25f28b21238_0_148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89" name="Google Shape;15789;g25f28b21238_0_14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1"/>
        <p:cNvGrpSpPr/>
        <p:nvPr/>
      </p:nvGrpSpPr>
      <p:grpSpPr>
        <a:xfrm>
          <a:off x="0" y="0"/>
          <a:ext cx="0" cy="0"/>
          <a:chOff x="0" y="0"/>
          <a:chExt cx="0" cy="0"/>
        </a:xfrm>
      </p:grpSpPr>
      <p:sp>
        <p:nvSpPr>
          <p:cNvPr id="2032" name="Google Shape;2032;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3" name="Google Shape;2033;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8"/>
        <p:cNvGrpSpPr/>
        <p:nvPr/>
      </p:nvGrpSpPr>
      <p:grpSpPr>
        <a:xfrm>
          <a:off x="0" y="0"/>
          <a:ext cx="0" cy="0"/>
          <a:chOff x="0" y="0"/>
          <a:chExt cx="0" cy="0"/>
        </a:xfrm>
      </p:grpSpPr>
      <p:sp>
        <p:nvSpPr>
          <p:cNvPr id="2739" name="Google Shape;273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0" name="Google Shape;274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7970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1"/>
        <p:cNvGrpSpPr/>
        <p:nvPr/>
      </p:nvGrpSpPr>
      <p:grpSpPr>
        <a:xfrm>
          <a:off x="0" y="0"/>
          <a:ext cx="0" cy="0"/>
          <a:chOff x="0" y="0"/>
          <a:chExt cx="0" cy="0"/>
        </a:xfrm>
      </p:grpSpPr>
      <p:sp>
        <p:nvSpPr>
          <p:cNvPr id="2322" name="Google Shape;232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3" name="Google Shape;232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8097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228058" y="-139018"/>
            <a:ext cx="9244260" cy="5493813"/>
            <a:chOff x="-228058" y="-139018"/>
            <a:chExt cx="9244260" cy="5493813"/>
          </a:xfrm>
        </p:grpSpPr>
        <p:grpSp>
          <p:nvGrpSpPr>
            <p:cNvPr id="11" name="Google Shape;11;p2"/>
            <p:cNvGrpSpPr/>
            <p:nvPr/>
          </p:nvGrpSpPr>
          <p:grpSpPr>
            <a:xfrm>
              <a:off x="2916542" y="-139018"/>
              <a:ext cx="360617" cy="360263"/>
              <a:chOff x="7664900" y="2436425"/>
              <a:chExt cx="203750" cy="203550"/>
            </a:xfrm>
          </p:grpSpPr>
          <p:sp>
            <p:nvSpPr>
              <p:cNvPr id="12" name="Google Shape;12;p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3795257" y="148967"/>
              <a:ext cx="146371" cy="139557"/>
              <a:chOff x="7789800" y="2227100"/>
              <a:chExt cx="82700" cy="78850"/>
            </a:xfrm>
          </p:grpSpPr>
          <p:sp>
            <p:nvSpPr>
              <p:cNvPr id="15" name="Google Shape;15;p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a:off x="7205407" y="148967"/>
              <a:ext cx="146371" cy="139557"/>
              <a:chOff x="7789800" y="2227100"/>
              <a:chExt cx="82700" cy="78850"/>
            </a:xfrm>
          </p:grpSpPr>
          <p:sp>
            <p:nvSpPr>
              <p:cNvPr id="18" name="Google Shape;18;p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8509214" y="221245"/>
              <a:ext cx="83761" cy="83761"/>
              <a:chOff x="7896400" y="2242875"/>
              <a:chExt cx="47325" cy="47325"/>
            </a:xfrm>
          </p:grpSpPr>
          <p:sp>
            <p:nvSpPr>
              <p:cNvPr id="21" name="Google Shape;21;p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212882" y="722142"/>
              <a:ext cx="146371" cy="139557"/>
              <a:chOff x="7789800" y="2227100"/>
              <a:chExt cx="82700" cy="78850"/>
            </a:xfrm>
          </p:grpSpPr>
          <p:sp>
            <p:nvSpPr>
              <p:cNvPr id="24" name="Google Shape;24;p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8798732" y="1190892"/>
              <a:ext cx="146371" cy="139557"/>
              <a:chOff x="7789800" y="2227100"/>
              <a:chExt cx="82700" cy="78850"/>
            </a:xfrm>
          </p:grpSpPr>
          <p:sp>
            <p:nvSpPr>
              <p:cNvPr id="27" name="Google Shape;27;p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a:off x="359239" y="1723670"/>
              <a:ext cx="83761" cy="83761"/>
              <a:chOff x="7896400" y="2242875"/>
              <a:chExt cx="47325" cy="47325"/>
            </a:xfrm>
          </p:grpSpPr>
          <p:sp>
            <p:nvSpPr>
              <p:cNvPr id="30" name="Google Shape;30;p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8869814" y="2338120"/>
              <a:ext cx="83761" cy="83761"/>
              <a:chOff x="7896400" y="2242875"/>
              <a:chExt cx="47325" cy="47325"/>
            </a:xfrm>
          </p:grpSpPr>
          <p:sp>
            <p:nvSpPr>
              <p:cNvPr id="33" name="Google Shape;33;p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132557" y="2607142"/>
              <a:ext cx="146371" cy="139557"/>
              <a:chOff x="7789800" y="2227100"/>
              <a:chExt cx="82700" cy="78850"/>
            </a:xfrm>
          </p:grpSpPr>
          <p:sp>
            <p:nvSpPr>
              <p:cNvPr id="36" name="Google Shape;36;p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2"/>
            <p:cNvGrpSpPr/>
            <p:nvPr/>
          </p:nvGrpSpPr>
          <p:grpSpPr>
            <a:xfrm>
              <a:off x="8509217" y="2832782"/>
              <a:ext cx="360617" cy="360263"/>
              <a:chOff x="7664900" y="2436425"/>
              <a:chExt cx="203750" cy="203550"/>
            </a:xfrm>
          </p:grpSpPr>
          <p:sp>
            <p:nvSpPr>
              <p:cNvPr id="39" name="Google Shape;39;p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2"/>
            <p:cNvGrpSpPr/>
            <p:nvPr/>
          </p:nvGrpSpPr>
          <p:grpSpPr>
            <a:xfrm>
              <a:off x="163852" y="3429545"/>
              <a:ext cx="83761" cy="83761"/>
              <a:chOff x="7896400" y="2242875"/>
              <a:chExt cx="47325" cy="47325"/>
            </a:xfrm>
          </p:grpSpPr>
          <p:sp>
            <p:nvSpPr>
              <p:cNvPr id="42" name="Google Shape;42;p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a:off x="-228058" y="3880182"/>
              <a:ext cx="360617" cy="360263"/>
              <a:chOff x="7664900" y="2436425"/>
              <a:chExt cx="203750" cy="203550"/>
            </a:xfrm>
          </p:grpSpPr>
          <p:sp>
            <p:nvSpPr>
              <p:cNvPr id="45" name="Google Shape;45;p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47;p2"/>
            <p:cNvGrpSpPr/>
            <p:nvPr/>
          </p:nvGrpSpPr>
          <p:grpSpPr>
            <a:xfrm>
              <a:off x="8869832" y="4040142"/>
              <a:ext cx="146371" cy="139557"/>
              <a:chOff x="7789800" y="2227100"/>
              <a:chExt cx="82700" cy="78850"/>
            </a:xfrm>
          </p:grpSpPr>
          <p:sp>
            <p:nvSpPr>
              <p:cNvPr id="48" name="Google Shape;48;p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7351782" y="4854967"/>
              <a:ext cx="146371" cy="139557"/>
              <a:chOff x="7789800" y="2227100"/>
              <a:chExt cx="82700" cy="78850"/>
            </a:xfrm>
          </p:grpSpPr>
          <p:sp>
            <p:nvSpPr>
              <p:cNvPr id="51" name="Google Shape;51;p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2"/>
            <p:cNvGrpSpPr/>
            <p:nvPr/>
          </p:nvGrpSpPr>
          <p:grpSpPr>
            <a:xfrm>
              <a:off x="508489" y="4882870"/>
              <a:ext cx="83761" cy="83761"/>
              <a:chOff x="7896400" y="2242875"/>
              <a:chExt cx="47325" cy="47325"/>
            </a:xfrm>
          </p:grpSpPr>
          <p:sp>
            <p:nvSpPr>
              <p:cNvPr id="54" name="Google Shape;54;p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a:off x="4784114" y="4882870"/>
              <a:ext cx="83761" cy="83761"/>
              <a:chOff x="7896400" y="2242875"/>
              <a:chExt cx="47325" cy="47325"/>
            </a:xfrm>
          </p:grpSpPr>
          <p:sp>
            <p:nvSpPr>
              <p:cNvPr id="57" name="Google Shape;57;p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2"/>
            <p:cNvGrpSpPr/>
            <p:nvPr/>
          </p:nvGrpSpPr>
          <p:grpSpPr>
            <a:xfrm>
              <a:off x="8647639" y="4882870"/>
              <a:ext cx="83761" cy="83761"/>
              <a:chOff x="7896400" y="2242875"/>
              <a:chExt cx="47325" cy="47325"/>
            </a:xfrm>
          </p:grpSpPr>
          <p:sp>
            <p:nvSpPr>
              <p:cNvPr id="60" name="Google Shape;60;p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2"/>
            <p:cNvGrpSpPr/>
            <p:nvPr/>
          </p:nvGrpSpPr>
          <p:grpSpPr>
            <a:xfrm>
              <a:off x="1238907" y="4911817"/>
              <a:ext cx="146371" cy="139557"/>
              <a:chOff x="7789800" y="2227100"/>
              <a:chExt cx="82700" cy="78850"/>
            </a:xfrm>
          </p:grpSpPr>
          <p:sp>
            <p:nvSpPr>
              <p:cNvPr id="63" name="Google Shape;63;p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2"/>
            <p:cNvGrpSpPr/>
            <p:nvPr/>
          </p:nvGrpSpPr>
          <p:grpSpPr>
            <a:xfrm>
              <a:off x="5778642" y="4994532"/>
              <a:ext cx="360617" cy="360263"/>
              <a:chOff x="7664900" y="2436425"/>
              <a:chExt cx="203750" cy="203550"/>
            </a:xfrm>
          </p:grpSpPr>
          <p:sp>
            <p:nvSpPr>
              <p:cNvPr id="66" name="Google Shape;66;p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 name="Google Shape;68;p2"/>
          <p:cNvSpPr txBox="1">
            <a:spLocks noGrp="1"/>
          </p:cNvSpPr>
          <p:nvPr>
            <p:ph type="ctrTitle"/>
          </p:nvPr>
        </p:nvSpPr>
        <p:spPr>
          <a:xfrm>
            <a:off x="1441350" y="1330450"/>
            <a:ext cx="6261300" cy="2099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69" name="Google Shape;69;p2"/>
          <p:cNvSpPr txBox="1">
            <a:spLocks noGrp="1"/>
          </p:cNvSpPr>
          <p:nvPr>
            <p:ph type="subTitle" idx="1"/>
          </p:nvPr>
        </p:nvSpPr>
        <p:spPr>
          <a:xfrm>
            <a:off x="1441350" y="3555200"/>
            <a:ext cx="6261300" cy="3951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9"/>
        <p:cNvGrpSpPr/>
        <p:nvPr/>
      </p:nvGrpSpPr>
      <p:grpSpPr>
        <a:xfrm>
          <a:off x="0" y="0"/>
          <a:ext cx="0" cy="0"/>
          <a:chOff x="0" y="0"/>
          <a:chExt cx="0" cy="0"/>
        </a:xfrm>
      </p:grpSpPr>
      <p:grpSp>
        <p:nvGrpSpPr>
          <p:cNvPr id="510" name="Google Shape;510;p11"/>
          <p:cNvGrpSpPr/>
          <p:nvPr/>
        </p:nvGrpSpPr>
        <p:grpSpPr>
          <a:xfrm rot="10800000" flipH="1">
            <a:off x="-228058" y="-139018"/>
            <a:ext cx="9244260" cy="5493813"/>
            <a:chOff x="-228058" y="-139018"/>
            <a:chExt cx="9244260" cy="5493813"/>
          </a:xfrm>
        </p:grpSpPr>
        <p:grpSp>
          <p:nvGrpSpPr>
            <p:cNvPr id="511" name="Google Shape;511;p11"/>
            <p:cNvGrpSpPr/>
            <p:nvPr/>
          </p:nvGrpSpPr>
          <p:grpSpPr>
            <a:xfrm>
              <a:off x="8509217" y="2832782"/>
              <a:ext cx="360617" cy="360263"/>
              <a:chOff x="7664900" y="2436425"/>
              <a:chExt cx="203750" cy="203550"/>
            </a:xfrm>
          </p:grpSpPr>
          <p:sp>
            <p:nvSpPr>
              <p:cNvPr id="512" name="Google Shape;512;p1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11"/>
            <p:cNvGrpSpPr/>
            <p:nvPr/>
          </p:nvGrpSpPr>
          <p:grpSpPr>
            <a:xfrm>
              <a:off x="8798732" y="1190892"/>
              <a:ext cx="146371" cy="139557"/>
              <a:chOff x="7789800" y="2227100"/>
              <a:chExt cx="82700" cy="78850"/>
            </a:xfrm>
          </p:grpSpPr>
          <p:sp>
            <p:nvSpPr>
              <p:cNvPr id="515" name="Google Shape;515;p1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11"/>
            <p:cNvGrpSpPr/>
            <p:nvPr/>
          </p:nvGrpSpPr>
          <p:grpSpPr>
            <a:xfrm>
              <a:off x="8869814" y="2338120"/>
              <a:ext cx="83761" cy="83761"/>
              <a:chOff x="7896400" y="2242875"/>
              <a:chExt cx="47325" cy="47325"/>
            </a:xfrm>
          </p:grpSpPr>
          <p:sp>
            <p:nvSpPr>
              <p:cNvPr id="518" name="Google Shape;518;p1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11"/>
            <p:cNvGrpSpPr/>
            <p:nvPr/>
          </p:nvGrpSpPr>
          <p:grpSpPr>
            <a:xfrm>
              <a:off x="5778642" y="4994532"/>
              <a:ext cx="360617" cy="360263"/>
              <a:chOff x="7664900" y="2436425"/>
              <a:chExt cx="203750" cy="203550"/>
            </a:xfrm>
          </p:grpSpPr>
          <p:sp>
            <p:nvSpPr>
              <p:cNvPr id="521" name="Google Shape;521;p1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 name="Google Shape;523;p11"/>
            <p:cNvGrpSpPr/>
            <p:nvPr/>
          </p:nvGrpSpPr>
          <p:grpSpPr>
            <a:xfrm>
              <a:off x="-228058" y="3880182"/>
              <a:ext cx="360617" cy="360263"/>
              <a:chOff x="7664900" y="2436425"/>
              <a:chExt cx="203750" cy="203550"/>
            </a:xfrm>
          </p:grpSpPr>
          <p:sp>
            <p:nvSpPr>
              <p:cNvPr id="524" name="Google Shape;524;p1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11"/>
            <p:cNvGrpSpPr/>
            <p:nvPr/>
          </p:nvGrpSpPr>
          <p:grpSpPr>
            <a:xfrm>
              <a:off x="2916542" y="-139018"/>
              <a:ext cx="360617" cy="360263"/>
              <a:chOff x="7664900" y="2436425"/>
              <a:chExt cx="203750" cy="203550"/>
            </a:xfrm>
          </p:grpSpPr>
          <p:sp>
            <p:nvSpPr>
              <p:cNvPr id="527" name="Google Shape;527;p1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11"/>
            <p:cNvGrpSpPr/>
            <p:nvPr/>
          </p:nvGrpSpPr>
          <p:grpSpPr>
            <a:xfrm>
              <a:off x="7351782" y="4854967"/>
              <a:ext cx="146371" cy="139557"/>
              <a:chOff x="7789800" y="2227100"/>
              <a:chExt cx="82700" cy="78850"/>
            </a:xfrm>
          </p:grpSpPr>
          <p:sp>
            <p:nvSpPr>
              <p:cNvPr id="530" name="Google Shape;530;p1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1"/>
            <p:cNvGrpSpPr/>
            <p:nvPr/>
          </p:nvGrpSpPr>
          <p:grpSpPr>
            <a:xfrm>
              <a:off x="8869832" y="4040142"/>
              <a:ext cx="146371" cy="139557"/>
              <a:chOff x="7789800" y="2227100"/>
              <a:chExt cx="82700" cy="78850"/>
            </a:xfrm>
          </p:grpSpPr>
          <p:sp>
            <p:nvSpPr>
              <p:cNvPr id="533" name="Google Shape;533;p1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11"/>
            <p:cNvGrpSpPr/>
            <p:nvPr/>
          </p:nvGrpSpPr>
          <p:grpSpPr>
            <a:xfrm>
              <a:off x="7205407" y="148967"/>
              <a:ext cx="146371" cy="139557"/>
              <a:chOff x="7789800" y="2227100"/>
              <a:chExt cx="82700" cy="78850"/>
            </a:xfrm>
          </p:grpSpPr>
          <p:sp>
            <p:nvSpPr>
              <p:cNvPr id="536" name="Google Shape;536;p1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11"/>
            <p:cNvGrpSpPr/>
            <p:nvPr/>
          </p:nvGrpSpPr>
          <p:grpSpPr>
            <a:xfrm>
              <a:off x="3795257" y="148967"/>
              <a:ext cx="146371" cy="139557"/>
              <a:chOff x="7789800" y="2227100"/>
              <a:chExt cx="82700" cy="78850"/>
            </a:xfrm>
          </p:grpSpPr>
          <p:sp>
            <p:nvSpPr>
              <p:cNvPr id="539" name="Google Shape;539;p1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1"/>
            <p:cNvGrpSpPr/>
            <p:nvPr/>
          </p:nvGrpSpPr>
          <p:grpSpPr>
            <a:xfrm>
              <a:off x="212882" y="722142"/>
              <a:ext cx="146371" cy="139557"/>
              <a:chOff x="7789800" y="2227100"/>
              <a:chExt cx="82700" cy="78850"/>
            </a:xfrm>
          </p:grpSpPr>
          <p:sp>
            <p:nvSpPr>
              <p:cNvPr id="542" name="Google Shape;542;p1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11"/>
            <p:cNvGrpSpPr/>
            <p:nvPr/>
          </p:nvGrpSpPr>
          <p:grpSpPr>
            <a:xfrm>
              <a:off x="1238907" y="4911817"/>
              <a:ext cx="146371" cy="139557"/>
              <a:chOff x="7789800" y="2227100"/>
              <a:chExt cx="82700" cy="78850"/>
            </a:xfrm>
          </p:grpSpPr>
          <p:sp>
            <p:nvSpPr>
              <p:cNvPr id="545" name="Google Shape;545;p1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11"/>
            <p:cNvGrpSpPr/>
            <p:nvPr/>
          </p:nvGrpSpPr>
          <p:grpSpPr>
            <a:xfrm>
              <a:off x="132557" y="2607142"/>
              <a:ext cx="146371" cy="139557"/>
              <a:chOff x="7789800" y="2227100"/>
              <a:chExt cx="82700" cy="78850"/>
            </a:xfrm>
          </p:grpSpPr>
          <p:sp>
            <p:nvSpPr>
              <p:cNvPr id="548" name="Google Shape;548;p1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11"/>
            <p:cNvGrpSpPr/>
            <p:nvPr/>
          </p:nvGrpSpPr>
          <p:grpSpPr>
            <a:xfrm>
              <a:off x="8509214" y="221245"/>
              <a:ext cx="83761" cy="83761"/>
              <a:chOff x="7896400" y="2242875"/>
              <a:chExt cx="47325" cy="47325"/>
            </a:xfrm>
          </p:grpSpPr>
          <p:sp>
            <p:nvSpPr>
              <p:cNvPr id="551" name="Google Shape;551;p1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11"/>
            <p:cNvGrpSpPr/>
            <p:nvPr/>
          </p:nvGrpSpPr>
          <p:grpSpPr>
            <a:xfrm>
              <a:off x="8647639" y="4882870"/>
              <a:ext cx="83761" cy="83761"/>
              <a:chOff x="7896400" y="2242875"/>
              <a:chExt cx="47325" cy="47325"/>
            </a:xfrm>
          </p:grpSpPr>
          <p:sp>
            <p:nvSpPr>
              <p:cNvPr id="554" name="Google Shape;554;p1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11"/>
            <p:cNvGrpSpPr/>
            <p:nvPr/>
          </p:nvGrpSpPr>
          <p:grpSpPr>
            <a:xfrm>
              <a:off x="4784114" y="4882870"/>
              <a:ext cx="83761" cy="83761"/>
              <a:chOff x="7896400" y="2242875"/>
              <a:chExt cx="47325" cy="47325"/>
            </a:xfrm>
          </p:grpSpPr>
          <p:sp>
            <p:nvSpPr>
              <p:cNvPr id="557" name="Google Shape;557;p1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11"/>
            <p:cNvGrpSpPr/>
            <p:nvPr/>
          </p:nvGrpSpPr>
          <p:grpSpPr>
            <a:xfrm>
              <a:off x="508489" y="4882870"/>
              <a:ext cx="83761" cy="83761"/>
              <a:chOff x="7896400" y="2242875"/>
              <a:chExt cx="47325" cy="47325"/>
            </a:xfrm>
          </p:grpSpPr>
          <p:sp>
            <p:nvSpPr>
              <p:cNvPr id="560" name="Google Shape;560;p1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a:off x="163852" y="3429545"/>
              <a:ext cx="83761" cy="83761"/>
              <a:chOff x="7896400" y="2242875"/>
              <a:chExt cx="47325" cy="47325"/>
            </a:xfrm>
          </p:grpSpPr>
          <p:sp>
            <p:nvSpPr>
              <p:cNvPr id="563" name="Google Shape;563;p1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11"/>
            <p:cNvGrpSpPr/>
            <p:nvPr/>
          </p:nvGrpSpPr>
          <p:grpSpPr>
            <a:xfrm>
              <a:off x="359239" y="1723670"/>
              <a:ext cx="83761" cy="83761"/>
              <a:chOff x="7896400" y="2242875"/>
              <a:chExt cx="47325" cy="47325"/>
            </a:xfrm>
          </p:grpSpPr>
          <p:sp>
            <p:nvSpPr>
              <p:cNvPr id="566" name="Google Shape;566;p1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8" name="Google Shape;568;p11"/>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txBox="1">
            <a:spLocks noGrp="1"/>
          </p:cNvSpPr>
          <p:nvPr>
            <p:ph type="title" hasCustomPrompt="1"/>
          </p:nvPr>
        </p:nvSpPr>
        <p:spPr>
          <a:xfrm>
            <a:off x="2183850" y="1767113"/>
            <a:ext cx="4776300" cy="1111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70" name="Google Shape;570;p11"/>
          <p:cNvSpPr txBox="1">
            <a:spLocks noGrp="1"/>
          </p:cNvSpPr>
          <p:nvPr>
            <p:ph type="subTitle" idx="1"/>
          </p:nvPr>
        </p:nvSpPr>
        <p:spPr>
          <a:xfrm>
            <a:off x="2183850" y="2879288"/>
            <a:ext cx="47763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72"/>
        <p:cNvGrpSpPr/>
        <p:nvPr/>
      </p:nvGrpSpPr>
      <p:grpSpPr>
        <a:xfrm>
          <a:off x="0" y="0"/>
          <a:ext cx="0" cy="0"/>
          <a:chOff x="0" y="0"/>
          <a:chExt cx="0" cy="0"/>
        </a:xfrm>
      </p:grpSpPr>
      <p:grpSp>
        <p:nvGrpSpPr>
          <p:cNvPr id="573" name="Google Shape;573;p13"/>
          <p:cNvGrpSpPr/>
          <p:nvPr/>
        </p:nvGrpSpPr>
        <p:grpSpPr>
          <a:xfrm rot="10800000" flipH="1">
            <a:off x="-228058" y="-139018"/>
            <a:ext cx="9244260" cy="5493813"/>
            <a:chOff x="-228058" y="-139018"/>
            <a:chExt cx="9244260" cy="5493813"/>
          </a:xfrm>
        </p:grpSpPr>
        <p:grpSp>
          <p:nvGrpSpPr>
            <p:cNvPr id="574" name="Google Shape;574;p13"/>
            <p:cNvGrpSpPr/>
            <p:nvPr/>
          </p:nvGrpSpPr>
          <p:grpSpPr>
            <a:xfrm>
              <a:off x="8509217" y="2832782"/>
              <a:ext cx="360617" cy="360263"/>
              <a:chOff x="7664900" y="2436425"/>
              <a:chExt cx="203750" cy="203550"/>
            </a:xfrm>
          </p:grpSpPr>
          <p:sp>
            <p:nvSpPr>
              <p:cNvPr id="575" name="Google Shape;575;p1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13"/>
            <p:cNvGrpSpPr/>
            <p:nvPr/>
          </p:nvGrpSpPr>
          <p:grpSpPr>
            <a:xfrm>
              <a:off x="8798732" y="1190892"/>
              <a:ext cx="146371" cy="139557"/>
              <a:chOff x="7789800" y="2227100"/>
              <a:chExt cx="82700" cy="78850"/>
            </a:xfrm>
          </p:grpSpPr>
          <p:sp>
            <p:nvSpPr>
              <p:cNvPr id="578" name="Google Shape;578;p1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13"/>
            <p:cNvGrpSpPr/>
            <p:nvPr/>
          </p:nvGrpSpPr>
          <p:grpSpPr>
            <a:xfrm>
              <a:off x="8869814" y="2338120"/>
              <a:ext cx="83761" cy="83761"/>
              <a:chOff x="7896400" y="2242875"/>
              <a:chExt cx="47325" cy="47325"/>
            </a:xfrm>
          </p:grpSpPr>
          <p:sp>
            <p:nvSpPr>
              <p:cNvPr id="581" name="Google Shape;581;p1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13"/>
            <p:cNvGrpSpPr/>
            <p:nvPr/>
          </p:nvGrpSpPr>
          <p:grpSpPr>
            <a:xfrm>
              <a:off x="5778642" y="4994532"/>
              <a:ext cx="360617" cy="360263"/>
              <a:chOff x="7664900" y="2436425"/>
              <a:chExt cx="203750" cy="203550"/>
            </a:xfrm>
          </p:grpSpPr>
          <p:sp>
            <p:nvSpPr>
              <p:cNvPr id="584" name="Google Shape;584;p1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13"/>
            <p:cNvGrpSpPr/>
            <p:nvPr/>
          </p:nvGrpSpPr>
          <p:grpSpPr>
            <a:xfrm>
              <a:off x="-228058" y="3880182"/>
              <a:ext cx="360617" cy="360263"/>
              <a:chOff x="7664900" y="2436425"/>
              <a:chExt cx="203750" cy="203550"/>
            </a:xfrm>
          </p:grpSpPr>
          <p:sp>
            <p:nvSpPr>
              <p:cNvPr id="587" name="Google Shape;587;p1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13"/>
            <p:cNvGrpSpPr/>
            <p:nvPr/>
          </p:nvGrpSpPr>
          <p:grpSpPr>
            <a:xfrm>
              <a:off x="2916542" y="-139018"/>
              <a:ext cx="360617" cy="360263"/>
              <a:chOff x="7664900" y="2436425"/>
              <a:chExt cx="203750" cy="203550"/>
            </a:xfrm>
          </p:grpSpPr>
          <p:sp>
            <p:nvSpPr>
              <p:cNvPr id="590" name="Google Shape;590;p1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13"/>
            <p:cNvGrpSpPr/>
            <p:nvPr/>
          </p:nvGrpSpPr>
          <p:grpSpPr>
            <a:xfrm>
              <a:off x="7351782" y="4854967"/>
              <a:ext cx="146371" cy="139557"/>
              <a:chOff x="7789800" y="2227100"/>
              <a:chExt cx="82700" cy="78850"/>
            </a:xfrm>
          </p:grpSpPr>
          <p:sp>
            <p:nvSpPr>
              <p:cNvPr id="593" name="Google Shape;593;p1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3"/>
            <p:cNvGrpSpPr/>
            <p:nvPr/>
          </p:nvGrpSpPr>
          <p:grpSpPr>
            <a:xfrm>
              <a:off x="8869832" y="4040142"/>
              <a:ext cx="146371" cy="139557"/>
              <a:chOff x="7789800" y="2227100"/>
              <a:chExt cx="82700" cy="78850"/>
            </a:xfrm>
          </p:grpSpPr>
          <p:sp>
            <p:nvSpPr>
              <p:cNvPr id="596" name="Google Shape;596;p1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3"/>
            <p:cNvGrpSpPr/>
            <p:nvPr/>
          </p:nvGrpSpPr>
          <p:grpSpPr>
            <a:xfrm>
              <a:off x="7205407" y="148967"/>
              <a:ext cx="146371" cy="139557"/>
              <a:chOff x="7789800" y="2227100"/>
              <a:chExt cx="82700" cy="78850"/>
            </a:xfrm>
          </p:grpSpPr>
          <p:sp>
            <p:nvSpPr>
              <p:cNvPr id="599" name="Google Shape;599;p1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13"/>
            <p:cNvGrpSpPr/>
            <p:nvPr/>
          </p:nvGrpSpPr>
          <p:grpSpPr>
            <a:xfrm>
              <a:off x="3795257" y="148967"/>
              <a:ext cx="146371" cy="139557"/>
              <a:chOff x="7789800" y="2227100"/>
              <a:chExt cx="82700" cy="78850"/>
            </a:xfrm>
          </p:grpSpPr>
          <p:sp>
            <p:nvSpPr>
              <p:cNvPr id="602" name="Google Shape;602;p1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13"/>
            <p:cNvGrpSpPr/>
            <p:nvPr/>
          </p:nvGrpSpPr>
          <p:grpSpPr>
            <a:xfrm>
              <a:off x="212882" y="722142"/>
              <a:ext cx="146371" cy="139557"/>
              <a:chOff x="7789800" y="2227100"/>
              <a:chExt cx="82700" cy="78850"/>
            </a:xfrm>
          </p:grpSpPr>
          <p:sp>
            <p:nvSpPr>
              <p:cNvPr id="605" name="Google Shape;605;p1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13"/>
            <p:cNvGrpSpPr/>
            <p:nvPr/>
          </p:nvGrpSpPr>
          <p:grpSpPr>
            <a:xfrm>
              <a:off x="1238907" y="4911817"/>
              <a:ext cx="146371" cy="139557"/>
              <a:chOff x="7789800" y="2227100"/>
              <a:chExt cx="82700" cy="78850"/>
            </a:xfrm>
          </p:grpSpPr>
          <p:sp>
            <p:nvSpPr>
              <p:cNvPr id="608" name="Google Shape;608;p1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13"/>
            <p:cNvGrpSpPr/>
            <p:nvPr/>
          </p:nvGrpSpPr>
          <p:grpSpPr>
            <a:xfrm>
              <a:off x="132557" y="2607142"/>
              <a:ext cx="146371" cy="139557"/>
              <a:chOff x="7789800" y="2227100"/>
              <a:chExt cx="82700" cy="78850"/>
            </a:xfrm>
          </p:grpSpPr>
          <p:sp>
            <p:nvSpPr>
              <p:cNvPr id="611" name="Google Shape;611;p1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3"/>
            <p:cNvGrpSpPr/>
            <p:nvPr/>
          </p:nvGrpSpPr>
          <p:grpSpPr>
            <a:xfrm>
              <a:off x="8509214" y="221245"/>
              <a:ext cx="83761" cy="83761"/>
              <a:chOff x="7896400" y="2242875"/>
              <a:chExt cx="47325" cy="47325"/>
            </a:xfrm>
          </p:grpSpPr>
          <p:sp>
            <p:nvSpPr>
              <p:cNvPr id="614" name="Google Shape;614;p1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13"/>
            <p:cNvGrpSpPr/>
            <p:nvPr/>
          </p:nvGrpSpPr>
          <p:grpSpPr>
            <a:xfrm>
              <a:off x="8647639" y="4882870"/>
              <a:ext cx="83761" cy="83761"/>
              <a:chOff x="7896400" y="2242875"/>
              <a:chExt cx="47325" cy="47325"/>
            </a:xfrm>
          </p:grpSpPr>
          <p:sp>
            <p:nvSpPr>
              <p:cNvPr id="617" name="Google Shape;617;p1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13"/>
            <p:cNvGrpSpPr/>
            <p:nvPr/>
          </p:nvGrpSpPr>
          <p:grpSpPr>
            <a:xfrm>
              <a:off x="4784114" y="4882870"/>
              <a:ext cx="83761" cy="83761"/>
              <a:chOff x="7896400" y="2242875"/>
              <a:chExt cx="47325" cy="47325"/>
            </a:xfrm>
          </p:grpSpPr>
          <p:sp>
            <p:nvSpPr>
              <p:cNvPr id="620" name="Google Shape;620;p1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13"/>
            <p:cNvGrpSpPr/>
            <p:nvPr/>
          </p:nvGrpSpPr>
          <p:grpSpPr>
            <a:xfrm>
              <a:off x="508489" y="4882870"/>
              <a:ext cx="83761" cy="83761"/>
              <a:chOff x="7896400" y="2242875"/>
              <a:chExt cx="47325" cy="47325"/>
            </a:xfrm>
          </p:grpSpPr>
          <p:sp>
            <p:nvSpPr>
              <p:cNvPr id="623" name="Google Shape;623;p1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13"/>
            <p:cNvGrpSpPr/>
            <p:nvPr/>
          </p:nvGrpSpPr>
          <p:grpSpPr>
            <a:xfrm>
              <a:off x="163852" y="3429545"/>
              <a:ext cx="83761" cy="83761"/>
              <a:chOff x="7896400" y="2242875"/>
              <a:chExt cx="47325" cy="47325"/>
            </a:xfrm>
          </p:grpSpPr>
          <p:sp>
            <p:nvSpPr>
              <p:cNvPr id="626" name="Google Shape;626;p1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13"/>
            <p:cNvGrpSpPr/>
            <p:nvPr/>
          </p:nvGrpSpPr>
          <p:grpSpPr>
            <a:xfrm>
              <a:off x="359239" y="1723670"/>
              <a:ext cx="83761" cy="83761"/>
              <a:chOff x="7896400" y="2242875"/>
              <a:chExt cx="47325" cy="47325"/>
            </a:xfrm>
          </p:grpSpPr>
          <p:sp>
            <p:nvSpPr>
              <p:cNvPr id="629" name="Google Shape;629;p1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1" name="Google Shape;631;p13"/>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3" name="Google Shape;633;p13"/>
          <p:cNvSpPr txBox="1">
            <a:spLocks noGrp="1"/>
          </p:cNvSpPr>
          <p:nvPr>
            <p:ph type="subTitle" idx="1"/>
          </p:nvPr>
        </p:nvSpPr>
        <p:spPr>
          <a:xfrm>
            <a:off x="720000" y="22091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4" name="Google Shape;634;p13"/>
          <p:cNvSpPr txBox="1">
            <a:spLocks noGrp="1"/>
          </p:cNvSpPr>
          <p:nvPr>
            <p:ph type="subTitle" idx="2"/>
          </p:nvPr>
        </p:nvSpPr>
        <p:spPr>
          <a:xfrm>
            <a:off x="3692271" y="22091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5" name="Google Shape;635;p13"/>
          <p:cNvSpPr txBox="1">
            <a:spLocks noGrp="1"/>
          </p:cNvSpPr>
          <p:nvPr>
            <p:ph type="subTitle" idx="3"/>
          </p:nvPr>
        </p:nvSpPr>
        <p:spPr>
          <a:xfrm>
            <a:off x="720000" y="402325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6" name="Google Shape;636;p13"/>
          <p:cNvSpPr txBox="1">
            <a:spLocks noGrp="1"/>
          </p:cNvSpPr>
          <p:nvPr>
            <p:ph type="subTitle" idx="4"/>
          </p:nvPr>
        </p:nvSpPr>
        <p:spPr>
          <a:xfrm>
            <a:off x="3692271" y="402325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7" name="Google Shape;637;p13"/>
          <p:cNvSpPr txBox="1">
            <a:spLocks noGrp="1"/>
          </p:cNvSpPr>
          <p:nvPr>
            <p:ph type="title" idx="5" hasCustomPrompt="1"/>
          </p:nvPr>
        </p:nvSpPr>
        <p:spPr>
          <a:xfrm>
            <a:off x="720000" y="126180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8" name="Google Shape;638;p13"/>
          <p:cNvSpPr txBox="1">
            <a:spLocks noGrp="1"/>
          </p:cNvSpPr>
          <p:nvPr>
            <p:ph type="title" idx="6" hasCustomPrompt="1"/>
          </p:nvPr>
        </p:nvSpPr>
        <p:spPr>
          <a:xfrm>
            <a:off x="720000" y="30692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9" name="Google Shape;639;p13"/>
          <p:cNvSpPr txBox="1">
            <a:spLocks noGrp="1"/>
          </p:cNvSpPr>
          <p:nvPr>
            <p:ph type="title" idx="7" hasCustomPrompt="1"/>
          </p:nvPr>
        </p:nvSpPr>
        <p:spPr>
          <a:xfrm>
            <a:off x="3692271" y="126180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0" name="Google Shape;640;p13"/>
          <p:cNvSpPr txBox="1">
            <a:spLocks noGrp="1"/>
          </p:cNvSpPr>
          <p:nvPr>
            <p:ph type="title" idx="8" hasCustomPrompt="1"/>
          </p:nvPr>
        </p:nvSpPr>
        <p:spPr>
          <a:xfrm>
            <a:off x="3692271" y="30692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1" name="Google Shape;641;p13"/>
          <p:cNvSpPr txBox="1">
            <a:spLocks noGrp="1"/>
          </p:cNvSpPr>
          <p:nvPr>
            <p:ph type="subTitle" idx="9"/>
          </p:nvPr>
        </p:nvSpPr>
        <p:spPr>
          <a:xfrm>
            <a:off x="720000" y="1842063"/>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42" name="Google Shape;642;p13"/>
          <p:cNvSpPr txBox="1">
            <a:spLocks noGrp="1"/>
          </p:cNvSpPr>
          <p:nvPr>
            <p:ph type="subTitle" idx="13"/>
          </p:nvPr>
        </p:nvSpPr>
        <p:spPr>
          <a:xfrm>
            <a:off x="3692271" y="1842063"/>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43" name="Google Shape;643;p13"/>
          <p:cNvSpPr txBox="1">
            <a:spLocks noGrp="1"/>
          </p:cNvSpPr>
          <p:nvPr>
            <p:ph type="subTitle" idx="14"/>
          </p:nvPr>
        </p:nvSpPr>
        <p:spPr>
          <a:xfrm>
            <a:off x="720000" y="3655601"/>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44" name="Google Shape;644;p13"/>
          <p:cNvSpPr txBox="1">
            <a:spLocks noGrp="1"/>
          </p:cNvSpPr>
          <p:nvPr>
            <p:ph type="subTitle" idx="15"/>
          </p:nvPr>
        </p:nvSpPr>
        <p:spPr>
          <a:xfrm>
            <a:off x="3692271" y="3655601"/>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45"/>
        <p:cNvGrpSpPr/>
        <p:nvPr/>
      </p:nvGrpSpPr>
      <p:grpSpPr>
        <a:xfrm>
          <a:off x="0" y="0"/>
          <a:ext cx="0" cy="0"/>
          <a:chOff x="0" y="0"/>
          <a:chExt cx="0" cy="0"/>
        </a:xfrm>
      </p:grpSpPr>
      <p:grpSp>
        <p:nvGrpSpPr>
          <p:cNvPr id="646" name="Google Shape;646;p14"/>
          <p:cNvGrpSpPr/>
          <p:nvPr/>
        </p:nvGrpSpPr>
        <p:grpSpPr>
          <a:xfrm>
            <a:off x="-228058" y="-139018"/>
            <a:ext cx="9244260" cy="5493813"/>
            <a:chOff x="-228058" y="-139018"/>
            <a:chExt cx="9244260" cy="5493813"/>
          </a:xfrm>
        </p:grpSpPr>
        <p:grpSp>
          <p:nvGrpSpPr>
            <p:cNvPr id="647" name="Google Shape;647;p14"/>
            <p:cNvGrpSpPr/>
            <p:nvPr/>
          </p:nvGrpSpPr>
          <p:grpSpPr>
            <a:xfrm>
              <a:off x="2916542" y="-139018"/>
              <a:ext cx="360617" cy="360263"/>
              <a:chOff x="7664900" y="2436425"/>
              <a:chExt cx="203750" cy="203550"/>
            </a:xfrm>
          </p:grpSpPr>
          <p:sp>
            <p:nvSpPr>
              <p:cNvPr id="648" name="Google Shape;648;p1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14"/>
            <p:cNvGrpSpPr/>
            <p:nvPr/>
          </p:nvGrpSpPr>
          <p:grpSpPr>
            <a:xfrm>
              <a:off x="3795257" y="148967"/>
              <a:ext cx="146371" cy="139557"/>
              <a:chOff x="7789800" y="2227100"/>
              <a:chExt cx="82700" cy="78850"/>
            </a:xfrm>
          </p:grpSpPr>
          <p:sp>
            <p:nvSpPr>
              <p:cNvPr id="651" name="Google Shape;651;p1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a:off x="7205407" y="148967"/>
              <a:ext cx="146371" cy="139557"/>
              <a:chOff x="7789800" y="2227100"/>
              <a:chExt cx="82700" cy="78850"/>
            </a:xfrm>
          </p:grpSpPr>
          <p:sp>
            <p:nvSpPr>
              <p:cNvPr id="654" name="Google Shape;654;p1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14"/>
            <p:cNvGrpSpPr/>
            <p:nvPr/>
          </p:nvGrpSpPr>
          <p:grpSpPr>
            <a:xfrm>
              <a:off x="8509214" y="221245"/>
              <a:ext cx="83761" cy="83761"/>
              <a:chOff x="7896400" y="2242875"/>
              <a:chExt cx="47325" cy="47325"/>
            </a:xfrm>
          </p:grpSpPr>
          <p:sp>
            <p:nvSpPr>
              <p:cNvPr id="657" name="Google Shape;657;p1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14"/>
            <p:cNvGrpSpPr/>
            <p:nvPr/>
          </p:nvGrpSpPr>
          <p:grpSpPr>
            <a:xfrm>
              <a:off x="212882" y="722142"/>
              <a:ext cx="146371" cy="139557"/>
              <a:chOff x="7789800" y="2227100"/>
              <a:chExt cx="82700" cy="78850"/>
            </a:xfrm>
          </p:grpSpPr>
          <p:sp>
            <p:nvSpPr>
              <p:cNvPr id="660" name="Google Shape;660;p1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14"/>
            <p:cNvGrpSpPr/>
            <p:nvPr/>
          </p:nvGrpSpPr>
          <p:grpSpPr>
            <a:xfrm>
              <a:off x="8798732" y="1190892"/>
              <a:ext cx="146371" cy="139557"/>
              <a:chOff x="7789800" y="2227100"/>
              <a:chExt cx="82700" cy="78850"/>
            </a:xfrm>
          </p:grpSpPr>
          <p:sp>
            <p:nvSpPr>
              <p:cNvPr id="663" name="Google Shape;663;p1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14"/>
            <p:cNvGrpSpPr/>
            <p:nvPr/>
          </p:nvGrpSpPr>
          <p:grpSpPr>
            <a:xfrm>
              <a:off x="359239" y="1723670"/>
              <a:ext cx="83761" cy="83761"/>
              <a:chOff x="7896400" y="2242875"/>
              <a:chExt cx="47325" cy="47325"/>
            </a:xfrm>
          </p:grpSpPr>
          <p:sp>
            <p:nvSpPr>
              <p:cNvPr id="666" name="Google Shape;666;p1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14"/>
            <p:cNvGrpSpPr/>
            <p:nvPr/>
          </p:nvGrpSpPr>
          <p:grpSpPr>
            <a:xfrm>
              <a:off x="8869814" y="2338120"/>
              <a:ext cx="83761" cy="83761"/>
              <a:chOff x="7896400" y="2242875"/>
              <a:chExt cx="47325" cy="47325"/>
            </a:xfrm>
          </p:grpSpPr>
          <p:sp>
            <p:nvSpPr>
              <p:cNvPr id="669" name="Google Shape;669;p1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14"/>
            <p:cNvGrpSpPr/>
            <p:nvPr/>
          </p:nvGrpSpPr>
          <p:grpSpPr>
            <a:xfrm>
              <a:off x="132557" y="2607142"/>
              <a:ext cx="146371" cy="139557"/>
              <a:chOff x="7789800" y="2227100"/>
              <a:chExt cx="82700" cy="78850"/>
            </a:xfrm>
          </p:grpSpPr>
          <p:sp>
            <p:nvSpPr>
              <p:cNvPr id="672" name="Google Shape;672;p1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14"/>
            <p:cNvGrpSpPr/>
            <p:nvPr/>
          </p:nvGrpSpPr>
          <p:grpSpPr>
            <a:xfrm>
              <a:off x="8509217" y="2832782"/>
              <a:ext cx="360617" cy="360263"/>
              <a:chOff x="7664900" y="2436425"/>
              <a:chExt cx="203750" cy="203550"/>
            </a:xfrm>
          </p:grpSpPr>
          <p:sp>
            <p:nvSpPr>
              <p:cNvPr id="675" name="Google Shape;675;p1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 name="Google Shape;677;p14"/>
            <p:cNvGrpSpPr/>
            <p:nvPr/>
          </p:nvGrpSpPr>
          <p:grpSpPr>
            <a:xfrm>
              <a:off x="163852" y="3429545"/>
              <a:ext cx="83761" cy="83761"/>
              <a:chOff x="7896400" y="2242875"/>
              <a:chExt cx="47325" cy="47325"/>
            </a:xfrm>
          </p:grpSpPr>
          <p:sp>
            <p:nvSpPr>
              <p:cNvPr id="678" name="Google Shape;678;p1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14"/>
            <p:cNvGrpSpPr/>
            <p:nvPr/>
          </p:nvGrpSpPr>
          <p:grpSpPr>
            <a:xfrm>
              <a:off x="-228058" y="3880182"/>
              <a:ext cx="360617" cy="360263"/>
              <a:chOff x="7664900" y="2436425"/>
              <a:chExt cx="203750" cy="203550"/>
            </a:xfrm>
          </p:grpSpPr>
          <p:sp>
            <p:nvSpPr>
              <p:cNvPr id="681" name="Google Shape;681;p1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4"/>
            <p:cNvGrpSpPr/>
            <p:nvPr/>
          </p:nvGrpSpPr>
          <p:grpSpPr>
            <a:xfrm>
              <a:off x="8869832" y="4040142"/>
              <a:ext cx="146371" cy="139557"/>
              <a:chOff x="7789800" y="2227100"/>
              <a:chExt cx="82700" cy="78850"/>
            </a:xfrm>
          </p:grpSpPr>
          <p:sp>
            <p:nvSpPr>
              <p:cNvPr id="684" name="Google Shape;684;p1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14"/>
            <p:cNvGrpSpPr/>
            <p:nvPr/>
          </p:nvGrpSpPr>
          <p:grpSpPr>
            <a:xfrm>
              <a:off x="7351782" y="4854967"/>
              <a:ext cx="146371" cy="139557"/>
              <a:chOff x="7789800" y="2227100"/>
              <a:chExt cx="82700" cy="78850"/>
            </a:xfrm>
          </p:grpSpPr>
          <p:sp>
            <p:nvSpPr>
              <p:cNvPr id="687" name="Google Shape;687;p1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689;p14"/>
            <p:cNvGrpSpPr/>
            <p:nvPr/>
          </p:nvGrpSpPr>
          <p:grpSpPr>
            <a:xfrm>
              <a:off x="508489" y="4882870"/>
              <a:ext cx="83761" cy="83761"/>
              <a:chOff x="7896400" y="2242875"/>
              <a:chExt cx="47325" cy="47325"/>
            </a:xfrm>
          </p:grpSpPr>
          <p:sp>
            <p:nvSpPr>
              <p:cNvPr id="690" name="Google Shape;690;p1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14"/>
            <p:cNvGrpSpPr/>
            <p:nvPr/>
          </p:nvGrpSpPr>
          <p:grpSpPr>
            <a:xfrm>
              <a:off x="4784114" y="4882870"/>
              <a:ext cx="83761" cy="83761"/>
              <a:chOff x="7896400" y="2242875"/>
              <a:chExt cx="47325" cy="47325"/>
            </a:xfrm>
          </p:grpSpPr>
          <p:sp>
            <p:nvSpPr>
              <p:cNvPr id="693" name="Google Shape;693;p1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14"/>
            <p:cNvGrpSpPr/>
            <p:nvPr/>
          </p:nvGrpSpPr>
          <p:grpSpPr>
            <a:xfrm>
              <a:off x="8647639" y="4882870"/>
              <a:ext cx="83761" cy="83761"/>
              <a:chOff x="7896400" y="2242875"/>
              <a:chExt cx="47325" cy="47325"/>
            </a:xfrm>
          </p:grpSpPr>
          <p:sp>
            <p:nvSpPr>
              <p:cNvPr id="696" name="Google Shape;696;p1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14"/>
            <p:cNvGrpSpPr/>
            <p:nvPr/>
          </p:nvGrpSpPr>
          <p:grpSpPr>
            <a:xfrm>
              <a:off x="1238907" y="4911817"/>
              <a:ext cx="146371" cy="139557"/>
              <a:chOff x="7789800" y="2227100"/>
              <a:chExt cx="82700" cy="78850"/>
            </a:xfrm>
          </p:grpSpPr>
          <p:sp>
            <p:nvSpPr>
              <p:cNvPr id="699" name="Google Shape;699;p1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 name="Google Shape;701;p14"/>
            <p:cNvGrpSpPr/>
            <p:nvPr/>
          </p:nvGrpSpPr>
          <p:grpSpPr>
            <a:xfrm>
              <a:off x="5778642" y="4994532"/>
              <a:ext cx="360617" cy="360263"/>
              <a:chOff x="7664900" y="2436425"/>
              <a:chExt cx="203750" cy="203550"/>
            </a:xfrm>
          </p:grpSpPr>
          <p:sp>
            <p:nvSpPr>
              <p:cNvPr id="702" name="Google Shape;702;p1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4" name="Google Shape;704;p14"/>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4"/>
          <p:cNvSpPr txBox="1">
            <a:spLocks noGrp="1"/>
          </p:cNvSpPr>
          <p:nvPr>
            <p:ph type="title"/>
          </p:nvPr>
        </p:nvSpPr>
        <p:spPr>
          <a:xfrm>
            <a:off x="905289" y="3687713"/>
            <a:ext cx="43032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06" name="Google Shape;706;p14"/>
          <p:cNvSpPr txBox="1">
            <a:spLocks noGrp="1"/>
          </p:cNvSpPr>
          <p:nvPr>
            <p:ph type="subTitle" idx="1"/>
          </p:nvPr>
        </p:nvSpPr>
        <p:spPr>
          <a:xfrm>
            <a:off x="905275" y="793988"/>
            <a:ext cx="4303200" cy="2893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07"/>
        <p:cNvGrpSpPr/>
        <p:nvPr/>
      </p:nvGrpSpPr>
      <p:grpSpPr>
        <a:xfrm>
          <a:off x="0" y="0"/>
          <a:ext cx="0" cy="0"/>
          <a:chOff x="0" y="0"/>
          <a:chExt cx="0" cy="0"/>
        </a:xfrm>
      </p:grpSpPr>
      <p:sp>
        <p:nvSpPr>
          <p:cNvPr id="708" name="Google Shape;708;p15"/>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txBox="1">
            <a:spLocks noGrp="1"/>
          </p:cNvSpPr>
          <p:nvPr>
            <p:ph type="title"/>
          </p:nvPr>
        </p:nvSpPr>
        <p:spPr>
          <a:xfrm>
            <a:off x="4828900" y="1947675"/>
            <a:ext cx="3391800" cy="15849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10" name="Google Shape;710;p15"/>
          <p:cNvSpPr txBox="1">
            <a:spLocks noGrp="1"/>
          </p:cNvSpPr>
          <p:nvPr>
            <p:ph type="subTitle" idx="1"/>
          </p:nvPr>
        </p:nvSpPr>
        <p:spPr>
          <a:xfrm>
            <a:off x="4828900" y="3532250"/>
            <a:ext cx="3391800" cy="8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1" name="Google Shape;711;p15"/>
          <p:cNvSpPr>
            <a:spLocks noGrp="1"/>
          </p:cNvSpPr>
          <p:nvPr>
            <p:ph type="pic" idx="2"/>
          </p:nvPr>
        </p:nvSpPr>
        <p:spPr>
          <a:xfrm flipH="1">
            <a:off x="505077" y="396725"/>
            <a:ext cx="3391800" cy="4351200"/>
          </a:xfrm>
          <a:prstGeom prst="rect">
            <a:avLst/>
          </a:prstGeom>
          <a:noFill/>
          <a:ln>
            <a:noFill/>
          </a:ln>
        </p:spPr>
      </p:sp>
      <p:grpSp>
        <p:nvGrpSpPr>
          <p:cNvPr id="712" name="Google Shape;712;p15"/>
          <p:cNvGrpSpPr/>
          <p:nvPr/>
        </p:nvGrpSpPr>
        <p:grpSpPr>
          <a:xfrm flipH="1">
            <a:off x="-8" y="-139018"/>
            <a:ext cx="9244260" cy="5493813"/>
            <a:chOff x="-228058" y="-139018"/>
            <a:chExt cx="9244260" cy="5493813"/>
          </a:xfrm>
        </p:grpSpPr>
        <p:grpSp>
          <p:nvGrpSpPr>
            <p:cNvPr id="713" name="Google Shape;713;p15"/>
            <p:cNvGrpSpPr/>
            <p:nvPr/>
          </p:nvGrpSpPr>
          <p:grpSpPr>
            <a:xfrm>
              <a:off x="8509217" y="2832782"/>
              <a:ext cx="360617" cy="360263"/>
              <a:chOff x="7664900" y="2436425"/>
              <a:chExt cx="203750" cy="203550"/>
            </a:xfrm>
          </p:grpSpPr>
          <p:sp>
            <p:nvSpPr>
              <p:cNvPr id="714" name="Google Shape;714;p1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 name="Google Shape;716;p15"/>
            <p:cNvGrpSpPr/>
            <p:nvPr/>
          </p:nvGrpSpPr>
          <p:grpSpPr>
            <a:xfrm>
              <a:off x="8798732" y="1190892"/>
              <a:ext cx="146371" cy="139557"/>
              <a:chOff x="7789800" y="2227100"/>
              <a:chExt cx="82700" cy="78850"/>
            </a:xfrm>
          </p:grpSpPr>
          <p:sp>
            <p:nvSpPr>
              <p:cNvPr id="717" name="Google Shape;717;p1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15"/>
            <p:cNvGrpSpPr/>
            <p:nvPr/>
          </p:nvGrpSpPr>
          <p:grpSpPr>
            <a:xfrm>
              <a:off x="8869814" y="2338120"/>
              <a:ext cx="83761" cy="83761"/>
              <a:chOff x="7896400" y="2242875"/>
              <a:chExt cx="47325" cy="47325"/>
            </a:xfrm>
          </p:grpSpPr>
          <p:sp>
            <p:nvSpPr>
              <p:cNvPr id="720" name="Google Shape;720;p1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15"/>
            <p:cNvGrpSpPr/>
            <p:nvPr/>
          </p:nvGrpSpPr>
          <p:grpSpPr>
            <a:xfrm>
              <a:off x="5778642" y="4994532"/>
              <a:ext cx="360617" cy="360263"/>
              <a:chOff x="7664900" y="2436425"/>
              <a:chExt cx="203750" cy="203550"/>
            </a:xfrm>
          </p:grpSpPr>
          <p:sp>
            <p:nvSpPr>
              <p:cNvPr id="723" name="Google Shape;723;p1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15"/>
            <p:cNvGrpSpPr/>
            <p:nvPr/>
          </p:nvGrpSpPr>
          <p:grpSpPr>
            <a:xfrm>
              <a:off x="-228058" y="3880182"/>
              <a:ext cx="360617" cy="360263"/>
              <a:chOff x="7664900" y="2436425"/>
              <a:chExt cx="203750" cy="203550"/>
            </a:xfrm>
          </p:grpSpPr>
          <p:sp>
            <p:nvSpPr>
              <p:cNvPr id="726" name="Google Shape;726;p1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15"/>
            <p:cNvGrpSpPr/>
            <p:nvPr/>
          </p:nvGrpSpPr>
          <p:grpSpPr>
            <a:xfrm>
              <a:off x="2916542" y="-139018"/>
              <a:ext cx="360617" cy="360263"/>
              <a:chOff x="7664900" y="2436425"/>
              <a:chExt cx="203750" cy="203550"/>
            </a:xfrm>
          </p:grpSpPr>
          <p:sp>
            <p:nvSpPr>
              <p:cNvPr id="729" name="Google Shape;729;p1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15"/>
            <p:cNvGrpSpPr/>
            <p:nvPr/>
          </p:nvGrpSpPr>
          <p:grpSpPr>
            <a:xfrm>
              <a:off x="7351782" y="4854967"/>
              <a:ext cx="146371" cy="139557"/>
              <a:chOff x="7789800" y="2227100"/>
              <a:chExt cx="82700" cy="78850"/>
            </a:xfrm>
          </p:grpSpPr>
          <p:sp>
            <p:nvSpPr>
              <p:cNvPr id="732" name="Google Shape;732;p1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15"/>
            <p:cNvGrpSpPr/>
            <p:nvPr/>
          </p:nvGrpSpPr>
          <p:grpSpPr>
            <a:xfrm>
              <a:off x="8869832" y="4040142"/>
              <a:ext cx="146371" cy="139557"/>
              <a:chOff x="7789800" y="2227100"/>
              <a:chExt cx="82700" cy="78850"/>
            </a:xfrm>
          </p:grpSpPr>
          <p:sp>
            <p:nvSpPr>
              <p:cNvPr id="735" name="Google Shape;735;p1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15"/>
            <p:cNvGrpSpPr/>
            <p:nvPr/>
          </p:nvGrpSpPr>
          <p:grpSpPr>
            <a:xfrm>
              <a:off x="7205407" y="148967"/>
              <a:ext cx="146371" cy="139557"/>
              <a:chOff x="7789800" y="2227100"/>
              <a:chExt cx="82700" cy="78850"/>
            </a:xfrm>
          </p:grpSpPr>
          <p:sp>
            <p:nvSpPr>
              <p:cNvPr id="738" name="Google Shape;738;p1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15"/>
            <p:cNvGrpSpPr/>
            <p:nvPr/>
          </p:nvGrpSpPr>
          <p:grpSpPr>
            <a:xfrm>
              <a:off x="3795257" y="148967"/>
              <a:ext cx="146371" cy="139557"/>
              <a:chOff x="7789800" y="2227100"/>
              <a:chExt cx="82700" cy="78850"/>
            </a:xfrm>
          </p:grpSpPr>
          <p:sp>
            <p:nvSpPr>
              <p:cNvPr id="741" name="Google Shape;741;p1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15"/>
            <p:cNvGrpSpPr/>
            <p:nvPr/>
          </p:nvGrpSpPr>
          <p:grpSpPr>
            <a:xfrm>
              <a:off x="212882" y="722142"/>
              <a:ext cx="146371" cy="139557"/>
              <a:chOff x="7789800" y="2227100"/>
              <a:chExt cx="82700" cy="78850"/>
            </a:xfrm>
          </p:grpSpPr>
          <p:sp>
            <p:nvSpPr>
              <p:cNvPr id="744" name="Google Shape;744;p1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5"/>
            <p:cNvGrpSpPr/>
            <p:nvPr/>
          </p:nvGrpSpPr>
          <p:grpSpPr>
            <a:xfrm>
              <a:off x="1238907" y="4911817"/>
              <a:ext cx="146371" cy="139557"/>
              <a:chOff x="7789800" y="2227100"/>
              <a:chExt cx="82700" cy="78850"/>
            </a:xfrm>
          </p:grpSpPr>
          <p:sp>
            <p:nvSpPr>
              <p:cNvPr id="747" name="Google Shape;747;p1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15"/>
            <p:cNvGrpSpPr/>
            <p:nvPr/>
          </p:nvGrpSpPr>
          <p:grpSpPr>
            <a:xfrm>
              <a:off x="132557" y="2607142"/>
              <a:ext cx="146371" cy="139557"/>
              <a:chOff x="7789800" y="2227100"/>
              <a:chExt cx="82700" cy="78850"/>
            </a:xfrm>
          </p:grpSpPr>
          <p:sp>
            <p:nvSpPr>
              <p:cNvPr id="750" name="Google Shape;750;p1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15"/>
            <p:cNvGrpSpPr/>
            <p:nvPr/>
          </p:nvGrpSpPr>
          <p:grpSpPr>
            <a:xfrm>
              <a:off x="8509214" y="221245"/>
              <a:ext cx="83761" cy="83761"/>
              <a:chOff x="7896400" y="2242875"/>
              <a:chExt cx="47325" cy="47325"/>
            </a:xfrm>
          </p:grpSpPr>
          <p:sp>
            <p:nvSpPr>
              <p:cNvPr id="753" name="Google Shape;753;p1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15"/>
            <p:cNvGrpSpPr/>
            <p:nvPr/>
          </p:nvGrpSpPr>
          <p:grpSpPr>
            <a:xfrm>
              <a:off x="8647639" y="4882870"/>
              <a:ext cx="83761" cy="83761"/>
              <a:chOff x="7896400" y="2242875"/>
              <a:chExt cx="47325" cy="47325"/>
            </a:xfrm>
          </p:grpSpPr>
          <p:sp>
            <p:nvSpPr>
              <p:cNvPr id="756" name="Google Shape;756;p1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15"/>
            <p:cNvGrpSpPr/>
            <p:nvPr/>
          </p:nvGrpSpPr>
          <p:grpSpPr>
            <a:xfrm>
              <a:off x="4784114" y="4882870"/>
              <a:ext cx="83761" cy="83761"/>
              <a:chOff x="7896400" y="2242875"/>
              <a:chExt cx="47325" cy="47325"/>
            </a:xfrm>
          </p:grpSpPr>
          <p:sp>
            <p:nvSpPr>
              <p:cNvPr id="759" name="Google Shape;759;p1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15"/>
            <p:cNvGrpSpPr/>
            <p:nvPr/>
          </p:nvGrpSpPr>
          <p:grpSpPr>
            <a:xfrm>
              <a:off x="508489" y="4882870"/>
              <a:ext cx="83761" cy="83761"/>
              <a:chOff x="7896400" y="2242875"/>
              <a:chExt cx="47325" cy="47325"/>
            </a:xfrm>
          </p:grpSpPr>
          <p:sp>
            <p:nvSpPr>
              <p:cNvPr id="762" name="Google Shape;762;p1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15"/>
            <p:cNvGrpSpPr/>
            <p:nvPr/>
          </p:nvGrpSpPr>
          <p:grpSpPr>
            <a:xfrm>
              <a:off x="163852" y="3429545"/>
              <a:ext cx="83761" cy="83761"/>
              <a:chOff x="7896400" y="2242875"/>
              <a:chExt cx="47325" cy="47325"/>
            </a:xfrm>
          </p:grpSpPr>
          <p:sp>
            <p:nvSpPr>
              <p:cNvPr id="765" name="Google Shape;765;p1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15"/>
            <p:cNvGrpSpPr/>
            <p:nvPr/>
          </p:nvGrpSpPr>
          <p:grpSpPr>
            <a:xfrm>
              <a:off x="359239" y="1723670"/>
              <a:ext cx="83761" cy="83761"/>
              <a:chOff x="7896400" y="2242875"/>
              <a:chExt cx="47325" cy="47325"/>
            </a:xfrm>
          </p:grpSpPr>
          <p:sp>
            <p:nvSpPr>
              <p:cNvPr id="768" name="Google Shape;768;p1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770"/>
        <p:cNvGrpSpPr/>
        <p:nvPr/>
      </p:nvGrpSpPr>
      <p:grpSpPr>
        <a:xfrm>
          <a:off x="0" y="0"/>
          <a:ext cx="0" cy="0"/>
          <a:chOff x="0" y="0"/>
          <a:chExt cx="0" cy="0"/>
        </a:xfrm>
      </p:grpSpPr>
      <p:grpSp>
        <p:nvGrpSpPr>
          <p:cNvPr id="771" name="Google Shape;771;p16"/>
          <p:cNvGrpSpPr/>
          <p:nvPr/>
        </p:nvGrpSpPr>
        <p:grpSpPr>
          <a:xfrm flipH="1">
            <a:off x="-8" y="-139018"/>
            <a:ext cx="9244260" cy="5493813"/>
            <a:chOff x="-228058" y="-139018"/>
            <a:chExt cx="9244260" cy="5493813"/>
          </a:xfrm>
        </p:grpSpPr>
        <p:grpSp>
          <p:nvGrpSpPr>
            <p:cNvPr id="772" name="Google Shape;772;p16"/>
            <p:cNvGrpSpPr/>
            <p:nvPr/>
          </p:nvGrpSpPr>
          <p:grpSpPr>
            <a:xfrm>
              <a:off x="8509217" y="2832782"/>
              <a:ext cx="360617" cy="360263"/>
              <a:chOff x="7664900" y="2436425"/>
              <a:chExt cx="203750" cy="203550"/>
            </a:xfrm>
          </p:grpSpPr>
          <p:sp>
            <p:nvSpPr>
              <p:cNvPr id="773" name="Google Shape;773;p1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16"/>
            <p:cNvGrpSpPr/>
            <p:nvPr/>
          </p:nvGrpSpPr>
          <p:grpSpPr>
            <a:xfrm>
              <a:off x="8798732" y="1190892"/>
              <a:ext cx="146371" cy="139557"/>
              <a:chOff x="7789800" y="2227100"/>
              <a:chExt cx="82700" cy="78850"/>
            </a:xfrm>
          </p:grpSpPr>
          <p:sp>
            <p:nvSpPr>
              <p:cNvPr id="776" name="Google Shape;776;p1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16"/>
            <p:cNvGrpSpPr/>
            <p:nvPr/>
          </p:nvGrpSpPr>
          <p:grpSpPr>
            <a:xfrm>
              <a:off x="8869814" y="2338120"/>
              <a:ext cx="83761" cy="83761"/>
              <a:chOff x="7896400" y="2242875"/>
              <a:chExt cx="47325" cy="47325"/>
            </a:xfrm>
          </p:grpSpPr>
          <p:sp>
            <p:nvSpPr>
              <p:cNvPr id="779" name="Google Shape;779;p1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16"/>
            <p:cNvGrpSpPr/>
            <p:nvPr/>
          </p:nvGrpSpPr>
          <p:grpSpPr>
            <a:xfrm>
              <a:off x="5778642" y="4994532"/>
              <a:ext cx="360617" cy="360263"/>
              <a:chOff x="7664900" y="2436425"/>
              <a:chExt cx="203750" cy="203550"/>
            </a:xfrm>
          </p:grpSpPr>
          <p:sp>
            <p:nvSpPr>
              <p:cNvPr id="782" name="Google Shape;782;p1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16"/>
            <p:cNvGrpSpPr/>
            <p:nvPr/>
          </p:nvGrpSpPr>
          <p:grpSpPr>
            <a:xfrm>
              <a:off x="-228058" y="3880182"/>
              <a:ext cx="360617" cy="360263"/>
              <a:chOff x="7664900" y="2436425"/>
              <a:chExt cx="203750" cy="203550"/>
            </a:xfrm>
          </p:grpSpPr>
          <p:sp>
            <p:nvSpPr>
              <p:cNvPr id="785" name="Google Shape;785;p1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16"/>
            <p:cNvGrpSpPr/>
            <p:nvPr/>
          </p:nvGrpSpPr>
          <p:grpSpPr>
            <a:xfrm>
              <a:off x="2916542" y="-139018"/>
              <a:ext cx="360617" cy="360263"/>
              <a:chOff x="7664900" y="2436425"/>
              <a:chExt cx="203750" cy="203550"/>
            </a:xfrm>
          </p:grpSpPr>
          <p:sp>
            <p:nvSpPr>
              <p:cNvPr id="788" name="Google Shape;788;p1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6"/>
            <p:cNvGrpSpPr/>
            <p:nvPr/>
          </p:nvGrpSpPr>
          <p:grpSpPr>
            <a:xfrm>
              <a:off x="7351782" y="4854967"/>
              <a:ext cx="146371" cy="139557"/>
              <a:chOff x="7789800" y="2227100"/>
              <a:chExt cx="82700" cy="78850"/>
            </a:xfrm>
          </p:grpSpPr>
          <p:sp>
            <p:nvSpPr>
              <p:cNvPr id="791" name="Google Shape;791;p1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16"/>
            <p:cNvGrpSpPr/>
            <p:nvPr/>
          </p:nvGrpSpPr>
          <p:grpSpPr>
            <a:xfrm>
              <a:off x="8869832" y="4040142"/>
              <a:ext cx="146371" cy="139557"/>
              <a:chOff x="7789800" y="2227100"/>
              <a:chExt cx="82700" cy="78850"/>
            </a:xfrm>
          </p:grpSpPr>
          <p:sp>
            <p:nvSpPr>
              <p:cNvPr id="794" name="Google Shape;794;p1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16"/>
            <p:cNvGrpSpPr/>
            <p:nvPr/>
          </p:nvGrpSpPr>
          <p:grpSpPr>
            <a:xfrm>
              <a:off x="7205407" y="148967"/>
              <a:ext cx="146371" cy="139557"/>
              <a:chOff x="7789800" y="2227100"/>
              <a:chExt cx="82700" cy="78850"/>
            </a:xfrm>
          </p:grpSpPr>
          <p:sp>
            <p:nvSpPr>
              <p:cNvPr id="797" name="Google Shape;797;p1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16"/>
            <p:cNvGrpSpPr/>
            <p:nvPr/>
          </p:nvGrpSpPr>
          <p:grpSpPr>
            <a:xfrm>
              <a:off x="3795257" y="148967"/>
              <a:ext cx="146371" cy="139557"/>
              <a:chOff x="7789800" y="2227100"/>
              <a:chExt cx="82700" cy="78850"/>
            </a:xfrm>
          </p:grpSpPr>
          <p:sp>
            <p:nvSpPr>
              <p:cNvPr id="800" name="Google Shape;800;p1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6"/>
            <p:cNvGrpSpPr/>
            <p:nvPr/>
          </p:nvGrpSpPr>
          <p:grpSpPr>
            <a:xfrm>
              <a:off x="212882" y="722142"/>
              <a:ext cx="146371" cy="139557"/>
              <a:chOff x="7789800" y="2227100"/>
              <a:chExt cx="82700" cy="78850"/>
            </a:xfrm>
          </p:grpSpPr>
          <p:sp>
            <p:nvSpPr>
              <p:cNvPr id="803" name="Google Shape;803;p1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16"/>
            <p:cNvGrpSpPr/>
            <p:nvPr/>
          </p:nvGrpSpPr>
          <p:grpSpPr>
            <a:xfrm>
              <a:off x="1238907" y="4911817"/>
              <a:ext cx="146371" cy="139557"/>
              <a:chOff x="7789800" y="2227100"/>
              <a:chExt cx="82700" cy="78850"/>
            </a:xfrm>
          </p:grpSpPr>
          <p:sp>
            <p:nvSpPr>
              <p:cNvPr id="806" name="Google Shape;806;p1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16"/>
            <p:cNvGrpSpPr/>
            <p:nvPr/>
          </p:nvGrpSpPr>
          <p:grpSpPr>
            <a:xfrm>
              <a:off x="132557" y="2607142"/>
              <a:ext cx="146371" cy="139557"/>
              <a:chOff x="7789800" y="2227100"/>
              <a:chExt cx="82700" cy="78850"/>
            </a:xfrm>
          </p:grpSpPr>
          <p:sp>
            <p:nvSpPr>
              <p:cNvPr id="809" name="Google Shape;809;p1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16"/>
            <p:cNvGrpSpPr/>
            <p:nvPr/>
          </p:nvGrpSpPr>
          <p:grpSpPr>
            <a:xfrm>
              <a:off x="8509214" y="221245"/>
              <a:ext cx="83761" cy="83761"/>
              <a:chOff x="7896400" y="2242875"/>
              <a:chExt cx="47325" cy="47325"/>
            </a:xfrm>
          </p:grpSpPr>
          <p:sp>
            <p:nvSpPr>
              <p:cNvPr id="812" name="Google Shape;812;p1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16"/>
            <p:cNvGrpSpPr/>
            <p:nvPr/>
          </p:nvGrpSpPr>
          <p:grpSpPr>
            <a:xfrm>
              <a:off x="8647639" y="4882870"/>
              <a:ext cx="83761" cy="83761"/>
              <a:chOff x="7896400" y="2242875"/>
              <a:chExt cx="47325" cy="47325"/>
            </a:xfrm>
          </p:grpSpPr>
          <p:sp>
            <p:nvSpPr>
              <p:cNvPr id="815" name="Google Shape;815;p1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16"/>
            <p:cNvGrpSpPr/>
            <p:nvPr/>
          </p:nvGrpSpPr>
          <p:grpSpPr>
            <a:xfrm>
              <a:off x="4784114" y="4882870"/>
              <a:ext cx="83761" cy="83761"/>
              <a:chOff x="7896400" y="2242875"/>
              <a:chExt cx="47325" cy="47325"/>
            </a:xfrm>
          </p:grpSpPr>
          <p:sp>
            <p:nvSpPr>
              <p:cNvPr id="818" name="Google Shape;818;p1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16"/>
            <p:cNvGrpSpPr/>
            <p:nvPr/>
          </p:nvGrpSpPr>
          <p:grpSpPr>
            <a:xfrm>
              <a:off x="508489" y="4882870"/>
              <a:ext cx="83761" cy="83761"/>
              <a:chOff x="7896400" y="2242875"/>
              <a:chExt cx="47325" cy="47325"/>
            </a:xfrm>
          </p:grpSpPr>
          <p:sp>
            <p:nvSpPr>
              <p:cNvPr id="821" name="Google Shape;821;p1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16"/>
            <p:cNvGrpSpPr/>
            <p:nvPr/>
          </p:nvGrpSpPr>
          <p:grpSpPr>
            <a:xfrm>
              <a:off x="163852" y="3429545"/>
              <a:ext cx="83761" cy="83761"/>
              <a:chOff x="7896400" y="2242875"/>
              <a:chExt cx="47325" cy="47325"/>
            </a:xfrm>
          </p:grpSpPr>
          <p:sp>
            <p:nvSpPr>
              <p:cNvPr id="824" name="Google Shape;824;p1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16"/>
            <p:cNvGrpSpPr/>
            <p:nvPr/>
          </p:nvGrpSpPr>
          <p:grpSpPr>
            <a:xfrm>
              <a:off x="359239" y="1723670"/>
              <a:ext cx="83761" cy="83761"/>
              <a:chOff x="7896400" y="2242875"/>
              <a:chExt cx="47325" cy="47325"/>
            </a:xfrm>
          </p:grpSpPr>
          <p:sp>
            <p:nvSpPr>
              <p:cNvPr id="827" name="Google Shape;827;p1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9" name="Google Shape;829;p16"/>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6"/>
          <p:cNvSpPr txBox="1">
            <a:spLocks noGrp="1"/>
          </p:cNvSpPr>
          <p:nvPr>
            <p:ph type="title"/>
          </p:nvPr>
        </p:nvSpPr>
        <p:spPr>
          <a:xfrm>
            <a:off x="1315613" y="1770900"/>
            <a:ext cx="27342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1" name="Google Shape;831;p16"/>
          <p:cNvSpPr txBox="1">
            <a:spLocks noGrp="1"/>
          </p:cNvSpPr>
          <p:nvPr>
            <p:ph type="subTitle" idx="1"/>
          </p:nvPr>
        </p:nvSpPr>
        <p:spPr>
          <a:xfrm>
            <a:off x="1315613" y="2834100"/>
            <a:ext cx="2734200" cy="1132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832"/>
        <p:cNvGrpSpPr/>
        <p:nvPr/>
      </p:nvGrpSpPr>
      <p:grpSpPr>
        <a:xfrm>
          <a:off x="0" y="0"/>
          <a:ext cx="0" cy="0"/>
          <a:chOff x="0" y="0"/>
          <a:chExt cx="0" cy="0"/>
        </a:xfrm>
      </p:grpSpPr>
      <p:grpSp>
        <p:nvGrpSpPr>
          <p:cNvPr id="833" name="Google Shape;833;p17"/>
          <p:cNvGrpSpPr/>
          <p:nvPr/>
        </p:nvGrpSpPr>
        <p:grpSpPr>
          <a:xfrm rot="10800000">
            <a:off x="98267" y="-139018"/>
            <a:ext cx="9244260" cy="5493813"/>
            <a:chOff x="-228058" y="-139018"/>
            <a:chExt cx="9244260" cy="5493813"/>
          </a:xfrm>
        </p:grpSpPr>
        <p:grpSp>
          <p:nvGrpSpPr>
            <p:cNvPr id="834" name="Google Shape;834;p17"/>
            <p:cNvGrpSpPr/>
            <p:nvPr/>
          </p:nvGrpSpPr>
          <p:grpSpPr>
            <a:xfrm>
              <a:off x="8509217" y="2832782"/>
              <a:ext cx="360617" cy="360263"/>
              <a:chOff x="7664900" y="2436425"/>
              <a:chExt cx="203750" cy="203550"/>
            </a:xfrm>
          </p:grpSpPr>
          <p:sp>
            <p:nvSpPr>
              <p:cNvPr id="835" name="Google Shape;835;p1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17"/>
            <p:cNvGrpSpPr/>
            <p:nvPr/>
          </p:nvGrpSpPr>
          <p:grpSpPr>
            <a:xfrm>
              <a:off x="8798732" y="1190892"/>
              <a:ext cx="146371" cy="139557"/>
              <a:chOff x="7789800" y="2227100"/>
              <a:chExt cx="82700" cy="78850"/>
            </a:xfrm>
          </p:grpSpPr>
          <p:sp>
            <p:nvSpPr>
              <p:cNvPr id="838" name="Google Shape;838;p1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17"/>
            <p:cNvGrpSpPr/>
            <p:nvPr/>
          </p:nvGrpSpPr>
          <p:grpSpPr>
            <a:xfrm>
              <a:off x="8869814" y="2338120"/>
              <a:ext cx="83761" cy="83761"/>
              <a:chOff x="7896400" y="2242875"/>
              <a:chExt cx="47325" cy="47325"/>
            </a:xfrm>
          </p:grpSpPr>
          <p:sp>
            <p:nvSpPr>
              <p:cNvPr id="841" name="Google Shape;841;p1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17"/>
            <p:cNvGrpSpPr/>
            <p:nvPr/>
          </p:nvGrpSpPr>
          <p:grpSpPr>
            <a:xfrm>
              <a:off x="5778642" y="4994532"/>
              <a:ext cx="360617" cy="360263"/>
              <a:chOff x="7664900" y="2436425"/>
              <a:chExt cx="203750" cy="203550"/>
            </a:xfrm>
          </p:grpSpPr>
          <p:sp>
            <p:nvSpPr>
              <p:cNvPr id="844" name="Google Shape;844;p1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17"/>
            <p:cNvGrpSpPr/>
            <p:nvPr/>
          </p:nvGrpSpPr>
          <p:grpSpPr>
            <a:xfrm>
              <a:off x="-228058" y="3880182"/>
              <a:ext cx="360617" cy="360263"/>
              <a:chOff x="7664900" y="2436425"/>
              <a:chExt cx="203750" cy="203550"/>
            </a:xfrm>
          </p:grpSpPr>
          <p:sp>
            <p:nvSpPr>
              <p:cNvPr id="847" name="Google Shape;847;p1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17"/>
            <p:cNvGrpSpPr/>
            <p:nvPr/>
          </p:nvGrpSpPr>
          <p:grpSpPr>
            <a:xfrm>
              <a:off x="2916542" y="-139018"/>
              <a:ext cx="360617" cy="360263"/>
              <a:chOff x="7664900" y="2436425"/>
              <a:chExt cx="203750" cy="203550"/>
            </a:xfrm>
          </p:grpSpPr>
          <p:sp>
            <p:nvSpPr>
              <p:cNvPr id="850" name="Google Shape;850;p1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17"/>
            <p:cNvGrpSpPr/>
            <p:nvPr/>
          </p:nvGrpSpPr>
          <p:grpSpPr>
            <a:xfrm>
              <a:off x="7351782" y="4854967"/>
              <a:ext cx="146371" cy="139557"/>
              <a:chOff x="7789800" y="2227100"/>
              <a:chExt cx="82700" cy="78850"/>
            </a:xfrm>
          </p:grpSpPr>
          <p:sp>
            <p:nvSpPr>
              <p:cNvPr id="853" name="Google Shape;853;p1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17"/>
            <p:cNvGrpSpPr/>
            <p:nvPr/>
          </p:nvGrpSpPr>
          <p:grpSpPr>
            <a:xfrm>
              <a:off x="8869832" y="4040142"/>
              <a:ext cx="146371" cy="139557"/>
              <a:chOff x="7789800" y="2227100"/>
              <a:chExt cx="82700" cy="78850"/>
            </a:xfrm>
          </p:grpSpPr>
          <p:sp>
            <p:nvSpPr>
              <p:cNvPr id="856" name="Google Shape;856;p1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7"/>
            <p:cNvGrpSpPr/>
            <p:nvPr/>
          </p:nvGrpSpPr>
          <p:grpSpPr>
            <a:xfrm>
              <a:off x="7205407" y="148967"/>
              <a:ext cx="146371" cy="139557"/>
              <a:chOff x="7789800" y="2227100"/>
              <a:chExt cx="82700" cy="78850"/>
            </a:xfrm>
          </p:grpSpPr>
          <p:sp>
            <p:nvSpPr>
              <p:cNvPr id="859" name="Google Shape;859;p1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17"/>
            <p:cNvGrpSpPr/>
            <p:nvPr/>
          </p:nvGrpSpPr>
          <p:grpSpPr>
            <a:xfrm>
              <a:off x="3795257" y="148967"/>
              <a:ext cx="146371" cy="139557"/>
              <a:chOff x="7789800" y="2227100"/>
              <a:chExt cx="82700" cy="78850"/>
            </a:xfrm>
          </p:grpSpPr>
          <p:sp>
            <p:nvSpPr>
              <p:cNvPr id="862" name="Google Shape;862;p1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17"/>
            <p:cNvGrpSpPr/>
            <p:nvPr/>
          </p:nvGrpSpPr>
          <p:grpSpPr>
            <a:xfrm>
              <a:off x="212882" y="722142"/>
              <a:ext cx="146371" cy="139557"/>
              <a:chOff x="7789800" y="2227100"/>
              <a:chExt cx="82700" cy="78850"/>
            </a:xfrm>
          </p:grpSpPr>
          <p:sp>
            <p:nvSpPr>
              <p:cNvPr id="865" name="Google Shape;865;p1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17"/>
            <p:cNvGrpSpPr/>
            <p:nvPr/>
          </p:nvGrpSpPr>
          <p:grpSpPr>
            <a:xfrm>
              <a:off x="1238907" y="4911817"/>
              <a:ext cx="146371" cy="139557"/>
              <a:chOff x="7789800" y="2227100"/>
              <a:chExt cx="82700" cy="78850"/>
            </a:xfrm>
          </p:grpSpPr>
          <p:sp>
            <p:nvSpPr>
              <p:cNvPr id="868" name="Google Shape;868;p1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7"/>
            <p:cNvGrpSpPr/>
            <p:nvPr/>
          </p:nvGrpSpPr>
          <p:grpSpPr>
            <a:xfrm>
              <a:off x="132557" y="2607142"/>
              <a:ext cx="146371" cy="139557"/>
              <a:chOff x="7789800" y="2227100"/>
              <a:chExt cx="82700" cy="78850"/>
            </a:xfrm>
          </p:grpSpPr>
          <p:sp>
            <p:nvSpPr>
              <p:cNvPr id="871" name="Google Shape;871;p1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17"/>
            <p:cNvGrpSpPr/>
            <p:nvPr/>
          </p:nvGrpSpPr>
          <p:grpSpPr>
            <a:xfrm>
              <a:off x="8509214" y="221245"/>
              <a:ext cx="83761" cy="83761"/>
              <a:chOff x="7896400" y="2242875"/>
              <a:chExt cx="47325" cy="47325"/>
            </a:xfrm>
          </p:grpSpPr>
          <p:sp>
            <p:nvSpPr>
              <p:cNvPr id="874" name="Google Shape;874;p1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17"/>
            <p:cNvGrpSpPr/>
            <p:nvPr/>
          </p:nvGrpSpPr>
          <p:grpSpPr>
            <a:xfrm>
              <a:off x="8647639" y="4882870"/>
              <a:ext cx="83761" cy="83761"/>
              <a:chOff x="7896400" y="2242875"/>
              <a:chExt cx="47325" cy="47325"/>
            </a:xfrm>
          </p:grpSpPr>
          <p:sp>
            <p:nvSpPr>
              <p:cNvPr id="877" name="Google Shape;877;p1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17"/>
            <p:cNvGrpSpPr/>
            <p:nvPr/>
          </p:nvGrpSpPr>
          <p:grpSpPr>
            <a:xfrm>
              <a:off x="4784114" y="4882870"/>
              <a:ext cx="83761" cy="83761"/>
              <a:chOff x="7896400" y="2242875"/>
              <a:chExt cx="47325" cy="47325"/>
            </a:xfrm>
          </p:grpSpPr>
          <p:sp>
            <p:nvSpPr>
              <p:cNvPr id="880" name="Google Shape;880;p1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17"/>
            <p:cNvGrpSpPr/>
            <p:nvPr/>
          </p:nvGrpSpPr>
          <p:grpSpPr>
            <a:xfrm>
              <a:off x="508489" y="4882870"/>
              <a:ext cx="83761" cy="83761"/>
              <a:chOff x="7896400" y="2242875"/>
              <a:chExt cx="47325" cy="47325"/>
            </a:xfrm>
          </p:grpSpPr>
          <p:sp>
            <p:nvSpPr>
              <p:cNvPr id="883" name="Google Shape;883;p1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17"/>
            <p:cNvGrpSpPr/>
            <p:nvPr/>
          </p:nvGrpSpPr>
          <p:grpSpPr>
            <a:xfrm>
              <a:off x="163852" y="3429545"/>
              <a:ext cx="83761" cy="83761"/>
              <a:chOff x="7896400" y="2242875"/>
              <a:chExt cx="47325" cy="47325"/>
            </a:xfrm>
          </p:grpSpPr>
          <p:sp>
            <p:nvSpPr>
              <p:cNvPr id="886" name="Google Shape;886;p1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17"/>
            <p:cNvGrpSpPr/>
            <p:nvPr/>
          </p:nvGrpSpPr>
          <p:grpSpPr>
            <a:xfrm>
              <a:off x="359239" y="1723670"/>
              <a:ext cx="83761" cy="83761"/>
              <a:chOff x="7896400" y="2242875"/>
              <a:chExt cx="47325" cy="47325"/>
            </a:xfrm>
          </p:grpSpPr>
          <p:sp>
            <p:nvSpPr>
              <p:cNvPr id="889" name="Google Shape;889;p1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1" name="Google Shape;891;p17"/>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7"/>
          <p:cNvSpPr txBox="1">
            <a:spLocks noGrp="1"/>
          </p:cNvSpPr>
          <p:nvPr>
            <p:ph type="title"/>
          </p:nvPr>
        </p:nvSpPr>
        <p:spPr>
          <a:xfrm>
            <a:off x="2001475" y="1770900"/>
            <a:ext cx="27342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3" name="Google Shape;893;p17"/>
          <p:cNvSpPr txBox="1">
            <a:spLocks noGrp="1"/>
          </p:cNvSpPr>
          <p:nvPr>
            <p:ph type="subTitle" idx="1"/>
          </p:nvPr>
        </p:nvSpPr>
        <p:spPr>
          <a:xfrm>
            <a:off x="2001475" y="2834100"/>
            <a:ext cx="2734200" cy="1132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894"/>
        <p:cNvGrpSpPr/>
        <p:nvPr/>
      </p:nvGrpSpPr>
      <p:grpSpPr>
        <a:xfrm>
          <a:off x="0" y="0"/>
          <a:ext cx="0" cy="0"/>
          <a:chOff x="0" y="0"/>
          <a:chExt cx="0" cy="0"/>
        </a:xfrm>
      </p:grpSpPr>
      <p:grpSp>
        <p:nvGrpSpPr>
          <p:cNvPr id="895" name="Google Shape;895;p18"/>
          <p:cNvGrpSpPr/>
          <p:nvPr/>
        </p:nvGrpSpPr>
        <p:grpSpPr>
          <a:xfrm rot="10800000" flipH="1">
            <a:off x="-228058" y="-139018"/>
            <a:ext cx="9244260" cy="5493813"/>
            <a:chOff x="-228058" y="-139018"/>
            <a:chExt cx="9244260" cy="5493813"/>
          </a:xfrm>
        </p:grpSpPr>
        <p:grpSp>
          <p:nvGrpSpPr>
            <p:cNvPr id="896" name="Google Shape;896;p18"/>
            <p:cNvGrpSpPr/>
            <p:nvPr/>
          </p:nvGrpSpPr>
          <p:grpSpPr>
            <a:xfrm>
              <a:off x="8509217" y="2832782"/>
              <a:ext cx="360617" cy="360263"/>
              <a:chOff x="7664900" y="2436425"/>
              <a:chExt cx="203750" cy="203550"/>
            </a:xfrm>
          </p:grpSpPr>
          <p:sp>
            <p:nvSpPr>
              <p:cNvPr id="897" name="Google Shape;897;p1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18"/>
            <p:cNvGrpSpPr/>
            <p:nvPr/>
          </p:nvGrpSpPr>
          <p:grpSpPr>
            <a:xfrm>
              <a:off x="8798732" y="1190892"/>
              <a:ext cx="146371" cy="139557"/>
              <a:chOff x="7789800" y="2227100"/>
              <a:chExt cx="82700" cy="78850"/>
            </a:xfrm>
          </p:grpSpPr>
          <p:sp>
            <p:nvSpPr>
              <p:cNvPr id="900" name="Google Shape;900;p1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18"/>
            <p:cNvGrpSpPr/>
            <p:nvPr/>
          </p:nvGrpSpPr>
          <p:grpSpPr>
            <a:xfrm>
              <a:off x="8869814" y="2338120"/>
              <a:ext cx="83761" cy="83761"/>
              <a:chOff x="7896400" y="2242875"/>
              <a:chExt cx="47325" cy="47325"/>
            </a:xfrm>
          </p:grpSpPr>
          <p:sp>
            <p:nvSpPr>
              <p:cNvPr id="903" name="Google Shape;903;p1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18"/>
            <p:cNvGrpSpPr/>
            <p:nvPr/>
          </p:nvGrpSpPr>
          <p:grpSpPr>
            <a:xfrm>
              <a:off x="5778642" y="4994532"/>
              <a:ext cx="360617" cy="360263"/>
              <a:chOff x="7664900" y="2436425"/>
              <a:chExt cx="203750" cy="203550"/>
            </a:xfrm>
          </p:grpSpPr>
          <p:sp>
            <p:nvSpPr>
              <p:cNvPr id="906" name="Google Shape;906;p1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18"/>
            <p:cNvGrpSpPr/>
            <p:nvPr/>
          </p:nvGrpSpPr>
          <p:grpSpPr>
            <a:xfrm>
              <a:off x="-228058" y="3880182"/>
              <a:ext cx="360617" cy="360263"/>
              <a:chOff x="7664900" y="2436425"/>
              <a:chExt cx="203750" cy="203550"/>
            </a:xfrm>
          </p:grpSpPr>
          <p:sp>
            <p:nvSpPr>
              <p:cNvPr id="909" name="Google Shape;909;p1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18"/>
            <p:cNvGrpSpPr/>
            <p:nvPr/>
          </p:nvGrpSpPr>
          <p:grpSpPr>
            <a:xfrm>
              <a:off x="2916542" y="-139018"/>
              <a:ext cx="360617" cy="360263"/>
              <a:chOff x="7664900" y="2436425"/>
              <a:chExt cx="203750" cy="203550"/>
            </a:xfrm>
          </p:grpSpPr>
          <p:sp>
            <p:nvSpPr>
              <p:cNvPr id="912" name="Google Shape;912;p1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18"/>
            <p:cNvGrpSpPr/>
            <p:nvPr/>
          </p:nvGrpSpPr>
          <p:grpSpPr>
            <a:xfrm>
              <a:off x="7351782" y="4854967"/>
              <a:ext cx="146371" cy="139557"/>
              <a:chOff x="7789800" y="2227100"/>
              <a:chExt cx="82700" cy="78850"/>
            </a:xfrm>
          </p:grpSpPr>
          <p:sp>
            <p:nvSpPr>
              <p:cNvPr id="915" name="Google Shape;915;p1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18"/>
            <p:cNvGrpSpPr/>
            <p:nvPr/>
          </p:nvGrpSpPr>
          <p:grpSpPr>
            <a:xfrm>
              <a:off x="8869832" y="4040142"/>
              <a:ext cx="146371" cy="139557"/>
              <a:chOff x="7789800" y="2227100"/>
              <a:chExt cx="82700" cy="78850"/>
            </a:xfrm>
          </p:grpSpPr>
          <p:sp>
            <p:nvSpPr>
              <p:cNvPr id="918" name="Google Shape;918;p1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18"/>
            <p:cNvGrpSpPr/>
            <p:nvPr/>
          </p:nvGrpSpPr>
          <p:grpSpPr>
            <a:xfrm>
              <a:off x="7205407" y="148967"/>
              <a:ext cx="146371" cy="139557"/>
              <a:chOff x="7789800" y="2227100"/>
              <a:chExt cx="82700" cy="78850"/>
            </a:xfrm>
          </p:grpSpPr>
          <p:sp>
            <p:nvSpPr>
              <p:cNvPr id="921" name="Google Shape;921;p1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18"/>
            <p:cNvGrpSpPr/>
            <p:nvPr/>
          </p:nvGrpSpPr>
          <p:grpSpPr>
            <a:xfrm>
              <a:off x="3795257" y="148967"/>
              <a:ext cx="146371" cy="139557"/>
              <a:chOff x="7789800" y="2227100"/>
              <a:chExt cx="82700" cy="78850"/>
            </a:xfrm>
          </p:grpSpPr>
          <p:sp>
            <p:nvSpPr>
              <p:cNvPr id="924" name="Google Shape;924;p1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8"/>
            <p:cNvGrpSpPr/>
            <p:nvPr/>
          </p:nvGrpSpPr>
          <p:grpSpPr>
            <a:xfrm>
              <a:off x="212882" y="722142"/>
              <a:ext cx="146371" cy="139557"/>
              <a:chOff x="7789800" y="2227100"/>
              <a:chExt cx="82700" cy="78850"/>
            </a:xfrm>
          </p:grpSpPr>
          <p:sp>
            <p:nvSpPr>
              <p:cNvPr id="927" name="Google Shape;927;p1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18"/>
            <p:cNvGrpSpPr/>
            <p:nvPr/>
          </p:nvGrpSpPr>
          <p:grpSpPr>
            <a:xfrm>
              <a:off x="1238907" y="4911817"/>
              <a:ext cx="146371" cy="139557"/>
              <a:chOff x="7789800" y="2227100"/>
              <a:chExt cx="82700" cy="78850"/>
            </a:xfrm>
          </p:grpSpPr>
          <p:sp>
            <p:nvSpPr>
              <p:cNvPr id="930" name="Google Shape;930;p1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18"/>
            <p:cNvGrpSpPr/>
            <p:nvPr/>
          </p:nvGrpSpPr>
          <p:grpSpPr>
            <a:xfrm>
              <a:off x="132557" y="2607142"/>
              <a:ext cx="146371" cy="139557"/>
              <a:chOff x="7789800" y="2227100"/>
              <a:chExt cx="82700" cy="78850"/>
            </a:xfrm>
          </p:grpSpPr>
          <p:sp>
            <p:nvSpPr>
              <p:cNvPr id="933" name="Google Shape;933;p1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18"/>
            <p:cNvGrpSpPr/>
            <p:nvPr/>
          </p:nvGrpSpPr>
          <p:grpSpPr>
            <a:xfrm>
              <a:off x="8509214" y="221245"/>
              <a:ext cx="83761" cy="83761"/>
              <a:chOff x="7896400" y="2242875"/>
              <a:chExt cx="47325" cy="47325"/>
            </a:xfrm>
          </p:grpSpPr>
          <p:sp>
            <p:nvSpPr>
              <p:cNvPr id="936" name="Google Shape;936;p1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18"/>
            <p:cNvGrpSpPr/>
            <p:nvPr/>
          </p:nvGrpSpPr>
          <p:grpSpPr>
            <a:xfrm>
              <a:off x="8647639" y="4882870"/>
              <a:ext cx="83761" cy="83761"/>
              <a:chOff x="7896400" y="2242875"/>
              <a:chExt cx="47325" cy="47325"/>
            </a:xfrm>
          </p:grpSpPr>
          <p:sp>
            <p:nvSpPr>
              <p:cNvPr id="939" name="Google Shape;939;p1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18"/>
            <p:cNvGrpSpPr/>
            <p:nvPr/>
          </p:nvGrpSpPr>
          <p:grpSpPr>
            <a:xfrm>
              <a:off x="4784114" y="4882870"/>
              <a:ext cx="83761" cy="83761"/>
              <a:chOff x="7896400" y="2242875"/>
              <a:chExt cx="47325" cy="47325"/>
            </a:xfrm>
          </p:grpSpPr>
          <p:sp>
            <p:nvSpPr>
              <p:cNvPr id="942" name="Google Shape;942;p1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18"/>
            <p:cNvGrpSpPr/>
            <p:nvPr/>
          </p:nvGrpSpPr>
          <p:grpSpPr>
            <a:xfrm>
              <a:off x="508489" y="4882870"/>
              <a:ext cx="83761" cy="83761"/>
              <a:chOff x="7896400" y="2242875"/>
              <a:chExt cx="47325" cy="47325"/>
            </a:xfrm>
          </p:grpSpPr>
          <p:sp>
            <p:nvSpPr>
              <p:cNvPr id="945" name="Google Shape;945;p1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18"/>
            <p:cNvGrpSpPr/>
            <p:nvPr/>
          </p:nvGrpSpPr>
          <p:grpSpPr>
            <a:xfrm>
              <a:off x="163852" y="3429545"/>
              <a:ext cx="83761" cy="83761"/>
              <a:chOff x="7896400" y="2242875"/>
              <a:chExt cx="47325" cy="47325"/>
            </a:xfrm>
          </p:grpSpPr>
          <p:sp>
            <p:nvSpPr>
              <p:cNvPr id="948" name="Google Shape;948;p1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18"/>
            <p:cNvGrpSpPr/>
            <p:nvPr/>
          </p:nvGrpSpPr>
          <p:grpSpPr>
            <a:xfrm>
              <a:off x="359239" y="1723670"/>
              <a:ext cx="83761" cy="83761"/>
              <a:chOff x="7896400" y="2242875"/>
              <a:chExt cx="47325" cy="47325"/>
            </a:xfrm>
          </p:grpSpPr>
          <p:sp>
            <p:nvSpPr>
              <p:cNvPr id="951" name="Google Shape;951;p1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3" name="Google Shape;953;p18"/>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8"/>
          <p:cNvSpPr txBox="1">
            <a:spLocks noGrp="1"/>
          </p:cNvSpPr>
          <p:nvPr>
            <p:ph type="title"/>
          </p:nvPr>
        </p:nvSpPr>
        <p:spPr>
          <a:xfrm>
            <a:off x="4870375" y="1770900"/>
            <a:ext cx="27339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55" name="Google Shape;955;p18"/>
          <p:cNvSpPr txBox="1">
            <a:spLocks noGrp="1"/>
          </p:cNvSpPr>
          <p:nvPr>
            <p:ph type="subTitle" idx="1"/>
          </p:nvPr>
        </p:nvSpPr>
        <p:spPr>
          <a:xfrm>
            <a:off x="4870550" y="2834100"/>
            <a:ext cx="2733900" cy="1132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956"/>
        <p:cNvGrpSpPr/>
        <p:nvPr/>
      </p:nvGrpSpPr>
      <p:grpSpPr>
        <a:xfrm>
          <a:off x="0" y="0"/>
          <a:ext cx="0" cy="0"/>
          <a:chOff x="0" y="0"/>
          <a:chExt cx="0" cy="0"/>
        </a:xfrm>
      </p:grpSpPr>
      <p:grpSp>
        <p:nvGrpSpPr>
          <p:cNvPr id="957" name="Google Shape;957;p19"/>
          <p:cNvGrpSpPr/>
          <p:nvPr/>
        </p:nvGrpSpPr>
        <p:grpSpPr>
          <a:xfrm rot="10800000">
            <a:off x="98267" y="-139018"/>
            <a:ext cx="9244260" cy="5493813"/>
            <a:chOff x="-228058" y="-139018"/>
            <a:chExt cx="9244260" cy="5493813"/>
          </a:xfrm>
        </p:grpSpPr>
        <p:grpSp>
          <p:nvGrpSpPr>
            <p:cNvPr id="958" name="Google Shape;958;p19"/>
            <p:cNvGrpSpPr/>
            <p:nvPr/>
          </p:nvGrpSpPr>
          <p:grpSpPr>
            <a:xfrm>
              <a:off x="8509217" y="2832782"/>
              <a:ext cx="360617" cy="360263"/>
              <a:chOff x="7664900" y="2436425"/>
              <a:chExt cx="203750" cy="203550"/>
            </a:xfrm>
          </p:grpSpPr>
          <p:sp>
            <p:nvSpPr>
              <p:cNvPr id="959" name="Google Shape;959;p1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19"/>
            <p:cNvGrpSpPr/>
            <p:nvPr/>
          </p:nvGrpSpPr>
          <p:grpSpPr>
            <a:xfrm>
              <a:off x="8798732" y="1190892"/>
              <a:ext cx="146371" cy="139557"/>
              <a:chOff x="7789800" y="2227100"/>
              <a:chExt cx="82700" cy="78850"/>
            </a:xfrm>
          </p:grpSpPr>
          <p:sp>
            <p:nvSpPr>
              <p:cNvPr id="962" name="Google Shape;962;p1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19"/>
            <p:cNvGrpSpPr/>
            <p:nvPr/>
          </p:nvGrpSpPr>
          <p:grpSpPr>
            <a:xfrm>
              <a:off x="8869814" y="2338120"/>
              <a:ext cx="83761" cy="83761"/>
              <a:chOff x="7896400" y="2242875"/>
              <a:chExt cx="47325" cy="47325"/>
            </a:xfrm>
          </p:grpSpPr>
          <p:sp>
            <p:nvSpPr>
              <p:cNvPr id="965" name="Google Shape;965;p1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19"/>
            <p:cNvGrpSpPr/>
            <p:nvPr/>
          </p:nvGrpSpPr>
          <p:grpSpPr>
            <a:xfrm>
              <a:off x="5778642" y="4994532"/>
              <a:ext cx="360617" cy="360263"/>
              <a:chOff x="7664900" y="2436425"/>
              <a:chExt cx="203750" cy="203550"/>
            </a:xfrm>
          </p:grpSpPr>
          <p:sp>
            <p:nvSpPr>
              <p:cNvPr id="968" name="Google Shape;968;p1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19"/>
            <p:cNvGrpSpPr/>
            <p:nvPr/>
          </p:nvGrpSpPr>
          <p:grpSpPr>
            <a:xfrm>
              <a:off x="-228058" y="3880182"/>
              <a:ext cx="360617" cy="360263"/>
              <a:chOff x="7664900" y="2436425"/>
              <a:chExt cx="203750" cy="203550"/>
            </a:xfrm>
          </p:grpSpPr>
          <p:sp>
            <p:nvSpPr>
              <p:cNvPr id="971" name="Google Shape;971;p1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19"/>
            <p:cNvGrpSpPr/>
            <p:nvPr/>
          </p:nvGrpSpPr>
          <p:grpSpPr>
            <a:xfrm>
              <a:off x="2916542" y="-139018"/>
              <a:ext cx="360617" cy="360263"/>
              <a:chOff x="7664900" y="2436425"/>
              <a:chExt cx="203750" cy="203550"/>
            </a:xfrm>
          </p:grpSpPr>
          <p:sp>
            <p:nvSpPr>
              <p:cNvPr id="974" name="Google Shape;974;p1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19"/>
            <p:cNvGrpSpPr/>
            <p:nvPr/>
          </p:nvGrpSpPr>
          <p:grpSpPr>
            <a:xfrm>
              <a:off x="7351782" y="4854967"/>
              <a:ext cx="146371" cy="139557"/>
              <a:chOff x="7789800" y="2227100"/>
              <a:chExt cx="82700" cy="78850"/>
            </a:xfrm>
          </p:grpSpPr>
          <p:sp>
            <p:nvSpPr>
              <p:cNvPr id="977" name="Google Shape;977;p1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19"/>
            <p:cNvGrpSpPr/>
            <p:nvPr/>
          </p:nvGrpSpPr>
          <p:grpSpPr>
            <a:xfrm>
              <a:off x="8869832" y="4040142"/>
              <a:ext cx="146371" cy="139557"/>
              <a:chOff x="7789800" y="2227100"/>
              <a:chExt cx="82700" cy="78850"/>
            </a:xfrm>
          </p:grpSpPr>
          <p:sp>
            <p:nvSpPr>
              <p:cNvPr id="980" name="Google Shape;980;p1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19"/>
            <p:cNvGrpSpPr/>
            <p:nvPr/>
          </p:nvGrpSpPr>
          <p:grpSpPr>
            <a:xfrm>
              <a:off x="7205407" y="148967"/>
              <a:ext cx="146371" cy="139557"/>
              <a:chOff x="7789800" y="2227100"/>
              <a:chExt cx="82700" cy="78850"/>
            </a:xfrm>
          </p:grpSpPr>
          <p:sp>
            <p:nvSpPr>
              <p:cNvPr id="983" name="Google Shape;983;p1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19"/>
            <p:cNvGrpSpPr/>
            <p:nvPr/>
          </p:nvGrpSpPr>
          <p:grpSpPr>
            <a:xfrm>
              <a:off x="3795257" y="148967"/>
              <a:ext cx="146371" cy="139557"/>
              <a:chOff x="7789800" y="2227100"/>
              <a:chExt cx="82700" cy="78850"/>
            </a:xfrm>
          </p:grpSpPr>
          <p:sp>
            <p:nvSpPr>
              <p:cNvPr id="986" name="Google Shape;986;p1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19"/>
            <p:cNvGrpSpPr/>
            <p:nvPr/>
          </p:nvGrpSpPr>
          <p:grpSpPr>
            <a:xfrm>
              <a:off x="212882" y="722142"/>
              <a:ext cx="146371" cy="139557"/>
              <a:chOff x="7789800" y="2227100"/>
              <a:chExt cx="82700" cy="78850"/>
            </a:xfrm>
          </p:grpSpPr>
          <p:sp>
            <p:nvSpPr>
              <p:cNvPr id="989" name="Google Shape;989;p1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 name="Google Shape;991;p19"/>
            <p:cNvGrpSpPr/>
            <p:nvPr/>
          </p:nvGrpSpPr>
          <p:grpSpPr>
            <a:xfrm>
              <a:off x="1238907" y="4911817"/>
              <a:ext cx="146371" cy="139557"/>
              <a:chOff x="7789800" y="2227100"/>
              <a:chExt cx="82700" cy="78850"/>
            </a:xfrm>
          </p:grpSpPr>
          <p:sp>
            <p:nvSpPr>
              <p:cNvPr id="992" name="Google Shape;992;p1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19"/>
            <p:cNvGrpSpPr/>
            <p:nvPr/>
          </p:nvGrpSpPr>
          <p:grpSpPr>
            <a:xfrm>
              <a:off x="132557" y="2607142"/>
              <a:ext cx="146371" cy="139557"/>
              <a:chOff x="7789800" y="2227100"/>
              <a:chExt cx="82700" cy="78850"/>
            </a:xfrm>
          </p:grpSpPr>
          <p:sp>
            <p:nvSpPr>
              <p:cNvPr id="995" name="Google Shape;995;p1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 name="Google Shape;997;p19"/>
            <p:cNvGrpSpPr/>
            <p:nvPr/>
          </p:nvGrpSpPr>
          <p:grpSpPr>
            <a:xfrm>
              <a:off x="8509214" y="221245"/>
              <a:ext cx="83761" cy="83761"/>
              <a:chOff x="7896400" y="2242875"/>
              <a:chExt cx="47325" cy="47325"/>
            </a:xfrm>
          </p:grpSpPr>
          <p:sp>
            <p:nvSpPr>
              <p:cNvPr id="998" name="Google Shape;998;p1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19"/>
            <p:cNvGrpSpPr/>
            <p:nvPr/>
          </p:nvGrpSpPr>
          <p:grpSpPr>
            <a:xfrm>
              <a:off x="8647639" y="4882870"/>
              <a:ext cx="83761" cy="83761"/>
              <a:chOff x="7896400" y="2242875"/>
              <a:chExt cx="47325" cy="47325"/>
            </a:xfrm>
          </p:grpSpPr>
          <p:sp>
            <p:nvSpPr>
              <p:cNvPr id="1001" name="Google Shape;1001;p1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19"/>
            <p:cNvGrpSpPr/>
            <p:nvPr/>
          </p:nvGrpSpPr>
          <p:grpSpPr>
            <a:xfrm>
              <a:off x="4784114" y="4882870"/>
              <a:ext cx="83761" cy="83761"/>
              <a:chOff x="7896400" y="2242875"/>
              <a:chExt cx="47325" cy="47325"/>
            </a:xfrm>
          </p:grpSpPr>
          <p:sp>
            <p:nvSpPr>
              <p:cNvPr id="1004" name="Google Shape;1004;p1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19"/>
            <p:cNvGrpSpPr/>
            <p:nvPr/>
          </p:nvGrpSpPr>
          <p:grpSpPr>
            <a:xfrm>
              <a:off x="508489" y="4882870"/>
              <a:ext cx="83761" cy="83761"/>
              <a:chOff x="7896400" y="2242875"/>
              <a:chExt cx="47325" cy="47325"/>
            </a:xfrm>
          </p:grpSpPr>
          <p:sp>
            <p:nvSpPr>
              <p:cNvPr id="1007" name="Google Shape;1007;p1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19"/>
            <p:cNvGrpSpPr/>
            <p:nvPr/>
          </p:nvGrpSpPr>
          <p:grpSpPr>
            <a:xfrm>
              <a:off x="163852" y="3429545"/>
              <a:ext cx="83761" cy="83761"/>
              <a:chOff x="7896400" y="2242875"/>
              <a:chExt cx="47325" cy="47325"/>
            </a:xfrm>
          </p:grpSpPr>
          <p:sp>
            <p:nvSpPr>
              <p:cNvPr id="1010" name="Google Shape;1010;p1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19"/>
            <p:cNvGrpSpPr/>
            <p:nvPr/>
          </p:nvGrpSpPr>
          <p:grpSpPr>
            <a:xfrm>
              <a:off x="359239" y="1723670"/>
              <a:ext cx="83761" cy="83761"/>
              <a:chOff x="7896400" y="2242875"/>
              <a:chExt cx="47325" cy="47325"/>
            </a:xfrm>
          </p:grpSpPr>
          <p:sp>
            <p:nvSpPr>
              <p:cNvPr id="1013" name="Google Shape;1013;p1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5" name="Google Shape;1015;p19"/>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17" name="Google Shape;1017;p19"/>
          <p:cNvSpPr txBox="1">
            <a:spLocks noGrp="1"/>
          </p:cNvSpPr>
          <p:nvPr>
            <p:ph type="subTitle" idx="1"/>
          </p:nvPr>
        </p:nvSpPr>
        <p:spPr>
          <a:xfrm>
            <a:off x="4923075" y="2851175"/>
            <a:ext cx="2640000" cy="111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8" name="Google Shape;1018;p19"/>
          <p:cNvSpPr txBox="1">
            <a:spLocks noGrp="1"/>
          </p:cNvSpPr>
          <p:nvPr>
            <p:ph type="subTitle" idx="2"/>
          </p:nvPr>
        </p:nvSpPr>
        <p:spPr>
          <a:xfrm>
            <a:off x="1580900" y="2851175"/>
            <a:ext cx="2640000" cy="111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9" name="Google Shape;1019;p19"/>
          <p:cNvSpPr txBox="1">
            <a:spLocks noGrp="1"/>
          </p:cNvSpPr>
          <p:nvPr>
            <p:ph type="subTitle" idx="3"/>
          </p:nvPr>
        </p:nvSpPr>
        <p:spPr>
          <a:xfrm>
            <a:off x="1580911" y="234430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20" name="Google Shape;1020;p19"/>
          <p:cNvSpPr txBox="1">
            <a:spLocks noGrp="1"/>
          </p:cNvSpPr>
          <p:nvPr>
            <p:ph type="subTitle" idx="4"/>
          </p:nvPr>
        </p:nvSpPr>
        <p:spPr>
          <a:xfrm>
            <a:off x="4923089" y="234430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021"/>
        <p:cNvGrpSpPr/>
        <p:nvPr/>
      </p:nvGrpSpPr>
      <p:grpSpPr>
        <a:xfrm>
          <a:off x="0" y="0"/>
          <a:ext cx="0" cy="0"/>
          <a:chOff x="0" y="0"/>
          <a:chExt cx="0" cy="0"/>
        </a:xfrm>
      </p:grpSpPr>
      <p:grpSp>
        <p:nvGrpSpPr>
          <p:cNvPr id="1022" name="Google Shape;1022;p20"/>
          <p:cNvGrpSpPr/>
          <p:nvPr/>
        </p:nvGrpSpPr>
        <p:grpSpPr>
          <a:xfrm flipH="1">
            <a:off x="-8" y="-139018"/>
            <a:ext cx="9244260" cy="5493813"/>
            <a:chOff x="-228058" y="-139018"/>
            <a:chExt cx="9244260" cy="5493813"/>
          </a:xfrm>
        </p:grpSpPr>
        <p:grpSp>
          <p:nvGrpSpPr>
            <p:cNvPr id="1023" name="Google Shape;1023;p20"/>
            <p:cNvGrpSpPr/>
            <p:nvPr/>
          </p:nvGrpSpPr>
          <p:grpSpPr>
            <a:xfrm>
              <a:off x="8509217" y="2832782"/>
              <a:ext cx="360617" cy="360263"/>
              <a:chOff x="7664900" y="2436425"/>
              <a:chExt cx="203750" cy="203550"/>
            </a:xfrm>
          </p:grpSpPr>
          <p:sp>
            <p:nvSpPr>
              <p:cNvPr id="1024" name="Google Shape;1024;p20"/>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0"/>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20"/>
            <p:cNvGrpSpPr/>
            <p:nvPr/>
          </p:nvGrpSpPr>
          <p:grpSpPr>
            <a:xfrm>
              <a:off x="8798732" y="1190892"/>
              <a:ext cx="146371" cy="139557"/>
              <a:chOff x="7789800" y="2227100"/>
              <a:chExt cx="82700" cy="78850"/>
            </a:xfrm>
          </p:grpSpPr>
          <p:sp>
            <p:nvSpPr>
              <p:cNvPr id="1027" name="Google Shape;1027;p2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20"/>
            <p:cNvGrpSpPr/>
            <p:nvPr/>
          </p:nvGrpSpPr>
          <p:grpSpPr>
            <a:xfrm>
              <a:off x="8869814" y="2338120"/>
              <a:ext cx="83761" cy="83761"/>
              <a:chOff x="7896400" y="2242875"/>
              <a:chExt cx="47325" cy="47325"/>
            </a:xfrm>
          </p:grpSpPr>
          <p:sp>
            <p:nvSpPr>
              <p:cNvPr id="1030" name="Google Shape;1030;p2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20"/>
            <p:cNvGrpSpPr/>
            <p:nvPr/>
          </p:nvGrpSpPr>
          <p:grpSpPr>
            <a:xfrm>
              <a:off x="5778642" y="4994532"/>
              <a:ext cx="360617" cy="360263"/>
              <a:chOff x="7664900" y="2436425"/>
              <a:chExt cx="203750" cy="203550"/>
            </a:xfrm>
          </p:grpSpPr>
          <p:sp>
            <p:nvSpPr>
              <p:cNvPr id="1033" name="Google Shape;1033;p20"/>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0"/>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20"/>
            <p:cNvGrpSpPr/>
            <p:nvPr/>
          </p:nvGrpSpPr>
          <p:grpSpPr>
            <a:xfrm>
              <a:off x="-228058" y="3880182"/>
              <a:ext cx="360617" cy="360263"/>
              <a:chOff x="7664900" y="2436425"/>
              <a:chExt cx="203750" cy="203550"/>
            </a:xfrm>
          </p:grpSpPr>
          <p:sp>
            <p:nvSpPr>
              <p:cNvPr id="1036" name="Google Shape;1036;p20"/>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20"/>
            <p:cNvGrpSpPr/>
            <p:nvPr/>
          </p:nvGrpSpPr>
          <p:grpSpPr>
            <a:xfrm>
              <a:off x="2916542" y="-139018"/>
              <a:ext cx="360617" cy="360263"/>
              <a:chOff x="7664900" y="2436425"/>
              <a:chExt cx="203750" cy="203550"/>
            </a:xfrm>
          </p:grpSpPr>
          <p:sp>
            <p:nvSpPr>
              <p:cNvPr id="1039" name="Google Shape;1039;p20"/>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0"/>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20"/>
            <p:cNvGrpSpPr/>
            <p:nvPr/>
          </p:nvGrpSpPr>
          <p:grpSpPr>
            <a:xfrm>
              <a:off x="7351782" y="4854967"/>
              <a:ext cx="146371" cy="139557"/>
              <a:chOff x="7789800" y="2227100"/>
              <a:chExt cx="82700" cy="78850"/>
            </a:xfrm>
          </p:grpSpPr>
          <p:sp>
            <p:nvSpPr>
              <p:cNvPr id="1042" name="Google Shape;1042;p2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20"/>
            <p:cNvGrpSpPr/>
            <p:nvPr/>
          </p:nvGrpSpPr>
          <p:grpSpPr>
            <a:xfrm>
              <a:off x="8869832" y="4040142"/>
              <a:ext cx="146371" cy="139557"/>
              <a:chOff x="7789800" y="2227100"/>
              <a:chExt cx="82700" cy="78850"/>
            </a:xfrm>
          </p:grpSpPr>
          <p:sp>
            <p:nvSpPr>
              <p:cNvPr id="1045" name="Google Shape;1045;p2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20"/>
            <p:cNvGrpSpPr/>
            <p:nvPr/>
          </p:nvGrpSpPr>
          <p:grpSpPr>
            <a:xfrm>
              <a:off x="7205407" y="148967"/>
              <a:ext cx="146371" cy="139557"/>
              <a:chOff x="7789800" y="2227100"/>
              <a:chExt cx="82700" cy="78850"/>
            </a:xfrm>
          </p:grpSpPr>
          <p:sp>
            <p:nvSpPr>
              <p:cNvPr id="1048" name="Google Shape;1048;p2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20"/>
            <p:cNvGrpSpPr/>
            <p:nvPr/>
          </p:nvGrpSpPr>
          <p:grpSpPr>
            <a:xfrm>
              <a:off x="3795257" y="148967"/>
              <a:ext cx="146371" cy="139557"/>
              <a:chOff x="7789800" y="2227100"/>
              <a:chExt cx="82700" cy="78850"/>
            </a:xfrm>
          </p:grpSpPr>
          <p:sp>
            <p:nvSpPr>
              <p:cNvPr id="1051" name="Google Shape;1051;p2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20"/>
            <p:cNvGrpSpPr/>
            <p:nvPr/>
          </p:nvGrpSpPr>
          <p:grpSpPr>
            <a:xfrm>
              <a:off x="212882" y="722142"/>
              <a:ext cx="146371" cy="139557"/>
              <a:chOff x="7789800" y="2227100"/>
              <a:chExt cx="82700" cy="78850"/>
            </a:xfrm>
          </p:grpSpPr>
          <p:sp>
            <p:nvSpPr>
              <p:cNvPr id="1054" name="Google Shape;1054;p2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20"/>
            <p:cNvGrpSpPr/>
            <p:nvPr/>
          </p:nvGrpSpPr>
          <p:grpSpPr>
            <a:xfrm>
              <a:off x="1238907" y="4911817"/>
              <a:ext cx="146371" cy="139557"/>
              <a:chOff x="7789800" y="2227100"/>
              <a:chExt cx="82700" cy="78850"/>
            </a:xfrm>
          </p:grpSpPr>
          <p:sp>
            <p:nvSpPr>
              <p:cNvPr id="1057" name="Google Shape;1057;p2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20"/>
            <p:cNvGrpSpPr/>
            <p:nvPr/>
          </p:nvGrpSpPr>
          <p:grpSpPr>
            <a:xfrm>
              <a:off x="132557" y="2607142"/>
              <a:ext cx="146371" cy="139557"/>
              <a:chOff x="7789800" y="2227100"/>
              <a:chExt cx="82700" cy="78850"/>
            </a:xfrm>
          </p:grpSpPr>
          <p:sp>
            <p:nvSpPr>
              <p:cNvPr id="1060" name="Google Shape;1060;p2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20"/>
            <p:cNvGrpSpPr/>
            <p:nvPr/>
          </p:nvGrpSpPr>
          <p:grpSpPr>
            <a:xfrm>
              <a:off x="8509214" y="221245"/>
              <a:ext cx="83761" cy="83761"/>
              <a:chOff x="7896400" y="2242875"/>
              <a:chExt cx="47325" cy="47325"/>
            </a:xfrm>
          </p:grpSpPr>
          <p:sp>
            <p:nvSpPr>
              <p:cNvPr id="1063" name="Google Shape;1063;p2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20"/>
            <p:cNvGrpSpPr/>
            <p:nvPr/>
          </p:nvGrpSpPr>
          <p:grpSpPr>
            <a:xfrm>
              <a:off x="8647639" y="4882870"/>
              <a:ext cx="83761" cy="83761"/>
              <a:chOff x="7896400" y="2242875"/>
              <a:chExt cx="47325" cy="47325"/>
            </a:xfrm>
          </p:grpSpPr>
          <p:sp>
            <p:nvSpPr>
              <p:cNvPr id="1066" name="Google Shape;1066;p2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20"/>
            <p:cNvGrpSpPr/>
            <p:nvPr/>
          </p:nvGrpSpPr>
          <p:grpSpPr>
            <a:xfrm>
              <a:off x="4784114" y="4882870"/>
              <a:ext cx="83761" cy="83761"/>
              <a:chOff x="7896400" y="2242875"/>
              <a:chExt cx="47325" cy="47325"/>
            </a:xfrm>
          </p:grpSpPr>
          <p:sp>
            <p:nvSpPr>
              <p:cNvPr id="1069" name="Google Shape;1069;p2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20"/>
            <p:cNvGrpSpPr/>
            <p:nvPr/>
          </p:nvGrpSpPr>
          <p:grpSpPr>
            <a:xfrm>
              <a:off x="508489" y="4882870"/>
              <a:ext cx="83761" cy="83761"/>
              <a:chOff x="7896400" y="2242875"/>
              <a:chExt cx="47325" cy="47325"/>
            </a:xfrm>
          </p:grpSpPr>
          <p:sp>
            <p:nvSpPr>
              <p:cNvPr id="1072" name="Google Shape;1072;p2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20"/>
            <p:cNvGrpSpPr/>
            <p:nvPr/>
          </p:nvGrpSpPr>
          <p:grpSpPr>
            <a:xfrm>
              <a:off x="163852" y="3429545"/>
              <a:ext cx="83761" cy="83761"/>
              <a:chOff x="7896400" y="2242875"/>
              <a:chExt cx="47325" cy="47325"/>
            </a:xfrm>
          </p:grpSpPr>
          <p:sp>
            <p:nvSpPr>
              <p:cNvPr id="1075" name="Google Shape;1075;p2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0"/>
            <p:cNvGrpSpPr/>
            <p:nvPr/>
          </p:nvGrpSpPr>
          <p:grpSpPr>
            <a:xfrm>
              <a:off x="359239" y="1723670"/>
              <a:ext cx="83761" cy="83761"/>
              <a:chOff x="7896400" y="2242875"/>
              <a:chExt cx="47325" cy="47325"/>
            </a:xfrm>
          </p:grpSpPr>
          <p:sp>
            <p:nvSpPr>
              <p:cNvPr id="1078" name="Google Shape;1078;p2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0" name="Google Shape;1080;p20"/>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82" name="Google Shape;1082;p20"/>
          <p:cNvSpPr txBox="1">
            <a:spLocks noGrp="1"/>
          </p:cNvSpPr>
          <p:nvPr>
            <p:ph type="subTitle" idx="1"/>
          </p:nvPr>
        </p:nvSpPr>
        <p:spPr>
          <a:xfrm>
            <a:off x="4494178" y="1484750"/>
            <a:ext cx="3254100" cy="188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3" name="Google Shape;1083;p20"/>
          <p:cNvSpPr txBox="1">
            <a:spLocks noGrp="1"/>
          </p:cNvSpPr>
          <p:nvPr>
            <p:ph type="subTitle" idx="2"/>
          </p:nvPr>
        </p:nvSpPr>
        <p:spPr>
          <a:xfrm>
            <a:off x="720000" y="1484750"/>
            <a:ext cx="3254100" cy="188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0"/>
        <p:cNvGrpSpPr/>
        <p:nvPr/>
      </p:nvGrpSpPr>
      <p:grpSpPr>
        <a:xfrm>
          <a:off x="0" y="0"/>
          <a:ext cx="0" cy="0"/>
          <a:chOff x="0" y="0"/>
          <a:chExt cx="0" cy="0"/>
        </a:xfrm>
      </p:grpSpPr>
      <p:sp>
        <p:nvSpPr>
          <p:cNvPr id="71" name="Google Shape;71;p3"/>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3"/>
          <p:cNvGrpSpPr/>
          <p:nvPr/>
        </p:nvGrpSpPr>
        <p:grpSpPr>
          <a:xfrm>
            <a:off x="-228058" y="-139018"/>
            <a:ext cx="9244260" cy="5493813"/>
            <a:chOff x="-228058" y="-139018"/>
            <a:chExt cx="9244260" cy="5493813"/>
          </a:xfrm>
        </p:grpSpPr>
        <p:grpSp>
          <p:nvGrpSpPr>
            <p:cNvPr id="73" name="Google Shape;73;p3"/>
            <p:cNvGrpSpPr/>
            <p:nvPr/>
          </p:nvGrpSpPr>
          <p:grpSpPr>
            <a:xfrm>
              <a:off x="8509217" y="2832782"/>
              <a:ext cx="360617" cy="360263"/>
              <a:chOff x="7664900" y="2436425"/>
              <a:chExt cx="203750" cy="203550"/>
            </a:xfrm>
          </p:grpSpPr>
          <p:sp>
            <p:nvSpPr>
              <p:cNvPr id="74" name="Google Shape;74;p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798732" y="1190892"/>
              <a:ext cx="146371" cy="139557"/>
              <a:chOff x="7789800" y="2227100"/>
              <a:chExt cx="82700" cy="78850"/>
            </a:xfrm>
          </p:grpSpPr>
          <p:sp>
            <p:nvSpPr>
              <p:cNvPr id="77" name="Google Shape;77;p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3"/>
            <p:cNvGrpSpPr/>
            <p:nvPr/>
          </p:nvGrpSpPr>
          <p:grpSpPr>
            <a:xfrm>
              <a:off x="8869814" y="2338120"/>
              <a:ext cx="83761" cy="83761"/>
              <a:chOff x="7896400" y="2242875"/>
              <a:chExt cx="47325" cy="47325"/>
            </a:xfrm>
          </p:grpSpPr>
          <p:sp>
            <p:nvSpPr>
              <p:cNvPr id="80" name="Google Shape;80;p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a:off x="5778642" y="4994532"/>
              <a:ext cx="360617" cy="360263"/>
              <a:chOff x="7664900" y="2436425"/>
              <a:chExt cx="203750" cy="203550"/>
            </a:xfrm>
          </p:grpSpPr>
          <p:sp>
            <p:nvSpPr>
              <p:cNvPr id="83" name="Google Shape;83;p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3"/>
            <p:cNvGrpSpPr/>
            <p:nvPr/>
          </p:nvGrpSpPr>
          <p:grpSpPr>
            <a:xfrm>
              <a:off x="-228058" y="3880182"/>
              <a:ext cx="360617" cy="360263"/>
              <a:chOff x="7664900" y="2436425"/>
              <a:chExt cx="203750" cy="203550"/>
            </a:xfrm>
          </p:grpSpPr>
          <p:sp>
            <p:nvSpPr>
              <p:cNvPr id="86" name="Google Shape;86;p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3"/>
            <p:cNvGrpSpPr/>
            <p:nvPr/>
          </p:nvGrpSpPr>
          <p:grpSpPr>
            <a:xfrm>
              <a:off x="2916542" y="-139018"/>
              <a:ext cx="360617" cy="360263"/>
              <a:chOff x="7664900" y="2436425"/>
              <a:chExt cx="203750" cy="203550"/>
            </a:xfrm>
          </p:grpSpPr>
          <p:sp>
            <p:nvSpPr>
              <p:cNvPr id="89" name="Google Shape;89;p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351782" y="4854967"/>
              <a:ext cx="146371" cy="139557"/>
              <a:chOff x="7789800" y="2227100"/>
              <a:chExt cx="82700" cy="78850"/>
            </a:xfrm>
          </p:grpSpPr>
          <p:sp>
            <p:nvSpPr>
              <p:cNvPr id="92" name="Google Shape;92;p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3"/>
            <p:cNvGrpSpPr/>
            <p:nvPr/>
          </p:nvGrpSpPr>
          <p:grpSpPr>
            <a:xfrm>
              <a:off x="8869832" y="4040142"/>
              <a:ext cx="146371" cy="139557"/>
              <a:chOff x="7789800" y="2227100"/>
              <a:chExt cx="82700" cy="78850"/>
            </a:xfrm>
          </p:grpSpPr>
          <p:sp>
            <p:nvSpPr>
              <p:cNvPr id="95" name="Google Shape;95;p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3"/>
            <p:cNvGrpSpPr/>
            <p:nvPr/>
          </p:nvGrpSpPr>
          <p:grpSpPr>
            <a:xfrm>
              <a:off x="7205407" y="148967"/>
              <a:ext cx="146371" cy="139557"/>
              <a:chOff x="7789800" y="2227100"/>
              <a:chExt cx="82700" cy="78850"/>
            </a:xfrm>
          </p:grpSpPr>
          <p:sp>
            <p:nvSpPr>
              <p:cNvPr id="98" name="Google Shape;98;p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3"/>
            <p:cNvGrpSpPr/>
            <p:nvPr/>
          </p:nvGrpSpPr>
          <p:grpSpPr>
            <a:xfrm>
              <a:off x="3795257" y="148967"/>
              <a:ext cx="146371" cy="139557"/>
              <a:chOff x="7789800" y="2227100"/>
              <a:chExt cx="82700" cy="78850"/>
            </a:xfrm>
          </p:grpSpPr>
          <p:sp>
            <p:nvSpPr>
              <p:cNvPr id="101" name="Google Shape;101;p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3"/>
            <p:cNvGrpSpPr/>
            <p:nvPr/>
          </p:nvGrpSpPr>
          <p:grpSpPr>
            <a:xfrm>
              <a:off x="212882" y="722142"/>
              <a:ext cx="146371" cy="139557"/>
              <a:chOff x="7789800" y="2227100"/>
              <a:chExt cx="82700" cy="78850"/>
            </a:xfrm>
          </p:grpSpPr>
          <p:sp>
            <p:nvSpPr>
              <p:cNvPr id="104" name="Google Shape;104;p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3"/>
            <p:cNvGrpSpPr/>
            <p:nvPr/>
          </p:nvGrpSpPr>
          <p:grpSpPr>
            <a:xfrm>
              <a:off x="1238907" y="4911817"/>
              <a:ext cx="146371" cy="139557"/>
              <a:chOff x="7789800" y="2227100"/>
              <a:chExt cx="82700" cy="78850"/>
            </a:xfrm>
          </p:grpSpPr>
          <p:sp>
            <p:nvSpPr>
              <p:cNvPr id="107" name="Google Shape;107;p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3"/>
            <p:cNvGrpSpPr/>
            <p:nvPr/>
          </p:nvGrpSpPr>
          <p:grpSpPr>
            <a:xfrm>
              <a:off x="132557" y="2607142"/>
              <a:ext cx="146371" cy="139557"/>
              <a:chOff x="7789800" y="2227100"/>
              <a:chExt cx="82700" cy="78850"/>
            </a:xfrm>
          </p:grpSpPr>
          <p:sp>
            <p:nvSpPr>
              <p:cNvPr id="110" name="Google Shape;110;p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3"/>
            <p:cNvGrpSpPr/>
            <p:nvPr/>
          </p:nvGrpSpPr>
          <p:grpSpPr>
            <a:xfrm>
              <a:off x="8509214" y="221245"/>
              <a:ext cx="83761" cy="83761"/>
              <a:chOff x="7896400" y="2242875"/>
              <a:chExt cx="47325" cy="47325"/>
            </a:xfrm>
          </p:grpSpPr>
          <p:sp>
            <p:nvSpPr>
              <p:cNvPr id="113" name="Google Shape;113;p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3"/>
            <p:cNvGrpSpPr/>
            <p:nvPr/>
          </p:nvGrpSpPr>
          <p:grpSpPr>
            <a:xfrm>
              <a:off x="8647639" y="4882870"/>
              <a:ext cx="83761" cy="83761"/>
              <a:chOff x="7896400" y="2242875"/>
              <a:chExt cx="47325" cy="47325"/>
            </a:xfrm>
          </p:grpSpPr>
          <p:sp>
            <p:nvSpPr>
              <p:cNvPr id="116" name="Google Shape;116;p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3"/>
            <p:cNvGrpSpPr/>
            <p:nvPr/>
          </p:nvGrpSpPr>
          <p:grpSpPr>
            <a:xfrm>
              <a:off x="4784114" y="4882870"/>
              <a:ext cx="83761" cy="83761"/>
              <a:chOff x="7896400" y="2242875"/>
              <a:chExt cx="47325" cy="47325"/>
            </a:xfrm>
          </p:grpSpPr>
          <p:sp>
            <p:nvSpPr>
              <p:cNvPr id="119" name="Google Shape;119;p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3"/>
            <p:cNvGrpSpPr/>
            <p:nvPr/>
          </p:nvGrpSpPr>
          <p:grpSpPr>
            <a:xfrm>
              <a:off x="508489" y="4882870"/>
              <a:ext cx="83761" cy="83761"/>
              <a:chOff x="7896400" y="2242875"/>
              <a:chExt cx="47325" cy="47325"/>
            </a:xfrm>
          </p:grpSpPr>
          <p:sp>
            <p:nvSpPr>
              <p:cNvPr id="122" name="Google Shape;122;p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3"/>
            <p:cNvGrpSpPr/>
            <p:nvPr/>
          </p:nvGrpSpPr>
          <p:grpSpPr>
            <a:xfrm>
              <a:off x="163852" y="3429545"/>
              <a:ext cx="83761" cy="83761"/>
              <a:chOff x="7896400" y="2242875"/>
              <a:chExt cx="47325" cy="47325"/>
            </a:xfrm>
          </p:grpSpPr>
          <p:sp>
            <p:nvSpPr>
              <p:cNvPr id="125" name="Google Shape;125;p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3"/>
            <p:cNvGrpSpPr/>
            <p:nvPr/>
          </p:nvGrpSpPr>
          <p:grpSpPr>
            <a:xfrm>
              <a:off x="359239" y="1723670"/>
              <a:ext cx="83761" cy="83761"/>
              <a:chOff x="7896400" y="2242875"/>
              <a:chExt cx="47325" cy="47325"/>
            </a:xfrm>
          </p:grpSpPr>
          <p:sp>
            <p:nvSpPr>
              <p:cNvPr id="128" name="Google Shape;128;p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0" name="Google Shape;130;p3"/>
          <p:cNvSpPr txBox="1">
            <a:spLocks noGrp="1"/>
          </p:cNvSpPr>
          <p:nvPr>
            <p:ph type="title"/>
          </p:nvPr>
        </p:nvSpPr>
        <p:spPr>
          <a:xfrm>
            <a:off x="898375" y="3467425"/>
            <a:ext cx="4159800" cy="915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1" name="Google Shape;131;p3"/>
          <p:cNvSpPr txBox="1">
            <a:spLocks noGrp="1"/>
          </p:cNvSpPr>
          <p:nvPr>
            <p:ph type="title" idx="2" hasCustomPrompt="1"/>
          </p:nvPr>
        </p:nvSpPr>
        <p:spPr>
          <a:xfrm>
            <a:off x="898375" y="754500"/>
            <a:ext cx="12552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32" name="Google Shape;132;p3"/>
          <p:cNvSpPr txBox="1">
            <a:spLocks noGrp="1"/>
          </p:cNvSpPr>
          <p:nvPr>
            <p:ph type="subTitle" idx="1"/>
          </p:nvPr>
        </p:nvSpPr>
        <p:spPr>
          <a:xfrm>
            <a:off x="6019325" y="3633728"/>
            <a:ext cx="2308800" cy="7050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84"/>
        <p:cNvGrpSpPr/>
        <p:nvPr/>
      </p:nvGrpSpPr>
      <p:grpSpPr>
        <a:xfrm>
          <a:off x="0" y="0"/>
          <a:ext cx="0" cy="0"/>
          <a:chOff x="0" y="0"/>
          <a:chExt cx="0" cy="0"/>
        </a:xfrm>
      </p:grpSpPr>
      <p:grpSp>
        <p:nvGrpSpPr>
          <p:cNvPr id="1085" name="Google Shape;1085;p21"/>
          <p:cNvGrpSpPr/>
          <p:nvPr/>
        </p:nvGrpSpPr>
        <p:grpSpPr>
          <a:xfrm>
            <a:off x="-228058" y="-139018"/>
            <a:ext cx="9244260" cy="5493813"/>
            <a:chOff x="-228058" y="-139018"/>
            <a:chExt cx="9244260" cy="5493813"/>
          </a:xfrm>
        </p:grpSpPr>
        <p:grpSp>
          <p:nvGrpSpPr>
            <p:cNvPr id="1086" name="Google Shape;1086;p21"/>
            <p:cNvGrpSpPr/>
            <p:nvPr/>
          </p:nvGrpSpPr>
          <p:grpSpPr>
            <a:xfrm>
              <a:off x="2916542" y="-139018"/>
              <a:ext cx="360617" cy="360263"/>
              <a:chOff x="7664900" y="2436425"/>
              <a:chExt cx="203750" cy="203550"/>
            </a:xfrm>
          </p:grpSpPr>
          <p:sp>
            <p:nvSpPr>
              <p:cNvPr id="1087" name="Google Shape;1087;p2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21"/>
            <p:cNvGrpSpPr/>
            <p:nvPr/>
          </p:nvGrpSpPr>
          <p:grpSpPr>
            <a:xfrm>
              <a:off x="3795257" y="148967"/>
              <a:ext cx="146371" cy="139557"/>
              <a:chOff x="7789800" y="2227100"/>
              <a:chExt cx="82700" cy="78850"/>
            </a:xfrm>
          </p:grpSpPr>
          <p:sp>
            <p:nvSpPr>
              <p:cNvPr id="1090" name="Google Shape;1090;p2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21"/>
            <p:cNvGrpSpPr/>
            <p:nvPr/>
          </p:nvGrpSpPr>
          <p:grpSpPr>
            <a:xfrm>
              <a:off x="7205407" y="148967"/>
              <a:ext cx="146371" cy="139557"/>
              <a:chOff x="7789800" y="2227100"/>
              <a:chExt cx="82700" cy="78850"/>
            </a:xfrm>
          </p:grpSpPr>
          <p:sp>
            <p:nvSpPr>
              <p:cNvPr id="1093" name="Google Shape;1093;p2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21"/>
            <p:cNvGrpSpPr/>
            <p:nvPr/>
          </p:nvGrpSpPr>
          <p:grpSpPr>
            <a:xfrm>
              <a:off x="8509214" y="221245"/>
              <a:ext cx="83761" cy="83761"/>
              <a:chOff x="7896400" y="2242875"/>
              <a:chExt cx="47325" cy="47325"/>
            </a:xfrm>
          </p:grpSpPr>
          <p:sp>
            <p:nvSpPr>
              <p:cNvPr id="1096" name="Google Shape;1096;p2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21"/>
            <p:cNvGrpSpPr/>
            <p:nvPr/>
          </p:nvGrpSpPr>
          <p:grpSpPr>
            <a:xfrm>
              <a:off x="212882" y="722142"/>
              <a:ext cx="146371" cy="139557"/>
              <a:chOff x="7789800" y="2227100"/>
              <a:chExt cx="82700" cy="78850"/>
            </a:xfrm>
          </p:grpSpPr>
          <p:sp>
            <p:nvSpPr>
              <p:cNvPr id="1099" name="Google Shape;1099;p2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21"/>
            <p:cNvGrpSpPr/>
            <p:nvPr/>
          </p:nvGrpSpPr>
          <p:grpSpPr>
            <a:xfrm>
              <a:off x="8798732" y="1190892"/>
              <a:ext cx="146371" cy="139557"/>
              <a:chOff x="7789800" y="2227100"/>
              <a:chExt cx="82700" cy="78850"/>
            </a:xfrm>
          </p:grpSpPr>
          <p:sp>
            <p:nvSpPr>
              <p:cNvPr id="1102" name="Google Shape;1102;p2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21"/>
            <p:cNvGrpSpPr/>
            <p:nvPr/>
          </p:nvGrpSpPr>
          <p:grpSpPr>
            <a:xfrm>
              <a:off x="359239" y="1723670"/>
              <a:ext cx="83761" cy="83761"/>
              <a:chOff x="7896400" y="2242875"/>
              <a:chExt cx="47325" cy="47325"/>
            </a:xfrm>
          </p:grpSpPr>
          <p:sp>
            <p:nvSpPr>
              <p:cNvPr id="1105" name="Google Shape;1105;p2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21"/>
            <p:cNvGrpSpPr/>
            <p:nvPr/>
          </p:nvGrpSpPr>
          <p:grpSpPr>
            <a:xfrm>
              <a:off x="8869814" y="2338120"/>
              <a:ext cx="83761" cy="83761"/>
              <a:chOff x="7896400" y="2242875"/>
              <a:chExt cx="47325" cy="47325"/>
            </a:xfrm>
          </p:grpSpPr>
          <p:sp>
            <p:nvSpPr>
              <p:cNvPr id="1108" name="Google Shape;1108;p2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21"/>
            <p:cNvGrpSpPr/>
            <p:nvPr/>
          </p:nvGrpSpPr>
          <p:grpSpPr>
            <a:xfrm>
              <a:off x="132557" y="2607142"/>
              <a:ext cx="146371" cy="139557"/>
              <a:chOff x="7789800" y="2227100"/>
              <a:chExt cx="82700" cy="78850"/>
            </a:xfrm>
          </p:grpSpPr>
          <p:sp>
            <p:nvSpPr>
              <p:cNvPr id="1111" name="Google Shape;1111;p2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21"/>
            <p:cNvGrpSpPr/>
            <p:nvPr/>
          </p:nvGrpSpPr>
          <p:grpSpPr>
            <a:xfrm>
              <a:off x="8509217" y="2832782"/>
              <a:ext cx="360617" cy="360263"/>
              <a:chOff x="7664900" y="2436425"/>
              <a:chExt cx="203750" cy="203550"/>
            </a:xfrm>
          </p:grpSpPr>
          <p:sp>
            <p:nvSpPr>
              <p:cNvPr id="1114" name="Google Shape;1114;p2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21"/>
            <p:cNvGrpSpPr/>
            <p:nvPr/>
          </p:nvGrpSpPr>
          <p:grpSpPr>
            <a:xfrm>
              <a:off x="163852" y="3429545"/>
              <a:ext cx="83761" cy="83761"/>
              <a:chOff x="7896400" y="2242875"/>
              <a:chExt cx="47325" cy="47325"/>
            </a:xfrm>
          </p:grpSpPr>
          <p:sp>
            <p:nvSpPr>
              <p:cNvPr id="1117" name="Google Shape;1117;p2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21"/>
            <p:cNvGrpSpPr/>
            <p:nvPr/>
          </p:nvGrpSpPr>
          <p:grpSpPr>
            <a:xfrm>
              <a:off x="-228058" y="3880182"/>
              <a:ext cx="360617" cy="360263"/>
              <a:chOff x="7664900" y="2436425"/>
              <a:chExt cx="203750" cy="203550"/>
            </a:xfrm>
          </p:grpSpPr>
          <p:sp>
            <p:nvSpPr>
              <p:cNvPr id="1120" name="Google Shape;1120;p2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21"/>
            <p:cNvGrpSpPr/>
            <p:nvPr/>
          </p:nvGrpSpPr>
          <p:grpSpPr>
            <a:xfrm>
              <a:off x="8869832" y="4040142"/>
              <a:ext cx="146371" cy="139557"/>
              <a:chOff x="7789800" y="2227100"/>
              <a:chExt cx="82700" cy="78850"/>
            </a:xfrm>
          </p:grpSpPr>
          <p:sp>
            <p:nvSpPr>
              <p:cNvPr id="1123" name="Google Shape;1123;p2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1"/>
            <p:cNvGrpSpPr/>
            <p:nvPr/>
          </p:nvGrpSpPr>
          <p:grpSpPr>
            <a:xfrm>
              <a:off x="7351782" y="4854967"/>
              <a:ext cx="146371" cy="139557"/>
              <a:chOff x="7789800" y="2227100"/>
              <a:chExt cx="82700" cy="78850"/>
            </a:xfrm>
          </p:grpSpPr>
          <p:sp>
            <p:nvSpPr>
              <p:cNvPr id="1126" name="Google Shape;1126;p2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21"/>
            <p:cNvGrpSpPr/>
            <p:nvPr/>
          </p:nvGrpSpPr>
          <p:grpSpPr>
            <a:xfrm>
              <a:off x="508489" y="4882870"/>
              <a:ext cx="83761" cy="83761"/>
              <a:chOff x="7896400" y="2242875"/>
              <a:chExt cx="47325" cy="47325"/>
            </a:xfrm>
          </p:grpSpPr>
          <p:sp>
            <p:nvSpPr>
              <p:cNvPr id="1129" name="Google Shape;1129;p2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21"/>
            <p:cNvGrpSpPr/>
            <p:nvPr/>
          </p:nvGrpSpPr>
          <p:grpSpPr>
            <a:xfrm>
              <a:off x="4784114" y="4882870"/>
              <a:ext cx="83761" cy="83761"/>
              <a:chOff x="7896400" y="2242875"/>
              <a:chExt cx="47325" cy="47325"/>
            </a:xfrm>
          </p:grpSpPr>
          <p:sp>
            <p:nvSpPr>
              <p:cNvPr id="1132" name="Google Shape;1132;p2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21"/>
            <p:cNvGrpSpPr/>
            <p:nvPr/>
          </p:nvGrpSpPr>
          <p:grpSpPr>
            <a:xfrm>
              <a:off x="8647639" y="4882870"/>
              <a:ext cx="83761" cy="83761"/>
              <a:chOff x="7896400" y="2242875"/>
              <a:chExt cx="47325" cy="47325"/>
            </a:xfrm>
          </p:grpSpPr>
          <p:sp>
            <p:nvSpPr>
              <p:cNvPr id="1135" name="Google Shape;1135;p2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21"/>
            <p:cNvGrpSpPr/>
            <p:nvPr/>
          </p:nvGrpSpPr>
          <p:grpSpPr>
            <a:xfrm>
              <a:off x="1238907" y="4911817"/>
              <a:ext cx="146371" cy="139557"/>
              <a:chOff x="7789800" y="2227100"/>
              <a:chExt cx="82700" cy="78850"/>
            </a:xfrm>
          </p:grpSpPr>
          <p:sp>
            <p:nvSpPr>
              <p:cNvPr id="1138" name="Google Shape;1138;p2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21"/>
            <p:cNvGrpSpPr/>
            <p:nvPr/>
          </p:nvGrpSpPr>
          <p:grpSpPr>
            <a:xfrm>
              <a:off x="5778642" y="4994532"/>
              <a:ext cx="360617" cy="360263"/>
              <a:chOff x="7664900" y="2436425"/>
              <a:chExt cx="203750" cy="203550"/>
            </a:xfrm>
          </p:grpSpPr>
          <p:sp>
            <p:nvSpPr>
              <p:cNvPr id="1141" name="Google Shape;1141;p2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3" name="Google Shape;1143;p21"/>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45" name="Google Shape;1145;p21"/>
          <p:cNvSpPr txBox="1">
            <a:spLocks noGrp="1"/>
          </p:cNvSpPr>
          <p:nvPr>
            <p:ph type="subTitle" idx="1"/>
          </p:nvPr>
        </p:nvSpPr>
        <p:spPr>
          <a:xfrm>
            <a:off x="937625" y="3007749"/>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6" name="Google Shape;1146;p21"/>
          <p:cNvSpPr txBox="1">
            <a:spLocks noGrp="1"/>
          </p:cNvSpPr>
          <p:nvPr>
            <p:ph type="subTitle" idx="2"/>
          </p:nvPr>
        </p:nvSpPr>
        <p:spPr>
          <a:xfrm>
            <a:off x="3484347" y="3007749"/>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7" name="Google Shape;1147;p21"/>
          <p:cNvSpPr txBox="1">
            <a:spLocks noGrp="1"/>
          </p:cNvSpPr>
          <p:nvPr>
            <p:ph type="subTitle" idx="3"/>
          </p:nvPr>
        </p:nvSpPr>
        <p:spPr>
          <a:xfrm>
            <a:off x="6031075" y="3007749"/>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8" name="Google Shape;1148;p21"/>
          <p:cNvSpPr txBox="1">
            <a:spLocks noGrp="1"/>
          </p:cNvSpPr>
          <p:nvPr>
            <p:ph type="subTitle" idx="4"/>
          </p:nvPr>
        </p:nvSpPr>
        <p:spPr>
          <a:xfrm>
            <a:off x="937625" y="2347740"/>
            <a:ext cx="21753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49" name="Google Shape;1149;p21"/>
          <p:cNvSpPr txBox="1">
            <a:spLocks noGrp="1"/>
          </p:cNvSpPr>
          <p:nvPr>
            <p:ph type="subTitle" idx="5"/>
          </p:nvPr>
        </p:nvSpPr>
        <p:spPr>
          <a:xfrm>
            <a:off x="3484350" y="2347740"/>
            <a:ext cx="21753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50" name="Google Shape;1150;p21"/>
          <p:cNvSpPr txBox="1">
            <a:spLocks noGrp="1"/>
          </p:cNvSpPr>
          <p:nvPr>
            <p:ph type="subTitle" idx="6"/>
          </p:nvPr>
        </p:nvSpPr>
        <p:spPr>
          <a:xfrm>
            <a:off x="6031075" y="2347740"/>
            <a:ext cx="21753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51"/>
        <p:cNvGrpSpPr/>
        <p:nvPr/>
      </p:nvGrpSpPr>
      <p:grpSpPr>
        <a:xfrm>
          <a:off x="0" y="0"/>
          <a:ext cx="0" cy="0"/>
          <a:chOff x="0" y="0"/>
          <a:chExt cx="0" cy="0"/>
        </a:xfrm>
      </p:grpSpPr>
      <p:grpSp>
        <p:nvGrpSpPr>
          <p:cNvPr id="1152" name="Google Shape;1152;p22"/>
          <p:cNvGrpSpPr/>
          <p:nvPr/>
        </p:nvGrpSpPr>
        <p:grpSpPr>
          <a:xfrm flipH="1">
            <a:off x="-8" y="-139018"/>
            <a:ext cx="9244260" cy="5493813"/>
            <a:chOff x="-228058" y="-139018"/>
            <a:chExt cx="9244260" cy="5493813"/>
          </a:xfrm>
        </p:grpSpPr>
        <p:grpSp>
          <p:nvGrpSpPr>
            <p:cNvPr id="1153" name="Google Shape;1153;p22"/>
            <p:cNvGrpSpPr/>
            <p:nvPr/>
          </p:nvGrpSpPr>
          <p:grpSpPr>
            <a:xfrm>
              <a:off x="8509217" y="2832782"/>
              <a:ext cx="360617" cy="360263"/>
              <a:chOff x="7664900" y="2436425"/>
              <a:chExt cx="203750" cy="203550"/>
            </a:xfrm>
          </p:grpSpPr>
          <p:sp>
            <p:nvSpPr>
              <p:cNvPr id="1154" name="Google Shape;1154;p2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22"/>
            <p:cNvGrpSpPr/>
            <p:nvPr/>
          </p:nvGrpSpPr>
          <p:grpSpPr>
            <a:xfrm>
              <a:off x="8798732" y="1190892"/>
              <a:ext cx="146371" cy="139557"/>
              <a:chOff x="7789800" y="2227100"/>
              <a:chExt cx="82700" cy="78850"/>
            </a:xfrm>
          </p:grpSpPr>
          <p:sp>
            <p:nvSpPr>
              <p:cNvPr id="1157" name="Google Shape;1157;p2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22"/>
            <p:cNvGrpSpPr/>
            <p:nvPr/>
          </p:nvGrpSpPr>
          <p:grpSpPr>
            <a:xfrm>
              <a:off x="8869814" y="2338120"/>
              <a:ext cx="83761" cy="83761"/>
              <a:chOff x="7896400" y="2242875"/>
              <a:chExt cx="47325" cy="47325"/>
            </a:xfrm>
          </p:grpSpPr>
          <p:sp>
            <p:nvSpPr>
              <p:cNvPr id="1160" name="Google Shape;1160;p2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22"/>
            <p:cNvGrpSpPr/>
            <p:nvPr/>
          </p:nvGrpSpPr>
          <p:grpSpPr>
            <a:xfrm>
              <a:off x="5778642" y="4994532"/>
              <a:ext cx="360617" cy="360263"/>
              <a:chOff x="7664900" y="2436425"/>
              <a:chExt cx="203750" cy="203550"/>
            </a:xfrm>
          </p:grpSpPr>
          <p:sp>
            <p:nvSpPr>
              <p:cNvPr id="1163" name="Google Shape;1163;p2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2"/>
            <p:cNvGrpSpPr/>
            <p:nvPr/>
          </p:nvGrpSpPr>
          <p:grpSpPr>
            <a:xfrm>
              <a:off x="-228058" y="3880182"/>
              <a:ext cx="360617" cy="360263"/>
              <a:chOff x="7664900" y="2436425"/>
              <a:chExt cx="203750" cy="203550"/>
            </a:xfrm>
          </p:grpSpPr>
          <p:sp>
            <p:nvSpPr>
              <p:cNvPr id="1166" name="Google Shape;1166;p2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22"/>
            <p:cNvGrpSpPr/>
            <p:nvPr/>
          </p:nvGrpSpPr>
          <p:grpSpPr>
            <a:xfrm>
              <a:off x="2916542" y="-139018"/>
              <a:ext cx="360617" cy="360263"/>
              <a:chOff x="7664900" y="2436425"/>
              <a:chExt cx="203750" cy="203550"/>
            </a:xfrm>
          </p:grpSpPr>
          <p:sp>
            <p:nvSpPr>
              <p:cNvPr id="1169" name="Google Shape;1169;p2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22"/>
            <p:cNvGrpSpPr/>
            <p:nvPr/>
          </p:nvGrpSpPr>
          <p:grpSpPr>
            <a:xfrm>
              <a:off x="7351782" y="4854967"/>
              <a:ext cx="146371" cy="139557"/>
              <a:chOff x="7789800" y="2227100"/>
              <a:chExt cx="82700" cy="78850"/>
            </a:xfrm>
          </p:grpSpPr>
          <p:sp>
            <p:nvSpPr>
              <p:cNvPr id="1172" name="Google Shape;1172;p2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22"/>
            <p:cNvGrpSpPr/>
            <p:nvPr/>
          </p:nvGrpSpPr>
          <p:grpSpPr>
            <a:xfrm>
              <a:off x="8869832" y="4040142"/>
              <a:ext cx="146371" cy="139557"/>
              <a:chOff x="7789800" y="2227100"/>
              <a:chExt cx="82700" cy="78850"/>
            </a:xfrm>
          </p:grpSpPr>
          <p:sp>
            <p:nvSpPr>
              <p:cNvPr id="1175" name="Google Shape;1175;p2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 name="Google Shape;1177;p22"/>
            <p:cNvGrpSpPr/>
            <p:nvPr/>
          </p:nvGrpSpPr>
          <p:grpSpPr>
            <a:xfrm>
              <a:off x="7205407" y="148967"/>
              <a:ext cx="146371" cy="139557"/>
              <a:chOff x="7789800" y="2227100"/>
              <a:chExt cx="82700" cy="78850"/>
            </a:xfrm>
          </p:grpSpPr>
          <p:sp>
            <p:nvSpPr>
              <p:cNvPr id="1178" name="Google Shape;1178;p2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22"/>
            <p:cNvGrpSpPr/>
            <p:nvPr/>
          </p:nvGrpSpPr>
          <p:grpSpPr>
            <a:xfrm>
              <a:off x="3795257" y="148967"/>
              <a:ext cx="146371" cy="139557"/>
              <a:chOff x="7789800" y="2227100"/>
              <a:chExt cx="82700" cy="78850"/>
            </a:xfrm>
          </p:grpSpPr>
          <p:sp>
            <p:nvSpPr>
              <p:cNvPr id="1181" name="Google Shape;1181;p2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22"/>
            <p:cNvGrpSpPr/>
            <p:nvPr/>
          </p:nvGrpSpPr>
          <p:grpSpPr>
            <a:xfrm>
              <a:off x="212882" y="722142"/>
              <a:ext cx="146371" cy="139557"/>
              <a:chOff x="7789800" y="2227100"/>
              <a:chExt cx="82700" cy="78850"/>
            </a:xfrm>
          </p:grpSpPr>
          <p:sp>
            <p:nvSpPr>
              <p:cNvPr id="1184" name="Google Shape;1184;p2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22"/>
            <p:cNvGrpSpPr/>
            <p:nvPr/>
          </p:nvGrpSpPr>
          <p:grpSpPr>
            <a:xfrm>
              <a:off x="1238907" y="4911817"/>
              <a:ext cx="146371" cy="139557"/>
              <a:chOff x="7789800" y="2227100"/>
              <a:chExt cx="82700" cy="78850"/>
            </a:xfrm>
          </p:grpSpPr>
          <p:sp>
            <p:nvSpPr>
              <p:cNvPr id="1187" name="Google Shape;1187;p2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22"/>
            <p:cNvGrpSpPr/>
            <p:nvPr/>
          </p:nvGrpSpPr>
          <p:grpSpPr>
            <a:xfrm>
              <a:off x="132557" y="2607142"/>
              <a:ext cx="146371" cy="139557"/>
              <a:chOff x="7789800" y="2227100"/>
              <a:chExt cx="82700" cy="78850"/>
            </a:xfrm>
          </p:grpSpPr>
          <p:sp>
            <p:nvSpPr>
              <p:cNvPr id="1190" name="Google Shape;1190;p2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2"/>
            <p:cNvGrpSpPr/>
            <p:nvPr/>
          </p:nvGrpSpPr>
          <p:grpSpPr>
            <a:xfrm>
              <a:off x="8509214" y="221245"/>
              <a:ext cx="83761" cy="83761"/>
              <a:chOff x="7896400" y="2242875"/>
              <a:chExt cx="47325" cy="47325"/>
            </a:xfrm>
          </p:grpSpPr>
          <p:sp>
            <p:nvSpPr>
              <p:cNvPr id="1193" name="Google Shape;1193;p2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22"/>
            <p:cNvGrpSpPr/>
            <p:nvPr/>
          </p:nvGrpSpPr>
          <p:grpSpPr>
            <a:xfrm>
              <a:off x="8647639" y="4882870"/>
              <a:ext cx="83761" cy="83761"/>
              <a:chOff x="7896400" y="2242875"/>
              <a:chExt cx="47325" cy="47325"/>
            </a:xfrm>
          </p:grpSpPr>
          <p:sp>
            <p:nvSpPr>
              <p:cNvPr id="1196" name="Google Shape;1196;p2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2"/>
            <p:cNvGrpSpPr/>
            <p:nvPr/>
          </p:nvGrpSpPr>
          <p:grpSpPr>
            <a:xfrm>
              <a:off x="4784114" y="4882870"/>
              <a:ext cx="83761" cy="83761"/>
              <a:chOff x="7896400" y="2242875"/>
              <a:chExt cx="47325" cy="47325"/>
            </a:xfrm>
          </p:grpSpPr>
          <p:sp>
            <p:nvSpPr>
              <p:cNvPr id="1199" name="Google Shape;1199;p2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2"/>
            <p:cNvGrpSpPr/>
            <p:nvPr/>
          </p:nvGrpSpPr>
          <p:grpSpPr>
            <a:xfrm>
              <a:off x="508489" y="4882870"/>
              <a:ext cx="83761" cy="83761"/>
              <a:chOff x="7896400" y="2242875"/>
              <a:chExt cx="47325" cy="47325"/>
            </a:xfrm>
          </p:grpSpPr>
          <p:sp>
            <p:nvSpPr>
              <p:cNvPr id="1202" name="Google Shape;1202;p2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2"/>
            <p:cNvGrpSpPr/>
            <p:nvPr/>
          </p:nvGrpSpPr>
          <p:grpSpPr>
            <a:xfrm>
              <a:off x="163852" y="3429545"/>
              <a:ext cx="83761" cy="83761"/>
              <a:chOff x="7896400" y="2242875"/>
              <a:chExt cx="47325" cy="47325"/>
            </a:xfrm>
          </p:grpSpPr>
          <p:sp>
            <p:nvSpPr>
              <p:cNvPr id="1205" name="Google Shape;1205;p2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22"/>
            <p:cNvGrpSpPr/>
            <p:nvPr/>
          </p:nvGrpSpPr>
          <p:grpSpPr>
            <a:xfrm>
              <a:off x="359239" y="1723670"/>
              <a:ext cx="83761" cy="83761"/>
              <a:chOff x="7896400" y="2242875"/>
              <a:chExt cx="47325" cy="47325"/>
            </a:xfrm>
          </p:grpSpPr>
          <p:sp>
            <p:nvSpPr>
              <p:cNvPr id="1208" name="Google Shape;1208;p2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0" name="Google Shape;1210;p22"/>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12" name="Google Shape;1212;p22"/>
          <p:cNvSpPr txBox="1">
            <a:spLocks noGrp="1"/>
          </p:cNvSpPr>
          <p:nvPr>
            <p:ph type="subTitle" idx="1"/>
          </p:nvPr>
        </p:nvSpPr>
        <p:spPr>
          <a:xfrm>
            <a:off x="1721686" y="1976689"/>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3" name="Google Shape;1213;p22"/>
          <p:cNvSpPr txBox="1">
            <a:spLocks noGrp="1"/>
          </p:cNvSpPr>
          <p:nvPr>
            <p:ph type="subTitle" idx="2"/>
          </p:nvPr>
        </p:nvSpPr>
        <p:spPr>
          <a:xfrm>
            <a:off x="4861189" y="1976689"/>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4" name="Google Shape;1214;p22"/>
          <p:cNvSpPr txBox="1">
            <a:spLocks noGrp="1"/>
          </p:cNvSpPr>
          <p:nvPr>
            <p:ph type="subTitle" idx="3"/>
          </p:nvPr>
        </p:nvSpPr>
        <p:spPr>
          <a:xfrm>
            <a:off x="1721686" y="3619564"/>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5" name="Google Shape;1215;p22"/>
          <p:cNvSpPr txBox="1">
            <a:spLocks noGrp="1"/>
          </p:cNvSpPr>
          <p:nvPr>
            <p:ph type="subTitle" idx="4"/>
          </p:nvPr>
        </p:nvSpPr>
        <p:spPr>
          <a:xfrm>
            <a:off x="4861189" y="3619564"/>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6" name="Google Shape;1216;p22"/>
          <p:cNvSpPr txBox="1">
            <a:spLocks noGrp="1"/>
          </p:cNvSpPr>
          <p:nvPr>
            <p:ph type="subTitle" idx="5"/>
          </p:nvPr>
        </p:nvSpPr>
        <p:spPr>
          <a:xfrm>
            <a:off x="1721686" y="158632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17" name="Google Shape;1217;p22"/>
          <p:cNvSpPr txBox="1">
            <a:spLocks noGrp="1"/>
          </p:cNvSpPr>
          <p:nvPr>
            <p:ph type="subTitle" idx="6"/>
          </p:nvPr>
        </p:nvSpPr>
        <p:spPr>
          <a:xfrm>
            <a:off x="1721686" y="322930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18" name="Google Shape;1218;p22"/>
          <p:cNvSpPr txBox="1">
            <a:spLocks noGrp="1"/>
          </p:cNvSpPr>
          <p:nvPr>
            <p:ph type="subTitle" idx="7"/>
          </p:nvPr>
        </p:nvSpPr>
        <p:spPr>
          <a:xfrm>
            <a:off x="4861186" y="158632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19" name="Google Shape;1219;p22"/>
          <p:cNvSpPr txBox="1">
            <a:spLocks noGrp="1"/>
          </p:cNvSpPr>
          <p:nvPr>
            <p:ph type="subTitle" idx="8"/>
          </p:nvPr>
        </p:nvSpPr>
        <p:spPr>
          <a:xfrm>
            <a:off x="4861186" y="322930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20"/>
        <p:cNvGrpSpPr/>
        <p:nvPr/>
      </p:nvGrpSpPr>
      <p:grpSpPr>
        <a:xfrm>
          <a:off x="0" y="0"/>
          <a:ext cx="0" cy="0"/>
          <a:chOff x="0" y="0"/>
          <a:chExt cx="0" cy="0"/>
        </a:xfrm>
      </p:grpSpPr>
      <p:grpSp>
        <p:nvGrpSpPr>
          <p:cNvPr id="1221" name="Google Shape;1221;p23"/>
          <p:cNvGrpSpPr/>
          <p:nvPr/>
        </p:nvGrpSpPr>
        <p:grpSpPr>
          <a:xfrm rot="10800000" flipH="1">
            <a:off x="-228058" y="-139018"/>
            <a:ext cx="9244260" cy="5493813"/>
            <a:chOff x="-228058" y="-139018"/>
            <a:chExt cx="9244260" cy="5493813"/>
          </a:xfrm>
        </p:grpSpPr>
        <p:grpSp>
          <p:nvGrpSpPr>
            <p:cNvPr id="1222" name="Google Shape;1222;p23"/>
            <p:cNvGrpSpPr/>
            <p:nvPr/>
          </p:nvGrpSpPr>
          <p:grpSpPr>
            <a:xfrm>
              <a:off x="8509217" y="2832782"/>
              <a:ext cx="360617" cy="360263"/>
              <a:chOff x="7664900" y="2436425"/>
              <a:chExt cx="203750" cy="203550"/>
            </a:xfrm>
          </p:grpSpPr>
          <p:sp>
            <p:nvSpPr>
              <p:cNvPr id="1223" name="Google Shape;1223;p2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23"/>
            <p:cNvGrpSpPr/>
            <p:nvPr/>
          </p:nvGrpSpPr>
          <p:grpSpPr>
            <a:xfrm>
              <a:off x="8798732" y="1190892"/>
              <a:ext cx="146371" cy="139557"/>
              <a:chOff x="7789800" y="2227100"/>
              <a:chExt cx="82700" cy="78850"/>
            </a:xfrm>
          </p:grpSpPr>
          <p:sp>
            <p:nvSpPr>
              <p:cNvPr id="1226" name="Google Shape;1226;p2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23"/>
            <p:cNvGrpSpPr/>
            <p:nvPr/>
          </p:nvGrpSpPr>
          <p:grpSpPr>
            <a:xfrm>
              <a:off x="8869814" y="2338120"/>
              <a:ext cx="83761" cy="83761"/>
              <a:chOff x="7896400" y="2242875"/>
              <a:chExt cx="47325" cy="47325"/>
            </a:xfrm>
          </p:grpSpPr>
          <p:sp>
            <p:nvSpPr>
              <p:cNvPr id="1229" name="Google Shape;1229;p2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23"/>
            <p:cNvGrpSpPr/>
            <p:nvPr/>
          </p:nvGrpSpPr>
          <p:grpSpPr>
            <a:xfrm>
              <a:off x="5778642" y="4994532"/>
              <a:ext cx="360617" cy="360263"/>
              <a:chOff x="7664900" y="2436425"/>
              <a:chExt cx="203750" cy="203550"/>
            </a:xfrm>
          </p:grpSpPr>
          <p:sp>
            <p:nvSpPr>
              <p:cNvPr id="1232" name="Google Shape;1232;p2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23"/>
            <p:cNvGrpSpPr/>
            <p:nvPr/>
          </p:nvGrpSpPr>
          <p:grpSpPr>
            <a:xfrm>
              <a:off x="-228058" y="3880182"/>
              <a:ext cx="360617" cy="360263"/>
              <a:chOff x="7664900" y="2436425"/>
              <a:chExt cx="203750" cy="203550"/>
            </a:xfrm>
          </p:grpSpPr>
          <p:sp>
            <p:nvSpPr>
              <p:cNvPr id="1235" name="Google Shape;1235;p2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23"/>
            <p:cNvGrpSpPr/>
            <p:nvPr/>
          </p:nvGrpSpPr>
          <p:grpSpPr>
            <a:xfrm>
              <a:off x="2916542" y="-139018"/>
              <a:ext cx="360617" cy="360263"/>
              <a:chOff x="7664900" y="2436425"/>
              <a:chExt cx="203750" cy="203550"/>
            </a:xfrm>
          </p:grpSpPr>
          <p:sp>
            <p:nvSpPr>
              <p:cNvPr id="1238" name="Google Shape;1238;p23"/>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3"/>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 name="Google Shape;1240;p23"/>
            <p:cNvGrpSpPr/>
            <p:nvPr/>
          </p:nvGrpSpPr>
          <p:grpSpPr>
            <a:xfrm>
              <a:off x="7351782" y="4854967"/>
              <a:ext cx="146371" cy="139557"/>
              <a:chOff x="7789800" y="2227100"/>
              <a:chExt cx="82700" cy="78850"/>
            </a:xfrm>
          </p:grpSpPr>
          <p:sp>
            <p:nvSpPr>
              <p:cNvPr id="1241" name="Google Shape;1241;p2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23"/>
            <p:cNvGrpSpPr/>
            <p:nvPr/>
          </p:nvGrpSpPr>
          <p:grpSpPr>
            <a:xfrm>
              <a:off x="8869832" y="4040142"/>
              <a:ext cx="146371" cy="139557"/>
              <a:chOff x="7789800" y="2227100"/>
              <a:chExt cx="82700" cy="78850"/>
            </a:xfrm>
          </p:grpSpPr>
          <p:sp>
            <p:nvSpPr>
              <p:cNvPr id="1244" name="Google Shape;1244;p2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23"/>
            <p:cNvGrpSpPr/>
            <p:nvPr/>
          </p:nvGrpSpPr>
          <p:grpSpPr>
            <a:xfrm>
              <a:off x="7205407" y="148967"/>
              <a:ext cx="146371" cy="139557"/>
              <a:chOff x="7789800" y="2227100"/>
              <a:chExt cx="82700" cy="78850"/>
            </a:xfrm>
          </p:grpSpPr>
          <p:sp>
            <p:nvSpPr>
              <p:cNvPr id="1247" name="Google Shape;1247;p2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23"/>
            <p:cNvGrpSpPr/>
            <p:nvPr/>
          </p:nvGrpSpPr>
          <p:grpSpPr>
            <a:xfrm>
              <a:off x="3795257" y="148967"/>
              <a:ext cx="146371" cy="139557"/>
              <a:chOff x="7789800" y="2227100"/>
              <a:chExt cx="82700" cy="78850"/>
            </a:xfrm>
          </p:grpSpPr>
          <p:sp>
            <p:nvSpPr>
              <p:cNvPr id="1250" name="Google Shape;1250;p2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23"/>
            <p:cNvGrpSpPr/>
            <p:nvPr/>
          </p:nvGrpSpPr>
          <p:grpSpPr>
            <a:xfrm>
              <a:off x="212882" y="722142"/>
              <a:ext cx="146371" cy="139557"/>
              <a:chOff x="7789800" y="2227100"/>
              <a:chExt cx="82700" cy="78850"/>
            </a:xfrm>
          </p:grpSpPr>
          <p:sp>
            <p:nvSpPr>
              <p:cNvPr id="1253" name="Google Shape;1253;p2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23"/>
            <p:cNvGrpSpPr/>
            <p:nvPr/>
          </p:nvGrpSpPr>
          <p:grpSpPr>
            <a:xfrm>
              <a:off x="1238907" y="4911817"/>
              <a:ext cx="146371" cy="139557"/>
              <a:chOff x="7789800" y="2227100"/>
              <a:chExt cx="82700" cy="78850"/>
            </a:xfrm>
          </p:grpSpPr>
          <p:sp>
            <p:nvSpPr>
              <p:cNvPr id="1256" name="Google Shape;1256;p2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23"/>
            <p:cNvGrpSpPr/>
            <p:nvPr/>
          </p:nvGrpSpPr>
          <p:grpSpPr>
            <a:xfrm>
              <a:off x="132557" y="2607142"/>
              <a:ext cx="146371" cy="139557"/>
              <a:chOff x="7789800" y="2227100"/>
              <a:chExt cx="82700" cy="78850"/>
            </a:xfrm>
          </p:grpSpPr>
          <p:sp>
            <p:nvSpPr>
              <p:cNvPr id="1259" name="Google Shape;1259;p23"/>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3"/>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23"/>
            <p:cNvGrpSpPr/>
            <p:nvPr/>
          </p:nvGrpSpPr>
          <p:grpSpPr>
            <a:xfrm>
              <a:off x="8509214" y="221245"/>
              <a:ext cx="83761" cy="83761"/>
              <a:chOff x="7896400" y="2242875"/>
              <a:chExt cx="47325" cy="47325"/>
            </a:xfrm>
          </p:grpSpPr>
          <p:sp>
            <p:nvSpPr>
              <p:cNvPr id="1262" name="Google Shape;1262;p2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23"/>
            <p:cNvGrpSpPr/>
            <p:nvPr/>
          </p:nvGrpSpPr>
          <p:grpSpPr>
            <a:xfrm>
              <a:off x="8647639" y="4882870"/>
              <a:ext cx="83761" cy="83761"/>
              <a:chOff x="7896400" y="2242875"/>
              <a:chExt cx="47325" cy="47325"/>
            </a:xfrm>
          </p:grpSpPr>
          <p:sp>
            <p:nvSpPr>
              <p:cNvPr id="1265" name="Google Shape;1265;p2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23"/>
            <p:cNvGrpSpPr/>
            <p:nvPr/>
          </p:nvGrpSpPr>
          <p:grpSpPr>
            <a:xfrm>
              <a:off x="4784114" y="4882870"/>
              <a:ext cx="83761" cy="83761"/>
              <a:chOff x="7896400" y="2242875"/>
              <a:chExt cx="47325" cy="47325"/>
            </a:xfrm>
          </p:grpSpPr>
          <p:sp>
            <p:nvSpPr>
              <p:cNvPr id="1268" name="Google Shape;1268;p2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3"/>
            <p:cNvGrpSpPr/>
            <p:nvPr/>
          </p:nvGrpSpPr>
          <p:grpSpPr>
            <a:xfrm>
              <a:off x="508489" y="4882870"/>
              <a:ext cx="83761" cy="83761"/>
              <a:chOff x="7896400" y="2242875"/>
              <a:chExt cx="47325" cy="47325"/>
            </a:xfrm>
          </p:grpSpPr>
          <p:sp>
            <p:nvSpPr>
              <p:cNvPr id="1271" name="Google Shape;1271;p2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23"/>
            <p:cNvGrpSpPr/>
            <p:nvPr/>
          </p:nvGrpSpPr>
          <p:grpSpPr>
            <a:xfrm>
              <a:off x="163852" y="3429545"/>
              <a:ext cx="83761" cy="83761"/>
              <a:chOff x="7896400" y="2242875"/>
              <a:chExt cx="47325" cy="47325"/>
            </a:xfrm>
          </p:grpSpPr>
          <p:sp>
            <p:nvSpPr>
              <p:cNvPr id="1274" name="Google Shape;1274;p2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23"/>
            <p:cNvGrpSpPr/>
            <p:nvPr/>
          </p:nvGrpSpPr>
          <p:grpSpPr>
            <a:xfrm>
              <a:off x="359239" y="1723670"/>
              <a:ext cx="83761" cy="83761"/>
              <a:chOff x="7896400" y="2242875"/>
              <a:chExt cx="47325" cy="47325"/>
            </a:xfrm>
          </p:grpSpPr>
          <p:sp>
            <p:nvSpPr>
              <p:cNvPr id="1277" name="Google Shape;1277;p23"/>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3"/>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79" name="Google Shape;1279;p23"/>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81" name="Google Shape;1281;p23"/>
          <p:cNvSpPr txBox="1">
            <a:spLocks noGrp="1"/>
          </p:cNvSpPr>
          <p:nvPr>
            <p:ph type="subTitle" idx="1"/>
          </p:nvPr>
        </p:nvSpPr>
        <p:spPr>
          <a:xfrm>
            <a:off x="1109152" y="1938938"/>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2" name="Google Shape;1282;p23"/>
          <p:cNvSpPr txBox="1">
            <a:spLocks noGrp="1"/>
          </p:cNvSpPr>
          <p:nvPr>
            <p:ph type="subTitle" idx="2"/>
          </p:nvPr>
        </p:nvSpPr>
        <p:spPr>
          <a:xfrm>
            <a:off x="3579000" y="1938938"/>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3" name="Google Shape;1283;p23"/>
          <p:cNvSpPr txBox="1">
            <a:spLocks noGrp="1"/>
          </p:cNvSpPr>
          <p:nvPr>
            <p:ph type="subTitle" idx="3"/>
          </p:nvPr>
        </p:nvSpPr>
        <p:spPr>
          <a:xfrm>
            <a:off x="1109152" y="359465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4" name="Google Shape;1284;p23"/>
          <p:cNvSpPr txBox="1">
            <a:spLocks noGrp="1"/>
          </p:cNvSpPr>
          <p:nvPr>
            <p:ph type="subTitle" idx="4"/>
          </p:nvPr>
        </p:nvSpPr>
        <p:spPr>
          <a:xfrm>
            <a:off x="3579000" y="359465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5" name="Google Shape;1285;p23"/>
          <p:cNvSpPr txBox="1">
            <a:spLocks noGrp="1"/>
          </p:cNvSpPr>
          <p:nvPr>
            <p:ph type="subTitle" idx="5"/>
          </p:nvPr>
        </p:nvSpPr>
        <p:spPr>
          <a:xfrm>
            <a:off x="6048848" y="1938938"/>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6" name="Google Shape;1286;p23"/>
          <p:cNvSpPr txBox="1">
            <a:spLocks noGrp="1"/>
          </p:cNvSpPr>
          <p:nvPr>
            <p:ph type="subTitle" idx="6"/>
          </p:nvPr>
        </p:nvSpPr>
        <p:spPr>
          <a:xfrm>
            <a:off x="6048848" y="359465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7" name="Google Shape;1287;p23"/>
          <p:cNvSpPr txBox="1">
            <a:spLocks noGrp="1"/>
          </p:cNvSpPr>
          <p:nvPr>
            <p:ph type="subTitle" idx="7"/>
          </p:nvPr>
        </p:nvSpPr>
        <p:spPr>
          <a:xfrm>
            <a:off x="1113050" y="1442423"/>
            <a:ext cx="19782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88" name="Google Shape;1288;p23"/>
          <p:cNvSpPr txBox="1">
            <a:spLocks noGrp="1"/>
          </p:cNvSpPr>
          <p:nvPr>
            <p:ph type="subTitle" idx="8"/>
          </p:nvPr>
        </p:nvSpPr>
        <p:spPr>
          <a:xfrm>
            <a:off x="3582900" y="1442423"/>
            <a:ext cx="19782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89" name="Google Shape;1289;p23"/>
          <p:cNvSpPr txBox="1">
            <a:spLocks noGrp="1"/>
          </p:cNvSpPr>
          <p:nvPr>
            <p:ph type="subTitle" idx="9"/>
          </p:nvPr>
        </p:nvSpPr>
        <p:spPr>
          <a:xfrm>
            <a:off x="6052749" y="1442423"/>
            <a:ext cx="19782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90" name="Google Shape;1290;p23"/>
          <p:cNvSpPr txBox="1">
            <a:spLocks noGrp="1"/>
          </p:cNvSpPr>
          <p:nvPr>
            <p:ph type="subTitle" idx="13"/>
          </p:nvPr>
        </p:nvSpPr>
        <p:spPr>
          <a:xfrm>
            <a:off x="1113050" y="3098125"/>
            <a:ext cx="19782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91" name="Google Shape;1291;p23"/>
          <p:cNvSpPr txBox="1">
            <a:spLocks noGrp="1"/>
          </p:cNvSpPr>
          <p:nvPr>
            <p:ph type="subTitle" idx="14"/>
          </p:nvPr>
        </p:nvSpPr>
        <p:spPr>
          <a:xfrm>
            <a:off x="3582900" y="3098125"/>
            <a:ext cx="19782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92" name="Google Shape;1292;p23"/>
          <p:cNvSpPr txBox="1">
            <a:spLocks noGrp="1"/>
          </p:cNvSpPr>
          <p:nvPr>
            <p:ph type="subTitle" idx="15"/>
          </p:nvPr>
        </p:nvSpPr>
        <p:spPr>
          <a:xfrm>
            <a:off x="6052749" y="3098125"/>
            <a:ext cx="19782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ive columns">
  <p:cSld name="CUSTOM_7_1">
    <p:spTree>
      <p:nvGrpSpPr>
        <p:cNvPr id="1" name="Shape 1293"/>
        <p:cNvGrpSpPr/>
        <p:nvPr/>
      </p:nvGrpSpPr>
      <p:grpSpPr>
        <a:xfrm>
          <a:off x="0" y="0"/>
          <a:ext cx="0" cy="0"/>
          <a:chOff x="0" y="0"/>
          <a:chExt cx="0" cy="0"/>
        </a:xfrm>
      </p:grpSpPr>
      <p:grpSp>
        <p:nvGrpSpPr>
          <p:cNvPr id="1294" name="Google Shape;1294;p24"/>
          <p:cNvGrpSpPr/>
          <p:nvPr/>
        </p:nvGrpSpPr>
        <p:grpSpPr>
          <a:xfrm>
            <a:off x="-228058" y="-139018"/>
            <a:ext cx="9244260" cy="5493813"/>
            <a:chOff x="-228058" y="-139018"/>
            <a:chExt cx="9244260" cy="5493813"/>
          </a:xfrm>
        </p:grpSpPr>
        <p:grpSp>
          <p:nvGrpSpPr>
            <p:cNvPr id="1295" name="Google Shape;1295;p24"/>
            <p:cNvGrpSpPr/>
            <p:nvPr/>
          </p:nvGrpSpPr>
          <p:grpSpPr>
            <a:xfrm>
              <a:off x="2916542" y="-139018"/>
              <a:ext cx="360617" cy="360263"/>
              <a:chOff x="7664900" y="2436425"/>
              <a:chExt cx="203750" cy="203550"/>
            </a:xfrm>
          </p:grpSpPr>
          <p:sp>
            <p:nvSpPr>
              <p:cNvPr id="1296" name="Google Shape;1296;p2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4"/>
            <p:cNvGrpSpPr/>
            <p:nvPr/>
          </p:nvGrpSpPr>
          <p:grpSpPr>
            <a:xfrm>
              <a:off x="3795257" y="148967"/>
              <a:ext cx="146371" cy="139557"/>
              <a:chOff x="7789800" y="2227100"/>
              <a:chExt cx="82700" cy="78850"/>
            </a:xfrm>
          </p:grpSpPr>
          <p:sp>
            <p:nvSpPr>
              <p:cNvPr id="1299" name="Google Shape;1299;p2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24"/>
            <p:cNvGrpSpPr/>
            <p:nvPr/>
          </p:nvGrpSpPr>
          <p:grpSpPr>
            <a:xfrm>
              <a:off x="7205407" y="148967"/>
              <a:ext cx="146371" cy="139557"/>
              <a:chOff x="7789800" y="2227100"/>
              <a:chExt cx="82700" cy="78850"/>
            </a:xfrm>
          </p:grpSpPr>
          <p:sp>
            <p:nvSpPr>
              <p:cNvPr id="1302" name="Google Shape;1302;p2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24"/>
            <p:cNvGrpSpPr/>
            <p:nvPr/>
          </p:nvGrpSpPr>
          <p:grpSpPr>
            <a:xfrm>
              <a:off x="8509214" y="221245"/>
              <a:ext cx="83761" cy="83761"/>
              <a:chOff x="7896400" y="2242875"/>
              <a:chExt cx="47325" cy="47325"/>
            </a:xfrm>
          </p:grpSpPr>
          <p:sp>
            <p:nvSpPr>
              <p:cNvPr id="1305" name="Google Shape;1305;p2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24"/>
            <p:cNvGrpSpPr/>
            <p:nvPr/>
          </p:nvGrpSpPr>
          <p:grpSpPr>
            <a:xfrm>
              <a:off x="212882" y="722142"/>
              <a:ext cx="146371" cy="139557"/>
              <a:chOff x="7789800" y="2227100"/>
              <a:chExt cx="82700" cy="78850"/>
            </a:xfrm>
          </p:grpSpPr>
          <p:sp>
            <p:nvSpPr>
              <p:cNvPr id="1308" name="Google Shape;1308;p2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24"/>
            <p:cNvGrpSpPr/>
            <p:nvPr/>
          </p:nvGrpSpPr>
          <p:grpSpPr>
            <a:xfrm>
              <a:off x="8798732" y="1190892"/>
              <a:ext cx="146371" cy="139557"/>
              <a:chOff x="7789800" y="2227100"/>
              <a:chExt cx="82700" cy="78850"/>
            </a:xfrm>
          </p:grpSpPr>
          <p:sp>
            <p:nvSpPr>
              <p:cNvPr id="1311" name="Google Shape;1311;p2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24"/>
            <p:cNvGrpSpPr/>
            <p:nvPr/>
          </p:nvGrpSpPr>
          <p:grpSpPr>
            <a:xfrm>
              <a:off x="359239" y="1723670"/>
              <a:ext cx="83761" cy="83761"/>
              <a:chOff x="7896400" y="2242875"/>
              <a:chExt cx="47325" cy="47325"/>
            </a:xfrm>
          </p:grpSpPr>
          <p:sp>
            <p:nvSpPr>
              <p:cNvPr id="1314" name="Google Shape;1314;p2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24"/>
            <p:cNvGrpSpPr/>
            <p:nvPr/>
          </p:nvGrpSpPr>
          <p:grpSpPr>
            <a:xfrm>
              <a:off x="8869814" y="2338120"/>
              <a:ext cx="83761" cy="83761"/>
              <a:chOff x="7896400" y="2242875"/>
              <a:chExt cx="47325" cy="47325"/>
            </a:xfrm>
          </p:grpSpPr>
          <p:sp>
            <p:nvSpPr>
              <p:cNvPr id="1317" name="Google Shape;1317;p2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24"/>
            <p:cNvGrpSpPr/>
            <p:nvPr/>
          </p:nvGrpSpPr>
          <p:grpSpPr>
            <a:xfrm>
              <a:off x="132557" y="2607142"/>
              <a:ext cx="146371" cy="139557"/>
              <a:chOff x="7789800" y="2227100"/>
              <a:chExt cx="82700" cy="78850"/>
            </a:xfrm>
          </p:grpSpPr>
          <p:sp>
            <p:nvSpPr>
              <p:cNvPr id="1320" name="Google Shape;1320;p2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4"/>
            <p:cNvGrpSpPr/>
            <p:nvPr/>
          </p:nvGrpSpPr>
          <p:grpSpPr>
            <a:xfrm>
              <a:off x="8509217" y="2832782"/>
              <a:ext cx="360617" cy="360263"/>
              <a:chOff x="7664900" y="2436425"/>
              <a:chExt cx="203750" cy="203550"/>
            </a:xfrm>
          </p:grpSpPr>
          <p:sp>
            <p:nvSpPr>
              <p:cNvPr id="1323" name="Google Shape;1323;p2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24"/>
            <p:cNvGrpSpPr/>
            <p:nvPr/>
          </p:nvGrpSpPr>
          <p:grpSpPr>
            <a:xfrm>
              <a:off x="163852" y="3429545"/>
              <a:ext cx="83761" cy="83761"/>
              <a:chOff x="7896400" y="2242875"/>
              <a:chExt cx="47325" cy="47325"/>
            </a:xfrm>
          </p:grpSpPr>
          <p:sp>
            <p:nvSpPr>
              <p:cNvPr id="1326" name="Google Shape;1326;p2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24"/>
            <p:cNvGrpSpPr/>
            <p:nvPr/>
          </p:nvGrpSpPr>
          <p:grpSpPr>
            <a:xfrm>
              <a:off x="-228058" y="3880182"/>
              <a:ext cx="360617" cy="360263"/>
              <a:chOff x="7664900" y="2436425"/>
              <a:chExt cx="203750" cy="203550"/>
            </a:xfrm>
          </p:grpSpPr>
          <p:sp>
            <p:nvSpPr>
              <p:cNvPr id="1329" name="Google Shape;1329;p2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24"/>
            <p:cNvGrpSpPr/>
            <p:nvPr/>
          </p:nvGrpSpPr>
          <p:grpSpPr>
            <a:xfrm>
              <a:off x="8869832" y="4040142"/>
              <a:ext cx="146371" cy="139557"/>
              <a:chOff x="7789800" y="2227100"/>
              <a:chExt cx="82700" cy="78850"/>
            </a:xfrm>
          </p:grpSpPr>
          <p:sp>
            <p:nvSpPr>
              <p:cNvPr id="1332" name="Google Shape;1332;p2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24"/>
            <p:cNvGrpSpPr/>
            <p:nvPr/>
          </p:nvGrpSpPr>
          <p:grpSpPr>
            <a:xfrm>
              <a:off x="7351782" y="4854967"/>
              <a:ext cx="146371" cy="139557"/>
              <a:chOff x="7789800" y="2227100"/>
              <a:chExt cx="82700" cy="78850"/>
            </a:xfrm>
          </p:grpSpPr>
          <p:sp>
            <p:nvSpPr>
              <p:cNvPr id="1335" name="Google Shape;1335;p2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24"/>
            <p:cNvGrpSpPr/>
            <p:nvPr/>
          </p:nvGrpSpPr>
          <p:grpSpPr>
            <a:xfrm>
              <a:off x="508489" y="4882870"/>
              <a:ext cx="83761" cy="83761"/>
              <a:chOff x="7896400" y="2242875"/>
              <a:chExt cx="47325" cy="47325"/>
            </a:xfrm>
          </p:grpSpPr>
          <p:sp>
            <p:nvSpPr>
              <p:cNvPr id="1338" name="Google Shape;1338;p2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 name="Google Shape;1340;p24"/>
            <p:cNvGrpSpPr/>
            <p:nvPr/>
          </p:nvGrpSpPr>
          <p:grpSpPr>
            <a:xfrm>
              <a:off x="4784114" y="4882870"/>
              <a:ext cx="83761" cy="83761"/>
              <a:chOff x="7896400" y="2242875"/>
              <a:chExt cx="47325" cy="47325"/>
            </a:xfrm>
          </p:grpSpPr>
          <p:sp>
            <p:nvSpPr>
              <p:cNvPr id="1341" name="Google Shape;1341;p2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4"/>
            <p:cNvGrpSpPr/>
            <p:nvPr/>
          </p:nvGrpSpPr>
          <p:grpSpPr>
            <a:xfrm>
              <a:off x="8647639" y="4882870"/>
              <a:ext cx="83761" cy="83761"/>
              <a:chOff x="7896400" y="2242875"/>
              <a:chExt cx="47325" cy="47325"/>
            </a:xfrm>
          </p:grpSpPr>
          <p:sp>
            <p:nvSpPr>
              <p:cNvPr id="1344" name="Google Shape;1344;p2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24"/>
            <p:cNvGrpSpPr/>
            <p:nvPr/>
          </p:nvGrpSpPr>
          <p:grpSpPr>
            <a:xfrm>
              <a:off x="1238907" y="4911817"/>
              <a:ext cx="146371" cy="139557"/>
              <a:chOff x="7789800" y="2227100"/>
              <a:chExt cx="82700" cy="78850"/>
            </a:xfrm>
          </p:grpSpPr>
          <p:sp>
            <p:nvSpPr>
              <p:cNvPr id="1347" name="Google Shape;1347;p2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24"/>
            <p:cNvGrpSpPr/>
            <p:nvPr/>
          </p:nvGrpSpPr>
          <p:grpSpPr>
            <a:xfrm>
              <a:off x="5778642" y="4994532"/>
              <a:ext cx="360617" cy="360263"/>
              <a:chOff x="7664900" y="2436425"/>
              <a:chExt cx="203750" cy="203550"/>
            </a:xfrm>
          </p:grpSpPr>
          <p:sp>
            <p:nvSpPr>
              <p:cNvPr id="1350" name="Google Shape;1350;p2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2" name="Google Shape;1352;p24"/>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4" name="Google Shape;1354;p24"/>
          <p:cNvSpPr txBox="1">
            <a:spLocks noGrp="1"/>
          </p:cNvSpPr>
          <p:nvPr>
            <p:ph type="subTitle" idx="1"/>
          </p:nvPr>
        </p:nvSpPr>
        <p:spPr>
          <a:xfrm>
            <a:off x="713227" y="1964575"/>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5" name="Google Shape;1355;p24"/>
          <p:cNvSpPr txBox="1">
            <a:spLocks noGrp="1"/>
          </p:cNvSpPr>
          <p:nvPr>
            <p:ph type="subTitle" idx="2"/>
          </p:nvPr>
        </p:nvSpPr>
        <p:spPr>
          <a:xfrm>
            <a:off x="3183075" y="1964575"/>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6" name="Google Shape;1356;p24"/>
          <p:cNvSpPr txBox="1">
            <a:spLocks noGrp="1"/>
          </p:cNvSpPr>
          <p:nvPr>
            <p:ph type="subTitle" idx="3"/>
          </p:nvPr>
        </p:nvSpPr>
        <p:spPr>
          <a:xfrm>
            <a:off x="713227" y="3686750"/>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7" name="Google Shape;1357;p24"/>
          <p:cNvSpPr txBox="1">
            <a:spLocks noGrp="1"/>
          </p:cNvSpPr>
          <p:nvPr>
            <p:ph type="subTitle" idx="4"/>
          </p:nvPr>
        </p:nvSpPr>
        <p:spPr>
          <a:xfrm>
            <a:off x="3183075" y="3686750"/>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8" name="Google Shape;1358;p24"/>
          <p:cNvSpPr txBox="1">
            <a:spLocks noGrp="1"/>
          </p:cNvSpPr>
          <p:nvPr>
            <p:ph type="subTitle" idx="5"/>
          </p:nvPr>
        </p:nvSpPr>
        <p:spPr>
          <a:xfrm>
            <a:off x="5652923" y="3686750"/>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9" name="Google Shape;1359;p24"/>
          <p:cNvSpPr txBox="1">
            <a:spLocks noGrp="1"/>
          </p:cNvSpPr>
          <p:nvPr>
            <p:ph type="subTitle" idx="6"/>
          </p:nvPr>
        </p:nvSpPr>
        <p:spPr>
          <a:xfrm>
            <a:off x="717125" y="1468086"/>
            <a:ext cx="1978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360" name="Google Shape;1360;p24"/>
          <p:cNvSpPr txBox="1">
            <a:spLocks noGrp="1"/>
          </p:cNvSpPr>
          <p:nvPr>
            <p:ph type="subTitle" idx="7"/>
          </p:nvPr>
        </p:nvSpPr>
        <p:spPr>
          <a:xfrm>
            <a:off x="3186975" y="1468086"/>
            <a:ext cx="1978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361" name="Google Shape;1361;p24"/>
          <p:cNvSpPr txBox="1">
            <a:spLocks noGrp="1"/>
          </p:cNvSpPr>
          <p:nvPr>
            <p:ph type="subTitle" idx="8"/>
          </p:nvPr>
        </p:nvSpPr>
        <p:spPr>
          <a:xfrm>
            <a:off x="717125" y="3190250"/>
            <a:ext cx="1978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362" name="Google Shape;1362;p24"/>
          <p:cNvSpPr txBox="1">
            <a:spLocks noGrp="1"/>
          </p:cNvSpPr>
          <p:nvPr>
            <p:ph type="subTitle" idx="9"/>
          </p:nvPr>
        </p:nvSpPr>
        <p:spPr>
          <a:xfrm>
            <a:off x="3186975" y="3190250"/>
            <a:ext cx="1978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363" name="Google Shape;1363;p24"/>
          <p:cNvSpPr txBox="1">
            <a:spLocks noGrp="1"/>
          </p:cNvSpPr>
          <p:nvPr>
            <p:ph type="subTitle" idx="13"/>
          </p:nvPr>
        </p:nvSpPr>
        <p:spPr>
          <a:xfrm>
            <a:off x="5656824" y="3190250"/>
            <a:ext cx="1978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364"/>
        <p:cNvGrpSpPr/>
        <p:nvPr/>
      </p:nvGrpSpPr>
      <p:grpSpPr>
        <a:xfrm>
          <a:off x="0" y="0"/>
          <a:ext cx="0" cy="0"/>
          <a:chOff x="0" y="0"/>
          <a:chExt cx="0" cy="0"/>
        </a:xfrm>
      </p:grpSpPr>
      <p:grpSp>
        <p:nvGrpSpPr>
          <p:cNvPr id="1365" name="Google Shape;1365;p25"/>
          <p:cNvGrpSpPr/>
          <p:nvPr/>
        </p:nvGrpSpPr>
        <p:grpSpPr>
          <a:xfrm rot="10800000">
            <a:off x="98267" y="-139018"/>
            <a:ext cx="9244260" cy="5493813"/>
            <a:chOff x="-228058" y="-139018"/>
            <a:chExt cx="9244260" cy="5493813"/>
          </a:xfrm>
        </p:grpSpPr>
        <p:grpSp>
          <p:nvGrpSpPr>
            <p:cNvPr id="1366" name="Google Shape;1366;p25"/>
            <p:cNvGrpSpPr/>
            <p:nvPr/>
          </p:nvGrpSpPr>
          <p:grpSpPr>
            <a:xfrm>
              <a:off x="8509217" y="2832782"/>
              <a:ext cx="360617" cy="360263"/>
              <a:chOff x="7664900" y="2436425"/>
              <a:chExt cx="203750" cy="203550"/>
            </a:xfrm>
          </p:grpSpPr>
          <p:sp>
            <p:nvSpPr>
              <p:cNvPr id="1367" name="Google Shape;1367;p2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5"/>
            <p:cNvGrpSpPr/>
            <p:nvPr/>
          </p:nvGrpSpPr>
          <p:grpSpPr>
            <a:xfrm>
              <a:off x="8798732" y="1190892"/>
              <a:ext cx="146371" cy="139557"/>
              <a:chOff x="7789800" y="2227100"/>
              <a:chExt cx="82700" cy="78850"/>
            </a:xfrm>
          </p:grpSpPr>
          <p:sp>
            <p:nvSpPr>
              <p:cNvPr id="1370" name="Google Shape;1370;p2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25"/>
            <p:cNvGrpSpPr/>
            <p:nvPr/>
          </p:nvGrpSpPr>
          <p:grpSpPr>
            <a:xfrm>
              <a:off x="8869814" y="2338120"/>
              <a:ext cx="83761" cy="83761"/>
              <a:chOff x="7896400" y="2242875"/>
              <a:chExt cx="47325" cy="47325"/>
            </a:xfrm>
          </p:grpSpPr>
          <p:sp>
            <p:nvSpPr>
              <p:cNvPr id="1373" name="Google Shape;1373;p2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25"/>
            <p:cNvGrpSpPr/>
            <p:nvPr/>
          </p:nvGrpSpPr>
          <p:grpSpPr>
            <a:xfrm>
              <a:off x="5778642" y="4994532"/>
              <a:ext cx="360617" cy="360263"/>
              <a:chOff x="7664900" y="2436425"/>
              <a:chExt cx="203750" cy="203550"/>
            </a:xfrm>
          </p:grpSpPr>
          <p:sp>
            <p:nvSpPr>
              <p:cNvPr id="1376" name="Google Shape;1376;p2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25"/>
            <p:cNvGrpSpPr/>
            <p:nvPr/>
          </p:nvGrpSpPr>
          <p:grpSpPr>
            <a:xfrm>
              <a:off x="-228058" y="3880182"/>
              <a:ext cx="360617" cy="360263"/>
              <a:chOff x="7664900" y="2436425"/>
              <a:chExt cx="203750" cy="203550"/>
            </a:xfrm>
          </p:grpSpPr>
          <p:sp>
            <p:nvSpPr>
              <p:cNvPr id="1379" name="Google Shape;1379;p2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 name="Google Shape;1381;p25"/>
            <p:cNvGrpSpPr/>
            <p:nvPr/>
          </p:nvGrpSpPr>
          <p:grpSpPr>
            <a:xfrm>
              <a:off x="2916542" y="-139018"/>
              <a:ext cx="360617" cy="360263"/>
              <a:chOff x="7664900" y="2436425"/>
              <a:chExt cx="203750" cy="203550"/>
            </a:xfrm>
          </p:grpSpPr>
          <p:sp>
            <p:nvSpPr>
              <p:cNvPr id="1382" name="Google Shape;1382;p2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 name="Google Shape;1384;p25"/>
            <p:cNvGrpSpPr/>
            <p:nvPr/>
          </p:nvGrpSpPr>
          <p:grpSpPr>
            <a:xfrm>
              <a:off x="7351782" y="4854967"/>
              <a:ext cx="146371" cy="139557"/>
              <a:chOff x="7789800" y="2227100"/>
              <a:chExt cx="82700" cy="78850"/>
            </a:xfrm>
          </p:grpSpPr>
          <p:sp>
            <p:nvSpPr>
              <p:cNvPr id="1385" name="Google Shape;1385;p2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25"/>
            <p:cNvGrpSpPr/>
            <p:nvPr/>
          </p:nvGrpSpPr>
          <p:grpSpPr>
            <a:xfrm>
              <a:off x="8869832" y="4040142"/>
              <a:ext cx="146371" cy="139557"/>
              <a:chOff x="7789800" y="2227100"/>
              <a:chExt cx="82700" cy="78850"/>
            </a:xfrm>
          </p:grpSpPr>
          <p:sp>
            <p:nvSpPr>
              <p:cNvPr id="1388" name="Google Shape;1388;p2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25"/>
            <p:cNvGrpSpPr/>
            <p:nvPr/>
          </p:nvGrpSpPr>
          <p:grpSpPr>
            <a:xfrm>
              <a:off x="7205407" y="148967"/>
              <a:ext cx="146371" cy="139557"/>
              <a:chOff x="7789800" y="2227100"/>
              <a:chExt cx="82700" cy="78850"/>
            </a:xfrm>
          </p:grpSpPr>
          <p:sp>
            <p:nvSpPr>
              <p:cNvPr id="1391" name="Google Shape;1391;p2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5"/>
            <p:cNvGrpSpPr/>
            <p:nvPr/>
          </p:nvGrpSpPr>
          <p:grpSpPr>
            <a:xfrm>
              <a:off x="3795257" y="148967"/>
              <a:ext cx="146371" cy="139557"/>
              <a:chOff x="7789800" y="2227100"/>
              <a:chExt cx="82700" cy="78850"/>
            </a:xfrm>
          </p:grpSpPr>
          <p:sp>
            <p:nvSpPr>
              <p:cNvPr id="1394" name="Google Shape;1394;p2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25"/>
            <p:cNvGrpSpPr/>
            <p:nvPr/>
          </p:nvGrpSpPr>
          <p:grpSpPr>
            <a:xfrm>
              <a:off x="212882" y="722142"/>
              <a:ext cx="146371" cy="139557"/>
              <a:chOff x="7789800" y="2227100"/>
              <a:chExt cx="82700" cy="78850"/>
            </a:xfrm>
          </p:grpSpPr>
          <p:sp>
            <p:nvSpPr>
              <p:cNvPr id="1397" name="Google Shape;1397;p2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25"/>
            <p:cNvGrpSpPr/>
            <p:nvPr/>
          </p:nvGrpSpPr>
          <p:grpSpPr>
            <a:xfrm>
              <a:off x="1238907" y="4911817"/>
              <a:ext cx="146371" cy="139557"/>
              <a:chOff x="7789800" y="2227100"/>
              <a:chExt cx="82700" cy="78850"/>
            </a:xfrm>
          </p:grpSpPr>
          <p:sp>
            <p:nvSpPr>
              <p:cNvPr id="1400" name="Google Shape;1400;p2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25"/>
            <p:cNvGrpSpPr/>
            <p:nvPr/>
          </p:nvGrpSpPr>
          <p:grpSpPr>
            <a:xfrm>
              <a:off x="132557" y="2607142"/>
              <a:ext cx="146371" cy="139557"/>
              <a:chOff x="7789800" y="2227100"/>
              <a:chExt cx="82700" cy="78850"/>
            </a:xfrm>
          </p:grpSpPr>
          <p:sp>
            <p:nvSpPr>
              <p:cNvPr id="1403" name="Google Shape;1403;p2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 name="Google Shape;1405;p25"/>
            <p:cNvGrpSpPr/>
            <p:nvPr/>
          </p:nvGrpSpPr>
          <p:grpSpPr>
            <a:xfrm>
              <a:off x="8509214" y="221245"/>
              <a:ext cx="83761" cy="83761"/>
              <a:chOff x="7896400" y="2242875"/>
              <a:chExt cx="47325" cy="47325"/>
            </a:xfrm>
          </p:grpSpPr>
          <p:sp>
            <p:nvSpPr>
              <p:cNvPr id="1406" name="Google Shape;1406;p2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25"/>
            <p:cNvGrpSpPr/>
            <p:nvPr/>
          </p:nvGrpSpPr>
          <p:grpSpPr>
            <a:xfrm>
              <a:off x="8647639" y="4882870"/>
              <a:ext cx="83761" cy="83761"/>
              <a:chOff x="7896400" y="2242875"/>
              <a:chExt cx="47325" cy="47325"/>
            </a:xfrm>
          </p:grpSpPr>
          <p:sp>
            <p:nvSpPr>
              <p:cNvPr id="1409" name="Google Shape;1409;p2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5"/>
            <p:cNvGrpSpPr/>
            <p:nvPr/>
          </p:nvGrpSpPr>
          <p:grpSpPr>
            <a:xfrm>
              <a:off x="4784114" y="4882870"/>
              <a:ext cx="83761" cy="83761"/>
              <a:chOff x="7896400" y="2242875"/>
              <a:chExt cx="47325" cy="47325"/>
            </a:xfrm>
          </p:grpSpPr>
          <p:sp>
            <p:nvSpPr>
              <p:cNvPr id="1412" name="Google Shape;1412;p2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25"/>
            <p:cNvGrpSpPr/>
            <p:nvPr/>
          </p:nvGrpSpPr>
          <p:grpSpPr>
            <a:xfrm>
              <a:off x="508489" y="4882870"/>
              <a:ext cx="83761" cy="83761"/>
              <a:chOff x="7896400" y="2242875"/>
              <a:chExt cx="47325" cy="47325"/>
            </a:xfrm>
          </p:grpSpPr>
          <p:sp>
            <p:nvSpPr>
              <p:cNvPr id="1415" name="Google Shape;1415;p2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25"/>
            <p:cNvGrpSpPr/>
            <p:nvPr/>
          </p:nvGrpSpPr>
          <p:grpSpPr>
            <a:xfrm>
              <a:off x="163852" y="3429545"/>
              <a:ext cx="83761" cy="83761"/>
              <a:chOff x="7896400" y="2242875"/>
              <a:chExt cx="47325" cy="47325"/>
            </a:xfrm>
          </p:grpSpPr>
          <p:sp>
            <p:nvSpPr>
              <p:cNvPr id="1418" name="Google Shape;1418;p2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25"/>
            <p:cNvGrpSpPr/>
            <p:nvPr/>
          </p:nvGrpSpPr>
          <p:grpSpPr>
            <a:xfrm>
              <a:off x="359239" y="1723670"/>
              <a:ext cx="83761" cy="83761"/>
              <a:chOff x="7896400" y="2242875"/>
              <a:chExt cx="47325" cy="47325"/>
            </a:xfrm>
          </p:grpSpPr>
          <p:sp>
            <p:nvSpPr>
              <p:cNvPr id="1421" name="Google Shape;1421;p2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23" name="Google Shape;1423;p25"/>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5"/>
          <p:cNvSpPr txBox="1">
            <a:spLocks noGrp="1"/>
          </p:cNvSpPr>
          <p:nvPr>
            <p:ph type="title" hasCustomPrompt="1"/>
          </p:nvPr>
        </p:nvSpPr>
        <p:spPr>
          <a:xfrm>
            <a:off x="2745150" y="631200"/>
            <a:ext cx="36537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25" name="Google Shape;1425;p25"/>
          <p:cNvSpPr txBox="1">
            <a:spLocks noGrp="1"/>
          </p:cNvSpPr>
          <p:nvPr>
            <p:ph type="subTitle" idx="1"/>
          </p:nvPr>
        </p:nvSpPr>
        <p:spPr>
          <a:xfrm>
            <a:off x="2745150" y="1400102"/>
            <a:ext cx="3653700" cy="407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1426" name="Google Shape;1426;p25"/>
          <p:cNvSpPr txBox="1">
            <a:spLocks noGrp="1"/>
          </p:cNvSpPr>
          <p:nvPr>
            <p:ph type="title" idx="2" hasCustomPrompt="1"/>
          </p:nvPr>
        </p:nvSpPr>
        <p:spPr>
          <a:xfrm>
            <a:off x="2745150" y="1983464"/>
            <a:ext cx="36537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27" name="Google Shape;1427;p25"/>
          <p:cNvSpPr txBox="1">
            <a:spLocks noGrp="1"/>
          </p:cNvSpPr>
          <p:nvPr>
            <p:ph type="subTitle" idx="3"/>
          </p:nvPr>
        </p:nvSpPr>
        <p:spPr>
          <a:xfrm>
            <a:off x="2745150" y="2752355"/>
            <a:ext cx="3653700" cy="407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1428" name="Google Shape;1428;p25"/>
          <p:cNvSpPr txBox="1">
            <a:spLocks noGrp="1"/>
          </p:cNvSpPr>
          <p:nvPr>
            <p:ph type="title" idx="4" hasCustomPrompt="1"/>
          </p:nvPr>
        </p:nvSpPr>
        <p:spPr>
          <a:xfrm>
            <a:off x="2745150" y="3335721"/>
            <a:ext cx="36537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29" name="Google Shape;1429;p25"/>
          <p:cNvSpPr txBox="1">
            <a:spLocks noGrp="1"/>
          </p:cNvSpPr>
          <p:nvPr>
            <p:ph type="subTitle" idx="5"/>
          </p:nvPr>
        </p:nvSpPr>
        <p:spPr>
          <a:xfrm>
            <a:off x="2745150" y="4104600"/>
            <a:ext cx="3653700" cy="407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430"/>
        <p:cNvGrpSpPr/>
        <p:nvPr/>
      </p:nvGrpSpPr>
      <p:grpSpPr>
        <a:xfrm>
          <a:off x="0" y="0"/>
          <a:ext cx="0" cy="0"/>
          <a:chOff x="0" y="0"/>
          <a:chExt cx="0" cy="0"/>
        </a:xfrm>
      </p:grpSpPr>
      <p:grpSp>
        <p:nvGrpSpPr>
          <p:cNvPr id="1431" name="Google Shape;1431;p26"/>
          <p:cNvGrpSpPr/>
          <p:nvPr/>
        </p:nvGrpSpPr>
        <p:grpSpPr>
          <a:xfrm>
            <a:off x="-228058" y="-139018"/>
            <a:ext cx="9244260" cy="5493813"/>
            <a:chOff x="-228058" y="-139018"/>
            <a:chExt cx="9244260" cy="5493813"/>
          </a:xfrm>
        </p:grpSpPr>
        <p:grpSp>
          <p:nvGrpSpPr>
            <p:cNvPr id="1432" name="Google Shape;1432;p26"/>
            <p:cNvGrpSpPr/>
            <p:nvPr/>
          </p:nvGrpSpPr>
          <p:grpSpPr>
            <a:xfrm>
              <a:off x="2916542" y="-139018"/>
              <a:ext cx="360617" cy="360263"/>
              <a:chOff x="7664900" y="2436425"/>
              <a:chExt cx="203750" cy="203550"/>
            </a:xfrm>
          </p:grpSpPr>
          <p:sp>
            <p:nvSpPr>
              <p:cNvPr id="1433" name="Google Shape;1433;p2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26"/>
            <p:cNvGrpSpPr/>
            <p:nvPr/>
          </p:nvGrpSpPr>
          <p:grpSpPr>
            <a:xfrm>
              <a:off x="3795257" y="148967"/>
              <a:ext cx="146371" cy="139557"/>
              <a:chOff x="7789800" y="2227100"/>
              <a:chExt cx="82700" cy="78850"/>
            </a:xfrm>
          </p:grpSpPr>
          <p:sp>
            <p:nvSpPr>
              <p:cNvPr id="1436" name="Google Shape;1436;p2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26"/>
            <p:cNvGrpSpPr/>
            <p:nvPr/>
          </p:nvGrpSpPr>
          <p:grpSpPr>
            <a:xfrm>
              <a:off x="7205407" y="148967"/>
              <a:ext cx="146371" cy="139557"/>
              <a:chOff x="7789800" y="2227100"/>
              <a:chExt cx="82700" cy="78850"/>
            </a:xfrm>
          </p:grpSpPr>
          <p:sp>
            <p:nvSpPr>
              <p:cNvPr id="1439" name="Google Shape;1439;p2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26"/>
            <p:cNvGrpSpPr/>
            <p:nvPr/>
          </p:nvGrpSpPr>
          <p:grpSpPr>
            <a:xfrm>
              <a:off x="8509214" y="221245"/>
              <a:ext cx="83761" cy="83761"/>
              <a:chOff x="7896400" y="2242875"/>
              <a:chExt cx="47325" cy="47325"/>
            </a:xfrm>
          </p:grpSpPr>
          <p:sp>
            <p:nvSpPr>
              <p:cNvPr id="1442" name="Google Shape;1442;p2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26"/>
            <p:cNvGrpSpPr/>
            <p:nvPr/>
          </p:nvGrpSpPr>
          <p:grpSpPr>
            <a:xfrm>
              <a:off x="212882" y="722142"/>
              <a:ext cx="146371" cy="139557"/>
              <a:chOff x="7789800" y="2227100"/>
              <a:chExt cx="82700" cy="78850"/>
            </a:xfrm>
          </p:grpSpPr>
          <p:sp>
            <p:nvSpPr>
              <p:cNvPr id="1445" name="Google Shape;1445;p2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26"/>
            <p:cNvGrpSpPr/>
            <p:nvPr/>
          </p:nvGrpSpPr>
          <p:grpSpPr>
            <a:xfrm>
              <a:off x="8798732" y="1190892"/>
              <a:ext cx="146371" cy="139557"/>
              <a:chOff x="7789800" y="2227100"/>
              <a:chExt cx="82700" cy="78850"/>
            </a:xfrm>
          </p:grpSpPr>
          <p:sp>
            <p:nvSpPr>
              <p:cNvPr id="1448" name="Google Shape;1448;p2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26"/>
            <p:cNvGrpSpPr/>
            <p:nvPr/>
          </p:nvGrpSpPr>
          <p:grpSpPr>
            <a:xfrm>
              <a:off x="359239" y="1723670"/>
              <a:ext cx="83761" cy="83761"/>
              <a:chOff x="7896400" y="2242875"/>
              <a:chExt cx="47325" cy="47325"/>
            </a:xfrm>
          </p:grpSpPr>
          <p:sp>
            <p:nvSpPr>
              <p:cNvPr id="1451" name="Google Shape;1451;p2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26"/>
            <p:cNvGrpSpPr/>
            <p:nvPr/>
          </p:nvGrpSpPr>
          <p:grpSpPr>
            <a:xfrm>
              <a:off x="8869814" y="2338120"/>
              <a:ext cx="83761" cy="83761"/>
              <a:chOff x="7896400" y="2242875"/>
              <a:chExt cx="47325" cy="47325"/>
            </a:xfrm>
          </p:grpSpPr>
          <p:sp>
            <p:nvSpPr>
              <p:cNvPr id="1454" name="Google Shape;1454;p2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6"/>
            <p:cNvGrpSpPr/>
            <p:nvPr/>
          </p:nvGrpSpPr>
          <p:grpSpPr>
            <a:xfrm>
              <a:off x="132557" y="2607142"/>
              <a:ext cx="146371" cy="139557"/>
              <a:chOff x="7789800" y="2227100"/>
              <a:chExt cx="82700" cy="78850"/>
            </a:xfrm>
          </p:grpSpPr>
          <p:sp>
            <p:nvSpPr>
              <p:cNvPr id="1457" name="Google Shape;1457;p2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26"/>
            <p:cNvGrpSpPr/>
            <p:nvPr/>
          </p:nvGrpSpPr>
          <p:grpSpPr>
            <a:xfrm>
              <a:off x="8509217" y="2832782"/>
              <a:ext cx="360617" cy="360263"/>
              <a:chOff x="7664900" y="2436425"/>
              <a:chExt cx="203750" cy="203550"/>
            </a:xfrm>
          </p:grpSpPr>
          <p:sp>
            <p:nvSpPr>
              <p:cNvPr id="1460" name="Google Shape;1460;p2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 name="Google Shape;1462;p26"/>
            <p:cNvGrpSpPr/>
            <p:nvPr/>
          </p:nvGrpSpPr>
          <p:grpSpPr>
            <a:xfrm>
              <a:off x="163852" y="3429545"/>
              <a:ext cx="83761" cy="83761"/>
              <a:chOff x="7896400" y="2242875"/>
              <a:chExt cx="47325" cy="47325"/>
            </a:xfrm>
          </p:grpSpPr>
          <p:sp>
            <p:nvSpPr>
              <p:cNvPr id="1463" name="Google Shape;1463;p2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26"/>
            <p:cNvGrpSpPr/>
            <p:nvPr/>
          </p:nvGrpSpPr>
          <p:grpSpPr>
            <a:xfrm>
              <a:off x="-228058" y="3880182"/>
              <a:ext cx="360617" cy="360263"/>
              <a:chOff x="7664900" y="2436425"/>
              <a:chExt cx="203750" cy="203550"/>
            </a:xfrm>
          </p:grpSpPr>
          <p:sp>
            <p:nvSpPr>
              <p:cNvPr id="1466" name="Google Shape;1466;p2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6"/>
            <p:cNvGrpSpPr/>
            <p:nvPr/>
          </p:nvGrpSpPr>
          <p:grpSpPr>
            <a:xfrm>
              <a:off x="8869832" y="4040142"/>
              <a:ext cx="146371" cy="139557"/>
              <a:chOff x="7789800" y="2227100"/>
              <a:chExt cx="82700" cy="78850"/>
            </a:xfrm>
          </p:grpSpPr>
          <p:sp>
            <p:nvSpPr>
              <p:cNvPr id="1469" name="Google Shape;1469;p2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26"/>
            <p:cNvGrpSpPr/>
            <p:nvPr/>
          </p:nvGrpSpPr>
          <p:grpSpPr>
            <a:xfrm>
              <a:off x="7351782" y="4854967"/>
              <a:ext cx="146371" cy="139557"/>
              <a:chOff x="7789800" y="2227100"/>
              <a:chExt cx="82700" cy="78850"/>
            </a:xfrm>
          </p:grpSpPr>
          <p:sp>
            <p:nvSpPr>
              <p:cNvPr id="1472" name="Google Shape;1472;p2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26"/>
            <p:cNvGrpSpPr/>
            <p:nvPr/>
          </p:nvGrpSpPr>
          <p:grpSpPr>
            <a:xfrm>
              <a:off x="508489" y="4882870"/>
              <a:ext cx="83761" cy="83761"/>
              <a:chOff x="7896400" y="2242875"/>
              <a:chExt cx="47325" cy="47325"/>
            </a:xfrm>
          </p:grpSpPr>
          <p:sp>
            <p:nvSpPr>
              <p:cNvPr id="1475" name="Google Shape;1475;p2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26"/>
            <p:cNvGrpSpPr/>
            <p:nvPr/>
          </p:nvGrpSpPr>
          <p:grpSpPr>
            <a:xfrm>
              <a:off x="4784114" y="4882870"/>
              <a:ext cx="83761" cy="83761"/>
              <a:chOff x="7896400" y="2242875"/>
              <a:chExt cx="47325" cy="47325"/>
            </a:xfrm>
          </p:grpSpPr>
          <p:sp>
            <p:nvSpPr>
              <p:cNvPr id="1478" name="Google Shape;1478;p2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26"/>
            <p:cNvGrpSpPr/>
            <p:nvPr/>
          </p:nvGrpSpPr>
          <p:grpSpPr>
            <a:xfrm>
              <a:off x="8647639" y="4882870"/>
              <a:ext cx="83761" cy="83761"/>
              <a:chOff x="7896400" y="2242875"/>
              <a:chExt cx="47325" cy="47325"/>
            </a:xfrm>
          </p:grpSpPr>
          <p:sp>
            <p:nvSpPr>
              <p:cNvPr id="1481" name="Google Shape;1481;p2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26"/>
            <p:cNvGrpSpPr/>
            <p:nvPr/>
          </p:nvGrpSpPr>
          <p:grpSpPr>
            <a:xfrm>
              <a:off x="1238907" y="4911817"/>
              <a:ext cx="146371" cy="139557"/>
              <a:chOff x="7789800" y="2227100"/>
              <a:chExt cx="82700" cy="78850"/>
            </a:xfrm>
          </p:grpSpPr>
          <p:sp>
            <p:nvSpPr>
              <p:cNvPr id="1484" name="Google Shape;1484;p2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26"/>
            <p:cNvGrpSpPr/>
            <p:nvPr/>
          </p:nvGrpSpPr>
          <p:grpSpPr>
            <a:xfrm>
              <a:off x="5778642" y="4994532"/>
              <a:ext cx="360617" cy="360263"/>
              <a:chOff x="7664900" y="2436425"/>
              <a:chExt cx="203750" cy="203550"/>
            </a:xfrm>
          </p:grpSpPr>
          <p:sp>
            <p:nvSpPr>
              <p:cNvPr id="1487" name="Google Shape;1487;p2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89" name="Google Shape;1489;p26"/>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6"/>
          <p:cNvSpPr txBox="1">
            <a:spLocks noGrp="1"/>
          </p:cNvSpPr>
          <p:nvPr>
            <p:ph type="title" hasCustomPrompt="1"/>
          </p:nvPr>
        </p:nvSpPr>
        <p:spPr>
          <a:xfrm>
            <a:off x="1491300" y="1968175"/>
            <a:ext cx="106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91" name="Google Shape;1491;p26"/>
          <p:cNvSpPr txBox="1">
            <a:spLocks noGrp="1"/>
          </p:cNvSpPr>
          <p:nvPr>
            <p:ph type="subTitle" idx="1"/>
          </p:nvPr>
        </p:nvSpPr>
        <p:spPr>
          <a:xfrm>
            <a:off x="938500" y="3621742"/>
            <a:ext cx="21732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92" name="Google Shape;1492;p26"/>
          <p:cNvSpPr txBox="1">
            <a:spLocks noGrp="1"/>
          </p:cNvSpPr>
          <p:nvPr>
            <p:ph type="subTitle" idx="2"/>
          </p:nvPr>
        </p:nvSpPr>
        <p:spPr>
          <a:xfrm>
            <a:off x="938500" y="3124717"/>
            <a:ext cx="2173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a:endParaRPr/>
          </a:p>
        </p:txBody>
      </p:sp>
      <p:sp>
        <p:nvSpPr>
          <p:cNvPr id="1493" name="Google Shape;1493;p26"/>
          <p:cNvSpPr txBox="1">
            <a:spLocks noGrp="1"/>
          </p:cNvSpPr>
          <p:nvPr>
            <p:ph type="title" idx="3" hasCustomPrompt="1"/>
          </p:nvPr>
        </p:nvSpPr>
        <p:spPr>
          <a:xfrm>
            <a:off x="4038100" y="1968175"/>
            <a:ext cx="106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94" name="Google Shape;1494;p26"/>
          <p:cNvSpPr txBox="1">
            <a:spLocks noGrp="1"/>
          </p:cNvSpPr>
          <p:nvPr>
            <p:ph type="subTitle" idx="4"/>
          </p:nvPr>
        </p:nvSpPr>
        <p:spPr>
          <a:xfrm>
            <a:off x="3485400" y="3621742"/>
            <a:ext cx="21732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95" name="Google Shape;1495;p26"/>
          <p:cNvSpPr txBox="1">
            <a:spLocks noGrp="1"/>
          </p:cNvSpPr>
          <p:nvPr>
            <p:ph type="subTitle" idx="5"/>
          </p:nvPr>
        </p:nvSpPr>
        <p:spPr>
          <a:xfrm>
            <a:off x="3485400" y="3124717"/>
            <a:ext cx="2173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a:endParaRPr/>
          </a:p>
        </p:txBody>
      </p:sp>
      <p:sp>
        <p:nvSpPr>
          <p:cNvPr id="1496" name="Google Shape;1496;p26"/>
          <p:cNvSpPr txBox="1">
            <a:spLocks noGrp="1"/>
          </p:cNvSpPr>
          <p:nvPr>
            <p:ph type="title" idx="6" hasCustomPrompt="1"/>
          </p:nvPr>
        </p:nvSpPr>
        <p:spPr>
          <a:xfrm>
            <a:off x="6582675" y="1968175"/>
            <a:ext cx="106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97" name="Google Shape;1497;p26"/>
          <p:cNvSpPr txBox="1">
            <a:spLocks noGrp="1"/>
          </p:cNvSpPr>
          <p:nvPr>
            <p:ph type="subTitle" idx="7"/>
          </p:nvPr>
        </p:nvSpPr>
        <p:spPr>
          <a:xfrm>
            <a:off x="6032300" y="3621742"/>
            <a:ext cx="21732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98" name="Google Shape;1498;p26"/>
          <p:cNvSpPr txBox="1">
            <a:spLocks noGrp="1"/>
          </p:cNvSpPr>
          <p:nvPr>
            <p:ph type="subTitle" idx="8"/>
          </p:nvPr>
        </p:nvSpPr>
        <p:spPr>
          <a:xfrm>
            <a:off x="6032300" y="3124717"/>
            <a:ext cx="2173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a:endParaRPr/>
          </a:p>
        </p:txBody>
      </p:sp>
      <p:sp>
        <p:nvSpPr>
          <p:cNvPr id="1499" name="Google Shape;1499;p26"/>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500"/>
        <p:cNvGrpSpPr/>
        <p:nvPr/>
      </p:nvGrpSpPr>
      <p:grpSpPr>
        <a:xfrm>
          <a:off x="0" y="0"/>
          <a:ext cx="0" cy="0"/>
          <a:chOff x="0" y="0"/>
          <a:chExt cx="0" cy="0"/>
        </a:xfrm>
      </p:grpSpPr>
      <p:sp>
        <p:nvSpPr>
          <p:cNvPr id="1501" name="Google Shape;1501;p27"/>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503" name="Google Shape;1503;p27"/>
          <p:cNvGrpSpPr/>
          <p:nvPr/>
        </p:nvGrpSpPr>
        <p:grpSpPr>
          <a:xfrm>
            <a:off x="-228058" y="-139018"/>
            <a:ext cx="9244260" cy="5493813"/>
            <a:chOff x="-228058" y="-139018"/>
            <a:chExt cx="9244260" cy="5493813"/>
          </a:xfrm>
        </p:grpSpPr>
        <p:grpSp>
          <p:nvGrpSpPr>
            <p:cNvPr id="1504" name="Google Shape;1504;p27"/>
            <p:cNvGrpSpPr/>
            <p:nvPr/>
          </p:nvGrpSpPr>
          <p:grpSpPr>
            <a:xfrm>
              <a:off x="2916542" y="-139018"/>
              <a:ext cx="360617" cy="360263"/>
              <a:chOff x="7664900" y="2436425"/>
              <a:chExt cx="203750" cy="203550"/>
            </a:xfrm>
          </p:grpSpPr>
          <p:sp>
            <p:nvSpPr>
              <p:cNvPr id="1505" name="Google Shape;1505;p2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27"/>
            <p:cNvGrpSpPr/>
            <p:nvPr/>
          </p:nvGrpSpPr>
          <p:grpSpPr>
            <a:xfrm>
              <a:off x="3795257" y="148967"/>
              <a:ext cx="146371" cy="139557"/>
              <a:chOff x="7789800" y="2227100"/>
              <a:chExt cx="82700" cy="78850"/>
            </a:xfrm>
          </p:grpSpPr>
          <p:sp>
            <p:nvSpPr>
              <p:cNvPr id="1508" name="Google Shape;1508;p2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27"/>
            <p:cNvGrpSpPr/>
            <p:nvPr/>
          </p:nvGrpSpPr>
          <p:grpSpPr>
            <a:xfrm>
              <a:off x="7205407" y="148967"/>
              <a:ext cx="146371" cy="139557"/>
              <a:chOff x="7789800" y="2227100"/>
              <a:chExt cx="82700" cy="78850"/>
            </a:xfrm>
          </p:grpSpPr>
          <p:sp>
            <p:nvSpPr>
              <p:cNvPr id="1511" name="Google Shape;1511;p2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27"/>
            <p:cNvGrpSpPr/>
            <p:nvPr/>
          </p:nvGrpSpPr>
          <p:grpSpPr>
            <a:xfrm>
              <a:off x="8509214" y="221245"/>
              <a:ext cx="83761" cy="83761"/>
              <a:chOff x="7896400" y="2242875"/>
              <a:chExt cx="47325" cy="47325"/>
            </a:xfrm>
          </p:grpSpPr>
          <p:sp>
            <p:nvSpPr>
              <p:cNvPr id="1514" name="Google Shape;1514;p2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27"/>
            <p:cNvGrpSpPr/>
            <p:nvPr/>
          </p:nvGrpSpPr>
          <p:grpSpPr>
            <a:xfrm>
              <a:off x="212882" y="722142"/>
              <a:ext cx="146371" cy="139557"/>
              <a:chOff x="7789800" y="2227100"/>
              <a:chExt cx="82700" cy="78850"/>
            </a:xfrm>
          </p:grpSpPr>
          <p:sp>
            <p:nvSpPr>
              <p:cNvPr id="1517" name="Google Shape;1517;p2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27"/>
            <p:cNvGrpSpPr/>
            <p:nvPr/>
          </p:nvGrpSpPr>
          <p:grpSpPr>
            <a:xfrm>
              <a:off x="8798732" y="1190892"/>
              <a:ext cx="146371" cy="139557"/>
              <a:chOff x="7789800" y="2227100"/>
              <a:chExt cx="82700" cy="78850"/>
            </a:xfrm>
          </p:grpSpPr>
          <p:sp>
            <p:nvSpPr>
              <p:cNvPr id="1520" name="Google Shape;1520;p2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27"/>
            <p:cNvGrpSpPr/>
            <p:nvPr/>
          </p:nvGrpSpPr>
          <p:grpSpPr>
            <a:xfrm>
              <a:off x="359239" y="1723670"/>
              <a:ext cx="83761" cy="83761"/>
              <a:chOff x="7896400" y="2242875"/>
              <a:chExt cx="47325" cy="47325"/>
            </a:xfrm>
          </p:grpSpPr>
          <p:sp>
            <p:nvSpPr>
              <p:cNvPr id="1523" name="Google Shape;1523;p2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27"/>
            <p:cNvGrpSpPr/>
            <p:nvPr/>
          </p:nvGrpSpPr>
          <p:grpSpPr>
            <a:xfrm>
              <a:off x="8869814" y="2338120"/>
              <a:ext cx="83761" cy="83761"/>
              <a:chOff x="7896400" y="2242875"/>
              <a:chExt cx="47325" cy="47325"/>
            </a:xfrm>
          </p:grpSpPr>
          <p:sp>
            <p:nvSpPr>
              <p:cNvPr id="1526" name="Google Shape;1526;p2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27"/>
            <p:cNvGrpSpPr/>
            <p:nvPr/>
          </p:nvGrpSpPr>
          <p:grpSpPr>
            <a:xfrm>
              <a:off x="132557" y="2607142"/>
              <a:ext cx="146371" cy="139557"/>
              <a:chOff x="7789800" y="2227100"/>
              <a:chExt cx="82700" cy="78850"/>
            </a:xfrm>
          </p:grpSpPr>
          <p:sp>
            <p:nvSpPr>
              <p:cNvPr id="1529" name="Google Shape;1529;p2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27"/>
            <p:cNvGrpSpPr/>
            <p:nvPr/>
          </p:nvGrpSpPr>
          <p:grpSpPr>
            <a:xfrm>
              <a:off x="8509217" y="2832782"/>
              <a:ext cx="360617" cy="360263"/>
              <a:chOff x="7664900" y="2436425"/>
              <a:chExt cx="203750" cy="203550"/>
            </a:xfrm>
          </p:grpSpPr>
          <p:sp>
            <p:nvSpPr>
              <p:cNvPr id="1532" name="Google Shape;1532;p2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27"/>
            <p:cNvGrpSpPr/>
            <p:nvPr/>
          </p:nvGrpSpPr>
          <p:grpSpPr>
            <a:xfrm>
              <a:off x="163852" y="3429545"/>
              <a:ext cx="83761" cy="83761"/>
              <a:chOff x="7896400" y="2242875"/>
              <a:chExt cx="47325" cy="47325"/>
            </a:xfrm>
          </p:grpSpPr>
          <p:sp>
            <p:nvSpPr>
              <p:cNvPr id="1535" name="Google Shape;1535;p2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27"/>
            <p:cNvGrpSpPr/>
            <p:nvPr/>
          </p:nvGrpSpPr>
          <p:grpSpPr>
            <a:xfrm>
              <a:off x="-228058" y="3880182"/>
              <a:ext cx="360617" cy="360263"/>
              <a:chOff x="7664900" y="2436425"/>
              <a:chExt cx="203750" cy="203550"/>
            </a:xfrm>
          </p:grpSpPr>
          <p:sp>
            <p:nvSpPr>
              <p:cNvPr id="1538" name="Google Shape;1538;p2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27"/>
            <p:cNvGrpSpPr/>
            <p:nvPr/>
          </p:nvGrpSpPr>
          <p:grpSpPr>
            <a:xfrm>
              <a:off x="8869832" y="4040142"/>
              <a:ext cx="146371" cy="139557"/>
              <a:chOff x="7789800" y="2227100"/>
              <a:chExt cx="82700" cy="78850"/>
            </a:xfrm>
          </p:grpSpPr>
          <p:sp>
            <p:nvSpPr>
              <p:cNvPr id="1541" name="Google Shape;1541;p2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27"/>
            <p:cNvGrpSpPr/>
            <p:nvPr/>
          </p:nvGrpSpPr>
          <p:grpSpPr>
            <a:xfrm>
              <a:off x="7351782" y="4854967"/>
              <a:ext cx="146371" cy="139557"/>
              <a:chOff x="7789800" y="2227100"/>
              <a:chExt cx="82700" cy="78850"/>
            </a:xfrm>
          </p:grpSpPr>
          <p:sp>
            <p:nvSpPr>
              <p:cNvPr id="1544" name="Google Shape;1544;p2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27"/>
            <p:cNvGrpSpPr/>
            <p:nvPr/>
          </p:nvGrpSpPr>
          <p:grpSpPr>
            <a:xfrm>
              <a:off x="508489" y="4882870"/>
              <a:ext cx="83761" cy="83761"/>
              <a:chOff x="7896400" y="2242875"/>
              <a:chExt cx="47325" cy="47325"/>
            </a:xfrm>
          </p:grpSpPr>
          <p:sp>
            <p:nvSpPr>
              <p:cNvPr id="1547" name="Google Shape;1547;p2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27"/>
            <p:cNvGrpSpPr/>
            <p:nvPr/>
          </p:nvGrpSpPr>
          <p:grpSpPr>
            <a:xfrm>
              <a:off x="4784114" y="4882870"/>
              <a:ext cx="83761" cy="83761"/>
              <a:chOff x="7896400" y="2242875"/>
              <a:chExt cx="47325" cy="47325"/>
            </a:xfrm>
          </p:grpSpPr>
          <p:sp>
            <p:nvSpPr>
              <p:cNvPr id="1550" name="Google Shape;1550;p2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27"/>
            <p:cNvGrpSpPr/>
            <p:nvPr/>
          </p:nvGrpSpPr>
          <p:grpSpPr>
            <a:xfrm>
              <a:off x="8647639" y="4882870"/>
              <a:ext cx="83761" cy="83761"/>
              <a:chOff x="7896400" y="2242875"/>
              <a:chExt cx="47325" cy="47325"/>
            </a:xfrm>
          </p:grpSpPr>
          <p:sp>
            <p:nvSpPr>
              <p:cNvPr id="1553" name="Google Shape;1553;p2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27"/>
            <p:cNvGrpSpPr/>
            <p:nvPr/>
          </p:nvGrpSpPr>
          <p:grpSpPr>
            <a:xfrm>
              <a:off x="1238907" y="4911817"/>
              <a:ext cx="146371" cy="139557"/>
              <a:chOff x="7789800" y="2227100"/>
              <a:chExt cx="82700" cy="78850"/>
            </a:xfrm>
          </p:grpSpPr>
          <p:sp>
            <p:nvSpPr>
              <p:cNvPr id="1556" name="Google Shape;1556;p2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27"/>
            <p:cNvGrpSpPr/>
            <p:nvPr/>
          </p:nvGrpSpPr>
          <p:grpSpPr>
            <a:xfrm>
              <a:off x="5778642" y="4994532"/>
              <a:ext cx="360617" cy="360263"/>
              <a:chOff x="7664900" y="2436425"/>
              <a:chExt cx="203750" cy="203550"/>
            </a:xfrm>
          </p:grpSpPr>
          <p:sp>
            <p:nvSpPr>
              <p:cNvPr id="1559" name="Google Shape;1559;p2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1561"/>
        <p:cNvGrpSpPr/>
        <p:nvPr/>
      </p:nvGrpSpPr>
      <p:grpSpPr>
        <a:xfrm>
          <a:off x="0" y="0"/>
          <a:ext cx="0" cy="0"/>
          <a:chOff x="0" y="0"/>
          <a:chExt cx="0" cy="0"/>
        </a:xfrm>
      </p:grpSpPr>
      <p:grpSp>
        <p:nvGrpSpPr>
          <p:cNvPr id="1562" name="Google Shape;1562;p28"/>
          <p:cNvGrpSpPr/>
          <p:nvPr/>
        </p:nvGrpSpPr>
        <p:grpSpPr>
          <a:xfrm rot="10800000">
            <a:off x="98267" y="-139018"/>
            <a:ext cx="9244260" cy="5493813"/>
            <a:chOff x="-228058" y="-139018"/>
            <a:chExt cx="9244260" cy="5493813"/>
          </a:xfrm>
        </p:grpSpPr>
        <p:grpSp>
          <p:nvGrpSpPr>
            <p:cNvPr id="1563" name="Google Shape;1563;p28"/>
            <p:cNvGrpSpPr/>
            <p:nvPr/>
          </p:nvGrpSpPr>
          <p:grpSpPr>
            <a:xfrm>
              <a:off x="8509217" y="2832782"/>
              <a:ext cx="360617" cy="360263"/>
              <a:chOff x="7664900" y="2436425"/>
              <a:chExt cx="203750" cy="203550"/>
            </a:xfrm>
          </p:grpSpPr>
          <p:sp>
            <p:nvSpPr>
              <p:cNvPr id="1564" name="Google Shape;1564;p2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28"/>
            <p:cNvGrpSpPr/>
            <p:nvPr/>
          </p:nvGrpSpPr>
          <p:grpSpPr>
            <a:xfrm>
              <a:off x="8798732" y="1190892"/>
              <a:ext cx="146371" cy="139557"/>
              <a:chOff x="7789800" y="2227100"/>
              <a:chExt cx="82700" cy="78850"/>
            </a:xfrm>
          </p:grpSpPr>
          <p:sp>
            <p:nvSpPr>
              <p:cNvPr id="1567" name="Google Shape;1567;p2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28"/>
            <p:cNvGrpSpPr/>
            <p:nvPr/>
          </p:nvGrpSpPr>
          <p:grpSpPr>
            <a:xfrm>
              <a:off x="8869814" y="2338120"/>
              <a:ext cx="83761" cy="83761"/>
              <a:chOff x="7896400" y="2242875"/>
              <a:chExt cx="47325" cy="47325"/>
            </a:xfrm>
          </p:grpSpPr>
          <p:sp>
            <p:nvSpPr>
              <p:cNvPr id="1570" name="Google Shape;1570;p2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28"/>
            <p:cNvGrpSpPr/>
            <p:nvPr/>
          </p:nvGrpSpPr>
          <p:grpSpPr>
            <a:xfrm>
              <a:off x="5778642" y="4994532"/>
              <a:ext cx="360617" cy="360263"/>
              <a:chOff x="7664900" y="2436425"/>
              <a:chExt cx="203750" cy="203550"/>
            </a:xfrm>
          </p:grpSpPr>
          <p:sp>
            <p:nvSpPr>
              <p:cNvPr id="1573" name="Google Shape;1573;p2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28"/>
            <p:cNvGrpSpPr/>
            <p:nvPr/>
          </p:nvGrpSpPr>
          <p:grpSpPr>
            <a:xfrm>
              <a:off x="-228058" y="3880182"/>
              <a:ext cx="360617" cy="360263"/>
              <a:chOff x="7664900" y="2436425"/>
              <a:chExt cx="203750" cy="203550"/>
            </a:xfrm>
          </p:grpSpPr>
          <p:sp>
            <p:nvSpPr>
              <p:cNvPr id="1576" name="Google Shape;1576;p2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28"/>
            <p:cNvGrpSpPr/>
            <p:nvPr/>
          </p:nvGrpSpPr>
          <p:grpSpPr>
            <a:xfrm>
              <a:off x="2916542" y="-139018"/>
              <a:ext cx="360617" cy="360263"/>
              <a:chOff x="7664900" y="2436425"/>
              <a:chExt cx="203750" cy="203550"/>
            </a:xfrm>
          </p:grpSpPr>
          <p:sp>
            <p:nvSpPr>
              <p:cNvPr id="1579" name="Google Shape;1579;p2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28"/>
            <p:cNvGrpSpPr/>
            <p:nvPr/>
          </p:nvGrpSpPr>
          <p:grpSpPr>
            <a:xfrm>
              <a:off x="7351782" y="4854967"/>
              <a:ext cx="146371" cy="139557"/>
              <a:chOff x="7789800" y="2227100"/>
              <a:chExt cx="82700" cy="78850"/>
            </a:xfrm>
          </p:grpSpPr>
          <p:sp>
            <p:nvSpPr>
              <p:cNvPr id="1582" name="Google Shape;1582;p2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28"/>
            <p:cNvGrpSpPr/>
            <p:nvPr/>
          </p:nvGrpSpPr>
          <p:grpSpPr>
            <a:xfrm>
              <a:off x="8869832" y="4040142"/>
              <a:ext cx="146371" cy="139557"/>
              <a:chOff x="7789800" y="2227100"/>
              <a:chExt cx="82700" cy="78850"/>
            </a:xfrm>
          </p:grpSpPr>
          <p:sp>
            <p:nvSpPr>
              <p:cNvPr id="1585" name="Google Shape;1585;p2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28"/>
            <p:cNvGrpSpPr/>
            <p:nvPr/>
          </p:nvGrpSpPr>
          <p:grpSpPr>
            <a:xfrm>
              <a:off x="7205407" y="148967"/>
              <a:ext cx="146371" cy="139557"/>
              <a:chOff x="7789800" y="2227100"/>
              <a:chExt cx="82700" cy="78850"/>
            </a:xfrm>
          </p:grpSpPr>
          <p:sp>
            <p:nvSpPr>
              <p:cNvPr id="1588" name="Google Shape;1588;p2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28"/>
            <p:cNvGrpSpPr/>
            <p:nvPr/>
          </p:nvGrpSpPr>
          <p:grpSpPr>
            <a:xfrm>
              <a:off x="3795257" y="148967"/>
              <a:ext cx="146371" cy="139557"/>
              <a:chOff x="7789800" y="2227100"/>
              <a:chExt cx="82700" cy="78850"/>
            </a:xfrm>
          </p:grpSpPr>
          <p:sp>
            <p:nvSpPr>
              <p:cNvPr id="1591" name="Google Shape;1591;p2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28"/>
            <p:cNvGrpSpPr/>
            <p:nvPr/>
          </p:nvGrpSpPr>
          <p:grpSpPr>
            <a:xfrm>
              <a:off x="212882" y="722142"/>
              <a:ext cx="146371" cy="139557"/>
              <a:chOff x="7789800" y="2227100"/>
              <a:chExt cx="82700" cy="78850"/>
            </a:xfrm>
          </p:grpSpPr>
          <p:sp>
            <p:nvSpPr>
              <p:cNvPr id="1594" name="Google Shape;1594;p2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 name="Google Shape;1596;p28"/>
            <p:cNvGrpSpPr/>
            <p:nvPr/>
          </p:nvGrpSpPr>
          <p:grpSpPr>
            <a:xfrm>
              <a:off x="1238907" y="4911817"/>
              <a:ext cx="146371" cy="139557"/>
              <a:chOff x="7789800" y="2227100"/>
              <a:chExt cx="82700" cy="78850"/>
            </a:xfrm>
          </p:grpSpPr>
          <p:sp>
            <p:nvSpPr>
              <p:cNvPr id="1597" name="Google Shape;1597;p2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28"/>
            <p:cNvGrpSpPr/>
            <p:nvPr/>
          </p:nvGrpSpPr>
          <p:grpSpPr>
            <a:xfrm>
              <a:off x="132557" y="2607142"/>
              <a:ext cx="146371" cy="139557"/>
              <a:chOff x="7789800" y="2227100"/>
              <a:chExt cx="82700" cy="78850"/>
            </a:xfrm>
          </p:grpSpPr>
          <p:sp>
            <p:nvSpPr>
              <p:cNvPr id="1600" name="Google Shape;1600;p2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28"/>
            <p:cNvGrpSpPr/>
            <p:nvPr/>
          </p:nvGrpSpPr>
          <p:grpSpPr>
            <a:xfrm>
              <a:off x="8509214" y="221245"/>
              <a:ext cx="83761" cy="83761"/>
              <a:chOff x="7896400" y="2242875"/>
              <a:chExt cx="47325" cy="47325"/>
            </a:xfrm>
          </p:grpSpPr>
          <p:sp>
            <p:nvSpPr>
              <p:cNvPr id="1603" name="Google Shape;1603;p2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28"/>
            <p:cNvGrpSpPr/>
            <p:nvPr/>
          </p:nvGrpSpPr>
          <p:grpSpPr>
            <a:xfrm>
              <a:off x="8647639" y="4882870"/>
              <a:ext cx="83761" cy="83761"/>
              <a:chOff x="7896400" y="2242875"/>
              <a:chExt cx="47325" cy="47325"/>
            </a:xfrm>
          </p:grpSpPr>
          <p:sp>
            <p:nvSpPr>
              <p:cNvPr id="1606" name="Google Shape;1606;p2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28"/>
            <p:cNvGrpSpPr/>
            <p:nvPr/>
          </p:nvGrpSpPr>
          <p:grpSpPr>
            <a:xfrm>
              <a:off x="4784114" y="4882870"/>
              <a:ext cx="83761" cy="83761"/>
              <a:chOff x="7896400" y="2242875"/>
              <a:chExt cx="47325" cy="47325"/>
            </a:xfrm>
          </p:grpSpPr>
          <p:sp>
            <p:nvSpPr>
              <p:cNvPr id="1609" name="Google Shape;1609;p2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28"/>
            <p:cNvGrpSpPr/>
            <p:nvPr/>
          </p:nvGrpSpPr>
          <p:grpSpPr>
            <a:xfrm>
              <a:off x="508489" y="4882870"/>
              <a:ext cx="83761" cy="83761"/>
              <a:chOff x="7896400" y="2242875"/>
              <a:chExt cx="47325" cy="47325"/>
            </a:xfrm>
          </p:grpSpPr>
          <p:sp>
            <p:nvSpPr>
              <p:cNvPr id="1612" name="Google Shape;1612;p2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28"/>
            <p:cNvGrpSpPr/>
            <p:nvPr/>
          </p:nvGrpSpPr>
          <p:grpSpPr>
            <a:xfrm>
              <a:off x="163852" y="3429545"/>
              <a:ext cx="83761" cy="83761"/>
              <a:chOff x="7896400" y="2242875"/>
              <a:chExt cx="47325" cy="47325"/>
            </a:xfrm>
          </p:grpSpPr>
          <p:sp>
            <p:nvSpPr>
              <p:cNvPr id="1615" name="Google Shape;1615;p2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28"/>
            <p:cNvGrpSpPr/>
            <p:nvPr/>
          </p:nvGrpSpPr>
          <p:grpSpPr>
            <a:xfrm>
              <a:off x="359239" y="1723670"/>
              <a:ext cx="83761" cy="83761"/>
              <a:chOff x="7896400" y="2242875"/>
              <a:chExt cx="47325" cy="47325"/>
            </a:xfrm>
          </p:grpSpPr>
          <p:sp>
            <p:nvSpPr>
              <p:cNvPr id="1618" name="Google Shape;1618;p2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20" name="Google Shape;1620;p28"/>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1622"/>
        <p:cNvGrpSpPr/>
        <p:nvPr/>
      </p:nvGrpSpPr>
      <p:grpSpPr>
        <a:xfrm>
          <a:off x="0" y="0"/>
          <a:ext cx="0" cy="0"/>
          <a:chOff x="0" y="0"/>
          <a:chExt cx="0" cy="0"/>
        </a:xfrm>
      </p:grpSpPr>
      <p:grpSp>
        <p:nvGrpSpPr>
          <p:cNvPr id="1623" name="Google Shape;1623;p29"/>
          <p:cNvGrpSpPr/>
          <p:nvPr/>
        </p:nvGrpSpPr>
        <p:grpSpPr>
          <a:xfrm rot="10800000" flipH="1">
            <a:off x="-228058" y="-139018"/>
            <a:ext cx="9244260" cy="5493813"/>
            <a:chOff x="-228058" y="-139018"/>
            <a:chExt cx="9244260" cy="5493813"/>
          </a:xfrm>
        </p:grpSpPr>
        <p:grpSp>
          <p:nvGrpSpPr>
            <p:cNvPr id="1624" name="Google Shape;1624;p29"/>
            <p:cNvGrpSpPr/>
            <p:nvPr/>
          </p:nvGrpSpPr>
          <p:grpSpPr>
            <a:xfrm>
              <a:off x="8509217" y="2832782"/>
              <a:ext cx="360617" cy="360263"/>
              <a:chOff x="7664900" y="2436425"/>
              <a:chExt cx="203750" cy="203550"/>
            </a:xfrm>
          </p:grpSpPr>
          <p:sp>
            <p:nvSpPr>
              <p:cNvPr id="1625" name="Google Shape;1625;p2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29"/>
            <p:cNvGrpSpPr/>
            <p:nvPr/>
          </p:nvGrpSpPr>
          <p:grpSpPr>
            <a:xfrm>
              <a:off x="8798732" y="1190892"/>
              <a:ext cx="146371" cy="139557"/>
              <a:chOff x="7789800" y="2227100"/>
              <a:chExt cx="82700" cy="78850"/>
            </a:xfrm>
          </p:grpSpPr>
          <p:sp>
            <p:nvSpPr>
              <p:cNvPr id="1628" name="Google Shape;1628;p2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29"/>
            <p:cNvGrpSpPr/>
            <p:nvPr/>
          </p:nvGrpSpPr>
          <p:grpSpPr>
            <a:xfrm>
              <a:off x="8869814" y="2338120"/>
              <a:ext cx="83761" cy="83761"/>
              <a:chOff x="7896400" y="2242875"/>
              <a:chExt cx="47325" cy="47325"/>
            </a:xfrm>
          </p:grpSpPr>
          <p:sp>
            <p:nvSpPr>
              <p:cNvPr id="1631" name="Google Shape;1631;p2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29"/>
            <p:cNvGrpSpPr/>
            <p:nvPr/>
          </p:nvGrpSpPr>
          <p:grpSpPr>
            <a:xfrm>
              <a:off x="5778642" y="4994532"/>
              <a:ext cx="360617" cy="360263"/>
              <a:chOff x="7664900" y="2436425"/>
              <a:chExt cx="203750" cy="203550"/>
            </a:xfrm>
          </p:grpSpPr>
          <p:sp>
            <p:nvSpPr>
              <p:cNvPr id="1634" name="Google Shape;1634;p2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29"/>
            <p:cNvGrpSpPr/>
            <p:nvPr/>
          </p:nvGrpSpPr>
          <p:grpSpPr>
            <a:xfrm>
              <a:off x="-228058" y="3880182"/>
              <a:ext cx="360617" cy="360263"/>
              <a:chOff x="7664900" y="2436425"/>
              <a:chExt cx="203750" cy="203550"/>
            </a:xfrm>
          </p:grpSpPr>
          <p:sp>
            <p:nvSpPr>
              <p:cNvPr id="1637" name="Google Shape;1637;p2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29"/>
            <p:cNvGrpSpPr/>
            <p:nvPr/>
          </p:nvGrpSpPr>
          <p:grpSpPr>
            <a:xfrm>
              <a:off x="2916542" y="-139018"/>
              <a:ext cx="360617" cy="360263"/>
              <a:chOff x="7664900" y="2436425"/>
              <a:chExt cx="203750" cy="203550"/>
            </a:xfrm>
          </p:grpSpPr>
          <p:sp>
            <p:nvSpPr>
              <p:cNvPr id="1640" name="Google Shape;1640;p2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29"/>
            <p:cNvGrpSpPr/>
            <p:nvPr/>
          </p:nvGrpSpPr>
          <p:grpSpPr>
            <a:xfrm>
              <a:off x="7351782" y="4854967"/>
              <a:ext cx="146371" cy="139557"/>
              <a:chOff x="7789800" y="2227100"/>
              <a:chExt cx="82700" cy="78850"/>
            </a:xfrm>
          </p:grpSpPr>
          <p:sp>
            <p:nvSpPr>
              <p:cNvPr id="1643" name="Google Shape;1643;p2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29"/>
            <p:cNvGrpSpPr/>
            <p:nvPr/>
          </p:nvGrpSpPr>
          <p:grpSpPr>
            <a:xfrm>
              <a:off x="8869832" y="4040142"/>
              <a:ext cx="146371" cy="139557"/>
              <a:chOff x="7789800" y="2227100"/>
              <a:chExt cx="82700" cy="78850"/>
            </a:xfrm>
          </p:grpSpPr>
          <p:sp>
            <p:nvSpPr>
              <p:cNvPr id="1646" name="Google Shape;1646;p2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29"/>
            <p:cNvGrpSpPr/>
            <p:nvPr/>
          </p:nvGrpSpPr>
          <p:grpSpPr>
            <a:xfrm>
              <a:off x="7205407" y="148967"/>
              <a:ext cx="146371" cy="139557"/>
              <a:chOff x="7789800" y="2227100"/>
              <a:chExt cx="82700" cy="78850"/>
            </a:xfrm>
          </p:grpSpPr>
          <p:sp>
            <p:nvSpPr>
              <p:cNvPr id="1649" name="Google Shape;1649;p2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29"/>
            <p:cNvGrpSpPr/>
            <p:nvPr/>
          </p:nvGrpSpPr>
          <p:grpSpPr>
            <a:xfrm>
              <a:off x="3795257" y="148967"/>
              <a:ext cx="146371" cy="139557"/>
              <a:chOff x="7789800" y="2227100"/>
              <a:chExt cx="82700" cy="78850"/>
            </a:xfrm>
          </p:grpSpPr>
          <p:sp>
            <p:nvSpPr>
              <p:cNvPr id="1652" name="Google Shape;1652;p2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29"/>
            <p:cNvGrpSpPr/>
            <p:nvPr/>
          </p:nvGrpSpPr>
          <p:grpSpPr>
            <a:xfrm>
              <a:off x="212882" y="722142"/>
              <a:ext cx="146371" cy="139557"/>
              <a:chOff x="7789800" y="2227100"/>
              <a:chExt cx="82700" cy="78850"/>
            </a:xfrm>
          </p:grpSpPr>
          <p:sp>
            <p:nvSpPr>
              <p:cNvPr id="1655" name="Google Shape;1655;p2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29"/>
            <p:cNvGrpSpPr/>
            <p:nvPr/>
          </p:nvGrpSpPr>
          <p:grpSpPr>
            <a:xfrm>
              <a:off x="1238907" y="4911817"/>
              <a:ext cx="146371" cy="139557"/>
              <a:chOff x="7789800" y="2227100"/>
              <a:chExt cx="82700" cy="78850"/>
            </a:xfrm>
          </p:grpSpPr>
          <p:sp>
            <p:nvSpPr>
              <p:cNvPr id="1658" name="Google Shape;1658;p2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29"/>
            <p:cNvGrpSpPr/>
            <p:nvPr/>
          </p:nvGrpSpPr>
          <p:grpSpPr>
            <a:xfrm>
              <a:off x="132557" y="2607142"/>
              <a:ext cx="146371" cy="139557"/>
              <a:chOff x="7789800" y="2227100"/>
              <a:chExt cx="82700" cy="78850"/>
            </a:xfrm>
          </p:grpSpPr>
          <p:sp>
            <p:nvSpPr>
              <p:cNvPr id="1661" name="Google Shape;1661;p2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29"/>
            <p:cNvGrpSpPr/>
            <p:nvPr/>
          </p:nvGrpSpPr>
          <p:grpSpPr>
            <a:xfrm>
              <a:off x="8509214" y="221245"/>
              <a:ext cx="83761" cy="83761"/>
              <a:chOff x="7896400" y="2242875"/>
              <a:chExt cx="47325" cy="47325"/>
            </a:xfrm>
          </p:grpSpPr>
          <p:sp>
            <p:nvSpPr>
              <p:cNvPr id="1664" name="Google Shape;1664;p2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29"/>
            <p:cNvGrpSpPr/>
            <p:nvPr/>
          </p:nvGrpSpPr>
          <p:grpSpPr>
            <a:xfrm>
              <a:off x="8647639" y="4882870"/>
              <a:ext cx="83761" cy="83761"/>
              <a:chOff x="7896400" y="2242875"/>
              <a:chExt cx="47325" cy="47325"/>
            </a:xfrm>
          </p:grpSpPr>
          <p:sp>
            <p:nvSpPr>
              <p:cNvPr id="1667" name="Google Shape;1667;p2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29"/>
            <p:cNvGrpSpPr/>
            <p:nvPr/>
          </p:nvGrpSpPr>
          <p:grpSpPr>
            <a:xfrm>
              <a:off x="4784114" y="4882870"/>
              <a:ext cx="83761" cy="83761"/>
              <a:chOff x="7896400" y="2242875"/>
              <a:chExt cx="47325" cy="47325"/>
            </a:xfrm>
          </p:grpSpPr>
          <p:sp>
            <p:nvSpPr>
              <p:cNvPr id="1670" name="Google Shape;1670;p2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29"/>
            <p:cNvGrpSpPr/>
            <p:nvPr/>
          </p:nvGrpSpPr>
          <p:grpSpPr>
            <a:xfrm>
              <a:off x="508489" y="4882870"/>
              <a:ext cx="83761" cy="83761"/>
              <a:chOff x="7896400" y="2242875"/>
              <a:chExt cx="47325" cy="47325"/>
            </a:xfrm>
          </p:grpSpPr>
          <p:sp>
            <p:nvSpPr>
              <p:cNvPr id="1673" name="Google Shape;1673;p2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29"/>
            <p:cNvGrpSpPr/>
            <p:nvPr/>
          </p:nvGrpSpPr>
          <p:grpSpPr>
            <a:xfrm>
              <a:off x="163852" y="3429545"/>
              <a:ext cx="83761" cy="83761"/>
              <a:chOff x="7896400" y="2242875"/>
              <a:chExt cx="47325" cy="47325"/>
            </a:xfrm>
          </p:grpSpPr>
          <p:sp>
            <p:nvSpPr>
              <p:cNvPr id="1676" name="Google Shape;1676;p2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29"/>
            <p:cNvGrpSpPr/>
            <p:nvPr/>
          </p:nvGrpSpPr>
          <p:grpSpPr>
            <a:xfrm>
              <a:off x="359239" y="1723670"/>
              <a:ext cx="83761" cy="83761"/>
              <a:chOff x="7896400" y="2242875"/>
              <a:chExt cx="47325" cy="47325"/>
            </a:xfrm>
          </p:grpSpPr>
          <p:sp>
            <p:nvSpPr>
              <p:cNvPr id="1679" name="Google Shape;1679;p2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81" name="Google Shape;1681;p29"/>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683"/>
        <p:cNvGrpSpPr/>
        <p:nvPr/>
      </p:nvGrpSpPr>
      <p:grpSpPr>
        <a:xfrm>
          <a:off x="0" y="0"/>
          <a:ext cx="0" cy="0"/>
          <a:chOff x="0" y="0"/>
          <a:chExt cx="0" cy="0"/>
        </a:xfrm>
      </p:grpSpPr>
      <p:grpSp>
        <p:nvGrpSpPr>
          <p:cNvPr id="1684" name="Google Shape;1684;p30"/>
          <p:cNvGrpSpPr/>
          <p:nvPr/>
        </p:nvGrpSpPr>
        <p:grpSpPr>
          <a:xfrm flipH="1">
            <a:off x="-8" y="-139018"/>
            <a:ext cx="9244260" cy="5493813"/>
            <a:chOff x="-228058" y="-139018"/>
            <a:chExt cx="9244260" cy="5493813"/>
          </a:xfrm>
        </p:grpSpPr>
        <p:grpSp>
          <p:nvGrpSpPr>
            <p:cNvPr id="1685" name="Google Shape;1685;p30"/>
            <p:cNvGrpSpPr/>
            <p:nvPr/>
          </p:nvGrpSpPr>
          <p:grpSpPr>
            <a:xfrm>
              <a:off x="8509217" y="2832782"/>
              <a:ext cx="360617" cy="360263"/>
              <a:chOff x="7664900" y="2436425"/>
              <a:chExt cx="203750" cy="203550"/>
            </a:xfrm>
          </p:grpSpPr>
          <p:sp>
            <p:nvSpPr>
              <p:cNvPr id="1686" name="Google Shape;1686;p30"/>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0"/>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30"/>
            <p:cNvGrpSpPr/>
            <p:nvPr/>
          </p:nvGrpSpPr>
          <p:grpSpPr>
            <a:xfrm>
              <a:off x="8798732" y="1190892"/>
              <a:ext cx="146371" cy="139557"/>
              <a:chOff x="7789800" y="2227100"/>
              <a:chExt cx="82700" cy="78850"/>
            </a:xfrm>
          </p:grpSpPr>
          <p:sp>
            <p:nvSpPr>
              <p:cNvPr id="1689" name="Google Shape;1689;p3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30"/>
            <p:cNvGrpSpPr/>
            <p:nvPr/>
          </p:nvGrpSpPr>
          <p:grpSpPr>
            <a:xfrm>
              <a:off x="8869814" y="2338120"/>
              <a:ext cx="83761" cy="83761"/>
              <a:chOff x="7896400" y="2242875"/>
              <a:chExt cx="47325" cy="47325"/>
            </a:xfrm>
          </p:grpSpPr>
          <p:sp>
            <p:nvSpPr>
              <p:cNvPr id="1692" name="Google Shape;1692;p3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30"/>
            <p:cNvGrpSpPr/>
            <p:nvPr/>
          </p:nvGrpSpPr>
          <p:grpSpPr>
            <a:xfrm>
              <a:off x="5778642" y="4994532"/>
              <a:ext cx="360617" cy="360263"/>
              <a:chOff x="7664900" y="2436425"/>
              <a:chExt cx="203750" cy="203550"/>
            </a:xfrm>
          </p:grpSpPr>
          <p:sp>
            <p:nvSpPr>
              <p:cNvPr id="1695" name="Google Shape;1695;p30"/>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0"/>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30"/>
            <p:cNvGrpSpPr/>
            <p:nvPr/>
          </p:nvGrpSpPr>
          <p:grpSpPr>
            <a:xfrm>
              <a:off x="-228058" y="3880182"/>
              <a:ext cx="360617" cy="360263"/>
              <a:chOff x="7664900" y="2436425"/>
              <a:chExt cx="203750" cy="203550"/>
            </a:xfrm>
          </p:grpSpPr>
          <p:sp>
            <p:nvSpPr>
              <p:cNvPr id="1698" name="Google Shape;1698;p30"/>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0"/>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30"/>
            <p:cNvGrpSpPr/>
            <p:nvPr/>
          </p:nvGrpSpPr>
          <p:grpSpPr>
            <a:xfrm>
              <a:off x="2916542" y="-139018"/>
              <a:ext cx="360617" cy="360263"/>
              <a:chOff x="7664900" y="2436425"/>
              <a:chExt cx="203750" cy="203550"/>
            </a:xfrm>
          </p:grpSpPr>
          <p:sp>
            <p:nvSpPr>
              <p:cNvPr id="1701" name="Google Shape;1701;p30"/>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0"/>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30"/>
            <p:cNvGrpSpPr/>
            <p:nvPr/>
          </p:nvGrpSpPr>
          <p:grpSpPr>
            <a:xfrm>
              <a:off x="7351782" y="4854967"/>
              <a:ext cx="146371" cy="139557"/>
              <a:chOff x="7789800" y="2227100"/>
              <a:chExt cx="82700" cy="78850"/>
            </a:xfrm>
          </p:grpSpPr>
          <p:sp>
            <p:nvSpPr>
              <p:cNvPr id="1704" name="Google Shape;1704;p3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30"/>
            <p:cNvGrpSpPr/>
            <p:nvPr/>
          </p:nvGrpSpPr>
          <p:grpSpPr>
            <a:xfrm>
              <a:off x="8869832" y="4040142"/>
              <a:ext cx="146371" cy="139557"/>
              <a:chOff x="7789800" y="2227100"/>
              <a:chExt cx="82700" cy="78850"/>
            </a:xfrm>
          </p:grpSpPr>
          <p:sp>
            <p:nvSpPr>
              <p:cNvPr id="1707" name="Google Shape;1707;p3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30"/>
            <p:cNvGrpSpPr/>
            <p:nvPr/>
          </p:nvGrpSpPr>
          <p:grpSpPr>
            <a:xfrm>
              <a:off x="7205407" y="148967"/>
              <a:ext cx="146371" cy="139557"/>
              <a:chOff x="7789800" y="2227100"/>
              <a:chExt cx="82700" cy="78850"/>
            </a:xfrm>
          </p:grpSpPr>
          <p:sp>
            <p:nvSpPr>
              <p:cNvPr id="1710" name="Google Shape;1710;p3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30"/>
            <p:cNvGrpSpPr/>
            <p:nvPr/>
          </p:nvGrpSpPr>
          <p:grpSpPr>
            <a:xfrm>
              <a:off x="3795257" y="148967"/>
              <a:ext cx="146371" cy="139557"/>
              <a:chOff x="7789800" y="2227100"/>
              <a:chExt cx="82700" cy="78850"/>
            </a:xfrm>
          </p:grpSpPr>
          <p:sp>
            <p:nvSpPr>
              <p:cNvPr id="1713" name="Google Shape;1713;p3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30"/>
            <p:cNvGrpSpPr/>
            <p:nvPr/>
          </p:nvGrpSpPr>
          <p:grpSpPr>
            <a:xfrm>
              <a:off x="212882" y="722142"/>
              <a:ext cx="146371" cy="139557"/>
              <a:chOff x="7789800" y="2227100"/>
              <a:chExt cx="82700" cy="78850"/>
            </a:xfrm>
          </p:grpSpPr>
          <p:sp>
            <p:nvSpPr>
              <p:cNvPr id="1716" name="Google Shape;1716;p3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30"/>
            <p:cNvGrpSpPr/>
            <p:nvPr/>
          </p:nvGrpSpPr>
          <p:grpSpPr>
            <a:xfrm>
              <a:off x="1238907" y="4911817"/>
              <a:ext cx="146371" cy="139557"/>
              <a:chOff x="7789800" y="2227100"/>
              <a:chExt cx="82700" cy="78850"/>
            </a:xfrm>
          </p:grpSpPr>
          <p:sp>
            <p:nvSpPr>
              <p:cNvPr id="1719" name="Google Shape;1719;p3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30"/>
            <p:cNvGrpSpPr/>
            <p:nvPr/>
          </p:nvGrpSpPr>
          <p:grpSpPr>
            <a:xfrm>
              <a:off x="132557" y="2607142"/>
              <a:ext cx="146371" cy="139557"/>
              <a:chOff x="7789800" y="2227100"/>
              <a:chExt cx="82700" cy="78850"/>
            </a:xfrm>
          </p:grpSpPr>
          <p:sp>
            <p:nvSpPr>
              <p:cNvPr id="1722" name="Google Shape;1722;p30"/>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0"/>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30"/>
            <p:cNvGrpSpPr/>
            <p:nvPr/>
          </p:nvGrpSpPr>
          <p:grpSpPr>
            <a:xfrm>
              <a:off x="8509214" y="221245"/>
              <a:ext cx="83761" cy="83761"/>
              <a:chOff x="7896400" y="2242875"/>
              <a:chExt cx="47325" cy="47325"/>
            </a:xfrm>
          </p:grpSpPr>
          <p:sp>
            <p:nvSpPr>
              <p:cNvPr id="1725" name="Google Shape;1725;p3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30"/>
            <p:cNvGrpSpPr/>
            <p:nvPr/>
          </p:nvGrpSpPr>
          <p:grpSpPr>
            <a:xfrm>
              <a:off x="8647639" y="4882870"/>
              <a:ext cx="83761" cy="83761"/>
              <a:chOff x="7896400" y="2242875"/>
              <a:chExt cx="47325" cy="47325"/>
            </a:xfrm>
          </p:grpSpPr>
          <p:sp>
            <p:nvSpPr>
              <p:cNvPr id="1728" name="Google Shape;1728;p3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30"/>
            <p:cNvGrpSpPr/>
            <p:nvPr/>
          </p:nvGrpSpPr>
          <p:grpSpPr>
            <a:xfrm>
              <a:off x="4784114" y="4882870"/>
              <a:ext cx="83761" cy="83761"/>
              <a:chOff x="7896400" y="2242875"/>
              <a:chExt cx="47325" cy="47325"/>
            </a:xfrm>
          </p:grpSpPr>
          <p:sp>
            <p:nvSpPr>
              <p:cNvPr id="1731" name="Google Shape;1731;p3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30"/>
            <p:cNvGrpSpPr/>
            <p:nvPr/>
          </p:nvGrpSpPr>
          <p:grpSpPr>
            <a:xfrm>
              <a:off x="508489" y="4882870"/>
              <a:ext cx="83761" cy="83761"/>
              <a:chOff x="7896400" y="2242875"/>
              <a:chExt cx="47325" cy="47325"/>
            </a:xfrm>
          </p:grpSpPr>
          <p:sp>
            <p:nvSpPr>
              <p:cNvPr id="1734" name="Google Shape;1734;p3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30"/>
            <p:cNvGrpSpPr/>
            <p:nvPr/>
          </p:nvGrpSpPr>
          <p:grpSpPr>
            <a:xfrm>
              <a:off x="163852" y="3429545"/>
              <a:ext cx="83761" cy="83761"/>
              <a:chOff x="7896400" y="2242875"/>
              <a:chExt cx="47325" cy="47325"/>
            </a:xfrm>
          </p:grpSpPr>
          <p:sp>
            <p:nvSpPr>
              <p:cNvPr id="1737" name="Google Shape;1737;p3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 name="Google Shape;1739;p30"/>
            <p:cNvGrpSpPr/>
            <p:nvPr/>
          </p:nvGrpSpPr>
          <p:grpSpPr>
            <a:xfrm>
              <a:off x="359239" y="1723670"/>
              <a:ext cx="83761" cy="83761"/>
              <a:chOff x="7896400" y="2242875"/>
              <a:chExt cx="47325" cy="47325"/>
            </a:xfrm>
          </p:grpSpPr>
          <p:sp>
            <p:nvSpPr>
              <p:cNvPr id="1740" name="Google Shape;1740;p30"/>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0"/>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42" name="Google Shape;1742;p30"/>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0"/>
          <p:cNvSpPr txBox="1">
            <a:spLocks noGrp="1"/>
          </p:cNvSpPr>
          <p:nvPr>
            <p:ph type="title"/>
          </p:nvPr>
        </p:nvSpPr>
        <p:spPr>
          <a:xfrm>
            <a:off x="2347950" y="539500"/>
            <a:ext cx="4448100" cy="108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44" name="Google Shape;1744;p30"/>
          <p:cNvSpPr txBox="1">
            <a:spLocks noGrp="1"/>
          </p:cNvSpPr>
          <p:nvPr>
            <p:ph type="subTitle" idx="1"/>
          </p:nvPr>
        </p:nvSpPr>
        <p:spPr>
          <a:xfrm>
            <a:off x="2347900" y="1627650"/>
            <a:ext cx="4448100" cy="120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5" name="Google Shape;1745;p30"/>
          <p:cNvSpPr txBox="1"/>
          <p:nvPr/>
        </p:nvSpPr>
        <p:spPr>
          <a:xfrm>
            <a:off x="2099100" y="3921325"/>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Archivo"/>
                <a:ea typeface="Archivo"/>
                <a:cs typeface="Archivo"/>
                <a:sym typeface="Archivo"/>
              </a:rPr>
              <a:t>CREDITS:</a:t>
            </a:r>
            <a:r>
              <a:rPr lang="en" sz="1200">
                <a:solidFill>
                  <a:schemeClr val="dk1"/>
                </a:solidFill>
                <a:latin typeface="Archivo"/>
                <a:ea typeface="Archivo"/>
                <a:cs typeface="Archivo"/>
                <a:sym typeface="Archivo"/>
              </a:rPr>
              <a:t> This presentation template was created by </a:t>
            </a:r>
            <a:r>
              <a:rPr lang="en" sz="1200" b="1" u="sng">
                <a:solidFill>
                  <a:schemeClr val="dk1"/>
                </a:solidFill>
                <a:latin typeface="Archivo"/>
                <a:ea typeface="Archivo"/>
                <a:cs typeface="Archivo"/>
                <a:sym typeface="Archivo"/>
                <a:hlinkClick r:id="rId2">
                  <a:extLst>
                    <a:ext uri="{A12FA001-AC4F-418D-AE19-62706E023703}">
                      <ahyp:hlinkClr xmlns:ahyp="http://schemas.microsoft.com/office/drawing/2018/hyperlinkcolor" val="tx"/>
                    </a:ext>
                  </a:extLst>
                </a:hlinkClick>
              </a:rPr>
              <a:t>Slidesgo</a:t>
            </a:r>
            <a:r>
              <a:rPr lang="en" sz="1200">
                <a:solidFill>
                  <a:schemeClr val="dk1"/>
                </a:solidFill>
                <a:latin typeface="Archivo"/>
                <a:ea typeface="Archivo"/>
                <a:cs typeface="Archivo"/>
                <a:sym typeface="Archivo"/>
              </a:rPr>
              <a:t>, and includes icons by </a:t>
            </a:r>
            <a:r>
              <a:rPr lang="en" sz="1200"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Flaticon</a:t>
            </a:r>
            <a:r>
              <a:rPr lang="en" sz="1200">
                <a:solidFill>
                  <a:schemeClr val="dk1"/>
                </a:solidFill>
                <a:latin typeface="Archivo"/>
                <a:ea typeface="Archivo"/>
                <a:cs typeface="Archivo"/>
                <a:sym typeface="Archivo"/>
              </a:rPr>
              <a:t>, and infographics &amp; images by </a:t>
            </a:r>
            <a:r>
              <a:rPr lang="en" sz="1200" b="1" u="sng">
                <a:solidFill>
                  <a:schemeClr val="dk1"/>
                </a:solidFill>
                <a:latin typeface="Archivo"/>
                <a:ea typeface="Archivo"/>
                <a:cs typeface="Archivo"/>
                <a:sym typeface="Archivo"/>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Archivo"/>
                <a:ea typeface="Archivo"/>
                <a:cs typeface="Archivo"/>
                <a:sym typeface="Archivo"/>
              </a:rPr>
              <a:t> </a:t>
            </a:r>
            <a:endParaRPr sz="1200" b="1" u="sng">
              <a:solidFill>
                <a:schemeClr val="dk1"/>
              </a:solidFill>
              <a:latin typeface="Archivo"/>
              <a:ea typeface="Archivo"/>
              <a:cs typeface="Archivo"/>
              <a:sym typeface="Archiv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3"/>
        <p:cNvGrpSpPr/>
        <p:nvPr/>
      </p:nvGrpSpPr>
      <p:grpSpPr>
        <a:xfrm>
          <a:off x="0" y="0"/>
          <a:ext cx="0" cy="0"/>
          <a:chOff x="0" y="0"/>
          <a:chExt cx="0" cy="0"/>
        </a:xfrm>
      </p:grpSpPr>
      <p:grpSp>
        <p:nvGrpSpPr>
          <p:cNvPr id="134" name="Google Shape;134;p4"/>
          <p:cNvGrpSpPr/>
          <p:nvPr/>
        </p:nvGrpSpPr>
        <p:grpSpPr>
          <a:xfrm rot="10800000" flipH="1">
            <a:off x="-228058" y="-139018"/>
            <a:ext cx="9244260" cy="5493813"/>
            <a:chOff x="-228058" y="-139018"/>
            <a:chExt cx="9244260" cy="5493813"/>
          </a:xfrm>
        </p:grpSpPr>
        <p:grpSp>
          <p:nvGrpSpPr>
            <p:cNvPr id="135" name="Google Shape;135;p4"/>
            <p:cNvGrpSpPr/>
            <p:nvPr/>
          </p:nvGrpSpPr>
          <p:grpSpPr>
            <a:xfrm>
              <a:off x="8509217" y="2832782"/>
              <a:ext cx="360617" cy="360263"/>
              <a:chOff x="7664900" y="2436425"/>
              <a:chExt cx="203750" cy="203550"/>
            </a:xfrm>
          </p:grpSpPr>
          <p:sp>
            <p:nvSpPr>
              <p:cNvPr id="136" name="Google Shape;136;p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4"/>
            <p:cNvGrpSpPr/>
            <p:nvPr/>
          </p:nvGrpSpPr>
          <p:grpSpPr>
            <a:xfrm>
              <a:off x="8798732" y="1190892"/>
              <a:ext cx="146371" cy="139557"/>
              <a:chOff x="7789800" y="2227100"/>
              <a:chExt cx="82700" cy="78850"/>
            </a:xfrm>
          </p:grpSpPr>
          <p:sp>
            <p:nvSpPr>
              <p:cNvPr id="139" name="Google Shape;139;p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4"/>
            <p:cNvGrpSpPr/>
            <p:nvPr/>
          </p:nvGrpSpPr>
          <p:grpSpPr>
            <a:xfrm>
              <a:off x="8869814" y="2338120"/>
              <a:ext cx="83761" cy="83761"/>
              <a:chOff x="7896400" y="2242875"/>
              <a:chExt cx="47325" cy="47325"/>
            </a:xfrm>
          </p:grpSpPr>
          <p:sp>
            <p:nvSpPr>
              <p:cNvPr id="142" name="Google Shape;142;p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4"/>
            <p:cNvGrpSpPr/>
            <p:nvPr/>
          </p:nvGrpSpPr>
          <p:grpSpPr>
            <a:xfrm>
              <a:off x="5778642" y="4994532"/>
              <a:ext cx="360617" cy="360263"/>
              <a:chOff x="7664900" y="2436425"/>
              <a:chExt cx="203750" cy="203550"/>
            </a:xfrm>
          </p:grpSpPr>
          <p:sp>
            <p:nvSpPr>
              <p:cNvPr id="145" name="Google Shape;145;p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4"/>
            <p:cNvGrpSpPr/>
            <p:nvPr/>
          </p:nvGrpSpPr>
          <p:grpSpPr>
            <a:xfrm>
              <a:off x="-228058" y="3880182"/>
              <a:ext cx="360617" cy="360263"/>
              <a:chOff x="7664900" y="2436425"/>
              <a:chExt cx="203750" cy="203550"/>
            </a:xfrm>
          </p:grpSpPr>
          <p:sp>
            <p:nvSpPr>
              <p:cNvPr id="148" name="Google Shape;148;p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4"/>
            <p:cNvGrpSpPr/>
            <p:nvPr/>
          </p:nvGrpSpPr>
          <p:grpSpPr>
            <a:xfrm>
              <a:off x="2916542" y="-139018"/>
              <a:ext cx="360617" cy="360263"/>
              <a:chOff x="7664900" y="2436425"/>
              <a:chExt cx="203750" cy="203550"/>
            </a:xfrm>
          </p:grpSpPr>
          <p:sp>
            <p:nvSpPr>
              <p:cNvPr id="151" name="Google Shape;151;p4"/>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7351782" y="4854967"/>
              <a:ext cx="146371" cy="139557"/>
              <a:chOff x="7789800" y="2227100"/>
              <a:chExt cx="82700" cy="78850"/>
            </a:xfrm>
          </p:grpSpPr>
          <p:sp>
            <p:nvSpPr>
              <p:cNvPr id="154" name="Google Shape;154;p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56;p4"/>
            <p:cNvGrpSpPr/>
            <p:nvPr/>
          </p:nvGrpSpPr>
          <p:grpSpPr>
            <a:xfrm>
              <a:off x="8869832" y="4040142"/>
              <a:ext cx="146371" cy="139557"/>
              <a:chOff x="7789800" y="2227100"/>
              <a:chExt cx="82700" cy="78850"/>
            </a:xfrm>
          </p:grpSpPr>
          <p:sp>
            <p:nvSpPr>
              <p:cNvPr id="157" name="Google Shape;157;p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4"/>
            <p:cNvGrpSpPr/>
            <p:nvPr/>
          </p:nvGrpSpPr>
          <p:grpSpPr>
            <a:xfrm>
              <a:off x="7205407" y="148967"/>
              <a:ext cx="146371" cy="139557"/>
              <a:chOff x="7789800" y="2227100"/>
              <a:chExt cx="82700" cy="78850"/>
            </a:xfrm>
          </p:grpSpPr>
          <p:sp>
            <p:nvSpPr>
              <p:cNvPr id="160" name="Google Shape;160;p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4"/>
            <p:cNvGrpSpPr/>
            <p:nvPr/>
          </p:nvGrpSpPr>
          <p:grpSpPr>
            <a:xfrm>
              <a:off x="3795257" y="148967"/>
              <a:ext cx="146371" cy="139557"/>
              <a:chOff x="7789800" y="2227100"/>
              <a:chExt cx="82700" cy="78850"/>
            </a:xfrm>
          </p:grpSpPr>
          <p:sp>
            <p:nvSpPr>
              <p:cNvPr id="163" name="Google Shape;163;p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212882" y="722142"/>
              <a:ext cx="146371" cy="139557"/>
              <a:chOff x="7789800" y="2227100"/>
              <a:chExt cx="82700" cy="78850"/>
            </a:xfrm>
          </p:grpSpPr>
          <p:sp>
            <p:nvSpPr>
              <p:cNvPr id="166" name="Google Shape;166;p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4"/>
            <p:cNvGrpSpPr/>
            <p:nvPr/>
          </p:nvGrpSpPr>
          <p:grpSpPr>
            <a:xfrm>
              <a:off x="1238907" y="4911817"/>
              <a:ext cx="146371" cy="139557"/>
              <a:chOff x="7789800" y="2227100"/>
              <a:chExt cx="82700" cy="78850"/>
            </a:xfrm>
          </p:grpSpPr>
          <p:sp>
            <p:nvSpPr>
              <p:cNvPr id="169" name="Google Shape;169;p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4"/>
            <p:cNvGrpSpPr/>
            <p:nvPr/>
          </p:nvGrpSpPr>
          <p:grpSpPr>
            <a:xfrm>
              <a:off x="132557" y="2607142"/>
              <a:ext cx="146371" cy="139557"/>
              <a:chOff x="7789800" y="2227100"/>
              <a:chExt cx="82700" cy="78850"/>
            </a:xfrm>
          </p:grpSpPr>
          <p:sp>
            <p:nvSpPr>
              <p:cNvPr id="172" name="Google Shape;172;p4"/>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4"/>
            <p:cNvGrpSpPr/>
            <p:nvPr/>
          </p:nvGrpSpPr>
          <p:grpSpPr>
            <a:xfrm>
              <a:off x="8509214" y="221245"/>
              <a:ext cx="83761" cy="83761"/>
              <a:chOff x="7896400" y="2242875"/>
              <a:chExt cx="47325" cy="47325"/>
            </a:xfrm>
          </p:grpSpPr>
          <p:sp>
            <p:nvSpPr>
              <p:cNvPr id="175" name="Google Shape;175;p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77;p4"/>
            <p:cNvGrpSpPr/>
            <p:nvPr/>
          </p:nvGrpSpPr>
          <p:grpSpPr>
            <a:xfrm>
              <a:off x="8647639" y="4882870"/>
              <a:ext cx="83761" cy="83761"/>
              <a:chOff x="7896400" y="2242875"/>
              <a:chExt cx="47325" cy="47325"/>
            </a:xfrm>
          </p:grpSpPr>
          <p:sp>
            <p:nvSpPr>
              <p:cNvPr id="178" name="Google Shape;178;p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4"/>
            <p:cNvGrpSpPr/>
            <p:nvPr/>
          </p:nvGrpSpPr>
          <p:grpSpPr>
            <a:xfrm>
              <a:off x="4784114" y="4882870"/>
              <a:ext cx="83761" cy="83761"/>
              <a:chOff x="7896400" y="2242875"/>
              <a:chExt cx="47325" cy="47325"/>
            </a:xfrm>
          </p:grpSpPr>
          <p:sp>
            <p:nvSpPr>
              <p:cNvPr id="181" name="Google Shape;181;p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4"/>
            <p:cNvGrpSpPr/>
            <p:nvPr/>
          </p:nvGrpSpPr>
          <p:grpSpPr>
            <a:xfrm>
              <a:off x="508489" y="4882870"/>
              <a:ext cx="83761" cy="83761"/>
              <a:chOff x="7896400" y="2242875"/>
              <a:chExt cx="47325" cy="47325"/>
            </a:xfrm>
          </p:grpSpPr>
          <p:sp>
            <p:nvSpPr>
              <p:cNvPr id="184" name="Google Shape;184;p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86;p4"/>
            <p:cNvGrpSpPr/>
            <p:nvPr/>
          </p:nvGrpSpPr>
          <p:grpSpPr>
            <a:xfrm>
              <a:off x="163852" y="3429545"/>
              <a:ext cx="83761" cy="83761"/>
              <a:chOff x="7896400" y="2242875"/>
              <a:chExt cx="47325" cy="47325"/>
            </a:xfrm>
          </p:grpSpPr>
          <p:sp>
            <p:nvSpPr>
              <p:cNvPr id="187" name="Google Shape;187;p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4"/>
            <p:cNvGrpSpPr/>
            <p:nvPr/>
          </p:nvGrpSpPr>
          <p:grpSpPr>
            <a:xfrm>
              <a:off x="359239" y="1723670"/>
              <a:ext cx="83761" cy="83761"/>
              <a:chOff x="7896400" y="2242875"/>
              <a:chExt cx="47325" cy="47325"/>
            </a:xfrm>
          </p:grpSpPr>
          <p:sp>
            <p:nvSpPr>
              <p:cNvPr id="190" name="Google Shape;190;p4"/>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2" name="Google Shape;192;p4"/>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4" name="Google Shape;194;p4"/>
          <p:cNvSpPr txBox="1">
            <a:spLocks noGrp="1"/>
          </p:cNvSpPr>
          <p:nvPr>
            <p:ph type="body" idx="1"/>
          </p:nvPr>
        </p:nvSpPr>
        <p:spPr>
          <a:xfrm>
            <a:off x="720000" y="1017725"/>
            <a:ext cx="7704000" cy="3614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746"/>
        <p:cNvGrpSpPr/>
        <p:nvPr/>
      </p:nvGrpSpPr>
      <p:grpSpPr>
        <a:xfrm>
          <a:off x="0" y="0"/>
          <a:ext cx="0" cy="0"/>
          <a:chOff x="0" y="0"/>
          <a:chExt cx="0" cy="0"/>
        </a:xfrm>
      </p:grpSpPr>
      <p:grpSp>
        <p:nvGrpSpPr>
          <p:cNvPr id="1747" name="Google Shape;1747;p31"/>
          <p:cNvGrpSpPr/>
          <p:nvPr/>
        </p:nvGrpSpPr>
        <p:grpSpPr>
          <a:xfrm rot="10800000">
            <a:off x="222560" y="2022732"/>
            <a:ext cx="360617" cy="360263"/>
            <a:chOff x="7664900" y="2436425"/>
            <a:chExt cx="203750" cy="203550"/>
          </a:xfrm>
        </p:grpSpPr>
        <p:sp>
          <p:nvSpPr>
            <p:cNvPr id="1748" name="Google Shape;1748;p3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31"/>
          <p:cNvGrpSpPr/>
          <p:nvPr/>
        </p:nvGrpSpPr>
        <p:grpSpPr>
          <a:xfrm rot="10800000">
            <a:off x="1740617" y="1036065"/>
            <a:ext cx="146371" cy="139557"/>
            <a:chOff x="7789800" y="2227100"/>
            <a:chExt cx="82700" cy="78850"/>
          </a:xfrm>
        </p:grpSpPr>
        <p:sp>
          <p:nvSpPr>
            <p:cNvPr id="1751" name="Google Shape;1751;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31"/>
          <p:cNvGrpSpPr/>
          <p:nvPr/>
        </p:nvGrpSpPr>
        <p:grpSpPr>
          <a:xfrm rot="10800000">
            <a:off x="138820" y="2793895"/>
            <a:ext cx="83761" cy="83761"/>
            <a:chOff x="7896400" y="2242875"/>
            <a:chExt cx="47325" cy="47325"/>
          </a:xfrm>
        </p:grpSpPr>
        <p:sp>
          <p:nvSpPr>
            <p:cNvPr id="1754" name="Google Shape;1754;p3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31"/>
          <p:cNvGrpSpPr/>
          <p:nvPr/>
        </p:nvGrpSpPr>
        <p:grpSpPr>
          <a:xfrm rot="10800000">
            <a:off x="2953135" y="-139018"/>
            <a:ext cx="360617" cy="360263"/>
            <a:chOff x="7664900" y="2436425"/>
            <a:chExt cx="203750" cy="203550"/>
          </a:xfrm>
        </p:grpSpPr>
        <p:sp>
          <p:nvSpPr>
            <p:cNvPr id="1757" name="Google Shape;1757;p3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31"/>
          <p:cNvGrpSpPr/>
          <p:nvPr/>
        </p:nvGrpSpPr>
        <p:grpSpPr>
          <a:xfrm rot="10800000">
            <a:off x="8959835" y="975332"/>
            <a:ext cx="360617" cy="360263"/>
            <a:chOff x="7664900" y="2436425"/>
            <a:chExt cx="203750" cy="203550"/>
          </a:xfrm>
        </p:grpSpPr>
        <p:sp>
          <p:nvSpPr>
            <p:cNvPr id="1760" name="Google Shape;1760;p3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31"/>
          <p:cNvGrpSpPr/>
          <p:nvPr/>
        </p:nvGrpSpPr>
        <p:grpSpPr>
          <a:xfrm rot="10800000">
            <a:off x="2953135" y="1673094"/>
            <a:ext cx="360617" cy="360263"/>
            <a:chOff x="7664900" y="2436425"/>
            <a:chExt cx="203750" cy="203550"/>
          </a:xfrm>
        </p:grpSpPr>
        <p:sp>
          <p:nvSpPr>
            <p:cNvPr id="1763" name="Google Shape;1763;p3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31"/>
          <p:cNvGrpSpPr/>
          <p:nvPr/>
        </p:nvGrpSpPr>
        <p:grpSpPr>
          <a:xfrm rot="10800000">
            <a:off x="1594242" y="221252"/>
            <a:ext cx="146371" cy="139557"/>
            <a:chOff x="7789800" y="2227100"/>
            <a:chExt cx="82700" cy="78850"/>
          </a:xfrm>
        </p:grpSpPr>
        <p:sp>
          <p:nvSpPr>
            <p:cNvPr id="1766" name="Google Shape;1766;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31"/>
          <p:cNvGrpSpPr/>
          <p:nvPr/>
        </p:nvGrpSpPr>
        <p:grpSpPr>
          <a:xfrm rot="10800000">
            <a:off x="76192" y="1036077"/>
            <a:ext cx="146371" cy="139557"/>
            <a:chOff x="7789800" y="2227100"/>
            <a:chExt cx="82700" cy="78850"/>
          </a:xfrm>
        </p:grpSpPr>
        <p:sp>
          <p:nvSpPr>
            <p:cNvPr id="1769" name="Google Shape;1769;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31"/>
          <p:cNvGrpSpPr/>
          <p:nvPr/>
        </p:nvGrpSpPr>
        <p:grpSpPr>
          <a:xfrm rot="10800000">
            <a:off x="1291867" y="2106715"/>
            <a:ext cx="146371" cy="139557"/>
            <a:chOff x="7789800" y="2227100"/>
            <a:chExt cx="82700" cy="78850"/>
          </a:xfrm>
        </p:grpSpPr>
        <p:sp>
          <p:nvSpPr>
            <p:cNvPr id="1772" name="Google Shape;1772;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31"/>
          <p:cNvGrpSpPr/>
          <p:nvPr/>
        </p:nvGrpSpPr>
        <p:grpSpPr>
          <a:xfrm rot="10800000">
            <a:off x="4702017" y="2106715"/>
            <a:ext cx="146371" cy="139557"/>
            <a:chOff x="7789800" y="2227100"/>
            <a:chExt cx="82700" cy="78850"/>
          </a:xfrm>
        </p:grpSpPr>
        <p:sp>
          <p:nvSpPr>
            <p:cNvPr id="1775" name="Google Shape;1775;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31"/>
          <p:cNvGrpSpPr/>
          <p:nvPr/>
        </p:nvGrpSpPr>
        <p:grpSpPr>
          <a:xfrm rot="10800000">
            <a:off x="8284392" y="1533540"/>
            <a:ext cx="146371" cy="139557"/>
            <a:chOff x="7789800" y="2227100"/>
            <a:chExt cx="82700" cy="78850"/>
          </a:xfrm>
        </p:grpSpPr>
        <p:sp>
          <p:nvSpPr>
            <p:cNvPr id="1778" name="Google Shape;1778;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31"/>
          <p:cNvGrpSpPr/>
          <p:nvPr/>
        </p:nvGrpSpPr>
        <p:grpSpPr>
          <a:xfrm rot="10800000">
            <a:off x="7707117" y="164402"/>
            <a:ext cx="146371" cy="139557"/>
            <a:chOff x="7789800" y="2227100"/>
            <a:chExt cx="82700" cy="78850"/>
          </a:xfrm>
        </p:grpSpPr>
        <p:sp>
          <p:nvSpPr>
            <p:cNvPr id="1781" name="Google Shape;1781;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31"/>
          <p:cNvGrpSpPr/>
          <p:nvPr/>
        </p:nvGrpSpPr>
        <p:grpSpPr>
          <a:xfrm rot="10800000">
            <a:off x="8813467" y="2469077"/>
            <a:ext cx="146371" cy="139557"/>
            <a:chOff x="7789800" y="2227100"/>
            <a:chExt cx="82700" cy="78850"/>
          </a:xfrm>
        </p:grpSpPr>
        <p:sp>
          <p:nvSpPr>
            <p:cNvPr id="1784" name="Google Shape;1784;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31"/>
          <p:cNvGrpSpPr/>
          <p:nvPr/>
        </p:nvGrpSpPr>
        <p:grpSpPr>
          <a:xfrm rot="10800000">
            <a:off x="876170" y="1561445"/>
            <a:ext cx="83761" cy="83761"/>
            <a:chOff x="7896400" y="2242875"/>
            <a:chExt cx="47325" cy="47325"/>
          </a:xfrm>
        </p:grpSpPr>
        <p:sp>
          <p:nvSpPr>
            <p:cNvPr id="1787" name="Google Shape;1787;p3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31"/>
          <p:cNvGrpSpPr/>
          <p:nvPr/>
        </p:nvGrpSpPr>
        <p:grpSpPr>
          <a:xfrm rot="10800000">
            <a:off x="360995" y="249145"/>
            <a:ext cx="83761" cy="83761"/>
            <a:chOff x="7896400" y="2242875"/>
            <a:chExt cx="47325" cy="47325"/>
          </a:xfrm>
        </p:grpSpPr>
        <p:sp>
          <p:nvSpPr>
            <p:cNvPr id="1790" name="Google Shape;1790;p3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31"/>
          <p:cNvGrpSpPr/>
          <p:nvPr/>
        </p:nvGrpSpPr>
        <p:grpSpPr>
          <a:xfrm rot="10800000">
            <a:off x="4224520" y="249145"/>
            <a:ext cx="83761" cy="83761"/>
            <a:chOff x="7896400" y="2242875"/>
            <a:chExt cx="47325" cy="47325"/>
          </a:xfrm>
        </p:grpSpPr>
        <p:sp>
          <p:nvSpPr>
            <p:cNvPr id="1793" name="Google Shape;1793;p3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31"/>
          <p:cNvGrpSpPr/>
          <p:nvPr/>
        </p:nvGrpSpPr>
        <p:grpSpPr>
          <a:xfrm rot="10800000">
            <a:off x="8500145" y="249145"/>
            <a:ext cx="83761" cy="83761"/>
            <a:chOff x="7896400" y="2242875"/>
            <a:chExt cx="47325" cy="47325"/>
          </a:xfrm>
        </p:grpSpPr>
        <p:sp>
          <p:nvSpPr>
            <p:cNvPr id="1796" name="Google Shape;1796;p3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31"/>
          <p:cNvGrpSpPr/>
          <p:nvPr/>
        </p:nvGrpSpPr>
        <p:grpSpPr>
          <a:xfrm rot="10800000">
            <a:off x="8844782" y="1702470"/>
            <a:ext cx="83761" cy="83761"/>
            <a:chOff x="7896400" y="2242875"/>
            <a:chExt cx="47325" cy="47325"/>
          </a:xfrm>
        </p:grpSpPr>
        <p:sp>
          <p:nvSpPr>
            <p:cNvPr id="1799" name="Google Shape;1799;p3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31"/>
          <p:cNvGrpSpPr/>
          <p:nvPr/>
        </p:nvGrpSpPr>
        <p:grpSpPr>
          <a:xfrm rot="10800000">
            <a:off x="8649395" y="3408345"/>
            <a:ext cx="83761" cy="83761"/>
            <a:chOff x="7896400" y="2242875"/>
            <a:chExt cx="47325" cy="47325"/>
          </a:xfrm>
        </p:grpSpPr>
        <p:sp>
          <p:nvSpPr>
            <p:cNvPr id="1802" name="Google Shape;1802;p31"/>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1"/>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31"/>
          <p:cNvGrpSpPr/>
          <p:nvPr/>
        </p:nvGrpSpPr>
        <p:grpSpPr>
          <a:xfrm rot="10800000">
            <a:off x="7690785" y="954432"/>
            <a:ext cx="360617" cy="360263"/>
            <a:chOff x="7664900" y="2436425"/>
            <a:chExt cx="203750" cy="203550"/>
          </a:xfrm>
        </p:grpSpPr>
        <p:sp>
          <p:nvSpPr>
            <p:cNvPr id="1805" name="Google Shape;1805;p3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31"/>
          <p:cNvGrpSpPr/>
          <p:nvPr/>
        </p:nvGrpSpPr>
        <p:grpSpPr>
          <a:xfrm rot="10800000">
            <a:off x="6337073" y="359369"/>
            <a:ext cx="360617" cy="360263"/>
            <a:chOff x="7664900" y="2436425"/>
            <a:chExt cx="203750" cy="203550"/>
          </a:xfrm>
        </p:grpSpPr>
        <p:sp>
          <p:nvSpPr>
            <p:cNvPr id="1808" name="Google Shape;1808;p31"/>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1"/>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31"/>
          <p:cNvGrpSpPr/>
          <p:nvPr/>
        </p:nvGrpSpPr>
        <p:grpSpPr>
          <a:xfrm rot="10800000">
            <a:off x="5134792" y="675815"/>
            <a:ext cx="146371" cy="139557"/>
            <a:chOff x="7789800" y="2227100"/>
            <a:chExt cx="82700" cy="78850"/>
          </a:xfrm>
        </p:grpSpPr>
        <p:sp>
          <p:nvSpPr>
            <p:cNvPr id="1811" name="Google Shape;1811;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31"/>
          <p:cNvGrpSpPr/>
          <p:nvPr/>
        </p:nvGrpSpPr>
        <p:grpSpPr>
          <a:xfrm rot="10800000">
            <a:off x="3530342" y="954415"/>
            <a:ext cx="146371" cy="139557"/>
            <a:chOff x="7789800" y="2227100"/>
            <a:chExt cx="82700" cy="78850"/>
          </a:xfrm>
        </p:grpSpPr>
        <p:sp>
          <p:nvSpPr>
            <p:cNvPr id="1814" name="Google Shape;1814;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 name="Google Shape;1816;p31"/>
          <p:cNvGrpSpPr/>
          <p:nvPr/>
        </p:nvGrpSpPr>
        <p:grpSpPr>
          <a:xfrm rot="10800000">
            <a:off x="6697692" y="1783440"/>
            <a:ext cx="146371" cy="139557"/>
            <a:chOff x="7789800" y="2227100"/>
            <a:chExt cx="82700" cy="78850"/>
          </a:xfrm>
        </p:grpSpPr>
        <p:sp>
          <p:nvSpPr>
            <p:cNvPr id="1817" name="Google Shape;1817;p31"/>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1"/>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9" name="Google Shape;1819;p31"/>
          <p:cNvSpPr/>
          <p:nvPr/>
        </p:nvSpPr>
        <p:spPr>
          <a:xfrm>
            <a:off x="0" y="2246275"/>
            <a:ext cx="9144000" cy="2872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820"/>
        <p:cNvGrpSpPr/>
        <p:nvPr/>
      </p:nvGrpSpPr>
      <p:grpSpPr>
        <a:xfrm>
          <a:off x="0" y="0"/>
          <a:ext cx="0" cy="0"/>
          <a:chOff x="0" y="0"/>
          <a:chExt cx="0" cy="0"/>
        </a:xfrm>
      </p:grpSpPr>
      <p:grpSp>
        <p:nvGrpSpPr>
          <p:cNvPr id="1821" name="Google Shape;1821;p32"/>
          <p:cNvGrpSpPr/>
          <p:nvPr/>
        </p:nvGrpSpPr>
        <p:grpSpPr>
          <a:xfrm flipH="1">
            <a:off x="298760" y="2756582"/>
            <a:ext cx="360617" cy="360263"/>
            <a:chOff x="7664900" y="2436425"/>
            <a:chExt cx="203750" cy="203550"/>
          </a:xfrm>
        </p:grpSpPr>
        <p:sp>
          <p:nvSpPr>
            <p:cNvPr id="1822" name="Google Shape;1822;p3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32"/>
          <p:cNvGrpSpPr/>
          <p:nvPr/>
        </p:nvGrpSpPr>
        <p:grpSpPr>
          <a:xfrm flipH="1">
            <a:off x="223492" y="1114692"/>
            <a:ext cx="146371" cy="139557"/>
            <a:chOff x="7789800" y="2227100"/>
            <a:chExt cx="82700" cy="78850"/>
          </a:xfrm>
        </p:grpSpPr>
        <p:sp>
          <p:nvSpPr>
            <p:cNvPr id="1825" name="Google Shape;1825;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32"/>
          <p:cNvGrpSpPr/>
          <p:nvPr/>
        </p:nvGrpSpPr>
        <p:grpSpPr>
          <a:xfrm flipH="1">
            <a:off x="215020" y="2261920"/>
            <a:ext cx="83761" cy="83761"/>
            <a:chOff x="7896400" y="2242875"/>
            <a:chExt cx="47325" cy="47325"/>
          </a:xfrm>
        </p:grpSpPr>
        <p:sp>
          <p:nvSpPr>
            <p:cNvPr id="1828" name="Google Shape;1828;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32"/>
          <p:cNvGrpSpPr/>
          <p:nvPr/>
        </p:nvGrpSpPr>
        <p:grpSpPr>
          <a:xfrm flipH="1">
            <a:off x="3029335" y="4918332"/>
            <a:ext cx="360617" cy="360263"/>
            <a:chOff x="7664900" y="2436425"/>
            <a:chExt cx="203750" cy="203550"/>
          </a:xfrm>
        </p:grpSpPr>
        <p:sp>
          <p:nvSpPr>
            <p:cNvPr id="1831" name="Google Shape;1831;p3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32"/>
          <p:cNvGrpSpPr/>
          <p:nvPr/>
        </p:nvGrpSpPr>
        <p:grpSpPr>
          <a:xfrm flipH="1">
            <a:off x="9036035" y="3803982"/>
            <a:ext cx="360617" cy="360263"/>
            <a:chOff x="7664900" y="2436425"/>
            <a:chExt cx="203750" cy="203550"/>
          </a:xfrm>
        </p:grpSpPr>
        <p:sp>
          <p:nvSpPr>
            <p:cNvPr id="1834" name="Google Shape;1834;p3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32"/>
          <p:cNvGrpSpPr/>
          <p:nvPr/>
        </p:nvGrpSpPr>
        <p:grpSpPr>
          <a:xfrm flipH="1">
            <a:off x="5891435" y="-215218"/>
            <a:ext cx="360617" cy="360263"/>
            <a:chOff x="7664900" y="2436425"/>
            <a:chExt cx="203750" cy="203550"/>
          </a:xfrm>
        </p:grpSpPr>
        <p:sp>
          <p:nvSpPr>
            <p:cNvPr id="1837" name="Google Shape;1837;p3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32"/>
          <p:cNvGrpSpPr/>
          <p:nvPr/>
        </p:nvGrpSpPr>
        <p:grpSpPr>
          <a:xfrm flipH="1">
            <a:off x="1670442" y="4778767"/>
            <a:ext cx="146371" cy="139557"/>
            <a:chOff x="7789800" y="2227100"/>
            <a:chExt cx="82700" cy="78850"/>
          </a:xfrm>
        </p:grpSpPr>
        <p:sp>
          <p:nvSpPr>
            <p:cNvPr id="1840" name="Google Shape;1840;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32"/>
          <p:cNvGrpSpPr/>
          <p:nvPr/>
        </p:nvGrpSpPr>
        <p:grpSpPr>
          <a:xfrm flipH="1">
            <a:off x="152392" y="3963942"/>
            <a:ext cx="146371" cy="139557"/>
            <a:chOff x="7789800" y="2227100"/>
            <a:chExt cx="82700" cy="78850"/>
          </a:xfrm>
        </p:grpSpPr>
        <p:sp>
          <p:nvSpPr>
            <p:cNvPr id="1843" name="Google Shape;1843;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32"/>
          <p:cNvGrpSpPr/>
          <p:nvPr/>
        </p:nvGrpSpPr>
        <p:grpSpPr>
          <a:xfrm flipH="1">
            <a:off x="1816817" y="72767"/>
            <a:ext cx="146371" cy="139557"/>
            <a:chOff x="7789800" y="2227100"/>
            <a:chExt cx="82700" cy="78850"/>
          </a:xfrm>
        </p:grpSpPr>
        <p:sp>
          <p:nvSpPr>
            <p:cNvPr id="1846" name="Google Shape;1846;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32"/>
          <p:cNvGrpSpPr/>
          <p:nvPr/>
        </p:nvGrpSpPr>
        <p:grpSpPr>
          <a:xfrm flipH="1">
            <a:off x="5226967" y="72767"/>
            <a:ext cx="146371" cy="139557"/>
            <a:chOff x="7789800" y="2227100"/>
            <a:chExt cx="82700" cy="78850"/>
          </a:xfrm>
        </p:grpSpPr>
        <p:sp>
          <p:nvSpPr>
            <p:cNvPr id="1849" name="Google Shape;1849;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32"/>
          <p:cNvGrpSpPr/>
          <p:nvPr/>
        </p:nvGrpSpPr>
        <p:grpSpPr>
          <a:xfrm flipH="1">
            <a:off x="8809342" y="645942"/>
            <a:ext cx="146371" cy="139557"/>
            <a:chOff x="7789800" y="2227100"/>
            <a:chExt cx="82700" cy="78850"/>
          </a:xfrm>
        </p:grpSpPr>
        <p:sp>
          <p:nvSpPr>
            <p:cNvPr id="1852" name="Google Shape;1852;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 name="Google Shape;1854;p32"/>
          <p:cNvGrpSpPr/>
          <p:nvPr/>
        </p:nvGrpSpPr>
        <p:grpSpPr>
          <a:xfrm flipH="1">
            <a:off x="8262392" y="4247992"/>
            <a:ext cx="146371" cy="139557"/>
            <a:chOff x="7789800" y="2227100"/>
            <a:chExt cx="82700" cy="78850"/>
          </a:xfrm>
        </p:grpSpPr>
        <p:sp>
          <p:nvSpPr>
            <p:cNvPr id="1855" name="Google Shape;1855;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32"/>
          <p:cNvGrpSpPr/>
          <p:nvPr/>
        </p:nvGrpSpPr>
        <p:grpSpPr>
          <a:xfrm flipH="1">
            <a:off x="8889667" y="2530942"/>
            <a:ext cx="146371" cy="139557"/>
            <a:chOff x="7789800" y="2227100"/>
            <a:chExt cx="82700" cy="78850"/>
          </a:xfrm>
        </p:grpSpPr>
        <p:sp>
          <p:nvSpPr>
            <p:cNvPr id="1858" name="Google Shape;1858;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32"/>
          <p:cNvGrpSpPr/>
          <p:nvPr/>
        </p:nvGrpSpPr>
        <p:grpSpPr>
          <a:xfrm flipH="1">
            <a:off x="575620" y="145045"/>
            <a:ext cx="83761" cy="83761"/>
            <a:chOff x="7896400" y="2242875"/>
            <a:chExt cx="47325" cy="47325"/>
          </a:xfrm>
        </p:grpSpPr>
        <p:sp>
          <p:nvSpPr>
            <p:cNvPr id="1861" name="Google Shape;1861;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32"/>
          <p:cNvGrpSpPr/>
          <p:nvPr/>
        </p:nvGrpSpPr>
        <p:grpSpPr>
          <a:xfrm flipH="1">
            <a:off x="437195" y="4806670"/>
            <a:ext cx="83761" cy="83761"/>
            <a:chOff x="7896400" y="2242875"/>
            <a:chExt cx="47325" cy="47325"/>
          </a:xfrm>
        </p:grpSpPr>
        <p:sp>
          <p:nvSpPr>
            <p:cNvPr id="1864" name="Google Shape;1864;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32"/>
          <p:cNvGrpSpPr/>
          <p:nvPr/>
        </p:nvGrpSpPr>
        <p:grpSpPr>
          <a:xfrm flipH="1">
            <a:off x="4300720" y="4806670"/>
            <a:ext cx="83761" cy="83761"/>
            <a:chOff x="7896400" y="2242875"/>
            <a:chExt cx="47325" cy="47325"/>
          </a:xfrm>
        </p:grpSpPr>
        <p:sp>
          <p:nvSpPr>
            <p:cNvPr id="1867" name="Google Shape;1867;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32"/>
          <p:cNvGrpSpPr/>
          <p:nvPr/>
        </p:nvGrpSpPr>
        <p:grpSpPr>
          <a:xfrm flipH="1">
            <a:off x="8576345" y="4806670"/>
            <a:ext cx="83761" cy="83761"/>
            <a:chOff x="7896400" y="2242875"/>
            <a:chExt cx="47325" cy="47325"/>
          </a:xfrm>
        </p:grpSpPr>
        <p:sp>
          <p:nvSpPr>
            <p:cNvPr id="1870" name="Google Shape;1870;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32"/>
          <p:cNvGrpSpPr/>
          <p:nvPr/>
        </p:nvGrpSpPr>
        <p:grpSpPr>
          <a:xfrm flipH="1">
            <a:off x="8920982" y="3353345"/>
            <a:ext cx="83761" cy="83761"/>
            <a:chOff x="7896400" y="2242875"/>
            <a:chExt cx="47325" cy="47325"/>
          </a:xfrm>
        </p:grpSpPr>
        <p:sp>
          <p:nvSpPr>
            <p:cNvPr id="1873" name="Google Shape;1873;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32"/>
          <p:cNvGrpSpPr/>
          <p:nvPr/>
        </p:nvGrpSpPr>
        <p:grpSpPr>
          <a:xfrm flipH="1">
            <a:off x="8725595" y="1647470"/>
            <a:ext cx="83761" cy="83761"/>
            <a:chOff x="7896400" y="2242875"/>
            <a:chExt cx="47325" cy="47325"/>
          </a:xfrm>
        </p:grpSpPr>
        <p:sp>
          <p:nvSpPr>
            <p:cNvPr id="1876" name="Google Shape;1876;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32"/>
          <p:cNvGrpSpPr/>
          <p:nvPr/>
        </p:nvGrpSpPr>
        <p:grpSpPr>
          <a:xfrm flipH="1">
            <a:off x="8008910" y="645944"/>
            <a:ext cx="360617" cy="360263"/>
            <a:chOff x="7664900" y="2436425"/>
            <a:chExt cx="203750" cy="203550"/>
          </a:xfrm>
        </p:grpSpPr>
        <p:sp>
          <p:nvSpPr>
            <p:cNvPr id="1879" name="Google Shape;1879;p3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32"/>
          <p:cNvGrpSpPr/>
          <p:nvPr/>
        </p:nvGrpSpPr>
        <p:grpSpPr>
          <a:xfrm flipH="1">
            <a:off x="6170035" y="4419944"/>
            <a:ext cx="360617" cy="360263"/>
            <a:chOff x="7664900" y="2436425"/>
            <a:chExt cx="203750" cy="203550"/>
          </a:xfrm>
        </p:grpSpPr>
        <p:sp>
          <p:nvSpPr>
            <p:cNvPr id="1882" name="Google Shape;1882;p3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2"/>
          <p:cNvSpPr/>
          <p:nvPr/>
        </p:nvSpPr>
        <p:spPr>
          <a:xfrm>
            <a:off x="0" y="0"/>
            <a:ext cx="6946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 name="Google Shape;1885;p32"/>
          <p:cNvGrpSpPr/>
          <p:nvPr/>
        </p:nvGrpSpPr>
        <p:grpSpPr>
          <a:xfrm flipH="1">
            <a:off x="7901785" y="3173069"/>
            <a:ext cx="360617" cy="360263"/>
            <a:chOff x="7664900" y="2436425"/>
            <a:chExt cx="203750" cy="203550"/>
          </a:xfrm>
        </p:grpSpPr>
        <p:sp>
          <p:nvSpPr>
            <p:cNvPr id="1886" name="Google Shape;1886;p32"/>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2"/>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32"/>
          <p:cNvGrpSpPr/>
          <p:nvPr/>
        </p:nvGrpSpPr>
        <p:grpSpPr>
          <a:xfrm flipH="1">
            <a:off x="7537767" y="289342"/>
            <a:ext cx="146371" cy="139557"/>
            <a:chOff x="7789800" y="2227100"/>
            <a:chExt cx="82700" cy="78850"/>
          </a:xfrm>
        </p:grpSpPr>
        <p:sp>
          <p:nvSpPr>
            <p:cNvPr id="1889" name="Google Shape;1889;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32"/>
          <p:cNvGrpSpPr/>
          <p:nvPr/>
        </p:nvGrpSpPr>
        <p:grpSpPr>
          <a:xfrm flipH="1">
            <a:off x="8008892" y="1731217"/>
            <a:ext cx="146371" cy="139557"/>
            <a:chOff x="7789800" y="2227100"/>
            <a:chExt cx="82700" cy="78850"/>
          </a:xfrm>
        </p:grpSpPr>
        <p:sp>
          <p:nvSpPr>
            <p:cNvPr id="1892" name="Google Shape;1892;p32"/>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2"/>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 name="Google Shape;1894;p32"/>
          <p:cNvGrpSpPr/>
          <p:nvPr/>
        </p:nvGrpSpPr>
        <p:grpSpPr>
          <a:xfrm flipH="1">
            <a:off x="7338932" y="1393470"/>
            <a:ext cx="83761" cy="83761"/>
            <a:chOff x="7896400" y="2242875"/>
            <a:chExt cx="47325" cy="47325"/>
          </a:xfrm>
        </p:grpSpPr>
        <p:sp>
          <p:nvSpPr>
            <p:cNvPr id="1895" name="Google Shape;1895;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32"/>
          <p:cNvGrpSpPr/>
          <p:nvPr/>
        </p:nvGrpSpPr>
        <p:grpSpPr>
          <a:xfrm flipH="1">
            <a:off x="7569082" y="2670495"/>
            <a:ext cx="83761" cy="83761"/>
            <a:chOff x="7896400" y="2242875"/>
            <a:chExt cx="47325" cy="47325"/>
          </a:xfrm>
        </p:grpSpPr>
        <p:sp>
          <p:nvSpPr>
            <p:cNvPr id="1898" name="Google Shape;1898;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32"/>
          <p:cNvGrpSpPr/>
          <p:nvPr/>
        </p:nvGrpSpPr>
        <p:grpSpPr>
          <a:xfrm flipH="1">
            <a:off x="7422707" y="4164245"/>
            <a:ext cx="83761" cy="83761"/>
            <a:chOff x="7896400" y="2242875"/>
            <a:chExt cx="47325" cy="47325"/>
          </a:xfrm>
        </p:grpSpPr>
        <p:sp>
          <p:nvSpPr>
            <p:cNvPr id="1901" name="Google Shape;1901;p32"/>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2"/>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06"/>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907"/>
        <p:cNvGrpSpPr/>
        <p:nvPr/>
      </p:nvGrpSpPr>
      <p:grpSpPr>
        <a:xfrm>
          <a:off x="0" y="0"/>
          <a:ext cx="0" cy="0"/>
          <a:chOff x="0" y="0"/>
          <a:chExt cx="0" cy="0"/>
        </a:xfrm>
      </p:grpSpPr>
      <p:sp>
        <p:nvSpPr>
          <p:cNvPr id="1908" name="Google Shape;1908;p3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5"/>
        <p:cNvGrpSpPr/>
        <p:nvPr/>
      </p:nvGrpSpPr>
      <p:grpSpPr>
        <a:xfrm>
          <a:off x="0" y="0"/>
          <a:ext cx="0" cy="0"/>
          <a:chOff x="0" y="0"/>
          <a:chExt cx="0" cy="0"/>
        </a:xfrm>
      </p:grpSpPr>
      <p:grpSp>
        <p:nvGrpSpPr>
          <p:cNvPr id="196" name="Google Shape;196;p5"/>
          <p:cNvGrpSpPr/>
          <p:nvPr/>
        </p:nvGrpSpPr>
        <p:grpSpPr>
          <a:xfrm flipH="1">
            <a:off x="-8" y="-139018"/>
            <a:ext cx="9244260" cy="5493813"/>
            <a:chOff x="-228058" y="-139018"/>
            <a:chExt cx="9244260" cy="5493813"/>
          </a:xfrm>
        </p:grpSpPr>
        <p:grpSp>
          <p:nvGrpSpPr>
            <p:cNvPr id="197" name="Google Shape;197;p5"/>
            <p:cNvGrpSpPr/>
            <p:nvPr/>
          </p:nvGrpSpPr>
          <p:grpSpPr>
            <a:xfrm>
              <a:off x="8509217" y="2832782"/>
              <a:ext cx="360617" cy="360263"/>
              <a:chOff x="7664900" y="2436425"/>
              <a:chExt cx="203750" cy="203550"/>
            </a:xfrm>
          </p:grpSpPr>
          <p:sp>
            <p:nvSpPr>
              <p:cNvPr id="198" name="Google Shape;198;p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5"/>
            <p:cNvGrpSpPr/>
            <p:nvPr/>
          </p:nvGrpSpPr>
          <p:grpSpPr>
            <a:xfrm>
              <a:off x="8798732" y="1190892"/>
              <a:ext cx="146371" cy="139557"/>
              <a:chOff x="7789800" y="2227100"/>
              <a:chExt cx="82700" cy="78850"/>
            </a:xfrm>
          </p:grpSpPr>
          <p:sp>
            <p:nvSpPr>
              <p:cNvPr id="201" name="Google Shape;201;p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5"/>
            <p:cNvGrpSpPr/>
            <p:nvPr/>
          </p:nvGrpSpPr>
          <p:grpSpPr>
            <a:xfrm>
              <a:off x="8869814" y="2338120"/>
              <a:ext cx="83761" cy="83761"/>
              <a:chOff x="7896400" y="2242875"/>
              <a:chExt cx="47325" cy="47325"/>
            </a:xfrm>
          </p:grpSpPr>
          <p:sp>
            <p:nvSpPr>
              <p:cNvPr id="204" name="Google Shape;204;p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5"/>
            <p:cNvGrpSpPr/>
            <p:nvPr/>
          </p:nvGrpSpPr>
          <p:grpSpPr>
            <a:xfrm>
              <a:off x="5778642" y="4994532"/>
              <a:ext cx="360617" cy="360263"/>
              <a:chOff x="7664900" y="2436425"/>
              <a:chExt cx="203750" cy="203550"/>
            </a:xfrm>
          </p:grpSpPr>
          <p:sp>
            <p:nvSpPr>
              <p:cNvPr id="207" name="Google Shape;207;p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5"/>
            <p:cNvGrpSpPr/>
            <p:nvPr/>
          </p:nvGrpSpPr>
          <p:grpSpPr>
            <a:xfrm>
              <a:off x="-228058" y="3880182"/>
              <a:ext cx="360617" cy="360263"/>
              <a:chOff x="7664900" y="2436425"/>
              <a:chExt cx="203750" cy="203550"/>
            </a:xfrm>
          </p:grpSpPr>
          <p:sp>
            <p:nvSpPr>
              <p:cNvPr id="210" name="Google Shape;210;p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5"/>
            <p:cNvGrpSpPr/>
            <p:nvPr/>
          </p:nvGrpSpPr>
          <p:grpSpPr>
            <a:xfrm>
              <a:off x="2916542" y="-139018"/>
              <a:ext cx="360617" cy="360263"/>
              <a:chOff x="7664900" y="2436425"/>
              <a:chExt cx="203750" cy="203550"/>
            </a:xfrm>
          </p:grpSpPr>
          <p:sp>
            <p:nvSpPr>
              <p:cNvPr id="213" name="Google Shape;213;p5"/>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a:off x="7351782" y="4854967"/>
              <a:ext cx="146371" cy="139557"/>
              <a:chOff x="7789800" y="2227100"/>
              <a:chExt cx="82700" cy="78850"/>
            </a:xfrm>
          </p:grpSpPr>
          <p:sp>
            <p:nvSpPr>
              <p:cNvPr id="216" name="Google Shape;216;p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5"/>
            <p:cNvGrpSpPr/>
            <p:nvPr/>
          </p:nvGrpSpPr>
          <p:grpSpPr>
            <a:xfrm>
              <a:off x="8869832" y="4040142"/>
              <a:ext cx="146371" cy="139557"/>
              <a:chOff x="7789800" y="2227100"/>
              <a:chExt cx="82700" cy="78850"/>
            </a:xfrm>
          </p:grpSpPr>
          <p:sp>
            <p:nvSpPr>
              <p:cNvPr id="219" name="Google Shape;219;p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5"/>
            <p:cNvGrpSpPr/>
            <p:nvPr/>
          </p:nvGrpSpPr>
          <p:grpSpPr>
            <a:xfrm>
              <a:off x="7205407" y="148967"/>
              <a:ext cx="146371" cy="139557"/>
              <a:chOff x="7789800" y="2227100"/>
              <a:chExt cx="82700" cy="78850"/>
            </a:xfrm>
          </p:grpSpPr>
          <p:sp>
            <p:nvSpPr>
              <p:cNvPr id="222" name="Google Shape;222;p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3795257" y="148967"/>
              <a:ext cx="146371" cy="139557"/>
              <a:chOff x="7789800" y="2227100"/>
              <a:chExt cx="82700" cy="78850"/>
            </a:xfrm>
          </p:grpSpPr>
          <p:sp>
            <p:nvSpPr>
              <p:cNvPr id="225" name="Google Shape;225;p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227;p5"/>
            <p:cNvGrpSpPr/>
            <p:nvPr/>
          </p:nvGrpSpPr>
          <p:grpSpPr>
            <a:xfrm>
              <a:off x="212882" y="722142"/>
              <a:ext cx="146371" cy="139557"/>
              <a:chOff x="7789800" y="2227100"/>
              <a:chExt cx="82700" cy="78850"/>
            </a:xfrm>
          </p:grpSpPr>
          <p:sp>
            <p:nvSpPr>
              <p:cNvPr id="228" name="Google Shape;228;p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5"/>
            <p:cNvGrpSpPr/>
            <p:nvPr/>
          </p:nvGrpSpPr>
          <p:grpSpPr>
            <a:xfrm>
              <a:off x="1238907" y="4911817"/>
              <a:ext cx="146371" cy="139557"/>
              <a:chOff x="7789800" y="2227100"/>
              <a:chExt cx="82700" cy="78850"/>
            </a:xfrm>
          </p:grpSpPr>
          <p:sp>
            <p:nvSpPr>
              <p:cNvPr id="231" name="Google Shape;231;p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5"/>
            <p:cNvGrpSpPr/>
            <p:nvPr/>
          </p:nvGrpSpPr>
          <p:grpSpPr>
            <a:xfrm>
              <a:off x="132557" y="2607142"/>
              <a:ext cx="146371" cy="139557"/>
              <a:chOff x="7789800" y="2227100"/>
              <a:chExt cx="82700" cy="78850"/>
            </a:xfrm>
          </p:grpSpPr>
          <p:sp>
            <p:nvSpPr>
              <p:cNvPr id="234" name="Google Shape;234;p5"/>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5"/>
            <p:cNvGrpSpPr/>
            <p:nvPr/>
          </p:nvGrpSpPr>
          <p:grpSpPr>
            <a:xfrm>
              <a:off x="8509214" y="221245"/>
              <a:ext cx="83761" cy="83761"/>
              <a:chOff x="7896400" y="2242875"/>
              <a:chExt cx="47325" cy="47325"/>
            </a:xfrm>
          </p:grpSpPr>
          <p:sp>
            <p:nvSpPr>
              <p:cNvPr id="237" name="Google Shape;237;p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5"/>
            <p:cNvGrpSpPr/>
            <p:nvPr/>
          </p:nvGrpSpPr>
          <p:grpSpPr>
            <a:xfrm>
              <a:off x="8647639" y="4882870"/>
              <a:ext cx="83761" cy="83761"/>
              <a:chOff x="7896400" y="2242875"/>
              <a:chExt cx="47325" cy="47325"/>
            </a:xfrm>
          </p:grpSpPr>
          <p:sp>
            <p:nvSpPr>
              <p:cNvPr id="240" name="Google Shape;240;p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242;p5"/>
            <p:cNvGrpSpPr/>
            <p:nvPr/>
          </p:nvGrpSpPr>
          <p:grpSpPr>
            <a:xfrm>
              <a:off x="4784114" y="4882870"/>
              <a:ext cx="83761" cy="83761"/>
              <a:chOff x="7896400" y="2242875"/>
              <a:chExt cx="47325" cy="47325"/>
            </a:xfrm>
          </p:grpSpPr>
          <p:sp>
            <p:nvSpPr>
              <p:cNvPr id="243" name="Google Shape;243;p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5"/>
            <p:cNvGrpSpPr/>
            <p:nvPr/>
          </p:nvGrpSpPr>
          <p:grpSpPr>
            <a:xfrm>
              <a:off x="508489" y="4882870"/>
              <a:ext cx="83761" cy="83761"/>
              <a:chOff x="7896400" y="2242875"/>
              <a:chExt cx="47325" cy="47325"/>
            </a:xfrm>
          </p:grpSpPr>
          <p:sp>
            <p:nvSpPr>
              <p:cNvPr id="246" name="Google Shape;246;p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5"/>
            <p:cNvGrpSpPr/>
            <p:nvPr/>
          </p:nvGrpSpPr>
          <p:grpSpPr>
            <a:xfrm>
              <a:off x="163852" y="3429545"/>
              <a:ext cx="83761" cy="83761"/>
              <a:chOff x="7896400" y="2242875"/>
              <a:chExt cx="47325" cy="47325"/>
            </a:xfrm>
          </p:grpSpPr>
          <p:sp>
            <p:nvSpPr>
              <p:cNvPr id="249" name="Google Shape;249;p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5"/>
            <p:cNvGrpSpPr/>
            <p:nvPr/>
          </p:nvGrpSpPr>
          <p:grpSpPr>
            <a:xfrm>
              <a:off x="359239" y="1723670"/>
              <a:ext cx="83761" cy="83761"/>
              <a:chOff x="7896400" y="2242875"/>
              <a:chExt cx="47325" cy="47325"/>
            </a:xfrm>
          </p:grpSpPr>
          <p:sp>
            <p:nvSpPr>
              <p:cNvPr id="252" name="Google Shape;252;p5"/>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4" name="Google Shape;254;p5"/>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6" name="Google Shape;256;p5"/>
          <p:cNvSpPr txBox="1">
            <a:spLocks noGrp="1"/>
          </p:cNvSpPr>
          <p:nvPr>
            <p:ph type="subTitle" idx="1"/>
          </p:nvPr>
        </p:nvSpPr>
        <p:spPr>
          <a:xfrm>
            <a:off x="5010684" y="3946150"/>
            <a:ext cx="2357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7" name="Google Shape;257;p5"/>
          <p:cNvSpPr txBox="1">
            <a:spLocks noGrp="1"/>
          </p:cNvSpPr>
          <p:nvPr>
            <p:ph type="subTitle" idx="2"/>
          </p:nvPr>
        </p:nvSpPr>
        <p:spPr>
          <a:xfrm>
            <a:off x="1776137" y="3946150"/>
            <a:ext cx="2357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8" name="Google Shape;258;p5"/>
          <p:cNvSpPr txBox="1">
            <a:spLocks noGrp="1"/>
          </p:cNvSpPr>
          <p:nvPr>
            <p:ph type="subTitle" idx="3"/>
          </p:nvPr>
        </p:nvSpPr>
        <p:spPr>
          <a:xfrm>
            <a:off x="5010675" y="3373450"/>
            <a:ext cx="23574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59" name="Google Shape;259;p5"/>
          <p:cNvSpPr txBox="1">
            <a:spLocks noGrp="1"/>
          </p:cNvSpPr>
          <p:nvPr>
            <p:ph type="subTitle" idx="4"/>
          </p:nvPr>
        </p:nvSpPr>
        <p:spPr>
          <a:xfrm>
            <a:off x="1775925" y="3373450"/>
            <a:ext cx="23574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0"/>
        <p:cNvGrpSpPr/>
        <p:nvPr/>
      </p:nvGrpSpPr>
      <p:grpSpPr>
        <a:xfrm>
          <a:off x="0" y="0"/>
          <a:ext cx="0" cy="0"/>
          <a:chOff x="0" y="0"/>
          <a:chExt cx="0" cy="0"/>
        </a:xfrm>
      </p:grpSpPr>
      <p:grpSp>
        <p:nvGrpSpPr>
          <p:cNvPr id="261" name="Google Shape;261;p6"/>
          <p:cNvGrpSpPr/>
          <p:nvPr/>
        </p:nvGrpSpPr>
        <p:grpSpPr>
          <a:xfrm flipH="1">
            <a:off x="-8" y="-139018"/>
            <a:ext cx="9244260" cy="5493813"/>
            <a:chOff x="-228058" y="-139018"/>
            <a:chExt cx="9244260" cy="5493813"/>
          </a:xfrm>
        </p:grpSpPr>
        <p:grpSp>
          <p:nvGrpSpPr>
            <p:cNvPr id="262" name="Google Shape;262;p6"/>
            <p:cNvGrpSpPr/>
            <p:nvPr/>
          </p:nvGrpSpPr>
          <p:grpSpPr>
            <a:xfrm>
              <a:off x="8509217" y="2832782"/>
              <a:ext cx="360617" cy="360263"/>
              <a:chOff x="7664900" y="2436425"/>
              <a:chExt cx="203750" cy="203550"/>
            </a:xfrm>
          </p:grpSpPr>
          <p:sp>
            <p:nvSpPr>
              <p:cNvPr id="263" name="Google Shape;263;p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6"/>
            <p:cNvGrpSpPr/>
            <p:nvPr/>
          </p:nvGrpSpPr>
          <p:grpSpPr>
            <a:xfrm>
              <a:off x="8798732" y="1190892"/>
              <a:ext cx="146371" cy="139557"/>
              <a:chOff x="7789800" y="2227100"/>
              <a:chExt cx="82700" cy="78850"/>
            </a:xfrm>
          </p:grpSpPr>
          <p:sp>
            <p:nvSpPr>
              <p:cNvPr id="266" name="Google Shape;266;p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6"/>
            <p:cNvGrpSpPr/>
            <p:nvPr/>
          </p:nvGrpSpPr>
          <p:grpSpPr>
            <a:xfrm>
              <a:off x="8869814" y="2338120"/>
              <a:ext cx="83761" cy="83761"/>
              <a:chOff x="7896400" y="2242875"/>
              <a:chExt cx="47325" cy="47325"/>
            </a:xfrm>
          </p:grpSpPr>
          <p:sp>
            <p:nvSpPr>
              <p:cNvPr id="269" name="Google Shape;269;p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a:off x="5778642" y="4994532"/>
              <a:ext cx="360617" cy="360263"/>
              <a:chOff x="7664900" y="2436425"/>
              <a:chExt cx="203750" cy="203550"/>
            </a:xfrm>
          </p:grpSpPr>
          <p:sp>
            <p:nvSpPr>
              <p:cNvPr id="272" name="Google Shape;272;p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6"/>
            <p:cNvGrpSpPr/>
            <p:nvPr/>
          </p:nvGrpSpPr>
          <p:grpSpPr>
            <a:xfrm>
              <a:off x="-228058" y="3880182"/>
              <a:ext cx="360617" cy="360263"/>
              <a:chOff x="7664900" y="2436425"/>
              <a:chExt cx="203750" cy="203550"/>
            </a:xfrm>
          </p:grpSpPr>
          <p:sp>
            <p:nvSpPr>
              <p:cNvPr id="275" name="Google Shape;275;p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6"/>
            <p:cNvGrpSpPr/>
            <p:nvPr/>
          </p:nvGrpSpPr>
          <p:grpSpPr>
            <a:xfrm>
              <a:off x="2916542" y="-139018"/>
              <a:ext cx="360617" cy="360263"/>
              <a:chOff x="7664900" y="2436425"/>
              <a:chExt cx="203750" cy="203550"/>
            </a:xfrm>
          </p:grpSpPr>
          <p:sp>
            <p:nvSpPr>
              <p:cNvPr id="278" name="Google Shape;278;p6"/>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6"/>
            <p:cNvGrpSpPr/>
            <p:nvPr/>
          </p:nvGrpSpPr>
          <p:grpSpPr>
            <a:xfrm>
              <a:off x="7351782" y="4854967"/>
              <a:ext cx="146371" cy="139557"/>
              <a:chOff x="7789800" y="2227100"/>
              <a:chExt cx="82700" cy="78850"/>
            </a:xfrm>
          </p:grpSpPr>
          <p:sp>
            <p:nvSpPr>
              <p:cNvPr id="281" name="Google Shape;281;p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6"/>
            <p:cNvGrpSpPr/>
            <p:nvPr/>
          </p:nvGrpSpPr>
          <p:grpSpPr>
            <a:xfrm>
              <a:off x="8869832" y="4040142"/>
              <a:ext cx="146371" cy="139557"/>
              <a:chOff x="7789800" y="2227100"/>
              <a:chExt cx="82700" cy="78850"/>
            </a:xfrm>
          </p:grpSpPr>
          <p:sp>
            <p:nvSpPr>
              <p:cNvPr id="284" name="Google Shape;284;p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6"/>
            <p:cNvGrpSpPr/>
            <p:nvPr/>
          </p:nvGrpSpPr>
          <p:grpSpPr>
            <a:xfrm>
              <a:off x="7205407" y="148967"/>
              <a:ext cx="146371" cy="139557"/>
              <a:chOff x="7789800" y="2227100"/>
              <a:chExt cx="82700" cy="78850"/>
            </a:xfrm>
          </p:grpSpPr>
          <p:sp>
            <p:nvSpPr>
              <p:cNvPr id="287" name="Google Shape;287;p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3795257" y="148967"/>
              <a:ext cx="146371" cy="139557"/>
              <a:chOff x="7789800" y="2227100"/>
              <a:chExt cx="82700" cy="78850"/>
            </a:xfrm>
          </p:grpSpPr>
          <p:sp>
            <p:nvSpPr>
              <p:cNvPr id="290" name="Google Shape;290;p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6"/>
            <p:cNvGrpSpPr/>
            <p:nvPr/>
          </p:nvGrpSpPr>
          <p:grpSpPr>
            <a:xfrm>
              <a:off x="212882" y="722142"/>
              <a:ext cx="146371" cy="139557"/>
              <a:chOff x="7789800" y="2227100"/>
              <a:chExt cx="82700" cy="78850"/>
            </a:xfrm>
          </p:grpSpPr>
          <p:sp>
            <p:nvSpPr>
              <p:cNvPr id="293" name="Google Shape;293;p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6"/>
            <p:cNvGrpSpPr/>
            <p:nvPr/>
          </p:nvGrpSpPr>
          <p:grpSpPr>
            <a:xfrm>
              <a:off x="1238907" y="4911817"/>
              <a:ext cx="146371" cy="139557"/>
              <a:chOff x="7789800" y="2227100"/>
              <a:chExt cx="82700" cy="78850"/>
            </a:xfrm>
          </p:grpSpPr>
          <p:sp>
            <p:nvSpPr>
              <p:cNvPr id="296" name="Google Shape;296;p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6"/>
            <p:cNvGrpSpPr/>
            <p:nvPr/>
          </p:nvGrpSpPr>
          <p:grpSpPr>
            <a:xfrm>
              <a:off x="132557" y="2607142"/>
              <a:ext cx="146371" cy="139557"/>
              <a:chOff x="7789800" y="2227100"/>
              <a:chExt cx="82700" cy="78850"/>
            </a:xfrm>
          </p:grpSpPr>
          <p:sp>
            <p:nvSpPr>
              <p:cNvPr id="299" name="Google Shape;299;p6"/>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6"/>
            <p:cNvGrpSpPr/>
            <p:nvPr/>
          </p:nvGrpSpPr>
          <p:grpSpPr>
            <a:xfrm>
              <a:off x="8509214" y="221245"/>
              <a:ext cx="83761" cy="83761"/>
              <a:chOff x="7896400" y="2242875"/>
              <a:chExt cx="47325" cy="47325"/>
            </a:xfrm>
          </p:grpSpPr>
          <p:sp>
            <p:nvSpPr>
              <p:cNvPr id="302" name="Google Shape;302;p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6"/>
            <p:cNvGrpSpPr/>
            <p:nvPr/>
          </p:nvGrpSpPr>
          <p:grpSpPr>
            <a:xfrm>
              <a:off x="8647639" y="4882870"/>
              <a:ext cx="83761" cy="83761"/>
              <a:chOff x="7896400" y="2242875"/>
              <a:chExt cx="47325" cy="47325"/>
            </a:xfrm>
          </p:grpSpPr>
          <p:sp>
            <p:nvSpPr>
              <p:cNvPr id="305" name="Google Shape;305;p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6"/>
            <p:cNvGrpSpPr/>
            <p:nvPr/>
          </p:nvGrpSpPr>
          <p:grpSpPr>
            <a:xfrm>
              <a:off x="4784114" y="4882870"/>
              <a:ext cx="83761" cy="83761"/>
              <a:chOff x="7896400" y="2242875"/>
              <a:chExt cx="47325" cy="47325"/>
            </a:xfrm>
          </p:grpSpPr>
          <p:sp>
            <p:nvSpPr>
              <p:cNvPr id="308" name="Google Shape;308;p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6"/>
            <p:cNvGrpSpPr/>
            <p:nvPr/>
          </p:nvGrpSpPr>
          <p:grpSpPr>
            <a:xfrm>
              <a:off x="508489" y="4882870"/>
              <a:ext cx="83761" cy="83761"/>
              <a:chOff x="7896400" y="2242875"/>
              <a:chExt cx="47325" cy="47325"/>
            </a:xfrm>
          </p:grpSpPr>
          <p:sp>
            <p:nvSpPr>
              <p:cNvPr id="311" name="Google Shape;311;p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6"/>
            <p:cNvGrpSpPr/>
            <p:nvPr/>
          </p:nvGrpSpPr>
          <p:grpSpPr>
            <a:xfrm>
              <a:off x="163852" y="3429545"/>
              <a:ext cx="83761" cy="83761"/>
              <a:chOff x="7896400" y="2242875"/>
              <a:chExt cx="47325" cy="47325"/>
            </a:xfrm>
          </p:grpSpPr>
          <p:sp>
            <p:nvSpPr>
              <p:cNvPr id="314" name="Google Shape;314;p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6"/>
            <p:cNvGrpSpPr/>
            <p:nvPr/>
          </p:nvGrpSpPr>
          <p:grpSpPr>
            <a:xfrm>
              <a:off x="359239" y="1723670"/>
              <a:ext cx="83761" cy="83761"/>
              <a:chOff x="7896400" y="2242875"/>
              <a:chExt cx="47325" cy="47325"/>
            </a:xfrm>
          </p:grpSpPr>
          <p:sp>
            <p:nvSpPr>
              <p:cNvPr id="317" name="Google Shape;317;p6"/>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9" name="Google Shape;319;p6"/>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1"/>
        <p:cNvGrpSpPr/>
        <p:nvPr/>
      </p:nvGrpSpPr>
      <p:grpSpPr>
        <a:xfrm>
          <a:off x="0" y="0"/>
          <a:ext cx="0" cy="0"/>
          <a:chOff x="0" y="0"/>
          <a:chExt cx="0" cy="0"/>
        </a:xfrm>
      </p:grpSpPr>
      <p:grpSp>
        <p:nvGrpSpPr>
          <p:cNvPr id="322" name="Google Shape;322;p7"/>
          <p:cNvGrpSpPr/>
          <p:nvPr/>
        </p:nvGrpSpPr>
        <p:grpSpPr>
          <a:xfrm rot="10800000" flipH="1">
            <a:off x="-228058" y="-139018"/>
            <a:ext cx="9244260" cy="5493813"/>
            <a:chOff x="-228058" y="-139018"/>
            <a:chExt cx="9244260" cy="5493813"/>
          </a:xfrm>
        </p:grpSpPr>
        <p:grpSp>
          <p:nvGrpSpPr>
            <p:cNvPr id="323" name="Google Shape;323;p7"/>
            <p:cNvGrpSpPr/>
            <p:nvPr/>
          </p:nvGrpSpPr>
          <p:grpSpPr>
            <a:xfrm>
              <a:off x="8509217" y="2832782"/>
              <a:ext cx="360617" cy="360263"/>
              <a:chOff x="7664900" y="2436425"/>
              <a:chExt cx="203750" cy="203550"/>
            </a:xfrm>
          </p:grpSpPr>
          <p:sp>
            <p:nvSpPr>
              <p:cNvPr id="324" name="Google Shape;324;p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7"/>
            <p:cNvGrpSpPr/>
            <p:nvPr/>
          </p:nvGrpSpPr>
          <p:grpSpPr>
            <a:xfrm>
              <a:off x="8798732" y="1190892"/>
              <a:ext cx="146371" cy="139557"/>
              <a:chOff x="7789800" y="2227100"/>
              <a:chExt cx="82700" cy="78850"/>
            </a:xfrm>
          </p:grpSpPr>
          <p:sp>
            <p:nvSpPr>
              <p:cNvPr id="327" name="Google Shape;327;p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7"/>
            <p:cNvGrpSpPr/>
            <p:nvPr/>
          </p:nvGrpSpPr>
          <p:grpSpPr>
            <a:xfrm>
              <a:off x="8869814" y="2338120"/>
              <a:ext cx="83761" cy="83761"/>
              <a:chOff x="7896400" y="2242875"/>
              <a:chExt cx="47325" cy="47325"/>
            </a:xfrm>
          </p:grpSpPr>
          <p:sp>
            <p:nvSpPr>
              <p:cNvPr id="330" name="Google Shape;330;p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7"/>
            <p:cNvGrpSpPr/>
            <p:nvPr/>
          </p:nvGrpSpPr>
          <p:grpSpPr>
            <a:xfrm>
              <a:off x="5778642" y="4994532"/>
              <a:ext cx="360617" cy="360263"/>
              <a:chOff x="7664900" y="2436425"/>
              <a:chExt cx="203750" cy="203550"/>
            </a:xfrm>
          </p:grpSpPr>
          <p:sp>
            <p:nvSpPr>
              <p:cNvPr id="333" name="Google Shape;333;p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a:off x="-228058" y="3880182"/>
              <a:ext cx="360617" cy="360263"/>
              <a:chOff x="7664900" y="2436425"/>
              <a:chExt cx="203750" cy="203550"/>
            </a:xfrm>
          </p:grpSpPr>
          <p:sp>
            <p:nvSpPr>
              <p:cNvPr id="336" name="Google Shape;336;p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7"/>
            <p:cNvGrpSpPr/>
            <p:nvPr/>
          </p:nvGrpSpPr>
          <p:grpSpPr>
            <a:xfrm>
              <a:off x="2916542" y="-139018"/>
              <a:ext cx="360617" cy="360263"/>
              <a:chOff x="7664900" y="2436425"/>
              <a:chExt cx="203750" cy="203550"/>
            </a:xfrm>
          </p:grpSpPr>
          <p:sp>
            <p:nvSpPr>
              <p:cNvPr id="339" name="Google Shape;339;p7"/>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7"/>
            <p:cNvGrpSpPr/>
            <p:nvPr/>
          </p:nvGrpSpPr>
          <p:grpSpPr>
            <a:xfrm>
              <a:off x="7351782" y="4854967"/>
              <a:ext cx="146371" cy="139557"/>
              <a:chOff x="7789800" y="2227100"/>
              <a:chExt cx="82700" cy="78850"/>
            </a:xfrm>
          </p:grpSpPr>
          <p:sp>
            <p:nvSpPr>
              <p:cNvPr id="342" name="Google Shape;342;p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7"/>
            <p:cNvGrpSpPr/>
            <p:nvPr/>
          </p:nvGrpSpPr>
          <p:grpSpPr>
            <a:xfrm>
              <a:off x="8869832" y="4040142"/>
              <a:ext cx="146371" cy="139557"/>
              <a:chOff x="7789800" y="2227100"/>
              <a:chExt cx="82700" cy="78850"/>
            </a:xfrm>
          </p:grpSpPr>
          <p:sp>
            <p:nvSpPr>
              <p:cNvPr id="345" name="Google Shape;345;p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7"/>
            <p:cNvGrpSpPr/>
            <p:nvPr/>
          </p:nvGrpSpPr>
          <p:grpSpPr>
            <a:xfrm>
              <a:off x="7205407" y="148967"/>
              <a:ext cx="146371" cy="139557"/>
              <a:chOff x="7789800" y="2227100"/>
              <a:chExt cx="82700" cy="78850"/>
            </a:xfrm>
          </p:grpSpPr>
          <p:sp>
            <p:nvSpPr>
              <p:cNvPr id="348" name="Google Shape;348;p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7"/>
            <p:cNvGrpSpPr/>
            <p:nvPr/>
          </p:nvGrpSpPr>
          <p:grpSpPr>
            <a:xfrm>
              <a:off x="3795257" y="148967"/>
              <a:ext cx="146371" cy="139557"/>
              <a:chOff x="7789800" y="2227100"/>
              <a:chExt cx="82700" cy="78850"/>
            </a:xfrm>
          </p:grpSpPr>
          <p:sp>
            <p:nvSpPr>
              <p:cNvPr id="351" name="Google Shape;351;p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a:off x="212882" y="722142"/>
              <a:ext cx="146371" cy="139557"/>
              <a:chOff x="7789800" y="2227100"/>
              <a:chExt cx="82700" cy="78850"/>
            </a:xfrm>
          </p:grpSpPr>
          <p:sp>
            <p:nvSpPr>
              <p:cNvPr id="354" name="Google Shape;354;p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7"/>
            <p:cNvGrpSpPr/>
            <p:nvPr/>
          </p:nvGrpSpPr>
          <p:grpSpPr>
            <a:xfrm>
              <a:off x="1238907" y="4911817"/>
              <a:ext cx="146371" cy="139557"/>
              <a:chOff x="7789800" y="2227100"/>
              <a:chExt cx="82700" cy="78850"/>
            </a:xfrm>
          </p:grpSpPr>
          <p:sp>
            <p:nvSpPr>
              <p:cNvPr id="357" name="Google Shape;357;p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7"/>
            <p:cNvGrpSpPr/>
            <p:nvPr/>
          </p:nvGrpSpPr>
          <p:grpSpPr>
            <a:xfrm>
              <a:off x="132557" y="2607142"/>
              <a:ext cx="146371" cy="139557"/>
              <a:chOff x="7789800" y="2227100"/>
              <a:chExt cx="82700" cy="78850"/>
            </a:xfrm>
          </p:grpSpPr>
          <p:sp>
            <p:nvSpPr>
              <p:cNvPr id="360" name="Google Shape;360;p7"/>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a:off x="8509214" y="221245"/>
              <a:ext cx="83761" cy="83761"/>
              <a:chOff x="7896400" y="2242875"/>
              <a:chExt cx="47325" cy="47325"/>
            </a:xfrm>
          </p:grpSpPr>
          <p:sp>
            <p:nvSpPr>
              <p:cNvPr id="363" name="Google Shape;363;p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7"/>
            <p:cNvGrpSpPr/>
            <p:nvPr/>
          </p:nvGrpSpPr>
          <p:grpSpPr>
            <a:xfrm>
              <a:off x="8647639" y="4882870"/>
              <a:ext cx="83761" cy="83761"/>
              <a:chOff x="7896400" y="2242875"/>
              <a:chExt cx="47325" cy="47325"/>
            </a:xfrm>
          </p:grpSpPr>
          <p:sp>
            <p:nvSpPr>
              <p:cNvPr id="366" name="Google Shape;366;p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7"/>
            <p:cNvGrpSpPr/>
            <p:nvPr/>
          </p:nvGrpSpPr>
          <p:grpSpPr>
            <a:xfrm>
              <a:off x="4784114" y="4882870"/>
              <a:ext cx="83761" cy="83761"/>
              <a:chOff x="7896400" y="2242875"/>
              <a:chExt cx="47325" cy="47325"/>
            </a:xfrm>
          </p:grpSpPr>
          <p:sp>
            <p:nvSpPr>
              <p:cNvPr id="369" name="Google Shape;369;p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7"/>
            <p:cNvGrpSpPr/>
            <p:nvPr/>
          </p:nvGrpSpPr>
          <p:grpSpPr>
            <a:xfrm>
              <a:off x="508489" y="4882870"/>
              <a:ext cx="83761" cy="83761"/>
              <a:chOff x="7896400" y="2242875"/>
              <a:chExt cx="47325" cy="47325"/>
            </a:xfrm>
          </p:grpSpPr>
          <p:sp>
            <p:nvSpPr>
              <p:cNvPr id="372" name="Google Shape;372;p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7"/>
            <p:cNvGrpSpPr/>
            <p:nvPr/>
          </p:nvGrpSpPr>
          <p:grpSpPr>
            <a:xfrm>
              <a:off x="163852" y="3429545"/>
              <a:ext cx="83761" cy="83761"/>
              <a:chOff x="7896400" y="2242875"/>
              <a:chExt cx="47325" cy="47325"/>
            </a:xfrm>
          </p:grpSpPr>
          <p:sp>
            <p:nvSpPr>
              <p:cNvPr id="375" name="Google Shape;375;p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7"/>
            <p:cNvGrpSpPr/>
            <p:nvPr/>
          </p:nvGrpSpPr>
          <p:grpSpPr>
            <a:xfrm>
              <a:off x="359239" y="1723670"/>
              <a:ext cx="83761" cy="83761"/>
              <a:chOff x="7896400" y="2242875"/>
              <a:chExt cx="47325" cy="47325"/>
            </a:xfrm>
          </p:grpSpPr>
          <p:sp>
            <p:nvSpPr>
              <p:cNvPr id="378" name="Google Shape;378;p7"/>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0" name="Google Shape;380;p7"/>
          <p:cNvSpPr/>
          <p:nvPr/>
        </p:nvSpPr>
        <p:spPr>
          <a:xfrm>
            <a:off x="435175" y="289350"/>
            <a:ext cx="8273700" cy="456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2" name="Google Shape;382;p7"/>
          <p:cNvSpPr txBox="1">
            <a:spLocks noGrp="1"/>
          </p:cNvSpPr>
          <p:nvPr>
            <p:ph type="subTitle" idx="1"/>
          </p:nvPr>
        </p:nvSpPr>
        <p:spPr>
          <a:xfrm>
            <a:off x="720000" y="1539225"/>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3"/>
        <p:cNvGrpSpPr/>
        <p:nvPr/>
      </p:nvGrpSpPr>
      <p:grpSpPr>
        <a:xfrm>
          <a:off x="0" y="0"/>
          <a:ext cx="0" cy="0"/>
          <a:chOff x="0" y="0"/>
          <a:chExt cx="0" cy="0"/>
        </a:xfrm>
      </p:grpSpPr>
      <p:grpSp>
        <p:nvGrpSpPr>
          <p:cNvPr id="384" name="Google Shape;384;p8"/>
          <p:cNvGrpSpPr/>
          <p:nvPr/>
        </p:nvGrpSpPr>
        <p:grpSpPr>
          <a:xfrm rot="10800000">
            <a:off x="98267" y="-139018"/>
            <a:ext cx="9244260" cy="5493813"/>
            <a:chOff x="-228058" y="-139018"/>
            <a:chExt cx="9244260" cy="5493813"/>
          </a:xfrm>
        </p:grpSpPr>
        <p:grpSp>
          <p:nvGrpSpPr>
            <p:cNvPr id="385" name="Google Shape;385;p8"/>
            <p:cNvGrpSpPr/>
            <p:nvPr/>
          </p:nvGrpSpPr>
          <p:grpSpPr>
            <a:xfrm>
              <a:off x="8509217" y="2832782"/>
              <a:ext cx="360617" cy="360263"/>
              <a:chOff x="7664900" y="2436425"/>
              <a:chExt cx="203750" cy="203550"/>
            </a:xfrm>
          </p:grpSpPr>
          <p:sp>
            <p:nvSpPr>
              <p:cNvPr id="386" name="Google Shape;386;p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a:off x="8798732" y="1190892"/>
              <a:ext cx="146371" cy="139557"/>
              <a:chOff x="7789800" y="2227100"/>
              <a:chExt cx="82700" cy="78850"/>
            </a:xfrm>
          </p:grpSpPr>
          <p:sp>
            <p:nvSpPr>
              <p:cNvPr id="389" name="Google Shape;389;p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 name="Google Shape;391;p8"/>
            <p:cNvGrpSpPr/>
            <p:nvPr/>
          </p:nvGrpSpPr>
          <p:grpSpPr>
            <a:xfrm>
              <a:off x="8869814" y="2338120"/>
              <a:ext cx="83761" cy="83761"/>
              <a:chOff x="7896400" y="2242875"/>
              <a:chExt cx="47325" cy="47325"/>
            </a:xfrm>
          </p:grpSpPr>
          <p:sp>
            <p:nvSpPr>
              <p:cNvPr id="392" name="Google Shape;392;p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8"/>
            <p:cNvGrpSpPr/>
            <p:nvPr/>
          </p:nvGrpSpPr>
          <p:grpSpPr>
            <a:xfrm>
              <a:off x="5778642" y="4994532"/>
              <a:ext cx="360617" cy="360263"/>
              <a:chOff x="7664900" y="2436425"/>
              <a:chExt cx="203750" cy="203550"/>
            </a:xfrm>
          </p:grpSpPr>
          <p:sp>
            <p:nvSpPr>
              <p:cNvPr id="395" name="Google Shape;395;p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8"/>
            <p:cNvGrpSpPr/>
            <p:nvPr/>
          </p:nvGrpSpPr>
          <p:grpSpPr>
            <a:xfrm>
              <a:off x="-228058" y="3880182"/>
              <a:ext cx="360617" cy="360263"/>
              <a:chOff x="7664900" y="2436425"/>
              <a:chExt cx="203750" cy="203550"/>
            </a:xfrm>
          </p:grpSpPr>
          <p:sp>
            <p:nvSpPr>
              <p:cNvPr id="398" name="Google Shape;398;p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a:off x="2916542" y="-139018"/>
              <a:ext cx="360617" cy="360263"/>
              <a:chOff x="7664900" y="2436425"/>
              <a:chExt cx="203750" cy="203550"/>
            </a:xfrm>
          </p:grpSpPr>
          <p:sp>
            <p:nvSpPr>
              <p:cNvPr id="401" name="Google Shape;401;p8"/>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8"/>
            <p:cNvGrpSpPr/>
            <p:nvPr/>
          </p:nvGrpSpPr>
          <p:grpSpPr>
            <a:xfrm>
              <a:off x="7351782" y="4854967"/>
              <a:ext cx="146371" cy="139557"/>
              <a:chOff x="7789800" y="2227100"/>
              <a:chExt cx="82700" cy="78850"/>
            </a:xfrm>
          </p:grpSpPr>
          <p:sp>
            <p:nvSpPr>
              <p:cNvPr id="404" name="Google Shape;404;p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8"/>
            <p:cNvGrpSpPr/>
            <p:nvPr/>
          </p:nvGrpSpPr>
          <p:grpSpPr>
            <a:xfrm>
              <a:off x="8869832" y="4040142"/>
              <a:ext cx="146371" cy="139557"/>
              <a:chOff x="7789800" y="2227100"/>
              <a:chExt cx="82700" cy="78850"/>
            </a:xfrm>
          </p:grpSpPr>
          <p:sp>
            <p:nvSpPr>
              <p:cNvPr id="407" name="Google Shape;407;p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8"/>
            <p:cNvGrpSpPr/>
            <p:nvPr/>
          </p:nvGrpSpPr>
          <p:grpSpPr>
            <a:xfrm>
              <a:off x="7205407" y="148967"/>
              <a:ext cx="146371" cy="139557"/>
              <a:chOff x="7789800" y="2227100"/>
              <a:chExt cx="82700" cy="78850"/>
            </a:xfrm>
          </p:grpSpPr>
          <p:sp>
            <p:nvSpPr>
              <p:cNvPr id="410" name="Google Shape;410;p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8"/>
            <p:cNvGrpSpPr/>
            <p:nvPr/>
          </p:nvGrpSpPr>
          <p:grpSpPr>
            <a:xfrm>
              <a:off x="3795257" y="148967"/>
              <a:ext cx="146371" cy="139557"/>
              <a:chOff x="7789800" y="2227100"/>
              <a:chExt cx="82700" cy="78850"/>
            </a:xfrm>
          </p:grpSpPr>
          <p:sp>
            <p:nvSpPr>
              <p:cNvPr id="413" name="Google Shape;413;p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8"/>
            <p:cNvGrpSpPr/>
            <p:nvPr/>
          </p:nvGrpSpPr>
          <p:grpSpPr>
            <a:xfrm>
              <a:off x="212882" y="722142"/>
              <a:ext cx="146371" cy="139557"/>
              <a:chOff x="7789800" y="2227100"/>
              <a:chExt cx="82700" cy="78850"/>
            </a:xfrm>
          </p:grpSpPr>
          <p:sp>
            <p:nvSpPr>
              <p:cNvPr id="416" name="Google Shape;416;p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8"/>
            <p:cNvGrpSpPr/>
            <p:nvPr/>
          </p:nvGrpSpPr>
          <p:grpSpPr>
            <a:xfrm>
              <a:off x="1238907" y="4911817"/>
              <a:ext cx="146371" cy="139557"/>
              <a:chOff x="7789800" y="2227100"/>
              <a:chExt cx="82700" cy="78850"/>
            </a:xfrm>
          </p:grpSpPr>
          <p:sp>
            <p:nvSpPr>
              <p:cNvPr id="419" name="Google Shape;419;p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8"/>
            <p:cNvGrpSpPr/>
            <p:nvPr/>
          </p:nvGrpSpPr>
          <p:grpSpPr>
            <a:xfrm>
              <a:off x="132557" y="2607142"/>
              <a:ext cx="146371" cy="139557"/>
              <a:chOff x="7789800" y="2227100"/>
              <a:chExt cx="82700" cy="78850"/>
            </a:xfrm>
          </p:grpSpPr>
          <p:sp>
            <p:nvSpPr>
              <p:cNvPr id="422" name="Google Shape;422;p8"/>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8"/>
            <p:cNvGrpSpPr/>
            <p:nvPr/>
          </p:nvGrpSpPr>
          <p:grpSpPr>
            <a:xfrm>
              <a:off x="8509214" y="221245"/>
              <a:ext cx="83761" cy="83761"/>
              <a:chOff x="7896400" y="2242875"/>
              <a:chExt cx="47325" cy="47325"/>
            </a:xfrm>
          </p:grpSpPr>
          <p:sp>
            <p:nvSpPr>
              <p:cNvPr id="425" name="Google Shape;425;p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8"/>
            <p:cNvGrpSpPr/>
            <p:nvPr/>
          </p:nvGrpSpPr>
          <p:grpSpPr>
            <a:xfrm>
              <a:off x="8647639" y="4882870"/>
              <a:ext cx="83761" cy="83761"/>
              <a:chOff x="7896400" y="2242875"/>
              <a:chExt cx="47325" cy="47325"/>
            </a:xfrm>
          </p:grpSpPr>
          <p:sp>
            <p:nvSpPr>
              <p:cNvPr id="428" name="Google Shape;428;p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8"/>
            <p:cNvGrpSpPr/>
            <p:nvPr/>
          </p:nvGrpSpPr>
          <p:grpSpPr>
            <a:xfrm>
              <a:off x="4784114" y="4882870"/>
              <a:ext cx="83761" cy="83761"/>
              <a:chOff x="7896400" y="2242875"/>
              <a:chExt cx="47325" cy="47325"/>
            </a:xfrm>
          </p:grpSpPr>
          <p:sp>
            <p:nvSpPr>
              <p:cNvPr id="431" name="Google Shape;431;p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8"/>
            <p:cNvGrpSpPr/>
            <p:nvPr/>
          </p:nvGrpSpPr>
          <p:grpSpPr>
            <a:xfrm>
              <a:off x="508489" y="4882870"/>
              <a:ext cx="83761" cy="83761"/>
              <a:chOff x="7896400" y="2242875"/>
              <a:chExt cx="47325" cy="47325"/>
            </a:xfrm>
          </p:grpSpPr>
          <p:sp>
            <p:nvSpPr>
              <p:cNvPr id="434" name="Google Shape;434;p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8"/>
            <p:cNvGrpSpPr/>
            <p:nvPr/>
          </p:nvGrpSpPr>
          <p:grpSpPr>
            <a:xfrm>
              <a:off x="163852" y="3429545"/>
              <a:ext cx="83761" cy="83761"/>
              <a:chOff x="7896400" y="2242875"/>
              <a:chExt cx="47325" cy="47325"/>
            </a:xfrm>
          </p:grpSpPr>
          <p:sp>
            <p:nvSpPr>
              <p:cNvPr id="437" name="Google Shape;437;p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8"/>
            <p:cNvGrpSpPr/>
            <p:nvPr/>
          </p:nvGrpSpPr>
          <p:grpSpPr>
            <a:xfrm>
              <a:off x="359239" y="1723670"/>
              <a:ext cx="83761" cy="83761"/>
              <a:chOff x="7896400" y="2242875"/>
              <a:chExt cx="47325" cy="47325"/>
            </a:xfrm>
          </p:grpSpPr>
          <p:sp>
            <p:nvSpPr>
              <p:cNvPr id="440" name="Google Shape;440;p8"/>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8"/>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2" name="Google Shape;442;p8"/>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8"/>
          <p:cNvSpPr txBox="1">
            <a:spLocks noGrp="1"/>
          </p:cNvSpPr>
          <p:nvPr>
            <p:ph type="title"/>
          </p:nvPr>
        </p:nvSpPr>
        <p:spPr>
          <a:xfrm>
            <a:off x="4248850" y="820700"/>
            <a:ext cx="3925800" cy="18546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4"/>
        <p:cNvGrpSpPr/>
        <p:nvPr/>
      </p:nvGrpSpPr>
      <p:grpSpPr>
        <a:xfrm>
          <a:off x="0" y="0"/>
          <a:ext cx="0" cy="0"/>
          <a:chOff x="0" y="0"/>
          <a:chExt cx="0" cy="0"/>
        </a:xfrm>
      </p:grpSpPr>
      <p:grpSp>
        <p:nvGrpSpPr>
          <p:cNvPr id="445" name="Google Shape;445;p9"/>
          <p:cNvGrpSpPr/>
          <p:nvPr/>
        </p:nvGrpSpPr>
        <p:grpSpPr>
          <a:xfrm rot="10800000">
            <a:off x="98267" y="-139018"/>
            <a:ext cx="9244260" cy="5493813"/>
            <a:chOff x="-228058" y="-139018"/>
            <a:chExt cx="9244260" cy="5493813"/>
          </a:xfrm>
        </p:grpSpPr>
        <p:grpSp>
          <p:nvGrpSpPr>
            <p:cNvPr id="446" name="Google Shape;446;p9"/>
            <p:cNvGrpSpPr/>
            <p:nvPr/>
          </p:nvGrpSpPr>
          <p:grpSpPr>
            <a:xfrm>
              <a:off x="8509217" y="2832782"/>
              <a:ext cx="360617" cy="360263"/>
              <a:chOff x="7664900" y="2436425"/>
              <a:chExt cx="203750" cy="203550"/>
            </a:xfrm>
          </p:grpSpPr>
          <p:sp>
            <p:nvSpPr>
              <p:cNvPr id="447" name="Google Shape;447;p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9"/>
            <p:cNvGrpSpPr/>
            <p:nvPr/>
          </p:nvGrpSpPr>
          <p:grpSpPr>
            <a:xfrm>
              <a:off x="8798732" y="1190892"/>
              <a:ext cx="146371" cy="139557"/>
              <a:chOff x="7789800" y="2227100"/>
              <a:chExt cx="82700" cy="78850"/>
            </a:xfrm>
          </p:grpSpPr>
          <p:sp>
            <p:nvSpPr>
              <p:cNvPr id="450" name="Google Shape;450;p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9"/>
            <p:cNvGrpSpPr/>
            <p:nvPr/>
          </p:nvGrpSpPr>
          <p:grpSpPr>
            <a:xfrm>
              <a:off x="8869814" y="2338120"/>
              <a:ext cx="83761" cy="83761"/>
              <a:chOff x="7896400" y="2242875"/>
              <a:chExt cx="47325" cy="47325"/>
            </a:xfrm>
          </p:grpSpPr>
          <p:sp>
            <p:nvSpPr>
              <p:cNvPr id="453" name="Google Shape;453;p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9"/>
            <p:cNvGrpSpPr/>
            <p:nvPr/>
          </p:nvGrpSpPr>
          <p:grpSpPr>
            <a:xfrm>
              <a:off x="5778642" y="4994532"/>
              <a:ext cx="360617" cy="360263"/>
              <a:chOff x="7664900" y="2436425"/>
              <a:chExt cx="203750" cy="203550"/>
            </a:xfrm>
          </p:grpSpPr>
          <p:sp>
            <p:nvSpPr>
              <p:cNvPr id="456" name="Google Shape;456;p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9"/>
            <p:cNvGrpSpPr/>
            <p:nvPr/>
          </p:nvGrpSpPr>
          <p:grpSpPr>
            <a:xfrm>
              <a:off x="-228058" y="3880182"/>
              <a:ext cx="360617" cy="360263"/>
              <a:chOff x="7664900" y="2436425"/>
              <a:chExt cx="203750" cy="203550"/>
            </a:xfrm>
          </p:grpSpPr>
          <p:sp>
            <p:nvSpPr>
              <p:cNvPr id="459" name="Google Shape;459;p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9"/>
            <p:cNvGrpSpPr/>
            <p:nvPr/>
          </p:nvGrpSpPr>
          <p:grpSpPr>
            <a:xfrm>
              <a:off x="2916542" y="-139018"/>
              <a:ext cx="360617" cy="360263"/>
              <a:chOff x="7664900" y="2436425"/>
              <a:chExt cx="203750" cy="203550"/>
            </a:xfrm>
          </p:grpSpPr>
          <p:sp>
            <p:nvSpPr>
              <p:cNvPr id="462" name="Google Shape;462;p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9"/>
            <p:cNvGrpSpPr/>
            <p:nvPr/>
          </p:nvGrpSpPr>
          <p:grpSpPr>
            <a:xfrm>
              <a:off x="7351782" y="4854967"/>
              <a:ext cx="146371" cy="139557"/>
              <a:chOff x="7789800" y="2227100"/>
              <a:chExt cx="82700" cy="78850"/>
            </a:xfrm>
          </p:grpSpPr>
          <p:sp>
            <p:nvSpPr>
              <p:cNvPr id="465" name="Google Shape;465;p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9"/>
            <p:cNvGrpSpPr/>
            <p:nvPr/>
          </p:nvGrpSpPr>
          <p:grpSpPr>
            <a:xfrm>
              <a:off x="8869832" y="4040142"/>
              <a:ext cx="146371" cy="139557"/>
              <a:chOff x="7789800" y="2227100"/>
              <a:chExt cx="82700" cy="78850"/>
            </a:xfrm>
          </p:grpSpPr>
          <p:sp>
            <p:nvSpPr>
              <p:cNvPr id="468" name="Google Shape;468;p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a:off x="7205407" y="148967"/>
              <a:ext cx="146371" cy="139557"/>
              <a:chOff x="7789800" y="2227100"/>
              <a:chExt cx="82700" cy="78850"/>
            </a:xfrm>
          </p:grpSpPr>
          <p:sp>
            <p:nvSpPr>
              <p:cNvPr id="471" name="Google Shape;471;p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9"/>
            <p:cNvGrpSpPr/>
            <p:nvPr/>
          </p:nvGrpSpPr>
          <p:grpSpPr>
            <a:xfrm>
              <a:off x="3795257" y="148967"/>
              <a:ext cx="146371" cy="139557"/>
              <a:chOff x="7789800" y="2227100"/>
              <a:chExt cx="82700" cy="78850"/>
            </a:xfrm>
          </p:grpSpPr>
          <p:sp>
            <p:nvSpPr>
              <p:cNvPr id="474" name="Google Shape;474;p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9"/>
            <p:cNvGrpSpPr/>
            <p:nvPr/>
          </p:nvGrpSpPr>
          <p:grpSpPr>
            <a:xfrm>
              <a:off x="212882" y="722142"/>
              <a:ext cx="146371" cy="139557"/>
              <a:chOff x="7789800" y="2227100"/>
              <a:chExt cx="82700" cy="78850"/>
            </a:xfrm>
          </p:grpSpPr>
          <p:sp>
            <p:nvSpPr>
              <p:cNvPr id="477" name="Google Shape;477;p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9"/>
            <p:cNvGrpSpPr/>
            <p:nvPr/>
          </p:nvGrpSpPr>
          <p:grpSpPr>
            <a:xfrm>
              <a:off x="1238907" y="4911817"/>
              <a:ext cx="146371" cy="139557"/>
              <a:chOff x="7789800" y="2227100"/>
              <a:chExt cx="82700" cy="78850"/>
            </a:xfrm>
          </p:grpSpPr>
          <p:sp>
            <p:nvSpPr>
              <p:cNvPr id="480" name="Google Shape;480;p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9"/>
            <p:cNvGrpSpPr/>
            <p:nvPr/>
          </p:nvGrpSpPr>
          <p:grpSpPr>
            <a:xfrm>
              <a:off x="132557" y="2607142"/>
              <a:ext cx="146371" cy="139557"/>
              <a:chOff x="7789800" y="2227100"/>
              <a:chExt cx="82700" cy="78850"/>
            </a:xfrm>
          </p:grpSpPr>
          <p:sp>
            <p:nvSpPr>
              <p:cNvPr id="483" name="Google Shape;483;p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9"/>
            <p:cNvGrpSpPr/>
            <p:nvPr/>
          </p:nvGrpSpPr>
          <p:grpSpPr>
            <a:xfrm>
              <a:off x="8509214" y="221245"/>
              <a:ext cx="83761" cy="83761"/>
              <a:chOff x="7896400" y="2242875"/>
              <a:chExt cx="47325" cy="47325"/>
            </a:xfrm>
          </p:grpSpPr>
          <p:sp>
            <p:nvSpPr>
              <p:cNvPr id="486" name="Google Shape;486;p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a:off x="8647639" y="4882870"/>
              <a:ext cx="83761" cy="83761"/>
              <a:chOff x="7896400" y="2242875"/>
              <a:chExt cx="47325" cy="47325"/>
            </a:xfrm>
          </p:grpSpPr>
          <p:sp>
            <p:nvSpPr>
              <p:cNvPr id="489" name="Google Shape;489;p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9"/>
            <p:cNvGrpSpPr/>
            <p:nvPr/>
          </p:nvGrpSpPr>
          <p:grpSpPr>
            <a:xfrm>
              <a:off x="4784114" y="4882870"/>
              <a:ext cx="83761" cy="83761"/>
              <a:chOff x="7896400" y="2242875"/>
              <a:chExt cx="47325" cy="47325"/>
            </a:xfrm>
          </p:grpSpPr>
          <p:sp>
            <p:nvSpPr>
              <p:cNvPr id="492" name="Google Shape;492;p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9"/>
            <p:cNvGrpSpPr/>
            <p:nvPr/>
          </p:nvGrpSpPr>
          <p:grpSpPr>
            <a:xfrm>
              <a:off x="508489" y="4882870"/>
              <a:ext cx="83761" cy="83761"/>
              <a:chOff x="7896400" y="2242875"/>
              <a:chExt cx="47325" cy="47325"/>
            </a:xfrm>
          </p:grpSpPr>
          <p:sp>
            <p:nvSpPr>
              <p:cNvPr id="495" name="Google Shape;495;p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a:off x="163852" y="3429545"/>
              <a:ext cx="83761" cy="83761"/>
              <a:chOff x="7896400" y="2242875"/>
              <a:chExt cx="47325" cy="47325"/>
            </a:xfrm>
          </p:grpSpPr>
          <p:sp>
            <p:nvSpPr>
              <p:cNvPr id="498" name="Google Shape;498;p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9"/>
            <p:cNvGrpSpPr/>
            <p:nvPr/>
          </p:nvGrpSpPr>
          <p:grpSpPr>
            <a:xfrm>
              <a:off x="359239" y="1723670"/>
              <a:ext cx="83761" cy="83761"/>
              <a:chOff x="7896400" y="2242875"/>
              <a:chExt cx="47325" cy="47325"/>
            </a:xfrm>
          </p:grpSpPr>
          <p:sp>
            <p:nvSpPr>
              <p:cNvPr id="501" name="Google Shape;501;p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3" name="Google Shape;503;p9"/>
          <p:cNvSpPr/>
          <p:nvPr/>
        </p:nvSpPr>
        <p:spPr>
          <a:xfrm>
            <a:off x="508500" y="400050"/>
            <a:ext cx="8127000" cy="434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9"/>
          <p:cNvSpPr txBox="1">
            <a:spLocks noGrp="1"/>
          </p:cNvSpPr>
          <p:nvPr>
            <p:ph type="title"/>
          </p:nvPr>
        </p:nvSpPr>
        <p:spPr>
          <a:xfrm>
            <a:off x="4800125" y="2092325"/>
            <a:ext cx="33813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sz="6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05" name="Google Shape;505;p9"/>
          <p:cNvSpPr txBox="1">
            <a:spLocks noGrp="1"/>
          </p:cNvSpPr>
          <p:nvPr>
            <p:ph type="subTitle" idx="1"/>
          </p:nvPr>
        </p:nvSpPr>
        <p:spPr>
          <a:xfrm>
            <a:off x="4800125" y="3253750"/>
            <a:ext cx="3381300" cy="103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6"/>
        <p:cNvGrpSpPr/>
        <p:nvPr/>
      </p:nvGrpSpPr>
      <p:grpSpPr>
        <a:xfrm>
          <a:off x="0" y="0"/>
          <a:ext cx="0" cy="0"/>
          <a:chOff x="0" y="0"/>
          <a:chExt cx="0" cy="0"/>
        </a:xfrm>
      </p:grpSpPr>
      <p:sp>
        <p:nvSpPr>
          <p:cNvPr id="507" name="Google Shape;507;p10"/>
          <p:cNvSpPr>
            <a:spLocks noGrp="1"/>
          </p:cNvSpPr>
          <p:nvPr>
            <p:ph type="pic" idx="2"/>
          </p:nvPr>
        </p:nvSpPr>
        <p:spPr>
          <a:xfrm>
            <a:off x="-25" y="-13725"/>
            <a:ext cx="9144000" cy="5157300"/>
          </a:xfrm>
          <a:prstGeom prst="rect">
            <a:avLst/>
          </a:prstGeom>
          <a:noFill/>
          <a:ln>
            <a:noFill/>
          </a:ln>
        </p:spPr>
      </p:sp>
      <p:sp>
        <p:nvSpPr>
          <p:cNvPr id="508" name="Google Shape;508;p10"/>
          <p:cNvSpPr txBox="1">
            <a:spLocks noGrp="1"/>
          </p:cNvSpPr>
          <p:nvPr>
            <p:ph type="title"/>
          </p:nvPr>
        </p:nvSpPr>
        <p:spPr>
          <a:xfrm>
            <a:off x="720000" y="4014450"/>
            <a:ext cx="7704000" cy="5727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32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anrope"/>
              <a:buNone/>
              <a:defRPr sz="3200" b="1">
                <a:solidFill>
                  <a:schemeClr val="dk1"/>
                </a:solidFill>
                <a:latin typeface="Manrope"/>
                <a:ea typeface="Manrope"/>
                <a:cs typeface="Manrope"/>
                <a:sym typeface="Manrope"/>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903"/>
        <p:cNvGrpSpPr/>
        <p:nvPr/>
      </p:nvGrpSpPr>
      <p:grpSpPr>
        <a:xfrm>
          <a:off x="0" y="0"/>
          <a:ext cx="0" cy="0"/>
          <a:chOff x="0" y="0"/>
          <a:chExt cx="0" cy="0"/>
        </a:xfrm>
      </p:grpSpPr>
      <p:sp>
        <p:nvSpPr>
          <p:cNvPr id="1904" name="Google Shape;1904;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905" name="Google Shape;1905;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53.xml"/><Relationship Id="rId7" Type="http://schemas.openxmlformats.org/officeDocument/2006/relationships/slide" Target="slide6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1.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47.xml"/><Relationship Id="rId11" Type="http://schemas.openxmlformats.org/officeDocument/2006/relationships/hyperlink" Target="http://bit.ly/30B07Gq" TargetMode="External"/><Relationship Id="rId5" Type="http://schemas.openxmlformats.org/officeDocument/2006/relationships/slide" Target="slide4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5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7.xml"/><Relationship Id="rId1" Type="http://schemas.openxmlformats.org/officeDocument/2006/relationships/slideLayout" Target="../slideLayouts/slideLayout26.xml"/><Relationship Id="rId5" Type="http://schemas.openxmlformats.org/officeDocument/2006/relationships/image" Target="../media/image6.png"/><Relationship Id="rId4" Type="http://schemas.openxmlformats.org/officeDocument/2006/relationships/hyperlink" Target="https://docs.google.com/spreadsheets/d/1zn4VkpZsdAjAUUu1K8e3pRAK2YVMacFN5COSIYW7BYo/copy#gid=509368585"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39.xml.rels><?xml version="1.0" encoding="UTF-8" standalone="yes"?>
<Relationships xmlns="http://schemas.openxmlformats.org/package/2006/relationships"><Relationship Id="rId3" Type="http://schemas.openxmlformats.org/officeDocument/2006/relationships/slide" Target="slide44.xml"/><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40.xml.rels><?xml version="1.0" encoding="UTF-8" standalone="yes"?>
<Relationships xmlns="http://schemas.openxmlformats.org/package/2006/relationships"><Relationship Id="rId3" Type="http://schemas.openxmlformats.org/officeDocument/2006/relationships/slide" Target="slide44.xml"/><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3" Type="http://schemas.openxmlformats.org/officeDocument/2006/relationships/slide" Target="slide44.xml"/><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3" Type="http://schemas.openxmlformats.org/officeDocument/2006/relationships/slide" Target="slide44.xml"/><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3" Type="http://schemas.openxmlformats.org/officeDocument/2006/relationships/slide" Target="slide44.xml"/><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hyperlink" Target="https://www.freepik.com/free-vector/world-book-day-background-vintage-style_1068918.htm/?utm_source=slidesgo_template&amp;utm_medium=referral-link&amp;utm_campaign=sg_resources&amp;utm_content=freepik" TargetMode="External"/><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50.xml.rels><?xml version="1.0" encoding="UTF-8" standalone="yes"?>
<Relationships xmlns="http://schemas.openxmlformats.org/package/2006/relationships"><Relationship Id="rId8" Type="http://schemas.openxmlformats.org/officeDocument/2006/relationships/hyperlink" Target="https://www.freepik.com/free-photo/laughing-teen-girl-with-book-library_2579977.htm/?utm_source=slidesgo_template&amp;utm_medium=referral-link&amp;utm_campaign=sg_resources&amp;utm_content=freepik" TargetMode="External"/><Relationship Id="rId3" Type="http://schemas.openxmlformats.org/officeDocument/2006/relationships/hyperlink" Target="https://www.freepik.com/free-vector/books-pattern_765566.htm/?utm_source=slidesgo_template&amp;utm_medium=referral-link&amp;utm_campaign=sg_resources&amp;utm_content=freepik" TargetMode="External"/><Relationship Id="rId7" Type="http://schemas.openxmlformats.org/officeDocument/2006/relationships/hyperlink" Target="https://www.freepik.com/free-photo/young-girls-spending-time-home_28894408.htm/?utm_source=slidesgo_template&amp;utm_medium=referral-link&amp;utm_campaign=sg_resources&amp;utm_content=freepik" TargetMode="External"/><Relationship Id="rId2" Type="http://schemas.openxmlformats.org/officeDocument/2006/relationships/notesSlide" Target="../notesSlides/notesSlide50.xml"/><Relationship Id="rId1" Type="http://schemas.openxmlformats.org/officeDocument/2006/relationships/slideLayout" Target="../slideLayouts/slideLayout3.xml"/><Relationship Id="rId6" Type="http://schemas.openxmlformats.org/officeDocument/2006/relationships/hyperlink" Target="https://www.freepik.com/free-photo/young-adults-with-social-media-addiction_23988782.htm/?utm_source=slidesgo_template&amp;utm_medium=referral-link&amp;utm_campaign=sg_resources&amp;utm_content=freepik" TargetMode="External"/><Relationship Id="rId5" Type="http://schemas.openxmlformats.org/officeDocument/2006/relationships/hyperlink" Target="https://www.freepik.com/free-photo/side-view-curly-woman-reading-book_6405127.htm/?utm_source=slidesgo_template&amp;utm_medium=referral-link&amp;utm_campaign=sg_resources&amp;utm_content=freepik" TargetMode="External"/><Relationship Id="rId4" Type="http://schemas.openxmlformats.org/officeDocument/2006/relationships/hyperlink" Target="https://www.freepik.com/free-vector/hand-drawn-flat-design-poetry-illustration_23252631.htm/?utm_source=slidesgo_template&amp;utm_medium=referral-link&amp;utm_campaign=sg_resources&amp;utm_content=freepik" TargetMode="External"/><Relationship Id="rId9" Type="http://schemas.openxmlformats.org/officeDocument/2006/relationships/hyperlink" Target="https://www.flaticon.com/packs/literacy-10?word=literature/?utm_source=slidesgo_template&amp;utm_medium=referral-link&amp;utm_campaign=sg_resources&amp;utm_content=flaticon"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3.xml.rels><?xml version="1.0" encoding="UTF-8" standalone="yes"?>
<Relationships xmlns="http://schemas.openxmlformats.org/package/2006/relationships"><Relationship Id="rId3" Type="http://schemas.openxmlformats.org/officeDocument/2006/relationships/hyperlink" Target="https://fonts.google.com/specimen/Manrope" TargetMode="External"/><Relationship Id="rId2" Type="http://schemas.openxmlformats.org/officeDocument/2006/relationships/notesSlide" Target="../notesSlides/notesSlide53.xml"/><Relationship Id="rId1" Type="http://schemas.openxmlformats.org/officeDocument/2006/relationships/slideLayout" Target="../slideLayouts/slideLayout33.xml"/><Relationship Id="rId4" Type="http://schemas.openxmlformats.org/officeDocument/2006/relationships/hyperlink" Target="https://fonts.google.com/specimen/Archivo"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54.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5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5.xml"/><Relationship Id="rId1" Type="http://schemas.openxmlformats.org/officeDocument/2006/relationships/slideLayout" Target="../slideLayouts/slideLayout3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2.xml"/></Relationships>
</file>

<file path=ppt/slides/_rels/slide6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61.xml"/><Relationship Id="rId1" Type="http://schemas.openxmlformats.org/officeDocument/2006/relationships/slideLayout" Target="../slideLayouts/slideLayout3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3.xm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8.xml"/><Relationship Id="rId1" Type="http://schemas.openxmlformats.org/officeDocument/2006/relationships/slideLayout" Target="../slideLayouts/slideLayout3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02"/>
        <p:cNvGrpSpPr/>
        <p:nvPr/>
      </p:nvGrpSpPr>
      <p:grpSpPr>
        <a:xfrm>
          <a:off x="0" y="0"/>
          <a:ext cx="0" cy="0"/>
          <a:chOff x="0" y="0"/>
          <a:chExt cx="0" cy="0"/>
        </a:xfrm>
      </p:grpSpPr>
      <p:sp>
        <p:nvSpPr>
          <p:cNvPr id="2503" name="Google Shape;2503;p47"/>
          <p:cNvSpPr txBox="1">
            <a:spLocks noGrp="1"/>
          </p:cNvSpPr>
          <p:nvPr>
            <p:ph type="title"/>
          </p:nvPr>
        </p:nvSpPr>
        <p:spPr>
          <a:xfrm>
            <a:off x="2679452" y="697544"/>
            <a:ext cx="5457153" cy="185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t>Perencanaan penelitian tesis</a:t>
            </a:r>
            <a:endParaRPr sz="5400" dirty="0"/>
          </a:p>
        </p:txBody>
      </p:sp>
      <p:grpSp>
        <p:nvGrpSpPr>
          <p:cNvPr id="2504" name="Google Shape;2504;p47"/>
          <p:cNvGrpSpPr/>
          <p:nvPr/>
        </p:nvGrpSpPr>
        <p:grpSpPr>
          <a:xfrm rot="10653984">
            <a:off x="1216429" y="2795461"/>
            <a:ext cx="2443093" cy="1684910"/>
            <a:chOff x="6145250" y="3288775"/>
            <a:chExt cx="2034075" cy="1402825"/>
          </a:xfrm>
        </p:grpSpPr>
        <p:sp>
          <p:nvSpPr>
            <p:cNvPr id="2505" name="Google Shape;2505;p47"/>
            <p:cNvSpPr/>
            <p:nvPr/>
          </p:nvSpPr>
          <p:spPr>
            <a:xfrm>
              <a:off x="6991650" y="3621925"/>
              <a:ext cx="11475" cy="3300"/>
            </a:xfrm>
            <a:custGeom>
              <a:avLst/>
              <a:gdLst/>
              <a:ahLst/>
              <a:cxnLst/>
              <a:rect l="l" t="t" r="r" b="b"/>
              <a:pathLst>
                <a:path w="459" h="132" extrusionOk="0">
                  <a:moveTo>
                    <a:pt x="457" y="1"/>
                  </a:moveTo>
                  <a:lnTo>
                    <a:pt x="457" y="1"/>
                  </a:lnTo>
                  <a:cubicBezTo>
                    <a:pt x="305" y="45"/>
                    <a:pt x="153" y="88"/>
                    <a:pt x="0" y="130"/>
                  </a:cubicBezTo>
                  <a:cubicBezTo>
                    <a:pt x="30" y="130"/>
                    <a:pt x="58" y="132"/>
                    <a:pt x="88" y="132"/>
                  </a:cubicBezTo>
                  <a:cubicBezTo>
                    <a:pt x="211" y="122"/>
                    <a:pt x="334" y="114"/>
                    <a:pt x="459" y="105"/>
                  </a:cubicBezTo>
                  <a:cubicBezTo>
                    <a:pt x="452" y="72"/>
                    <a:pt x="449" y="37"/>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7"/>
            <p:cNvSpPr/>
            <p:nvPr/>
          </p:nvSpPr>
          <p:spPr>
            <a:xfrm>
              <a:off x="8083900" y="3504550"/>
              <a:ext cx="3625" cy="20700"/>
            </a:xfrm>
            <a:custGeom>
              <a:avLst/>
              <a:gdLst/>
              <a:ahLst/>
              <a:cxnLst/>
              <a:rect l="l" t="t" r="r" b="b"/>
              <a:pathLst>
                <a:path w="145" h="828" extrusionOk="0">
                  <a:moveTo>
                    <a:pt x="0" y="0"/>
                  </a:moveTo>
                  <a:lnTo>
                    <a:pt x="0" y="0"/>
                  </a:lnTo>
                  <a:cubicBezTo>
                    <a:pt x="30" y="264"/>
                    <a:pt x="62" y="529"/>
                    <a:pt x="91" y="796"/>
                  </a:cubicBezTo>
                  <a:cubicBezTo>
                    <a:pt x="94" y="804"/>
                    <a:pt x="95" y="814"/>
                    <a:pt x="98" y="823"/>
                  </a:cubicBezTo>
                  <a:cubicBezTo>
                    <a:pt x="114" y="824"/>
                    <a:pt x="130" y="825"/>
                    <a:pt x="145" y="828"/>
                  </a:cubicBezTo>
                  <a:cubicBezTo>
                    <a:pt x="98" y="552"/>
                    <a:pt x="49" y="27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7"/>
            <p:cNvSpPr/>
            <p:nvPr/>
          </p:nvSpPr>
          <p:spPr>
            <a:xfrm>
              <a:off x="7162975" y="3601450"/>
              <a:ext cx="8650" cy="3825"/>
            </a:xfrm>
            <a:custGeom>
              <a:avLst/>
              <a:gdLst/>
              <a:ahLst/>
              <a:cxnLst/>
              <a:rect l="l" t="t" r="r" b="b"/>
              <a:pathLst>
                <a:path w="346" h="153" extrusionOk="0">
                  <a:moveTo>
                    <a:pt x="346" y="0"/>
                  </a:moveTo>
                  <a:lnTo>
                    <a:pt x="346" y="0"/>
                  </a:lnTo>
                  <a:cubicBezTo>
                    <a:pt x="231" y="42"/>
                    <a:pt x="116" y="84"/>
                    <a:pt x="1" y="123"/>
                  </a:cubicBezTo>
                  <a:cubicBezTo>
                    <a:pt x="25" y="131"/>
                    <a:pt x="48" y="141"/>
                    <a:pt x="70" y="153"/>
                  </a:cubicBezTo>
                  <a:cubicBezTo>
                    <a:pt x="162" y="103"/>
                    <a:pt x="254" y="53"/>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8" name="Google Shape;2508;p47"/>
            <p:cNvGrpSpPr/>
            <p:nvPr/>
          </p:nvGrpSpPr>
          <p:grpSpPr>
            <a:xfrm>
              <a:off x="6227525" y="3353250"/>
              <a:ext cx="1915525" cy="1326025"/>
              <a:chOff x="6227525" y="3353250"/>
              <a:chExt cx="1915525" cy="1326025"/>
            </a:xfrm>
          </p:grpSpPr>
          <p:sp>
            <p:nvSpPr>
              <p:cNvPr id="2509" name="Google Shape;2509;p47"/>
              <p:cNvSpPr/>
              <p:nvPr/>
            </p:nvSpPr>
            <p:spPr>
              <a:xfrm>
                <a:off x="6480750" y="3666700"/>
                <a:ext cx="836175" cy="1012575"/>
              </a:xfrm>
              <a:custGeom>
                <a:avLst/>
                <a:gdLst/>
                <a:ahLst/>
                <a:cxnLst/>
                <a:rect l="l" t="t" r="r" b="b"/>
                <a:pathLst>
                  <a:path w="33447" h="40503" extrusionOk="0">
                    <a:moveTo>
                      <a:pt x="25355" y="4453"/>
                    </a:moveTo>
                    <a:cubicBezTo>
                      <a:pt x="25364" y="4453"/>
                      <a:pt x="25372" y="4457"/>
                      <a:pt x="25376" y="4467"/>
                    </a:cubicBezTo>
                    <a:cubicBezTo>
                      <a:pt x="25539" y="4843"/>
                      <a:pt x="25648" y="5225"/>
                      <a:pt x="25760" y="5620"/>
                    </a:cubicBezTo>
                    <a:cubicBezTo>
                      <a:pt x="25788" y="5717"/>
                      <a:pt x="25716" y="5775"/>
                      <a:pt x="25640" y="5775"/>
                    </a:cubicBezTo>
                    <a:cubicBezTo>
                      <a:pt x="25589" y="5775"/>
                      <a:pt x="25535" y="5748"/>
                      <a:pt x="25511" y="5686"/>
                    </a:cubicBezTo>
                    <a:cubicBezTo>
                      <a:pt x="25221" y="5746"/>
                      <a:pt x="25125" y="5893"/>
                      <a:pt x="25222" y="6130"/>
                    </a:cubicBezTo>
                    <a:cubicBezTo>
                      <a:pt x="25228" y="6207"/>
                      <a:pt x="25233" y="6283"/>
                      <a:pt x="25237" y="6360"/>
                    </a:cubicBezTo>
                    <a:cubicBezTo>
                      <a:pt x="25223" y="6436"/>
                      <a:pt x="25215" y="6515"/>
                      <a:pt x="25179" y="6584"/>
                    </a:cubicBezTo>
                    <a:cubicBezTo>
                      <a:pt x="25080" y="6771"/>
                      <a:pt x="24965" y="6733"/>
                      <a:pt x="24826" y="6844"/>
                    </a:cubicBezTo>
                    <a:lnTo>
                      <a:pt x="24685" y="6829"/>
                    </a:lnTo>
                    <a:cubicBezTo>
                      <a:pt x="24439" y="6987"/>
                      <a:pt x="24324" y="7196"/>
                      <a:pt x="24339" y="7454"/>
                    </a:cubicBezTo>
                    <a:cubicBezTo>
                      <a:pt x="24305" y="7528"/>
                      <a:pt x="24317" y="7627"/>
                      <a:pt x="24275" y="7704"/>
                    </a:cubicBezTo>
                    <a:cubicBezTo>
                      <a:pt x="24154" y="7934"/>
                      <a:pt x="24133" y="7891"/>
                      <a:pt x="23921" y="8023"/>
                    </a:cubicBezTo>
                    <a:cubicBezTo>
                      <a:pt x="23914" y="8028"/>
                      <a:pt x="23893" y="8030"/>
                      <a:pt x="23866" y="8030"/>
                    </a:cubicBezTo>
                    <a:cubicBezTo>
                      <a:pt x="23766" y="8030"/>
                      <a:pt x="23573" y="8003"/>
                      <a:pt x="23605" y="7989"/>
                    </a:cubicBezTo>
                    <a:lnTo>
                      <a:pt x="23605" y="7989"/>
                    </a:lnTo>
                    <a:cubicBezTo>
                      <a:pt x="23138" y="8071"/>
                      <a:pt x="23023" y="8418"/>
                      <a:pt x="22787" y="8731"/>
                    </a:cubicBezTo>
                    <a:cubicBezTo>
                      <a:pt x="22563" y="9025"/>
                      <a:pt x="22305" y="9293"/>
                      <a:pt x="22017" y="9526"/>
                    </a:cubicBezTo>
                    <a:cubicBezTo>
                      <a:pt x="21287" y="10118"/>
                      <a:pt x="20346" y="10382"/>
                      <a:pt x="19872" y="11248"/>
                    </a:cubicBezTo>
                    <a:cubicBezTo>
                      <a:pt x="19846" y="11298"/>
                      <a:pt x="19800" y="11319"/>
                      <a:pt x="19754" y="11319"/>
                    </a:cubicBezTo>
                    <a:cubicBezTo>
                      <a:pt x="19665" y="11319"/>
                      <a:pt x="19573" y="11240"/>
                      <a:pt x="19607" y="11136"/>
                    </a:cubicBezTo>
                    <a:cubicBezTo>
                      <a:pt x="19912" y="10217"/>
                      <a:pt x="20906" y="9934"/>
                      <a:pt x="21625" y="9412"/>
                    </a:cubicBezTo>
                    <a:cubicBezTo>
                      <a:pt x="22031" y="9119"/>
                      <a:pt x="22369" y="8762"/>
                      <a:pt x="22658" y="8355"/>
                    </a:cubicBezTo>
                    <a:cubicBezTo>
                      <a:pt x="22795" y="8161"/>
                      <a:pt x="22908" y="7870"/>
                      <a:pt x="23119" y="7735"/>
                    </a:cubicBezTo>
                    <a:cubicBezTo>
                      <a:pt x="23246" y="7654"/>
                      <a:pt x="23352" y="7637"/>
                      <a:pt x="23445" y="7637"/>
                    </a:cubicBezTo>
                    <a:cubicBezTo>
                      <a:pt x="23511" y="7637"/>
                      <a:pt x="23572" y="7646"/>
                      <a:pt x="23629" y="7646"/>
                    </a:cubicBezTo>
                    <a:cubicBezTo>
                      <a:pt x="23769" y="7646"/>
                      <a:pt x="23892" y="7596"/>
                      <a:pt x="24047" y="7252"/>
                    </a:cubicBezTo>
                    <a:cubicBezTo>
                      <a:pt x="24159" y="7005"/>
                      <a:pt x="24116" y="6820"/>
                      <a:pt x="24309" y="6588"/>
                    </a:cubicBezTo>
                    <a:cubicBezTo>
                      <a:pt x="24374" y="6511"/>
                      <a:pt x="24523" y="6552"/>
                      <a:pt x="24585" y="6513"/>
                    </a:cubicBezTo>
                    <a:cubicBezTo>
                      <a:pt x="25153" y="6167"/>
                      <a:pt x="24795" y="6098"/>
                      <a:pt x="24929" y="5681"/>
                    </a:cubicBezTo>
                    <a:cubicBezTo>
                      <a:pt x="25006" y="5438"/>
                      <a:pt x="25199" y="5297"/>
                      <a:pt x="25384" y="5297"/>
                    </a:cubicBezTo>
                    <a:cubicBezTo>
                      <a:pt x="25402" y="5297"/>
                      <a:pt x="25420" y="5298"/>
                      <a:pt x="25437" y="5301"/>
                    </a:cubicBezTo>
                    <a:cubicBezTo>
                      <a:pt x="25386" y="5029"/>
                      <a:pt x="25344" y="4759"/>
                      <a:pt x="25325" y="4480"/>
                    </a:cubicBezTo>
                    <a:cubicBezTo>
                      <a:pt x="25324" y="4464"/>
                      <a:pt x="25340" y="4453"/>
                      <a:pt x="25355" y="4453"/>
                    </a:cubicBezTo>
                    <a:close/>
                    <a:moveTo>
                      <a:pt x="27263" y="9465"/>
                    </a:moveTo>
                    <a:cubicBezTo>
                      <a:pt x="27296" y="9465"/>
                      <a:pt x="27328" y="9487"/>
                      <a:pt x="27329" y="9531"/>
                    </a:cubicBezTo>
                    <a:cubicBezTo>
                      <a:pt x="27338" y="9834"/>
                      <a:pt x="27341" y="10137"/>
                      <a:pt x="27342" y="10440"/>
                    </a:cubicBezTo>
                    <a:cubicBezTo>
                      <a:pt x="27342" y="10495"/>
                      <a:pt x="27297" y="10532"/>
                      <a:pt x="27245" y="10534"/>
                    </a:cubicBezTo>
                    <a:cubicBezTo>
                      <a:pt x="27232" y="10535"/>
                      <a:pt x="27221" y="10536"/>
                      <a:pt x="27210" y="10536"/>
                    </a:cubicBezTo>
                    <a:cubicBezTo>
                      <a:pt x="27084" y="10536"/>
                      <a:pt x="27101" y="10475"/>
                      <a:pt x="26967" y="10475"/>
                    </a:cubicBezTo>
                    <a:cubicBezTo>
                      <a:pt x="26965" y="10475"/>
                      <a:pt x="26964" y="10475"/>
                      <a:pt x="26963" y="10475"/>
                    </a:cubicBezTo>
                    <a:cubicBezTo>
                      <a:pt x="26908" y="10415"/>
                      <a:pt x="26855" y="10385"/>
                      <a:pt x="26802" y="10385"/>
                    </a:cubicBezTo>
                    <a:cubicBezTo>
                      <a:pt x="26714" y="10385"/>
                      <a:pt x="26628" y="10468"/>
                      <a:pt x="26545" y="10633"/>
                    </a:cubicBezTo>
                    <a:cubicBezTo>
                      <a:pt x="26566" y="10755"/>
                      <a:pt x="26569" y="10877"/>
                      <a:pt x="26557" y="11000"/>
                    </a:cubicBezTo>
                    <a:cubicBezTo>
                      <a:pt x="26534" y="11086"/>
                      <a:pt x="26485" y="11161"/>
                      <a:pt x="26446" y="11239"/>
                    </a:cubicBezTo>
                    <a:cubicBezTo>
                      <a:pt x="26384" y="11289"/>
                      <a:pt x="26317" y="11332"/>
                      <a:pt x="26246" y="11369"/>
                    </a:cubicBezTo>
                    <a:cubicBezTo>
                      <a:pt x="26077" y="11538"/>
                      <a:pt x="25966" y="11734"/>
                      <a:pt x="25914" y="11960"/>
                    </a:cubicBezTo>
                    <a:cubicBezTo>
                      <a:pt x="25599" y="12352"/>
                      <a:pt x="25125" y="12420"/>
                      <a:pt x="24800" y="12823"/>
                    </a:cubicBezTo>
                    <a:cubicBezTo>
                      <a:pt x="24565" y="13113"/>
                      <a:pt x="24484" y="13430"/>
                      <a:pt x="24081" y="13499"/>
                    </a:cubicBezTo>
                    <a:cubicBezTo>
                      <a:pt x="24074" y="13500"/>
                      <a:pt x="24066" y="13500"/>
                      <a:pt x="24060" y="13500"/>
                    </a:cubicBezTo>
                    <a:cubicBezTo>
                      <a:pt x="23948" y="13500"/>
                      <a:pt x="23882" y="13353"/>
                      <a:pt x="23993" y="13288"/>
                    </a:cubicBezTo>
                    <a:cubicBezTo>
                      <a:pt x="24343" y="13084"/>
                      <a:pt x="24432" y="12775"/>
                      <a:pt x="24693" y="12498"/>
                    </a:cubicBezTo>
                    <a:cubicBezTo>
                      <a:pt x="24881" y="12297"/>
                      <a:pt x="25103" y="12257"/>
                      <a:pt x="25330" y="12113"/>
                    </a:cubicBezTo>
                    <a:cubicBezTo>
                      <a:pt x="25663" y="11902"/>
                      <a:pt x="25690" y="11596"/>
                      <a:pt x="25893" y="11303"/>
                    </a:cubicBezTo>
                    <a:cubicBezTo>
                      <a:pt x="26020" y="11117"/>
                      <a:pt x="26250" y="11088"/>
                      <a:pt x="26323" y="10816"/>
                    </a:cubicBezTo>
                    <a:cubicBezTo>
                      <a:pt x="26392" y="10564"/>
                      <a:pt x="26226" y="10167"/>
                      <a:pt x="26627" y="10095"/>
                    </a:cubicBezTo>
                    <a:cubicBezTo>
                      <a:pt x="26636" y="10093"/>
                      <a:pt x="26645" y="10093"/>
                      <a:pt x="26653" y="10093"/>
                    </a:cubicBezTo>
                    <a:cubicBezTo>
                      <a:pt x="26742" y="10093"/>
                      <a:pt x="26821" y="10172"/>
                      <a:pt x="26890" y="10172"/>
                    </a:cubicBezTo>
                    <a:cubicBezTo>
                      <a:pt x="26892" y="10172"/>
                      <a:pt x="26893" y="10172"/>
                      <a:pt x="26895" y="10172"/>
                    </a:cubicBezTo>
                    <a:cubicBezTo>
                      <a:pt x="27246" y="10154"/>
                      <a:pt x="27172" y="9896"/>
                      <a:pt x="27195" y="9530"/>
                    </a:cubicBezTo>
                    <a:cubicBezTo>
                      <a:pt x="27198" y="9487"/>
                      <a:pt x="27231" y="9465"/>
                      <a:pt x="27263" y="9465"/>
                    </a:cubicBezTo>
                    <a:close/>
                    <a:moveTo>
                      <a:pt x="28224" y="14581"/>
                    </a:moveTo>
                    <a:cubicBezTo>
                      <a:pt x="28245" y="14581"/>
                      <a:pt x="28266" y="14590"/>
                      <a:pt x="28285" y="14605"/>
                    </a:cubicBezTo>
                    <a:cubicBezTo>
                      <a:pt x="28322" y="14635"/>
                      <a:pt x="28326" y="14656"/>
                      <a:pt x="28327" y="14704"/>
                    </a:cubicBezTo>
                    <a:cubicBezTo>
                      <a:pt x="28327" y="14731"/>
                      <a:pt x="28307" y="14750"/>
                      <a:pt x="28284" y="14759"/>
                    </a:cubicBezTo>
                    <a:cubicBezTo>
                      <a:pt x="28372" y="14946"/>
                      <a:pt x="28488" y="15364"/>
                      <a:pt x="28501" y="15414"/>
                    </a:cubicBezTo>
                    <a:cubicBezTo>
                      <a:pt x="28527" y="15516"/>
                      <a:pt x="28564" y="15579"/>
                      <a:pt x="28505" y="15668"/>
                    </a:cubicBezTo>
                    <a:cubicBezTo>
                      <a:pt x="28457" y="15743"/>
                      <a:pt x="28390" y="15771"/>
                      <a:pt x="28319" y="15771"/>
                    </a:cubicBezTo>
                    <a:cubicBezTo>
                      <a:pt x="28206" y="15771"/>
                      <a:pt x="28081" y="15702"/>
                      <a:pt x="27997" y="15641"/>
                    </a:cubicBezTo>
                    <a:cubicBezTo>
                      <a:pt x="27927" y="15591"/>
                      <a:pt x="27880" y="15569"/>
                      <a:pt x="27848" y="15569"/>
                    </a:cubicBezTo>
                    <a:cubicBezTo>
                      <a:pt x="27768" y="15569"/>
                      <a:pt x="27776" y="15700"/>
                      <a:pt x="27731" y="15845"/>
                    </a:cubicBezTo>
                    <a:cubicBezTo>
                      <a:pt x="27689" y="15980"/>
                      <a:pt x="27622" y="16110"/>
                      <a:pt x="27543" y="16225"/>
                    </a:cubicBezTo>
                    <a:cubicBezTo>
                      <a:pt x="27391" y="16440"/>
                      <a:pt x="27172" y="16656"/>
                      <a:pt x="26902" y="16682"/>
                    </a:cubicBezTo>
                    <a:cubicBezTo>
                      <a:pt x="26899" y="16682"/>
                      <a:pt x="26896" y="16682"/>
                      <a:pt x="26893" y="16682"/>
                    </a:cubicBezTo>
                    <a:cubicBezTo>
                      <a:pt x="26810" y="16682"/>
                      <a:pt x="26780" y="16568"/>
                      <a:pt x="26833" y="16513"/>
                    </a:cubicBezTo>
                    <a:cubicBezTo>
                      <a:pt x="27106" y="16229"/>
                      <a:pt x="27390" y="16101"/>
                      <a:pt x="27498" y="15680"/>
                    </a:cubicBezTo>
                    <a:cubicBezTo>
                      <a:pt x="27543" y="15507"/>
                      <a:pt x="27553" y="15286"/>
                      <a:pt x="27778" y="15258"/>
                    </a:cubicBezTo>
                    <a:cubicBezTo>
                      <a:pt x="27788" y="15257"/>
                      <a:pt x="27799" y="15256"/>
                      <a:pt x="27809" y="15256"/>
                    </a:cubicBezTo>
                    <a:cubicBezTo>
                      <a:pt x="27894" y="15256"/>
                      <a:pt x="27971" y="15299"/>
                      <a:pt x="28040" y="15346"/>
                    </a:cubicBezTo>
                    <a:cubicBezTo>
                      <a:pt x="28067" y="15364"/>
                      <a:pt x="28147" y="15445"/>
                      <a:pt x="28165" y="15450"/>
                    </a:cubicBezTo>
                    <a:cubicBezTo>
                      <a:pt x="28201" y="15463"/>
                      <a:pt x="28224" y="15469"/>
                      <a:pt x="28237" y="15469"/>
                    </a:cubicBezTo>
                    <a:cubicBezTo>
                      <a:pt x="28275" y="15469"/>
                      <a:pt x="28237" y="15421"/>
                      <a:pt x="28230" y="15342"/>
                    </a:cubicBezTo>
                    <a:cubicBezTo>
                      <a:pt x="28212" y="15134"/>
                      <a:pt x="27973" y="14779"/>
                      <a:pt x="28166" y="14605"/>
                    </a:cubicBezTo>
                    <a:cubicBezTo>
                      <a:pt x="28184" y="14589"/>
                      <a:pt x="28204" y="14581"/>
                      <a:pt x="28224" y="14581"/>
                    </a:cubicBezTo>
                    <a:close/>
                    <a:moveTo>
                      <a:pt x="25933" y="7176"/>
                    </a:moveTo>
                    <a:cubicBezTo>
                      <a:pt x="25958" y="7176"/>
                      <a:pt x="25984" y="7188"/>
                      <a:pt x="26004" y="7216"/>
                    </a:cubicBezTo>
                    <a:cubicBezTo>
                      <a:pt x="26267" y="7599"/>
                      <a:pt x="26362" y="7900"/>
                      <a:pt x="26089" y="8277"/>
                    </a:cubicBezTo>
                    <a:cubicBezTo>
                      <a:pt x="25886" y="8559"/>
                      <a:pt x="25927" y="8303"/>
                      <a:pt x="25828" y="8771"/>
                    </a:cubicBezTo>
                    <a:cubicBezTo>
                      <a:pt x="25756" y="9117"/>
                      <a:pt x="25630" y="9399"/>
                      <a:pt x="25443" y="9696"/>
                    </a:cubicBezTo>
                    <a:cubicBezTo>
                      <a:pt x="25418" y="9735"/>
                      <a:pt x="25374" y="9761"/>
                      <a:pt x="25328" y="9761"/>
                    </a:cubicBezTo>
                    <a:cubicBezTo>
                      <a:pt x="25317" y="9761"/>
                      <a:pt x="25306" y="9760"/>
                      <a:pt x="25295" y="9757"/>
                    </a:cubicBezTo>
                    <a:cubicBezTo>
                      <a:pt x="25141" y="9711"/>
                      <a:pt x="25027" y="9654"/>
                      <a:pt x="24911" y="9654"/>
                    </a:cubicBezTo>
                    <a:cubicBezTo>
                      <a:pt x="24845" y="9654"/>
                      <a:pt x="24778" y="9673"/>
                      <a:pt x="24703" y="9723"/>
                    </a:cubicBezTo>
                    <a:cubicBezTo>
                      <a:pt x="24543" y="9830"/>
                      <a:pt x="24353" y="10353"/>
                      <a:pt x="24217" y="10528"/>
                    </a:cubicBezTo>
                    <a:cubicBezTo>
                      <a:pt x="23891" y="10947"/>
                      <a:pt x="23501" y="11319"/>
                      <a:pt x="23133" y="11699"/>
                    </a:cubicBezTo>
                    <a:cubicBezTo>
                      <a:pt x="22572" y="12276"/>
                      <a:pt x="22012" y="12854"/>
                      <a:pt x="21452" y="13430"/>
                    </a:cubicBezTo>
                    <a:cubicBezTo>
                      <a:pt x="21069" y="13825"/>
                      <a:pt x="20685" y="14374"/>
                      <a:pt x="20167" y="14590"/>
                    </a:cubicBezTo>
                    <a:cubicBezTo>
                      <a:pt x="19959" y="14677"/>
                      <a:pt x="19820" y="14655"/>
                      <a:pt x="19609" y="14706"/>
                    </a:cubicBezTo>
                    <a:cubicBezTo>
                      <a:pt x="19129" y="14824"/>
                      <a:pt x="18730" y="15002"/>
                      <a:pt x="18377" y="15343"/>
                    </a:cubicBezTo>
                    <a:cubicBezTo>
                      <a:pt x="18244" y="15470"/>
                      <a:pt x="18175" y="15612"/>
                      <a:pt x="18017" y="15719"/>
                    </a:cubicBezTo>
                    <a:cubicBezTo>
                      <a:pt x="17560" y="16025"/>
                      <a:pt x="17356" y="15863"/>
                      <a:pt x="16865" y="16401"/>
                    </a:cubicBezTo>
                    <a:cubicBezTo>
                      <a:pt x="16616" y="16674"/>
                      <a:pt x="16589" y="16890"/>
                      <a:pt x="16205" y="17026"/>
                    </a:cubicBezTo>
                    <a:cubicBezTo>
                      <a:pt x="15641" y="17224"/>
                      <a:pt x="15060" y="16980"/>
                      <a:pt x="14562" y="17408"/>
                    </a:cubicBezTo>
                    <a:cubicBezTo>
                      <a:pt x="14533" y="17433"/>
                      <a:pt x="14501" y="17443"/>
                      <a:pt x="14470" y="17443"/>
                    </a:cubicBezTo>
                    <a:cubicBezTo>
                      <a:pt x="14378" y="17443"/>
                      <a:pt x="14295" y="17349"/>
                      <a:pt x="14351" y="17246"/>
                    </a:cubicBezTo>
                    <a:cubicBezTo>
                      <a:pt x="14494" y="16978"/>
                      <a:pt x="14699" y="16885"/>
                      <a:pt x="14992" y="16827"/>
                    </a:cubicBezTo>
                    <a:cubicBezTo>
                      <a:pt x="15687" y="16686"/>
                      <a:pt x="16078" y="16916"/>
                      <a:pt x="16589" y="16241"/>
                    </a:cubicBezTo>
                    <a:cubicBezTo>
                      <a:pt x="16865" y="15877"/>
                      <a:pt x="16993" y="15800"/>
                      <a:pt x="17417" y="15607"/>
                    </a:cubicBezTo>
                    <a:cubicBezTo>
                      <a:pt x="18006" y="15339"/>
                      <a:pt x="17939" y="15359"/>
                      <a:pt x="18262" y="14970"/>
                    </a:cubicBezTo>
                    <a:cubicBezTo>
                      <a:pt x="18398" y="14804"/>
                      <a:pt x="18509" y="14668"/>
                      <a:pt x="18700" y="14568"/>
                    </a:cubicBezTo>
                    <a:cubicBezTo>
                      <a:pt x="19244" y="14283"/>
                      <a:pt x="19864" y="14420"/>
                      <a:pt x="20419" y="14056"/>
                    </a:cubicBezTo>
                    <a:cubicBezTo>
                      <a:pt x="20952" y="13708"/>
                      <a:pt x="21425" y="13032"/>
                      <a:pt x="21872" y="12574"/>
                    </a:cubicBezTo>
                    <a:cubicBezTo>
                      <a:pt x="22788" y="11637"/>
                      <a:pt x="24075" y="10656"/>
                      <a:pt x="24534" y="9396"/>
                    </a:cubicBezTo>
                    <a:cubicBezTo>
                      <a:pt x="24554" y="9341"/>
                      <a:pt x="24604" y="9297"/>
                      <a:pt x="24662" y="9297"/>
                    </a:cubicBezTo>
                    <a:cubicBezTo>
                      <a:pt x="24674" y="9297"/>
                      <a:pt x="24686" y="9299"/>
                      <a:pt x="24699" y="9303"/>
                    </a:cubicBezTo>
                    <a:cubicBezTo>
                      <a:pt x="24842" y="9346"/>
                      <a:pt x="24996" y="9426"/>
                      <a:pt x="25146" y="9426"/>
                    </a:cubicBezTo>
                    <a:cubicBezTo>
                      <a:pt x="25215" y="9426"/>
                      <a:pt x="25283" y="9409"/>
                      <a:pt x="25348" y="9363"/>
                    </a:cubicBezTo>
                    <a:cubicBezTo>
                      <a:pt x="25576" y="9204"/>
                      <a:pt x="25610" y="8533"/>
                      <a:pt x="25616" y="8275"/>
                    </a:cubicBezTo>
                    <a:cubicBezTo>
                      <a:pt x="25618" y="8202"/>
                      <a:pt x="25674" y="8157"/>
                      <a:pt x="25741" y="8152"/>
                    </a:cubicBezTo>
                    <a:cubicBezTo>
                      <a:pt x="25781" y="7868"/>
                      <a:pt x="25818" y="7585"/>
                      <a:pt x="25856" y="7302"/>
                    </a:cubicBezTo>
                    <a:cubicBezTo>
                      <a:pt x="25825" y="7234"/>
                      <a:pt x="25877" y="7176"/>
                      <a:pt x="25933" y="7176"/>
                    </a:cubicBezTo>
                    <a:close/>
                    <a:moveTo>
                      <a:pt x="17437" y="12188"/>
                    </a:moveTo>
                    <a:cubicBezTo>
                      <a:pt x="17472" y="12188"/>
                      <a:pt x="17508" y="12203"/>
                      <a:pt x="17533" y="12240"/>
                    </a:cubicBezTo>
                    <a:cubicBezTo>
                      <a:pt x="17730" y="12524"/>
                      <a:pt x="17716" y="12878"/>
                      <a:pt x="17453" y="13131"/>
                    </a:cubicBezTo>
                    <a:cubicBezTo>
                      <a:pt x="17350" y="13230"/>
                      <a:pt x="17217" y="13304"/>
                      <a:pt x="17075" y="13320"/>
                    </a:cubicBezTo>
                    <a:cubicBezTo>
                      <a:pt x="17064" y="13321"/>
                      <a:pt x="17055" y="13322"/>
                      <a:pt x="17045" y="13322"/>
                    </a:cubicBezTo>
                    <a:cubicBezTo>
                      <a:pt x="16952" y="13322"/>
                      <a:pt x="16885" y="13271"/>
                      <a:pt x="16806" y="13271"/>
                    </a:cubicBezTo>
                    <a:cubicBezTo>
                      <a:pt x="16800" y="13271"/>
                      <a:pt x="16794" y="13271"/>
                      <a:pt x="16788" y="13272"/>
                    </a:cubicBezTo>
                    <a:cubicBezTo>
                      <a:pt x="16432" y="13308"/>
                      <a:pt x="16540" y="13426"/>
                      <a:pt x="16435" y="13683"/>
                    </a:cubicBezTo>
                    <a:cubicBezTo>
                      <a:pt x="16302" y="14003"/>
                      <a:pt x="16287" y="14252"/>
                      <a:pt x="15886" y="14325"/>
                    </a:cubicBezTo>
                    <a:cubicBezTo>
                      <a:pt x="15845" y="14332"/>
                      <a:pt x="15805" y="14335"/>
                      <a:pt x="15764" y="14335"/>
                    </a:cubicBezTo>
                    <a:cubicBezTo>
                      <a:pt x="15625" y="14335"/>
                      <a:pt x="15485" y="14301"/>
                      <a:pt x="15350" y="14280"/>
                    </a:cubicBezTo>
                    <a:cubicBezTo>
                      <a:pt x="15233" y="14261"/>
                      <a:pt x="15084" y="14201"/>
                      <a:pt x="14959" y="14201"/>
                    </a:cubicBezTo>
                    <a:cubicBezTo>
                      <a:pt x="14945" y="14201"/>
                      <a:pt x="14930" y="14201"/>
                      <a:pt x="14916" y="14203"/>
                    </a:cubicBezTo>
                    <a:cubicBezTo>
                      <a:pt x="14187" y="14302"/>
                      <a:pt x="14554" y="14471"/>
                      <a:pt x="14365" y="14748"/>
                    </a:cubicBezTo>
                    <a:cubicBezTo>
                      <a:pt x="14194" y="15000"/>
                      <a:pt x="14123" y="15097"/>
                      <a:pt x="13897" y="15097"/>
                    </a:cubicBezTo>
                    <a:cubicBezTo>
                      <a:pt x="13839" y="15097"/>
                      <a:pt x="13770" y="15090"/>
                      <a:pt x="13687" y="15078"/>
                    </a:cubicBezTo>
                    <a:cubicBezTo>
                      <a:pt x="13495" y="15050"/>
                      <a:pt x="13363" y="15014"/>
                      <a:pt x="13242" y="15014"/>
                    </a:cubicBezTo>
                    <a:cubicBezTo>
                      <a:pt x="13115" y="15014"/>
                      <a:pt x="13000" y="15054"/>
                      <a:pt x="12838" y="15186"/>
                    </a:cubicBezTo>
                    <a:cubicBezTo>
                      <a:pt x="12720" y="15282"/>
                      <a:pt x="12625" y="15412"/>
                      <a:pt x="12523" y="15523"/>
                    </a:cubicBezTo>
                    <a:cubicBezTo>
                      <a:pt x="12364" y="15696"/>
                      <a:pt x="12216" y="15884"/>
                      <a:pt x="12026" y="16025"/>
                    </a:cubicBezTo>
                    <a:cubicBezTo>
                      <a:pt x="11822" y="16175"/>
                      <a:pt x="11646" y="16229"/>
                      <a:pt x="11407" y="16290"/>
                    </a:cubicBezTo>
                    <a:cubicBezTo>
                      <a:pt x="11066" y="16376"/>
                      <a:pt x="10696" y="16416"/>
                      <a:pt x="10408" y="16628"/>
                    </a:cubicBezTo>
                    <a:cubicBezTo>
                      <a:pt x="10321" y="16692"/>
                      <a:pt x="10262" y="16793"/>
                      <a:pt x="10172" y="16858"/>
                    </a:cubicBezTo>
                    <a:cubicBezTo>
                      <a:pt x="9969" y="17008"/>
                      <a:pt x="9751" y="17075"/>
                      <a:pt x="9530" y="17075"/>
                    </a:cubicBezTo>
                    <a:cubicBezTo>
                      <a:pt x="9399" y="17075"/>
                      <a:pt x="9267" y="17052"/>
                      <a:pt x="9137" y="17009"/>
                    </a:cubicBezTo>
                    <a:cubicBezTo>
                      <a:pt x="9039" y="17312"/>
                      <a:pt x="8812" y="17556"/>
                      <a:pt x="8467" y="17602"/>
                    </a:cubicBezTo>
                    <a:cubicBezTo>
                      <a:pt x="8434" y="17606"/>
                      <a:pt x="8403" y="17608"/>
                      <a:pt x="8372" y="17608"/>
                    </a:cubicBezTo>
                    <a:cubicBezTo>
                      <a:pt x="8031" y="17608"/>
                      <a:pt x="7832" y="17349"/>
                      <a:pt x="7508" y="17265"/>
                    </a:cubicBezTo>
                    <a:cubicBezTo>
                      <a:pt x="7464" y="17253"/>
                      <a:pt x="7420" y="17248"/>
                      <a:pt x="7377" y="17248"/>
                    </a:cubicBezTo>
                    <a:cubicBezTo>
                      <a:pt x="6966" y="17248"/>
                      <a:pt x="6596" y="17723"/>
                      <a:pt x="6156" y="17780"/>
                    </a:cubicBezTo>
                    <a:cubicBezTo>
                      <a:pt x="6060" y="17793"/>
                      <a:pt x="5964" y="17797"/>
                      <a:pt x="5868" y="17797"/>
                    </a:cubicBezTo>
                    <a:cubicBezTo>
                      <a:pt x="5608" y="17797"/>
                      <a:pt x="5349" y="17763"/>
                      <a:pt x="5094" y="17763"/>
                    </a:cubicBezTo>
                    <a:cubicBezTo>
                      <a:pt x="4841" y="17763"/>
                      <a:pt x="4591" y="17797"/>
                      <a:pt x="4348" y="17932"/>
                    </a:cubicBezTo>
                    <a:cubicBezTo>
                      <a:pt x="4320" y="17947"/>
                      <a:pt x="4293" y="17954"/>
                      <a:pt x="4267" y="17954"/>
                    </a:cubicBezTo>
                    <a:cubicBezTo>
                      <a:pt x="4123" y="17954"/>
                      <a:pt x="4031" y="17741"/>
                      <a:pt x="4183" y="17650"/>
                    </a:cubicBezTo>
                    <a:cubicBezTo>
                      <a:pt x="4476" y="17476"/>
                      <a:pt x="4761" y="17432"/>
                      <a:pt x="5089" y="17432"/>
                    </a:cubicBezTo>
                    <a:cubicBezTo>
                      <a:pt x="5115" y="17432"/>
                      <a:pt x="5140" y="17432"/>
                      <a:pt x="5166" y="17433"/>
                    </a:cubicBezTo>
                    <a:cubicBezTo>
                      <a:pt x="5398" y="17438"/>
                      <a:pt x="5596" y="17456"/>
                      <a:pt x="5781" y="17456"/>
                    </a:cubicBezTo>
                    <a:cubicBezTo>
                      <a:pt x="6089" y="17456"/>
                      <a:pt x="6364" y="17405"/>
                      <a:pt x="6702" y="17158"/>
                    </a:cubicBezTo>
                    <a:cubicBezTo>
                      <a:pt x="6910" y="17006"/>
                      <a:pt x="6982" y="16851"/>
                      <a:pt x="7244" y="16851"/>
                    </a:cubicBezTo>
                    <a:cubicBezTo>
                      <a:pt x="7257" y="16851"/>
                      <a:pt x="7270" y="16852"/>
                      <a:pt x="7284" y="16852"/>
                    </a:cubicBezTo>
                    <a:cubicBezTo>
                      <a:pt x="7545" y="16867"/>
                      <a:pt x="8050" y="17280"/>
                      <a:pt x="8424" y="17280"/>
                    </a:cubicBezTo>
                    <a:cubicBezTo>
                      <a:pt x="8634" y="17280"/>
                      <a:pt x="8802" y="17150"/>
                      <a:pt x="8862" y="16743"/>
                    </a:cubicBezTo>
                    <a:cubicBezTo>
                      <a:pt x="8874" y="16662"/>
                      <a:pt x="8948" y="16626"/>
                      <a:pt x="9020" y="16626"/>
                    </a:cubicBezTo>
                    <a:cubicBezTo>
                      <a:pt x="9050" y="16626"/>
                      <a:pt x="9080" y="16632"/>
                      <a:pt x="9104" y="16644"/>
                    </a:cubicBezTo>
                    <a:cubicBezTo>
                      <a:pt x="9221" y="16700"/>
                      <a:pt x="9331" y="16724"/>
                      <a:pt x="9436" y="16724"/>
                    </a:cubicBezTo>
                    <a:cubicBezTo>
                      <a:pt x="9956" y="16724"/>
                      <a:pt x="10363" y="16146"/>
                      <a:pt x="10890" y="16013"/>
                    </a:cubicBezTo>
                    <a:cubicBezTo>
                      <a:pt x="11150" y="15946"/>
                      <a:pt x="11467" y="15976"/>
                      <a:pt x="11713" y="15846"/>
                    </a:cubicBezTo>
                    <a:cubicBezTo>
                      <a:pt x="11975" y="15708"/>
                      <a:pt x="12164" y="15439"/>
                      <a:pt x="12362" y="15228"/>
                    </a:cubicBezTo>
                    <a:cubicBezTo>
                      <a:pt x="12566" y="15011"/>
                      <a:pt x="12793" y="14751"/>
                      <a:pt x="13099" y="14679"/>
                    </a:cubicBezTo>
                    <a:cubicBezTo>
                      <a:pt x="13145" y="14669"/>
                      <a:pt x="13184" y="14665"/>
                      <a:pt x="13221" y="14665"/>
                    </a:cubicBezTo>
                    <a:cubicBezTo>
                      <a:pt x="13310" y="14665"/>
                      <a:pt x="13382" y="14687"/>
                      <a:pt x="13490" y="14687"/>
                    </a:cubicBezTo>
                    <a:cubicBezTo>
                      <a:pt x="13492" y="14687"/>
                      <a:pt x="13494" y="14687"/>
                      <a:pt x="13496" y="14687"/>
                    </a:cubicBezTo>
                    <a:cubicBezTo>
                      <a:pt x="13575" y="14737"/>
                      <a:pt x="13654" y="14761"/>
                      <a:pt x="13732" y="14761"/>
                    </a:cubicBezTo>
                    <a:cubicBezTo>
                      <a:pt x="13850" y="14761"/>
                      <a:pt x="13968" y="14705"/>
                      <a:pt x="14085" y="14594"/>
                    </a:cubicBezTo>
                    <a:cubicBezTo>
                      <a:pt x="14104" y="14517"/>
                      <a:pt x="14127" y="14443"/>
                      <a:pt x="14155" y="14368"/>
                    </a:cubicBezTo>
                    <a:cubicBezTo>
                      <a:pt x="14314" y="14178"/>
                      <a:pt x="14314" y="13998"/>
                      <a:pt x="14594" y="13908"/>
                    </a:cubicBezTo>
                    <a:cubicBezTo>
                      <a:pt x="14664" y="13886"/>
                      <a:pt x="14734" y="13878"/>
                      <a:pt x="14805" y="13878"/>
                    </a:cubicBezTo>
                    <a:cubicBezTo>
                      <a:pt x="15016" y="13878"/>
                      <a:pt x="15228" y="13956"/>
                      <a:pt x="15437" y="13972"/>
                    </a:cubicBezTo>
                    <a:cubicBezTo>
                      <a:pt x="15477" y="13975"/>
                      <a:pt x="15514" y="13977"/>
                      <a:pt x="15549" y="13977"/>
                    </a:cubicBezTo>
                    <a:cubicBezTo>
                      <a:pt x="16178" y="13977"/>
                      <a:pt x="15982" y="13482"/>
                      <a:pt x="16260" y="13115"/>
                    </a:cubicBezTo>
                    <a:cubicBezTo>
                      <a:pt x="16451" y="12863"/>
                      <a:pt x="17634" y="12843"/>
                      <a:pt x="17336" y="12353"/>
                    </a:cubicBezTo>
                    <a:cubicBezTo>
                      <a:pt x="17282" y="12265"/>
                      <a:pt x="17358" y="12188"/>
                      <a:pt x="17437" y="12188"/>
                    </a:cubicBezTo>
                    <a:close/>
                    <a:moveTo>
                      <a:pt x="27696" y="11769"/>
                    </a:moveTo>
                    <a:cubicBezTo>
                      <a:pt x="27751" y="11769"/>
                      <a:pt x="27808" y="11805"/>
                      <a:pt x="27812" y="11876"/>
                    </a:cubicBezTo>
                    <a:cubicBezTo>
                      <a:pt x="27835" y="12215"/>
                      <a:pt x="28231" y="12836"/>
                      <a:pt x="27796" y="13092"/>
                    </a:cubicBezTo>
                    <a:cubicBezTo>
                      <a:pt x="27730" y="13130"/>
                      <a:pt x="27665" y="13147"/>
                      <a:pt x="27604" y="13147"/>
                    </a:cubicBezTo>
                    <a:cubicBezTo>
                      <a:pt x="27537" y="13147"/>
                      <a:pt x="27474" y="13126"/>
                      <a:pt x="27421" y="13089"/>
                    </a:cubicBezTo>
                    <a:cubicBezTo>
                      <a:pt x="27324" y="13368"/>
                      <a:pt x="27314" y="13652"/>
                      <a:pt x="27395" y="13944"/>
                    </a:cubicBezTo>
                    <a:cubicBezTo>
                      <a:pt x="27413" y="14029"/>
                      <a:pt x="27348" y="14104"/>
                      <a:pt x="27269" y="14104"/>
                    </a:cubicBezTo>
                    <a:cubicBezTo>
                      <a:pt x="27249" y="14104"/>
                      <a:pt x="27227" y="14099"/>
                      <a:pt x="27206" y="14087"/>
                    </a:cubicBezTo>
                    <a:cubicBezTo>
                      <a:pt x="27041" y="13996"/>
                      <a:pt x="26906" y="13903"/>
                      <a:pt x="26777" y="13794"/>
                    </a:cubicBezTo>
                    <a:lnTo>
                      <a:pt x="26777" y="13794"/>
                    </a:lnTo>
                    <a:cubicBezTo>
                      <a:pt x="26772" y="14363"/>
                      <a:pt x="27000" y="14785"/>
                      <a:pt x="26330" y="15057"/>
                    </a:cubicBezTo>
                    <a:cubicBezTo>
                      <a:pt x="26269" y="15057"/>
                      <a:pt x="26213" y="15044"/>
                      <a:pt x="26159" y="15021"/>
                    </a:cubicBezTo>
                    <a:cubicBezTo>
                      <a:pt x="26129" y="15007"/>
                      <a:pt x="26099" y="15000"/>
                      <a:pt x="26069" y="15000"/>
                    </a:cubicBezTo>
                    <a:cubicBezTo>
                      <a:pt x="25984" y="15000"/>
                      <a:pt x="25900" y="15057"/>
                      <a:pt x="25817" y="15172"/>
                    </a:cubicBezTo>
                    <a:cubicBezTo>
                      <a:pt x="25675" y="15281"/>
                      <a:pt x="25545" y="15530"/>
                      <a:pt x="25418" y="15664"/>
                    </a:cubicBezTo>
                    <a:cubicBezTo>
                      <a:pt x="25102" y="15998"/>
                      <a:pt x="24733" y="16276"/>
                      <a:pt x="24361" y="16545"/>
                    </a:cubicBezTo>
                    <a:cubicBezTo>
                      <a:pt x="23392" y="17246"/>
                      <a:pt x="22503" y="17949"/>
                      <a:pt x="21735" y="18874"/>
                    </a:cubicBezTo>
                    <a:cubicBezTo>
                      <a:pt x="21391" y="19287"/>
                      <a:pt x="21013" y="19878"/>
                      <a:pt x="20471" y="19878"/>
                    </a:cubicBezTo>
                    <a:cubicBezTo>
                      <a:pt x="20422" y="19878"/>
                      <a:pt x="20372" y="19873"/>
                      <a:pt x="20320" y="19863"/>
                    </a:cubicBezTo>
                    <a:cubicBezTo>
                      <a:pt x="20269" y="20037"/>
                      <a:pt x="20213" y="20205"/>
                      <a:pt x="20140" y="20378"/>
                    </a:cubicBezTo>
                    <a:cubicBezTo>
                      <a:pt x="20116" y="20437"/>
                      <a:pt x="20068" y="20464"/>
                      <a:pt x="20022" y="20464"/>
                    </a:cubicBezTo>
                    <a:cubicBezTo>
                      <a:pt x="19954" y="20464"/>
                      <a:pt x="19889" y="20406"/>
                      <a:pt x="19904" y="20312"/>
                    </a:cubicBezTo>
                    <a:cubicBezTo>
                      <a:pt x="19937" y="20074"/>
                      <a:pt x="19991" y="19856"/>
                      <a:pt x="20056" y="19625"/>
                    </a:cubicBezTo>
                    <a:cubicBezTo>
                      <a:pt x="20078" y="19548"/>
                      <a:pt x="20141" y="19511"/>
                      <a:pt x="20209" y="19511"/>
                    </a:cubicBezTo>
                    <a:cubicBezTo>
                      <a:pt x="20236" y="19511"/>
                      <a:pt x="20264" y="19517"/>
                      <a:pt x="20290" y="19529"/>
                    </a:cubicBezTo>
                    <a:cubicBezTo>
                      <a:pt x="20347" y="19554"/>
                      <a:pt x="20404" y="19565"/>
                      <a:pt x="20461" y="19565"/>
                    </a:cubicBezTo>
                    <a:cubicBezTo>
                      <a:pt x="20920" y="19565"/>
                      <a:pt x="21373" y="18826"/>
                      <a:pt x="21602" y="18560"/>
                    </a:cubicBezTo>
                    <a:cubicBezTo>
                      <a:pt x="21882" y="18234"/>
                      <a:pt x="22178" y="17921"/>
                      <a:pt x="22493" y="17627"/>
                    </a:cubicBezTo>
                    <a:cubicBezTo>
                      <a:pt x="23060" y="17100"/>
                      <a:pt x="23698" y="16690"/>
                      <a:pt x="24326" y="16241"/>
                    </a:cubicBezTo>
                    <a:cubicBezTo>
                      <a:pt x="24819" y="15887"/>
                      <a:pt x="25232" y="15527"/>
                      <a:pt x="25595" y="15042"/>
                    </a:cubicBezTo>
                    <a:cubicBezTo>
                      <a:pt x="25704" y="14897"/>
                      <a:pt x="25754" y="14769"/>
                      <a:pt x="25901" y="14660"/>
                    </a:cubicBezTo>
                    <a:cubicBezTo>
                      <a:pt x="25935" y="14636"/>
                      <a:pt x="25965" y="14625"/>
                      <a:pt x="25992" y="14625"/>
                    </a:cubicBezTo>
                    <a:cubicBezTo>
                      <a:pt x="26129" y="14625"/>
                      <a:pt x="26201" y="14881"/>
                      <a:pt x="26308" y="14881"/>
                    </a:cubicBezTo>
                    <a:cubicBezTo>
                      <a:pt x="26379" y="14881"/>
                      <a:pt x="26465" y="14768"/>
                      <a:pt x="26597" y="14391"/>
                    </a:cubicBezTo>
                    <a:cubicBezTo>
                      <a:pt x="26668" y="14192"/>
                      <a:pt x="26508" y="13738"/>
                      <a:pt x="26546" y="13485"/>
                    </a:cubicBezTo>
                    <a:cubicBezTo>
                      <a:pt x="26555" y="13425"/>
                      <a:pt x="26612" y="13393"/>
                      <a:pt x="26669" y="13393"/>
                    </a:cubicBezTo>
                    <a:cubicBezTo>
                      <a:pt x="26703" y="13393"/>
                      <a:pt x="26738" y="13405"/>
                      <a:pt x="26761" y="13428"/>
                    </a:cubicBezTo>
                    <a:cubicBezTo>
                      <a:pt x="26862" y="13549"/>
                      <a:pt x="26979" y="13650"/>
                      <a:pt x="27106" y="13734"/>
                    </a:cubicBezTo>
                    <a:cubicBezTo>
                      <a:pt x="27076" y="13396"/>
                      <a:pt x="27132" y="13093"/>
                      <a:pt x="27276" y="12758"/>
                    </a:cubicBezTo>
                    <a:cubicBezTo>
                      <a:pt x="27296" y="12712"/>
                      <a:pt x="27336" y="12692"/>
                      <a:pt x="27378" y="12692"/>
                    </a:cubicBezTo>
                    <a:cubicBezTo>
                      <a:pt x="27437" y="12692"/>
                      <a:pt x="27500" y="12731"/>
                      <a:pt x="27517" y="12790"/>
                    </a:cubicBezTo>
                    <a:cubicBezTo>
                      <a:pt x="27539" y="12867"/>
                      <a:pt x="27558" y="12899"/>
                      <a:pt x="27574" y="12899"/>
                    </a:cubicBezTo>
                    <a:cubicBezTo>
                      <a:pt x="27636" y="12899"/>
                      <a:pt x="27652" y="12397"/>
                      <a:pt x="27637" y="12225"/>
                    </a:cubicBezTo>
                    <a:lnTo>
                      <a:pt x="27637" y="12225"/>
                    </a:lnTo>
                    <a:cubicBezTo>
                      <a:pt x="27632" y="12228"/>
                      <a:pt x="27626" y="12229"/>
                      <a:pt x="27620" y="12229"/>
                    </a:cubicBezTo>
                    <a:cubicBezTo>
                      <a:pt x="27602" y="12229"/>
                      <a:pt x="27584" y="12217"/>
                      <a:pt x="27586" y="12196"/>
                    </a:cubicBezTo>
                    <a:cubicBezTo>
                      <a:pt x="27597" y="12090"/>
                      <a:pt x="27599" y="11981"/>
                      <a:pt x="27593" y="11875"/>
                    </a:cubicBezTo>
                    <a:cubicBezTo>
                      <a:pt x="27591" y="11804"/>
                      <a:pt x="27643" y="11769"/>
                      <a:pt x="27696" y="11769"/>
                    </a:cubicBezTo>
                    <a:close/>
                    <a:moveTo>
                      <a:pt x="12667" y="18000"/>
                    </a:moveTo>
                    <a:cubicBezTo>
                      <a:pt x="12749" y="18000"/>
                      <a:pt x="12830" y="18066"/>
                      <a:pt x="12803" y="18171"/>
                    </a:cubicBezTo>
                    <a:cubicBezTo>
                      <a:pt x="12708" y="18533"/>
                      <a:pt x="12613" y="18896"/>
                      <a:pt x="12519" y="19258"/>
                    </a:cubicBezTo>
                    <a:cubicBezTo>
                      <a:pt x="12499" y="19331"/>
                      <a:pt x="12430" y="19377"/>
                      <a:pt x="12359" y="19377"/>
                    </a:cubicBezTo>
                    <a:cubicBezTo>
                      <a:pt x="12346" y="19377"/>
                      <a:pt x="12332" y="19375"/>
                      <a:pt x="12318" y="19372"/>
                    </a:cubicBezTo>
                    <a:cubicBezTo>
                      <a:pt x="11938" y="19275"/>
                      <a:pt x="11641" y="18819"/>
                      <a:pt x="11317" y="18819"/>
                    </a:cubicBezTo>
                    <a:cubicBezTo>
                      <a:pt x="11204" y="18819"/>
                      <a:pt x="11087" y="18875"/>
                      <a:pt x="10962" y="19023"/>
                    </a:cubicBezTo>
                    <a:cubicBezTo>
                      <a:pt x="10670" y="19370"/>
                      <a:pt x="10561" y="19618"/>
                      <a:pt x="10071" y="19731"/>
                    </a:cubicBezTo>
                    <a:cubicBezTo>
                      <a:pt x="9802" y="19795"/>
                      <a:pt x="9521" y="19790"/>
                      <a:pt x="9249" y="19842"/>
                    </a:cubicBezTo>
                    <a:cubicBezTo>
                      <a:pt x="8816" y="19926"/>
                      <a:pt x="8679" y="20122"/>
                      <a:pt x="8354" y="20345"/>
                    </a:cubicBezTo>
                    <a:cubicBezTo>
                      <a:pt x="8183" y="20462"/>
                      <a:pt x="8038" y="20516"/>
                      <a:pt x="7833" y="20520"/>
                    </a:cubicBezTo>
                    <a:cubicBezTo>
                      <a:pt x="7827" y="20520"/>
                      <a:pt x="7821" y="20520"/>
                      <a:pt x="7815" y="20520"/>
                    </a:cubicBezTo>
                    <a:cubicBezTo>
                      <a:pt x="7694" y="20520"/>
                      <a:pt x="7616" y="20495"/>
                      <a:pt x="7485" y="20475"/>
                    </a:cubicBezTo>
                    <a:cubicBezTo>
                      <a:pt x="7428" y="20467"/>
                      <a:pt x="7338" y="20456"/>
                      <a:pt x="7243" y="20456"/>
                    </a:cubicBezTo>
                    <a:cubicBezTo>
                      <a:pt x="7042" y="20456"/>
                      <a:pt x="6816" y="20505"/>
                      <a:pt x="6816" y="20731"/>
                    </a:cubicBezTo>
                    <a:cubicBezTo>
                      <a:pt x="6816" y="20816"/>
                      <a:pt x="6739" y="20884"/>
                      <a:pt x="6659" y="20884"/>
                    </a:cubicBezTo>
                    <a:cubicBezTo>
                      <a:pt x="6634" y="20884"/>
                      <a:pt x="6608" y="20877"/>
                      <a:pt x="6585" y="20862"/>
                    </a:cubicBezTo>
                    <a:cubicBezTo>
                      <a:pt x="6394" y="20739"/>
                      <a:pt x="6202" y="20683"/>
                      <a:pt x="6012" y="20683"/>
                    </a:cubicBezTo>
                    <a:cubicBezTo>
                      <a:pt x="5765" y="20683"/>
                      <a:pt x="5523" y="20780"/>
                      <a:pt x="5299" y="20953"/>
                    </a:cubicBezTo>
                    <a:cubicBezTo>
                      <a:pt x="5274" y="20972"/>
                      <a:pt x="5248" y="20980"/>
                      <a:pt x="5222" y="20980"/>
                    </a:cubicBezTo>
                    <a:cubicBezTo>
                      <a:pt x="5101" y="20980"/>
                      <a:pt x="4993" y="20796"/>
                      <a:pt x="5107" y="20705"/>
                    </a:cubicBezTo>
                    <a:cubicBezTo>
                      <a:pt x="5382" y="20484"/>
                      <a:pt x="5676" y="20378"/>
                      <a:pt x="5977" y="20378"/>
                    </a:cubicBezTo>
                    <a:cubicBezTo>
                      <a:pt x="6156" y="20378"/>
                      <a:pt x="6337" y="20415"/>
                      <a:pt x="6518" y="20489"/>
                    </a:cubicBezTo>
                    <a:cubicBezTo>
                      <a:pt x="6597" y="20134"/>
                      <a:pt x="6977" y="20116"/>
                      <a:pt x="7356" y="20095"/>
                    </a:cubicBezTo>
                    <a:cubicBezTo>
                      <a:pt x="7875" y="20068"/>
                      <a:pt x="8145" y="19926"/>
                      <a:pt x="8575" y="19677"/>
                    </a:cubicBezTo>
                    <a:cubicBezTo>
                      <a:pt x="8805" y="19545"/>
                      <a:pt x="9070" y="19511"/>
                      <a:pt x="9327" y="19475"/>
                    </a:cubicBezTo>
                    <a:cubicBezTo>
                      <a:pt x="9595" y="19438"/>
                      <a:pt x="9886" y="19456"/>
                      <a:pt x="10137" y="19346"/>
                    </a:cubicBezTo>
                    <a:cubicBezTo>
                      <a:pt x="10431" y="19218"/>
                      <a:pt x="10523" y="18977"/>
                      <a:pt x="10711" y="18756"/>
                    </a:cubicBezTo>
                    <a:cubicBezTo>
                      <a:pt x="10865" y="18577"/>
                      <a:pt x="10954" y="18404"/>
                      <a:pt x="11222" y="18383"/>
                    </a:cubicBezTo>
                    <a:cubicBezTo>
                      <a:pt x="11237" y="18382"/>
                      <a:pt x="11252" y="18381"/>
                      <a:pt x="11267" y="18381"/>
                    </a:cubicBezTo>
                    <a:cubicBezTo>
                      <a:pt x="11674" y="18381"/>
                      <a:pt x="11912" y="18818"/>
                      <a:pt x="12254" y="18999"/>
                    </a:cubicBezTo>
                    <a:cubicBezTo>
                      <a:pt x="12337" y="18694"/>
                      <a:pt x="12429" y="18395"/>
                      <a:pt x="12534" y="18097"/>
                    </a:cubicBezTo>
                    <a:cubicBezTo>
                      <a:pt x="12557" y="18029"/>
                      <a:pt x="12612" y="18000"/>
                      <a:pt x="12667" y="18000"/>
                    </a:cubicBezTo>
                    <a:close/>
                    <a:moveTo>
                      <a:pt x="22227" y="14781"/>
                    </a:moveTo>
                    <a:cubicBezTo>
                      <a:pt x="22282" y="14781"/>
                      <a:pt x="22335" y="14816"/>
                      <a:pt x="22332" y="14889"/>
                    </a:cubicBezTo>
                    <a:cubicBezTo>
                      <a:pt x="22315" y="15401"/>
                      <a:pt x="22037" y="16292"/>
                      <a:pt x="21488" y="16292"/>
                    </a:cubicBezTo>
                    <a:cubicBezTo>
                      <a:pt x="21393" y="16292"/>
                      <a:pt x="21291" y="16265"/>
                      <a:pt x="21180" y="16206"/>
                    </a:cubicBezTo>
                    <a:cubicBezTo>
                      <a:pt x="21077" y="16524"/>
                      <a:pt x="20887" y="16728"/>
                      <a:pt x="20582" y="16919"/>
                    </a:cubicBezTo>
                    <a:cubicBezTo>
                      <a:pt x="20001" y="17282"/>
                      <a:pt x="19625" y="17818"/>
                      <a:pt x="19081" y="18232"/>
                    </a:cubicBezTo>
                    <a:cubicBezTo>
                      <a:pt x="18567" y="18623"/>
                      <a:pt x="17994" y="18897"/>
                      <a:pt x="17376" y="19076"/>
                    </a:cubicBezTo>
                    <a:cubicBezTo>
                      <a:pt x="17053" y="19168"/>
                      <a:pt x="16715" y="19226"/>
                      <a:pt x="16415" y="19385"/>
                    </a:cubicBezTo>
                    <a:cubicBezTo>
                      <a:pt x="16059" y="19575"/>
                      <a:pt x="15890" y="19888"/>
                      <a:pt x="15636" y="20178"/>
                    </a:cubicBezTo>
                    <a:cubicBezTo>
                      <a:pt x="15210" y="20665"/>
                      <a:pt x="14655" y="20427"/>
                      <a:pt x="14109" y="20692"/>
                    </a:cubicBezTo>
                    <a:cubicBezTo>
                      <a:pt x="13644" y="20916"/>
                      <a:pt x="13310" y="21381"/>
                      <a:pt x="12776" y="21477"/>
                    </a:cubicBezTo>
                    <a:cubicBezTo>
                      <a:pt x="12471" y="21531"/>
                      <a:pt x="12228" y="21438"/>
                      <a:pt x="11941" y="21634"/>
                    </a:cubicBezTo>
                    <a:cubicBezTo>
                      <a:pt x="11730" y="21779"/>
                      <a:pt x="11581" y="22002"/>
                      <a:pt x="11357" y="22141"/>
                    </a:cubicBezTo>
                    <a:cubicBezTo>
                      <a:pt x="10975" y="22377"/>
                      <a:pt x="10551" y="22476"/>
                      <a:pt x="10114" y="22476"/>
                    </a:cubicBezTo>
                    <a:cubicBezTo>
                      <a:pt x="10012" y="22476"/>
                      <a:pt x="9908" y="22471"/>
                      <a:pt x="9805" y="22460"/>
                    </a:cubicBezTo>
                    <a:cubicBezTo>
                      <a:pt x="9568" y="22437"/>
                      <a:pt x="9561" y="22072"/>
                      <a:pt x="9786" y="22072"/>
                    </a:cubicBezTo>
                    <a:cubicBezTo>
                      <a:pt x="9793" y="22072"/>
                      <a:pt x="9801" y="22073"/>
                      <a:pt x="9809" y="22074"/>
                    </a:cubicBezTo>
                    <a:cubicBezTo>
                      <a:pt x="9917" y="22085"/>
                      <a:pt x="10024" y="22092"/>
                      <a:pt x="10128" y="22092"/>
                    </a:cubicBezTo>
                    <a:cubicBezTo>
                      <a:pt x="10493" y="22092"/>
                      <a:pt x="10837" y="22015"/>
                      <a:pt x="11165" y="21811"/>
                    </a:cubicBezTo>
                    <a:cubicBezTo>
                      <a:pt x="11430" y="21645"/>
                      <a:pt x="11581" y="21388"/>
                      <a:pt x="11837" y="21224"/>
                    </a:cubicBezTo>
                    <a:cubicBezTo>
                      <a:pt x="12214" y="20982"/>
                      <a:pt x="12602" y="21183"/>
                      <a:pt x="13019" y="20993"/>
                    </a:cubicBezTo>
                    <a:cubicBezTo>
                      <a:pt x="13433" y="20803"/>
                      <a:pt x="13724" y="20418"/>
                      <a:pt x="14166" y="20268"/>
                    </a:cubicBezTo>
                    <a:cubicBezTo>
                      <a:pt x="14408" y="20186"/>
                      <a:pt x="14390" y="20237"/>
                      <a:pt x="14640" y="20185"/>
                    </a:cubicBezTo>
                    <a:cubicBezTo>
                      <a:pt x="15153" y="20078"/>
                      <a:pt x="15269" y="20015"/>
                      <a:pt x="15596" y="19610"/>
                    </a:cubicBezTo>
                    <a:cubicBezTo>
                      <a:pt x="16228" y="18832"/>
                      <a:pt x="17275" y="18880"/>
                      <a:pt x="18129" y="18474"/>
                    </a:cubicBezTo>
                    <a:cubicBezTo>
                      <a:pt x="18795" y="18159"/>
                      <a:pt x="19253" y="17690"/>
                      <a:pt x="19756" y="17173"/>
                    </a:cubicBezTo>
                    <a:cubicBezTo>
                      <a:pt x="20169" y="16751"/>
                      <a:pt x="20826" y="16585"/>
                      <a:pt x="20962" y="15949"/>
                    </a:cubicBezTo>
                    <a:cubicBezTo>
                      <a:pt x="20977" y="15882"/>
                      <a:pt x="21031" y="15852"/>
                      <a:pt x="21089" y="15852"/>
                    </a:cubicBezTo>
                    <a:cubicBezTo>
                      <a:pt x="21126" y="15852"/>
                      <a:pt x="21164" y="15865"/>
                      <a:pt x="21194" y="15888"/>
                    </a:cubicBezTo>
                    <a:cubicBezTo>
                      <a:pt x="21333" y="15999"/>
                      <a:pt x="21452" y="16046"/>
                      <a:pt x="21552" y="16046"/>
                    </a:cubicBezTo>
                    <a:cubicBezTo>
                      <a:pt x="22003" y="16046"/>
                      <a:pt x="22093" y="15114"/>
                      <a:pt x="22110" y="14886"/>
                    </a:cubicBezTo>
                    <a:cubicBezTo>
                      <a:pt x="22116" y="14816"/>
                      <a:pt x="22172" y="14781"/>
                      <a:pt x="22227" y="14781"/>
                    </a:cubicBezTo>
                    <a:close/>
                    <a:moveTo>
                      <a:pt x="30085" y="22874"/>
                    </a:moveTo>
                    <a:cubicBezTo>
                      <a:pt x="30085" y="22874"/>
                      <a:pt x="30085" y="22874"/>
                      <a:pt x="30085" y="22874"/>
                    </a:cubicBezTo>
                    <a:lnTo>
                      <a:pt x="30086" y="22876"/>
                    </a:lnTo>
                    <a:cubicBezTo>
                      <a:pt x="30086" y="22875"/>
                      <a:pt x="30086" y="22875"/>
                      <a:pt x="30085" y="22874"/>
                    </a:cubicBezTo>
                    <a:close/>
                    <a:moveTo>
                      <a:pt x="29378" y="17289"/>
                    </a:moveTo>
                    <a:cubicBezTo>
                      <a:pt x="29395" y="17289"/>
                      <a:pt x="29411" y="17297"/>
                      <a:pt x="29421" y="17316"/>
                    </a:cubicBezTo>
                    <a:cubicBezTo>
                      <a:pt x="29609" y="17665"/>
                      <a:pt x="29609" y="17918"/>
                      <a:pt x="29485" y="18291"/>
                    </a:cubicBezTo>
                    <a:cubicBezTo>
                      <a:pt x="29468" y="18341"/>
                      <a:pt x="29421" y="18376"/>
                      <a:pt x="29371" y="18376"/>
                    </a:cubicBezTo>
                    <a:cubicBezTo>
                      <a:pt x="29353" y="18376"/>
                      <a:pt x="29334" y="18371"/>
                      <a:pt x="29317" y="18360"/>
                    </a:cubicBezTo>
                    <a:cubicBezTo>
                      <a:pt x="29205" y="18291"/>
                      <a:pt x="29114" y="18222"/>
                      <a:pt x="29027" y="18141"/>
                    </a:cubicBezTo>
                    <a:lnTo>
                      <a:pt x="29027" y="18141"/>
                    </a:lnTo>
                    <a:cubicBezTo>
                      <a:pt x="28975" y="18471"/>
                      <a:pt x="29038" y="18834"/>
                      <a:pt x="28821" y="19105"/>
                    </a:cubicBezTo>
                    <a:cubicBezTo>
                      <a:pt x="28681" y="19278"/>
                      <a:pt x="28595" y="19241"/>
                      <a:pt x="28438" y="19343"/>
                    </a:cubicBezTo>
                    <a:cubicBezTo>
                      <a:pt x="28376" y="19335"/>
                      <a:pt x="28315" y="19324"/>
                      <a:pt x="28254" y="19310"/>
                    </a:cubicBezTo>
                    <a:cubicBezTo>
                      <a:pt x="28167" y="19492"/>
                      <a:pt x="28081" y="19676"/>
                      <a:pt x="27994" y="19859"/>
                    </a:cubicBezTo>
                    <a:cubicBezTo>
                      <a:pt x="27948" y="20006"/>
                      <a:pt x="27959" y="20159"/>
                      <a:pt x="27892" y="20301"/>
                    </a:cubicBezTo>
                    <a:cubicBezTo>
                      <a:pt x="27782" y="20532"/>
                      <a:pt x="27651" y="20642"/>
                      <a:pt x="27424" y="20743"/>
                    </a:cubicBezTo>
                    <a:cubicBezTo>
                      <a:pt x="27407" y="20751"/>
                      <a:pt x="27389" y="20754"/>
                      <a:pt x="27369" y="20754"/>
                    </a:cubicBezTo>
                    <a:cubicBezTo>
                      <a:pt x="27315" y="20754"/>
                      <a:pt x="27255" y="20731"/>
                      <a:pt x="27207" y="20731"/>
                    </a:cubicBezTo>
                    <a:cubicBezTo>
                      <a:pt x="27192" y="20731"/>
                      <a:pt x="27179" y="20733"/>
                      <a:pt x="27167" y="20739"/>
                    </a:cubicBezTo>
                    <a:cubicBezTo>
                      <a:pt x="26945" y="20848"/>
                      <a:pt x="26925" y="21045"/>
                      <a:pt x="26792" y="21208"/>
                    </a:cubicBezTo>
                    <a:cubicBezTo>
                      <a:pt x="26599" y="21446"/>
                      <a:pt x="26397" y="21587"/>
                      <a:pt x="26136" y="21745"/>
                    </a:cubicBezTo>
                    <a:cubicBezTo>
                      <a:pt x="25670" y="22028"/>
                      <a:pt x="25398" y="22368"/>
                      <a:pt x="25008" y="22736"/>
                    </a:cubicBezTo>
                    <a:cubicBezTo>
                      <a:pt x="24788" y="22945"/>
                      <a:pt x="24626" y="23039"/>
                      <a:pt x="24331" y="23074"/>
                    </a:cubicBezTo>
                    <a:cubicBezTo>
                      <a:pt x="24326" y="23075"/>
                      <a:pt x="24321" y="23075"/>
                      <a:pt x="24316" y="23075"/>
                    </a:cubicBezTo>
                    <a:cubicBezTo>
                      <a:pt x="24195" y="23075"/>
                      <a:pt x="24193" y="22886"/>
                      <a:pt x="24303" y="22850"/>
                    </a:cubicBezTo>
                    <a:cubicBezTo>
                      <a:pt x="24826" y="22678"/>
                      <a:pt x="25003" y="22274"/>
                      <a:pt x="25376" y="21933"/>
                    </a:cubicBezTo>
                    <a:cubicBezTo>
                      <a:pt x="25593" y="21736"/>
                      <a:pt x="25846" y="21618"/>
                      <a:pt x="26090" y="21461"/>
                    </a:cubicBezTo>
                    <a:cubicBezTo>
                      <a:pt x="26541" y="21172"/>
                      <a:pt x="26601" y="20685"/>
                      <a:pt x="27029" y="20420"/>
                    </a:cubicBezTo>
                    <a:cubicBezTo>
                      <a:pt x="27359" y="20213"/>
                      <a:pt x="27593" y="20207"/>
                      <a:pt x="27722" y="19838"/>
                    </a:cubicBezTo>
                    <a:cubicBezTo>
                      <a:pt x="27774" y="19691"/>
                      <a:pt x="27748" y="19516"/>
                      <a:pt x="27805" y="19369"/>
                    </a:cubicBezTo>
                    <a:cubicBezTo>
                      <a:pt x="27875" y="19182"/>
                      <a:pt x="27928" y="19118"/>
                      <a:pt x="28071" y="19001"/>
                    </a:cubicBezTo>
                    <a:cubicBezTo>
                      <a:pt x="28094" y="18982"/>
                      <a:pt x="28143" y="18996"/>
                      <a:pt x="28158" y="18985"/>
                    </a:cubicBezTo>
                    <a:cubicBezTo>
                      <a:pt x="28219" y="18992"/>
                      <a:pt x="28274" y="19013"/>
                      <a:pt x="28326" y="19049"/>
                    </a:cubicBezTo>
                    <a:cubicBezTo>
                      <a:pt x="28455" y="18866"/>
                      <a:pt x="28585" y="18683"/>
                      <a:pt x="28715" y="18501"/>
                    </a:cubicBezTo>
                    <a:cubicBezTo>
                      <a:pt x="28795" y="18283"/>
                      <a:pt x="28753" y="18055"/>
                      <a:pt x="28854" y="17827"/>
                    </a:cubicBezTo>
                    <a:cubicBezTo>
                      <a:pt x="28872" y="17787"/>
                      <a:pt x="28920" y="17764"/>
                      <a:pt x="28967" y="17764"/>
                    </a:cubicBezTo>
                    <a:cubicBezTo>
                      <a:pt x="29000" y="17764"/>
                      <a:pt x="29032" y="17776"/>
                      <a:pt x="29052" y="17800"/>
                    </a:cubicBezTo>
                    <a:cubicBezTo>
                      <a:pt x="29124" y="17892"/>
                      <a:pt x="29179" y="17928"/>
                      <a:pt x="29221" y="17928"/>
                    </a:cubicBezTo>
                    <a:cubicBezTo>
                      <a:pt x="29364" y="17928"/>
                      <a:pt x="29352" y="17499"/>
                      <a:pt x="29324" y="17357"/>
                    </a:cubicBezTo>
                    <a:cubicBezTo>
                      <a:pt x="29316" y="17319"/>
                      <a:pt x="29347" y="17289"/>
                      <a:pt x="29378" y="17289"/>
                    </a:cubicBezTo>
                    <a:close/>
                    <a:moveTo>
                      <a:pt x="8677" y="22335"/>
                    </a:moveTo>
                    <a:cubicBezTo>
                      <a:pt x="8746" y="22335"/>
                      <a:pt x="8812" y="22389"/>
                      <a:pt x="8784" y="22477"/>
                    </a:cubicBezTo>
                    <a:cubicBezTo>
                      <a:pt x="8721" y="22671"/>
                      <a:pt x="8635" y="22936"/>
                      <a:pt x="8416" y="23011"/>
                    </a:cubicBezTo>
                    <a:cubicBezTo>
                      <a:pt x="8393" y="23018"/>
                      <a:pt x="8369" y="23020"/>
                      <a:pt x="8345" y="23020"/>
                    </a:cubicBezTo>
                    <a:cubicBezTo>
                      <a:pt x="8303" y="23020"/>
                      <a:pt x="8259" y="23013"/>
                      <a:pt x="8218" y="23013"/>
                    </a:cubicBezTo>
                    <a:cubicBezTo>
                      <a:pt x="8208" y="23013"/>
                      <a:pt x="8197" y="23014"/>
                      <a:pt x="8187" y="23015"/>
                    </a:cubicBezTo>
                    <a:cubicBezTo>
                      <a:pt x="8139" y="22996"/>
                      <a:pt x="8093" y="22970"/>
                      <a:pt x="8049" y="22939"/>
                    </a:cubicBezTo>
                    <a:cubicBezTo>
                      <a:pt x="8043" y="22939"/>
                      <a:pt x="8037" y="22939"/>
                      <a:pt x="8031" y="22939"/>
                    </a:cubicBezTo>
                    <a:cubicBezTo>
                      <a:pt x="7779" y="22939"/>
                      <a:pt x="7579" y="23023"/>
                      <a:pt x="7434" y="23192"/>
                    </a:cubicBezTo>
                    <a:cubicBezTo>
                      <a:pt x="7216" y="23335"/>
                      <a:pt x="7085" y="23467"/>
                      <a:pt x="6809" y="23473"/>
                    </a:cubicBezTo>
                    <a:cubicBezTo>
                      <a:pt x="6801" y="23474"/>
                      <a:pt x="6793" y="23474"/>
                      <a:pt x="6785" y="23474"/>
                    </a:cubicBezTo>
                    <a:cubicBezTo>
                      <a:pt x="6465" y="23474"/>
                      <a:pt x="6169" y="23322"/>
                      <a:pt x="5860" y="23322"/>
                    </a:cubicBezTo>
                    <a:cubicBezTo>
                      <a:pt x="5754" y="23322"/>
                      <a:pt x="5647" y="23340"/>
                      <a:pt x="5537" y="23388"/>
                    </a:cubicBezTo>
                    <a:cubicBezTo>
                      <a:pt x="5515" y="23398"/>
                      <a:pt x="5492" y="23402"/>
                      <a:pt x="5470" y="23402"/>
                    </a:cubicBezTo>
                    <a:cubicBezTo>
                      <a:pt x="5337" y="23402"/>
                      <a:pt x="5220" y="23250"/>
                      <a:pt x="5345" y="23139"/>
                    </a:cubicBezTo>
                    <a:cubicBezTo>
                      <a:pt x="5493" y="23006"/>
                      <a:pt x="5640" y="22961"/>
                      <a:pt x="5788" y="22961"/>
                    </a:cubicBezTo>
                    <a:cubicBezTo>
                      <a:pt x="6094" y="22961"/>
                      <a:pt x="6405" y="23154"/>
                      <a:pt x="6746" y="23154"/>
                    </a:cubicBezTo>
                    <a:cubicBezTo>
                      <a:pt x="6768" y="23154"/>
                      <a:pt x="6790" y="23153"/>
                      <a:pt x="6812" y="23151"/>
                    </a:cubicBezTo>
                    <a:cubicBezTo>
                      <a:pt x="7241" y="23119"/>
                      <a:pt x="7393" y="22605"/>
                      <a:pt x="7809" y="22569"/>
                    </a:cubicBezTo>
                    <a:cubicBezTo>
                      <a:pt x="7819" y="22568"/>
                      <a:pt x="7830" y="22567"/>
                      <a:pt x="7840" y="22567"/>
                    </a:cubicBezTo>
                    <a:cubicBezTo>
                      <a:pt x="8008" y="22567"/>
                      <a:pt x="8153" y="22682"/>
                      <a:pt x="8287" y="22682"/>
                    </a:cubicBezTo>
                    <a:cubicBezTo>
                      <a:pt x="8383" y="22682"/>
                      <a:pt x="8473" y="22622"/>
                      <a:pt x="8559" y="22414"/>
                    </a:cubicBezTo>
                    <a:cubicBezTo>
                      <a:pt x="8581" y="22360"/>
                      <a:pt x="8630" y="22335"/>
                      <a:pt x="8677" y="22335"/>
                    </a:cubicBezTo>
                    <a:close/>
                    <a:moveTo>
                      <a:pt x="16827" y="21626"/>
                    </a:moveTo>
                    <a:cubicBezTo>
                      <a:pt x="16903" y="21626"/>
                      <a:pt x="16976" y="21685"/>
                      <a:pt x="16945" y="21780"/>
                    </a:cubicBezTo>
                    <a:cubicBezTo>
                      <a:pt x="16826" y="22145"/>
                      <a:pt x="16685" y="22477"/>
                      <a:pt x="16501" y="22815"/>
                    </a:cubicBezTo>
                    <a:cubicBezTo>
                      <a:pt x="16474" y="22865"/>
                      <a:pt x="16421" y="22889"/>
                      <a:pt x="16367" y="22889"/>
                    </a:cubicBezTo>
                    <a:cubicBezTo>
                      <a:pt x="16354" y="22889"/>
                      <a:pt x="16342" y="22888"/>
                      <a:pt x="16329" y="22885"/>
                    </a:cubicBezTo>
                    <a:cubicBezTo>
                      <a:pt x="16148" y="22847"/>
                      <a:pt x="16048" y="22712"/>
                      <a:pt x="15886" y="22665"/>
                    </a:cubicBezTo>
                    <a:cubicBezTo>
                      <a:pt x="15804" y="22641"/>
                      <a:pt x="15739" y="22630"/>
                      <a:pt x="15685" y="22630"/>
                    </a:cubicBezTo>
                    <a:cubicBezTo>
                      <a:pt x="15431" y="22630"/>
                      <a:pt x="15445" y="22872"/>
                      <a:pt x="15327" y="23096"/>
                    </a:cubicBezTo>
                    <a:cubicBezTo>
                      <a:pt x="15207" y="23323"/>
                      <a:pt x="15122" y="23435"/>
                      <a:pt x="14923" y="23575"/>
                    </a:cubicBezTo>
                    <a:cubicBezTo>
                      <a:pt x="14699" y="23732"/>
                      <a:pt x="14155" y="23859"/>
                      <a:pt x="13974" y="23952"/>
                    </a:cubicBezTo>
                    <a:cubicBezTo>
                      <a:pt x="13837" y="24022"/>
                      <a:pt x="13729" y="24109"/>
                      <a:pt x="13584" y="24163"/>
                    </a:cubicBezTo>
                    <a:cubicBezTo>
                      <a:pt x="13122" y="24339"/>
                      <a:pt x="12616" y="24263"/>
                      <a:pt x="12141" y="24375"/>
                    </a:cubicBezTo>
                    <a:cubicBezTo>
                      <a:pt x="11776" y="24462"/>
                      <a:pt x="11587" y="24678"/>
                      <a:pt x="11323" y="24903"/>
                    </a:cubicBezTo>
                    <a:cubicBezTo>
                      <a:pt x="11227" y="24985"/>
                      <a:pt x="11157" y="25089"/>
                      <a:pt x="11026" y="25131"/>
                    </a:cubicBezTo>
                    <a:cubicBezTo>
                      <a:pt x="10957" y="25154"/>
                      <a:pt x="10892" y="25163"/>
                      <a:pt x="10831" y="25163"/>
                    </a:cubicBezTo>
                    <a:cubicBezTo>
                      <a:pt x="10577" y="25163"/>
                      <a:pt x="10374" y="25008"/>
                      <a:pt x="10114" y="25008"/>
                    </a:cubicBezTo>
                    <a:cubicBezTo>
                      <a:pt x="10018" y="25008"/>
                      <a:pt x="9915" y="25029"/>
                      <a:pt x="9798" y="25087"/>
                    </a:cubicBezTo>
                    <a:cubicBezTo>
                      <a:pt x="9117" y="25420"/>
                      <a:pt x="8452" y="25557"/>
                      <a:pt x="7744" y="25557"/>
                    </a:cubicBezTo>
                    <a:cubicBezTo>
                      <a:pt x="7440" y="25557"/>
                      <a:pt x="7127" y="25532"/>
                      <a:pt x="6802" y="25486"/>
                    </a:cubicBezTo>
                    <a:cubicBezTo>
                      <a:pt x="6602" y="25457"/>
                      <a:pt x="6654" y="25135"/>
                      <a:pt x="6847" y="25135"/>
                    </a:cubicBezTo>
                    <a:cubicBezTo>
                      <a:pt x="6849" y="25135"/>
                      <a:pt x="6851" y="25135"/>
                      <a:pt x="6853" y="25135"/>
                    </a:cubicBezTo>
                    <a:cubicBezTo>
                      <a:pt x="7202" y="25147"/>
                      <a:pt x="7544" y="25171"/>
                      <a:pt x="7881" y="25171"/>
                    </a:cubicBezTo>
                    <a:cubicBezTo>
                      <a:pt x="8407" y="25171"/>
                      <a:pt x="8922" y="25114"/>
                      <a:pt x="9435" y="24866"/>
                    </a:cubicBezTo>
                    <a:cubicBezTo>
                      <a:pt x="9688" y="24744"/>
                      <a:pt x="9934" y="24553"/>
                      <a:pt x="10225" y="24553"/>
                    </a:cubicBezTo>
                    <a:cubicBezTo>
                      <a:pt x="10252" y="24553"/>
                      <a:pt x="10279" y="24554"/>
                      <a:pt x="10306" y="24558"/>
                    </a:cubicBezTo>
                    <a:cubicBezTo>
                      <a:pt x="10570" y="24592"/>
                      <a:pt x="10635" y="24730"/>
                      <a:pt x="10791" y="24730"/>
                    </a:cubicBezTo>
                    <a:cubicBezTo>
                      <a:pt x="10872" y="24730"/>
                      <a:pt x="10977" y="24693"/>
                      <a:pt x="11147" y="24585"/>
                    </a:cubicBezTo>
                    <a:cubicBezTo>
                      <a:pt x="11261" y="24512"/>
                      <a:pt x="11349" y="24360"/>
                      <a:pt x="11468" y="24279"/>
                    </a:cubicBezTo>
                    <a:cubicBezTo>
                      <a:pt x="11806" y="24049"/>
                      <a:pt x="12224" y="24020"/>
                      <a:pt x="12620" y="23984"/>
                    </a:cubicBezTo>
                    <a:cubicBezTo>
                      <a:pt x="12962" y="23953"/>
                      <a:pt x="13329" y="23948"/>
                      <a:pt x="13641" y="23779"/>
                    </a:cubicBezTo>
                    <a:cubicBezTo>
                      <a:pt x="13855" y="23663"/>
                      <a:pt x="13983" y="23484"/>
                      <a:pt x="14202" y="23379"/>
                    </a:cubicBezTo>
                    <a:cubicBezTo>
                      <a:pt x="14423" y="23273"/>
                      <a:pt x="14766" y="23307"/>
                      <a:pt x="14951" y="23118"/>
                    </a:cubicBezTo>
                    <a:cubicBezTo>
                      <a:pt x="15099" y="22966"/>
                      <a:pt x="15099" y="22696"/>
                      <a:pt x="15226" y="22525"/>
                    </a:cubicBezTo>
                    <a:cubicBezTo>
                      <a:pt x="15345" y="22365"/>
                      <a:pt x="15472" y="22241"/>
                      <a:pt x="15684" y="22241"/>
                    </a:cubicBezTo>
                    <a:cubicBezTo>
                      <a:pt x="15687" y="22241"/>
                      <a:pt x="15689" y="22241"/>
                      <a:pt x="15691" y="22241"/>
                    </a:cubicBezTo>
                    <a:cubicBezTo>
                      <a:pt x="15862" y="22243"/>
                      <a:pt x="15902" y="22351"/>
                      <a:pt x="16045" y="22390"/>
                    </a:cubicBezTo>
                    <a:cubicBezTo>
                      <a:pt x="16107" y="22407"/>
                      <a:pt x="16161" y="22415"/>
                      <a:pt x="16209" y="22415"/>
                    </a:cubicBezTo>
                    <a:cubicBezTo>
                      <a:pt x="16531" y="22415"/>
                      <a:pt x="16566" y="22058"/>
                      <a:pt x="16700" y="21713"/>
                    </a:cubicBezTo>
                    <a:cubicBezTo>
                      <a:pt x="16723" y="21652"/>
                      <a:pt x="16776" y="21626"/>
                      <a:pt x="16827" y="21626"/>
                    </a:cubicBezTo>
                    <a:close/>
                    <a:moveTo>
                      <a:pt x="25805" y="17721"/>
                    </a:moveTo>
                    <a:cubicBezTo>
                      <a:pt x="25872" y="17721"/>
                      <a:pt x="25940" y="17765"/>
                      <a:pt x="25932" y="17841"/>
                    </a:cubicBezTo>
                    <a:cubicBezTo>
                      <a:pt x="25900" y="18143"/>
                      <a:pt x="25863" y="18443"/>
                      <a:pt x="25825" y="18743"/>
                    </a:cubicBezTo>
                    <a:cubicBezTo>
                      <a:pt x="25814" y="18828"/>
                      <a:pt x="25755" y="18883"/>
                      <a:pt x="25681" y="18883"/>
                    </a:cubicBezTo>
                    <a:cubicBezTo>
                      <a:pt x="25658" y="18883"/>
                      <a:pt x="25633" y="18878"/>
                      <a:pt x="25608" y="18866"/>
                    </a:cubicBezTo>
                    <a:cubicBezTo>
                      <a:pt x="25493" y="18813"/>
                      <a:pt x="25378" y="18759"/>
                      <a:pt x="25264" y="18705"/>
                    </a:cubicBezTo>
                    <a:cubicBezTo>
                      <a:pt x="25083" y="19438"/>
                      <a:pt x="24492" y="20083"/>
                      <a:pt x="23929" y="20559"/>
                    </a:cubicBezTo>
                    <a:cubicBezTo>
                      <a:pt x="23548" y="20882"/>
                      <a:pt x="23077" y="20993"/>
                      <a:pt x="22735" y="21370"/>
                    </a:cubicBezTo>
                    <a:cubicBezTo>
                      <a:pt x="22413" y="21725"/>
                      <a:pt x="22147" y="22022"/>
                      <a:pt x="21755" y="22298"/>
                    </a:cubicBezTo>
                    <a:cubicBezTo>
                      <a:pt x="20728" y="23018"/>
                      <a:pt x="19691" y="23732"/>
                      <a:pt x="18643" y="24421"/>
                    </a:cubicBezTo>
                    <a:cubicBezTo>
                      <a:pt x="17728" y="25025"/>
                      <a:pt x="16671" y="25652"/>
                      <a:pt x="15543" y="25652"/>
                    </a:cubicBezTo>
                    <a:cubicBezTo>
                      <a:pt x="15487" y="25652"/>
                      <a:pt x="15432" y="25651"/>
                      <a:pt x="15376" y="25648"/>
                    </a:cubicBezTo>
                    <a:cubicBezTo>
                      <a:pt x="15216" y="25638"/>
                      <a:pt x="15168" y="25384"/>
                      <a:pt x="15340" y="25356"/>
                    </a:cubicBezTo>
                    <a:cubicBezTo>
                      <a:pt x="17556" y="24999"/>
                      <a:pt x="19294" y="23575"/>
                      <a:pt x="21117" y="22352"/>
                    </a:cubicBezTo>
                    <a:lnTo>
                      <a:pt x="21117" y="22351"/>
                    </a:lnTo>
                    <a:cubicBezTo>
                      <a:pt x="21537" y="22070"/>
                      <a:pt x="21956" y="21805"/>
                      <a:pt x="22301" y="21431"/>
                    </a:cubicBezTo>
                    <a:cubicBezTo>
                      <a:pt x="22527" y="21187"/>
                      <a:pt x="22697" y="20942"/>
                      <a:pt x="22979" y="20758"/>
                    </a:cubicBezTo>
                    <a:cubicBezTo>
                      <a:pt x="23390" y="20487"/>
                      <a:pt x="23779" y="20312"/>
                      <a:pt x="24120" y="19937"/>
                    </a:cubicBezTo>
                    <a:cubicBezTo>
                      <a:pt x="24509" y="19507"/>
                      <a:pt x="24922" y="19093"/>
                      <a:pt x="25004" y="18487"/>
                    </a:cubicBezTo>
                    <a:cubicBezTo>
                      <a:pt x="25017" y="18400"/>
                      <a:pt x="25078" y="18340"/>
                      <a:pt x="25154" y="18340"/>
                    </a:cubicBezTo>
                    <a:cubicBezTo>
                      <a:pt x="25178" y="18340"/>
                      <a:pt x="25204" y="18346"/>
                      <a:pt x="25230" y="18359"/>
                    </a:cubicBezTo>
                    <a:cubicBezTo>
                      <a:pt x="25345" y="18413"/>
                      <a:pt x="25457" y="18470"/>
                      <a:pt x="25571" y="18527"/>
                    </a:cubicBezTo>
                    <a:cubicBezTo>
                      <a:pt x="25610" y="18286"/>
                      <a:pt x="25649" y="18047"/>
                      <a:pt x="25693" y="17807"/>
                    </a:cubicBezTo>
                    <a:cubicBezTo>
                      <a:pt x="25703" y="17748"/>
                      <a:pt x="25754" y="17721"/>
                      <a:pt x="25805" y="17721"/>
                    </a:cubicBezTo>
                    <a:close/>
                    <a:moveTo>
                      <a:pt x="30588" y="22079"/>
                    </a:moveTo>
                    <a:cubicBezTo>
                      <a:pt x="30617" y="22079"/>
                      <a:pt x="30646" y="22096"/>
                      <a:pt x="30658" y="22133"/>
                    </a:cubicBezTo>
                    <a:cubicBezTo>
                      <a:pt x="30773" y="22487"/>
                      <a:pt x="30867" y="23034"/>
                      <a:pt x="30403" y="23184"/>
                    </a:cubicBezTo>
                    <a:cubicBezTo>
                      <a:pt x="30380" y="23191"/>
                      <a:pt x="30357" y="23194"/>
                      <a:pt x="30332" y="23194"/>
                    </a:cubicBezTo>
                    <a:cubicBezTo>
                      <a:pt x="30243" y="23194"/>
                      <a:pt x="30145" y="23157"/>
                      <a:pt x="30073" y="23157"/>
                    </a:cubicBezTo>
                    <a:cubicBezTo>
                      <a:pt x="30058" y="23157"/>
                      <a:pt x="30044" y="23158"/>
                      <a:pt x="30032" y="23162"/>
                    </a:cubicBezTo>
                    <a:cubicBezTo>
                      <a:pt x="30031" y="23163"/>
                      <a:pt x="30030" y="23163"/>
                      <a:pt x="30029" y="23163"/>
                    </a:cubicBezTo>
                    <a:cubicBezTo>
                      <a:pt x="30011" y="23163"/>
                      <a:pt x="29976" y="23120"/>
                      <a:pt x="29972" y="23120"/>
                    </a:cubicBezTo>
                    <a:cubicBezTo>
                      <a:pt x="29971" y="23120"/>
                      <a:pt x="29971" y="23120"/>
                      <a:pt x="29971" y="23120"/>
                    </a:cubicBezTo>
                    <a:cubicBezTo>
                      <a:pt x="29951" y="23128"/>
                      <a:pt x="29946" y="23334"/>
                      <a:pt x="29923" y="23395"/>
                    </a:cubicBezTo>
                    <a:cubicBezTo>
                      <a:pt x="29851" y="23577"/>
                      <a:pt x="29829" y="23596"/>
                      <a:pt x="29695" y="23733"/>
                    </a:cubicBezTo>
                    <a:cubicBezTo>
                      <a:pt x="29501" y="23933"/>
                      <a:pt x="29307" y="24012"/>
                      <a:pt x="29123" y="24233"/>
                    </a:cubicBezTo>
                    <a:cubicBezTo>
                      <a:pt x="29011" y="24370"/>
                      <a:pt x="28919" y="24536"/>
                      <a:pt x="28812" y="24677"/>
                    </a:cubicBezTo>
                    <a:cubicBezTo>
                      <a:pt x="28515" y="25067"/>
                      <a:pt x="28112" y="25719"/>
                      <a:pt x="27564" y="25719"/>
                    </a:cubicBezTo>
                    <a:cubicBezTo>
                      <a:pt x="27552" y="25719"/>
                      <a:pt x="27539" y="25719"/>
                      <a:pt x="27526" y="25718"/>
                    </a:cubicBezTo>
                    <a:cubicBezTo>
                      <a:pt x="27402" y="25711"/>
                      <a:pt x="27372" y="25529"/>
                      <a:pt x="27499" y="25496"/>
                    </a:cubicBezTo>
                    <a:cubicBezTo>
                      <a:pt x="28327" y="25289"/>
                      <a:pt x="28635" y="24241"/>
                      <a:pt x="29160" y="23691"/>
                    </a:cubicBezTo>
                    <a:cubicBezTo>
                      <a:pt x="29328" y="23514"/>
                      <a:pt x="29559" y="23441"/>
                      <a:pt x="29695" y="23246"/>
                    </a:cubicBezTo>
                    <a:cubicBezTo>
                      <a:pt x="29792" y="23110"/>
                      <a:pt x="29775" y="22982"/>
                      <a:pt x="29898" y="22851"/>
                    </a:cubicBezTo>
                    <a:cubicBezTo>
                      <a:pt x="29921" y="22826"/>
                      <a:pt x="29949" y="22816"/>
                      <a:pt x="29978" y="22816"/>
                    </a:cubicBezTo>
                    <a:cubicBezTo>
                      <a:pt x="30019" y="22816"/>
                      <a:pt x="30060" y="22838"/>
                      <a:pt x="30085" y="22874"/>
                    </a:cubicBezTo>
                    <a:lnTo>
                      <a:pt x="30085" y="22874"/>
                    </a:lnTo>
                    <a:cubicBezTo>
                      <a:pt x="30539" y="22774"/>
                      <a:pt x="30681" y="22540"/>
                      <a:pt x="30512" y="22172"/>
                    </a:cubicBezTo>
                    <a:cubicBezTo>
                      <a:pt x="30502" y="22115"/>
                      <a:pt x="30545" y="22079"/>
                      <a:pt x="30588" y="22079"/>
                    </a:cubicBezTo>
                    <a:close/>
                    <a:moveTo>
                      <a:pt x="13905" y="25882"/>
                    </a:moveTo>
                    <a:cubicBezTo>
                      <a:pt x="13972" y="25882"/>
                      <a:pt x="14038" y="25956"/>
                      <a:pt x="14001" y="26037"/>
                    </a:cubicBezTo>
                    <a:cubicBezTo>
                      <a:pt x="13867" y="26289"/>
                      <a:pt x="13805" y="26558"/>
                      <a:pt x="13814" y="26842"/>
                    </a:cubicBezTo>
                    <a:cubicBezTo>
                      <a:pt x="13812" y="26916"/>
                      <a:pt x="13748" y="26980"/>
                      <a:pt x="13676" y="26980"/>
                    </a:cubicBezTo>
                    <a:cubicBezTo>
                      <a:pt x="13663" y="26980"/>
                      <a:pt x="13651" y="26978"/>
                      <a:pt x="13638" y="26974"/>
                    </a:cubicBezTo>
                    <a:cubicBezTo>
                      <a:pt x="13449" y="26915"/>
                      <a:pt x="13352" y="26770"/>
                      <a:pt x="13184" y="26701"/>
                    </a:cubicBezTo>
                    <a:cubicBezTo>
                      <a:pt x="13068" y="26653"/>
                      <a:pt x="12982" y="26633"/>
                      <a:pt x="12914" y="26633"/>
                    </a:cubicBezTo>
                    <a:cubicBezTo>
                      <a:pt x="12709" y="26633"/>
                      <a:pt x="12663" y="26814"/>
                      <a:pt x="12467" y="26966"/>
                    </a:cubicBezTo>
                    <a:cubicBezTo>
                      <a:pt x="12340" y="27065"/>
                      <a:pt x="12212" y="27089"/>
                      <a:pt x="12060" y="27110"/>
                    </a:cubicBezTo>
                    <a:cubicBezTo>
                      <a:pt x="11682" y="27158"/>
                      <a:pt x="11391" y="27295"/>
                      <a:pt x="11030" y="27411"/>
                    </a:cubicBezTo>
                    <a:cubicBezTo>
                      <a:pt x="10881" y="27459"/>
                      <a:pt x="10801" y="27479"/>
                      <a:pt x="10634" y="27483"/>
                    </a:cubicBezTo>
                    <a:cubicBezTo>
                      <a:pt x="10626" y="27483"/>
                      <a:pt x="10618" y="27483"/>
                      <a:pt x="10610" y="27483"/>
                    </a:cubicBezTo>
                    <a:cubicBezTo>
                      <a:pt x="10422" y="27483"/>
                      <a:pt x="10227" y="27440"/>
                      <a:pt x="10030" y="27440"/>
                    </a:cubicBezTo>
                    <a:cubicBezTo>
                      <a:pt x="9948" y="27440"/>
                      <a:pt x="9865" y="27448"/>
                      <a:pt x="9783" y="27469"/>
                    </a:cubicBezTo>
                    <a:cubicBezTo>
                      <a:pt x="9646" y="27505"/>
                      <a:pt x="9476" y="27647"/>
                      <a:pt x="9349" y="27697"/>
                    </a:cubicBezTo>
                    <a:cubicBezTo>
                      <a:pt x="9025" y="27822"/>
                      <a:pt x="8683" y="27863"/>
                      <a:pt x="8338" y="27863"/>
                    </a:cubicBezTo>
                    <a:cubicBezTo>
                      <a:pt x="8054" y="27863"/>
                      <a:pt x="7769" y="27835"/>
                      <a:pt x="7492" y="27803"/>
                    </a:cubicBezTo>
                    <a:cubicBezTo>
                      <a:pt x="7267" y="27776"/>
                      <a:pt x="7257" y="27432"/>
                      <a:pt x="7475" y="27432"/>
                    </a:cubicBezTo>
                    <a:cubicBezTo>
                      <a:pt x="7482" y="27432"/>
                      <a:pt x="7489" y="27432"/>
                      <a:pt x="7496" y="27433"/>
                    </a:cubicBezTo>
                    <a:lnTo>
                      <a:pt x="7495" y="27433"/>
                    </a:lnTo>
                    <a:cubicBezTo>
                      <a:pt x="7795" y="27462"/>
                      <a:pt x="8106" y="27502"/>
                      <a:pt x="8414" y="27502"/>
                    </a:cubicBezTo>
                    <a:cubicBezTo>
                      <a:pt x="8610" y="27502"/>
                      <a:pt x="8805" y="27485"/>
                      <a:pt x="8995" y="27440"/>
                    </a:cubicBezTo>
                    <a:cubicBezTo>
                      <a:pt x="9334" y="27357"/>
                      <a:pt x="9606" y="27107"/>
                      <a:pt x="9943" y="27042"/>
                    </a:cubicBezTo>
                    <a:cubicBezTo>
                      <a:pt x="9977" y="27036"/>
                      <a:pt x="10009" y="27033"/>
                      <a:pt x="10041" y="27033"/>
                    </a:cubicBezTo>
                    <a:cubicBezTo>
                      <a:pt x="10211" y="27033"/>
                      <a:pt x="10350" y="27114"/>
                      <a:pt x="10527" y="27116"/>
                    </a:cubicBezTo>
                    <a:cubicBezTo>
                      <a:pt x="10532" y="27116"/>
                      <a:pt x="10537" y="27117"/>
                      <a:pt x="10543" y="27117"/>
                    </a:cubicBezTo>
                    <a:cubicBezTo>
                      <a:pt x="10956" y="27117"/>
                      <a:pt x="11046" y="26908"/>
                      <a:pt x="11369" y="26811"/>
                    </a:cubicBezTo>
                    <a:cubicBezTo>
                      <a:pt x="11794" y="26684"/>
                      <a:pt x="12014" y="26822"/>
                      <a:pt x="12420" y="26496"/>
                    </a:cubicBezTo>
                    <a:cubicBezTo>
                      <a:pt x="12552" y="26389"/>
                      <a:pt x="12563" y="26251"/>
                      <a:pt x="12754" y="26205"/>
                    </a:cubicBezTo>
                    <a:cubicBezTo>
                      <a:pt x="12793" y="26196"/>
                      <a:pt x="12830" y="26191"/>
                      <a:pt x="12865" y="26191"/>
                    </a:cubicBezTo>
                    <a:cubicBezTo>
                      <a:pt x="13152" y="26191"/>
                      <a:pt x="13336" y="26473"/>
                      <a:pt x="13568" y="26631"/>
                    </a:cubicBezTo>
                    <a:cubicBezTo>
                      <a:pt x="13615" y="26386"/>
                      <a:pt x="13695" y="26164"/>
                      <a:pt x="13824" y="25934"/>
                    </a:cubicBezTo>
                    <a:cubicBezTo>
                      <a:pt x="13844" y="25898"/>
                      <a:pt x="13875" y="25882"/>
                      <a:pt x="13905" y="25882"/>
                    </a:cubicBezTo>
                    <a:close/>
                    <a:moveTo>
                      <a:pt x="22371" y="24237"/>
                    </a:moveTo>
                    <a:cubicBezTo>
                      <a:pt x="22439" y="24237"/>
                      <a:pt x="22509" y="24293"/>
                      <a:pt x="22478" y="24370"/>
                    </a:cubicBezTo>
                    <a:cubicBezTo>
                      <a:pt x="22340" y="24724"/>
                      <a:pt x="22190" y="25068"/>
                      <a:pt x="22033" y="25413"/>
                    </a:cubicBezTo>
                    <a:cubicBezTo>
                      <a:pt x="22010" y="25466"/>
                      <a:pt x="21956" y="25488"/>
                      <a:pt x="21903" y="25488"/>
                    </a:cubicBezTo>
                    <a:cubicBezTo>
                      <a:pt x="21873" y="25488"/>
                      <a:pt x="21843" y="25481"/>
                      <a:pt x="21818" y="25469"/>
                    </a:cubicBezTo>
                    <a:cubicBezTo>
                      <a:pt x="21591" y="25362"/>
                      <a:pt x="21391" y="25292"/>
                      <a:pt x="21165" y="25234"/>
                    </a:cubicBezTo>
                    <a:cubicBezTo>
                      <a:pt x="21073" y="25495"/>
                      <a:pt x="20980" y="25755"/>
                      <a:pt x="20887" y="26016"/>
                    </a:cubicBezTo>
                    <a:cubicBezTo>
                      <a:pt x="20859" y="26093"/>
                      <a:pt x="20798" y="26137"/>
                      <a:pt x="20727" y="26137"/>
                    </a:cubicBezTo>
                    <a:cubicBezTo>
                      <a:pt x="20699" y="26137"/>
                      <a:pt x="20670" y="26130"/>
                      <a:pt x="20641" y="26116"/>
                    </a:cubicBezTo>
                    <a:cubicBezTo>
                      <a:pt x="20564" y="26079"/>
                      <a:pt x="20492" y="26063"/>
                      <a:pt x="20422" y="26063"/>
                    </a:cubicBezTo>
                    <a:cubicBezTo>
                      <a:pt x="19920" y="26063"/>
                      <a:pt x="19569" y="26901"/>
                      <a:pt x="19133" y="27061"/>
                    </a:cubicBezTo>
                    <a:cubicBezTo>
                      <a:pt x="18662" y="27234"/>
                      <a:pt x="18306" y="27054"/>
                      <a:pt x="17952" y="27571"/>
                    </a:cubicBezTo>
                    <a:cubicBezTo>
                      <a:pt x="17791" y="27806"/>
                      <a:pt x="17798" y="27866"/>
                      <a:pt x="17540" y="27986"/>
                    </a:cubicBezTo>
                    <a:cubicBezTo>
                      <a:pt x="17142" y="28170"/>
                      <a:pt x="16713" y="28133"/>
                      <a:pt x="16354" y="28452"/>
                    </a:cubicBezTo>
                    <a:cubicBezTo>
                      <a:pt x="16181" y="28607"/>
                      <a:pt x="16031" y="28727"/>
                      <a:pt x="15822" y="28828"/>
                    </a:cubicBezTo>
                    <a:cubicBezTo>
                      <a:pt x="14722" y="29368"/>
                      <a:pt x="13444" y="29240"/>
                      <a:pt x="12300" y="29560"/>
                    </a:cubicBezTo>
                    <a:cubicBezTo>
                      <a:pt x="11092" y="29899"/>
                      <a:pt x="9951" y="30311"/>
                      <a:pt x="8696" y="30311"/>
                    </a:cubicBezTo>
                    <a:cubicBezTo>
                      <a:pt x="8559" y="30311"/>
                      <a:pt x="8420" y="30306"/>
                      <a:pt x="8279" y="30296"/>
                    </a:cubicBezTo>
                    <a:cubicBezTo>
                      <a:pt x="8082" y="30281"/>
                      <a:pt x="8090" y="30010"/>
                      <a:pt x="8283" y="29991"/>
                    </a:cubicBezTo>
                    <a:cubicBezTo>
                      <a:pt x="9138" y="29910"/>
                      <a:pt x="9982" y="29864"/>
                      <a:pt x="10820" y="29656"/>
                    </a:cubicBezTo>
                    <a:cubicBezTo>
                      <a:pt x="11469" y="29494"/>
                      <a:pt x="12090" y="29180"/>
                      <a:pt x="12754" y="29093"/>
                    </a:cubicBezTo>
                    <a:cubicBezTo>
                      <a:pt x="13484" y="28999"/>
                      <a:pt x="14186" y="28926"/>
                      <a:pt x="14901" y="28739"/>
                    </a:cubicBezTo>
                    <a:cubicBezTo>
                      <a:pt x="15392" y="28611"/>
                      <a:pt x="15786" y="28443"/>
                      <a:pt x="16193" y="28127"/>
                    </a:cubicBezTo>
                    <a:cubicBezTo>
                      <a:pt x="16383" y="27978"/>
                      <a:pt x="16536" y="27786"/>
                      <a:pt x="16773" y="27703"/>
                    </a:cubicBezTo>
                    <a:cubicBezTo>
                      <a:pt x="16822" y="27686"/>
                      <a:pt x="16886" y="27682"/>
                      <a:pt x="16954" y="27682"/>
                    </a:cubicBezTo>
                    <a:cubicBezTo>
                      <a:pt x="17024" y="27682"/>
                      <a:pt x="17097" y="27687"/>
                      <a:pt x="17162" y="27687"/>
                    </a:cubicBezTo>
                    <a:cubicBezTo>
                      <a:pt x="17222" y="27687"/>
                      <a:pt x="17275" y="27683"/>
                      <a:pt x="17313" y="27668"/>
                    </a:cubicBezTo>
                    <a:cubicBezTo>
                      <a:pt x="17695" y="27517"/>
                      <a:pt x="17586" y="27399"/>
                      <a:pt x="17767" y="27102"/>
                    </a:cubicBezTo>
                    <a:cubicBezTo>
                      <a:pt x="17910" y="26868"/>
                      <a:pt x="18012" y="26796"/>
                      <a:pt x="18282" y="26730"/>
                    </a:cubicBezTo>
                    <a:cubicBezTo>
                      <a:pt x="18700" y="26627"/>
                      <a:pt x="19112" y="26653"/>
                      <a:pt x="19473" y="26325"/>
                    </a:cubicBezTo>
                    <a:cubicBezTo>
                      <a:pt x="19644" y="26171"/>
                      <a:pt x="19752" y="25987"/>
                      <a:pt x="19956" y="25868"/>
                    </a:cubicBezTo>
                    <a:cubicBezTo>
                      <a:pt x="20118" y="25774"/>
                      <a:pt x="20266" y="25727"/>
                      <a:pt x="20417" y="25727"/>
                    </a:cubicBezTo>
                    <a:cubicBezTo>
                      <a:pt x="20486" y="25727"/>
                      <a:pt x="20555" y="25736"/>
                      <a:pt x="20626" y="25756"/>
                    </a:cubicBezTo>
                    <a:cubicBezTo>
                      <a:pt x="20719" y="25503"/>
                      <a:pt x="20811" y="25250"/>
                      <a:pt x="20904" y="24997"/>
                    </a:cubicBezTo>
                    <a:cubicBezTo>
                      <a:pt x="20931" y="24925"/>
                      <a:pt x="20990" y="24879"/>
                      <a:pt x="21063" y="24879"/>
                    </a:cubicBezTo>
                    <a:cubicBezTo>
                      <a:pt x="21077" y="24879"/>
                      <a:pt x="21091" y="24880"/>
                      <a:pt x="21106" y="24884"/>
                    </a:cubicBezTo>
                    <a:cubicBezTo>
                      <a:pt x="21360" y="24942"/>
                      <a:pt x="21594" y="25023"/>
                      <a:pt x="21826" y="25129"/>
                    </a:cubicBezTo>
                    <a:cubicBezTo>
                      <a:pt x="21973" y="24845"/>
                      <a:pt x="22121" y="24563"/>
                      <a:pt x="22281" y="24287"/>
                    </a:cubicBezTo>
                    <a:cubicBezTo>
                      <a:pt x="22301" y="24252"/>
                      <a:pt x="22336" y="24237"/>
                      <a:pt x="22371" y="24237"/>
                    </a:cubicBezTo>
                    <a:close/>
                    <a:moveTo>
                      <a:pt x="29687" y="19712"/>
                    </a:moveTo>
                    <a:cubicBezTo>
                      <a:pt x="29721" y="19712"/>
                      <a:pt x="29755" y="19730"/>
                      <a:pt x="29770" y="19772"/>
                    </a:cubicBezTo>
                    <a:cubicBezTo>
                      <a:pt x="29901" y="20143"/>
                      <a:pt x="30004" y="20485"/>
                      <a:pt x="29840" y="20861"/>
                    </a:cubicBezTo>
                    <a:cubicBezTo>
                      <a:pt x="29675" y="21238"/>
                      <a:pt x="28976" y="21617"/>
                      <a:pt x="29123" y="22090"/>
                    </a:cubicBezTo>
                    <a:cubicBezTo>
                      <a:pt x="29152" y="22180"/>
                      <a:pt x="29073" y="22265"/>
                      <a:pt x="28987" y="22265"/>
                    </a:cubicBezTo>
                    <a:cubicBezTo>
                      <a:pt x="28976" y="22265"/>
                      <a:pt x="28964" y="22263"/>
                      <a:pt x="28953" y="22260"/>
                    </a:cubicBezTo>
                    <a:cubicBezTo>
                      <a:pt x="28806" y="22217"/>
                      <a:pt x="28660" y="22175"/>
                      <a:pt x="28514" y="22133"/>
                    </a:cubicBezTo>
                    <a:cubicBezTo>
                      <a:pt x="28480" y="23099"/>
                      <a:pt x="27371" y="23022"/>
                      <a:pt x="26823" y="23660"/>
                    </a:cubicBezTo>
                    <a:cubicBezTo>
                      <a:pt x="26015" y="24605"/>
                      <a:pt x="25156" y="25460"/>
                      <a:pt x="24255" y="26328"/>
                    </a:cubicBezTo>
                    <a:cubicBezTo>
                      <a:pt x="23856" y="26713"/>
                      <a:pt x="23518" y="27095"/>
                      <a:pt x="23006" y="27310"/>
                    </a:cubicBezTo>
                    <a:cubicBezTo>
                      <a:pt x="22664" y="27454"/>
                      <a:pt x="22615" y="27317"/>
                      <a:pt x="22154" y="27548"/>
                    </a:cubicBezTo>
                    <a:cubicBezTo>
                      <a:pt x="21806" y="27722"/>
                      <a:pt x="21479" y="27987"/>
                      <a:pt x="21153" y="28200"/>
                    </a:cubicBezTo>
                    <a:cubicBezTo>
                      <a:pt x="20005" y="28947"/>
                      <a:pt x="18864" y="29848"/>
                      <a:pt x="17641" y="30462"/>
                    </a:cubicBezTo>
                    <a:cubicBezTo>
                      <a:pt x="17620" y="30473"/>
                      <a:pt x="17599" y="30477"/>
                      <a:pt x="17577" y="30477"/>
                    </a:cubicBezTo>
                    <a:cubicBezTo>
                      <a:pt x="17458" y="30477"/>
                      <a:pt x="17351" y="30327"/>
                      <a:pt x="17464" y="30233"/>
                    </a:cubicBezTo>
                    <a:cubicBezTo>
                      <a:pt x="18386" y="29478"/>
                      <a:pt x="19487" y="28893"/>
                      <a:pt x="20489" y="28244"/>
                    </a:cubicBezTo>
                    <a:cubicBezTo>
                      <a:pt x="20987" y="27921"/>
                      <a:pt x="21475" y="27564"/>
                      <a:pt x="21991" y="27269"/>
                    </a:cubicBezTo>
                    <a:cubicBezTo>
                      <a:pt x="22490" y="26984"/>
                      <a:pt x="22999" y="26996"/>
                      <a:pt x="23494" y="26630"/>
                    </a:cubicBezTo>
                    <a:cubicBezTo>
                      <a:pt x="23963" y="26282"/>
                      <a:pt x="24377" y="25788"/>
                      <a:pt x="24800" y="25387"/>
                    </a:cubicBezTo>
                    <a:cubicBezTo>
                      <a:pt x="25240" y="24968"/>
                      <a:pt x="25702" y="24561"/>
                      <a:pt x="26111" y="24110"/>
                    </a:cubicBezTo>
                    <a:cubicBezTo>
                      <a:pt x="26397" y="23795"/>
                      <a:pt x="26614" y="23272"/>
                      <a:pt x="26952" y="23001"/>
                    </a:cubicBezTo>
                    <a:cubicBezTo>
                      <a:pt x="27426" y="22624"/>
                      <a:pt x="28320" y="22890"/>
                      <a:pt x="28231" y="21947"/>
                    </a:cubicBezTo>
                    <a:cubicBezTo>
                      <a:pt x="28224" y="21868"/>
                      <a:pt x="28300" y="21809"/>
                      <a:pt x="28373" y="21809"/>
                    </a:cubicBezTo>
                    <a:cubicBezTo>
                      <a:pt x="28384" y="21809"/>
                      <a:pt x="28396" y="21811"/>
                      <a:pt x="28407" y="21814"/>
                    </a:cubicBezTo>
                    <a:cubicBezTo>
                      <a:pt x="28543" y="21853"/>
                      <a:pt x="28681" y="21892"/>
                      <a:pt x="28818" y="21932"/>
                    </a:cubicBezTo>
                    <a:cubicBezTo>
                      <a:pt x="28819" y="21776"/>
                      <a:pt x="28880" y="21644"/>
                      <a:pt x="28986" y="21483"/>
                    </a:cubicBezTo>
                    <a:cubicBezTo>
                      <a:pt x="29379" y="20886"/>
                      <a:pt x="29808" y="20709"/>
                      <a:pt x="29602" y="19817"/>
                    </a:cubicBezTo>
                    <a:cubicBezTo>
                      <a:pt x="29588" y="19752"/>
                      <a:pt x="29637" y="19712"/>
                      <a:pt x="29687" y="19712"/>
                    </a:cubicBezTo>
                    <a:close/>
                    <a:moveTo>
                      <a:pt x="31706" y="26383"/>
                    </a:moveTo>
                    <a:cubicBezTo>
                      <a:pt x="31715" y="26383"/>
                      <a:pt x="31725" y="26386"/>
                      <a:pt x="31735" y="26392"/>
                    </a:cubicBezTo>
                    <a:cubicBezTo>
                      <a:pt x="32147" y="26645"/>
                      <a:pt x="31912" y="27066"/>
                      <a:pt x="31561" y="27066"/>
                    </a:cubicBezTo>
                    <a:cubicBezTo>
                      <a:pt x="31523" y="27066"/>
                      <a:pt x="31484" y="27061"/>
                      <a:pt x="31444" y="27050"/>
                    </a:cubicBezTo>
                    <a:cubicBezTo>
                      <a:pt x="31440" y="27448"/>
                      <a:pt x="31297" y="27521"/>
                      <a:pt x="30941" y="27722"/>
                    </a:cubicBezTo>
                    <a:cubicBezTo>
                      <a:pt x="30620" y="27903"/>
                      <a:pt x="30698" y="28028"/>
                      <a:pt x="30549" y="28298"/>
                    </a:cubicBezTo>
                    <a:cubicBezTo>
                      <a:pt x="30473" y="28434"/>
                      <a:pt x="30300" y="28505"/>
                      <a:pt x="30193" y="28605"/>
                    </a:cubicBezTo>
                    <a:cubicBezTo>
                      <a:pt x="29961" y="28823"/>
                      <a:pt x="29829" y="29098"/>
                      <a:pt x="29581" y="29308"/>
                    </a:cubicBezTo>
                    <a:cubicBezTo>
                      <a:pt x="29264" y="29576"/>
                      <a:pt x="28856" y="29743"/>
                      <a:pt x="28516" y="29978"/>
                    </a:cubicBezTo>
                    <a:cubicBezTo>
                      <a:pt x="28048" y="30301"/>
                      <a:pt x="27674" y="30709"/>
                      <a:pt x="27229" y="31054"/>
                    </a:cubicBezTo>
                    <a:cubicBezTo>
                      <a:pt x="26899" y="31310"/>
                      <a:pt x="26413" y="31402"/>
                      <a:pt x="26181" y="31774"/>
                    </a:cubicBezTo>
                    <a:cubicBezTo>
                      <a:pt x="26160" y="31807"/>
                      <a:pt x="26128" y="31821"/>
                      <a:pt x="26097" y="31821"/>
                    </a:cubicBezTo>
                    <a:cubicBezTo>
                      <a:pt x="26037" y="31821"/>
                      <a:pt x="25978" y="31769"/>
                      <a:pt x="25997" y="31697"/>
                    </a:cubicBezTo>
                    <a:cubicBezTo>
                      <a:pt x="26058" y="31468"/>
                      <a:pt x="26123" y="31384"/>
                      <a:pt x="26323" y="31252"/>
                    </a:cubicBezTo>
                    <a:cubicBezTo>
                      <a:pt x="26680" y="31018"/>
                      <a:pt x="27042" y="30864"/>
                      <a:pt x="27367" y="30567"/>
                    </a:cubicBezTo>
                    <a:cubicBezTo>
                      <a:pt x="28016" y="29977"/>
                      <a:pt x="28888" y="29630"/>
                      <a:pt x="29490" y="29022"/>
                    </a:cubicBezTo>
                    <a:cubicBezTo>
                      <a:pt x="29725" y="28785"/>
                      <a:pt x="29839" y="28517"/>
                      <a:pt x="30088" y="28302"/>
                    </a:cubicBezTo>
                    <a:cubicBezTo>
                      <a:pt x="30159" y="28240"/>
                      <a:pt x="30316" y="28177"/>
                      <a:pt x="30368" y="28094"/>
                    </a:cubicBezTo>
                    <a:cubicBezTo>
                      <a:pt x="30450" y="27962"/>
                      <a:pt x="30362" y="27805"/>
                      <a:pt x="30435" y="27674"/>
                    </a:cubicBezTo>
                    <a:cubicBezTo>
                      <a:pt x="30660" y="27269"/>
                      <a:pt x="31255" y="27648"/>
                      <a:pt x="31203" y="26861"/>
                    </a:cubicBezTo>
                    <a:cubicBezTo>
                      <a:pt x="31198" y="26787"/>
                      <a:pt x="31256" y="26751"/>
                      <a:pt x="31316" y="26751"/>
                    </a:cubicBezTo>
                    <a:cubicBezTo>
                      <a:pt x="31347" y="26751"/>
                      <a:pt x="31378" y="26760"/>
                      <a:pt x="31402" y="26780"/>
                    </a:cubicBezTo>
                    <a:cubicBezTo>
                      <a:pt x="31486" y="26677"/>
                      <a:pt x="31570" y="26574"/>
                      <a:pt x="31654" y="26473"/>
                    </a:cubicBezTo>
                    <a:cubicBezTo>
                      <a:pt x="31632" y="26432"/>
                      <a:pt x="31664" y="26383"/>
                      <a:pt x="31706" y="26383"/>
                    </a:cubicBezTo>
                    <a:close/>
                    <a:moveTo>
                      <a:pt x="30576" y="24287"/>
                    </a:moveTo>
                    <a:cubicBezTo>
                      <a:pt x="30595" y="24287"/>
                      <a:pt x="30614" y="24292"/>
                      <a:pt x="30630" y="24304"/>
                    </a:cubicBezTo>
                    <a:cubicBezTo>
                      <a:pt x="30812" y="24435"/>
                      <a:pt x="30938" y="24552"/>
                      <a:pt x="31048" y="24713"/>
                    </a:cubicBezTo>
                    <a:lnTo>
                      <a:pt x="31048" y="24715"/>
                    </a:lnTo>
                    <a:lnTo>
                      <a:pt x="31076" y="24650"/>
                    </a:lnTo>
                    <a:cubicBezTo>
                      <a:pt x="31082" y="24606"/>
                      <a:pt x="31121" y="24578"/>
                      <a:pt x="31158" y="24578"/>
                    </a:cubicBezTo>
                    <a:cubicBezTo>
                      <a:pt x="31185" y="24578"/>
                      <a:pt x="31210" y="24594"/>
                      <a:pt x="31218" y="24631"/>
                    </a:cubicBezTo>
                    <a:cubicBezTo>
                      <a:pt x="31266" y="24843"/>
                      <a:pt x="31267" y="24830"/>
                      <a:pt x="31160" y="25015"/>
                    </a:cubicBezTo>
                    <a:cubicBezTo>
                      <a:pt x="31138" y="25051"/>
                      <a:pt x="31101" y="25069"/>
                      <a:pt x="31064" y="25069"/>
                    </a:cubicBezTo>
                    <a:cubicBezTo>
                      <a:pt x="31026" y="25069"/>
                      <a:pt x="30988" y="25051"/>
                      <a:pt x="30967" y="25015"/>
                    </a:cubicBezTo>
                    <a:cubicBezTo>
                      <a:pt x="30872" y="24907"/>
                      <a:pt x="30776" y="24799"/>
                      <a:pt x="30681" y="24692"/>
                    </a:cubicBezTo>
                    <a:cubicBezTo>
                      <a:pt x="30583" y="25302"/>
                      <a:pt x="29971" y="25719"/>
                      <a:pt x="29965" y="26374"/>
                    </a:cubicBezTo>
                    <a:cubicBezTo>
                      <a:pt x="29963" y="26440"/>
                      <a:pt x="29910" y="26484"/>
                      <a:pt x="29850" y="26484"/>
                    </a:cubicBezTo>
                    <a:cubicBezTo>
                      <a:pt x="29841" y="26484"/>
                      <a:pt x="29832" y="26483"/>
                      <a:pt x="29823" y="26481"/>
                    </a:cubicBezTo>
                    <a:cubicBezTo>
                      <a:pt x="29635" y="26438"/>
                      <a:pt x="29518" y="26416"/>
                      <a:pt x="29442" y="26416"/>
                    </a:cubicBezTo>
                    <a:cubicBezTo>
                      <a:pt x="29244" y="26416"/>
                      <a:pt x="29324" y="26568"/>
                      <a:pt x="29184" y="26916"/>
                    </a:cubicBezTo>
                    <a:cubicBezTo>
                      <a:pt x="29118" y="27080"/>
                      <a:pt x="29045" y="27212"/>
                      <a:pt x="28899" y="27315"/>
                    </a:cubicBezTo>
                    <a:cubicBezTo>
                      <a:pt x="28719" y="27441"/>
                      <a:pt x="28546" y="27368"/>
                      <a:pt x="28385" y="27430"/>
                    </a:cubicBezTo>
                    <a:cubicBezTo>
                      <a:pt x="28347" y="27445"/>
                      <a:pt x="28326" y="27449"/>
                      <a:pt x="28313" y="27449"/>
                    </a:cubicBezTo>
                    <a:cubicBezTo>
                      <a:pt x="28292" y="27449"/>
                      <a:pt x="28298" y="27436"/>
                      <a:pt x="28293" y="27436"/>
                    </a:cubicBezTo>
                    <a:cubicBezTo>
                      <a:pt x="28289" y="27436"/>
                      <a:pt x="28278" y="27445"/>
                      <a:pt x="28238" y="27479"/>
                    </a:cubicBezTo>
                    <a:cubicBezTo>
                      <a:pt x="28161" y="27544"/>
                      <a:pt x="28070" y="28116"/>
                      <a:pt x="28043" y="28216"/>
                    </a:cubicBezTo>
                    <a:cubicBezTo>
                      <a:pt x="28027" y="28276"/>
                      <a:pt x="27978" y="28303"/>
                      <a:pt x="27927" y="28303"/>
                    </a:cubicBezTo>
                    <a:cubicBezTo>
                      <a:pt x="27905" y="28303"/>
                      <a:pt x="27884" y="28299"/>
                      <a:pt x="27863" y="28290"/>
                    </a:cubicBezTo>
                    <a:cubicBezTo>
                      <a:pt x="27762" y="28248"/>
                      <a:pt x="27662" y="28208"/>
                      <a:pt x="27562" y="28166"/>
                    </a:cubicBezTo>
                    <a:lnTo>
                      <a:pt x="27562" y="28166"/>
                    </a:lnTo>
                    <a:cubicBezTo>
                      <a:pt x="27585" y="28918"/>
                      <a:pt x="26858" y="29238"/>
                      <a:pt x="26361" y="29760"/>
                    </a:cubicBezTo>
                    <a:cubicBezTo>
                      <a:pt x="25475" y="30693"/>
                      <a:pt x="24381" y="31657"/>
                      <a:pt x="23196" y="32186"/>
                    </a:cubicBezTo>
                    <a:cubicBezTo>
                      <a:pt x="23176" y="32196"/>
                      <a:pt x="23156" y="32200"/>
                      <a:pt x="23137" y="32200"/>
                    </a:cubicBezTo>
                    <a:cubicBezTo>
                      <a:pt x="23026" y="32200"/>
                      <a:pt x="22962" y="32054"/>
                      <a:pt x="23073" y="31977"/>
                    </a:cubicBezTo>
                    <a:cubicBezTo>
                      <a:pt x="23928" y="31372"/>
                      <a:pt x="24803" y="30857"/>
                      <a:pt x="25582" y="30144"/>
                    </a:cubicBezTo>
                    <a:cubicBezTo>
                      <a:pt x="25924" y="29832"/>
                      <a:pt x="26215" y="29452"/>
                      <a:pt x="26564" y="29153"/>
                    </a:cubicBezTo>
                    <a:cubicBezTo>
                      <a:pt x="26953" y="28819"/>
                      <a:pt x="27449" y="28773"/>
                      <a:pt x="27305" y="28010"/>
                    </a:cubicBezTo>
                    <a:cubicBezTo>
                      <a:pt x="27292" y="27943"/>
                      <a:pt x="27343" y="27856"/>
                      <a:pt x="27415" y="27856"/>
                    </a:cubicBezTo>
                    <a:cubicBezTo>
                      <a:pt x="27427" y="27856"/>
                      <a:pt x="27440" y="27859"/>
                      <a:pt x="27453" y="27864"/>
                    </a:cubicBezTo>
                    <a:cubicBezTo>
                      <a:pt x="27549" y="27904"/>
                      <a:pt x="27627" y="27921"/>
                      <a:pt x="27690" y="27921"/>
                    </a:cubicBezTo>
                    <a:cubicBezTo>
                      <a:pt x="27988" y="27921"/>
                      <a:pt x="27982" y="27535"/>
                      <a:pt x="28081" y="27172"/>
                    </a:cubicBezTo>
                    <a:cubicBezTo>
                      <a:pt x="28094" y="27124"/>
                      <a:pt x="28145" y="27086"/>
                      <a:pt x="28196" y="27086"/>
                    </a:cubicBezTo>
                    <a:cubicBezTo>
                      <a:pt x="28215" y="27086"/>
                      <a:pt x="28234" y="27091"/>
                      <a:pt x="28251" y="27103"/>
                    </a:cubicBezTo>
                    <a:cubicBezTo>
                      <a:pt x="28819" y="26951"/>
                      <a:pt x="29080" y="26653"/>
                      <a:pt x="29033" y="26209"/>
                    </a:cubicBezTo>
                    <a:cubicBezTo>
                      <a:pt x="29034" y="26144"/>
                      <a:pt x="29088" y="26097"/>
                      <a:pt x="29149" y="26097"/>
                    </a:cubicBezTo>
                    <a:cubicBezTo>
                      <a:pt x="29159" y="26097"/>
                      <a:pt x="29169" y="26098"/>
                      <a:pt x="29179" y="26101"/>
                    </a:cubicBezTo>
                    <a:cubicBezTo>
                      <a:pt x="29397" y="26152"/>
                      <a:pt x="29521" y="26186"/>
                      <a:pt x="29600" y="26186"/>
                    </a:cubicBezTo>
                    <a:cubicBezTo>
                      <a:pt x="29740" y="26186"/>
                      <a:pt x="29742" y="26079"/>
                      <a:pt x="29882" y="25768"/>
                    </a:cubicBezTo>
                    <a:cubicBezTo>
                      <a:pt x="30090" y="25306"/>
                      <a:pt x="30510" y="24953"/>
                      <a:pt x="30457" y="24402"/>
                    </a:cubicBezTo>
                    <a:cubicBezTo>
                      <a:pt x="30451" y="24339"/>
                      <a:pt x="30515" y="24287"/>
                      <a:pt x="30576" y="24287"/>
                    </a:cubicBezTo>
                    <a:close/>
                    <a:moveTo>
                      <a:pt x="15835" y="30709"/>
                    </a:moveTo>
                    <a:cubicBezTo>
                      <a:pt x="15902" y="30709"/>
                      <a:pt x="15971" y="30789"/>
                      <a:pt x="15925" y="30857"/>
                    </a:cubicBezTo>
                    <a:cubicBezTo>
                      <a:pt x="15686" y="31211"/>
                      <a:pt x="15622" y="31418"/>
                      <a:pt x="15335" y="31418"/>
                    </a:cubicBezTo>
                    <a:cubicBezTo>
                      <a:pt x="15285" y="31418"/>
                      <a:pt x="15229" y="31412"/>
                      <a:pt x="15164" y="31399"/>
                    </a:cubicBezTo>
                    <a:cubicBezTo>
                      <a:pt x="15126" y="31327"/>
                      <a:pt x="15078" y="31291"/>
                      <a:pt x="15019" y="31291"/>
                    </a:cubicBezTo>
                    <a:cubicBezTo>
                      <a:pt x="14982" y="31291"/>
                      <a:pt x="14941" y="31305"/>
                      <a:pt x="14896" y="31333"/>
                    </a:cubicBezTo>
                    <a:cubicBezTo>
                      <a:pt x="14766" y="31336"/>
                      <a:pt x="14659" y="31388"/>
                      <a:pt x="14577" y="31492"/>
                    </a:cubicBezTo>
                    <a:cubicBezTo>
                      <a:pt x="14502" y="31528"/>
                      <a:pt x="14433" y="31587"/>
                      <a:pt x="14348" y="31606"/>
                    </a:cubicBezTo>
                    <a:cubicBezTo>
                      <a:pt x="14311" y="31614"/>
                      <a:pt x="14278" y="31618"/>
                      <a:pt x="14245" y="31618"/>
                    </a:cubicBezTo>
                    <a:cubicBezTo>
                      <a:pt x="14120" y="31618"/>
                      <a:pt x="14022" y="31566"/>
                      <a:pt x="13886" y="31551"/>
                    </a:cubicBezTo>
                    <a:cubicBezTo>
                      <a:pt x="13805" y="31541"/>
                      <a:pt x="13736" y="31537"/>
                      <a:pt x="13676" y="31537"/>
                    </a:cubicBezTo>
                    <a:cubicBezTo>
                      <a:pt x="13270" y="31537"/>
                      <a:pt x="13256" y="31722"/>
                      <a:pt x="12835" y="31821"/>
                    </a:cubicBezTo>
                    <a:cubicBezTo>
                      <a:pt x="12688" y="31856"/>
                      <a:pt x="12538" y="31863"/>
                      <a:pt x="12387" y="31863"/>
                    </a:cubicBezTo>
                    <a:cubicBezTo>
                      <a:pt x="12261" y="31863"/>
                      <a:pt x="12135" y="31858"/>
                      <a:pt x="12008" y="31858"/>
                    </a:cubicBezTo>
                    <a:cubicBezTo>
                      <a:pt x="11834" y="31858"/>
                      <a:pt x="11659" y="31868"/>
                      <a:pt x="11485" y="31917"/>
                    </a:cubicBezTo>
                    <a:cubicBezTo>
                      <a:pt x="11068" y="32035"/>
                      <a:pt x="10728" y="32325"/>
                      <a:pt x="10297" y="32389"/>
                    </a:cubicBezTo>
                    <a:cubicBezTo>
                      <a:pt x="10195" y="32404"/>
                      <a:pt x="10095" y="32409"/>
                      <a:pt x="9998" y="32409"/>
                    </a:cubicBezTo>
                    <a:cubicBezTo>
                      <a:pt x="9857" y="32409"/>
                      <a:pt x="9718" y="32399"/>
                      <a:pt x="9579" y="32399"/>
                    </a:cubicBezTo>
                    <a:cubicBezTo>
                      <a:pt x="9399" y="32399"/>
                      <a:pt x="9216" y="32415"/>
                      <a:pt x="9022" y="32486"/>
                    </a:cubicBezTo>
                    <a:cubicBezTo>
                      <a:pt x="9003" y="32493"/>
                      <a:pt x="8984" y="32497"/>
                      <a:pt x="8967" y="32497"/>
                    </a:cubicBezTo>
                    <a:cubicBezTo>
                      <a:pt x="8807" y="32497"/>
                      <a:pt x="8719" y="32232"/>
                      <a:pt x="8884" y="32155"/>
                    </a:cubicBezTo>
                    <a:cubicBezTo>
                      <a:pt x="9124" y="32043"/>
                      <a:pt x="9362" y="31956"/>
                      <a:pt x="9630" y="31945"/>
                    </a:cubicBezTo>
                    <a:cubicBezTo>
                      <a:pt x="10182" y="31924"/>
                      <a:pt x="10546" y="31849"/>
                      <a:pt x="11069" y="31641"/>
                    </a:cubicBezTo>
                    <a:cubicBezTo>
                      <a:pt x="11361" y="31525"/>
                      <a:pt x="11673" y="31453"/>
                      <a:pt x="11987" y="31437"/>
                    </a:cubicBezTo>
                    <a:cubicBezTo>
                      <a:pt x="12004" y="31436"/>
                      <a:pt x="12022" y="31436"/>
                      <a:pt x="12039" y="31436"/>
                    </a:cubicBezTo>
                    <a:cubicBezTo>
                      <a:pt x="12165" y="31436"/>
                      <a:pt x="12298" y="31457"/>
                      <a:pt x="12424" y="31457"/>
                    </a:cubicBezTo>
                    <a:cubicBezTo>
                      <a:pt x="12460" y="31457"/>
                      <a:pt x="12495" y="31455"/>
                      <a:pt x="12529" y="31451"/>
                    </a:cubicBezTo>
                    <a:cubicBezTo>
                      <a:pt x="13772" y="31292"/>
                      <a:pt x="12885" y="31227"/>
                      <a:pt x="13300" y="31126"/>
                    </a:cubicBezTo>
                    <a:cubicBezTo>
                      <a:pt x="13411" y="31099"/>
                      <a:pt x="13486" y="31086"/>
                      <a:pt x="13569" y="31086"/>
                    </a:cubicBezTo>
                    <a:cubicBezTo>
                      <a:pt x="13626" y="31086"/>
                      <a:pt x="13688" y="31092"/>
                      <a:pt x="13768" y="31104"/>
                    </a:cubicBezTo>
                    <a:cubicBezTo>
                      <a:pt x="13963" y="31133"/>
                      <a:pt x="13906" y="31259"/>
                      <a:pt x="14083" y="31259"/>
                    </a:cubicBezTo>
                    <a:cubicBezTo>
                      <a:pt x="14143" y="31259"/>
                      <a:pt x="14228" y="31245"/>
                      <a:pt x="14358" y="31208"/>
                    </a:cubicBezTo>
                    <a:cubicBezTo>
                      <a:pt x="14475" y="31176"/>
                      <a:pt x="14561" y="31030"/>
                      <a:pt x="14674" y="30984"/>
                    </a:cubicBezTo>
                    <a:cubicBezTo>
                      <a:pt x="14785" y="30939"/>
                      <a:pt x="14841" y="30924"/>
                      <a:pt x="14903" y="30924"/>
                    </a:cubicBezTo>
                    <a:cubicBezTo>
                      <a:pt x="14954" y="30924"/>
                      <a:pt x="15009" y="30934"/>
                      <a:pt x="15100" y="30943"/>
                    </a:cubicBezTo>
                    <a:cubicBezTo>
                      <a:pt x="15150" y="30950"/>
                      <a:pt x="15183" y="31033"/>
                      <a:pt x="15218" y="31037"/>
                    </a:cubicBezTo>
                    <a:cubicBezTo>
                      <a:pt x="15238" y="31039"/>
                      <a:pt x="15258" y="31040"/>
                      <a:pt x="15277" y="31040"/>
                    </a:cubicBezTo>
                    <a:cubicBezTo>
                      <a:pt x="15471" y="31040"/>
                      <a:pt x="15613" y="30924"/>
                      <a:pt x="15772" y="30739"/>
                    </a:cubicBezTo>
                    <a:cubicBezTo>
                      <a:pt x="15790" y="30718"/>
                      <a:pt x="15812" y="30709"/>
                      <a:pt x="15835" y="30709"/>
                    </a:cubicBezTo>
                    <a:close/>
                    <a:moveTo>
                      <a:pt x="26249" y="26564"/>
                    </a:moveTo>
                    <a:cubicBezTo>
                      <a:pt x="26305" y="26564"/>
                      <a:pt x="26361" y="26610"/>
                      <a:pt x="26345" y="26684"/>
                    </a:cubicBezTo>
                    <a:cubicBezTo>
                      <a:pt x="26267" y="27018"/>
                      <a:pt x="26178" y="27348"/>
                      <a:pt x="26090" y="27678"/>
                    </a:cubicBezTo>
                    <a:cubicBezTo>
                      <a:pt x="26076" y="27736"/>
                      <a:pt x="26019" y="27775"/>
                      <a:pt x="25961" y="27775"/>
                    </a:cubicBezTo>
                    <a:cubicBezTo>
                      <a:pt x="25940" y="27775"/>
                      <a:pt x="25918" y="27769"/>
                      <a:pt x="25898" y="27757"/>
                    </a:cubicBezTo>
                    <a:cubicBezTo>
                      <a:pt x="25787" y="27691"/>
                      <a:pt x="25678" y="27624"/>
                      <a:pt x="25567" y="27556"/>
                    </a:cubicBezTo>
                    <a:cubicBezTo>
                      <a:pt x="25534" y="27774"/>
                      <a:pt x="25417" y="27945"/>
                      <a:pt x="25203" y="28110"/>
                    </a:cubicBezTo>
                    <a:cubicBezTo>
                      <a:pt x="24903" y="28346"/>
                      <a:pt x="24504" y="28408"/>
                      <a:pt x="24261" y="28734"/>
                    </a:cubicBezTo>
                    <a:cubicBezTo>
                      <a:pt x="24125" y="28914"/>
                      <a:pt x="24123" y="29070"/>
                      <a:pt x="23936" y="29211"/>
                    </a:cubicBezTo>
                    <a:cubicBezTo>
                      <a:pt x="23793" y="29321"/>
                      <a:pt x="23599" y="29277"/>
                      <a:pt x="23422" y="29380"/>
                    </a:cubicBezTo>
                    <a:cubicBezTo>
                      <a:pt x="23127" y="29548"/>
                      <a:pt x="23138" y="29760"/>
                      <a:pt x="22915" y="29985"/>
                    </a:cubicBezTo>
                    <a:cubicBezTo>
                      <a:pt x="22814" y="30086"/>
                      <a:pt x="22697" y="30143"/>
                      <a:pt x="22570" y="30200"/>
                    </a:cubicBezTo>
                    <a:cubicBezTo>
                      <a:pt x="22166" y="30380"/>
                      <a:pt x="21854" y="30542"/>
                      <a:pt x="21610" y="30923"/>
                    </a:cubicBezTo>
                    <a:cubicBezTo>
                      <a:pt x="21396" y="31260"/>
                      <a:pt x="21334" y="31472"/>
                      <a:pt x="20935" y="31572"/>
                    </a:cubicBezTo>
                    <a:cubicBezTo>
                      <a:pt x="20653" y="31643"/>
                      <a:pt x="20373" y="31564"/>
                      <a:pt x="20070" y="31726"/>
                    </a:cubicBezTo>
                    <a:cubicBezTo>
                      <a:pt x="19826" y="31858"/>
                      <a:pt x="19611" y="32132"/>
                      <a:pt x="19371" y="32288"/>
                    </a:cubicBezTo>
                    <a:cubicBezTo>
                      <a:pt x="18224" y="33027"/>
                      <a:pt x="16792" y="33195"/>
                      <a:pt x="15476" y="33421"/>
                    </a:cubicBezTo>
                    <a:cubicBezTo>
                      <a:pt x="15464" y="33423"/>
                      <a:pt x="15452" y="33424"/>
                      <a:pt x="15441" y="33424"/>
                    </a:cubicBezTo>
                    <a:cubicBezTo>
                      <a:pt x="15237" y="33424"/>
                      <a:pt x="15164" y="33108"/>
                      <a:pt x="15383" y="33068"/>
                    </a:cubicBezTo>
                    <a:cubicBezTo>
                      <a:pt x="16661" y="32834"/>
                      <a:pt x="18077" y="32705"/>
                      <a:pt x="19196" y="31990"/>
                    </a:cubicBezTo>
                    <a:cubicBezTo>
                      <a:pt x="19529" y="31779"/>
                      <a:pt x="19890" y="31309"/>
                      <a:pt x="20296" y="31215"/>
                    </a:cubicBezTo>
                    <a:cubicBezTo>
                      <a:pt x="20332" y="31207"/>
                      <a:pt x="20365" y="31203"/>
                      <a:pt x="20396" y="31203"/>
                    </a:cubicBezTo>
                    <a:cubicBezTo>
                      <a:pt x="20505" y="31203"/>
                      <a:pt x="20585" y="31244"/>
                      <a:pt x="20684" y="31244"/>
                    </a:cubicBezTo>
                    <a:cubicBezTo>
                      <a:pt x="20705" y="31244"/>
                      <a:pt x="20727" y="31243"/>
                      <a:pt x="20750" y="31238"/>
                    </a:cubicBezTo>
                    <a:cubicBezTo>
                      <a:pt x="21275" y="31140"/>
                      <a:pt x="21226" y="30952"/>
                      <a:pt x="21441" y="30619"/>
                    </a:cubicBezTo>
                    <a:cubicBezTo>
                      <a:pt x="21662" y="30278"/>
                      <a:pt x="21839" y="30213"/>
                      <a:pt x="22185" y="30035"/>
                    </a:cubicBezTo>
                    <a:cubicBezTo>
                      <a:pt x="22508" y="29867"/>
                      <a:pt x="22738" y="29661"/>
                      <a:pt x="22976" y="29375"/>
                    </a:cubicBezTo>
                    <a:cubicBezTo>
                      <a:pt x="23068" y="29263"/>
                      <a:pt x="23092" y="29150"/>
                      <a:pt x="23227" y="29072"/>
                    </a:cubicBezTo>
                    <a:cubicBezTo>
                      <a:pt x="23292" y="29034"/>
                      <a:pt x="23379" y="29031"/>
                      <a:pt x="23441" y="28999"/>
                    </a:cubicBezTo>
                    <a:cubicBezTo>
                      <a:pt x="23487" y="29012"/>
                      <a:pt x="23532" y="29018"/>
                      <a:pt x="23574" y="29018"/>
                    </a:cubicBezTo>
                    <a:cubicBezTo>
                      <a:pt x="23725" y="29018"/>
                      <a:pt x="23851" y="28937"/>
                      <a:pt x="23954" y="28777"/>
                    </a:cubicBezTo>
                    <a:cubicBezTo>
                      <a:pt x="23993" y="28651"/>
                      <a:pt x="24058" y="28539"/>
                      <a:pt x="24147" y="28442"/>
                    </a:cubicBezTo>
                    <a:cubicBezTo>
                      <a:pt x="24465" y="28071"/>
                      <a:pt x="25378" y="27990"/>
                      <a:pt x="25296" y="27312"/>
                    </a:cubicBezTo>
                    <a:cubicBezTo>
                      <a:pt x="25287" y="27233"/>
                      <a:pt x="25366" y="27177"/>
                      <a:pt x="25439" y="27177"/>
                    </a:cubicBezTo>
                    <a:cubicBezTo>
                      <a:pt x="25462" y="27177"/>
                      <a:pt x="25484" y="27183"/>
                      <a:pt x="25503" y="27195"/>
                    </a:cubicBezTo>
                    <a:cubicBezTo>
                      <a:pt x="25633" y="27276"/>
                      <a:pt x="25762" y="27358"/>
                      <a:pt x="25890" y="27441"/>
                    </a:cubicBezTo>
                    <a:cubicBezTo>
                      <a:pt x="25975" y="27170"/>
                      <a:pt x="26062" y="26900"/>
                      <a:pt x="26157" y="26632"/>
                    </a:cubicBezTo>
                    <a:cubicBezTo>
                      <a:pt x="26173" y="26585"/>
                      <a:pt x="26211" y="26564"/>
                      <a:pt x="26249" y="26564"/>
                    </a:cubicBezTo>
                    <a:close/>
                    <a:moveTo>
                      <a:pt x="13388" y="33794"/>
                    </a:moveTo>
                    <a:lnTo>
                      <a:pt x="13388" y="33794"/>
                    </a:lnTo>
                    <a:cubicBezTo>
                      <a:pt x="13388" y="33794"/>
                      <a:pt x="13388" y="33794"/>
                      <a:pt x="13388" y="33794"/>
                    </a:cubicBezTo>
                    <a:cubicBezTo>
                      <a:pt x="13388" y="33794"/>
                      <a:pt x="13388" y="33794"/>
                      <a:pt x="13388" y="33794"/>
                    </a:cubicBezTo>
                    <a:close/>
                    <a:moveTo>
                      <a:pt x="14039" y="33095"/>
                    </a:moveTo>
                    <a:cubicBezTo>
                      <a:pt x="14110" y="33095"/>
                      <a:pt x="14177" y="33149"/>
                      <a:pt x="14148" y="33237"/>
                    </a:cubicBezTo>
                    <a:cubicBezTo>
                      <a:pt x="14047" y="33541"/>
                      <a:pt x="13990" y="34162"/>
                      <a:pt x="13573" y="34196"/>
                    </a:cubicBezTo>
                    <a:cubicBezTo>
                      <a:pt x="13557" y="34197"/>
                      <a:pt x="13542" y="34198"/>
                      <a:pt x="13528" y="34198"/>
                    </a:cubicBezTo>
                    <a:cubicBezTo>
                      <a:pt x="13316" y="34198"/>
                      <a:pt x="13317" y="34067"/>
                      <a:pt x="13163" y="34067"/>
                    </a:cubicBezTo>
                    <a:cubicBezTo>
                      <a:pt x="13104" y="34067"/>
                      <a:pt x="13021" y="34087"/>
                      <a:pt x="12893" y="34142"/>
                    </a:cubicBezTo>
                    <a:cubicBezTo>
                      <a:pt x="12739" y="34208"/>
                      <a:pt x="12701" y="34321"/>
                      <a:pt x="12511" y="34357"/>
                    </a:cubicBezTo>
                    <a:cubicBezTo>
                      <a:pt x="12446" y="34368"/>
                      <a:pt x="12392" y="34373"/>
                      <a:pt x="12345" y="34373"/>
                    </a:cubicBezTo>
                    <a:cubicBezTo>
                      <a:pt x="12178" y="34373"/>
                      <a:pt x="12103" y="34316"/>
                      <a:pt x="11990" y="34316"/>
                    </a:cubicBezTo>
                    <a:cubicBezTo>
                      <a:pt x="11877" y="34316"/>
                      <a:pt x="11726" y="34374"/>
                      <a:pt x="11404" y="34607"/>
                    </a:cubicBezTo>
                    <a:cubicBezTo>
                      <a:pt x="11254" y="34716"/>
                      <a:pt x="11181" y="34873"/>
                      <a:pt x="10996" y="34950"/>
                    </a:cubicBezTo>
                    <a:cubicBezTo>
                      <a:pt x="10889" y="34995"/>
                      <a:pt x="10785" y="35016"/>
                      <a:pt x="10689" y="35016"/>
                    </a:cubicBezTo>
                    <a:cubicBezTo>
                      <a:pt x="10431" y="35016"/>
                      <a:pt x="10225" y="34860"/>
                      <a:pt x="10136" y="34573"/>
                    </a:cubicBezTo>
                    <a:cubicBezTo>
                      <a:pt x="10107" y="34480"/>
                      <a:pt x="10193" y="34399"/>
                      <a:pt x="10277" y="34399"/>
                    </a:cubicBezTo>
                    <a:cubicBezTo>
                      <a:pt x="10310" y="34399"/>
                      <a:pt x="10342" y="34411"/>
                      <a:pt x="10367" y="34439"/>
                    </a:cubicBezTo>
                    <a:cubicBezTo>
                      <a:pt x="10467" y="34551"/>
                      <a:pt x="10565" y="34595"/>
                      <a:pt x="10661" y="34595"/>
                    </a:cubicBezTo>
                    <a:cubicBezTo>
                      <a:pt x="10998" y="34595"/>
                      <a:pt x="11308" y="34048"/>
                      <a:pt x="11559" y="33951"/>
                    </a:cubicBezTo>
                    <a:cubicBezTo>
                      <a:pt x="11644" y="33918"/>
                      <a:pt x="11731" y="33907"/>
                      <a:pt x="11818" y="33907"/>
                    </a:cubicBezTo>
                    <a:cubicBezTo>
                      <a:pt x="11999" y="33907"/>
                      <a:pt x="12182" y="33955"/>
                      <a:pt x="12367" y="33955"/>
                    </a:cubicBezTo>
                    <a:cubicBezTo>
                      <a:pt x="12462" y="33955"/>
                      <a:pt x="12558" y="33942"/>
                      <a:pt x="12654" y="33904"/>
                    </a:cubicBezTo>
                    <a:cubicBezTo>
                      <a:pt x="12812" y="33839"/>
                      <a:pt x="12869" y="33685"/>
                      <a:pt x="13072" y="33683"/>
                    </a:cubicBezTo>
                    <a:cubicBezTo>
                      <a:pt x="13100" y="33683"/>
                      <a:pt x="13389" y="33794"/>
                      <a:pt x="13388" y="33794"/>
                    </a:cubicBezTo>
                    <a:lnTo>
                      <a:pt x="13388" y="33794"/>
                    </a:lnTo>
                    <a:cubicBezTo>
                      <a:pt x="13724" y="33772"/>
                      <a:pt x="13821" y="33422"/>
                      <a:pt x="13921" y="33175"/>
                    </a:cubicBezTo>
                    <a:cubicBezTo>
                      <a:pt x="13943" y="33119"/>
                      <a:pt x="13992" y="33095"/>
                      <a:pt x="14039" y="33095"/>
                    </a:cubicBezTo>
                    <a:close/>
                    <a:moveTo>
                      <a:pt x="21418" y="32538"/>
                    </a:moveTo>
                    <a:cubicBezTo>
                      <a:pt x="21468" y="32538"/>
                      <a:pt x="21517" y="32571"/>
                      <a:pt x="21517" y="32636"/>
                    </a:cubicBezTo>
                    <a:cubicBezTo>
                      <a:pt x="21517" y="32972"/>
                      <a:pt x="21437" y="33179"/>
                      <a:pt x="21227" y="33438"/>
                    </a:cubicBezTo>
                    <a:cubicBezTo>
                      <a:pt x="21205" y="33466"/>
                      <a:pt x="21176" y="33478"/>
                      <a:pt x="21146" y="33478"/>
                    </a:cubicBezTo>
                    <a:cubicBezTo>
                      <a:pt x="21099" y="33478"/>
                      <a:pt x="21051" y="33450"/>
                      <a:pt x="21025" y="33413"/>
                    </a:cubicBezTo>
                    <a:cubicBezTo>
                      <a:pt x="20970" y="33338"/>
                      <a:pt x="20892" y="33308"/>
                      <a:pt x="20802" y="33308"/>
                    </a:cubicBezTo>
                    <a:cubicBezTo>
                      <a:pt x="20516" y="33308"/>
                      <a:pt x="20101" y="33603"/>
                      <a:pt x="19883" y="33678"/>
                    </a:cubicBezTo>
                    <a:cubicBezTo>
                      <a:pt x="19835" y="33694"/>
                      <a:pt x="19799" y="33700"/>
                      <a:pt x="19772" y="33700"/>
                    </a:cubicBezTo>
                    <a:cubicBezTo>
                      <a:pt x="19711" y="33700"/>
                      <a:pt x="19692" y="33670"/>
                      <a:pt x="19652" y="33670"/>
                    </a:cubicBezTo>
                    <a:cubicBezTo>
                      <a:pt x="19605" y="33670"/>
                      <a:pt x="19530" y="33710"/>
                      <a:pt x="19327" y="33883"/>
                    </a:cubicBezTo>
                    <a:cubicBezTo>
                      <a:pt x="19179" y="34010"/>
                      <a:pt x="19073" y="34198"/>
                      <a:pt x="18918" y="34331"/>
                    </a:cubicBezTo>
                    <a:cubicBezTo>
                      <a:pt x="18246" y="34902"/>
                      <a:pt x="17313" y="35127"/>
                      <a:pt x="16496" y="35403"/>
                    </a:cubicBezTo>
                    <a:cubicBezTo>
                      <a:pt x="15968" y="35580"/>
                      <a:pt x="15448" y="35728"/>
                      <a:pt x="14918" y="35873"/>
                    </a:cubicBezTo>
                    <a:cubicBezTo>
                      <a:pt x="14467" y="35996"/>
                      <a:pt x="14206" y="36308"/>
                      <a:pt x="13775" y="36453"/>
                    </a:cubicBezTo>
                    <a:cubicBezTo>
                      <a:pt x="12800" y="36779"/>
                      <a:pt x="11609" y="36929"/>
                      <a:pt x="10586" y="37050"/>
                    </a:cubicBezTo>
                    <a:cubicBezTo>
                      <a:pt x="10579" y="37051"/>
                      <a:pt x="10573" y="37052"/>
                      <a:pt x="10566" y="37052"/>
                    </a:cubicBezTo>
                    <a:cubicBezTo>
                      <a:pt x="10393" y="37052"/>
                      <a:pt x="10376" y="36766"/>
                      <a:pt x="10546" y="36722"/>
                    </a:cubicBezTo>
                    <a:cubicBezTo>
                      <a:pt x="11211" y="36545"/>
                      <a:pt x="11898" y="36445"/>
                      <a:pt x="12574" y="36316"/>
                    </a:cubicBezTo>
                    <a:cubicBezTo>
                      <a:pt x="12923" y="36250"/>
                      <a:pt x="13352" y="36230"/>
                      <a:pt x="13680" y="36096"/>
                    </a:cubicBezTo>
                    <a:cubicBezTo>
                      <a:pt x="14114" y="35917"/>
                      <a:pt x="14003" y="35793"/>
                      <a:pt x="14267" y="35656"/>
                    </a:cubicBezTo>
                    <a:cubicBezTo>
                      <a:pt x="14694" y="35434"/>
                      <a:pt x="15199" y="35464"/>
                      <a:pt x="15671" y="35311"/>
                    </a:cubicBezTo>
                    <a:cubicBezTo>
                      <a:pt x="16313" y="35102"/>
                      <a:pt x="16966" y="34903"/>
                      <a:pt x="17599" y="34665"/>
                    </a:cubicBezTo>
                    <a:cubicBezTo>
                      <a:pt x="17959" y="34530"/>
                      <a:pt x="18294" y="34380"/>
                      <a:pt x="18603" y="34150"/>
                    </a:cubicBezTo>
                    <a:cubicBezTo>
                      <a:pt x="18851" y="33964"/>
                      <a:pt x="18970" y="33726"/>
                      <a:pt x="19195" y="33522"/>
                    </a:cubicBezTo>
                    <a:cubicBezTo>
                      <a:pt x="19444" y="33298"/>
                      <a:pt x="19511" y="33406"/>
                      <a:pt x="19791" y="33342"/>
                    </a:cubicBezTo>
                    <a:cubicBezTo>
                      <a:pt x="20148" y="33261"/>
                      <a:pt x="20278" y="32904"/>
                      <a:pt x="20657" y="32904"/>
                    </a:cubicBezTo>
                    <a:cubicBezTo>
                      <a:pt x="20669" y="32904"/>
                      <a:pt x="20682" y="32905"/>
                      <a:pt x="20695" y="32906"/>
                    </a:cubicBezTo>
                    <a:cubicBezTo>
                      <a:pt x="20874" y="32916"/>
                      <a:pt x="21004" y="32992"/>
                      <a:pt x="21111" y="33104"/>
                    </a:cubicBezTo>
                    <a:lnTo>
                      <a:pt x="21314" y="32635"/>
                    </a:lnTo>
                    <a:cubicBezTo>
                      <a:pt x="21318" y="32570"/>
                      <a:pt x="21368" y="32538"/>
                      <a:pt x="21418" y="32538"/>
                    </a:cubicBezTo>
                    <a:close/>
                    <a:moveTo>
                      <a:pt x="24532" y="33083"/>
                    </a:moveTo>
                    <a:cubicBezTo>
                      <a:pt x="24557" y="33083"/>
                      <a:pt x="24581" y="33093"/>
                      <a:pt x="24601" y="33115"/>
                    </a:cubicBezTo>
                    <a:cubicBezTo>
                      <a:pt x="24845" y="33398"/>
                      <a:pt x="24880" y="33652"/>
                      <a:pt x="24707" y="33986"/>
                    </a:cubicBezTo>
                    <a:cubicBezTo>
                      <a:pt x="24681" y="34035"/>
                      <a:pt x="24631" y="34059"/>
                      <a:pt x="24579" y="34059"/>
                    </a:cubicBezTo>
                    <a:cubicBezTo>
                      <a:pt x="24541" y="34059"/>
                      <a:pt x="24502" y="34045"/>
                      <a:pt x="24474" y="34017"/>
                    </a:cubicBezTo>
                    <a:cubicBezTo>
                      <a:pt x="24352" y="33896"/>
                      <a:pt x="24250" y="33850"/>
                      <a:pt x="24161" y="33850"/>
                    </a:cubicBezTo>
                    <a:cubicBezTo>
                      <a:pt x="23914" y="33850"/>
                      <a:pt x="23770" y="34204"/>
                      <a:pt x="23584" y="34297"/>
                    </a:cubicBezTo>
                    <a:cubicBezTo>
                      <a:pt x="23512" y="34334"/>
                      <a:pt x="23447" y="34344"/>
                      <a:pt x="23382" y="34344"/>
                    </a:cubicBezTo>
                    <a:cubicBezTo>
                      <a:pt x="23305" y="34344"/>
                      <a:pt x="23229" y="34330"/>
                      <a:pt x="23140" y="34330"/>
                    </a:cubicBezTo>
                    <a:cubicBezTo>
                      <a:pt x="23116" y="34330"/>
                      <a:pt x="23091" y="34331"/>
                      <a:pt x="23065" y="34334"/>
                    </a:cubicBezTo>
                    <a:cubicBezTo>
                      <a:pt x="22513" y="34389"/>
                      <a:pt x="22194" y="34930"/>
                      <a:pt x="21771" y="35236"/>
                    </a:cubicBezTo>
                    <a:cubicBezTo>
                      <a:pt x="21259" y="35605"/>
                      <a:pt x="20758" y="35424"/>
                      <a:pt x="20189" y="35670"/>
                    </a:cubicBezTo>
                    <a:cubicBezTo>
                      <a:pt x="19557" y="35943"/>
                      <a:pt x="18934" y="36565"/>
                      <a:pt x="18371" y="36967"/>
                    </a:cubicBezTo>
                    <a:cubicBezTo>
                      <a:pt x="18350" y="36981"/>
                      <a:pt x="18323" y="36988"/>
                      <a:pt x="18296" y="36988"/>
                    </a:cubicBezTo>
                    <a:cubicBezTo>
                      <a:pt x="18265" y="36988"/>
                      <a:pt x="18235" y="36980"/>
                      <a:pt x="18210" y="36967"/>
                    </a:cubicBezTo>
                    <a:cubicBezTo>
                      <a:pt x="18148" y="36929"/>
                      <a:pt x="18068" y="36913"/>
                      <a:pt x="17977" y="36913"/>
                    </a:cubicBezTo>
                    <a:cubicBezTo>
                      <a:pt x="17494" y="36913"/>
                      <a:pt x="16687" y="37363"/>
                      <a:pt x="16348" y="37495"/>
                    </a:cubicBezTo>
                    <a:cubicBezTo>
                      <a:pt x="15787" y="37716"/>
                      <a:pt x="15229" y="37944"/>
                      <a:pt x="14663" y="38153"/>
                    </a:cubicBezTo>
                    <a:cubicBezTo>
                      <a:pt x="13633" y="38530"/>
                      <a:pt x="12563" y="38858"/>
                      <a:pt x="11458" y="38890"/>
                    </a:cubicBezTo>
                    <a:cubicBezTo>
                      <a:pt x="11456" y="38890"/>
                      <a:pt x="11453" y="38890"/>
                      <a:pt x="11450" y="38890"/>
                    </a:cubicBezTo>
                    <a:cubicBezTo>
                      <a:pt x="11195" y="38890"/>
                      <a:pt x="11212" y="38509"/>
                      <a:pt x="11462" y="38487"/>
                    </a:cubicBezTo>
                    <a:cubicBezTo>
                      <a:pt x="13291" y="38320"/>
                      <a:pt x="14985" y="37652"/>
                      <a:pt x="16695" y="37021"/>
                    </a:cubicBezTo>
                    <a:cubicBezTo>
                      <a:pt x="17053" y="36888"/>
                      <a:pt x="17422" y="36695"/>
                      <a:pt x="17795" y="36614"/>
                    </a:cubicBezTo>
                    <a:cubicBezTo>
                      <a:pt x="17841" y="36604"/>
                      <a:pt x="17890" y="36601"/>
                      <a:pt x="17938" y="36601"/>
                    </a:cubicBezTo>
                    <a:cubicBezTo>
                      <a:pt x="17996" y="36601"/>
                      <a:pt x="18054" y="36605"/>
                      <a:pt x="18110" y="36605"/>
                    </a:cubicBezTo>
                    <a:cubicBezTo>
                      <a:pt x="18146" y="36605"/>
                      <a:pt x="18182" y="36603"/>
                      <a:pt x="18215" y="36597"/>
                    </a:cubicBezTo>
                    <a:cubicBezTo>
                      <a:pt x="18845" y="36485"/>
                      <a:pt x="19502" y="35751"/>
                      <a:pt x="20035" y="35406"/>
                    </a:cubicBezTo>
                    <a:cubicBezTo>
                      <a:pt x="20584" y="35050"/>
                      <a:pt x="21217" y="35305"/>
                      <a:pt x="21725" y="34881"/>
                    </a:cubicBezTo>
                    <a:cubicBezTo>
                      <a:pt x="22041" y="34619"/>
                      <a:pt x="22302" y="34253"/>
                      <a:pt x="22692" y="34089"/>
                    </a:cubicBezTo>
                    <a:cubicBezTo>
                      <a:pt x="22927" y="33990"/>
                      <a:pt x="23164" y="34035"/>
                      <a:pt x="23392" y="33940"/>
                    </a:cubicBezTo>
                    <a:cubicBezTo>
                      <a:pt x="23601" y="33855"/>
                      <a:pt x="23680" y="33682"/>
                      <a:pt x="23885" y="33594"/>
                    </a:cubicBezTo>
                    <a:cubicBezTo>
                      <a:pt x="23969" y="33557"/>
                      <a:pt x="24052" y="33541"/>
                      <a:pt x="24133" y="33541"/>
                    </a:cubicBezTo>
                    <a:cubicBezTo>
                      <a:pt x="24242" y="33541"/>
                      <a:pt x="24347" y="33571"/>
                      <a:pt x="24445" y="33622"/>
                    </a:cubicBezTo>
                    <a:lnTo>
                      <a:pt x="24432" y="33245"/>
                    </a:lnTo>
                    <a:cubicBezTo>
                      <a:pt x="24382" y="33169"/>
                      <a:pt x="24457" y="33083"/>
                      <a:pt x="24532" y="33083"/>
                    </a:cubicBezTo>
                    <a:close/>
                    <a:moveTo>
                      <a:pt x="25871" y="0"/>
                    </a:moveTo>
                    <a:cubicBezTo>
                      <a:pt x="25706" y="353"/>
                      <a:pt x="25502" y="719"/>
                      <a:pt x="25436" y="859"/>
                    </a:cubicBezTo>
                    <a:cubicBezTo>
                      <a:pt x="25157" y="1452"/>
                      <a:pt x="24841" y="2028"/>
                      <a:pt x="24500" y="2588"/>
                    </a:cubicBezTo>
                    <a:cubicBezTo>
                      <a:pt x="23874" y="3619"/>
                      <a:pt x="23153" y="4591"/>
                      <a:pt x="22359" y="5499"/>
                    </a:cubicBezTo>
                    <a:cubicBezTo>
                      <a:pt x="20724" y="7370"/>
                      <a:pt x="18772" y="8958"/>
                      <a:pt x="16649" y="10245"/>
                    </a:cubicBezTo>
                    <a:cubicBezTo>
                      <a:pt x="11749" y="13215"/>
                      <a:pt x="6030" y="14468"/>
                      <a:pt x="363" y="14786"/>
                    </a:cubicBezTo>
                    <a:cubicBezTo>
                      <a:pt x="357" y="14786"/>
                      <a:pt x="351" y="14787"/>
                      <a:pt x="345" y="14787"/>
                    </a:cubicBezTo>
                    <a:cubicBezTo>
                      <a:pt x="284" y="14787"/>
                      <a:pt x="236" y="14767"/>
                      <a:pt x="199" y="14736"/>
                    </a:cubicBezTo>
                    <a:cubicBezTo>
                      <a:pt x="133" y="14727"/>
                      <a:pt x="67" y="14716"/>
                      <a:pt x="0" y="14706"/>
                    </a:cubicBezTo>
                    <a:lnTo>
                      <a:pt x="0" y="14706"/>
                    </a:lnTo>
                    <a:cubicBezTo>
                      <a:pt x="1719" y="18924"/>
                      <a:pt x="3177" y="23273"/>
                      <a:pt x="4706" y="27563"/>
                    </a:cubicBezTo>
                    <a:cubicBezTo>
                      <a:pt x="5484" y="29744"/>
                      <a:pt x="6264" y="31925"/>
                      <a:pt x="7043" y="34106"/>
                    </a:cubicBezTo>
                    <a:cubicBezTo>
                      <a:pt x="7419" y="35161"/>
                      <a:pt x="7794" y="36216"/>
                      <a:pt x="8167" y="37272"/>
                    </a:cubicBezTo>
                    <a:cubicBezTo>
                      <a:pt x="8266" y="37288"/>
                      <a:pt x="8320" y="37422"/>
                      <a:pt x="8245" y="37494"/>
                    </a:cubicBezTo>
                    <a:cubicBezTo>
                      <a:pt x="8596" y="38480"/>
                      <a:pt x="9011" y="39483"/>
                      <a:pt x="9258" y="40503"/>
                    </a:cubicBezTo>
                    <a:cubicBezTo>
                      <a:pt x="9264" y="40503"/>
                      <a:pt x="9268" y="40500"/>
                      <a:pt x="9274" y="40500"/>
                    </a:cubicBezTo>
                    <a:cubicBezTo>
                      <a:pt x="14156" y="39986"/>
                      <a:pt x="18861" y="38469"/>
                      <a:pt x="23073" y="35936"/>
                    </a:cubicBezTo>
                    <a:cubicBezTo>
                      <a:pt x="25133" y="34699"/>
                      <a:pt x="27054" y="33237"/>
                      <a:pt x="28789" y="31575"/>
                    </a:cubicBezTo>
                    <a:cubicBezTo>
                      <a:pt x="30595" y="29848"/>
                      <a:pt x="32330" y="27958"/>
                      <a:pt x="33272" y="25618"/>
                    </a:cubicBezTo>
                    <a:cubicBezTo>
                      <a:pt x="33302" y="25546"/>
                      <a:pt x="33358" y="25514"/>
                      <a:pt x="33414" y="25514"/>
                    </a:cubicBezTo>
                    <a:cubicBezTo>
                      <a:pt x="33425" y="25514"/>
                      <a:pt x="33436" y="25515"/>
                      <a:pt x="33447" y="25518"/>
                    </a:cubicBezTo>
                    <a:cubicBezTo>
                      <a:pt x="32592" y="23514"/>
                      <a:pt x="32074" y="21324"/>
                      <a:pt x="31448" y="19243"/>
                    </a:cubicBezTo>
                    <a:cubicBezTo>
                      <a:pt x="30796" y="17077"/>
                      <a:pt x="30151" y="14908"/>
                      <a:pt x="29513" y="12737"/>
                    </a:cubicBezTo>
                    <a:cubicBezTo>
                      <a:pt x="28269" y="8501"/>
                      <a:pt x="27057" y="4254"/>
                      <a:pt x="25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7"/>
              <p:cNvSpPr/>
              <p:nvPr/>
            </p:nvSpPr>
            <p:spPr>
              <a:xfrm>
                <a:off x="7134475" y="3649650"/>
                <a:ext cx="884950" cy="784325"/>
              </a:xfrm>
              <a:custGeom>
                <a:avLst/>
                <a:gdLst/>
                <a:ahLst/>
                <a:cxnLst/>
                <a:rect l="l" t="t" r="r" b="b"/>
                <a:pathLst>
                  <a:path w="35398" h="31373" extrusionOk="0">
                    <a:moveTo>
                      <a:pt x="28319" y="5695"/>
                    </a:moveTo>
                    <a:cubicBezTo>
                      <a:pt x="28368" y="5695"/>
                      <a:pt x="28423" y="5742"/>
                      <a:pt x="28407" y="5801"/>
                    </a:cubicBezTo>
                    <a:cubicBezTo>
                      <a:pt x="28371" y="5930"/>
                      <a:pt x="28334" y="6062"/>
                      <a:pt x="28298" y="6193"/>
                    </a:cubicBezTo>
                    <a:cubicBezTo>
                      <a:pt x="28283" y="6244"/>
                      <a:pt x="28241" y="6270"/>
                      <a:pt x="28196" y="6270"/>
                    </a:cubicBezTo>
                    <a:cubicBezTo>
                      <a:pt x="28168" y="6270"/>
                      <a:pt x="28140" y="6260"/>
                      <a:pt x="28116" y="6240"/>
                    </a:cubicBezTo>
                    <a:cubicBezTo>
                      <a:pt x="28016" y="6154"/>
                      <a:pt x="27902" y="6122"/>
                      <a:pt x="27780" y="6122"/>
                    </a:cubicBezTo>
                    <a:cubicBezTo>
                      <a:pt x="27449" y="6122"/>
                      <a:pt x="27063" y="6359"/>
                      <a:pt x="26765" y="6394"/>
                    </a:cubicBezTo>
                    <a:cubicBezTo>
                      <a:pt x="26732" y="6398"/>
                      <a:pt x="26700" y="6400"/>
                      <a:pt x="26667" y="6400"/>
                    </a:cubicBezTo>
                    <a:cubicBezTo>
                      <a:pt x="26558" y="6400"/>
                      <a:pt x="26452" y="6383"/>
                      <a:pt x="26358" y="6383"/>
                    </a:cubicBezTo>
                    <a:cubicBezTo>
                      <a:pt x="26314" y="6383"/>
                      <a:pt x="26272" y="6386"/>
                      <a:pt x="26234" y="6397"/>
                    </a:cubicBezTo>
                    <a:cubicBezTo>
                      <a:pt x="26139" y="6423"/>
                      <a:pt x="25953" y="6583"/>
                      <a:pt x="25850" y="6620"/>
                    </a:cubicBezTo>
                    <a:cubicBezTo>
                      <a:pt x="25631" y="6698"/>
                      <a:pt x="25362" y="6704"/>
                      <a:pt x="25132" y="6727"/>
                    </a:cubicBezTo>
                    <a:cubicBezTo>
                      <a:pt x="24462" y="6794"/>
                      <a:pt x="23793" y="6854"/>
                      <a:pt x="23122" y="6918"/>
                    </a:cubicBezTo>
                    <a:cubicBezTo>
                      <a:pt x="22288" y="6996"/>
                      <a:pt x="21539" y="6984"/>
                      <a:pt x="20838" y="7503"/>
                    </a:cubicBezTo>
                    <a:cubicBezTo>
                      <a:pt x="20601" y="7678"/>
                      <a:pt x="20434" y="7885"/>
                      <a:pt x="20135" y="7885"/>
                    </a:cubicBezTo>
                    <a:cubicBezTo>
                      <a:pt x="20101" y="7885"/>
                      <a:pt x="20065" y="7882"/>
                      <a:pt x="20027" y="7876"/>
                    </a:cubicBezTo>
                    <a:cubicBezTo>
                      <a:pt x="19843" y="7848"/>
                      <a:pt x="19687" y="7710"/>
                      <a:pt x="19518" y="7642"/>
                    </a:cubicBezTo>
                    <a:cubicBezTo>
                      <a:pt x="19305" y="7557"/>
                      <a:pt x="19094" y="7534"/>
                      <a:pt x="18877" y="7534"/>
                    </a:cubicBezTo>
                    <a:cubicBezTo>
                      <a:pt x="18753" y="7534"/>
                      <a:pt x="18628" y="7542"/>
                      <a:pt x="18499" y="7549"/>
                    </a:cubicBezTo>
                    <a:cubicBezTo>
                      <a:pt x="17637" y="7598"/>
                      <a:pt x="16807" y="7771"/>
                      <a:pt x="15959" y="7907"/>
                    </a:cubicBezTo>
                    <a:cubicBezTo>
                      <a:pt x="15950" y="7909"/>
                      <a:pt x="15942" y="7910"/>
                      <a:pt x="15933" y="7910"/>
                    </a:cubicBezTo>
                    <a:cubicBezTo>
                      <a:pt x="15790" y="7910"/>
                      <a:pt x="15738" y="7702"/>
                      <a:pt x="15893" y="7656"/>
                    </a:cubicBezTo>
                    <a:cubicBezTo>
                      <a:pt x="16797" y="7384"/>
                      <a:pt x="17813" y="7268"/>
                      <a:pt x="18758" y="7268"/>
                    </a:cubicBezTo>
                    <a:cubicBezTo>
                      <a:pt x="18769" y="7268"/>
                      <a:pt x="18780" y="7268"/>
                      <a:pt x="18791" y="7268"/>
                    </a:cubicBezTo>
                    <a:cubicBezTo>
                      <a:pt x="19106" y="7269"/>
                      <a:pt x="19332" y="7304"/>
                      <a:pt x="19631" y="7402"/>
                    </a:cubicBezTo>
                    <a:cubicBezTo>
                      <a:pt x="19790" y="7452"/>
                      <a:pt x="20044" y="7592"/>
                      <a:pt x="20249" y="7592"/>
                    </a:cubicBezTo>
                    <a:cubicBezTo>
                      <a:pt x="20290" y="7592"/>
                      <a:pt x="20329" y="7586"/>
                      <a:pt x="20365" y="7573"/>
                    </a:cubicBezTo>
                    <a:cubicBezTo>
                      <a:pt x="20542" y="7510"/>
                      <a:pt x="20738" y="7229"/>
                      <a:pt x="20899" y="7099"/>
                    </a:cubicBezTo>
                    <a:cubicBezTo>
                      <a:pt x="21425" y="6675"/>
                      <a:pt x="22199" y="6744"/>
                      <a:pt x="22838" y="6682"/>
                    </a:cubicBezTo>
                    <a:cubicBezTo>
                      <a:pt x="23364" y="6629"/>
                      <a:pt x="23890" y="6578"/>
                      <a:pt x="24416" y="6527"/>
                    </a:cubicBezTo>
                    <a:cubicBezTo>
                      <a:pt x="24915" y="6477"/>
                      <a:pt x="25819" y="6586"/>
                      <a:pt x="26122" y="6080"/>
                    </a:cubicBezTo>
                    <a:cubicBezTo>
                      <a:pt x="26145" y="6042"/>
                      <a:pt x="26193" y="6014"/>
                      <a:pt x="26239" y="6014"/>
                    </a:cubicBezTo>
                    <a:cubicBezTo>
                      <a:pt x="26261" y="6014"/>
                      <a:pt x="26282" y="6020"/>
                      <a:pt x="26300" y="6033"/>
                    </a:cubicBezTo>
                    <a:cubicBezTo>
                      <a:pt x="26422" y="6119"/>
                      <a:pt x="26548" y="6151"/>
                      <a:pt x="26678" y="6151"/>
                    </a:cubicBezTo>
                    <a:cubicBezTo>
                      <a:pt x="27044" y="6151"/>
                      <a:pt x="27434" y="5899"/>
                      <a:pt x="27802" y="5899"/>
                    </a:cubicBezTo>
                    <a:cubicBezTo>
                      <a:pt x="27920" y="5899"/>
                      <a:pt x="28037" y="5925"/>
                      <a:pt x="28149" y="5994"/>
                    </a:cubicBezTo>
                    <a:cubicBezTo>
                      <a:pt x="28184" y="5909"/>
                      <a:pt x="28220" y="5822"/>
                      <a:pt x="28257" y="5737"/>
                    </a:cubicBezTo>
                    <a:cubicBezTo>
                      <a:pt x="28269" y="5707"/>
                      <a:pt x="28293" y="5695"/>
                      <a:pt x="28319" y="5695"/>
                    </a:cubicBezTo>
                    <a:close/>
                    <a:moveTo>
                      <a:pt x="2406" y="4192"/>
                    </a:moveTo>
                    <a:cubicBezTo>
                      <a:pt x="2411" y="4192"/>
                      <a:pt x="2416" y="4192"/>
                      <a:pt x="2421" y="4193"/>
                    </a:cubicBezTo>
                    <a:cubicBezTo>
                      <a:pt x="3475" y="4295"/>
                      <a:pt x="4167" y="4816"/>
                      <a:pt x="5072" y="5283"/>
                    </a:cubicBezTo>
                    <a:cubicBezTo>
                      <a:pt x="5456" y="5480"/>
                      <a:pt x="5856" y="5621"/>
                      <a:pt x="6238" y="5834"/>
                    </a:cubicBezTo>
                    <a:cubicBezTo>
                      <a:pt x="6488" y="5975"/>
                      <a:pt x="6760" y="6176"/>
                      <a:pt x="7031" y="6272"/>
                    </a:cubicBezTo>
                    <a:cubicBezTo>
                      <a:pt x="7212" y="6336"/>
                      <a:pt x="7339" y="6363"/>
                      <a:pt x="7463" y="6363"/>
                    </a:cubicBezTo>
                    <a:cubicBezTo>
                      <a:pt x="7642" y="6363"/>
                      <a:pt x="7816" y="6308"/>
                      <a:pt x="8140" y="6231"/>
                    </a:cubicBezTo>
                    <a:cubicBezTo>
                      <a:pt x="8242" y="6206"/>
                      <a:pt x="8347" y="6195"/>
                      <a:pt x="8455" y="6195"/>
                    </a:cubicBezTo>
                    <a:cubicBezTo>
                      <a:pt x="9309" y="6195"/>
                      <a:pt x="10291" y="6907"/>
                      <a:pt x="11011" y="7223"/>
                    </a:cubicBezTo>
                    <a:cubicBezTo>
                      <a:pt x="11369" y="7380"/>
                      <a:pt x="11543" y="7450"/>
                      <a:pt x="11778" y="7450"/>
                    </a:cubicBezTo>
                    <a:cubicBezTo>
                      <a:pt x="11938" y="7450"/>
                      <a:pt x="12126" y="7418"/>
                      <a:pt x="12420" y="7358"/>
                    </a:cubicBezTo>
                    <a:cubicBezTo>
                      <a:pt x="12502" y="7342"/>
                      <a:pt x="12588" y="7246"/>
                      <a:pt x="12683" y="7246"/>
                    </a:cubicBezTo>
                    <a:cubicBezTo>
                      <a:pt x="12684" y="7246"/>
                      <a:pt x="12685" y="7246"/>
                      <a:pt x="12685" y="7246"/>
                    </a:cubicBezTo>
                    <a:cubicBezTo>
                      <a:pt x="12932" y="7249"/>
                      <a:pt x="13415" y="7556"/>
                      <a:pt x="13703" y="7556"/>
                    </a:cubicBezTo>
                    <a:cubicBezTo>
                      <a:pt x="13770" y="7556"/>
                      <a:pt x="13827" y="7539"/>
                      <a:pt x="13867" y="7499"/>
                    </a:cubicBezTo>
                    <a:cubicBezTo>
                      <a:pt x="13894" y="7473"/>
                      <a:pt x="13925" y="7462"/>
                      <a:pt x="13957" y="7462"/>
                    </a:cubicBezTo>
                    <a:cubicBezTo>
                      <a:pt x="14051" y="7462"/>
                      <a:pt x="14141" y="7564"/>
                      <a:pt x="14078" y="7661"/>
                    </a:cubicBezTo>
                    <a:cubicBezTo>
                      <a:pt x="13963" y="7841"/>
                      <a:pt x="13839" y="7921"/>
                      <a:pt x="13657" y="7921"/>
                    </a:cubicBezTo>
                    <a:cubicBezTo>
                      <a:pt x="13600" y="7921"/>
                      <a:pt x="13538" y="7913"/>
                      <a:pt x="13468" y="7898"/>
                    </a:cubicBezTo>
                    <a:cubicBezTo>
                      <a:pt x="13158" y="7832"/>
                      <a:pt x="13095" y="7636"/>
                      <a:pt x="12777" y="7636"/>
                    </a:cubicBezTo>
                    <a:cubicBezTo>
                      <a:pt x="12723" y="7636"/>
                      <a:pt x="12662" y="7642"/>
                      <a:pt x="12592" y="7655"/>
                    </a:cubicBezTo>
                    <a:cubicBezTo>
                      <a:pt x="12466" y="7678"/>
                      <a:pt x="12289" y="7838"/>
                      <a:pt x="12146" y="7867"/>
                    </a:cubicBezTo>
                    <a:cubicBezTo>
                      <a:pt x="12083" y="7879"/>
                      <a:pt x="12020" y="7885"/>
                      <a:pt x="11957" y="7885"/>
                    </a:cubicBezTo>
                    <a:cubicBezTo>
                      <a:pt x="11569" y="7885"/>
                      <a:pt x="11183" y="7669"/>
                      <a:pt x="10841" y="7518"/>
                    </a:cubicBezTo>
                    <a:cubicBezTo>
                      <a:pt x="10251" y="7255"/>
                      <a:pt x="9262" y="6611"/>
                      <a:pt x="8572" y="6611"/>
                    </a:cubicBezTo>
                    <a:cubicBezTo>
                      <a:pt x="8513" y="6611"/>
                      <a:pt x="8457" y="6615"/>
                      <a:pt x="8403" y="6625"/>
                    </a:cubicBezTo>
                    <a:cubicBezTo>
                      <a:pt x="8058" y="6688"/>
                      <a:pt x="7906" y="6855"/>
                      <a:pt x="7625" y="6855"/>
                    </a:cubicBezTo>
                    <a:cubicBezTo>
                      <a:pt x="7551" y="6855"/>
                      <a:pt x="7468" y="6843"/>
                      <a:pt x="7369" y="6815"/>
                    </a:cubicBezTo>
                    <a:cubicBezTo>
                      <a:pt x="6760" y="6639"/>
                      <a:pt x="6200" y="6130"/>
                      <a:pt x="5628" y="5855"/>
                    </a:cubicBezTo>
                    <a:cubicBezTo>
                      <a:pt x="5191" y="5645"/>
                      <a:pt x="4818" y="5508"/>
                      <a:pt x="4404" y="5245"/>
                    </a:cubicBezTo>
                    <a:cubicBezTo>
                      <a:pt x="3774" y="4842"/>
                      <a:pt x="3104" y="4646"/>
                      <a:pt x="2377" y="4510"/>
                    </a:cubicBezTo>
                    <a:cubicBezTo>
                      <a:pt x="2202" y="4478"/>
                      <a:pt x="2238" y="4192"/>
                      <a:pt x="2406" y="4192"/>
                    </a:cubicBezTo>
                    <a:close/>
                    <a:moveTo>
                      <a:pt x="3497" y="7018"/>
                    </a:moveTo>
                    <a:cubicBezTo>
                      <a:pt x="4107" y="7018"/>
                      <a:pt x="4230" y="7729"/>
                      <a:pt x="4718" y="8007"/>
                    </a:cubicBezTo>
                    <a:cubicBezTo>
                      <a:pt x="4856" y="8086"/>
                      <a:pt x="4989" y="8103"/>
                      <a:pt x="5120" y="8103"/>
                    </a:cubicBezTo>
                    <a:cubicBezTo>
                      <a:pt x="5223" y="8103"/>
                      <a:pt x="5325" y="8093"/>
                      <a:pt x="5427" y="8093"/>
                    </a:cubicBezTo>
                    <a:cubicBezTo>
                      <a:pt x="5517" y="8093"/>
                      <a:pt x="5607" y="8101"/>
                      <a:pt x="5699" y="8132"/>
                    </a:cubicBezTo>
                    <a:cubicBezTo>
                      <a:pt x="5979" y="8225"/>
                      <a:pt x="6317" y="8738"/>
                      <a:pt x="6629" y="8738"/>
                    </a:cubicBezTo>
                    <a:cubicBezTo>
                      <a:pt x="6743" y="8738"/>
                      <a:pt x="6854" y="8670"/>
                      <a:pt x="6957" y="8489"/>
                    </a:cubicBezTo>
                    <a:cubicBezTo>
                      <a:pt x="6982" y="8446"/>
                      <a:pt x="7019" y="8428"/>
                      <a:pt x="7056" y="8428"/>
                    </a:cubicBezTo>
                    <a:cubicBezTo>
                      <a:pt x="7138" y="8428"/>
                      <a:pt x="7221" y="8516"/>
                      <a:pt x="7171" y="8613"/>
                    </a:cubicBezTo>
                    <a:cubicBezTo>
                      <a:pt x="7035" y="8873"/>
                      <a:pt x="6869" y="8967"/>
                      <a:pt x="6692" y="8967"/>
                    </a:cubicBezTo>
                    <a:cubicBezTo>
                      <a:pt x="6382" y="8967"/>
                      <a:pt x="6039" y="8681"/>
                      <a:pt x="5764" y="8504"/>
                    </a:cubicBezTo>
                    <a:cubicBezTo>
                      <a:pt x="5446" y="8298"/>
                      <a:pt x="5030" y="8423"/>
                      <a:pt x="4678" y="8240"/>
                    </a:cubicBezTo>
                    <a:cubicBezTo>
                      <a:pt x="4185" y="7984"/>
                      <a:pt x="4020" y="7311"/>
                      <a:pt x="3405" y="7254"/>
                    </a:cubicBezTo>
                    <a:lnTo>
                      <a:pt x="3403" y="7254"/>
                    </a:lnTo>
                    <a:cubicBezTo>
                      <a:pt x="3284" y="7243"/>
                      <a:pt x="3238" y="7046"/>
                      <a:pt x="3376" y="7027"/>
                    </a:cubicBezTo>
                    <a:cubicBezTo>
                      <a:pt x="3419" y="7021"/>
                      <a:pt x="3459" y="7018"/>
                      <a:pt x="3497" y="7018"/>
                    </a:cubicBezTo>
                    <a:close/>
                    <a:moveTo>
                      <a:pt x="27667" y="8065"/>
                    </a:moveTo>
                    <a:cubicBezTo>
                      <a:pt x="27970" y="8065"/>
                      <a:pt x="28261" y="8262"/>
                      <a:pt x="28557" y="8262"/>
                    </a:cubicBezTo>
                    <a:cubicBezTo>
                      <a:pt x="28638" y="8262"/>
                      <a:pt x="28720" y="8247"/>
                      <a:pt x="28802" y="8209"/>
                    </a:cubicBezTo>
                    <a:cubicBezTo>
                      <a:pt x="28814" y="8203"/>
                      <a:pt x="28826" y="8200"/>
                      <a:pt x="28837" y="8200"/>
                    </a:cubicBezTo>
                    <a:cubicBezTo>
                      <a:pt x="28891" y="8200"/>
                      <a:pt x="28924" y="8265"/>
                      <a:pt x="28884" y="8316"/>
                    </a:cubicBezTo>
                    <a:cubicBezTo>
                      <a:pt x="28753" y="8486"/>
                      <a:pt x="28680" y="8513"/>
                      <a:pt x="28464" y="8513"/>
                    </a:cubicBezTo>
                    <a:cubicBezTo>
                      <a:pt x="28181" y="8512"/>
                      <a:pt x="27970" y="8436"/>
                      <a:pt x="27723" y="8436"/>
                    </a:cubicBezTo>
                    <a:cubicBezTo>
                      <a:pt x="27601" y="8436"/>
                      <a:pt x="27471" y="8455"/>
                      <a:pt x="27318" y="8511"/>
                    </a:cubicBezTo>
                    <a:cubicBezTo>
                      <a:pt x="26935" y="8650"/>
                      <a:pt x="26661" y="8785"/>
                      <a:pt x="26334" y="8785"/>
                    </a:cubicBezTo>
                    <a:cubicBezTo>
                      <a:pt x="26230" y="8785"/>
                      <a:pt x="26120" y="8771"/>
                      <a:pt x="25999" y="8739"/>
                    </a:cubicBezTo>
                    <a:cubicBezTo>
                      <a:pt x="25947" y="8989"/>
                      <a:pt x="25661" y="9091"/>
                      <a:pt x="25387" y="9185"/>
                    </a:cubicBezTo>
                    <a:cubicBezTo>
                      <a:pt x="25102" y="9284"/>
                      <a:pt x="24853" y="9303"/>
                      <a:pt x="24598" y="9540"/>
                    </a:cubicBezTo>
                    <a:cubicBezTo>
                      <a:pt x="24546" y="9586"/>
                      <a:pt x="24542" y="9698"/>
                      <a:pt x="24480" y="9741"/>
                    </a:cubicBezTo>
                    <a:cubicBezTo>
                      <a:pt x="24337" y="9838"/>
                      <a:pt x="24260" y="9886"/>
                      <a:pt x="24087" y="9886"/>
                    </a:cubicBezTo>
                    <a:cubicBezTo>
                      <a:pt x="24085" y="9886"/>
                      <a:pt x="24082" y="9886"/>
                      <a:pt x="24080" y="9886"/>
                    </a:cubicBezTo>
                    <a:cubicBezTo>
                      <a:pt x="23870" y="9883"/>
                      <a:pt x="23702" y="9728"/>
                      <a:pt x="23516" y="9657"/>
                    </a:cubicBezTo>
                    <a:cubicBezTo>
                      <a:pt x="23404" y="9615"/>
                      <a:pt x="23302" y="9598"/>
                      <a:pt x="23206" y="9598"/>
                    </a:cubicBezTo>
                    <a:cubicBezTo>
                      <a:pt x="22848" y="9598"/>
                      <a:pt x="22575" y="9842"/>
                      <a:pt x="22199" y="9967"/>
                    </a:cubicBezTo>
                    <a:cubicBezTo>
                      <a:pt x="22025" y="10025"/>
                      <a:pt x="21842" y="10039"/>
                      <a:pt x="21656" y="10039"/>
                    </a:cubicBezTo>
                    <a:cubicBezTo>
                      <a:pt x="21480" y="10039"/>
                      <a:pt x="21301" y="10026"/>
                      <a:pt x="21125" y="10026"/>
                    </a:cubicBezTo>
                    <a:cubicBezTo>
                      <a:pt x="20992" y="10026"/>
                      <a:pt x="20861" y="10033"/>
                      <a:pt x="20733" y="10058"/>
                    </a:cubicBezTo>
                    <a:cubicBezTo>
                      <a:pt x="20278" y="10145"/>
                      <a:pt x="19848" y="10314"/>
                      <a:pt x="19387" y="10377"/>
                    </a:cubicBezTo>
                    <a:cubicBezTo>
                      <a:pt x="18989" y="10429"/>
                      <a:pt x="18580" y="10447"/>
                      <a:pt x="18169" y="10447"/>
                    </a:cubicBezTo>
                    <a:cubicBezTo>
                      <a:pt x="17489" y="10447"/>
                      <a:pt x="16802" y="10399"/>
                      <a:pt x="16139" y="10385"/>
                    </a:cubicBezTo>
                    <a:cubicBezTo>
                      <a:pt x="15969" y="10381"/>
                      <a:pt x="15802" y="10377"/>
                      <a:pt x="15638" y="10377"/>
                    </a:cubicBezTo>
                    <a:cubicBezTo>
                      <a:pt x="15264" y="10377"/>
                      <a:pt x="14900" y="10398"/>
                      <a:pt x="14523" y="10488"/>
                    </a:cubicBezTo>
                    <a:cubicBezTo>
                      <a:pt x="14319" y="10536"/>
                      <a:pt x="14136" y="10600"/>
                      <a:pt x="13941" y="10600"/>
                    </a:cubicBezTo>
                    <a:cubicBezTo>
                      <a:pt x="13861" y="10600"/>
                      <a:pt x="13779" y="10590"/>
                      <a:pt x="13693" y="10562"/>
                    </a:cubicBezTo>
                    <a:cubicBezTo>
                      <a:pt x="13556" y="10519"/>
                      <a:pt x="13452" y="10436"/>
                      <a:pt x="13336" y="10354"/>
                    </a:cubicBezTo>
                    <a:cubicBezTo>
                      <a:pt x="13022" y="10133"/>
                      <a:pt x="12842" y="10029"/>
                      <a:pt x="12450" y="9991"/>
                    </a:cubicBezTo>
                    <a:cubicBezTo>
                      <a:pt x="11929" y="9940"/>
                      <a:pt x="11414" y="9937"/>
                      <a:pt x="10894" y="9864"/>
                    </a:cubicBezTo>
                    <a:cubicBezTo>
                      <a:pt x="10017" y="9740"/>
                      <a:pt x="9175" y="9527"/>
                      <a:pt x="8353" y="9199"/>
                    </a:cubicBezTo>
                    <a:cubicBezTo>
                      <a:pt x="8260" y="9161"/>
                      <a:pt x="8284" y="9024"/>
                      <a:pt x="8370" y="9024"/>
                    </a:cubicBezTo>
                    <a:cubicBezTo>
                      <a:pt x="8380" y="9024"/>
                      <a:pt x="8389" y="9025"/>
                      <a:pt x="8400" y="9028"/>
                    </a:cubicBezTo>
                    <a:cubicBezTo>
                      <a:pt x="9286" y="9322"/>
                      <a:pt x="10219" y="9584"/>
                      <a:pt x="11153" y="9661"/>
                    </a:cubicBezTo>
                    <a:cubicBezTo>
                      <a:pt x="11238" y="9668"/>
                      <a:pt x="11326" y="9671"/>
                      <a:pt x="11417" y="9671"/>
                    </a:cubicBezTo>
                    <a:cubicBezTo>
                      <a:pt x="11667" y="9671"/>
                      <a:pt x="11936" y="9651"/>
                      <a:pt x="12199" y="9651"/>
                    </a:cubicBezTo>
                    <a:cubicBezTo>
                      <a:pt x="12521" y="9651"/>
                      <a:pt x="12835" y="9680"/>
                      <a:pt x="13100" y="9807"/>
                    </a:cubicBezTo>
                    <a:cubicBezTo>
                      <a:pt x="13473" y="9986"/>
                      <a:pt x="13649" y="10265"/>
                      <a:pt x="14079" y="10265"/>
                    </a:cubicBezTo>
                    <a:cubicBezTo>
                      <a:pt x="14118" y="10265"/>
                      <a:pt x="14160" y="10263"/>
                      <a:pt x="14204" y="10258"/>
                    </a:cubicBezTo>
                    <a:cubicBezTo>
                      <a:pt x="14568" y="10216"/>
                      <a:pt x="14890" y="10060"/>
                      <a:pt x="15264" y="10049"/>
                    </a:cubicBezTo>
                    <a:lnTo>
                      <a:pt x="15265" y="10048"/>
                    </a:lnTo>
                    <a:cubicBezTo>
                      <a:pt x="15430" y="10043"/>
                      <a:pt x="15596" y="10041"/>
                      <a:pt x="15761" y="10041"/>
                    </a:cubicBezTo>
                    <a:cubicBezTo>
                      <a:pt x="16491" y="10041"/>
                      <a:pt x="17225" y="10081"/>
                      <a:pt x="17952" y="10099"/>
                    </a:cubicBezTo>
                    <a:cubicBezTo>
                      <a:pt x="18212" y="10106"/>
                      <a:pt x="18474" y="10117"/>
                      <a:pt x="18735" y="10117"/>
                    </a:cubicBezTo>
                    <a:cubicBezTo>
                      <a:pt x="19028" y="10117"/>
                      <a:pt x="19321" y="10103"/>
                      <a:pt x="19609" y="10051"/>
                    </a:cubicBezTo>
                    <a:cubicBezTo>
                      <a:pt x="20009" y="9978"/>
                      <a:pt x="20389" y="9824"/>
                      <a:pt x="20791" y="9756"/>
                    </a:cubicBezTo>
                    <a:cubicBezTo>
                      <a:pt x="21270" y="9676"/>
                      <a:pt x="21689" y="9774"/>
                      <a:pt x="22149" y="9587"/>
                    </a:cubicBezTo>
                    <a:cubicBezTo>
                      <a:pt x="22380" y="9492"/>
                      <a:pt x="22694" y="9256"/>
                      <a:pt x="22945" y="9210"/>
                    </a:cubicBezTo>
                    <a:cubicBezTo>
                      <a:pt x="22986" y="9202"/>
                      <a:pt x="23026" y="9199"/>
                      <a:pt x="23064" y="9199"/>
                    </a:cubicBezTo>
                    <a:cubicBezTo>
                      <a:pt x="23400" y="9199"/>
                      <a:pt x="23666" y="9450"/>
                      <a:pt x="23966" y="9450"/>
                    </a:cubicBezTo>
                    <a:cubicBezTo>
                      <a:pt x="24089" y="9450"/>
                      <a:pt x="24218" y="9407"/>
                      <a:pt x="24360" y="9288"/>
                    </a:cubicBezTo>
                    <a:cubicBezTo>
                      <a:pt x="24475" y="9191"/>
                      <a:pt x="24492" y="9041"/>
                      <a:pt x="24650" y="8951"/>
                    </a:cubicBezTo>
                    <a:cubicBezTo>
                      <a:pt x="24825" y="8851"/>
                      <a:pt x="25748" y="8795"/>
                      <a:pt x="25677" y="8559"/>
                    </a:cubicBezTo>
                    <a:cubicBezTo>
                      <a:pt x="25650" y="8468"/>
                      <a:pt x="25729" y="8361"/>
                      <a:pt x="25823" y="8361"/>
                    </a:cubicBezTo>
                    <a:cubicBezTo>
                      <a:pt x="25838" y="8361"/>
                      <a:pt x="25853" y="8364"/>
                      <a:pt x="25869" y="8370"/>
                    </a:cubicBezTo>
                    <a:cubicBezTo>
                      <a:pt x="26046" y="8440"/>
                      <a:pt x="26199" y="8469"/>
                      <a:pt x="26345" y="8469"/>
                    </a:cubicBezTo>
                    <a:cubicBezTo>
                      <a:pt x="26612" y="8469"/>
                      <a:pt x="26852" y="8370"/>
                      <a:pt x="27164" y="8245"/>
                    </a:cubicBezTo>
                    <a:cubicBezTo>
                      <a:pt x="27370" y="8164"/>
                      <a:pt x="27346" y="8108"/>
                      <a:pt x="27570" y="8072"/>
                    </a:cubicBezTo>
                    <a:cubicBezTo>
                      <a:pt x="27602" y="8068"/>
                      <a:pt x="27635" y="8065"/>
                      <a:pt x="27667" y="8065"/>
                    </a:cubicBezTo>
                    <a:close/>
                    <a:moveTo>
                      <a:pt x="29296" y="10185"/>
                    </a:moveTo>
                    <a:cubicBezTo>
                      <a:pt x="29296" y="10185"/>
                      <a:pt x="29296" y="10185"/>
                      <a:pt x="29297" y="10185"/>
                    </a:cubicBezTo>
                    <a:cubicBezTo>
                      <a:pt x="29863" y="10198"/>
                      <a:pt x="29719" y="10846"/>
                      <a:pt x="29208" y="10846"/>
                    </a:cubicBezTo>
                    <a:cubicBezTo>
                      <a:pt x="29196" y="10846"/>
                      <a:pt x="29184" y="10845"/>
                      <a:pt x="29171" y="10845"/>
                    </a:cubicBezTo>
                    <a:cubicBezTo>
                      <a:pt x="28909" y="10828"/>
                      <a:pt x="29134" y="10703"/>
                      <a:pt x="29065" y="10703"/>
                    </a:cubicBezTo>
                    <a:cubicBezTo>
                      <a:pt x="29034" y="10703"/>
                      <a:pt x="28938" y="10730"/>
                      <a:pt x="28701" y="10808"/>
                    </a:cubicBezTo>
                    <a:cubicBezTo>
                      <a:pt x="28651" y="10824"/>
                      <a:pt x="28617" y="10927"/>
                      <a:pt x="28556" y="10941"/>
                    </a:cubicBezTo>
                    <a:cubicBezTo>
                      <a:pt x="28455" y="10962"/>
                      <a:pt x="28390" y="10972"/>
                      <a:pt x="28305" y="10972"/>
                    </a:cubicBezTo>
                    <a:cubicBezTo>
                      <a:pt x="28284" y="10972"/>
                      <a:pt x="28263" y="10971"/>
                      <a:pt x="28239" y="10970"/>
                    </a:cubicBezTo>
                    <a:cubicBezTo>
                      <a:pt x="28061" y="10963"/>
                      <a:pt x="27910" y="10901"/>
                      <a:pt x="27732" y="10901"/>
                    </a:cubicBezTo>
                    <a:cubicBezTo>
                      <a:pt x="27682" y="10901"/>
                      <a:pt x="27630" y="10906"/>
                      <a:pt x="27574" y="10919"/>
                    </a:cubicBezTo>
                    <a:cubicBezTo>
                      <a:pt x="27360" y="10968"/>
                      <a:pt x="27202" y="11066"/>
                      <a:pt x="26976" y="11089"/>
                    </a:cubicBezTo>
                    <a:cubicBezTo>
                      <a:pt x="26921" y="11095"/>
                      <a:pt x="26867" y="11098"/>
                      <a:pt x="26815" y="11098"/>
                    </a:cubicBezTo>
                    <a:cubicBezTo>
                      <a:pt x="26631" y="11098"/>
                      <a:pt x="26464" y="11062"/>
                      <a:pt x="26284" y="10993"/>
                    </a:cubicBezTo>
                    <a:cubicBezTo>
                      <a:pt x="26156" y="10945"/>
                      <a:pt x="26198" y="10779"/>
                      <a:pt x="26321" y="10779"/>
                    </a:cubicBezTo>
                    <a:cubicBezTo>
                      <a:pt x="26328" y="10779"/>
                      <a:pt x="26335" y="10780"/>
                      <a:pt x="26342" y="10781"/>
                    </a:cubicBezTo>
                    <a:cubicBezTo>
                      <a:pt x="26496" y="10804"/>
                      <a:pt x="26640" y="10818"/>
                      <a:pt x="26783" y="10818"/>
                    </a:cubicBezTo>
                    <a:cubicBezTo>
                      <a:pt x="26961" y="10818"/>
                      <a:pt x="27136" y="10796"/>
                      <a:pt x="27321" y="10738"/>
                    </a:cubicBezTo>
                    <a:cubicBezTo>
                      <a:pt x="27454" y="10697"/>
                      <a:pt x="27588" y="10611"/>
                      <a:pt x="27730" y="10597"/>
                    </a:cubicBezTo>
                    <a:cubicBezTo>
                      <a:pt x="27750" y="10595"/>
                      <a:pt x="27770" y="10594"/>
                      <a:pt x="27789" y="10594"/>
                    </a:cubicBezTo>
                    <a:cubicBezTo>
                      <a:pt x="27872" y="10594"/>
                      <a:pt x="27945" y="10612"/>
                      <a:pt x="28027" y="10617"/>
                    </a:cubicBezTo>
                    <a:cubicBezTo>
                      <a:pt x="28148" y="10624"/>
                      <a:pt x="28219" y="10642"/>
                      <a:pt x="28291" y="10642"/>
                    </a:cubicBezTo>
                    <a:cubicBezTo>
                      <a:pt x="28365" y="10642"/>
                      <a:pt x="28440" y="10623"/>
                      <a:pt x="28569" y="10555"/>
                    </a:cubicBezTo>
                    <a:cubicBezTo>
                      <a:pt x="28726" y="10473"/>
                      <a:pt x="28691" y="10416"/>
                      <a:pt x="28882" y="10367"/>
                    </a:cubicBezTo>
                    <a:cubicBezTo>
                      <a:pt x="28886" y="10366"/>
                      <a:pt x="28890" y="10366"/>
                      <a:pt x="28894" y="10366"/>
                    </a:cubicBezTo>
                    <a:cubicBezTo>
                      <a:pt x="28917" y="10366"/>
                      <a:pt x="28938" y="10382"/>
                      <a:pt x="28958" y="10382"/>
                    </a:cubicBezTo>
                    <a:cubicBezTo>
                      <a:pt x="28959" y="10382"/>
                      <a:pt x="28960" y="10382"/>
                      <a:pt x="28960" y="10382"/>
                    </a:cubicBezTo>
                    <a:lnTo>
                      <a:pt x="28960" y="10382"/>
                    </a:lnTo>
                    <a:cubicBezTo>
                      <a:pt x="29006" y="10408"/>
                      <a:pt x="29051" y="10436"/>
                      <a:pt x="29091" y="10469"/>
                    </a:cubicBezTo>
                    <a:cubicBezTo>
                      <a:pt x="29109" y="10484"/>
                      <a:pt x="29127" y="10492"/>
                      <a:pt x="29144" y="10492"/>
                    </a:cubicBezTo>
                    <a:cubicBezTo>
                      <a:pt x="29191" y="10492"/>
                      <a:pt x="29235" y="10435"/>
                      <a:pt x="29277" y="10323"/>
                    </a:cubicBezTo>
                    <a:cubicBezTo>
                      <a:pt x="29199" y="10308"/>
                      <a:pt x="29220" y="10185"/>
                      <a:pt x="29296" y="10185"/>
                    </a:cubicBezTo>
                    <a:close/>
                    <a:moveTo>
                      <a:pt x="4378" y="9517"/>
                    </a:moveTo>
                    <a:cubicBezTo>
                      <a:pt x="4398" y="9517"/>
                      <a:pt x="4419" y="9522"/>
                      <a:pt x="4440" y="9533"/>
                    </a:cubicBezTo>
                    <a:cubicBezTo>
                      <a:pt x="4900" y="9764"/>
                      <a:pt x="5364" y="9989"/>
                      <a:pt x="5831" y="10205"/>
                    </a:cubicBezTo>
                    <a:cubicBezTo>
                      <a:pt x="6235" y="10392"/>
                      <a:pt x="6778" y="10749"/>
                      <a:pt x="7219" y="10803"/>
                    </a:cubicBezTo>
                    <a:cubicBezTo>
                      <a:pt x="7233" y="10804"/>
                      <a:pt x="7248" y="10805"/>
                      <a:pt x="7263" y="10805"/>
                    </a:cubicBezTo>
                    <a:cubicBezTo>
                      <a:pt x="7406" y="10805"/>
                      <a:pt x="7601" y="10735"/>
                      <a:pt x="7769" y="10735"/>
                    </a:cubicBezTo>
                    <a:cubicBezTo>
                      <a:pt x="7821" y="10735"/>
                      <a:pt x="7871" y="10742"/>
                      <a:pt x="7916" y="10759"/>
                    </a:cubicBezTo>
                    <a:cubicBezTo>
                      <a:pt x="8056" y="10812"/>
                      <a:pt x="8355" y="11136"/>
                      <a:pt x="8582" y="11136"/>
                    </a:cubicBezTo>
                    <a:cubicBezTo>
                      <a:pt x="8664" y="11136"/>
                      <a:pt x="8737" y="11094"/>
                      <a:pt x="8789" y="10980"/>
                    </a:cubicBezTo>
                    <a:cubicBezTo>
                      <a:pt x="8812" y="10930"/>
                      <a:pt x="8852" y="10910"/>
                      <a:pt x="8895" y="10910"/>
                    </a:cubicBezTo>
                    <a:cubicBezTo>
                      <a:pt x="8977" y="10910"/>
                      <a:pt x="9066" y="10989"/>
                      <a:pt x="9040" y="11085"/>
                    </a:cubicBezTo>
                    <a:cubicBezTo>
                      <a:pt x="8972" y="11330"/>
                      <a:pt x="8835" y="11484"/>
                      <a:pt x="8561" y="11496"/>
                    </a:cubicBezTo>
                    <a:cubicBezTo>
                      <a:pt x="8554" y="11497"/>
                      <a:pt x="8548" y="11497"/>
                      <a:pt x="8542" y="11497"/>
                    </a:cubicBezTo>
                    <a:cubicBezTo>
                      <a:pt x="8389" y="11497"/>
                      <a:pt x="8309" y="11420"/>
                      <a:pt x="8173" y="11368"/>
                    </a:cubicBezTo>
                    <a:cubicBezTo>
                      <a:pt x="7954" y="11284"/>
                      <a:pt x="7799" y="11211"/>
                      <a:pt x="7537" y="11160"/>
                    </a:cubicBezTo>
                    <a:cubicBezTo>
                      <a:pt x="6450" y="10950"/>
                      <a:pt x="5315" y="10250"/>
                      <a:pt x="4306" y="9763"/>
                    </a:cubicBezTo>
                    <a:cubicBezTo>
                      <a:pt x="4174" y="9699"/>
                      <a:pt x="4255" y="9517"/>
                      <a:pt x="4378" y="9517"/>
                    </a:cubicBezTo>
                    <a:close/>
                    <a:moveTo>
                      <a:pt x="24784" y="11357"/>
                    </a:moveTo>
                    <a:cubicBezTo>
                      <a:pt x="24847" y="11357"/>
                      <a:pt x="24906" y="11418"/>
                      <a:pt x="24864" y="11492"/>
                    </a:cubicBezTo>
                    <a:cubicBezTo>
                      <a:pt x="24760" y="11682"/>
                      <a:pt x="24646" y="11863"/>
                      <a:pt x="24533" y="12048"/>
                    </a:cubicBezTo>
                    <a:cubicBezTo>
                      <a:pt x="24510" y="12085"/>
                      <a:pt x="24470" y="12106"/>
                      <a:pt x="24429" y="12106"/>
                    </a:cubicBezTo>
                    <a:cubicBezTo>
                      <a:pt x="24400" y="12106"/>
                      <a:pt x="24371" y="12095"/>
                      <a:pt x="24348" y="12072"/>
                    </a:cubicBezTo>
                    <a:cubicBezTo>
                      <a:pt x="24114" y="11838"/>
                      <a:pt x="23949" y="11754"/>
                      <a:pt x="23819" y="11754"/>
                    </a:cubicBezTo>
                    <a:cubicBezTo>
                      <a:pt x="23519" y="11754"/>
                      <a:pt x="23398" y="12198"/>
                      <a:pt x="23021" y="12271"/>
                    </a:cubicBezTo>
                    <a:cubicBezTo>
                      <a:pt x="22994" y="12277"/>
                      <a:pt x="22969" y="12279"/>
                      <a:pt x="22945" y="12279"/>
                    </a:cubicBezTo>
                    <a:cubicBezTo>
                      <a:pt x="22845" y="12279"/>
                      <a:pt x="22773" y="12238"/>
                      <a:pt x="22664" y="12227"/>
                    </a:cubicBezTo>
                    <a:cubicBezTo>
                      <a:pt x="22608" y="12221"/>
                      <a:pt x="22555" y="12218"/>
                      <a:pt x="22506" y="12218"/>
                    </a:cubicBezTo>
                    <a:cubicBezTo>
                      <a:pt x="22221" y="12218"/>
                      <a:pt x="22026" y="12311"/>
                      <a:pt x="21736" y="12440"/>
                    </a:cubicBezTo>
                    <a:cubicBezTo>
                      <a:pt x="21471" y="12559"/>
                      <a:pt x="21224" y="12623"/>
                      <a:pt x="20936" y="12677"/>
                    </a:cubicBezTo>
                    <a:cubicBezTo>
                      <a:pt x="20337" y="12790"/>
                      <a:pt x="19724" y="12895"/>
                      <a:pt x="19112" y="12895"/>
                    </a:cubicBezTo>
                    <a:cubicBezTo>
                      <a:pt x="19008" y="12895"/>
                      <a:pt x="18904" y="12892"/>
                      <a:pt x="18800" y="12885"/>
                    </a:cubicBezTo>
                    <a:cubicBezTo>
                      <a:pt x="18580" y="12872"/>
                      <a:pt x="18366" y="12819"/>
                      <a:pt x="18152" y="12819"/>
                    </a:cubicBezTo>
                    <a:cubicBezTo>
                      <a:pt x="18058" y="12819"/>
                      <a:pt x="17963" y="12829"/>
                      <a:pt x="17869" y="12858"/>
                    </a:cubicBezTo>
                    <a:cubicBezTo>
                      <a:pt x="17713" y="12906"/>
                      <a:pt x="17587" y="13030"/>
                      <a:pt x="17418" y="13076"/>
                    </a:cubicBezTo>
                    <a:cubicBezTo>
                      <a:pt x="17084" y="13168"/>
                      <a:pt x="16719" y="13210"/>
                      <a:pt x="16346" y="13210"/>
                    </a:cubicBezTo>
                    <a:cubicBezTo>
                      <a:pt x="15542" y="13210"/>
                      <a:pt x="14700" y="13014"/>
                      <a:pt x="14038" y="12701"/>
                    </a:cubicBezTo>
                    <a:cubicBezTo>
                      <a:pt x="13886" y="12630"/>
                      <a:pt x="13752" y="12609"/>
                      <a:pt x="13621" y="12609"/>
                    </a:cubicBezTo>
                    <a:cubicBezTo>
                      <a:pt x="13436" y="12609"/>
                      <a:pt x="13258" y="12651"/>
                      <a:pt x="13045" y="12651"/>
                    </a:cubicBezTo>
                    <a:cubicBezTo>
                      <a:pt x="12977" y="12651"/>
                      <a:pt x="12906" y="12646"/>
                      <a:pt x="12830" y="12635"/>
                    </a:cubicBezTo>
                    <a:cubicBezTo>
                      <a:pt x="12041" y="12519"/>
                      <a:pt x="11428" y="11971"/>
                      <a:pt x="10606" y="11971"/>
                    </a:cubicBezTo>
                    <a:cubicBezTo>
                      <a:pt x="10605" y="11971"/>
                      <a:pt x="10604" y="11971"/>
                      <a:pt x="10603" y="11971"/>
                    </a:cubicBezTo>
                    <a:cubicBezTo>
                      <a:pt x="10390" y="11971"/>
                      <a:pt x="10395" y="11644"/>
                      <a:pt x="10607" y="11642"/>
                    </a:cubicBezTo>
                    <a:cubicBezTo>
                      <a:pt x="10610" y="11642"/>
                      <a:pt x="10614" y="11642"/>
                      <a:pt x="10618" y="11642"/>
                    </a:cubicBezTo>
                    <a:cubicBezTo>
                      <a:pt x="11452" y="11642"/>
                      <a:pt x="12253" y="12383"/>
                      <a:pt x="13065" y="12383"/>
                    </a:cubicBezTo>
                    <a:cubicBezTo>
                      <a:pt x="13270" y="12383"/>
                      <a:pt x="13476" y="12336"/>
                      <a:pt x="13683" y="12217"/>
                    </a:cubicBezTo>
                    <a:cubicBezTo>
                      <a:pt x="13704" y="12205"/>
                      <a:pt x="13725" y="12200"/>
                      <a:pt x="13746" y="12200"/>
                    </a:cubicBezTo>
                    <a:cubicBezTo>
                      <a:pt x="13781" y="12200"/>
                      <a:pt x="13814" y="12215"/>
                      <a:pt x="13843" y="12237"/>
                    </a:cubicBezTo>
                    <a:cubicBezTo>
                      <a:pt x="14416" y="12690"/>
                      <a:pt x="15086" y="12839"/>
                      <a:pt x="15798" y="12878"/>
                    </a:cubicBezTo>
                    <a:cubicBezTo>
                      <a:pt x="16005" y="12891"/>
                      <a:pt x="16260" y="12911"/>
                      <a:pt x="16522" y="12911"/>
                    </a:cubicBezTo>
                    <a:cubicBezTo>
                      <a:pt x="17021" y="12911"/>
                      <a:pt x="17546" y="12838"/>
                      <a:pt x="17809" y="12501"/>
                    </a:cubicBezTo>
                    <a:cubicBezTo>
                      <a:pt x="17830" y="12474"/>
                      <a:pt x="17869" y="12462"/>
                      <a:pt x="17905" y="12462"/>
                    </a:cubicBezTo>
                    <a:cubicBezTo>
                      <a:pt x="17918" y="12462"/>
                      <a:pt x="17930" y="12463"/>
                      <a:pt x="17940" y="12466"/>
                    </a:cubicBezTo>
                    <a:cubicBezTo>
                      <a:pt x="18345" y="12574"/>
                      <a:pt x="18758" y="12618"/>
                      <a:pt x="19173" y="12618"/>
                    </a:cubicBezTo>
                    <a:cubicBezTo>
                      <a:pt x="19784" y="12618"/>
                      <a:pt x="20399" y="12522"/>
                      <a:pt x="20994" y="12386"/>
                    </a:cubicBezTo>
                    <a:cubicBezTo>
                      <a:pt x="21190" y="12342"/>
                      <a:pt x="21425" y="12309"/>
                      <a:pt x="21598" y="12205"/>
                    </a:cubicBezTo>
                    <a:cubicBezTo>
                      <a:pt x="21685" y="12152"/>
                      <a:pt x="21866" y="11916"/>
                      <a:pt x="22013" y="11851"/>
                    </a:cubicBezTo>
                    <a:cubicBezTo>
                      <a:pt x="22120" y="11804"/>
                      <a:pt x="22168" y="11772"/>
                      <a:pt x="22265" y="11772"/>
                    </a:cubicBezTo>
                    <a:cubicBezTo>
                      <a:pt x="22288" y="11772"/>
                      <a:pt x="22314" y="11774"/>
                      <a:pt x="22345" y="11778"/>
                    </a:cubicBezTo>
                    <a:cubicBezTo>
                      <a:pt x="22613" y="11812"/>
                      <a:pt x="22618" y="11916"/>
                      <a:pt x="22765" y="11916"/>
                    </a:cubicBezTo>
                    <a:cubicBezTo>
                      <a:pt x="22847" y="11916"/>
                      <a:pt x="22973" y="11884"/>
                      <a:pt x="23214" y="11789"/>
                    </a:cubicBezTo>
                    <a:cubicBezTo>
                      <a:pt x="23413" y="11710"/>
                      <a:pt x="23521" y="11579"/>
                      <a:pt x="23766" y="11569"/>
                    </a:cubicBezTo>
                    <a:cubicBezTo>
                      <a:pt x="23781" y="11569"/>
                      <a:pt x="23795" y="11569"/>
                      <a:pt x="23809" y="11569"/>
                    </a:cubicBezTo>
                    <a:cubicBezTo>
                      <a:pt x="24119" y="11569"/>
                      <a:pt x="24230" y="11698"/>
                      <a:pt x="24351" y="11698"/>
                    </a:cubicBezTo>
                    <a:cubicBezTo>
                      <a:pt x="24437" y="11698"/>
                      <a:pt x="24529" y="11631"/>
                      <a:pt x="24703" y="11399"/>
                    </a:cubicBezTo>
                    <a:cubicBezTo>
                      <a:pt x="24725" y="11369"/>
                      <a:pt x="24755" y="11357"/>
                      <a:pt x="24784" y="11357"/>
                    </a:cubicBezTo>
                    <a:close/>
                    <a:moveTo>
                      <a:pt x="21460" y="14899"/>
                    </a:moveTo>
                    <a:cubicBezTo>
                      <a:pt x="21459" y="14899"/>
                      <a:pt x="21459" y="14899"/>
                      <a:pt x="21459" y="14899"/>
                    </a:cubicBezTo>
                    <a:cubicBezTo>
                      <a:pt x="21459" y="14899"/>
                      <a:pt x="21459" y="14899"/>
                      <a:pt x="21460" y="14899"/>
                    </a:cubicBezTo>
                    <a:close/>
                    <a:moveTo>
                      <a:pt x="5062" y="11752"/>
                    </a:moveTo>
                    <a:cubicBezTo>
                      <a:pt x="5083" y="11752"/>
                      <a:pt x="5104" y="11760"/>
                      <a:pt x="5121" y="11778"/>
                    </a:cubicBezTo>
                    <a:cubicBezTo>
                      <a:pt x="5561" y="12248"/>
                      <a:pt x="6278" y="12434"/>
                      <a:pt x="6819" y="12778"/>
                    </a:cubicBezTo>
                    <a:cubicBezTo>
                      <a:pt x="7211" y="13029"/>
                      <a:pt x="7329" y="13000"/>
                      <a:pt x="7789" y="13037"/>
                    </a:cubicBezTo>
                    <a:cubicBezTo>
                      <a:pt x="7842" y="13041"/>
                      <a:pt x="7882" y="13041"/>
                      <a:pt x="7915" y="13041"/>
                    </a:cubicBezTo>
                    <a:cubicBezTo>
                      <a:pt x="7924" y="13041"/>
                      <a:pt x="7932" y="13041"/>
                      <a:pt x="7939" y="13041"/>
                    </a:cubicBezTo>
                    <a:cubicBezTo>
                      <a:pt x="8011" y="13041"/>
                      <a:pt x="8060" y="13043"/>
                      <a:pt x="8175" y="13088"/>
                    </a:cubicBezTo>
                    <a:cubicBezTo>
                      <a:pt x="8603" y="13254"/>
                      <a:pt x="8870" y="13655"/>
                      <a:pt x="9336" y="13797"/>
                    </a:cubicBezTo>
                    <a:cubicBezTo>
                      <a:pt x="9795" y="13936"/>
                      <a:pt x="10236" y="13955"/>
                      <a:pt x="10672" y="14175"/>
                    </a:cubicBezTo>
                    <a:cubicBezTo>
                      <a:pt x="10811" y="14258"/>
                      <a:pt x="10953" y="14334"/>
                      <a:pt x="11099" y="14401"/>
                    </a:cubicBezTo>
                    <a:cubicBezTo>
                      <a:pt x="11116" y="14402"/>
                      <a:pt x="11133" y="14402"/>
                      <a:pt x="11149" y="14402"/>
                    </a:cubicBezTo>
                    <a:cubicBezTo>
                      <a:pt x="11366" y="14402"/>
                      <a:pt x="11569" y="14353"/>
                      <a:pt x="11759" y="14256"/>
                    </a:cubicBezTo>
                    <a:cubicBezTo>
                      <a:pt x="11815" y="14256"/>
                      <a:pt x="11872" y="14241"/>
                      <a:pt x="11931" y="14241"/>
                    </a:cubicBezTo>
                    <a:cubicBezTo>
                      <a:pt x="11948" y="14241"/>
                      <a:pt x="11966" y="14242"/>
                      <a:pt x="11983" y="14246"/>
                    </a:cubicBezTo>
                    <a:cubicBezTo>
                      <a:pt x="12277" y="14300"/>
                      <a:pt x="12382" y="14600"/>
                      <a:pt x="12614" y="14738"/>
                    </a:cubicBezTo>
                    <a:cubicBezTo>
                      <a:pt x="12741" y="14813"/>
                      <a:pt x="12848" y="14843"/>
                      <a:pt x="12942" y="14843"/>
                    </a:cubicBezTo>
                    <a:cubicBezTo>
                      <a:pt x="13278" y="14843"/>
                      <a:pt x="13449" y="14464"/>
                      <a:pt x="13813" y="14464"/>
                    </a:cubicBezTo>
                    <a:cubicBezTo>
                      <a:pt x="13825" y="14464"/>
                      <a:pt x="13836" y="14464"/>
                      <a:pt x="13848" y="14465"/>
                    </a:cubicBezTo>
                    <a:cubicBezTo>
                      <a:pt x="14162" y="14487"/>
                      <a:pt x="14588" y="15026"/>
                      <a:pt x="14959" y="15026"/>
                    </a:cubicBezTo>
                    <a:cubicBezTo>
                      <a:pt x="15072" y="15026"/>
                      <a:pt x="15179" y="14977"/>
                      <a:pt x="15276" y="14849"/>
                    </a:cubicBezTo>
                    <a:cubicBezTo>
                      <a:pt x="15306" y="14810"/>
                      <a:pt x="15346" y="14794"/>
                      <a:pt x="15385" y="14794"/>
                    </a:cubicBezTo>
                    <a:cubicBezTo>
                      <a:pt x="15474" y="14794"/>
                      <a:pt x="15556" y="14877"/>
                      <a:pt x="15494" y="14975"/>
                    </a:cubicBezTo>
                    <a:cubicBezTo>
                      <a:pt x="15351" y="15201"/>
                      <a:pt x="15160" y="15344"/>
                      <a:pt x="14915" y="15344"/>
                    </a:cubicBezTo>
                    <a:cubicBezTo>
                      <a:pt x="14852" y="15344"/>
                      <a:pt x="14785" y="15334"/>
                      <a:pt x="14714" y="15314"/>
                    </a:cubicBezTo>
                    <a:cubicBezTo>
                      <a:pt x="14543" y="15265"/>
                      <a:pt x="14442" y="15130"/>
                      <a:pt x="14290" y="15056"/>
                    </a:cubicBezTo>
                    <a:cubicBezTo>
                      <a:pt x="14128" y="14975"/>
                      <a:pt x="13925" y="14911"/>
                      <a:pt x="13721" y="14911"/>
                    </a:cubicBezTo>
                    <a:cubicBezTo>
                      <a:pt x="13635" y="14911"/>
                      <a:pt x="13549" y="14922"/>
                      <a:pt x="13466" y="14949"/>
                    </a:cubicBezTo>
                    <a:cubicBezTo>
                      <a:pt x="13371" y="14980"/>
                      <a:pt x="13292" y="15100"/>
                      <a:pt x="13191" y="15141"/>
                    </a:cubicBezTo>
                    <a:cubicBezTo>
                      <a:pt x="13110" y="15173"/>
                      <a:pt x="13037" y="15188"/>
                      <a:pt x="12969" y="15188"/>
                    </a:cubicBezTo>
                    <a:cubicBezTo>
                      <a:pt x="12800" y="15188"/>
                      <a:pt x="12663" y="15096"/>
                      <a:pt x="12505" y="14956"/>
                    </a:cubicBezTo>
                    <a:cubicBezTo>
                      <a:pt x="12430" y="14887"/>
                      <a:pt x="12372" y="14781"/>
                      <a:pt x="12288" y="14723"/>
                    </a:cubicBezTo>
                    <a:cubicBezTo>
                      <a:pt x="12227" y="14637"/>
                      <a:pt x="12141" y="14595"/>
                      <a:pt x="12029" y="14595"/>
                    </a:cubicBezTo>
                    <a:cubicBezTo>
                      <a:pt x="12007" y="14595"/>
                      <a:pt x="11983" y="14597"/>
                      <a:pt x="11959" y="14600"/>
                    </a:cubicBezTo>
                    <a:cubicBezTo>
                      <a:pt x="11883" y="14554"/>
                      <a:pt x="11810" y="14530"/>
                      <a:pt x="11739" y="14530"/>
                    </a:cubicBezTo>
                    <a:cubicBezTo>
                      <a:pt x="11656" y="14530"/>
                      <a:pt x="11576" y="14563"/>
                      <a:pt x="11499" y="14628"/>
                    </a:cubicBezTo>
                    <a:cubicBezTo>
                      <a:pt x="11497" y="14628"/>
                      <a:pt x="11494" y="14628"/>
                      <a:pt x="11491" y="14628"/>
                    </a:cubicBezTo>
                    <a:cubicBezTo>
                      <a:pt x="11419" y="14628"/>
                      <a:pt x="11342" y="14656"/>
                      <a:pt x="11266" y="14656"/>
                    </a:cubicBezTo>
                    <a:cubicBezTo>
                      <a:pt x="11252" y="14656"/>
                      <a:pt x="11238" y="14655"/>
                      <a:pt x="11223" y="14653"/>
                    </a:cubicBezTo>
                    <a:cubicBezTo>
                      <a:pt x="10987" y="14615"/>
                      <a:pt x="10799" y="14413"/>
                      <a:pt x="10596" y="14308"/>
                    </a:cubicBezTo>
                    <a:cubicBezTo>
                      <a:pt x="10235" y="14120"/>
                      <a:pt x="9881" y="14098"/>
                      <a:pt x="9493" y="14027"/>
                    </a:cubicBezTo>
                    <a:cubicBezTo>
                      <a:pt x="9241" y="13979"/>
                      <a:pt x="8996" y="13926"/>
                      <a:pt x="8773" y="13797"/>
                    </a:cubicBezTo>
                    <a:cubicBezTo>
                      <a:pt x="8680" y="13743"/>
                      <a:pt x="8607" y="13665"/>
                      <a:pt x="8516" y="13611"/>
                    </a:cubicBezTo>
                    <a:cubicBezTo>
                      <a:pt x="8239" y="13444"/>
                      <a:pt x="7955" y="13391"/>
                      <a:pt x="7614" y="13364"/>
                    </a:cubicBezTo>
                    <a:cubicBezTo>
                      <a:pt x="7137" y="13326"/>
                      <a:pt x="6907" y="13112"/>
                      <a:pt x="6474" y="12855"/>
                    </a:cubicBezTo>
                    <a:cubicBezTo>
                      <a:pt x="5854" y="12488"/>
                      <a:pt x="5388" y="12466"/>
                      <a:pt x="4980" y="11887"/>
                    </a:cubicBezTo>
                    <a:lnTo>
                      <a:pt x="4979" y="11887"/>
                    </a:lnTo>
                    <a:cubicBezTo>
                      <a:pt x="4934" y="11823"/>
                      <a:pt x="4999" y="11752"/>
                      <a:pt x="5062" y="11752"/>
                    </a:cubicBezTo>
                    <a:close/>
                    <a:moveTo>
                      <a:pt x="30127" y="12531"/>
                    </a:moveTo>
                    <a:cubicBezTo>
                      <a:pt x="30149" y="12531"/>
                      <a:pt x="30170" y="12540"/>
                      <a:pt x="30187" y="12561"/>
                    </a:cubicBezTo>
                    <a:cubicBezTo>
                      <a:pt x="30415" y="12846"/>
                      <a:pt x="30410" y="13085"/>
                      <a:pt x="30179" y="13364"/>
                    </a:cubicBezTo>
                    <a:cubicBezTo>
                      <a:pt x="30158" y="13389"/>
                      <a:pt x="30124" y="13401"/>
                      <a:pt x="30091" y="13401"/>
                    </a:cubicBezTo>
                    <a:cubicBezTo>
                      <a:pt x="30067" y="13401"/>
                      <a:pt x="30044" y="13395"/>
                      <a:pt x="30026" y="13384"/>
                    </a:cubicBezTo>
                    <a:cubicBezTo>
                      <a:pt x="29884" y="13274"/>
                      <a:pt x="29730" y="13219"/>
                      <a:pt x="29566" y="13219"/>
                    </a:cubicBezTo>
                    <a:cubicBezTo>
                      <a:pt x="29414" y="13219"/>
                      <a:pt x="29252" y="13266"/>
                      <a:pt x="29081" y="13360"/>
                    </a:cubicBezTo>
                    <a:cubicBezTo>
                      <a:pt x="29041" y="13415"/>
                      <a:pt x="29002" y="13472"/>
                      <a:pt x="28964" y="13528"/>
                    </a:cubicBezTo>
                    <a:cubicBezTo>
                      <a:pt x="28918" y="13552"/>
                      <a:pt x="28889" y="13595"/>
                      <a:pt x="28834" y="13621"/>
                    </a:cubicBezTo>
                    <a:cubicBezTo>
                      <a:pt x="28755" y="13659"/>
                      <a:pt x="28721" y="13670"/>
                      <a:pt x="28689" y="13670"/>
                    </a:cubicBezTo>
                    <a:cubicBezTo>
                      <a:pt x="28651" y="13670"/>
                      <a:pt x="28615" y="13655"/>
                      <a:pt x="28506" y="13655"/>
                    </a:cubicBezTo>
                    <a:cubicBezTo>
                      <a:pt x="28445" y="13655"/>
                      <a:pt x="28398" y="13563"/>
                      <a:pt x="28345" y="13556"/>
                    </a:cubicBezTo>
                    <a:cubicBezTo>
                      <a:pt x="28323" y="13553"/>
                      <a:pt x="28302" y="13552"/>
                      <a:pt x="28281" y="13552"/>
                    </a:cubicBezTo>
                    <a:cubicBezTo>
                      <a:pt x="28089" y="13552"/>
                      <a:pt x="27906" y="13655"/>
                      <a:pt x="27765" y="13740"/>
                    </a:cubicBezTo>
                    <a:cubicBezTo>
                      <a:pt x="27582" y="13849"/>
                      <a:pt x="27502" y="13951"/>
                      <a:pt x="27271" y="13985"/>
                    </a:cubicBezTo>
                    <a:cubicBezTo>
                      <a:pt x="27239" y="13990"/>
                      <a:pt x="27207" y="13992"/>
                      <a:pt x="27175" y="13992"/>
                    </a:cubicBezTo>
                    <a:cubicBezTo>
                      <a:pt x="27075" y="13992"/>
                      <a:pt x="26975" y="13972"/>
                      <a:pt x="26876" y="13972"/>
                    </a:cubicBezTo>
                    <a:cubicBezTo>
                      <a:pt x="26855" y="13972"/>
                      <a:pt x="26834" y="13973"/>
                      <a:pt x="26813" y="13975"/>
                    </a:cubicBezTo>
                    <a:cubicBezTo>
                      <a:pt x="26226" y="14032"/>
                      <a:pt x="26375" y="14140"/>
                      <a:pt x="26012" y="14275"/>
                    </a:cubicBezTo>
                    <a:cubicBezTo>
                      <a:pt x="25870" y="14327"/>
                      <a:pt x="25782" y="14343"/>
                      <a:pt x="25666" y="14343"/>
                    </a:cubicBezTo>
                    <a:cubicBezTo>
                      <a:pt x="25629" y="14343"/>
                      <a:pt x="25589" y="14342"/>
                      <a:pt x="25543" y="14339"/>
                    </a:cubicBezTo>
                    <a:cubicBezTo>
                      <a:pt x="25413" y="14331"/>
                      <a:pt x="25220" y="14252"/>
                      <a:pt x="25064" y="14252"/>
                    </a:cubicBezTo>
                    <a:cubicBezTo>
                      <a:pt x="25015" y="14252"/>
                      <a:pt x="24969" y="14260"/>
                      <a:pt x="24930" y="14281"/>
                    </a:cubicBezTo>
                    <a:cubicBezTo>
                      <a:pt x="24811" y="14343"/>
                      <a:pt x="24749" y="14567"/>
                      <a:pt x="24641" y="14666"/>
                    </a:cubicBezTo>
                    <a:cubicBezTo>
                      <a:pt x="24530" y="14770"/>
                      <a:pt x="24452" y="14854"/>
                      <a:pt x="24296" y="14888"/>
                    </a:cubicBezTo>
                    <a:cubicBezTo>
                      <a:pt x="24279" y="14892"/>
                      <a:pt x="24262" y="14893"/>
                      <a:pt x="24244" y="14893"/>
                    </a:cubicBezTo>
                    <a:cubicBezTo>
                      <a:pt x="24189" y="14893"/>
                      <a:pt x="24133" y="14879"/>
                      <a:pt x="24080" y="14879"/>
                    </a:cubicBezTo>
                    <a:cubicBezTo>
                      <a:pt x="24071" y="14879"/>
                      <a:pt x="24063" y="14879"/>
                      <a:pt x="24054" y="14880"/>
                    </a:cubicBezTo>
                    <a:cubicBezTo>
                      <a:pt x="23970" y="14835"/>
                      <a:pt x="23885" y="14812"/>
                      <a:pt x="23798" y="14812"/>
                    </a:cubicBezTo>
                    <a:cubicBezTo>
                      <a:pt x="23704" y="14812"/>
                      <a:pt x="23608" y="14839"/>
                      <a:pt x="23510" y="14893"/>
                    </a:cubicBezTo>
                    <a:cubicBezTo>
                      <a:pt x="23491" y="14892"/>
                      <a:pt x="23473" y="14891"/>
                      <a:pt x="23454" y="14891"/>
                    </a:cubicBezTo>
                    <a:cubicBezTo>
                      <a:pt x="23276" y="14891"/>
                      <a:pt x="23130" y="14957"/>
                      <a:pt x="23015" y="15088"/>
                    </a:cubicBezTo>
                    <a:cubicBezTo>
                      <a:pt x="22877" y="15150"/>
                      <a:pt x="22789" y="15240"/>
                      <a:pt x="22628" y="15240"/>
                    </a:cubicBezTo>
                    <a:cubicBezTo>
                      <a:pt x="22623" y="15240"/>
                      <a:pt x="22619" y="15240"/>
                      <a:pt x="22614" y="15240"/>
                    </a:cubicBezTo>
                    <a:cubicBezTo>
                      <a:pt x="22450" y="15234"/>
                      <a:pt x="22368" y="15126"/>
                      <a:pt x="22234" y="15062"/>
                    </a:cubicBezTo>
                    <a:cubicBezTo>
                      <a:pt x="22063" y="14981"/>
                      <a:pt x="21850" y="14874"/>
                      <a:pt x="21632" y="14874"/>
                    </a:cubicBezTo>
                    <a:cubicBezTo>
                      <a:pt x="21574" y="14874"/>
                      <a:pt x="21517" y="14882"/>
                      <a:pt x="21460" y="14899"/>
                    </a:cubicBezTo>
                    <a:lnTo>
                      <a:pt x="21460" y="14899"/>
                    </a:lnTo>
                    <a:cubicBezTo>
                      <a:pt x="21463" y="14898"/>
                      <a:pt x="21465" y="14897"/>
                      <a:pt x="21467" y="14897"/>
                    </a:cubicBezTo>
                    <a:cubicBezTo>
                      <a:pt x="21513" y="14897"/>
                      <a:pt x="21081" y="15205"/>
                      <a:pt x="21088" y="15205"/>
                    </a:cubicBezTo>
                    <a:cubicBezTo>
                      <a:pt x="21089" y="15205"/>
                      <a:pt x="21089" y="15204"/>
                      <a:pt x="21090" y="15204"/>
                    </a:cubicBezTo>
                    <a:lnTo>
                      <a:pt x="21090" y="15204"/>
                    </a:lnTo>
                    <a:cubicBezTo>
                      <a:pt x="20884" y="15323"/>
                      <a:pt x="20698" y="15363"/>
                      <a:pt x="20514" y="15363"/>
                    </a:cubicBezTo>
                    <a:cubicBezTo>
                      <a:pt x="20283" y="15363"/>
                      <a:pt x="20055" y="15300"/>
                      <a:pt x="19789" y="15249"/>
                    </a:cubicBezTo>
                    <a:cubicBezTo>
                      <a:pt x="19601" y="15213"/>
                      <a:pt x="19416" y="15200"/>
                      <a:pt x="19232" y="15200"/>
                    </a:cubicBezTo>
                    <a:cubicBezTo>
                      <a:pt x="18819" y="15200"/>
                      <a:pt x="18413" y="15263"/>
                      <a:pt x="17999" y="15263"/>
                    </a:cubicBezTo>
                    <a:cubicBezTo>
                      <a:pt x="17755" y="15263"/>
                      <a:pt x="17509" y="15241"/>
                      <a:pt x="17257" y="15172"/>
                    </a:cubicBezTo>
                    <a:cubicBezTo>
                      <a:pt x="17104" y="15130"/>
                      <a:pt x="17153" y="14909"/>
                      <a:pt x="17292" y="14909"/>
                    </a:cubicBezTo>
                    <a:cubicBezTo>
                      <a:pt x="17304" y="14909"/>
                      <a:pt x="17316" y="14910"/>
                      <a:pt x="17329" y="14914"/>
                    </a:cubicBezTo>
                    <a:cubicBezTo>
                      <a:pt x="17618" y="14988"/>
                      <a:pt x="17870" y="15018"/>
                      <a:pt x="18117" y="15018"/>
                    </a:cubicBezTo>
                    <a:cubicBezTo>
                      <a:pt x="18431" y="15018"/>
                      <a:pt x="18737" y="14969"/>
                      <a:pt x="19098" y="14903"/>
                    </a:cubicBezTo>
                    <a:cubicBezTo>
                      <a:pt x="19207" y="14883"/>
                      <a:pt x="19294" y="14872"/>
                      <a:pt x="19377" y="14872"/>
                    </a:cubicBezTo>
                    <a:cubicBezTo>
                      <a:pt x="19487" y="14872"/>
                      <a:pt x="19590" y="14892"/>
                      <a:pt x="19728" y="14938"/>
                    </a:cubicBezTo>
                    <a:cubicBezTo>
                      <a:pt x="19977" y="15021"/>
                      <a:pt x="20185" y="15136"/>
                      <a:pt x="20441" y="15136"/>
                    </a:cubicBezTo>
                    <a:cubicBezTo>
                      <a:pt x="20496" y="15136"/>
                      <a:pt x="20554" y="15130"/>
                      <a:pt x="20615" y="15118"/>
                    </a:cubicBezTo>
                    <a:cubicBezTo>
                      <a:pt x="20937" y="15053"/>
                      <a:pt x="21095" y="14795"/>
                      <a:pt x="21360" y="14636"/>
                    </a:cubicBezTo>
                    <a:cubicBezTo>
                      <a:pt x="21497" y="14556"/>
                      <a:pt x="21572" y="14472"/>
                      <a:pt x="21746" y="14472"/>
                    </a:cubicBezTo>
                    <a:cubicBezTo>
                      <a:pt x="21757" y="14472"/>
                      <a:pt x="21767" y="14472"/>
                      <a:pt x="21778" y="14473"/>
                    </a:cubicBezTo>
                    <a:cubicBezTo>
                      <a:pt x="21982" y="14485"/>
                      <a:pt x="22051" y="14626"/>
                      <a:pt x="22210" y="14708"/>
                    </a:cubicBezTo>
                    <a:cubicBezTo>
                      <a:pt x="22422" y="14819"/>
                      <a:pt x="22567" y="14861"/>
                      <a:pt x="22681" y="14861"/>
                    </a:cubicBezTo>
                    <a:cubicBezTo>
                      <a:pt x="22924" y="14861"/>
                      <a:pt x="23018" y="14667"/>
                      <a:pt x="23306" y="14540"/>
                    </a:cubicBezTo>
                    <a:cubicBezTo>
                      <a:pt x="23386" y="14506"/>
                      <a:pt x="23452" y="14494"/>
                      <a:pt x="23514" y="14494"/>
                    </a:cubicBezTo>
                    <a:cubicBezTo>
                      <a:pt x="23618" y="14494"/>
                      <a:pt x="23711" y="14526"/>
                      <a:pt x="23840" y="14532"/>
                    </a:cubicBezTo>
                    <a:cubicBezTo>
                      <a:pt x="23878" y="14534"/>
                      <a:pt x="23914" y="14535"/>
                      <a:pt x="23947" y="14535"/>
                    </a:cubicBezTo>
                    <a:cubicBezTo>
                      <a:pt x="24504" y="14535"/>
                      <a:pt x="24447" y="14295"/>
                      <a:pt x="24798" y="14043"/>
                    </a:cubicBezTo>
                    <a:cubicBezTo>
                      <a:pt x="24909" y="13963"/>
                      <a:pt x="24997" y="13945"/>
                      <a:pt x="25130" y="13921"/>
                    </a:cubicBezTo>
                    <a:cubicBezTo>
                      <a:pt x="25136" y="13920"/>
                      <a:pt x="25142" y="13920"/>
                      <a:pt x="25149" y="13920"/>
                    </a:cubicBezTo>
                    <a:cubicBezTo>
                      <a:pt x="25215" y="13920"/>
                      <a:pt x="25294" y="13975"/>
                      <a:pt x="25358" y="13977"/>
                    </a:cubicBezTo>
                    <a:cubicBezTo>
                      <a:pt x="25580" y="13982"/>
                      <a:pt x="25715" y="13986"/>
                      <a:pt x="25804" y="13986"/>
                    </a:cubicBezTo>
                    <a:cubicBezTo>
                      <a:pt x="26057" y="13986"/>
                      <a:pt x="25922" y="13951"/>
                      <a:pt x="26320" y="13807"/>
                    </a:cubicBezTo>
                    <a:cubicBezTo>
                      <a:pt x="26419" y="13771"/>
                      <a:pt x="26514" y="13763"/>
                      <a:pt x="26609" y="13763"/>
                    </a:cubicBezTo>
                    <a:cubicBezTo>
                      <a:pt x="26685" y="13763"/>
                      <a:pt x="26760" y="13769"/>
                      <a:pt x="26836" y="13769"/>
                    </a:cubicBezTo>
                    <a:cubicBezTo>
                      <a:pt x="26904" y="13769"/>
                      <a:pt x="26971" y="13765"/>
                      <a:pt x="27040" y="13749"/>
                    </a:cubicBezTo>
                    <a:cubicBezTo>
                      <a:pt x="27425" y="13665"/>
                      <a:pt x="27659" y="13252"/>
                      <a:pt x="28004" y="13172"/>
                    </a:cubicBezTo>
                    <a:cubicBezTo>
                      <a:pt x="28021" y="13168"/>
                      <a:pt x="28037" y="13167"/>
                      <a:pt x="28053" y="13167"/>
                    </a:cubicBezTo>
                    <a:cubicBezTo>
                      <a:pt x="28121" y="13167"/>
                      <a:pt x="28182" y="13195"/>
                      <a:pt x="28253" y="13195"/>
                    </a:cubicBezTo>
                    <a:cubicBezTo>
                      <a:pt x="28256" y="13195"/>
                      <a:pt x="28258" y="13195"/>
                      <a:pt x="28261" y="13195"/>
                    </a:cubicBezTo>
                    <a:cubicBezTo>
                      <a:pt x="28261" y="13195"/>
                      <a:pt x="28262" y="13195"/>
                      <a:pt x="28262" y="13195"/>
                    </a:cubicBezTo>
                    <a:cubicBezTo>
                      <a:pt x="28348" y="13195"/>
                      <a:pt x="28422" y="13344"/>
                      <a:pt x="28500" y="13353"/>
                    </a:cubicBezTo>
                    <a:cubicBezTo>
                      <a:pt x="28543" y="13358"/>
                      <a:pt x="28580" y="13361"/>
                      <a:pt x="28613" y="13361"/>
                    </a:cubicBezTo>
                    <a:cubicBezTo>
                      <a:pt x="28915" y="13361"/>
                      <a:pt x="28794" y="13148"/>
                      <a:pt x="28987" y="13029"/>
                    </a:cubicBezTo>
                    <a:cubicBezTo>
                      <a:pt x="29171" y="12915"/>
                      <a:pt x="29223" y="12869"/>
                      <a:pt x="29414" y="12869"/>
                    </a:cubicBezTo>
                    <a:cubicBezTo>
                      <a:pt x="29430" y="12869"/>
                      <a:pt x="29447" y="12870"/>
                      <a:pt x="29465" y="12870"/>
                    </a:cubicBezTo>
                    <a:cubicBezTo>
                      <a:pt x="29525" y="12872"/>
                      <a:pt x="29826" y="13000"/>
                      <a:pt x="30003" y="13000"/>
                    </a:cubicBezTo>
                    <a:cubicBezTo>
                      <a:pt x="30135" y="13000"/>
                      <a:pt x="30199" y="12928"/>
                      <a:pt x="30038" y="12676"/>
                    </a:cubicBezTo>
                    <a:lnTo>
                      <a:pt x="30039" y="12676"/>
                    </a:lnTo>
                    <a:cubicBezTo>
                      <a:pt x="29996" y="12609"/>
                      <a:pt x="30063" y="12531"/>
                      <a:pt x="30127" y="12531"/>
                    </a:cubicBezTo>
                    <a:close/>
                    <a:moveTo>
                      <a:pt x="30523" y="14875"/>
                    </a:moveTo>
                    <a:cubicBezTo>
                      <a:pt x="30560" y="14875"/>
                      <a:pt x="30596" y="14895"/>
                      <a:pt x="30611" y="14941"/>
                    </a:cubicBezTo>
                    <a:cubicBezTo>
                      <a:pt x="30828" y="15603"/>
                      <a:pt x="30020" y="15494"/>
                      <a:pt x="29661" y="15574"/>
                    </a:cubicBezTo>
                    <a:cubicBezTo>
                      <a:pt x="29202" y="15674"/>
                      <a:pt x="29070" y="16143"/>
                      <a:pt x="28642" y="16278"/>
                    </a:cubicBezTo>
                    <a:cubicBezTo>
                      <a:pt x="28223" y="16411"/>
                      <a:pt x="27777" y="16296"/>
                      <a:pt x="27348" y="16443"/>
                    </a:cubicBezTo>
                    <a:cubicBezTo>
                      <a:pt x="27334" y="16448"/>
                      <a:pt x="27321" y="16450"/>
                      <a:pt x="27309" y="16450"/>
                    </a:cubicBezTo>
                    <a:cubicBezTo>
                      <a:pt x="27202" y="16450"/>
                      <a:pt x="27154" y="16282"/>
                      <a:pt x="27256" y="16220"/>
                    </a:cubicBezTo>
                    <a:cubicBezTo>
                      <a:pt x="27455" y="16101"/>
                      <a:pt x="27621" y="16066"/>
                      <a:pt x="27854" y="16050"/>
                    </a:cubicBezTo>
                    <a:cubicBezTo>
                      <a:pt x="27894" y="16047"/>
                      <a:pt x="27935" y="16046"/>
                      <a:pt x="27976" y="16046"/>
                    </a:cubicBezTo>
                    <a:cubicBezTo>
                      <a:pt x="28028" y="16046"/>
                      <a:pt x="28080" y="16047"/>
                      <a:pt x="28132" y="16047"/>
                    </a:cubicBezTo>
                    <a:cubicBezTo>
                      <a:pt x="28169" y="16047"/>
                      <a:pt x="28205" y="16046"/>
                      <a:pt x="28242" y="16044"/>
                    </a:cubicBezTo>
                    <a:cubicBezTo>
                      <a:pt x="28617" y="16024"/>
                      <a:pt x="28753" y="15844"/>
                      <a:pt x="29025" y="15591"/>
                    </a:cubicBezTo>
                    <a:cubicBezTo>
                      <a:pt x="29144" y="15482"/>
                      <a:pt x="29189" y="15414"/>
                      <a:pt x="29335" y="15356"/>
                    </a:cubicBezTo>
                    <a:cubicBezTo>
                      <a:pt x="29509" y="15287"/>
                      <a:pt x="30500" y="15286"/>
                      <a:pt x="30433" y="14988"/>
                    </a:cubicBezTo>
                    <a:lnTo>
                      <a:pt x="30433" y="14987"/>
                    </a:lnTo>
                    <a:cubicBezTo>
                      <a:pt x="30418" y="14918"/>
                      <a:pt x="30470" y="14875"/>
                      <a:pt x="30523" y="14875"/>
                    </a:cubicBezTo>
                    <a:close/>
                    <a:moveTo>
                      <a:pt x="6178" y="14983"/>
                    </a:moveTo>
                    <a:cubicBezTo>
                      <a:pt x="6373" y="14983"/>
                      <a:pt x="6566" y="15015"/>
                      <a:pt x="6772" y="15069"/>
                    </a:cubicBezTo>
                    <a:cubicBezTo>
                      <a:pt x="7144" y="15165"/>
                      <a:pt x="7568" y="15211"/>
                      <a:pt x="7923" y="15346"/>
                    </a:cubicBezTo>
                    <a:cubicBezTo>
                      <a:pt x="8196" y="15453"/>
                      <a:pt x="8358" y="15718"/>
                      <a:pt x="8559" y="15914"/>
                    </a:cubicBezTo>
                    <a:cubicBezTo>
                      <a:pt x="8967" y="16310"/>
                      <a:pt x="9427" y="16466"/>
                      <a:pt x="9958" y="16466"/>
                    </a:cubicBezTo>
                    <a:cubicBezTo>
                      <a:pt x="10030" y="16466"/>
                      <a:pt x="10103" y="16463"/>
                      <a:pt x="10177" y="16458"/>
                    </a:cubicBezTo>
                    <a:cubicBezTo>
                      <a:pt x="10286" y="16450"/>
                      <a:pt x="10373" y="16439"/>
                      <a:pt x="10455" y="16439"/>
                    </a:cubicBezTo>
                    <a:cubicBezTo>
                      <a:pt x="10561" y="16439"/>
                      <a:pt x="10659" y="16458"/>
                      <a:pt x="10787" y="16531"/>
                    </a:cubicBezTo>
                    <a:cubicBezTo>
                      <a:pt x="10889" y="16589"/>
                      <a:pt x="10957" y="16728"/>
                      <a:pt x="11058" y="16781"/>
                    </a:cubicBezTo>
                    <a:cubicBezTo>
                      <a:pt x="11229" y="16869"/>
                      <a:pt x="11338" y="16899"/>
                      <a:pt x="11416" y="16899"/>
                    </a:cubicBezTo>
                    <a:cubicBezTo>
                      <a:pt x="11581" y="16899"/>
                      <a:pt x="11609" y="16767"/>
                      <a:pt x="11778" y="16767"/>
                    </a:cubicBezTo>
                    <a:cubicBezTo>
                      <a:pt x="11812" y="16767"/>
                      <a:pt x="11850" y="16772"/>
                      <a:pt x="11897" y="16784"/>
                    </a:cubicBezTo>
                    <a:cubicBezTo>
                      <a:pt x="12104" y="16841"/>
                      <a:pt x="12212" y="16906"/>
                      <a:pt x="12363" y="17058"/>
                    </a:cubicBezTo>
                    <a:cubicBezTo>
                      <a:pt x="12554" y="17250"/>
                      <a:pt x="12728" y="17323"/>
                      <a:pt x="12900" y="17323"/>
                    </a:cubicBezTo>
                    <a:cubicBezTo>
                      <a:pt x="13182" y="17323"/>
                      <a:pt x="13455" y="17127"/>
                      <a:pt x="13777" y="16934"/>
                    </a:cubicBezTo>
                    <a:cubicBezTo>
                      <a:pt x="13803" y="16918"/>
                      <a:pt x="13828" y="16912"/>
                      <a:pt x="13851" y="16912"/>
                    </a:cubicBezTo>
                    <a:cubicBezTo>
                      <a:pt x="13972" y="16912"/>
                      <a:pt x="14044" y="17093"/>
                      <a:pt x="13921" y="17180"/>
                    </a:cubicBezTo>
                    <a:cubicBezTo>
                      <a:pt x="13575" y="17428"/>
                      <a:pt x="13217" y="17747"/>
                      <a:pt x="12854" y="17747"/>
                    </a:cubicBezTo>
                    <a:cubicBezTo>
                      <a:pt x="12689" y="17747"/>
                      <a:pt x="12524" y="17682"/>
                      <a:pt x="12358" y="17514"/>
                    </a:cubicBezTo>
                    <a:cubicBezTo>
                      <a:pt x="12138" y="17292"/>
                      <a:pt x="12148" y="17129"/>
                      <a:pt x="11712" y="17099"/>
                    </a:cubicBezTo>
                    <a:cubicBezTo>
                      <a:pt x="11694" y="17098"/>
                      <a:pt x="11677" y="17097"/>
                      <a:pt x="11662" y="17097"/>
                    </a:cubicBezTo>
                    <a:cubicBezTo>
                      <a:pt x="11446" y="17097"/>
                      <a:pt x="11519" y="17216"/>
                      <a:pt x="11338" y="17216"/>
                    </a:cubicBezTo>
                    <a:cubicBezTo>
                      <a:pt x="11311" y="17216"/>
                      <a:pt x="11277" y="17214"/>
                      <a:pt x="11236" y="17207"/>
                    </a:cubicBezTo>
                    <a:cubicBezTo>
                      <a:pt x="10987" y="17168"/>
                      <a:pt x="10921" y="16983"/>
                      <a:pt x="10718" y="16872"/>
                    </a:cubicBezTo>
                    <a:cubicBezTo>
                      <a:pt x="10581" y="16797"/>
                      <a:pt x="10422" y="16778"/>
                      <a:pt x="10256" y="16778"/>
                    </a:cubicBezTo>
                    <a:cubicBezTo>
                      <a:pt x="10081" y="16778"/>
                      <a:pt x="9899" y="16799"/>
                      <a:pt x="9729" y="16799"/>
                    </a:cubicBezTo>
                    <a:cubicBezTo>
                      <a:pt x="9661" y="16799"/>
                      <a:pt x="9595" y="16796"/>
                      <a:pt x="9532" y="16787"/>
                    </a:cubicBezTo>
                    <a:cubicBezTo>
                      <a:pt x="9154" y="16728"/>
                      <a:pt x="8783" y="16569"/>
                      <a:pt x="8488" y="16327"/>
                    </a:cubicBezTo>
                    <a:cubicBezTo>
                      <a:pt x="8350" y="16215"/>
                      <a:pt x="8254" y="16050"/>
                      <a:pt x="8116" y="15943"/>
                    </a:cubicBezTo>
                    <a:cubicBezTo>
                      <a:pt x="7859" y="15743"/>
                      <a:pt x="7576" y="15735"/>
                      <a:pt x="7313" y="15636"/>
                    </a:cubicBezTo>
                    <a:cubicBezTo>
                      <a:pt x="6800" y="15444"/>
                      <a:pt x="6351" y="15267"/>
                      <a:pt x="5793" y="15267"/>
                    </a:cubicBezTo>
                    <a:cubicBezTo>
                      <a:pt x="5785" y="15267"/>
                      <a:pt x="5777" y="15267"/>
                      <a:pt x="5768" y="15267"/>
                    </a:cubicBezTo>
                    <a:cubicBezTo>
                      <a:pt x="5768" y="15267"/>
                      <a:pt x="5767" y="15267"/>
                      <a:pt x="5767" y="15267"/>
                    </a:cubicBezTo>
                    <a:cubicBezTo>
                      <a:pt x="5636" y="15267"/>
                      <a:pt x="5613" y="15069"/>
                      <a:pt x="5740" y="15038"/>
                    </a:cubicBezTo>
                    <a:cubicBezTo>
                      <a:pt x="5892" y="15000"/>
                      <a:pt x="6036" y="14983"/>
                      <a:pt x="6178" y="14983"/>
                    </a:cubicBezTo>
                    <a:close/>
                    <a:moveTo>
                      <a:pt x="23976" y="16446"/>
                    </a:moveTo>
                    <a:cubicBezTo>
                      <a:pt x="23989" y="16446"/>
                      <a:pt x="24003" y="16448"/>
                      <a:pt x="24018" y="16451"/>
                    </a:cubicBezTo>
                    <a:cubicBezTo>
                      <a:pt x="24104" y="16472"/>
                      <a:pt x="24657" y="16787"/>
                      <a:pt x="24927" y="16787"/>
                    </a:cubicBezTo>
                    <a:cubicBezTo>
                      <a:pt x="25026" y="16787"/>
                      <a:pt x="25086" y="16744"/>
                      <a:pt x="25072" y="16630"/>
                    </a:cubicBezTo>
                    <a:cubicBezTo>
                      <a:pt x="25062" y="16552"/>
                      <a:pt x="25122" y="16512"/>
                      <a:pt x="25186" y="16512"/>
                    </a:cubicBezTo>
                    <a:cubicBezTo>
                      <a:pt x="25240" y="16512"/>
                      <a:pt x="25297" y="16541"/>
                      <a:pt x="25314" y="16599"/>
                    </a:cubicBezTo>
                    <a:cubicBezTo>
                      <a:pt x="25393" y="16856"/>
                      <a:pt x="25318" y="17083"/>
                      <a:pt x="25030" y="17168"/>
                    </a:cubicBezTo>
                    <a:cubicBezTo>
                      <a:pt x="24984" y="17182"/>
                      <a:pt x="24939" y="17188"/>
                      <a:pt x="24895" y="17188"/>
                    </a:cubicBezTo>
                    <a:cubicBezTo>
                      <a:pt x="24601" y="17188"/>
                      <a:pt x="24333" y="16923"/>
                      <a:pt x="24064" y="16804"/>
                    </a:cubicBezTo>
                    <a:cubicBezTo>
                      <a:pt x="23877" y="17231"/>
                      <a:pt x="23624" y="17551"/>
                      <a:pt x="23171" y="17551"/>
                    </a:cubicBezTo>
                    <a:cubicBezTo>
                      <a:pt x="23099" y="17551"/>
                      <a:pt x="23021" y="17542"/>
                      <a:pt x="22937" y="17525"/>
                    </a:cubicBezTo>
                    <a:cubicBezTo>
                      <a:pt x="22706" y="17476"/>
                      <a:pt x="22576" y="17388"/>
                      <a:pt x="22386" y="17388"/>
                    </a:cubicBezTo>
                    <a:cubicBezTo>
                      <a:pt x="22328" y="17388"/>
                      <a:pt x="22265" y="17396"/>
                      <a:pt x="22192" y="17415"/>
                    </a:cubicBezTo>
                    <a:cubicBezTo>
                      <a:pt x="21931" y="17487"/>
                      <a:pt x="21909" y="17635"/>
                      <a:pt x="21688" y="17731"/>
                    </a:cubicBezTo>
                    <a:cubicBezTo>
                      <a:pt x="21613" y="17763"/>
                      <a:pt x="21544" y="17775"/>
                      <a:pt x="21477" y="17775"/>
                    </a:cubicBezTo>
                    <a:cubicBezTo>
                      <a:pt x="21358" y="17775"/>
                      <a:pt x="21243" y="17735"/>
                      <a:pt x="21114" y="17691"/>
                    </a:cubicBezTo>
                    <a:cubicBezTo>
                      <a:pt x="20961" y="17640"/>
                      <a:pt x="20855" y="17618"/>
                      <a:pt x="20775" y="17618"/>
                    </a:cubicBezTo>
                    <a:cubicBezTo>
                      <a:pt x="20541" y="17618"/>
                      <a:pt x="20527" y="17805"/>
                      <a:pt x="20172" y="17971"/>
                    </a:cubicBezTo>
                    <a:cubicBezTo>
                      <a:pt x="20046" y="18030"/>
                      <a:pt x="19891" y="18049"/>
                      <a:pt x="19728" y="18049"/>
                    </a:cubicBezTo>
                    <a:cubicBezTo>
                      <a:pt x="19440" y="18049"/>
                      <a:pt x="19127" y="17989"/>
                      <a:pt x="18899" y="17978"/>
                    </a:cubicBezTo>
                    <a:cubicBezTo>
                      <a:pt x="17727" y="17921"/>
                      <a:pt x="16496" y="17964"/>
                      <a:pt x="15341" y="17748"/>
                    </a:cubicBezTo>
                    <a:cubicBezTo>
                      <a:pt x="15207" y="17722"/>
                      <a:pt x="15255" y="17536"/>
                      <a:pt x="15372" y="17528"/>
                    </a:cubicBezTo>
                    <a:cubicBezTo>
                      <a:pt x="15577" y="17512"/>
                      <a:pt x="15784" y="17505"/>
                      <a:pt x="15991" y="17505"/>
                    </a:cubicBezTo>
                    <a:cubicBezTo>
                      <a:pt x="16812" y="17505"/>
                      <a:pt x="17650" y="17609"/>
                      <a:pt x="18461" y="17657"/>
                    </a:cubicBezTo>
                    <a:cubicBezTo>
                      <a:pt x="18762" y="17676"/>
                      <a:pt x="19133" y="17747"/>
                      <a:pt x="19476" y="17747"/>
                    </a:cubicBezTo>
                    <a:cubicBezTo>
                      <a:pt x="19654" y="17747"/>
                      <a:pt x="19824" y="17728"/>
                      <a:pt x="19973" y="17672"/>
                    </a:cubicBezTo>
                    <a:cubicBezTo>
                      <a:pt x="20215" y="17583"/>
                      <a:pt x="20319" y="17344"/>
                      <a:pt x="20571" y="17279"/>
                    </a:cubicBezTo>
                    <a:cubicBezTo>
                      <a:pt x="20607" y="17270"/>
                      <a:pt x="20641" y="17266"/>
                      <a:pt x="20674" y="17266"/>
                    </a:cubicBezTo>
                    <a:cubicBezTo>
                      <a:pt x="20809" y="17266"/>
                      <a:pt x="20924" y="17330"/>
                      <a:pt x="21065" y="17359"/>
                    </a:cubicBezTo>
                    <a:cubicBezTo>
                      <a:pt x="21213" y="17388"/>
                      <a:pt x="21302" y="17412"/>
                      <a:pt x="21386" y="17412"/>
                    </a:cubicBezTo>
                    <a:cubicBezTo>
                      <a:pt x="21487" y="17412"/>
                      <a:pt x="21581" y="17377"/>
                      <a:pt x="21762" y="17275"/>
                    </a:cubicBezTo>
                    <a:cubicBezTo>
                      <a:pt x="21997" y="17142"/>
                      <a:pt x="21804" y="17157"/>
                      <a:pt x="22065" y="17071"/>
                    </a:cubicBezTo>
                    <a:cubicBezTo>
                      <a:pt x="22124" y="17051"/>
                      <a:pt x="22182" y="17044"/>
                      <a:pt x="22241" y="17044"/>
                    </a:cubicBezTo>
                    <a:cubicBezTo>
                      <a:pt x="22325" y="17044"/>
                      <a:pt x="22410" y="17060"/>
                      <a:pt x="22498" y="17077"/>
                    </a:cubicBezTo>
                    <a:cubicBezTo>
                      <a:pt x="22641" y="17106"/>
                      <a:pt x="22782" y="17211"/>
                      <a:pt x="22928" y="17218"/>
                    </a:cubicBezTo>
                    <a:cubicBezTo>
                      <a:pt x="22941" y="17219"/>
                      <a:pt x="22954" y="17219"/>
                      <a:pt x="22967" y="17219"/>
                    </a:cubicBezTo>
                    <a:cubicBezTo>
                      <a:pt x="23367" y="17219"/>
                      <a:pt x="23679" y="16921"/>
                      <a:pt x="23821" y="16562"/>
                    </a:cubicBezTo>
                    <a:cubicBezTo>
                      <a:pt x="23849" y="16493"/>
                      <a:pt x="23905" y="16446"/>
                      <a:pt x="23976" y="16446"/>
                    </a:cubicBezTo>
                    <a:close/>
                    <a:moveTo>
                      <a:pt x="8639" y="18511"/>
                    </a:moveTo>
                    <a:lnTo>
                      <a:pt x="8639" y="18511"/>
                    </a:lnTo>
                    <a:cubicBezTo>
                      <a:pt x="8639" y="18511"/>
                      <a:pt x="8639" y="18511"/>
                      <a:pt x="8639" y="18511"/>
                    </a:cubicBezTo>
                    <a:cubicBezTo>
                      <a:pt x="8639" y="18511"/>
                      <a:pt x="8639" y="18511"/>
                      <a:pt x="8639" y="18511"/>
                    </a:cubicBezTo>
                    <a:close/>
                    <a:moveTo>
                      <a:pt x="6626" y="18068"/>
                    </a:moveTo>
                    <a:cubicBezTo>
                      <a:pt x="6934" y="18068"/>
                      <a:pt x="7224" y="18180"/>
                      <a:pt x="7479" y="18361"/>
                    </a:cubicBezTo>
                    <a:cubicBezTo>
                      <a:pt x="7639" y="18474"/>
                      <a:pt x="7698" y="18583"/>
                      <a:pt x="7859" y="18583"/>
                    </a:cubicBezTo>
                    <a:cubicBezTo>
                      <a:pt x="7919" y="18583"/>
                      <a:pt x="7992" y="18568"/>
                      <a:pt x="8089" y="18534"/>
                    </a:cubicBezTo>
                    <a:cubicBezTo>
                      <a:pt x="8262" y="18473"/>
                      <a:pt x="8389" y="18211"/>
                      <a:pt x="8564" y="18161"/>
                    </a:cubicBezTo>
                    <a:cubicBezTo>
                      <a:pt x="8612" y="18147"/>
                      <a:pt x="8660" y="18140"/>
                      <a:pt x="8707" y="18140"/>
                    </a:cubicBezTo>
                    <a:cubicBezTo>
                      <a:pt x="9178" y="18140"/>
                      <a:pt x="9558" y="18801"/>
                      <a:pt x="9840" y="19226"/>
                    </a:cubicBezTo>
                    <a:cubicBezTo>
                      <a:pt x="9925" y="19146"/>
                      <a:pt x="10010" y="19068"/>
                      <a:pt x="10102" y="18994"/>
                    </a:cubicBezTo>
                    <a:cubicBezTo>
                      <a:pt x="10137" y="18966"/>
                      <a:pt x="10173" y="18954"/>
                      <a:pt x="10207" y="18954"/>
                    </a:cubicBezTo>
                    <a:cubicBezTo>
                      <a:pt x="10321" y="18954"/>
                      <a:pt x="10409" y="19089"/>
                      <a:pt x="10315" y="19205"/>
                    </a:cubicBezTo>
                    <a:cubicBezTo>
                      <a:pt x="10196" y="19352"/>
                      <a:pt x="10070" y="19482"/>
                      <a:pt x="9939" y="19617"/>
                    </a:cubicBezTo>
                    <a:cubicBezTo>
                      <a:pt x="9904" y="19652"/>
                      <a:pt x="9863" y="19668"/>
                      <a:pt x="9821" y="19668"/>
                    </a:cubicBezTo>
                    <a:cubicBezTo>
                      <a:pt x="9761" y="19668"/>
                      <a:pt x="9701" y="19635"/>
                      <a:pt x="9663" y="19582"/>
                    </a:cubicBezTo>
                    <a:cubicBezTo>
                      <a:pt x="9446" y="19275"/>
                      <a:pt x="9070" y="18510"/>
                      <a:pt x="8660" y="18510"/>
                    </a:cubicBezTo>
                    <a:cubicBezTo>
                      <a:pt x="8653" y="18510"/>
                      <a:pt x="8646" y="18510"/>
                      <a:pt x="8639" y="18511"/>
                    </a:cubicBezTo>
                    <a:lnTo>
                      <a:pt x="8639" y="18511"/>
                    </a:lnTo>
                    <a:cubicBezTo>
                      <a:pt x="8640" y="18511"/>
                      <a:pt x="8641" y="18511"/>
                      <a:pt x="8642" y="18511"/>
                    </a:cubicBezTo>
                    <a:cubicBezTo>
                      <a:pt x="8726" y="18511"/>
                      <a:pt x="8219" y="18787"/>
                      <a:pt x="8227" y="18787"/>
                    </a:cubicBezTo>
                    <a:cubicBezTo>
                      <a:pt x="8227" y="18787"/>
                      <a:pt x="8229" y="18786"/>
                      <a:pt x="8233" y="18784"/>
                    </a:cubicBezTo>
                    <a:lnTo>
                      <a:pt x="8233" y="18784"/>
                    </a:lnTo>
                    <a:cubicBezTo>
                      <a:pt x="8084" y="18854"/>
                      <a:pt x="7926" y="18888"/>
                      <a:pt x="7766" y="18921"/>
                    </a:cubicBezTo>
                    <a:cubicBezTo>
                      <a:pt x="7754" y="18923"/>
                      <a:pt x="7742" y="18924"/>
                      <a:pt x="7729" y="18924"/>
                    </a:cubicBezTo>
                    <a:cubicBezTo>
                      <a:pt x="7694" y="18924"/>
                      <a:pt x="7657" y="18913"/>
                      <a:pt x="7634" y="18885"/>
                    </a:cubicBezTo>
                    <a:cubicBezTo>
                      <a:pt x="7303" y="18489"/>
                      <a:pt x="6948" y="18374"/>
                      <a:pt x="6461" y="18277"/>
                    </a:cubicBezTo>
                    <a:cubicBezTo>
                      <a:pt x="6336" y="18253"/>
                      <a:pt x="6385" y="18088"/>
                      <a:pt x="6489" y="18075"/>
                    </a:cubicBezTo>
                    <a:cubicBezTo>
                      <a:pt x="6535" y="18070"/>
                      <a:pt x="6581" y="18068"/>
                      <a:pt x="6626" y="18068"/>
                    </a:cubicBezTo>
                    <a:close/>
                    <a:moveTo>
                      <a:pt x="30891" y="17580"/>
                    </a:moveTo>
                    <a:cubicBezTo>
                      <a:pt x="30910" y="17580"/>
                      <a:pt x="30929" y="17588"/>
                      <a:pt x="30945" y="17609"/>
                    </a:cubicBezTo>
                    <a:cubicBezTo>
                      <a:pt x="31258" y="17998"/>
                      <a:pt x="31070" y="18386"/>
                      <a:pt x="30584" y="18440"/>
                    </a:cubicBezTo>
                    <a:cubicBezTo>
                      <a:pt x="30581" y="18441"/>
                      <a:pt x="30578" y="18441"/>
                      <a:pt x="30574" y="18441"/>
                    </a:cubicBezTo>
                    <a:cubicBezTo>
                      <a:pt x="30496" y="18441"/>
                      <a:pt x="30423" y="18355"/>
                      <a:pt x="30348" y="18355"/>
                    </a:cubicBezTo>
                    <a:cubicBezTo>
                      <a:pt x="30347" y="18355"/>
                      <a:pt x="30347" y="18355"/>
                      <a:pt x="30346" y="18355"/>
                    </a:cubicBezTo>
                    <a:cubicBezTo>
                      <a:pt x="29897" y="18366"/>
                      <a:pt x="30106" y="18451"/>
                      <a:pt x="29878" y="18633"/>
                    </a:cubicBezTo>
                    <a:cubicBezTo>
                      <a:pt x="29639" y="18826"/>
                      <a:pt x="29661" y="18757"/>
                      <a:pt x="29378" y="18830"/>
                    </a:cubicBezTo>
                    <a:cubicBezTo>
                      <a:pt x="28752" y="18991"/>
                      <a:pt x="28768" y="18934"/>
                      <a:pt x="28435" y="19209"/>
                    </a:cubicBezTo>
                    <a:cubicBezTo>
                      <a:pt x="28271" y="19344"/>
                      <a:pt x="28153" y="19530"/>
                      <a:pt x="27939" y="19602"/>
                    </a:cubicBezTo>
                    <a:cubicBezTo>
                      <a:pt x="27864" y="19627"/>
                      <a:pt x="27813" y="19636"/>
                      <a:pt x="27773" y="19636"/>
                    </a:cubicBezTo>
                    <a:cubicBezTo>
                      <a:pt x="27692" y="19636"/>
                      <a:pt x="27654" y="19601"/>
                      <a:pt x="27541" y="19601"/>
                    </a:cubicBezTo>
                    <a:cubicBezTo>
                      <a:pt x="27521" y="19601"/>
                      <a:pt x="27498" y="19602"/>
                      <a:pt x="27473" y="19605"/>
                    </a:cubicBezTo>
                    <a:cubicBezTo>
                      <a:pt x="26902" y="19666"/>
                      <a:pt x="26306" y="19890"/>
                      <a:pt x="25734" y="19990"/>
                    </a:cubicBezTo>
                    <a:cubicBezTo>
                      <a:pt x="25079" y="20105"/>
                      <a:pt x="24426" y="20224"/>
                      <a:pt x="23769" y="20319"/>
                    </a:cubicBezTo>
                    <a:cubicBezTo>
                      <a:pt x="23762" y="20320"/>
                      <a:pt x="23755" y="20320"/>
                      <a:pt x="23749" y="20320"/>
                    </a:cubicBezTo>
                    <a:cubicBezTo>
                      <a:pt x="23614" y="20320"/>
                      <a:pt x="23561" y="20116"/>
                      <a:pt x="23707" y="20088"/>
                    </a:cubicBezTo>
                    <a:cubicBezTo>
                      <a:pt x="24653" y="19909"/>
                      <a:pt x="25689" y="19881"/>
                      <a:pt x="26611" y="19613"/>
                    </a:cubicBezTo>
                    <a:cubicBezTo>
                      <a:pt x="26870" y="19539"/>
                      <a:pt x="27067" y="19392"/>
                      <a:pt x="27331" y="19332"/>
                    </a:cubicBezTo>
                    <a:cubicBezTo>
                      <a:pt x="27478" y="19296"/>
                      <a:pt x="28003" y="19295"/>
                      <a:pt x="28147" y="19211"/>
                    </a:cubicBezTo>
                    <a:cubicBezTo>
                      <a:pt x="28298" y="19123"/>
                      <a:pt x="28411" y="18896"/>
                      <a:pt x="28548" y="18779"/>
                    </a:cubicBezTo>
                    <a:cubicBezTo>
                      <a:pt x="28772" y="18582"/>
                      <a:pt x="28890" y="18572"/>
                      <a:pt x="29166" y="18512"/>
                    </a:cubicBezTo>
                    <a:cubicBezTo>
                      <a:pt x="29251" y="18493"/>
                      <a:pt x="29616" y="18489"/>
                      <a:pt x="29688" y="18430"/>
                    </a:cubicBezTo>
                    <a:cubicBezTo>
                      <a:pt x="29765" y="18367"/>
                      <a:pt x="29781" y="18189"/>
                      <a:pt x="29862" y="18111"/>
                    </a:cubicBezTo>
                    <a:cubicBezTo>
                      <a:pt x="30015" y="17964"/>
                      <a:pt x="30035" y="18008"/>
                      <a:pt x="30227" y="17959"/>
                    </a:cubicBezTo>
                    <a:cubicBezTo>
                      <a:pt x="30231" y="17958"/>
                      <a:pt x="30234" y="17958"/>
                      <a:pt x="30237" y="17958"/>
                    </a:cubicBezTo>
                    <a:cubicBezTo>
                      <a:pt x="30276" y="17958"/>
                      <a:pt x="30312" y="18009"/>
                      <a:pt x="30341" y="18009"/>
                    </a:cubicBezTo>
                    <a:cubicBezTo>
                      <a:pt x="30342" y="18009"/>
                      <a:pt x="30343" y="18009"/>
                      <a:pt x="30344" y="18009"/>
                    </a:cubicBezTo>
                    <a:cubicBezTo>
                      <a:pt x="30367" y="18021"/>
                      <a:pt x="30388" y="18035"/>
                      <a:pt x="30407" y="18051"/>
                    </a:cubicBezTo>
                    <a:cubicBezTo>
                      <a:pt x="30444" y="18081"/>
                      <a:pt x="30480" y="18095"/>
                      <a:pt x="30515" y="18095"/>
                    </a:cubicBezTo>
                    <a:cubicBezTo>
                      <a:pt x="30619" y="18095"/>
                      <a:pt x="30718" y="17968"/>
                      <a:pt x="30813" y="17713"/>
                    </a:cubicBezTo>
                    <a:cubicBezTo>
                      <a:pt x="30784" y="17652"/>
                      <a:pt x="30836" y="17580"/>
                      <a:pt x="30891" y="17580"/>
                    </a:cubicBezTo>
                    <a:close/>
                    <a:moveTo>
                      <a:pt x="11467" y="19503"/>
                    </a:moveTo>
                    <a:cubicBezTo>
                      <a:pt x="11485" y="19503"/>
                      <a:pt x="11504" y="19506"/>
                      <a:pt x="11524" y="19514"/>
                    </a:cubicBezTo>
                    <a:cubicBezTo>
                      <a:pt x="12753" y="19999"/>
                      <a:pt x="14160" y="20444"/>
                      <a:pt x="15499" y="20444"/>
                    </a:cubicBezTo>
                    <a:cubicBezTo>
                      <a:pt x="15546" y="20444"/>
                      <a:pt x="15592" y="20443"/>
                      <a:pt x="15639" y="20442"/>
                    </a:cubicBezTo>
                    <a:cubicBezTo>
                      <a:pt x="16178" y="20429"/>
                      <a:pt x="16668" y="20247"/>
                      <a:pt x="17199" y="20247"/>
                    </a:cubicBezTo>
                    <a:cubicBezTo>
                      <a:pt x="17212" y="20247"/>
                      <a:pt x="17225" y="20247"/>
                      <a:pt x="17238" y="20247"/>
                    </a:cubicBezTo>
                    <a:cubicBezTo>
                      <a:pt x="17578" y="20253"/>
                      <a:pt x="17384" y="20357"/>
                      <a:pt x="17583" y="20357"/>
                    </a:cubicBezTo>
                    <a:cubicBezTo>
                      <a:pt x="17661" y="20357"/>
                      <a:pt x="17800" y="20341"/>
                      <a:pt x="18058" y="20296"/>
                    </a:cubicBezTo>
                    <a:cubicBezTo>
                      <a:pt x="18174" y="20276"/>
                      <a:pt x="18278" y="20223"/>
                      <a:pt x="18399" y="20211"/>
                    </a:cubicBezTo>
                    <a:cubicBezTo>
                      <a:pt x="18460" y="20204"/>
                      <a:pt x="18520" y="20201"/>
                      <a:pt x="18576" y="20201"/>
                    </a:cubicBezTo>
                    <a:cubicBezTo>
                      <a:pt x="18943" y="20201"/>
                      <a:pt x="19221" y="20324"/>
                      <a:pt x="19546" y="20324"/>
                    </a:cubicBezTo>
                    <a:cubicBezTo>
                      <a:pt x="19719" y="20324"/>
                      <a:pt x="19906" y="20289"/>
                      <a:pt x="20126" y="20182"/>
                    </a:cubicBezTo>
                    <a:cubicBezTo>
                      <a:pt x="20302" y="20098"/>
                      <a:pt x="20386" y="20023"/>
                      <a:pt x="20529" y="20023"/>
                    </a:cubicBezTo>
                    <a:cubicBezTo>
                      <a:pt x="20575" y="20023"/>
                      <a:pt x="20629" y="20031"/>
                      <a:pt x="20694" y="20050"/>
                    </a:cubicBezTo>
                    <a:cubicBezTo>
                      <a:pt x="20819" y="20085"/>
                      <a:pt x="20921" y="20182"/>
                      <a:pt x="21021" y="20258"/>
                    </a:cubicBezTo>
                    <a:cubicBezTo>
                      <a:pt x="21115" y="20407"/>
                      <a:pt x="21230" y="20481"/>
                      <a:pt x="21367" y="20481"/>
                    </a:cubicBezTo>
                    <a:cubicBezTo>
                      <a:pt x="21439" y="20481"/>
                      <a:pt x="21517" y="20460"/>
                      <a:pt x="21601" y="20419"/>
                    </a:cubicBezTo>
                    <a:cubicBezTo>
                      <a:pt x="21628" y="20368"/>
                      <a:pt x="21659" y="20320"/>
                      <a:pt x="21694" y="20277"/>
                    </a:cubicBezTo>
                    <a:cubicBezTo>
                      <a:pt x="21820" y="20249"/>
                      <a:pt x="21859" y="20210"/>
                      <a:pt x="21924" y="20210"/>
                    </a:cubicBezTo>
                    <a:cubicBezTo>
                      <a:pt x="21960" y="20210"/>
                      <a:pt x="22003" y="20222"/>
                      <a:pt x="22072" y="20253"/>
                    </a:cubicBezTo>
                    <a:cubicBezTo>
                      <a:pt x="22174" y="20299"/>
                      <a:pt x="22116" y="20456"/>
                      <a:pt x="22018" y="20456"/>
                    </a:cubicBezTo>
                    <a:cubicBezTo>
                      <a:pt x="22009" y="20456"/>
                      <a:pt x="21998" y="20455"/>
                      <a:pt x="21988" y="20451"/>
                    </a:cubicBezTo>
                    <a:cubicBezTo>
                      <a:pt x="21988" y="20451"/>
                      <a:pt x="21987" y="20451"/>
                      <a:pt x="21987" y="20451"/>
                    </a:cubicBezTo>
                    <a:cubicBezTo>
                      <a:pt x="21964" y="20451"/>
                      <a:pt x="21577" y="20829"/>
                      <a:pt x="21368" y="20829"/>
                    </a:cubicBezTo>
                    <a:cubicBezTo>
                      <a:pt x="21362" y="20829"/>
                      <a:pt x="21357" y="20829"/>
                      <a:pt x="21352" y="20829"/>
                    </a:cubicBezTo>
                    <a:cubicBezTo>
                      <a:pt x="21264" y="20819"/>
                      <a:pt x="21187" y="20773"/>
                      <a:pt x="21107" y="20738"/>
                    </a:cubicBezTo>
                    <a:cubicBezTo>
                      <a:pt x="20790" y="20591"/>
                      <a:pt x="20798" y="20452"/>
                      <a:pt x="20631" y="20452"/>
                    </a:cubicBezTo>
                    <a:cubicBezTo>
                      <a:pt x="20547" y="20452"/>
                      <a:pt x="20418" y="20488"/>
                      <a:pt x="20181" y="20574"/>
                    </a:cubicBezTo>
                    <a:cubicBezTo>
                      <a:pt x="19939" y="20662"/>
                      <a:pt x="19803" y="20731"/>
                      <a:pt x="19578" y="20731"/>
                    </a:cubicBezTo>
                    <a:cubicBezTo>
                      <a:pt x="19523" y="20731"/>
                      <a:pt x="19462" y="20727"/>
                      <a:pt x="19393" y="20718"/>
                    </a:cubicBezTo>
                    <a:cubicBezTo>
                      <a:pt x="19222" y="20695"/>
                      <a:pt x="19060" y="20637"/>
                      <a:pt x="18891" y="20606"/>
                    </a:cubicBezTo>
                    <a:cubicBezTo>
                      <a:pt x="18778" y="20584"/>
                      <a:pt x="18691" y="20575"/>
                      <a:pt x="18615" y="20575"/>
                    </a:cubicBezTo>
                    <a:cubicBezTo>
                      <a:pt x="18414" y="20575"/>
                      <a:pt x="18295" y="20641"/>
                      <a:pt x="17981" y="20722"/>
                    </a:cubicBezTo>
                    <a:cubicBezTo>
                      <a:pt x="17903" y="20742"/>
                      <a:pt x="17833" y="20750"/>
                      <a:pt x="17768" y="20750"/>
                    </a:cubicBezTo>
                    <a:cubicBezTo>
                      <a:pt x="17450" y="20750"/>
                      <a:pt x="17258" y="20549"/>
                      <a:pt x="16876" y="20549"/>
                    </a:cubicBezTo>
                    <a:cubicBezTo>
                      <a:pt x="16853" y="20549"/>
                      <a:pt x="16831" y="20550"/>
                      <a:pt x="16807" y="20551"/>
                    </a:cubicBezTo>
                    <a:cubicBezTo>
                      <a:pt x="16306" y="20582"/>
                      <a:pt x="15853" y="20744"/>
                      <a:pt x="15342" y="20744"/>
                    </a:cubicBezTo>
                    <a:cubicBezTo>
                      <a:pt x="15308" y="20744"/>
                      <a:pt x="15274" y="20744"/>
                      <a:pt x="15240" y="20742"/>
                    </a:cubicBezTo>
                    <a:cubicBezTo>
                      <a:pt x="13936" y="20684"/>
                      <a:pt x="12639" y="20304"/>
                      <a:pt x="11441" y="19810"/>
                    </a:cubicBezTo>
                    <a:cubicBezTo>
                      <a:pt x="11282" y="19744"/>
                      <a:pt x="11325" y="19503"/>
                      <a:pt x="11467" y="19503"/>
                    </a:cubicBezTo>
                    <a:close/>
                    <a:moveTo>
                      <a:pt x="7763" y="20160"/>
                    </a:moveTo>
                    <a:cubicBezTo>
                      <a:pt x="7799" y="20160"/>
                      <a:pt x="7834" y="20174"/>
                      <a:pt x="7860" y="20208"/>
                    </a:cubicBezTo>
                    <a:lnTo>
                      <a:pt x="7859" y="20208"/>
                    </a:lnTo>
                    <a:cubicBezTo>
                      <a:pt x="8199" y="20640"/>
                      <a:pt x="8542" y="20714"/>
                      <a:pt x="8967" y="20714"/>
                    </a:cubicBezTo>
                    <a:cubicBezTo>
                      <a:pt x="9107" y="20714"/>
                      <a:pt x="9255" y="20706"/>
                      <a:pt x="9414" y="20700"/>
                    </a:cubicBezTo>
                    <a:cubicBezTo>
                      <a:pt x="9534" y="20696"/>
                      <a:pt x="9583" y="20670"/>
                      <a:pt x="9640" y="20670"/>
                    </a:cubicBezTo>
                    <a:cubicBezTo>
                      <a:pt x="9684" y="20670"/>
                      <a:pt x="9732" y="20685"/>
                      <a:pt x="9817" y="20734"/>
                    </a:cubicBezTo>
                    <a:cubicBezTo>
                      <a:pt x="10096" y="20894"/>
                      <a:pt x="10361" y="21279"/>
                      <a:pt x="10634" y="21467"/>
                    </a:cubicBezTo>
                    <a:cubicBezTo>
                      <a:pt x="10987" y="21712"/>
                      <a:pt x="11359" y="21951"/>
                      <a:pt x="11791" y="21975"/>
                    </a:cubicBezTo>
                    <a:cubicBezTo>
                      <a:pt x="12132" y="21996"/>
                      <a:pt x="12242" y="21985"/>
                      <a:pt x="12570" y="22078"/>
                    </a:cubicBezTo>
                    <a:cubicBezTo>
                      <a:pt x="12809" y="22147"/>
                      <a:pt x="13007" y="22179"/>
                      <a:pt x="13199" y="22179"/>
                    </a:cubicBezTo>
                    <a:cubicBezTo>
                      <a:pt x="13409" y="22179"/>
                      <a:pt x="13613" y="22140"/>
                      <a:pt x="13859" y="22066"/>
                    </a:cubicBezTo>
                    <a:cubicBezTo>
                      <a:pt x="14015" y="22019"/>
                      <a:pt x="14171" y="21978"/>
                      <a:pt x="14329" y="21978"/>
                    </a:cubicBezTo>
                    <a:cubicBezTo>
                      <a:pt x="14412" y="21978"/>
                      <a:pt x="14496" y="21989"/>
                      <a:pt x="14581" y="22017"/>
                    </a:cubicBezTo>
                    <a:cubicBezTo>
                      <a:pt x="14741" y="22071"/>
                      <a:pt x="15207" y="22475"/>
                      <a:pt x="15462" y="22475"/>
                    </a:cubicBezTo>
                    <a:cubicBezTo>
                      <a:pt x="15533" y="22475"/>
                      <a:pt x="15587" y="22445"/>
                      <a:pt x="15614" y="22368"/>
                    </a:cubicBezTo>
                    <a:cubicBezTo>
                      <a:pt x="15634" y="22311"/>
                      <a:pt x="15677" y="22286"/>
                      <a:pt x="15719" y="22286"/>
                    </a:cubicBezTo>
                    <a:cubicBezTo>
                      <a:pt x="15784" y="22286"/>
                      <a:pt x="15848" y="22343"/>
                      <a:pt x="15836" y="22430"/>
                    </a:cubicBezTo>
                    <a:cubicBezTo>
                      <a:pt x="15796" y="22705"/>
                      <a:pt x="15649" y="22796"/>
                      <a:pt x="15470" y="22796"/>
                    </a:cubicBezTo>
                    <a:cubicBezTo>
                      <a:pt x="15251" y="22796"/>
                      <a:pt x="14986" y="22661"/>
                      <a:pt x="14810" y="22556"/>
                    </a:cubicBezTo>
                    <a:cubicBezTo>
                      <a:pt x="14588" y="22422"/>
                      <a:pt x="14411" y="22375"/>
                      <a:pt x="14254" y="22375"/>
                    </a:cubicBezTo>
                    <a:cubicBezTo>
                      <a:pt x="13892" y="22375"/>
                      <a:pt x="13631" y="22623"/>
                      <a:pt x="13148" y="22623"/>
                    </a:cubicBezTo>
                    <a:cubicBezTo>
                      <a:pt x="13146" y="22623"/>
                      <a:pt x="13144" y="22623"/>
                      <a:pt x="13142" y="22623"/>
                    </a:cubicBezTo>
                    <a:cubicBezTo>
                      <a:pt x="13002" y="22622"/>
                      <a:pt x="12902" y="22595"/>
                      <a:pt x="12762" y="22554"/>
                    </a:cubicBezTo>
                    <a:cubicBezTo>
                      <a:pt x="12395" y="22447"/>
                      <a:pt x="12185" y="22347"/>
                      <a:pt x="11789" y="22328"/>
                    </a:cubicBezTo>
                    <a:cubicBezTo>
                      <a:pt x="11338" y="22307"/>
                      <a:pt x="11038" y="22143"/>
                      <a:pt x="10661" y="21896"/>
                    </a:cubicBezTo>
                    <a:cubicBezTo>
                      <a:pt x="10317" y="21670"/>
                      <a:pt x="9868" y="21071"/>
                      <a:pt x="9497" y="21006"/>
                    </a:cubicBezTo>
                    <a:cubicBezTo>
                      <a:pt x="9488" y="21004"/>
                      <a:pt x="9479" y="21004"/>
                      <a:pt x="9469" y="21004"/>
                    </a:cubicBezTo>
                    <a:cubicBezTo>
                      <a:pt x="9352" y="21004"/>
                      <a:pt x="9139" y="21100"/>
                      <a:pt x="9038" y="21106"/>
                    </a:cubicBezTo>
                    <a:cubicBezTo>
                      <a:pt x="9006" y="21108"/>
                      <a:pt x="8973" y="21109"/>
                      <a:pt x="8941" y="21109"/>
                    </a:cubicBezTo>
                    <a:cubicBezTo>
                      <a:pt x="8745" y="21109"/>
                      <a:pt x="8547" y="21069"/>
                      <a:pt x="8366" y="21000"/>
                    </a:cubicBezTo>
                    <a:cubicBezTo>
                      <a:pt x="8039" y="20876"/>
                      <a:pt x="7820" y="20670"/>
                      <a:pt x="7614" y="20399"/>
                    </a:cubicBezTo>
                    <a:cubicBezTo>
                      <a:pt x="7535" y="20292"/>
                      <a:pt x="7653" y="20160"/>
                      <a:pt x="7763" y="20160"/>
                    </a:cubicBezTo>
                    <a:close/>
                    <a:moveTo>
                      <a:pt x="31491" y="20230"/>
                    </a:moveTo>
                    <a:cubicBezTo>
                      <a:pt x="31550" y="20230"/>
                      <a:pt x="31611" y="20301"/>
                      <a:pt x="31570" y="20359"/>
                    </a:cubicBezTo>
                    <a:cubicBezTo>
                      <a:pt x="31452" y="20503"/>
                      <a:pt x="31371" y="20666"/>
                      <a:pt x="31327" y="20849"/>
                    </a:cubicBezTo>
                    <a:cubicBezTo>
                      <a:pt x="31311" y="20897"/>
                      <a:pt x="31270" y="20924"/>
                      <a:pt x="31225" y="20924"/>
                    </a:cubicBezTo>
                    <a:cubicBezTo>
                      <a:pt x="31208" y="20924"/>
                      <a:pt x="31190" y="20920"/>
                      <a:pt x="31173" y="20911"/>
                    </a:cubicBezTo>
                    <a:cubicBezTo>
                      <a:pt x="30960" y="20804"/>
                      <a:pt x="30750" y="20760"/>
                      <a:pt x="30543" y="20760"/>
                    </a:cubicBezTo>
                    <a:cubicBezTo>
                      <a:pt x="29928" y="20760"/>
                      <a:pt x="29338" y="21145"/>
                      <a:pt x="28775" y="21390"/>
                    </a:cubicBezTo>
                    <a:cubicBezTo>
                      <a:pt x="28343" y="21578"/>
                      <a:pt x="28005" y="21614"/>
                      <a:pt x="27590" y="21614"/>
                    </a:cubicBezTo>
                    <a:cubicBezTo>
                      <a:pt x="27516" y="21614"/>
                      <a:pt x="27440" y="21613"/>
                      <a:pt x="27360" y="21612"/>
                    </a:cubicBezTo>
                    <a:cubicBezTo>
                      <a:pt x="27347" y="21611"/>
                      <a:pt x="27335" y="21611"/>
                      <a:pt x="27322" y="21611"/>
                    </a:cubicBezTo>
                    <a:cubicBezTo>
                      <a:pt x="26624" y="21611"/>
                      <a:pt x="26153" y="21967"/>
                      <a:pt x="25501" y="22094"/>
                    </a:cubicBezTo>
                    <a:cubicBezTo>
                      <a:pt x="24943" y="22204"/>
                      <a:pt x="24357" y="22232"/>
                      <a:pt x="23792" y="22289"/>
                    </a:cubicBezTo>
                    <a:cubicBezTo>
                      <a:pt x="22416" y="22426"/>
                      <a:pt x="21121" y="22707"/>
                      <a:pt x="19777" y="22996"/>
                    </a:cubicBezTo>
                    <a:cubicBezTo>
                      <a:pt x="19496" y="23057"/>
                      <a:pt x="19196" y="23107"/>
                      <a:pt x="18904" y="23107"/>
                    </a:cubicBezTo>
                    <a:cubicBezTo>
                      <a:pt x="18474" y="23107"/>
                      <a:pt x="18062" y="22998"/>
                      <a:pt x="17755" y="22652"/>
                    </a:cubicBezTo>
                    <a:cubicBezTo>
                      <a:pt x="17683" y="22571"/>
                      <a:pt x="17748" y="22438"/>
                      <a:pt x="17839" y="22438"/>
                    </a:cubicBezTo>
                    <a:cubicBezTo>
                      <a:pt x="17859" y="22438"/>
                      <a:pt x="17881" y="22444"/>
                      <a:pt x="17902" y="22460"/>
                    </a:cubicBezTo>
                    <a:cubicBezTo>
                      <a:pt x="18253" y="22705"/>
                      <a:pt x="18651" y="22793"/>
                      <a:pt x="19069" y="22793"/>
                    </a:cubicBezTo>
                    <a:cubicBezTo>
                      <a:pt x="19952" y="22793"/>
                      <a:pt x="20927" y="22401"/>
                      <a:pt x="21740" y="22282"/>
                    </a:cubicBezTo>
                    <a:cubicBezTo>
                      <a:pt x="22326" y="22197"/>
                      <a:pt x="22915" y="22139"/>
                      <a:pt x="23504" y="22082"/>
                    </a:cubicBezTo>
                    <a:cubicBezTo>
                      <a:pt x="24279" y="22008"/>
                      <a:pt x="25166" y="22058"/>
                      <a:pt x="25899" y="21794"/>
                    </a:cubicBezTo>
                    <a:cubicBezTo>
                      <a:pt x="26460" y="21593"/>
                      <a:pt x="26729" y="21471"/>
                      <a:pt x="27314" y="21471"/>
                    </a:cubicBezTo>
                    <a:cubicBezTo>
                      <a:pt x="27330" y="21471"/>
                      <a:pt x="27346" y="21471"/>
                      <a:pt x="27362" y="21471"/>
                    </a:cubicBezTo>
                    <a:cubicBezTo>
                      <a:pt x="27372" y="21471"/>
                      <a:pt x="27381" y="21471"/>
                      <a:pt x="27391" y="21471"/>
                    </a:cubicBezTo>
                    <a:cubicBezTo>
                      <a:pt x="28343" y="21471"/>
                      <a:pt x="28839" y="21078"/>
                      <a:pt x="29681" y="20727"/>
                    </a:cubicBezTo>
                    <a:cubicBezTo>
                      <a:pt x="29982" y="20602"/>
                      <a:pt x="30265" y="20538"/>
                      <a:pt x="30569" y="20538"/>
                    </a:cubicBezTo>
                    <a:cubicBezTo>
                      <a:pt x="30653" y="20538"/>
                      <a:pt x="30739" y="20543"/>
                      <a:pt x="30828" y="20553"/>
                    </a:cubicBezTo>
                    <a:cubicBezTo>
                      <a:pt x="30942" y="20566"/>
                      <a:pt x="31018" y="20575"/>
                      <a:pt x="31074" y="20575"/>
                    </a:cubicBezTo>
                    <a:cubicBezTo>
                      <a:pt x="31228" y="20575"/>
                      <a:pt x="31228" y="20506"/>
                      <a:pt x="31436" y="20257"/>
                    </a:cubicBezTo>
                    <a:cubicBezTo>
                      <a:pt x="31452" y="20238"/>
                      <a:pt x="31471" y="20230"/>
                      <a:pt x="31491" y="20230"/>
                    </a:cubicBezTo>
                    <a:close/>
                    <a:moveTo>
                      <a:pt x="7763" y="22548"/>
                    </a:moveTo>
                    <a:cubicBezTo>
                      <a:pt x="7782" y="22548"/>
                      <a:pt x="7803" y="22552"/>
                      <a:pt x="7825" y="22561"/>
                    </a:cubicBezTo>
                    <a:cubicBezTo>
                      <a:pt x="8674" y="22919"/>
                      <a:pt x="9539" y="22895"/>
                      <a:pt x="10357" y="23220"/>
                    </a:cubicBezTo>
                    <a:cubicBezTo>
                      <a:pt x="10487" y="23271"/>
                      <a:pt x="10589" y="23289"/>
                      <a:pt x="10677" y="23289"/>
                    </a:cubicBezTo>
                    <a:cubicBezTo>
                      <a:pt x="10865" y="23289"/>
                      <a:pt x="10985" y="23207"/>
                      <a:pt x="11169" y="23207"/>
                    </a:cubicBezTo>
                    <a:cubicBezTo>
                      <a:pt x="11225" y="23207"/>
                      <a:pt x="11287" y="23215"/>
                      <a:pt x="11359" y="23234"/>
                    </a:cubicBezTo>
                    <a:cubicBezTo>
                      <a:pt x="11521" y="23278"/>
                      <a:pt x="12130" y="23880"/>
                      <a:pt x="12327" y="23880"/>
                    </a:cubicBezTo>
                    <a:cubicBezTo>
                      <a:pt x="12354" y="23880"/>
                      <a:pt x="12373" y="23869"/>
                      <a:pt x="12382" y="23844"/>
                    </a:cubicBezTo>
                    <a:cubicBezTo>
                      <a:pt x="12410" y="23773"/>
                      <a:pt x="12472" y="23741"/>
                      <a:pt x="12533" y="23741"/>
                    </a:cubicBezTo>
                    <a:cubicBezTo>
                      <a:pt x="12625" y="23741"/>
                      <a:pt x="12713" y="23812"/>
                      <a:pt x="12676" y="23925"/>
                    </a:cubicBezTo>
                    <a:cubicBezTo>
                      <a:pt x="12602" y="24149"/>
                      <a:pt x="12457" y="24287"/>
                      <a:pt x="12214" y="24287"/>
                    </a:cubicBezTo>
                    <a:cubicBezTo>
                      <a:pt x="12198" y="24287"/>
                      <a:pt x="12182" y="24286"/>
                      <a:pt x="12166" y="24285"/>
                    </a:cubicBezTo>
                    <a:cubicBezTo>
                      <a:pt x="11958" y="24270"/>
                      <a:pt x="11862" y="24130"/>
                      <a:pt x="11710" y="24016"/>
                    </a:cubicBezTo>
                    <a:cubicBezTo>
                      <a:pt x="11436" y="23812"/>
                      <a:pt x="11944" y="24044"/>
                      <a:pt x="11310" y="23773"/>
                    </a:cubicBezTo>
                    <a:cubicBezTo>
                      <a:pt x="11113" y="23687"/>
                      <a:pt x="11035" y="23660"/>
                      <a:pt x="11000" y="23660"/>
                    </a:cubicBezTo>
                    <a:cubicBezTo>
                      <a:pt x="10939" y="23660"/>
                      <a:pt x="11007" y="23742"/>
                      <a:pt x="10801" y="23742"/>
                    </a:cubicBezTo>
                    <a:cubicBezTo>
                      <a:pt x="10794" y="23742"/>
                      <a:pt x="10786" y="23742"/>
                      <a:pt x="10779" y="23741"/>
                    </a:cubicBezTo>
                    <a:cubicBezTo>
                      <a:pt x="10266" y="23725"/>
                      <a:pt x="9891" y="23355"/>
                      <a:pt x="9359" y="23320"/>
                    </a:cubicBezTo>
                    <a:cubicBezTo>
                      <a:pt x="8766" y="23282"/>
                      <a:pt x="8185" y="23128"/>
                      <a:pt x="7690" y="22794"/>
                    </a:cubicBezTo>
                    <a:cubicBezTo>
                      <a:pt x="7563" y="22707"/>
                      <a:pt x="7639" y="22548"/>
                      <a:pt x="7763" y="22548"/>
                    </a:cubicBezTo>
                    <a:close/>
                    <a:moveTo>
                      <a:pt x="31626" y="22248"/>
                    </a:moveTo>
                    <a:cubicBezTo>
                      <a:pt x="31656" y="22248"/>
                      <a:pt x="31685" y="22264"/>
                      <a:pt x="31692" y="22300"/>
                    </a:cubicBezTo>
                    <a:cubicBezTo>
                      <a:pt x="31776" y="22731"/>
                      <a:pt x="31511" y="22854"/>
                      <a:pt x="31148" y="22917"/>
                    </a:cubicBezTo>
                    <a:cubicBezTo>
                      <a:pt x="31137" y="22919"/>
                      <a:pt x="31127" y="22920"/>
                      <a:pt x="31120" y="22920"/>
                    </a:cubicBezTo>
                    <a:cubicBezTo>
                      <a:pt x="31042" y="22920"/>
                      <a:pt x="31182" y="22814"/>
                      <a:pt x="31309" y="22716"/>
                    </a:cubicBezTo>
                    <a:cubicBezTo>
                      <a:pt x="31262" y="22707"/>
                      <a:pt x="31210" y="22685"/>
                      <a:pt x="31160" y="22660"/>
                    </a:cubicBezTo>
                    <a:cubicBezTo>
                      <a:pt x="31008" y="22722"/>
                      <a:pt x="30790" y="22818"/>
                      <a:pt x="30486" y="22957"/>
                    </a:cubicBezTo>
                    <a:cubicBezTo>
                      <a:pt x="30396" y="22998"/>
                      <a:pt x="30352" y="23115"/>
                      <a:pt x="30254" y="23156"/>
                    </a:cubicBezTo>
                    <a:cubicBezTo>
                      <a:pt x="30103" y="23219"/>
                      <a:pt x="29993" y="23253"/>
                      <a:pt x="29858" y="23253"/>
                    </a:cubicBezTo>
                    <a:cubicBezTo>
                      <a:pt x="29801" y="23253"/>
                      <a:pt x="29740" y="23247"/>
                      <a:pt x="29670" y="23234"/>
                    </a:cubicBezTo>
                    <a:cubicBezTo>
                      <a:pt x="29389" y="23182"/>
                      <a:pt x="29252" y="23056"/>
                      <a:pt x="29032" y="23056"/>
                    </a:cubicBezTo>
                    <a:cubicBezTo>
                      <a:pt x="28925" y="23056"/>
                      <a:pt x="28798" y="23086"/>
                      <a:pt x="28625" y="23168"/>
                    </a:cubicBezTo>
                    <a:cubicBezTo>
                      <a:pt x="28411" y="23270"/>
                      <a:pt x="28216" y="23486"/>
                      <a:pt x="28030" y="23633"/>
                    </a:cubicBezTo>
                    <a:cubicBezTo>
                      <a:pt x="27824" y="23796"/>
                      <a:pt x="27625" y="23931"/>
                      <a:pt x="27377" y="24020"/>
                    </a:cubicBezTo>
                    <a:cubicBezTo>
                      <a:pt x="27033" y="24143"/>
                      <a:pt x="26580" y="24304"/>
                      <a:pt x="26230" y="24358"/>
                    </a:cubicBezTo>
                    <a:cubicBezTo>
                      <a:pt x="26189" y="24364"/>
                      <a:pt x="26151" y="24367"/>
                      <a:pt x="26115" y="24367"/>
                    </a:cubicBezTo>
                    <a:cubicBezTo>
                      <a:pt x="25947" y="24367"/>
                      <a:pt x="25834" y="24299"/>
                      <a:pt x="25721" y="24154"/>
                    </a:cubicBezTo>
                    <a:cubicBezTo>
                      <a:pt x="25683" y="24104"/>
                      <a:pt x="25722" y="24040"/>
                      <a:pt x="25769" y="24040"/>
                    </a:cubicBezTo>
                    <a:cubicBezTo>
                      <a:pt x="25784" y="24040"/>
                      <a:pt x="25799" y="24046"/>
                      <a:pt x="25813" y="24061"/>
                    </a:cubicBezTo>
                    <a:cubicBezTo>
                      <a:pt x="25838" y="24086"/>
                      <a:pt x="25884" y="24097"/>
                      <a:pt x="25945" y="24097"/>
                    </a:cubicBezTo>
                    <a:cubicBezTo>
                      <a:pt x="26212" y="24097"/>
                      <a:pt x="26758" y="23885"/>
                      <a:pt x="26944" y="23825"/>
                    </a:cubicBezTo>
                    <a:cubicBezTo>
                      <a:pt x="27369" y="23686"/>
                      <a:pt x="27620" y="23591"/>
                      <a:pt x="27978" y="23294"/>
                    </a:cubicBezTo>
                    <a:cubicBezTo>
                      <a:pt x="28252" y="23067"/>
                      <a:pt x="28519" y="22806"/>
                      <a:pt x="28891" y="22762"/>
                    </a:cubicBezTo>
                    <a:cubicBezTo>
                      <a:pt x="28917" y="22759"/>
                      <a:pt x="28943" y="22758"/>
                      <a:pt x="28967" y="22758"/>
                    </a:cubicBezTo>
                    <a:cubicBezTo>
                      <a:pt x="29173" y="22758"/>
                      <a:pt x="29331" y="22854"/>
                      <a:pt x="29540" y="22884"/>
                    </a:cubicBezTo>
                    <a:cubicBezTo>
                      <a:pt x="29585" y="22890"/>
                      <a:pt x="29627" y="22893"/>
                      <a:pt x="29667" y="22893"/>
                    </a:cubicBezTo>
                    <a:cubicBezTo>
                      <a:pt x="29972" y="22893"/>
                      <a:pt x="30154" y="22725"/>
                      <a:pt x="30442" y="22614"/>
                    </a:cubicBezTo>
                    <a:cubicBezTo>
                      <a:pt x="30655" y="22533"/>
                      <a:pt x="30584" y="22553"/>
                      <a:pt x="30803" y="22497"/>
                    </a:cubicBezTo>
                    <a:cubicBezTo>
                      <a:pt x="30809" y="22496"/>
                      <a:pt x="30814" y="22495"/>
                      <a:pt x="30820" y="22495"/>
                    </a:cubicBezTo>
                    <a:cubicBezTo>
                      <a:pt x="30896" y="22495"/>
                      <a:pt x="31029" y="22592"/>
                      <a:pt x="31160" y="22660"/>
                    </a:cubicBezTo>
                    <a:cubicBezTo>
                      <a:pt x="31338" y="22587"/>
                      <a:pt x="31426" y="22558"/>
                      <a:pt x="31459" y="22558"/>
                    </a:cubicBezTo>
                    <a:cubicBezTo>
                      <a:pt x="31512" y="22558"/>
                      <a:pt x="31416" y="22634"/>
                      <a:pt x="31309" y="22716"/>
                    </a:cubicBezTo>
                    <a:cubicBezTo>
                      <a:pt x="31326" y="22720"/>
                      <a:pt x="31342" y="22722"/>
                      <a:pt x="31358" y="22722"/>
                    </a:cubicBezTo>
                    <a:cubicBezTo>
                      <a:pt x="31471" y="22722"/>
                      <a:pt x="31555" y="22628"/>
                      <a:pt x="31551" y="22318"/>
                    </a:cubicBezTo>
                    <a:cubicBezTo>
                      <a:pt x="31550" y="22273"/>
                      <a:pt x="31589" y="22248"/>
                      <a:pt x="31626" y="22248"/>
                    </a:cubicBezTo>
                    <a:close/>
                    <a:moveTo>
                      <a:pt x="13997" y="24142"/>
                    </a:moveTo>
                    <a:cubicBezTo>
                      <a:pt x="14287" y="24142"/>
                      <a:pt x="14384" y="24381"/>
                      <a:pt x="14681" y="24462"/>
                    </a:cubicBezTo>
                    <a:cubicBezTo>
                      <a:pt x="14729" y="24475"/>
                      <a:pt x="14775" y="24481"/>
                      <a:pt x="14818" y="24481"/>
                    </a:cubicBezTo>
                    <a:cubicBezTo>
                      <a:pt x="15051" y="24481"/>
                      <a:pt x="15236" y="24326"/>
                      <a:pt x="15474" y="24326"/>
                    </a:cubicBezTo>
                    <a:cubicBezTo>
                      <a:pt x="15529" y="24326"/>
                      <a:pt x="15587" y="24334"/>
                      <a:pt x="15648" y="24354"/>
                    </a:cubicBezTo>
                    <a:cubicBezTo>
                      <a:pt x="15909" y="24439"/>
                      <a:pt x="15956" y="24569"/>
                      <a:pt x="16208" y="24569"/>
                    </a:cubicBezTo>
                    <a:cubicBezTo>
                      <a:pt x="16263" y="24569"/>
                      <a:pt x="16329" y="24563"/>
                      <a:pt x="16408" y="24549"/>
                    </a:cubicBezTo>
                    <a:cubicBezTo>
                      <a:pt x="16594" y="24514"/>
                      <a:pt x="16636" y="24353"/>
                      <a:pt x="16854" y="24353"/>
                    </a:cubicBezTo>
                    <a:cubicBezTo>
                      <a:pt x="16855" y="24353"/>
                      <a:pt x="16856" y="24353"/>
                      <a:pt x="16857" y="24353"/>
                    </a:cubicBezTo>
                    <a:cubicBezTo>
                      <a:pt x="17040" y="24353"/>
                      <a:pt x="17092" y="24438"/>
                      <a:pt x="17248" y="24499"/>
                    </a:cubicBezTo>
                    <a:cubicBezTo>
                      <a:pt x="17554" y="24619"/>
                      <a:pt x="17814" y="24731"/>
                      <a:pt x="18144" y="24731"/>
                    </a:cubicBezTo>
                    <a:cubicBezTo>
                      <a:pt x="18169" y="24731"/>
                      <a:pt x="18194" y="24730"/>
                      <a:pt x="18220" y="24729"/>
                    </a:cubicBezTo>
                    <a:cubicBezTo>
                      <a:pt x="18390" y="24720"/>
                      <a:pt x="18548" y="24712"/>
                      <a:pt x="18701" y="24712"/>
                    </a:cubicBezTo>
                    <a:cubicBezTo>
                      <a:pt x="19014" y="24712"/>
                      <a:pt x="19308" y="24744"/>
                      <a:pt x="19637" y="24861"/>
                    </a:cubicBezTo>
                    <a:cubicBezTo>
                      <a:pt x="19950" y="24971"/>
                      <a:pt x="20168" y="25092"/>
                      <a:pt x="20437" y="25092"/>
                    </a:cubicBezTo>
                    <a:cubicBezTo>
                      <a:pt x="20581" y="25092"/>
                      <a:pt x="20740" y="25058"/>
                      <a:pt x="20937" y="24968"/>
                    </a:cubicBezTo>
                    <a:cubicBezTo>
                      <a:pt x="21141" y="24875"/>
                      <a:pt x="21260" y="24710"/>
                      <a:pt x="21494" y="24666"/>
                    </a:cubicBezTo>
                    <a:cubicBezTo>
                      <a:pt x="21515" y="24662"/>
                      <a:pt x="21537" y="24661"/>
                      <a:pt x="21558" y="24661"/>
                    </a:cubicBezTo>
                    <a:cubicBezTo>
                      <a:pt x="21613" y="24661"/>
                      <a:pt x="21668" y="24670"/>
                      <a:pt x="21721" y="24670"/>
                    </a:cubicBezTo>
                    <a:cubicBezTo>
                      <a:pt x="21735" y="24670"/>
                      <a:pt x="21749" y="24670"/>
                      <a:pt x="21763" y="24668"/>
                    </a:cubicBezTo>
                    <a:cubicBezTo>
                      <a:pt x="21864" y="24696"/>
                      <a:pt x="21965" y="24711"/>
                      <a:pt x="22065" y="24711"/>
                    </a:cubicBezTo>
                    <a:cubicBezTo>
                      <a:pt x="22265" y="24711"/>
                      <a:pt x="22464" y="24654"/>
                      <a:pt x="22661" y="24541"/>
                    </a:cubicBezTo>
                    <a:cubicBezTo>
                      <a:pt x="22717" y="24495"/>
                      <a:pt x="22779" y="24460"/>
                      <a:pt x="22848" y="24435"/>
                    </a:cubicBezTo>
                    <a:cubicBezTo>
                      <a:pt x="22851" y="24435"/>
                      <a:pt x="22854" y="24435"/>
                      <a:pt x="22858" y="24435"/>
                    </a:cubicBezTo>
                    <a:cubicBezTo>
                      <a:pt x="23013" y="24435"/>
                      <a:pt x="23673" y="24577"/>
                      <a:pt x="23872" y="24577"/>
                    </a:cubicBezTo>
                    <a:cubicBezTo>
                      <a:pt x="23907" y="24577"/>
                      <a:pt x="23928" y="24573"/>
                      <a:pt x="23930" y="24562"/>
                    </a:cubicBezTo>
                    <a:cubicBezTo>
                      <a:pt x="23939" y="24487"/>
                      <a:pt x="24002" y="24448"/>
                      <a:pt x="24061" y="24448"/>
                    </a:cubicBezTo>
                    <a:cubicBezTo>
                      <a:pt x="24119" y="24448"/>
                      <a:pt x="24174" y="24486"/>
                      <a:pt x="24170" y="24565"/>
                    </a:cubicBezTo>
                    <a:cubicBezTo>
                      <a:pt x="24162" y="24784"/>
                      <a:pt x="24057" y="24903"/>
                      <a:pt x="23831" y="24949"/>
                    </a:cubicBezTo>
                    <a:cubicBezTo>
                      <a:pt x="23805" y="24954"/>
                      <a:pt x="23780" y="24957"/>
                      <a:pt x="23757" y="24957"/>
                    </a:cubicBezTo>
                    <a:cubicBezTo>
                      <a:pt x="23626" y="24957"/>
                      <a:pt x="23537" y="24883"/>
                      <a:pt x="23404" y="24864"/>
                    </a:cubicBezTo>
                    <a:cubicBezTo>
                      <a:pt x="23307" y="24850"/>
                      <a:pt x="23193" y="24839"/>
                      <a:pt x="23079" y="24839"/>
                    </a:cubicBezTo>
                    <a:cubicBezTo>
                      <a:pt x="22956" y="24839"/>
                      <a:pt x="22831" y="24851"/>
                      <a:pt x="22723" y="24884"/>
                    </a:cubicBezTo>
                    <a:cubicBezTo>
                      <a:pt x="22656" y="24904"/>
                      <a:pt x="22613" y="24992"/>
                      <a:pt x="22542" y="25009"/>
                    </a:cubicBezTo>
                    <a:cubicBezTo>
                      <a:pt x="22439" y="25033"/>
                      <a:pt x="22357" y="25038"/>
                      <a:pt x="22271" y="25038"/>
                    </a:cubicBezTo>
                    <a:cubicBezTo>
                      <a:pt x="22210" y="25038"/>
                      <a:pt x="22148" y="25036"/>
                      <a:pt x="22074" y="25036"/>
                    </a:cubicBezTo>
                    <a:cubicBezTo>
                      <a:pt x="22072" y="25036"/>
                      <a:pt x="22069" y="25036"/>
                      <a:pt x="22066" y="25036"/>
                    </a:cubicBezTo>
                    <a:cubicBezTo>
                      <a:pt x="21603" y="25036"/>
                      <a:pt x="21315" y="25149"/>
                      <a:pt x="20894" y="25295"/>
                    </a:cubicBezTo>
                    <a:cubicBezTo>
                      <a:pt x="20774" y="25337"/>
                      <a:pt x="20657" y="25354"/>
                      <a:pt x="20542" y="25354"/>
                    </a:cubicBezTo>
                    <a:cubicBezTo>
                      <a:pt x="20248" y="25354"/>
                      <a:pt x="19964" y="25243"/>
                      <a:pt x="19674" y="25142"/>
                    </a:cubicBezTo>
                    <a:cubicBezTo>
                      <a:pt x="19418" y="25054"/>
                      <a:pt x="19174" y="25032"/>
                      <a:pt x="18933" y="25032"/>
                    </a:cubicBezTo>
                    <a:cubicBezTo>
                      <a:pt x="18671" y="25032"/>
                      <a:pt x="18412" y="25059"/>
                      <a:pt x="18147" y="25059"/>
                    </a:cubicBezTo>
                    <a:cubicBezTo>
                      <a:pt x="17994" y="25059"/>
                      <a:pt x="17838" y="25050"/>
                      <a:pt x="17678" y="25021"/>
                    </a:cubicBezTo>
                    <a:cubicBezTo>
                      <a:pt x="17479" y="24984"/>
                      <a:pt x="17349" y="24872"/>
                      <a:pt x="17167" y="24817"/>
                    </a:cubicBezTo>
                    <a:cubicBezTo>
                      <a:pt x="17103" y="24797"/>
                      <a:pt x="17041" y="24789"/>
                      <a:pt x="16983" y="24789"/>
                    </a:cubicBezTo>
                    <a:cubicBezTo>
                      <a:pt x="16742" y="24789"/>
                      <a:pt x="16538" y="24920"/>
                      <a:pt x="16296" y="24922"/>
                    </a:cubicBezTo>
                    <a:cubicBezTo>
                      <a:pt x="16291" y="24922"/>
                      <a:pt x="16287" y="24922"/>
                      <a:pt x="16282" y="24922"/>
                    </a:cubicBezTo>
                    <a:cubicBezTo>
                      <a:pt x="16149" y="24922"/>
                      <a:pt x="16056" y="24903"/>
                      <a:pt x="15928" y="24854"/>
                    </a:cubicBezTo>
                    <a:cubicBezTo>
                      <a:pt x="15832" y="24818"/>
                      <a:pt x="15748" y="24729"/>
                      <a:pt x="15651" y="24699"/>
                    </a:cubicBezTo>
                    <a:cubicBezTo>
                      <a:pt x="15493" y="24651"/>
                      <a:pt x="15392" y="24633"/>
                      <a:pt x="15324" y="24633"/>
                    </a:cubicBezTo>
                    <a:cubicBezTo>
                      <a:pt x="15119" y="24633"/>
                      <a:pt x="15221" y="24799"/>
                      <a:pt x="14985" y="24799"/>
                    </a:cubicBezTo>
                    <a:cubicBezTo>
                      <a:pt x="14975" y="24799"/>
                      <a:pt x="14965" y="24798"/>
                      <a:pt x="14953" y="24798"/>
                    </a:cubicBezTo>
                    <a:cubicBezTo>
                      <a:pt x="14570" y="24777"/>
                      <a:pt x="14289" y="24422"/>
                      <a:pt x="13924" y="24422"/>
                    </a:cubicBezTo>
                    <a:cubicBezTo>
                      <a:pt x="13923" y="24422"/>
                      <a:pt x="13921" y="24422"/>
                      <a:pt x="13920" y="24422"/>
                    </a:cubicBezTo>
                    <a:cubicBezTo>
                      <a:pt x="13920" y="24422"/>
                      <a:pt x="13919" y="24422"/>
                      <a:pt x="13919" y="24422"/>
                    </a:cubicBezTo>
                    <a:cubicBezTo>
                      <a:pt x="13767" y="24422"/>
                      <a:pt x="13732" y="24180"/>
                      <a:pt x="13886" y="24153"/>
                    </a:cubicBezTo>
                    <a:cubicBezTo>
                      <a:pt x="13926" y="24145"/>
                      <a:pt x="13963" y="24142"/>
                      <a:pt x="13997" y="24142"/>
                    </a:cubicBezTo>
                    <a:close/>
                    <a:moveTo>
                      <a:pt x="8294" y="24148"/>
                    </a:moveTo>
                    <a:cubicBezTo>
                      <a:pt x="8315" y="24148"/>
                      <a:pt x="8337" y="24153"/>
                      <a:pt x="8361" y="24165"/>
                    </a:cubicBezTo>
                    <a:cubicBezTo>
                      <a:pt x="8803" y="24387"/>
                      <a:pt x="9226" y="24643"/>
                      <a:pt x="9674" y="24856"/>
                    </a:cubicBezTo>
                    <a:cubicBezTo>
                      <a:pt x="10092" y="25055"/>
                      <a:pt x="10571" y="25349"/>
                      <a:pt x="11043" y="25349"/>
                    </a:cubicBezTo>
                    <a:cubicBezTo>
                      <a:pt x="11107" y="25349"/>
                      <a:pt x="11171" y="25344"/>
                      <a:pt x="11234" y="25332"/>
                    </a:cubicBezTo>
                    <a:cubicBezTo>
                      <a:pt x="11345" y="25311"/>
                      <a:pt x="11404" y="25268"/>
                      <a:pt x="11497" y="25268"/>
                    </a:cubicBezTo>
                    <a:cubicBezTo>
                      <a:pt x="11527" y="25268"/>
                      <a:pt x="11560" y="25272"/>
                      <a:pt x="11599" y="25283"/>
                    </a:cubicBezTo>
                    <a:cubicBezTo>
                      <a:pt x="11683" y="25307"/>
                      <a:pt x="12076" y="25610"/>
                      <a:pt x="12078" y="25610"/>
                    </a:cubicBezTo>
                    <a:cubicBezTo>
                      <a:pt x="12078" y="25610"/>
                      <a:pt x="12078" y="25610"/>
                      <a:pt x="12078" y="25610"/>
                    </a:cubicBezTo>
                    <a:cubicBezTo>
                      <a:pt x="12073" y="25552"/>
                      <a:pt x="12118" y="25522"/>
                      <a:pt x="12164" y="25522"/>
                    </a:cubicBezTo>
                    <a:cubicBezTo>
                      <a:pt x="12204" y="25522"/>
                      <a:pt x="12245" y="25544"/>
                      <a:pt x="12258" y="25587"/>
                    </a:cubicBezTo>
                    <a:cubicBezTo>
                      <a:pt x="12304" y="25736"/>
                      <a:pt x="12296" y="25744"/>
                      <a:pt x="12235" y="25884"/>
                    </a:cubicBezTo>
                    <a:cubicBezTo>
                      <a:pt x="12220" y="25921"/>
                      <a:pt x="12173" y="25941"/>
                      <a:pt x="12132" y="25941"/>
                    </a:cubicBezTo>
                    <a:cubicBezTo>
                      <a:pt x="12123" y="25941"/>
                      <a:pt x="12113" y="25940"/>
                      <a:pt x="12105" y="25938"/>
                    </a:cubicBezTo>
                    <a:cubicBezTo>
                      <a:pt x="11830" y="25854"/>
                      <a:pt x="11686" y="25575"/>
                      <a:pt x="11389" y="25575"/>
                    </a:cubicBezTo>
                    <a:cubicBezTo>
                      <a:pt x="11385" y="25575"/>
                      <a:pt x="11381" y="25575"/>
                      <a:pt x="11376" y="25575"/>
                    </a:cubicBezTo>
                    <a:cubicBezTo>
                      <a:pt x="11224" y="25579"/>
                      <a:pt x="11093" y="25668"/>
                      <a:pt x="10921" y="25668"/>
                    </a:cubicBezTo>
                    <a:cubicBezTo>
                      <a:pt x="10898" y="25668"/>
                      <a:pt x="10874" y="25667"/>
                      <a:pt x="10849" y="25663"/>
                    </a:cubicBezTo>
                    <a:cubicBezTo>
                      <a:pt x="9994" y="25532"/>
                      <a:pt x="8912" y="24887"/>
                      <a:pt x="8229" y="24389"/>
                    </a:cubicBezTo>
                    <a:cubicBezTo>
                      <a:pt x="8116" y="24307"/>
                      <a:pt x="8179" y="24148"/>
                      <a:pt x="8294" y="24148"/>
                    </a:cubicBezTo>
                    <a:close/>
                    <a:moveTo>
                      <a:pt x="30993" y="24521"/>
                    </a:moveTo>
                    <a:cubicBezTo>
                      <a:pt x="31236" y="24521"/>
                      <a:pt x="31398" y="24718"/>
                      <a:pt x="31498" y="24949"/>
                    </a:cubicBezTo>
                    <a:lnTo>
                      <a:pt x="31596" y="24714"/>
                    </a:lnTo>
                    <a:cubicBezTo>
                      <a:pt x="31592" y="24644"/>
                      <a:pt x="31641" y="24610"/>
                      <a:pt x="31693" y="24610"/>
                    </a:cubicBezTo>
                    <a:cubicBezTo>
                      <a:pt x="31748" y="24610"/>
                      <a:pt x="31807" y="24647"/>
                      <a:pt x="31815" y="24717"/>
                    </a:cubicBezTo>
                    <a:cubicBezTo>
                      <a:pt x="31849" y="25015"/>
                      <a:pt x="31778" y="25198"/>
                      <a:pt x="31570" y="25414"/>
                    </a:cubicBezTo>
                    <a:cubicBezTo>
                      <a:pt x="31545" y="25440"/>
                      <a:pt x="31512" y="25452"/>
                      <a:pt x="31480" y="25452"/>
                    </a:cubicBezTo>
                    <a:cubicBezTo>
                      <a:pt x="31423" y="25452"/>
                      <a:pt x="31366" y="25415"/>
                      <a:pt x="31350" y="25355"/>
                    </a:cubicBezTo>
                    <a:cubicBezTo>
                      <a:pt x="31266" y="25039"/>
                      <a:pt x="31154" y="24930"/>
                      <a:pt x="31031" y="24930"/>
                    </a:cubicBezTo>
                    <a:cubicBezTo>
                      <a:pt x="30803" y="24930"/>
                      <a:pt x="30538" y="25301"/>
                      <a:pt x="30340" y="25420"/>
                    </a:cubicBezTo>
                    <a:cubicBezTo>
                      <a:pt x="30237" y="25481"/>
                      <a:pt x="30161" y="25498"/>
                      <a:pt x="30085" y="25498"/>
                    </a:cubicBezTo>
                    <a:cubicBezTo>
                      <a:pt x="29996" y="25498"/>
                      <a:pt x="29909" y="25475"/>
                      <a:pt x="29784" y="25475"/>
                    </a:cubicBezTo>
                    <a:cubicBezTo>
                      <a:pt x="29781" y="25475"/>
                      <a:pt x="29777" y="25475"/>
                      <a:pt x="29773" y="25475"/>
                    </a:cubicBezTo>
                    <a:cubicBezTo>
                      <a:pt x="29290" y="25482"/>
                      <a:pt x="29332" y="25781"/>
                      <a:pt x="28998" y="25911"/>
                    </a:cubicBezTo>
                    <a:cubicBezTo>
                      <a:pt x="28950" y="25929"/>
                      <a:pt x="28909" y="25936"/>
                      <a:pt x="28871" y="25936"/>
                    </a:cubicBezTo>
                    <a:cubicBezTo>
                      <a:pt x="28752" y="25936"/>
                      <a:pt x="28671" y="25863"/>
                      <a:pt x="28530" y="25846"/>
                    </a:cubicBezTo>
                    <a:cubicBezTo>
                      <a:pt x="28464" y="25837"/>
                      <a:pt x="28404" y="25833"/>
                      <a:pt x="28351" y="25833"/>
                    </a:cubicBezTo>
                    <a:cubicBezTo>
                      <a:pt x="27870" y="25833"/>
                      <a:pt x="27866" y="26154"/>
                      <a:pt x="27471" y="26362"/>
                    </a:cubicBezTo>
                    <a:cubicBezTo>
                      <a:pt x="27290" y="26459"/>
                      <a:pt x="27085" y="26480"/>
                      <a:pt x="26873" y="26480"/>
                    </a:cubicBezTo>
                    <a:cubicBezTo>
                      <a:pt x="26700" y="26480"/>
                      <a:pt x="26522" y="26466"/>
                      <a:pt x="26350" y="26466"/>
                    </a:cubicBezTo>
                    <a:cubicBezTo>
                      <a:pt x="26211" y="26466"/>
                      <a:pt x="26076" y="26475"/>
                      <a:pt x="25949" y="26508"/>
                    </a:cubicBezTo>
                    <a:cubicBezTo>
                      <a:pt x="25482" y="26630"/>
                      <a:pt x="25071" y="26783"/>
                      <a:pt x="24662" y="26783"/>
                    </a:cubicBezTo>
                    <a:cubicBezTo>
                      <a:pt x="24364" y="26783"/>
                      <a:pt x="24067" y="26702"/>
                      <a:pt x="23750" y="26472"/>
                    </a:cubicBezTo>
                    <a:cubicBezTo>
                      <a:pt x="23700" y="26435"/>
                      <a:pt x="23728" y="26368"/>
                      <a:pt x="23779" y="26368"/>
                    </a:cubicBezTo>
                    <a:cubicBezTo>
                      <a:pt x="23788" y="26368"/>
                      <a:pt x="23797" y="26370"/>
                      <a:pt x="23807" y="26374"/>
                    </a:cubicBezTo>
                    <a:cubicBezTo>
                      <a:pt x="24174" y="26541"/>
                      <a:pt x="24508" y="26655"/>
                      <a:pt x="24874" y="26655"/>
                    </a:cubicBezTo>
                    <a:cubicBezTo>
                      <a:pt x="25030" y="26655"/>
                      <a:pt x="25192" y="26634"/>
                      <a:pt x="25366" y="26588"/>
                    </a:cubicBezTo>
                    <a:cubicBezTo>
                      <a:pt x="25650" y="26512"/>
                      <a:pt x="25900" y="26349"/>
                      <a:pt x="26197" y="26311"/>
                    </a:cubicBezTo>
                    <a:cubicBezTo>
                      <a:pt x="26228" y="26307"/>
                      <a:pt x="26259" y="26306"/>
                      <a:pt x="26290" y="26306"/>
                    </a:cubicBezTo>
                    <a:cubicBezTo>
                      <a:pt x="26401" y="26306"/>
                      <a:pt x="26516" y="26325"/>
                      <a:pt x="26626" y="26325"/>
                    </a:cubicBezTo>
                    <a:cubicBezTo>
                      <a:pt x="26661" y="26325"/>
                      <a:pt x="26696" y="26323"/>
                      <a:pt x="26730" y="26318"/>
                    </a:cubicBezTo>
                    <a:cubicBezTo>
                      <a:pt x="27815" y="26157"/>
                      <a:pt x="27359" y="26053"/>
                      <a:pt x="27781" y="25713"/>
                    </a:cubicBezTo>
                    <a:cubicBezTo>
                      <a:pt x="27931" y="25592"/>
                      <a:pt x="28034" y="25491"/>
                      <a:pt x="28237" y="25491"/>
                    </a:cubicBezTo>
                    <a:cubicBezTo>
                      <a:pt x="28241" y="25491"/>
                      <a:pt x="28245" y="25491"/>
                      <a:pt x="28249" y="25491"/>
                    </a:cubicBezTo>
                    <a:cubicBezTo>
                      <a:pt x="28383" y="25494"/>
                      <a:pt x="28460" y="25589"/>
                      <a:pt x="28580" y="25600"/>
                    </a:cubicBezTo>
                    <a:cubicBezTo>
                      <a:pt x="28665" y="25606"/>
                      <a:pt x="28734" y="25609"/>
                      <a:pt x="28791" y="25609"/>
                    </a:cubicBezTo>
                    <a:cubicBezTo>
                      <a:pt x="29224" y="25609"/>
                      <a:pt x="28930" y="25428"/>
                      <a:pt x="29227" y="25287"/>
                    </a:cubicBezTo>
                    <a:cubicBezTo>
                      <a:pt x="29359" y="25225"/>
                      <a:pt x="29436" y="25215"/>
                      <a:pt x="29524" y="25215"/>
                    </a:cubicBezTo>
                    <a:cubicBezTo>
                      <a:pt x="29567" y="25215"/>
                      <a:pt x="29612" y="25217"/>
                      <a:pt x="29666" y="25217"/>
                    </a:cubicBezTo>
                    <a:cubicBezTo>
                      <a:pt x="29691" y="25217"/>
                      <a:pt x="29718" y="25217"/>
                      <a:pt x="29747" y="25216"/>
                    </a:cubicBezTo>
                    <a:cubicBezTo>
                      <a:pt x="30488" y="25179"/>
                      <a:pt x="30265" y="24776"/>
                      <a:pt x="30784" y="24565"/>
                    </a:cubicBezTo>
                    <a:cubicBezTo>
                      <a:pt x="30860" y="24535"/>
                      <a:pt x="30929" y="24521"/>
                      <a:pt x="30993" y="24521"/>
                    </a:cubicBezTo>
                    <a:close/>
                    <a:moveTo>
                      <a:pt x="13656" y="26201"/>
                    </a:moveTo>
                    <a:cubicBezTo>
                      <a:pt x="13659" y="26201"/>
                      <a:pt x="13661" y="26201"/>
                      <a:pt x="13664" y="26201"/>
                    </a:cubicBezTo>
                    <a:cubicBezTo>
                      <a:pt x="14633" y="26270"/>
                      <a:pt x="15591" y="26541"/>
                      <a:pt x="16562" y="26550"/>
                    </a:cubicBezTo>
                    <a:cubicBezTo>
                      <a:pt x="17390" y="26558"/>
                      <a:pt x="18199" y="26665"/>
                      <a:pt x="19021" y="26758"/>
                    </a:cubicBezTo>
                    <a:cubicBezTo>
                      <a:pt x="19482" y="26811"/>
                      <a:pt x="20007" y="26932"/>
                      <a:pt x="20475" y="26932"/>
                    </a:cubicBezTo>
                    <a:cubicBezTo>
                      <a:pt x="20490" y="26932"/>
                      <a:pt x="20504" y="26932"/>
                      <a:pt x="20519" y="26932"/>
                    </a:cubicBezTo>
                    <a:cubicBezTo>
                      <a:pt x="20937" y="26923"/>
                      <a:pt x="21310" y="26589"/>
                      <a:pt x="21697" y="26568"/>
                    </a:cubicBezTo>
                    <a:cubicBezTo>
                      <a:pt x="21712" y="26567"/>
                      <a:pt x="21727" y="26567"/>
                      <a:pt x="21742" y="26567"/>
                    </a:cubicBezTo>
                    <a:cubicBezTo>
                      <a:pt x="22055" y="26567"/>
                      <a:pt x="22252" y="26744"/>
                      <a:pt x="22430" y="26979"/>
                    </a:cubicBezTo>
                    <a:cubicBezTo>
                      <a:pt x="22527" y="26875"/>
                      <a:pt x="22625" y="26772"/>
                      <a:pt x="22725" y="26672"/>
                    </a:cubicBezTo>
                    <a:cubicBezTo>
                      <a:pt x="22750" y="26646"/>
                      <a:pt x="22779" y="26635"/>
                      <a:pt x="22806" y="26635"/>
                    </a:cubicBezTo>
                    <a:cubicBezTo>
                      <a:pt x="22895" y="26635"/>
                      <a:pt x="22972" y="26753"/>
                      <a:pt x="22894" y="26840"/>
                    </a:cubicBezTo>
                    <a:cubicBezTo>
                      <a:pt x="22768" y="26986"/>
                      <a:pt x="22640" y="27126"/>
                      <a:pt x="22507" y="27266"/>
                    </a:cubicBezTo>
                    <a:cubicBezTo>
                      <a:pt x="22483" y="27292"/>
                      <a:pt x="22453" y="27303"/>
                      <a:pt x="22423" y="27303"/>
                    </a:cubicBezTo>
                    <a:cubicBezTo>
                      <a:pt x="22378" y="27303"/>
                      <a:pt x="22333" y="27279"/>
                      <a:pt x="22307" y="27240"/>
                    </a:cubicBezTo>
                    <a:cubicBezTo>
                      <a:pt x="22170" y="27044"/>
                      <a:pt x="22038" y="26978"/>
                      <a:pt x="21905" y="26978"/>
                    </a:cubicBezTo>
                    <a:cubicBezTo>
                      <a:pt x="21697" y="26978"/>
                      <a:pt x="21484" y="27138"/>
                      <a:pt x="21239" y="27216"/>
                    </a:cubicBezTo>
                    <a:cubicBezTo>
                      <a:pt x="21110" y="27256"/>
                      <a:pt x="20984" y="27270"/>
                      <a:pt x="20859" y="27270"/>
                    </a:cubicBezTo>
                    <a:cubicBezTo>
                      <a:pt x="20697" y="27270"/>
                      <a:pt x="20535" y="27247"/>
                      <a:pt x="20365" y="27229"/>
                    </a:cubicBezTo>
                    <a:cubicBezTo>
                      <a:pt x="19566" y="27145"/>
                      <a:pt x="18768" y="27036"/>
                      <a:pt x="17969" y="26937"/>
                    </a:cubicBezTo>
                    <a:cubicBezTo>
                      <a:pt x="16520" y="26758"/>
                      <a:pt x="15067" y="26761"/>
                      <a:pt x="13629" y="26456"/>
                    </a:cubicBezTo>
                    <a:cubicBezTo>
                      <a:pt x="13489" y="26425"/>
                      <a:pt x="13518" y="26201"/>
                      <a:pt x="13656" y="26201"/>
                    </a:cubicBezTo>
                    <a:close/>
                    <a:moveTo>
                      <a:pt x="10008" y="26494"/>
                    </a:moveTo>
                    <a:cubicBezTo>
                      <a:pt x="10017" y="26494"/>
                      <a:pt x="10026" y="26495"/>
                      <a:pt x="10036" y="26497"/>
                    </a:cubicBezTo>
                    <a:cubicBezTo>
                      <a:pt x="10480" y="26599"/>
                      <a:pt x="10718" y="26937"/>
                      <a:pt x="11113" y="27130"/>
                    </a:cubicBezTo>
                    <a:cubicBezTo>
                      <a:pt x="11444" y="27291"/>
                      <a:pt x="11835" y="27309"/>
                      <a:pt x="12171" y="27462"/>
                    </a:cubicBezTo>
                    <a:cubicBezTo>
                      <a:pt x="12852" y="27774"/>
                      <a:pt x="12643" y="27675"/>
                      <a:pt x="13071" y="27738"/>
                    </a:cubicBezTo>
                    <a:cubicBezTo>
                      <a:pt x="13178" y="27754"/>
                      <a:pt x="13232" y="27759"/>
                      <a:pt x="13261" y="27759"/>
                    </a:cubicBezTo>
                    <a:cubicBezTo>
                      <a:pt x="13307" y="27759"/>
                      <a:pt x="13281" y="27745"/>
                      <a:pt x="13306" y="27745"/>
                    </a:cubicBezTo>
                    <a:cubicBezTo>
                      <a:pt x="13325" y="27745"/>
                      <a:pt x="13371" y="27752"/>
                      <a:pt x="13494" y="27778"/>
                    </a:cubicBezTo>
                    <a:cubicBezTo>
                      <a:pt x="13767" y="27835"/>
                      <a:pt x="13860" y="27912"/>
                      <a:pt x="14022" y="27912"/>
                    </a:cubicBezTo>
                    <a:cubicBezTo>
                      <a:pt x="14134" y="27912"/>
                      <a:pt x="14278" y="27876"/>
                      <a:pt x="14535" y="27771"/>
                    </a:cubicBezTo>
                    <a:cubicBezTo>
                      <a:pt x="14611" y="27740"/>
                      <a:pt x="14635" y="27623"/>
                      <a:pt x="14726" y="27606"/>
                    </a:cubicBezTo>
                    <a:cubicBezTo>
                      <a:pt x="14834" y="27587"/>
                      <a:pt x="14896" y="27560"/>
                      <a:pt x="14963" y="27560"/>
                    </a:cubicBezTo>
                    <a:cubicBezTo>
                      <a:pt x="15015" y="27560"/>
                      <a:pt x="15071" y="27577"/>
                      <a:pt x="15153" y="27628"/>
                    </a:cubicBezTo>
                    <a:cubicBezTo>
                      <a:pt x="15256" y="27693"/>
                      <a:pt x="15270" y="27812"/>
                      <a:pt x="15356" y="27877"/>
                    </a:cubicBezTo>
                    <a:cubicBezTo>
                      <a:pt x="15443" y="27940"/>
                      <a:pt x="15492" y="27963"/>
                      <a:pt x="15532" y="27963"/>
                    </a:cubicBezTo>
                    <a:cubicBezTo>
                      <a:pt x="15596" y="27963"/>
                      <a:pt x="15637" y="27904"/>
                      <a:pt x="15775" y="27858"/>
                    </a:cubicBezTo>
                    <a:cubicBezTo>
                      <a:pt x="15894" y="27818"/>
                      <a:pt x="15989" y="27799"/>
                      <a:pt x="16066" y="27799"/>
                    </a:cubicBezTo>
                    <a:cubicBezTo>
                      <a:pt x="16307" y="27799"/>
                      <a:pt x="16375" y="27985"/>
                      <a:pt x="16461" y="28303"/>
                    </a:cubicBezTo>
                    <a:cubicBezTo>
                      <a:pt x="16527" y="28212"/>
                      <a:pt x="16580" y="28112"/>
                      <a:pt x="16615" y="28003"/>
                    </a:cubicBezTo>
                    <a:cubicBezTo>
                      <a:pt x="16628" y="27972"/>
                      <a:pt x="16651" y="27960"/>
                      <a:pt x="16676" y="27960"/>
                    </a:cubicBezTo>
                    <a:cubicBezTo>
                      <a:pt x="16725" y="27960"/>
                      <a:pt x="16779" y="28008"/>
                      <a:pt x="16765" y="28065"/>
                    </a:cubicBezTo>
                    <a:cubicBezTo>
                      <a:pt x="16711" y="28300"/>
                      <a:pt x="16641" y="28469"/>
                      <a:pt x="16515" y="28671"/>
                    </a:cubicBezTo>
                    <a:cubicBezTo>
                      <a:pt x="16485" y="28719"/>
                      <a:pt x="16440" y="28741"/>
                      <a:pt x="16395" y="28741"/>
                    </a:cubicBezTo>
                    <a:cubicBezTo>
                      <a:pt x="16334" y="28741"/>
                      <a:pt x="16273" y="28701"/>
                      <a:pt x="16247" y="28634"/>
                    </a:cubicBezTo>
                    <a:cubicBezTo>
                      <a:pt x="16161" y="28409"/>
                      <a:pt x="16069" y="28344"/>
                      <a:pt x="15969" y="28344"/>
                    </a:cubicBezTo>
                    <a:cubicBezTo>
                      <a:pt x="15830" y="28344"/>
                      <a:pt x="15676" y="28469"/>
                      <a:pt x="15500" y="28469"/>
                    </a:cubicBezTo>
                    <a:cubicBezTo>
                      <a:pt x="15413" y="28469"/>
                      <a:pt x="15321" y="28439"/>
                      <a:pt x="15224" y="28347"/>
                    </a:cubicBezTo>
                    <a:cubicBezTo>
                      <a:pt x="15149" y="28278"/>
                      <a:pt x="15123" y="28105"/>
                      <a:pt x="15048" y="28057"/>
                    </a:cubicBezTo>
                    <a:cubicBezTo>
                      <a:pt x="14990" y="28019"/>
                      <a:pt x="14943" y="28005"/>
                      <a:pt x="14902" y="28005"/>
                    </a:cubicBezTo>
                    <a:cubicBezTo>
                      <a:pt x="14800" y="28005"/>
                      <a:pt x="14734" y="28092"/>
                      <a:pt x="14624" y="28123"/>
                    </a:cubicBezTo>
                    <a:cubicBezTo>
                      <a:pt x="14473" y="28167"/>
                      <a:pt x="14399" y="28215"/>
                      <a:pt x="14254" y="28215"/>
                    </a:cubicBezTo>
                    <a:cubicBezTo>
                      <a:pt x="14230" y="28215"/>
                      <a:pt x="14204" y="28214"/>
                      <a:pt x="14176" y="28211"/>
                    </a:cubicBezTo>
                    <a:cubicBezTo>
                      <a:pt x="14046" y="28197"/>
                      <a:pt x="13919" y="28128"/>
                      <a:pt x="13798" y="28082"/>
                    </a:cubicBezTo>
                    <a:cubicBezTo>
                      <a:pt x="13426" y="27942"/>
                      <a:pt x="13233" y="27931"/>
                      <a:pt x="12854" y="27904"/>
                    </a:cubicBezTo>
                    <a:cubicBezTo>
                      <a:pt x="12577" y="27884"/>
                      <a:pt x="12489" y="27834"/>
                      <a:pt x="12244" y="27711"/>
                    </a:cubicBezTo>
                    <a:cubicBezTo>
                      <a:pt x="11740" y="27455"/>
                      <a:pt x="11626" y="27509"/>
                      <a:pt x="11205" y="27370"/>
                    </a:cubicBezTo>
                    <a:cubicBezTo>
                      <a:pt x="10765" y="27224"/>
                      <a:pt x="10415" y="26865"/>
                      <a:pt x="9985" y="26685"/>
                    </a:cubicBezTo>
                    <a:cubicBezTo>
                      <a:pt x="9881" y="26642"/>
                      <a:pt x="9906" y="26494"/>
                      <a:pt x="10008" y="26494"/>
                    </a:cubicBezTo>
                    <a:close/>
                    <a:moveTo>
                      <a:pt x="32084" y="26379"/>
                    </a:moveTo>
                    <a:cubicBezTo>
                      <a:pt x="32137" y="26379"/>
                      <a:pt x="32195" y="26426"/>
                      <a:pt x="32184" y="26495"/>
                    </a:cubicBezTo>
                    <a:cubicBezTo>
                      <a:pt x="32139" y="26785"/>
                      <a:pt x="31956" y="27414"/>
                      <a:pt x="31571" y="27414"/>
                    </a:cubicBezTo>
                    <a:cubicBezTo>
                      <a:pt x="31548" y="27414"/>
                      <a:pt x="31525" y="27412"/>
                      <a:pt x="31501" y="27408"/>
                    </a:cubicBezTo>
                    <a:cubicBezTo>
                      <a:pt x="31382" y="27385"/>
                      <a:pt x="31293" y="27253"/>
                      <a:pt x="31167" y="27253"/>
                    </a:cubicBezTo>
                    <a:cubicBezTo>
                      <a:pt x="31136" y="27253"/>
                      <a:pt x="31102" y="27261"/>
                      <a:pt x="31066" y="27280"/>
                    </a:cubicBezTo>
                    <a:cubicBezTo>
                      <a:pt x="30998" y="27317"/>
                      <a:pt x="30926" y="27491"/>
                      <a:pt x="30884" y="27559"/>
                    </a:cubicBezTo>
                    <a:cubicBezTo>
                      <a:pt x="30783" y="27719"/>
                      <a:pt x="30692" y="27835"/>
                      <a:pt x="30506" y="27886"/>
                    </a:cubicBezTo>
                    <a:cubicBezTo>
                      <a:pt x="30497" y="27889"/>
                      <a:pt x="30489" y="27890"/>
                      <a:pt x="30481" y="27890"/>
                    </a:cubicBezTo>
                    <a:cubicBezTo>
                      <a:pt x="30445" y="27890"/>
                      <a:pt x="30413" y="27870"/>
                      <a:pt x="30394" y="27840"/>
                    </a:cubicBezTo>
                    <a:cubicBezTo>
                      <a:pt x="30273" y="27658"/>
                      <a:pt x="30135" y="27500"/>
                      <a:pt x="29987" y="27344"/>
                    </a:cubicBezTo>
                    <a:lnTo>
                      <a:pt x="29987" y="27344"/>
                    </a:lnTo>
                    <a:cubicBezTo>
                      <a:pt x="30051" y="27533"/>
                      <a:pt x="30050" y="27746"/>
                      <a:pt x="29788" y="27767"/>
                    </a:cubicBezTo>
                    <a:cubicBezTo>
                      <a:pt x="29785" y="27767"/>
                      <a:pt x="29783" y="27768"/>
                      <a:pt x="29781" y="27768"/>
                    </a:cubicBezTo>
                    <a:cubicBezTo>
                      <a:pt x="29728" y="27768"/>
                      <a:pt x="29676" y="27727"/>
                      <a:pt x="29628" y="27725"/>
                    </a:cubicBezTo>
                    <a:cubicBezTo>
                      <a:pt x="29539" y="27677"/>
                      <a:pt x="29451" y="27623"/>
                      <a:pt x="29366" y="27566"/>
                    </a:cubicBezTo>
                    <a:cubicBezTo>
                      <a:pt x="29255" y="27621"/>
                      <a:pt x="29143" y="27675"/>
                      <a:pt x="29030" y="27729"/>
                    </a:cubicBezTo>
                    <a:cubicBezTo>
                      <a:pt x="28785" y="27868"/>
                      <a:pt x="28946" y="27965"/>
                      <a:pt x="28618" y="27965"/>
                    </a:cubicBezTo>
                    <a:cubicBezTo>
                      <a:pt x="28603" y="27965"/>
                      <a:pt x="28587" y="27965"/>
                      <a:pt x="28569" y="27965"/>
                    </a:cubicBezTo>
                    <a:cubicBezTo>
                      <a:pt x="28356" y="27959"/>
                      <a:pt x="28160" y="27882"/>
                      <a:pt x="27932" y="27875"/>
                    </a:cubicBezTo>
                    <a:cubicBezTo>
                      <a:pt x="27918" y="27875"/>
                      <a:pt x="27905" y="27875"/>
                      <a:pt x="27891" y="27875"/>
                    </a:cubicBezTo>
                    <a:cubicBezTo>
                      <a:pt x="27442" y="27875"/>
                      <a:pt x="27194" y="28110"/>
                      <a:pt x="26842" y="28361"/>
                    </a:cubicBezTo>
                    <a:cubicBezTo>
                      <a:pt x="26602" y="28533"/>
                      <a:pt x="26437" y="28723"/>
                      <a:pt x="26122" y="28760"/>
                    </a:cubicBezTo>
                    <a:cubicBezTo>
                      <a:pt x="26102" y="28762"/>
                      <a:pt x="26082" y="28763"/>
                      <a:pt x="26063" y="28763"/>
                    </a:cubicBezTo>
                    <a:cubicBezTo>
                      <a:pt x="25959" y="28763"/>
                      <a:pt x="25861" y="28735"/>
                      <a:pt x="25757" y="28731"/>
                    </a:cubicBezTo>
                    <a:cubicBezTo>
                      <a:pt x="25738" y="28731"/>
                      <a:pt x="25720" y="28731"/>
                      <a:pt x="25702" y="28731"/>
                    </a:cubicBezTo>
                    <a:cubicBezTo>
                      <a:pt x="25356" y="28731"/>
                      <a:pt x="25048" y="28838"/>
                      <a:pt x="24740" y="28886"/>
                    </a:cubicBezTo>
                    <a:cubicBezTo>
                      <a:pt x="24426" y="28936"/>
                      <a:pt x="23882" y="28869"/>
                      <a:pt x="23651" y="29111"/>
                    </a:cubicBezTo>
                    <a:cubicBezTo>
                      <a:pt x="23634" y="29129"/>
                      <a:pt x="23614" y="29136"/>
                      <a:pt x="23595" y="29136"/>
                    </a:cubicBezTo>
                    <a:cubicBezTo>
                      <a:pt x="23538" y="29136"/>
                      <a:pt x="23485" y="29071"/>
                      <a:pt x="23519" y="29010"/>
                    </a:cubicBezTo>
                    <a:cubicBezTo>
                      <a:pt x="23629" y="28809"/>
                      <a:pt x="23716" y="28740"/>
                      <a:pt x="23947" y="28681"/>
                    </a:cubicBezTo>
                    <a:cubicBezTo>
                      <a:pt x="24291" y="28595"/>
                      <a:pt x="24650" y="28479"/>
                      <a:pt x="24988" y="28402"/>
                    </a:cubicBezTo>
                    <a:cubicBezTo>
                      <a:pt x="25076" y="28381"/>
                      <a:pt x="25152" y="28376"/>
                      <a:pt x="25226" y="28376"/>
                    </a:cubicBezTo>
                    <a:cubicBezTo>
                      <a:pt x="25297" y="28376"/>
                      <a:pt x="25368" y="28381"/>
                      <a:pt x="25446" y="28381"/>
                    </a:cubicBezTo>
                    <a:cubicBezTo>
                      <a:pt x="25466" y="28381"/>
                      <a:pt x="25487" y="28381"/>
                      <a:pt x="25508" y="28380"/>
                    </a:cubicBezTo>
                    <a:cubicBezTo>
                      <a:pt x="26014" y="28362"/>
                      <a:pt x="26379" y="28238"/>
                      <a:pt x="26817" y="27980"/>
                    </a:cubicBezTo>
                    <a:cubicBezTo>
                      <a:pt x="26898" y="27931"/>
                      <a:pt x="26960" y="27851"/>
                      <a:pt x="27040" y="27801"/>
                    </a:cubicBezTo>
                    <a:cubicBezTo>
                      <a:pt x="27275" y="27655"/>
                      <a:pt x="27532" y="27562"/>
                      <a:pt x="27812" y="27550"/>
                    </a:cubicBezTo>
                    <a:cubicBezTo>
                      <a:pt x="27857" y="27548"/>
                      <a:pt x="27898" y="27547"/>
                      <a:pt x="27936" y="27547"/>
                    </a:cubicBezTo>
                    <a:cubicBezTo>
                      <a:pt x="28099" y="27547"/>
                      <a:pt x="28206" y="27562"/>
                      <a:pt x="28315" y="27562"/>
                    </a:cubicBezTo>
                    <a:cubicBezTo>
                      <a:pt x="28463" y="27562"/>
                      <a:pt x="28616" y="27535"/>
                      <a:pt x="28924" y="27409"/>
                    </a:cubicBezTo>
                    <a:cubicBezTo>
                      <a:pt x="29102" y="27337"/>
                      <a:pt x="29083" y="27272"/>
                      <a:pt x="29227" y="27272"/>
                    </a:cubicBezTo>
                    <a:cubicBezTo>
                      <a:pt x="29245" y="27272"/>
                      <a:pt x="29267" y="27273"/>
                      <a:pt x="29291" y="27275"/>
                    </a:cubicBezTo>
                    <a:cubicBezTo>
                      <a:pt x="29320" y="27278"/>
                      <a:pt x="29577" y="27425"/>
                      <a:pt x="29712" y="27425"/>
                    </a:cubicBezTo>
                    <a:cubicBezTo>
                      <a:pt x="29784" y="27425"/>
                      <a:pt x="29821" y="27382"/>
                      <a:pt x="29768" y="27251"/>
                    </a:cubicBezTo>
                    <a:cubicBezTo>
                      <a:pt x="29744" y="27193"/>
                      <a:pt x="29797" y="27150"/>
                      <a:pt x="29849" y="27150"/>
                    </a:cubicBezTo>
                    <a:cubicBezTo>
                      <a:pt x="29864" y="27150"/>
                      <a:pt x="29880" y="27154"/>
                      <a:pt x="29893" y="27163"/>
                    </a:cubicBezTo>
                    <a:cubicBezTo>
                      <a:pt x="29906" y="27146"/>
                      <a:pt x="29924" y="27134"/>
                      <a:pt x="29945" y="27134"/>
                    </a:cubicBezTo>
                    <a:cubicBezTo>
                      <a:pt x="29956" y="27134"/>
                      <a:pt x="29967" y="27137"/>
                      <a:pt x="29978" y="27145"/>
                    </a:cubicBezTo>
                    <a:cubicBezTo>
                      <a:pt x="30159" y="27274"/>
                      <a:pt x="30323" y="27572"/>
                      <a:pt x="30509" y="27572"/>
                    </a:cubicBezTo>
                    <a:cubicBezTo>
                      <a:pt x="30562" y="27572"/>
                      <a:pt x="30617" y="27549"/>
                      <a:pt x="30674" y="27490"/>
                    </a:cubicBezTo>
                    <a:cubicBezTo>
                      <a:pt x="30797" y="27366"/>
                      <a:pt x="30818" y="27167"/>
                      <a:pt x="30983" y="27072"/>
                    </a:cubicBezTo>
                    <a:cubicBezTo>
                      <a:pt x="31042" y="27038"/>
                      <a:pt x="31098" y="27023"/>
                      <a:pt x="31155" y="27023"/>
                    </a:cubicBezTo>
                    <a:cubicBezTo>
                      <a:pt x="31215" y="27023"/>
                      <a:pt x="31275" y="27040"/>
                      <a:pt x="31340" y="27067"/>
                    </a:cubicBezTo>
                    <a:cubicBezTo>
                      <a:pt x="31436" y="27107"/>
                      <a:pt x="31474" y="27174"/>
                      <a:pt x="31549" y="27174"/>
                    </a:cubicBezTo>
                    <a:cubicBezTo>
                      <a:pt x="31583" y="27174"/>
                      <a:pt x="31626" y="27160"/>
                      <a:pt x="31686" y="27122"/>
                    </a:cubicBezTo>
                    <a:cubicBezTo>
                      <a:pt x="31869" y="27009"/>
                      <a:pt x="31964" y="26633"/>
                      <a:pt x="32007" y="26445"/>
                    </a:cubicBezTo>
                    <a:cubicBezTo>
                      <a:pt x="32018" y="26399"/>
                      <a:pt x="32050" y="26379"/>
                      <a:pt x="32084" y="26379"/>
                    </a:cubicBezTo>
                    <a:close/>
                    <a:moveTo>
                      <a:pt x="22117" y="28887"/>
                    </a:moveTo>
                    <a:cubicBezTo>
                      <a:pt x="22225" y="28887"/>
                      <a:pt x="22328" y="28993"/>
                      <a:pt x="22254" y="29110"/>
                    </a:cubicBezTo>
                    <a:cubicBezTo>
                      <a:pt x="22180" y="29237"/>
                      <a:pt x="22097" y="29359"/>
                      <a:pt x="22003" y="29473"/>
                    </a:cubicBezTo>
                    <a:cubicBezTo>
                      <a:pt x="21972" y="29513"/>
                      <a:pt x="21916" y="29546"/>
                      <a:pt x="21863" y="29546"/>
                    </a:cubicBezTo>
                    <a:cubicBezTo>
                      <a:pt x="21830" y="29546"/>
                      <a:pt x="21798" y="29534"/>
                      <a:pt x="21774" y="29502"/>
                    </a:cubicBezTo>
                    <a:cubicBezTo>
                      <a:pt x="21609" y="29290"/>
                      <a:pt x="21492" y="29223"/>
                      <a:pt x="21343" y="29223"/>
                    </a:cubicBezTo>
                    <a:cubicBezTo>
                      <a:pt x="21234" y="29223"/>
                      <a:pt x="21108" y="29259"/>
                      <a:pt x="20933" y="29301"/>
                    </a:cubicBezTo>
                    <a:cubicBezTo>
                      <a:pt x="20795" y="29334"/>
                      <a:pt x="20728" y="29342"/>
                      <a:pt x="20633" y="29342"/>
                    </a:cubicBezTo>
                    <a:cubicBezTo>
                      <a:pt x="20591" y="29342"/>
                      <a:pt x="20544" y="29340"/>
                      <a:pt x="20484" y="29339"/>
                    </a:cubicBezTo>
                    <a:cubicBezTo>
                      <a:pt x="20004" y="29327"/>
                      <a:pt x="19498" y="29279"/>
                      <a:pt x="19024" y="29203"/>
                    </a:cubicBezTo>
                    <a:cubicBezTo>
                      <a:pt x="18923" y="29187"/>
                      <a:pt x="18953" y="29034"/>
                      <a:pt x="19047" y="29034"/>
                    </a:cubicBezTo>
                    <a:cubicBezTo>
                      <a:pt x="19056" y="29034"/>
                      <a:pt x="19065" y="29034"/>
                      <a:pt x="19074" y="29034"/>
                    </a:cubicBezTo>
                    <a:cubicBezTo>
                      <a:pt x="19446" y="29034"/>
                      <a:pt x="19808" y="29086"/>
                      <a:pt x="20177" y="29109"/>
                    </a:cubicBezTo>
                    <a:cubicBezTo>
                      <a:pt x="20232" y="29112"/>
                      <a:pt x="20283" y="29114"/>
                      <a:pt x="20330" y="29114"/>
                    </a:cubicBezTo>
                    <a:cubicBezTo>
                      <a:pt x="20532" y="29114"/>
                      <a:pt x="20678" y="29081"/>
                      <a:pt x="20936" y="28997"/>
                    </a:cubicBezTo>
                    <a:cubicBezTo>
                      <a:pt x="20992" y="28978"/>
                      <a:pt x="21036" y="28907"/>
                      <a:pt x="21099" y="28898"/>
                    </a:cubicBezTo>
                    <a:cubicBezTo>
                      <a:pt x="21145" y="28891"/>
                      <a:pt x="21189" y="28888"/>
                      <a:pt x="21231" y="28888"/>
                    </a:cubicBezTo>
                    <a:cubicBezTo>
                      <a:pt x="21479" y="28888"/>
                      <a:pt x="21659" y="28998"/>
                      <a:pt x="21844" y="29166"/>
                    </a:cubicBezTo>
                    <a:cubicBezTo>
                      <a:pt x="21889" y="29093"/>
                      <a:pt x="21936" y="29022"/>
                      <a:pt x="21988" y="28956"/>
                    </a:cubicBezTo>
                    <a:cubicBezTo>
                      <a:pt x="22022" y="28907"/>
                      <a:pt x="22070" y="28887"/>
                      <a:pt x="22117" y="28887"/>
                    </a:cubicBezTo>
                    <a:close/>
                    <a:moveTo>
                      <a:pt x="1" y="0"/>
                    </a:moveTo>
                    <a:lnTo>
                      <a:pt x="1" y="0"/>
                    </a:lnTo>
                    <a:cubicBezTo>
                      <a:pt x="1227" y="4393"/>
                      <a:pt x="2481" y="8777"/>
                      <a:pt x="3760" y="13154"/>
                    </a:cubicBezTo>
                    <a:cubicBezTo>
                      <a:pt x="4409" y="15375"/>
                      <a:pt x="5066" y="17594"/>
                      <a:pt x="5730" y="19810"/>
                    </a:cubicBezTo>
                    <a:cubicBezTo>
                      <a:pt x="6363" y="21921"/>
                      <a:pt x="7168" y="24053"/>
                      <a:pt x="7575" y="26220"/>
                    </a:cubicBezTo>
                    <a:cubicBezTo>
                      <a:pt x="7640" y="26222"/>
                      <a:pt x="7706" y="26249"/>
                      <a:pt x="7753" y="26314"/>
                    </a:cubicBezTo>
                    <a:cubicBezTo>
                      <a:pt x="9176" y="28254"/>
                      <a:pt x="11760" y="29287"/>
                      <a:pt x="13966" y="30041"/>
                    </a:cubicBezTo>
                    <a:cubicBezTo>
                      <a:pt x="16143" y="30783"/>
                      <a:pt x="18416" y="31220"/>
                      <a:pt x="20714" y="31339"/>
                    </a:cubicBezTo>
                    <a:cubicBezTo>
                      <a:pt x="21153" y="31362"/>
                      <a:pt x="21593" y="31373"/>
                      <a:pt x="22032" y="31373"/>
                    </a:cubicBezTo>
                    <a:cubicBezTo>
                      <a:pt x="24138" y="31373"/>
                      <a:pt x="26240" y="31113"/>
                      <a:pt x="28289" y="30622"/>
                    </a:cubicBezTo>
                    <a:cubicBezTo>
                      <a:pt x="29520" y="30327"/>
                      <a:pt x="30732" y="29950"/>
                      <a:pt x="31914" y="29497"/>
                    </a:cubicBezTo>
                    <a:cubicBezTo>
                      <a:pt x="33106" y="29041"/>
                      <a:pt x="34230" y="28449"/>
                      <a:pt x="35397" y="27943"/>
                    </a:cubicBezTo>
                    <a:cubicBezTo>
                      <a:pt x="35367" y="27908"/>
                      <a:pt x="35346" y="27865"/>
                      <a:pt x="35340" y="27811"/>
                    </a:cubicBezTo>
                    <a:cubicBezTo>
                      <a:pt x="34802" y="23240"/>
                      <a:pt x="34121" y="18691"/>
                      <a:pt x="33404" y="14146"/>
                    </a:cubicBezTo>
                    <a:cubicBezTo>
                      <a:pt x="33052" y="11913"/>
                      <a:pt x="32698" y="9682"/>
                      <a:pt x="32365" y="7445"/>
                    </a:cubicBezTo>
                    <a:cubicBezTo>
                      <a:pt x="32057" y="5370"/>
                      <a:pt x="31665" y="3266"/>
                      <a:pt x="31558" y="1168"/>
                    </a:cubicBezTo>
                    <a:cubicBezTo>
                      <a:pt x="29104" y="2716"/>
                      <a:pt x="26007" y="3351"/>
                      <a:pt x="23199" y="3863"/>
                    </a:cubicBezTo>
                    <a:cubicBezTo>
                      <a:pt x="20390" y="4374"/>
                      <a:pt x="17541" y="4731"/>
                      <a:pt x="14683" y="4731"/>
                    </a:cubicBezTo>
                    <a:cubicBezTo>
                      <a:pt x="14615" y="4731"/>
                      <a:pt x="14547" y="4731"/>
                      <a:pt x="14478" y="4731"/>
                    </a:cubicBezTo>
                    <a:cubicBezTo>
                      <a:pt x="9322" y="4701"/>
                      <a:pt x="4106" y="3383"/>
                      <a:pt x="101" y="11"/>
                    </a:cubicBezTo>
                    <a:cubicBezTo>
                      <a:pt x="89" y="14"/>
                      <a:pt x="76" y="16"/>
                      <a:pt x="64" y="16"/>
                    </a:cubicBezTo>
                    <a:cubicBezTo>
                      <a:pt x="42" y="16"/>
                      <a:pt x="21" y="1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7"/>
              <p:cNvSpPr/>
              <p:nvPr/>
            </p:nvSpPr>
            <p:spPr>
              <a:xfrm>
                <a:off x="7134950" y="3570175"/>
                <a:ext cx="934425" cy="690800"/>
              </a:xfrm>
              <a:custGeom>
                <a:avLst/>
                <a:gdLst/>
                <a:ahLst/>
                <a:cxnLst/>
                <a:rect l="l" t="t" r="r" b="b"/>
                <a:pathLst>
                  <a:path w="37377" h="27632" extrusionOk="0">
                    <a:moveTo>
                      <a:pt x="32851" y="0"/>
                    </a:moveTo>
                    <a:cubicBezTo>
                      <a:pt x="32843" y="7"/>
                      <a:pt x="32836" y="16"/>
                      <a:pt x="32825" y="23"/>
                    </a:cubicBezTo>
                    <a:cubicBezTo>
                      <a:pt x="30772" y="1316"/>
                      <a:pt x="28333" y="2175"/>
                      <a:pt x="26026" y="2886"/>
                    </a:cubicBezTo>
                    <a:cubicBezTo>
                      <a:pt x="22057" y="4110"/>
                      <a:pt x="17864" y="4741"/>
                      <a:pt x="13672" y="4741"/>
                    </a:cubicBezTo>
                    <a:cubicBezTo>
                      <a:pt x="9213" y="4741"/>
                      <a:pt x="4755" y="4027"/>
                      <a:pt x="574" y="2549"/>
                    </a:cubicBezTo>
                    <a:cubicBezTo>
                      <a:pt x="523" y="2549"/>
                      <a:pt x="483" y="2533"/>
                      <a:pt x="454" y="2507"/>
                    </a:cubicBezTo>
                    <a:cubicBezTo>
                      <a:pt x="442" y="2503"/>
                      <a:pt x="429" y="2499"/>
                      <a:pt x="417" y="2494"/>
                    </a:cubicBezTo>
                    <a:cubicBezTo>
                      <a:pt x="279" y="2552"/>
                      <a:pt x="140" y="2605"/>
                      <a:pt x="1" y="2655"/>
                    </a:cubicBezTo>
                    <a:cubicBezTo>
                      <a:pt x="16" y="2660"/>
                      <a:pt x="30" y="2664"/>
                      <a:pt x="44" y="2672"/>
                    </a:cubicBezTo>
                    <a:cubicBezTo>
                      <a:pt x="92" y="2644"/>
                      <a:pt x="147" y="2626"/>
                      <a:pt x="204" y="2626"/>
                    </a:cubicBezTo>
                    <a:cubicBezTo>
                      <a:pt x="267" y="2626"/>
                      <a:pt x="333" y="2648"/>
                      <a:pt x="393" y="2699"/>
                    </a:cubicBezTo>
                    <a:cubicBezTo>
                      <a:pt x="4342" y="6083"/>
                      <a:pt x="9603" y="7374"/>
                      <a:pt x="14714" y="7374"/>
                    </a:cubicBezTo>
                    <a:cubicBezTo>
                      <a:pt x="14728" y="7374"/>
                      <a:pt x="14741" y="7374"/>
                      <a:pt x="14754" y="7374"/>
                    </a:cubicBezTo>
                    <a:cubicBezTo>
                      <a:pt x="17633" y="7370"/>
                      <a:pt x="20503" y="6997"/>
                      <a:pt x="23329" y="6470"/>
                    </a:cubicBezTo>
                    <a:cubicBezTo>
                      <a:pt x="24668" y="6219"/>
                      <a:pt x="26000" y="5926"/>
                      <a:pt x="27305" y="5535"/>
                    </a:cubicBezTo>
                    <a:cubicBezTo>
                      <a:pt x="28780" y="5093"/>
                      <a:pt x="30151" y="4466"/>
                      <a:pt x="31552" y="3837"/>
                    </a:cubicBezTo>
                    <a:cubicBezTo>
                      <a:pt x="31587" y="3821"/>
                      <a:pt x="31621" y="3814"/>
                      <a:pt x="31653" y="3814"/>
                    </a:cubicBezTo>
                    <a:cubicBezTo>
                      <a:pt x="31832" y="3814"/>
                      <a:pt x="31947" y="4034"/>
                      <a:pt x="31807" y="4172"/>
                    </a:cubicBezTo>
                    <a:cubicBezTo>
                      <a:pt x="32266" y="6410"/>
                      <a:pt x="32483" y="8713"/>
                      <a:pt x="32830" y="10971"/>
                    </a:cubicBezTo>
                    <a:cubicBezTo>
                      <a:pt x="33174" y="13205"/>
                      <a:pt x="33535" y="15435"/>
                      <a:pt x="33893" y="17667"/>
                    </a:cubicBezTo>
                    <a:cubicBezTo>
                      <a:pt x="34425" y="20981"/>
                      <a:pt x="34955" y="24300"/>
                      <a:pt x="35382" y="27632"/>
                    </a:cubicBezTo>
                    <a:cubicBezTo>
                      <a:pt x="35390" y="27629"/>
                      <a:pt x="35397" y="27626"/>
                      <a:pt x="35407" y="27625"/>
                    </a:cubicBezTo>
                    <a:cubicBezTo>
                      <a:pt x="36126" y="27503"/>
                      <a:pt x="36748" y="27223"/>
                      <a:pt x="37377" y="26883"/>
                    </a:cubicBezTo>
                    <a:cubicBezTo>
                      <a:pt x="36521" y="22370"/>
                      <a:pt x="35935" y="17797"/>
                      <a:pt x="35164" y="13268"/>
                    </a:cubicBezTo>
                    <a:cubicBezTo>
                      <a:pt x="34778" y="10992"/>
                      <a:pt x="34379" y="8717"/>
                      <a:pt x="33970" y="6444"/>
                    </a:cubicBezTo>
                    <a:cubicBezTo>
                      <a:pt x="33589" y="4318"/>
                      <a:pt x="33028" y="2154"/>
                      <a:pt x="32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7"/>
              <p:cNvSpPr/>
              <p:nvPr/>
            </p:nvSpPr>
            <p:spPr>
              <a:xfrm>
                <a:off x="6360725" y="3640175"/>
                <a:ext cx="763025" cy="965350"/>
              </a:xfrm>
              <a:custGeom>
                <a:avLst/>
                <a:gdLst/>
                <a:ahLst/>
                <a:cxnLst/>
                <a:rect l="l" t="t" r="r" b="b"/>
                <a:pathLst>
                  <a:path w="30521" h="38614" extrusionOk="0">
                    <a:moveTo>
                      <a:pt x="30521" y="1"/>
                    </a:moveTo>
                    <a:lnTo>
                      <a:pt x="30521" y="1"/>
                    </a:lnTo>
                    <a:cubicBezTo>
                      <a:pt x="30468" y="16"/>
                      <a:pt x="30417" y="31"/>
                      <a:pt x="30363" y="44"/>
                    </a:cubicBezTo>
                    <a:cubicBezTo>
                      <a:pt x="30206" y="96"/>
                      <a:pt x="30047" y="143"/>
                      <a:pt x="29887" y="183"/>
                    </a:cubicBezTo>
                    <a:cubicBezTo>
                      <a:pt x="28586" y="2208"/>
                      <a:pt x="26548" y="3760"/>
                      <a:pt x="24522" y="4999"/>
                    </a:cubicBezTo>
                    <a:cubicBezTo>
                      <a:pt x="22219" y="6407"/>
                      <a:pt x="19728" y="7516"/>
                      <a:pt x="17220" y="8503"/>
                    </a:cubicBezTo>
                    <a:cubicBezTo>
                      <a:pt x="11701" y="10675"/>
                      <a:pt x="5898" y="12057"/>
                      <a:pt x="1" y="12656"/>
                    </a:cubicBezTo>
                    <a:cubicBezTo>
                      <a:pt x="1079" y="14588"/>
                      <a:pt x="1837" y="16673"/>
                      <a:pt x="2611" y="18741"/>
                    </a:cubicBezTo>
                    <a:cubicBezTo>
                      <a:pt x="3437" y="20951"/>
                      <a:pt x="4279" y="23155"/>
                      <a:pt x="5119" y="25361"/>
                    </a:cubicBezTo>
                    <a:cubicBezTo>
                      <a:pt x="5977" y="27613"/>
                      <a:pt x="6824" y="29870"/>
                      <a:pt x="7678" y="32125"/>
                    </a:cubicBezTo>
                    <a:cubicBezTo>
                      <a:pt x="8094" y="33228"/>
                      <a:pt x="8512" y="34332"/>
                      <a:pt x="8929" y="35435"/>
                    </a:cubicBezTo>
                    <a:cubicBezTo>
                      <a:pt x="9311" y="36449"/>
                      <a:pt x="9810" y="37496"/>
                      <a:pt x="10055" y="38563"/>
                    </a:cubicBezTo>
                    <a:cubicBezTo>
                      <a:pt x="10343" y="38597"/>
                      <a:pt x="10619" y="38614"/>
                      <a:pt x="10891" y="38614"/>
                    </a:cubicBezTo>
                    <a:cubicBezTo>
                      <a:pt x="11454" y="38614"/>
                      <a:pt x="11994" y="38544"/>
                      <a:pt x="12561" y="38420"/>
                    </a:cubicBezTo>
                    <a:cubicBezTo>
                      <a:pt x="12228" y="37466"/>
                      <a:pt x="11896" y="36513"/>
                      <a:pt x="11562" y="35561"/>
                    </a:cubicBezTo>
                    <a:cubicBezTo>
                      <a:pt x="10779" y="33327"/>
                      <a:pt x="9986" y="31096"/>
                      <a:pt x="9177" y="28871"/>
                    </a:cubicBezTo>
                    <a:cubicBezTo>
                      <a:pt x="7561" y="24426"/>
                      <a:pt x="5798" y="20016"/>
                      <a:pt x="4298" y="15531"/>
                    </a:cubicBezTo>
                    <a:cubicBezTo>
                      <a:pt x="4251" y="15390"/>
                      <a:pt x="4357" y="15305"/>
                      <a:pt x="4470" y="15305"/>
                    </a:cubicBezTo>
                    <a:cubicBezTo>
                      <a:pt x="4486" y="15305"/>
                      <a:pt x="4503" y="15307"/>
                      <a:pt x="4519" y="15310"/>
                    </a:cubicBezTo>
                    <a:cubicBezTo>
                      <a:pt x="4548" y="15260"/>
                      <a:pt x="4608" y="15226"/>
                      <a:pt x="4666" y="15226"/>
                    </a:cubicBezTo>
                    <a:cubicBezTo>
                      <a:pt x="4691" y="15226"/>
                      <a:pt x="4716" y="15232"/>
                      <a:pt x="4738" y="15245"/>
                    </a:cubicBezTo>
                    <a:cubicBezTo>
                      <a:pt x="4777" y="15271"/>
                      <a:pt x="4818" y="15295"/>
                      <a:pt x="4857" y="15321"/>
                    </a:cubicBezTo>
                    <a:cubicBezTo>
                      <a:pt x="4888" y="15321"/>
                      <a:pt x="4920" y="15318"/>
                      <a:pt x="4952" y="15316"/>
                    </a:cubicBezTo>
                    <a:cubicBezTo>
                      <a:pt x="4970" y="15314"/>
                      <a:pt x="4988" y="15313"/>
                      <a:pt x="5006" y="15313"/>
                    </a:cubicBezTo>
                    <a:cubicBezTo>
                      <a:pt x="5053" y="15313"/>
                      <a:pt x="5097" y="15319"/>
                      <a:pt x="5141" y="15336"/>
                    </a:cubicBezTo>
                    <a:cubicBezTo>
                      <a:pt x="5150" y="15335"/>
                      <a:pt x="5158" y="15332"/>
                      <a:pt x="5169" y="15332"/>
                    </a:cubicBezTo>
                    <a:cubicBezTo>
                      <a:pt x="11214" y="14998"/>
                      <a:pt x="17318" y="13563"/>
                      <a:pt x="22380" y="10116"/>
                    </a:cubicBezTo>
                    <a:cubicBezTo>
                      <a:pt x="24654" y="8568"/>
                      <a:pt x="26692" y="6633"/>
                      <a:pt x="28261" y="4365"/>
                    </a:cubicBezTo>
                    <a:cubicBezTo>
                      <a:pt x="29040" y="3240"/>
                      <a:pt x="29712" y="2031"/>
                      <a:pt x="30233" y="762"/>
                    </a:cubicBezTo>
                    <a:cubicBezTo>
                      <a:pt x="30314" y="562"/>
                      <a:pt x="30365" y="210"/>
                      <a:pt x="30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7"/>
              <p:cNvSpPr/>
              <p:nvPr/>
            </p:nvSpPr>
            <p:spPr>
              <a:xfrm>
                <a:off x="6227525" y="3638250"/>
                <a:ext cx="847775" cy="910425"/>
              </a:xfrm>
              <a:custGeom>
                <a:avLst/>
                <a:gdLst/>
                <a:ahLst/>
                <a:cxnLst/>
                <a:rect l="l" t="t" r="r" b="b"/>
                <a:pathLst>
                  <a:path w="33911" h="36417" extrusionOk="0">
                    <a:moveTo>
                      <a:pt x="31636" y="1"/>
                    </a:moveTo>
                    <a:cubicBezTo>
                      <a:pt x="27520" y="1660"/>
                      <a:pt x="23098" y="2517"/>
                      <a:pt x="18735" y="3407"/>
                    </a:cubicBezTo>
                    <a:cubicBezTo>
                      <a:pt x="16650" y="4085"/>
                      <a:pt x="14458" y="4511"/>
                      <a:pt x="12336" y="5016"/>
                    </a:cubicBezTo>
                    <a:cubicBezTo>
                      <a:pt x="11014" y="5332"/>
                      <a:pt x="9691" y="5643"/>
                      <a:pt x="8366" y="5945"/>
                    </a:cubicBezTo>
                    <a:cubicBezTo>
                      <a:pt x="8132" y="6019"/>
                      <a:pt x="7898" y="6093"/>
                      <a:pt x="7666" y="6170"/>
                    </a:cubicBezTo>
                    <a:cubicBezTo>
                      <a:pt x="5214" y="6972"/>
                      <a:pt x="2791" y="7879"/>
                      <a:pt x="236" y="8296"/>
                    </a:cubicBezTo>
                    <a:cubicBezTo>
                      <a:pt x="252" y="8296"/>
                      <a:pt x="268" y="8298"/>
                      <a:pt x="286" y="8308"/>
                    </a:cubicBezTo>
                    <a:cubicBezTo>
                      <a:pt x="1312" y="8912"/>
                      <a:pt x="2202" y="9925"/>
                      <a:pt x="2988" y="10807"/>
                    </a:cubicBezTo>
                    <a:cubicBezTo>
                      <a:pt x="3023" y="10847"/>
                      <a:pt x="2990" y="10898"/>
                      <a:pt x="2949" y="10898"/>
                    </a:cubicBezTo>
                    <a:cubicBezTo>
                      <a:pt x="2937" y="10898"/>
                      <a:pt x="2924" y="10893"/>
                      <a:pt x="2912" y="10883"/>
                    </a:cubicBezTo>
                    <a:cubicBezTo>
                      <a:pt x="2022" y="10078"/>
                      <a:pt x="977" y="9342"/>
                      <a:pt x="174" y="8455"/>
                    </a:cubicBezTo>
                    <a:cubicBezTo>
                      <a:pt x="122" y="8400"/>
                      <a:pt x="156" y="8320"/>
                      <a:pt x="213" y="8300"/>
                    </a:cubicBezTo>
                    <a:lnTo>
                      <a:pt x="213" y="8300"/>
                    </a:lnTo>
                    <a:cubicBezTo>
                      <a:pt x="143" y="8312"/>
                      <a:pt x="72" y="8323"/>
                      <a:pt x="1" y="8334"/>
                    </a:cubicBezTo>
                    <a:cubicBezTo>
                      <a:pt x="535" y="10482"/>
                      <a:pt x="1413" y="12524"/>
                      <a:pt x="2228" y="14579"/>
                    </a:cubicBezTo>
                    <a:cubicBezTo>
                      <a:pt x="3065" y="16687"/>
                      <a:pt x="3902" y="18796"/>
                      <a:pt x="4739" y="20906"/>
                    </a:cubicBezTo>
                    <a:cubicBezTo>
                      <a:pt x="5353" y="22453"/>
                      <a:pt x="5955" y="24007"/>
                      <a:pt x="6561" y="25558"/>
                    </a:cubicBezTo>
                    <a:cubicBezTo>
                      <a:pt x="6891" y="26299"/>
                      <a:pt x="7188" y="27055"/>
                      <a:pt x="7452" y="27824"/>
                    </a:cubicBezTo>
                    <a:cubicBezTo>
                      <a:pt x="7844" y="28818"/>
                      <a:pt x="8236" y="29812"/>
                      <a:pt x="8649" y="30798"/>
                    </a:cubicBezTo>
                    <a:cubicBezTo>
                      <a:pt x="9014" y="31670"/>
                      <a:pt x="9455" y="32560"/>
                      <a:pt x="9690" y="33481"/>
                    </a:cubicBezTo>
                    <a:cubicBezTo>
                      <a:pt x="9702" y="33486"/>
                      <a:pt x="9716" y="33493"/>
                      <a:pt x="9726" y="33503"/>
                    </a:cubicBezTo>
                    <a:cubicBezTo>
                      <a:pt x="10653" y="34370"/>
                      <a:pt x="11506" y="35409"/>
                      <a:pt x="12293" y="36403"/>
                    </a:cubicBezTo>
                    <a:cubicBezTo>
                      <a:pt x="12297" y="36407"/>
                      <a:pt x="12297" y="36411"/>
                      <a:pt x="12300" y="36417"/>
                    </a:cubicBezTo>
                    <a:cubicBezTo>
                      <a:pt x="12369" y="36366"/>
                      <a:pt x="12459" y="36357"/>
                      <a:pt x="12546" y="36343"/>
                    </a:cubicBezTo>
                    <a:cubicBezTo>
                      <a:pt x="11890" y="34783"/>
                      <a:pt x="11325" y="33175"/>
                      <a:pt x="10714" y="31604"/>
                    </a:cubicBezTo>
                    <a:cubicBezTo>
                      <a:pt x="9858" y="29407"/>
                      <a:pt x="9012" y="27205"/>
                      <a:pt x="8177" y="24999"/>
                    </a:cubicBezTo>
                    <a:lnTo>
                      <a:pt x="8175" y="24999"/>
                    </a:lnTo>
                    <a:cubicBezTo>
                      <a:pt x="6503" y="20590"/>
                      <a:pt x="4857" y="16169"/>
                      <a:pt x="3287" y="11721"/>
                    </a:cubicBezTo>
                    <a:cubicBezTo>
                      <a:pt x="3262" y="11654"/>
                      <a:pt x="3281" y="11601"/>
                      <a:pt x="3319" y="11564"/>
                    </a:cubicBezTo>
                    <a:cubicBezTo>
                      <a:pt x="3300" y="11444"/>
                      <a:pt x="3369" y="11297"/>
                      <a:pt x="3528" y="11279"/>
                    </a:cubicBezTo>
                    <a:cubicBezTo>
                      <a:pt x="9157" y="10664"/>
                      <a:pt x="14723" y="9447"/>
                      <a:pt x="20085" y="7617"/>
                    </a:cubicBezTo>
                    <a:cubicBezTo>
                      <a:pt x="22768" y="6700"/>
                      <a:pt x="25339" y="5525"/>
                      <a:pt x="27824" y="4160"/>
                    </a:cubicBezTo>
                    <a:cubicBezTo>
                      <a:pt x="29907" y="3016"/>
                      <a:pt x="31870" y="1671"/>
                      <a:pt x="33911" y="459"/>
                    </a:cubicBezTo>
                    <a:lnTo>
                      <a:pt x="33911" y="459"/>
                    </a:lnTo>
                    <a:cubicBezTo>
                      <a:pt x="33830" y="462"/>
                      <a:pt x="33749" y="464"/>
                      <a:pt x="33668" y="464"/>
                    </a:cubicBezTo>
                    <a:cubicBezTo>
                      <a:pt x="33550" y="464"/>
                      <a:pt x="33431" y="460"/>
                      <a:pt x="33313" y="452"/>
                    </a:cubicBezTo>
                    <a:cubicBezTo>
                      <a:pt x="31373" y="1813"/>
                      <a:pt x="29079" y="2607"/>
                      <a:pt x="26876" y="3433"/>
                    </a:cubicBezTo>
                    <a:cubicBezTo>
                      <a:pt x="24415" y="4358"/>
                      <a:pt x="21936" y="5236"/>
                      <a:pt x="19443" y="6067"/>
                    </a:cubicBezTo>
                    <a:cubicBezTo>
                      <a:pt x="16949" y="6899"/>
                      <a:pt x="14439" y="7683"/>
                      <a:pt x="11916" y="8419"/>
                    </a:cubicBezTo>
                    <a:cubicBezTo>
                      <a:pt x="9355" y="9167"/>
                      <a:pt x="6765" y="9970"/>
                      <a:pt x="4148" y="10497"/>
                    </a:cubicBezTo>
                    <a:cubicBezTo>
                      <a:pt x="4137" y="10500"/>
                      <a:pt x="4126" y="10501"/>
                      <a:pt x="4116" y="10501"/>
                    </a:cubicBezTo>
                    <a:cubicBezTo>
                      <a:pt x="3965" y="10501"/>
                      <a:pt x="3915" y="10276"/>
                      <a:pt x="4077" y="10227"/>
                    </a:cubicBezTo>
                    <a:cubicBezTo>
                      <a:pt x="6589" y="9461"/>
                      <a:pt x="9157" y="8865"/>
                      <a:pt x="11679" y="8127"/>
                    </a:cubicBezTo>
                    <a:cubicBezTo>
                      <a:pt x="14153" y="7403"/>
                      <a:pt x="16614" y="6635"/>
                      <a:pt x="19060" y="5822"/>
                    </a:cubicBezTo>
                    <a:cubicBezTo>
                      <a:pt x="21555" y="4995"/>
                      <a:pt x="24034" y="4120"/>
                      <a:pt x="26496" y="3200"/>
                    </a:cubicBezTo>
                    <a:cubicBezTo>
                      <a:pt x="28680" y="2384"/>
                      <a:pt x="30843" y="1549"/>
                      <a:pt x="32871" y="404"/>
                    </a:cubicBezTo>
                    <a:cubicBezTo>
                      <a:pt x="32652" y="370"/>
                      <a:pt x="32434" y="320"/>
                      <a:pt x="32219" y="255"/>
                    </a:cubicBezTo>
                    <a:cubicBezTo>
                      <a:pt x="30249" y="1599"/>
                      <a:pt x="27785" y="2085"/>
                      <a:pt x="25516" y="2682"/>
                    </a:cubicBezTo>
                    <a:cubicBezTo>
                      <a:pt x="22914" y="3367"/>
                      <a:pt x="20311" y="4051"/>
                      <a:pt x="17709" y="4735"/>
                    </a:cubicBezTo>
                    <a:cubicBezTo>
                      <a:pt x="12411" y="6129"/>
                      <a:pt x="7126" y="7674"/>
                      <a:pt x="1784" y="8891"/>
                    </a:cubicBezTo>
                    <a:cubicBezTo>
                      <a:pt x="1776" y="8893"/>
                      <a:pt x="1768" y="8894"/>
                      <a:pt x="1760" y="8894"/>
                    </a:cubicBezTo>
                    <a:cubicBezTo>
                      <a:pt x="1661" y="8894"/>
                      <a:pt x="1628" y="8741"/>
                      <a:pt x="1737" y="8708"/>
                    </a:cubicBezTo>
                    <a:cubicBezTo>
                      <a:pt x="6883" y="7158"/>
                      <a:pt x="12140" y="5914"/>
                      <a:pt x="17334" y="4535"/>
                    </a:cubicBezTo>
                    <a:cubicBezTo>
                      <a:pt x="19935" y="3845"/>
                      <a:pt x="22535" y="3154"/>
                      <a:pt x="25137" y="2465"/>
                    </a:cubicBezTo>
                    <a:cubicBezTo>
                      <a:pt x="27462" y="1848"/>
                      <a:pt x="29774" y="1281"/>
                      <a:pt x="31897" y="145"/>
                    </a:cubicBezTo>
                    <a:cubicBezTo>
                      <a:pt x="31841" y="122"/>
                      <a:pt x="31782" y="102"/>
                      <a:pt x="31724" y="78"/>
                    </a:cubicBezTo>
                    <a:cubicBezTo>
                      <a:pt x="31684" y="60"/>
                      <a:pt x="31655" y="32"/>
                      <a:pt x="31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7"/>
              <p:cNvSpPr/>
              <p:nvPr/>
            </p:nvSpPr>
            <p:spPr>
              <a:xfrm>
                <a:off x="7174675" y="3353250"/>
                <a:ext cx="968375" cy="783150"/>
              </a:xfrm>
              <a:custGeom>
                <a:avLst/>
                <a:gdLst/>
                <a:ahLst/>
                <a:cxnLst/>
                <a:rect l="l" t="t" r="r" b="b"/>
                <a:pathLst>
                  <a:path w="38735" h="31326" extrusionOk="0">
                    <a:moveTo>
                      <a:pt x="34164" y="265"/>
                    </a:moveTo>
                    <a:cubicBezTo>
                      <a:pt x="34203" y="265"/>
                      <a:pt x="34245" y="299"/>
                      <a:pt x="34237" y="350"/>
                    </a:cubicBezTo>
                    <a:cubicBezTo>
                      <a:pt x="34049" y="1542"/>
                      <a:pt x="33889" y="2868"/>
                      <a:pt x="33486" y="4006"/>
                    </a:cubicBezTo>
                    <a:cubicBezTo>
                      <a:pt x="33473" y="4044"/>
                      <a:pt x="33438" y="4062"/>
                      <a:pt x="33404" y="4062"/>
                    </a:cubicBezTo>
                    <a:cubicBezTo>
                      <a:pt x="33364" y="4062"/>
                      <a:pt x="33326" y="4036"/>
                      <a:pt x="33329" y="3985"/>
                    </a:cubicBezTo>
                    <a:cubicBezTo>
                      <a:pt x="33416" y="2773"/>
                      <a:pt x="33799" y="1488"/>
                      <a:pt x="34104" y="313"/>
                    </a:cubicBezTo>
                    <a:cubicBezTo>
                      <a:pt x="34113" y="279"/>
                      <a:pt x="34138" y="265"/>
                      <a:pt x="34164" y="265"/>
                    </a:cubicBezTo>
                    <a:close/>
                    <a:moveTo>
                      <a:pt x="34498" y="1"/>
                    </a:moveTo>
                    <a:cubicBezTo>
                      <a:pt x="34012" y="129"/>
                      <a:pt x="33527" y="256"/>
                      <a:pt x="33041" y="385"/>
                    </a:cubicBezTo>
                    <a:cubicBezTo>
                      <a:pt x="30936" y="1176"/>
                      <a:pt x="28763" y="1817"/>
                      <a:pt x="26625" y="2490"/>
                    </a:cubicBezTo>
                    <a:cubicBezTo>
                      <a:pt x="24389" y="3194"/>
                      <a:pt x="22147" y="3870"/>
                      <a:pt x="19898" y="4528"/>
                    </a:cubicBezTo>
                    <a:cubicBezTo>
                      <a:pt x="19874" y="4589"/>
                      <a:pt x="19820" y="4641"/>
                      <a:pt x="19728" y="4660"/>
                    </a:cubicBezTo>
                    <a:cubicBezTo>
                      <a:pt x="19378" y="4731"/>
                      <a:pt x="19027" y="4807"/>
                      <a:pt x="18679" y="4884"/>
                    </a:cubicBezTo>
                    <a:cubicBezTo>
                      <a:pt x="18623" y="4900"/>
                      <a:pt x="18566" y="4918"/>
                      <a:pt x="18510" y="4934"/>
                    </a:cubicBezTo>
                    <a:cubicBezTo>
                      <a:pt x="16090" y="5633"/>
                      <a:pt x="13664" y="6313"/>
                      <a:pt x="11236" y="6981"/>
                    </a:cubicBezTo>
                    <a:cubicBezTo>
                      <a:pt x="10977" y="7071"/>
                      <a:pt x="10719" y="7159"/>
                      <a:pt x="10461" y="7251"/>
                    </a:cubicBezTo>
                    <a:cubicBezTo>
                      <a:pt x="10431" y="7261"/>
                      <a:pt x="10404" y="7266"/>
                      <a:pt x="10378" y="7266"/>
                    </a:cubicBezTo>
                    <a:cubicBezTo>
                      <a:pt x="10344" y="7266"/>
                      <a:pt x="10313" y="7258"/>
                      <a:pt x="10285" y="7244"/>
                    </a:cubicBezTo>
                    <a:cubicBezTo>
                      <a:pt x="8639" y="7695"/>
                      <a:pt x="6992" y="8140"/>
                      <a:pt x="5344" y="8584"/>
                    </a:cubicBezTo>
                    <a:cubicBezTo>
                      <a:pt x="6462" y="8368"/>
                      <a:pt x="7579" y="8148"/>
                      <a:pt x="8696" y="7923"/>
                    </a:cubicBezTo>
                    <a:cubicBezTo>
                      <a:pt x="11271" y="7403"/>
                      <a:pt x="13841" y="6856"/>
                      <a:pt x="16399" y="6255"/>
                    </a:cubicBezTo>
                    <a:cubicBezTo>
                      <a:pt x="18952" y="5656"/>
                      <a:pt x="21493" y="5003"/>
                      <a:pt x="24012" y="4271"/>
                    </a:cubicBezTo>
                    <a:cubicBezTo>
                      <a:pt x="26580" y="3526"/>
                      <a:pt x="29089" y="2609"/>
                      <a:pt x="31643" y="1824"/>
                    </a:cubicBezTo>
                    <a:cubicBezTo>
                      <a:pt x="31649" y="1822"/>
                      <a:pt x="31654" y="1821"/>
                      <a:pt x="31659" y="1821"/>
                    </a:cubicBezTo>
                    <a:cubicBezTo>
                      <a:pt x="31714" y="1821"/>
                      <a:pt x="31746" y="1909"/>
                      <a:pt x="31689" y="1935"/>
                    </a:cubicBezTo>
                    <a:cubicBezTo>
                      <a:pt x="29289" y="2991"/>
                      <a:pt x="26740" y="3741"/>
                      <a:pt x="24226" y="4478"/>
                    </a:cubicBezTo>
                    <a:cubicBezTo>
                      <a:pt x="21660" y="5230"/>
                      <a:pt x="19069" y="5898"/>
                      <a:pt x="16466" y="6511"/>
                    </a:cubicBezTo>
                    <a:cubicBezTo>
                      <a:pt x="13808" y="7136"/>
                      <a:pt x="11137" y="7702"/>
                      <a:pt x="8461" y="8240"/>
                    </a:cubicBezTo>
                    <a:cubicBezTo>
                      <a:pt x="6815" y="8570"/>
                      <a:pt x="5149" y="8968"/>
                      <a:pt x="3480" y="9283"/>
                    </a:cubicBezTo>
                    <a:cubicBezTo>
                      <a:pt x="5080" y="9065"/>
                      <a:pt x="6684" y="8867"/>
                      <a:pt x="8274" y="8606"/>
                    </a:cubicBezTo>
                    <a:cubicBezTo>
                      <a:pt x="10945" y="8167"/>
                      <a:pt x="13607" y="7691"/>
                      <a:pt x="16259" y="7153"/>
                    </a:cubicBezTo>
                    <a:cubicBezTo>
                      <a:pt x="18910" y="6616"/>
                      <a:pt x="21548" y="6017"/>
                      <a:pt x="24174" y="5368"/>
                    </a:cubicBezTo>
                    <a:cubicBezTo>
                      <a:pt x="25463" y="5050"/>
                      <a:pt x="26748" y="4719"/>
                      <a:pt x="28030" y="4378"/>
                    </a:cubicBezTo>
                    <a:cubicBezTo>
                      <a:pt x="29404" y="4012"/>
                      <a:pt x="30778" y="3549"/>
                      <a:pt x="32176" y="3291"/>
                    </a:cubicBezTo>
                    <a:cubicBezTo>
                      <a:pt x="32180" y="3290"/>
                      <a:pt x="32184" y="3290"/>
                      <a:pt x="32188" y="3290"/>
                    </a:cubicBezTo>
                    <a:cubicBezTo>
                      <a:pt x="32246" y="3290"/>
                      <a:pt x="32260" y="3370"/>
                      <a:pt x="32203" y="3392"/>
                    </a:cubicBezTo>
                    <a:cubicBezTo>
                      <a:pt x="29684" y="4419"/>
                      <a:pt x="26880" y="4979"/>
                      <a:pt x="24245" y="5636"/>
                    </a:cubicBezTo>
                    <a:cubicBezTo>
                      <a:pt x="21571" y="6303"/>
                      <a:pt x="18883" y="6911"/>
                      <a:pt x="16185" y="7470"/>
                    </a:cubicBezTo>
                    <a:cubicBezTo>
                      <a:pt x="13487" y="8028"/>
                      <a:pt x="10777" y="8537"/>
                      <a:pt x="8056" y="8972"/>
                    </a:cubicBezTo>
                    <a:cubicBezTo>
                      <a:pt x="5837" y="9328"/>
                      <a:pt x="3586" y="9735"/>
                      <a:pt x="1337" y="9951"/>
                    </a:cubicBezTo>
                    <a:cubicBezTo>
                      <a:pt x="954" y="10291"/>
                      <a:pt x="492" y="10577"/>
                      <a:pt x="1" y="10788"/>
                    </a:cubicBezTo>
                    <a:cubicBezTo>
                      <a:pt x="5526" y="10579"/>
                      <a:pt x="11073" y="10518"/>
                      <a:pt x="16584" y="10078"/>
                    </a:cubicBezTo>
                    <a:cubicBezTo>
                      <a:pt x="19480" y="9847"/>
                      <a:pt x="22374" y="9448"/>
                      <a:pt x="25179" y="8676"/>
                    </a:cubicBezTo>
                    <a:cubicBezTo>
                      <a:pt x="27950" y="7915"/>
                      <a:pt x="30419" y="6710"/>
                      <a:pt x="32894" y="5280"/>
                    </a:cubicBezTo>
                    <a:cubicBezTo>
                      <a:pt x="32909" y="5272"/>
                      <a:pt x="32924" y="5269"/>
                      <a:pt x="32939" y="5269"/>
                    </a:cubicBezTo>
                    <a:cubicBezTo>
                      <a:pt x="32956" y="5269"/>
                      <a:pt x="32972" y="5273"/>
                      <a:pt x="32987" y="5280"/>
                    </a:cubicBezTo>
                    <a:cubicBezTo>
                      <a:pt x="32984" y="5255"/>
                      <a:pt x="32980" y="5229"/>
                      <a:pt x="32978" y="5205"/>
                    </a:cubicBezTo>
                    <a:cubicBezTo>
                      <a:pt x="32970" y="5133"/>
                      <a:pt x="33027" y="5095"/>
                      <a:pt x="33087" y="5095"/>
                    </a:cubicBezTo>
                    <a:cubicBezTo>
                      <a:pt x="33136" y="5095"/>
                      <a:pt x="33187" y="5121"/>
                      <a:pt x="33201" y="5176"/>
                    </a:cubicBezTo>
                    <a:cubicBezTo>
                      <a:pt x="33795" y="7463"/>
                      <a:pt x="34096" y="9856"/>
                      <a:pt x="34500" y="12184"/>
                    </a:cubicBezTo>
                    <a:cubicBezTo>
                      <a:pt x="34889" y="14423"/>
                      <a:pt x="35266" y="16665"/>
                      <a:pt x="35631" y="18909"/>
                    </a:cubicBezTo>
                    <a:cubicBezTo>
                      <a:pt x="36304" y="23041"/>
                      <a:pt x="36935" y="27179"/>
                      <a:pt x="37515" y="31326"/>
                    </a:cubicBezTo>
                    <a:cubicBezTo>
                      <a:pt x="37667" y="30752"/>
                      <a:pt x="37889" y="30187"/>
                      <a:pt x="38080" y="29635"/>
                    </a:cubicBezTo>
                    <a:cubicBezTo>
                      <a:pt x="38280" y="29048"/>
                      <a:pt x="38478" y="28457"/>
                      <a:pt x="38734" y="27892"/>
                    </a:cubicBezTo>
                    <a:cubicBezTo>
                      <a:pt x="38721" y="27877"/>
                      <a:pt x="38710" y="27860"/>
                      <a:pt x="38705" y="27838"/>
                    </a:cubicBezTo>
                    <a:cubicBezTo>
                      <a:pt x="38116" y="25508"/>
                      <a:pt x="37857" y="23062"/>
                      <a:pt x="37457" y="20694"/>
                    </a:cubicBezTo>
                    <a:cubicBezTo>
                      <a:pt x="37062" y="18360"/>
                      <a:pt x="36705" y="16019"/>
                      <a:pt x="36349" y="13678"/>
                    </a:cubicBezTo>
                    <a:cubicBezTo>
                      <a:pt x="35984" y="11287"/>
                      <a:pt x="35631" y="8894"/>
                      <a:pt x="35305" y="6496"/>
                    </a:cubicBezTo>
                    <a:cubicBezTo>
                      <a:pt x="35013" y="4351"/>
                      <a:pt x="34584" y="2167"/>
                      <a:pt x="34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7"/>
              <p:cNvSpPr/>
              <p:nvPr/>
            </p:nvSpPr>
            <p:spPr>
              <a:xfrm>
                <a:off x="7183850" y="3489500"/>
                <a:ext cx="924150" cy="698325"/>
              </a:xfrm>
              <a:custGeom>
                <a:avLst/>
                <a:gdLst/>
                <a:ahLst/>
                <a:cxnLst/>
                <a:rect l="l" t="t" r="r" b="b"/>
                <a:pathLst>
                  <a:path w="36966" h="27933" extrusionOk="0">
                    <a:moveTo>
                      <a:pt x="32640" y="1"/>
                    </a:moveTo>
                    <a:cubicBezTo>
                      <a:pt x="30528" y="1652"/>
                      <a:pt x="27867" y="2703"/>
                      <a:pt x="25315" y="3456"/>
                    </a:cubicBezTo>
                    <a:cubicBezTo>
                      <a:pt x="22592" y="4260"/>
                      <a:pt x="19777" y="4693"/>
                      <a:pt x="16955" y="4951"/>
                    </a:cubicBezTo>
                    <a:cubicBezTo>
                      <a:pt x="11332" y="5467"/>
                      <a:pt x="5647" y="5560"/>
                      <a:pt x="0" y="5733"/>
                    </a:cubicBezTo>
                    <a:cubicBezTo>
                      <a:pt x="3901" y="6889"/>
                      <a:pt x="7919" y="7506"/>
                      <a:pt x="11981" y="7506"/>
                    </a:cubicBezTo>
                    <a:cubicBezTo>
                      <a:pt x="12874" y="7506"/>
                      <a:pt x="13770" y="7476"/>
                      <a:pt x="14667" y="7415"/>
                    </a:cubicBezTo>
                    <a:cubicBezTo>
                      <a:pt x="17433" y="7229"/>
                      <a:pt x="20178" y="6763"/>
                      <a:pt x="22849" y="6026"/>
                    </a:cubicBezTo>
                    <a:cubicBezTo>
                      <a:pt x="25595" y="5268"/>
                      <a:pt x="28104" y="4091"/>
                      <a:pt x="30718" y="2989"/>
                    </a:cubicBezTo>
                    <a:cubicBezTo>
                      <a:pt x="30740" y="2980"/>
                      <a:pt x="30763" y="2975"/>
                      <a:pt x="30784" y="2975"/>
                    </a:cubicBezTo>
                    <a:cubicBezTo>
                      <a:pt x="30838" y="2975"/>
                      <a:pt x="30884" y="3003"/>
                      <a:pt x="30912" y="3042"/>
                    </a:cubicBezTo>
                    <a:cubicBezTo>
                      <a:pt x="30931" y="3025"/>
                      <a:pt x="30957" y="3017"/>
                      <a:pt x="30983" y="3017"/>
                    </a:cubicBezTo>
                    <a:cubicBezTo>
                      <a:pt x="31027" y="3017"/>
                      <a:pt x="31073" y="3041"/>
                      <a:pt x="31088" y="3089"/>
                    </a:cubicBezTo>
                    <a:cubicBezTo>
                      <a:pt x="31775" y="5318"/>
                      <a:pt x="32040" y="7737"/>
                      <a:pt x="32455" y="10031"/>
                    </a:cubicBezTo>
                    <a:cubicBezTo>
                      <a:pt x="32858" y="12251"/>
                      <a:pt x="33250" y="14474"/>
                      <a:pt x="33634" y="16699"/>
                    </a:cubicBezTo>
                    <a:cubicBezTo>
                      <a:pt x="34278" y="20429"/>
                      <a:pt x="34993" y="24176"/>
                      <a:pt x="35520" y="27932"/>
                    </a:cubicBezTo>
                    <a:cubicBezTo>
                      <a:pt x="35534" y="27920"/>
                      <a:pt x="35551" y="27908"/>
                      <a:pt x="35571" y="27900"/>
                    </a:cubicBezTo>
                    <a:cubicBezTo>
                      <a:pt x="36047" y="27721"/>
                      <a:pt x="36507" y="27533"/>
                      <a:pt x="36965" y="27314"/>
                    </a:cubicBezTo>
                    <a:cubicBezTo>
                      <a:pt x="36311" y="22671"/>
                      <a:pt x="35628" y="18030"/>
                      <a:pt x="34891" y="13398"/>
                    </a:cubicBezTo>
                    <a:cubicBezTo>
                      <a:pt x="34526" y="11102"/>
                      <a:pt x="34148" y="8805"/>
                      <a:pt x="33757" y="6513"/>
                    </a:cubicBezTo>
                    <a:cubicBezTo>
                      <a:pt x="33388" y="4351"/>
                      <a:pt x="32897" y="2181"/>
                      <a:pt x="3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7"/>
              <p:cNvSpPr/>
              <p:nvPr/>
            </p:nvSpPr>
            <p:spPr>
              <a:xfrm>
                <a:off x="6318800" y="3647575"/>
                <a:ext cx="775850" cy="933725"/>
              </a:xfrm>
              <a:custGeom>
                <a:avLst/>
                <a:gdLst/>
                <a:ahLst/>
                <a:cxnLst/>
                <a:rect l="l" t="t" r="r" b="b"/>
                <a:pathLst>
                  <a:path w="31034" h="37349" extrusionOk="0">
                    <a:moveTo>
                      <a:pt x="31033" y="1"/>
                    </a:moveTo>
                    <a:cubicBezTo>
                      <a:pt x="28840" y="1578"/>
                      <a:pt x="26463" y="2961"/>
                      <a:pt x="24112" y="4276"/>
                    </a:cubicBezTo>
                    <a:cubicBezTo>
                      <a:pt x="21689" y="5632"/>
                      <a:pt x="19172" y="6767"/>
                      <a:pt x="16545" y="7666"/>
                    </a:cubicBezTo>
                    <a:cubicBezTo>
                      <a:pt x="11186" y="9498"/>
                      <a:pt x="5628" y="10707"/>
                      <a:pt x="1" y="11329"/>
                    </a:cubicBezTo>
                    <a:cubicBezTo>
                      <a:pt x="1584" y="15692"/>
                      <a:pt x="3171" y="20052"/>
                      <a:pt x="4807" y="24394"/>
                    </a:cubicBezTo>
                    <a:cubicBezTo>
                      <a:pt x="5621" y="26552"/>
                      <a:pt x="6447" y="28706"/>
                      <a:pt x="7282" y="30858"/>
                    </a:cubicBezTo>
                    <a:cubicBezTo>
                      <a:pt x="7935" y="32539"/>
                      <a:pt x="8664" y="34207"/>
                      <a:pt x="9290" y="35906"/>
                    </a:cubicBezTo>
                    <a:cubicBezTo>
                      <a:pt x="9359" y="35914"/>
                      <a:pt x="9386" y="35998"/>
                      <a:pt x="9340" y="36044"/>
                    </a:cubicBezTo>
                    <a:cubicBezTo>
                      <a:pt x="9498" y="36478"/>
                      <a:pt x="9651" y="36912"/>
                      <a:pt x="9792" y="37349"/>
                    </a:cubicBezTo>
                    <a:cubicBezTo>
                      <a:pt x="10145" y="37229"/>
                      <a:pt x="10542" y="37181"/>
                      <a:pt x="10911" y="37105"/>
                    </a:cubicBezTo>
                    <a:cubicBezTo>
                      <a:pt x="10711" y="36578"/>
                      <a:pt x="10534" y="36040"/>
                      <a:pt x="10339" y="35527"/>
                    </a:cubicBezTo>
                    <a:cubicBezTo>
                      <a:pt x="9921" y="34424"/>
                      <a:pt x="9504" y="33320"/>
                      <a:pt x="9084" y="32217"/>
                    </a:cubicBezTo>
                    <a:cubicBezTo>
                      <a:pt x="8249" y="30011"/>
                      <a:pt x="7407" y="27806"/>
                      <a:pt x="6576" y="25597"/>
                    </a:cubicBezTo>
                    <a:cubicBezTo>
                      <a:pt x="5725" y="23342"/>
                      <a:pt x="4883" y="21083"/>
                      <a:pt x="4020" y="18832"/>
                    </a:cubicBezTo>
                    <a:cubicBezTo>
                      <a:pt x="3186" y="16655"/>
                      <a:pt x="2372" y="14475"/>
                      <a:pt x="1256" y="12422"/>
                    </a:cubicBezTo>
                    <a:cubicBezTo>
                      <a:pt x="1253" y="12415"/>
                      <a:pt x="1252" y="12410"/>
                      <a:pt x="1249" y="12403"/>
                    </a:cubicBezTo>
                    <a:cubicBezTo>
                      <a:pt x="1243" y="12403"/>
                      <a:pt x="1237" y="12404"/>
                      <a:pt x="1232" y="12404"/>
                    </a:cubicBezTo>
                    <a:cubicBezTo>
                      <a:pt x="963" y="12404"/>
                      <a:pt x="976" y="11970"/>
                      <a:pt x="1261" y="11942"/>
                    </a:cubicBezTo>
                    <a:cubicBezTo>
                      <a:pt x="7110" y="11387"/>
                      <a:pt x="12873" y="10043"/>
                      <a:pt x="18357" y="7932"/>
                    </a:cubicBezTo>
                    <a:cubicBezTo>
                      <a:pt x="20893" y="6956"/>
                      <a:pt x="23421" y="5852"/>
                      <a:pt x="25762" y="4465"/>
                    </a:cubicBezTo>
                    <a:cubicBezTo>
                      <a:pt x="27803" y="3253"/>
                      <a:pt x="29513" y="1785"/>
                      <a:pt x="31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7" name="Google Shape;2517;p47"/>
            <p:cNvSpPr/>
            <p:nvPr/>
          </p:nvSpPr>
          <p:spPr>
            <a:xfrm>
              <a:off x="8007800" y="3359850"/>
              <a:ext cx="23000" cy="94950"/>
            </a:xfrm>
            <a:custGeom>
              <a:avLst/>
              <a:gdLst/>
              <a:ahLst/>
              <a:cxnLst/>
              <a:rect l="l" t="t" r="r" b="b"/>
              <a:pathLst>
                <a:path w="920" h="3798" extrusionOk="0">
                  <a:moveTo>
                    <a:pt x="839" y="1"/>
                  </a:moveTo>
                  <a:cubicBezTo>
                    <a:pt x="813" y="1"/>
                    <a:pt x="788" y="16"/>
                    <a:pt x="779" y="51"/>
                  </a:cubicBezTo>
                  <a:lnTo>
                    <a:pt x="779" y="49"/>
                  </a:lnTo>
                  <a:cubicBezTo>
                    <a:pt x="474" y="1223"/>
                    <a:pt x="91" y="2509"/>
                    <a:pt x="4" y="3721"/>
                  </a:cubicBezTo>
                  <a:cubicBezTo>
                    <a:pt x="1" y="3772"/>
                    <a:pt x="39" y="3798"/>
                    <a:pt x="79" y="3798"/>
                  </a:cubicBezTo>
                  <a:cubicBezTo>
                    <a:pt x="113" y="3798"/>
                    <a:pt x="148" y="3780"/>
                    <a:pt x="161" y="3742"/>
                  </a:cubicBezTo>
                  <a:cubicBezTo>
                    <a:pt x="564" y="2604"/>
                    <a:pt x="724" y="1278"/>
                    <a:pt x="912" y="87"/>
                  </a:cubicBezTo>
                  <a:cubicBezTo>
                    <a:pt x="920" y="36"/>
                    <a:pt x="878" y="1"/>
                    <a:pt x="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7"/>
            <p:cNvSpPr/>
            <p:nvPr/>
          </p:nvSpPr>
          <p:spPr>
            <a:xfrm>
              <a:off x="7721600" y="4309125"/>
              <a:ext cx="217750" cy="68950"/>
            </a:xfrm>
            <a:custGeom>
              <a:avLst/>
              <a:gdLst/>
              <a:ahLst/>
              <a:cxnLst/>
              <a:rect l="l" t="t" r="r" b="b"/>
              <a:pathLst>
                <a:path w="8710" h="2758" extrusionOk="0">
                  <a:moveTo>
                    <a:pt x="8600" y="1"/>
                  </a:moveTo>
                  <a:cubicBezTo>
                    <a:pt x="8565" y="1"/>
                    <a:pt x="8533" y="21"/>
                    <a:pt x="8522" y="67"/>
                  </a:cubicBezTo>
                  <a:cubicBezTo>
                    <a:pt x="8479" y="255"/>
                    <a:pt x="8384" y="630"/>
                    <a:pt x="8201" y="745"/>
                  </a:cubicBezTo>
                  <a:cubicBezTo>
                    <a:pt x="8141" y="782"/>
                    <a:pt x="8099" y="796"/>
                    <a:pt x="8064" y="796"/>
                  </a:cubicBezTo>
                  <a:cubicBezTo>
                    <a:pt x="7989" y="796"/>
                    <a:pt x="7952" y="729"/>
                    <a:pt x="7855" y="689"/>
                  </a:cubicBezTo>
                  <a:cubicBezTo>
                    <a:pt x="7790" y="661"/>
                    <a:pt x="7729" y="644"/>
                    <a:pt x="7670" y="644"/>
                  </a:cubicBezTo>
                  <a:cubicBezTo>
                    <a:pt x="7614" y="644"/>
                    <a:pt x="7558" y="659"/>
                    <a:pt x="7500" y="693"/>
                  </a:cubicBezTo>
                  <a:cubicBezTo>
                    <a:pt x="7333" y="789"/>
                    <a:pt x="7313" y="987"/>
                    <a:pt x="7189" y="1112"/>
                  </a:cubicBezTo>
                  <a:cubicBezTo>
                    <a:pt x="7132" y="1170"/>
                    <a:pt x="7078" y="1194"/>
                    <a:pt x="7025" y="1194"/>
                  </a:cubicBezTo>
                  <a:cubicBezTo>
                    <a:pt x="6839" y="1194"/>
                    <a:pt x="6674" y="895"/>
                    <a:pt x="6493" y="768"/>
                  </a:cubicBezTo>
                  <a:cubicBezTo>
                    <a:pt x="6482" y="759"/>
                    <a:pt x="6470" y="756"/>
                    <a:pt x="6459" y="756"/>
                  </a:cubicBezTo>
                  <a:cubicBezTo>
                    <a:pt x="6439" y="756"/>
                    <a:pt x="6421" y="768"/>
                    <a:pt x="6410" y="785"/>
                  </a:cubicBezTo>
                  <a:cubicBezTo>
                    <a:pt x="6396" y="776"/>
                    <a:pt x="6380" y="772"/>
                    <a:pt x="6364" y="772"/>
                  </a:cubicBezTo>
                  <a:cubicBezTo>
                    <a:pt x="6312" y="772"/>
                    <a:pt x="6259" y="815"/>
                    <a:pt x="6283" y="872"/>
                  </a:cubicBezTo>
                  <a:cubicBezTo>
                    <a:pt x="6336" y="1003"/>
                    <a:pt x="6299" y="1046"/>
                    <a:pt x="6227" y="1046"/>
                  </a:cubicBezTo>
                  <a:cubicBezTo>
                    <a:pt x="6092" y="1046"/>
                    <a:pt x="5835" y="899"/>
                    <a:pt x="5806" y="896"/>
                  </a:cubicBezTo>
                  <a:cubicBezTo>
                    <a:pt x="5782" y="894"/>
                    <a:pt x="5760" y="893"/>
                    <a:pt x="5742" y="893"/>
                  </a:cubicBezTo>
                  <a:cubicBezTo>
                    <a:pt x="5598" y="893"/>
                    <a:pt x="5617" y="958"/>
                    <a:pt x="5440" y="1031"/>
                  </a:cubicBezTo>
                  <a:cubicBezTo>
                    <a:pt x="5131" y="1157"/>
                    <a:pt x="4977" y="1183"/>
                    <a:pt x="4829" y="1183"/>
                  </a:cubicBezTo>
                  <a:cubicBezTo>
                    <a:pt x="4720" y="1183"/>
                    <a:pt x="4614" y="1169"/>
                    <a:pt x="4452" y="1169"/>
                  </a:cubicBezTo>
                  <a:cubicBezTo>
                    <a:pt x="4414" y="1169"/>
                    <a:pt x="4372" y="1170"/>
                    <a:pt x="4327" y="1172"/>
                  </a:cubicBezTo>
                  <a:cubicBezTo>
                    <a:pt x="4047" y="1184"/>
                    <a:pt x="3790" y="1276"/>
                    <a:pt x="3555" y="1423"/>
                  </a:cubicBezTo>
                  <a:cubicBezTo>
                    <a:pt x="3475" y="1473"/>
                    <a:pt x="3413" y="1553"/>
                    <a:pt x="3332" y="1601"/>
                  </a:cubicBezTo>
                  <a:cubicBezTo>
                    <a:pt x="2894" y="1860"/>
                    <a:pt x="2529" y="1983"/>
                    <a:pt x="2023" y="2002"/>
                  </a:cubicBezTo>
                  <a:cubicBezTo>
                    <a:pt x="2005" y="2003"/>
                    <a:pt x="1988" y="2003"/>
                    <a:pt x="1971" y="2003"/>
                  </a:cubicBezTo>
                  <a:cubicBezTo>
                    <a:pt x="1888" y="2003"/>
                    <a:pt x="1815" y="1998"/>
                    <a:pt x="1741" y="1998"/>
                  </a:cubicBezTo>
                  <a:cubicBezTo>
                    <a:pt x="1667" y="1998"/>
                    <a:pt x="1591" y="2003"/>
                    <a:pt x="1503" y="2023"/>
                  </a:cubicBezTo>
                  <a:cubicBezTo>
                    <a:pt x="1167" y="2101"/>
                    <a:pt x="806" y="2217"/>
                    <a:pt x="462" y="2304"/>
                  </a:cubicBezTo>
                  <a:cubicBezTo>
                    <a:pt x="231" y="2361"/>
                    <a:pt x="146" y="2430"/>
                    <a:pt x="34" y="2631"/>
                  </a:cubicBezTo>
                  <a:cubicBezTo>
                    <a:pt x="0" y="2692"/>
                    <a:pt x="53" y="2758"/>
                    <a:pt x="110" y="2758"/>
                  </a:cubicBezTo>
                  <a:cubicBezTo>
                    <a:pt x="129" y="2758"/>
                    <a:pt x="149" y="2750"/>
                    <a:pt x="166" y="2732"/>
                  </a:cubicBezTo>
                  <a:cubicBezTo>
                    <a:pt x="397" y="2490"/>
                    <a:pt x="942" y="2557"/>
                    <a:pt x="1256" y="2508"/>
                  </a:cubicBezTo>
                  <a:cubicBezTo>
                    <a:pt x="1565" y="2459"/>
                    <a:pt x="1871" y="2352"/>
                    <a:pt x="2219" y="2352"/>
                  </a:cubicBezTo>
                  <a:cubicBezTo>
                    <a:pt x="2237" y="2352"/>
                    <a:pt x="2255" y="2352"/>
                    <a:pt x="2273" y="2352"/>
                  </a:cubicBezTo>
                  <a:cubicBezTo>
                    <a:pt x="2377" y="2356"/>
                    <a:pt x="2474" y="2384"/>
                    <a:pt x="2579" y="2384"/>
                  </a:cubicBezTo>
                  <a:cubicBezTo>
                    <a:pt x="2598" y="2384"/>
                    <a:pt x="2618" y="2383"/>
                    <a:pt x="2638" y="2381"/>
                  </a:cubicBezTo>
                  <a:cubicBezTo>
                    <a:pt x="2952" y="2344"/>
                    <a:pt x="3117" y="2154"/>
                    <a:pt x="3359" y="1982"/>
                  </a:cubicBezTo>
                  <a:cubicBezTo>
                    <a:pt x="3709" y="1731"/>
                    <a:pt x="3958" y="1496"/>
                    <a:pt x="4407" y="1496"/>
                  </a:cubicBezTo>
                  <a:cubicBezTo>
                    <a:pt x="4421" y="1496"/>
                    <a:pt x="4435" y="1496"/>
                    <a:pt x="4449" y="1496"/>
                  </a:cubicBezTo>
                  <a:cubicBezTo>
                    <a:pt x="4675" y="1505"/>
                    <a:pt x="4871" y="1580"/>
                    <a:pt x="5084" y="1586"/>
                  </a:cubicBezTo>
                  <a:cubicBezTo>
                    <a:pt x="5102" y="1586"/>
                    <a:pt x="5118" y="1586"/>
                    <a:pt x="5133" y="1586"/>
                  </a:cubicBezTo>
                  <a:cubicBezTo>
                    <a:pt x="5461" y="1586"/>
                    <a:pt x="5300" y="1489"/>
                    <a:pt x="5545" y="1352"/>
                  </a:cubicBezTo>
                  <a:cubicBezTo>
                    <a:pt x="5658" y="1296"/>
                    <a:pt x="5770" y="1242"/>
                    <a:pt x="5881" y="1188"/>
                  </a:cubicBezTo>
                  <a:cubicBezTo>
                    <a:pt x="5967" y="1245"/>
                    <a:pt x="6054" y="1298"/>
                    <a:pt x="6143" y="1348"/>
                  </a:cubicBezTo>
                  <a:cubicBezTo>
                    <a:pt x="6192" y="1348"/>
                    <a:pt x="6241" y="1389"/>
                    <a:pt x="6294" y="1389"/>
                  </a:cubicBezTo>
                  <a:cubicBezTo>
                    <a:pt x="6297" y="1389"/>
                    <a:pt x="6300" y="1389"/>
                    <a:pt x="6303" y="1388"/>
                  </a:cubicBezTo>
                  <a:cubicBezTo>
                    <a:pt x="6566" y="1367"/>
                    <a:pt x="6566" y="1154"/>
                    <a:pt x="6503" y="966"/>
                  </a:cubicBezTo>
                  <a:lnTo>
                    <a:pt x="6503" y="966"/>
                  </a:lnTo>
                  <a:cubicBezTo>
                    <a:pt x="6650" y="1121"/>
                    <a:pt x="6788" y="1280"/>
                    <a:pt x="6909" y="1461"/>
                  </a:cubicBezTo>
                  <a:cubicBezTo>
                    <a:pt x="6928" y="1491"/>
                    <a:pt x="6960" y="1511"/>
                    <a:pt x="6996" y="1511"/>
                  </a:cubicBezTo>
                  <a:cubicBezTo>
                    <a:pt x="7004" y="1511"/>
                    <a:pt x="7012" y="1510"/>
                    <a:pt x="7021" y="1507"/>
                  </a:cubicBezTo>
                  <a:cubicBezTo>
                    <a:pt x="7209" y="1457"/>
                    <a:pt x="7298" y="1341"/>
                    <a:pt x="7399" y="1180"/>
                  </a:cubicBezTo>
                  <a:cubicBezTo>
                    <a:pt x="7441" y="1114"/>
                    <a:pt x="7513" y="939"/>
                    <a:pt x="7581" y="901"/>
                  </a:cubicBezTo>
                  <a:cubicBezTo>
                    <a:pt x="7617" y="882"/>
                    <a:pt x="7651" y="874"/>
                    <a:pt x="7682" y="874"/>
                  </a:cubicBezTo>
                  <a:cubicBezTo>
                    <a:pt x="7808" y="874"/>
                    <a:pt x="7897" y="1007"/>
                    <a:pt x="8016" y="1029"/>
                  </a:cubicBezTo>
                  <a:cubicBezTo>
                    <a:pt x="8040" y="1033"/>
                    <a:pt x="8064" y="1035"/>
                    <a:pt x="8087" y="1035"/>
                  </a:cubicBezTo>
                  <a:cubicBezTo>
                    <a:pt x="8471" y="1035"/>
                    <a:pt x="8654" y="407"/>
                    <a:pt x="8699" y="116"/>
                  </a:cubicBezTo>
                  <a:cubicBezTo>
                    <a:pt x="8710" y="47"/>
                    <a:pt x="8653" y="1"/>
                    <a:pt x="8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7"/>
            <p:cNvSpPr/>
            <p:nvPr/>
          </p:nvSpPr>
          <p:spPr>
            <a:xfrm>
              <a:off x="7607550" y="4371800"/>
              <a:ext cx="85150" cy="16525"/>
            </a:xfrm>
            <a:custGeom>
              <a:avLst/>
              <a:gdLst/>
              <a:ahLst/>
              <a:cxnLst/>
              <a:rect l="l" t="t" r="r" b="b"/>
              <a:pathLst>
                <a:path w="3406" h="661" extrusionOk="0">
                  <a:moveTo>
                    <a:pt x="3195" y="1"/>
                  </a:moveTo>
                  <a:cubicBezTo>
                    <a:pt x="3148" y="1"/>
                    <a:pt x="3100" y="21"/>
                    <a:pt x="3066" y="70"/>
                  </a:cubicBezTo>
                  <a:cubicBezTo>
                    <a:pt x="3013" y="138"/>
                    <a:pt x="2966" y="208"/>
                    <a:pt x="2921" y="280"/>
                  </a:cubicBezTo>
                  <a:cubicBezTo>
                    <a:pt x="2738" y="113"/>
                    <a:pt x="2557" y="3"/>
                    <a:pt x="2310" y="3"/>
                  </a:cubicBezTo>
                  <a:cubicBezTo>
                    <a:pt x="2267" y="3"/>
                    <a:pt x="2223" y="6"/>
                    <a:pt x="2176" y="13"/>
                  </a:cubicBezTo>
                  <a:cubicBezTo>
                    <a:pt x="2114" y="23"/>
                    <a:pt x="2071" y="92"/>
                    <a:pt x="2013" y="111"/>
                  </a:cubicBezTo>
                  <a:cubicBezTo>
                    <a:pt x="1755" y="196"/>
                    <a:pt x="1610" y="229"/>
                    <a:pt x="1408" y="229"/>
                  </a:cubicBezTo>
                  <a:cubicBezTo>
                    <a:pt x="1361" y="229"/>
                    <a:pt x="1311" y="227"/>
                    <a:pt x="1255" y="224"/>
                  </a:cubicBezTo>
                  <a:cubicBezTo>
                    <a:pt x="885" y="200"/>
                    <a:pt x="523" y="148"/>
                    <a:pt x="152" y="148"/>
                  </a:cubicBezTo>
                  <a:cubicBezTo>
                    <a:pt x="143" y="148"/>
                    <a:pt x="134" y="148"/>
                    <a:pt x="125" y="148"/>
                  </a:cubicBezTo>
                  <a:cubicBezTo>
                    <a:pt x="30" y="150"/>
                    <a:pt x="0" y="303"/>
                    <a:pt x="101" y="319"/>
                  </a:cubicBezTo>
                  <a:cubicBezTo>
                    <a:pt x="577" y="393"/>
                    <a:pt x="1081" y="442"/>
                    <a:pt x="1561" y="454"/>
                  </a:cubicBezTo>
                  <a:cubicBezTo>
                    <a:pt x="1620" y="456"/>
                    <a:pt x="1667" y="457"/>
                    <a:pt x="1708" y="457"/>
                  </a:cubicBezTo>
                  <a:cubicBezTo>
                    <a:pt x="1804" y="457"/>
                    <a:pt x="1872" y="449"/>
                    <a:pt x="2010" y="415"/>
                  </a:cubicBezTo>
                  <a:cubicBezTo>
                    <a:pt x="2186" y="373"/>
                    <a:pt x="2312" y="337"/>
                    <a:pt x="2421" y="337"/>
                  </a:cubicBezTo>
                  <a:cubicBezTo>
                    <a:pt x="2570" y="337"/>
                    <a:pt x="2686" y="404"/>
                    <a:pt x="2851" y="616"/>
                  </a:cubicBezTo>
                  <a:cubicBezTo>
                    <a:pt x="2875" y="648"/>
                    <a:pt x="2907" y="660"/>
                    <a:pt x="2940" y="660"/>
                  </a:cubicBezTo>
                  <a:cubicBezTo>
                    <a:pt x="2993" y="660"/>
                    <a:pt x="3050" y="627"/>
                    <a:pt x="3081" y="587"/>
                  </a:cubicBezTo>
                  <a:cubicBezTo>
                    <a:pt x="3174" y="473"/>
                    <a:pt x="3258" y="353"/>
                    <a:pt x="3331" y="224"/>
                  </a:cubicBezTo>
                  <a:cubicBezTo>
                    <a:pt x="3405" y="107"/>
                    <a:pt x="3303" y="1"/>
                    <a:pt x="3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7"/>
            <p:cNvSpPr/>
            <p:nvPr/>
          </p:nvSpPr>
          <p:spPr>
            <a:xfrm>
              <a:off x="7381500" y="4312000"/>
              <a:ext cx="172450" cy="56175"/>
            </a:xfrm>
            <a:custGeom>
              <a:avLst/>
              <a:gdLst/>
              <a:ahLst/>
              <a:cxnLst/>
              <a:rect l="l" t="t" r="r" b="b"/>
              <a:pathLst>
                <a:path w="6898" h="2247" extrusionOk="0">
                  <a:moveTo>
                    <a:pt x="129" y="0"/>
                  </a:moveTo>
                  <a:cubicBezTo>
                    <a:pt x="26" y="0"/>
                    <a:pt x="0" y="148"/>
                    <a:pt x="104" y="191"/>
                  </a:cubicBezTo>
                  <a:cubicBezTo>
                    <a:pt x="535" y="373"/>
                    <a:pt x="884" y="730"/>
                    <a:pt x="1325" y="876"/>
                  </a:cubicBezTo>
                  <a:cubicBezTo>
                    <a:pt x="1745" y="1016"/>
                    <a:pt x="1859" y="961"/>
                    <a:pt x="2365" y="1217"/>
                  </a:cubicBezTo>
                  <a:cubicBezTo>
                    <a:pt x="2608" y="1340"/>
                    <a:pt x="2696" y="1391"/>
                    <a:pt x="2973" y="1410"/>
                  </a:cubicBezTo>
                  <a:cubicBezTo>
                    <a:pt x="3352" y="1437"/>
                    <a:pt x="3545" y="1448"/>
                    <a:pt x="3917" y="1588"/>
                  </a:cubicBezTo>
                  <a:cubicBezTo>
                    <a:pt x="4039" y="1634"/>
                    <a:pt x="4165" y="1703"/>
                    <a:pt x="4296" y="1717"/>
                  </a:cubicBezTo>
                  <a:cubicBezTo>
                    <a:pt x="4325" y="1720"/>
                    <a:pt x="4351" y="1721"/>
                    <a:pt x="4375" y="1721"/>
                  </a:cubicBezTo>
                  <a:cubicBezTo>
                    <a:pt x="4520" y="1721"/>
                    <a:pt x="4593" y="1673"/>
                    <a:pt x="4745" y="1630"/>
                  </a:cubicBezTo>
                  <a:cubicBezTo>
                    <a:pt x="4855" y="1598"/>
                    <a:pt x="4920" y="1512"/>
                    <a:pt x="5022" y="1512"/>
                  </a:cubicBezTo>
                  <a:cubicBezTo>
                    <a:pt x="5062" y="1512"/>
                    <a:pt x="5109" y="1526"/>
                    <a:pt x="5167" y="1563"/>
                  </a:cubicBezTo>
                  <a:cubicBezTo>
                    <a:pt x="5242" y="1611"/>
                    <a:pt x="5268" y="1784"/>
                    <a:pt x="5343" y="1853"/>
                  </a:cubicBezTo>
                  <a:cubicBezTo>
                    <a:pt x="5441" y="1945"/>
                    <a:pt x="5533" y="1976"/>
                    <a:pt x="5620" y="1976"/>
                  </a:cubicBezTo>
                  <a:cubicBezTo>
                    <a:pt x="5796" y="1976"/>
                    <a:pt x="5950" y="1850"/>
                    <a:pt x="6088" y="1850"/>
                  </a:cubicBezTo>
                  <a:cubicBezTo>
                    <a:pt x="6188" y="1850"/>
                    <a:pt x="6280" y="1915"/>
                    <a:pt x="6366" y="2140"/>
                  </a:cubicBezTo>
                  <a:cubicBezTo>
                    <a:pt x="6392" y="2207"/>
                    <a:pt x="6453" y="2247"/>
                    <a:pt x="6514" y="2247"/>
                  </a:cubicBezTo>
                  <a:cubicBezTo>
                    <a:pt x="6559" y="2247"/>
                    <a:pt x="6604" y="2225"/>
                    <a:pt x="6635" y="2177"/>
                  </a:cubicBezTo>
                  <a:cubicBezTo>
                    <a:pt x="6761" y="1976"/>
                    <a:pt x="6830" y="1806"/>
                    <a:pt x="6884" y="1572"/>
                  </a:cubicBezTo>
                  <a:cubicBezTo>
                    <a:pt x="6898" y="1515"/>
                    <a:pt x="6844" y="1466"/>
                    <a:pt x="6795" y="1466"/>
                  </a:cubicBezTo>
                  <a:cubicBezTo>
                    <a:pt x="6770" y="1466"/>
                    <a:pt x="6747" y="1478"/>
                    <a:pt x="6734" y="1509"/>
                  </a:cubicBezTo>
                  <a:cubicBezTo>
                    <a:pt x="6700" y="1619"/>
                    <a:pt x="6648" y="1720"/>
                    <a:pt x="6580" y="1810"/>
                  </a:cubicBezTo>
                  <a:cubicBezTo>
                    <a:pt x="6494" y="1492"/>
                    <a:pt x="6426" y="1305"/>
                    <a:pt x="6186" y="1305"/>
                  </a:cubicBezTo>
                  <a:cubicBezTo>
                    <a:pt x="6109" y="1305"/>
                    <a:pt x="6015" y="1325"/>
                    <a:pt x="5896" y="1365"/>
                  </a:cubicBezTo>
                  <a:cubicBezTo>
                    <a:pt x="5758" y="1412"/>
                    <a:pt x="5716" y="1470"/>
                    <a:pt x="5652" y="1470"/>
                  </a:cubicBezTo>
                  <a:cubicBezTo>
                    <a:pt x="5612" y="1470"/>
                    <a:pt x="5563" y="1447"/>
                    <a:pt x="5476" y="1383"/>
                  </a:cubicBezTo>
                  <a:cubicBezTo>
                    <a:pt x="5389" y="1319"/>
                    <a:pt x="5375" y="1199"/>
                    <a:pt x="5274" y="1135"/>
                  </a:cubicBezTo>
                  <a:cubicBezTo>
                    <a:pt x="5191" y="1084"/>
                    <a:pt x="5135" y="1067"/>
                    <a:pt x="5082" y="1067"/>
                  </a:cubicBezTo>
                  <a:cubicBezTo>
                    <a:pt x="5015" y="1067"/>
                    <a:pt x="4952" y="1094"/>
                    <a:pt x="4845" y="1112"/>
                  </a:cubicBezTo>
                  <a:cubicBezTo>
                    <a:pt x="4756" y="1129"/>
                    <a:pt x="4731" y="1246"/>
                    <a:pt x="4656" y="1277"/>
                  </a:cubicBezTo>
                  <a:cubicBezTo>
                    <a:pt x="4398" y="1382"/>
                    <a:pt x="4254" y="1418"/>
                    <a:pt x="4142" y="1418"/>
                  </a:cubicBezTo>
                  <a:cubicBezTo>
                    <a:pt x="3979" y="1418"/>
                    <a:pt x="3886" y="1341"/>
                    <a:pt x="3613" y="1284"/>
                  </a:cubicBezTo>
                  <a:cubicBezTo>
                    <a:pt x="3491" y="1259"/>
                    <a:pt x="3445" y="1251"/>
                    <a:pt x="3426" y="1251"/>
                  </a:cubicBezTo>
                  <a:cubicBezTo>
                    <a:pt x="3401" y="1251"/>
                    <a:pt x="3427" y="1265"/>
                    <a:pt x="3381" y="1265"/>
                  </a:cubicBezTo>
                  <a:cubicBezTo>
                    <a:pt x="3354" y="1265"/>
                    <a:pt x="3299" y="1260"/>
                    <a:pt x="3191" y="1244"/>
                  </a:cubicBezTo>
                  <a:cubicBezTo>
                    <a:pt x="2764" y="1181"/>
                    <a:pt x="2971" y="1280"/>
                    <a:pt x="2290" y="969"/>
                  </a:cubicBezTo>
                  <a:cubicBezTo>
                    <a:pt x="1955" y="815"/>
                    <a:pt x="1563" y="797"/>
                    <a:pt x="1233" y="636"/>
                  </a:cubicBezTo>
                  <a:cubicBezTo>
                    <a:pt x="838" y="444"/>
                    <a:pt x="599" y="105"/>
                    <a:pt x="157" y="3"/>
                  </a:cubicBezTo>
                  <a:cubicBezTo>
                    <a:pt x="147" y="1"/>
                    <a:pt x="138" y="0"/>
                    <a:pt x="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7"/>
            <p:cNvSpPr/>
            <p:nvPr/>
          </p:nvSpPr>
          <p:spPr>
            <a:xfrm>
              <a:off x="7726950" y="4262650"/>
              <a:ext cx="203750" cy="56575"/>
            </a:xfrm>
            <a:custGeom>
              <a:avLst/>
              <a:gdLst/>
              <a:ahLst/>
              <a:cxnLst/>
              <a:rect l="l" t="t" r="r" b="b"/>
              <a:pathLst>
                <a:path w="8150" h="2263" extrusionOk="0">
                  <a:moveTo>
                    <a:pt x="7294" y="1"/>
                  </a:moveTo>
                  <a:cubicBezTo>
                    <a:pt x="7230" y="1"/>
                    <a:pt x="7161" y="15"/>
                    <a:pt x="7085" y="45"/>
                  </a:cubicBezTo>
                  <a:cubicBezTo>
                    <a:pt x="6566" y="256"/>
                    <a:pt x="6791" y="660"/>
                    <a:pt x="6050" y="696"/>
                  </a:cubicBezTo>
                  <a:cubicBezTo>
                    <a:pt x="6020" y="697"/>
                    <a:pt x="5993" y="697"/>
                    <a:pt x="5968" y="697"/>
                  </a:cubicBezTo>
                  <a:cubicBezTo>
                    <a:pt x="5913" y="697"/>
                    <a:pt x="5868" y="695"/>
                    <a:pt x="5825" y="695"/>
                  </a:cubicBezTo>
                  <a:cubicBezTo>
                    <a:pt x="5737" y="695"/>
                    <a:pt x="5660" y="705"/>
                    <a:pt x="5529" y="767"/>
                  </a:cubicBezTo>
                  <a:cubicBezTo>
                    <a:pt x="5231" y="908"/>
                    <a:pt x="5525" y="1089"/>
                    <a:pt x="5092" y="1089"/>
                  </a:cubicBezTo>
                  <a:cubicBezTo>
                    <a:pt x="5035" y="1089"/>
                    <a:pt x="4966" y="1086"/>
                    <a:pt x="4881" y="1080"/>
                  </a:cubicBezTo>
                  <a:cubicBezTo>
                    <a:pt x="4762" y="1070"/>
                    <a:pt x="4684" y="974"/>
                    <a:pt x="4551" y="971"/>
                  </a:cubicBezTo>
                  <a:cubicBezTo>
                    <a:pt x="4547" y="971"/>
                    <a:pt x="4543" y="971"/>
                    <a:pt x="4539" y="971"/>
                  </a:cubicBezTo>
                  <a:cubicBezTo>
                    <a:pt x="4335" y="971"/>
                    <a:pt x="4232" y="1072"/>
                    <a:pt x="4082" y="1193"/>
                  </a:cubicBezTo>
                  <a:cubicBezTo>
                    <a:pt x="3660" y="1533"/>
                    <a:pt x="4116" y="1638"/>
                    <a:pt x="3031" y="1798"/>
                  </a:cubicBezTo>
                  <a:cubicBezTo>
                    <a:pt x="2997" y="1803"/>
                    <a:pt x="2962" y="1805"/>
                    <a:pt x="2927" y="1805"/>
                  </a:cubicBezTo>
                  <a:cubicBezTo>
                    <a:pt x="2817" y="1805"/>
                    <a:pt x="2702" y="1786"/>
                    <a:pt x="2591" y="1786"/>
                  </a:cubicBezTo>
                  <a:cubicBezTo>
                    <a:pt x="2560" y="1786"/>
                    <a:pt x="2529" y="1787"/>
                    <a:pt x="2498" y="1791"/>
                  </a:cubicBezTo>
                  <a:cubicBezTo>
                    <a:pt x="2201" y="1829"/>
                    <a:pt x="1951" y="1992"/>
                    <a:pt x="1667" y="2068"/>
                  </a:cubicBezTo>
                  <a:cubicBezTo>
                    <a:pt x="1493" y="2114"/>
                    <a:pt x="1331" y="2135"/>
                    <a:pt x="1175" y="2135"/>
                  </a:cubicBezTo>
                  <a:cubicBezTo>
                    <a:pt x="809" y="2135"/>
                    <a:pt x="476" y="2021"/>
                    <a:pt x="108" y="1854"/>
                  </a:cubicBezTo>
                  <a:cubicBezTo>
                    <a:pt x="98" y="1850"/>
                    <a:pt x="89" y="1848"/>
                    <a:pt x="80" y="1848"/>
                  </a:cubicBezTo>
                  <a:cubicBezTo>
                    <a:pt x="30" y="1848"/>
                    <a:pt x="1" y="1916"/>
                    <a:pt x="51" y="1952"/>
                  </a:cubicBezTo>
                  <a:cubicBezTo>
                    <a:pt x="369" y="2182"/>
                    <a:pt x="666" y="2263"/>
                    <a:pt x="964" y="2263"/>
                  </a:cubicBezTo>
                  <a:cubicBezTo>
                    <a:pt x="1373" y="2263"/>
                    <a:pt x="1783" y="2111"/>
                    <a:pt x="2250" y="1990"/>
                  </a:cubicBezTo>
                  <a:cubicBezTo>
                    <a:pt x="2378" y="1956"/>
                    <a:pt x="2513" y="1947"/>
                    <a:pt x="2652" y="1947"/>
                  </a:cubicBezTo>
                  <a:cubicBezTo>
                    <a:pt x="2825" y="1947"/>
                    <a:pt x="3003" y="1961"/>
                    <a:pt x="3177" y="1961"/>
                  </a:cubicBezTo>
                  <a:cubicBezTo>
                    <a:pt x="3388" y="1961"/>
                    <a:pt x="3592" y="1940"/>
                    <a:pt x="3774" y="1844"/>
                  </a:cubicBezTo>
                  <a:cubicBezTo>
                    <a:pt x="4167" y="1634"/>
                    <a:pt x="4171" y="1313"/>
                    <a:pt x="4652" y="1313"/>
                  </a:cubicBezTo>
                  <a:cubicBezTo>
                    <a:pt x="4705" y="1313"/>
                    <a:pt x="4765" y="1317"/>
                    <a:pt x="4831" y="1326"/>
                  </a:cubicBezTo>
                  <a:cubicBezTo>
                    <a:pt x="4973" y="1344"/>
                    <a:pt x="5053" y="1416"/>
                    <a:pt x="5171" y="1416"/>
                  </a:cubicBezTo>
                  <a:cubicBezTo>
                    <a:pt x="5209" y="1416"/>
                    <a:pt x="5251" y="1409"/>
                    <a:pt x="5299" y="1391"/>
                  </a:cubicBezTo>
                  <a:cubicBezTo>
                    <a:pt x="5633" y="1261"/>
                    <a:pt x="5591" y="962"/>
                    <a:pt x="6074" y="955"/>
                  </a:cubicBezTo>
                  <a:cubicBezTo>
                    <a:pt x="6078" y="955"/>
                    <a:pt x="6081" y="955"/>
                    <a:pt x="6085" y="955"/>
                  </a:cubicBezTo>
                  <a:cubicBezTo>
                    <a:pt x="6211" y="955"/>
                    <a:pt x="6299" y="979"/>
                    <a:pt x="6388" y="979"/>
                  </a:cubicBezTo>
                  <a:cubicBezTo>
                    <a:pt x="6463" y="979"/>
                    <a:pt x="6539" y="962"/>
                    <a:pt x="6641" y="901"/>
                  </a:cubicBezTo>
                  <a:cubicBezTo>
                    <a:pt x="6839" y="782"/>
                    <a:pt x="7104" y="410"/>
                    <a:pt x="7332" y="410"/>
                  </a:cubicBezTo>
                  <a:cubicBezTo>
                    <a:pt x="7455" y="410"/>
                    <a:pt x="7568" y="519"/>
                    <a:pt x="7652" y="835"/>
                  </a:cubicBezTo>
                  <a:cubicBezTo>
                    <a:pt x="7668" y="896"/>
                    <a:pt x="7723" y="932"/>
                    <a:pt x="7780" y="932"/>
                  </a:cubicBezTo>
                  <a:cubicBezTo>
                    <a:pt x="7813" y="932"/>
                    <a:pt x="7846" y="920"/>
                    <a:pt x="7871" y="894"/>
                  </a:cubicBezTo>
                  <a:cubicBezTo>
                    <a:pt x="8079" y="679"/>
                    <a:pt x="8150" y="495"/>
                    <a:pt x="8116" y="197"/>
                  </a:cubicBezTo>
                  <a:cubicBezTo>
                    <a:pt x="8108" y="127"/>
                    <a:pt x="8050" y="90"/>
                    <a:pt x="7995" y="90"/>
                  </a:cubicBezTo>
                  <a:cubicBezTo>
                    <a:pt x="7942" y="90"/>
                    <a:pt x="7893" y="124"/>
                    <a:pt x="7897" y="194"/>
                  </a:cubicBezTo>
                  <a:lnTo>
                    <a:pt x="7799" y="430"/>
                  </a:lnTo>
                  <a:cubicBezTo>
                    <a:pt x="7699" y="198"/>
                    <a:pt x="7536" y="1"/>
                    <a:pt x="7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7"/>
            <p:cNvSpPr/>
            <p:nvPr/>
          </p:nvSpPr>
          <p:spPr>
            <a:xfrm>
              <a:off x="7471700" y="4304700"/>
              <a:ext cx="237075" cy="27550"/>
            </a:xfrm>
            <a:custGeom>
              <a:avLst/>
              <a:gdLst/>
              <a:ahLst/>
              <a:cxnLst/>
              <a:rect l="l" t="t" r="r" b="b"/>
              <a:pathLst>
                <a:path w="9483" h="1102" extrusionOk="0">
                  <a:moveTo>
                    <a:pt x="166" y="0"/>
                  </a:moveTo>
                  <a:cubicBezTo>
                    <a:pt x="29" y="0"/>
                    <a:pt x="0" y="223"/>
                    <a:pt x="140" y="254"/>
                  </a:cubicBezTo>
                  <a:cubicBezTo>
                    <a:pt x="1578" y="559"/>
                    <a:pt x="3033" y="556"/>
                    <a:pt x="4480" y="736"/>
                  </a:cubicBezTo>
                  <a:cubicBezTo>
                    <a:pt x="5279" y="834"/>
                    <a:pt x="6077" y="943"/>
                    <a:pt x="6877" y="1028"/>
                  </a:cubicBezTo>
                  <a:cubicBezTo>
                    <a:pt x="7046" y="1046"/>
                    <a:pt x="7207" y="1068"/>
                    <a:pt x="7368" y="1068"/>
                  </a:cubicBezTo>
                  <a:cubicBezTo>
                    <a:pt x="7494" y="1068"/>
                    <a:pt x="7620" y="1055"/>
                    <a:pt x="7750" y="1014"/>
                  </a:cubicBezTo>
                  <a:cubicBezTo>
                    <a:pt x="7995" y="936"/>
                    <a:pt x="8208" y="776"/>
                    <a:pt x="8416" y="776"/>
                  </a:cubicBezTo>
                  <a:cubicBezTo>
                    <a:pt x="8549" y="776"/>
                    <a:pt x="8681" y="842"/>
                    <a:pt x="8818" y="1038"/>
                  </a:cubicBezTo>
                  <a:cubicBezTo>
                    <a:pt x="8844" y="1077"/>
                    <a:pt x="8889" y="1101"/>
                    <a:pt x="8934" y="1101"/>
                  </a:cubicBezTo>
                  <a:cubicBezTo>
                    <a:pt x="8964" y="1101"/>
                    <a:pt x="8994" y="1090"/>
                    <a:pt x="9018" y="1064"/>
                  </a:cubicBezTo>
                  <a:cubicBezTo>
                    <a:pt x="9151" y="926"/>
                    <a:pt x="9280" y="784"/>
                    <a:pt x="9405" y="639"/>
                  </a:cubicBezTo>
                  <a:cubicBezTo>
                    <a:pt x="9483" y="551"/>
                    <a:pt x="9406" y="434"/>
                    <a:pt x="9316" y="434"/>
                  </a:cubicBezTo>
                  <a:cubicBezTo>
                    <a:pt x="9289" y="434"/>
                    <a:pt x="9261" y="444"/>
                    <a:pt x="9236" y="470"/>
                  </a:cubicBezTo>
                  <a:cubicBezTo>
                    <a:pt x="9136" y="570"/>
                    <a:pt x="9038" y="673"/>
                    <a:pt x="8941" y="777"/>
                  </a:cubicBezTo>
                  <a:cubicBezTo>
                    <a:pt x="8763" y="543"/>
                    <a:pt x="8566" y="365"/>
                    <a:pt x="8254" y="365"/>
                  </a:cubicBezTo>
                  <a:cubicBezTo>
                    <a:pt x="8239" y="365"/>
                    <a:pt x="8224" y="365"/>
                    <a:pt x="8209" y="366"/>
                  </a:cubicBezTo>
                  <a:cubicBezTo>
                    <a:pt x="7821" y="387"/>
                    <a:pt x="7448" y="721"/>
                    <a:pt x="7030" y="730"/>
                  </a:cubicBezTo>
                  <a:cubicBezTo>
                    <a:pt x="7013" y="730"/>
                    <a:pt x="6996" y="730"/>
                    <a:pt x="6979" y="730"/>
                  </a:cubicBezTo>
                  <a:cubicBezTo>
                    <a:pt x="6514" y="730"/>
                    <a:pt x="5991" y="609"/>
                    <a:pt x="5532" y="556"/>
                  </a:cubicBezTo>
                  <a:cubicBezTo>
                    <a:pt x="4710" y="465"/>
                    <a:pt x="3901" y="356"/>
                    <a:pt x="3075" y="348"/>
                  </a:cubicBezTo>
                  <a:cubicBezTo>
                    <a:pt x="2102" y="339"/>
                    <a:pt x="1145" y="68"/>
                    <a:pt x="175" y="1"/>
                  </a:cubicBezTo>
                  <a:cubicBezTo>
                    <a:pt x="172" y="0"/>
                    <a:pt x="169"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7"/>
            <p:cNvSpPr/>
            <p:nvPr/>
          </p:nvSpPr>
          <p:spPr>
            <a:xfrm>
              <a:off x="7337350" y="4253350"/>
              <a:ext cx="104725" cy="44850"/>
            </a:xfrm>
            <a:custGeom>
              <a:avLst/>
              <a:gdLst/>
              <a:ahLst/>
              <a:cxnLst/>
              <a:rect l="l" t="t" r="r" b="b"/>
              <a:pathLst>
                <a:path w="4189" h="1794" extrusionOk="0">
                  <a:moveTo>
                    <a:pt x="180" y="0"/>
                  </a:moveTo>
                  <a:cubicBezTo>
                    <a:pt x="65" y="0"/>
                    <a:pt x="1" y="159"/>
                    <a:pt x="114" y="243"/>
                  </a:cubicBezTo>
                  <a:cubicBezTo>
                    <a:pt x="797" y="739"/>
                    <a:pt x="1879" y="1385"/>
                    <a:pt x="2734" y="1515"/>
                  </a:cubicBezTo>
                  <a:cubicBezTo>
                    <a:pt x="2759" y="1519"/>
                    <a:pt x="2784" y="1521"/>
                    <a:pt x="2808" y="1521"/>
                  </a:cubicBezTo>
                  <a:cubicBezTo>
                    <a:pt x="2979" y="1521"/>
                    <a:pt x="3110" y="1431"/>
                    <a:pt x="3263" y="1427"/>
                  </a:cubicBezTo>
                  <a:cubicBezTo>
                    <a:pt x="3267" y="1427"/>
                    <a:pt x="3271" y="1427"/>
                    <a:pt x="3275" y="1427"/>
                  </a:cubicBezTo>
                  <a:cubicBezTo>
                    <a:pt x="3572" y="1427"/>
                    <a:pt x="3715" y="1707"/>
                    <a:pt x="3990" y="1790"/>
                  </a:cubicBezTo>
                  <a:cubicBezTo>
                    <a:pt x="3999" y="1792"/>
                    <a:pt x="4009" y="1794"/>
                    <a:pt x="4019" y="1794"/>
                  </a:cubicBezTo>
                  <a:cubicBezTo>
                    <a:pt x="4059" y="1794"/>
                    <a:pt x="4105" y="1772"/>
                    <a:pt x="4121" y="1736"/>
                  </a:cubicBezTo>
                  <a:cubicBezTo>
                    <a:pt x="4181" y="1596"/>
                    <a:pt x="4189" y="1588"/>
                    <a:pt x="4144" y="1439"/>
                  </a:cubicBezTo>
                  <a:cubicBezTo>
                    <a:pt x="4131" y="1396"/>
                    <a:pt x="4090" y="1375"/>
                    <a:pt x="4050" y="1375"/>
                  </a:cubicBezTo>
                  <a:cubicBezTo>
                    <a:pt x="4003" y="1375"/>
                    <a:pt x="3958" y="1404"/>
                    <a:pt x="3963" y="1462"/>
                  </a:cubicBezTo>
                  <a:cubicBezTo>
                    <a:pt x="3963" y="1462"/>
                    <a:pt x="3963" y="1462"/>
                    <a:pt x="3963" y="1462"/>
                  </a:cubicBezTo>
                  <a:cubicBezTo>
                    <a:pt x="3960" y="1462"/>
                    <a:pt x="3568" y="1159"/>
                    <a:pt x="3484" y="1135"/>
                  </a:cubicBezTo>
                  <a:cubicBezTo>
                    <a:pt x="3445" y="1124"/>
                    <a:pt x="3413" y="1120"/>
                    <a:pt x="3383" y="1120"/>
                  </a:cubicBezTo>
                  <a:cubicBezTo>
                    <a:pt x="3291" y="1120"/>
                    <a:pt x="3231" y="1163"/>
                    <a:pt x="3121" y="1184"/>
                  </a:cubicBezTo>
                  <a:cubicBezTo>
                    <a:pt x="3057" y="1196"/>
                    <a:pt x="2993" y="1201"/>
                    <a:pt x="2929" y="1201"/>
                  </a:cubicBezTo>
                  <a:cubicBezTo>
                    <a:pt x="2456" y="1201"/>
                    <a:pt x="1977" y="907"/>
                    <a:pt x="1559" y="708"/>
                  </a:cubicBezTo>
                  <a:cubicBezTo>
                    <a:pt x="1111" y="495"/>
                    <a:pt x="689" y="239"/>
                    <a:pt x="246" y="17"/>
                  </a:cubicBezTo>
                  <a:cubicBezTo>
                    <a:pt x="223" y="5"/>
                    <a:pt x="201"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7"/>
            <p:cNvSpPr/>
            <p:nvPr/>
          </p:nvSpPr>
          <p:spPr>
            <a:xfrm>
              <a:off x="7776525" y="4212025"/>
              <a:ext cx="136950" cy="46825"/>
            </a:xfrm>
            <a:custGeom>
              <a:avLst/>
              <a:gdLst/>
              <a:ahLst/>
              <a:cxnLst/>
              <a:rect l="l" t="t" r="r" b="b"/>
              <a:pathLst>
                <a:path w="5478" h="1873" extrusionOk="0">
                  <a:moveTo>
                    <a:pt x="5138" y="0"/>
                  </a:moveTo>
                  <a:cubicBezTo>
                    <a:pt x="5132" y="0"/>
                    <a:pt x="5127" y="1"/>
                    <a:pt x="5121" y="2"/>
                  </a:cubicBezTo>
                  <a:cubicBezTo>
                    <a:pt x="4902" y="58"/>
                    <a:pt x="4971" y="38"/>
                    <a:pt x="4760" y="119"/>
                  </a:cubicBezTo>
                  <a:cubicBezTo>
                    <a:pt x="4472" y="231"/>
                    <a:pt x="4290" y="398"/>
                    <a:pt x="3984" y="398"/>
                  </a:cubicBezTo>
                  <a:cubicBezTo>
                    <a:pt x="3944" y="398"/>
                    <a:pt x="3902" y="395"/>
                    <a:pt x="3857" y="389"/>
                  </a:cubicBezTo>
                  <a:cubicBezTo>
                    <a:pt x="3649" y="360"/>
                    <a:pt x="3491" y="263"/>
                    <a:pt x="3285" y="263"/>
                  </a:cubicBezTo>
                  <a:cubicBezTo>
                    <a:pt x="3260" y="263"/>
                    <a:pt x="3235" y="264"/>
                    <a:pt x="3209" y="267"/>
                  </a:cubicBezTo>
                  <a:cubicBezTo>
                    <a:pt x="2836" y="311"/>
                    <a:pt x="2570" y="573"/>
                    <a:pt x="2295" y="799"/>
                  </a:cubicBezTo>
                  <a:cubicBezTo>
                    <a:pt x="1938" y="1096"/>
                    <a:pt x="1687" y="1191"/>
                    <a:pt x="1261" y="1330"/>
                  </a:cubicBezTo>
                  <a:cubicBezTo>
                    <a:pt x="1076" y="1390"/>
                    <a:pt x="530" y="1602"/>
                    <a:pt x="263" y="1602"/>
                  </a:cubicBezTo>
                  <a:cubicBezTo>
                    <a:pt x="202" y="1602"/>
                    <a:pt x="156" y="1591"/>
                    <a:pt x="131" y="1566"/>
                  </a:cubicBezTo>
                  <a:cubicBezTo>
                    <a:pt x="117" y="1551"/>
                    <a:pt x="101" y="1545"/>
                    <a:pt x="87" y="1545"/>
                  </a:cubicBezTo>
                  <a:cubicBezTo>
                    <a:pt x="39" y="1545"/>
                    <a:pt x="0" y="1609"/>
                    <a:pt x="39" y="1659"/>
                  </a:cubicBezTo>
                  <a:cubicBezTo>
                    <a:pt x="152" y="1804"/>
                    <a:pt x="265" y="1872"/>
                    <a:pt x="432" y="1872"/>
                  </a:cubicBezTo>
                  <a:cubicBezTo>
                    <a:pt x="467" y="1872"/>
                    <a:pt x="505" y="1869"/>
                    <a:pt x="547" y="1863"/>
                  </a:cubicBezTo>
                  <a:cubicBezTo>
                    <a:pt x="898" y="1809"/>
                    <a:pt x="1351" y="1648"/>
                    <a:pt x="1695" y="1525"/>
                  </a:cubicBezTo>
                  <a:cubicBezTo>
                    <a:pt x="1943" y="1436"/>
                    <a:pt x="2142" y="1301"/>
                    <a:pt x="2348" y="1138"/>
                  </a:cubicBezTo>
                  <a:cubicBezTo>
                    <a:pt x="2534" y="991"/>
                    <a:pt x="2728" y="775"/>
                    <a:pt x="2941" y="673"/>
                  </a:cubicBezTo>
                  <a:cubicBezTo>
                    <a:pt x="3115" y="591"/>
                    <a:pt x="3242" y="561"/>
                    <a:pt x="3350" y="561"/>
                  </a:cubicBezTo>
                  <a:cubicBezTo>
                    <a:pt x="3570" y="561"/>
                    <a:pt x="3707" y="687"/>
                    <a:pt x="3988" y="739"/>
                  </a:cubicBezTo>
                  <a:cubicBezTo>
                    <a:pt x="4059" y="753"/>
                    <a:pt x="4120" y="759"/>
                    <a:pt x="4177" y="759"/>
                  </a:cubicBezTo>
                  <a:cubicBezTo>
                    <a:pt x="4311" y="759"/>
                    <a:pt x="4421" y="724"/>
                    <a:pt x="4572" y="661"/>
                  </a:cubicBezTo>
                  <a:cubicBezTo>
                    <a:pt x="4668" y="620"/>
                    <a:pt x="4714" y="501"/>
                    <a:pt x="4802" y="462"/>
                  </a:cubicBezTo>
                  <a:cubicBezTo>
                    <a:pt x="5108" y="323"/>
                    <a:pt x="5326" y="227"/>
                    <a:pt x="5477" y="165"/>
                  </a:cubicBezTo>
                  <a:cubicBezTo>
                    <a:pt x="5346" y="97"/>
                    <a:pt x="521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7"/>
            <p:cNvSpPr/>
            <p:nvPr/>
          </p:nvSpPr>
          <p:spPr>
            <a:xfrm>
              <a:off x="7913475" y="4213600"/>
              <a:ext cx="8825" cy="3975"/>
            </a:xfrm>
            <a:custGeom>
              <a:avLst/>
              <a:gdLst/>
              <a:ahLst/>
              <a:cxnLst/>
              <a:rect l="l" t="t" r="r" b="b"/>
              <a:pathLst>
                <a:path w="353" h="159" extrusionOk="0">
                  <a:moveTo>
                    <a:pt x="299" y="0"/>
                  </a:moveTo>
                  <a:cubicBezTo>
                    <a:pt x="266" y="0"/>
                    <a:pt x="178" y="29"/>
                    <a:pt x="0" y="102"/>
                  </a:cubicBezTo>
                  <a:cubicBezTo>
                    <a:pt x="50" y="127"/>
                    <a:pt x="102" y="149"/>
                    <a:pt x="149" y="158"/>
                  </a:cubicBezTo>
                  <a:cubicBezTo>
                    <a:pt x="256" y="76"/>
                    <a:pt x="352"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7"/>
            <p:cNvSpPr/>
            <p:nvPr/>
          </p:nvSpPr>
          <p:spPr>
            <a:xfrm>
              <a:off x="7910525" y="4205850"/>
              <a:ext cx="18350" cy="16800"/>
            </a:xfrm>
            <a:custGeom>
              <a:avLst/>
              <a:gdLst/>
              <a:ahLst/>
              <a:cxnLst/>
              <a:rect l="l" t="t" r="r" b="b"/>
              <a:pathLst>
                <a:path w="734" h="672" extrusionOk="0">
                  <a:moveTo>
                    <a:pt x="584" y="0"/>
                  </a:moveTo>
                  <a:cubicBezTo>
                    <a:pt x="547" y="0"/>
                    <a:pt x="509" y="25"/>
                    <a:pt x="509" y="70"/>
                  </a:cubicBezTo>
                  <a:cubicBezTo>
                    <a:pt x="513" y="380"/>
                    <a:pt x="429" y="474"/>
                    <a:pt x="316" y="474"/>
                  </a:cubicBezTo>
                  <a:cubicBezTo>
                    <a:pt x="300" y="474"/>
                    <a:pt x="284" y="472"/>
                    <a:pt x="267" y="468"/>
                  </a:cubicBezTo>
                  <a:cubicBezTo>
                    <a:pt x="140" y="566"/>
                    <a:pt x="0" y="672"/>
                    <a:pt x="78" y="672"/>
                  </a:cubicBezTo>
                  <a:cubicBezTo>
                    <a:pt x="85" y="672"/>
                    <a:pt x="95" y="671"/>
                    <a:pt x="106" y="669"/>
                  </a:cubicBezTo>
                  <a:cubicBezTo>
                    <a:pt x="470" y="606"/>
                    <a:pt x="734" y="483"/>
                    <a:pt x="650" y="52"/>
                  </a:cubicBezTo>
                  <a:cubicBezTo>
                    <a:pt x="643" y="16"/>
                    <a:pt x="614"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7"/>
            <p:cNvSpPr/>
            <p:nvPr/>
          </p:nvSpPr>
          <p:spPr>
            <a:xfrm>
              <a:off x="7477775" y="4253200"/>
              <a:ext cx="261050" cy="30325"/>
            </a:xfrm>
            <a:custGeom>
              <a:avLst/>
              <a:gdLst/>
              <a:ahLst/>
              <a:cxnLst/>
              <a:rect l="l" t="t" r="r" b="b"/>
              <a:pathLst>
                <a:path w="10442" h="1213" extrusionOk="0">
                  <a:moveTo>
                    <a:pt x="265" y="0"/>
                  </a:moveTo>
                  <a:cubicBezTo>
                    <a:pt x="231" y="0"/>
                    <a:pt x="194" y="3"/>
                    <a:pt x="154" y="11"/>
                  </a:cubicBezTo>
                  <a:cubicBezTo>
                    <a:pt x="0" y="38"/>
                    <a:pt x="35" y="280"/>
                    <a:pt x="185" y="280"/>
                  </a:cubicBezTo>
                  <a:cubicBezTo>
                    <a:pt x="186" y="280"/>
                    <a:pt x="186" y="280"/>
                    <a:pt x="187" y="280"/>
                  </a:cubicBezTo>
                  <a:cubicBezTo>
                    <a:pt x="188" y="280"/>
                    <a:pt x="189" y="280"/>
                    <a:pt x="191" y="280"/>
                  </a:cubicBezTo>
                  <a:cubicBezTo>
                    <a:pt x="555" y="280"/>
                    <a:pt x="838" y="635"/>
                    <a:pt x="1220" y="656"/>
                  </a:cubicBezTo>
                  <a:cubicBezTo>
                    <a:pt x="1231" y="656"/>
                    <a:pt x="1242" y="657"/>
                    <a:pt x="1252" y="657"/>
                  </a:cubicBezTo>
                  <a:cubicBezTo>
                    <a:pt x="1489" y="657"/>
                    <a:pt x="1386" y="491"/>
                    <a:pt x="1592" y="491"/>
                  </a:cubicBezTo>
                  <a:cubicBezTo>
                    <a:pt x="1659" y="491"/>
                    <a:pt x="1760" y="509"/>
                    <a:pt x="1918" y="557"/>
                  </a:cubicBezTo>
                  <a:cubicBezTo>
                    <a:pt x="2015" y="587"/>
                    <a:pt x="2100" y="676"/>
                    <a:pt x="2196" y="712"/>
                  </a:cubicBezTo>
                  <a:cubicBezTo>
                    <a:pt x="2324" y="761"/>
                    <a:pt x="2416" y="780"/>
                    <a:pt x="2549" y="780"/>
                  </a:cubicBezTo>
                  <a:cubicBezTo>
                    <a:pt x="2553" y="780"/>
                    <a:pt x="2558" y="780"/>
                    <a:pt x="2563" y="780"/>
                  </a:cubicBezTo>
                  <a:cubicBezTo>
                    <a:pt x="2805" y="778"/>
                    <a:pt x="3010" y="647"/>
                    <a:pt x="3250" y="647"/>
                  </a:cubicBezTo>
                  <a:cubicBezTo>
                    <a:pt x="3309" y="647"/>
                    <a:pt x="3369" y="655"/>
                    <a:pt x="3433" y="675"/>
                  </a:cubicBezTo>
                  <a:cubicBezTo>
                    <a:pt x="3617" y="730"/>
                    <a:pt x="3747" y="842"/>
                    <a:pt x="3945" y="879"/>
                  </a:cubicBezTo>
                  <a:cubicBezTo>
                    <a:pt x="4105" y="908"/>
                    <a:pt x="4260" y="917"/>
                    <a:pt x="4414" y="917"/>
                  </a:cubicBezTo>
                  <a:cubicBezTo>
                    <a:pt x="4679" y="917"/>
                    <a:pt x="4938" y="890"/>
                    <a:pt x="5200" y="890"/>
                  </a:cubicBezTo>
                  <a:cubicBezTo>
                    <a:pt x="5441" y="890"/>
                    <a:pt x="5686" y="912"/>
                    <a:pt x="5942" y="1000"/>
                  </a:cubicBezTo>
                  <a:cubicBezTo>
                    <a:pt x="6232" y="1101"/>
                    <a:pt x="6516" y="1212"/>
                    <a:pt x="6810" y="1212"/>
                  </a:cubicBezTo>
                  <a:cubicBezTo>
                    <a:pt x="6925" y="1212"/>
                    <a:pt x="7042" y="1195"/>
                    <a:pt x="7162" y="1153"/>
                  </a:cubicBezTo>
                  <a:cubicBezTo>
                    <a:pt x="7583" y="1007"/>
                    <a:pt x="7871" y="894"/>
                    <a:pt x="8334" y="894"/>
                  </a:cubicBezTo>
                  <a:cubicBezTo>
                    <a:pt x="8337" y="894"/>
                    <a:pt x="8340" y="894"/>
                    <a:pt x="8342" y="894"/>
                  </a:cubicBezTo>
                  <a:cubicBezTo>
                    <a:pt x="8416" y="894"/>
                    <a:pt x="8478" y="896"/>
                    <a:pt x="8539" y="896"/>
                  </a:cubicBezTo>
                  <a:cubicBezTo>
                    <a:pt x="8625" y="896"/>
                    <a:pt x="8707" y="891"/>
                    <a:pt x="8810" y="867"/>
                  </a:cubicBezTo>
                  <a:cubicBezTo>
                    <a:pt x="8881" y="850"/>
                    <a:pt x="8924" y="762"/>
                    <a:pt x="8990" y="742"/>
                  </a:cubicBezTo>
                  <a:cubicBezTo>
                    <a:pt x="9099" y="709"/>
                    <a:pt x="9223" y="697"/>
                    <a:pt x="9346" y="697"/>
                  </a:cubicBezTo>
                  <a:cubicBezTo>
                    <a:pt x="9461" y="697"/>
                    <a:pt x="9574" y="708"/>
                    <a:pt x="9672" y="722"/>
                  </a:cubicBezTo>
                  <a:cubicBezTo>
                    <a:pt x="9805" y="741"/>
                    <a:pt x="9893" y="815"/>
                    <a:pt x="10025" y="815"/>
                  </a:cubicBezTo>
                  <a:cubicBezTo>
                    <a:pt x="10048" y="815"/>
                    <a:pt x="10073" y="812"/>
                    <a:pt x="10099" y="807"/>
                  </a:cubicBezTo>
                  <a:cubicBezTo>
                    <a:pt x="10325" y="761"/>
                    <a:pt x="10430" y="642"/>
                    <a:pt x="10438" y="423"/>
                  </a:cubicBezTo>
                  <a:cubicBezTo>
                    <a:pt x="10442" y="344"/>
                    <a:pt x="10387" y="306"/>
                    <a:pt x="10329" y="306"/>
                  </a:cubicBezTo>
                  <a:cubicBezTo>
                    <a:pt x="10269" y="306"/>
                    <a:pt x="10206" y="345"/>
                    <a:pt x="10196" y="420"/>
                  </a:cubicBezTo>
                  <a:cubicBezTo>
                    <a:pt x="10195" y="431"/>
                    <a:pt x="10174" y="435"/>
                    <a:pt x="10140" y="435"/>
                  </a:cubicBezTo>
                  <a:cubicBezTo>
                    <a:pt x="9941" y="435"/>
                    <a:pt x="9281" y="293"/>
                    <a:pt x="9126" y="293"/>
                  </a:cubicBezTo>
                  <a:cubicBezTo>
                    <a:pt x="9122" y="293"/>
                    <a:pt x="9119" y="293"/>
                    <a:pt x="9116" y="293"/>
                  </a:cubicBezTo>
                  <a:cubicBezTo>
                    <a:pt x="9047" y="318"/>
                    <a:pt x="8985" y="353"/>
                    <a:pt x="8929" y="399"/>
                  </a:cubicBezTo>
                  <a:cubicBezTo>
                    <a:pt x="8732" y="512"/>
                    <a:pt x="8533" y="569"/>
                    <a:pt x="8333" y="569"/>
                  </a:cubicBezTo>
                  <a:cubicBezTo>
                    <a:pt x="8233" y="569"/>
                    <a:pt x="8132" y="554"/>
                    <a:pt x="8031" y="526"/>
                  </a:cubicBezTo>
                  <a:cubicBezTo>
                    <a:pt x="8017" y="528"/>
                    <a:pt x="8002" y="528"/>
                    <a:pt x="7987" y="528"/>
                  </a:cubicBezTo>
                  <a:cubicBezTo>
                    <a:pt x="7935" y="528"/>
                    <a:pt x="7879" y="519"/>
                    <a:pt x="7825" y="519"/>
                  </a:cubicBezTo>
                  <a:cubicBezTo>
                    <a:pt x="7804" y="519"/>
                    <a:pt x="7783" y="521"/>
                    <a:pt x="7762" y="524"/>
                  </a:cubicBezTo>
                  <a:cubicBezTo>
                    <a:pt x="7528" y="568"/>
                    <a:pt x="7409" y="733"/>
                    <a:pt x="7204" y="826"/>
                  </a:cubicBezTo>
                  <a:cubicBezTo>
                    <a:pt x="7007" y="916"/>
                    <a:pt x="6848" y="950"/>
                    <a:pt x="6704" y="950"/>
                  </a:cubicBezTo>
                  <a:cubicBezTo>
                    <a:pt x="6434" y="950"/>
                    <a:pt x="6217" y="829"/>
                    <a:pt x="5905" y="719"/>
                  </a:cubicBezTo>
                  <a:cubicBezTo>
                    <a:pt x="5576" y="602"/>
                    <a:pt x="5282" y="570"/>
                    <a:pt x="4969" y="570"/>
                  </a:cubicBezTo>
                  <a:cubicBezTo>
                    <a:pt x="4816" y="570"/>
                    <a:pt x="4658" y="578"/>
                    <a:pt x="4488" y="587"/>
                  </a:cubicBezTo>
                  <a:cubicBezTo>
                    <a:pt x="4462" y="588"/>
                    <a:pt x="4437" y="589"/>
                    <a:pt x="4412" y="589"/>
                  </a:cubicBezTo>
                  <a:cubicBezTo>
                    <a:pt x="4082" y="589"/>
                    <a:pt x="3822" y="477"/>
                    <a:pt x="3516" y="357"/>
                  </a:cubicBezTo>
                  <a:cubicBezTo>
                    <a:pt x="3360" y="296"/>
                    <a:pt x="3308" y="211"/>
                    <a:pt x="3125" y="211"/>
                  </a:cubicBezTo>
                  <a:cubicBezTo>
                    <a:pt x="3124" y="211"/>
                    <a:pt x="3123" y="211"/>
                    <a:pt x="3122" y="211"/>
                  </a:cubicBezTo>
                  <a:cubicBezTo>
                    <a:pt x="2904" y="211"/>
                    <a:pt x="2862" y="372"/>
                    <a:pt x="2676" y="407"/>
                  </a:cubicBezTo>
                  <a:cubicBezTo>
                    <a:pt x="2596" y="421"/>
                    <a:pt x="2531" y="427"/>
                    <a:pt x="2476" y="427"/>
                  </a:cubicBezTo>
                  <a:cubicBezTo>
                    <a:pt x="2223" y="427"/>
                    <a:pt x="2177" y="297"/>
                    <a:pt x="1916" y="212"/>
                  </a:cubicBezTo>
                  <a:cubicBezTo>
                    <a:pt x="1855" y="192"/>
                    <a:pt x="1797" y="184"/>
                    <a:pt x="1742" y="184"/>
                  </a:cubicBezTo>
                  <a:cubicBezTo>
                    <a:pt x="1504" y="184"/>
                    <a:pt x="1319" y="339"/>
                    <a:pt x="1086" y="339"/>
                  </a:cubicBezTo>
                  <a:cubicBezTo>
                    <a:pt x="1043" y="339"/>
                    <a:pt x="997" y="333"/>
                    <a:pt x="949" y="320"/>
                  </a:cubicBezTo>
                  <a:cubicBezTo>
                    <a:pt x="652" y="239"/>
                    <a:pt x="55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7"/>
            <p:cNvSpPr/>
            <p:nvPr/>
          </p:nvSpPr>
          <p:spPr>
            <a:xfrm>
              <a:off x="7323575" y="4213325"/>
              <a:ext cx="128750" cy="43500"/>
            </a:xfrm>
            <a:custGeom>
              <a:avLst/>
              <a:gdLst/>
              <a:ahLst/>
              <a:cxnLst/>
              <a:rect l="l" t="t" r="r" b="b"/>
              <a:pathLst>
                <a:path w="5150" h="1740" extrusionOk="0">
                  <a:moveTo>
                    <a:pt x="199" y="1"/>
                  </a:moveTo>
                  <a:cubicBezTo>
                    <a:pt x="75" y="1"/>
                    <a:pt x="0" y="160"/>
                    <a:pt x="126" y="247"/>
                  </a:cubicBezTo>
                  <a:cubicBezTo>
                    <a:pt x="621" y="581"/>
                    <a:pt x="1201" y="733"/>
                    <a:pt x="1795" y="773"/>
                  </a:cubicBezTo>
                  <a:cubicBezTo>
                    <a:pt x="2327" y="806"/>
                    <a:pt x="2702" y="1178"/>
                    <a:pt x="3215" y="1193"/>
                  </a:cubicBezTo>
                  <a:lnTo>
                    <a:pt x="3215" y="1194"/>
                  </a:lnTo>
                  <a:cubicBezTo>
                    <a:pt x="3222" y="1195"/>
                    <a:pt x="3230" y="1195"/>
                    <a:pt x="3237" y="1195"/>
                  </a:cubicBezTo>
                  <a:cubicBezTo>
                    <a:pt x="3443" y="1195"/>
                    <a:pt x="3375" y="1113"/>
                    <a:pt x="3436" y="1113"/>
                  </a:cubicBezTo>
                  <a:cubicBezTo>
                    <a:pt x="3471" y="1113"/>
                    <a:pt x="3549" y="1140"/>
                    <a:pt x="3746" y="1226"/>
                  </a:cubicBezTo>
                  <a:cubicBezTo>
                    <a:pt x="4380" y="1499"/>
                    <a:pt x="3872" y="1265"/>
                    <a:pt x="4146" y="1469"/>
                  </a:cubicBezTo>
                  <a:cubicBezTo>
                    <a:pt x="4298" y="1583"/>
                    <a:pt x="4394" y="1723"/>
                    <a:pt x="4602" y="1738"/>
                  </a:cubicBezTo>
                  <a:cubicBezTo>
                    <a:pt x="4618" y="1739"/>
                    <a:pt x="4634" y="1740"/>
                    <a:pt x="4650" y="1740"/>
                  </a:cubicBezTo>
                  <a:cubicBezTo>
                    <a:pt x="4893" y="1740"/>
                    <a:pt x="5038" y="1602"/>
                    <a:pt x="5112" y="1378"/>
                  </a:cubicBezTo>
                  <a:cubicBezTo>
                    <a:pt x="5149" y="1265"/>
                    <a:pt x="5061" y="1194"/>
                    <a:pt x="4969" y="1194"/>
                  </a:cubicBezTo>
                  <a:cubicBezTo>
                    <a:pt x="4908" y="1194"/>
                    <a:pt x="4846" y="1226"/>
                    <a:pt x="4818" y="1297"/>
                  </a:cubicBezTo>
                  <a:cubicBezTo>
                    <a:pt x="4809" y="1322"/>
                    <a:pt x="4790" y="1333"/>
                    <a:pt x="4763" y="1333"/>
                  </a:cubicBezTo>
                  <a:cubicBezTo>
                    <a:pt x="4566" y="1333"/>
                    <a:pt x="3957" y="731"/>
                    <a:pt x="3795" y="687"/>
                  </a:cubicBezTo>
                  <a:cubicBezTo>
                    <a:pt x="3723" y="668"/>
                    <a:pt x="3661" y="660"/>
                    <a:pt x="3605" y="660"/>
                  </a:cubicBezTo>
                  <a:cubicBezTo>
                    <a:pt x="3421" y="660"/>
                    <a:pt x="3301" y="742"/>
                    <a:pt x="3113" y="742"/>
                  </a:cubicBezTo>
                  <a:cubicBezTo>
                    <a:pt x="3025" y="742"/>
                    <a:pt x="2923" y="724"/>
                    <a:pt x="2793" y="673"/>
                  </a:cubicBezTo>
                  <a:cubicBezTo>
                    <a:pt x="1975" y="348"/>
                    <a:pt x="1110" y="372"/>
                    <a:pt x="261" y="14"/>
                  </a:cubicBezTo>
                  <a:cubicBezTo>
                    <a:pt x="239" y="5"/>
                    <a:pt x="218"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7"/>
            <p:cNvSpPr/>
            <p:nvPr/>
          </p:nvSpPr>
          <p:spPr>
            <a:xfrm>
              <a:off x="7576550" y="4155400"/>
              <a:ext cx="348200" cy="71925"/>
            </a:xfrm>
            <a:custGeom>
              <a:avLst/>
              <a:gdLst/>
              <a:ahLst/>
              <a:cxnLst/>
              <a:rect l="l" t="t" r="r" b="b"/>
              <a:pathLst>
                <a:path w="13928" h="2877" extrusionOk="0">
                  <a:moveTo>
                    <a:pt x="13808" y="0"/>
                  </a:moveTo>
                  <a:cubicBezTo>
                    <a:pt x="13788" y="0"/>
                    <a:pt x="13769" y="8"/>
                    <a:pt x="13753" y="27"/>
                  </a:cubicBezTo>
                  <a:cubicBezTo>
                    <a:pt x="13545" y="276"/>
                    <a:pt x="13545" y="345"/>
                    <a:pt x="13391" y="345"/>
                  </a:cubicBezTo>
                  <a:cubicBezTo>
                    <a:pt x="13335" y="345"/>
                    <a:pt x="13259" y="336"/>
                    <a:pt x="13145" y="323"/>
                  </a:cubicBezTo>
                  <a:cubicBezTo>
                    <a:pt x="13056" y="313"/>
                    <a:pt x="12970" y="308"/>
                    <a:pt x="12886" y="308"/>
                  </a:cubicBezTo>
                  <a:cubicBezTo>
                    <a:pt x="12582" y="308"/>
                    <a:pt x="12299" y="372"/>
                    <a:pt x="11999" y="497"/>
                  </a:cubicBezTo>
                  <a:cubicBezTo>
                    <a:pt x="11156" y="848"/>
                    <a:pt x="10660" y="1241"/>
                    <a:pt x="9708" y="1241"/>
                  </a:cubicBezTo>
                  <a:cubicBezTo>
                    <a:pt x="9698" y="1241"/>
                    <a:pt x="9689" y="1241"/>
                    <a:pt x="9679" y="1241"/>
                  </a:cubicBezTo>
                  <a:cubicBezTo>
                    <a:pt x="9663" y="1241"/>
                    <a:pt x="9647" y="1241"/>
                    <a:pt x="9631" y="1241"/>
                  </a:cubicBezTo>
                  <a:cubicBezTo>
                    <a:pt x="9046" y="1241"/>
                    <a:pt x="8777" y="1363"/>
                    <a:pt x="8216" y="1564"/>
                  </a:cubicBezTo>
                  <a:cubicBezTo>
                    <a:pt x="7483" y="1828"/>
                    <a:pt x="6596" y="1778"/>
                    <a:pt x="5822" y="1852"/>
                  </a:cubicBezTo>
                  <a:cubicBezTo>
                    <a:pt x="5232" y="1909"/>
                    <a:pt x="4643" y="1967"/>
                    <a:pt x="4057" y="2052"/>
                  </a:cubicBezTo>
                  <a:cubicBezTo>
                    <a:pt x="3244" y="2171"/>
                    <a:pt x="2269" y="2563"/>
                    <a:pt x="1386" y="2563"/>
                  </a:cubicBezTo>
                  <a:cubicBezTo>
                    <a:pt x="968" y="2563"/>
                    <a:pt x="570" y="2475"/>
                    <a:pt x="219" y="2230"/>
                  </a:cubicBezTo>
                  <a:cubicBezTo>
                    <a:pt x="198" y="2214"/>
                    <a:pt x="176" y="2208"/>
                    <a:pt x="156" y="2208"/>
                  </a:cubicBezTo>
                  <a:cubicBezTo>
                    <a:pt x="65" y="2208"/>
                    <a:pt x="0" y="2341"/>
                    <a:pt x="72" y="2422"/>
                  </a:cubicBezTo>
                  <a:cubicBezTo>
                    <a:pt x="379" y="2768"/>
                    <a:pt x="791" y="2877"/>
                    <a:pt x="1221" y="2877"/>
                  </a:cubicBezTo>
                  <a:cubicBezTo>
                    <a:pt x="1513" y="2877"/>
                    <a:pt x="1813" y="2827"/>
                    <a:pt x="2094" y="2766"/>
                  </a:cubicBezTo>
                  <a:cubicBezTo>
                    <a:pt x="3438" y="2477"/>
                    <a:pt x="4733" y="2196"/>
                    <a:pt x="6109" y="2059"/>
                  </a:cubicBezTo>
                  <a:cubicBezTo>
                    <a:pt x="6674" y="2002"/>
                    <a:pt x="7260" y="1974"/>
                    <a:pt x="7818" y="1864"/>
                  </a:cubicBezTo>
                  <a:cubicBezTo>
                    <a:pt x="8470" y="1737"/>
                    <a:pt x="8941" y="1381"/>
                    <a:pt x="9639" y="1381"/>
                  </a:cubicBezTo>
                  <a:cubicBezTo>
                    <a:pt x="9652" y="1381"/>
                    <a:pt x="9664" y="1381"/>
                    <a:pt x="9677" y="1382"/>
                  </a:cubicBezTo>
                  <a:cubicBezTo>
                    <a:pt x="9757" y="1383"/>
                    <a:pt x="9833" y="1384"/>
                    <a:pt x="9907" y="1384"/>
                  </a:cubicBezTo>
                  <a:cubicBezTo>
                    <a:pt x="10322" y="1384"/>
                    <a:pt x="10661" y="1348"/>
                    <a:pt x="11092" y="1160"/>
                  </a:cubicBezTo>
                  <a:cubicBezTo>
                    <a:pt x="11655" y="914"/>
                    <a:pt x="12245" y="530"/>
                    <a:pt x="12859" y="530"/>
                  </a:cubicBezTo>
                  <a:cubicBezTo>
                    <a:pt x="13067" y="530"/>
                    <a:pt x="13277" y="574"/>
                    <a:pt x="13490" y="681"/>
                  </a:cubicBezTo>
                  <a:cubicBezTo>
                    <a:pt x="13507" y="690"/>
                    <a:pt x="13525" y="694"/>
                    <a:pt x="13542" y="694"/>
                  </a:cubicBezTo>
                  <a:cubicBezTo>
                    <a:pt x="13587" y="694"/>
                    <a:pt x="13628" y="666"/>
                    <a:pt x="13644" y="618"/>
                  </a:cubicBezTo>
                  <a:cubicBezTo>
                    <a:pt x="13688" y="435"/>
                    <a:pt x="13769" y="273"/>
                    <a:pt x="13887" y="129"/>
                  </a:cubicBezTo>
                  <a:cubicBezTo>
                    <a:pt x="13928" y="71"/>
                    <a:pt x="13867" y="0"/>
                    <a:pt x="13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7"/>
            <p:cNvSpPr/>
            <p:nvPr/>
          </p:nvSpPr>
          <p:spPr>
            <a:xfrm>
              <a:off x="7322800" y="4153650"/>
              <a:ext cx="207900" cy="65925"/>
            </a:xfrm>
            <a:custGeom>
              <a:avLst/>
              <a:gdLst/>
              <a:ahLst/>
              <a:cxnLst/>
              <a:rect l="l" t="t" r="r" b="b"/>
              <a:pathLst>
                <a:path w="8316" h="2637" extrusionOk="0">
                  <a:moveTo>
                    <a:pt x="228" y="1"/>
                  </a:moveTo>
                  <a:cubicBezTo>
                    <a:pt x="118" y="1"/>
                    <a:pt x="1" y="132"/>
                    <a:pt x="81" y="239"/>
                  </a:cubicBezTo>
                  <a:cubicBezTo>
                    <a:pt x="285" y="512"/>
                    <a:pt x="506" y="716"/>
                    <a:pt x="833" y="840"/>
                  </a:cubicBezTo>
                  <a:cubicBezTo>
                    <a:pt x="1015" y="910"/>
                    <a:pt x="1215" y="950"/>
                    <a:pt x="1412" y="950"/>
                  </a:cubicBezTo>
                  <a:cubicBezTo>
                    <a:pt x="1443" y="950"/>
                    <a:pt x="1474" y="949"/>
                    <a:pt x="1505" y="947"/>
                  </a:cubicBezTo>
                  <a:cubicBezTo>
                    <a:pt x="1607" y="940"/>
                    <a:pt x="1821" y="844"/>
                    <a:pt x="1938" y="844"/>
                  </a:cubicBezTo>
                  <a:cubicBezTo>
                    <a:pt x="1947" y="844"/>
                    <a:pt x="1956" y="845"/>
                    <a:pt x="1964" y="846"/>
                  </a:cubicBezTo>
                  <a:cubicBezTo>
                    <a:pt x="2335" y="911"/>
                    <a:pt x="2784" y="1511"/>
                    <a:pt x="3128" y="1736"/>
                  </a:cubicBezTo>
                  <a:cubicBezTo>
                    <a:pt x="3507" y="1984"/>
                    <a:pt x="3807" y="2147"/>
                    <a:pt x="4256" y="2168"/>
                  </a:cubicBezTo>
                  <a:cubicBezTo>
                    <a:pt x="4652" y="2189"/>
                    <a:pt x="4862" y="2287"/>
                    <a:pt x="5229" y="2394"/>
                  </a:cubicBezTo>
                  <a:cubicBezTo>
                    <a:pt x="5369" y="2435"/>
                    <a:pt x="5469" y="2463"/>
                    <a:pt x="5609" y="2463"/>
                  </a:cubicBezTo>
                  <a:cubicBezTo>
                    <a:pt x="5611" y="2463"/>
                    <a:pt x="5613" y="2463"/>
                    <a:pt x="5615" y="2463"/>
                  </a:cubicBezTo>
                  <a:cubicBezTo>
                    <a:pt x="6098" y="2463"/>
                    <a:pt x="6359" y="2215"/>
                    <a:pt x="6721" y="2215"/>
                  </a:cubicBezTo>
                  <a:cubicBezTo>
                    <a:pt x="6878" y="2215"/>
                    <a:pt x="7055" y="2262"/>
                    <a:pt x="7277" y="2396"/>
                  </a:cubicBezTo>
                  <a:cubicBezTo>
                    <a:pt x="7453" y="2502"/>
                    <a:pt x="7718" y="2637"/>
                    <a:pt x="7936" y="2637"/>
                  </a:cubicBezTo>
                  <a:cubicBezTo>
                    <a:pt x="8116" y="2637"/>
                    <a:pt x="8263" y="2545"/>
                    <a:pt x="8303" y="2270"/>
                  </a:cubicBezTo>
                  <a:cubicBezTo>
                    <a:pt x="8315" y="2183"/>
                    <a:pt x="8251" y="2127"/>
                    <a:pt x="8187" y="2127"/>
                  </a:cubicBezTo>
                  <a:cubicBezTo>
                    <a:pt x="8144" y="2127"/>
                    <a:pt x="8101" y="2152"/>
                    <a:pt x="8081" y="2209"/>
                  </a:cubicBezTo>
                  <a:cubicBezTo>
                    <a:pt x="8054" y="2286"/>
                    <a:pt x="8000" y="2316"/>
                    <a:pt x="7930" y="2316"/>
                  </a:cubicBezTo>
                  <a:cubicBezTo>
                    <a:pt x="7675" y="2316"/>
                    <a:pt x="7208" y="1912"/>
                    <a:pt x="7048" y="1859"/>
                  </a:cubicBezTo>
                  <a:cubicBezTo>
                    <a:pt x="6963" y="1830"/>
                    <a:pt x="6879" y="1819"/>
                    <a:pt x="6796" y="1819"/>
                  </a:cubicBezTo>
                  <a:cubicBezTo>
                    <a:pt x="6638" y="1819"/>
                    <a:pt x="6482" y="1860"/>
                    <a:pt x="6326" y="1907"/>
                  </a:cubicBezTo>
                  <a:cubicBezTo>
                    <a:pt x="6081" y="1981"/>
                    <a:pt x="5877" y="2019"/>
                    <a:pt x="5667" y="2019"/>
                  </a:cubicBezTo>
                  <a:cubicBezTo>
                    <a:pt x="5474" y="2019"/>
                    <a:pt x="5277" y="1987"/>
                    <a:pt x="5037" y="1918"/>
                  </a:cubicBezTo>
                  <a:cubicBezTo>
                    <a:pt x="4709" y="1825"/>
                    <a:pt x="4599" y="1836"/>
                    <a:pt x="4258" y="1817"/>
                  </a:cubicBezTo>
                  <a:cubicBezTo>
                    <a:pt x="3826" y="1791"/>
                    <a:pt x="3454" y="1552"/>
                    <a:pt x="3101" y="1307"/>
                  </a:cubicBezTo>
                  <a:cubicBezTo>
                    <a:pt x="2828" y="1119"/>
                    <a:pt x="2563" y="734"/>
                    <a:pt x="2284" y="574"/>
                  </a:cubicBezTo>
                  <a:cubicBezTo>
                    <a:pt x="2199" y="525"/>
                    <a:pt x="2151" y="510"/>
                    <a:pt x="2107" y="510"/>
                  </a:cubicBezTo>
                  <a:cubicBezTo>
                    <a:pt x="2050" y="510"/>
                    <a:pt x="2001" y="536"/>
                    <a:pt x="1881" y="540"/>
                  </a:cubicBezTo>
                  <a:cubicBezTo>
                    <a:pt x="1721" y="546"/>
                    <a:pt x="1573" y="554"/>
                    <a:pt x="1434" y="554"/>
                  </a:cubicBezTo>
                  <a:cubicBezTo>
                    <a:pt x="1009" y="554"/>
                    <a:pt x="666" y="480"/>
                    <a:pt x="326" y="49"/>
                  </a:cubicBezTo>
                  <a:cubicBezTo>
                    <a:pt x="299" y="15"/>
                    <a:pt x="264"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7"/>
            <p:cNvSpPr/>
            <p:nvPr/>
          </p:nvSpPr>
          <p:spPr>
            <a:xfrm>
              <a:off x="7723475" y="4089150"/>
              <a:ext cx="192450" cy="68525"/>
            </a:xfrm>
            <a:custGeom>
              <a:avLst/>
              <a:gdLst/>
              <a:ahLst/>
              <a:cxnLst/>
              <a:rect l="l" t="t" r="r" b="b"/>
              <a:pathLst>
                <a:path w="7698" h="2741" extrusionOk="0">
                  <a:moveTo>
                    <a:pt x="7331" y="1"/>
                  </a:moveTo>
                  <a:cubicBezTo>
                    <a:pt x="7276" y="1"/>
                    <a:pt x="7224" y="73"/>
                    <a:pt x="7253" y="133"/>
                  </a:cubicBezTo>
                  <a:cubicBezTo>
                    <a:pt x="7158" y="388"/>
                    <a:pt x="7059" y="516"/>
                    <a:pt x="6955" y="516"/>
                  </a:cubicBezTo>
                  <a:cubicBezTo>
                    <a:pt x="6920" y="516"/>
                    <a:pt x="6884" y="501"/>
                    <a:pt x="6847" y="471"/>
                  </a:cubicBezTo>
                  <a:cubicBezTo>
                    <a:pt x="6828" y="455"/>
                    <a:pt x="6807" y="441"/>
                    <a:pt x="6784" y="429"/>
                  </a:cubicBezTo>
                  <a:cubicBezTo>
                    <a:pt x="6783" y="429"/>
                    <a:pt x="6782" y="429"/>
                    <a:pt x="6781" y="429"/>
                  </a:cubicBezTo>
                  <a:cubicBezTo>
                    <a:pt x="6754" y="429"/>
                    <a:pt x="6716" y="378"/>
                    <a:pt x="6677" y="378"/>
                  </a:cubicBezTo>
                  <a:cubicBezTo>
                    <a:pt x="6674" y="378"/>
                    <a:pt x="6671" y="378"/>
                    <a:pt x="6667" y="379"/>
                  </a:cubicBezTo>
                  <a:cubicBezTo>
                    <a:pt x="6475" y="428"/>
                    <a:pt x="6455" y="384"/>
                    <a:pt x="6302" y="532"/>
                  </a:cubicBezTo>
                  <a:cubicBezTo>
                    <a:pt x="6221" y="609"/>
                    <a:pt x="6205" y="787"/>
                    <a:pt x="6128" y="850"/>
                  </a:cubicBezTo>
                  <a:cubicBezTo>
                    <a:pt x="6056" y="909"/>
                    <a:pt x="5691" y="913"/>
                    <a:pt x="5606" y="932"/>
                  </a:cubicBezTo>
                  <a:cubicBezTo>
                    <a:pt x="5330" y="992"/>
                    <a:pt x="5212" y="1002"/>
                    <a:pt x="4988" y="1199"/>
                  </a:cubicBezTo>
                  <a:cubicBezTo>
                    <a:pt x="4851" y="1316"/>
                    <a:pt x="4738" y="1543"/>
                    <a:pt x="4587" y="1631"/>
                  </a:cubicBezTo>
                  <a:cubicBezTo>
                    <a:pt x="4443" y="1715"/>
                    <a:pt x="3919" y="1716"/>
                    <a:pt x="3771" y="1752"/>
                  </a:cubicBezTo>
                  <a:cubicBezTo>
                    <a:pt x="3507" y="1812"/>
                    <a:pt x="3310" y="1959"/>
                    <a:pt x="3051" y="2033"/>
                  </a:cubicBezTo>
                  <a:cubicBezTo>
                    <a:pt x="2129" y="2301"/>
                    <a:pt x="1093" y="2329"/>
                    <a:pt x="147" y="2509"/>
                  </a:cubicBezTo>
                  <a:cubicBezTo>
                    <a:pt x="1" y="2536"/>
                    <a:pt x="54" y="2740"/>
                    <a:pt x="189" y="2740"/>
                  </a:cubicBezTo>
                  <a:cubicBezTo>
                    <a:pt x="195" y="2740"/>
                    <a:pt x="202" y="2740"/>
                    <a:pt x="209" y="2739"/>
                  </a:cubicBezTo>
                  <a:cubicBezTo>
                    <a:pt x="866" y="2644"/>
                    <a:pt x="1519" y="2525"/>
                    <a:pt x="2174" y="2410"/>
                  </a:cubicBezTo>
                  <a:cubicBezTo>
                    <a:pt x="2746" y="2310"/>
                    <a:pt x="3342" y="2086"/>
                    <a:pt x="3913" y="2025"/>
                  </a:cubicBezTo>
                  <a:cubicBezTo>
                    <a:pt x="3938" y="2022"/>
                    <a:pt x="3961" y="2021"/>
                    <a:pt x="3981" y="2021"/>
                  </a:cubicBezTo>
                  <a:cubicBezTo>
                    <a:pt x="4094" y="2021"/>
                    <a:pt x="4132" y="2056"/>
                    <a:pt x="4213" y="2056"/>
                  </a:cubicBezTo>
                  <a:cubicBezTo>
                    <a:pt x="4253" y="2056"/>
                    <a:pt x="4304" y="2047"/>
                    <a:pt x="4379" y="2022"/>
                  </a:cubicBezTo>
                  <a:cubicBezTo>
                    <a:pt x="4592" y="1950"/>
                    <a:pt x="4711" y="1764"/>
                    <a:pt x="4875" y="1629"/>
                  </a:cubicBezTo>
                  <a:cubicBezTo>
                    <a:pt x="5208" y="1354"/>
                    <a:pt x="5192" y="1411"/>
                    <a:pt x="5818" y="1250"/>
                  </a:cubicBezTo>
                  <a:cubicBezTo>
                    <a:pt x="6101" y="1177"/>
                    <a:pt x="6079" y="1246"/>
                    <a:pt x="6318" y="1053"/>
                  </a:cubicBezTo>
                  <a:cubicBezTo>
                    <a:pt x="6546" y="871"/>
                    <a:pt x="6339" y="786"/>
                    <a:pt x="6786" y="777"/>
                  </a:cubicBezTo>
                  <a:cubicBezTo>
                    <a:pt x="6787" y="777"/>
                    <a:pt x="6788" y="777"/>
                    <a:pt x="6790" y="777"/>
                  </a:cubicBezTo>
                  <a:cubicBezTo>
                    <a:pt x="6863" y="777"/>
                    <a:pt x="6936" y="861"/>
                    <a:pt x="7013" y="861"/>
                  </a:cubicBezTo>
                  <a:cubicBezTo>
                    <a:pt x="7017" y="861"/>
                    <a:pt x="7020" y="861"/>
                    <a:pt x="7024" y="860"/>
                  </a:cubicBezTo>
                  <a:cubicBezTo>
                    <a:pt x="7510" y="806"/>
                    <a:pt x="7698" y="418"/>
                    <a:pt x="7385" y="30"/>
                  </a:cubicBezTo>
                  <a:cubicBezTo>
                    <a:pt x="7369" y="9"/>
                    <a:pt x="7350" y="1"/>
                    <a:pt x="7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7"/>
            <p:cNvSpPr/>
            <p:nvPr/>
          </p:nvSpPr>
          <p:spPr>
            <a:xfrm>
              <a:off x="7416525" y="4137225"/>
              <a:ext cx="272300" cy="33175"/>
            </a:xfrm>
            <a:custGeom>
              <a:avLst/>
              <a:gdLst/>
              <a:ahLst/>
              <a:cxnLst/>
              <a:rect l="l" t="t" r="r" b="b"/>
              <a:pathLst>
                <a:path w="10892" h="1327" extrusionOk="0">
                  <a:moveTo>
                    <a:pt x="186" y="0"/>
                  </a:moveTo>
                  <a:cubicBezTo>
                    <a:pt x="43" y="0"/>
                    <a:pt x="0" y="241"/>
                    <a:pt x="161" y="307"/>
                  </a:cubicBezTo>
                  <a:cubicBezTo>
                    <a:pt x="1357" y="801"/>
                    <a:pt x="2656" y="1181"/>
                    <a:pt x="3958" y="1239"/>
                  </a:cubicBezTo>
                  <a:cubicBezTo>
                    <a:pt x="3992" y="1241"/>
                    <a:pt x="4026" y="1241"/>
                    <a:pt x="4060" y="1241"/>
                  </a:cubicBezTo>
                  <a:cubicBezTo>
                    <a:pt x="4571" y="1241"/>
                    <a:pt x="5024" y="1079"/>
                    <a:pt x="5525" y="1048"/>
                  </a:cubicBezTo>
                  <a:cubicBezTo>
                    <a:pt x="5549" y="1047"/>
                    <a:pt x="5571" y="1046"/>
                    <a:pt x="5594" y="1046"/>
                  </a:cubicBezTo>
                  <a:cubicBezTo>
                    <a:pt x="5976" y="1046"/>
                    <a:pt x="6168" y="1247"/>
                    <a:pt x="6486" y="1247"/>
                  </a:cubicBezTo>
                  <a:cubicBezTo>
                    <a:pt x="6551" y="1247"/>
                    <a:pt x="6621" y="1239"/>
                    <a:pt x="6699" y="1219"/>
                  </a:cubicBezTo>
                  <a:cubicBezTo>
                    <a:pt x="7013" y="1138"/>
                    <a:pt x="7132" y="1072"/>
                    <a:pt x="7333" y="1072"/>
                  </a:cubicBezTo>
                  <a:cubicBezTo>
                    <a:pt x="7409" y="1072"/>
                    <a:pt x="7496" y="1081"/>
                    <a:pt x="7609" y="1103"/>
                  </a:cubicBezTo>
                  <a:cubicBezTo>
                    <a:pt x="7778" y="1134"/>
                    <a:pt x="7940" y="1192"/>
                    <a:pt x="8111" y="1215"/>
                  </a:cubicBezTo>
                  <a:cubicBezTo>
                    <a:pt x="8180" y="1224"/>
                    <a:pt x="8241" y="1228"/>
                    <a:pt x="8296" y="1228"/>
                  </a:cubicBezTo>
                  <a:cubicBezTo>
                    <a:pt x="8521" y="1228"/>
                    <a:pt x="8657" y="1159"/>
                    <a:pt x="8899" y="1071"/>
                  </a:cubicBezTo>
                  <a:cubicBezTo>
                    <a:pt x="9136" y="985"/>
                    <a:pt x="9265" y="949"/>
                    <a:pt x="9349" y="949"/>
                  </a:cubicBezTo>
                  <a:cubicBezTo>
                    <a:pt x="9516" y="949"/>
                    <a:pt x="9508" y="1088"/>
                    <a:pt x="9825" y="1235"/>
                  </a:cubicBezTo>
                  <a:cubicBezTo>
                    <a:pt x="9905" y="1270"/>
                    <a:pt x="9982" y="1316"/>
                    <a:pt x="10070" y="1326"/>
                  </a:cubicBezTo>
                  <a:cubicBezTo>
                    <a:pt x="10075" y="1326"/>
                    <a:pt x="10080" y="1326"/>
                    <a:pt x="10086" y="1326"/>
                  </a:cubicBezTo>
                  <a:cubicBezTo>
                    <a:pt x="10295" y="1326"/>
                    <a:pt x="10682" y="948"/>
                    <a:pt x="10705" y="948"/>
                  </a:cubicBezTo>
                  <a:cubicBezTo>
                    <a:pt x="10705" y="948"/>
                    <a:pt x="10706" y="948"/>
                    <a:pt x="10706" y="948"/>
                  </a:cubicBezTo>
                  <a:cubicBezTo>
                    <a:pt x="10716" y="952"/>
                    <a:pt x="10727" y="953"/>
                    <a:pt x="10736" y="953"/>
                  </a:cubicBezTo>
                  <a:cubicBezTo>
                    <a:pt x="10834" y="953"/>
                    <a:pt x="10892" y="796"/>
                    <a:pt x="10790" y="750"/>
                  </a:cubicBezTo>
                  <a:cubicBezTo>
                    <a:pt x="10721" y="719"/>
                    <a:pt x="10678" y="707"/>
                    <a:pt x="10643" y="707"/>
                  </a:cubicBezTo>
                  <a:cubicBezTo>
                    <a:pt x="10578" y="707"/>
                    <a:pt x="10538" y="746"/>
                    <a:pt x="10412" y="774"/>
                  </a:cubicBezTo>
                  <a:cubicBezTo>
                    <a:pt x="10377" y="819"/>
                    <a:pt x="10346" y="866"/>
                    <a:pt x="10319" y="916"/>
                  </a:cubicBezTo>
                  <a:cubicBezTo>
                    <a:pt x="10235" y="957"/>
                    <a:pt x="10157" y="978"/>
                    <a:pt x="10085" y="978"/>
                  </a:cubicBezTo>
                  <a:cubicBezTo>
                    <a:pt x="9948" y="978"/>
                    <a:pt x="9833" y="904"/>
                    <a:pt x="9739" y="755"/>
                  </a:cubicBezTo>
                  <a:cubicBezTo>
                    <a:pt x="9639" y="679"/>
                    <a:pt x="9537" y="582"/>
                    <a:pt x="9412" y="547"/>
                  </a:cubicBezTo>
                  <a:cubicBezTo>
                    <a:pt x="9347" y="528"/>
                    <a:pt x="9293" y="520"/>
                    <a:pt x="9247" y="520"/>
                  </a:cubicBezTo>
                  <a:cubicBezTo>
                    <a:pt x="9104" y="520"/>
                    <a:pt x="9020" y="595"/>
                    <a:pt x="8844" y="679"/>
                  </a:cubicBezTo>
                  <a:cubicBezTo>
                    <a:pt x="8623" y="786"/>
                    <a:pt x="8436" y="821"/>
                    <a:pt x="8263" y="821"/>
                  </a:cubicBezTo>
                  <a:cubicBezTo>
                    <a:pt x="7938" y="821"/>
                    <a:pt x="7660" y="698"/>
                    <a:pt x="7292" y="698"/>
                  </a:cubicBezTo>
                  <a:cubicBezTo>
                    <a:pt x="7236" y="698"/>
                    <a:pt x="7178" y="701"/>
                    <a:pt x="7117" y="708"/>
                  </a:cubicBezTo>
                  <a:cubicBezTo>
                    <a:pt x="6996" y="720"/>
                    <a:pt x="6892" y="773"/>
                    <a:pt x="6776" y="793"/>
                  </a:cubicBezTo>
                  <a:cubicBezTo>
                    <a:pt x="6518" y="838"/>
                    <a:pt x="6379" y="854"/>
                    <a:pt x="6301" y="854"/>
                  </a:cubicBezTo>
                  <a:cubicBezTo>
                    <a:pt x="6102" y="854"/>
                    <a:pt x="6296" y="750"/>
                    <a:pt x="5956" y="744"/>
                  </a:cubicBezTo>
                  <a:cubicBezTo>
                    <a:pt x="5943" y="744"/>
                    <a:pt x="5930" y="744"/>
                    <a:pt x="5917" y="744"/>
                  </a:cubicBezTo>
                  <a:cubicBezTo>
                    <a:pt x="5386" y="744"/>
                    <a:pt x="4896" y="926"/>
                    <a:pt x="4357" y="939"/>
                  </a:cubicBezTo>
                  <a:cubicBezTo>
                    <a:pt x="4310" y="940"/>
                    <a:pt x="4264" y="941"/>
                    <a:pt x="4217" y="941"/>
                  </a:cubicBezTo>
                  <a:cubicBezTo>
                    <a:pt x="2878" y="941"/>
                    <a:pt x="1471" y="496"/>
                    <a:pt x="242" y="11"/>
                  </a:cubicBezTo>
                  <a:cubicBezTo>
                    <a:pt x="222" y="4"/>
                    <a:pt x="203"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7"/>
            <p:cNvSpPr/>
            <p:nvPr/>
          </p:nvSpPr>
          <p:spPr>
            <a:xfrm>
              <a:off x="7292875" y="4101325"/>
              <a:ext cx="101825" cy="40050"/>
            </a:xfrm>
            <a:custGeom>
              <a:avLst/>
              <a:gdLst/>
              <a:ahLst/>
              <a:cxnLst/>
              <a:rect l="l" t="t" r="r" b="b"/>
              <a:pathLst>
                <a:path w="4073" h="1602" extrusionOk="0">
                  <a:moveTo>
                    <a:pt x="1899" y="718"/>
                  </a:moveTo>
                  <a:cubicBezTo>
                    <a:pt x="1898" y="719"/>
                    <a:pt x="1897" y="719"/>
                    <a:pt x="1896" y="719"/>
                  </a:cubicBezTo>
                  <a:lnTo>
                    <a:pt x="1896" y="719"/>
                  </a:lnTo>
                  <a:cubicBezTo>
                    <a:pt x="1897" y="719"/>
                    <a:pt x="1898" y="719"/>
                    <a:pt x="1899" y="718"/>
                  </a:cubicBezTo>
                  <a:close/>
                  <a:moveTo>
                    <a:pt x="291" y="1"/>
                  </a:moveTo>
                  <a:cubicBezTo>
                    <a:pt x="246" y="1"/>
                    <a:pt x="200" y="3"/>
                    <a:pt x="154" y="8"/>
                  </a:cubicBezTo>
                  <a:cubicBezTo>
                    <a:pt x="49" y="21"/>
                    <a:pt x="0" y="186"/>
                    <a:pt x="126" y="211"/>
                  </a:cubicBezTo>
                  <a:cubicBezTo>
                    <a:pt x="612" y="309"/>
                    <a:pt x="969" y="422"/>
                    <a:pt x="1298" y="818"/>
                  </a:cubicBezTo>
                  <a:cubicBezTo>
                    <a:pt x="1321" y="846"/>
                    <a:pt x="1359" y="857"/>
                    <a:pt x="1394" y="857"/>
                  </a:cubicBezTo>
                  <a:cubicBezTo>
                    <a:pt x="1407" y="857"/>
                    <a:pt x="1419" y="856"/>
                    <a:pt x="1431" y="854"/>
                  </a:cubicBezTo>
                  <a:cubicBezTo>
                    <a:pt x="1590" y="821"/>
                    <a:pt x="1747" y="788"/>
                    <a:pt x="1896" y="719"/>
                  </a:cubicBezTo>
                  <a:lnTo>
                    <a:pt x="1896" y="719"/>
                  </a:lnTo>
                  <a:cubicBezTo>
                    <a:pt x="1894" y="721"/>
                    <a:pt x="1892" y="721"/>
                    <a:pt x="1892" y="721"/>
                  </a:cubicBezTo>
                  <a:cubicBezTo>
                    <a:pt x="1882" y="721"/>
                    <a:pt x="2390" y="444"/>
                    <a:pt x="2306" y="444"/>
                  </a:cubicBezTo>
                  <a:cubicBezTo>
                    <a:pt x="2305" y="444"/>
                    <a:pt x="2305" y="444"/>
                    <a:pt x="2304" y="444"/>
                  </a:cubicBezTo>
                  <a:lnTo>
                    <a:pt x="2304" y="444"/>
                  </a:lnTo>
                  <a:cubicBezTo>
                    <a:pt x="2310" y="443"/>
                    <a:pt x="2317" y="443"/>
                    <a:pt x="2323" y="443"/>
                  </a:cubicBezTo>
                  <a:cubicBezTo>
                    <a:pt x="2733" y="443"/>
                    <a:pt x="3110" y="1207"/>
                    <a:pt x="3327" y="1515"/>
                  </a:cubicBezTo>
                  <a:cubicBezTo>
                    <a:pt x="3364" y="1568"/>
                    <a:pt x="3424" y="1601"/>
                    <a:pt x="3484" y="1601"/>
                  </a:cubicBezTo>
                  <a:cubicBezTo>
                    <a:pt x="3526" y="1601"/>
                    <a:pt x="3568" y="1585"/>
                    <a:pt x="3603" y="1550"/>
                  </a:cubicBezTo>
                  <a:cubicBezTo>
                    <a:pt x="3734" y="1415"/>
                    <a:pt x="3860" y="1285"/>
                    <a:pt x="3979" y="1138"/>
                  </a:cubicBezTo>
                  <a:cubicBezTo>
                    <a:pt x="4072" y="1022"/>
                    <a:pt x="3986" y="888"/>
                    <a:pt x="3872" y="888"/>
                  </a:cubicBezTo>
                  <a:cubicBezTo>
                    <a:pt x="3839" y="888"/>
                    <a:pt x="3802" y="900"/>
                    <a:pt x="3768" y="928"/>
                  </a:cubicBezTo>
                  <a:cubicBezTo>
                    <a:pt x="3674" y="1001"/>
                    <a:pt x="3589" y="1079"/>
                    <a:pt x="3505" y="1159"/>
                  </a:cubicBezTo>
                  <a:cubicBezTo>
                    <a:pt x="3222" y="735"/>
                    <a:pt x="2842" y="73"/>
                    <a:pt x="2372" y="73"/>
                  </a:cubicBezTo>
                  <a:cubicBezTo>
                    <a:pt x="2325" y="73"/>
                    <a:pt x="2277" y="80"/>
                    <a:pt x="2229" y="94"/>
                  </a:cubicBezTo>
                  <a:cubicBezTo>
                    <a:pt x="2053" y="144"/>
                    <a:pt x="1926" y="406"/>
                    <a:pt x="1753" y="468"/>
                  </a:cubicBezTo>
                  <a:cubicBezTo>
                    <a:pt x="1656" y="502"/>
                    <a:pt x="1584" y="517"/>
                    <a:pt x="1525" y="517"/>
                  </a:cubicBezTo>
                  <a:cubicBezTo>
                    <a:pt x="1362" y="517"/>
                    <a:pt x="1304" y="408"/>
                    <a:pt x="1143" y="294"/>
                  </a:cubicBezTo>
                  <a:cubicBezTo>
                    <a:pt x="888" y="113"/>
                    <a:pt x="598"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7"/>
            <p:cNvSpPr/>
            <p:nvPr/>
          </p:nvSpPr>
          <p:spPr>
            <a:xfrm>
              <a:off x="7813325" y="4021500"/>
              <a:ext cx="91900" cy="39425"/>
            </a:xfrm>
            <a:custGeom>
              <a:avLst/>
              <a:gdLst/>
              <a:ahLst/>
              <a:cxnLst/>
              <a:rect l="l" t="t" r="r" b="b"/>
              <a:pathLst>
                <a:path w="3676" h="1577" extrusionOk="0">
                  <a:moveTo>
                    <a:pt x="3369" y="1"/>
                  </a:moveTo>
                  <a:cubicBezTo>
                    <a:pt x="3316" y="1"/>
                    <a:pt x="3264" y="43"/>
                    <a:pt x="3279" y="113"/>
                  </a:cubicBezTo>
                  <a:cubicBezTo>
                    <a:pt x="3346" y="410"/>
                    <a:pt x="2355" y="412"/>
                    <a:pt x="2181" y="482"/>
                  </a:cubicBezTo>
                  <a:cubicBezTo>
                    <a:pt x="2035" y="540"/>
                    <a:pt x="1990" y="606"/>
                    <a:pt x="1871" y="717"/>
                  </a:cubicBezTo>
                  <a:cubicBezTo>
                    <a:pt x="1599" y="970"/>
                    <a:pt x="1463" y="1149"/>
                    <a:pt x="1088" y="1170"/>
                  </a:cubicBezTo>
                  <a:cubicBezTo>
                    <a:pt x="1051" y="1172"/>
                    <a:pt x="1015" y="1173"/>
                    <a:pt x="978" y="1173"/>
                  </a:cubicBezTo>
                  <a:cubicBezTo>
                    <a:pt x="926" y="1173"/>
                    <a:pt x="874" y="1172"/>
                    <a:pt x="822" y="1172"/>
                  </a:cubicBezTo>
                  <a:cubicBezTo>
                    <a:pt x="781" y="1172"/>
                    <a:pt x="740" y="1173"/>
                    <a:pt x="700" y="1176"/>
                  </a:cubicBezTo>
                  <a:cubicBezTo>
                    <a:pt x="467" y="1192"/>
                    <a:pt x="301" y="1226"/>
                    <a:pt x="102" y="1346"/>
                  </a:cubicBezTo>
                  <a:cubicBezTo>
                    <a:pt x="0" y="1408"/>
                    <a:pt x="48" y="1576"/>
                    <a:pt x="155" y="1576"/>
                  </a:cubicBezTo>
                  <a:cubicBezTo>
                    <a:pt x="167" y="1576"/>
                    <a:pt x="180" y="1574"/>
                    <a:pt x="194" y="1569"/>
                  </a:cubicBezTo>
                  <a:cubicBezTo>
                    <a:pt x="623" y="1422"/>
                    <a:pt x="1069" y="1537"/>
                    <a:pt x="1488" y="1403"/>
                  </a:cubicBezTo>
                  <a:cubicBezTo>
                    <a:pt x="1916" y="1269"/>
                    <a:pt x="2048" y="800"/>
                    <a:pt x="2507" y="698"/>
                  </a:cubicBezTo>
                  <a:cubicBezTo>
                    <a:pt x="2866" y="620"/>
                    <a:pt x="3675" y="729"/>
                    <a:pt x="3457" y="65"/>
                  </a:cubicBezTo>
                  <a:cubicBezTo>
                    <a:pt x="3442" y="20"/>
                    <a:pt x="3406" y="1"/>
                    <a:pt x="3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7"/>
            <p:cNvSpPr/>
            <p:nvPr/>
          </p:nvSpPr>
          <p:spPr>
            <a:xfrm>
              <a:off x="7514600" y="4060800"/>
              <a:ext cx="254700" cy="40100"/>
            </a:xfrm>
            <a:custGeom>
              <a:avLst/>
              <a:gdLst/>
              <a:ahLst/>
              <a:cxnLst/>
              <a:rect l="l" t="t" r="r" b="b"/>
              <a:pathLst>
                <a:path w="10188" h="1604" extrusionOk="0">
                  <a:moveTo>
                    <a:pt x="8771" y="0"/>
                  </a:moveTo>
                  <a:cubicBezTo>
                    <a:pt x="8700" y="0"/>
                    <a:pt x="8644" y="47"/>
                    <a:pt x="8616" y="116"/>
                  </a:cubicBezTo>
                  <a:cubicBezTo>
                    <a:pt x="8473" y="476"/>
                    <a:pt x="8161" y="773"/>
                    <a:pt x="7758" y="773"/>
                  </a:cubicBezTo>
                  <a:cubicBezTo>
                    <a:pt x="7746" y="773"/>
                    <a:pt x="7734" y="773"/>
                    <a:pt x="7721" y="772"/>
                  </a:cubicBezTo>
                  <a:cubicBezTo>
                    <a:pt x="7577" y="764"/>
                    <a:pt x="7436" y="660"/>
                    <a:pt x="7291" y="630"/>
                  </a:cubicBezTo>
                  <a:cubicBezTo>
                    <a:pt x="7205" y="613"/>
                    <a:pt x="7121" y="598"/>
                    <a:pt x="7036" y="598"/>
                  </a:cubicBezTo>
                  <a:cubicBezTo>
                    <a:pt x="6978" y="598"/>
                    <a:pt x="6919" y="605"/>
                    <a:pt x="6860" y="625"/>
                  </a:cubicBezTo>
                  <a:cubicBezTo>
                    <a:pt x="6599" y="710"/>
                    <a:pt x="6792" y="696"/>
                    <a:pt x="6557" y="829"/>
                  </a:cubicBezTo>
                  <a:cubicBezTo>
                    <a:pt x="6376" y="931"/>
                    <a:pt x="6282" y="966"/>
                    <a:pt x="6181" y="966"/>
                  </a:cubicBezTo>
                  <a:cubicBezTo>
                    <a:pt x="6097" y="966"/>
                    <a:pt x="6008" y="942"/>
                    <a:pt x="5860" y="913"/>
                  </a:cubicBezTo>
                  <a:cubicBezTo>
                    <a:pt x="5719" y="884"/>
                    <a:pt x="5604" y="820"/>
                    <a:pt x="5469" y="820"/>
                  </a:cubicBezTo>
                  <a:cubicBezTo>
                    <a:pt x="5436" y="820"/>
                    <a:pt x="5402" y="824"/>
                    <a:pt x="5366" y="833"/>
                  </a:cubicBezTo>
                  <a:cubicBezTo>
                    <a:pt x="5114" y="898"/>
                    <a:pt x="5010" y="1136"/>
                    <a:pt x="4766" y="1226"/>
                  </a:cubicBezTo>
                  <a:cubicBezTo>
                    <a:pt x="4619" y="1282"/>
                    <a:pt x="4450" y="1301"/>
                    <a:pt x="4273" y="1301"/>
                  </a:cubicBezTo>
                  <a:cubicBezTo>
                    <a:pt x="3930" y="1301"/>
                    <a:pt x="3557" y="1229"/>
                    <a:pt x="3256" y="1211"/>
                  </a:cubicBezTo>
                  <a:cubicBezTo>
                    <a:pt x="2445" y="1162"/>
                    <a:pt x="1607" y="1058"/>
                    <a:pt x="786" y="1058"/>
                  </a:cubicBezTo>
                  <a:cubicBezTo>
                    <a:pt x="578" y="1058"/>
                    <a:pt x="372" y="1065"/>
                    <a:pt x="167" y="1080"/>
                  </a:cubicBezTo>
                  <a:cubicBezTo>
                    <a:pt x="50" y="1090"/>
                    <a:pt x="1" y="1276"/>
                    <a:pt x="136" y="1301"/>
                  </a:cubicBezTo>
                  <a:lnTo>
                    <a:pt x="136" y="1302"/>
                  </a:lnTo>
                  <a:cubicBezTo>
                    <a:pt x="1291" y="1518"/>
                    <a:pt x="2522" y="1474"/>
                    <a:pt x="3694" y="1532"/>
                  </a:cubicBezTo>
                  <a:cubicBezTo>
                    <a:pt x="3922" y="1543"/>
                    <a:pt x="4235" y="1603"/>
                    <a:pt x="4523" y="1603"/>
                  </a:cubicBezTo>
                  <a:cubicBezTo>
                    <a:pt x="4686" y="1603"/>
                    <a:pt x="4841" y="1584"/>
                    <a:pt x="4967" y="1525"/>
                  </a:cubicBezTo>
                  <a:cubicBezTo>
                    <a:pt x="5322" y="1359"/>
                    <a:pt x="5336" y="1172"/>
                    <a:pt x="5570" y="1172"/>
                  </a:cubicBezTo>
                  <a:cubicBezTo>
                    <a:pt x="5650" y="1172"/>
                    <a:pt x="5756" y="1194"/>
                    <a:pt x="5909" y="1245"/>
                  </a:cubicBezTo>
                  <a:cubicBezTo>
                    <a:pt x="6038" y="1289"/>
                    <a:pt x="6153" y="1329"/>
                    <a:pt x="6272" y="1329"/>
                  </a:cubicBezTo>
                  <a:cubicBezTo>
                    <a:pt x="6339" y="1329"/>
                    <a:pt x="6408" y="1317"/>
                    <a:pt x="6483" y="1285"/>
                  </a:cubicBezTo>
                  <a:cubicBezTo>
                    <a:pt x="6704" y="1189"/>
                    <a:pt x="6726" y="1041"/>
                    <a:pt x="6987" y="969"/>
                  </a:cubicBezTo>
                  <a:cubicBezTo>
                    <a:pt x="7060" y="949"/>
                    <a:pt x="7123" y="941"/>
                    <a:pt x="7181" y="941"/>
                  </a:cubicBezTo>
                  <a:cubicBezTo>
                    <a:pt x="7371" y="941"/>
                    <a:pt x="7501" y="1030"/>
                    <a:pt x="7732" y="1078"/>
                  </a:cubicBezTo>
                  <a:cubicBezTo>
                    <a:pt x="7816" y="1095"/>
                    <a:pt x="7895" y="1104"/>
                    <a:pt x="7968" y="1104"/>
                  </a:cubicBezTo>
                  <a:cubicBezTo>
                    <a:pt x="8420" y="1104"/>
                    <a:pt x="8672" y="783"/>
                    <a:pt x="8859" y="358"/>
                  </a:cubicBezTo>
                  <a:cubicBezTo>
                    <a:pt x="9127" y="477"/>
                    <a:pt x="9396" y="742"/>
                    <a:pt x="9689" y="742"/>
                  </a:cubicBezTo>
                  <a:cubicBezTo>
                    <a:pt x="9734" y="742"/>
                    <a:pt x="9779" y="736"/>
                    <a:pt x="9825" y="722"/>
                  </a:cubicBezTo>
                  <a:cubicBezTo>
                    <a:pt x="10113" y="635"/>
                    <a:pt x="10188" y="408"/>
                    <a:pt x="10109" y="153"/>
                  </a:cubicBezTo>
                  <a:cubicBezTo>
                    <a:pt x="10091" y="95"/>
                    <a:pt x="10034" y="66"/>
                    <a:pt x="9980" y="66"/>
                  </a:cubicBezTo>
                  <a:cubicBezTo>
                    <a:pt x="9917" y="66"/>
                    <a:pt x="9857" y="105"/>
                    <a:pt x="9866" y="182"/>
                  </a:cubicBezTo>
                  <a:cubicBezTo>
                    <a:pt x="9880" y="298"/>
                    <a:pt x="9819" y="340"/>
                    <a:pt x="9720" y="340"/>
                  </a:cubicBezTo>
                  <a:cubicBezTo>
                    <a:pt x="9450" y="340"/>
                    <a:pt x="8899" y="26"/>
                    <a:pt x="8813" y="5"/>
                  </a:cubicBezTo>
                  <a:cubicBezTo>
                    <a:pt x="8798" y="2"/>
                    <a:pt x="8784" y="0"/>
                    <a:pt x="8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7"/>
            <p:cNvSpPr/>
            <p:nvPr/>
          </p:nvSpPr>
          <p:spPr>
            <a:xfrm>
              <a:off x="7274800" y="4024200"/>
              <a:ext cx="210775" cy="69150"/>
            </a:xfrm>
            <a:custGeom>
              <a:avLst/>
              <a:gdLst/>
              <a:ahLst/>
              <a:cxnLst/>
              <a:rect l="l" t="t" r="r" b="b"/>
              <a:pathLst>
                <a:path w="8431" h="2766" extrusionOk="0">
                  <a:moveTo>
                    <a:pt x="565" y="1"/>
                  </a:moveTo>
                  <a:cubicBezTo>
                    <a:pt x="423" y="1"/>
                    <a:pt x="279" y="18"/>
                    <a:pt x="127" y="56"/>
                  </a:cubicBezTo>
                  <a:cubicBezTo>
                    <a:pt x="0" y="87"/>
                    <a:pt x="23" y="285"/>
                    <a:pt x="154" y="285"/>
                  </a:cubicBezTo>
                  <a:cubicBezTo>
                    <a:pt x="154" y="285"/>
                    <a:pt x="155" y="285"/>
                    <a:pt x="155" y="285"/>
                  </a:cubicBezTo>
                  <a:cubicBezTo>
                    <a:pt x="164" y="285"/>
                    <a:pt x="172" y="285"/>
                    <a:pt x="180" y="285"/>
                  </a:cubicBezTo>
                  <a:cubicBezTo>
                    <a:pt x="738" y="285"/>
                    <a:pt x="1187" y="462"/>
                    <a:pt x="1700" y="654"/>
                  </a:cubicBezTo>
                  <a:cubicBezTo>
                    <a:pt x="1963" y="751"/>
                    <a:pt x="2247" y="759"/>
                    <a:pt x="2503" y="961"/>
                  </a:cubicBezTo>
                  <a:cubicBezTo>
                    <a:pt x="2641" y="1068"/>
                    <a:pt x="2737" y="1233"/>
                    <a:pt x="2875" y="1345"/>
                  </a:cubicBezTo>
                  <a:cubicBezTo>
                    <a:pt x="3171" y="1587"/>
                    <a:pt x="3541" y="1746"/>
                    <a:pt x="3919" y="1805"/>
                  </a:cubicBezTo>
                  <a:cubicBezTo>
                    <a:pt x="3982" y="1814"/>
                    <a:pt x="4048" y="1817"/>
                    <a:pt x="4116" y="1817"/>
                  </a:cubicBezTo>
                  <a:cubicBezTo>
                    <a:pt x="4286" y="1817"/>
                    <a:pt x="4468" y="1796"/>
                    <a:pt x="4643" y="1796"/>
                  </a:cubicBezTo>
                  <a:cubicBezTo>
                    <a:pt x="4809" y="1796"/>
                    <a:pt x="4968" y="1815"/>
                    <a:pt x="5105" y="1890"/>
                  </a:cubicBezTo>
                  <a:cubicBezTo>
                    <a:pt x="5309" y="2001"/>
                    <a:pt x="5374" y="2186"/>
                    <a:pt x="5624" y="2225"/>
                  </a:cubicBezTo>
                  <a:cubicBezTo>
                    <a:pt x="5665" y="2232"/>
                    <a:pt x="5699" y="2234"/>
                    <a:pt x="5726" y="2234"/>
                  </a:cubicBezTo>
                  <a:cubicBezTo>
                    <a:pt x="5906" y="2234"/>
                    <a:pt x="5833" y="2115"/>
                    <a:pt x="6049" y="2115"/>
                  </a:cubicBezTo>
                  <a:cubicBezTo>
                    <a:pt x="6064" y="2115"/>
                    <a:pt x="6081" y="2116"/>
                    <a:pt x="6099" y="2117"/>
                  </a:cubicBezTo>
                  <a:cubicBezTo>
                    <a:pt x="6535" y="2148"/>
                    <a:pt x="6525" y="2310"/>
                    <a:pt x="6745" y="2532"/>
                  </a:cubicBezTo>
                  <a:cubicBezTo>
                    <a:pt x="6911" y="2700"/>
                    <a:pt x="7076" y="2765"/>
                    <a:pt x="7241" y="2765"/>
                  </a:cubicBezTo>
                  <a:cubicBezTo>
                    <a:pt x="7604" y="2765"/>
                    <a:pt x="7962" y="2446"/>
                    <a:pt x="8308" y="2198"/>
                  </a:cubicBezTo>
                  <a:cubicBezTo>
                    <a:pt x="8431" y="2111"/>
                    <a:pt x="8359" y="1930"/>
                    <a:pt x="8239" y="1930"/>
                  </a:cubicBezTo>
                  <a:cubicBezTo>
                    <a:pt x="8216" y="1930"/>
                    <a:pt x="8191" y="1936"/>
                    <a:pt x="8165" y="1952"/>
                  </a:cubicBezTo>
                  <a:cubicBezTo>
                    <a:pt x="7843" y="2145"/>
                    <a:pt x="7569" y="2341"/>
                    <a:pt x="7287" y="2341"/>
                  </a:cubicBezTo>
                  <a:cubicBezTo>
                    <a:pt x="7115" y="2341"/>
                    <a:pt x="6941" y="2268"/>
                    <a:pt x="6750" y="2076"/>
                  </a:cubicBezTo>
                  <a:cubicBezTo>
                    <a:pt x="6599" y="1924"/>
                    <a:pt x="6491" y="1857"/>
                    <a:pt x="6284" y="1802"/>
                  </a:cubicBezTo>
                  <a:cubicBezTo>
                    <a:pt x="6238" y="1790"/>
                    <a:pt x="6199" y="1785"/>
                    <a:pt x="6166" y="1785"/>
                  </a:cubicBezTo>
                  <a:cubicBezTo>
                    <a:pt x="5997" y="1785"/>
                    <a:pt x="5969" y="1917"/>
                    <a:pt x="5803" y="1917"/>
                  </a:cubicBezTo>
                  <a:cubicBezTo>
                    <a:pt x="5725" y="1917"/>
                    <a:pt x="5616" y="1887"/>
                    <a:pt x="5445" y="1799"/>
                  </a:cubicBezTo>
                  <a:cubicBezTo>
                    <a:pt x="5344" y="1746"/>
                    <a:pt x="5278" y="1607"/>
                    <a:pt x="5174" y="1549"/>
                  </a:cubicBezTo>
                  <a:cubicBezTo>
                    <a:pt x="5047" y="1476"/>
                    <a:pt x="4949" y="1457"/>
                    <a:pt x="4842" y="1457"/>
                  </a:cubicBezTo>
                  <a:cubicBezTo>
                    <a:pt x="4760" y="1457"/>
                    <a:pt x="4673" y="1468"/>
                    <a:pt x="4564" y="1476"/>
                  </a:cubicBezTo>
                  <a:cubicBezTo>
                    <a:pt x="4490" y="1481"/>
                    <a:pt x="4417" y="1484"/>
                    <a:pt x="4345" y="1484"/>
                  </a:cubicBezTo>
                  <a:cubicBezTo>
                    <a:pt x="3814" y="1484"/>
                    <a:pt x="3354" y="1328"/>
                    <a:pt x="2946" y="932"/>
                  </a:cubicBezTo>
                  <a:cubicBezTo>
                    <a:pt x="2745" y="736"/>
                    <a:pt x="2584" y="471"/>
                    <a:pt x="2310" y="364"/>
                  </a:cubicBezTo>
                  <a:cubicBezTo>
                    <a:pt x="1957" y="229"/>
                    <a:pt x="1531" y="183"/>
                    <a:pt x="1159" y="87"/>
                  </a:cubicBezTo>
                  <a:cubicBezTo>
                    <a:pt x="953" y="33"/>
                    <a:pt x="760" y="1"/>
                    <a:pt x="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7"/>
            <p:cNvSpPr/>
            <p:nvPr/>
          </p:nvSpPr>
          <p:spPr>
            <a:xfrm>
              <a:off x="7562075" y="3962900"/>
              <a:ext cx="332800" cy="70850"/>
            </a:xfrm>
            <a:custGeom>
              <a:avLst/>
              <a:gdLst/>
              <a:ahLst/>
              <a:cxnLst/>
              <a:rect l="l" t="t" r="r" b="b"/>
              <a:pathLst>
                <a:path w="13312" h="2834" extrusionOk="0">
                  <a:moveTo>
                    <a:pt x="3989" y="2673"/>
                  </a:moveTo>
                  <a:cubicBezTo>
                    <a:pt x="3988" y="2673"/>
                    <a:pt x="3988" y="2673"/>
                    <a:pt x="3988" y="2674"/>
                  </a:cubicBezTo>
                  <a:lnTo>
                    <a:pt x="3988" y="2674"/>
                  </a:lnTo>
                  <a:cubicBezTo>
                    <a:pt x="3988" y="2673"/>
                    <a:pt x="3988" y="2673"/>
                    <a:pt x="3989" y="2673"/>
                  </a:cubicBezTo>
                  <a:close/>
                  <a:moveTo>
                    <a:pt x="13024" y="1"/>
                  </a:moveTo>
                  <a:cubicBezTo>
                    <a:pt x="12959" y="1"/>
                    <a:pt x="12893" y="79"/>
                    <a:pt x="12935" y="146"/>
                  </a:cubicBezTo>
                  <a:cubicBezTo>
                    <a:pt x="13095" y="397"/>
                    <a:pt x="13032" y="469"/>
                    <a:pt x="12899" y="469"/>
                  </a:cubicBezTo>
                  <a:cubicBezTo>
                    <a:pt x="12723" y="469"/>
                    <a:pt x="12422" y="341"/>
                    <a:pt x="12362" y="339"/>
                  </a:cubicBezTo>
                  <a:lnTo>
                    <a:pt x="12362" y="340"/>
                  </a:lnTo>
                  <a:cubicBezTo>
                    <a:pt x="12344" y="340"/>
                    <a:pt x="12327" y="339"/>
                    <a:pt x="12311" y="339"/>
                  </a:cubicBezTo>
                  <a:cubicBezTo>
                    <a:pt x="12119" y="339"/>
                    <a:pt x="12067" y="385"/>
                    <a:pt x="11885" y="499"/>
                  </a:cubicBezTo>
                  <a:cubicBezTo>
                    <a:pt x="11690" y="618"/>
                    <a:pt x="11812" y="831"/>
                    <a:pt x="11510" y="831"/>
                  </a:cubicBezTo>
                  <a:cubicBezTo>
                    <a:pt x="11478" y="831"/>
                    <a:pt x="11441" y="828"/>
                    <a:pt x="11398" y="823"/>
                  </a:cubicBezTo>
                  <a:cubicBezTo>
                    <a:pt x="11318" y="814"/>
                    <a:pt x="11246" y="665"/>
                    <a:pt x="11158" y="665"/>
                  </a:cubicBezTo>
                  <a:cubicBezTo>
                    <a:pt x="11158" y="665"/>
                    <a:pt x="11157" y="665"/>
                    <a:pt x="11157" y="665"/>
                  </a:cubicBezTo>
                  <a:cubicBezTo>
                    <a:pt x="11156" y="665"/>
                    <a:pt x="11154" y="665"/>
                    <a:pt x="11153" y="665"/>
                  </a:cubicBezTo>
                  <a:cubicBezTo>
                    <a:pt x="11081" y="665"/>
                    <a:pt x="11020" y="637"/>
                    <a:pt x="10950" y="637"/>
                  </a:cubicBezTo>
                  <a:cubicBezTo>
                    <a:pt x="10934" y="637"/>
                    <a:pt x="10917" y="638"/>
                    <a:pt x="10900" y="642"/>
                  </a:cubicBezTo>
                  <a:cubicBezTo>
                    <a:pt x="10557" y="722"/>
                    <a:pt x="10321" y="1135"/>
                    <a:pt x="9937" y="1219"/>
                  </a:cubicBezTo>
                  <a:cubicBezTo>
                    <a:pt x="9868" y="1235"/>
                    <a:pt x="9801" y="1239"/>
                    <a:pt x="9734" y="1239"/>
                  </a:cubicBezTo>
                  <a:cubicBezTo>
                    <a:pt x="9656" y="1239"/>
                    <a:pt x="9579" y="1233"/>
                    <a:pt x="9501" y="1233"/>
                  </a:cubicBezTo>
                  <a:cubicBezTo>
                    <a:pt x="9408" y="1233"/>
                    <a:pt x="9314" y="1241"/>
                    <a:pt x="9216" y="1276"/>
                  </a:cubicBezTo>
                  <a:cubicBezTo>
                    <a:pt x="8819" y="1421"/>
                    <a:pt x="8955" y="1456"/>
                    <a:pt x="8700" y="1456"/>
                  </a:cubicBezTo>
                  <a:cubicBezTo>
                    <a:pt x="8611" y="1456"/>
                    <a:pt x="8475" y="1452"/>
                    <a:pt x="8254" y="1447"/>
                  </a:cubicBezTo>
                  <a:cubicBezTo>
                    <a:pt x="8190" y="1445"/>
                    <a:pt x="8113" y="1390"/>
                    <a:pt x="8045" y="1390"/>
                  </a:cubicBezTo>
                  <a:cubicBezTo>
                    <a:pt x="8039" y="1390"/>
                    <a:pt x="8033" y="1390"/>
                    <a:pt x="8026" y="1391"/>
                  </a:cubicBezTo>
                  <a:cubicBezTo>
                    <a:pt x="7893" y="1414"/>
                    <a:pt x="7805" y="1433"/>
                    <a:pt x="7694" y="1513"/>
                  </a:cubicBezTo>
                  <a:cubicBezTo>
                    <a:pt x="7342" y="1766"/>
                    <a:pt x="7402" y="2005"/>
                    <a:pt x="6841" y="2005"/>
                  </a:cubicBezTo>
                  <a:cubicBezTo>
                    <a:pt x="6808" y="2005"/>
                    <a:pt x="6774" y="2004"/>
                    <a:pt x="6738" y="2002"/>
                  </a:cubicBezTo>
                  <a:cubicBezTo>
                    <a:pt x="6609" y="1996"/>
                    <a:pt x="6515" y="1964"/>
                    <a:pt x="6410" y="1964"/>
                  </a:cubicBezTo>
                  <a:cubicBezTo>
                    <a:pt x="6348" y="1964"/>
                    <a:pt x="6282" y="1976"/>
                    <a:pt x="6202" y="2010"/>
                  </a:cubicBezTo>
                  <a:cubicBezTo>
                    <a:pt x="5914" y="2137"/>
                    <a:pt x="5820" y="2331"/>
                    <a:pt x="5577" y="2331"/>
                  </a:cubicBezTo>
                  <a:cubicBezTo>
                    <a:pt x="5463" y="2331"/>
                    <a:pt x="5318" y="2289"/>
                    <a:pt x="5106" y="2178"/>
                  </a:cubicBezTo>
                  <a:cubicBezTo>
                    <a:pt x="4949" y="2096"/>
                    <a:pt x="4878" y="1954"/>
                    <a:pt x="4675" y="1943"/>
                  </a:cubicBezTo>
                  <a:cubicBezTo>
                    <a:pt x="4664" y="1942"/>
                    <a:pt x="4654" y="1942"/>
                    <a:pt x="4643" y="1942"/>
                  </a:cubicBezTo>
                  <a:cubicBezTo>
                    <a:pt x="4468" y="1942"/>
                    <a:pt x="4393" y="2026"/>
                    <a:pt x="4258" y="2106"/>
                  </a:cubicBezTo>
                  <a:cubicBezTo>
                    <a:pt x="3991" y="2265"/>
                    <a:pt x="3833" y="2523"/>
                    <a:pt x="3511" y="2588"/>
                  </a:cubicBezTo>
                  <a:cubicBezTo>
                    <a:pt x="3450" y="2600"/>
                    <a:pt x="3392" y="2606"/>
                    <a:pt x="3337" y="2606"/>
                  </a:cubicBezTo>
                  <a:cubicBezTo>
                    <a:pt x="3082" y="2606"/>
                    <a:pt x="2874" y="2491"/>
                    <a:pt x="2624" y="2408"/>
                  </a:cubicBezTo>
                  <a:cubicBezTo>
                    <a:pt x="2486" y="2362"/>
                    <a:pt x="2383" y="2342"/>
                    <a:pt x="2273" y="2342"/>
                  </a:cubicBezTo>
                  <a:cubicBezTo>
                    <a:pt x="2190" y="2342"/>
                    <a:pt x="2103" y="2353"/>
                    <a:pt x="1994" y="2373"/>
                  </a:cubicBezTo>
                  <a:cubicBezTo>
                    <a:pt x="1633" y="2439"/>
                    <a:pt x="1327" y="2488"/>
                    <a:pt x="1013" y="2488"/>
                  </a:cubicBezTo>
                  <a:cubicBezTo>
                    <a:pt x="767" y="2488"/>
                    <a:pt x="515" y="2458"/>
                    <a:pt x="226" y="2384"/>
                  </a:cubicBezTo>
                  <a:cubicBezTo>
                    <a:pt x="213" y="2380"/>
                    <a:pt x="201" y="2379"/>
                    <a:pt x="189" y="2379"/>
                  </a:cubicBezTo>
                  <a:cubicBezTo>
                    <a:pt x="49" y="2379"/>
                    <a:pt x="0" y="2600"/>
                    <a:pt x="155" y="2642"/>
                  </a:cubicBezTo>
                  <a:cubicBezTo>
                    <a:pt x="406" y="2711"/>
                    <a:pt x="652" y="2733"/>
                    <a:pt x="895" y="2733"/>
                  </a:cubicBezTo>
                  <a:cubicBezTo>
                    <a:pt x="1309" y="2733"/>
                    <a:pt x="1715" y="2670"/>
                    <a:pt x="2128" y="2670"/>
                  </a:cubicBezTo>
                  <a:cubicBezTo>
                    <a:pt x="2312" y="2670"/>
                    <a:pt x="2497" y="2683"/>
                    <a:pt x="2685" y="2719"/>
                  </a:cubicBezTo>
                  <a:cubicBezTo>
                    <a:pt x="2951" y="2770"/>
                    <a:pt x="3179" y="2833"/>
                    <a:pt x="3410" y="2833"/>
                  </a:cubicBezTo>
                  <a:cubicBezTo>
                    <a:pt x="3595" y="2833"/>
                    <a:pt x="3780" y="2793"/>
                    <a:pt x="3988" y="2674"/>
                  </a:cubicBezTo>
                  <a:lnTo>
                    <a:pt x="3988" y="2674"/>
                  </a:lnTo>
                  <a:cubicBezTo>
                    <a:pt x="3986" y="2674"/>
                    <a:pt x="3986" y="2675"/>
                    <a:pt x="3986" y="2675"/>
                  </a:cubicBezTo>
                  <a:cubicBezTo>
                    <a:pt x="3979" y="2675"/>
                    <a:pt x="4410" y="2367"/>
                    <a:pt x="4364" y="2367"/>
                  </a:cubicBezTo>
                  <a:cubicBezTo>
                    <a:pt x="4363" y="2367"/>
                    <a:pt x="4360" y="2368"/>
                    <a:pt x="4356" y="2369"/>
                  </a:cubicBezTo>
                  <a:cubicBezTo>
                    <a:pt x="4414" y="2351"/>
                    <a:pt x="4472" y="2344"/>
                    <a:pt x="4529" y="2344"/>
                  </a:cubicBezTo>
                  <a:cubicBezTo>
                    <a:pt x="4746" y="2344"/>
                    <a:pt x="4959" y="2451"/>
                    <a:pt x="5130" y="2532"/>
                  </a:cubicBezTo>
                  <a:cubicBezTo>
                    <a:pt x="5265" y="2596"/>
                    <a:pt x="5346" y="2704"/>
                    <a:pt x="5510" y="2710"/>
                  </a:cubicBezTo>
                  <a:cubicBezTo>
                    <a:pt x="5515" y="2710"/>
                    <a:pt x="5519" y="2710"/>
                    <a:pt x="5524" y="2710"/>
                  </a:cubicBezTo>
                  <a:cubicBezTo>
                    <a:pt x="5687" y="2710"/>
                    <a:pt x="5773" y="2620"/>
                    <a:pt x="5913" y="2558"/>
                  </a:cubicBezTo>
                  <a:cubicBezTo>
                    <a:pt x="6026" y="2427"/>
                    <a:pt x="6172" y="2361"/>
                    <a:pt x="6351" y="2361"/>
                  </a:cubicBezTo>
                  <a:cubicBezTo>
                    <a:pt x="6370" y="2361"/>
                    <a:pt x="6389" y="2362"/>
                    <a:pt x="6408" y="2363"/>
                  </a:cubicBezTo>
                  <a:cubicBezTo>
                    <a:pt x="6505" y="2309"/>
                    <a:pt x="6601" y="2282"/>
                    <a:pt x="6695" y="2282"/>
                  </a:cubicBezTo>
                  <a:cubicBezTo>
                    <a:pt x="6782" y="2282"/>
                    <a:pt x="6867" y="2305"/>
                    <a:pt x="6950" y="2350"/>
                  </a:cubicBezTo>
                  <a:cubicBezTo>
                    <a:pt x="6959" y="2349"/>
                    <a:pt x="6968" y="2349"/>
                    <a:pt x="6977" y="2349"/>
                  </a:cubicBezTo>
                  <a:cubicBezTo>
                    <a:pt x="7031" y="2349"/>
                    <a:pt x="7087" y="2363"/>
                    <a:pt x="7143" y="2363"/>
                  </a:cubicBezTo>
                  <a:cubicBezTo>
                    <a:pt x="7159" y="2363"/>
                    <a:pt x="7176" y="2361"/>
                    <a:pt x="7192" y="2358"/>
                  </a:cubicBezTo>
                  <a:cubicBezTo>
                    <a:pt x="7348" y="2324"/>
                    <a:pt x="7426" y="2240"/>
                    <a:pt x="7538" y="2136"/>
                  </a:cubicBezTo>
                  <a:cubicBezTo>
                    <a:pt x="7645" y="2037"/>
                    <a:pt x="7707" y="1813"/>
                    <a:pt x="7826" y="1749"/>
                  </a:cubicBezTo>
                  <a:cubicBezTo>
                    <a:pt x="7865" y="1729"/>
                    <a:pt x="7910" y="1721"/>
                    <a:pt x="7959" y="1721"/>
                  </a:cubicBezTo>
                  <a:cubicBezTo>
                    <a:pt x="8115" y="1721"/>
                    <a:pt x="8309" y="1800"/>
                    <a:pt x="8439" y="1808"/>
                  </a:cubicBezTo>
                  <a:cubicBezTo>
                    <a:pt x="8487" y="1811"/>
                    <a:pt x="8529" y="1813"/>
                    <a:pt x="8568" y="1813"/>
                  </a:cubicBezTo>
                  <a:cubicBezTo>
                    <a:pt x="8681" y="1813"/>
                    <a:pt x="8769" y="1797"/>
                    <a:pt x="8908" y="1745"/>
                  </a:cubicBezTo>
                  <a:cubicBezTo>
                    <a:pt x="9271" y="1610"/>
                    <a:pt x="9122" y="1502"/>
                    <a:pt x="9709" y="1445"/>
                  </a:cubicBezTo>
                  <a:cubicBezTo>
                    <a:pt x="9730" y="1443"/>
                    <a:pt x="9751" y="1442"/>
                    <a:pt x="9772" y="1442"/>
                  </a:cubicBezTo>
                  <a:cubicBezTo>
                    <a:pt x="9871" y="1442"/>
                    <a:pt x="9971" y="1462"/>
                    <a:pt x="10071" y="1462"/>
                  </a:cubicBezTo>
                  <a:cubicBezTo>
                    <a:pt x="10103" y="1462"/>
                    <a:pt x="10135" y="1460"/>
                    <a:pt x="10167" y="1455"/>
                  </a:cubicBezTo>
                  <a:cubicBezTo>
                    <a:pt x="10400" y="1421"/>
                    <a:pt x="10480" y="1319"/>
                    <a:pt x="10661" y="1210"/>
                  </a:cubicBezTo>
                  <a:cubicBezTo>
                    <a:pt x="10802" y="1125"/>
                    <a:pt x="10985" y="1022"/>
                    <a:pt x="11177" y="1022"/>
                  </a:cubicBezTo>
                  <a:cubicBezTo>
                    <a:pt x="11198" y="1022"/>
                    <a:pt x="11219" y="1023"/>
                    <a:pt x="11241" y="1026"/>
                  </a:cubicBezTo>
                  <a:cubicBezTo>
                    <a:pt x="11295" y="1033"/>
                    <a:pt x="11341" y="1125"/>
                    <a:pt x="11402" y="1125"/>
                  </a:cubicBezTo>
                  <a:cubicBezTo>
                    <a:pt x="11511" y="1125"/>
                    <a:pt x="11547" y="1140"/>
                    <a:pt x="11586" y="1140"/>
                  </a:cubicBezTo>
                  <a:cubicBezTo>
                    <a:pt x="11618" y="1140"/>
                    <a:pt x="11651" y="1129"/>
                    <a:pt x="11730" y="1091"/>
                  </a:cubicBezTo>
                  <a:cubicBezTo>
                    <a:pt x="11785" y="1065"/>
                    <a:pt x="11816" y="1022"/>
                    <a:pt x="11860" y="998"/>
                  </a:cubicBezTo>
                  <a:cubicBezTo>
                    <a:pt x="11899" y="941"/>
                    <a:pt x="11937" y="885"/>
                    <a:pt x="11977" y="830"/>
                  </a:cubicBezTo>
                  <a:cubicBezTo>
                    <a:pt x="12149" y="736"/>
                    <a:pt x="12311" y="689"/>
                    <a:pt x="12463" y="689"/>
                  </a:cubicBezTo>
                  <a:cubicBezTo>
                    <a:pt x="12627" y="689"/>
                    <a:pt x="12780" y="744"/>
                    <a:pt x="12922" y="854"/>
                  </a:cubicBezTo>
                  <a:cubicBezTo>
                    <a:pt x="12940" y="865"/>
                    <a:pt x="12964" y="871"/>
                    <a:pt x="12987" y="871"/>
                  </a:cubicBezTo>
                  <a:cubicBezTo>
                    <a:pt x="13021" y="871"/>
                    <a:pt x="13054" y="859"/>
                    <a:pt x="13075" y="834"/>
                  </a:cubicBezTo>
                  <a:cubicBezTo>
                    <a:pt x="13307" y="555"/>
                    <a:pt x="13311" y="315"/>
                    <a:pt x="13084" y="31"/>
                  </a:cubicBezTo>
                  <a:cubicBezTo>
                    <a:pt x="13067" y="10"/>
                    <a:pt x="13046" y="1"/>
                    <a:pt x="13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7"/>
            <p:cNvSpPr/>
            <p:nvPr/>
          </p:nvSpPr>
          <p:spPr>
            <a:xfrm>
              <a:off x="7257800" y="3943450"/>
              <a:ext cx="265600" cy="89850"/>
            </a:xfrm>
            <a:custGeom>
              <a:avLst/>
              <a:gdLst/>
              <a:ahLst/>
              <a:cxnLst/>
              <a:rect l="l" t="t" r="r" b="b"/>
              <a:pathLst>
                <a:path w="10624" h="3594" extrusionOk="0">
                  <a:moveTo>
                    <a:pt x="129" y="1"/>
                  </a:moveTo>
                  <a:cubicBezTo>
                    <a:pt x="65" y="1"/>
                    <a:pt x="1" y="73"/>
                    <a:pt x="46" y="137"/>
                  </a:cubicBezTo>
                  <a:cubicBezTo>
                    <a:pt x="454" y="715"/>
                    <a:pt x="919" y="737"/>
                    <a:pt x="1541" y="1105"/>
                  </a:cubicBezTo>
                  <a:cubicBezTo>
                    <a:pt x="1974" y="1362"/>
                    <a:pt x="2202" y="1575"/>
                    <a:pt x="2681" y="1613"/>
                  </a:cubicBezTo>
                  <a:lnTo>
                    <a:pt x="2681" y="1612"/>
                  </a:lnTo>
                  <a:cubicBezTo>
                    <a:pt x="3022" y="1639"/>
                    <a:pt x="3306" y="1692"/>
                    <a:pt x="3583" y="1859"/>
                  </a:cubicBezTo>
                  <a:cubicBezTo>
                    <a:pt x="3674" y="1915"/>
                    <a:pt x="3747" y="1991"/>
                    <a:pt x="3840" y="2046"/>
                  </a:cubicBezTo>
                  <a:cubicBezTo>
                    <a:pt x="4063" y="2174"/>
                    <a:pt x="4308" y="2229"/>
                    <a:pt x="4560" y="2275"/>
                  </a:cubicBezTo>
                  <a:cubicBezTo>
                    <a:pt x="4948" y="2346"/>
                    <a:pt x="5302" y="2368"/>
                    <a:pt x="5663" y="2556"/>
                  </a:cubicBezTo>
                  <a:cubicBezTo>
                    <a:pt x="5866" y="2661"/>
                    <a:pt x="6054" y="2864"/>
                    <a:pt x="6290" y="2902"/>
                  </a:cubicBezTo>
                  <a:cubicBezTo>
                    <a:pt x="6305" y="2904"/>
                    <a:pt x="6319" y="2905"/>
                    <a:pt x="6333" y="2905"/>
                  </a:cubicBezTo>
                  <a:cubicBezTo>
                    <a:pt x="6411" y="2905"/>
                    <a:pt x="6489" y="2876"/>
                    <a:pt x="6561" y="2876"/>
                  </a:cubicBezTo>
                  <a:cubicBezTo>
                    <a:pt x="6562" y="2876"/>
                    <a:pt x="6564" y="2876"/>
                    <a:pt x="6565" y="2876"/>
                  </a:cubicBezTo>
                  <a:cubicBezTo>
                    <a:pt x="6641" y="2811"/>
                    <a:pt x="6722" y="2778"/>
                    <a:pt x="6806" y="2778"/>
                  </a:cubicBezTo>
                  <a:cubicBezTo>
                    <a:pt x="6877" y="2778"/>
                    <a:pt x="6950" y="2802"/>
                    <a:pt x="7026" y="2848"/>
                  </a:cubicBezTo>
                  <a:cubicBezTo>
                    <a:pt x="7050" y="2845"/>
                    <a:pt x="7073" y="2843"/>
                    <a:pt x="7094" y="2843"/>
                  </a:cubicBezTo>
                  <a:cubicBezTo>
                    <a:pt x="7206" y="2843"/>
                    <a:pt x="7293" y="2886"/>
                    <a:pt x="7355" y="2971"/>
                  </a:cubicBezTo>
                  <a:cubicBezTo>
                    <a:pt x="7439" y="3029"/>
                    <a:pt x="7497" y="3136"/>
                    <a:pt x="7572" y="3204"/>
                  </a:cubicBezTo>
                  <a:cubicBezTo>
                    <a:pt x="7730" y="3345"/>
                    <a:pt x="7867" y="3437"/>
                    <a:pt x="8037" y="3437"/>
                  </a:cubicBezTo>
                  <a:cubicBezTo>
                    <a:pt x="8104" y="3437"/>
                    <a:pt x="8177" y="3423"/>
                    <a:pt x="8258" y="3390"/>
                  </a:cubicBezTo>
                  <a:cubicBezTo>
                    <a:pt x="8359" y="3350"/>
                    <a:pt x="8438" y="3228"/>
                    <a:pt x="8533" y="3198"/>
                  </a:cubicBezTo>
                  <a:cubicBezTo>
                    <a:pt x="8616" y="3171"/>
                    <a:pt x="8703" y="3160"/>
                    <a:pt x="8789" y="3160"/>
                  </a:cubicBezTo>
                  <a:cubicBezTo>
                    <a:pt x="8992" y="3160"/>
                    <a:pt x="9195" y="3224"/>
                    <a:pt x="9357" y="3304"/>
                  </a:cubicBezTo>
                  <a:cubicBezTo>
                    <a:pt x="9509" y="3378"/>
                    <a:pt x="9610" y="3513"/>
                    <a:pt x="9781" y="3563"/>
                  </a:cubicBezTo>
                  <a:cubicBezTo>
                    <a:pt x="9851" y="3584"/>
                    <a:pt x="9918" y="3593"/>
                    <a:pt x="9981" y="3593"/>
                  </a:cubicBezTo>
                  <a:cubicBezTo>
                    <a:pt x="10226" y="3593"/>
                    <a:pt x="10417" y="3450"/>
                    <a:pt x="10561" y="3224"/>
                  </a:cubicBezTo>
                  <a:cubicBezTo>
                    <a:pt x="10623" y="3126"/>
                    <a:pt x="10539" y="3042"/>
                    <a:pt x="10451" y="3042"/>
                  </a:cubicBezTo>
                  <a:cubicBezTo>
                    <a:pt x="10412" y="3042"/>
                    <a:pt x="10372" y="3058"/>
                    <a:pt x="10343" y="3097"/>
                  </a:cubicBezTo>
                  <a:cubicBezTo>
                    <a:pt x="10246" y="3225"/>
                    <a:pt x="10138" y="3274"/>
                    <a:pt x="10026" y="3274"/>
                  </a:cubicBezTo>
                  <a:cubicBezTo>
                    <a:pt x="9655" y="3274"/>
                    <a:pt x="9229" y="2735"/>
                    <a:pt x="8915" y="2714"/>
                  </a:cubicBezTo>
                  <a:cubicBezTo>
                    <a:pt x="8903" y="2713"/>
                    <a:pt x="8891" y="2713"/>
                    <a:pt x="8879" y="2713"/>
                  </a:cubicBezTo>
                  <a:cubicBezTo>
                    <a:pt x="8516" y="2713"/>
                    <a:pt x="8345" y="3091"/>
                    <a:pt x="8009" y="3091"/>
                  </a:cubicBezTo>
                  <a:cubicBezTo>
                    <a:pt x="7915" y="3091"/>
                    <a:pt x="7808" y="3062"/>
                    <a:pt x="7681" y="2986"/>
                  </a:cubicBezTo>
                  <a:cubicBezTo>
                    <a:pt x="7449" y="2849"/>
                    <a:pt x="7344" y="2549"/>
                    <a:pt x="7050" y="2494"/>
                  </a:cubicBezTo>
                  <a:cubicBezTo>
                    <a:pt x="7033" y="2490"/>
                    <a:pt x="7016" y="2489"/>
                    <a:pt x="6999" y="2489"/>
                  </a:cubicBezTo>
                  <a:cubicBezTo>
                    <a:pt x="6939" y="2489"/>
                    <a:pt x="6882" y="2505"/>
                    <a:pt x="6826" y="2506"/>
                  </a:cubicBezTo>
                  <a:cubicBezTo>
                    <a:pt x="6633" y="2602"/>
                    <a:pt x="6427" y="2651"/>
                    <a:pt x="6208" y="2651"/>
                  </a:cubicBezTo>
                  <a:cubicBezTo>
                    <a:pt x="6193" y="2651"/>
                    <a:pt x="6179" y="2651"/>
                    <a:pt x="6165" y="2651"/>
                  </a:cubicBezTo>
                  <a:cubicBezTo>
                    <a:pt x="6020" y="2582"/>
                    <a:pt x="5877" y="2506"/>
                    <a:pt x="5739" y="2425"/>
                  </a:cubicBezTo>
                  <a:cubicBezTo>
                    <a:pt x="5303" y="2203"/>
                    <a:pt x="4862" y="2184"/>
                    <a:pt x="4403" y="2045"/>
                  </a:cubicBezTo>
                  <a:cubicBezTo>
                    <a:pt x="3937" y="1904"/>
                    <a:pt x="3668" y="1504"/>
                    <a:pt x="3242" y="1336"/>
                  </a:cubicBezTo>
                  <a:cubicBezTo>
                    <a:pt x="3127" y="1291"/>
                    <a:pt x="3078" y="1289"/>
                    <a:pt x="3006" y="1289"/>
                  </a:cubicBezTo>
                  <a:cubicBezTo>
                    <a:pt x="2999" y="1289"/>
                    <a:pt x="2991" y="1289"/>
                    <a:pt x="2982" y="1289"/>
                  </a:cubicBezTo>
                  <a:cubicBezTo>
                    <a:pt x="2949" y="1289"/>
                    <a:pt x="2909" y="1289"/>
                    <a:pt x="2856" y="1285"/>
                  </a:cubicBezTo>
                  <a:cubicBezTo>
                    <a:pt x="2396" y="1250"/>
                    <a:pt x="2278" y="1278"/>
                    <a:pt x="1886" y="1028"/>
                  </a:cubicBezTo>
                  <a:cubicBezTo>
                    <a:pt x="1345" y="683"/>
                    <a:pt x="628" y="496"/>
                    <a:pt x="188" y="27"/>
                  </a:cubicBezTo>
                  <a:cubicBezTo>
                    <a:pt x="171" y="9"/>
                    <a:pt x="150"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7"/>
            <p:cNvSpPr/>
            <p:nvPr/>
          </p:nvSpPr>
          <p:spPr>
            <a:xfrm>
              <a:off x="7788350" y="3904250"/>
              <a:ext cx="92725" cy="22875"/>
            </a:xfrm>
            <a:custGeom>
              <a:avLst/>
              <a:gdLst/>
              <a:ahLst/>
              <a:cxnLst/>
              <a:rect l="l" t="t" r="r" b="b"/>
              <a:pathLst>
                <a:path w="3709" h="915" extrusionOk="0">
                  <a:moveTo>
                    <a:pt x="3141" y="1"/>
                  </a:moveTo>
                  <a:cubicBezTo>
                    <a:pt x="3065" y="1"/>
                    <a:pt x="3044" y="124"/>
                    <a:pt x="3122" y="139"/>
                  </a:cubicBezTo>
                  <a:cubicBezTo>
                    <a:pt x="3080" y="251"/>
                    <a:pt x="3036" y="308"/>
                    <a:pt x="2989" y="308"/>
                  </a:cubicBezTo>
                  <a:cubicBezTo>
                    <a:pt x="2972" y="308"/>
                    <a:pt x="2954" y="300"/>
                    <a:pt x="2936" y="285"/>
                  </a:cubicBezTo>
                  <a:cubicBezTo>
                    <a:pt x="2896" y="252"/>
                    <a:pt x="2851" y="224"/>
                    <a:pt x="2805" y="198"/>
                  </a:cubicBezTo>
                  <a:cubicBezTo>
                    <a:pt x="2804" y="198"/>
                    <a:pt x="2803" y="198"/>
                    <a:pt x="2802" y="198"/>
                  </a:cubicBezTo>
                  <a:cubicBezTo>
                    <a:pt x="2783" y="198"/>
                    <a:pt x="2762" y="182"/>
                    <a:pt x="2739" y="182"/>
                  </a:cubicBezTo>
                  <a:cubicBezTo>
                    <a:pt x="2735" y="182"/>
                    <a:pt x="2731" y="182"/>
                    <a:pt x="2727" y="183"/>
                  </a:cubicBezTo>
                  <a:cubicBezTo>
                    <a:pt x="2536" y="232"/>
                    <a:pt x="2571" y="289"/>
                    <a:pt x="2414" y="371"/>
                  </a:cubicBezTo>
                  <a:cubicBezTo>
                    <a:pt x="2285" y="439"/>
                    <a:pt x="2210" y="458"/>
                    <a:pt x="2136" y="458"/>
                  </a:cubicBezTo>
                  <a:cubicBezTo>
                    <a:pt x="2064" y="458"/>
                    <a:pt x="1993" y="440"/>
                    <a:pt x="1872" y="433"/>
                  </a:cubicBezTo>
                  <a:cubicBezTo>
                    <a:pt x="1789" y="428"/>
                    <a:pt x="1717" y="410"/>
                    <a:pt x="1634" y="410"/>
                  </a:cubicBezTo>
                  <a:cubicBezTo>
                    <a:pt x="1615" y="410"/>
                    <a:pt x="1595" y="411"/>
                    <a:pt x="1575" y="413"/>
                  </a:cubicBezTo>
                  <a:cubicBezTo>
                    <a:pt x="1433" y="427"/>
                    <a:pt x="1299" y="513"/>
                    <a:pt x="1166" y="554"/>
                  </a:cubicBezTo>
                  <a:cubicBezTo>
                    <a:pt x="981" y="612"/>
                    <a:pt x="806" y="634"/>
                    <a:pt x="628" y="634"/>
                  </a:cubicBezTo>
                  <a:cubicBezTo>
                    <a:pt x="485" y="634"/>
                    <a:pt x="341" y="620"/>
                    <a:pt x="187" y="597"/>
                  </a:cubicBezTo>
                  <a:cubicBezTo>
                    <a:pt x="180" y="596"/>
                    <a:pt x="173" y="595"/>
                    <a:pt x="166" y="595"/>
                  </a:cubicBezTo>
                  <a:cubicBezTo>
                    <a:pt x="43" y="595"/>
                    <a:pt x="1" y="761"/>
                    <a:pt x="128" y="809"/>
                  </a:cubicBezTo>
                  <a:cubicBezTo>
                    <a:pt x="308" y="878"/>
                    <a:pt x="476" y="914"/>
                    <a:pt x="660" y="914"/>
                  </a:cubicBezTo>
                  <a:cubicBezTo>
                    <a:pt x="712" y="914"/>
                    <a:pt x="766" y="911"/>
                    <a:pt x="821" y="905"/>
                  </a:cubicBezTo>
                  <a:cubicBezTo>
                    <a:pt x="1047" y="882"/>
                    <a:pt x="1205" y="784"/>
                    <a:pt x="1419" y="735"/>
                  </a:cubicBezTo>
                  <a:cubicBezTo>
                    <a:pt x="1474" y="723"/>
                    <a:pt x="1526" y="718"/>
                    <a:pt x="1576" y="718"/>
                  </a:cubicBezTo>
                  <a:cubicBezTo>
                    <a:pt x="1754" y="718"/>
                    <a:pt x="1906" y="779"/>
                    <a:pt x="2083" y="786"/>
                  </a:cubicBezTo>
                  <a:cubicBezTo>
                    <a:pt x="2107" y="787"/>
                    <a:pt x="2128" y="788"/>
                    <a:pt x="2149" y="788"/>
                  </a:cubicBezTo>
                  <a:cubicBezTo>
                    <a:pt x="2235" y="788"/>
                    <a:pt x="2300" y="778"/>
                    <a:pt x="2401" y="757"/>
                  </a:cubicBezTo>
                  <a:cubicBezTo>
                    <a:pt x="2460" y="743"/>
                    <a:pt x="2496" y="640"/>
                    <a:pt x="2546" y="624"/>
                  </a:cubicBezTo>
                  <a:cubicBezTo>
                    <a:pt x="2783" y="546"/>
                    <a:pt x="2879" y="519"/>
                    <a:pt x="2910" y="519"/>
                  </a:cubicBezTo>
                  <a:cubicBezTo>
                    <a:pt x="2979" y="519"/>
                    <a:pt x="2754" y="644"/>
                    <a:pt x="3016" y="661"/>
                  </a:cubicBezTo>
                  <a:cubicBezTo>
                    <a:pt x="3029" y="661"/>
                    <a:pt x="3041" y="662"/>
                    <a:pt x="3053" y="662"/>
                  </a:cubicBezTo>
                  <a:cubicBezTo>
                    <a:pt x="3564" y="662"/>
                    <a:pt x="3708" y="14"/>
                    <a:pt x="3142" y="1"/>
                  </a:cubicBezTo>
                  <a:cubicBezTo>
                    <a:pt x="3141" y="1"/>
                    <a:pt x="3141" y="1"/>
                    <a:pt x="3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7"/>
            <p:cNvSpPr/>
            <p:nvPr/>
          </p:nvSpPr>
          <p:spPr>
            <a:xfrm>
              <a:off x="7394250" y="3933550"/>
              <a:ext cx="362900" cy="46350"/>
            </a:xfrm>
            <a:custGeom>
              <a:avLst/>
              <a:gdLst/>
              <a:ahLst/>
              <a:cxnLst/>
              <a:rect l="l" t="t" r="r" b="b"/>
              <a:pathLst>
                <a:path w="14516" h="1854" extrusionOk="0">
                  <a:moveTo>
                    <a:pt x="14393" y="1"/>
                  </a:moveTo>
                  <a:cubicBezTo>
                    <a:pt x="14364" y="1"/>
                    <a:pt x="14334" y="13"/>
                    <a:pt x="14312" y="42"/>
                  </a:cubicBezTo>
                  <a:cubicBezTo>
                    <a:pt x="14138" y="274"/>
                    <a:pt x="14046" y="341"/>
                    <a:pt x="13959" y="341"/>
                  </a:cubicBezTo>
                  <a:cubicBezTo>
                    <a:pt x="13840" y="341"/>
                    <a:pt x="13729" y="213"/>
                    <a:pt x="13421" y="213"/>
                  </a:cubicBezTo>
                  <a:cubicBezTo>
                    <a:pt x="13406" y="213"/>
                    <a:pt x="13391" y="213"/>
                    <a:pt x="13375" y="213"/>
                  </a:cubicBezTo>
                  <a:cubicBezTo>
                    <a:pt x="13130" y="223"/>
                    <a:pt x="13022" y="354"/>
                    <a:pt x="12823" y="433"/>
                  </a:cubicBezTo>
                  <a:cubicBezTo>
                    <a:pt x="12582" y="527"/>
                    <a:pt x="12456" y="560"/>
                    <a:pt x="12374" y="560"/>
                  </a:cubicBezTo>
                  <a:cubicBezTo>
                    <a:pt x="12227" y="560"/>
                    <a:pt x="12223" y="456"/>
                    <a:pt x="11955" y="422"/>
                  </a:cubicBezTo>
                  <a:cubicBezTo>
                    <a:pt x="11924" y="418"/>
                    <a:pt x="11897" y="416"/>
                    <a:pt x="11873" y="416"/>
                  </a:cubicBezTo>
                  <a:cubicBezTo>
                    <a:pt x="11777" y="416"/>
                    <a:pt x="11729" y="447"/>
                    <a:pt x="11622" y="493"/>
                  </a:cubicBezTo>
                  <a:cubicBezTo>
                    <a:pt x="11475" y="560"/>
                    <a:pt x="11294" y="796"/>
                    <a:pt x="11207" y="848"/>
                  </a:cubicBezTo>
                  <a:cubicBezTo>
                    <a:pt x="11034" y="953"/>
                    <a:pt x="10799" y="986"/>
                    <a:pt x="10604" y="1030"/>
                  </a:cubicBezTo>
                  <a:cubicBezTo>
                    <a:pt x="10009" y="1166"/>
                    <a:pt x="9394" y="1262"/>
                    <a:pt x="8783" y="1262"/>
                  </a:cubicBezTo>
                  <a:cubicBezTo>
                    <a:pt x="8368" y="1262"/>
                    <a:pt x="7954" y="1218"/>
                    <a:pt x="7549" y="1110"/>
                  </a:cubicBezTo>
                  <a:cubicBezTo>
                    <a:pt x="7539" y="1107"/>
                    <a:pt x="7527" y="1106"/>
                    <a:pt x="7515" y="1106"/>
                  </a:cubicBezTo>
                  <a:cubicBezTo>
                    <a:pt x="7479" y="1106"/>
                    <a:pt x="7440" y="1118"/>
                    <a:pt x="7418" y="1145"/>
                  </a:cubicBezTo>
                  <a:cubicBezTo>
                    <a:pt x="7155" y="1482"/>
                    <a:pt x="6631" y="1554"/>
                    <a:pt x="6132" y="1554"/>
                  </a:cubicBezTo>
                  <a:cubicBezTo>
                    <a:pt x="5870" y="1554"/>
                    <a:pt x="5615" y="1534"/>
                    <a:pt x="5409" y="1522"/>
                  </a:cubicBezTo>
                  <a:cubicBezTo>
                    <a:pt x="4695" y="1483"/>
                    <a:pt x="4025" y="1334"/>
                    <a:pt x="3453" y="881"/>
                  </a:cubicBezTo>
                  <a:cubicBezTo>
                    <a:pt x="3424" y="859"/>
                    <a:pt x="3390" y="844"/>
                    <a:pt x="3355" y="844"/>
                  </a:cubicBezTo>
                  <a:cubicBezTo>
                    <a:pt x="3334" y="844"/>
                    <a:pt x="3313" y="849"/>
                    <a:pt x="3292" y="861"/>
                  </a:cubicBezTo>
                  <a:cubicBezTo>
                    <a:pt x="3085" y="980"/>
                    <a:pt x="2880" y="1027"/>
                    <a:pt x="2675" y="1027"/>
                  </a:cubicBezTo>
                  <a:cubicBezTo>
                    <a:pt x="1864" y="1027"/>
                    <a:pt x="1062" y="286"/>
                    <a:pt x="227" y="286"/>
                  </a:cubicBezTo>
                  <a:cubicBezTo>
                    <a:pt x="223" y="286"/>
                    <a:pt x="219" y="286"/>
                    <a:pt x="216" y="286"/>
                  </a:cubicBezTo>
                  <a:cubicBezTo>
                    <a:pt x="4" y="288"/>
                    <a:pt x="1" y="615"/>
                    <a:pt x="212" y="615"/>
                  </a:cubicBezTo>
                  <a:cubicBezTo>
                    <a:pt x="213" y="615"/>
                    <a:pt x="214" y="615"/>
                    <a:pt x="215" y="615"/>
                  </a:cubicBezTo>
                  <a:cubicBezTo>
                    <a:pt x="1037" y="615"/>
                    <a:pt x="1650" y="1163"/>
                    <a:pt x="2439" y="1279"/>
                  </a:cubicBezTo>
                  <a:cubicBezTo>
                    <a:pt x="2515" y="1290"/>
                    <a:pt x="2586" y="1295"/>
                    <a:pt x="2653" y="1295"/>
                  </a:cubicBezTo>
                  <a:cubicBezTo>
                    <a:pt x="2867" y="1295"/>
                    <a:pt x="3046" y="1252"/>
                    <a:pt x="3232" y="1252"/>
                  </a:cubicBezTo>
                  <a:cubicBezTo>
                    <a:pt x="3363" y="1252"/>
                    <a:pt x="3497" y="1273"/>
                    <a:pt x="3648" y="1345"/>
                  </a:cubicBezTo>
                  <a:cubicBezTo>
                    <a:pt x="4309" y="1658"/>
                    <a:pt x="5151" y="1854"/>
                    <a:pt x="5955" y="1854"/>
                  </a:cubicBezTo>
                  <a:cubicBezTo>
                    <a:pt x="6328" y="1854"/>
                    <a:pt x="6693" y="1812"/>
                    <a:pt x="7027" y="1720"/>
                  </a:cubicBezTo>
                  <a:cubicBezTo>
                    <a:pt x="7196" y="1673"/>
                    <a:pt x="7322" y="1550"/>
                    <a:pt x="7479" y="1502"/>
                  </a:cubicBezTo>
                  <a:cubicBezTo>
                    <a:pt x="7573" y="1473"/>
                    <a:pt x="7667" y="1463"/>
                    <a:pt x="7762" y="1463"/>
                  </a:cubicBezTo>
                  <a:cubicBezTo>
                    <a:pt x="7975" y="1463"/>
                    <a:pt x="8189" y="1516"/>
                    <a:pt x="8409" y="1529"/>
                  </a:cubicBezTo>
                  <a:cubicBezTo>
                    <a:pt x="8513" y="1536"/>
                    <a:pt x="8617" y="1539"/>
                    <a:pt x="8721" y="1539"/>
                  </a:cubicBezTo>
                  <a:cubicBezTo>
                    <a:pt x="9333" y="1539"/>
                    <a:pt x="9946" y="1434"/>
                    <a:pt x="10545" y="1321"/>
                  </a:cubicBezTo>
                  <a:cubicBezTo>
                    <a:pt x="10833" y="1267"/>
                    <a:pt x="11080" y="1203"/>
                    <a:pt x="11345" y="1084"/>
                  </a:cubicBezTo>
                  <a:cubicBezTo>
                    <a:pt x="11636" y="955"/>
                    <a:pt x="11831" y="860"/>
                    <a:pt x="12117" y="860"/>
                  </a:cubicBezTo>
                  <a:cubicBezTo>
                    <a:pt x="12166" y="860"/>
                    <a:pt x="12218" y="863"/>
                    <a:pt x="12274" y="869"/>
                  </a:cubicBezTo>
                  <a:cubicBezTo>
                    <a:pt x="12382" y="881"/>
                    <a:pt x="12455" y="923"/>
                    <a:pt x="12556" y="923"/>
                  </a:cubicBezTo>
                  <a:cubicBezTo>
                    <a:pt x="12579" y="923"/>
                    <a:pt x="12604" y="921"/>
                    <a:pt x="12631" y="915"/>
                  </a:cubicBezTo>
                  <a:cubicBezTo>
                    <a:pt x="13007" y="842"/>
                    <a:pt x="13128" y="398"/>
                    <a:pt x="13428" y="398"/>
                  </a:cubicBezTo>
                  <a:cubicBezTo>
                    <a:pt x="13559" y="398"/>
                    <a:pt x="13723" y="482"/>
                    <a:pt x="13958" y="716"/>
                  </a:cubicBezTo>
                  <a:cubicBezTo>
                    <a:pt x="13980" y="739"/>
                    <a:pt x="14009" y="750"/>
                    <a:pt x="14038" y="750"/>
                  </a:cubicBezTo>
                  <a:cubicBezTo>
                    <a:pt x="14079" y="750"/>
                    <a:pt x="14119" y="729"/>
                    <a:pt x="14142" y="692"/>
                  </a:cubicBezTo>
                  <a:cubicBezTo>
                    <a:pt x="14257" y="507"/>
                    <a:pt x="14369" y="326"/>
                    <a:pt x="14474" y="136"/>
                  </a:cubicBezTo>
                  <a:cubicBezTo>
                    <a:pt x="14516" y="62"/>
                    <a:pt x="14457" y="1"/>
                    <a:pt x="14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7"/>
            <p:cNvSpPr/>
            <p:nvPr/>
          </p:nvSpPr>
          <p:spPr>
            <a:xfrm>
              <a:off x="7238800" y="3887575"/>
              <a:ext cx="122350" cy="49500"/>
            </a:xfrm>
            <a:custGeom>
              <a:avLst/>
              <a:gdLst/>
              <a:ahLst/>
              <a:cxnLst/>
              <a:rect l="l" t="t" r="r" b="b"/>
              <a:pathLst>
                <a:path w="4894" h="1980" extrusionOk="0">
                  <a:moveTo>
                    <a:pt x="206" y="1"/>
                  </a:moveTo>
                  <a:cubicBezTo>
                    <a:pt x="83" y="1"/>
                    <a:pt x="0" y="183"/>
                    <a:pt x="133" y="246"/>
                  </a:cubicBezTo>
                  <a:cubicBezTo>
                    <a:pt x="1142" y="733"/>
                    <a:pt x="2277" y="1433"/>
                    <a:pt x="3364" y="1644"/>
                  </a:cubicBezTo>
                  <a:cubicBezTo>
                    <a:pt x="3626" y="1694"/>
                    <a:pt x="3781" y="1768"/>
                    <a:pt x="4001" y="1851"/>
                  </a:cubicBezTo>
                  <a:cubicBezTo>
                    <a:pt x="4135" y="1903"/>
                    <a:pt x="4216" y="1980"/>
                    <a:pt x="4366" y="1980"/>
                  </a:cubicBezTo>
                  <a:cubicBezTo>
                    <a:pt x="4373" y="1980"/>
                    <a:pt x="4380" y="1980"/>
                    <a:pt x="4388" y="1979"/>
                  </a:cubicBezTo>
                  <a:cubicBezTo>
                    <a:pt x="4662" y="1969"/>
                    <a:pt x="4800" y="1813"/>
                    <a:pt x="4867" y="1568"/>
                  </a:cubicBezTo>
                  <a:cubicBezTo>
                    <a:pt x="4893" y="1472"/>
                    <a:pt x="4804" y="1393"/>
                    <a:pt x="4721" y="1393"/>
                  </a:cubicBezTo>
                  <a:cubicBezTo>
                    <a:pt x="4679" y="1393"/>
                    <a:pt x="4639" y="1414"/>
                    <a:pt x="4616" y="1463"/>
                  </a:cubicBezTo>
                  <a:cubicBezTo>
                    <a:pt x="4564" y="1577"/>
                    <a:pt x="4491" y="1620"/>
                    <a:pt x="4409" y="1620"/>
                  </a:cubicBezTo>
                  <a:cubicBezTo>
                    <a:pt x="4182" y="1620"/>
                    <a:pt x="3883" y="1295"/>
                    <a:pt x="3744" y="1242"/>
                  </a:cubicBezTo>
                  <a:cubicBezTo>
                    <a:pt x="3699" y="1225"/>
                    <a:pt x="3650" y="1219"/>
                    <a:pt x="3598" y="1219"/>
                  </a:cubicBezTo>
                  <a:cubicBezTo>
                    <a:pt x="3429" y="1219"/>
                    <a:pt x="3234" y="1288"/>
                    <a:pt x="3090" y="1288"/>
                  </a:cubicBezTo>
                  <a:cubicBezTo>
                    <a:pt x="3075" y="1288"/>
                    <a:pt x="3060" y="1287"/>
                    <a:pt x="3046" y="1286"/>
                  </a:cubicBezTo>
                  <a:cubicBezTo>
                    <a:pt x="2605" y="1233"/>
                    <a:pt x="2062" y="875"/>
                    <a:pt x="1659" y="688"/>
                  </a:cubicBezTo>
                  <a:cubicBezTo>
                    <a:pt x="1191" y="472"/>
                    <a:pt x="727" y="247"/>
                    <a:pt x="267" y="16"/>
                  </a:cubicBezTo>
                  <a:cubicBezTo>
                    <a:pt x="246" y="5"/>
                    <a:pt x="226"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7"/>
            <p:cNvSpPr/>
            <p:nvPr/>
          </p:nvSpPr>
          <p:spPr>
            <a:xfrm>
              <a:off x="7340975" y="3851275"/>
              <a:ext cx="516650" cy="63400"/>
            </a:xfrm>
            <a:custGeom>
              <a:avLst/>
              <a:gdLst/>
              <a:ahLst/>
              <a:cxnLst/>
              <a:rect l="l" t="t" r="r" b="b"/>
              <a:pathLst>
                <a:path w="20666" h="2536" extrusionOk="0">
                  <a:moveTo>
                    <a:pt x="19408" y="0"/>
                  </a:moveTo>
                  <a:cubicBezTo>
                    <a:pt x="19376" y="0"/>
                    <a:pt x="19344" y="3"/>
                    <a:pt x="19311" y="7"/>
                  </a:cubicBezTo>
                  <a:cubicBezTo>
                    <a:pt x="19087" y="43"/>
                    <a:pt x="19111" y="99"/>
                    <a:pt x="18906" y="180"/>
                  </a:cubicBezTo>
                  <a:cubicBezTo>
                    <a:pt x="18593" y="305"/>
                    <a:pt x="18353" y="404"/>
                    <a:pt x="18086" y="404"/>
                  </a:cubicBezTo>
                  <a:cubicBezTo>
                    <a:pt x="17941" y="404"/>
                    <a:pt x="17788" y="375"/>
                    <a:pt x="17610" y="305"/>
                  </a:cubicBezTo>
                  <a:cubicBezTo>
                    <a:pt x="17595" y="299"/>
                    <a:pt x="17579" y="296"/>
                    <a:pt x="17564" y="296"/>
                  </a:cubicBezTo>
                  <a:cubicBezTo>
                    <a:pt x="17470" y="296"/>
                    <a:pt x="17390" y="403"/>
                    <a:pt x="17418" y="494"/>
                  </a:cubicBezTo>
                  <a:cubicBezTo>
                    <a:pt x="17490" y="728"/>
                    <a:pt x="16566" y="786"/>
                    <a:pt x="16392" y="886"/>
                  </a:cubicBezTo>
                  <a:cubicBezTo>
                    <a:pt x="16234" y="976"/>
                    <a:pt x="16216" y="1126"/>
                    <a:pt x="16101" y="1223"/>
                  </a:cubicBezTo>
                  <a:cubicBezTo>
                    <a:pt x="15959" y="1342"/>
                    <a:pt x="15830" y="1385"/>
                    <a:pt x="15707" y="1385"/>
                  </a:cubicBezTo>
                  <a:cubicBezTo>
                    <a:pt x="15406" y="1385"/>
                    <a:pt x="15140" y="1133"/>
                    <a:pt x="14804" y="1133"/>
                  </a:cubicBezTo>
                  <a:cubicBezTo>
                    <a:pt x="14766" y="1133"/>
                    <a:pt x="14727" y="1136"/>
                    <a:pt x="14687" y="1143"/>
                  </a:cubicBezTo>
                  <a:cubicBezTo>
                    <a:pt x="14434" y="1189"/>
                    <a:pt x="14120" y="1427"/>
                    <a:pt x="13890" y="1521"/>
                  </a:cubicBezTo>
                  <a:cubicBezTo>
                    <a:pt x="13430" y="1709"/>
                    <a:pt x="13011" y="1611"/>
                    <a:pt x="12532" y="1691"/>
                  </a:cubicBezTo>
                  <a:cubicBezTo>
                    <a:pt x="12131" y="1757"/>
                    <a:pt x="11749" y="1913"/>
                    <a:pt x="11349" y="1984"/>
                  </a:cubicBezTo>
                  <a:cubicBezTo>
                    <a:pt x="11060" y="2037"/>
                    <a:pt x="10766" y="2052"/>
                    <a:pt x="10472" y="2052"/>
                  </a:cubicBezTo>
                  <a:cubicBezTo>
                    <a:pt x="10211" y="2052"/>
                    <a:pt x="9951" y="2040"/>
                    <a:pt x="9692" y="2033"/>
                  </a:cubicBezTo>
                  <a:cubicBezTo>
                    <a:pt x="8965" y="2015"/>
                    <a:pt x="8233" y="1976"/>
                    <a:pt x="7503" y="1976"/>
                  </a:cubicBezTo>
                  <a:cubicBezTo>
                    <a:pt x="7338" y="1976"/>
                    <a:pt x="7172" y="1978"/>
                    <a:pt x="7007" y="1983"/>
                  </a:cubicBezTo>
                  <a:cubicBezTo>
                    <a:pt x="6631" y="1994"/>
                    <a:pt x="6309" y="2151"/>
                    <a:pt x="5945" y="2191"/>
                  </a:cubicBezTo>
                  <a:cubicBezTo>
                    <a:pt x="5900" y="2197"/>
                    <a:pt x="5858" y="2199"/>
                    <a:pt x="5818" y="2199"/>
                  </a:cubicBezTo>
                  <a:cubicBezTo>
                    <a:pt x="5390" y="2199"/>
                    <a:pt x="5214" y="1919"/>
                    <a:pt x="4842" y="1741"/>
                  </a:cubicBezTo>
                  <a:lnTo>
                    <a:pt x="4840" y="1742"/>
                  </a:lnTo>
                  <a:cubicBezTo>
                    <a:pt x="4576" y="1615"/>
                    <a:pt x="4261" y="1586"/>
                    <a:pt x="3940" y="1586"/>
                  </a:cubicBezTo>
                  <a:cubicBezTo>
                    <a:pt x="3676" y="1586"/>
                    <a:pt x="3408" y="1606"/>
                    <a:pt x="3158" y="1606"/>
                  </a:cubicBezTo>
                  <a:cubicBezTo>
                    <a:pt x="3067" y="1606"/>
                    <a:pt x="2979" y="1603"/>
                    <a:pt x="2895" y="1596"/>
                  </a:cubicBezTo>
                  <a:cubicBezTo>
                    <a:pt x="1960" y="1519"/>
                    <a:pt x="1027" y="1257"/>
                    <a:pt x="140" y="963"/>
                  </a:cubicBezTo>
                  <a:cubicBezTo>
                    <a:pt x="129" y="960"/>
                    <a:pt x="120" y="959"/>
                    <a:pt x="110" y="959"/>
                  </a:cubicBezTo>
                  <a:cubicBezTo>
                    <a:pt x="24" y="959"/>
                    <a:pt x="1" y="1096"/>
                    <a:pt x="94" y="1132"/>
                  </a:cubicBezTo>
                  <a:cubicBezTo>
                    <a:pt x="915" y="1462"/>
                    <a:pt x="1759" y="1675"/>
                    <a:pt x="2634" y="1799"/>
                  </a:cubicBezTo>
                  <a:cubicBezTo>
                    <a:pt x="3155" y="1872"/>
                    <a:pt x="3671" y="1875"/>
                    <a:pt x="4191" y="1926"/>
                  </a:cubicBezTo>
                  <a:cubicBezTo>
                    <a:pt x="4584" y="1964"/>
                    <a:pt x="4763" y="2068"/>
                    <a:pt x="5077" y="2289"/>
                  </a:cubicBezTo>
                  <a:cubicBezTo>
                    <a:pt x="5193" y="2371"/>
                    <a:pt x="5296" y="2454"/>
                    <a:pt x="5434" y="2497"/>
                  </a:cubicBezTo>
                  <a:cubicBezTo>
                    <a:pt x="5520" y="2525"/>
                    <a:pt x="5602" y="2535"/>
                    <a:pt x="5682" y="2535"/>
                  </a:cubicBezTo>
                  <a:cubicBezTo>
                    <a:pt x="5877" y="2535"/>
                    <a:pt x="6060" y="2471"/>
                    <a:pt x="6263" y="2423"/>
                  </a:cubicBezTo>
                  <a:cubicBezTo>
                    <a:pt x="6641" y="2333"/>
                    <a:pt x="7006" y="2312"/>
                    <a:pt x="7379" y="2312"/>
                  </a:cubicBezTo>
                  <a:cubicBezTo>
                    <a:pt x="7544" y="2312"/>
                    <a:pt x="7710" y="2316"/>
                    <a:pt x="7880" y="2320"/>
                  </a:cubicBezTo>
                  <a:cubicBezTo>
                    <a:pt x="8540" y="2334"/>
                    <a:pt x="9225" y="2381"/>
                    <a:pt x="9903" y="2381"/>
                  </a:cubicBezTo>
                  <a:cubicBezTo>
                    <a:pt x="10317" y="2381"/>
                    <a:pt x="10728" y="2364"/>
                    <a:pt x="11129" y="2310"/>
                  </a:cubicBezTo>
                  <a:cubicBezTo>
                    <a:pt x="11590" y="2249"/>
                    <a:pt x="12018" y="2080"/>
                    <a:pt x="12473" y="1993"/>
                  </a:cubicBezTo>
                  <a:cubicBezTo>
                    <a:pt x="12601" y="1968"/>
                    <a:pt x="12733" y="1961"/>
                    <a:pt x="12865" y="1961"/>
                  </a:cubicBezTo>
                  <a:cubicBezTo>
                    <a:pt x="13042" y="1961"/>
                    <a:pt x="13221" y="1974"/>
                    <a:pt x="13397" y="1974"/>
                  </a:cubicBezTo>
                  <a:cubicBezTo>
                    <a:pt x="13583" y="1974"/>
                    <a:pt x="13766" y="1960"/>
                    <a:pt x="13940" y="1902"/>
                  </a:cubicBezTo>
                  <a:cubicBezTo>
                    <a:pt x="14316" y="1777"/>
                    <a:pt x="14588" y="1533"/>
                    <a:pt x="14947" y="1533"/>
                  </a:cubicBezTo>
                  <a:cubicBezTo>
                    <a:pt x="15043" y="1533"/>
                    <a:pt x="15145" y="1550"/>
                    <a:pt x="15257" y="1592"/>
                  </a:cubicBezTo>
                  <a:cubicBezTo>
                    <a:pt x="15442" y="1663"/>
                    <a:pt x="15611" y="1818"/>
                    <a:pt x="15821" y="1821"/>
                  </a:cubicBezTo>
                  <a:cubicBezTo>
                    <a:pt x="15824" y="1821"/>
                    <a:pt x="15826" y="1821"/>
                    <a:pt x="15828" y="1821"/>
                  </a:cubicBezTo>
                  <a:cubicBezTo>
                    <a:pt x="16002" y="1821"/>
                    <a:pt x="16077" y="1773"/>
                    <a:pt x="16220" y="1675"/>
                  </a:cubicBezTo>
                  <a:cubicBezTo>
                    <a:pt x="16284" y="1633"/>
                    <a:pt x="16288" y="1521"/>
                    <a:pt x="16338" y="1473"/>
                  </a:cubicBezTo>
                  <a:cubicBezTo>
                    <a:pt x="16595" y="1238"/>
                    <a:pt x="16843" y="1219"/>
                    <a:pt x="17127" y="1120"/>
                  </a:cubicBezTo>
                  <a:cubicBezTo>
                    <a:pt x="17401" y="1026"/>
                    <a:pt x="17687" y="924"/>
                    <a:pt x="17739" y="674"/>
                  </a:cubicBezTo>
                  <a:cubicBezTo>
                    <a:pt x="17859" y="706"/>
                    <a:pt x="17970" y="720"/>
                    <a:pt x="18074" y="720"/>
                  </a:cubicBezTo>
                  <a:cubicBezTo>
                    <a:pt x="18402" y="720"/>
                    <a:pt x="18677" y="585"/>
                    <a:pt x="19060" y="444"/>
                  </a:cubicBezTo>
                  <a:cubicBezTo>
                    <a:pt x="19211" y="389"/>
                    <a:pt x="19341" y="370"/>
                    <a:pt x="19463" y="370"/>
                  </a:cubicBezTo>
                  <a:cubicBezTo>
                    <a:pt x="19710" y="370"/>
                    <a:pt x="19921" y="447"/>
                    <a:pt x="20205" y="448"/>
                  </a:cubicBezTo>
                  <a:cubicBezTo>
                    <a:pt x="20422" y="448"/>
                    <a:pt x="20495" y="421"/>
                    <a:pt x="20626" y="251"/>
                  </a:cubicBezTo>
                  <a:cubicBezTo>
                    <a:pt x="20665" y="200"/>
                    <a:pt x="20632" y="135"/>
                    <a:pt x="20578" y="135"/>
                  </a:cubicBezTo>
                  <a:cubicBezTo>
                    <a:pt x="20567" y="135"/>
                    <a:pt x="20556" y="138"/>
                    <a:pt x="20543" y="144"/>
                  </a:cubicBezTo>
                  <a:cubicBezTo>
                    <a:pt x="20461" y="182"/>
                    <a:pt x="20379" y="197"/>
                    <a:pt x="20298" y="197"/>
                  </a:cubicBezTo>
                  <a:cubicBezTo>
                    <a:pt x="20002" y="197"/>
                    <a:pt x="19710" y="0"/>
                    <a:pt x="19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7"/>
            <p:cNvSpPr/>
            <p:nvPr/>
          </p:nvSpPr>
          <p:spPr>
            <a:xfrm>
              <a:off x="7215450" y="3825100"/>
              <a:ext cx="99575" cy="48750"/>
            </a:xfrm>
            <a:custGeom>
              <a:avLst/>
              <a:gdLst/>
              <a:ahLst/>
              <a:cxnLst/>
              <a:rect l="l" t="t" r="r" b="b"/>
              <a:pathLst>
                <a:path w="3983" h="1950" extrusionOk="0">
                  <a:moveTo>
                    <a:pt x="259" y="0"/>
                  </a:moveTo>
                  <a:cubicBezTo>
                    <a:pt x="220" y="0"/>
                    <a:pt x="180" y="3"/>
                    <a:pt x="137" y="9"/>
                  </a:cubicBezTo>
                  <a:cubicBezTo>
                    <a:pt x="1" y="28"/>
                    <a:pt x="45" y="224"/>
                    <a:pt x="166" y="236"/>
                  </a:cubicBezTo>
                  <a:cubicBezTo>
                    <a:pt x="781" y="293"/>
                    <a:pt x="946" y="966"/>
                    <a:pt x="1439" y="1222"/>
                  </a:cubicBezTo>
                  <a:lnTo>
                    <a:pt x="1441" y="1222"/>
                  </a:lnTo>
                  <a:cubicBezTo>
                    <a:pt x="1791" y="1405"/>
                    <a:pt x="2207" y="1280"/>
                    <a:pt x="2525" y="1486"/>
                  </a:cubicBezTo>
                  <a:cubicBezTo>
                    <a:pt x="2800" y="1664"/>
                    <a:pt x="3143" y="1949"/>
                    <a:pt x="3453" y="1949"/>
                  </a:cubicBezTo>
                  <a:cubicBezTo>
                    <a:pt x="3630" y="1949"/>
                    <a:pt x="3796" y="1856"/>
                    <a:pt x="3932" y="1595"/>
                  </a:cubicBezTo>
                  <a:cubicBezTo>
                    <a:pt x="3982" y="1498"/>
                    <a:pt x="3899" y="1410"/>
                    <a:pt x="3817" y="1410"/>
                  </a:cubicBezTo>
                  <a:cubicBezTo>
                    <a:pt x="3780" y="1410"/>
                    <a:pt x="3743" y="1428"/>
                    <a:pt x="3718" y="1471"/>
                  </a:cubicBezTo>
                  <a:cubicBezTo>
                    <a:pt x="3615" y="1652"/>
                    <a:pt x="3505" y="1720"/>
                    <a:pt x="3391" y="1720"/>
                  </a:cubicBezTo>
                  <a:cubicBezTo>
                    <a:pt x="3078" y="1720"/>
                    <a:pt x="2740" y="1207"/>
                    <a:pt x="2460" y="1114"/>
                  </a:cubicBezTo>
                  <a:cubicBezTo>
                    <a:pt x="2368" y="1083"/>
                    <a:pt x="2278" y="1075"/>
                    <a:pt x="2188" y="1075"/>
                  </a:cubicBezTo>
                  <a:cubicBezTo>
                    <a:pt x="2086" y="1075"/>
                    <a:pt x="1985" y="1085"/>
                    <a:pt x="1882" y="1085"/>
                  </a:cubicBezTo>
                  <a:cubicBezTo>
                    <a:pt x="1751" y="1085"/>
                    <a:pt x="1618" y="1068"/>
                    <a:pt x="1480" y="989"/>
                  </a:cubicBezTo>
                  <a:cubicBezTo>
                    <a:pt x="991" y="711"/>
                    <a:pt x="86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7"/>
            <p:cNvSpPr/>
            <p:nvPr/>
          </p:nvSpPr>
          <p:spPr>
            <a:xfrm>
              <a:off x="7527900" y="3792025"/>
              <a:ext cx="317175" cy="55400"/>
            </a:xfrm>
            <a:custGeom>
              <a:avLst/>
              <a:gdLst/>
              <a:ahLst/>
              <a:cxnLst/>
              <a:rect l="l" t="t" r="r" b="b"/>
              <a:pathLst>
                <a:path w="12687" h="2216" extrusionOk="0">
                  <a:moveTo>
                    <a:pt x="12581" y="0"/>
                  </a:moveTo>
                  <a:cubicBezTo>
                    <a:pt x="12556" y="0"/>
                    <a:pt x="12532" y="12"/>
                    <a:pt x="12520" y="42"/>
                  </a:cubicBezTo>
                  <a:cubicBezTo>
                    <a:pt x="12483" y="127"/>
                    <a:pt x="12447" y="214"/>
                    <a:pt x="12412" y="299"/>
                  </a:cubicBezTo>
                  <a:cubicBezTo>
                    <a:pt x="12300" y="230"/>
                    <a:pt x="12183" y="204"/>
                    <a:pt x="12065" y="204"/>
                  </a:cubicBezTo>
                  <a:cubicBezTo>
                    <a:pt x="11697" y="204"/>
                    <a:pt x="11307" y="456"/>
                    <a:pt x="10941" y="456"/>
                  </a:cubicBezTo>
                  <a:cubicBezTo>
                    <a:pt x="10811" y="456"/>
                    <a:pt x="10685" y="424"/>
                    <a:pt x="10563" y="338"/>
                  </a:cubicBezTo>
                  <a:cubicBezTo>
                    <a:pt x="10545" y="325"/>
                    <a:pt x="10524" y="320"/>
                    <a:pt x="10502" y="320"/>
                  </a:cubicBezTo>
                  <a:cubicBezTo>
                    <a:pt x="10456" y="320"/>
                    <a:pt x="10408" y="347"/>
                    <a:pt x="10385" y="385"/>
                  </a:cubicBezTo>
                  <a:cubicBezTo>
                    <a:pt x="10082" y="891"/>
                    <a:pt x="9178" y="783"/>
                    <a:pt x="8679" y="832"/>
                  </a:cubicBezTo>
                  <a:cubicBezTo>
                    <a:pt x="8153" y="883"/>
                    <a:pt x="7627" y="936"/>
                    <a:pt x="7101" y="987"/>
                  </a:cubicBezTo>
                  <a:cubicBezTo>
                    <a:pt x="6462" y="1049"/>
                    <a:pt x="5688" y="980"/>
                    <a:pt x="5162" y="1404"/>
                  </a:cubicBezTo>
                  <a:cubicBezTo>
                    <a:pt x="5001" y="1534"/>
                    <a:pt x="4805" y="1815"/>
                    <a:pt x="4628" y="1878"/>
                  </a:cubicBezTo>
                  <a:cubicBezTo>
                    <a:pt x="4592" y="1891"/>
                    <a:pt x="4553" y="1897"/>
                    <a:pt x="4512" y="1897"/>
                  </a:cubicBezTo>
                  <a:cubicBezTo>
                    <a:pt x="4306" y="1897"/>
                    <a:pt x="4053" y="1758"/>
                    <a:pt x="3894" y="1707"/>
                  </a:cubicBezTo>
                  <a:cubicBezTo>
                    <a:pt x="3595" y="1611"/>
                    <a:pt x="3369" y="1574"/>
                    <a:pt x="3054" y="1573"/>
                  </a:cubicBezTo>
                  <a:cubicBezTo>
                    <a:pt x="3043" y="1573"/>
                    <a:pt x="3032" y="1573"/>
                    <a:pt x="3021" y="1573"/>
                  </a:cubicBezTo>
                  <a:cubicBezTo>
                    <a:pt x="2076" y="1573"/>
                    <a:pt x="1060" y="1689"/>
                    <a:pt x="156" y="1961"/>
                  </a:cubicBezTo>
                  <a:cubicBezTo>
                    <a:pt x="1" y="2008"/>
                    <a:pt x="53" y="2216"/>
                    <a:pt x="197" y="2216"/>
                  </a:cubicBezTo>
                  <a:cubicBezTo>
                    <a:pt x="205" y="2216"/>
                    <a:pt x="214" y="2215"/>
                    <a:pt x="222" y="2214"/>
                  </a:cubicBezTo>
                  <a:cubicBezTo>
                    <a:pt x="1070" y="2076"/>
                    <a:pt x="1900" y="1903"/>
                    <a:pt x="2762" y="1854"/>
                  </a:cubicBezTo>
                  <a:cubicBezTo>
                    <a:pt x="2891" y="1847"/>
                    <a:pt x="3016" y="1839"/>
                    <a:pt x="3140" y="1839"/>
                  </a:cubicBezTo>
                  <a:cubicBezTo>
                    <a:pt x="3357" y="1839"/>
                    <a:pt x="3568" y="1862"/>
                    <a:pt x="3781" y="1947"/>
                  </a:cubicBezTo>
                  <a:cubicBezTo>
                    <a:pt x="3950" y="2015"/>
                    <a:pt x="4106" y="2153"/>
                    <a:pt x="4290" y="2181"/>
                  </a:cubicBezTo>
                  <a:cubicBezTo>
                    <a:pt x="4328" y="2187"/>
                    <a:pt x="4364" y="2190"/>
                    <a:pt x="4398" y="2190"/>
                  </a:cubicBezTo>
                  <a:cubicBezTo>
                    <a:pt x="4697" y="2190"/>
                    <a:pt x="4864" y="1983"/>
                    <a:pt x="5101" y="1808"/>
                  </a:cubicBezTo>
                  <a:cubicBezTo>
                    <a:pt x="5802" y="1290"/>
                    <a:pt x="6551" y="1302"/>
                    <a:pt x="7385" y="1223"/>
                  </a:cubicBezTo>
                  <a:cubicBezTo>
                    <a:pt x="8056" y="1159"/>
                    <a:pt x="8725" y="1099"/>
                    <a:pt x="9395" y="1032"/>
                  </a:cubicBezTo>
                  <a:cubicBezTo>
                    <a:pt x="9625" y="1009"/>
                    <a:pt x="9894" y="1003"/>
                    <a:pt x="10113" y="925"/>
                  </a:cubicBezTo>
                  <a:cubicBezTo>
                    <a:pt x="10216" y="888"/>
                    <a:pt x="10402" y="728"/>
                    <a:pt x="10497" y="702"/>
                  </a:cubicBezTo>
                  <a:cubicBezTo>
                    <a:pt x="10535" y="692"/>
                    <a:pt x="10576" y="688"/>
                    <a:pt x="10620" y="688"/>
                  </a:cubicBezTo>
                  <a:cubicBezTo>
                    <a:pt x="10714" y="688"/>
                    <a:pt x="10819" y="705"/>
                    <a:pt x="10928" y="705"/>
                  </a:cubicBezTo>
                  <a:cubicBezTo>
                    <a:pt x="10961" y="705"/>
                    <a:pt x="10995" y="703"/>
                    <a:pt x="11028" y="699"/>
                  </a:cubicBezTo>
                  <a:cubicBezTo>
                    <a:pt x="11326" y="665"/>
                    <a:pt x="11711" y="428"/>
                    <a:pt x="12042" y="428"/>
                  </a:cubicBezTo>
                  <a:cubicBezTo>
                    <a:pt x="12164" y="428"/>
                    <a:pt x="12279" y="460"/>
                    <a:pt x="12379" y="546"/>
                  </a:cubicBezTo>
                  <a:cubicBezTo>
                    <a:pt x="12402" y="566"/>
                    <a:pt x="12430" y="575"/>
                    <a:pt x="12458" y="575"/>
                  </a:cubicBezTo>
                  <a:cubicBezTo>
                    <a:pt x="12503" y="575"/>
                    <a:pt x="12546" y="549"/>
                    <a:pt x="12561" y="498"/>
                  </a:cubicBezTo>
                  <a:cubicBezTo>
                    <a:pt x="12597" y="367"/>
                    <a:pt x="12634" y="237"/>
                    <a:pt x="12670" y="106"/>
                  </a:cubicBezTo>
                  <a:cubicBezTo>
                    <a:pt x="12686" y="48"/>
                    <a:pt x="12631" y="0"/>
                    <a:pt x="12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7"/>
            <p:cNvSpPr/>
            <p:nvPr/>
          </p:nvSpPr>
          <p:spPr>
            <a:xfrm>
              <a:off x="7189500" y="3754425"/>
              <a:ext cx="298525" cy="93250"/>
            </a:xfrm>
            <a:custGeom>
              <a:avLst/>
              <a:gdLst/>
              <a:ahLst/>
              <a:cxnLst/>
              <a:rect l="l" t="t" r="r" b="b"/>
              <a:pathLst>
                <a:path w="11941" h="3730" extrusionOk="0">
                  <a:moveTo>
                    <a:pt x="205" y="1"/>
                  </a:moveTo>
                  <a:cubicBezTo>
                    <a:pt x="37" y="1"/>
                    <a:pt x="1" y="287"/>
                    <a:pt x="176" y="319"/>
                  </a:cubicBezTo>
                  <a:cubicBezTo>
                    <a:pt x="903" y="455"/>
                    <a:pt x="1573" y="651"/>
                    <a:pt x="2204" y="1054"/>
                  </a:cubicBezTo>
                  <a:cubicBezTo>
                    <a:pt x="2617" y="1317"/>
                    <a:pt x="2990" y="1454"/>
                    <a:pt x="3427" y="1665"/>
                  </a:cubicBezTo>
                  <a:cubicBezTo>
                    <a:pt x="3999" y="1939"/>
                    <a:pt x="4560" y="2448"/>
                    <a:pt x="5170" y="2624"/>
                  </a:cubicBezTo>
                  <a:cubicBezTo>
                    <a:pt x="5268" y="2653"/>
                    <a:pt x="5352" y="2664"/>
                    <a:pt x="5427" y="2664"/>
                  </a:cubicBezTo>
                  <a:cubicBezTo>
                    <a:pt x="5705" y="2664"/>
                    <a:pt x="5858" y="2498"/>
                    <a:pt x="6202" y="2434"/>
                  </a:cubicBezTo>
                  <a:cubicBezTo>
                    <a:pt x="6255" y="2425"/>
                    <a:pt x="6311" y="2420"/>
                    <a:pt x="6370" y="2420"/>
                  </a:cubicBezTo>
                  <a:cubicBezTo>
                    <a:pt x="7060" y="2420"/>
                    <a:pt x="8050" y="3064"/>
                    <a:pt x="8640" y="3327"/>
                  </a:cubicBezTo>
                  <a:cubicBezTo>
                    <a:pt x="8982" y="3479"/>
                    <a:pt x="9368" y="3694"/>
                    <a:pt x="9756" y="3694"/>
                  </a:cubicBezTo>
                  <a:cubicBezTo>
                    <a:pt x="9819" y="3694"/>
                    <a:pt x="9882" y="3688"/>
                    <a:pt x="9945" y="3676"/>
                  </a:cubicBezTo>
                  <a:cubicBezTo>
                    <a:pt x="10088" y="3647"/>
                    <a:pt x="10267" y="3487"/>
                    <a:pt x="10392" y="3464"/>
                  </a:cubicBezTo>
                  <a:cubicBezTo>
                    <a:pt x="10462" y="3451"/>
                    <a:pt x="10522" y="3446"/>
                    <a:pt x="10575" y="3446"/>
                  </a:cubicBezTo>
                  <a:cubicBezTo>
                    <a:pt x="10893" y="3446"/>
                    <a:pt x="10956" y="3642"/>
                    <a:pt x="11267" y="3707"/>
                  </a:cubicBezTo>
                  <a:cubicBezTo>
                    <a:pt x="11337" y="3722"/>
                    <a:pt x="11400" y="3730"/>
                    <a:pt x="11457" y="3730"/>
                  </a:cubicBezTo>
                  <a:cubicBezTo>
                    <a:pt x="11639" y="3730"/>
                    <a:pt x="11763" y="3650"/>
                    <a:pt x="11879" y="3470"/>
                  </a:cubicBezTo>
                  <a:cubicBezTo>
                    <a:pt x="11941" y="3373"/>
                    <a:pt x="11851" y="3271"/>
                    <a:pt x="11756" y="3271"/>
                  </a:cubicBezTo>
                  <a:cubicBezTo>
                    <a:pt x="11725" y="3271"/>
                    <a:pt x="11693" y="3282"/>
                    <a:pt x="11666" y="3308"/>
                  </a:cubicBezTo>
                  <a:cubicBezTo>
                    <a:pt x="11626" y="3348"/>
                    <a:pt x="11569" y="3365"/>
                    <a:pt x="11502" y="3365"/>
                  </a:cubicBezTo>
                  <a:cubicBezTo>
                    <a:pt x="11214" y="3365"/>
                    <a:pt x="10731" y="3058"/>
                    <a:pt x="10484" y="3055"/>
                  </a:cubicBezTo>
                  <a:cubicBezTo>
                    <a:pt x="10484" y="3055"/>
                    <a:pt x="10483" y="3055"/>
                    <a:pt x="10482" y="3055"/>
                  </a:cubicBezTo>
                  <a:cubicBezTo>
                    <a:pt x="10387" y="3055"/>
                    <a:pt x="10301" y="3151"/>
                    <a:pt x="10219" y="3167"/>
                  </a:cubicBezTo>
                  <a:cubicBezTo>
                    <a:pt x="9926" y="3227"/>
                    <a:pt x="9738" y="3259"/>
                    <a:pt x="9578" y="3259"/>
                  </a:cubicBezTo>
                  <a:cubicBezTo>
                    <a:pt x="9343" y="3259"/>
                    <a:pt x="9169" y="3189"/>
                    <a:pt x="8812" y="3032"/>
                  </a:cubicBezTo>
                  <a:cubicBezTo>
                    <a:pt x="8090" y="2716"/>
                    <a:pt x="7108" y="2004"/>
                    <a:pt x="6254" y="2004"/>
                  </a:cubicBezTo>
                  <a:cubicBezTo>
                    <a:pt x="6148" y="2004"/>
                    <a:pt x="6043" y="2015"/>
                    <a:pt x="5941" y="2040"/>
                  </a:cubicBezTo>
                  <a:cubicBezTo>
                    <a:pt x="5616" y="2117"/>
                    <a:pt x="5441" y="2172"/>
                    <a:pt x="5263" y="2172"/>
                  </a:cubicBezTo>
                  <a:cubicBezTo>
                    <a:pt x="5138" y="2172"/>
                    <a:pt x="5012" y="2145"/>
                    <a:pt x="4832" y="2081"/>
                  </a:cubicBezTo>
                  <a:cubicBezTo>
                    <a:pt x="4559" y="1985"/>
                    <a:pt x="4288" y="1784"/>
                    <a:pt x="4037" y="1645"/>
                  </a:cubicBezTo>
                  <a:cubicBezTo>
                    <a:pt x="3655" y="1431"/>
                    <a:pt x="3255" y="1289"/>
                    <a:pt x="2871" y="1092"/>
                  </a:cubicBezTo>
                  <a:cubicBezTo>
                    <a:pt x="1968" y="626"/>
                    <a:pt x="1274" y="106"/>
                    <a:pt x="220" y="2"/>
                  </a:cubicBezTo>
                  <a:cubicBezTo>
                    <a:pt x="215" y="1"/>
                    <a:pt x="210"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7"/>
            <p:cNvSpPr/>
            <p:nvPr/>
          </p:nvSpPr>
          <p:spPr>
            <a:xfrm>
              <a:off x="7130200" y="4326275"/>
              <a:ext cx="154250" cy="135975"/>
            </a:xfrm>
            <a:custGeom>
              <a:avLst/>
              <a:gdLst/>
              <a:ahLst/>
              <a:cxnLst/>
              <a:rect l="l" t="t" r="r" b="b"/>
              <a:pathLst>
                <a:path w="6170" h="5439" extrusionOk="0">
                  <a:moveTo>
                    <a:pt x="5728" y="0"/>
                  </a:moveTo>
                  <a:cubicBezTo>
                    <a:pt x="5687" y="0"/>
                    <a:pt x="5654" y="49"/>
                    <a:pt x="5676" y="90"/>
                  </a:cubicBezTo>
                  <a:cubicBezTo>
                    <a:pt x="5592" y="191"/>
                    <a:pt x="5508" y="294"/>
                    <a:pt x="5424" y="395"/>
                  </a:cubicBezTo>
                  <a:cubicBezTo>
                    <a:pt x="5401" y="377"/>
                    <a:pt x="5370" y="367"/>
                    <a:pt x="5339" y="367"/>
                  </a:cubicBezTo>
                  <a:cubicBezTo>
                    <a:pt x="5278" y="367"/>
                    <a:pt x="5220" y="404"/>
                    <a:pt x="5225" y="478"/>
                  </a:cubicBezTo>
                  <a:cubicBezTo>
                    <a:pt x="5277" y="1265"/>
                    <a:pt x="4682" y="886"/>
                    <a:pt x="4457" y="1291"/>
                  </a:cubicBezTo>
                  <a:cubicBezTo>
                    <a:pt x="4384" y="1422"/>
                    <a:pt x="4472" y="1579"/>
                    <a:pt x="4391" y="1711"/>
                  </a:cubicBezTo>
                  <a:cubicBezTo>
                    <a:pt x="4338" y="1794"/>
                    <a:pt x="4181" y="1857"/>
                    <a:pt x="4110" y="1918"/>
                  </a:cubicBezTo>
                  <a:cubicBezTo>
                    <a:pt x="3861" y="2134"/>
                    <a:pt x="3747" y="2402"/>
                    <a:pt x="3513" y="2639"/>
                  </a:cubicBezTo>
                  <a:cubicBezTo>
                    <a:pt x="2910" y="3247"/>
                    <a:pt x="2038" y="3594"/>
                    <a:pt x="1389" y="4184"/>
                  </a:cubicBezTo>
                  <a:cubicBezTo>
                    <a:pt x="1064" y="4481"/>
                    <a:pt x="702" y="4635"/>
                    <a:pt x="345" y="4869"/>
                  </a:cubicBezTo>
                  <a:cubicBezTo>
                    <a:pt x="145" y="5001"/>
                    <a:pt x="80" y="5085"/>
                    <a:pt x="19" y="5314"/>
                  </a:cubicBezTo>
                  <a:cubicBezTo>
                    <a:pt x="0" y="5386"/>
                    <a:pt x="59" y="5438"/>
                    <a:pt x="119" y="5438"/>
                  </a:cubicBezTo>
                  <a:cubicBezTo>
                    <a:pt x="150" y="5438"/>
                    <a:pt x="182" y="5424"/>
                    <a:pt x="203" y="5391"/>
                  </a:cubicBezTo>
                  <a:cubicBezTo>
                    <a:pt x="435" y="5019"/>
                    <a:pt x="921" y="4927"/>
                    <a:pt x="1251" y="4671"/>
                  </a:cubicBezTo>
                  <a:cubicBezTo>
                    <a:pt x="1696" y="4326"/>
                    <a:pt x="2070" y="3918"/>
                    <a:pt x="2538" y="3595"/>
                  </a:cubicBezTo>
                  <a:cubicBezTo>
                    <a:pt x="2878" y="3360"/>
                    <a:pt x="3287" y="3193"/>
                    <a:pt x="3603" y="2925"/>
                  </a:cubicBezTo>
                  <a:cubicBezTo>
                    <a:pt x="3851" y="2715"/>
                    <a:pt x="3984" y="2440"/>
                    <a:pt x="4215" y="2222"/>
                  </a:cubicBezTo>
                  <a:cubicBezTo>
                    <a:pt x="4322" y="2122"/>
                    <a:pt x="4496" y="2051"/>
                    <a:pt x="4571" y="1915"/>
                  </a:cubicBezTo>
                  <a:cubicBezTo>
                    <a:pt x="4720" y="1645"/>
                    <a:pt x="4642" y="1520"/>
                    <a:pt x="4963" y="1339"/>
                  </a:cubicBezTo>
                  <a:cubicBezTo>
                    <a:pt x="5319" y="1138"/>
                    <a:pt x="5462" y="1063"/>
                    <a:pt x="5466" y="667"/>
                  </a:cubicBezTo>
                  <a:cubicBezTo>
                    <a:pt x="5506" y="678"/>
                    <a:pt x="5545" y="683"/>
                    <a:pt x="5583" y="683"/>
                  </a:cubicBezTo>
                  <a:cubicBezTo>
                    <a:pt x="5934" y="683"/>
                    <a:pt x="6169" y="262"/>
                    <a:pt x="5757" y="9"/>
                  </a:cubicBezTo>
                  <a:cubicBezTo>
                    <a:pt x="5747" y="3"/>
                    <a:pt x="5737" y="0"/>
                    <a:pt x="5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7"/>
            <p:cNvSpPr/>
            <p:nvPr/>
          </p:nvSpPr>
          <p:spPr>
            <a:xfrm>
              <a:off x="6760625" y="4493775"/>
              <a:ext cx="342125" cy="145175"/>
            </a:xfrm>
            <a:custGeom>
              <a:avLst/>
              <a:gdLst/>
              <a:ahLst/>
              <a:cxnLst/>
              <a:rect l="l" t="t" r="r" b="b"/>
              <a:pathLst>
                <a:path w="13685" h="5807" extrusionOk="0">
                  <a:moveTo>
                    <a:pt x="13338" y="0"/>
                  </a:moveTo>
                  <a:cubicBezTo>
                    <a:pt x="13264" y="0"/>
                    <a:pt x="13188" y="87"/>
                    <a:pt x="13239" y="162"/>
                  </a:cubicBezTo>
                  <a:lnTo>
                    <a:pt x="13250" y="539"/>
                  </a:lnTo>
                  <a:cubicBezTo>
                    <a:pt x="13153" y="488"/>
                    <a:pt x="13048" y="458"/>
                    <a:pt x="12938" y="458"/>
                  </a:cubicBezTo>
                  <a:cubicBezTo>
                    <a:pt x="12858" y="458"/>
                    <a:pt x="12774" y="474"/>
                    <a:pt x="12690" y="511"/>
                  </a:cubicBezTo>
                  <a:cubicBezTo>
                    <a:pt x="12485" y="599"/>
                    <a:pt x="12406" y="772"/>
                    <a:pt x="12199" y="857"/>
                  </a:cubicBezTo>
                  <a:cubicBezTo>
                    <a:pt x="11969" y="952"/>
                    <a:pt x="11732" y="907"/>
                    <a:pt x="11497" y="1006"/>
                  </a:cubicBezTo>
                  <a:cubicBezTo>
                    <a:pt x="11107" y="1170"/>
                    <a:pt x="10846" y="1536"/>
                    <a:pt x="10531" y="1798"/>
                  </a:cubicBezTo>
                  <a:cubicBezTo>
                    <a:pt x="10022" y="2222"/>
                    <a:pt x="9389" y="1967"/>
                    <a:pt x="8840" y="2323"/>
                  </a:cubicBezTo>
                  <a:cubicBezTo>
                    <a:pt x="8307" y="2668"/>
                    <a:pt x="7651" y="3402"/>
                    <a:pt x="7020" y="3514"/>
                  </a:cubicBezTo>
                  <a:cubicBezTo>
                    <a:pt x="6987" y="3520"/>
                    <a:pt x="6951" y="3522"/>
                    <a:pt x="6915" y="3522"/>
                  </a:cubicBezTo>
                  <a:cubicBezTo>
                    <a:pt x="6860" y="3522"/>
                    <a:pt x="6802" y="3518"/>
                    <a:pt x="6744" y="3518"/>
                  </a:cubicBezTo>
                  <a:cubicBezTo>
                    <a:pt x="6695" y="3518"/>
                    <a:pt x="6647" y="3521"/>
                    <a:pt x="6600" y="3531"/>
                  </a:cubicBezTo>
                  <a:cubicBezTo>
                    <a:pt x="6227" y="3612"/>
                    <a:pt x="5858" y="3805"/>
                    <a:pt x="5500" y="3938"/>
                  </a:cubicBezTo>
                  <a:cubicBezTo>
                    <a:pt x="3790" y="4571"/>
                    <a:pt x="2096" y="5237"/>
                    <a:pt x="267" y="5404"/>
                  </a:cubicBezTo>
                  <a:cubicBezTo>
                    <a:pt x="17" y="5426"/>
                    <a:pt x="0" y="5807"/>
                    <a:pt x="255" y="5807"/>
                  </a:cubicBezTo>
                  <a:cubicBezTo>
                    <a:pt x="258" y="5807"/>
                    <a:pt x="261" y="5807"/>
                    <a:pt x="263" y="5807"/>
                  </a:cubicBezTo>
                  <a:cubicBezTo>
                    <a:pt x="1368" y="5775"/>
                    <a:pt x="2438" y="5448"/>
                    <a:pt x="3468" y="5070"/>
                  </a:cubicBezTo>
                  <a:cubicBezTo>
                    <a:pt x="4034" y="4861"/>
                    <a:pt x="4592" y="4633"/>
                    <a:pt x="5153" y="4412"/>
                  </a:cubicBezTo>
                  <a:cubicBezTo>
                    <a:pt x="5492" y="4280"/>
                    <a:pt x="6299" y="3830"/>
                    <a:pt x="6782" y="3830"/>
                  </a:cubicBezTo>
                  <a:cubicBezTo>
                    <a:pt x="6874" y="3830"/>
                    <a:pt x="6954" y="3846"/>
                    <a:pt x="7017" y="3884"/>
                  </a:cubicBezTo>
                  <a:cubicBezTo>
                    <a:pt x="7040" y="3897"/>
                    <a:pt x="7071" y="3905"/>
                    <a:pt x="7101" y="3905"/>
                  </a:cubicBezTo>
                  <a:cubicBezTo>
                    <a:pt x="7128" y="3905"/>
                    <a:pt x="7155" y="3898"/>
                    <a:pt x="7176" y="3884"/>
                  </a:cubicBezTo>
                  <a:cubicBezTo>
                    <a:pt x="7739" y="3482"/>
                    <a:pt x="8362" y="2860"/>
                    <a:pt x="8994" y="2587"/>
                  </a:cubicBezTo>
                  <a:cubicBezTo>
                    <a:pt x="9563" y="2341"/>
                    <a:pt x="10064" y="2522"/>
                    <a:pt x="10576" y="2153"/>
                  </a:cubicBezTo>
                  <a:cubicBezTo>
                    <a:pt x="11001" y="1847"/>
                    <a:pt x="11320" y="1306"/>
                    <a:pt x="11872" y="1251"/>
                  </a:cubicBezTo>
                  <a:cubicBezTo>
                    <a:pt x="11897" y="1248"/>
                    <a:pt x="11922" y="1247"/>
                    <a:pt x="11946" y="1247"/>
                  </a:cubicBezTo>
                  <a:cubicBezTo>
                    <a:pt x="12034" y="1247"/>
                    <a:pt x="12111" y="1261"/>
                    <a:pt x="12187" y="1261"/>
                  </a:cubicBezTo>
                  <a:cubicBezTo>
                    <a:pt x="12253" y="1261"/>
                    <a:pt x="12318" y="1251"/>
                    <a:pt x="12389" y="1214"/>
                  </a:cubicBezTo>
                  <a:cubicBezTo>
                    <a:pt x="12575" y="1121"/>
                    <a:pt x="12720" y="767"/>
                    <a:pt x="12966" y="767"/>
                  </a:cubicBezTo>
                  <a:cubicBezTo>
                    <a:pt x="13055" y="767"/>
                    <a:pt x="13157" y="813"/>
                    <a:pt x="13279" y="934"/>
                  </a:cubicBezTo>
                  <a:cubicBezTo>
                    <a:pt x="13307" y="962"/>
                    <a:pt x="13346" y="976"/>
                    <a:pt x="13384" y="976"/>
                  </a:cubicBezTo>
                  <a:cubicBezTo>
                    <a:pt x="13436" y="976"/>
                    <a:pt x="13486" y="952"/>
                    <a:pt x="13512" y="903"/>
                  </a:cubicBezTo>
                  <a:cubicBezTo>
                    <a:pt x="13685" y="570"/>
                    <a:pt x="13650" y="315"/>
                    <a:pt x="13406" y="32"/>
                  </a:cubicBezTo>
                  <a:cubicBezTo>
                    <a:pt x="13387" y="10"/>
                    <a:pt x="13363" y="0"/>
                    <a:pt x="13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7"/>
            <p:cNvSpPr/>
            <p:nvPr/>
          </p:nvSpPr>
          <p:spPr>
            <a:xfrm>
              <a:off x="7054800" y="4273875"/>
              <a:ext cx="207600" cy="197825"/>
            </a:xfrm>
            <a:custGeom>
              <a:avLst/>
              <a:gdLst/>
              <a:ahLst/>
              <a:cxnLst/>
              <a:rect l="l" t="t" r="r" b="b"/>
              <a:pathLst>
                <a:path w="8304" h="7913" extrusionOk="0">
                  <a:moveTo>
                    <a:pt x="7614" y="0"/>
                  </a:moveTo>
                  <a:cubicBezTo>
                    <a:pt x="7553" y="0"/>
                    <a:pt x="7487" y="52"/>
                    <a:pt x="7493" y="115"/>
                  </a:cubicBezTo>
                  <a:lnTo>
                    <a:pt x="7495" y="115"/>
                  </a:lnTo>
                  <a:cubicBezTo>
                    <a:pt x="7548" y="666"/>
                    <a:pt x="7127" y="1020"/>
                    <a:pt x="6920" y="1483"/>
                  </a:cubicBezTo>
                  <a:cubicBezTo>
                    <a:pt x="6780" y="1793"/>
                    <a:pt x="6778" y="1899"/>
                    <a:pt x="6638" y="1899"/>
                  </a:cubicBezTo>
                  <a:cubicBezTo>
                    <a:pt x="6559" y="1899"/>
                    <a:pt x="6435" y="1865"/>
                    <a:pt x="6216" y="1814"/>
                  </a:cubicBezTo>
                  <a:cubicBezTo>
                    <a:pt x="6206" y="1811"/>
                    <a:pt x="6196" y="1810"/>
                    <a:pt x="6187" y="1810"/>
                  </a:cubicBezTo>
                  <a:cubicBezTo>
                    <a:pt x="6126" y="1810"/>
                    <a:pt x="6072" y="1857"/>
                    <a:pt x="6071" y="1922"/>
                  </a:cubicBezTo>
                  <a:cubicBezTo>
                    <a:pt x="6118" y="2367"/>
                    <a:pt x="5857" y="2664"/>
                    <a:pt x="5288" y="2816"/>
                  </a:cubicBezTo>
                  <a:cubicBezTo>
                    <a:pt x="5271" y="2804"/>
                    <a:pt x="5253" y="2799"/>
                    <a:pt x="5234" y="2799"/>
                  </a:cubicBezTo>
                  <a:cubicBezTo>
                    <a:pt x="5183" y="2799"/>
                    <a:pt x="5132" y="2837"/>
                    <a:pt x="5119" y="2886"/>
                  </a:cubicBezTo>
                  <a:cubicBezTo>
                    <a:pt x="5020" y="3248"/>
                    <a:pt x="5025" y="3634"/>
                    <a:pt x="4728" y="3634"/>
                  </a:cubicBezTo>
                  <a:cubicBezTo>
                    <a:pt x="4664" y="3634"/>
                    <a:pt x="4587" y="3617"/>
                    <a:pt x="4491" y="3577"/>
                  </a:cubicBezTo>
                  <a:cubicBezTo>
                    <a:pt x="4478" y="3572"/>
                    <a:pt x="4465" y="3569"/>
                    <a:pt x="4453" y="3569"/>
                  </a:cubicBezTo>
                  <a:cubicBezTo>
                    <a:pt x="4381" y="3569"/>
                    <a:pt x="4330" y="3656"/>
                    <a:pt x="4343" y="3725"/>
                  </a:cubicBezTo>
                  <a:cubicBezTo>
                    <a:pt x="4487" y="4486"/>
                    <a:pt x="3991" y="4532"/>
                    <a:pt x="3602" y="4866"/>
                  </a:cubicBezTo>
                  <a:cubicBezTo>
                    <a:pt x="3253" y="5165"/>
                    <a:pt x="2961" y="5545"/>
                    <a:pt x="2620" y="5857"/>
                  </a:cubicBezTo>
                  <a:cubicBezTo>
                    <a:pt x="1841" y="6570"/>
                    <a:pt x="965" y="7085"/>
                    <a:pt x="110" y="7690"/>
                  </a:cubicBezTo>
                  <a:cubicBezTo>
                    <a:pt x="0" y="7767"/>
                    <a:pt x="63" y="7913"/>
                    <a:pt x="174" y="7913"/>
                  </a:cubicBezTo>
                  <a:cubicBezTo>
                    <a:pt x="192" y="7913"/>
                    <a:pt x="212" y="7909"/>
                    <a:pt x="233" y="7899"/>
                  </a:cubicBezTo>
                  <a:cubicBezTo>
                    <a:pt x="1419" y="7372"/>
                    <a:pt x="2512" y="6406"/>
                    <a:pt x="3399" y="5473"/>
                  </a:cubicBezTo>
                  <a:cubicBezTo>
                    <a:pt x="3896" y="4951"/>
                    <a:pt x="4623" y="4632"/>
                    <a:pt x="4598" y="3879"/>
                  </a:cubicBezTo>
                  <a:lnTo>
                    <a:pt x="4598" y="3879"/>
                  </a:lnTo>
                  <a:cubicBezTo>
                    <a:pt x="4700" y="3921"/>
                    <a:pt x="4800" y="3961"/>
                    <a:pt x="4900" y="4003"/>
                  </a:cubicBezTo>
                  <a:cubicBezTo>
                    <a:pt x="4921" y="4012"/>
                    <a:pt x="4943" y="4016"/>
                    <a:pt x="4964" y="4016"/>
                  </a:cubicBezTo>
                  <a:cubicBezTo>
                    <a:pt x="5016" y="4016"/>
                    <a:pt x="5065" y="3990"/>
                    <a:pt x="5081" y="3930"/>
                  </a:cubicBezTo>
                  <a:cubicBezTo>
                    <a:pt x="5107" y="3829"/>
                    <a:pt x="5199" y="3258"/>
                    <a:pt x="5274" y="3193"/>
                  </a:cubicBezTo>
                  <a:cubicBezTo>
                    <a:pt x="5315" y="3159"/>
                    <a:pt x="5326" y="3149"/>
                    <a:pt x="5330" y="3149"/>
                  </a:cubicBezTo>
                  <a:cubicBezTo>
                    <a:pt x="5335" y="3149"/>
                    <a:pt x="5330" y="3162"/>
                    <a:pt x="5350" y="3162"/>
                  </a:cubicBezTo>
                  <a:cubicBezTo>
                    <a:pt x="5363" y="3162"/>
                    <a:pt x="5384" y="3158"/>
                    <a:pt x="5422" y="3143"/>
                  </a:cubicBezTo>
                  <a:cubicBezTo>
                    <a:pt x="5583" y="3081"/>
                    <a:pt x="5757" y="3154"/>
                    <a:pt x="5937" y="3028"/>
                  </a:cubicBezTo>
                  <a:cubicBezTo>
                    <a:pt x="6083" y="2925"/>
                    <a:pt x="6156" y="2793"/>
                    <a:pt x="6221" y="2629"/>
                  </a:cubicBezTo>
                  <a:cubicBezTo>
                    <a:pt x="6361" y="2281"/>
                    <a:pt x="6281" y="2129"/>
                    <a:pt x="6478" y="2129"/>
                  </a:cubicBezTo>
                  <a:cubicBezTo>
                    <a:pt x="6554" y="2129"/>
                    <a:pt x="6671" y="2152"/>
                    <a:pt x="6859" y="2195"/>
                  </a:cubicBezTo>
                  <a:cubicBezTo>
                    <a:pt x="6868" y="2197"/>
                    <a:pt x="6877" y="2198"/>
                    <a:pt x="6885" y="2198"/>
                  </a:cubicBezTo>
                  <a:cubicBezTo>
                    <a:pt x="6946" y="2198"/>
                    <a:pt x="7001" y="2153"/>
                    <a:pt x="7003" y="2087"/>
                  </a:cubicBezTo>
                  <a:cubicBezTo>
                    <a:pt x="7009" y="1432"/>
                    <a:pt x="7619" y="1015"/>
                    <a:pt x="7718" y="405"/>
                  </a:cubicBezTo>
                  <a:cubicBezTo>
                    <a:pt x="7814" y="513"/>
                    <a:pt x="7909" y="621"/>
                    <a:pt x="8005" y="728"/>
                  </a:cubicBezTo>
                  <a:cubicBezTo>
                    <a:pt x="8026" y="764"/>
                    <a:pt x="8063" y="782"/>
                    <a:pt x="8101" y="782"/>
                  </a:cubicBezTo>
                  <a:cubicBezTo>
                    <a:pt x="8139" y="782"/>
                    <a:pt x="8176" y="764"/>
                    <a:pt x="8197" y="728"/>
                  </a:cubicBezTo>
                  <a:cubicBezTo>
                    <a:pt x="8304" y="543"/>
                    <a:pt x="8302" y="555"/>
                    <a:pt x="8256" y="344"/>
                  </a:cubicBezTo>
                  <a:cubicBezTo>
                    <a:pt x="8248" y="307"/>
                    <a:pt x="8223" y="291"/>
                    <a:pt x="8195" y="291"/>
                  </a:cubicBezTo>
                  <a:cubicBezTo>
                    <a:pt x="8159" y="291"/>
                    <a:pt x="8119" y="319"/>
                    <a:pt x="8113" y="363"/>
                  </a:cubicBezTo>
                  <a:lnTo>
                    <a:pt x="8086" y="428"/>
                  </a:lnTo>
                  <a:cubicBezTo>
                    <a:pt x="7975" y="265"/>
                    <a:pt x="7849" y="148"/>
                    <a:pt x="7668" y="17"/>
                  </a:cubicBezTo>
                  <a:cubicBezTo>
                    <a:pt x="7652" y="5"/>
                    <a:pt x="7633" y="0"/>
                    <a:pt x="7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7"/>
            <p:cNvSpPr/>
            <p:nvPr/>
          </p:nvSpPr>
          <p:spPr>
            <a:xfrm>
              <a:off x="6740150" y="4480125"/>
              <a:ext cx="278525" cy="112875"/>
            </a:xfrm>
            <a:custGeom>
              <a:avLst/>
              <a:gdLst/>
              <a:ahLst/>
              <a:cxnLst/>
              <a:rect l="l" t="t" r="r" b="b"/>
              <a:pathLst>
                <a:path w="11141" h="4515" extrusionOk="0">
                  <a:moveTo>
                    <a:pt x="11043" y="1"/>
                  </a:moveTo>
                  <a:cubicBezTo>
                    <a:pt x="10993" y="1"/>
                    <a:pt x="10943" y="33"/>
                    <a:pt x="10938" y="98"/>
                  </a:cubicBezTo>
                  <a:lnTo>
                    <a:pt x="10735" y="567"/>
                  </a:lnTo>
                  <a:cubicBezTo>
                    <a:pt x="10628" y="455"/>
                    <a:pt x="10497" y="379"/>
                    <a:pt x="10319" y="369"/>
                  </a:cubicBezTo>
                  <a:cubicBezTo>
                    <a:pt x="10306" y="368"/>
                    <a:pt x="10293" y="367"/>
                    <a:pt x="10281" y="367"/>
                  </a:cubicBezTo>
                  <a:cubicBezTo>
                    <a:pt x="9902" y="367"/>
                    <a:pt x="9772" y="724"/>
                    <a:pt x="9415" y="804"/>
                  </a:cubicBezTo>
                  <a:cubicBezTo>
                    <a:pt x="9135" y="868"/>
                    <a:pt x="9068" y="761"/>
                    <a:pt x="8819" y="985"/>
                  </a:cubicBezTo>
                  <a:cubicBezTo>
                    <a:pt x="8594" y="1189"/>
                    <a:pt x="8475" y="1427"/>
                    <a:pt x="8227" y="1613"/>
                  </a:cubicBezTo>
                  <a:cubicBezTo>
                    <a:pt x="7918" y="1843"/>
                    <a:pt x="7583" y="1993"/>
                    <a:pt x="7223" y="2128"/>
                  </a:cubicBezTo>
                  <a:cubicBezTo>
                    <a:pt x="6590" y="2366"/>
                    <a:pt x="5937" y="2565"/>
                    <a:pt x="5295" y="2773"/>
                  </a:cubicBezTo>
                  <a:cubicBezTo>
                    <a:pt x="4824" y="2927"/>
                    <a:pt x="4318" y="2897"/>
                    <a:pt x="3891" y="3119"/>
                  </a:cubicBezTo>
                  <a:cubicBezTo>
                    <a:pt x="3627" y="3256"/>
                    <a:pt x="3738" y="3380"/>
                    <a:pt x="3304" y="3559"/>
                  </a:cubicBezTo>
                  <a:cubicBezTo>
                    <a:pt x="2976" y="3693"/>
                    <a:pt x="2547" y="3713"/>
                    <a:pt x="2199" y="3779"/>
                  </a:cubicBezTo>
                  <a:cubicBezTo>
                    <a:pt x="1522" y="3908"/>
                    <a:pt x="835" y="4006"/>
                    <a:pt x="170" y="4185"/>
                  </a:cubicBezTo>
                  <a:cubicBezTo>
                    <a:pt x="0" y="4230"/>
                    <a:pt x="17" y="4515"/>
                    <a:pt x="190" y="4515"/>
                  </a:cubicBezTo>
                  <a:cubicBezTo>
                    <a:pt x="196" y="4515"/>
                    <a:pt x="203" y="4514"/>
                    <a:pt x="210" y="4513"/>
                  </a:cubicBezTo>
                  <a:cubicBezTo>
                    <a:pt x="1233" y="4392"/>
                    <a:pt x="2424" y="4242"/>
                    <a:pt x="3399" y="3916"/>
                  </a:cubicBezTo>
                  <a:cubicBezTo>
                    <a:pt x="3830" y="3771"/>
                    <a:pt x="4091" y="3459"/>
                    <a:pt x="4542" y="3336"/>
                  </a:cubicBezTo>
                  <a:cubicBezTo>
                    <a:pt x="5072" y="3191"/>
                    <a:pt x="5592" y="3043"/>
                    <a:pt x="6120" y="2866"/>
                  </a:cubicBezTo>
                  <a:cubicBezTo>
                    <a:pt x="6937" y="2590"/>
                    <a:pt x="7870" y="2365"/>
                    <a:pt x="8542" y="1794"/>
                  </a:cubicBezTo>
                  <a:cubicBezTo>
                    <a:pt x="8697" y="1661"/>
                    <a:pt x="8803" y="1473"/>
                    <a:pt x="8951" y="1346"/>
                  </a:cubicBezTo>
                  <a:cubicBezTo>
                    <a:pt x="9154" y="1173"/>
                    <a:pt x="9229" y="1133"/>
                    <a:pt x="9276" y="1133"/>
                  </a:cubicBezTo>
                  <a:cubicBezTo>
                    <a:pt x="9316" y="1133"/>
                    <a:pt x="9336" y="1163"/>
                    <a:pt x="9397" y="1163"/>
                  </a:cubicBezTo>
                  <a:cubicBezTo>
                    <a:pt x="9424" y="1163"/>
                    <a:pt x="9459" y="1157"/>
                    <a:pt x="9507" y="1141"/>
                  </a:cubicBezTo>
                  <a:cubicBezTo>
                    <a:pt x="9725" y="1066"/>
                    <a:pt x="10140" y="771"/>
                    <a:pt x="10426" y="771"/>
                  </a:cubicBezTo>
                  <a:cubicBezTo>
                    <a:pt x="10516" y="771"/>
                    <a:pt x="10594" y="801"/>
                    <a:pt x="10649" y="876"/>
                  </a:cubicBezTo>
                  <a:cubicBezTo>
                    <a:pt x="10675" y="912"/>
                    <a:pt x="10724" y="941"/>
                    <a:pt x="10771" y="941"/>
                  </a:cubicBezTo>
                  <a:cubicBezTo>
                    <a:pt x="10801" y="941"/>
                    <a:pt x="10829" y="929"/>
                    <a:pt x="10851" y="901"/>
                  </a:cubicBezTo>
                  <a:cubicBezTo>
                    <a:pt x="11061" y="642"/>
                    <a:pt x="11141" y="435"/>
                    <a:pt x="11141" y="99"/>
                  </a:cubicBezTo>
                  <a:cubicBezTo>
                    <a:pt x="11141" y="34"/>
                    <a:pt x="11092" y="1"/>
                    <a:pt x="11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7"/>
            <p:cNvSpPr/>
            <p:nvPr/>
          </p:nvSpPr>
          <p:spPr>
            <a:xfrm>
              <a:off x="7165050" y="4218675"/>
              <a:ext cx="87350" cy="91025"/>
            </a:xfrm>
            <a:custGeom>
              <a:avLst/>
              <a:gdLst/>
              <a:ahLst/>
              <a:cxnLst/>
              <a:rect l="l" t="t" r="r" b="b"/>
              <a:pathLst>
                <a:path w="3494" h="3641" extrusionOk="0">
                  <a:moveTo>
                    <a:pt x="3216" y="0"/>
                  </a:moveTo>
                  <a:cubicBezTo>
                    <a:pt x="3173" y="0"/>
                    <a:pt x="3130" y="36"/>
                    <a:pt x="3140" y="93"/>
                  </a:cubicBezTo>
                  <a:cubicBezTo>
                    <a:pt x="3309" y="461"/>
                    <a:pt x="3167" y="695"/>
                    <a:pt x="2713" y="795"/>
                  </a:cubicBezTo>
                  <a:cubicBezTo>
                    <a:pt x="2689" y="759"/>
                    <a:pt x="2647" y="736"/>
                    <a:pt x="2605" y="736"/>
                  </a:cubicBezTo>
                  <a:cubicBezTo>
                    <a:pt x="2577" y="736"/>
                    <a:pt x="2548" y="747"/>
                    <a:pt x="2525" y="771"/>
                  </a:cubicBezTo>
                  <a:cubicBezTo>
                    <a:pt x="2402" y="903"/>
                    <a:pt x="2418" y="1031"/>
                    <a:pt x="2323" y="1166"/>
                  </a:cubicBezTo>
                  <a:lnTo>
                    <a:pt x="2323" y="1167"/>
                  </a:lnTo>
                  <a:cubicBezTo>
                    <a:pt x="2187" y="1362"/>
                    <a:pt x="1956" y="1435"/>
                    <a:pt x="1788" y="1612"/>
                  </a:cubicBezTo>
                  <a:cubicBezTo>
                    <a:pt x="1263" y="2162"/>
                    <a:pt x="955" y="3210"/>
                    <a:pt x="126" y="3417"/>
                  </a:cubicBezTo>
                  <a:cubicBezTo>
                    <a:pt x="0" y="3450"/>
                    <a:pt x="30" y="3632"/>
                    <a:pt x="154" y="3639"/>
                  </a:cubicBezTo>
                  <a:cubicBezTo>
                    <a:pt x="167" y="3640"/>
                    <a:pt x="180" y="3640"/>
                    <a:pt x="192" y="3640"/>
                  </a:cubicBezTo>
                  <a:cubicBezTo>
                    <a:pt x="740" y="3640"/>
                    <a:pt x="1143" y="2988"/>
                    <a:pt x="1440" y="2598"/>
                  </a:cubicBezTo>
                  <a:cubicBezTo>
                    <a:pt x="1547" y="2457"/>
                    <a:pt x="1639" y="2291"/>
                    <a:pt x="1751" y="2154"/>
                  </a:cubicBezTo>
                  <a:cubicBezTo>
                    <a:pt x="1935" y="1933"/>
                    <a:pt x="2129" y="1854"/>
                    <a:pt x="2323" y="1654"/>
                  </a:cubicBezTo>
                  <a:cubicBezTo>
                    <a:pt x="2457" y="1517"/>
                    <a:pt x="2479" y="1498"/>
                    <a:pt x="2549" y="1316"/>
                  </a:cubicBezTo>
                  <a:cubicBezTo>
                    <a:pt x="2574" y="1255"/>
                    <a:pt x="2579" y="1049"/>
                    <a:pt x="2599" y="1041"/>
                  </a:cubicBezTo>
                  <a:cubicBezTo>
                    <a:pt x="2599" y="1041"/>
                    <a:pt x="2599" y="1041"/>
                    <a:pt x="2600" y="1041"/>
                  </a:cubicBezTo>
                  <a:cubicBezTo>
                    <a:pt x="2604" y="1041"/>
                    <a:pt x="2639" y="1084"/>
                    <a:pt x="2657" y="1084"/>
                  </a:cubicBezTo>
                  <a:cubicBezTo>
                    <a:pt x="2658" y="1084"/>
                    <a:pt x="2659" y="1084"/>
                    <a:pt x="2660" y="1083"/>
                  </a:cubicBezTo>
                  <a:cubicBezTo>
                    <a:pt x="2672" y="1079"/>
                    <a:pt x="2686" y="1078"/>
                    <a:pt x="2701" y="1078"/>
                  </a:cubicBezTo>
                  <a:cubicBezTo>
                    <a:pt x="2772" y="1078"/>
                    <a:pt x="2871" y="1115"/>
                    <a:pt x="2960" y="1115"/>
                  </a:cubicBezTo>
                  <a:cubicBezTo>
                    <a:pt x="2985" y="1115"/>
                    <a:pt x="3008" y="1112"/>
                    <a:pt x="3031" y="1105"/>
                  </a:cubicBezTo>
                  <a:cubicBezTo>
                    <a:pt x="3493" y="955"/>
                    <a:pt x="3401" y="408"/>
                    <a:pt x="3286" y="54"/>
                  </a:cubicBezTo>
                  <a:cubicBezTo>
                    <a:pt x="3274" y="17"/>
                    <a:pt x="3245" y="0"/>
                    <a:pt x="3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7"/>
            <p:cNvSpPr/>
            <p:nvPr/>
          </p:nvSpPr>
          <p:spPr>
            <a:xfrm>
              <a:off x="6859800" y="4330800"/>
              <a:ext cx="279975" cy="171500"/>
            </a:xfrm>
            <a:custGeom>
              <a:avLst/>
              <a:gdLst/>
              <a:ahLst/>
              <a:cxnLst/>
              <a:rect l="l" t="t" r="r" b="b"/>
              <a:pathLst>
                <a:path w="11199" h="6860" extrusionOk="0">
                  <a:moveTo>
                    <a:pt x="11087" y="0"/>
                  </a:moveTo>
                  <a:cubicBezTo>
                    <a:pt x="11049" y="0"/>
                    <a:pt x="11011" y="21"/>
                    <a:pt x="10995" y="68"/>
                  </a:cubicBezTo>
                  <a:cubicBezTo>
                    <a:pt x="10899" y="336"/>
                    <a:pt x="10813" y="606"/>
                    <a:pt x="10728" y="877"/>
                  </a:cubicBezTo>
                  <a:cubicBezTo>
                    <a:pt x="10600" y="794"/>
                    <a:pt x="10471" y="712"/>
                    <a:pt x="10341" y="631"/>
                  </a:cubicBezTo>
                  <a:cubicBezTo>
                    <a:pt x="10322" y="619"/>
                    <a:pt x="10300" y="613"/>
                    <a:pt x="10277" y="613"/>
                  </a:cubicBezTo>
                  <a:cubicBezTo>
                    <a:pt x="10204" y="613"/>
                    <a:pt x="10125" y="669"/>
                    <a:pt x="10134" y="748"/>
                  </a:cubicBezTo>
                  <a:cubicBezTo>
                    <a:pt x="10216" y="1426"/>
                    <a:pt x="9303" y="1506"/>
                    <a:pt x="8985" y="1878"/>
                  </a:cubicBezTo>
                  <a:cubicBezTo>
                    <a:pt x="8894" y="1975"/>
                    <a:pt x="8831" y="2087"/>
                    <a:pt x="8792" y="2213"/>
                  </a:cubicBezTo>
                  <a:cubicBezTo>
                    <a:pt x="8689" y="2373"/>
                    <a:pt x="8563" y="2454"/>
                    <a:pt x="8412" y="2454"/>
                  </a:cubicBezTo>
                  <a:cubicBezTo>
                    <a:pt x="8370" y="2454"/>
                    <a:pt x="8325" y="2448"/>
                    <a:pt x="8279" y="2435"/>
                  </a:cubicBezTo>
                  <a:cubicBezTo>
                    <a:pt x="8217" y="2467"/>
                    <a:pt x="8130" y="2470"/>
                    <a:pt x="8065" y="2508"/>
                  </a:cubicBezTo>
                  <a:cubicBezTo>
                    <a:pt x="7930" y="2586"/>
                    <a:pt x="7906" y="2699"/>
                    <a:pt x="7814" y="2811"/>
                  </a:cubicBezTo>
                  <a:cubicBezTo>
                    <a:pt x="7576" y="3097"/>
                    <a:pt x="7346" y="3303"/>
                    <a:pt x="7023" y="3471"/>
                  </a:cubicBezTo>
                  <a:cubicBezTo>
                    <a:pt x="6677" y="3649"/>
                    <a:pt x="6498" y="3714"/>
                    <a:pt x="6279" y="4055"/>
                  </a:cubicBezTo>
                  <a:cubicBezTo>
                    <a:pt x="6064" y="4388"/>
                    <a:pt x="6113" y="4576"/>
                    <a:pt x="5588" y="4674"/>
                  </a:cubicBezTo>
                  <a:cubicBezTo>
                    <a:pt x="5565" y="4679"/>
                    <a:pt x="5543" y="4680"/>
                    <a:pt x="5522" y="4680"/>
                  </a:cubicBezTo>
                  <a:cubicBezTo>
                    <a:pt x="5423" y="4680"/>
                    <a:pt x="5343" y="4639"/>
                    <a:pt x="5234" y="4639"/>
                  </a:cubicBezTo>
                  <a:cubicBezTo>
                    <a:pt x="5203" y="4639"/>
                    <a:pt x="5170" y="4643"/>
                    <a:pt x="5134" y="4651"/>
                  </a:cubicBezTo>
                  <a:cubicBezTo>
                    <a:pt x="4728" y="4745"/>
                    <a:pt x="4366" y="5215"/>
                    <a:pt x="4034" y="5426"/>
                  </a:cubicBezTo>
                  <a:cubicBezTo>
                    <a:pt x="2915" y="6141"/>
                    <a:pt x="1497" y="6270"/>
                    <a:pt x="221" y="6504"/>
                  </a:cubicBezTo>
                  <a:cubicBezTo>
                    <a:pt x="0" y="6544"/>
                    <a:pt x="75" y="6860"/>
                    <a:pt x="279" y="6860"/>
                  </a:cubicBezTo>
                  <a:cubicBezTo>
                    <a:pt x="290" y="6860"/>
                    <a:pt x="302" y="6859"/>
                    <a:pt x="314" y="6857"/>
                  </a:cubicBezTo>
                  <a:cubicBezTo>
                    <a:pt x="1630" y="6631"/>
                    <a:pt x="3062" y="6463"/>
                    <a:pt x="4207" y="5724"/>
                  </a:cubicBezTo>
                  <a:cubicBezTo>
                    <a:pt x="4449" y="5568"/>
                    <a:pt x="4664" y="5292"/>
                    <a:pt x="4908" y="5162"/>
                  </a:cubicBezTo>
                  <a:cubicBezTo>
                    <a:pt x="5211" y="5000"/>
                    <a:pt x="5491" y="5079"/>
                    <a:pt x="5773" y="5008"/>
                  </a:cubicBezTo>
                  <a:cubicBezTo>
                    <a:pt x="6171" y="4908"/>
                    <a:pt x="6234" y="4696"/>
                    <a:pt x="6448" y="4359"/>
                  </a:cubicBezTo>
                  <a:cubicBezTo>
                    <a:pt x="6692" y="3978"/>
                    <a:pt x="7004" y="3816"/>
                    <a:pt x="7408" y="3636"/>
                  </a:cubicBezTo>
                  <a:cubicBezTo>
                    <a:pt x="7535" y="3579"/>
                    <a:pt x="7652" y="3522"/>
                    <a:pt x="7753" y="3421"/>
                  </a:cubicBezTo>
                  <a:cubicBezTo>
                    <a:pt x="7976" y="3196"/>
                    <a:pt x="7965" y="2984"/>
                    <a:pt x="8259" y="2816"/>
                  </a:cubicBezTo>
                  <a:cubicBezTo>
                    <a:pt x="8437" y="2713"/>
                    <a:pt x="8631" y="2757"/>
                    <a:pt x="8774" y="2647"/>
                  </a:cubicBezTo>
                  <a:cubicBezTo>
                    <a:pt x="8961" y="2506"/>
                    <a:pt x="8963" y="2350"/>
                    <a:pt x="9099" y="2170"/>
                  </a:cubicBezTo>
                  <a:cubicBezTo>
                    <a:pt x="9341" y="1844"/>
                    <a:pt x="9741" y="1782"/>
                    <a:pt x="10041" y="1546"/>
                  </a:cubicBezTo>
                  <a:cubicBezTo>
                    <a:pt x="10253" y="1381"/>
                    <a:pt x="10372" y="1210"/>
                    <a:pt x="10405" y="992"/>
                  </a:cubicBezTo>
                  <a:cubicBezTo>
                    <a:pt x="10514" y="1060"/>
                    <a:pt x="10625" y="1127"/>
                    <a:pt x="10735" y="1193"/>
                  </a:cubicBezTo>
                  <a:cubicBezTo>
                    <a:pt x="10755" y="1205"/>
                    <a:pt x="10777" y="1211"/>
                    <a:pt x="10799" y="1211"/>
                  </a:cubicBezTo>
                  <a:cubicBezTo>
                    <a:pt x="10856" y="1211"/>
                    <a:pt x="10913" y="1172"/>
                    <a:pt x="10928" y="1114"/>
                  </a:cubicBezTo>
                  <a:cubicBezTo>
                    <a:pt x="11016" y="784"/>
                    <a:pt x="11105" y="454"/>
                    <a:pt x="11181" y="120"/>
                  </a:cubicBezTo>
                  <a:cubicBezTo>
                    <a:pt x="11198" y="46"/>
                    <a:pt x="11143" y="0"/>
                    <a:pt x="110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7"/>
            <p:cNvSpPr/>
            <p:nvPr/>
          </p:nvSpPr>
          <p:spPr>
            <a:xfrm>
              <a:off x="6733400" y="4494050"/>
              <a:ext cx="101800" cy="48075"/>
            </a:xfrm>
            <a:custGeom>
              <a:avLst/>
              <a:gdLst/>
              <a:ahLst/>
              <a:cxnLst/>
              <a:rect l="l" t="t" r="r" b="b"/>
              <a:pathLst>
                <a:path w="4072" h="1923" extrusionOk="0">
                  <a:moveTo>
                    <a:pt x="3933" y="1"/>
                  </a:moveTo>
                  <a:cubicBezTo>
                    <a:pt x="3886" y="1"/>
                    <a:pt x="3837" y="25"/>
                    <a:pt x="3815" y="81"/>
                  </a:cubicBezTo>
                  <a:cubicBezTo>
                    <a:pt x="3716" y="327"/>
                    <a:pt x="3618" y="678"/>
                    <a:pt x="3282" y="700"/>
                  </a:cubicBezTo>
                  <a:lnTo>
                    <a:pt x="3282" y="700"/>
                  </a:lnTo>
                  <a:cubicBezTo>
                    <a:pt x="3283" y="700"/>
                    <a:pt x="2994" y="588"/>
                    <a:pt x="2966" y="588"/>
                  </a:cubicBezTo>
                  <a:cubicBezTo>
                    <a:pt x="2763" y="589"/>
                    <a:pt x="2706" y="745"/>
                    <a:pt x="2548" y="810"/>
                  </a:cubicBezTo>
                  <a:cubicBezTo>
                    <a:pt x="2452" y="848"/>
                    <a:pt x="2357" y="861"/>
                    <a:pt x="2262" y="861"/>
                  </a:cubicBezTo>
                  <a:cubicBezTo>
                    <a:pt x="2077" y="861"/>
                    <a:pt x="1894" y="812"/>
                    <a:pt x="1713" y="812"/>
                  </a:cubicBezTo>
                  <a:cubicBezTo>
                    <a:pt x="1625" y="812"/>
                    <a:pt x="1539" y="824"/>
                    <a:pt x="1453" y="857"/>
                  </a:cubicBezTo>
                  <a:cubicBezTo>
                    <a:pt x="1202" y="954"/>
                    <a:pt x="892" y="1501"/>
                    <a:pt x="555" y="1501"/>
                  </a:cubicBezTo>
                  <a:cubicBezTo>
                    <a:pt x="459" y="1501"/>
                    <a:pt x="361" y="1457"/>
                    <a:pt x="261" y="1345"/>
                  </a:cubicBezTo>
                  <a:cubicBezTo>
                    <a:pt x="236" y="1316"/>
                    <a:pt x="203" y="1304"/>
                    <a:pt x="171" y="1304"/>
                  </a:cubicBezTo>
                  <a:cubicBezTo>
                    <a:pt x="86" y="1304"/>
                    <a:pt x="1" y="1386"/>
                    <a:pt x="30" y="1479"/>
                  </a:cubicBezTo>
                  <a:cubicBezTo>
                    <a:pt x="119" y="1766"/>
                    <a:pt x="325" y="1922"/>
                    <a:pt x="583" y="1922"/>
                  </a:cubicBezTo>
                  <a:cubicBezTo>
                    <a:pt x="679" y="1922"/>
                    <a:pt x="783" y="1901"/>
                    <a:pt x="890" y="1856"/>
                  </a:cubicBezTo>
                  <a:cubicBezTo>
                    <a:pt x="1075" y="1779"/>
                    <a:pt x="1148" y="1621"/>
                    <a:pt x="1298" y="1513"/>
                  </a:cubicBezTo>
                  <a:cubicBezTo>
                    <a:pt x="1620" y="1280"/>
                    <a:pt x="1771" y="1222"/>
                    <a:pt x="1885" y="1222"/>
                  </a:cubicBezTo>
                  <a:cubicBezTo>
                    <a:pt x="1996" y="1222"/>
                    <a:pt x="2072" y="1278"/>
                    <a:pt x="2237" y="1278"/>
                  </a:cubicBezTo>
                  <a:cubicBezTo>
                    <a:pt x="2285" y="1278"/>
                    <a:pt x="2339" y="1273"/>
                    <a:pt x="2405" y="1261"/>
                  </a:cubicBezTo>
                  <a:cubicBezTo>
                    <a:pt x="2595" y="1227"/>
                    <a:pt x="2633" y="1114"/>
                    <a:pt x="2787" y="1048"/>
                  </a:cubicBezTo>
                  <a:cubicBezTo>
                    <a:pt x="2915" y="993"/>
                    <a:pt x="2998" y="973"/>
                    <a:pt x="3057" y="973"/>
                  </a:cubicBezTo>
                  <a:cubicBezTo>
                    <a:pt x="3210" y="973"/>
                    <a:pt x="3211" y="1102"/>
                    <a:pt x="3420" y="1102"/>
                  </a:cubicBezTo>
                  <a:cubicBezTo>
                    <a:pt x="3435" y="1102"/>
                    <a:pt x="3451" y="1102"/>
                    <a:pt x="3467" y="1100"/>
                  </a:cubicBezTo>
                  <a:cubicBezTo>
                    <a:pt x="3884" y="1068"/>
                    <a:pt x="3941" y="447"/>
                    <a:pt x="4042" y="143"/>
                  </a:cubicBezTo>
                  <a:cubicBezTo>
                    <a:pt x="4071" y="55"/>
                    <a:pt x="4004" y="1"/>
                    <a:pt x="3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7"/>
            <p:cNvSpPr/>
            <p:nvPr/>
          </p:nvSpPr>
          <p:spPr>
            <a:xfrm>
              <a:off x="6914525" y="4159475"/>
              <a:ext cx="316325" cy="269175"/>
            </a:xfrm>
            <a:custGeom>
              <a:avLst/>
              <a:gdLst/>
              <a:ahLst/>
              <a:cxnLst/>
              <a:rect l="l" t="t" r="r" b="b"/>
              <a:pathLst>
                <a:path w="12653" h="10767" extrusionOk="0">
                  <a:moveTo>
                    <a:pt x="12336" y="1"/>
                  </a:moveTo>
                  <a:cubicBezTo>
                    <a:pt x="12286" y="1"/>
                    <a:pt x="12237" y="41"/>
                    <a:pt x="12251" y="106"/>
                  </a:cubicBezTo>
                  <a:cubicBezTo>
                    <a:pt x="12457" y="998"/>
                    <a:pt x="12028" y="1175"/>
                    <a:pt x="11635" y="1772"/>
                  </a:cubicBezTo>
                  <a:cubicBezTo>
                    <a:pt x="11529" y="1933"/>
                    <a:pt x="11468" y="2065"/>
                    <a:pt x="11467" y="2221"/>
                  </a:cubicBezTo>
                  <a:cubicBezTo>
                    <a:pt x="11330" y="2181"/>
                    <a:pt x="11192" y="2142"/>
                    <a:pt x="11056" y="2103"/>
                  </a:cubicBezTo>
                  <a:cubicBezTo>
                    <a:pt x="11045" y="2100"/>
                    <a:pt x="11034" y="2098"/>
                    <a:pt x="11022" y="2098"/>
                  </a:cubicBezTo>
                  <a:cubicBezTo>
                    <a:pt x="10950" y="2098"/>
                    <a:pt x="10873" y="2157"/>
                    <a:pt x="10880" y="2236"/>
                  </a:cubicBezTo>
                  <a:cubicBezTo>
                    <a:pt x="10969" y="3179"/>
                    <a:pt x="10075" y="2913"/>
                    <a:pt x="9601" y="3290"/>
                  </a:cubicBezTo>
                  <a:cubicBezTo>
                    <a:pt x="9263" y="3561"/>
                    <a:pt x="9046" y="4084"/>
                    <a:pt x="8760" y="4399"/>
                  </a:cubicBezTo>
                  <a:cubicBezTo>
                    <a:pt x="8350" y="4850"/>
                    <a:pt x="7889" y="5257"/>
                    <a:pt x="7449" y="5676"/>
                  </a:cubicBezTo>
                  <a:cubicBezTo>
                    <a:pt x="7026" y="6077"/>
                    <a:pt x="6611" y="6571"/>
                    <a:pt x="6143" y="6919"/>
                  </a:cubicBezTo>
                  <a:cubicBezTo>
                    <a:pt x="5648" y="7285"/>
                    <a:pt x="5139" y="7273"/>
                    <a:pt x="4640" y="7558"/>
                  </a:cubicBezTo>
                  <a:cubicBezTo>
                    <a:pt x="4124" y="7853"/>
                    <a:pt x="3636" y="8210"/>
                    <a:pt x="3138" y="8533"/>
                  </a:cubicBezTo>
                  <a:cubicBezTo>
                    <a:pt x="2136" y="9182"/>
                    <a:pt x="1035" y="9767"/>
                    <a:pt x="113" y="10522"/>
                  </a:cubicBezTo>
                  <a:cubicBezTo>
                    <a:pt x="0" y="10616"/>
                    <a:pt x="107" y="10766"/>
                    <a:pt x="226" y="10766"/>
                  </a:cubicBezTo>
                  <a:cubicBezTo>
                    <a:pt x="248" y="10766"/>
                    <a:pt x="269" y="10762"/>
                    <a:pt x="290" y="10751"/>
                  </a:cubicBezTo>
                  <a:cubicBezTo>
                    <a:pt x="1513" y="10137"/>
                    <a:pt x="2654" y="9236"/>
                    <a:pt x="3802" y="8489"/>
                  </a:cubicBezTo>
                  <a:cubicBezTo>
                    <a:pt x="4128" y="8276"/>
                    <a:pt x="4455" y="8011"/>
                    <a:pt x="4803" y="7837"/>
                  </a:cubicBezTo>
                  <a:cubicBezTo>
                    <a:pt x="5264" y="7606"/>
                    <a:pt x="5313" y="7743"/>
                    <a:pt x="5655" y="7600"/>
                  </a:cubicBezTo>
                  <a:cubicBezTo>
                    <a:pt x="6167" y="7384"/>
                    <a:pt x="6505" y="7002"/>
                    <a:pt x="6904" y="6617"/>
                  </a:cubicBezTo>
                  <a:cubicBezTo>
                    <a:pt x="7805" y="5750"/>
                    <a:pt x="8664" y="4894"/>
                    <a:pt x="9472" y="3949"/>
                  </a:cubicBezTo>
                  <a:cubicBezTo>
                    <a:pt x="10020" y="3311"/>
                    <a:pt x="11129" y="3388"/>
                    <a:pt x="11163" y="2422"/>
                  </a:cubicBezTo>
                  <a:cubicBezTo>
                    <a:pt x="11309" y="2464"/>
                    <a:pt x="11455" y="2507"/>
                    <a:pt x="11602" y="2549"/>
                  </a:cubicBezTo>
                  <a:cubicBezTo>
                    <a:pt x="11614" y="2553"/>
                    <a:pt x="11626" y="2554"/>
                    <a:pt x="11637" y="2554"/>
                  </a:cubicBezTo>
                  <a:cubicBezTo>
                    <a:pt x="11723" y="2554"/>
                    <a:pt x="11801" y="2468"/>
                    <a:pt x="11772" y="2379"/>
                  </a:cubicBezTo>
                  <a:cubicBezTo>
                    <a:pt x="11624" y="1906"/>
                    <a:pt x="12324" y="1528"/>
                    <a:pt x="12489" y="1150"/>
                  </a:cubicBezTo>
                  <a:cubicBezTo>
                    <a:pt x="12653" y="774"/>
                    <a:pt x="12550" y="432"/>
                    <a:pt x="12419" y="61"/>
                  </a:cubicBezTo>
                  <a:cubicBezTo>
                    <a:pt x="12404" y="19"/>
                    <a:pt x="12370" y="1"/>
                    <a:pt x="12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7"/>
            <p:cNvSpPr/>
            <p:nvPr/>
          </p:nvSpPr>
          <p:spPr>
            <a:xfrm>
              <a:off x="6698725" y="4434400"/>
              <a:ext cx="181300" cy="44725"/>
            </a:xfrm>
            <a:custGeom>
              <a:avLst/>
              <a:gdLst/>
              <a:ahLst/>
              <a:cxnLst/>
              <a:rect l="l" t="t" r="r" b="b"/>
              <a:pathLst>
                <a:path w="7252" h="1789" extrusionOk="0">
                  <a:moveTo>
                    <a:pt x="7116" y="1"/>
                  </a:moveTo>
                  <a:cubicBezTo>
                    <a:pt x="7094" y="1"/>
                    <a:pt x="7071" y="10"/>
                    <a:pt x="7053" y="31"/>
                  </a:cubicBezTo>
                  <a:cubicBezTo>
                    <a:pt x="6893" y="216"/>
                    <a:pt x="6752" y="332"/>
                    <a:pt x="6558" y="332"/>
                  </a:cubicBezTo>
                  <a:cubicBezTo>
                    <a:pt x="6539" y="332"/>
                    <a:pt x="6519" y="331"/>
                    <a:pt x="6499" y="329"/>
                  </a:cubicBezTo>
                  <a:cubicBezTo>
                    <a:pt x="6462" y="323"/>
                    <a:pt x="6431" y="241"/>
                    <a:pt x="6381" y="235"/>
                  </a:cubicBezTo>
                  <a:cubicBezTo>
                    <a:pt x="6290" y="226"/>
                    <a:pt x="6235" y="216"/>
                    <a:pt x="6184" y="216"/>
                  </a:cubicBezTo>
                  <a:cubicBezTo>
                    <a:pt x="6121" y="216"/>
                    <a:pt x="6065" y="231"/>
                    <a:pt x="5955" y="276"/>
                  </a:cubicBezTo>
                  <a:cubicBezTo>
                    <a:pt x="5842" y="322"/>
                    <a:pt x="5755" y="468"/>
                    <a:pt x="5639" y="500"/>
                  </a:cubicBezTo>
                  <a:cubicBezTo>
                    <a:pt x="5509" y="537"/>
                    <a:pt x="5423" y="551"/>
                    <a:pt x="5364" y="551"/>
                  </a:cubicBezTo>
                  <a:cubicBezTo>
                    <a:pt x="5186" y="551"/>
                    <a:pt x="5244" y="425"/>
                    <a:pt x="5049" y="396"/>
                  </a:cubicBezTo>
                  <a:cubicBezTo>
                    <a:pt x="4969" y="384"/>
                    <a:pt x="4907" y="378"/>
                    <a:pt x="4850" y="378"/>
                  </a:cubicBezTo>
                  <a:cubicBezTo>
                    <a:pt x="4767" y="378"/>
                    <a:pt x="4692" y="391"/>
                    <a:pt x="4581" y="418"/>
                  </a:cubicBezTo>
                  <a:cubicBezTo>
                    <a:pt x="4165" y="519"/>
                    <a:pt x="5052" y="584"/>
                    <a:pt x="3809" y="743"/>
                  </a:cubicBezTo>
                  <a:cubicBezTo>
                    <a:pt x="3776" y="747"/>
                    <a:pt x="3741" y="748"/>
                    <a:pt x="3706" y="748"/>
                  </a:cubicBezTo>
                  <a:cubicBezTo>
                    <a:pt x="3582" y="748"/>
                    <a:pt x="3451" y="727"/>
                    <a:pt x="3326" y="727"/>
                  </a:cubicBezTo>
                  <a:cubicBezTo>
                    <a:pt x="3306" y="727"/>
                    <a:pt x="3287" y="728"/>
                    <a:pt x="3268" y="729"/>
                  </a:cubicBezTo>
                  <a:cubicBezTo>
                    <a:pt x="2954" y="745"/>
                    <a:pt x="2642" y="817"/>
                    <a:pt x="2350" y="933"/>
                  </a:cubicBezTo>
                  <a:cubicBezTo>
                    <a:pt x="1827" y="1141"/>
                    <a:pt x="1463" y="1216"/>
                    <a:pt x="911" y="1237"/>
                  </a:cubicBezTo>
                  <a:cubicBezTo>
                    <a:pt x="642" y="1247"/>
                    <a:pt x="405" y="1335"/>
                    <a:pt x="165" y="1447"/>
                  </a:cubicBezTo>
                  <a:cubicBezTo>
                    <a:pt x="0" y="1524"/>
                    <a:pt x="88" y="1789"/>
                    <a:pt x="248" y="1789"/>
                  </a:cubicBezTo>
                  <a:cubicBezTo>
                    <a:pt x="265" y="1789"/>
                    <a:pt x="284" y="1785"/>
                    <a:pt x="303" y="1778"/>
                  </a:cubicBezTo>
                  <a:cubicBezTo>
                    <a:pt x="497" y="1707"/>
                    <a:pt x="680" y="1691"/>
                    <a:pt x="860" y="1691"/>
                  </a:cubicBezTo>
                  <a:cubicBezTo>
                    <a:pt x="999" y="1691"/>
                    <a:pt x="1138" y="1701"/>
                    <a:pt x="1279" y="1701"/>
                  </a:cubicBezTo>
                  <a:cubicBezTo>
                    <a:pt x="1376" y="1701"/>
                    <a:pt x="1476" y="1696"/>
                    <a:pt x="1578" y="1681"/>
                  </a:cubicBezTo>
                  <a:cubicBezTo>
                    <a:pt x="2009" y="1617"/>
                    <a:pt x="2349" y="1327"/>
                    <a:pt x="2766" y="1209"/>
                  </a:cubicBezTo>
                  <a:cubicBezTo>
                    <a:pt x="2942" y="1160"/>
                    <a:pt x="3118" y="1150"/>
                    <a:pt x="3293" y="1150"/>
                  </a:cubicBezTo>
                  <a:cubicBezTo>
                    <a:pt x="3419" y="1150"/>
                    <a:pt x="3544" y="1155"/>
                    <a:pt x="3668" y="1155"/>
                  </a:cubicBezTo>
                  <a:cubicBezTo>
                    <a:pt x="3819" y="1155"/>
                    <a:pt x="3969" y="1147"/>
                    <a:pt x="4116" y="1113"/>
                  </a:cubicBezTo>
                  <a:cubicBezTo>
                    <a:pt x="4537" y="1014"/>
                    <a:pt x="4551" y="829"/>
                    <a:pt x="4957" y="829"/>
                  </a:cubicBezTo>
                  <a:cubicBezTo>
                    <a:pt x="5017" y="829"/>
                    <a:pt x="5086" y="833"/>
                    <a:pt x="5167" y="843"/>
                  </a:cubicBezTo>
                  <a:cubicBezTo>
                    <a:pt x="5303" y="858"/>
                    <a:pt x="5401" y="910"/>
                    <a:pt x="5526" y="910"/>
                  </a:cubicBezTo>
                  <a:cubicBezTo>
                    <a:pt x="5559" y="910"/>
                    <a:pt x="5592" y="906"/>
                    <a:pt x="5629" y="898"/>
                  </a:cubicBezTo>
                  <a:cubicBezTo>
                    <a:pt x="5714" y="879"/>
                    <a:pt x="5783" y="820"/>
                    <a:pt x="5858" y="784"/>
                  </a:cubicBezTo>
                  <a:cubicBezTo>
                    <a:pt x="5940" y="680"/>
                    <a:pt x="6047" y="628"/>
                    <a:pt x="6177" y="625"/>
                  </a:cubicBezTo>
                  <a:cubicBezTo>
                    <a:pt x="6222" y="597"/>
                    <a:pt x="6263" y="583"/>
                    <a:pt x="6300" y="583"/>
                  </a:cubicBezTo>
                  <a:cubicBezTo>
                    <a:pt x="6358" y="583"/>
                    <a:pt x="6406" y="619"/>
                    <a:pt x="6445" y="691"/>
                  </a:cubicBezTo>
                  <a:cubicBezTo>
                    <a:pt x="6509" y="704"/>
                    <a:pt x="6565" y="710"/>
                    <a:pt x="6615" y="710"/>
                  </a:cubicBezTo>
                  <a:cubicBezTo>
                    <a:pt x="6903" y="710"/>
                    <a:pt x="6967" y="503"/>
                    <a:pt x="7206" y="149"/>
                  </a:cubicBezTo>
                  <a:cubicBezTo>
                    <a:pt x="7252" y="81"/>
                    <a:pt x="7183" y="1"/>
                    <a:pt x="7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7"/>
            <p:cNvSpPr/>
            <p:nvPr/>
          </p:nvSpPr>
          <p:spPr>
            <a:xfrm>
              <a:off x="7085575" y="4098925"/>
              <a:ext cx="135400" cy="144675"/>
            </a:xfrm>
            <a:custGeom>
              <a:avLst/>
              <a:gdLst/>
              <a:ahLst/>
              <a:cxnLst/>
              <a:rect l="l" t="t" r="r" b="b"/>
              <a:pathLst>
                <a:path w="5416" h="5787" extrusionOk="0">
                  <a:moveTo>
                    <a:pt x="5185" y="0"/>
                  </a:moveTo>
                  <a:cubicBezTo>
                    <a:pt x="5154" y="0"/>
                    <a:pt x="5123" y="30"/>
                    <a:pt x="5131" y="68"/>
                  </a:cubicBezTo>
                  <a:cubicBezTo>
                    <a:pt x="5159" y="210"/>
                    <a:pt x="5171" y="639"/>
                    <a:pt x="5028" y="639"/>
                  </a:cubicBezTo>
                  <a:cubicBezTo>
                    <a:pt x="4986" y="639"/>
                    <a:pt x="4931" y="603"/>
                    <a:pt x="4859" y="511"/>
                  </a:cubicBezTo>
                  <a:cubicBezTo>
                    <a:pt x="4839" y="487"/>
                    <a:pt x="4807" y="475"/>
                    <a:pt x="4774" y="475"/>
                  </a:cubicBezTo>
                  <a:cubicBezTo>
                    <a:pt x="4728" y="475"/>
                    <a:pt x="4680" y="498"/>
                    <a:pt x="4661" y="538"/>
                  </a:cubicBezTo>
                  <a:cubicBezTo>
                    <a:pt x="4560" y="766"/>
                    <a:pt x="4602" y="994"/>
                    <a:pt x="4522" y="1212"/>
                  </a:cubicBezTo>
                  <a:cubicBezTo>
                    <a:pt x="4392" y="1394"/>
                    <a:pt x="4262" y="1577"/>
                    <a:pt x="4133" y="1760"/>
                  </a:cubicBezTo>
                  <a:cubicBezTo>
                    <a:pt x="4081" y="1724"/>
                    <a:pt x="4026" y="1703"/>
                    <a:pt x="3966" y="1696"/>
                  </a:cubicBezTo>
                  <a:cubicBezTo>
                    <a:pt x="3950" y="1708"/>
                    <a:pt x="3901" y="1693"/>
                    <a:pt x="3878" y="1712"/>
                  </a:cubicBezTo>
                  <a:cubicBezTo>
                    <a:pt x="3735" y="1829"/>
                    <a:pt x="3682" y="1893"/>
                    <a:pt x="3612" y="2080"/>
                  </a:cubicBezTo>
                  <a:cubicBezTo>
                    <a:pt x="3555" y="2227"/>
                    <a:pt x="3581" y="2402"/>
                    <a:pt x="3529" y="2549"/>
                  </a:cubicBezTo>
                  <a:cubicBezTo>
                    <a:pt x="3400" y="2918"/>
                    <a:pt x="3166" y="2925"/>
                    <a:pt x="2836" y="3131"/>
                  </a:cubicBezTo>
                  <a:cubicBezTo>
                    <a:pt x="2408" y="3397"/>
                    <a:pt x="2348" y="3883"/>
                    <a:pt x="1897" y="4172"/>
                  </a:cubicBezTo>
                  <a:cubicBezTo>
                    <a:pt x="1654" y="4329"/>
                    <a:pt x="1400" y="4448"/>
                    <a:pt x="1183" y="4644"/>
                  </a:cubicBezTo>
                  <a:cubicBezTo>
                    <a:pt x="810" y="4985"/>
                    <a:pt x="634" y="5389"/>
                    <a:pt x="110" y="5561"/>
                  </a:cubicBezTo>
                  <a:cubicBezTo>
                    <a:pt x="0" y="5597"/>
                    <a:pt x="4" y="5786"/>
                    <a:pt x="123" y="5786"/>
                  </a:cubicBezTo>
                  <a:cubicBezTo>
                    <a:pt x="128" y="5786"/>
                    <a:pt x="133" y="5786"/>
                    <a:pt x="138" y="5785"/>
                  </a:cubicBezTo>
                  <a:cubicBezTo>
                    <a:pt x="433" y="5750"/>
                    <a:pt x="595" y="5656"/>
                    <a:pt x="815" y="5447"/>
                  </a:cubicBezTo>
                  <a:cubicBezTo>
                    <a:pt x="1205" y="5079"/>
                    <a:pt x="1477" y="4739"/>
                    <a:pt x="1943" y="4456"/>
                  </a:cubicBezTo>
                  <a:cubicBezTo>
                    <a:pt x="2204" y="4298"/>
                    <a:pt x="2406" y="4157"/>
                    <a:pt x="2599" y="3919"/>
                  </a:cubicBezTo>
                  <a:cubicBezTo>
                    <a:pt x="2732" y="3756"/>
                    <a:pt x="2753" y="3559"/>
                    <a:pt x="2974" y="3450"/>
                  </a:cubicBezTo>
                  <a:cubicBezTo>
                    <a:pt x="2986" y="3444"/>
                    <a:pt x="2999" y="3442"/>
                    <a:pt x="3014" y="3442"/>
                  </a:cubicBezTo>
                  <a:cubicBezTo>
                    <a:pt x="3062" y="3442"/>
                    <a:pt x="3122" y="3465"/>
                    <a:pt x="3176" y="3465"/>
                  </a:cubicBezTo>
                  <a:cubicBezTo>
                    <a:pt x="3196" y="3465"/>
                    <a:pt x="3214" y="3462"/>
                    <a:pt x="3231" y="3454"/>
                  </a:cubicBezTo>
                  <a:cubicBezTo>
                    <a:pt x="3458" y="3353"/>
                    <a:pt x="3589" y="3243"/>
                    <a:pt x="3699" y="3012"/>
                  </a:cubicBezTo>
                  <a:cubicBezTo>
                    <a:pt x="3766" y="2870"/>
                    <a:pt x="3755" y="2717"/>
                    <a:pt x="3801" y="2570"/>
                  </a:cubicBezTo>
                  <a:cubicBezTo>
                    <a:pt x="3888" y="2387"/>
                    <a:pt x="3974" y="2203"/>
                    <a:pt x="4061" y="2021"/>
                  </a:cubicBezTo>
                  <a:cubicBezTo>
                    <a:pt x="4122" y="2035"/>
                    <a:pt x="4183" y="2046"/>
                    <a:pt x="4245" y="2054"/>
                  </a:cubicBezTo>
                  <a:cubicBezTo>
                    <a:pt x="4403" y="1952"/>
                    <a:pt x="4488" y="1989"/>
                    <a:pt x="4628" y="1816"/>
                  </a:cubicBezTo>
                  <a:cubicBezTo>
                    <a:pt x="4845" y="1545"/>
                    <a:pt x="4782" y="1182"/>
                    <a:pt x="4834" y="852"/>
                  </a:cubicBezTo>
                  <a:lnTo>
                    <a:pt x="4834" y="852"/>
                  </a:lnTo>
                  <a:cubicBezTo>
                    <a:pt x="4921" y="933"/>
                    <a:pt x="5012" y="1002"/>
                    <a:pt x="5124" y="1071"/>
                  </a:cubicBezTo>
                  <a:cubicBezTo>
                    <a:pt x="5142" y="1082"/>
                    <a:pt x="5161" y="1087"/>
                    <a:pt x="5179" y="1087"/>
                  </a:cubicBezTo>
                  <a:cubicBezTo>
                    <a:pt x="5229" y="1087"/>
                    <a:pt x="5276" y="1052"/>
                    <a:pt x="5292" y="1002"/>
                  </a:cubicBezTo>
                  <a:cubicBezTo>
                    <a:pt x="5416" y="629"/>
                    <a:pt x="5416" y="376"/>
                    <a:pt x="5228" y="27"/>
                  </a:cubicBezTo>
                  <a:cubicBezTo>
                    <a:pt x="5218" y="8"/>
                    <a:pt x="5202" y="0"/>
                    <a:pt x="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7"/>
            <p:cNvSpPr/>
            <p:nvPr/>
          </p:nvSpPr>
          <p:spPr>
            <a:xfrm>
              <a:off x="6682775" y="4272575"/>
              <a:ext cx="360700" cy="151900"/>
            </a:xfrm>
            <a:custGeom>
              <a:avLst/>
              <a:gdLst/>
              <a:ahLst/>
              <a:cxnLst/>
              <a:rect l="l" t="t" r="r" b="b"/>
              <a:pathLst>
                <a:path w="14428" h="6076" extrusionOk="0">
                  <a:moveTo>
                    <a:pt x="14289" y="1"/>
                  </a:moveTo>
                  <a:cubicBezTo>
                    <a:pt x="14255" y="1"/>
                    <a:pt x="14220" y="16"/>
                    <a:pt x="14200" y="51"/>
                  </a:cubicBezTo>
                  <a:cubicBezTo>
                    <a:pt x="14040" y="328"/>
                    <a:pt x="13892" y="610"/>
                    <a:pt x="13747" y="892"/>
                  </a:cubicBezTo>
                  <a:cubicBezTo>
                    <a:pt x="13513" y="788"/>
                    <a:pt x="13279" y="707"/>
                    <a:pt x="13025" y="647"/>
                  </a:cubicBezTo>
                  <a:cubicBezTo>
                    <a:pt x="13011" y="644"/>
                    <a:pt x="12997" y="643"/>
                    <a:pt x="12984" y="643"/>
                  </a:cubicBezTo>
                  <a:cubicBezTo>
                    <a:pt x="12910" y="643"/>
                    <a:pt x="12851" y="689"/>
                    <a:pt x="12823" y="761"/>
                  </a:cubicBezTo>
                  <a:cubicBezTo>
                    <a:pt x="12731" y="1014"/>
                    <a:pt x="12638" y="1267"/>
                    <a:pt x="12545" y="1521"/>
                  </a:cubicBezTo>
                  <a:cubicBezTo>
                    <a:pt x="12474" y="1501"/>
                    <a:pt x="12404" y="1491"/>
                    <a:pt x="12335" y="1491"/>
                  </a:cubicBezTo>
                  <a:cubicBezTo>
                    <a:pt x="12185" y="1491"/>
                    <a:pt x="12037" y="1538"/>
                    <a:pt x="11875" y="1632"/>
                  </a:cubicBezTo>
                  <a:cubicBezTo>
                    <a:pt x="11671" y="1752"/>
                    <a:pt x="11563" y="1936"/>
                    <a:pt x="11392" y="2090"/>
                  </a:cubicBezTo>
                  <a:cubicBezTo>
                    <a:pt x="11031" y="2418"/>
                    <a:pt x="10619" y="2392"/>
                    <a:pt x="10201" y="2495"/>
                  </a:cubicBezTo>
                  <a:cubicBezTo>
                    <a:pt x="9932" y="2561"/>
                    <a:pt x="9829" y="2633"/>
                    <a:pt x="9687" y="2865"/>
                  </a:cubicBezTo>
                  <a:cubicBezTo>
                    <a:pt x="9505" y="3164"/>
                    <a:pt x="9616" y="3280"/>
                    <a:pt x="9232" y="3432"/>
                  </a:cubicBezTo>
                  <a:cubicBezTo>
                    <a:pt x="9194" y="3447"/>
                    <a:pt x="9140" y="3450"/>
                    <a:pt x="9080" y="3450"/>
                  </a:cubicBezTo>
                  <a:cubicBezTo>
                    <a:pt x="9016" y="3450"/>
                    <a:pt x="8946" y="3446"/>
                    <a:pt x="8878" y="3446"/>
                  </a:cubicBezTo>
                  <a:cubicBezTo>
                    <a:pt x="8808" y="3446"/>
                    <a:pt x="8742" y="3451"/>
                    <a:pt x="8692" y="3468"/>
                  </a:cubicBezTo>
                  <a:cubicBezTo>
                    <a:pt x="8455" y="3551"/>
                    <a:pt x="8304" y="3743"/>
                    <a:pt x="8112" y="3890"/>
                  </a:cubicBezTo>
                  <a:cubicBezTo>
                    <a:pt x="7705" y="4208"/>
                    <a:pt x="7311" y="4376"/>
                    <a:pt x="6820" y="4504"/>
                  </a:cubicBezTo>
                  <a:cubicBezTo>
                    <a:pt x="6105" y="4691"/>
                    <a:pt x="5403" y="4764"/>
                    <a:pt x="4673" y="4858"/>
                  </a:cubicBezTo>
                  <a:cubicBezTo>
                    <a:pt x="4009" y="4945"/>
                    <a:pt x="3388" y="5259"/>
                    <a:pt x="2739" y="5420"/>
                  </a:cubicBezTo>
                  <a:cubicBezTo>
                    <a:pt x="1901" y="5629"/>
                    <a:pt x="1058" y="5674"/>
                    <a:pt x="202" y="5756"/>
                  </a:cubicBezTo>
                  <a:cubicBezTo>
                    <a:pt x="9" y="5774"/>
                    <a:pt x="1" y="6046"/>
                    <a:pt x="198" y="6061"/>
                  </a:cubicBezTo>
                  <a:cubicBezTo>
                    <a:pt x="338" y="6071"/>
                    <a:pt x="475" y="6076"/>
                    <a:pt x="612" y="6076"/>
                  </a:cubicBezTo>
                  <a:cubicBezTo>
                    <a:pt x="1868" y="6076"/>
                    <a:pt x="3010" y="5664"/>
                    <a:pt x="4219" y="5325"/>
                  </a:cubicBezTo>
                  <a:cubicBezTo>
                    <a:pt x="5363" y="5005"/>
                    <a:pt x="6641" y="5133"/>
                    <a:pt x="7741" y="4593"/>
                  </a:cubicBezTo>
                  <a:cubicBezTo>
                    <a:pt x="7950" y="4492"/>
                    <a:pt x="8100" y="4370"/>
                    <a:pt x="8273" y="4217"/>
                  </a:cubicBezTo>
                  <a:cubicBezTo>
                    <a:pt x="8632" y="3898"/>
                    <a:pt x="9061" y="3935"/>
                    <a:pt x="9459" y="3750"/>
                  </a:cubicBezTo>
                  <a:cubicBezTo>
                    <a:pt x="9717" y="3629"/>
                    <a:pt x="9710" y="3571"/>
                    <a:pt x="9871" y="3334"/>
                  </a:cubicBezTo>
                  <a:cubicBezTo>
                    <a:pt x="10225" y="2818"/>
                    <a:pt x="10581" y="2999"/>
                    <a:pt x="11052" y="2825"/>
                  </a:cubicBezTo>
                  <a:cubicBezTo>
                    <a:pt x="11487" y="2664"/>
                    <a:pt x="11839" y="1828"/>
                    <a:pt x="12340" y="1828"/>
                  </a:cubicBezTo>
                  <a:cubicBezTo>
                    <a:pt x="12410" y="1828"/>
                    <a:pt x="12483" y="1844"/>
                    <a:pt x="12560" y="1881"/>
                  </a:cubicBezTo>
                  <a:cubicBezTo>
                    <a:pt x="12588" y="1894"/>
                    <a:pt x="12617" y="1901"/>
                    <a:pt x="12645" y="1901"/>
                  </a:cubicBezTo>
                  <a:cubicBezTo>
                    <a:pt x="12716" y="1901"/>
                    <a:pt x="12778" y="1858"/>
                    <a:pt x="12806" y="1781"/>
                  </a:cubicBezTo>
                  <a:cubicBezTo>
                    <a:pt x="12899" y="1520"/>
                    <a:pt x="12992" y="1259"/>
                    <a:pt x="13084" y="999"/>
                  </a:cubicBezTo>
                  <a:cubicBezTo>
                    <a:pt x="13310" y="1056"/>
                    <a:pt x="13510" y="1127"/>
                    <a:pt x="13737" y="1234"/>
                  </a:cubicBezTo>
                  <a:cubicBezTo>
                    <a:pt x="13763" y="1246"/>
                    <a:pt x="13793" y="1253"/>
                    <a:pt x="13822" y="1253"/>
                  </a:cubicBezTo>
                  <a:cubicBezTo>
                    <a:pt x="13876" y="1253"/>
                    <a:pt x="13929" y="1231"/>
                    <a:pt x="13952" y="1178"/>
                  </a:cubicBezTo>
                  <a:cubicBezTo>
                    <a:pt x="14109" y="831"/>
                    <a:pt x="14259" y="488"/>
                    <a:pt x="14397" y="135"/>
                  </a:cubicBezTo>
                  <a:cubicBezTo>
                    <a:pt x="14428" y="58"/>
                    <a:pt x="14358" y="1"/>
                    <a:pt x="1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7"/>
            <p:cNvSpPr/>
            <p:nvPr/>
          </p:nvSpPr>
          <p:spPr>
            <a:xfrm>
              <a:off x="7150250" y="4031225"/>
              <a:ext cx="44600" cy="52550"/>
            </a:xfrm>
            <a:custGeom>
              <a:avLst/>
              <a:gdLst/>
              <a:ahLst/>
              <a:cxnLst/>
              <a:rect l="l" t="t" r="r" b="b"/>
              <a:pathLst>
                <a:path w="1784" h="2102" extrusionOk="0">
                  <a:moveTo>
                    <a:pt x="1444" y="1"/>
                  </a:moveTo>
                  <a:cubicBezTo>
                    <a:pt x="1424" y="1"/>
                    <a:pt x="1404" y="8"/>
                    <a:pt x="1386" y="24"/>
                  </a:cubicBezTo>
                  <a:cubicBezTo>
                    <a:pt x="1194" y="198"/>
                    <a:pt x="1432" y="553"/>
                    <a:pt x="1450" y="761"/>
                  </a:cubicBezTo>
                  <a:cubicBezTo>
                    <a:pt x="1457" y="841"/>
                    <a:pt x="1495" y="888"/>
                    <a:pt x="1458" y="888"/>
                  </a:cubicBezTo>
                  <a:cubicBezTo>
                    <a:pt x="1445" y="888"/>
                    <a:pt x="1422" y="882"/>
                    <a:pt x="1385" y="869"/>
                  </a:cubicBezTo>
                  <a:cubicBezTo>
                    <a:pt x="1367" y="864"/>
                    <a:pt x="1287" y="784"/>
                    <a:pt x="1260" y="765"/>
                  </a:cubicBezTo>
                  <a:cubicBezTo>
                    <a:pt x="1192" y="719"/>
                    <a:pt x="1114" y="676"/>
                    <a:pt x="1029" y="676"/>
                  </a:cubicBezTo>
                  <a:cubicBezTo>
                    <a:pt x="1019" y="676"/>
                    <a:pt x="1008" y="677"/>
                    <a:pt x="998" y="678"/>
                  </a:cubicBezTo>
                  <a:cubicBezTo>
                    <a:pt x="773" y="705"/>
                    <a:pt x="763" y="926"/>
                    <a:pt x="718" y="1099"/>
                  </a:cubicBezTo>
                  <a:cubicBezTo>
                    <a:pt x="610" y="1520"/>
                    <a:pt x="326" y="1649"/>
                    <a:pt x="53" y="1933"/>
                  </a:cubicBezTo>
                  <a:cubicBezTo>
                    <a:pt x="0" y="1987"/>
                    <a:pt x="30" y="2101"/>
                    <a:pt x="113" y="2101"/>
                  </a:cubicBezTo>
                  <a:cubicBezTo>
                    <a:pt x="116" y="2101"/>
                    <a:pt x="119" y="2101"/>
                    <a:pt x="122" y="2101"/>
                  </a:cubicBezTo>
                  <a:cubicBezTo>
                    <a:pt x="392" y="2077"/>
                    <a:pt x="613" y="1860"/>
                    <a:pt x="763" y="1644"/>
                  </a:cubicBezTo>
                  <a:cubicBezTo>
                    <a:pt x="844" y="1529"/>
                    <a:pt x="909" y="1399"/>
                    <a:pt x="951" y="1265"/>
                  </a:cubicBezTo>
                  <a:cubicBezTo>
                    <a:pt x="996" y="1121"/>
                    <a:pt x="988" y="989"/>
                    <a:pt x="1068" y="989"/>
                  </a:cubicBezTo>
                  <a:cubicBezTo>
                    <a:pt x="1100" y="989"/>
                    <a:pt x="1147" y="1011"/>
                    <a:pt x="1217" y="1061"/>
                  </a:cubicBezTo>
                  <a:cubicBezTo>
                    <a:pt x="1301" y="1121"/>
                    <a:pt x="1426" y="1190"/>
                    <a:pt x="1539" y="1190"/>
                  </a:cubicBezTo>
                  <a:cubicBezTo>
                    <a:pt x="1610" y="1190"/>
                    <a:pt x="1677" y="1163"/>
                    <a:pt x="1725" y="1087"/>
                  </a:cubicBezTo>
                  <a:cubicBezTo>
                    <a:pt x="1784" y="998"/>
                    <a:pt x="1747" y="935"/>
                    <a:pt x="1721" y="834"/>
                  </a:cubicBezTo>
                  <a:cubicBezTo>
                    <a:pt x="1709" y="783"/>
                    <a:pt x="1592" y="365"/>
                    <a:pt x="1504" y="179"/>
                  </a:cubicBezTo>
                  <a:cubicBezTo>
                    <a:pt x="1528" y="170"/>
                    <a:pt x="1547" y="150"/>
                    <a:pt x="1547" y="123"/>
                  </a:cubicBezTo>
                  <a:cubicBezTo>
                    <a:pt x="1546" y="75"/>
                    <a:pt x="1542" y="54"/>
                    <a:pt x="1505" y="24"/>
                  </a:cubicBezTo>
                  <a:cubicBezTo>
                    <a:pt x="1486" y="9"/>
                    <a:pt x="1465"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7"/>
            <p:cNvSpPr/>
            <p:nvPr/>
          </p:nvSpPr>
          <p:spPr>
            <a:xfrm>
              <a:off x="6859925" y="4109700"/>
              <a:ext cx="269350" cy="198325"/>
            </a:xfrm>
            <a:custGeom>
              <a:avLst/>
              <a:gdLst/>
              <a:ahLst/>
              <a:cxnLst/>
              <a:rect l="l" t="t" r="r" b="b"/>
              <a:pathLst>
                <a:path w="10774" h="7933" extrusionOk="0">
                  <a:moveTo>
                    <a:pt x="10639" y="1"/>
                  </a:moveTo>
                  <a:cubicBezTo>
                    <a:pt x="10587" y="1"/>
                    <a:pt x="10536" y="28"/>
                    <a:pt x="10526" y="87"/>
                  </a:cubicBezTo>
                  <a:cubicBezTo>
                    <a:pt x="10482" y="327"/>
                    <a:pt x="10443" y="566"/>
                    <a:pt x="10404" y="807"/>
                  </a:cubicBezTo>
                  <a:cubicBezTo>
                    <a:pt x="10290" y="750"/>
                    <a:pt x="10178" y="693"/>
                    <a:pt x="10063" y="638"/>
                  </a:cubicBezTo>
                  <a:cubicBezTo>
                    <a:pt x="10037" y="625"/>
                    <a:pt x="10012" y="619"/>
                    <a:pt x="9988" y="619"/>
                  </a:cubicBezTo>
                  <a:cubicBezTo>
                    <a:pt x="9911" y="619"/>
                    <a:pt x="9850" y="679"/>
                    <a:pt x="9837" y="766"/>
                  </a:cubicBezTo>
                  <a:cubicBezTo>
                    <a:pt x="9755" y="1373"/>
                    <a:pt x="9342" y="1787"/>
                    <a:pt x="8953" y="2217"/>
                  </a:cubicBezTo>
                  <a:cubicBezTo>
                    <a:pt x="8612" y="2592"/>
                    <a:pt x="8223" y="2767"/>
                    <a:pt x="7812" y="3038"/>
                  </a:cubicBezTo>
                  <a:cubicBezTo>
                    <a:pt x="7530" y="3222"/>
                    <a:pt x="7360" y="3465"/>
                    <a:pt x="7134" y="3710"/>
                  </a:cubicBezTo>
                  <a:cubicBezTo>
                    <a:pt x="6789" y="4085"/>
                    <a:pt x="6370" y="4350"/>
                    <a:pt x="5950" y="4631"/>
                  </a:cubicBezTo>
                  <a:cubicBezTo>
                    <a:pt x="4127" y="5853"/>
                    <a:pt x="2389" y="7279"/>
                    <a:pt x="173" y="7636"/>
                  </a:cubicBezTo>
                  <a:cubicBezTo>
                    <a:pt x="1" y="7663"/>
                    <a:pt x="49" y="7918"/>
                    <a:pt x="209" y="7926"/>
                  </a:cubicBezTo>
                  <a:lnTo>
                    <a:pt x="209" y="7928"/>
                  </a:lnTo>
                  <a:cubicBezTo>
                    <a:pt x="265" y="7931"/>
                    <a:pt x="320" y="7932"/>
                    <a:pt x="376" y="7932"/>
                  </a:cubicBezTo>
                  <a:cubicBezTo>
                    <a:pt x="1504" y="7932"/>
                    <a:pt x="2561" y="7305"/>
                    <a:pt x="3476" y="6701"/>
                  </a:cubicBezTo>
                  <a:cubicBezTo>
                    <a:pt x="4524" y="6012"/>
                    <a:pt x="5561" y="5298"/>
                    <a:pt x="6588" y="4577"/>
                  </a:cubicBezTo>
                  <a:cubicBezTo>
                    <a:pt x="6980" y="4302"/>
                    <a:pt x="7246" y="4005"/>
                    <a:pt x="7568" y="3650"/>
                  </a:cubicBezTo>
                  <a:cubicBezTo>
                    <a:pt x="7910" y="3273"/>
                    <a:pt x="8381" y="3162"/>
                    <a:pt x="8762" y="2839"/>
                  </a:cubicBezTo>
                  <a:cubicBezTo>
                    <a:pt x="9325" y="2363"/>
                    <a:pt x="9916" y="1718"/>
                    <a:pt x="10097" y="984"/>
                  </a:cubicBezTo>
                  <a:cubicBezTo>
                    <a:pt x="10211" y="1038"/>
                    <a:pt x="10326" y="1093"/>
                    <a:pt x="10441" y="1146"/>
                  </a:cubicBezTo>
                  <a:cubicBezTo>
                    <a:pt x="10466" y="1158"/>
                    <a:pt x="10490" y="1163"/>
                    <a:pt x="10513" y="1163"/>
                  </a:cubicBezTo>
                  <a:cubicBezTo>
                    <a:pt x="10588" y="1163"/>
                    <a:pt x="10647" y="1107"/>
                    <a:pt x="10658" y="1022"/>
                  </a:cubicBezTo>
                  <a:cubicBezTo>
                    <a:pt x="10696" y="721"/>
                    <a:pt x="10733" y="423"/>
                    <a:pt x="10765" y="121"/>
                  </a:cubicBezTo>
                  <a:cubicBezTo>
                    <a:pt x="10773" y="44"/>
                    <a:pt x="10705" y="1"/>
                    <a:pt x="10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7"/>
            <p:cNvSpPr/>
            <p:nvPr/>
          </p:nvSpPr>
          <p:spPr>
            <a:xfrm>
              <a:off x="6662175" y="4313750"/>
              <a:ext cx="169525" cy="49525"/>
            </a:xfrm>
            <a:custGeom>
              <a:avLst/>
              <a:gdLst/>
              <a:ahLst/>
              <a:cxnLst/>
              <a:rect l="l" t="t" r="r" b="b"/>
              <a:pathLst>
                <a:path w="6781" h="1981" extrusionOk="0">
                  <a:moveTo>
                    <a:pt x="6648" y="0"/>
                  </a:moveTo>
                  <a:cubicBezTo>
                    <a:pt x="6618" y="0"/>
                    <a:pt x="6587" y="16"/>
                    <a:pt x="6567" y="52"/>
                  </a:cubicBezTo>
                  <a:cubicBezTo>
                    <a:pt x="6438" y="282"/>
                    <a:pt x="6358" y="504"/>
                    <a:pt x="6311" y="749"/>
                  </a:cubicBezTo>
                  <a:cubicBezTo>
                    <a:pt x="6079" y="591"/>
                    <a:pt x="5895" y="309"/>
                    <a:pt x="5608" y="309"/>
                  </a:cubicBezTo>
                  <a:cubicBezTo>
                    <a:pt x="5573" y="309"/>
                    <a:pt x="5536" y="314"/>
                    <a:pt x="5497" y="323"/>
                  </a:cubicBezTo>
                  <a:cubicBezTo>
                    <a:pt x="5306" y="369"/>
                    <a:pt x="5295" y="507"/>
                    <a:pt x="5163" y="612"/>
                  </a:cubicBezTo>
                  <a:cubicBezTo>
                    <a:pt x="4757" y="938"/>
                    <a:pt x="4537" y="802"/>
                    <a:pt x="4112" y="929"/>
                  </a:cubicBezTo>
                  <a:cubicBezTo>
                    <a:pt x="3789" y="1026"/>
                    <a:pt x="3699" y="1235"/>
                    <a:pt x="3286" y="1235"/>
                  </a:cubicBezTo>
                  <a:cubicBezTo>
                    <a:pt x="3280" y="1235"/>
                    <a:pt x="3275" y="1234"/>
                    <a:pt x="3270" y="1234"/>
                  </a:cubicBezTo>
                  <a:cubicBezTo>
                    <a:pt x="3093" y="1232"/>
                    <a:pt x="2954" y="1151"/>
                    <a:pt x="2784" y="1151"/>
                  </a:cubicBezTo>
                  <a:cubicBezTo>
                    <a:pt x="2752" y="1151"/>
                    <a:pt x="2720" y="1154"/>
                    <a:pt x="2686" y="1160"/>
                  </a:cubicBezTo>
                  <a:cubicBezTo>
                    <a:pt x="2349" y="1225"/>
                    <a:pt x="2077" y="1475"/>
                    <a:pt x="1738" y="1556"/>
                  </a:cubicBezTo>
                  <a:cubicBezTo>
                    <a:pt x="1546" y="1602"/>
                    <a:pt x="1350" y="1619"/>
                    <a:pt x="1152" y="1619"/>
                  </a:cubicBezTo>
                  <a:cubicBezTo>
                    <a:pt x="846" y="1619"/>
                    <a:pt x="536" y="1580"/>
                    <a:pt x="238" y="1551"/>
                  </a:cubicBezTo>
                  <a:cubicBezTo>
                    <a:pt x="230" y="1550"/>
                    <a:pt x="223" y="1550"/>
                    <a:pt x="216" y="1550"/>
                  </a:cubicBezTo>
                  <a:cubicBezTo>
                    <a:pt x="0" y="1550"/>
                    <a:pt x="9" y="1894"/>
                    <a:pt x="235" y="1920"/>
                  </a:cubicBezTo>
                  <a:cubicBezTo>
                    <a:pt x="513" y="1952"/>
                    <a:pt x="799" y="1981"/>
                    <a:pt x="1084" y="1981"/>
                  </a:cubicBezTo>
                  <a:cubicBezTo>
                    <a:pt x="1427" y="1981"/>
                    <a:pt x="1769" y="1940"/>
                    <a:pt x="2091" y="1815"/>
                  </a:cubicBezTo>
                  <a:lnTo>
                    <a:pt x="2092" y="1815"/>
                  </a:lnTo>
                  <a:cubicBezTo>
                    <a:pt x="2219" y="1765"/>
                    <a:pt x="2389" y="1623"/>
                    <a:pt x="2526" y="1587"/>
                  </a:cubicBezTo>
                  <a:cubicBezTo>
                    <a:pt x="2609" y="1566"/>
                    <a:pt x="2691" y="1558"/>
                    <a:pt x="2774" y="1558"/>
                  </a:cubicBezTo>
                  <a:cubicBezTo>
                    <a:pt x="2968" y="1558"/>
                    <a:pt x="3161" y="1600"/>
                    <a:pt x="3347" y="1600"/>
                  </a:cubicBezTo>
                  <a:cubicBezTo>
                    <a:pt x="3357" y="1600"/>
                    <a:pt x="3367" y="1600"/>
                    <a:pt x="3377" y="1600"/>
                  </a:cubicBezTo>
                  <a:cubicBezTo>
                    <a:pt x="3544" y="1597"/>
                    <a:pt x="3624" y="1577"/>
                    <a:pt x="3773" y="1529"/>
                  </a:cubicBezTo>
                  <a:cubicBezTo>
                    <a:pt x="4134" y="1413"/>
                    <a:pt x="4425" y="1276"/>
                    <a:pt x="4803" y="1228"/>
                  </a:cubicBezTo>
                  <a:cubicBezTo>
                    <a:pt x="4955" y="1207"/>
                    <a:pt x="5083" y="1183"/>
                    <a:pt x="5210" y="1084"/>
                  </a:cubicBezTo>
                  <a:cubicBezTo>
                    <a:pt x="5406" y="931"/>
                    <a:pt x="5452" y="750"/>
                    <a:pt x="5657" y="750"/>
                  </a:cubicBezTo>
                  <a:cubicBezTo>
                    <a:pt x="5726" y="750"/>
                    <a:pt x="5812" y="770"/>
                    <a:pt x="5927" y="818"/>
                  </a:cubicBezTo>
                  <a:cubicBezTo>
                    <a:pt x="6095" y="888"/>
                    <a:pt x="6192" y="1033"/>
                    <a:pt x="6381" y="1092"/>
                  </a:cubicBezTo>
                  <a:cubicBezTo>
                    <a:pt x="6394" y="1096"/>
                    <a:pt x="6406" y="1098"/>
                    <a:pt x="6419" y="1098"/>
                  </a:cubicBezTo>
                  <a:cubicBezTo>
                    <a:pt x="6491" y="1098"/>
                    <a:pt x="6555" y="1034"/>
                    <a:pt x="6557" y="960"/>
                  </a:cubicBezTo>
                  <a:cubicBezTo>
                    <a:pt x="6548" y="675"/>
                    <a:pt x="6610" y="407"/>
                    <a:pt x="6744" y="155"/>
                  </a:cubicBezTo>
                  <a:cubicBezTo>
                    <a:pt x="6781" y="74"/>
                    <a:pt x="6715" y="0"/>
                    <a:pt x="6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7"/>
            <p:cNvSpPr/>
            <p:nvPr/>
          </p:nvSpPr>
          <p:spPr>
            <a:xfrm>
              <a:off x="6977950" y="3960925"/>
              <a:ext cx="208575" cy="217375"/>
            </a:xfrm>
            <a:custGeom>
              <a:avLst/>
              <a:gdLst/>
              <a:ahLst/>
              <a:cxnLst/>
              <a:rect l="l" t="t" r="r" b="b"/>
              <a:pathLst>
                <a:path w="8343" h="8695" extrusionOk="0">
                  <a:moveTo>
                    <a:pt x="7808" y="0"/>
                  </a:moveTo>
                  <a:cubicBezTo>
                    <a:pt x="7755" y="0"/>
                    <a:pt x="7703" y="35"/>
                    <a:pt x="7705" y="106"/>
                  </a:cubicBezTo>
                  <a:cubicBezTo>
                    <a:pt x="7711" y="212"/>
                    <a:pt x="7709" y="321"/>
                    <a:pt x="7698" y="427"/>
                  </a:cubicBezTo>
                  <a:cubicBezTo>
                    <a:pt x="7696" y="448"/>
                    <a:pt x="7715" y="461"/>
                    <a:pt x="7733" y="461"/>
                  </a:cubicBezTo>
                  <a:cubicBezTo>
                    <a:pt x="7739" y="461"/>
                    <a:pt x="7745" y="460"/>
                    <a:pt x="7749" y="457"/>
                  </a:cubicBezTo>
                  <a:lnTo>
                    <a:pt x="7749" y="457"/>
                  </a:lnTo>
                  <a:cubicBezTo>
                    <a:pt x="7764" y="629"/>
                    <a:pt x="7748" y="1131"/>
                    <a:pt x="7686" y="1131"/>
                  </a:cubicBezTo>
                  <a:cubicBezTo>
                    <a:pt x="7670" y="1131"/>
                    <a:pt x="7651" y="1099"/>
                    <a:pt x="7629" y="1021"/>
                  </a:cubicBezTo>
                  <a:cubicBezTo>
                    <a:pt x="7612" y="963"/>
                    <a:pt x="7548" y="924"/>
                    <a:pt x="7489" y="924"/>
                  </a:cubicBezTo>
                  <a:cubicBezTo>
                    <a:pt x="7447" y="924"/>
                    <a:pt x="7408" y="943"/>
                    <a:pt x="7388" y="989"/>
                  </a:cubicBezTo>
                  <a:cubicBezTo>
                    <a:pt x="7244" y="1324"/>
                    <a:pt x="7188" y="1628"/>
                    <a:pt x="7218" y="1965"/>
                  </a:cubicBezTo>
                  <a:cubicBezTo>
                    <a:pt x="7091" y="1881"/>
                    <a:pt x="6974" y="1780"/>
                    <a:pt x="6873" y="1659"/>
                  </a:cubicBezTo>
                  <a:cubicBezTo>
                    <a:pt x="6850" y="1636"/>
                    <a:pt x="6815" y="1624"/>
                    <a:pt x="6781" y="1624"/>
                  </a:cubicBezTo>
                  <a:cubicBezTo>
                    <a:pt x="6724" y="1624"/>
                    <a:pt x="6667" y="1656"/>
                    <a:pt x="6658" y="1716"/>
                  </a:cubicBezTo>
                  <a:cubicBezTo>
                    <a:pt x="6620" y="1969"/>
                    <a:pt x="6780" y="2425"/>
                    <a:pt x="6709" y="2622"/>
                  </a:cubicBezTo>
                  <a:cubicBezTo>
                    <a:pt x="6577" y="2999"/>
                    <a:pt x="6491" y="3112"/>
                    <a:pt x="6420" y="3112"/>
                  </a:cubicBezTo>
                  <a:cubicBezTo>
                    <a:pt x="6313" y="3112"/>
                    <a:pt x="6241" y="2856"/>
                    <a:pt x="6104" y="2856"/>
                  </a:cubicBezTo>
                  <a:cubicBezTo>
                    <a:pt x="6077" y="2856"/>
                    <a:pt x="6047" y="2867"/>
                    <a:pt x="6013" y="2891"/>
                  </a:cubicBezTo>
                  <a:cubicBezTo>
                    <a:pt x="5866" y="3000"/>
                    <a:pt x="5816" y="3128"/>
                    <a:pt x="5707" y="3273"/>
                  </a:cubicBezTo>
                  <a:cubicBezTo>
                    <a:pt x="5344" y="3760"/>
                    <a:pt x="4931" y="4118"/>
                    <a:pt x="4438" y="4472"/>
                  </a:cubicBezTo>
                  <a:cubicBezTo>
                    <a:pt x="3810" y="4921"/>
                    <a:pt x="3172" y="5331"/>
                    <a:pt x="2605" y="5858"/>
                  </a:cubicBezTo>
                  <a:cubicBezTo>
                    <a:pt x="2290" y="6152"/>
                    <a:pt x="1995" y="6465"/>
                    <a:pt x="1714" y="6791"/>
                  </a:cubicBezTo>
                  <a:cubicBezTo>
                    <a:pt x="1486" y="7057"/>
                    <a:pt x="1033" y="7796"/>
                    <a:pt x="574" y="7796"/>
                  </a:cubicBezTo>
                  <a:cubicBezTo>
                    <a:pt x="517" y="7796"/>
                    <a:pt x="459" y="7785"/>
                    <a:pt x="402" y="7760"/>
                  </a:cubicBezTo>
                  <a:cubicBezTo>
                    <a:pt x="376" y="7748"/>
                    <a:pt x="348" y="7742"/>
                    <a:pt x="321" y="7742"/>
                  </a:cubicBezTo>
                  <a:cubicBezTo>
                    <a:pt x="253" y="7742"/>
                    <a:pt x="190" y="7779"/>
                    <a:pt x="168" y="7856"/>
                  </a:cubicBezTo>
                  <a:cubicBezTo>
                    <a:pt x="103" y="8087"/>
                    <a:pt x="49" y="8305"/>
                    <a:pt x="16" y="8543"/>
                  </a:cubicBezTo>
                  <a:cubicBezTo>
                    <a:pt x="1" y="8637"/>
                    <a:pt x="66" y="8695"/>
                    <a:pt x="134" y="8695"/>
                  </a:cubicBezTo>
                  <a:cubicBezTo>
                    <a:pt x="180" y="8695"/>
                    <a:pt x="228" y="8668"/>
                    <a:pt x="252" y="8609"/>
                  </a:cubicBezTo>
                  <a:cubicBezTo>
                    <a:pt x="325" y="8436"/>
                    <a:pt x="381" y="8268"/>
                    <a:pt x="432" y="8094"/>
                  </a:cubicBezTo>
                  <a:cubicBezTo>
                    <a:pt x="484" y="8104"/>
                    <a:pt x="535" y="8109"/>
                    <a:pt x="584" y="8109"/>
                  </a:cubicBezTo>
                  <a:cubicBezTo>
                    <a:pt x="1126" y="8109"/>
                    <a:pt x="1503" y="7518"/>
                    <a:pt x="1847" y="7105"/>
                  </a:cubicBezTo>
                  <a:cubicBezTo>
                    <a:pt x="2615" y="6180"/>
                    <a:pt x="3504" y="5478"/>
                    <a:pt x="4473" y="4776"/>
                  </a:cubicBezTo>
                  <a:cubicBezTo>
                    <a:pt x="4845" y="4507"/>
                    <a:pt x="5214" y="4229"/>
                    <a:pt x="5530" y="3895"/>
                  </a:cubicBezTo>
                  <a:cubicBezTo>
                    <a:pt x="5657" y="3761"/>
                    <a:pt x="5787" y="3513"/>
                    <a:pt x="5929" y="3403"/>
                  </a:cubicBezTo>
                  <a:cubicBezTo>
                    <a:pt x="6012" y="3288"/>
                    <a:pt x="6096" y="3231"/>
                    <a:pt x="6181" y="3231"/>
                  </a:cubicBezTo>
                  <a:cubicBezTo>
                    <a:pt x="6211" y="3231"/>
                    <a:pt x="6241" y="3238"/>
                    <a:pt x="6271" y="3252"/>
                  </a:cubicBezTo>
                  <a:cubicBezTo>
                    <a:pt x="6325" y="3275"/>
                    <a:pt x="6381" y="3288"/>
                    <a:pt x="6442" y="3288"/>
                  </a:cubicBezTo>
                  <a:cubicBezTo>
                    <a:pt x="7112" y="3016"/>
                    <a:pt x="6884" y="2594"/>
                    <a:pt x="6889" y="2025"/>
                  </a:cubicBezTo>
                  <a:lnTo>
                    <a:pt x="6889" y="2025"/>
                  </a:lnTo>
                  <a:cubicBezTo>
                    <a:pt x="7018" y="2135"/>
                    <a:pt x="7153" y="2227"/>
                    <a:pt x="7318" y="2318"/>
                  </a:cubicBezTo>
                  <a:cubicBezTo>
                    <a:pt x="7339" y="2330"/>
                    <a:pt x="7361" y="2335"/>
                    <a:pt x="7381" y="2335"/>
                  </a:cubicBezTo>
                  <a:cubicBezTo>
                    <a:pt x="7460" y="2335"/>
                    <a:pt x="7525" y="2260"/>
                    <a:pt x="7507" y="2175"/>
                  </a:cubicBezTo>
                  <a:cubicBezTo>
                    <a:pt x="7426" y="1884"/>
                    <a:pt x="7436" y="1599"/>
                    <a:pt x="7533" y="1320"/>
                  </a:cubicBezTo>
                  <a:cubicBezTo>
                    <a:pt x="7586" y="1357"/>
                    <a:pt x="7649" y="1378"/>
                    <a:pt x="7716" y="1378"/>
                  </a:cubicBezTo>
                  <a:cubicBezTo>
                    <a:pt x="7777" y="1378"/>
                    <a:pt x="7842" y="1361"/>
                    <a:pt x="7908" y="1323"/>
                  </a:cubicBezTo>
                  <a:cubicBezTo>
                    <a:pt x="8343" y="1067"/>
                    <a:pt x="7947" y="446"/>
                    <a:pt x="7924" y="107"/>
                  </a:cubicBezTo>
                  <a:cubicBezTo>
                    <a:pt x="7920" y="36"/>
                    <a:pt x="7863" y="0"/>
                    <a:pt x="7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7"/>
            <p:cNvSpPr/>
            <p:nvPr/>
          </p:nvSpPr>
          <p:spPr>
            <a:xfrm>
              <a:off x="6645775" y="4207325"/>
              <a:ext cx="259400" cy="98325"/>
            </a:xfrm>
            <a:custGeom>
              <a:avLst/>
              <a:gdLst/>
              <a:ahLst/>
              <a:cxnLst/>
              <a:rect l="l" t="t" r="r" b="b"/>
              <a:pathLst>
                <a:path w="10376" h="3933" extrusionOk="0">
                  <a:moveTo>
                    <a:pt x="10226" y="1"/>
                  </a:moveTo>
                  <a:cubicBezTo>
                    <a:pt x="10175" y="1"/>
                    <a:pt x="10122" y="27"/>
                    <a:pt x="10099" y="88"/>
                  </a:cubicBezTo>
                  <a:cubicBezTo>
                    <a:pt x="9965" y="434"/>
                    <a:pt x="9930" y="790"/>
                    <a:pt x="9609" y="790"/>
                  </a:cubicBezTo>
                  <a:cubicBezTo>
                    <a:pt x="9562" y="790"/>
                    <a:pt x="9507" y="782"/>
                    <a:pt x="9446" y="765"/>
                  </a:cubicBezTo>
                  <a:cubicBezTo>
                    <a:pt x="9302" y="726"/>
                    <a:pt x="9262" y="618"/>
                    <a:pt x="9091" y="616"/>
                  </a:cubicBezTo>
                  <a:cubicBezTo>
                    <a:pt x="9089" y="616"/>
                    <a:pt x="9087" y="616"/>
                    <a:pt x="9085" y="616"/>
                  </a:cubicBezTo>
                  <a:cubicBezTo>
                    <a:pt x="8871" y="616"/>
                    <a:pt x="8744" y="740"/>
                    <a:pt x="8625" y="900"/>
                  </a:cubicBezTo>
                  <a:cubicBezTo>
                    <a:pt x="8499" y="1072"/>
                    <a:pt x="8499" y="1341"/>
                    <a:pt x="8350" y="1493"/>
                  </a:cubicBezTo>
                  <a:cubicBezTo>
                    <a:pt x="8165" y="1682"/>
                    <a:pt x="7822" y="1648"/>
                    <a:pt x="7601" y="1754"/>
                  </a:cubicBezTo>
                  <a:cubicBezTo>
                    <a:pt x="7382" y="1859"/>
                    <a:pt x="7254" y="2038"/>
                    <a:pt x="7040" y="2154"/>
                  </a:cubicBezTo>
                  <a:cubicBezTo>
                    <a:pt x="6729" y="2323"/>
                    <a:pt x="6363" y="2328"/>
                    <a:pt x="6019" y="2359"/>
                  </a:cubicBezTo>
                  <a:cubicBezTo>
                    <a:pt x="5623" y="2395"/>
                    <a:pt x="5206" y="2424"/>
                    <a:pt x="4867" y="2654"/>
                  </a:cubicBezTo>
                  <a:cubicBezTo>
                    <a:pt x="4748" y="2735"/>
                    <a:pt x="4660" y="2887"/>
                    <a:pt x="4546" y="2960"/>
                  </a:cubicBezTo>
                  <a:cubicBezTo>
                    <a:pt x="4376" y="3068"/>
                    <a:pt x="4271" y="3105"/>
                    <a:pt x="4190" y="3105"/>
                  </a:cubicBezTo>
                  <a:cubicBezTo>
                    <a:pt x="4034" y="3105"/>
                    <a:pt x="3969" y="2967"/>
                    <a:pt x="3707" y="2933"/>
                  </a:cubicBezTo>
                  <a:cubicBezTo>
                    <a:pt x="3679" y="2929"/>
                    <a:pt x="3652" y="2928"/>
                    <a:pt x="3625" y="2928"/>
                  </a:cubicBezTo>
                  <a:cubicBezTo>
                    <a:pt x="3333" y="2928"/>
                    <a:pt x="3087" y="3119"/>
                    <a:pt x="2834" y="3241"/>
                  </a:cubicBezTo>
                  <a:cubicBezTo>
                    <a:pt x="2321" y="3489"/>
                    <a:pt x="1808" y="3546"/>
                    <a:pt x="1281" y="3546"/>
                  </a:cubicBezTo>
                  <a:cubicBezTo>
                    <a:pt x="944" y="3546"/>
                    <a:pt x="602" y="3522"/>
                    <a:pt x="252" y="3510"/>
                  </a:cubicBezTo>
                  <a:cubicBezTo>
                    <a:pt x="250" y="3510"/>
                    <a:pt x="248" y="3510"/>
                    <a:pt x="246" y="3510"/>
                  </a:cubicBezTo>
                  <a:cubicBezTo>
                    <a:pt x="54" y="3510"/>
                    <a:pt x="1" y="3832"/>
                    <a:pt x="203" y="3861"/>
                  </a:cubicBezTo>
                  <a:cubicBezTo>
                    <a:pt x="528" y="3907"/>
                    <a:pt x="841" y="3932"/>
                    <a:pt x="1146" y="3932"/>
                  </a:cubicBezTo>
                  <a:cubicBezTo>
                    <a:pt x="1852" y="3932"/>
                    <a:pt x="2518" y="3796"/>
                    <a:pt x="3198" y="3462"/>
                  </a:cubicBezTo>
                  <a:cubicBezTo>
                    <a:pt x="3315" y="3404"/>
                    <a:pt x="3418" y="3383"/>
                    <a:pt x="3514" y="3383"/>
                  </a:cubicBezTo>
                  <a:cubicBezTo>
                    <a:pt x="3774" y="3383"/>
                    <a:pt x="3976" y="3538"/>
                    <a:pt x="4231" y="3538"/>
                  </a:cubicBezTo>
                  <a:cubicBezTo>
                    <a:pt x="4292" y="3538"/>
                    <a:pt x="4357" y="3529"/>
                    <a:pt x="4426" y="3506"/>
                  </a:cubicBezTo>
                  <a:cubicBezTo>
                    <a:pt x="4557" y="3464"/>
                    <a:pt x="4626" y="3360"/>
                    <a:pt x="4724" y="3278"/>
                  </a:cubicBezTo>
                  <a:cubicBezTo>
                    <a:pt x="4986" y="3053"/>
                    <a:pt x="5175" y="2837"/>
                    <a:pt x="5540" y="2750"/>
                  </a:cubicBezTo>
                  <a:cubicBezTo>
                    <a:pt x="6015" y="2638"/>
                    <a:pt x="6521" y="2714"/>
                    <a:pt x="6983" y="2538"/>
                  </a:cubicBezTo>
                  <a:cubicBezTo>
                    <a:pt x="7129" y="2484"/>
                    <a:pt x="7236" y="2397"/>
                    <a:pt x="7373" y="2327"/>
                  </a:cubicBezTo>
                  <a:cubicBezTo>
                    <a:pt x="7554" y="2234"/>
                    <a:pt x="8098" y="2107"/>
                    <a:pt x="8322" y="1950"/>
                  </a:cubicBezTo>
                  <a:cubicBezTo>
                    <a:pt x="8522" y="1810"/>
                    <a:pt x="8607" y="1698"/>
                    <a:pt x="8726" y="1472"/>
                  </a:cubicBezTo>
                  <a:cubicBezTo>
                    <a:pt x="8845" y="1248"/>
                    <a:pt x="8831" y="1005"/>
                    <a:pt x="9086" y="1005"/>
                  </a:cubicBezTo>
                  <a:cubicBezTo>
                    <a:pt x="9140" y="1005"/>
                    <a:pt x="9205" y="1016"/>
                    <a:pt x="9286" y="1040"/>
                  </a:cubicBezTo>
                  <a:cubicBezTo>
                    <a:pt x="9447" y="1088"/>
                    <a:pt x="9547" y="1222"/>
                    <a:pt x="9728" y="1260"/>
                  </a:cubicBezTo>
                  <a:cubicBezTo>
                    <a:pt x="9741" y="1263"/>
                    <a:pt x="9753" y="1264"/>
                    <a:pt x="9766" y="1264"/>
                  </a:cubicBezTo>
                  <a:cubicBezTo>
                    <a:pt x="9820" y="1264"/>
                    <a:pt x="9873" y="1240"/>
                    <a:pt x="9900" y="1190"/>
                  </a:cubicBezTo>
                  <a:cubicBezTo>
                    <a:pt x="10084" y="852"/>
                    <a:pt x="10225" y="520"/>
                    <a:pt x="10345" y="155"/>
                  </a:cubicBezTo>
                  <a:cubicBezTo>
                    <a:pt x="10376" y="60"/>
                    <a:pt x="10302" y="1"/>
                    <a:pt x="10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7"/>
            <p:cNvSpPr/>
            <p:nvPr/>
          </p:nvSpPr>
          <p:spPr>
            <a:xfrm>
              <a:off x="7077800" y="3903300"/>
              <a:ext cx="86525" cy="100925"/>
            </a:xfrm>
            <a:custGeom>
              <a:avLst/>
              <a:gdLst/>
              <a:ahLst/>
              <a:cxnLst/>
              <a:rect l="l" t="t" r="r" b="b"/>
              <a:pathLst>
                <a:path w="3461" h="4037" extrusionOk="0">
                  <a:moveTo>
                    <a:pt x="3381" y="1"/>
                  </a:moveTo>
                  <a:cubicBezTo>
                    <a:pt x="3349" y="1"/>
                    <a:pt x="3316" y="23"/>
                    <a:pt x="3313" y="66"/>
                  </a:cubicBezTo>
                  <a:cubicBezTo>
                    <a:pt x="3290" y="432"/>
                    <a:pt x="3364" y="690"/>
                    <a:pt x="3013" y="708"/>
                  </a:cubicBezTo>
                  <a:cubicBezTo>
                    <a:pt x="3011" y="708"/>
                    <a:pt x="3010" y="708"/>
                    <a:pt x="3008" y="708"/>
                  </a:cubicBezTo>
                  <a:cubicBezTo>
                    <a:pt x="2939" y="708"/>
                    <a:pt x="2859" y="628"/>
                    <a:pt x="2770" y="628"/>
                  </a:cubicBezTo>
                  <a:cubicBezTo>
                    <a:pt x="2761" y="628"/>
                    <a:pt x="2753" y="628"/>
                    <a:pt x="2745" y="630"/>
                  </a:cubicBezTo>
                  <a:cubicBezTo>
                    <a:pt x="2344" y="703"/>
                    <a:pt x="2510" y="1100"/>
                    <a:pt x="2441" y="1352"/>
                  </a:cubicBezTo>
                  <a:cubicBezTo>
                    <a:pt x="2368" y="1624"/>
                    <a:pt x="2138" y="1653"/>
                    <a:pt x="2011" y="1839"/>
                  </a:cubicBezTo>
                  <a:cubicBezTo>
                    <a:pt x="1809" y="2132"/>
                    <a:pt x="1781" y="2438"/>
                    <a:pt x="1450" y="2649"/>
                  </a:cubicBezTo>
                  <a:cubicBezTo>
                    <a:pt x="1221" y="2793"/>
                    <a:pt x="999" y="2833"/>
                    <a:pt x="811" y="3034"/>
                  </a:cubicBezTo>
                  <a:cubicBezTo>
                    <a:pt x="550" y="3311"/>
                    <a:pt x="461" y="3620"/>
                    <a:pt x="111" y="3824"/>
                  </a:cubicBezTo>
                  <a:cubicBezTo>
                    <a:pt x="0" y="3889"/>
                    <a:pt x="66" y="4036"/>
                    <a:pt x="178" y="4036"/>
                  </a:cubicBezTo>
                  <a:cubicBezTo>
                    <a:pt x="184" y="4036"/>
                    <a:pt x="192" y="4036"/>
                    <a:pt x="199" y="4035"/>
                  </a:cubicBezTo>
                  <a:cubicBezTo>
                    <a:pt x="602" y="3966"/>
                    <a:pt x="683" y="3649"/>
                    <a:pt x="918" y="3359"/>
                  </a:cubicBezTo>
                  <a:cubicBezTo>
                    <a:pt x="1243" y="2956"/>
                    <a:pt x="1717" y="2888"/>
                    <a:pt x="2034" y="2496"/>
                  </a:cubicBezTo>
                  <a:cubicBezTo>
                    <a:pt x="2084" y="2270"/>
                    <a:pt x="2195" y="2074"/>
                    <a:pt x="2364" y="1905"/>
                  </a:cubicBezTo>
                  <a:cubicBezTo>
                    <a:pt x="2435" y="1868"/>
                    <a:pt x="2502" y="1825"/>
                    <a:pt x="2565" y="1775"/>
                  </a:cubicBezTo>
                  <a:cubicBezTo>
                    <a:pt x="2603" y="1697"/>
                    <a:pt x="2652" y="1622"/>
                    <a:pt x="2675" y="1536"/>
                  </a:cubicBezTo>
                  <a:cubicBezTo>
                    <a:pt x="2688" y="1413"/>
                    <a:pt x="2684" y="1291"/>
                    <a:pt x="2663" y="1169"/>
                  </a:cubicBezTo>
                  <a:cubicBezTo>
                    <a:pt x="2746" y="1004"/>
                    <a:pt x="2832" y="921"/>
                    <a:pt x="2920" y="921"/>
                  </a:cubicBezTo>
                  <a:cubicBezTo>
                    <a:pt x="2973" y="921"/>
                    <a:pt x="3026" y="951"/>
                    <a:pt x="3081" y="1011"/>
                  </a:cubicBezTo>
                  <a:cubicBezTo>
                    <a:pt x="3082" y="1011"/>
                    <a:pt x="3083" y="1011"/>
                    <a:pt x="3085" y="1011"/>
                  </a:cubicBezTo>
                  <a:cubicBezTo>
                    <a:pt x="3219" y="1011"/>
                    <a:pt x="3202" y="1072"/>
                    <a:pt x="3328" y="1072"/>
                  </a:cubicBezTo>
                  <a:cubicBezTo>
                    <a:pt x="3339" y="1072"/>
                    <a:pt x="3350" y="1071"/>
                    <a:pt x="3363" y="1070"/>
                  </a:cubicBezTo>
                  <a:cubicBezTo>
                    <a:pt x="3415" y="1068"/>
                    <a:pt x="3460" y="1031"/>
                    <a:pt x="3460" y="976"/>
                  </a:cubicBezTo>
                  <a:cubicBezTo>
                    <a:pt x="3459" y="673"/>
                    <a:pt x="3456" y="370"/>
                    <a:pt x="3447" y="67"/>
                  </a:cubicBezTo>
                  <a:cubicBezTo>
                    <a:pt x="3446" y="23"/>
                    <a:pt x="3414" y="1"/>
                    <a:pt x="3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7"/>
            <p:cNvSpPr/>
            <p:nvPr/>
          </p:nvSpPr>
          <p:spPr>
            <a:xfrm>
              <a:off x="6719800" y="4036225"/>
              <a:ext cx="319375" cy="192425"/>
            </a:xfrm>
            <a:custGeom>
              <a:avLst/>
              <a:gdLst/>
              <a:ahLst/>
              <a:cxnLst/>
              <a:rect l="l" t="t" r="r" b="b"/>
              <a:pathLst>
                <a:path w="12775" h="7697" extrusionOk="0">
                  <a:moveTo>
                    <a:pt x="12666" y="0"/>
                  </a:moveTo>
                  <a:cubicBezTo>
                    <a:pt x="12612" y="0"/>
                    <a:pt x="12555" y="36"/>
                    <a:pt x="12550" y="107"/>
                  </a:cubicBezTo>
                  <a:cubicBezTo>
                    <a:pt x="12531" y="334"/>
                    <a:pt x="12441" y="1265"/>
                    <a:pt x="11992" y="1265"/>
                  </a:cubicBezTo>
                  <a:cubicBezTo>
                    <a:pt x="11891" y="1265"/>
                    <a:pt x="11773" y="1219"/>
                    <a:pt x="11633" y="1107"/>
                  </a:cubicBezTo>
                  <a:cubicBezTo>
                    <a:pt x="11603" y="1084"/>
                    <a:pt x="11565" y="1071"/>
                    <a:pt x="11528" y="1071"/>
                  </a:cubicBezTo>
                  <a:cubicBezTo>
                    <a:pt x="11471" y="1071"/>
                    <a:pt x="11416" y="1101"/>
                    <a:pt x="11402" y="1169"/>
                  </a:cubicBezTo>
                  <a:cubicBezTo>
                    <a:pt x="11264" y="1804"/>
                    <a:pt x="10607" y="1971"/>
                    <a:pt x="10195" y="2393"/>
                  </a:cubicBezTo>
                  <a:cubicBezTo>
                    <a:pt x="9691" y="2910"/>
                    <a:pt x="9233" y="3378"/>
                    <a:pt x="8567" y="3694"/>
                  </a:cubicBezTo>
                  <a:cubicBezTo>
                    <a:pt x="7714" y="4099"/>
                    <a:pt x="6667" y="4051"/>
                    <a:pt x="6036" y="4830"/>
                  </a:cubicBezTo>
                  <a:cubicBezTo>
                    <a:pt x="5707" y="5234"/>
                    <a:pt x="5592" y="5297"/>
                    <a:pt x="5078" y="5405"/>
                  </a:cubicBezTo>
                  <a:cubicBezTo>
                    <a:pt x="4830" y="5458"/>
                    <a:pt x="4847" y="5405"/>
                    <a:pt x="4604" y="5487"/>
                  </a:cubicBezTo>
                  <a:cubicBezTo>
                    <a:pt x="4162" y="5639"/>
                    <a:pt x="3872" y="6023"/>
                    <a:pt x="3457" y="6212"/>
                  </a:cubicBezTo>
                  <a:cubicBezTo>
                    <a:pt x="3042" y="6403"/>
                    <a:pt x="2652" y="6201"/>
                    <a:pt x="2275" y="6445"/>
                  </a:cubicBezTo>
                  <a:cubicBezTo>
                    <a:pt x="2021" y="6608"/>
                    <a:pt x="1869" y="6864"/>
                    <a:pt x="1603" y="7030"/>
                  </a:cubicBezTo>
                  <a:cubicBezTo>
                    <a:pt x="1275" y="7234"/>
                    <a:pt x="930" y="7312"/>
                    <a:pt x="565" y="7312"/>
                  </a:cubicBezTo>
                  <a:cubicBezTo>
                    <a:pt x="461" y="7312"/>
                    <a:pt x="355" y="7305"/>
                    <a:pt x="248" y="7294"/>
                  </a:cubicBezTo>
                  <a:cubicBezTo>
                    <a:pt x="240" y="7293"/>
                    <a:pt x="232" y="7293"/>
                    <a:pt x="224" y="7293"/>
                  </a:cubicBezTo>
                  <a:cubicBezTo>
                    <a:pt x="1" y="7293"/>
                    <a:pt x="6" y="7656"/>
                    <a:pt x="244" y="7681"/>
                  </a:cubicBezTo>
                  <a:cubicBezTo>
                    <a:pt x="347" y="7691"/>
                    <a:pt x="450" y="7697"/>
                    <a:pt x="553" y="7697"/>
                  </a:cubicBezTo>
                  <a:cubicBezTo>
                    <a:pt x="989" y="7697"/>
                    <a:pt x="1413" y="7597"/>
                    <a:pt x="1796" y="7360"/>
                  </a:cubicBezTo>
                  <a:cubicBezTo>
                    <a:pt x="2021" y="7222"/>
                    <a:pt x="2168" y="6998"/>
                    <a:pt x="2379" y="6855"/>
                  </a:cubicBezTo>
                  <a:cubicBezTo>
                    <a:pt x="2667" y="6658"/>
                    <a:pt x="2909" y="6750"/>
                    <a:pt x="3215" y="6696"/>
                  </a:cubicBezTo>
                  <a:cubicBezTo>
                    <a:pt x="3748" y="6602"/>
                    <a:pt x="4082" y="6135"/>
                    <a:pt x="4548" y="5911"/>
                  </a:cubicBezTo>
                  <a:cubicBezTo>
                    <a:pt x="5095" y="5647"/>
                    <a:pt x="5648" y="5884"/>
                    <a:pt x="6075" y="5397"/>
                  </a:cubicBezTo>
                  <a:cubicBezTo>
                    <a:pt x="6329" y="5107"/>
                    <a:pt x="6497" y="4794"/>
                    <a:pt x="6854" y="4604"/>
                  </a:cubicBezTo>
                  <a:cubicBezTo>
                    <a:pt x="7153" y="4445"/>
                    <a:pt x="7492" y="4388"/>
                    <a:pt x="7814" y="4295"/>
                  </a:cubicBezTo>
                  <a:cubicBezTo>
                    <a:pt x="8433" y="4117"/>
                    <a:pt x="9007" y="3843"/>
                    <a:pt x="9521" y="3452"/>
                  </a:cubicBezTo>
                  <a:cubicBezTo>
                    <a:pt x="10064" y="3037"/>
                    <a:pt x="10440" y="2503"/>
                    <a:pt x="11022" y="2139"/>
                  </a:cubicBezTo>
                  <a:cubicBezTo>
                    <a:pt x="11326" y="1948"/>
                    <a:pt x="11517" y="1743"/>
                    <a:pt x="11619" y="1426"/>
                  </a:cubicBezTo>
                  <a:cubicBezTo>
                    <a:pt x="11730" y="1485"/>
                    <a:pt x="11832" y="1512"/>
                    <a:pt x="11927" y="1512"/>
                  </a:cubicBezTo>
                  <a:cubicBezTo>
                    <a:pt x="12476" y="1512"/>
                    <a:pt x="12754" y="620"/>
                    <a:pt x="12772" y="108"/>
                  </a:cubicBezTo>
                  <a:cubicBezTo>
                    <a:pt x="12774" y="36"/>
                    <a:pt x="12721" y="0"/>
                    <a:pt x="12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7"/>
            <p:cNvSpPr/>
            <p:nvPr/>
          </p:nvSpPr>
          <p:spPr>
            <a:xfrm>
              <a:off x="6611225" y="4225075"/>
              <a:ext cx="89850" cy="28475"/>
            </a:xfrm>
            <a:custGeom>
              <a:avLst/>
              <a:gdLst/>
              <a:ahLst/>
              <a:cxnLst/>
              <a:rect l="l" t="t" r="r" b="b"/>
              <a:pathLst>
                <a:path w="3594" h="1139" extrusionOk="0">
                  <a:moveTo>
                    <a:pt x="3458" y="0"/>
                  </a:moveTo>
                  <a:cubicBezTo>
                    <a:pt x="3412" y="0"/>
                    <a:pt x="3363" y="24"/>
                    <a:pt x="3340" y="78"/>
                  </a:cubicBezTo>
                  <a:cubicBezTo>
                    <a:pt x="3254" y="287"/>
                    <a:pt x="3164" y="347"/>
                    <a:pt x="3068" y="347"/>
                  </a:cubicBezTo>
                  <a:cubicBezTo>
                    <a:pt x="2935" y="347"/>
                    <a:pt x="2789" y="232"/>
                    <a:pt x="2621" y="232"/>
                  </a:cubicBezTo>
                  <a:cubicBezTo>
                    <a:pt x="2611" y="232"/>
                    <a:pt x="2600" y="233"/>
                    <a:pt x="2590" y="234"/>
                  </a:cubicBezTo>
                  <a:cubicBezTo>
                    <a:pt x="2174" y="269"/>
                    <a:pt x="2023" y="784"/>
                    <a:pt x="1593" y="816"/>
                  </a:cubicBezTo>
                  <a:cubicBezTo>
                    <a:pt x="1571" y="818"/>
                    <a:pt x="1549" y="819"/>
                    <a:pt x="1527" y="819"/>
                  </a:cubicBezTo>
                  <a:cubicBezTo>
                    <a:pt x="1185" y="819"/>
                    <a:pt x="874" y="625"/>
                    <a:pt x="568" y="625"/>
                  </a:cubicBezTo>
                  <a:cubicBezTo>
                    <a:pt x="420" y="625"/>
                    <a:pt x="274" y="670"/>
                    <a:pt x="126" y="803"/>
                  </a:cubicBezTo>
                  <a:cubicBezTo>
                    <a:pt x="1" y="914"/>
                    <a:pt x="120" y="1067"/>
                    <a:pt x="251" y="1067"/>
                  </a:cubicBezTo>
                  <a:cubicBezTo>
                    <a:pt x="273" y="1067"/>
                    <a:pt x="296" y="1063"/>
                    <a:pt x="318" y="1053"/>
                  </a:cubicBezTo>
                  <a:cubicBezTo>
                    <a:pt x="428" y="1005"/>
                    <a:pt x="535" y="987"/>
                    <a:pt x="641" y="987"/>
                  </a:cubicBezTo>
                  <a:cubicBezTo>
                    <a:pt x="950" y="987"/>
                    <a:pt x="1246" y="1139"/>
                    <a:pt x="1566" y="1139"/>
                  </a:cubicBezTo>
                  <a:cubicBezTo>
                    <a:pt x="1574" y="1139"/>
                    <a:pt x="1582" y="1139"/>
                    <a:pt x="1590" y="1138"/>
                  </a:cubicBezTo>
                  <a:cubicBezTo>
                    <a:pt x="1867" y="1132"/>
                    <a:pt x="1997" y="999"/>
                    <a:pt x="2215" y="856"/>
                  </a:cubicBezTo>
                  <a:lnTo>
                    <a:pt x="2215" y="857"/>
                  </a:lnTo>
                  <a:cubicBezTo>
                    <a:pt x="2362" y="688"/>
                    <a:pt x="2560" y="603"/>
                    <a:pt x="2813" y="603"/>
                  </a:cubicBezTo>
                  <a:cubicBezTo>
                    <a:pt x="2818" y="603"/>
                    <a:pt x="2824" y="603"/>
                    <a:pt x="2830" y="603"/>
                  </a:cubicBezTo>
                  <a:cubicBezTo>
                    <a:pt x="2874" y="635"/>
                    <a:pt x="2920" y="661"/>
                    <a:pt x="2970" y="680"/>
                  </a:cubicBezTo>
                  <a:cubicBezTo>
                    <a:pt x="2980" y="679"/>
                    <a:pt x="2990" y="678"/>
                    <a:pt x="3000" y="678"/>
                  </a:cubicBezTo>
                  <a:cubicBezTo>
                    <a:pt x="3040" y="678"/>
                    <a:pt x="3082" y="685"/>
                    <a:pt x="3123" y="685"/>
                  </a:cubicBezTo>
                  <a:cubicBezTo>
                    <a:pt x="3148" y="685"/>
                    <a:pt x="3173" y="682"/>
                    <a:pt x="3197" y="674"/>
                  </a:cubicBezTo>
                  <a:cubicBezTo>
                    <a:pt x="3417" y="601"/>
                    <a:pt x="3502" y="335"/>
                    <a:pt x="3566" y="140"/>
                  </a:cubicBezTo>
                  <a:cubicBezTo>
                    <a:pt x="3593" y="53"/>
                    <a:pt x="3528" y="0"/>
                    <a:pt x="3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7"/>
            <p:cNvSpPr/>
            <p:nvPr/>
          </p:nvSpPr>
          <p:spPr>
            <a:xfrm>
              <a:off x="6838125" y="3846075"/>
              <a:ext cx="301700" cy="256725"/>
            </a:xfrm>
            <a:custGeom>
              <a:avLst/>
              <a:gdLst/>
              <a:ahLst/>
              <a:cxnLst/>
              <a:rect l="l" t="t" r="r" b="b"/>
              <a:pathLst>
                <a:path w="12068" h="10269" extrusionOk="0">
                  <a:moveTo>
                    <a:pt x="11638" y="1"/>
                  </a:moveTo>
                  <a:cubicBezTo>
                    <a:pt x="11582" y="1"/>
                    <a:pt x="11530" y="59"/>
                    <a:pt x="11561" y="127"/>
                  </a:cubicBezTo>
                  <a:cubicBezTo>
                    <a:pt x="11523" y="410"/>
                    <a:pt x="11486" y="693"/>
                    <a:pt x="11448" y="977"/>
                  </a:cubicBezTo>
                  <a:cubicBezTo>
                    <a:pt x="11379" y="982"/>
                    <a:pt x="11323" y="1027"/>
                    <a:pt x="11321" y="1100"/>
                  </a:cubicBezTo>
                  <a:cubicBezTo>
                    <a:pt x="11315" y="1358"/>
                    <a:pt x="11281" y="2029"/>
                    <a:pt x="11053" y="2188"/>
                  </a:cubicBezTo>
                  <a:cubicBezTo>
                    <a:pt x="10988" y="2234"/>
                    <a:pt x="10920" y="2251"/>
                    <a:pt x="10851" y="2251"/>
                  </a:cubicBezTo>
                  <a:cubicBezTo>
                    <a:pt x="10702" y="2251"/>
                    <a:pt x="10548" y="2171"/>
                    <a:pt x="10405" y="2128"/>
                  </a:cubicBezTo>
                  <a:cubicBezTo>
                    <a:pt x="10393" y="2124"/>
                    <a:pt x="10380" y="2122"/>
                    <a:pt x="10368" y="2122"/>
                  </a:cubicBezTo>
                  <a:cubicBezTo>
                    <a:pt x="10309" y="2122"/>
                    <a:pt x="10259" y="2166"/>
                    <a:pt x="10239" y="2221"/>
                  </a:cubicBezTo>
                  <a:cubicBezTo>
                    <a:pt x="9780" y="3481"/>
                    <a:pt x="8493" y="4462"/>
                    <a:pt x="7577" y="5399"/>
                  </a:cubicBezTo>
                  <a:cubicBezTo>
                    <a:pt x="7130" y="5857"/>
                    <a:pt x="6657" y="6533"/>
                    <a:pt x="6124" y="6881"/>
                  </a:cubicBezTo>
                  <a:cubicBezTo>
                    <a:pt x="5569" y="7245"/>
                    <a:pt x="4949" y="7108"/>
                    <a:pt x="4405" y="7393"/>
                  </a:cubicBezTo>
                  <a:cubicBezTo>
                    <a:pt x="4214" y="7493"/>
                    <a:pt x="4105" y="7629"/>
                    <a:pt x="3967" y="7795"/>
                  </a:cubicBezTo>
                  <a:cubicBezTo>
                    <a:pt x="3644" y="8184"/>
                    <a:pt x="3713" y="8164"/>
                    <a:pt x="3122" y="8432"/>
                  </a:cubicBezTo>
                  <a:cubicBezTo>
                    <a:pt x="2698" y="8625"/>
                    <a:pt x="2571" y="8702"/>
                    <a:pt x="2294" y="9066"/>
                  </a:cubicBezTo>
                  <a:cubicBezTo>
                    <a:pt x="1783" y="9741"/>
                    <a:pt x="1393" y="9511"/>
                    <a:pt x="697" y="9652"/>
                  </a:cubicBezTo>
                  <a:cubicBezTo>
                    <a:pt x="404" y="9710"/>
                    <a:pt x="199" y="9803"/>
                    <a:pt x="56" y="10071"/>
                  </a:cubicBezTo>
                  <a:cubicBezTo>
                    <a:pt x="0" y="10174"/>
                    <a:pt x="83" y="10268"/>
                    <a:pt x="176" y="10268"/>
                  </a:cubicBezTo>
                  <a:cubicBezTo>
                    <a:pt x="207" y="10268"/>
                    <a:pt x="239" y="10258"/>
                    <a:pt x="268" y="10233"/>
                  </a:cubicBezTo>
                  <a:cubicBezTo>
                    <a:pt x="766" y="9805"/>
                    <a:pt x="1346" y="10049"/>
                    <a:pt x="1910" y="9851"/>
                  </a:cubicBezTo>
                  <a:cubicBezTo>
                    <a:pt x="2294" y="9715"/>
                    <a:pt x="2322" y="9499"/>
                    <a:pt x="2570" y="9226"/>
                  </a:cubicBezTo>
                  <a:cubicBezTo>
                    <a:pt x="3061" y="8688"/>
                    <a:pt x="3266" y="8850"/>
                    <a:pt x="3722" y="8544"/>
                  </a:cubicBezTo>
                  <a:cubicBezTo>
                    <a:pt x="3882" y="8437"/>
                    <a:pt x="3949" y="8295"/>
                    <a:pt x="4082" y="8168"/>
                  </a:cubicBezTo>
                  <a:cubicBezTo>
                    <a:pt x="4435" y="7827"/>
                    <a:pt x="4835" y="7649"/>
                    <a:pt x="5314" y="7531"/>
                  </a:cubicBezTo>
                  <a:cubicBezTo>
                    <a:pt x="5526" y="7480"/>
                    <a:pt x="5664" y="7502"/>
                    <a:pt x="5872" y="7415"/>
                  </a:cubicBezTo>
                  <a:cubicBezTo>
                    <a:pt x="6390" y="7199"/>
                    <a:pt x="6774" y="6650"/>
                    <a:pt x="7157" y="6255"/>
                  </a:cubicBezTo>
                  <a:cubicBezTo>
                    <a:pt x="7717" y="5679"/>
                    <a:pt x="8278" y="5101"/>
                    <a:pt x="8838" y="4524"/>
                  </a:cubicBezTo>
                  <a:cubicBezTo>
                    <a:pt x="9206" y="4144"/>
                    <a:pt x="9598" y="3772"/>
                    <a:pt x="9922" y="3353"/>
                  </a:cubicBezTo>
                  <a:cubicBezTo>
                    <a:pt x="10058" y="3178"/>
                    <a:pt x="10248" y="2655"/>
                    <a:pt x="10408" y="2548"/>
                  </a:cubicBezTo>
                  <a:cubicBezTo>
                    <a:pt x="10483" y="2498"/>
                    <a:pt x="10550" y="2479"/>
                    <a:pt x="10616" y="2479"/>
                  </a:cubicBezTo>
                  <a:cubicBezTo>
                    <a:pt x="10732" y="2479"/>
                    <a:pt x="10846" y="2536"/>
                    <a:pt x="11000" y="2582"/>
                  </a:cubicBezTo>
                  <a:cubicBezTo>
                    <a:pt x="11011" y="2585"/>
                    <a:pt x="11022" y="2586"/>
                    <a:pt x="11034" y="2586"/>
                  </a:cubicBezTo>
                  <a:cubicBezTo>
                    <a:pt x="11080" y="2586"/>
                    <a:pt x="11123" y="2560"/>
                    <a:pt x="11148" y="2521"/>
                  </a:cubicBezTo>
                  <a:cubicBezTo>
                    <a:pt x="11335" y="2224"/>
                    <a:pt x="11461" y="1942"/>
                    <a:pt x="11534" y="1596"/>
                  </a:cubicBezTo>
                  <a:cubicBezTo>
                    <a:pt x="11632" y="1128"/>
                    <a:pt x="11591" y="1384"/>
                    <a:pt x="11794" y="1102"/>
                  </a:cubicBezTo>
                  <a:cubicBezTo>
                    <a:pt x="12067" y="724"/>
                    <a:pt x="11972" y="424"/>
                    <a:pt x="11709" y="41"/>
                  </a:cubicBezTo>
                  <a:cubicBezTo>
                    <a:pt x="11689" y="13"/>
                    <a:pt x="11663" y="1"/>
                    <a:pt x="11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7"/>
            <p:cNvSpPr/>
            <p:nvPr/>
          </p:nvSpPr>
          <p:spPr>
            <a:xfrm>
              <a:off x="6605550" y="4116675"/>
              <a:ext cx="196000" cy="74550"/>
            </a:xfrm>
            <a:custGeom>
              <a:avLst/>
              <a:gdLst/>
              <a:ahLst/>
              <a:cxnLst/>
              <a:rect l="l" t="t" r="r" b="b"/>
              <a:pathLst>
                <a:path w="7840" h="2982" extrusionOk="0">
                  <a:moveTo>
                    <a:pt x="7676" y="1"/>
                  </a:moveTo>
                  <a:cubicBezTo>
                    <a:pt x="7621" y="1"/>
                    <a:pt x="7565" y="30"/>
                    <a:pt x="7542" y="98"/>
                  </a:cubicBezTo>
                  <a:cubicBezTo>
                    <a:pt x="7437" y="396"/>
                    <a:pt x="7345" y="695"/>
                    <a:pt x="7262" y="1000"/>
                  </a:cubicBezTo>
                  <a:cubicBezTo>
                    <a:pt x="6920" y="819"/>
                    <a:pt x="6682" y="382"/>
                    <a:pt x="6275" y="382"/>
                  </a:cubicBezTo>
                  <a:cubicBezTo>
                    <a:pt x="6260" y="382"/>
                    <a:pt x="6245" y="383"/>
                    <a:pt x="6230" y="384"/>
                  </a:cubicBezTo>
                  <a:cubicBezTo>
                    <a:pt x="5962" y="405"/>
                    <a:pt x="5873" y="578"/>
                    <a:pt x="5720" y="757"/>
                  </a:cubicBezTo>
                  <a:cubicBezTo>
                    <a:pt x="5532" y="978"/>
                    <a:pt x="5439" y="1219"/>
                    <a:pt x="5145" y="1347"/>
                  </a:cubicBezTo>
                  <a:cubicBezTo>
                    <a:pt x="4894" y="1457"/>
                    <a:pt x="4604" y="1439"/>
                    <a:pt x="4335" y="1477"/>
                  </a:cubicBezTo>
                  <a:cubicBezTo>
                    <a:pt x="4078" y="1512"/>
                    <a:pt x="3813" y="1546"/>
                    <a:pt x="3583" y="1678"/>
                  </a:cubicBezTo>
                  <a:cubicBezTo>
                    <a:pt x="3153" y="1927"/>
                    <a:pt x="2883" y="2069"/>
                    <a:pt x="2365" y="2096"/>
                  </a:cubicBezTo>
                  <a:cubicBezTo>
                    <a:pt x="1985" y="2117"/>
                    <a:pt x="1605" y="2135"/>
                    <a:pt x="1526" y="2490"/>
                  </a:cubicBezTo>
                  <a:cubicBezTo>
                    <a:pt x="1346" y="2416"/>
                    <a:pt x="1165" y="2379"/>
                    <a:pt x="987" y="2379"/>
                  </a:cubicBezTo>
                  <a:cubicBezTo>
                    <a:pt x="685" y="2379"/>
                    <a:pt x="390" y="2486"/>
                    <a:pt x="115" y="2706"/>
                  </a:cubicBezTo>
                  <a:cubicBezTo>
                    <a:pt x="1" y="2798"/>
                    <a:pt x="109" y="2981"/>
                    <a:pt x="230" y="2981"/>
                  </a:cubicBezTo>
                  <a:cubicBezTo>
                    <a:pt x="256" y="2981"/>
                    <a:pt x="282" y="2973"/>
                    <a:pt x="307" y="2954"/>
                  </a:cubicBezTo>
                  <a:cubicBezTo>
                    <a:pt x="531" y="2781"/>
                    <a:pt x="773" y="2684"/>
                    <a:pt x="1020" y="2684"/>
                  </a:cubicBezTo>
                  <a:cubicBezTo>
                    <a:pt x="1210" y="2684"/>
                    <a:pt x="1402" y="2740"/>
                    <a:pt x="1593" y="2863"/>
                  </a:cubicBezTo>
                  <a:cubicBezTo>
                    <a:pt x="1616" y="2878"/>
                    <a:pt x="1642" y="2885"/>
                    <a:pt x="1667" y="2885"/>
                  </a:cubicBezTo>
                  <a:cubicBezTo>
                    <a:pt x="1747" y="2885"/>
                    <a:pt x="1824" y="2817"/>
                    <a:pt x="1824" y="2732"/>
                  </a:cubicBezTo>
                  <a:cubicBezTo>
                    <a:pt x="1824" y="2506"/>
                    <a:pt x="2050" y="2457"/>
                    <a:pt x="2251" y="2457"/>
                  </a:cubicBezTo>
                  <a:cubicBezTo>
                    <a:pt x="2346" y="2457"/>
                    <a:pt x="2436" y="2468"/>
                    <a:pt x="2493" y="2476"/>
                  </a:cubicBezTo>
                  <a:cubicBezTo>
                    <a:pt x="2624" y="2496"/>
                    <a:pt x="2704" y="2522"/>
                    <a:pt x="2824" y="2522"/>
                  </a:cubicBezTo>
                  <a:cubicBezTo>
                    <a:pt x="2829" y="2522"/>
                    <a:pt x="2835" y="2522"/>
                    <a:pt x="2841" y="2522"/>
                  </a:cubicBezTo>
                  <a:cubicBezTo>
                    <a:pt x="3046" y="2517"/>
                    <a:pt x="3191" y="2463"/>
                    <a:pt x="3362" y="2346"/>
                  </a:cubicBezTo>
                  <a:cubicBezTo>
                    <a:pt x="3687" y="2123"/>
                    <a:pt x="3824" y="1927"/>
                    <a:pt x="4257" y="1843"/>
                  </a:cubicBezTo>
                  <a:cubicBezTo>
                    <a:pt x="4529" y="1791"/>
                    <a:pt x="4810" y="1796"/>
                    <a:pt x="5080" y="1734"/>
                  </a:cubicBezTo>
                  <a:cubicBezTo>
                    <a:pt x="5569" y="1619"/>
                    <a:pt x="5678" y="1371"/>
                    <a:pt x="5970" y="1025"/>
                  </a:cubicBezTo>
                  <a:cubicBezTo>
                    <a:pt x="6095" y="877"/>
                    <a:pt x="6212" y="820"/>
                    <a:pt x="6326" y="820"/>
                  </a:cubicBezTo>
                  <a:cubicBezTo>
                    <a:pt x="6649" y="820"/>
                    <a:pt x="6946" y="1276"/>
                    <a:pt x="7326" y="1373"/>
                  </a:cubicBezTo>
                  <a:cubicBezTo>
                    <a:pt x="7340" y="1376"/>
                    <a:pt x="7354" y="1378"/>
                    <a:pt x="7367" y="1378"/>
                  </a:cubicBezTo>
                  <a:cubicBezTo>
                    <a:pt x="7438" y="1378"/>
                    <a:pt x="7507" y="1332"/>
                    <a:pt x="7527" y="1259"/>
                  </a:cubicBezTo>
                  <a:cubicBezTo>
                    <a:pt x="7623" y="897"/>
                    <a:pt x="7716" y="534"/>
                    <a:pt x="7812" y="172"/>
                  </a:cubicBezTo>
                  <a:cubicBezTo>
                    <a:pt x="7840" y="67"/>
                    <a:pt x="7758" y="1"/>
                    <a:pt x="7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7"/>
            <p:cNvSpPr/>
            <p:nvPr/>
          </p:nvSpPr>
          <p:spPr>
            <a:xfrm>
              <a:off x="6970075" y="3778000"/>
              <a:ext cx="155375" cy="171675"/>
            </a:xfrm>
            <a:custGeom>
              <a:avLst/>
              <a:gdLst/>
              <a:ahLst/>
              <a:cxnLst/>
              <a:rect l="l" t="t" r="r" b="b"/>
              <a:pathLst>
                <a:path w="6215" h="6867" extrusionOk="0">
                  <a:moveTo>
                    <a:pt x="5782" y="1"/>
                  </a:moveTo>
                  <a:cubicBezTo>
                    <a:pt x="5767" y="1"/>
                    <a:pt x="5751" y="12"/>
                    <a:pt x="5752" y="28"/>
                  </a:cubicBezTo>
                  <a:cubicBezTo>
                    <a:pt x="5771" y="307"/>
                    <a:pt x="5814" y="577"/>
                    <a:pt x="5864" y="849"/>
                  </a:cubicBezTo>
                  <a:cubicBezTo>
                    <a:pt x="5847" y="846"/>
                    <a:pt x="5829" y="845"/>
                    <a:pt x="5812" y="845"/>
                  </a:cubicBezTo>
                  <a:cubicBezTo>
                    <a:pt x="5627" y="845"/>
                    <a:pt x="5433" y="986"/>
                    <a:pt x="5356" y="1229"/>
                  </a:cubicBezTo>
                  <a:cubicBezTo>
                    <a:pt x="5223" y="1646"/>
                    <a:pt x="5581" y="1715"/>
                    <a:pt x="5014" y="2061"/>
                  </a:cubicBezTo>
                  <a:cubicBezTo>
                    <a:pt x="4950" y="2100"/>
                    <a:pt x="4801" y="2059"/>
                    <a:pt x="4736" y="2136"/>
                  </a:cubicBezTo>
                  <a:cubicBezTo>
                    <a:pt x="4544" y="2368"/>
                    <a:pt x="4588" y="2553"/>
                    <a:pt x="4475" y="2800"/>
                  </a:cubicBezTo>
                  <a:cubicBezTo>
                    <a:pt x="4320" y="3144"/>
                    <a:pt x="4196" y="3194"/>
                    <a:pt x="4057" y="3194"/>
                  </a:cubicBezTo>
                  <a:cubicBezTo>
                    <a:pt x="3999" y="3194"/>
                    <a:pt x="3938" y="3186"/>
                    <a:pt x="3871" y="3186"/>
                  </a:cubicBezTo>
                  <a:cubicBezTo>
                    <a:pt x="3778" y="3186"/>
                    <a:pt x="3673" y="3203"/>
                    <a:pt x="3546" y="3283"/>
                  </a:cubicBezTo>
                  <a:cubicBezTo>
                    <a:pt x="3335" y="3418"/>
                    <a:pt x="3222" y="3709"/>
                    <a:pt x="3085" y="3903"/>
                  </a:cubicBezTo>
                  <a:cubicBezTo>
                    <a:pt x="2796" y="4310"/>
                    <a:pt x="2459" y="4667"/>
                    <a:pt x="2053" y="4960"/>
                  </a:cubicBezTo>
                  <a:cubicBezTo>
                    <a:pt x="1333" y="5482"/>
                    <a:pt x="339" y="5765"/>
                    <a:pt x="34" y="6684"/>
                  </a:cubicBezTo>
                  <a:cubicBezTo>
                    <a:pt x="0" y="6788"/>
                    <a:pt x="93" y="6867"/>
                    <a:pt x="182" y="6867"/>
                  </a:cubicBezTo>
                  <a:cubicBezTo>
                    <a:pt x="228" y="6867"/>
                    <a:pt x="274" y="6846"/>
                    <a:pt x="301" y="6796"/>
                  </a:cubicBezTo>
                  <a:cubicBezTo>
                    <a:pt x="773" y="5930"/>
                    <a:pt x="1714" y="5666"/>
                    <a:pt x="2444" y="5074"/>
                  </a:cubicBezTo>
                  <a:cubicBezTo>
                    <a:pt x="2732" y="4841"/>
                    <a:pt x="2990" y="4573"/>
                    <a:pt x="3215" y="4279"/>
                  </a:cubicBezTo>
                  <a:cubicBezTo>
                    <a:pt x="3452" y="3966"/>
                    <a:pt x="3565" y="3619"/>
                    <a:pt x="4032" y="3537"/>
                  </a:cubicBezTo>
                  <a:lnTo>
                    <a:pt x="4032" y="3537"/>
                  </a:lnTo>
                  <a:cubicBezTo>
                    <a:pt x="4000" y="3551"/>
                    <a:pt x="4193" y="3578"/>
                    <a:pt x="4294" y="3578"/>
                  </a:cubicBezTo>
                  <a:cubicBezTo>
                    <a:pt x="4321" y="3578"/>
                    <a:pt x="4342" y="3576"/>
                    <a:pt x="4350" y="3571"/>
                  </a:cubicBezTo>
                  <a:cubicBezTo>
                    <a:pt x="4562" y="3439"/>
                    <a:pt x="4582" y="3482"/>
                    <a:pt x="4704" y="3252"/>
                  </a:cubicBezTo>
                  <a:cubicBezTo>
                    <a:pt x="4744" y="3175"/>
                    <a:pt x="4732" y="3076"/>
                    <a:pt x="4767" y="3002"/>
                  </a:cubicBezTo>
                  <a:cubicBezTo>
                    <a:pt x="4751" y="2744"/>
                    <a:pt x="4867" y="2535"/>
                    <a:pt x="5112" y="2377"/>
                  </a:cubicBezTo>
                  <a:lnTo>
                    <a:pt x="5254" y="2392"/>
                  </a:lnTo>
                  <a:cubicBezTo>
                    <a:pt x="5394" y="2281"/>
                    <a:pt x="5507" y="2319"/>
                    <a:pt x="5606" y="2132"/>
                  </a:cubicBezTo>
                  <a:cubicBezTo>
                    <a:pt x="5642" y="2063"/>
                    <a:pt x="5652" y="1984"/>
                    <a:pt x="5664" y="1908"/>
                  </a:cubicBezTo>
                  <a:cubicBezTo>
                    <a:pt x="5660" y="1831"/>
                    <a:pt x="5655" y="1755"/>
                    <a:pt x="5650" y="1678"/>
                  </a:cubicBezTo>
                  <a:cubicBezTo>
                    <a:pt x="5552" y="1441"/>
                    <a:pt x="5649" y="1294"/>
                    <a:pt x="5940" y="1234"/>
                  </a:cubicBezTo>
                  <a:cubicBezTo>
                    <a:pt x="5964" y="1296"/>
                    <a:pt x="6017" y="1323"/>
                    <a:pt x="6068" y="1323"/>
                  </a:cubicBezTo>
                  <a:cubicBezTo>
                    <a:pt x="6143" y="1323"/>
                    <a:pt x="6215" y="1265"/>
                    <a:pt x="6187" y="1168"/>
                  </a:cubicBezTo>
                  <a:cubicBezTo>
                    <a:pt x="6076" y="773"/>
                    <a:pt x="5966" y="391"/>
                    <a:pt x="5803" y="15"/>
                  </a:cubicBezTo>
                  <a:cubicBezTo>
                    <a:pt x="5799" y="5"/>
                    <a:pt x="5791" y="1"/>
                    <a:pt x="5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7"/>
            <p:cNvSpPr/>
            <p:nvPr/>
          </p:nvSpPr>
          <p:spPr>
            <a:xfrm>
              <a:off x="6581500" y="3971375"/>
              <a:ext cx="342525" cy="144175"/>
            </a:xfrm>
            <a:custGeom>
              <a:avLst/>
              <a:gdLst/>
              <a:ahLst/>
              <a:cxnLst/>
              <a:rect l="l" t="t" r="r" b="b"/>
              <a:pathLst>
                <a:path w="13701" h="5767" extrusionOk="0">
                  <a:moveTo>
                    <a:pt x="13407" y="0"/>
                  </a:moveTo>
                  <a:cubicBezTo>
                    <a:pt x="13328" y="0"/>
                    <a:pt x="13252" y="78"/>
                    <a:pt x="13307" y="166"/>
                  </a:cubicBezTo>
                  <a:cubicBezTo>
                    <a:pt x="13604" y="656"/>
                    <a:pt x="12421" y="676"/>
                    <a:pt x="12232" y="926"/>
                  </a:cubicBezTo>
                  <a:cubicBezTo>
                    <a:pt x="11952" y="1295"/>
                    <a:pt x="12148" y="1790"/>
                    <a:pt x="11519" y="1790"/>
                  </a:cubicBezTo>
                  <a:cubicBezTo>
                    <a:pt x="11484" y="1790"/>
                    <a:pt x="11447" y="1788"/>
                    <a:pt x="11407" y="1785"/>
                  </a:cubicBezTo>
                  <a:cubicBezTo>
                    <a:pt x="11198" y="1769"/>
                    <a:pt x="10986" y="1691"/>
                    <a:pt x="10775" y="1691"/>
                  </a:cubicBezTo>
                  <a:cubicBezTo>
                    <a:pt x="10704" y="1691"/>
                    <a:pt x="10634" y="1699"/>
                    <a:pt x="10564" y="1721"/>
                  </a:cubicBezTo>
                  <a:cubicBezTo>
                    <a:pt x="10284" y="1811"/>
                    <a:pt x="10284" y="1991"/>
                    <a:pt x="10125" y="2181"/>
                  </a:cubicBezTo>
                  <a:cubicBezTo>
                    <a:pt x="10097" y="2254"/>
                    <a:pt x="10074" y="2330"/>
                    <a:pt x="10055" y="2406"/>
                  </a:cubicBezTo>
                  <a:cubicBezTo>
                    <a:pt x="9938" y="2517"/>
                    <a:pt x="9820" y="2573"/>
                    <a:pt x="9702" y="2573"/>
                  </a:cubicBezTo>
                  <a:cubicBezTo>
                    <a:pt x="9624" y="2573"/>
                    <a:pt x="9545" y="2548"/>
                    <a:pt x="9466" y="2499"/>
                  </a:cubicBezTo>
                  <a:cubicBezTo>
                    <a:pt x="9464" y="2499"/>
                    <a:pt x="9462" y="2499"/>
                    <a:pt x="9460" y="2499"/>
                  </a:cubicBezTo>
                  <a:cubicBezTo>
                    <a:pt x="9353" y="2499"/>
                    <a:pt x="9282" y="2477"/>
                    <a:pt x="9194" y="2477"/>
                  </a:cubicBezTo>
                  <a:cubicBezTo>
                    <a:pt x="9157" y="2477"/>
                    <a:pt x="9117" y="2481"/>
                    <a:pt x="9070" y="2492"/>
                  </a:cubicBezTo>
                  <a:cubicBezTo>
                    <a:pt x="8763" y="2564"/>
                    <a:pt x="8536" y="2824"/>
                    <a:pt x="8332" y="3041"/>
                  </a:cubicBezTo>
                  <a:cubicBezTo>
                    <a:pt x="8134" y="3252"/>
                    <a:pt x="7945" y="3521"/>
                    <a:pt x="7683" y="3659"/>
                  </a:cubicBezTo>
                  <a:cubicBezTo>
                    <a:pt x="7437" y="3789"/>
                    <a:pt x="7120" y="3759"/>
                    <a:pt x="6860" y="3824"/>
                  </a:cubicBezTo>
                  <a:cubicBezTo>
                    <a:pt x="6333" y="3959"/>
                    <a:pt x="5926" y="4537"/>
                    <a:pt x="5406" y="4537"/>
                  </a:cubicBezTo>
                  <a:cubicBezTo>
                    <a:pt x="5301" y="4537"/>
                    <a:pt x="5191" y="4513"/>
                    <a:pt x="5074" y="4457"/>
                  </a:cubicBezTo>
                  <a:cubicBezTo>
                    <a:pt x="5050" y="4445"/>
                    <a:pt x="5020" y="4439"/>
                    <a:pt x="4990" y="4439"/>
                  </a:cubicBezTo>
                  <a:cubicBezTo>
                    <a:pt x="4918" y="4439"/>
                    <a:pt x="4844" y="4475"/>
                    <a:pt x="4832" y="4556"/>
                  </a:cubicBezTo>
                  <a:cubicBezTo>
                    <a:pt x="4772" y="4962"/>
                    <a:pt x="4604" y="5093"/>
                    <a:pt x="4393" y="5093"/>
                  </a:cubicBezTo>
                  <a:cubicBezTo>
                    <a:pt x="4020" y="5093"/>
                    <a:pt x="3515" y="4680"/>
                    <a:pt x="3254" y="4665"/>
                  </a:cubicBezTo>
                  <a:cubicBezTo>
                    <a:pt x="3240" y="4665"/>
                    <a:pt x="3227" y="4664"/>
                    <a:pt x="3214" y="4664"/>
                  </a:cubicBezTo>
                  <a:cubicBezTo>
                    <a:pt x="2952" y="4664"/>
                    <a:pt x="2880" y="4819"/>
                    <a:pt x="2672" y="4971"/>
                  </a:cubicBezTo>
                  <a:cubicBezTo>
                    <a:pt x="2333" y="5218"/>
                    <a:pt x="2058" y="5269"/>
                    <a:pt x="1749" y="5269"/>
                  </a:cubicBezTo>
                  <a:cubicBezTo>
                    <a:pt x="1564" y="5269"/>
                    <a:pt x="1367" y="5251"/>
                    <a:pt x="1136" y="5246"/>
                  </a:cubicBezTo>
                  <a:cubicBezTo>
                    <a:pt x="1110" y="5245"/>
                    <a:pt x="1085" y="5245"/>
                    <a:pt x="1059" y="5245"/>
                  </a:cubicBezTo>
                  <a:cubicBezTo>
                    <a:pt x="731" y="5245"/>
                    <a:pt x="446" y="5289"/>
                    <a:pt x="153" y="5463"/>
                  </a:cubicBezTo>
                  <a:cubicBezTo>
                    <a:pt x="0" y="5554"/>
                    <a:pt x="93" y="5767"/>
                    <a:pt x="237" y="5767"/>
                  </a:cubicBezTo>
                  <a:cubicBezTo>
                    <a:pt x="263" y="5767"/>
                    <a:pt x="290" y="5760"/>
                    <a:pt x="318" y="5745"/>
                  </a:cubicBezTo>
                  <a:cubicBezTo>
                    <a:pt x="561" y="5610"/>
                    <a:pt x="811" y="5576"/>
                    <a:pt x="1064" y="5576"/>
                  </a:cubicBezTo>
                  <a:cubicBezTo>
                    <a:pt x="1319" y="5576"/>
                    <a:pt x="1578" y="5610"/>
                    <a:pt x="1838" y="5610"/>
                  </a:cubicBezTo>
                  <a:cubicBezTo>
                    <a:pt x="1934" y="5610"/>
                    <a:pt x="2030" y="5606"/>
                    <a:pt x="2126" y="5593"/>
                  </a:cubicBezTo>
                  <a:cubicBezTo>
                    <a:pt x="2566" y="5536"/>
                    <a:pt x="2937" y="5061"/>
                    <a:pt x="3347" y="5061"/>
                  </a:cubicBezTo>
                  <a:cubicBezTo>
                    <a:pt x="3390" y="5061"/>
                    <a:pt x="3434" y="5066"/>
                    <a:pt x="3478" y="5078"/>
                  </a:cubicBezTo>
                  <a:cubicBezTo>
                    <a:pt x="3802" y="5162"/>
                    <a:pt x="4001" y="5421"/>
                    <a:pt x="4342" y="5421"/>
                  </a:cubicBezTo>
                  <a:cubicBezTo>
                    <a:pt x="4373" y="5421"/>
                    <a:pt x="4404" y="5419"/>
                    <a:pt x="4437" y="5415"/>
                  </a:cubicBezTo>
                  <a:cubicBezTo>
                    <a:pt x="4782" y="5369"/>
                    <a:pt x="5009" y="5124"/>
                    <a:pt x="5108" y="4822"/>
                  </a:cubicBezTo>
                  <a:cubicBezTo>
                    <a:pt x="5238" y="4865"/>
                    <a:pt x="5370" y="4888"/>
                    <a:pt x="5500" y="4888"/>
                  </a:cubicBezTo>
                  <a:cubicBezTo>
                    <a:pt x="5721" y="4888"/>
                    <a:pt x="5940" y="4821"/>
                    <a:pt x="6144" y="4671"/>
                  </a:cubicBezTo>
                  <a:cubicBezTo>
                    <a:pt x="6232" y="4606"/>
                    <a:pt x="6293" y="4505"/>
                    <a:pt x="6379" y="4441"/>
                  </a:cubicBezTo>
                  <a:cubicBezTo>
                    <a:pt x="6666" y="4229"/>
                    <a:pt x="7036" y="4189"/>
                    <a:pt x="7377" y="4103"/>
                  </a:cubicBezTo>
                  <a:cubicBezTo>
                    <a:pt x="7616" y="4042"/>
                    <a:pt x="7794" y="3987"/>
                    <a:pt x="7996" y="3836"/>
                  </a:cubicBezTo>
                  <a:cubicBezTo>
                    <a:pt x="8187" y="3696"/>
                    <a:pt x="8334" y="3509"/>
                    <a:pt x="8494" y="3336"/>
                  </a:cubicBezTo>
                  <a:cubicBezTo>
                    <a:pt x="8597" y="3224"/>
                    <a:pt x="8690" y="3095"/>
                    <a:pt x="8809" y="2999"/>
                  </a:cubicBezTo>
                  <a:cubicBezTo>
                    <a:pt x="8970" y="2867"/>
                    <a:pt x="9086" y="2827"/>
                    <a:pt x="9212" y="2827"/>
                  </a:cubicBezTo>
                  <a:cubicBezTo>
                    <a:pt x="9334" y="2827"/>
                    <a:pt x="9465" y="2863"/>
                    <a:pt x="9657" y="2891"/>
                  </a:cubicBezTo>
                  <a:cubicBezTo>
                    <a:pt x="9740" y="2903"/>
                    <a:pt x="9809" y="2910"/>
                    <a:pt x="9867" y="2910"/>
                  </a:cubicBezTo>
                  <a:cubicBezTo>
                    <a:pt x="10093" y="2910"/>
                    <a:pt x="10164" y="2813"/>
                    <a:pt x="10336" y="2561"/>
                  </a:cubicBezTo>
                  <a:cubicBezTo>
                    <a:pt x="10524" y="2284"/>
                    <a:pt x="10157" y="2115"/>
                    <a:pt x="10888" y="2016"/>
                  </a:cubicBezTo>
                  <a:cubicBezTo>
                    <a:pt x="10901" y="2014"/>
                    <a:pt x="10916" y="2014"/>
                    <a:pt x="10930" y="2014"/>
                  </a:cubicBezTo>
                  <a:cubicBezTo>
                    <a:pt x="11054" y="2014"/>
                    <a:pt x="11203" y="2074"/>
                    <a:pt x="11322" y="2093"/>
                  </a:cubicBezTo>
                  <a:cubicBezTo>
                    <a:pt x="11455" y="2114"/>
                    <a:pt x="11596" y="2148"/>
                    <a:pt x="11734" y="2148"/>
                  </a:cubicBezTo>
                  <a:cubicBezTo>
                    <a:pt x="11775" y="2148"/>
                    <a:pt x="11816" y="2145"/>
                    <a:pt x="11856" y="2138"/>
                  </a:cubicBezTo>
                  <a:cubicBezTo>
                    <a:pt x="12257" y="2065"/>
                    <a:pt x="12272" y="1816"/>
                    <a:pt x="12405" y="1496"/>
                  </a:cubicBezTo>
                  <a:cubicBezTo>
                    <a:pt x="12510" y="1239"/>
                    <a:pt x="12402" y="1121"/>
                    <a:pt x="12758" y="1085"/>
                  </a:cubicBezTo>
                  <a:cubicBezTo>
                    <a:pt x="12764" y="1084"/>
                    <a:pt x="12770" y="1084"/>
                    <a:pt x="12776" y="1084"/>
                  </a:cubicBezTo>
                  <a:cubicBezTo>
                    <a:pt x="12855" y="1084"/>
                    <a:pt x="12922" y="1135"/>
                    <a:pt x="13015" y="1135"/>
                  </a:cubicBezTo>
                  <a:cubicBezTo>
                    <a:pt x="13025" y="1135"/>
                    <a:pt x="13034" y="1134"/>
                    <a:pt x="13045" y="1133"/>
                  </a:cubicBezTo>
                  <a:cubicBezTo>
                    <a:pt x="13187" y="1116"/>
                    <a:pt x="13320" y="1043"/>
                    <a:pt x="13423" y="944"/>
                  </a:cubicBezTo>
                  <a:cubicBezTo>
                    <a:pt x="13686" y="691"/>
                    <a:pt x="13700" y="337"/>
                    <a:pt x="13503" y="51"/>
                  </a:cubicBezTo>
                  <a:cubicBezTo>
                    <a:pt x="13478" y="15"/>
                    <a:pt x="13442" y="0"/>
                    <a:pt x="13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7"/>
            <p:cNvSpPr/>
            <p:nvPr/>
          </p:nvSpPr>
          <p:spPr>
            <a:xfrm>
              <a:off x="6145250" y="3288775"/>
              <a:ext cx="2034075" cy="1402825"/>
            </a:xfrm>
            <a:custGeom>
              <a:avLst/>
              <a:gdLst/>
              <a:ahLst/>
              <a:cxnLst/>
              <a:rect l="l" t="t" r="r" b="b"/>
              <a:pathLst>
                <a:path w="81363" h="56113" extrusionOk="0">
                  <a:moveTo>
                    <a:pt x="77546" y="8631"/>
                  </a:moveTo>
                  <a:lnTo>
                    <a:pt x="77546" y="8631"/>
                  </a:lnTo>
                  <a:cubicBezTo>
                    <a:pt x="77595" y="8907"/>
                    <a:pt x="77644" y="9183"/>
                    <a:pt x="77691" y="9459"/>
                  </a:cubicBezTo>
                  <a:cubicBezTo>
                    <a:pt x="77676" y="9456"/>
                    <a:pt x="77660" y="9454"/>
                    <a:pt x="77644" y="9454"/>
                  </a:cubicBezTo>
                  <a:cubicBezTo>
                    <a:pt x="77641" y="9444"/>
                    <a:pt x="77640" y="9435"/>
                    <a:pt x="77637" y="9427"/>
                  </a:cubicBezTo>
                  <a:cubicBezTo>
                    <a:pt x="77608" y="9160"/>
                    <a:pt x="77576" y="8896"/>
                    <a:pt x="77546" y="8631"/>
                  </a:cubicBezTo>
                  <a:close/>
                  <a:moveTo>
                    <a:pt x="41055" y="12507"/>
                  </a:moveTo>
                  <a:lnTo>
                    <a:pt x="41055" y="12507"/>
                  </a:lnTo>
                  <a:cubicBezTo>
                    <a:pt x="40963" y="12558"/>
                    <a:pt x="40871" y="12610"/>
                    <a:pt x="40779" y="12660"/>
                  </a:cubicBezTo>
                  <a:cubicBezTo>
                    <a:pt x="40757" y="12648"/>
                    <a:pt x="40734" y="12637"/>
                    <a:pt x="40710" y="12630"/>
                  </a:cubicBezTo>
                  <a:cubicBezTo>
                    <a:pt x="40825" y="12590"/>
                    <a:pt x="40940" y="12549"/>
                    <a:pt x="41055" y="12507"/>
                  </a:cubicBezTo>
                  <a:close/>
                  <a:moveTo>
                    <a:pt x="34313" y="13327"/>
                  </a:moveTo>
                  <a:lnTo>
                    <a:pt x="34313" y="13327"/>
                  </a:lnTo>
                  <a:cubicBezTo>
                    <a:pt x="34305" y="13363"/>
                    <a:pt x="34308" y="13398"/>
                    <a:pt x="34315" y="13431"/>
                  </a:cubicBezTo>
                  <a:cubicBezTo>
                    <a:pt x="34190" y="13440"/>
                    <a:pt x="34067" y="13448"/>
                    <a:pt x="33944" y="13458"/>
                  </a:cubicBezTo>
                  <a:cubicBezTo>
                    <a:pt x="33914" y="13456"/>
                    <a:pt x="33886" y="13456"/>
                    <a:pt x="33856" y="13456"/>
                  </a:cubicBezTo>
                  <a:cubicBezTo>
                    <a:pt x="34009" y="13413"/>
                    <a:pt x="34161" y="13371"/>
                    <a:pt x="34313" y="13327"/>
                  </a:cubicBezTo>
                  <a:close/>
                  <a:moveTo>
                    <a:pt x="5081" y="28516"/>
                  </a:moveTo>
                  <a:lnTo>
                    <a:pt x="5081" y="28516"/>
                  </a:lnTo>
                  <a:cubicBezTo>
                    <a:pt x="5100" y="28563"/>
                    <a:pt x="5119" y="28610"/>
                    <a:pt x="5139" y="28658"/>
                  </a:cubicBezTo>
                  <a:lnTo>
                    <a:pt x="5227" y="28879"/>
                  </a:lnTo>
                  <a:cubicBezTo>
                    <a:pt x="5209" y="28862"/>
                    <a:pt x="5189" y="28851"/>
                    <a:pt x="5167" y="28840"/>
                  </a:cubicBezTo>
                  <a:cubicBezTo>
                    <a:pt x="5139" y="28732"/>
                    <a:pt x="5111" y="28624"/>
                    <a:pt x="5081" y="28516"/>
                  </a:cubicBezTo>
                  <a:close/>
                  <a:moveTo>
                    <a:pt x="75675" y="2579"/>
                  </a:moveTo>
                  <a:cubicBezTo>
                    <a:pt x="75763" y="4746"/>
                    <a:pt x="76190" y="6930"/>
                    <a:pt x="76482" y="9075"/>
                  </a:cubicBezTo>
                  <a:cubicBezTo>
                    <a:pt x="76808" y="11471"/>
                    <a:pt x="77161" y="13865"/>
                    <a:pt x="77526" y="16257"/>
                  </a:cubicBezTo>
                  <a:cubicBezTo>
                    <a:pt x="77882" y="18597"/>
                    <a:pt x="78239" y="20937"/>
                    <a:pt x="78634" y="23271"/>
                  </a:cubicBezTo>
                  <a:cubicBezTo>
                    <a:pt x="79034" y="25641"/>
                    <a:pt x="79293" y="28087"/>
                    <a:pt x="79883" y="30416"/>
                  </a:cubicBezTo>
                  <a:cubicBezTo>
                    <a:pt x="79888" y="30439"/>
                    <a:pt x="79899" y="30456"/>
                    <a:pt x="79911" y="30471"/>
                  </a:cubicBezTo>
                  <a:cubicBezTo>
                    <a:pt x="79656" y="31036"/>
                    <a:pt x="79458" y="31627"/>
                    <a:pt x="79257" y="32213"/>
                  </a:cubicBezTo>
                  <a:cubicBezTo>
                    <a:pt x="79068" y="32765"/>
                    <a:pt x="78844" y="33331"/>
                    <a:pt x="78692" y="33903"/>
                  </a:cubicBezTo>
                  <a:cubicBezTo>
                    <a:pt x="78112" y="29758"/>
                    <a:pt x="77481" y="25619"/>
                    <a:pt x="76809" y="21488"/>
                  </a:cubicBezTo>
                  <a:cubicBezTo>
                    <a:pt x="76444" y="19243"/>
                    <a:pt x="76067" y="17002"/>
                    <a:pt x="75677" y="14761"/>
                  </a:cubicBezTo>
                  <a:cubicBezTo>
                    <a:pt x="75273" y="12435"/>
                    <a:pt x="74972" y="10041"/>
                    <a:pt x="74379" y="7754"/>
                  </a:cubicBezTo>
                  <a:cubicBezTo>
                    <a:pt x="74365" y="7700"/>
                    <a:pt x="74314" y="7673"/>
                    <a:pt x="74265" y="7673"/>
                  </a:cubicBezTo>
                  <a:cubicBezTo>
                    <a:pt x="74205" y="7673"/>
                    <a:pt x="74147" y="7711"/>
                    <a:pt x="74155" y="7782"/>
                  </a:cubicBezTo>
                  <a:cubicBezTo>
                    <a:pt x="74157" y="7808"/>
                    <a:pt x="74161" y="7834"/>
                    <a:pt x="74164" y="7859"/>
                  </a:cubicBezTo>
                  <a:cubicBezTo>
                    <a:pt x="74149" y="7851"/>
                    <a:pt x="74133" y="7847"/>
                    <a:pt x="74116" y="7847"/>
                  </a:cubicBezTo>
                  <a:cubicBezTo>
                    <a:pt x="74101" y="7847"/>
                    <a:pt x="74086" y="7850"/>
                    <a:pt x="74071" y="7859"/>
                  </a:cubicBezTo>
                  <a:cubicBezTo>
                    <a:pt x="71596" y="9289"/>
                    <a:pt x="69127" y="10492"/>
                    <a:pt x="66357" y="11255"/>
                  </a:cubicBezTo>
                  <a:cubicBezTo>
                    <a:pt x="63551" y="12027"/>
                    <a:pt x="60657" y="12426"/>
                    <a:pt x="57761" y="12656"/>
                  </a:cubicBezTo>
                  <a:cubicBezTo>
                    <a:pt x="52250" y="13095"/>
                    <a:pt x="46703" y="13156"/>
                    <a:pt x="41179" y="13366"/>
                  </a:cubicBezTo>
                  <a:cubicBezTo>
                    <a:pt x="41669" y="13156"/>
                    <a:pt x="42131" y="12870"/>
                    <a:pt x="42514" y="12529"/>
                  </a:cubicBezTo>
                  <a:cubicBezTo>
                    <a:pt x="44763" y="12312"/>
                    <a:pt x="47014" y="11907"/>
                    <a:pt x="49233" y="11551"/>
                  </a:cubicBezTo>
                  <a:cubicBezTo>
                    <a:pt x="51954" y="11114"/>
                    <a:pt x="54664" y="10607"/>
                    <a:pt x="57362" y="10049"/>
                  </a:cubicBezTo>
                  <a:cubicBezTo>
                    <a:pt x="60061" y="9490"/>
                    <a:pt x="62748" y="8882"/>
                    <a:pt x="65423" y="8214"/>
                  </a:cubicBezTo>
                  <a:cubicBezTo>
                    <a:pt x="68057" y="7556"/>
                    <a:pt x="70861" y="6996"/>
                    <a:pt x="73380" y="5970"/>
                  </a:cubicBezTo>
                  <a:cubicBezTo>
                    <a:pt x="73437" y="5947"/>
                    <a:pt x="73423" y="5869"/>
                    <a:pt x="73365" y="5869"/>
                  </a:cubicBezTo>
                  <a:cubicBezTo>
                    <a:pt x="73361" y="5869"/>
                    <a:pt x="73357" y="5869"/>
                    <a:pt x="73353" y="5870"/>
                  </a:cubicBezTo>
                  <a:cubicBezTo>
                    <a:pt x="71955" y="6127"/>
                    <a:pt x="70581" y="6591"/>
                    <a:pt x="69207" y="6956"/>
                  </a:cubicBezTo>
                  <a:cubicBezTo>
                    <a:pt x="67925" y="7298"/>
                    <a:pt x="66640" y="7628"/>
                    <a:pt x="65351" y="7947"/>
                  </a:cubicBezTo>
                  <a:cubicBezTo>
                    <a:pt x="62725" y="8596"/>
                    <a:pt x="60087" y="9194"/>
                    <a:pt x="57436" y="9732"/>
                  </a:cubicBezTo>
                  <a:cubicBezTo>
                    <a:pt x="54784" y="10269"/>
                    <a:pt x="52122" y="10746"/>
                    <a:pt x="49452" y="11185"/>
                  </a:cubicBezTo>
                  <a:cubicBezTo>
                    <a:pt x="47861" y="11444"/>
                    <a:pt x="46257" y="11643"/>
                    <a:pt x="44657" y="11861"/>
                  </a:cubicBezTo>
                  <a:cubicBezTo>
                    <a:pt x="46327" y="11546"/>
                    <a:pt x="47992" y="11149"/>
                    <a:pt x="49638" y="10818"/>
                  </a:cubicBezTo>
                  <a:cubicBezTo>
                    <a:pt x="52314" y="10280"/>
                    <a:pt x="54986" y="9713"/>
                    <a:pt x="57643" y="9088"/>
                  </a:cubicBezTo>
                  <a:cubicBezTo>
                    <a:pt x="60246" y="8477"/>
                    <a:pt x="62837" y="7809"/>
                    <a:pt x="65404" y="7057"/>
                  </a:cubicBezTo>
                  <a:cubicBezTo>
                    <a:pt x="67917" y="6320"/>
                    <a:pt x="70466" y="5568"/>
                    <a:pt x="72866" y="4512"/>
                  </a:cubicBezTo>
                  <a:cubicBezTo>
                    <a:pt x="72923" y="4488"/>
                    <a:pt x="72891" y="4400"/>
                    <a:pt x="72836" y="4400"/>
                  </a:cubicBezTo>
                  <a:cubicBezTo>
                    <a:pt x="72831" y="4400"/>
                    <a:pt x="72826" y="4401"/>
                    <a:pt x="72820" y="4403"/>
                  </a:cubicBezTo>
                  <a:cubicBezTo>
                    <a:pt x="70266" y="5188"/>
                    <a:pt x="67757" y="6104"/>
                    <a:pt x="65189" y="6849"/>
                  </a:cubicBezTo>
                  <a:cubicBezTo>
                    <a:pt x="62670" y="7581"/>
                    <a:pt x="60129" y="8234"/>
                    <a:pt x="57576" y="8834"/>
                  </a:cubicBezTo>
                  <a:cubicBezTo>
                    <a:pt x="55018" y="9435"/>
                    <a:pt x="52449" y="9981"/>
                    <a:pt x="49873" y="10502"/>
                  </a:cubicBezTo>
                  <a:cubicBezTo>
                    <a:pt x="48757" y="10726"/>
                    <a:pt x="47639" y="10945"/>
                    <a:pt x="46521" y="11163"/>
                  </a:cubicBezTo>
                  <a:cubicBezTo>
                    <a:pt x="48169" y="10719"/>
                    <a:pt x="49816" y="10273"/>
                    <a:pt x="51462" y="9823"/>
                  </a:cubicBezTo>
                  <a:cubicBezTo>
                    <a:pt x="51489" y="9836"/>
                    <a:pt x="51519" y="9844"/>
                    <a:pt x="51552" y="9844"/>
                  </a:cubicBezTo>
                  <a:cubicBezTo>
                    <a:pt x="51579" y="9844"/>
                    <a:pt x="51608" y="9839"/>
                    <a:pt x="51638" y="9828"/>
                  </a:cubicBezTo>
                  <a:cubicBezTo>
                    <a:pt x="51896" y="9738"/>
                    <a:pt x="52154" y="9650"/>
                    <a:pt x="52413" y="9560"/>
                  </a:cubicBezTo>
                  <a:cubicBezTo>
                    <a:pt x="54841" y="8891"/>
                    <a:pt x="57267" y="8212"/>
                    <a:pt x="59687" y="7512"/>
                  </a:cubicBezTo>
                  <a:cubicBezTo>
                    <a:pt x="59743" y="7495"/>
                    <a:pt x="59800" y="7479"/>
                    <a:pt x="59856" y="7463"/>
                  </a:cubicBezTo>
                  <a:cubicBezTo>
                    <a:pt x="60204" y="7385"/>
                    <a:pt x="60555" y="7309"/>
                    <a:pt x="60905" y="7237"/>
                  </a:cubicBezTo>
                  <a:cubicBezTo>
                    <a:pt x="60997" y="7218"/>
                    <a:pt x="61051" y="7168"/>
                    <a:pt x="61077" y="7106"/>
                  </a:cubicBezTo>
                  <a:cubicBezTo>
                    <a:pt x="63324" y="6449"/>
                    <a:pt x="65566" y="5773"/>
                    <a:pt x="67802" y="5069"/>
                  </a:cubicBezTo>
                  <a:cubicBezTo>
                    <a:pt x="69940" y="4396"/>
                    <a:pt x="72113" y="3754"/>
                    <a:pt x="74218" y="2963"/>
                  </a:cubicBezTo>
                  <a:cubicBezTo>
                    <a:pt x="74704" y="2835"/>
                    <a:pt x="75189" y="2707"/>
                    <a:pt x="75675" y="2579"/>
                  </a:cubicBezTo>
                  <a:close/>
                  <a:moveTo>
                    <a:pt x="74184" y="8028"/>
                  </a:moveTo>
                  <a:cubicBezTo>
                    <a:pt x="74441" y="10208"/>
                    <a:pt x="74932" y="12380"/>
                    <a:pt x="75301" y="14542"/>
                  </a:cubicBezTo>
                  <a:cubicBezTo>
                    <a:pt x="75692" y="16834"/>
                    <a:pt x="76070" y="19129"/>
                    <a:pt x="76435" y="21427"/>
                  </a:cubicBezTo>
                  <a:cubicBezTo>
                    <a:pt x="77172" y="26059"/>
                    <a:pt x="77853" y="30700"/>
                    <a:pt x="78509" y="35343"/>
                  </a:cubicBezTo>
                  <a:cubicBezTo>
                    <a:pt x="78051" y="35562"/>
                    <a:pt x="77591" y="35750"/>
                    <a:pt x="77115" y="35929"/>
                  </a:cubicBezTo>
                  <a:cubicBezTo>
                    <a:pt x="77095" y="35937"/>
                    <a:pt x="77078" y="35949"/>
                    <a:pt x="77064" y="35960"/>
                  </a:cubicBezTo>
                  <a:cubicBezTo>
                    <a:pt x="76537" y="32205"/>
                    <a:pt x="75822" y="28458"/>
                    <a:pt x="75178" y="24728"/>
                  </a:cubicBezTo>
                  <a:cubicBezTo>
                    <a:pt x="74794" y="22503"/>
                    <a:pt x="74402" y="20280"/>
                    <a:pt x="73999" y="18058"/>
                  </a:cubicBezTo>
                  <a:cubicBezTo>
                    <a:pt x="73584" y="15766"/>
                    <a:pt x="73319" y="13347"/>
                    <a:pt x="72632" y="11118"/>
                  </a:cubicBezTo>
                  <a:cubicBezTo>
                    <a:pt x="72617" y="11070"/>
                    <a:pt x="72571" y="11046"/>
                    <a:pt x="72527" y="11046"/>
                  </a:cubicBezTo>
                  <a:cubicBezTo>
                    <a:pt x="72501" y="11046"/>
                    <a:pt x="72475" y="11054"/>
                    <a:pt x="72456" y="11071"/>
                  </a:cubicBezTo>
                  <a:cubicBezTo>
                    <a:pt x="72428" y="11032"/>
                    <a:pt x="72382" y="11004"/>
                    <a:pt x="72328" y="11004"/>
                  </a:cubicBezTo>
                  <a:cubicBezTo>
                    <a:pt x="72307" y="11004"/>
                    <a:pt x="72284" y="11009"/>
                    <a:pt x="72262" y="11018"/>
                  </a:cubicBezTo>
                  <a:cubicBezTo>
                    <a:pt x="69648" y="12119"/>
                    <a:pt x="67139" y="13297"/>
                    <a:pt x="64393" y="14054"/>
                  </a:cubicBezTo>
                  <a:cubicBezTo>
                    <a:pt x="61722" y="14792"/>
                    <a:pt x="58977" y="15258"/>
                    <a:pt x="56211" y="15444"/>
                  </a:cubicBezTo>
                  <a:cubicBezTo>
                    <a:pt x="55314" y="15505"/>
                    <a:pt x="54418" y="15535"/>
                    <a:pt x="53525" y="15535"/>
                  </a:cubicBezTo>
                  <a:cubicBezTo>
                    <a:pt x="49463" y="15535"/>
                    <a:pt x="45445" y="14918"/>
                    <a:pt x="41544" y="13762"/>
                  </a:cubicBezTo>
                  <a:cubicBezTo>
                    <a:pt x="47191" y="13588"/>
                    <a:pt x="52876" y="13496"/>
                    <a:pt x="58499" y="12980"/>
                  </a:cubicBezTo>
                  <a:cubicBezTo>
                    <a:pt x="61321" y="12722"/>
                    <a:pt x="64136" y="12289"/>
                    <a:pt x="66859" y="11485"/>
                  </a:cubicBezTo>
                  <a:cubicBezTo>
                    <a:pt x="69411" y="10732"/>
                    <a:pt x="72072" y="9681"/>
                    <a:pt x="74184" y="8028"/>
                  </a:cubicBezTo>
                  <a:close/>
                  <a:moveTo>
                    <a:pt x="72439" y="11255"/>
                  </a:moveTo>
                  <a:cubicBezTo>
                    <a:pt x="72616" y="13410"/>
                    <a:pt x="73177" y="15574"/>
                    <a:pt x="73558" y="17700"/>
                  </a:cubicBezTo>
                  <a:cubicBezTo>
                    <a:pt x="73967" y="19972"/>
                    <a:pt x="74366" y="22246"/>
                    <a:pt x="74754" y="24522"/>
                  </a:cubicBezTo>
                  <a:cubicBezTo>
                    <a:pt x="75523" y="29051"/>
                    <a:pt x="76110" y="33626"/>
                    <a:pt x="76965" y="38137"/>
                  </a:cubicBezTo>
                  <a:cubicBezTo>
                    <a:pt x="76336" y="38478"/>
                    <a:pt x="75714" y="38758"/>
                    <a:pt x="74995" y="38880"/>
                  </a:cubicBezTo>
                  <a:cubicBezTo>
                    <a:pt x="74986" y="38881"/>
                    <a:pt x="74978" y="38884"/>
                    <a:pt x="74970" y="38886"/>
                  </a:cubicBezTo>
                  <a:cubicBezTo>
                    <a:pt x="74543" y="35556"/>
                    <a:pt x="74013" y="32237"/>
                    <a:pt x="73481" y="28921"/>
                  </a:cubicBezTo>
                  <a:cubicBezTo>
                    <a:pt x="73124" y="26690"/>
                    <a:pt x="72762" y="24460"/>
                    <a:pt x="72418" y="22227"/>
                  </a:cubicBezTo>
                  <a:cubicBezTo>
                    <a:pt x="72071" y="19968"/>
                    <a:pt x="71854" y="17666"/>
                    <a:pt x="71395" y="15427"/>
                  </a:cubicBezTo>
                  <a:cubicBezTo>
                    <a:pt x="71535" y="15290"/>
                    <a:pt x="71421" y="15070"/>
                    <a:pt x="71242" y="15070"/>
                  </a:cubicBezTo>
                  <a:cubicBezTo>
                    <a:pt x="71210" y="15070"/>
                    <a:pt x="71175" y="15077"/>
                    <a:pt x="71140" y="15093"/>
                  </a:cubicBezTo>
                  <a:cubicBezTo>
                    <a:pt x="69739" y="15720"/>
                    <a:pt x="68370" y="16349"/>
                    <a:pt x="66893" y="16790"/>
                  </a:cubicBezTo>
                  <a:cubicBezTo>
                    <a:pt x="65588" y="17181"/>
                    <a:pt x="64256" y="17474"/>
                    <a:pt x="62919" y="17724"/>
                  </a:cubicBezTo>
                  <a:cubicBezTo>
                    <a:pt x="60091" y="18253"/>
                    <a:pt x="57221" y="18625"/>
                    <a:pt x="54342" y="18629"/>
                  </a:cubicBezTo>
                  <a:cubicBezTo>
                    <a:pt x="54326" y="18629"/>
                    <a:pt x="54310" y="18629"/>
                    <a:pt x="54294" y="18629"/>
                  </a:cubicBezTo>
                  <a:cubicBezTo>
                    <a:pt x="49185" y="18629"/>
                    <a:pt x="43929" y="17336"/>
                    <a:pt x="39981" y="13954"/>
                  </a:cubicBezTo>
                  <a:cubicBezTo>
                    <a:pt x="39921" y="13903"/>
                    <a:pt x="39855" y="13882"/>
                    <a:pt x="39792" y="13882"/>
                  </a:cubicBezTo>
                  <a:cubicBezTo>
                    <a:pt x="39735" y="13882"/>
                    <a:pt x="39680" y="13899"/>
                    <a:pt x="39632" y="13927"/>
                  </a:cubicBezTo>
                  <a:cubicBezTo>
                    <a:pt x="39618" y="13920"/>
                    <a:pt x="39604" y="13916"/>
                    <a:pt x="39589" y="13911"/>
                  </a:cubicBezTo>
                  <a:cubicBezTo>
                    <a:pt x="39729" y="13861"/>
                    <a:pt x="39867" y="13807"/>
                    <a:pt x="40005" y="13750"/>
                  </a:cubicBezTo>
                  <a:cubicBezTo>
                    <a:pt x="40017" y="13754"/>
                    <a:pt x="40030" y="13758"/>
                    <a:pt x="40042" y="13762"/>
                  </a:cubicBezTo>
                  <a:cubicBezTo>
                    <a:pt x="40071" y="13789"/>
                    <a:pt x="40112" y="13805"/>
                    <a:pt x="40162" y="13805"/>
                  </a:cubicBezTo>
                  <a:cubicBezTo>
                    <a:pt x="44343" y="15282"/>
                    <a:pt x="48799" y="15997"/>
                    <a:pt x="53259" y="15997"/>
                  </a:cubicBezTo>
                  <a:cubicBezTo>
                    <a:pt x="57451" y="15997"/>
                    <a:pt x="61645" y="15365"/>
                    <a:pt x="65614" y="14141"/>
                  </a:cubicBezTo>
                  <a:cubicBezTo>
                    <a:pt x="67921" y="13429"/>
                    <a:pt x="70362" y="12572"/>
                    <a:pt x="72413" y="11279"/>
                  </a:cubicBezTo>
                  <a:cubicBezTo>
                    <a:pt x="72424" y="11271"/>
                    <a:pt x="72431" y="11263"/>
                    <a:pt x="72439" y="11255"/>
                  </a:cubicBezTo>
                  <a:close/>
                  <a:moveTo>
                    <a:pt x="39570" y="14435"/>
                  </a:moveTo>
                  <a:lnTo>
                    <a:pt x="39570" y="14435"/>
                  </a:lnTo>
                  <a:cubicBezTo>
                    <a:pt x="39591" y="14446"/>
                    <a:pt x="39612" y="14451"/>
                    <a:pt x="39634" y="14451"/>
                  </a:cubicBezTo>
                  <a:cubicBezTo>
                    <a:pt x="39646" y="14451"/>
                    <a:pt x="39658" y="14449"/>
                    <a:pt x="39670" y="14446"/>
                  </a:cubicBezTo>
                  <a:cubicBezTo>
                    <a:pt x="43675" y="17818"/>
                    <a:pt x="48891" y="19136"/>
                    <a:pt x="54047" y="19166"/>
                  </a:cubicBezTo>
                  <a:cubicBezTo>
                    <a:pt x="54116" y="19166"/>
                    <a:pt x="54184" y="19166"/>
                    <a:pt x="54252" y="19166"/>
                  </a:cubicBezTo>
                  <a:cubicBezTo>
                    <a:pt x="57110" y="19166"/>
                    <a:pt x="59959" y="18809"/>
                    <a:pt x="62768" y="18298"/>
                  </a:cubicBezTo>
                  <a:cubicBezTo>
                    <a:pt x="65576" y="17786"/>
                    <a:pt x="68673" y="17151"/>
                    <a:pt x="71127" y="15603"/>
                  </a:cubicBezTo>
                  <a:cubicBezTo>
                    <a:pt x="71234" y="17701"/>
                    <a:pt x="71626" y="19805"/>
                    <a:pt x="71934" y="21880"/>
                  </a:cubicBezTo>
                  <a:cubicBezTo>
                    <a:pt x="72267" y="24115"/>
                    <a:pt x="72621" y="26348"/>
                    <a:pt x="72973" y="28581"/>
                  </a:cubicBezTo>
                  <a:cubicBezTo>
                    <a:pt x="73690" y="33126"/>
                    <a:pt x="74371" y="37675"/>
                    <a:pt x="74909" y="42246"/>
                  </a:cubicBezTo>
                  <a:cubicBezTo>
                    <a:pt x="74916" y="42300"/>
                    <a:pt x="74936" y="42343"/>
                    <a:pt x="74966" y="42378"/>
                  </a:cubicBezTo>
                  <a:cubicBezTo>
                    <a:pt x="73799" y="42884"/>
                    <a:pt x="72675" y="43476"/>
                    <a:pt x="71483" y="43932"/>
                  </a:cubicBezTo>
                  <a:cubicBezTo>
                    <a:pt x="70301" y="44385"/>
                    <a:pt x="69089" y="44762"/>
                    <a:pt x="67858" y="45057"/>
                  </a:cubicBezTo>
                  <a:cubicBezTo>
                    <a:pt x="65809" y="45548"/>
                    <a:pt x="63707" y="45808"/>
                    <a:pt x="61601" y="45808"/>
                  </a:cubicBezTo>
                  <a:cubicBezTo>
                    <a:pt x="61162" y="45808"/>
                    <a:pt x="60722" y="45797"/>
                    <a:pt x="60283" y="45774"/>
                  </a:cubicBezTo>
                  <a:cubicBezTo>
                    <a:pt x="57985" y="45653"/>
                    <a:pt x="55712" y="45218"/>
                    <a:pt x="53535" y="44474"/>
                  </a:cubicBezTo>
                  <a:cubicBezTo>
                    <a:pt x="51329" y="43722"/>
                    <a:pt x="48745" y="42689"/>
                    <a:pt x="47322" y="40749"/>
                  </a:cubicBezTo>
                  <a:cubicBezTo>
                    <a:pt x="47275" y="40684"/>
                    <a:pt x="47209" y="40657"/>
                    <a:pt x="47145" y="40655"/>
                  </a:cubicBezTo>
                  <a:cubicBezTo>
                    <a:pt x="46737" y="38486"/>
                    <a:pt x="45931" y="36356"/>
                    <a:pt x="45299" y="34245"/>
                  </a:cubicBezTo>
                  <a:cubicBezTo>
                    <a:pt x="44635" y="32029"/>
                    <a:pt x="43978" y="29810"/>
                    <a:pt x="43329" y="27589"/>
                  </a:cubicBezTo>
                  <a:cubicBezTo>
                    <a:pt x="42050" y="23212"/>
                    <a:pt x="40796" y="18828"/>
                    <a:pt x="39570" y="14435"/>
                  </a:cubicBezTo>
                  <a:close/>
                  <a:moveTo>
                    <a:pt x="34927" y="13980"/>
                  </a:moveTo>
                  <a:cubicBezTo>
                    <a:pt x="34946" y="14011"/>
                    <a:pt x="34975" y="14038"/>
                    <a:pt x="35015" y="14055"/>
                  </a:cubicBezTo>
                  <a:cubicBezTo>
                    <a:pt x="35073" y="14081"/>
                    <a:pt x="35130" y="14101"/>
                    <a:pt x="35188" y="14124"/>
                  </a:cubicBezTo>
                  <a:cubicBezTo>
                    <a:pt x="33065" y="15260"/>
                    <a:pt x="30753" y="15827"/>
                    <a:pt x="28428" y="16444"/>
                  </a:cubicBezTo>
                  <a:cubicBezTo>
                    <a:pt x="25826" y="17133"/>
                    <a:pt x="23226" y="17824"/>
                    <a:pt x="20625" y="18514"/>
                  </a:cubicBezTo>
                  <a:cubicBezTo>
                    <a:pt x="15431" y="19893"/>
                    <a:pt x="10174" y="21137"/>
                    <a:pt x="5027" y="22686"/>
                  </a:cubicBezTo>
                  <a:cubicBezTo>
                    <a:pt x="4919" y="22719"/>
                    <a:pt x="4951" y="22873"/>
                    <a:pt x="5051" y="22873"/>
                  </a:cubicBezTo>
                  <a:cubicBezTo>
                    <a:pt x="5059" y="22873"/>
                    <a:pt x="5067" y="22872"/>
                    <a:pt x="5075" y="22870"/>
                  </a:cubicBezTo>
                  <a:cubicBezTo>
                    <a:pt x="10416" y="21653"/>
                    <a:pt x="15702" y="20107"/>
                    <a:pt x="20999" y="18714"/>
                  </a:cubicBezTo>
                  <a:cubicBezTo>
                    <a:pt x="23602" y="18030"/>
                    <a:pt x="26204" y="17346"/>
                    <a:pt x="28807" y="16661"/>
                  </a:cubicBezTo>
                  <a:cubicBezTo>
                    <a:pt x="31076" y="16064"/>
                    <a:pt x="33540" y="15578"/>
                    <a:pt x="35509" y="14234"/>
                  </a:cubicBezTo>
                  <a:cubicBezTo>
                    <a:pt x="35725" y="14299"/>
                    <a:pt x="35943" y="14349"/>
                    <a:pt x="36162" y="14383"/>
                  </a:cubicBezTo>
                  <a:cubicBezTo>
                    <a:pt x="34132" y="15528"/>
                    <a:pt x="31971" y="16363"/>
                    <a:pt x="29787" y="17178"/>
                  </a:cubicBezTo>
                  <a:cubicBezTo>
                    <a:pt x="27325" y="18099"/>
                    <a:pt x="24845" y="18974"/>
                    <a:pt x="22350" y="19801"/>
                  </a:cubicBezTo>
                  <a:cubicBezTo>
                    <a:pt x="19903" y="20614"/>
                    <a:pt x="17444" y="21382"/>
                    <a:pt x="14969" y="22106"/>
                  </a:cubicBezTo>
                  <a:cubicBezTo>
                    <a:pt x="12448" y="22844"/>
                    <a:pt x="9880" y="23440"/>
                    <a:pt x="7368" y="24206"/>
                  </a:cubicBezTo>
                  <a:cubicBezTo>
                    <a:pt x="7206" y="24255"/>
                    <a:pt x="7256" y="24480"/>
                    <a:pt x="7407" y="24480"/>
                  </a:cubicBezTo>
                  <a:cubicBezTo>
                    <a:pt x="7417" y="24480"/>
                    <a:pt x="7428" y="24479"/>
                    <a:pt x="7439" y="24476"/>
                  </a:cubicBezTo>
                  <a:cubicBezTo>
                    <a:pt x="10056" y="23948"/>
                    <a:pt x="12646" y="23146"/>
                    <a:pt x="15207" y="22398"/>
                  </a:cubicBezTo>
                  <a:cubicBezTo>
                    <a:pt x="17730" y="21662"/>
                    <a:pt x="20240" y="20878"/>
                    <a:pt x="22734" y="20046"/>
                  </a:cubicBezTo>
                  <a:cubicBezTo>
                    <a:pt x="25227" y="19215"/>
                    <a:pt x="27706" y="18337"/>
                    <a:pt x="30167" y="17412"/>
                  </a:cubicBezTo>
                  <a:cubicBezTo>
                    <a:pt x="32370" y="16584"/>
                    <a:pt x="34664" y="15792"/>
                    <a:pt x="36604" y="14431"/>
                  </a:cubicBezTo>
                  <a:cubicBezTo>
                    <a:pt x="36727" y="14439"/>
                    <a:pt x="36849" y="14443"/>
                    <a:pt x="36972" y="14443"/>
                  </a:cubicBezTo>
                  <a:cubicBezTo>
                    <a:pt x="37048" y="14443"/>
                    <a:pt x="37125" y="14441"/>
                    <a:pt x="37202" y="14438"/>
                  </a:cubicBezTo>
                  <a:lnTo>
                    <a:pt x="37202" y="14438"/>
                  </a:lnTo>
                  <a:cubicBezTo>
                    <a:pt x="35161" y="15650"/>
                    <a:pt x="33198" y="16995"/>
                    <a:pt x="31114" y="18139"/>
                  </a:cubicBezTo>
                  <a:cubicBezTo>
                    <a:pt x="28630" y="19504"/>
                    <a:pt x="26059" y="20679"/>
                    <a:pt x="23375" y="21596"/>
                  </a:cubicBezTo>
                  <a:cubicBezTo>
                    <a:pt x="18014" y="23426"/>
                    <a:pt x="12448" y="24641"/>
                    <a:pt x="6819" y="25258"/>
                  </a:cubicBezTo>
                  <a:cubicBezTo>
                    <a:pt x="6660" y="25276"/>
                    <a:pt x="6590" y="25423"/>
                    <a:pt x="6610" y="25543"/>
                  </a:cubicBezTo>
                  <a:cubicBezTo>
                    <a:pt x="6572" y="25580"/>
                    <a:pt x="6553" y="25633"/>
                    <a:pt x="6576" y="25700"/>
                  </a:cubicBezTo>
                  <a:cubicBezTo>
                    <a:pt x="8148" y="30148"/>
                    <a:pt x="9794" y="34569"/>
                    <a:pt x="11466" y="38978"/>
                  </a:cubicBezTo>
                  <a:cubicBezTo>
                    <a:pt x="12303" y="41184"/>
                    <a:pt x="13147" y="43386"/>
                    <a:pt x="14003" y="45583"/>
                  </a:cubicBezTo>
                  <a:cubicBezTo>
                    <a:pt x="14616" y="47154"/>
                    <a:pt x="15180" y="48762"/>
                    <a:pt x="15837" y="50322"/>
                  </a:cubicBezTo>
                  <a:cubicBezTo>
                    <a:pt x="15750" y="50336"/>
                    <a:pt x="15660" y="50343"/>
                    <a:pt x="15591" y="50395"/>
                  </a:cubicBezTo>
                  <a:cubicBezTo>
                    <a:pt x="15588" y="50390"/>
                    <a:pt x="15588" y="50386"/>
                    <a:pt x="15584" y="50382"/>
                  </a:cubicBezTo>
                  <a:cubicBezTo>
                    <a:pt x="14797" y="49388"/>
                    <a:pt x="13944" y="48349"/>
                    <a:pt x="13017" y="47482"/>
                  </a:cubicBezTo>
                  <a:cubicBezTo>
                    <a:pt x="13007" y="47471"/>
                    <a:pt x="12993" y="47465"/>
                    <a:pt x="12981" y="47460"/>
                  </a:cubicBezTo>
                  <a:cubicBezTo>
                    <a:pt x="12746" y="46538"/>
                    <a:pt x="12305" y="45649"/>
                    <a:pt x="11940" y="44777"/>
                  </a:cubicBezTo>
                  <a:cubicBezTo>
                    <a:pt x="11527" y="43791"/>
                    <a:pt x="11135" y="42796"/>
                    <a:pt x="10743" y="41802"/>
                  </a:cubicBezTo>
                  <a:cubicBezTo>
                    <a:pt x="10479" y="41033"/>
                    <a:pt x="10182" y="40278"/>
                    <a:pt x="9852" y="39537"/>
                  </a:cubicBezTo>
                  <a:cubicBezTo>
                    <a:pt x="9245" y="37986"/>
                    <a:pt x="8644" y="36432"/>
                    <a:pt x="8030" y="34884"/>
                  </a:cubicBezTo>
                  <a:cubicBezTo>
                    <a:pt x="7192" y="32775"/>
                    <a:pt x="6355" y="30666"/>
                    <a:pt x="5518" y="28556"/>
                  </a:cubicBezTo>
                  <a:cubicBezTo>
                    <a:pt x="4704" y="26503"/>
                    <a:pt x="3826" y="24461"/>
                    <a:pt x="3292" y="22311"/>
                  </a:cubicBezTo>
                  <a:cubicBezTo>
                    <a:pt x="3363" y="22300"/>
                    <a:pt x="3434" y="22290"/>
                    <a:pt x="3504" y="22279"/>
                  </a:cubicBezTo>
                  <a:lnTo>
                    <a:pt x="3504" y="22279"/>
                  </a:lnTo>
                  <a:cubicBezTo>
                    <a:pt x="3447" y="22298"/>
                    <a:pt x="3413" y="22378"/>
                    <a:pt x="3465" y="22434"/>
                  </a:cubicBezTo>
                  <a:cubicBezTo>
                    <a:pt x="4268" y="23321"/>
                    <a:pt x="5312" y="24057"/>
                    <a:pt x="6203" y="24862"/>
                  </a:cubicBezTo>
                  <a:cubicBezTo>
                    <a:pt x="6215" y="24872"/>
                    <a:pt x="6228" y="24877"/>
                    <a:pt x="6240" y="24877"/>
                  </a:cubicBezTo>
                  <a:cubicBezTo>
                    <a:pt x="6281" y="24877"/>
                    <a:pt x="6314" y="24826"/>
                    <a:pt x="6279" y="24786"/>
                  </a:cubicBezTo>
                  <a:cubicBezTo>
                    <a:pt x="5493" y="23904"/>
                    <a:pt x="4603" y="22891"/>
                    <a:pt x="3577" y="22287"/>
                  </a:cubicBezTo>
                  <a:cubicBezTo>
                    <a:pt x="3559" y="22276"/>
                    <a:pt x="3543" y="22275"/>
                    <a:pt x="3527" y="22275"/>
                  </a:cubicBezTo>
                  <a:cubicBezTo>
                    <a:pt x="6080" y="21858"/>
                    <a:pt x="8503" y="20951"/>
                    <a:pt x="10957" y="20148"/>
                  </a:cubicBezTo>
                  <a:cubicBezTo>
                    <a:pt x="11189" y="20072"/>
                    <a:pt x="11423" y="19998"/>
                    <a:pt x="11657" y="19924"/>
                  </a:cubicBezTo>
                  <a:cubicBezTo>
                    <a:pt x="12982" y="19622"/>
                    <a:pt x="14305" y="19309"/>
                    <a:pt x="15627" y="18995"/>
                  </a:cubicBezTo>
                  <a:cubicBezTo>
                    <a:pt x="17749" y="18490"/>
                    <a:pt x="19940" y="18064"/>
                    <a:pt x="22026" y="17386"/>
                  </a:cubicBezTo>
                  <a:cubicBezTo>
                    <a:pt x="26388" y="16496"/>
                    <a:pt x="30811" y="15638"/>
                    <a:pt x="34927" y="13980"/>
                  </a:cubicBezTo>
                  <a:close/>
                  <a:moveTo>
                    <a:pt x="37975" y="14353"/>
                  </a:moveTo>
                  <a:lnTo>
                    <a:pt x="37975" y="14353"/>
                  </a:lnTo>
                  <a:cubicBezTo>
                    <a:pt x="36457" y="16137"/>
                    <a:pt x="34745" y="17605"/>
                    <a:pt x="32704" y="18816"/>
                  </a:cubicBezTo>
                  <a:cubicBezTo>
                    <a:pt x="30363" y="20204"/>
                    <a:pt x="27835" y="21307"/>
                    <a:pt x="25299" y="22283"/>
                  </a:cubicBezTo>
                  <a:cubicBezTo>
                    <a:pt x="19815" y="24395"/>
                    <a:pt x="14052" y="25739"/>
                    <a:pt x="8203" y="26294"/>
                  </a:cubicBezTo>
                  <a:cubicBezTo>
                    <a:pt x="7918" y="26320"/>
                    <a:pt x="7905" y="26756"/>
                    <a:pt x="8174" y="26756"/>
                  </a:cubicBezTo>
                  <a:cubicBezTo>
                    <a:pt x="8180" y="26756"/>
                    <a:pt x="8185" y="26755"/>
                    <a:pt x="8191" y="26755"/>
                  </a:cubicBezTo>
                  <a:cubicBezTo>
                    <a:pt x="8194" y="26760"/>
                    <a:pt x="8195" y="26767"/>
                    <a:pt x="8199" y="26773"/>
                  </a:cubicBezTo>
                  <a:cubicBezTo>
                    <a:pt x="9314" y="28825"/>
                    <a:pt x="10128" y="31007"/>
                    <a:pt x="10962" y="33184"/>
                  </a:cubicBezTo>
                  <a:cubicBezTo>
                    <a:pt x="11825" y="35435"/>
                    <a:pt x="12667" y="37694"/>
                    <a:pt x="13518" y="39949"/>
                  </a:cubicBezTo>
                  <a:cubicBezTo>
                    <a:pt x="14349" y="42158"/>
                    <a:pt x="15191" y="44362"/>
                    <a:pt x="16028" y="46569"/>
                  </a:cubicBezTo>
                  <a:cubicBezTo>
                    <a:pt x="16446" y="47672"/>
                    <a:pt x="16863" y="48774"/>
                    <a:pt x="17283" y="49878"/>
                  </a:cubicBezTo>
                  <a:cubicBezTo>
                    <a:pt x="17476" y="50392"/>
                    <a:pt x="17653" y="50929"/>
                    <a:pt x="17853" y="51457"/>
                  </a:cubicBezTo>
                  <a:cubicBezTo>
                    <a:pt x="17484" y="51533"/>
                    <a:pt x="17087" y="51579"/>
                    <a:pt x="16734" y="51701"/>
                  </a:cubicBezTo>
                  <a:cubicBezTo>
                    <a:pt x="16593" y="51263"/>
                    <a:pt x="16440" y="50829"/>
                    <a:pt x="16282" y="50396"/>
                  </a:cubicBezTo>
                  <a:cubicBezTo>
                    <a:pt x="16328" y="50349"/>
                    <a:pt x="16301" y="50266"/>
                    <a:pt x="16232" y="50258"/>
                  </a:cubicBezTo>
                  <a:cubicBezTo>
                    <a:pt x="15606" y="48559"/>
                    <a:pt x="14877" y="46891"/>
                    <a:pt x="14224" y="45208"/>
                  </a:cubicBezTo>
                  <a:cubicBezTo>
                    <a:pt x="13389" y="43058"/>
                    <a:pt x="12563" y="40904"/>
                    <a:pt x="11749" y="38746"/>
                  </a:cubicBezTo>
                  <a:cubicBezTo>
                    <a:pt x="10113" y="34404"/>
                    <a:pt x="8526" y="30042"/>
                    <a:pt x="6943" y="25681"/>
                  </a:cubicBezTo>
                  <a:cubicBezTo>
                    <a:pt x="12570" y="25058"/>
                    <a:pt x="18129" y="23850"/>
                    <a:pt x="23487" y="22016"/>
                  </a:cubicBezTo>
                  <a:cubicBezTo>
                    <a:pt x="26116" y="21119"/>
                    <a:pt x="28631" y="19984"/>
                    <a:pt x="31054" y="18628"/>
                  </a:cubicBezTo>
                  <a:cubicBezTo>
                    <a:pt x="33405" y="17313"/>
                    <a:pt x="35782" y="15930"/>
                    <a:pt x="37975" y="14353"/>
                  </a:cubicBezTo>
                  <a:close/>
                  <a:moveTo>
                    <a:pt x="39140" y="14055"/>
                  </a:moveTo>
                  <a:cubicBezTo>
                    <a:pt x="38984" y="14266"/>
                    <a:pt x="38934" y="14617"/>
                    <a:pt x="38852" y="14818"/>
                  </a:cubicBezTo>
                  <a:cubicBezTo>
                    <a:pt x="38331" y="16085"/>
                    <a:pt x="37659" y="17294"/>
                    <a:pt x="36880" y="18421"/>
                  </a:cubicBezTo>
                  <a:cubicBezTo>
                    <a:pt x="35311" y="20689"/>
                    <a:pt x="33275" y="22622"/>
                    <a:pt x="31000" y="24171"/>
                  </a:cubicBezTo>
                  <a:cubicBezTo>
                    <a:pt x="25939" y="27618"/>
                    <a:pt x="19833" y="29053"/>
                    <a:pt x="13788" y="29387"/>
                  </a:cubicBezTo>
                  <a:cubicBezTo>
                    <a:pt x="13777" y="29388"/>
                    <a:pt x="13769" y="29389"/>
                    <a:pt x="13760" y="29391"/>
                  </a:cubicBezTo>
                  <a:cubicBezTo>
                    <a:pt x="13718" y="29375"/>
                    <a:pt x="13675" y="29368"/>
                    <a:pt x="13631" y="29368"/>
                  </a:cubicBezTo>
                  <a:cubicBezTo>
                    <a:pt x="13611" y="29368"/>
                    <a:pt x="13591" y="29370"/>
                    <a:pt x="13571" y="29372"/>
                  </a:cubicBezTo>
                  <a:cubicBezTo>
                    <a:pt x="13545" y="29374"/>
                    <a:pt x="13519" y="29376"/>
                    <a:pt x="13493" y="29376"/>
                  </a:cubicBezTo>
                  <a:cubicBezTo>
                    <a:pt x="13487" y="29376"/>
                    <a:pt x="13482" y="29376"/>
                    <a:pt x="13476" y="29376"/>
                  </a:cubicBezTo>
                  <a:cubicBezTo>
                    <a:pt x="13437" y="29351"/>
                    <a:pt x="13397" y="29326"/>
                    <a:pt x="13357" y="29301"/>
                  </a:cubicBezTo>
                  <a:cubicBezTo>
                    <a:pt x="13335" y="29288"/>
                    <a:pt x="13311" y="29282"/>
                    <a:pt x="13286" y="29282"/>
                  </a:cubicBezTo>
                  <a:cubicBezTo>
                    <a:pt x="13228" y="29282"/>
                    <a:pt x="13168" y="29316"/>
                    <a:pt x="13138" y="29365"/>
                  </a:cubicBezTo>
                  <a:cubicBezTo>
                    <a:pt x="13123" y="29362"/>
                    <a:pt x="13107" y="29360"/>
                    <a:pt x="13091" y="29360"/>
                  </a:cubicBezTo>
                  <a:cubicBezTo>
                    <a:pt x="12978" y="29360"/>
                    <a:pt x="12870" y="29445"/>
                    <a:pt x="12917" y="29587"/>
                  </a:cubicBezTo>
                  <a:cubicBezTo>
                    <a:pt x="14417" y="34071"/>
                    <a:pt x="16180" y="38482"/>
                    <a:pt x="17796" y="42926"/>
                  </a:cubicBezTo>
                  <a:cubicBezTo>
                    <a:pt x="18605" y="45152"/>
                    <a:pt x="19398" y="47382"/>
                    <a:pt x="20181" y="49616"/>
                  </a:cubicBezTo>
                  <a:cubicBezTo>
                    <a:pt x="20516" y="50568"/>
                    <a:pt x="20847" y="51521"/>
                    <a:pt x="21180" y="52474"/>
                  </a:cubicBezTo>
                  <a:cubicBezTo>
                    <a:pt x="20613" y="52599"/>
                    <a:pt x="20072" y="52669"/>
                    <a:pt x="19509" y="52669"/>
                  </a:cubicBezTo>
                  <a:cubicBezTo>
                    <a:pt x="19237" y="52669"/>
                    <a:pt x="18961" y="52653"/>
                    <a:pt x="18674" y="52619"/>
                  </a:cubicBezTo>
                  <a:cubicBezTo>
                    <a:pt x="18429" y="51552"/>
                    <a:pt x="17930" y="50505"/>
                    <a:pt x="17548" y="49491"/>
                  </a:cubicBezTo>
                  <a:cubicBezTo>
                    <a:pt x="17131" y="48388"/>
                    <a:pt x="16713" y="47284"/>
                    <a:pt x="16297" y="46181"/>
                  </a:cubicBezTo>
                  <a:cubicBezTo>
                    <a:pt x="15445" y="43925"/>
                    <a:pt x="14596" y="41669"/>
                    <a:pt x="13738" y="39415"/>
                  </a:cubicBezTo>
                  <a:cubicBezTo>
                    <a:pt x="12900" y="37210"/>
                    <a:pt x="12056" y="35007"/>
                    <a:pt x="11230" y="32796"/>
                  </a:cubicBezTo>
                  <a:cubicBezTo>
                    <a:pt x="10456" y="30729"/>
                    <a:pt x="9698" y="28643"/>
                    <a:pt x="8620" y="26710"/>
                  </a:cubicBezTo>
                  <a:cubicBezTo>
                    <a:pt x="14517" y="26111"/>
                    <a:pt x="20320" y="24729"/>
                    <a:pt x="25839" y="22557"/>
                  </a:cubicBezTo>
                  <a:cubicBezTo>
                    <a:pt x="28347" y="21570"/>
                    <a:pt x="30838" y="20463"/>
                    <a:pt x="33141" y="19054"/>
                  </a:cubicBezTo>
                  <a:cubicBezTo>
                    <a:pt x="35167" y="17816"/>
                    <a:pt x="37205" y="16262"/>
                    <a:pt x="38506" y="14238"/>
                  </a:cubicBezTo>
                  <a:cubicBezTo>
                    <a:pt x="38666" y="14197"/>
                    <a:pt x="38825" y="14150"/>
                    <a:pt x="38983" y="14100"/>
                  </a:cubicBezTo>
                  <a:cubicBezTo>
                    <a:pt x="39036" y="14085"/>
                    <a:pt x="39087" y="14072"/>
                    <a:pt x="39140" y="14055"/>
                  </a:cubicBezTo>
                  <a:close/>
                  <a:moveTo>
                    <a:pt x="39291" y="15117"/>
                  </a:moveTo>
                  <a:cubicBezTo>
                    <a:pt x="40477" y="19371"/>
                    <a:pt x="41689" y="23616"/>
                    <a:pt x="42933" y="27853"/>
                  </a:cubicBezTo>
                  <a:cubicBezTo>
                    <a:pt x="43571" y="30025"/>
                    <a:pt x="44216" y="32193"/>
                    <a:pt x="44868" y="34360"/>
                  </a:cubicBezTo>
                  <a:cubicBezTo>
                    <a:pt x="45494" y="36441"/>
                    <a:pt x="46012" y="38631"/>
                    <a:pt x="46868" y="40635"/>
                  </a:cubicBezTo>
                  <a:cubicBezTo>
                    <a:pt x="46857" y="40632"/>
                    <a:pt x="46846" y="40631"/>
                    <a:pt x="46834" y="40631"/>
                  </a:cubicBezTo>
                  <a:cubicBezTo>
                    <a:pt x="46778" y="40631"/>
                    <a:pt x="46722" y="40663"/>
                    <a:pt x="46694" y="40735"/>
                  </a:cubicBezTo>
                  <a:lnTo>
                    <a:pt x="46694" y="40734"/>
                  </a:lnTo>
                  <a:cubicBezTo>
                    <a:pt x="45750" y="43075"/>
                    <a:pt x="44015" y="44965"/>
                    <a:pt x="42211" y="46692"/>
                  </a:cubicBezTo>
                  <a:cubicBezTo>
                    <a:pt x="40474" y="48354"/>
                    <a:pt x="38553" y="49816"/>
                    <a:pt x="36493" y="51053"/>
                  </a:cubicBezTo>
                  <a:cubicBezTo>
                    <a:pt x="32281" y="53586"/>
                    <a:pt x="27576" y="55103"/>
                    <a:pt x="22694" y="55617"/>
                  </a:cubicBezTo>
                  <a:cubicBezTo>
                    <a:pt x="22689" y="55617"/>
                    <a:pt x="22684" y="55618"/>
                    <a:pt x="22678" y="55620"/>
                  </a:cubicBezTo>
                  <a:cubicBezTo>
                    <a:pt x="22431" y="54599"/>
                    <a:pt x="22016" y="53597"/>
                    <a:pt x="21665" y="52611"/>
                  </a:cubicBezTo>
                  <a:cubicBezTo>
                    <a:pt x="21740" y="52539"/>
                    <a:pt x="21686" y="52405"/>
                    <a:pt x="21587" y="52389"/>
                  </a:cubicBezTo>
                  <a:cubicBezTo>
                    <a:pt x="21214" y="51333"/>
                    <a:pt x="20839" y="50278"/>
                    <a:pt x="20463" y="49223"/>
                  </a:cubicBezTo>
                  <a:cubicBezTo>
                    <a:pt x="19686" y="47042"/>
                    <a:pt x="18905" y="44861"/>
                    <a:pt x="18126" y="42680"/>
                  </a:cubicBezTo>
                  <a:cubicBezTo>
                    <a:pt x="16598" y="38390"/>
                    <a:pt x="15141" y="34041"/>
                    <a:pt x="13420" y="29823"/>
                  </a:cubicBezTo>
                  <a:lnTo>
                    <a:pt x="13420" y="29823"/>
                  </a:lnTo>
                  <a:cubicBezTo>
                    <a:pt x="13487" y="29833"/>
                    <a:pt x="13553" y="29842"/>
                    <a:pt x="13619" y="29853"/>
                  </a:cubicBezTo>
                  <a:cubicBezTo>
                    <a:pt x="13657" y="29884"/>
                    <a:pt x="13707" y="29903"/>
                    <a:pt x="13771" y="29903"/>
                  </a:cubicBezTo>
                  <a:cubicBezTo>
                    <a:pt x="13775" y="29903"/>
                    <a:pt x="13779" y="29903"/>
                    <a:pt x="13783" y="29903"/>
                  </a:cubicBezTo>
                  <a:cubicBezTo>
                    <a:pt x="19452" y="29584"/>
                    <a:pt x="25169" y="28332"/>
                    <a:pt x="30069" y="25362"/>
                  </a:cubicBezTo>
                  <a:cubicBezTo>
                    <a:pt x="32192" y="24075"/>
                    <a:pt x="34144" y="22487"/>
                    <a:pt x="35781" y="20616"/>
                  </a:cubicBezTo>
                  <a:cubicBezTo>
                    <a:pt x="36573" y="19708"/>
                    <a:pt x="37294" y="18736"/>
                    <a:pt x="37921" y="17705"/>
                  </a:cubicBezTo>
                  <a:cubicBezTo>
                    <a:pt x="38261" y="17145"/>
                    <a:pt x="38577" y="16568"/>
                    <a:pt x="38856" y="15976"/>
                  </a:cubicBezTo>
                  <a:cubicBezTo>
                    <a:pt x="38922" y="15835"/>
                    <a:pt x="39128" y="15470"/>
                    <a:pt x="39291" y="15117"/>
                  </a:cubicBezTo>
                  <a:close/>
                  <a:moveTo>
                    <a:pt x="76046" y="0"/>
                  </a:moveTo>
                  <a:cubicBezTo>
                    <a:pt x="76031" y="0"/>
                    <a:pt x="76016" y="3"/>
                    <a:pt x="76001" y="8"/>
                  </a:cubicBezTo>
                  <a:cubicBezTo>
                    <a:pt x="73301" y="904"/>
                    <a:pt x="70651" y="1952"/>
                    <a:pt x="67954" y="2861"/>
                  </a:cubicBezTo>
                  <a:cubicBezTo>
                    <a:pt x="65254" y="3771"/>
                    <a:pt x="62537" y="4629"/>
                    <a:pt x="59816" y="5476"/>
                  </a:cubicBezTo>
                  <a:cubicBezTo>
                    <a:pt x="54438" y="7152"/>
                    <a:pt x="49057" y="8818"/>
                    <a:pt x="43679" y="10488"/>
                  </a:cubicBezTo>
                  <a:cubicBezTo>
                    <a:pt x="42664" y="9204"/>
                    <a:pt x="41328" y="8668"/>
                    <a:pt x="39852" y="8668"/>
                  </a:cubicBezTo>
                  <a:cubicBezTo>
                    <a:pt x="39257" y="8668"/>
                    <a:pt x="38639" y="8755"/>
                    <a:pt x="38011" y="8915"/>
                  </a:cubicBezTo>
                  <a:cubicBezTo>
                    <a:pt x="36028" y="9423"/>
                    <a:pt x="34497" y="10975"/>
                    <a:pt x="34125" y="13002"/>
                  </a:cubicBezTo>
                  <a:cubicBezTo>
                    <a:pt x="34124" y="13007"/>
                    <a:pt x="34125" y="13012"/>
                    <a:pt x="34124" y="13016"/>
                  </a:cubicBezTo>
                  <a:cubicBezTo>
                    <a:pt x="31338" y="13360"/>
                    <a:pt x="28572" y="14083"/>
                    <a:pt x="25824" y="14641"/>
                  </a:cubicBezTo>
                  <a:cubicBezTo>
                    <a:pt x="22942" y="15227"/>
                    <a:pt x="20059" y="15813"/>
                    <a:pt x="17177" y="16399"/>
                  </a:cubicBezTo>
                  <a:cubicBezTo>
                    <a:pt x="14295" y="16985"/>
                    <a:pt x="11414" y="17570"/>
                    <a:pt x="8532" y="18156"/>
                  </a:cubicBezTo>
                  <a:cubicBezTo>
                    <a:pt x="5757" y="18720"/>
                    <a:pt x="2904" y="19146"/>
                    <a:pt x="282" y="20256"/>
                  </a:cubicBezTo>
                  <a:cubicBezTo>
                    <a:pt x="160" y="20307"/>
                    <a:pt x="130" y="20410"/>
                    <a:pt x="156" y="20506"/>
                  </a:cubicBezTo>
                  <a:cubicBezTo>
                    <a:pt x="65" y="20536"/>
                    <a:pt x="0" y="20618"/>
                    <a:pt x="45" y="20735"/>
                  </a:cubicBezTo>
                  <a:cubicBezTo>
                    <a:pt x="1769" y="25332"/>
                    <a:pt x="3622" y="29888"/>
                    <a:pt x="5482" y="34432"/>
                  </a:cubicBezTo>
                  <a:cubicBezTo>
                    <a:pt x="6372" y="36602"/>
                    <a:pt x="7272" y="38769"/>
                    <a:pt x="8182" y="40930"/>
                  </a:cubicBezTo>
                  <a:cubicBezTo>
                    <a:pt x="8664" y="42074"/>
                    <a:pt x="9149" y="43217"/>
                    <a:pt x="9637" y="44358"/>
                  </a:cubicBezTo>
                  <a:cubicBezTo>
                    <a:pt x="10114" y="45468"/>
                    <a:pt x="10535" y="46650"/>
                    <a:pt x="11157" y="47690"/>
                  </a:cubicBezTo>
                  <a:cubicBezTo>
                    <a:pt x="11158" y="47758"/>
                    <a:pt x="11193" y="47820"/>
                    <a:pt x="11277" y="47837"/>
                  </a:cubicBezTo>
                  <a:cubicBezTo>
                    <a:pt x="11332" y="47849"/>
                    <a:pt x="11388" y="47854"/>
                    <a:pt x="11444" y="47854"/>
                  </a:cubicBezTo>
                  <a:cubicBezTo>
                    <a:pt x="11640" y="47854"/>
                    <a:pt x="11838" y="47792"/>
                    <a:pt x="12028" y="47743"/>
                  </a:cubicBezTo>
                  <a:cubicBezTo>
                    <a:pt x="12303" y="47671"/>
                    <a:pt x="12505" y="47644"/>
                    <a:pt x="12673" y="47407"/>
                  </a:cubicBezTo>
                  <a:cubicBezTo>
                    <a:pt x="12693" y="47378"/>
                    <a:pt x="12678" y="47332"/>
                    <a:pt x="12648" y="47315"/>
                  </a:cubicBezTo>
                  <a:lnTo>
                    <a:pt x="12652" y="47295"/>
                  </a:lnTo>
                  <a:cubicBezTo>
                    <a:pt x="12697" y="47382"/>
                    <a:pt x="12742" y="47467"/>
                    <a:pt x="12789" y="47551"/>
                  </a:cubicBezTo>
                  <a:cubicBezTo>
                    <a:pt x="12782" y="47579"/>
                    <a:pt x="12788" y="47610"/>
                    <a:pt x="12811" y="47641"/>
                  </a:cubicBezTo>
                  <a:cubicBezTo>
                    <a:pt x="13581" y="48669"/>
                    <a:pt x="14520" y="49633"/>
                    <a:pt x="15434" y="50534"/>
                  </a:cubicBezTo>
                  <a:cubicBezTo>
                    <a:pt x="15457" y="50558"/>
                    <a:pt x="15483" y="50568"/>
                    <a:pt x="15507" y="50568"/>
                  </a:cubicBezTo>
                  <a:cubicBezTo>
                    <a:pt x="15521" y="50568"/>
                    <a:pt x="15535" y="50564"/>
                    <a:pt x="15548" y="50558"/>
                  </a:cubicBezTo>
                  <a:cubicBezTo>
                    <a:pt x="15558" y="50573"/>
                    <a:pt x="15575" y="50585"/>
                    <a:pt x="15595" y="50593"/>
                  </a:cubicBezTo>
                  <a:cubicBezTo>
                    <a:pt x="15622" y="50604"/>
                    <a:pt x="15649" y="50608"/>
                    <a:pt x="15675" y="50608"/>
                  </a:cubicBezTo>
                  <a:cubicBezTo>
                    <a:pt x="15753" y="50608"/>
                    <a:pt x="15829" y="50569"/>
                    <a:pt x="15906" y="50542"/>
                  </a:cubicBezTo>
                  <a:lnTo>
                    <a:pt x="15929" y="50534"/>
                  </a:lnTo>
                  <a:cubicBezTo>
                    <a:pt x="16114" y="50965"/>
                    <a:pt x="16304" y="51394"/>
                    <a:pt x="16506" y="51816"/>
                  </a:cubicBezTo>
                  <a:cubicBezTo>
                    <a:pt x="16462" y="51894"/>
                    <a:pt x="16533" y="52013"/>
                    <a:pt x="16628" y="52024"/>
                  </a:cubicBezTo>
                  <a:cubicBezTo>
                    <a:pt x="16675" y="52029"/>
                    <a:pt x="16723" y="52032"/>
                    <a:pt x="16772" y="52032"/>
                  </a:cubicBezTo>
                  <a:cubicBezTo>
                    <a:pt x="17165" y="52032"/>
                    <a:pt x="17588" y="51871"/>
                    <a:pt x="17956" y="51720"/>
                  </a:cubicBezTo>
                  <a:cubicBezTo>
                    <a:pt x="18139" y="52180"/>
                    <a:pt x="18341" y="52626"/>
                    <a:pt x="18596" y="53037"/>
                  </a:cubicBezTo>
                  <a:cubicBezTo>
                    <a:pt x="18613" y="53066"/>
                    <a:pt x="18639" y="53078"/>
                    <a:pt x="18664" y="53078"/>
                  </a:cubicBezTo>
                  <a:cubicBezTo>
                    <a:pt x="18706" y="53078"/>
                    <a:pt x="18748" y="53043"/>
                    <a:pt x="18748" y="52992"/>
                  </a:cubicBezTo>
                  <a:cubicBezTo>
                    <a:pt x="19046" y="53049"/>
                    <a:pt x="19354" y="53078"/>
                    <a:pt x="19663" y="53078"/>
                  </a:cubicBezTo>
                  <a:cubicBezTo>
                    <a:pt x="20219" y="53078"/>
                    <a:pt x="20778" y="52984"/>
                    <a:pt x="21289" y="52788"/>
                  </a:cubicBezTo>
                  <a:cubicBezTo>
                    <a:pt x="21293" y="52799"/>
                    <a:pt x="21296" y="52811"/>
                    <a:pt x="21300" y="52822"/>
                  </a:cubicBezTo>
                  <a:cubicBezTo>
                    <a:pt x="21675" y="53894"/>
                    <a:pt x="21991" y="55029"/>
                    <a:pt x="22504" y="56044"/>
                  </a:cubicBezTo>
                  <a:cubicBezTo>
                    <a:pt x="22527" y="56093"/>
                    <a:pt x="22566" y="56112"/>
                    <a:pt x="22606" y="56112"/>
                  </a:cubicBezTo>
                  <a:cubicBezTo>
                    <a:pt x="22628" y="56112"/>
                    <a:pt x="22651" y="56106"/>
                    <a:pt x="22671" y="56096"/>
                  </a:cubicBezTo>
                  <a:cubicBezTo>
                    <a:pt x="22676" y="56096"/>
                    <a:pt x="22680" y="56096"/>
                    <a:pt x="22684" y="56096"/>
                  </a:cubicBezTo>
                  <a:cubicBezTo>
                    <a:pt x="22685" y="56096"/>
                    <a:pt x="22687" y="56096"/>
                    <a:pt x="22689" y="56096"/>
                  </a:cubicBezTo>
                  <a:cubicBezTo>
                    <a:pt x="27724" y="55660"/>
                    <a:pt x="32642" y="53947"/>
                    <a:pt x="36936" y="51297"/>
                  </a:cubicBezTo>
                  <a:cubicBezTo>
                    <a:pt x="39083" y="49971"/>
                    <a:pt x="41088" y="48404"/>
                    <a:pt x="42882" y="46628"/>
                  </a:cubicBezTo>
                  <a:cubicBezTo>
                    <a:pt x="43797" y="45722"/>
                    <a:pt x="44668" y="44762"/>
                    <a:pt x="45459" y="43744"/>
                  </a:cubicBezTo>
                  <a:cubicBezTo>
                    <a:pt x="46104" y="42915"/>
                    <a:pt x="46738" y="42006"/>
                    <a:pt x="46952" y="40962"/>
                  </a:cubicBezTo>
                  <a:cubicBezTo>
                    <a:pt x="46952" y="40964"/>
                    <a:pt x="46953" y="40964"/>
                    <a:pt x="46953" y="40964"/>
                  </a:cubicBezTo>
                  <a:cubicBezTo>
                    <a:pt x="48203" y="42841"/>
                    <a:pt x="50522" y="43859"/>
                    <a:pt x="52553" y="44654"/>
                  </a:cubicBezTo>
                  <a:cubicBezTo>
                    <a:pt x="54853" y="45553"/>
                    <a:pt x="57301" y="46073"/>
                    <a:pt x="59762" y="46247"/>
                  </a:cubicBezTo>
                  <a:cubicBezTo>
                    <a:pt x="60366" y="46290"/>
                    <a:pt x="60972" y="46311"/>
                    <a:pt x="61577" y="46311"/>
                  </a:cubicBezTo>
                  <a:cubicBezTo>
                    <a:pt x="63588" y="46311"/>
                    <a:pt x="65598" y="46078"/>
                    <a:pt x="67558" y="45633"/>
                  </a:cubicBezTo>
                  <a:cubicBezTo>
                    <a:pt x="70191" y="45037"/>
                    <a:pt x="73088" y="44120"/>
                    <a:pt x="75341" y="42592"/>
                  </a:cubicBezTo>
                  <a:cubicBezTo>
                    <a:pt x="75458" y="42512"/>
                    <a:pt x="75441" y="42382"/>
                    <a:pt x="75361" y="42316"/>
                  </a:cubicBezTo>
                  <a:cubicBezTo>
                    <a:pt x="75365" y="42296"/>
                    <a:pt x="75366" y="42274"/>
                    <a:pt x="75364" y="42250"/>
                  </a:cubicBezTo>
                  <a:cubicBezTo>
                    <a:pt x="75262" y="41273"/>
                    <a:pt x="75147" y="40300"/>
                    <a:pt x="75026" y="39326"/>
                  </a:cubicBezTo>
                  <a:lnTo>
                    <a:pt x="75026" y="39326"/>
                  </a:lnTo>
                  <a:cubicBezTo>
                    <a:pt x="75041" y="39329"/>
                    <a:pt x="75056" y="39331"/>
                    <a:pt x="75073" y="39331"/>
                  </a:cubicBezTo>
                  <a:cubicBezTo>
                    <a:pt x="75086" y="39331"/>
                    <a:pt x="75099" y="39330"/>
                    <a:pt x="75114" y="39327"/>
                  </a:cubicBezTo>
                  <a:cubicBezTo>
                    <a:pt x="75902" y="39204"/>
                    <a:pt x="76677" y="38889"/>
                    <a:pt x="77242" y="38316"/>
                  </a:cubicBezTo>
                  <a:cubicBezTo>
                    <a:pt x="77293" y="38295"/>
                    <a:pt x="77331" y="38256"/>
                    <a:pt x="77342" y="38202"/>
                  </a:cubicBezTo>
                  <a:cubicBezTo>
                    <a:pt x="77358" y="38166"/>
                    <a:pt x="77356" y="38128"/>
                    <a:pt x="77341" y="38095"/>
                  </a:cubicBezTo>
                  <a:cubicBezTo>
                    <a:pt x="77270" y="37490"/>
                    <a:pt x="77192" y="36884"/>
                    <a:pt x="77108" y="36279"/>
                  </a:cubicBezTo>
                  <a:lnTo>
                    <a:pt x="77108" y="36279"/>
                  </a:lnTo>
                  <a:cubicBezTo>
                    <a:pt x="77126" y="36284"/>
                    <a:pt x="77144" y="36287"/>
                    <a:pt x="77164" y="36287"/>
                  </a:cubicBezTo>
                  <a:cubicBezTo>
                    <a:pt x="77178" y="36287"/>
                    <a:pt x="77193" y="36286"/>
                    <a:pt x="77208" y="36282"/>
                  </a:cubicBezTo>
                  <a:cubicBezTo>
                    <a:pt x="77752" y="36143"/>
                    <a:pt x="78301" y="35880"/>
                    <a:pt x="78759" y="35560"/>
                  </a:cubicBezTo>
                  <a:cubicBezTo>
                    <a:pt x="78803" y="35531"/>
                    <a:pt x="78823" y="35492"/>
                    <a:pt x="78828" y="35453"/>
                  </a:cubicBezTo>
                  <a:cubicBezTo>
                    <a:pt x="78870" y="35411"/>
                    <a:pt x="78895" y="35353"/>
                    <a:pt x="78885" y="35283"/>
                  </a:cubicBezTo>
                  <a:cubicBezTo>
                    <a:pt x="78849" y="35016"/>
                    <a:pt x="78809" y="34750"/>
                    <a:pt x="78773" y="34483"/>
                  </a:cubicBezTo>
                  <a:cubicBezTo>
                    <a:pt x="79084" y="33883"/>
                    <a:pt x="79283" y="33208"/>
                    <a:pt x="79500" y="32571"/>
                  </a:cubicBezTo>
                  <a:cubicBezTo>
                    <a:pt x="79738" y="31875"/>
                    <a:pt x="79995" y="31178"/>
                    <a:pt x="80156" y="30459"/>
                  </a:cubicBezTo>
                  <a:cubicBezTo>
                    <a:pt x="80171" y="30437"/>
                    <a:pt x="80179" y="30412"/>
                    <a:pt x="80177" y="30379"/>
                  </a:cubicBezTo>
                  <a:cubicBezTo>
                    <a:pt x="80163" y="30238"/>
                    <a:pt x="80145" y="30098"/>
                    <a:pt x="80129" y="29957"/>
                  </a:cubicBezTo>
                  <a:cubicBezTo>
                    <a:pt x="80285" y="29932"/>
                    <a:pt x="80424" y="29830"/>
                    <a:pt x="80575" y="29784"/>
                  </a:cubicBezTo>
                  <a:cubicBezTo>
                    <a:pt x="80736" y="29737"/>
                    <a:pt x="80901" y="29718"/>
                    <a:pt x="81069" y="29716"/>
                  </a:cubicBezTo>
                  <a:cubicBezTo>
                    <a:pt x="81137" y="29716"/>
                    <a:pt x="81184" y="29689"/>
                    <a:pt x="81215" y="29652"/>
                  </a:cubicBezTo>
                  <a:cubicBezTo>
                    <a:pt x="81289" y="29650"/>
                    <a:pt x="81362" y="29603"/>
                    <a:pt x="81354" y="29514"/>
                  </a:cubicBezTo>
                  <a:cubicBezTo>
                    <a:pt x="81134" y="27147"/>
                    <a:pt x="80636" y="24786"/>
                    <a:pt x="80262" y="22440"/>
                  </a:cubicBezTo>
                  <a:cubicBezTo>
                    <a:pt x="79870" y="19996"/>
                    <a:pt x="79452" y="17557"/>
                    <a:pt x="79041" y="15116"/>
                  </a:cubicBezTo>
                  <a:lnTo>
                    <a:pt x="79039" y="15117"/>
                  </a:lnTo>
                  <a:cubicBezTo>
                    <a:pt x="78217" y="10235"/>
                    <a:pt x="77366" y="5359"/>
                    <a:pt x="76479" y="488"/>
                  </a:cubicBezTo>
                  <a:cubicBezTo>
                    <a:pt x="76475" y="466"/>
                    <a:pt x="76467" y="447"/>
                    <a:pt x="76459" y="430"/>
                  </a:cubicBezTo>
                  <a:cubicBezTo>
                    <a:pt x="76466" y="234"/>
                    <a:pt x="76337" y="96"/>
                    <a:pt x="76156" y="59"/>
                  </a:cubicBezTo>
                  <a:cubicBezTo>
                    <a:pt x="76129" y="24"/>
                    <a:pt x="76091" y="0"/>
                    <a:pt x="76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0" name="Google Shape;2570;p47"/>
          <p:cNvGrpSpPr/>
          <p:nvPr/>
        </p:nvGrpSpPr>
        <p:grpSpPr>
          <a:xfrm>
            <a:off x="508550" y="820688"/>
            <a:ext cx="1375026" cy="1294210"/>
            <a:chOff x="1585000" y="1511350"/>
            <a:chExt cx="1040425" cy="979275"/>
          </a:xfrm>
        </p:grpSpPr>
        <p:sp>
          <p:nvSpPr>
            <p:cNvPr id="2571" name="Google Shape;2571;p47"/>
            <p:cNvSpPr/>
            <p:nvPr/>
          </p:nvSpPr>
          <p:spPr>
            <a:xfrm>
              <a:off x="2119650" y="2268400"/>
              <a:ext cx="9375" cy="6600"/>
            </a:xfrm>
            <a:custGeom>
              <a:avLst/>
              <a:gdLst/>
              <a:ahLst/>
              <a:cxnLst/>
              <a:rect l="l" t="t" r="r" b="b"/>
              <a:pathLst>
                <a:path w="375" h="264" extrusionOk="0">
                  <a:moveTo>
                    <a:pt x="375" y="0"/>
                  </a:moveTo>
                  <a:lnTo>
                    <a:pt x="375" y="0"/>
                  </a:lnTo>
                  <a:cubicBezTo>
                    <a:pt x="369" y="1"/>
                    <a:pt x="364" y="1"/>
                    <a:pt x="358" y="1"/>
                  </a:cubicBezTo>
                  <a:cubicBezTo>
                    <a:pt x="242" y="65"/>
                    <a:pt x="123" y="116"/>
                    <a:pt x="0" y="150"/>
                  </a:cubicBezTo>
                  <a:cubicBezTo>
                    <a:pt x="30" y="181"/>
                    <a:pt x="45" y="222"/>
                    <a:pt x="43" y="264"/>
                  </a:cubicBezTo>
                  <a:cubicBezTo>
                    <a:pt x="153" y="175"/>
                    <a:pt x="265" y="89"/>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7"/>
            <p:cNvSpPr/>
            <p:nvPr/>
          </p:nvSpPr>
          <p:spPr>
            <a:xfrm>
              <a:off x="1942850" y="1610325"/>
              <a:ext cx="646800" cy="314100"/>
            </a:xfrm>
            <a:custGeom>
              <a:avLst/>
              <a:gdLst/>
              <a:ahLst/>
              <a:cxnLst/>
              <a:rect l="l" t="t" r="r" b="b"/>
              <a:pathLst>
                <a:path w="25872" h="12564" extrusionOk="0">
                  <a:moveTo>
                    <a:pt x="1" y="1"/>
                  </a:moveTo>
                  <a:lnTo>
                    <a:pt x="1" y="1"/>
                  </a:lnTo>
                  <a:cubicBezTo>
                    <a:pt x="923" y="339"/>
                    <a:pt x="1840" y="692"/>
                    <a:pt x="2751" y="1057"/>
                  </a:cubicBezTo>
                  <a:cubicBezTo>
                    <a:pt x="3693" y="1326"/>
                    <a:pt x="4634" y="1596"/>
                    <a:pt x="5576" y="1863"/>
                  </a:cubicBezTo>
                  <a:cubicBezTo>
                    <a:pt x="6561" y="2141"/>
                    <a:pt x="7545" y="2421"/>
                    <a:pt x="8530" y="2701"/>
                  </a:cubicBezTo>
                  <a:cubicBezTo>
                    <a:pt x="8534" y="2702"/>
                    <a:pt x="8539" y="2702"/>
                    <a:pt x="8545" y="2705"/>
                  </a:cubicBezTo>
                  <a:cubicBezTo>
                    <a:pt x="8549" y="2707"/>
                    <a:pt x="8554" y="2708"/>
                    <a:pt x="8560" y="2711"/>
                  </a:cubicBezTo>
                  <a:cubicBezTo>
                    <a:pt x="13710" y="4174"/>
                    <a:pt x="18859" y="5652"/>
                    <a:pt x="23995" y="7164"/>
                  </a:cubicBezTo>
                  <a:cubicBezTo>
                    <a:pt x="24088" y="7191"/>
                    <a:pt x="24127" y="7265"/>
                    <a:pt x="24127" y="7340"/>
                  </a:cubicBezTo>
                  <a:cubicBezTo>
                    <a:pt x="24211" y="7346"/>
                    <a:pt x="24273" y="7427"/>
                    <a:pt x="24283" y="7517"/>
                  </a:cubicBezTo>
                  <a:cubicBezTo>
                    <a:pt x="24970" y="7619"/>
                    <a:pt x="25289" y="8969"/>
                    <a:pt x="25358" y="9522"/>
                  </a:cubicBezTo>
                  <a:cubicBezTo>
                    <a:pt x="25492" y="10592"/>
                    <a:pt x="25173" y="11624"/>
                    <a:pt x="24686" y="12563"/>
                  </a:cubicBezTo>
                  <a:cubicBezTo>
                    <a:pt x="25496" y="11916"/>
                    <a:pt x="25872" y="11260"/>
                    <a:pt x="25860" y="10086"/>
                  </a:cubicBezTo>
                  <a:cubicBezTo>
                    <a:pt x="25853" y="9322"/>
                    <a:pt x="25718" y="8559"/>
                    <a:pt x="25265" y="8004"/>
                  </a:cubicBezTo>
                  <a:cubicBezTo>
                    <a:pt x="25205" y="7947"/>
                    <a:pt x="25143" y="7890"/>
                    <a:pt x="25077" y="7839"/>
                  </a:cubicBezTo>
                  <a:cubicBezTo>
                    <a:pt x="24908" y="7706"/>
                    <a:pt x="24736" y="7628"/>
                    <a:pt x="24613" y="7482"/>
                  </a:cubicBezTo>
                  <a:cubicBezTo>
                    <a:pt x="24588" y="7468"/>
                    <a:pt x="24567" y="7454"/>
                    <a:pt x="24541" y="7442"/>
                  </a:cubicBezTo>
                  <a:cubicBezTo>
                    <a:pt x="24469" y="7410"/>
                    <a:pt x="24461" y="7334"/>
                    <a:pt x="24488" y="7275"/>
                  </a:cubicBezTo>
                  <a:cubicBezTo>
                    <a:pt x="23797" y="7006"/>
                    <a:pt x="23102" y="6747"/>
                    <a:pt x="22403" y="6501"/>
                  </a:cubicBezTo>
                  <a:cubicBezTo>
                    <a:pt x="18914" y="5537"/>
                    <a:pt x="15441" y="4496"/>
                    <a:pt x="11973" y="3450"/>
                  </a:cubicBezTo>
                  <a:cubicBezTo>
                    <a:pt x="11477" y="3311"/>
                    <a:pt x="10980" y="3172"/>
                    <a:pt x="10485" y="3026"/>
                  </a:cubicBezTo>
                  <a:cubicBezTo>
                    <a:pt x="7917" y="2272"/>
                    <a:pt x="5347" y="1529"/>
                    <a:pt x="2772" y="794"/>
                  </a:cubicBezTo>
                  <a:cubicBezTo>
                    <a:pt x="1848" y="531"/>
                    <a:pt x="925" y="26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3" name="Google Shape;2573;p47"/>
            <p:cNvGrpSpPr/>
            <p:nvPr/>
          </p:nvGrpSpPr>
          <p:grpSpPr>
            <a:xfrm>
              <a:off x="1585000" y="1719300"/>
              <a:ext cx="982175" cy="763825"/>
              <a:chOff x="1585000" y="1719300"/>
              <a:chExt cx="982175" cy="763825"/>
            </a:xfrm>
          </p:grpSpPr>
          <p:sp>
            <p:nvSpPr>
              <p:cNvPr id="2574" name="Google Shape;2574;p47"/>
              <p:cNvSpPr/>
              <p:nvPr/>
            </p:nvSpPr>
            <p:spPr>
              <a:xfrm>
                <a:off x="1885275" y="2101475"/>
                <a:ext cx="678150" cy="363250"/>
              </a:xfrm>
              <a:custGeom>
                <a:avLst/>
                <a:gdLst/>
                <a:ahLst/>
                <a:cxnLst/>
                <a:rect l="l" t="t" r="r" b="b"/>
                <a:pathLst>
                  <a:path w="27126" h="14530" extrusionOk="0">
                    <a:moveTo>
                      <a:pt x="25686" y="864"/>
                    </a:moveTo>
                    <a:cubicBezTo>
                      <a:pt x="25742" y="864"/>
                      <a:pt x="25758" y="951"/>
                      <a:pt x="25697" y="972"/>
                    </a:cubicBezTo>
                    <a:cubicBezTo>
                      <a:pt x="24150" y="1515"/>
                      <a:pt x="22567" y="1962"/>
                      <a:pt x="20995" y="2428"/>
                    </a:cubicBezTo>
                    <a:cubicBezTo>
                      <a:pt x="19425" y="2895"/>
                      <a:pt x="17845" y="3382"/>
                      <a:pt x="16235" y="3690"/>
                    </a:cubicBezTo>
                    <a:cubicBezTo>
                      <a:pt x="16234" y="3690"/>
                      <a:pt x="16233" y="3690"/>
                      <a:pt x="16233" y="3690"/>
                    </a:cubicBezTo>
                    <a:cubicBezTo>
                      <a:pt x="16216" y="3690"/>
                      <a:pt x="16209" y="3667"/>
                      <a:pt x="16227" y="3660"/>
                    </a:cubicBezTo>
                    <a:cubicBezTo>
                      <a:pt x="17784" y="3146"/>
                      <a:pt x="19386" y="2761"/>
                      <a:pt x="20962" y="2309"/>
                    </a:cubicBezTo>
                    <a:cubicBezTo>
                      <a:pt x="22540" y="1858"/>
                      <a:pt x="24096" y="1333"/>
                      <a:pt x="25669" y="866"/>
                    </a:cubicBezTo>
                    <a:cubicBezTo>
                      <a:pt x="25675" y="864"/>
                      <a:pt x="25681" y="864"/>
                      <a:pt x="25686" y="864"/>
                    </a:cubicBezTo>
                    <a:close/>
                    <a:moveTo>
                      <a:pt x="25452" y="2584"/>
                    </a:moveTo>
                    <a:cubicBezTo>
                      <a:pt x="25502" y="2584"/>
                      <a:pt x="25515" y="2661"/>
                      <a:pt x="25462" y="2681"/>
                    </a:cubicBezTo>
                    <a:cubicBezTo>
                      <a:pt x="23854" y="3291"/>
                      <a:pt x="22198" y="3825"/>
                      <a:pt x="20553" y="4328"/>
                    </a:cubicBezTo>
                    <a:cubicBezTo>
                      <a:pt x="20549" y="4330"/>
                      <a:pt x="20544" y="4330"/>
                      <a:pt x="20541" y="4330"/>
                    </a:cubicBezTo>
                    <a:cubicBezTo>
                      <a:pt x="20503" y="4330"/>
                      <a:pt x="20494" y="4271"/>
                      <a:pt x="20533" y="4257"/>
                    </a:cubicBezTo>
                    <a:cubicBezTo>
                      <a:pt x="22146" y="3659"/>
                      <a:pt x="23786" y="3077"/>
                      <a:pt x="25436" y="2586"/>
                    </a:cubicBezTo>
                    <a:cubicBezTo>
                      <a:pt x="25442" y="2585"/>
                      <a:pt x="25447" y="2584"/>
                      <a:pt x="25452" y="2584"/>
                    </a:cubicBezTo>
                    <a:close/>
                    <a:moveTo>
                      <a:pt x="18734" y="5000"/>
                    </a:moveTo>
                    <a:cubicBezTo>
                      <a:pt x="18780" y="5000"/>
                      <a:pt x="18797" y="5067"/>
                      <a:pt x="18748" y="5080"/>
                    </a:cubicBezTo>
                    <a:cubicBezTo>
                      <a:pt x="16391" y="5686"/>
                      <a:pt x="14035" y="6248"/>
                      <a:pt x="11710" y="6972"/>
                    </a:cubicBezTo>
                    <a:cubicBezTo>
                      <a:pt x="11706" y="6973"/>
                      <a:pt x="11702" y="6974"/>
                      <a:pt x="11698" y="6974"/>
                    </a:cubicBezTo>
                    <a:cubicBezTo>
                      <a:pt x="11662" y="6974"/>
                      <a:pt x="11650" y="6914"/>
                      <a:pt x="11692" y="6900"/>
                    </a:cubicBezTo>
                    <a:cubicBezTo>
                      <a:pt x="13985" y="6128"/>
                      <a:pt x="16338" y="5424"/>
                      <a:pt x="18726" y="5000"/>
                    </a:cubicBezTo>
                    <a:cubicBezTo>
                      <a:pt x="18729" y="5000"/>
                      <a:pt x="18731" y="5000"/>
                      <a:pt x="18734" y="5000"/>
                    </a:cubicBezTo>
                    <a:close/>
                    <a:moveTo>
                      <a:pt x="5482" y="7051"/>
                    </a:moveTo>
                    <a:cubicBezTo>
                      <a:pt x="5515" y="7051"/>
                      <a:pt x="5526" y="7103"/>
                      <a:pt x="5490" y="7113"/>
                    </a:cubicBezTo>
                    <a:cubicBezTo>
                      <a:pt x="4295" y="7429"/>
                      <a:pt x="3100" y="7744"/>
                      <a:pt x="1896" y="8023"/>
                    </a:cubicBezTo>
                    <a:cubicBezTo>
                      <a:pt x="1893" y="8023"/>
                      <a:pt x="1890" y="8024"/>
                      <a:pt x="1887" y="8024"/>
                    </a:cubicBezTo>
                    <a:cubicBezTo>
                      <a:pt x="1851" y="8024"/>
                      <a:pt x="1838" y="7967"/>
                      <a:pt x="1878" y="7956"/>
                    </a:cubicBezTo>
                    <a:cubicBezTo>
                      <a:pt x="3071" y="7631"/>
                      <a:pt x="4272" y="7341"/>
                      <a:pt x="5474" y="7052"/>
                    </a:cubicBezTo>
                    <a:cubicBezTo>
                      <a:pt x="5477" y="7051"/>
                      <a:pt x="5479" y="7051"/>
                      <a:pt x="5482" y="7051"/>
                    </a:cubicBezTo>
                    <a:close/>
                    <a:moveTo>
                      <a:pt x="25203" y="4976"/>
                    </a:moveTo>
                    <a:cubicBezTo>
                      <a:pt x="25251" y="4976"/>
                      <a:pt x="25268" y="5046"/>
                      <a:pt x="25217" y="5062"/>
                    </a:cubicBezTo>
                    <a:cubicBezTo>
                      <a:pt x="23045" y="5766"/>
                      <a:pt x="20803" y="6269"/>
                      <a:pt x="18621" y="6946"/>
                    </a:cubicBezTo>
                    <a:cubicBezTo>
                      <a:pt x="16437" y="7624"/>
                      <a:pt x="14270" y="8355"/>
                      <a:pt x="12111" y="9105"/>
                    </a:cubicBezTo>
                    <a:cubicBezTo>
                      <a:pt x="12109" y="9105"/>
                      <a:pt x="12107" y="9106"/>
                      <a:pt x="12105" y="9106"/>
                    </a:cubicBezTo>
                    <a:cubicBezTo>
                      <a:pt x="12091" y="9106"/>
                      <a:pt x="12087" y="9082"/>
                      <a:pt x="12103" y="9076"/>
                    </a:cubicBezTo>
                    <a:cubicBezTo>
                      <a:pt x="14241" y="8261"/>
                      <a:pt x="16407" y="7524"/>
                      <a:pt x="18592" y="6845"/>
                    </a:cubicBezTo>
                    <a:cubicBezTo>
                      <a:pt x="20757" y="6171"/>
                      <a:pt x="22966" y="5414"/>
                      <a:pt x="25193" y="4977"/>
                    </a:cubicBezTo>
                    <a:cubicBezTo>
                      <a:pt x="25196" y="4977"/>
                      <a:pt x="25200" y="4976"/>
                      <a:pt x="25203" y="4976"/>
                    </a:cubicBezTo>
                    <a:close/>
                    <a:moveTo>
                      <a:pt x="25208" y="4101"/>
                    </a:moveTo>
                    <a:cubicBezTo>
                      <a:pt x="25272" y="4101"/>
                      <a:pt x="25292" y="4202"/>
                      <a:pt x="25223" y="4225"/>
                    </a:cubicBezTo>
                    <a:cubicBezTo>
                      <a:pt x="21777" y="5432"/>
                      <a:pt x="18238" y="6426"/>
                      <a:pt x="14734" y="7445"/>
                    </a:cubicBezTo>
                    <a:cubicBezTo>
                      <a:pt x="11237" y="8465"/>
                      <a:pt x="7714" y="9571"/>
                      <a:pt x="4147" y="10323"/>
                    </a:cubicBezTo>
                    <a:cubicBezTo>
                      <a:pt x="4145" y="10324"/>
                      <a:pt x="4142" y="10324"/>
                      <a:pt x="4140" y="10324"/>
                    </a:cubicBezTo>
                    <a:cubicBezTo>
                      <a:pt x="4109" y="10324"/>
                      <a:pt x="4098" y="10278"/>
                      <a:pt x="4132" y="10268"/>
                    </a:cubicBezTo>
                    <a:cubicBezTo>
                      <a:pt x="7616" y="9173"/>
                      <a:pt x="11187" y="8327"/>
                      <a:pt x="14696" y="7306"/>
                    </a:cubicBezTo>
                    <a:cubicBezTo>
                      <a:pt x="18208" y="6285"/>
                      <a:pt x="21680" y="5129"/>
                      <a:pt x="25189" y="4104"/>
                    </a:cubicBezTo>
                    <a:cubicBezTo>
                      <a:pt x="25196" y="4102"/>
                      <a:pt x="25202" y="4101"/>
                      <a:pt x="25208" y="4101"/>
                    </a:cubicBezTo>
                    <a:close/>
                    <a:moveTo>
                      <a:pt x="24403" y="3654"/>
                    </a:moveTo>
                    <a:cubicBezTo>
                      <a:pt x="24450" y="3654"/>
                      <a:pt x="24463" y="3727"/>
                      <a:pt x="24414" y="3744"/>
                    </a:cubicBezTo>
                    <a:cubicBezTo>
                      <a:pt x="20453" y="5131"/>
                      <a:pt x="16398" y="6289"/>
                      <a:pt x="12366" y="7455"/>
                    </a:cubicBezTo>
                    <a:cubicBezTo>
                      <a:pt x="8334" y="8623"/>
                      <a:pt x="4281" y="9766"/>
                      <a:pt x="189" y="10707"/>
                    </a:cubicBezTo>
                    <a:cubicBezTo>
                      <a:pt x="186" y="10708"/>
                      <a:pt x="182" y="10708"/>
                      <a:pt x="179" y="10708"/>
                    </a:cubicBezTo>
                    <a:cubicBezTo>
                      <a:pt x="139" y="10708"/>
                      <a:pt x="126" y="10648"/>
                      <a:pt x="169" y="10637"/>
                    </a:cubicBezTo>
                    <a:cubicBezTo>
                      <a:pt x="4219" y="9517"/>
                      <a:pt x="8288" y="8469"/>
                      <a:pt x="12327" y="7313"/>
                    </a:cubicBezTo>
                    <a:cubicBezTo>
                      <a:pt x="16368" y="6155"/>
                      <a:pt x="20361" y="4850"/>
                      <a:pt x="24390" y="3656"/>
                    </a:cubicBezTo>
                    <a:cubicBezTo>
                      <a:pt x="24395" y="3655"/>
                      <a:pt x="24399" y="3654"/>
                      <a:pt x="24403" y="3654"/>
                    </a:cubicBezTo>
                    <a:close/>
                    <a:moveTo>
                      <a:pt x="26751" y="1"/>
                    </a:moveTo>
                    <a:lnTo>
                      <a:pt x="26751" y="1"/>
                    </a:lnTo>
                    <a:cubicBezTo>
                      <a:pt x="25348" y="348"/>
                      <a:pt x="23951" y="718"/>
                      <a:pt x="22565" y="1127"/>
                    </a:cubicBezTo>
                    <a:cubicBezTo>
                      <a:pt x="20565" y="1720"/>
                      <a:pt x="18604" y="2431"/>
                      <a:pt x="16611" y="3038"/>
                    </a:cubicBezTo>
                    <a:cubicBezTo>
                      <a:pt x="16610" y="3039"/>
                      <a:pt x="16609" y="3039"/>
                      <a:pt x="16607" y="3039"/>
                    </a:cubicBezTo>
                    <a:cubicBezTo>
                      <a:pt x="16605" y="3039"/>
                      <a:pt x="16604" y="3039"/>
                      <a:pt x="16602" y="3039"/>
                    </a:cubicBezTo>
                    <a:cubicBezTo>
                      <a:pt x="15466" y="3863"/>
                      <a:pt x="14331" y="4691"/>
                      <a:pt x="13193" y="5511"/>
                    </a:cubicBezTo>
                    <a:cubicBezTo>
                      <a:pt x="17168" y="4132"/>
                      <a:pt x="21175" y="2703"/>
                      <a:pt x="25221" y="1555"/>
                    </a:cubicBezTo>
                    <a:cubicBezTo>
                      <a:pt x="25226" y="1553"/>
                      <a:pt x="25231" y="1552"/>
                      <a:pt x="25235" y="1552"/>
                    </a:cubicBezTo>
                    <a:cubicBezTo>
                      <a:pt x="25277" y="1552"/>
                      <a:pt x="25290" y="1619"/>
                      <a:pt x="25244" y="1636"/>
                    </a:cubicBezTo>
                    <a:cubicBezTo>
                      <a:pt x="21221" y="3146"/>
                      <a:pt x="17057" y="4400"/>
                      <a:pt x="12956" y="5682"/>
                    </a:cubicBezTo>
                    <a:cubicBezTo>
                      <a:pt x="12875" y="5740"/>
                      <a:pt x="12794" y="5799"/>
                      <a:pt x="12711" y="5858"/>
                    </a:cubicBezTo>
                    <a:cubicBezTo>
                      <a:pt x="11640" y="6627"/>
                      <a:pt x="10449" y="7795"/>
                      <a:pt x="9105" y="8019"/>
                    </a:cubicBezTo>
                    <a:cubicBezTo>
                      <a:pt x="9096" y="8020"/>
                      <a:pt x="9089" y="8021"/>
                      <a:pt x="9081" y="8021"/>
                    </a:cubicBezTo>
                    <a:cubicBezTo>
                      <a:pt x="8988" y="8021"/>
                      <a:pt x="8941" y="7926"/>
                      <a:pt x="8975" y="7858"/>
                    </a:cubicBezTo>
                    <a:lnTo>
                      <a:pt x="8975" y="7858"/>
                    </a:lnTo>
                    <a:cubicBezTo>
                      <a:pt x="8967" y="7861"/>
                      <a:pt x="8959" y="7863"/>
                      <a:pt x="8950" y="7863"/>
                    </a:cubicBezTo>
                    <a:cubicBezTo>
                      <a:pt x="8944" y="7863"/>
                      <a:pt x="8938" y="7862"/>
                      <a:pt x="8932" y="7860"/>
                    </a:cubicBezTo>
                    <a:cubicBezTo>
                      <a:pt x="7295" y="7345"/>
                      <a:pt x="5656" y="6835"/>
                      <a:pt x="4017" y="6330"/>
                    </a:cubicBezTo>
                    <a:lnTo>
                      <a:pt x="4017" y="6330"/>
                    </a:lnTo>
                    <a:cubicBezTo>
                      <a:pt x="4061" y="6400"/>
                      <a:pt x="4017" y="6511"/>
                      <a:pt x="3927" y="6534"/>
                    </a:cubicBezTo>
                    <a:cubicBezTo>
                      <a:pt x="3912" y="6546"/>
                      <a:pt x="3894" y="6555"/>
                      <a:pt x="3873" y="6562"/>
                    </a:cubicBezTo>
                    <a:cubicBezTo>
                      <a:pt x="3852" y="6568"/>
                      <a:pt x="3831" y="6574"/>
                      <a:pt x="3810" y="6580"/>
                    </a:cubicBezTo>
                    <a:cubicBezTo>
                      <a:pt x="3781" y="6621"/>
                      <a:pt x="3733" y="6648"/>
                      <a:pt x="3680" y="6648"/>
                    </a:cubicBezTo>
                    <a:cubicBezTo>
                      <a:pt x="3660" y="6648"/>
                      <a:pt x="3639" y="6644"/>
                      <a:pt x="3618" y="6635"/>
                    </a:cubicBezTo>
                    <a:cubicBezTo>
                      <a:pt x="2906" y="6846"/>
                      <a:pt x="2188" y="7072"/>
                      <a:pt x="1456" y="7202"/>
                    </a:cubicBezTo>
                    <a:cubicBezTo>
                      <a:pt x="1453" y="7326"/>
                      <a:pt x="1421" y="7455"/>
                      <a:pt x="1379" y="7539"/>
                    </a:cubicBezTo>
                    <a:cubicBezTo>
                      <a:pt x="1276" y="7740"/>
                      <a:pt x="1087" y="7897"/>
                      <a:pt x="868" y="7940"/>
                    </a:cubicBezTo>
                    <a:cubicBezTo>
                      <a:pt x="915" y="7988"/>
                      <a:pt x="939" y="8054"/>
                      <a:pt x="912" y="8125"/>
                    </a:cubicBezTo>
                    <a:cubicBezTo>
                      <a:pt x="766" y="8510"/>
                      <a:pt x="616" y="8872"/>
                      <a:pt x="480" y="9232"/>
                    </a:cubicBezTo>
                    <a:cubicBezTo>
                      <a:pt x="2653" y="8708"/>
                      <a:pt x="4854" y="8380"/>
                      <a:pt x="6898" y="7432"/>
                    </a:cubicBezTo>
                    <a:cubicBezTo>
                      <a:pt x="6907" y="7428"/>
                      <a:pt x="6916" y="7426"/>
                      <a:pt x="6925" y="7426"/>
                    </a:cubicBezTo>
                    <a:cubicBezTo>
                      <a:pt x="6980" y="7426"/>
                      <a:pt x="7016" y="7502"/>
                      <a:pt x="6957" y="7535"/>
                    </a:cubicBezTo>
                    <a:cubicBezTo>
                      <a:pt x="5021" y="8600"/>
                      <a:pt x="2600" y="8949"/>
                      <a:pt x="436" y="9347"/>
                    </a:cubicBezTo>
                    <a:cubicBezTo>
                      <a:pt x="189" y="10019"/>
                      <a:pt x="1" y="10688"/>
                      <a:pt x="6" y="11486"/>
                    </a:cubicBezTo>
                    <a:cubicBezTo>
                      <a:pt x="9" y="11816"/>
                      <a:pt x="37" y="12136"/>
                      <a:pt x="97" y="12445"/>
                    </a:cubicBezTo>
                    <a:cubicBezTo>
                      <a:pt x="178" y="12289"/>
                      <a:pt x="413" y="12255"/>
                      <a:pt x="596" y="12204"/>
                    </a:cubicBezTo>
                    <a:cubicBezTo>
                      <a:pt x="1386" y="11980"/>
                      <a:pt x="2181" y="11771"/>
                      <a:pt x="2976" y="11562"/>
                    </a:cubicBezTo>
                    <a:cubicBezTo>
                      <a:pt x="4664" y="11115"/>
                      <a:pt x="6354" y="10675"/>
                      <a:pt x="8051" y="10265"/>
                    </a:cubicBezTo>
                    <a:cubicBezTo>
                      <a:pt x="8055" y="10264"/>
                      <a:pt x="8058" y="10264"/>
                      <a:pt x="8062" y="10264"/>
                    </a:cubicBezTo>
                    <a:cubicBezTo>
                      <a:pt x="8107" y="10264"/>
                      <a:pt x="8123" y="10333"/>
                      <a:pt x="8074" y="10347"/>
                    </a:cubicBezTo>
                    <a:cubicBezTo>
                      <a:pt x="6739" y="10726"/>
                      <a:pt x="5398" y="11076"/>
                      <a:pt x="4059" y="11433"/>
                    </a:cubicBezTo>
                    <a:cubicBezTo>
                      <a:pt x="3414" y="11606"/>
                      <a:pt x="2768" y="11774"/>
                      <a:pt x="2121" y="11940"/>
                    </a:cubicBezTo>
                    <a:cubicBezTo>
                      <a:pt x="1797" y="12024"/>
                      <a:pt x="300" y="12226"/>
                      <a:pt x="119" y="12550"/>
                    </a:cubicBezTo>
                    <a:cubicBezTo>
                      <a:pt x="281" y="13295"/>
                      <a:pt x="637" y="13959"/>
                      <a:pt x="1268" y="14483"/>
                    </a:cubicBezTo>
                    <a:cubicBezTo>
                      <a:pt x="1284" y="14496"/>
                      <a:pt x="1294" y="14512"/>
                      <a:pt x="1301" y="14530"/>
                    </a:cubicBezTo>
                    <a:cubicBezTo>
                      <a:pt x="2021" y="14185"/>
                      <a:pt x="2792" y="13939"/>
                      <a:pt x="3551" y="13692"/>
                    </a:cubicBezTo>
                    <a:cubicBezTo>
                      <a:pt x="4465" y="13391"/>
                      <a:pt x="5417" y="13052"/>
                      <a:pt x="6372" y="12892"/>
                    </a:cubicBezTo>
                    <a:cubicBezTo>
                      <a:pt x="8923" y="12043"/>
                      <a:pt x="11491" y="11240"/>
                      <a:pt x="14051" y="10431"/>
                    </a:cubicBezTo>
                    <a:cubicBezTo>
                      <a:pt x="18389" y="9061"/>
                      <a:pt x="22740" y="7733"/>
                      <a:pt x="27125" y="6520"/>
                    </a:cubicBezTo>
                    <a:cubicBezTo>
                      <a:pt x="27113" y="6508"/>
                      <a:pt x="27101" y="6496"/>
                      <a:pt x="27093" y="6481"/>
                    </a:cubicBezTo>
                    <a:cubicBezTo>
                      <a:pt x="27028" y="6468"/>
                      <a:pt x="26968" y="6432"/>
                      <a:pt x="26929" y="6359"/>
                    </a:cubicBezTo>
                    <a:cubicBezTo>
                      <a:pt x="26905" y="6312"/>
                      <a:pt x="26902" y="6261"/>
                      <a:pt x="26914" y="6213"/>
                    </a:cubicBezTo>
                    <a:cubicBezTo>
                      <a:pt x="26894" y="6185"/>
                      <a:pt x="26874" y="6157"/>
                      <a:pt x="26854" y="6127"/>
                    </a:cubicBezTo>
                    <a:cubicBezTo>
                      <a:pt x="26851" y="6125"/>
                      <a:pt x="26848" y="6123"/>
                      <a:pt x="26845" y="6120"/>
                    </a:cubicBezTo>
                    <a:cubicBezTo>
                      <a:pt x="26790" y="6071"/>
                      <a:pt x="26757" y="6016"/>
                      <a:pt x="26740" y="5954"/>
                    </a:cubicBezTo>
                    <a:cubicBezTo>
                      <a:pt x="26605" y="5739"/>
                      <a:pt x="26482" y="5507"/>
                      <a:pt x="26371" y="5267"/>
                    </a:cubicBezTo>
                    <a:cubicBezTo>
                      <a:pt x="26368" y="5295"/>
                      <a:pt x="26352" y="5321"/>
                      <a:pt x="26318" y="5333"/>
                    </a:cubicBezTo>
                    <a:cubicBezTo>
                      <a:pt x="18999" y="7704"/>
                      <a:pt x="11675" y="10080"/>
                      <a:pt x="4309" y="12301"/>
                    </a:cubicBezTo>
                    <a:cubicBezTo>
                      <a:pt x="4305" y="12303"/>
                      <a:pt x="4301" y="12303"/>
                      <a:pt x="4297" y="12303"/>
                    </a:cubicBezTo>
                    <a:cubicBezTo>
                      <a:pt x="4255" y="12303"/>
                      <a:pt x="4242" y="12238"/>
                      <a:pt x="4288" y="12222"/>
                    </a:cubicBezTo>
                    <a:cubicBezTo>
                      <a:pt x="11582" y="9777"/>
                      <a:pt x="18934" y="7480"/>
                      <a:pt x="26277" y="5184"/>
                    </a:cubicBezTo>
                    <a:cubicBezTo>
                      <a:pt x="26286" y="5181"/>
                      <a:pt x="26293" y="5180"/>
                      <a:pt x="26300" y="5180"/>
                    </a:cubicBezTo>
                    <a:cubicBezTo>
                      <a:pt x="26315" y="5180"/>
                      <a:pt x="26327" y="5185"/>
                      <a:pt x="26338" y="5192"/>
                    </a:cubicBezTo>
                    <a:cubicBezTo>
                      <a:pt x="25593" y="3503"/>
                      <a:pt x="25507" y="1310"/>
                      <a:pt x="26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7"/>
              <p:cNvSpPr/>
              <p:nvPr/>
            </p:nvSpPr>
            <p:spPr>
              <a:xfrm>
                <a:off x="1755200" y="2188750"/>
                <a:ext cx="158200" cy="105250"/>
              </a:xfrm>
              <a:custGeom>
                <a:avLst/>
                <a:gdLst/>
                <a:ahLst/>
                <a:cxnLst/>
                <a:rect l="l" t="t" r="r" b="b"/>
                <a:pathLst>
                  <a:path w="6328" h="4210" extrusionOk="0">
                    <a:moveTo>
                      <a:pt x="0" y="0"/>
                    </a:moveTo>
                    <a:lnTo>
                      <a:pt x="0" y="0"/>
                    </a:lnTo>
                    <a:cubicBezTo>
                      <a:pt x="1987" y="1282"/>
                      <a:pt x="3907" y="2702"/>
                      <a:pt x="5837" y="4066"/>
                    </a:cubicBezTo>
                    <a:cubicBezTo>
                      <a:pt x="5867" y="4088"/>
                      <a:pt x="5883" y="4117"/>
                      <a:pt x="5891" y="4146"/>
                    </a:cubicBezTo>
                    <a:cubicBezTo>
                      <a:pt x="5925" y="4158"/>
                      <a:pt x="5953" y="4181"/>
                      <a:pt x="5975" y="4210"/>
                    </a:cubicBezTo>
                    <a:cubicBezTo>
                      <a:pt x="6136" y="4185"/>
                      <a:pt x="6249" y="4064"/>
                      <a:pt x="6302" y="3908"/>
                    </a:cubicBezTo>
                    <a:cubicBezTo>
                      <a:pt x="6316" y="3868"/>
                      <a:pt x="6325" y="3827"/>
                      <a:pt x="6328" y="3787"/>
                    </a:cubicBezTo>
                    <a:cubicBezTo>
                      <a:pt x="6321" y="3784"/>
                      <a:pt x="6316" y="3784"/>
                      <a:pt x="6309" y="3778"/>
                    </a:cubicBezTo>
                    <a:cubicBezTo>
                      <a:pt x="4682" y="2729"/>
                      <a:pt x="3061" y="1678"/>
                      <a:pt x="1503" y="529"/>
                    </a:cubicBezTo>
                    <a:cubicBezTo>
                      <a:pt x="1476" y="510"/>
                      <a:pt x="1469" y="480"/>
                      <a:pt x="1474" y="454"/>
                    </a:cubicBezTo>
                    <a:cubicBezTo>
                      <a:pt x="983" y="303"/>
                      <a:pt x="491" y="1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7"/>
              <p:cNvSpPr/>
              <p:nvPr/>
            </p:nvSpPr>
            <p:spPr>
              <a:xfrm>
                <a:off x="1585000" y="2074500"/>
                <a:ext cx="521850" cy="167475"/>
              </a:xfrm>
              <a:custGeom>
                <a:avLst/>
                <a:gdLst/>
                <a:ahLst/>
                <a:cxnLst/>
                <a:rect l="l" t="t" r="r" b="b"/>
                <a:pathLst>
                  <a:path w="20874" h="6699" extrusionOk="0">
                    <a:moveTo>
                      <a:pt x="1" y="1"/>
                    </a:moveTo>
                    <a:lnTo>
                      <a:pt x="1" y="831"/>
                    </a:lnTo>
                    <a:cubicBezTo>
                      <a:pt x="2156" y="1481"/>
                      <a:pt x="4313" y="2131"/>
                      <a:pt x="6472" y="2773"/>
                    </a:cubicBezTo>
                    <a:cubicBezTo>
                      <a:pt x="11206" y="4182"/>
                      <a:pt x="15971" y="5853"/>
                      <a:pt x="20848" y="6699"/>
                    </a:cubicBezTo>
                    <a:cubicBezTo>
                      <a:pt x="20856" y="6696"/>
                      <a:pt x="20864" y="6693"/>
                      <a:pt x="20874" y="6691"/>
                    </a:cubicBezTo>
                    <a:cubicBezTo>
                      <a:pt x="20752" y="6415"/>
                      <a:pt x="20656" y="6125"/>
                      <a:pt x="20580" y="5829"/>
                    </a:cubicBezTo>
                    <a:cubicBezTo>
                      <a:pt x="13654" y="4181"/>
                      <a:pt x="6765" y="22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7"/>
              <p:cNvSpPr/>
              <p:nvPr/>
            </p:nvSpPr>
            <p:spPr>
              <a:xfrm>
                <a:off x="1585000" y="1939975"/>
                <a:ext cx="530075" cy="274150"/>
              </a:xfrm>
              <a:custGeom>
                <a:avLst/>
                <a:gdLst/>
                <a:ahLst/>
                <a:cxnLst/>
                <a:rect l="l" t="t" r="r" b="b"/>
                <a:pathLst>
                  <a:path w="21203" h="10966" extrusionOk="0">
                    <a:moveTo>
                      <a:pt x="6643" y="4652"/>
                    </a:moveTo>
                    <a:cubicBezTo>
                      <a:pt x="6647" y="4652"/>
                      <a:pt x="6653" y="4653"/>
                      <a:pt x="6658" y="4654"/>
                    </a:cubicBezTo>
                    <a:cubicBezTo>
                      <a:pt x="10795" y="5893"/>
                      <a:pt x="14925" y="7155"/>
                      <a:pt x="19043" y="8455"/>
                    </a:cubicBezTo>
                    <a:cubicBezTo>
                      <a:pt x="19090" y="8470"/>
                      <a:pt x="19075" y="8540"/>
                      <a:pt x="19032" y="8540"/>
                    </a:cubicBezTo>
                    <a:cubicBezTo>
                      <a:pt x="19028" y="8540"/>
                      <a:pt x="19024" y="8539"/>
                      <a:pt x="19020" y="8538"/>
                    </a:cubicBezTo>
                    <a:cubicBezTo>
                      <a:pt x="14880" y="7310"/>
                      <a:pt x="10752" y="6043"/>
                      <a:pt x="6631" y="4754"/>
                    </a:cubicBezTo>
                    <a:cubicBezTo>
                      <a:pt x="6573" y="4736"/>
                      <a:pt x="6591" y="4652"/>
                      <a:pt x="6643" y="4652"/>
                    </a:cubicBezTo>
                    <a:close/>
                    <a:moveTo>
                      <a:pt x="2067" y="4299"/>
                    </a:moveTo>
                    <a:cubicBezTo>
                      <a:pt x="2069" y="4299"/>
                      <a:pt x="2071" y="4299"/>
                      <a:pt x="2073" y="4300"/>
                    </a:cubicBezTo>
                    <a:cubicBezTo>
                      <a:pt x="5095" y="5096"/>
                      <a:pt x="8048" y="6201"/>
                      <a:pt x="11049" y="7079"/>
                    </a:cubicBezTo>
                    <a:cubicBezTo>
                      <a:pt x="14059" y="7958"/>
                      <a:pt x="17103" y="8693"/>
                      <a:pt x="20123" y="9528"/>
                    </a:cubicBezTo>
                    <a:cubicBezTo>
                      <a:pt x="20217" y="9554"/>
                      <a:pt x="20186" y="9684"/>
                      <a:pt x="20100" y="9684"/>
                    </a:cubicBezTo>
                    <a:cubicBezTo>
                      <a:pt x="20094" y="9684"/>
                      <a:pt x="20088" y="9683"/>
                      <a:pt x="20081" y="9682"/>
                    </a:cubicBezTo>
                    <a:cubicBezTo>
                      <a:pt x="16976" y="9015"/>
                      <a:pt x="13901" y="8109"/>
                      <a:pt x="10856" y="7213"/>
                    </a:cubicBezTo>
                    <a:cubicBezTo>
                      <a:pt x="7916" y="6349"/>
                      <a:pt x="4879" y="5540"/>
                      <a:pt x="2054" y="4344"/>
                    </a:cubicBezTo>
                    <a:cubicBezTo>
                      <a:pt x="2030" y="4334"/>
                      <a:pt x="2044" y="4299"/>
                      <a:pt x="2067" y="4299"/>
                    </a:cubicBezTo>
                    <a:close/>
                    <a:moveTo>
                      <a:pt x="1" y="1"/>
                    </a:moveTo>
                    <a:lnTo>
                      <a:pt x="1" y="1429"/>
                    </a:lnTo>
                    <a:cubicBezTo>
                      <a:pt x="3394" y="2413"/>
                      <a:pt x="6799" y="3360"/>
                      <a:pt x="10174" y="4396"/>
                    </a:cubicBezTo>
                    <a:cubicBezTo>
                      <a:pt x="10233" y="4415"/>
                      <a:pt x="10214" y="4496"/>
                      <a:pt x="10161" y="4496"/>
                    </a:cubicBezTo>
                    <a:cubicBezTo>
                      <a:pt x="10156" y="4496"/>
                      <a:pt x="10152" y="4496"/>
                      <a:pt x="10147" y="4495"/>
                    </a:cubicBezTo>
                    <a:cubicBezTo>
                      <a:pt x="6741" y="3659"/>
                      <a:pt x="3364" y="2673"/>
                      <a:pt x="1" y="1667"/>
                    </a:cubicBezTo>
                    <a:lnTo>
                      <a:pt x="1" y="2474"/>
                    </a:lnTo>
                    <a:cubicBezTo>
                      <a:pt x="1249" y="2841"/>
                      <a:pt x="2490" y="3227"/>
                      <a:pt x="3712" y="3660"/>
                    </a:cubicBezTo>
                    <a:cubicBezTo>
                      <a:pt x="3794" y="3689"/>
                      <a:pt x="3770" y="3806"/>
                      <a:pt x="3693" y="3806"/>
                    </a:cubicBezTo>
                    <a:cubicBezTo>
                      <a:pt x="3687" y="3806"/>
                      <a:pt x="3680" y="3805"/>
                      <a:pt x="3672" y="3804"/>
                    </a:cubicBezTo>
                    <a:cubicBezTo>
                      <a:pt x="2442" y="3495"/>
                      <a:pt x="1219" y="3149"/>
                      <a:pt x="1" y="2788"/>
                    </a:cubicBezTo>
                    <a:lnTo>
                      <a:pt x="1" y="3867"/>
                    </a:lnTo>
                    <a:cubicBezTo>
                      <a:pt x="9" y="3871"/>
                      <a:pt x="18" y="3874"/>
                      <a:pt x="28" y="3877"/>
                    </a:cubicBezTo>
                    <a:cubicBezTo>
                      <a:pt x="107" y="3905"/>
                      <a:pt x="84" y="4018"/>
                      <a:pt x="11" y="4018"/>
                    </a:cubicBezTo>
                    <a:cubicBezTo>
                      <a:pt x="8" y="4018"/>
                      <a:pt x="4" y="4018"/>
                      <a:pt x="1" y="4017"/>
                    </a:cubicBezTo>
                    <a:lnTo>
                      <a:pt x="1" y="5263"/>
                    </a:lnTo>
                    <a:cubicBezTo>
                      <a:pt x="6808" y="7292"/>
                      <a:pt x="13639" y="9197"/>
                      <a:pt x="20521" y="10965"/>
                    </a:cubicBezTo>
                    <a:cubicBezTo>
                      <a:pt x="20303" y="9943"/>
                      <a:pt x="20341" y="8842"/>
                      <a:pt x="20586" y="7819"/>
                    </a:cubicBezTo>
                    <a:cubicBezTo>
                      <a:pt x="17654" y="7006"/>
                      <a:pt x="14726" y="6075"/>
                      <a:pt x="11846" y="5106"/>
                    </a:cubicBezTo>
                    <a:cubicBezTo>
                      <a:pt x="11759" y="5076"/>
                      <a:pt x="11783" y="4951"/>
                      <a:pt x="11864" y="4951"/>
                    </a:cubicBezTo>
                    <a:cubicBezTo>
                      <a:pt x="11871" y="4951"/>
                      <a:pt x="11879" y="4952"/>
                      <a:pt x="11888" y="4954"/>
                    </a:cubicBezTo>
                    <a:cubicBezTo>
                      <a:pt x="14813" y="5774"/>
                      <a:pt x="17754" y="6653"/>
                      <a:pt x="20633" y="7632"/>
                    </a:cubicBezTo>
                    <a:cubicBezTo>
                      <a:pt x="20749" y="7195"/>
                      <a:pt x="20903" y="6773"/>
                      <a:pt x="21091" y="6380"/>
                    </a:cubicBezTo>
                    <a:cubicBezTo>
                      <a:pt x="21116" y="6331"/>
                      <a:pt x="21158" y="6307"/>
                      <a:pt x="21202" y="6299"/>
                    </a:cubicBezTo>
                    <a:cubicBezTo>
                      <a:pt x="18281" y="5459"/>
                      <a:pt x="15363" y="4608"/>
                      <a:pt x="12449" y="3747"/>
                    </a:cubicBezTo>
                    <a:cubicBezTo>
                      <a:pt x="8292" y="2520"/>
                      <a:pt x="4146" y="126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7"/>
              <p:cNvSpPr/>
              <p:nvPr/>
            </p:nvSpPr>
            <p:spPr>
              <a:xfrm>
                <a:off x="1856200" y="2308325"/>
                <a:ext cx="55000" cy="174800"/>
              </a:xfrm>
              <a:custGeom>
                <a:avLst/>
                <a:gdLst/>
                <a:ahLst/>
                <a:cxnLst/>
                <a:rect l="l" t="t" r="r" b="b"/>
                <a:pathLst>
                  <a:path w="2200" h="6992" extrusionOk="0">
                    <a:moveTo>
                      <a:pt x="1480" y="0"/>
                    </a:moveTo>
                    <a:lnTo>
                      <a:pt x="1480" y="0"/>
                    </a:lnTo>
                    <a:cubicBezTo>
                      <a:pt x="654" y="721"/>
                      <a:pt x="327" y="1885"/>
                      <a:pt x="139" y="2946"/>
                    </a:cubicBezTo>
                    <a:cubicBezTo>
                      <a:pt x="47" y="3469"/>
                      <a:pt x="1" y="4007"/>
                      <a:pt x="25" y="4540"/>
                    </a:cubicBezTo>
                    <a:cubicBezTo>
                      <a:pt x="194" y="5336"/>
                      <a:pt x="554" y="6082"/>
                      <a:pt x="1121" y="6720"/>
                    </a:cubicBezTo>
                    <a:cubicBezTo>
                      <a:pt x="1198" y="6806"/>
                      <a:pt x="1196" y="6909"/>
                      <a:pt x="1153" y="6992"/>
                    </a:cubicBezTo>
                    <a:cubicBezTo>
                      <a:pt x="1307" y="6952"/>
                      <a:pt x="1445" y="6894"/>
                      <a:pt x="1510" y="6701"/>
                    </a:cubicBezTo>
                    <a:cubicBezTo>
                      <a:pt x="1533" y="6633"/>
                      <a:pt x="1589" y="6604"/>
                      <a:pt x="1646" y="6604"/>
                    </a:cubicBezTo>
                    <a:cubicBezTo>
                      <a:pt x="1685" y="6604"/>
                      <a:pt x="1724" y="6618"/>
                      <a:pt x="1752" y="6643"/>
                    </a:cubicBezTo>
                    <a:cubicBezTo>
                      <a:pt x="1898" y="6552"/>
                      <a:pt x="2048" y="6470"/>
                      <a:pt x="2200" y="6390"/>
                    </a:cubicBezTo>
                    <a:cubicBezTo>
                      <a:pt x="81" y="5485"/>
                      <a:pt x="361" y="1737"/>
                      <a:pt x="1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7"/>
              <p:cNvSpPr/>
              <p:nvPr/>
            </p:nvSpPr>
            <p:spPr>
              <a:xfrm>
                <a:off x="2103950" y="1803425"/>
                <a:ext cx="463225" cy="436450"/>
              </a:xfrm>
              <a:custGeom>
                <a:avLst/>
                <a:gdLst/>
                <a:ahLst/>
                <a:cxnLst/>
                <a:rect l="l" t="t" r="r" b="b"/>
                <a:pathLst>
                  <a:path w="18529" h="17458" extrusionOk="0">
                    <a:moveTo>
                      <a:pt x="17015" y="1520"/>
                    </a:moveTo>
                    <a:cubicBezTo>
                      <a:pt x="17075" y="1520"/>
                      <a:pt x="17111" y="1614"/>
                      <a:pt x="17050" y="1659"/>
                    </a:cubicBezTo>
                    <a:cubicBezTo>
                      <a:pt x="14516" y="3571"/>
                      <a:pt x="11886" y="5424"/>
                      <a:pt x="9229" y="7159"/>
                    </a:cubicBezTo>
                    <a:cubicBezTo>
                      <a:pt x="9222" y="7163"/>
                      <a:pt x="9215" y="7165"/>
                      <a:pt x="9209" y="7165"/>
                    </a:cubicBezTo>
                    <a:cubicBezTo>
                      <a:pt x="9179" y="7165"/>
                      <a:pt x="9163" y="7120"/>
                      <a:pt x="9192" y="7098"/>
                    </a:cubicBezTo>
                    <a:cubicBezTo>
                      <a:pt x="11713" y="5163"/>
                      <a:pt x="14331" y="3292"/>
                      <a:pt x="16977" y="1533"/>
                    </a:cubicBezTo>
                    <a:cubicBezTo>
                      <a:pt x="16991" y="1524"/>
                      <a:pt x="17003" y="1520"/>
                      <a:pt x="17015" y="1520"/>
                    </a:cubicBezTo>
                    <a:close/>
                    <a:moveTo>
                      <a:pt x="18165" y="2904"/>
                    </a:moveTo>
                    <a:cubicBezTo>
                      <a:pt x="18222" y="2904"/>
                      <a:pt x="18254" y="2986"/>
                      <a:pt x="18197" y="3027"/>
                    </a:cubicBezTo>
                    <a:cubicBezTo>
                      <a:pt x="15785" y="4748"/>
                      <a:pt x="13175" y="6265"/>
                      <a:pt x="10640" y="7797"/>
                    </a:cubicBezTo>
                    <a:cubicBezTo>
                      <a:pt x="10629" y="7804"/>
                      <a:pt x="10618" y="7807"/>
                      <a:pt x="10607" y="7807"/>
                    </a:cubicBezTo>
                    <a:cubicBezTo>
                      <a:pt x="10552" y="7807"/>
                      <a:pt x="10517" y="7725"/>
                      <a:pt x="10574" y="7686"/>
                    </a:cubicBezTo>
                    <a:cubicBezTo>
                      <a:pt x="13049" y="6057"/>
                      <a:pt x="15540" y="4351"/>
                      <a:pt x="18131" y="2914"/>
                    </a:cubicBezTo>
                    <a:cubicBezTo>
                      <a:pt x="18143" y="2907"/>
                      <a:pt x="18154" y="2904"/>
                      <a:pt x="18165" y="2904"/>
                    </a:cubicBezTo>
                    <a:close/>
                    <a:moveTo>
                      <a:pt x="18275" y="2000"/>
                    </a:moveTo>
                    <a:cubicBezTo>
                      <a:pt x="18342" y="2000"/>
                      <a:pt x="18380" y="2101"/>
                      <a:pt x="18313" y="2151"/>
                    </a:cubicBezTo>
                    <a:cubicBezTo>
                      <a:pt x="15589" y="4207"/>
                      <a:pt x="12631" y="6005"/>
                      <a:pt x="9778" y="7878"/>
                    </a:cubicBezTo>
                    <a:cubicBezTo>
                      <a:pt x="6922" y="9752"/>
                      <a:pt x="4056" y="11658"/>
                      <a:pt x="1099" y="13371"/>
                    </a:cubicBezTo>
                    <a:cubicBezTo>
                      <a:pt x="1090" y="13376"/>
                      <a:pt x="1082" y="13378"/>
                      <a:pt x="1074" y="13378"/>
                    </a:cubicBezTo>
                    <a:cubicBezTo>
                      <a:pt x="1034" y="13378"/>
                      <a:pt x="1011" y="13320"/>
                      <a:pt x="1051" y="13291"/>
                    </a:cubicBezTo>
                    <a:cubicBezTo>
                      <a:pt x="3867" y="11344"/>
                      <a:pt x="6784" y="9528"/>
                      <a:pt x="9651" y="7659"/>
                    </a:cubicBezTo>
                    <a:cubicBezTo>
                      <a:pt x="12513" y="5794"/>
                      <a:pt x="15303" y="3770"/>
                      <a:pt x="18234" y="2013"/>
                    </a:cubicBezTo>
                    <a:cubicBezTo>
                      <a:pt x="18248" y="2004"/>
                      <a:pt x="18262" y="2000"/>
                      <a:pt x="18275" y="2000"/>
                    </a:cubicBezTo>
                    <a:close/>
                    <a:moveTo>
                      <a:pt x="9530" y="8426"/>
                    </a:moveTo>
                    <a:cubicBezTo>
                      <a:pt x="9569" y="8426"/>
                      <a:pt x="9592" y="8480"/>
                      <a:pt x="9552" y="8507"/>
                    </a:cubicBezTo>
                    <a:cubicBezTo>
                      <a:pt x="7986" y="9563"/>
                      <a:pt x="6342" y="10500"/>
                      <a:pt x="4782" y="11571"/>
                    </a:cubicBezTo>
                    <a:cubicBezTo>
                      <a:pt x="3223" y="12642"/>
                      <a:pt x="1715" y="13777"/>
                      <a:pt x="218" y="14932"/>
                    </a:cubicBezTo>
                    <a:cubicBezTo>
                      <a:pt x="209" y="14939"/>
                      <a:pt x="199" y="14942"/>
                      <a:pt x="189" y="14942"/>
                    </a:cubicBezTo>
                    <a:cubicBezTo>
                      <a:pt x="144" y="14942"/>
                      <a:pt x="104" y="14874"/>
                      <a:pt x="147" y="14840"/>
                    </a:cubicBezTo>
                    <a:cubicBezTo>
                      <a:pt x="1573" y="13667"/>
                      <a:pt x="3062" y="12567"/>
                      <a:pt x="4584" y="11520"/>
                    </a:cubicBezTo>
                    <a:cubicBezTo>
                      <a:pt x="6167" y="10431"/>
                      <a:pt x="7791" y="9299"/>
                      <a:pt x="9509" y="8431"/>
                    </a:cubicBezTo>
                    <a:cubicBezTo>
                      <a:pt x="9516" y="8427"/>
                      <a:pt x="9523" y="8426"/>
                      <a:pt x="9530" y="8426"/>
                    </a:cubicBezTo>
                    <a:close/>
                    <a:moveTo>
                      <a:pt x="15205" y="5963"/>
                    </a:moveTo>
                    <a:cubicBezTo>
                      <a:pt x="15250" y="5963"/>
                      <a:pt x="15275" y="6031"/>
                      <a:pt x="15230" y="6063"/>
                    </a:cubicBezTo>
                    <a:cubicBezTo>
                      <a:pt x="12915" y="7720"/>
                      <a:pt x="10501" y="9252"/>
                      <a:pt x="8152" y="10861"/>
                    </a:cubicBezTo>
                    <a:cubicBezTo>
                      <a:pt x="5802" y="12471"/>
                      <a:pt x="3483" y="14123"/>
                      <a:pt x="1162" y="15776"/>
                    </a:cubicBezTo>
                    <a:cubicBezTo>
                      <a:pt x="1152" y="15783"/>
                      <a:pt x="1142" y="15786"/>
                      <a:pt x="1132" y="15786"/>
                    </a:cubicBezTo>
                    <a:cubicBezTo>
                      <a:pt x="1087" y="15786"/>
                      <a:pt x="1059" y="15714"/>
                      <a:pt x="1105" y="15680"/>
                    </a:cubicBezTo>
                    <a:lnTo>
                      <a:pt x="1105" y="15678"/>
                    </a:lnTo>
                    <a:cubicBezTo>
                      <a:pt x="3388" y="13970"/>
                      <a:pt x="5713" y="12319"/>
                      <a:pt x="8054" y="10692"/>
                    </a:cubicBezTo>
                    <a:cubicBezTo>
                      <a:pt x="10384" y="9072"/>
                      <a:pt x="12731" y="7414"/>
                      <a:pt x="15176" y="5971"/>
                    </a:cubicBezTo>
                    <a:cubicBezTo>
                      <a:pt x="15186" y="5965"/>
                      <a:pt x="15196" y="5963"/>
                      <a:pt x="15205" y="5963"/>
                    </a:cubicBezTo>
                    <a:close/>
                    <a:moveTo>
                      <a:pt x="17722" y="1"/>
                    </a:moveTo>
                    <a:cubicBezTo>
                      <a:pt x="14973" y="2028"/>
                      <a:pt x="12150" y="3959"/>
                      <a:pt x="9342" y="5902"/>
                    </a:cubicBezTo>
                    <a:cubicBezTo>
                      <a:pt x="6535" y="7843"/>
                      <a:pt x="3761" y="9942"/>
                      <a:pt x="811" y="11659"/>
                    </a:cubicBezTo>
                    <a:cubicBezTo>
                      <a:pt x="794" y="11669"/>
                      <a:pt x="778" y="11673"/>
                      <a:pt x="761" y="11673"/>
                    </a:cubicBezTo>
                    <a:cubicBezTo>
                      <a:pt x="733" y="11673"/>
                      <a:pt x="707" y="11660"/>
                      <a:pt x="686" y="11642"/>
                    </a:cubicBezTo>
                    <a:cubicBezTo>
                      <a:pt x="662" y="11706"/>
                      <a:pt x="609" y="11759"/>
                      <a:pt x="537" y="11770"/>
                    </a:cubicBezTo>
                    <a:cubicBezTo>
                      <a:pt x="623" y="11798"/>
                      <a:pt x="690" y="11880"/>
                      <a:pt x="655" y="11978"/>
                    </a:cubicBezTo>
                    <a:cubicBezTo>
                      <a:pt x="560" y="12239"/>
                      <a:pt x="481" y="12496"/>
                      <a:pt x="412" y="12752"/>
                    </a:cubicBezTo>
                    <a:cubicBezTo>
                      <a:pt x="1491" y="11938"/>
                      <a:pt x="2705" y="11272"/>
                      <a:pt x="3842" y="10554"/>
                    </a:cubicBezTo>
                    <a:cubicBezTo>
                      <a:pt x="5180" y="9709"/>
                      <a:pt x="6521" y="8867"/>
                      <a:pt x="7879" y="8053"/>
                    </a:cubicBezTo>
                    <a:cubicBezTo>
                      <a:pt x="7886" y="8048"/>
                      <a:pt x="7893" y="8046"/>
                      <a:pt x="7900" y="8046"/>
                    </a:cubicBezTo>
                    <a:cubicBezTo>
                      <a:pt x="7933" y="8046"/>
                      <a:pt x="7953" y="8098"/>
                      <a:pt x="7918" y="8122"/>
                    </a:cubicBezTo>
                    <a:cubicBezTo>
                      <a:pt x="6654" y="8987"/>
                      <a:pt x="5364" y="9819"/>
                      <a:pt x="4068" y="10637"/>
                    </a:cubicBezTo>
                    <a:cubicBezTo>
                      <a:pt x="2866" y="11398"/>
                      <a:pt x="1660" y="12253"/>
                      <a:pt x="378" y="12882"/>
                    </a:cubicBezTo>
                    <a:cubicBezTo>
                      <a:pt x="347" y="13003"/>
                      <a:pt x="317" y="13126"/>
                      <a:pt x="291" y="13248"/>
                    </a:cubicBezTo>
                    <a:cubicBezTo>
                      <a:pt x="329" y="13291"/>
                      <a:pt x="313" y="13363"/>
                      <a:pt x="263" y="13383"/>
                    </a:cubicBezTo>
                    <a:cubicBezTo>
                      <a:pt x="1" y="14730"/>
                      <a:pt x="76" y="16022"/>
                      <a:pt x="359" y="17458"/>
                    </a:cubicBezTo>
                    <a:cubicBezTo>
                      <a:pt x="1249" y="16680"/>
                      <a:pt x="2281" y="16035"/>
                      <a:pt x="3300" y="15397"/>
                    </a:cubicBezTo>
                    <a:cubicBezTo>
                      <a:pt x="3296" y="15306"/>
                      <a:pt x="3339" y="15218"/>
                      <a:pt x="3453" y="15166"/>
                    </a:cubicBezTo>
                    <a:cubicBezTo>
                      <a:pt x="3636" y="15080"/>
                      <a:pt x="3819" y="14995"/>
                      <a:pt x="4002" y="14910"/>
                    </a:cubicBezTo>
                    <a:cubicBezTo>
                      <a:pt x="4112" y="14856"/>
                      <a:pt x="4220" y="14799"/>
                      <a:pt x="4327" y="14742"/>
                    </a:cubicBezTo>
                    <a:cubicBezTo>
                      <a:pt x="4428" y="14676"/>
                      <a:pt x="4531" y="14610"/>
                      <a:pt x="4630" y="14544"/>
                    </a:cubicBezTo>
                    <a:cubicBezTo>
                      <a:pt x="6137" y="13528"/>
                      <a:pt x="7632" y="12493"/>
                      <a:pt x="9112" y="11441"/>
                    </a:cubicBezTo>
                    <a:cubicBezTo>
                      <a:pt x="10634" y="10361"/>
                      <a:pt x="12142" y="9261"/>
                      <a:pt x="13634" y="8142"/>
                    </a:cubicBezTo>
                    <a:cubicBezTo>
                      <a:pt x="15011" y="7110"/>
                      <a:pt x="16330" y="5963"/>
                      <a:pt x="17743" y="4984"/>
                    </a:cubicBezTo>
                    <a:cubicBezTo>
                      <a:pt x="17736" y="4944"/>
                      <a:pt x="17741" y="4898"/>
                      <a:pt x="17766" y="4852"/>
                    </a:cubicBezTo>
                    <a:cubicBezTo>
                      <a:pt x="17982" y="4442"/>
                      <a:pt x="18167" y="4009"/>
                      <a:pt x="18296" y="3563"/>
                    </a:cubicBezTo>
                    <a:lnTo>
                      <a:pt x="18296" y="3563"/>
                    </a:lnTo>
                    <a:cubicBezTo>
                      <a:pt x="15392" y="5586"/>
                      <a:pt x="12359" y="7435"/>
                      <a:pt x="9411" y="9390"/>
                    </a:cubicBezTo>
                    <a:cubicBezTo>
                      <a:pt x="7924" y="10377"/>
                      <a:pt x="6440" y="11370"/>
                      <a:pt x="4961" y="12368"/>
                    </a:cubicBezTo>
                    <a:cubicBezTo>
                      <a:pt x="3490" y="13362"/>
                      <a:pt x="2045" y="14448"/>
                      <a:pt x="512" y="15344"/>
                    </a:cubicBezTo>
                    <a:cubicBezTo>
                      <a:pt x="505" y="15348"/>
                      <a:pt x="497" y="15350"/>
                      <a:pt x="490" y="15350"/>
                    </a:cubicBezTo>
                    <a:cubicBezTo>
                      <a:pt x="450" y="15350"/>
                      <a:pt x="415" y="15295"/>
                      <a:pt x="452" y="15266"/>
                    </a:cubicBezTo>
                    <a:cubicBezTo>
                      <a:pt x="1805" y="14188"/>
                      <a:pt x="3308" y="13263"/>
                      <a:pt x="4742" y="12295"/>
                    </a:cubicBezTo>
                    <a:cubicBezTo>
                      <a:pt x="6221" y="11297"/>
                      <a:pt x="7705" y="10304"/>
                      <a:pt x="9192" y="9318"/>
                    </a:cubicBezTo>
                    <a:cubicBezTo>
                      <a:pt x="12201" y="7322"/>
                      <a:pt x="15190" y="5240"/>
                      <a:pt x="18305" y="3413"/>
                    </a:cubicBezTo>
                    <a:cubicBezTo>
                      <a:pt x="18317" y="3406"/>
                      <a:pt x="18328" y="3405"/>
                      <a:pt x="18338" y="3405"/>
                    </a:cubicBezTo>
                    <a:cubicBezTo>
                      <a:pt x="18480" y="2849"/>
                      <a:pt x="18528" y="2273"/>
                      <a:pt x="18432" y="1693"/>
                    </a:cubicBezTo>
                    <a:cubicBezTo>
                      <a:pt x="18359" y="1252"/>
                      <a:pt x="18208" y="838"/>
                      <a:pt x="17979" y="453"/>
                    </a:cubicBezTo>
                    <a:cubicBezTo>
                      <a:pt x="17866" y="262"/>
                      <a:pt x="17759" y="161"/>
                      <a:pt x="17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7"/>
              <p:cNvSpPr/>
              <p:nvPr/>
            </p:nvSpPr>
            <p:spPr>
              <a:xfrm>
                <a:off x="1840725" y="1719300"/>
                <a:ext cx="418500" cy="223150"/>
              </a:xfrm>
              <a:custGeom>
                <a:avLst/>
                <a:gdLst/>
                <a:ahLst/>
                <a:cxnLst/>
                <a:rect l="l" t="t" r="r" b="b"/>
                <a:pathLst>
                  <a:path w="16740" h="8926" extrusionOk="0">
                    <a:moveTo>
                      <a:pt x="9783" y="8921"/>
                    </a:moveTo>
                    <a:cubicBezTo>
                      <a:pt x="9783" y="8921"/>
                      <a:pt x="9783" y="8921"/>
                      <a:pt x="9783" y="8921"/>
                    </a:cubicBezTo>
                    <a:cubicBezTo>
                      <a:pt x="9783" y="8921"/>
                      <a:pt x="9783" y="8921"/>
                      <a:pt x="9783" y="8921"/>
                    </a:cubicBezTo>
                    <a:close/>
                    <a:moveTo>
                      <a:pt x="6895" y="0"/>
                    </a:moveTo>
                    <a:cubicBezTo>
                      <a:pt x="5667" y="876"/>
                      <a:pt x="4436" y="1735"/>
                      <a:pt x="3249" y="2669"/>
                    </a:cubicBezTo>
                    <a:cubicBezTo>
                      <a:pt x="2755" y="3058"/>
                      <a:pt x="2268" y="3457"/>
                      <a:pt x="1779" y="3851"/>
                    </a:cubicBezTo>
                    <a:cubicBezTo>
                      <a:pt x="1534" y="4062"/>
                      <a:pt x="1281" y="4272"/>
                      <a:pt x="1019" y="4459"/>
                    </a:cubicBezTo>
                    <a:cubicBezTo>
                      <a:pt x="684" y="4722"/>
                      <a:pt x="345" y="4985"/>
                      <a:pt x="1" y="5238"/>
                    </a:cubicBezTo>
                    <a:cubicBezTo>
                      <a:pt x="13" y="5243"/>
                      <a:pt x="25" y="5247"/>
                      <a:pt x="36" y="5251"/>
                    </a:cubicBezTo>
                    <a:cubicBezTo>
                      <a:pt x="1561" y="5623"/>
                      <a:pt x="3001" y="6241"/>
                      <a:pt x="4420" y="6908"/>
                    </a:cubicBezTo>
                    <a:cubicBezTo>
                      <a:pt x="4589" y="6987"/>
                      <a:pt x="4757" y="7067"/>
                      <a:pt x="4924" y="7147"/>
                    </a:cubicBezTo>
                    <a:cubicBezTo>
                      <a:pt x="5060" y="7196"/>
                      <a:pt x="5193" y="7244"/>
                      <a:pt x="5327" y="7292"/>
                    </a:cubicBezTo>
                    <a:cubicBezTo>
                      <a:pt x="6132" y="7574"/>
                      <a:pt x="6938" y="7858"/>
                      <a:pt x="7743" y="8144"/>
                    </a:cubicBezTo>
                    <a:cubicBezTo>
                      <a:pt x="8121" y="8277"/>
                      <a:pt x="8498" y="8415"/>
                      <a:pt x="8874" y="8556"/>
                    </a:cubicBezTo>
                    <a:cubicBezTo>
                      <a:pt x="9095" y="8639"/>
                      <a:pt x="9637" y="8733"/>
                      <a:pt x="9783" y="8921"/>
                    </a:cubicBezTo>
                    <a:lnTo>
                      <a:pt x="9783" y="8921"/>
                    </a:lnTo>
                    <a:cubicBezTo>
                      <a:pt x="9739" y="8864"/>
                      <a:pt x="9781" y="8796"/>
                      <a:pt x="9836" y="8796"/>
                    </a:cubicBezTo>
                    <a:cubicBezTo>
                      <a:pt x="9852" y="8796"/>
                      <a:pt x="9870" y="8802"/>
                      <a:pt x="9887" y="8817"/>
                    </a:cubicBezTo>
                    <a:lnTo>
                      <a:pt x="9939" y="8860"/>
                    </a:lnTo>
                    <a:cubicBezTo>
                      <a:pt x="9956" y="8875"/>
                      <a:pt x="9962" y="8901"/>
                      <a:pt x="9959" y="8925"/>
                    </a:cubicBezTo>
                    <a:cubicBezTo>
                      <a:pt x="12067" y="7050"/>
                      <a:pt x="14420" y="5409"/>
                      <a:pt x="16739" y="3801"/>
                    </a:cubicBezTo>
                    <a:cubicBezTo>
                      <a:pt x="16123" y="3509"/>
                      <a:pt x="15505" y="3219"/>
                      <a:pt x="14885" y="2935"/>
                    </a:cubicBezTo>
                    <a:cubicBezTo>
                      <a:pt x="13913" y="2582"/>
                      <a:pt x="12949" y="2208"/>
                      <a:pt x="11979" y="1851"/>
                    </a:cubicBezTo>
                    <a:cubicBezTo>
                      <a:pt x="10293" y="1231"/>
                      <a:pt x="8592" y="645"/>
                      <a:pt x="6911" y="10"/>
                    </a:cubicBezTo>
                    <a:cubicBezTo>
                      <a:pt x="6905" y="7"/>
                      <a:pt x="6901" y="3"/>
                      <a:pt x="6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1" name="Google Shape;2581;p47"/>
            <p:cNvSpPr/>
            <p:nvPr/>
          </p:nvSpPr>
          <p:spPr>
            <a:xfrm>
              <a:off x="1585000" y="1511350"/>
              <a:ext cx="1040425" cy="768425"/>
            </a:xfrm>
            <a:custGeom>
              <a:avLst/>
              <a:gdLst/>
              <a:ahLst/>
              <a:cxnLst/>
              <a:rect l="l" t="t" r="r" b="b"/>
              <a:pathLst>
                <a:path w="41617" h="30737" extrusionOk="0">
                  <a:moveTo>
                    <a:pt x="14315" y="3960"/>
                  </a:moveTo>
                  <a:lnTo>
                    <a:pt x="14315" y="3960"/>
                  </a:lnTo>
                  <a:cubicBezTo>
                    <a:pt x="15239" y="4225"/>
                    <a:pt x="16162" y="4490"/>
                    <a:pt x="17086" y="4753"/>
                  </a:cubicBezTo>
                  <a:cubicBezTo>
                    <a:pt x="19661" y="5488"/>
                    <a:pt x="22231" y="6231"/>
                    <a:pt x="24799" y="6985"/>
                  </a:cubicBezTo>
                  <a:cubicBezTo>
                    <a:pt x="25294" y="7129"/>
                    <a:pt x="25791" y="7270"/>
                    <a:pt x="26287" y="7408"/>
                  </a:cubicBezTo>
                  <a:cubicBezTo>
                    <a:pt x="29757" y="8453"/>
                    <a:pt x="33228" y="9495"/>
                    <a:pt x="36717" y="10460"/>
                  </a:cubicBezTo>
                  <a:cubicBezTo>
                    <a:pt x="37416" y="10706"/>
                    <a:pt x="38111" y="10965"/>
                    <a:pt x="38802" y="11234"/>
                  </a:cubicBezTo>
                  <a:cubicBezTo>
                    <a:pt x="38775" y="11293"/>
                    <a:pt x="38783" y="11369"/>
                    <a:pt x="38855" y="11401"/>
                  </a:cubicBezTo>
                  <a:cubicBezTo>
                    <a:pt x="38881" y="11413"/>
                    <a:pt x="38902" y="11427"/>
                    <a:pt x="38927" y="11439"/>
                  </a:cubicBezTo>
                  <a:cubicBezTo>
                    <a:pt x="39050" y="11587"/>
                    <a:pt x="39222" y="11665"/>
                    <a:pt x="39391" y="11798"/>
                  </a:cubicBezTo>
                  <a:cubicBezTo>
                    <a:pt x="39457" y="11849"/>
                    <a:pt x="39519" y="11904"/>
                    <a:pt x="39579" y="11963"/>
                  </a:cubicBezTo>
                  <a:cubicBezTo>
                    <a:pt x="40032" y="12518"/>
                    <a:pt x="40167" y="13281"/>
                    <a:pt x="40174" y="14045"/>
                  </a:cubicBezTo>
                  <a:cubicBezTo>
                    <a:pt x="40186" y="15217"/>
                    <a:pt x="39810" y="15875"/>
                    <a:pt x="39000" y="16522"/>
                  </a:cubicBezTo>
                  <a:cubicBezTo>
                    <a:pt x="39487" y="15583"/>
                    <a:pt x="39806" y="14551"/>
                    <a:pt x="39672" y="13481"/>
                  </a:cubicBezTo>
                  <a:cubicBezTo>
                    <a:pt x="39603" y="12928"/>
                    <a:pt x="39284" y="11578"/>
                    <a:pt x="38597" y="11476"/>
                  </a:cubicBezTo>
                  <a:cubicBezTo>
                    <a:pt x="38587" y="11386"/>
                    <a:pt x="38525" y="11305"/>
                    <a:pt x="38441" y="11299"/>
                  </a:cubicBezTo>
                  <a:cubicBezTo>
                    <a:pt x="38441" y="11223"/>
                    <a:pt x="38402" y="11150"/>
                    <a:pt x="38309" y="11123"/>
                  </a:cubicBezTo>
                  <a:cubicBezTo>
                    <a:pt x="33173" y="9610"/>
                    <a:pt x="28024" y="8133"/>
                    <a:pt x="22874" y="6668"/>
                  </a:cubicBezTo>
                  <a:cubicBezTo>
                    <a:pt x="22868" y="6667"/>
                    <a:pt x="22864" y="6666"/>
                    <a:pt x="22859" y="6663"/>
                  </a:cubicBezTo>
                  <a:cubicBezTo>
                    <a:pt x="22853" y="6661"/>
                    <a:pt x="22848" y="6661"/>
                    <a:pt x="22844" y="6660"/>
                  </a:cubicBezTo>
                  <a:cubicBezTo>
                    <a:pt x="21859" y="6380"/>
                    <a:pt x="20875" y="6100"/>
                    <a:pt x="19890" y="5822"/>
                  </a:cubicBezTo>
                  <a:cubicBezTo>
                    <a:pt x="18948" y="5555"/>
                    <a:pt x="18007" y="5285"/>
                    <a:pt x="17065" y="5014"/>
                  </a:cubicBezTo>
                  <a:cubicBezTo>
                    <a:pt x="16154" y="4651"/>
                    <a:pt x="15237" y="4296"/>
                    <a:pt x="14315" y="3960"/>
                  </a:cubicBezTo>
                  <a:close/>
                  <a:moveTo>
                    <a:pt x="17124" y="8317"/>
                  </a:moveTo>
                  <a:cubicBezTo>
                    <a:pt x="17130" y="8321"/>
                    <a:pt x="17133" y="8325"/>
                    <a:pt x="17140" y="8328"/>
                  </a:cubicBezTo>
                  <a:cubicBezTo>
                    <a:pt x="18821" y="8963"/>
                    <a:pt x="20521" y="9549"/>
                    <a:pt x="22208" y="10169"/>
                  </a:cubicBezTo>
                  <a:cubicBezTo>
                    <a:pt x="23178" y="10526"/>
                    <a:pt x="24142" y="10900"/>
                    <a:pt x="25114" y="11253"/>
                  </a:cubicBezTo>
                  <a:cubicBezTo>
                    <a:pt x="25734" y="11537"/>
                    <a:pt x="26352" y="11826"/>
                    <a:pt x="26967" y="12119"/>
                  </a:cubicBezTo>
                  <a:cubicBezTo>
                    <a:pt x="24648" y="13727"/>
                    <a:pt x="22296" y="15368"/>
                    <a:pt x="20188" y="17242"/>
                  </a:cubicBezTo>
                  <a:cubicBezTo>
                    <a:pt x="20191" y="17219"/>
                    <a:pt x="20185" y="17193"/>
                    <a:pt x="20168" y="17178"/>
                  </a:cubicBezTo>
                  <a:lnTo>
                    <a:pt x="20116" y="17135"/>
                  </a:lnTo>
                  <a:cubicBezTo>
                    <a:pt x="20099" y="17120"/>
                    <a:pt x="20081" y="17114"/>
                    <a:pt x="20065" y="17114"/>
                  </a:cubicBezTo>
                  <a:cubicBezTo>
                    <a:pt x="20010" y="17114"/>
                    <a:pt x="19968" y="17182"/>
                    <a:pt x="20012" y="17239"/>
                  </a:cubicBezTo>
                  <a:lnTo>
                    <a:pt x="20012" y="17239"/>
                  </a:lnTo>
                  <a:cubicBezTo>
                    <a:pt x="19866" y="17051"/>
                    <a:pt x="19324" y="16957"/>
                    <a:pt x="19103" y="16874"/>
                  </a:cubicBezTo>
                  <a:cubicBezTo>
                    <a:pt x="18727" y="16733"/>
                    <a:pt x="18350" y="16595"/>
                    <a:pt x="17970" y="16462"/>
                  </a:cubicBezTo>
                  <a:cubicBezTo>
                    <a:pt x="17167" y="16176"/>
                    <a:pt x="16361" y="15892"/>
                    <a:pt x="15556" y="15610"/>
                  </a:cubicBezTo>
                  <a:cubicBezTo>
                    <a:pt x="15422" y="15562"/>
                    <a:pt x="15287" y="15514"/>
                    <a:pt x="15153" y="15465"/>
                  </a:cubicBezTo>
                  <a:cubicBezTo>
                    <a:pt x="14986" y="15385"/>
                    <a:pt x="14818" y="15305"/>
                    <a:pt x="14649" y="15226"/>
                  </a:cubicBezTo>
                  <a:cubicBezTo>
                    <a:pt x="13230" y="14559"/>
                    <a:pt x="11790" y="13941"/>
                    <a:pt x="10265" y="13569"/>
                  </a:cubicBezTo>
                  <a:cubicBezTo>
                    <a:pt x="10254" y="13565"/>
                    <a:pt x="10242" y="13560"/>
                    <a:pt x="10230" y="13556"/>
                  </a:cubicBezTo>
                  <a:cubicBezTo>
                    <a:pt x="10574" y="13303"/>
                    <a:pt x="10911" y="13040"/>
                    <a:pt x="11248" y="12775"/>
                  </a:cubicBezTo>
                  <a:cubicBezTo>
                    <a:pt x="11510" y="12589"/>
                    <a:pt x="11763" y="12380"/>
                    <a:pt x="12008" y="12169"/>
                  </a:cubicBezTo>
                  <a:cubicBezTo>
                    <a:pt x="12497" y="11773"/>
                    <a:pt x="12984" y="11376"/>
                    <a:pt x="13478" y="10987"/>
                  </a:cubicBezTo>
                  <a:cubicBezTo>
                    <a:pt x="14664" y="10053"/>
                    <a:pt x="15896" y="9194"/>
                    <a:pt x="17124" y="8317"/>
                  </a:cubicBezTo>
                  <a:close/>
                  <a:moveTo>
                    <a:pt x="38480" y="11684"/>
                  </a:moveTo>
                  <a:cubicBezTo>
                    <a:pt x="38517" y="11844"/>
                    <a:pt x="38624" y="11944"/>
                    <a:pt x="38737" y="12136"/>
                  </a:cubicBezTo>
                  <a:cubicBezTo>
                    <a:pt x="38966" y="12520"/>
                    <a:pt x="39117" y="12935"/>
                    <a:pt x="39190" y="13376"/>
                  </a:cubicBezTo>
                  <a:cubicBezTo>
                    <a:pt x="39286" y="13954"/>
                    <a:pt x="39238" y="14531"/>
                    <a:pt x="39096" y="15088"/>
                  </a:cubicBezTo>
                  <a:cubicBezTo>
                    <a:pt x="39094" y="15087"/>
                    <a:pt x="39092" y="15087"/>
                    <a:pt x="39091" y="15087"/>
                  </a:cubicBezTo>
                  <a:cubicBezTo>
                    <a:pt x="39083" y="15087"/>
                    <a:pt x="39073" y="15090"/>
                    <a:pt x="39063" y="15094"/>
                  </a:cubicBezTo>
                  <a:cubicBezTo>
                    <a:pt x="35948" y="16923"/>
                    <a:pt x="32959" y="19004"/>
                    <a:pt x="29950" y="21000"/>
                  </a:cubicBezTo>
                  <a:cubicBezTo>
                    <a:pt x="28463" y="21987"/>
                    <a:pt x="26979" y="22980"/>
                    <a:pt x="25500" y="23978"/>
                  </a:cubicBezTo>
                  <a:cubicBezTo>
                    <a:pt x="24066" y="24945"/>
                    <a:pt x="22563" y="25870"/>
                    <a:pt x="21210" y="26949"/>
                  </a:cubicBezTo>
                  <a:cubicBezTo>
                    <a:pt x="21173" y="26978"/>
                    <a:pt x="21208" y="27032"/>
                    <a:pt x="21248" y="27032"/>
                  </a:cubicBezTo>
                  <a:cubicBezTo>
                    <a:pt x="21255" y="27032"/>
                    <a:pt x="21263" y="27030"/>
                    <a:pt x="21270" y="27026"/>
                  </a:cubicBezTo>
                  <a:cubicBezTo>
                    <a:pt x="22803" y="26131"/>
                    <a:pt x="24248" y="25043"/>
                    <a:pt x="25719" y="24051"/>
                  </a:cubicBezTo>
                  <a:cubicBezTo>
                    <a:pt x="27198" y="23051"/>
                    <a:pt x="28682" y="22059"/>
                    <a:pt x="30169" y="21073"/>
                  </a:cubicBezTo>
                  <a:cubicBezTo>
                    <a:pt x="33117" y="19116"/>
                    <a:pt x="36150" y="17268"/>
                    <a:pt x="39054" y="15245"/>
                  </a:cubicBezTo>
                  <a:lnTo>
                    <a:pt x="39054" y="15245"/>
                  </a:lnTo>
                  <a:cubicBezTo>
                    <a:pt x="38925" y="15691"/>
                    <a:pt x="38740" y="16124"/>
                    <a:pt x="38524" y="16535"/>
                  </a:cubicBezTo>
                  <a:cubicBezTo>
                    <a:pt x="38499" y="16581"/>
                    <a:pt x="38494" y="16625"/>
                    <a:pt x="38501" y="16666"/>
                  </a:cubicBezTo>
                  <a:cubicBezTo>
                    <a:pt x="37088" y="17646"/>
                    <a:pt x="35769" y="18793"/>
                    <a:pt x="34392" y="19825"/>
                  </a:cubicBezTo>
                  <a:cubicBezTo>
                    <a:pt x="32900" y="20943"/>
                    <a:pt x="31392" y="22044"/>
                    <a:pt x="29870" y="23124"/>
                  </a:cubicBezTo>
                  <a:cubicBezTo>
                    <a:pt x="28390" y="24176"/>
                    <a:pt x="26895" y="25210"/>
                    <a:pt x="25388" y="26225"/>
                  </a:cubicBezTo>
                  <a:cubicBezTo>
                    <a:pt x="25289" y="26293"/>
                    <a:pt x="25186" y="26358"/>
                    <a:pt x="25085" y="26424"/>
                  </a:cubicBezTo>
                  <a:cubicBezTo>
                    <a:pt x="24978" y="26482"/>
                    <a:pt x="24870" y="26538"/>
                    <a:pt x="24760" y="26592"/>
                  </a:cubicBezTo>
                  <a:cubicBezTo>
                    <a:pt x="24577" y="26677"/>
                    <a:pt x="24394" y="26762"/>
                    <a:pt x="24211" y="26847"/>
                  </a:cubicBezTo>
                  <a:cubicBezTo>
                    <a:pt x="24097" y="26900"/>
                    <a:pt x="24054" y="26989"/>
                    <a:pt x="24058" y="27079"/>
                  </a:cubicBezTo>
                  <a:cubicBezTo>
                    <a:pt x="23039" y="27717"/>
                    <a:pt x="22007" y="28362"/>
                    <a:pt x="21117" y="29139"/>
                  </a:cubicBezTo>
                  <a:cubicBezTo>
                    <a:pt x="20833" y="27703"/>
                    <a:pt x="20759" y="26412"/>
                    <a:pt x="21021" y="25065"/>
                  </a:cubicBezTo>
                  <a:lnTo>
                    <a:pt x="21021" y="25065"/>
                  </a:lnTo>
                  <a:lnTo>
                    <a:pt x="21021" y="25066"/>
                  </a:lnTo>
                  <a:cubicBezTo>
                    <a:pt x="21071" y="25045"/>
                    <a:pt x="21087" y="24973"/>
                    <a:pt x="21049" y="24931"/>
                  </a:cubicBezTo>
                  <a:cubicBezTo>
                    <a:pt x="21075" y="24809"/>
                    <a:pt x="21105" y="24686"/>
                    <a:pt x="21136" y="24563"/>
                  </a:cubicBezTo>
                  <a:cubicBezTo>
                    <a:pt x="22418" y="23934"/>
                    <a:pt x="23624" y="23080"/>
                    <a:pt x="24826" y="22320"/>
                  </a:cubicBezTo>
                  <a:cubicBezTo>
                    <a:pt x="26122" y="21502"/>
                    <a:pt x="27412" y="20670"/>
                    <a:pt x="28676" y="19805"/>
                  </a:cubicBezTo>
                  <a:cubicBezTo>
                    <a:pt x="28711" y="19780"/>
                    <a:pt x="28691" y="19729"/>
                    <a:pt x="28658" y="19729"/>
                  </a:cubicBezTo>
                  <a:cubicBezTo>
                    <a:pt x="28651" y="19729"/>
                    <a:pt x="28644" y="19731"/>
                    <a:pt x="28637" y="19736"/>
                  </a:cubicBezTo>
                  <a:cubicBezTo>
                    <a:pt x="27279" y="20550"/>
                    <a:pt x="25938" y="21391"/>
                    <a:pt x="24600" y="22236"/>
                  </a:cubicBezTo>
                  <a:cubicBezTo>
                    <a:pt x="23463" y="22955"/>
                    <a:pt x="22249" y="23621"/>
                    <a:pt x="21170" y="24433"/>
                  </a:cubicBezTo>
                  <a:cubicBezTo>
                    <a:pt x="21239" y="24179"/>
                    <a:pt x="21318" y="23922"/>
                    <a:pt x="21413" y="23660"/>
                  </a:cubicBezTo>
                  <a:cubicBezTo>
                    <a:pt x="21448" y="23563"/>
                    <a:pt x="21381" y="23481"/>
                    <a:pt x="21295" y="23452"/>
                  </a:cubicBezTo>
                  <a:cubicBezTo>
                    <a:pt x="21369" y="23442"/>
                    <a:pt x="21420" y="23388"/>
                    <a:pt x="21444" y="23325"/>
                  </a:cubicBezTo>
                  <a:cubicBezTo>
                    <a:pt x="21465" y="23343"/>
                    <a:pt x="21492" y="23355"/>
                    <a:pt x="21520" y="23355"/>
                  </a:cubicBezTo>
                  <a:cubicBezTo>
                    <a:pt x="21536" y="23355"/>
                    <a:pt x="21553" y="23351"/>
                    <a:pt x="21569" y="23342"/>
                  </a:cubicBezTo>
                  <a:cubicBezTo>
                    <a:pt x="24519" y="21625"/>
                    <a:pt x="27293" y="19526"/>
                    <a:pt x="30100" y="17584"/>
                  </a:cubicBezTo>
                  <a:cubicBezTo>
                    <a:pt x="32908" y="15642"/>
                    <a:pt x="35731" y="13711"/>
                    <a:pt x="38480" y="11684"/>
                  </a:cubicBezTo>
                  <a:close/>
                  <a:moveTo>
                    <a:pt x="21761" y="30282"/>
                  </a:moveTo>
                  <a:lnTo>
                    <a:pt x="21761" y="30282"/>
                  </a:lnTo>
                  <a:cubicBezTo>
                    <a:pt x="21651" y="30371"/>
                    <a:pt x="21539" y="30457"/>
                    <a:pt x="21429" y="30546"/>
                  </a:cubicBezTo>
                  <a:cubicBezTo>
                    <a:pt x="21431" y="30504"/>
                    <a:pt x="21416" y="30463"/>
                    <a:pt x="21386" y="30432"/>
                  </a:cubicBezTo>
                  <a:cubicBezTo>
                    <a:pt x="21509" y="30398"/>
                    <a:pt x="21628" y="30347"/>
                    <a:pt x="21744" y="30283"/>
                  </a:cubicBezTo>
                  <a:cubicBezTo>
                    <a:pt x="21750" y="30283"/>
                    <a:pt x="21755" y="30283"/>
                    <a:pt x="21761" y="30282"/>
                  </a:cubicBezTo>
                  <a:close/>
                  <a:moveTo>
                    <a:pt x="2194" y="1"/>
                  </a:moveTo>
                  <a:cubicBezTo>
                    <a:pt x="2167" y="1"/>
                    <a:pt x="2138" y="6"/>
                    <a:pt x="2109" y="19"/>
                  </a:cubicBezTo>
                  <a:cubicBezTo>
                    <a:pt x="2078" y="32"/>
                    <a:pt x="2054" y="43"/>
                    <a:pt x="2032" y="54"/>
                  </a:cubicBezTo>
                  <a:cubicBezTo>
                    <a:pt x="1991" y="61"/>
                    <a:pt x="1960" y="87"/>
                    <a:pt x="1945" y="119"/>
                  </a:cubicBezTo>
                  <a:cubicBezTo>
                    <a:pt x="1921" y="149"/>
                    <a:pt x="1901" y="188"/>
                    <a:pt x="1874" y="252"/>
                  </a:cubicBezTo>
                  <a:cubicBezTo>
                    <a:pt x="1867" y="268"/>
                    <a:pt x="1862" y="285"/>
                    <a:pt x="1859" y="303"/>
                  </a:cubicBezTo>
                  <a:cubicBezTo>
                    <a:pt x="1839" y="300"/>
                    <a:pt x="1818" y="298"/>
                    <a:pt x="1798" y="295"/>
                  </a:cubicBezTo>
                  <a:cubicBezTo>
                    <a:pt x="1796" y="295"/>
                    <a:pt x="1795" y="295"/>
                    <a:pt x="1793" y="295"/>
                  </a:cubicBezTo>
                  <a:cubicBezTo>
                    <a:pt x="1732" y="295"/>
                    <a:pt x="1706" y="393"/>
                    <a:pt x="1764" y="421"/>
                  </a:cubicBezTo>
                  <a:cubicBezTo>
                    <a:pt x="1802" y="438"/>
                    <a:pt x="1840" y="452"/>
                    <a:pt x="1878" y="469"/>
                  </a:cubicBezTo>
                  <a:cubicBezTo>
                    <a:pt x="1901" y="513"/>
                    <a:pt x="1940" y="546"/>
                    <a:pt x="1998" y="557"/>
                  </a:cubicBezTo>
                  <a:cubicBezTo>
                    <a:pt x="2047" y="565"/>
                    <a:pt x="2097" y="573"/>
                    <a:pt x="2146" y="583"/>
                  </a:cubicBezTo>
                  <a:cubicBezTo>
                    <a:pt x="3163" y="983"/>
                    <a:pt x="4300" y="1166"/>
                    <a:pt x="5347" y="1438"/>
                  </a:cubicBezTo>
                  <a:cubicBezTo>
                    <a:pt x="6641" y="1774"/>
                    <a:pt x="7928" y="2150"/>
                    <a:pt x="9215" y="2509"/>
                  </a:cubicBezTo>
                  <a:cubicBezTo>
                    <a:pt x="10871" y="2970"/>
                    <a:pt x="12522" y="3444"/>
                    <a:pt x="14174" y="3919"/>
                  </a:cubicBezTo>
                  <a:cubicBezTo>
                    <a:pt x="14165" y="3918"/>
                    <a:pt x="14156" y="3918"/>
                    <a:pt x="14148" y="3918"/>
                  </a:cubicBezTo>
                  <a:cubicBezTo>
                    <a:pt x="14027" y="3918"/>
                    <a:pt x="13942" y="4004"/>
                    <a:pt x="13909" y="4112"/>
                  </a:cubicBezTo>
                  <a:cubicBezTo>
                    <a:pt x="12857" y="3809"/>
                    <a:pt x="11805" y="3507"/>
                    <a:pt x="10753" y="3206"/>
                  </a:cubicBezTo>
                  <a:cubicBezTo>
                    <a:pt x="8088" y="2444"/>
                    <a:pt x="5426" y="1580"/>
                    <a:pt x="2737" y="893"/>
                  </a:cubicBezTo>
                  <a:cubicBezTo>
                    <a:pt x="2657" y="860"/>
                    <a:pt x="2574" y="840"/>
                    <a:pt x="2490" y="830"/>
                  </a:cubicBezTo>
                  <a:cubicBezTo>
                    <a:pt x="2146" y="744"/>
                    <a:pt x="1801" y="659"/>
                    <a:pt x="1456" y="580"/>
                  </a:cubicBezTo>
                  <a:cubicBezTo>
                    <a:pt x="1444" y="577"/>
                    <a:pt x="1433" y="576"/>
                    <a:pt x="1423" y="576"/>
                  </a:cubicBezTo>
                  <a:cubicBezTo>
                    <a:pt x="1348" y="576"/>
                    <a:pt x="1304" y="643"/>
                    <a:pt x="1309" y="707"/>
                  </a:cubicBezTo>
                  <a:cubicBezTo>
                    <a:pt x="1278" y="666"/>
                    <a:pt x="1233" y="636"/>
                    <a:pt x="1179" y="636"/>
                  </a:cubicBezTo>
                  <a:cubicBezTo>
                    <a:pt x="1156" y="636"/>
                    <a:pt x="1131" y="642"/>
                    <a:pt x="1106" y="655"/>
                  </a:cubicBezTo>
                  <a:cubicBezTo>
                    <a:pt x="737" y="844"/>
                    <a:pt x="370" y="1037"/>
                    <a:pt x="1" y="1228"/>
                  </a:cubicBezTo>
                  <a:lnTo>
                    <a:pt x="1" y="17146"/>
                  </a:lnTo>
                  <a:cubicBezTo>
                    <a:pt x="4146" y="18410"/>
                    <a:pt x="8293" y="19665"/>
                    <a:pt x="12449" y="20893"/>
                  </a:cubicBezTo>
                  <a:cubicBezTo>
                    <a:pt x="15363" y="21753"/>
                    <a:pt x="18281" y="22604"/>
                    <a:pt x="21202" y="23444"/>
                  </a:cubicBezTo>
                  <a:cubicBezTo>
                    <a:pt x="21158" y="23452"/>
                    <a:pt x="21116" y="23476"/>
                    <a:pt x="21091" y="23526"/>
                  </a:cubicBezTo>
                  <a:cubicBezTo>
                    <a:pt x="20903" y="23918"/>
                    <a:pt x="20749" y="24340"/>
                    <a:pt x="20633" y="24777"/>
                  </a:cubicBezTo>
                  <a:cubicBezTo>
                    <a:pt x="17754" y="23798"/>
                    <a:pt x="14813" y="22919"/>
                    <a:pt x="11888" y="22099"/>
                  </a:cubicBezTo>
                  <a:cubicBezTo>
                    <a:pt x="11879" y="22097"/>
                    <a:pt x="11871" y="22096"/>
                    <a:pt x="11864" y="22096"/>
                  </a:cubicBezTo>
                  <a:cubicBezTo>
                    <a:pt x="11783" y="22096"/>
                    <a:pt x="11759" y="22221"/>
                    <a:pt x="11846" y="22251"/>
                  </a:cubicBezTo>
                  <a:cubicBezTo>
                    <a:pt x="14726" y="23220"/>
                    <a:pt x="17654" y="24151"/>
                    <a:pt x="20586" y="24964"/>
                  </a:cubicBezTo>
                  <a:cubicBezTo>
                    <a:pt x="20341" y="25987"/>
                    <a:pt x="20303" y="27088"/>
                    <a:pt x="20521" y="28110"/>
                  </a:cubicBezTo>
                  <a:cubicBezTo>
                    <a:pt x="13639" y="26342"/>
                    <a:pt x="6810" y="24437"/>
                    <a:pt x="1" y="22408"/>
                  </a:cubicBezTo>
                  <a:lnTo>
                    <a:pt x="1" y="22527"/>
                  </a:lnTo>
                  <a:cubicBezTo>
                    <a:pt x="6765" y="24758"/>
                    <a:pt x="13654" y="26707"/>
                    <a:pt x="20580" y="28355"/>
                  </a:cubicBezTo>
                  <a:cubicBezTo>
                    <a:pt x="20656" y="28651"/>
                    <a:pt x="20751" y="28941"/>
                    <a:pt x="20872" y="29217"/>
                  </a:cubicBezTo>
                  <a:cubicBezTo>
                    <a:pt x="20864" y="29219"/>
                    <a:pt x="20856" y="29222"/>
                    <a:pt x="20848" y="29225"/>
                  </a:cubicBezTo>
                  <a:cubicBezTo>
                    <a:pt x="15971" y="28381"/>
                    <a:pt x="11206" y="26708"/>
                    <a:pt x="6470" y="25299"/>
                  </a:cubicBezTo>
                  <a:cubicBezTo>
                    <a:pt x="4312" y="24657"/>
                    <a:pt x="2156" y="24007"/>
                    <a:pt x="1" y="23357"/>
                  </a:cubicBezTo>
                  <a:lnTo>
                    <a:pt x="1" y="24511"/>
                  </a:lnTo>
                  <a:cubicBezTo>
                    <a:pt x="4175" y="25864"/>
                    <a:pt x="8354" y="27202"/>
                    <a:pt x="12545" y="28500"/>
                  </a:cubicBezTo>
                  <a:cubicBezTo>
                    <a:pt x="15397" y="29382"/>
                    <a:pt x="18277" y="30146"/>
                    <a:pt x="21205" y="30732"/>
                  </a:cubicBezTo>
                  <a:cubicBezTo>
                    <a:pt x="21218" y="30735"/>
                    <a:pt x="21231" y="30736"/>
                    <a:pt x="21244" y="30736"/>
                  </a:cubicBezTo>
                  <a:cubicBezTo>
                    <a:pt x="21315" y="30736"/>
                    <a:pt x="21370" y="30696"/>
                    <a:pt x="21401" y="30643"/>
                  </a:cubicBezTo>
                  <a:cubicBezTo>
                    <a:pt x="21415" y="30686"/>
                    <a:pt x="21456" y="30722"/>
                    <a:pt x="21501" y="30722"/>
                  </a:cubicBezTo>
                  <a:cubicBezTo>
                    <a:pt x="21517" y="30722"/>
                    <a:pt x="21534" y="30717"/>
                    <a:pt x="21550" y="30707"/>
                  </a:cubicBezTo>
                  <a:cubicBezTo>
                    <a:pt x="24053" y="29110"/>
                    <a:pt x="26427" y="27291"/>
                    <a:pt x="28837" y="25549"/>
                  </a:cubicBezTo>
                  <a:cubicBezTo>
                    <a:pt x="31251" y="23803"/>
                    <a:pt x="33668" y="22061"/>
                    <a:pt x="36083" y="20320"/>
                  </a:cubicBezTo>
                  <a:cubicBezTo>
                    <a:pt x="37953" y="18970"/>
                    <a:pt x="40210" y="17610"/>
                    <a:pt x="41001" y="15309"/>
                  </a:cubicBezTo>
                  <a:cubicBezTo>
                    <a:pt x="41616" y="13523"/>
                    <a:pt x="40994" y="11409"/>
                    <a:pt x="39121" y="10720"/>
                  </a:cubicBezTo>
                  <a:cubicBezTo>
                    <a:pt x="39117" y="10718"/>
                    <a:pt x="39113" y="10718"/>
                    <a:pt x="39109" y="10717"/>
                  </a:cubicBezTo>
                  <a:cubicBezTo>
                    <a:pt x="39098" y="10618"/>
                    <a:pt x="39042" y="10525"/>
                    <a:pt x="38920" y="10486"/>
                  </a:cubicBezTo>
                  <a:cubicBezTo>
                    <a:pt x="32741" y="8503"/>
                    <a:pt x="26454" y="6802"/>
                    <a:pt x="20226" y="4981"/>
                  </a:cubicBezTo>
                  <a:cubicBezTo>
                    <a:pt x="17134" y="4076"/>
                    <a:pt x="14042" y="3171"/>
                    <a:pt x="10949" y="2267"/>
                  </a:cubicBezTo>
                  <a:cubicBezTo>
                    <a:pt x="9403" y="1813"/>
                    <a:pt x="7858" y="1360"/>
                    <a:pt x="6312" y="909"/>
                  </a:cubicBezTo>
                  <a:cubicBezTo>
                    <a:pt x="5077" y="547"/>
                    <a:pt x="3799" y="28"/>
                    <a:pt x="2498" y="28"/>
                  </a:cubicBezTo>
                  <a:cubicBezTo>
                    <a:pt x="2433" y="28"/>
                    <a:pt x="2367" y="30"/>
                    <a:pt x="2301" y="32"/>
                  </a:cubicBezTo>
                  <a:cubicBezTo>
                    <a:pt x="2270" y="13"/>
                    <a:pt x="2234" y="1"/>
                    <a:pt x="2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7"/>
            <p:cNvSpPr/>
            <p:nvPr/>
          </p:nvSpPr>
          <p:spPr>
            <a:xfrm>
              <a:off x="1585000" y="2023250"/>
              <a:ext cx="1020300" cy="467375"/>
            </a:xfrm>
            <a:custGeom>
              <a:avLst/>
              <a:gdLst/>
              <a:ahLst/>
              <a:cxnLst/>
              <a:rect l="l" t="t" r="r" b="b"/>
              <a:pathLst>
                <a:path w="40812" h="18695" extrusionOk="0">
                  <a:moveTo>
                    <a:pt x="6808" y="6620"/>
                  </a:moveTo>
                  <a:cubicBezTo>
                    <a:pt x="7299" y="6772"/>
                    <a:pt x="7791" y="6923"/>
                    <a:pt x="8282" y="7074"/>
                  </a:cubicBezTo>
                  <a:cubicBezTo>
                    <a:pt x="8277" y="7100"/>
                    <a:pt x="8284" y="7130"/>
                    <a:pt x="8311" y="7149"/>
                  </a:cubicBezTo>
                  <a:cubicBezTo>
                    <a:pt x="9869" y="8298"/>
                    <a:pt x="11490" y="9350"/>
                    <a:pt x="13117" y="10398"/>
                  </a:cubicBezTo>
                  <a:cubicBezTo>
                    <a:pt x="13124" y="10403"/>
                    <a:pt x="13129" y="10404"/>
                    <a:pt x="13136" y="10407"/>
                  </a:cubicBezTo>
                  <a:cubicBezTo>
                    <a:pt x="13132" y="10447"/>
                    <a:pt x="13124" y="10488"/>
                    <a:pt x="13110" y="10528"/>
                  </a:cubicBezTo>
                  <a:cubicBezTo>
                    <a:pt x="13057" y="10684"/>
                    <a:pt x="12944" y="10805"/>
                    <a:pt x="12783" y="10830"/>
                  </a:cubicBezTo>
                  <a:cubicBezTo>
                    <a:pt x="12761" y="10801"/>
                    <a:pt x="12733" y="10778"/>
                    <a:pt x="12699" y="10766"/>
                  </a:cubicBezTo>
                  <a:cubicBezTo>
                    <a:pt x="12691" y="10737"/>
                    <a:pt x="12675" y="10708"/>
                    <a:pt x="12645" y="10686"/>
                  </a:cubicBezTo>
                  <a:cubicBezTo>
                    <a:pt x="10715" y="9322"/>
                    <a:pt x="8795" y="7902"/>
                    <a:pt x="6808" y="6620"/>
                  </a:cubicBezTo>
                  <a:close/>
                  <a:moveTo>
                    <a:pt x="38762" y="3130"/>
                  </a:moveTo>
                  <a:cubicBezTo>
                    <a:pt x="37518" y="4439"/>
                    <a:pt x="37604" y="6632"/>
                    <a:pt x="38349" y="8321"/>
                  </a:cubicBezTo>
                  <a:cubicBezTo>
                    <a:pt x="38338" y="8314"/>
                    <a:pt x="38326" y="8309"/>
                    <a:pt x="38311" y="8309"/>
                  </a:cubicBezTo>
                  <a:cubicBezTo>
                    <a:pt x="38304" y="8309"/>
                    <a:pt x="38297" y="8310"/>
                    <a:pt x="38288" y="8313"/>
                  </a:cubicBezTo>
                  <a:cubicBezTo>
                    <a:pt x="30945" y="10609"/>
                    <a:pt x="23593" y="12906"/>
                    <a:pt x="16299" y="15351"/>
                  </a:cubicBezTo>
                  <a:cubicBezTo>
                    <a:pt x="16253" y="15367"/>
                    <a:pt x="16266" y="15433"/>
                    <a:pt x="16307" y="15433"/>
                  </a:cubicBezTo>
                  <a:cubicBezTo>
                    <a:pt x="16311" y="15433"/>
                    <a:pt x="16316" y="15432"/>
                    <a:pt x="16320" y="15430"/>
                  </a:cubicBezTo>
                  <a:cubicBezTo>
                    <a:pt x="23686" y="13209"/>
                    <a:pt x="31010" y="10833"/>
                    <a:pt x="38329" y="8462"/>
                  </a:cubicBezTo>
                  <a:cubicBezTo>
                    <a:pt x="38363" y="8451"/>
                    <a:pt x="38379" y="8424"/>
                    <a:pt x="38382" y="8396"/>
                  </a:cubicBezTo>
                  <a:cubicBezTo>
                    <a:pt x="38493" y="8636"/>
                    <a:pt x="38616" y="8868"/>
                    <a:pt x="38751" y="9083"/>
                  </a:cubicBezTo>
                  <a:cubicBezTo>
                    <a:pt x="38768" y="9145"/>
                    <a:pt x="38801" y="9200"/>
                    <a:pt x="38856" y="9249"/>
                  </a:cubicBezTo>
                  <a:cubicBezTo>
                    <a:pt x="38859" y="9252"/>
                    <a:pt x="38862" y="9254"/>
                    <a:pt x="38865" y="9256"/>
                  </a:cubicBezTo>
                  <a:cubicBezTo>
                    <a:pt x="38885" y="9286"/>
                    <a:pt x="38905" y="9314"/>
                    <a:pt x="38925" y="9342"/>
                  </a:cubicBezTo>
                  <a:cubicBezTo>
                    <a:pt x="38913" y="9390"/>
                    <a:pt x="38916" y="9441"/>
                    <a:pt x="38942" y="9488"/>
                  </a:cubicBezTo>
                  <a:cubicBezTo>
                    <a:pt x="38979" y="9561"/>
                    <a:pt x="39039" y="9597"/>
                    <a:pt x="39104" y="9610"/>
                  </a:cubicBezTo>
                  <a:cubicBezTo>
                    <a:pt x="39112" y="9625"/>
                    <a:pt x="39124" y="9637"/>
                    <a:pt x="39136" y="9649"/>
                  </a:cubicBezTo>
                  <a:cubicBezTo>
                    <a:pt x="34752" y="10862"/>
                    <a:pt x="30400" y="12190"/>
                    <a:pt x="26062" y="13560"/>
                  </a:cubicBezTo>
                  <a:cubicBezTo>
                    <a:pt x="23502" y="14369"/>
                    <a:pt x="20934" y="15172"/>
                    <a:pt x="18384" y="16023"/>
                  </a:cubicBezTo>
                  <a:cubicBezTo>
                    <a:pt x="17428" y="16181"/>
                    <a:pt x="16476" y="16522"/>
                    <a:pt x="15562" y="16821"/>
                  </a:cubicBezTo>
                  <a:cubicBezTo>
                    <a:pt x="14803" y="17069"/>
                    <a:pt x="14032" y="17314"/>
                    <a:pt x="13312" y="17659"/>
                  </a:cubicBezTo>
                  <a:cubicBezTo>
                    <a:pt x="13305" y="17641"/>
                    <a:pt x="13297" y="17625"/>
                    <a:pt x="13279" y="17612"/>
                  </a:cubicBezTo>
                  <a:cubicBezTo>
                    <a:pt x="12648" y="17088"/>
                    <a:pt x="12292" y="16424"/>
                    <a:pt x="12130" y="15679"/>
                  </a:cubicBezTo>
                  <a:cubicBezTo>
                    <a:pt x="12311" y="15355"/>
                    <a:pt x="13809" y="15153"/>
                    <a:pt x="14132" y="15069"/>
                  </a:cubicBezTo>
                  <a:cubicBezTo>
                    <a:pt x="14779" y="14903"/>
                    <a:pt x="15425" y="14735"/>
                    <a:pt x="16070" y="14562"/>
                  </a:cubicBezTo>
                  <a:cubicBezTo>
                    <a:pt x="17409" y="14205"/>
                    <a:pt x="18752" y="13855"/>
                    <a:pt x="20085" y="13476"/>
                  </a:cubicBezTo>
                  <a:cubicBezTo>
                    <a:pt x="20134" y="13462"/>
                    <a:pt x="20118" y="13393"/>
                    <a:pt x="20073" y="13393"/>
                  </a:cubicBezTo>
                  <a:cubicBezTo>
                    <a:pt x="20069" y="13393"/>
                    <a:pt x="20066" y="13393"/>
                    <a:pt x="20062" y="13394"/>
                  </a:cubicBezTo>
                  <a:cubicBezTo>
                    <a:pt x="18365" y="13804"/>
                    <a:pt x="16675" y="14244"/>
                    <a:pt x="14987" y="14691"/>
                  </a:cubicBezTo>
                  <a:cubicBezTo>
                    <a:pt x="14193" y="14900"/>
                    <a:pt x="13398" y="15109"/>
                    <a:pt x="12607" y="15333"/>
                  </a:cubicBezTo>
                  <a:cubicBezTo>
                    <a:pt x="12424" y="15386"/>
                    <a:pt x="12189" y="15418"/>
                    <a:pt x="12109" y="15574"/>
                  </a:cubicBezTo>
                  <a:cubicBezTo>
                    <a:pt x="12050" y="15265"/>
                    <a:pt x="12020" y="14945"/>
                    <a:pt x="12017" y="14615"/>
                  </a:cubicBezTo>
                  <a:cubicBezTo>
                    <a:pt x="12012" y="13817"/>
                    <a:pt x="12200" y="13148"/>
                    <a:pt x="12449" y="12476"/>
                  </a:cubicBezTo>
                  <a:cubicBezTo>
                    <a:pt x="14612" y="12078"/>
                    <a:pt x="17032" y="11729"/>
                    <a:pt x="18970" y="10664"/>
                  </a:cubicBezTo>
                  <a:cubicBezTo>
                    <a:pt x="19027" y="10631"/>
                    <a:pt x="18991" y="10555"/>
                    <a:pt x="18937" y="10555"/>
                  </a:cubicBezTo>
                  <a:cubicBezTo>
                    <a:pt x="18928" y="10555"/>
                    <a:pt x="18919" y="10557"/>
                    <a:pt x="18910" y="10561"/>
                  </a:cubicBezTo>
                  <a:cubicBezTo>
                    <a:pt x="16865" y="11509"/>
                    <a:pt x="14664" y="11837"/>
                    <a:pt x="12492" y="12361"/>
                  </a:cubicBezTo>
                  <a:cubicBezTo>
                    <a:pt x="12627" y="12001"/>
                    <a:pt x="12779" y="11639"/>
                    <a:pt x="12923" y="11254"/>
                  </a:cubicBezTo>
                  <a:cubicBezTo>
                    <a:pt x="12952" y="11183"/>
                    <a:pt x="12926" y="11117"/>
                    <a:pt x="12879" y="11069"/>
                  </a:cubicBezTo>
                  <a:cubicBezTo>
                    <a:pt x="13098" y="11026"/>
                    <a:pt x="13287" y="10869"/>
                    <a:pt x="13390" y="10668"/>
                  </a:cubicBezTo>
                  <a:cubicBezTo>
                    <a:pt x="13432" y="10584"/>
                    <a:pt x="13464" y="10455"/>
                    <a:pt x="13467" y="10331"/>
                  </a:cubicBezTo>
                  <a:cubicBezTo>
                    <a:pt x="14199" y="10201"/>
                    <a:pt x="14917" y="9975"/>
                    <a:pt x="15629" y="9766"/>
                  </a:cubicBezTo>
                  <a:cubicBezTo>
                    <a:pt x="15650" y="9774"/>
                    <a:pt x="15670" y="9778"/>
                    <a:pt x="15690" y="9778"/>
                  </a:cubicBezTo>
                  <a:cubicBezTo>
                    <a:pt x="15743" y="9778"/>
                    <a:pt x="15792" y="9750"/>
                    <a:pt x="15821" y="9709"/>
                  </a:cubicBezTo>
                  <a:cubicBezTo>
                    <a:pt x="15843" y="9703"/>
                    <a:pt x="15863" y="9697"/>
                    <a:pt x="15884" y="9691"/>
                  </a:cubicBezTo>
                  <a:cubicBezTo>
                    <a:pt x="15905" y="9684"/>
                    <a:pt x="15923" y="9675"/>
                    <a:pt x="15938" y="9663"/>
                  </a:cubicBezTo>
                  <a:cubicBezTo>
                    <a:pt x="16028" y="9640"/>
                    <a:pt x="16072" y="9529"/>
                    <a:pt x="16028" y="9459"/>
                  </a:cubicBezTo>
                  <a:lnTo>
                    <a:pt x="16028" y="9459"/>
                  </a:lnTo>
                  <a:cubicBezTo>
                    <a:pt x="17667" y="9964"/>
                    <a:pt x="19306" y="10474"/>
                    <a:pt x="20943" y="10989"/>
                  </a:cubicBezTo>
                  <a:cubicBezTo>
                    <a:pt x="20949" y="10991"/>
                    <a:pt x="20955" y="10992"/>
                    <a:pt x="20960" y="10992"/>
                  </a:cubicBezTo>
                  <a:cubicBezTo>
                    <a:pt x="20970" y="10992"/>
                    <a:pt x="20978" y="10990"/>
                    <a:pt x="20986" y="10987"/>
                  </a:cubicBezTo>
                  <a:lnTo>
                    <a:pt x="20986" y="10987"/>
                  </a:lnTo>
                  <a:cubicBezTo>
                    <a:pt x="20952" y="11055"/>
                    <a:pt x="20999" y="11150"/>
                    <a:pt x="21092" y="11150"/>
                  </a:cubicBezTo>
                  <a:cubicBezTo>
                    <a:pt x="21100" y="11150"/>
                    <a:pt x="21107" y="11149"/>
                    <a:pt x="21116" y="11148"/>
                  </a:cubicBezTo>
                  <a:cubicBezTo>
                    <a:pt x="22460" y="10924"/>
                    <a:pt x="23651" y="9756"/>
                    <a:pt x="24722" y="8987"/>
                  </a:cubicBezTo>
                  <a:cubicBezTo>
                    <a:pt x="24805" y="8928"/>
                    <a:pt x="24886" y="8869"/>
                    <a:pt x="24967" y="8811"/>
                  </a:cubicBezTo>
                  <a:cubicBezTo>
                    <a:pt x="29068" y="7529"/>
                    <a:pt x="33232" y="6275"/>
                    <a:pt x="37255" y="4765"/>
                  </a:cubicBezTo>
                  <a:cubicBezTo>
                    <a:pt x="37301" y="4748"/>
                    <a:pt x="37289" y="4681"/>
                    <a:pt x="37246" y="4681"/>
                  </a:cubicBezTo>
                  <a:cubicBezTo>
                    <a:pt x="37242" y="4681"/>
                    <a:pt x="37237" y="4682"/>
                    <a:pt x="37232" y="4684"/>
                  </a:cubicBezTo>
                  <a:cubicBezTo>
                    <a:pt x="33186" y="5832"/>
                    <a:pt x="29179" y="7261"/>
                    <a:pt x="25204" y="8640"/>
                  </a:cubicBezTo>
                  <a:cubicBezTo>
                    <a:pt x="26342" y="7820"/>
                    <a:pt x="27477" y="6992"/>
                    <a:pt x="28613" y="6168"/>
                  </a:cubicBezTo>
                  <a:cubicBezTo>
                    <a:pt x="28615" y="6168"/>
                    <a:pt x="28616" y="6168"/>
                    <a:pt x="28618" y="6168"/>
                  </a:cubicBezTo>
                  <a:cubicBezTo>
                    <a:pt x="28620" y="6168"/>
                    <a:pt x="28621" y="6168"/>
                    <a:pt x="28622" y="6167"/>
                  </a:cubicBezTo>
                  <a:cubicBezTo>
                    <a:pt x="30615" y="5560"/>
                    <a:pt x="32576" y="4849"/>
                    <a:pt x="34576" y="4256"/>
                  </a:cubicBezTo>
                  <a:cubicBezTo>
                    <a:pt x="35962" y="3847"/>
                    <a:pt x="37359" y="3477"/>
                    <a:pt x="38762" y="3130"/>
                  </a:cubicBezTo>
                  <a:close/>
                  <a:moveTo>
                    <a:pt x="12328" y="11402"/>
                  </a:moveTo>
                  <a:cubicBezTo>
                    <a:pt x="11209" y="13138"/>
                    <a:pt x="10929" y="16888"/>
                    <a:pt x="13048" y="17793"/>
                  </a:cubicBezTo>
                  <a:cubicBezTo>
                    <a:pt x="12896" y="17873"/>
                    <a:pt x="12746" y="17955"/>
                    <a:pt x="12600" y="18046"/>
                  </a:cubicBezTo>
                  <a:cubicBezTo>
                    <a:pt x="12572" y="18021"/>
                    <a:pt x="12532" y="18006"/>
                    <a:pt x="12493" y="18006"/>
                  </a:cubicBezTo>
                  <a:cubicBezTo>
                    <a:pt x="12437" y="18006"/>
                    <a:pt x="12381" y="18035"/>
                    <a:pt x="12358" y="18104"/>
                  </a:cubicBezTo>
                  <a:cubicBezTo>
                    <a:pt x="12293" y="18297"/>
                    <a:pt x="12155" y="18355"/>
                    <a:pt x="12001" y="18393"/>
                  </a:cubicBezTo>
                  <a:cubicBezTo>
                    <a:pt x="12044" y="18312"/>
                    <a:pt x="12046" y="18209"/>
                    <a:pt x="11969" y="18121"/>
                  </a:cubicBezTo>
                  <a:cubicBezTo>
                    <a:pt x="11402" y="17485"/>
                    <a:pt x="11042" y="16738"/>
                    <a:pt x="10873" y="15943"/>
                  </a:cubicBezTo>
                  <a:cubicBezTo>
                    <a:pt x="10849" y="15410"/>
                    <a:pt x="10895" y="14872"/>
                    <a:pt x="10987" y="14349"/>
                  </a:cubicBezTo>
                  <a:cubicBezTo>
                    <a:pt x="11175" y="13288"/>
                    <a:pt x="11502" y="12124"/>
                    <a:pt x="12328" y="11402"/>
                  </a:cubicBezTo>
                  <a:close/>
                  <a:moveTo>
                    <a:pt x="36722" y="0"/>
                  </a:moveTo>
                  <a:cubicBezTo>
                    <a:pt x="36707" y="0"/>
                    <a:pt x="36691" y="4"/>
                    <a:pt x="36675" y="14"/>
                  </a:cubicBezTo>
                  <a:cubicBezTo>
                    <a:pt x="36658" y="25"/>
                    <a:pt x="36639" y="37"/>
                    <a:pt x="36621" y="48"/>
                  </a:cubicBezTo>
                  <a:cubicBezTo>
                    <a:pt x="36617" y="48"/>
                    <a:pt x="36613" y="47"/>
                    <a:pt x="36610" y="45"/>
                  </a:cubicBezTo>
                  <a:cubicBezTo>
                    <a:pt x="36597" y="41"/>
                    <a:pt x="36584" y="38"/>
                    <a:pt x="36571" y="38"/>
                  </a:cubicBezTo>
                  <a:cubicBezTo>
                    <a:pt x="36509" y="38"/>
                    <a:pt x="36465" y="94"/>
                    <a:pt x="36457" y="153"/>
                  </a:cubicBezTo>
                  <a:cubicBezTo>
                    <a:pt x="33812" y="1815"/>
                    <a:pt x="31321" y="3807"/>
                    <a:pt x="28793" y="5637"/>
                  </a:cubicBezTo>
                  <a:cubicBezTo>
                    <a:pt x="27505" y="6569"/>
                    <a:pt x="26211" y="7491"/>
                    <a:pt x="24926" y="8425"/>
                  </a:cubicBezTo>
                  <a:cubicBezTo>
                    <a:pt x="23697" y="9321"/>
                    <a:pt x="22504" y="10415"/>
                    <a:pt x="21055" y="10929"/>
                  </a:cubicBezTo>
                  <a:cubicBezTo>
                    <a:pt x="21040" y="10933"/>
                    <a:pt x="21030" y="10941"/>
                    <a:pt x="21020" y="10947"/>
                  </a:cubicBezTo>
                  <a:cubicBezTo>
                    <a:pt x="21032" y="10915"/>
                    <a:pt x="21021" y="10873"/>
                    <a:pt x="20978" y="10860"/>
                  </a:cubicBezTo>
                  <a:cubicBezTo>
                    <a:pt x="17685" y="9840"/>
                    <a:pt x="14397" y="8796"/>
                    <a:pt x="11111" y="7753"/>
                  </a:cubicBezTo>
                  <a:cubicBezTo>
                    <a:pt x="11106" y="7751"/>
                    <a:pt x="11101" y="7749"/>
                    <a:pt x="11094" y="7747"/>
                  </a:cubicBezTo>
                  <a:cubicBezTo>
                    <a:pt x="11092" y="7747"/>
                    <a:pt x="11090" y="7747"/>
                    <a:pt x="11088" y="7745"/>
                  </a:cubicBezTo>
                  <a:cubicBezTo>
                    <a:pt x="8347" y="6876"/>
                    <a:pt x="5606" y="6005"/>
                    <a:pt x="2860" y="5149"/>
                  </a:cubicBezTo>
                  <a:cubicBezTo>
                    <a:pt x="1908" y="4851"/>
                    <a:pt x="954" y="4558"/>
                    <a:pt x="1" y="4263"/>
                  </a:cubicBezTo>
                  <a:lnTo>
                    <a:pt x="1" y="11023"/>
                  </a:lnTo>
                  <a:cubicBezTo>
                    <a:pt x="3295" y="13498"/>
                    <a:pt x="6647" y="15921"/>
                    <a:pt x="10211" y="17984"/>
                  </a:cubicBezTo>
                  <a:cubicBezTo>
                    <a:pt x="10514" y="18232"/>
                    <a:pt x="11014" y="18695"/>
                    <a:pt x="11391" y="18695"/>
                  </a:cubicBezTo>
                  <a:cubicBezTo>
                    <a:pt x="11394" y="18695"/>
                    <a:pt x="11397" y="18695"/>
                    <a:pt x="11399" y="18695"/>
                  </a:cubicBezTo>
                  <a:cubicBezTo>
                    <a:pt x="11425" y="18695"/>
                    <a:pt x="11448" y="18691"/>
                    <a:pt x="11471" y="18687"/>
                  </a:cubicBezTo>
                  <a:cubicBezTo>
                    <a:pt x="11492" y="18692"/>
                    <a:pt x="11514" y="18695"/>
                    <a:pt x="11536" y="18695"/>
                  </a:cubicBezTo>
                  <a:cubicBezTo>
                    <a:pt x="11553" y="18695"/>
                    <a:pt x="11571" y="18693"/>
                    <a:pt x="11589" y="18689"/>
                  </a:cubicBezTo>
                  <a:cubicBezTo>
                    <a:pt x="11625" y="18683"/>
                    <a:pt x="11648" y="18650"/>
                    <a:pt x="11655" y="18615"/>
                  </a:cubicBezTo>
                  <a:cubicBezTo>
                    <a:pt x="11671" y="18603"/>
                    <a:pt x="11683" y="18589"/>
                    <a:pt x="11696" y="18574"/>
                  </a:cubicBezTo>
                  <a:cubicBezTo>
                    <a:pt x="11731" y="18627"/>
                    <a:pt x="11777" y="18656"/>
                    <a:pt x="11859" y="18675"/>
                  </a:cubicBezTo>
                  <a:cubicBezTo>
                    <a:pt x="11894" y="18683"/>
                    <a:pt x="11929" y="18686"/>
                    <a:pt x="11964" y="18686"/>
                  </a:cubicBezTo>
                  <a:cubicBezTo>
                    <a:pt x="12042" y="18686"/>
                    <a:pt x="12119" y="18669"/>
                    <a:pt x="12190" y="18641"/>
                  </a:cubicBezTo>
                  <a:cubicBezTo>
                    <a:pt x="12376" y="18568"/>
                    <a:pt x="12512" y="18432"/>
                    <a:pt x="12595" y="18258"/>
                  </a:cubicBezTo>
                  <a:cubicBezTo>
                    <a:pt x="12613" y="18270"/>
                    <a:pt x="12634" y="18276"/>
                    <a:pt x="12658" y="18276"/>
                  </a:cubicBezTo>
                  <a:cubicBezTo>
                    <a:pt x="12668" y="18276"/>
                    <a:pt x="12678" y="18275"/>
                    <a:pt x="12688" y="18273"/>
                  </a:cubicBezTo>
                  <a:cubicBezTo>
                    <a:pt x="13175" y="18155"/>
                    <a:pt x="13648" y="17994"/>
                    <a:pt x="14117" y="17823"/>
                  </a:cubicBezTo>
                  <a:cubicBezTo>
                    <a:pt x="18172" y="16665"/>
                    <a:pt x="22168" y="15291"/>
                    <a:pt x="26187" y="14017"/>
                  </a:cubicBezTo>
                  <a:cubicBezTo>
                    <a:pt x="30778" y="12563"/>
                    <a:pt x="35390" y="11180"/>
                    <a:pt x="40040" y="9928"/>
                  </a:cubicBezTo>
                  <a:cubicBezTo>
                    <a:pt x="40203" y="9885"/>
                    <a:pt x="40268" y="9697"/>
                    <a:pt x="40191" y="9553"/>
                  </a:cubicBezTo>
                  <a:cubicBezTo>
                    <a:pt x="40023" y="9240"/>
                    <a:pt x="39823" y="9085"/>
                    <a:pt x="39478" y="8993"/>
                  </a:cubicBezTo>
                  <a:cubicBezTo>
                    <a:pt x="39454" y="8987"/>
                    <a:pt x="39431" y="8984"/>
                    <a:pt x="39409" y="8984"/>
                  </a:cubicBezTo>
                  <a:cubicBezTo>
                    <a:pt x="39352" y="8984"/>
                    <a:pt x="39303" y="9004"/>
                    <a:pt x="39263" y="9037"/>
                  </a:cubicBezTo>
                  <a:cubicBezTo>
                    <a:pt x="39240" y="9022"/>
                    <a:pt x="39217" y="9010"/>
                    <a:pt x="39193" y="8997"/>
                  </a:cubicBezTo>
                  <a:cubicBezTo>
                    <a:pt x="39190" y="8996"/>
                    <a:pt x="39188" y="8995"/>
                    <a:pt x="39185" y="8993"/>
                  </a:cubicBezTo>
                  <a:cubicBezTo>
                    <a:pt x="39154" y="8956"/>
                    <a:pt x="39124" y="8915"/>
                    <a:pt x="39097" y="8868"/>
                  </a:cubicBezTo>
                  <a:cubicBezTo>
                    <a:pt x="39061" y="8808"/>
                    <a:pt x="38994" y="8778"/>
                    <a:pt x="38927" y="8778"/>
                  </a:cubicBezTo>
                  <a:cubicBezTo>
                    <a:pt x="38922" y="8778"/>
                    <a:pt x="38916" y="8778"/>
                    <a:pt x="38910" y="8778"/>
                  </a:cubicBezTo>
                  <a:cubicBezTo>
                    <a:pt x="38109" y="6950"/>
                    <a:pt x="37758" y="4579"/>
                    <a:pt x="39288" y="3127"/>
                  </a:cubicBezTo>
                  <a:cubicBezTo>
                    <a:pt x="39334" y="3082"/>
                    <a:pt x="39349" y="3032"/>
                    <a:pt x="39342" y="2986"/>
                  </a:cubicBezTo>
                  <a:cubicBezTo>
                    <a:pt x="39771" y="2882"/>
                    <a:pt x="40199" y="2778"/>
                    <a:pt x="40629" y="2678"/>
                  </a:cubicBezTo>
                  <a:cubicBezTo>
                    <a:pt x="40812" y="2635"/>
                    <a:pt x="40781" y="2397"/>
                    <a:pt x="40640" y="2341"/>
                  </a:cubicBezTo>
                  <a:cubicBezTo>
                    <a:pt x="40632" y="2323"/>
                    <a:pt x="40618" y="2304"/>
                    <a:pt x="40599" y="2286"/>
                  </a:cubicBezTo>
                  <a:cubicBezTo>
                    <a:pt x="39583" y="1345"/>
                    <a:pt x="38144" y="596"/>
                    <a:pt x="36823" y="120"/>
                  </a:cubicBezTo>
                  <a:cubicBezTo>
                    <a:pt x="36833" y="63"/>
                    <a:pt x="36782" y="0"/>
                    <a:pt x="36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7"/>
            <p:cNvSpPr/>
            <p:nvPr/>
          </p:nvSpPr>
          <p:spPr>
            <a:xfrm>
              <a:off x="1635725" y="2047450"/>
              <a:ext cx="454700" cy="134650"/>
            </a:xfrm>
            <a:custGeom>
              <a:avLst/>
              <a:gdLst/>
              <a:ahLst/>
              <a:cxnLst/>
              <a:rect l="l" t="t" r="r" b="b"/>
              <a:pathLst>
                <a:path w="18188" h="5386" extrusionOk="0">
                  <a:moveTo>
                    <a:pt x="38" y="0"/>
                  </a:moveTo>
                  <a:cubicBezTo>
                    <a:pt x="15" y="0"/>
                    <a:pt x="1" y="36"/>
                    <a:pt x="25" y="47"/>
                  </a:cubicBezTo>
                  <a:cubicBezTo>
                    <a:pt x="2850" y="1241"/>
                    <a:pt x="5887" y="2050"/>
                    <a:pt x="8827" y="2915"/>
                  </a:cubicBezTo>
                  <a:cubicBezTo>
                    <a:pt x="11872" y="3810"/>
                    <a:pt x="14947" y="4716"/>
                    <a:pt x="18052" y="5383"/>
                  </a:cubicBezTo>
                  <a:cubicBezTo>
                    <a:pt x="18059" y="5384"/>
                    <a:pt x="18065" y="5385"/>
                    <a:pt x="18072" y="5385"/>
                  </a:cubicBezTo>
                  <a:cubicBezTo>
                    <a:pt x="18157" y="5385"/>
                    <a:pt x="18187" y="5255"/>
                    <a:pt x="18095" y="5229"/>
                  </a:cubicBezTo>
                  <a:cubicBezTo>
                    <a:pt x="15074" y="4394"/>
                    <a:pt x="12030" y="3659"/>
                    <a:pt x="9020" y="2780"/>
                  </a:cubicBezTo>
                  <a:cubicBezTo>
                    <a:pt x="6019" y="1902"/>
                    <a:pt x="3066" y="797"/>
                    <a:pt x="44" y="1"/>
                  </a:cubicBezTo>
                  <a:cubicBezTo>
                    <a:pt x="42" y="0"/>
                    <a:pt x="40"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7"/>
            <p:cNvSpPr/>
            <p:nvPr/>
          </p:nvSpPr>
          <p:spPr>
            <a:xfrm>
              <a:off x="1749325" y="2056250"/>
              <a:ext cx="312925" cy="97225"/>
            </a:xfrm>
            <a:custGeom>
              <a:avLst/>
              <a:gdLst/>
              <a:ahLst/>
              <a:cxnLst/>
              <a:rect l="l" t="t" r="r" b="b"/>
              <a:pathLst>
                <a:path w="12517" h="3889" extrusionOk="0">
                  <a:moveTo>
                    <a:pt x="69" y="0"/>
                  </a:moveTo>
                  <a:cubicBezTo>
                    <a:pt x="17" y="0"/>
                    <a:pt x="0" y="85"/>
                    <a:pt x="58" y="103"/>
                  </a:cubicBezTo>
                  <a:cubicBezTo>
                    <a:pt x="4179" y="1392"/>
                    <a:pt x="8307" y="2659"/>
                    <a:pt x="12447" y="3887"/>
                  </a:cubicBezTo>
                  <a:cubicBezTo>
                    <a:pt x="12451" y="3888"/>
                    <a:pt x="12455" y="3889"/>
                    <a:pt x="12459" y="3889"/>
                  </a:cubicBezTo>
                  <a:cubicBezTo>
                    <a:pt x="12502" y="3889"/>
                    <a:pt x="12517" y="3819"/>
                    <a:pt x="12470" y="3804"/>
                  </a:cubicBezTo>
                  <a:cubicBezTo>
                    <a:pt x="8352" y="2504"/>
                    <a:pt x="4222" y="1242"/>
                    <a:pt x="85" y="3"/>
                  </a:cubicBezTo>
                  <a:cubicBezTo>
                    <a:pt x="79" y="1"/>
                    <a:pt x="7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7"/>
            <p:cNvSpPr/>
            <p:nvPr/>
          </p:nvSpPr>
          <p:spPr>
            <a:xfrm>
              <a:off x="1585000" y="1975675"/>
              <a:ext cx="255850" cy="76725"/>
            </a:xfrm>
            <a:custGeom>
              <a:avLst/>
              <a:gdLst/>
              <a:ahLst/>
              <a:cxnLst/>
              <a:rect l="l" t="t" r="r" b="b"/>
              <a:pathLst>
                <a:path w="10234" h="3069" extrusionOk="0">
                  <a:moveTo>
                    <a:pt x="1" y="1"/>
                  </a:moveTo>
                  <a:lnTo>
                    <a:pt x="1" y="239"/>
                  </a:lnTo>
                  <a:cubicBezTo>
                    <a:pt x="3364" y="1245"/>
                    <a:pt x="6741" y="2231"/>
                    <a:pt x="10147" y="3067"/>
                  </a:cubicBezTo>
                  <a:cubicBezTo>
                    <a:pt x="10152" y="3068"/>
                    <a:pt x="10156" y="3068"/>
                    <a:pt x="10161" y="3068"/>
                  </a:cubicBezTo>
                  <a:cubicBezTo>
                    <a:pt x="10214" y="3068"/>
                    <a:pt x="10233" y="2987"/>
                    <a:pt x="10174" y="2969"/>
                  </a:cubicBezTo>
                  <a:cubicBezTo>
                    <a:pt x="6799" y="1932"/>
                    <a:pt x="3394" y="98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7"/>
            <p:cNvSpPr/>
            <p:nvPr/>
          </p:nvSpPr>
          <p:spPr>
            <a:xfrm>
              <a:off x="2333000" y="1841425"/>
              <a:ext cx="198725" cy="141125"/>
            </a:xfrm>
            <a:custGeom>
              <a:avLst/>
              <a:gdLst/>
              <a:ahLst/>
              <a:cxnLst/>
              <a:rect l="l" t="t" r="r" b="b"/>
              <a:pathLst>
                <a:path w="7949" h="5645" extrusionOk="0">
                  <a:moveTo>
                    <a:pt x="7854" y="0"/>
                  </a:moveTo>
                  <a:cubicBezTo>
                    <a:pt x="7842" y="0"/>
                    <a:pt x="7829" y="4"/>
                    <a:pt x="7815" y="13"/>
                  </a:cubicBezTo>
                  <a:cubicBezTo>
                    <a:pt x="5169" y="1772"/>
                    <a:pt x="2549" y="3643"/>
                    <a:pt x="30" y="5576"/>
                  </a:cubicBezTo>
                  <a:cubicBezTo>
                    <a:pt x="1" y="5599"/>
                    <a:pt x="18" y="5645"/>
                    <a:pt x="47" y="5645"/>
                  </a:cubicBezTo>
                  <a:cubicBezTo>
                    <a:pt x="53" y="5645"/>
                    <a:pt x="60" y="5643"/>
                    <a:pt x="67" y="5639"/>
                  </a:cubicBezTo>
                  <a:lnTo>
                    <a:pt x="65" y="5639"/>
                  </a:lnTo>
                  <a:cubicBezTo>
                    <a:pt x="2724" y="3902"/>
                    <a:pt x="5354" y="2051"/>
                    <a:pt x="7888" y="139"/>
                  </a:cubicBezTo>
                  <a:cubicBezTo>
                    <a:pt x="7949" y="93"/>
                    <a:pt x="7913" y="0"/>
                    <a:pt x="7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7"/>
            <p:cNvSpPr/>
            <p:nvPr/>
          </p:nvSpPr>
          <p:spPr>
            <a:xfrm>
              <a:off x="2129200" y="1853425"/>
              <a:ext cx="434275" cy="284475"/>
            </a:xfrm>
            <a:custGeom>
              <a:avLst/>
              <a:gdLst/>
              <a:ahLst/>
              <a:cxnLst/>
              <a:rect l="l" t="t" r="r" b="b"/>
              <a:pathLst>
                <a:path w="17371" h="11379" extrusionOk="0">
                  <a:moveTo>
                    <a:pt x="17265" y="0"/>
                  </a:moveTo>
                  <a:cubicBezTo>
                    <a:pt x="17252" y="0"/>
                    <a:pt x="17238" y="4"/>
                    <a:pt x="17224" y="13"/>
                  </a:cubicBezTo>
                  <a:cubicBezTo>
                    <a:pt x="14293" y="1770"/>
                    <a:pt x="11503" y="3794"/>
                    <a:pt x="8641" y="5659"/>
                  </a:cubicBezTo>
                  <a:cubicBezTo>
                    <a:pt x="5772" y="7528"/>
                    <a:pt x="2857" y="9344"/>
                    <a:pt x="41" y="11291"/>
                  </a:cubicBezTo>
                  <a:cubicBezTo>
                    <a:pt x="1" y="11320"/>
                    <a:pt x="24" y="11378"/>
                    <a:pt x="64" y="11378"/>
                  </a:cubicBezTo>
                  <a:cubicBezTo>
                    <a:pt x="72" y="11378"/>
                    <a:pt x="80" y="11376"/>
                    <a:pt x="89" y="11371"/>
                  </a:cubicBezTo>
                  <a:cubicBezTo>
                    <a:pt x="3046" y="9658"/>
                    <a:pt x="5912" y="7752"/>
                    <a:pt x="8768" y="5878"/>
                  </a:cubicBezTo>
                  <a:cubicBezTo>
                    <a:pt x="11621" y="4005"/>
                    <a:pt x="14579" y="2207"/>
                    <a:pt x="17303" y="151"/>
                  </a:cubicBezTo>
                  <a:cubicBezTo>
                    <a:pt x="17370" y="101"/>
                    <a:pt x="17332" y="0"/>
                    <a:pt x="1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7"/>
            <p:cNvSpPr/>
            <p:nvPr/>
          </p:nvSpPr>
          <p:spPr>
            <a:xfrm>
              <a:off x="2106550" y="2014050"/>
              <a:ext cx="237225" cy="162925"/>
            </a:xfrm>
            <a:custGeom>
              <a:avLst/>
              <a:gdLst/>
              <a:ahLst/>
              <a:cxnLst/>
              <a:rect l="l" t="t" r="r" b="b"/>
              <a:pathLst>
                <a:path w="9489" h="6517" extrusionOk="0">
                  <a:moveTo>
                    <a:pt x="9426" y="1"/>
                  </a:moveTo>
                  <a:cubicBezTo>
                    <a:pt x="9420" y="1"/>
                    <a:pt x="9412" y="2"/>
                    <a:pt x="9405" y="6"/>
                  </a:cubicBezTo>
                  <a:cubicBezTo>
                    <a:pt x="7687" y="874"/>
                    <a:pt x="6063" y="2006"/>
                    <a:pt x="4480" y="3095"/>
                  </a:cubicBezTo>
                  <a:cubicBezTo>
                    <a:pt x="2958" y="4142"/>
                    <a:pt x="1469" y="5241"/>
                    <a:pt x="43" y="6413"/>
                  </a:cubicBezTo>
                  <a:cubicBezTo>
                    <a:pt x="0" y="6448"/>
                    <a:pt x="40" y="6517"/>
                    <a:pt x="85" y="6517"/>
                  </a:cubicBezTo>
                  <a:cubicBezTo>
                    <a:pt x="95" y="6517"/>
                    <a:pt x="105" y="6514"/>
                    <a:pt x="114" y="6507"/>
                  </a:cubicBezTo>
                  <a:cubicBezTo>
                    <a:pt x="1611" y="5352"/>
                    <a:pt x="3120" y="4217"/>
                    <a:pt x="4678" y="3146"/>
                  </a:cubicBezTo>
                  <a:cubicBezTo>
                    <a:pt x="6238" y="2075"/>
                    <a:pt x="7882" y="1137"/>
                    <a:pt x="9448" y="82"/>
                  </a:cubicBezTo>
                  <a:cubicBezTo>
                    <a:pt x="9488" y="54"/>
                    <a:pt x="9465" y="1"/>
                    <a:pt x="9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7"/>
            <p:cNvSpPr/>
            <p:nvPr/>
          </p:nvSpPr>
          <p:spPr>
            <a:xfrm>
              <a:off x="2366850" y="1876025"/>
              <a:ext cx="193475" cy="122575"/>
            </a:xfrm>
            <a:custGeom>
              <a:avLst/>
              <a:gdLst/>
              <a:ahLst/>
              <a:cxnLst/>
              <a:rect l="l" t="t" r="r" b="b"/>
              <a:pathLst>
                <a:path w="7739" h="4903" extrusionOk="0">
                  <a:moveTo>
                    <a:pt x="7649" y="0"/>
                  </a:moveTo>
                  <a:cubicBezTo>
                    <a:pt x="7638" y="0"/>
                    <a:pt x="7627" y="3"/>
                    <a:pt x="7615" y="10"/>
                  </a:cubicBezTo>
                  <a:cubicBezTo>
                    <a:pt x="5024" y="1447"/>
                    <a:pt x="2533" y="3153"/>
                    <a:pt x="58" y="4782"/>
                  </a:cubicBezTo>
                  <a:cubicBezTo>
                    <a:pt x="0" y="4821"/>
                    <a:pt x="36" y="4903"/>
                    <a:pt x="90" y="4903"/>
                  </a:cubicBezTo>
                  <a:cubicBezTo>
                    <a:pt x="101" y="4903"/>
                    <a:pt x="112" y="4900"/>
                    <a:pt x="123" y="4893"/>
                  </a:cubicBezTo>
                  <a:cubicBezTo>
                    <a:pt x="2659" y="3359"/>
                    <a:pt x="5269" y="1844"/>
                    <a:pt x="7681" y="123"/>
                  </a:cubicBezTo>
                  <a:cubicBezTo>
                    <a:pt x="7738" y="82"/>
                    <a:pt x="7706" y="0"/>
                    <a:pt x="7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7"/>
            <p:cNvSpPr/>
            <p:nvPr/>
          </p:nvSpPr>
          <p:spPr>
            <a:xfrm>
              <a:off x="2130425" y="1952475"/>
              <a:ext cx="355450" cy="245600"/>
            </a:xfrm>
            <a:custGeom>
              <a:avLst/>
              <a:gdLst/>
              <a:ahLst/>
              <a:cxnLst/>
              <a:rect l="l" t="t" r="r" b="b"/>
              <a:pathLst>
                <a:path w="14218" h="9824" extrusionOk="0">
                  <a:moveTo>
                    <a:pt x="14146" y="1"/>
                  </a:moveTo>
                  <a:cubicBezTo>
                    <a:pt x="14137" y="1"/>
                    <a:pt x="14127" y="3"/>
                    <a:pt x="14117" y="9"/>
                  </a:cubicBezTo>
                  <a:cubicBezTo>
                    <a:pt x="11672" y="1452"/>
                    <a:pt x="9325" y="3110"/>
                    <a:pt x="6995" y="4730"/>
                  </a:cubicBezTo>
                  <a:cubicBezTo>
                    <a:pt x="4654" y="6357"/>
                    <a:pt x="2329" y="8008"/>
                    <a:pt x="46" y="9716"/>
                  </a:cubicBezTo>
                  <a:cubicBezTo>
                    <a:pt x="1" y="9752"/>
                    <a:pt x="29" y="9824"/>
                    <a:pt x="74" y="9824"/>
                  </a:cubicBezTo>
                  <a:cubicBezTo>
                    <a:pt x="83" y="9824"/>
                    <a:pt x="93" y="9821"/>
                    <a:pt x="103" y="9814"/>
                  </a:cubicBezTo>
                  <a:cubicBezTo>
                    <a:pt x="2424" y="8161"/>
                    <a:pt x="4743" y="6509"/>
                    <a:pt x="7093" y="4899"/>
                  </a:cubicBezTo>
                  <a:cubicBezTo>
                    <a:pt x="9442" y="3290"/>
                    <a:pt x="11856" y="1758"/>
                    <a:pt x="14171" y="101"/>
                  </a:cubicBezTo>
                  <a:cubicBezTo>
                    <a:pt x="14218" y="69"/>
                    <a:pt x="14191" y="1"/>
                    <a:pt x="14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7"/>
            <p:cNvSpPr/>
            <p:nvPr/>
          </p:nvSpPr>
          <p:spPr>
            <a:xfrm>
              <a:off x="1931200" y="2277725"/>
              <a:ext cx="92250" cy="24350"/>
            </a:xfrm>
            <a:custGeom>
              <a:avLst/>
              <a:gdLst/>
              <a:ahLst/>
              <a:cxnLst/>
              <a:rect l="l" t="t" r="r" b="b"/>
              <a:pathLst>
                <a:path w="3690" h="974" extrusionOk="0">
                  <a:moveTo>
                    <a:pt x="3645" y="1"/>
                  </a:moveTo>
                  <a:cubicBezTo>
                    <a:pt x="3642" y="1"/>
                    <a:pt x="3640" y="1"/>
                    <a:pt x="3637" y="2"/>
                  </a:cubicBezTo>
                  <a:cubicBezTo>
                    <a:pt x="2435" y="291"/>
                    <a:pt x="1234" y="581"/>
                    <a:pt x="41" y="906"/>
                  </a:cubicBezTo>
                  <a:cubicBezTo>
                    <a:pt x="1" y="917"/>
                    <a:pt x="13" y="974"/>
                    <a:pt x="50" y="974"/>
                  </a:cubicBezTo>
                  <a:cubicBezTo>
                    <a:pt x="53" y="974"/>
                    <a:pt x="56" y="973"/>
                    <a:pt x="59" y="973"/>
                  </a:cubicBezTo>
                  <a:cubicBezTo>
                    <a:pt x="1263" y="694"/>
                    <a:pt x="2458" y="379"/>
                    <a:pt x="3653" y="63"/>
                  </a:cubicBezTo>
                  <a:cubicBezTo>
                    <a:pt x="3689" y="53"/>
                    <a:pt x="3678" y="1"/>
                    <a:pt x="3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7"/>
            <p:cNvSpPr/>
            <p:nvPr/>
          </p:nvSpPr>
          <p:spPr>
            <a:xfrm>
              <a:off x="2290500" y="2123050"/>
              <a:ext cx="238725" cy="70700"/>
            </a:xfrm>
            <a:custGeom>
              <a:avLst/>
              <a:gdLst/>
              <a:ahLst/>
              <a:cxnLst/>
              <a:rect l="l" t="t" r="r" b="b"/>
              <a:pathLst>
                <a:path w="9549" h="2828" extrusionOk="0">
                  <a:moveTo>
                    <a:pt x="9477" y="1"/>
                  </a:moveTo>
                  <a:cubicBezTo>
                    <a:pt x="9472" y="1"/>
                    <a:pt x="9466" y="1"/>
                    <a:pt x="9460" y="3"/>
                  </a:cubicBezTo>
                  <a:cubicBezTo>
                    <a:pt x="7886" y="470"/>
                    <a:pt x="6331" y="995"/>
                    <a:pt x="4753" y="1446"/>
                  </a:cubicBezTo>
                  <a:cubicBezTo>
                    <a:pt x="3177" y="1898"/>
                    <a:pt x="1575" y="2283"/>
                    <a:pt x="18" y="2797"/>
                  </a:cubicBezTo>
                  <a:cubicBezTo>
                    <a:pt x="0" y="2804"/>
                    <a:pt x="7" y="2827"/>
                    <a:pt x="24" y="2827"/>
                  </a:cubicBezTo>
                  <a:cubicBezTo>
                    <a:pt x="24" y="2827"/>
                    <a:pt x="25" y="2827"/>
                    <a:pt x="26" y="2827"/>
                  </a:cubicBezTo>
                  <a:cubicBezTo>
                    <a:pt x="1636" y="2519"/>
                    <a:pt x="3216" y="2032"/>
                    <a:pt x="4785" y="1565"/>
                  </a:cubicBezTo>
                  <a:cubicBezTo>
                    <a:pt x="6358" y="1099"/>
                    <a:pt x="7941" y="652"/>
                    <a:pt x="9488" y="109"/>
                  </a:cubicBezTo>
                  <a:cubicBezTo>
                    <a:pt x="9549" y="88"/>
                    <a:pt x="9532" y="1"/>
                    <a:pt x="9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7"/>
            <p:cNvSpPr/>
            <p:nvPr/>
          </p:nvSpPr>
          <p:spPr>
            <a:xfrm>
              <a:off x="2176500" y="2226450"/>
              <a:ext cx="178700" cy="49375"/>
            </a:xfrm>
            <a:custGeom>
              <a:avLst/>
              <a:gdLst/>
              <a:ahLst/>
              <a:cxnLst/>
              <a:rect l="l" t="t" r="r" b="b"/>
              <a:pathLst>
                <a:path w="7148" h="1975" extrusionOk="0">
                  <a:moveTo>
                    <a:pt x="7085" y="1"/>
                  </a:moveTo>
                  <a:cubicBezTo>
                    <a:pt x="7082" y="1"/>
                    <a:pt x="7080" y="1"/>
                    <a:pt x="7077" y="1"/>
                  </a:cubicBezTo>
                  <a:cubicBezTo>
                    <a:pt x="4689" y="425"/>
                    <a:pt x="2336" y="1129"/>
                    <a:pt x="41" y="1901"/>
                  </a:cubicBezTo>
                  <a:cubicBezTo>
                    <a:pt x="1" y="1915"/>
                    <a:pt x="13" y="1975"/>
                    <a:pt x="49" y="1975"/>
                  </a:cubicBezTo>
                  <a:cubicBezTo>
                    <a:pt x="53" y="1975"/>
                    <a:pt x="57" y="1974"/>
                    <a:pt x="61" y="1973"/>
                  </a:cubicBezTo>
                  <a:cubicBezTo>
                    <a:pt x="2386" y="1249"/>
                    <a:pt x="4742" y="687"/>
                    <a:pt x="7099" y="81"/>
                  </a:cubicBezTo>
                  <a:cubicBezTo>
                    <a:pt x="7148" y="68"/>
                    <a:pt x="7129" y="1"/>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7"/>
            <p:cNvSpPr/>
            <p:nvPr/>
          </p:nvSpPr>
          <p:spPr>
            <a:xfrm>
              <a:off x="2397575" y="2166050"/>
              <a:ext cx="125575" cy="43700"/>
            </a:xfrm>
            <a:custGeom>
              <a:avLst/>
              <a:gdLst/>
              <a:ahLst/>
              <a:cxnLst/>
              <a:rect l="l" t="t" r="r" b="b"/>
              <a:pathLst>
                <a:path w="5023" h="1748" extrusionOk="0">
                  <a:moveTo>
                    <a:pt x="4960" y="1"/>
                  </a:moveTo>
                  <a:cubicBezTo>
                    <a:pt x="4955" y="1"/>
                    <a:pt x="4950" y="2"/>
                    <a:pt x="4944" y="3"/>
                  </a:cubicBezTo>
                  <a:cubicBezTo>
                    <a:pt x="3294" y="494"/>
                    <a:pt x="1654" y="1076"/>
                    <a:pt x="41" y="1674"/>
                  </a:cubicBezTo>
                  <a:cubicBezTo>
                    <a:pt x="0" y="1688"/>
                    <a:pt x="11" y="1747"/>
                    <a:pt x="48" y="1747"/>
                  </a:cubicBezTo>
                  <a:cubicBezTo>
                    <a:pt x="51" y="1747"/>
                    <a:pt x="55" y="1747"/>
                    <a:pt x="60" y="1745"/>
                  </a:cubicBezTo>
                  <a:cubicBezTo>
                    <a:pt x="1706" y="1242"/>
                    <a:pt x="3362" y="708"/>
                    <a:pt x="4970" y="98"/>
                  </a:cubicBezTo>
                  <a:cubicBezTo>
                    <a:pt x="5023" y="78"/>
                    <a:pt x="5010" y="1"/>
                    <a:pt x="4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7"/>
            <p:cNvSpPr/>
            <p:nvPr/>
          </p:nvSpPr>
          <p:spPr>
            <a:xfrm>
              <a:off x="1888400" y="2192825"/>
              <a:ext cx="608475" cy="176375"/>
            </a:xfrm>
            <a:custGeom>
              <a:avLst/>
              <a:gdLst/>
              <a:ahLst/>
              <a:cxnLst/>
              <a:rect l="l" t="t" r="r" b="b"/>
              <a:pathLst>
                <a:path w="24339" h="7055" extrusionOk="0">
                  <a:moveTo>
                    <a:pt x="24279" y="0"/>
                  </a:moveTo>
                  <a:cubicBezTo>
                    <a:pt x="24274" y="0"/>
                    <a:pt x="24270" y="1"/>
                    <a:pt x="24265" y="2"/>
                  </a:cubicBezTo>
                  <a:cubicBezTo>
                    <a:pt x="20236" y="1196"/>
                    <a:pt x="16243" y="2501"/>
                    <a:pt x="12202" y="3659"/>
                  </a:cubicBezTo>
                  <a:cubicBezTo>
                    <a:pt x="8161" y="4815"/>
                    <a:pt x="4094" y="5863"/>
                    <a:pt x="44" y="6983"/>
                  </a:cubicBezTo>
                  <a:cubicBezTo>
                    <a:pt x="1" y="6994"/>
                    <a:pt x="14" y="7054"/>
                    <a:pt x="54" y="7054"/>
                  </a:cubicBezTo>
                  <a:cubicBezTo>
                    <a:pt x="57" y="7054"/>
                    <a:pt x="61" y="7054"/>
                    <a:pt x="64" y="7053"/>
                  </a:cubicBezTo>
                  <a:cubicBezTo>
                    <a:pt x="4156" y="6112"/>
                    <a:pt x="8209" y="4969"/>
                    <a:pt x="12241" y="3801"/>
                  </a:cubicBezTo>
                  <a:cubicBezTo>
                    <a:pt x="16273" y="2635"/>
                    <a:pt x="20328" y="1477"/>
                    <a:pt x="24289" y="90"/>
                  </a:cubicBezTo>
                  <a:cubicBezTo>
                    <a:pt x="24338" y="71"/>
                    <a:pt x="24325" y="0"/>
                    <a:pt x="24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7"/>
            <p:cNvSpPr/>
            <p:nvPr/>
          </p:nvSpPr>
          <p:spPr>
            <a:xfrm>
              <a:off x="1987700" y="2203975"/>
              <a:ext cx="529875" cy="155600"/>
            </a:xfrm>
            <a:custGeom>
              <a:avLst/>
              <a:gdLst/>
              <a:ahLst/>
              <a:cxnLst/>
              <a:rect l="l" t="t" r="r" b="b"/>
              <a:pathLst>
                <a:path w="21195" h="6224" extrusionOk="0">
                  <a:moveTo>
                    <a:pt x="21111" y="1"/>
                  </a:moveTo>
                  <a:cubicBezTo>
                    <a:pt x="21105" y="1"/>
                    <a:pt x="21099" y="2"/>
                    <a:pt x="21092" y="4"/>
                  </a:cubicBezTo>
                  <a:cubicBezTo>
                    <a:pt x="17583" y="1029"/>
                    <a:pt x="14110" y="2185"/>
                    <a:pt x="10598" y="3206"/>
                  </a:cubicBezTo>
                  <a:cubicBezTo>
                    <a:pt x="7090" y="4227"/>
                    <a:pt x="3519" y="5073"/>
                    <a:pt x="34" y="6168"/>
                  </a:cubicBezTo>
                  <a:cubicBezTo>
                    <a:pt x="1" y="6178"/>
                    <a:pt x="12" y="6224"/>
                    <a:pt x="44" y="6224"/>
                  </a:cubicBezTo>
                  <a:cubicBezTo>
                    <a:pt x="46" y="6224"/>
                    <a:pt x="48" y="6223"/>
                    <a:pt x="50" y="6223"/>
                  </a:cubicBezTo>
                  <a:cubicBezTo>
                    <a:pt x="3616" y="5471"/>
                    <a:pt x="7140" y="4365"/>
                    <a:pt x="10637" y="3345"/>
                  </a:cubicBezTo>
                  <a:cubicBezTo>
                    <a:pt x="14141" y="2324"/>
                    <a:pt x="17680" y="1332"/>
                    <a:pt x="21126" y="125"/>
                  </a:cubicBezTo>
                  <a:cubicBezTo>
                    <a:pt x="21195" y="101"/>
                    <a:pt x="21175" y="1"/>
                    <a:pt x="2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7"/>
            <p:cNvSpPr/>
            <p:nvPr/>
          </p:nvSpPr>
          <p:spPr>
            <a:xfrm>
              <a:off x="2187425" y="2225875"/>
              <a:ext cx="329550" cy="103250"/>
            </a:xfrm>
            <a:custGeom>
              <a:avLst/>
              <a:gdLst/>
              <a:ahLst/>
              <a:cxnLst/>
              <a:rect l="l" t="t" r="r" b="b"/>
              <a:pathLst>
                <a:path w="13182" h="4130" extrusionOk="0">
                  <a:moveTo>
                    <a:pt x="13118" y="0"/>
                  </a:moveTo>
                  <a:cubicBezTo>
                    <a:pt x="13115" y="0"/>
                    <a:pt x="13112" y="1"/>
                    <a:pt x="13108" y="1"/>
                  </a:cubicBezTo>
                  <a:lnTo>
                    <a:pt x="13107" y="1"/>
                  </a:lnTo>
                  <a:cubicBezTo>
                    <a:pt x="10881" y="438"/>
                    <a:pt x="8671" y="1195"/>
                    <a:pt x="6506" y="1869"/>
                  </a:cubicBezTo>
                  <a:cubicBezTo>
                    <a:pt x="4321" y="2548"/>
                    <a:pt x="2155" y="3285"/>
                    <a:pt x="17" y="4099"/>
                  </a:cubicBezTo>
                  <a:cubicBezTo>
                    <a:pt x="1" y="4105"/>
                    <a:pt x="5" y="4130"/>
                    <a:pt x="19" y="4130"/>
                  </a:cubicBezTo>
                  <a:cubicBezTo>
                    <a:pt x="21" y="4130"/>
                    <a:pt x="23" y="4129"/>
                    <a:pt x="25" y="4129"/>
                  </a:cubicBezTo>
                  <a:cubicBezTo>
                    <a:pt x="2184" y="3379"/>
                    <a:pt x="4351" y="2648"/>
                    <a:pt x="6535" y="1970"/>
                  </a:cubicBezTo>
                  <a:cubicBezTo>
                    <a:pt x="8717" y="1293"/>
                    <a:pt x="10959" y="790"/>
                    <a:pt x="13131" y="85"/>
                  </a:cubicBezTo>
                  <a:cubicBezTo>
                    <a:pt x="13182" y="69"/>
                    <a:pt x="13165" y="0"/>
                    <a:pt x="1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 name="Google Shape;2598;p47"/>
          <p:cNvGrpSpPr/>
          <p:nvPr/>
        </p:nvGrpSpPr>
        <p:grpSpPr>
          <a:xfrm>
            <a:off x="5627232" y="4235583"/>
            <a:ext cx="2261554" cy="507900"/>
            <a:chOff x="3397300" y="3319750"/>
            <a:chExt cx="1067375" cy="239700"/>
          </a:xfrm>
        </p:grpSpPr>
        <p:sp>
          <p:nvSpPr>
            <p:cNvPr id="2599" name="Google Shape;2599;p47"/>
            <p:cNvSpPr/>
            <p:nvPr/>
          </p:nvSpPr>
          <p:spPr>
            <a:xfrm>
              <a:off x="4186250" y="3549350"/>
              <a:ext cx="13050" cy="9200"/>
            </a:xfrm>
            <a:custGeom>
              <a:avLst/>
              <a:gdLst/>
              <a:ahLst/>
              <a:cxnLst/>
              <a:rect l="l" t="t" r="r" b="b"/>
              <a:pathLst>
                <a:path w="522" h="368" extrusionOk="0">
                  <a:moveTo>
                    <a:pt x="1" y="1"/>
                  </a:moveTo>
                  <a:lnTo>
                    <a:pt x="1" y="1"/>
                  </a:lnTo>
                  <a:cubicBezTo>
                    <a:pt x="174" y="124"/>
                    <a:pt x="347" y="246"/>
                    <a:pt x="521" y="367"/>
                  </a:cubicBezTo>
                  <a:cubicBezTo>
                    <a:pt x="437" y="298"/>
                    <a:pt x="354" y="228"/>
                    <a:pt x="271" y="159"/>
                  </a:cubicBezTo>
                  <a:cubicBezTo>
                    <a:pt x="180" y="105"/>
                    <a:pt x="90" y="5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7"/>
            <p:cNvSpPr/>
            <p:nvPr/>
          </p:nvSpPr>
          <p:spPr>
            <a:xfrm>
              <a:off x="4203125" y="3499225"/>
              <a:ext cx="14325" cy="10325"/>
            </a:xfrm>
            <a:custGeom>
              <a:avLst/>
              <a:gdLst/>
              <a:ahLst/>
              <a:cxnLst/>
              <a:rect l="l" t="t" r="r" b="b"/>
              <a:pathLst>
                <a:path w="573" h="413" extrusionOk="0">
                  <a:moveTo>
                    <a:pt x="0" y="0"/>
                  </a:moveTo>
                  <a:lnTo>
                    <a:pt x="456" y="352"/>
                  </a:lnTo>
                  <a:cubicBezTo>
                    <a:pt x="461" y="355"/>
                    <a:pt x="467" y="356"/>
                    <a:pt x="472" y="359"/>
                  </a:cubicBezTo>
                  <a:cubicBezTo>
                    <a:pt x="503" y="376"/>
                    <a:pt x="533" y="395"/>
                    <a:pt x="563" y="413"/>
                  </a:cubicBezTo>
                  <a:cubicBezTo>
                    <a:pt x="566" y="410"/>
                    <a:pt x="570" y="407"/>
                    <a:pt x="572" y="405"/>
                  </a:cubicBezTo>
                  <a:cubicBezTo>
                    <a:pt x="383" y="270"/>
                    <a:pt x="192" y="1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7"/>
            <p:cNvSpPr/>
            <p:nvPr/>
          </p:nvSpPr>
          <p:spPr>
            <a:xfrm>
              <a:off x="3416875" y="3327775"/>
              <a:ext cx="1031875" cy="231650"/>
            </a:xfrm>
            <a:custGeom>
              <a:avLst/>
              <a:gdLst/>
              <a:ahLst/>
              <a:cxnLst/>
              <a:rect l="l" t="t" r="r" b="b"/>
              <a:pathLst>
                <a:path w="41275" h="9266" extrusionOk="0">
                  <a:moveTo>
                    <a:pt x="27627" y="0"/>
                  </a:moveTo>
                  <a:cubicBezTo>
                    <a:pt x="27556" y="0"/>
                    <a:pt x="27481" y="14"/>
                    <a:pt x="27403" y="40"/>
                  </a:cubicBezTo>
                  <a:cubicBezTo>
                    <a:pt x="27323" y="59"/>
                    <a:pt x="27243" y="82"/>
                    <a:pt x="27166" y="108"/>
                  </a:cubicBezTo>
                  <a:cubicBezTo>
                    <a:pt x="27028" y="150"/>
                    <a:pt x="26893" y="196"/>
                    <a:pt x="26757" y="240"/>
                  </a:cubicBezTo>
                  <a:cubicBezTo>
                    <a:pt x="26413" y="352"/>
                    <a:pt x="26071" y="465"/>
                    <a:pt x="25729" y="577"/>
                  </a:cubicBezTo>
                  <a:cubicBezTo>
                    <a:pt x="25045" y="801"/>
                    <a:pt x="24359" y="1025"/>
                    <a:pt x="23675" y="1249"/>
                  </a:cubicBezTo>
                  <a:cubicBezTo>
                    <a:pt x="22256" y="1714"/>
                    <a:pt x="20840" y="2188"/>
                    <a:pt x="19426" y="2661"/>
                  </a:cubicBezTo>
                  <a:cubicBezTo>
                    <a:pt x="14495" y="4309"/>
                    <a:pt x="9566" y="5965"/>
                    <a:pt x="4655" y="7668"/>
                  </a:cubicBezTo>
                  <a:cubicBezTo>
                    <a:pt x="3106" y="8207"/>
                    <a:pt x="1552" y="8733"/>
                    <a:pt x="0" y="9266"/>
                  </a:cubicBezTo>
                  <a:lnTo>
                    <a:pt x="2461" y="9266"/>
                  </a:lnTo>
                  <a:cubicBezTo>
                    <a:pt x="4218" y="8649"/>
                    <a:pt x="5983" y="8050"/>
                    <a:pt x="7749" y="7460"/>
                  </a:cubicBezTo>
                  <a:cubicBezTo>
                    <a:pt x="13595" y="5505"/>
                    <a:pt x="19420" y="3402"/>
                    <a:pt x="25331" y="1651"/>
                  </a:cubicBezTo>
                  <a:cubicBezTo>
                    <a:pt x="25339" y="1648"/>
                    <a:pt x="25347" y="1647"/>
                    <a:pt x="25353" y="1647"/>
                  </a:cubicBezTo>
                  <a:cubicBezTo>
                    <a:pt x="25421" y="1647"/>
                    <a:pt x="25440" y="1752"/>
                    <a:pt x="25368" y="1779"/>
                  </a:cubicBezTo>
                  <a:cubicBezTo>
                    <a:pt x="19633" y="3912"/>
                    <a:pt x="13758" y="5710"/>
                    <a:pt x="7957" y="7649"/>
                  </a:cubicBezTo>
                  <a:cubicBezTo>
                    <a:pt x="6369" y="8180"/>
                    <a:pt x="4784" y="8716"/>
                    <a:pt x="3204" y="9266"/>
                  </a:cubicBezTo>
                  <a:lnTo>
                    <a:pt x="15981" y="9266"/>
                  </a:lnTo>
                  <a:cubicBezTo>
                    <a:pt x="15834" y="9122"/>
                    <a:pt x="15685" y="8980"/>
                    <a:pt x="15541" y="8835"/>
                  </a:cubicBezTo>
                  <a:cubicBezTo>
                    <a:pt x="15406" y="8699"/>
                    <a:pt x="15536" y="8511"/>
                    <a:pt x="15684" y="8511"/>
                  </a:cubicBezTo>
                  <a:cubicBezTo>
                    <a:pt x="15684" y="8511"/>
                    <a:pt x="15685" y="8511"/>
                    <a:pt x="15685" y="8511"/>
                  </a:cubicBezTo>
                  <a:cubicBezTo>
                    <a:pt x="15976" y="8295"/>
                    <a:pt x="16326" y="8074"/>
                    <a:pt x="16691" y="8067"/>
                  </a:cubicBezTo>
                  <a:cubicBezTo>
                    <a:pt x="16693" y="8067"/>
                    <a:pt x="16695" y="8069"/>
                    <a:pt x="16698" y="8069"/>
                  </a:cubicBezTo>
                  <a:cubicBezTo>
                    <a:pt x="17976" y="7532"/>
                    <a:pt x="19272" y="6994"/>
                    <a:pt x="20585" y="6515"/>
                  </a:cubicBezTo>
                  <a:cubicBezTo>
                    <a:pt x="20623" y="6493"/>
                    <a:pt x="20660" y="6480"/>
                    <a:pt x="20696" y="6474"/>
                  </a:cubicBezTo>
                  <a:cubicBezTo>
                    <a:pt x="21631" y="6136"/>
                    <a:pt x="22574" y="5828"/>
                    <a:pt x="23526" y="5576"/>
                  </a:cubicBezTo>
                  <a:cubicBezTo>
                    <a:pt x="23538" y="5573"/>
                    <a:pt x="23549" y="5572"/>
                    <a:pt x="23559" y="5572"/>
                  </a:cubicBezTo>
                  <a:cubicBezTo>
                    <a:pt x="23575" y="5572"/>
                    <a:pt x="23590" y="5575"/>
                    <a:pt x="23603" y="5579"/>
                  </a:cubicBezTo>
                  <a:cubicBezTo>
                    <a:pt x="23619" y="5552"/>
                    <a:pt x="23646" y="5532"/>
                    <a:pt x="23675" y="5532"/>
                  </a:cubicBezTo>
                  <a:cubicBezTo>
                    <a:pt x="23689" y="5532"/>
                    <a:pt x="23703" y="5536"/>
                    <a:pt x="23717" y="5547"/>
                  </a:cubicBezTo>
                  <a:cubicBezTo>
                    <a:pt x="25320" y="6764"/>
                    <a:pt x="26889" y="8021"/>
                    <a:pt x="28469" y="9266"/>
                  </a:cubicBezTo>
                  <a:lnTo>
                    <a:pt x="30690" y="9266"/>
                  </a:lnTo>
                  <a:cubicBezTo>
                    <a:pt x="30359" y="9025"/>
                    <a:pt x="30028" y="8784"/>
                    <a:pt x="29699" y="8541"/>
                  </a:cubicBezTo>
                  <a:cubicBezTo>
                    <a:pt x="28947" y="7985"/>
                    <a:pt x="28202" y="7420"/>
                    <a:pt x="27468" y="6841"/>
                  </a:cubicBezTo>
                  <a:cubicBezTo>
                    <a:pt x="26865" y="6366"/>
                    <a:pt x="26194" y="5902"/>
                    <a:pt x="25633" y="5359"/>
                  </a:cubicBezTo>
                  <a:cubicBezTo>
                    <a:pt x="25625" y="5360"/>
                    <a:pt x="25618" y="5361"/>
                    <a:pt x="25610" y="5361"/>
                  </a:cubicBezTo>
                  <a:cubicBezTo>
                    <a:pt x="25587" y="5361"/>
                    <a:pt x="25563" y="5353"/>
                    <a:pt x="25541" y="5332"/>
                  </a:cubicBezTo>
                  <a:cubicBezTo>
                    <a:pt x="25429" y="5228"/>
                    <a:pt x="25318" y="5121"/>
                    <a:pt x="25207" y="5014"/>
                  </a:cubicBezTo>
                  <a:cubicBezTo>
                    <a:pt x="25206" y="5014"/>
                    <a:pt x="25205" y="5014"/>
                    <a:pt x="25204" y="5014"/>
                  </a:cubicBezTo>
                  <a:cubicBezTo>
                    <a:pt x="25062" y="5014"/>
                    <a:pt x="24982" y="4794"/>
                    <a:pt x="25127" y="4724"/>
                  </a:cubicBezTo>
                  <a:cubicBezTo>
                    <a:pt x="25863" y="4374"/>
                    <a:pt x="26705" y="3924"/>
                    <a:pt x="27522" y="3782"/>
                  </a:cubicBezTo>
                  <a:cubicBezTo>
                    <a:pt x="27512" y="3720"/>
                    <a:pt x="27564" y="3655"/>
                    <a:pt x="27627" y="3655"/>
                  </a:cubicBezTo>
                  <a:cubicBezTo>
                    <a:pt x="27644" y="3655"/>
                    <a:pt x="27662" y="3660"/>
                    <a:pt x="27680" y="3671"/>
                  </a:cubicBezTo>
                  <a:cubicBezTo>
                    <a:pt x="27778" y="3733"/>
                    <a:pt x="27875" y="3799"/>
                    <a:pt x="27972" y="3863"/>
                  </a:cubicBezTo>
                  <a:cubicBezTo>
                    <a:pt x="28117" y="3927"/>
                    <a:pt x="28258" y="4027"/>
                    <a:pt x="28391" y="4147"/>
                  </a:cubicBezTo>
                  <a:cubicBezTo>
                    <a:pt x="29742" y="5086"/>
                    <a:pt x="31008" y="6177"/>
                    <a:pt x="32340" y="7134"/>
                  </a:cubicBezTo>
                  <a:cubicBezTo>
                    <a:pt x="33358" y="7869"/>
                    <a:pt x="34400" y="8566"/>
                    <a:pt x="35441" y="9266"/>
                  </a:cubicBezTo>
                  <a:lnTo>
                    <a:pt x="41275" y="9266"/>
                  </a:lnTo>
                  <a:cubicBezTo>
                    <a:pt x="39909" y="8369"/>
                    <a:pt x="38555" y="7456"/>
                    <a:pt x="37208" y="6538"/>
                  </a:cubicBezTo>
                  <a:cubicBezTo>
                    <a:pt x="35782" y="5564"/>
                    <a:pt x="34366" y="4573"/>
                    <a:pt x="32961" y="3567"/>
                  </a:cubicBezTo>
                  <a:lnTo>
                    <a:pt x="32961" y="3567"/>
                  </a:lnTo>
                  <a:lnTo>
                    <a:pt x="32962" y="3568"/>
                  </a:lnTo>
                  <a:cubicBezTo>
                    <a:pt x="32239" y="3050"/>
                    <a:pt x="31519" y="2528"/>
                    <a:pt x="30804" y="2004"/>
                  </a:cubicBezTo>
                  <a:cubicBezTo>
                    <a:pt x="30117" y="1499"/>
                    <a:pt x="29476" y="988"/>
                    <a:pt x="28592" y="975"/>
                  </a:cubicBezTo>
                  <a:cubicBezTo>
                    <a:pt x="28570" y="985"/>
                    <a:pt x="28547" y="990"/>
                    <a:pt x="28524" y="990"/>
                  </a:cubicBezTo>
                  <a:cubicBezTo>
                    <a:pt x="28415" y="990"/>
                    <a:pt x="28310" y="883"/>
                    <a:pt x="28389" y="770"/>
                  </a:cubicBezTo>
                  <a:cubicBezTo>
                    <a:pt x="28196" y="257"/>
                    <a:pt x="27942" y="0"/>
                    <a:pt x="27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7"/>
            <p:cNvSpPr/>
            <p:nvPr/>
          </p:nvSpPr>
          <p:spPr>
            <a:xfrm>
              <a:off x="3397300" y="3319750"/>
              <a:ext cx="1067375" cy="239700"/>
            </a:xfrm>
            <a:custGeom>
              <a:avLst/>
              <a:gdLst/>
              <a:ahLst/>
              <a:cxnLst/>
              <a:rect l="l" t="t" r="r" b="b"/>
              <a:pathLst>
                <a:path w="42695" h="9588" extrusionOk="0">
                  <a:moveTo>
                    <a:pt x="28589" y="1"/>
                  </a:moveTo>
                  <a:cubicBezTo>
                    <a:pt x="28254" y="1"/>
                    <a:pt x="27920" y="122"/>
                    <a:pt x="27606" y="225"/>
                  </a:cubicBezTo>
                  <a:cubicBezTo>
                    <a:pt x="26872" y="465"/>
                    <a:pt x="26141" y="715"/>
                    <a:pt x="25410" y="960"/>
                  </a:cubicBezTo>
                  <a:cubicBezTo>
                    <a:pt x="22531" y="1928"/>
                    <a:pt x="19649" y="2889"/>
                    <a:pt x="16773" y="3862"/>
                  </a:cubicBezTo>
                  <a:cubicBezTo>
                    <a:pt x="11177" y="5758"/>
                    <a:pt x="5581" y="7653"/>
                    <a:pt x="0" y="9588"/>
                  </a:cubicBezTo>
                  <a:lnTo>
                    <a:pt x="783" y="9588"/>
                  </a:lnTo>
                  <a:cubicBezTo>
                    <a:pt x="2334" y="9055"/>
                    <a:pt x="3889" y="8528"/>
                    <a:pt x="5438" y="7989"/>
                  </a:cubicBezTo>
                  <a:cubicBezTo>
                    <a:pt x="10349" y="6286"/>
                    <a:pt x="15278" y="4630"/>
                    <a:pt x="20207" y="2982"/>
                  </a:cubicBezTo>
                  <a:cubicBezTo>
                    <a:pt x="21623" y="2509"/>
                    <a:pt x="23039" y="2037"/>
                    <a:pt x="24458" y="1571"/>
                  </a:cubicBezTo>
                  <a:cubicBezTo>
                    <a:pt x="25142" y="1347"/>
                    <a:pt x="25828" y="1122"/>
                    <a:pt x="26512" y="898"/>
                  </a:cubicBezTo>
                  <a:cubicBezTo>
                    <a:pt x="26854" y="787"/>
                    <a:pt x="27196" y="673"/>
                    <a:pt x="27538" y="563"/>
                  </a:cubicBezTo>
                  <a:cubicBezTo>
                    <a:pt x="27675" y="518"/>
                    <a:pt x="27811" y="471"/>
                    <a:pt x="27949" y="429"/>
                  </a:cubicBezTo>
                  <a:cubicBezTo>
                    <a:pt x="28026" y="403"/>
                    <a:pt x="28105" y="380"/>
                    <a:pt x="28185" y="362"/>
                  </a:cubicBezTo>
                  <a:cubicBezTo>
                    <a:pt x="28263" y="335"/>
                    <a:pt x="28339" y="322"/>
                    <a:pt x="28411" y="322"/>
                  </a:cubicBezTo>
                  <a:cubicBezTo>
                    <a:pt x="28726" y="322"/>
                    <a:pt x="28979" y="579"/>
                    <a:pt x="29170" y="1091"/>
                  </a:cubicBezTo>
                  <a:cubicBezTo>
                    <a:pt x="29093" y="1204"/>
                    <a:pt x="29198" y="1312"/>
                    <a:pt x="29305" y="1312"/>
                  </a:cubicBezTo>
                  <a:cubicBezTo>
                    <a:pt x="29328" y="1312"/>
                    <a:pt x="29352" y="1307"/>
                    <a:pt x="29373" y="1296"/>
                  </a:cubicBezTo>
                  <a:cubicBezTo>
                    <a:pt x="30259" y="1310"/>
                    <a:pt x="30900" y="1822"/>
                    <a:pt x="31586" y="2325"/>
                  </a:cubicBezTo>
                  <a:cubicBezTo>
                    <a:pt x="32302" y="2851"/>
                    <a:pt x="33022" y="3371"/>
                    <a:pt x="33744" y="3889"/>
                  </a:cubicBezTo>
                  <a:cubicBezTo>
                    <a:pt x="35149" y="4895"/>
                    <a:pt x="36565" y="5887"/>
                    <a:pt x="37991" y="6860"/>
                  </a:cubicBezTo>
                  <a:cubicBezTo>
                    <a:pt x="39338" y="7778"/>
                    <a:pt x="40692" y="8691"/>
                    <a:pt x="42058" y="9588"/>
                  </a:cubicBezTo>
                  <a:lnTo>
                    <a:pt x="42695" y="9588"/>
                  </a:lnTo>
                  <a:cubicBezTo>
                    <a:pt x="40965" y="8467"/>
                    <a:pt x="39244" y="7334"/>
                    <a:pt x="37544" y="6162"/>
                  </a:cubicBezTo>
                  <a:cubicBezTo>
                    <a:pt x="36040" y="5125"/>
                    <a:pt x="34547" y="4072"/>
                    <a:pt x="33068" y="3001"/>
                  </a:cubicBezTo>
                  <a:cubicBezTo>
                    <a:pt x="32162" y="2345"/>
                    <a:pt x="30911" y="1014"/>
                    <a:pt x="29665" y="1014"/>
                  </a:cubicBezTo>
                  <a:cubicBezTo>
                    <a:pt x="29623" y="1014"/>
                    <a:pt x="29581" y="1015"/>
                    <a:pt x="29540" y="1018"/>
                  </a:cubicBezTo>
                  <a:cubicBezTo>
                    <a:pt x="29659" y="591"/>
                    <a:pt x="29350" y="157"/>
                    <a:pt x="28897" y="39"/>
                  </a:cubicBezTo>
                  <a:cubicBezTo>
                    <a:pt x="28795" y="12"/>
                    <a:pt x="28692" y="1"/>
                    <a:pt x="28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7"/>
            <p:cNvSpPr/>
            <p:nvPr/>
          </p:nvSpPr>
          <p:spPr>
            <a:xfrm>
              <a:off x="3478400" y="3368950"/>
              <a:ext cx="574500" cy="190500"/>
            </a:xfrm>
            <a:custGeom>
              <a:avLst/>
              <a:gdLst/>
              <a:ahLst/>
              <a:cxnLst/>
              <a:rect l="l" t="t" r="r" b="b"/>
              <a:pathLst>
                <a:path w="22980" h="7620" extrusionOk="0">
                  <a:moveTo>
                    <a:pt x="22892" y="0"/>
                  </a:moveTo>
                  <a:cubicBezTo>
                    <a:pt x="22885" y="0"/>
                    <a:pt x="22878" y="1"/>
                    <a:pt x="22870" y="4"/>
                  </a:cubicBezTo>
                  <a:cubicBezTo>
                    <a:pt x="16959" y="1755"/>
                    <a:pt x="11134" y="3858"/>
                    <a:pt x="5288" y="5813"/>
                  </a:cubicBezTo>
                  <a:cubicBezTo>
                    <a:pt x="3522" y="6404"/>
                    <a:pt x="1757" y="7002"/>
                    <a:pt x="0" y="7620"/>
                  </a:cubicBezTo>
                  <a:lnTo>
                    <a:pt x="743" y="7620"/>
                  </a:lnTo>
                  <a:cubicBezTo>
                    <a:pt x="2323" y="7069"/>
                    <a:pt x="3908" y="6534"/>
                    <a:pt x="5496" y="6004"/>
                  </a:cubicBezTo>
                  <a:cubicBezTo>
                    <a:pt x="11297" y="4063"/>
                    <a:pt x="17172" y="2266"/>
                    <a:pt x="22907" y="134"/>
                  </a:cubicBezTo>
                  <a:cubicBezTo>
                    <a:pt x="22979" y="106"/>
                    <a:pt x="22960" y="0"/>
                    <a:pt x="22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7"/>
            <p:cNvSpPr/>
            <p:nvPr/>
          </p:nvSpPr>
          <p:spPr>
            <a:xfrm>
              <a:off x="4041400" y="3419150"/>
              <a:ext cx="261500" cy="140300"/>
            </a:xfrm>
            <a:custGeom>
              <a:avLst/>
              <a:gdLst/>
              <a:ahLst/>
              <a:cxnLst/>
              <a:rect l="l" t="t" r="r" b="b"/>
              <a:pathLst>
                <a:path w="10460" h="5612" extrusionOk="0">
                  <a:moveTo>
                    <a:pt x="6469" y="3203"/>
                  </a:moveTo>
                  <a:cubicBezTo>
                    <a:pt x="6661" y="3339"/>
                    <a:pt x="6852" y="3473"/>
                    <a:pt x="7041" y="3608"/>
                  </a:cubicBezTo>
                  <a:cubicBezTo>
                    <a:pt x="7037" y="3610"/>
                    <a:pt x="7035" y="3613"/>
                    <a:pt x="7032" y="3616"/>
                  </a:cubicBezTo>
                  <a:cubicBezTo>
                    <a:pt x="7002" y="3598"/>
                    <a:pt x="6972" y="3579"/>
                    <a:pt x="6941" y="3562"/>
                  </a:cubicBezTo>
                  <a:cubicBezTo>
                    <a:pt x="6936" y="3559"/>
                    <a:pt x="6930" y="3558"/>
                    <a:pt x="6925" y="3555"/>
                  </a:cubicBezTo>
                  <a:cubicBezTo>
                    <a:pt x="6774" y="3437"/>
                    <a:pt x="6621" y="3321"/>
                    <a:pt x="6469" y="3203"/>
                  </a:cubicBezTo>
                  <a:close/>
                  <a:moveTo>
                    <a:pt x="5795" y="5209"/>
                  </a:moveTo>
                  <a:cubicBezTo>
                    <a:pt x="5884" y="5263"/>
                    <a:pt x="5974" y="5314"/>
                    <a:pt x="6064" y="5367"/>
                  </a:cubicBezTo>
                  <a:cubicBezTo>
                    <a:pt x="6148" y="5436"/>
                    <a:pt x="6231" y="5506"/>
                    <a:pt x="6315" y="5575"/>
                  </a:cubicBezTo>
                  <a:cubicBezTo>
                    <a:pt x="6141" y="5454"/>
                    <a:pt x="5968" y="5332"/>
                    <a:pt x="5795" y="5209"/>
                  </a:cubicBezTo>
                  <a:close/>
                  <a:moveTo>
                    <a:pt x="2647" y="0"/>
                  </a:moveTo>
                  <a:cubicBezTo>
                    <a:pt x="2584" y="0"/>
                    <a:pt x="2531" y="66"/>
                    <a:pt x="2541" y="128"/>
                  </a:cubicBezTo>
                  <a:cubicBezTo>
                    <a:pt x="1724" y="270"/>
                    <a:pt x="882" y="719"/>
                    <a:pt x="147" y="1071"/>
                  </a:cubicBezTo>
                  <a:cubicBezTo>
                    <a:pt x="0" y="1141"/>
                    <a:pt x="82" y="1360"/>
                    <a:pt x="224" y="1360"/>
                  </a:cubicBezTo>
                  <a:cubicBezTo>
                    <a:pt x="225" y="1360"/>
                    <a:pt x="225" y="1360"/>
                    <a:pt x="226" y="1360"/>
                  </a:cubicBezTo>
                  <a:cubicBezTo>
                    <a:pt x="337" y="1467"/>
                    <a:pt x="448" y="1573"/>
                    <a:pt x="560" y="1678"/>
                  </a:cubicBezTo>
                  <a:cubicBezTo>
                    <a:pt x="582" y="1698"/>
                    <a:pt x="607" y="1706"/>
                    <a:pt x="629" y="1706"/>
                  </a:cubicBezTo>
                  <a:cubicBezTo>
                    <a:pt x="637" y="1706"/>
                    <a:pt x="645" y="1705"/>
                    <a:pt x="652" y="1704"/>
                  </a:cubicBezTo>
                  <a:cubicBezTo>
                    <a:pt x="1213" y="2247"/>
                    <a:pt x="1884" y="2713"/>
                    <a:pt x="2487" y="3187"/>
                  </a:cubicBezTo>
                  <a:cubicBezTo>
                    <a:pt x="3221" y="3766"/>
                    <a:pt x="3966" y="4331"/>
                    <a:pt x="4718" y="4887"/>
                  </a:cubicBezTo>
                  <a:cubicBezTo>
                    <a:pt x="5047" y="5130"/>
                    <a:pt x="5378" y="5371"/>
                    <a:pt x="5709" y="5612"/>
                  </a:cubicBezTo>
                  <a:lnTo>
                    <a:pt x="10460" y="5612"/>
                  </a:lnTo>
                  <a:cubicBezTo>
                    <a:pt x="9419" y="4913"/>
                    <a:pt x="8377" y="4215"/>
                    <a:pt x="7359" y="3481"/>
                  </a:cubicBezTo>
                  <a:cubicBezTo>
                    <a:pt x="6027" y="2522"/>
                    <a:pt x="4761" y="1432"/>
                    <a:pt x="3410" y="492"/>
                  </a:cubicBezTo>
                  <a:cubicBezTo>
                    <a:pt x="3277" y="373"/>
                    <a:pt x="3136" y="273"/>
                    <a:pt x="2991" y="209"/>
                  </a:cubicBezTo>
                  <a:cubicBezTo>
                    <a:pt x="2894" y="144"/>
                    <a:pt x="2797" y="78"/>
                    <a:pt x="2699" y="16"/>
                  </a:cubicBezTo>
                  <a:cubicBezTo>
                    <a:pt x="2682" y="5"/>
                    <a:pt x="2664" y="0"/>
                    <a:pt x="2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7"/>
            <p:cNvSpPr/>
            <p:nvPr/>
          </p:nvSpPr>
          <p:spPr>
            <a:xfrm>
              <a:off x="3802025" y="3466075"/>
              <a:ext cx="326600" cy="93375"/>
            </a:xfrm>
            <a:custGeom>
              <a:avLst/>
              <a:gdLst/>
              <a:ahLst/>
              <a:cxnLst/>
              <a:rect l="l" t="t" r="r" b="b"/>
              <a:pathLst>
                <a:path w="13064" h="3735" extrusionOk="0">
                  <a:moveTo>
                    <a:pt x="8268" y="1"/>
                  </a:moveTo>
                  <a:cubicBezTo>
                    <a:pt x="8239" y="1"/>
                    <a:pt x="8213" y="21"/>
                    <a:pt x="8198" y="48"/>
                  </a:cubicBezTo>
                  <a:lnTo>
                    <a:pt x="8197" y="48"/>
                  </a:lnTo>
                  <a:cubicBezTo>
                    <a:pt x="8184" y="44"/>
                    <a:pt x="8170" y="41"/>
                    <a:pt x="8155" y="41"/>
                  </a:cubicBezTo>
                  <a:cubicBezTo>
                    <a:pt x="8144" y="41"/>
                    <a:pt x="8132" y="42"/>
                    <a:pt x="8120" y="46"/>
                  </a:cubicBezTo>
                  <a:cubicBezTo>
                    <a:pt x="7168" y="297"/>
                    <a:pt x="6225" y="606"/>
                    <a:pt x="5290" y="944"/>
                  </a:cubicBezTo>
                  <a:cubicBezTo>
                    <a:pt x="5254" y="948"/>
                    <a:pt x="5217" y="963"/>
                    <a:pt x="5179" y="984"/>
                  </a:cubicBezTo>
                  <a:cubicBezTo>
                    <a:pt x="3866" y="1463"/>
                    <a:pt x="2570" y="2001"/>
                    <a:pt x="1292" y="2538"/>
                  </a:cubicBezTo>
                  <a:cubicBezTo>
                    <a:pt x="1289" y="2538"/>
                    <a:pt x="1288" y="2537"/>
                    <a:pt x="1285" y="2537"/>
                  </a:cubicBezTo>
                  <a:cubicBezTo>
                    <a:pt x="920" y="2543"/>
                    <a:pt x="571" y="2763"/>
                    <a:pt x="279" y="2980"/>
                  </a:cubicBezTo>
                  <a:cubicBezTo>
                    <a:pt x="278" y="2980"/>
                    <a:pt x="277" y="2980"/>
                    <a:pt x="276" y="2980"/>
                  </a:cubicBezTo>
                  <a:cubicBezTo>
                    <a:pt x="129" y="2980"/>
                    <a:pt x="0" y="3169"/>
                    <a:pt x="135" y="3303"/>
                  </a:cubicBezTo>
                  <a:cubicBezTo>
                    <a:pt x="279" y="3450"/>
                    <a:pt x="428" y="3590"/>
                    <a:pt x="575" y="3735"/>
                  </a:cubicBezTo>
                  <a:lnTo>
                    <a:pt x="13064" y="3735"/>
                  </a:lnTo>
                  <a:cubicBezTo>
                    <a:pt x="11483" y="2491"/>
                    <a:pt x="9914" y="1233"/>
                    <a:pt x="8311" y="16"/>
                  </a:cubicBezTo>
                  <a:cubicBezTo>
                    <a:pt x="8297" y="6"/>
                    <a:pt x="8282"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914;p36">
            <a:extLst>
              <a:ext uri="{FF2B5EF4-FFF2-40B4-BE49-F238E27FC236}">
                <a16:creationId xmlns:a16="http://schemas.microsoft.com/office/drawing/2014/main" id="{7CC03D06-1B1B-9EEF-91B0-D6506410514E}"/>
              </a:ext>
            </a:extLst>
          </p:cNvPr>
          <p:cNvSpPr txBox="1">
            <a:spLocks/>
          </p:cNvSpPr>
          <p:nvPr/>
        </p:nvSpPr>
        <p:spPr>
          <a:xfrm>
            <a:off x="6255838" y="2641366"/>
            <a:ext cx="1841850" cy="395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D" dirty="0"/>
              <a:t>Hamzah Nur Azzam</a:t>
            </a:r>
          </a:p>
        </p:txBody>
      </p:sp>
    </p:spTree>
    <p:extLst>
      <p:ext uri="{BB962C8B-B14F-4D97-AF65-F5344CB8AC3E}">
        <p14:creationId xmlns:p14="http://schemas.microsoft.com/office/powerpoint/2010/main" val="4170057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27"/>
        <p:cNvGrpSpPr/>
        <p:nvPr/>
      </p:nvGrpSpPr>
      <p:grpSpPr>
        <a:xfrm>
          <a:off x="0" y="0"/>
          <a:ext cx="0" cy="0"/>
          <a:chOff x="0" y="0"/>
          <a:chExt cx="0" cy="0"/>
        </a:xfrm>
      </p:grpSpPr>
      <p:sp>
        <p:nvSpPr>
          <p:cNvPr id="3128" name="Google Shape;3128;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Kebingungan dalam penelitian</a:t>
            </a:r>
            <a:endParaRPr dirty="0"/>
          </a:p>
        </p:txBody>
      </p:sp>
      <p:sp>
        <p:nvSpPr>
          <p:cNvPr id="3129" name="Google Shape;3129;p64"/>
          <p:cNvSpPr txBox="1"/>
          <p:nvPr/>
        </p:nvSpPr>
        <p:spPr>
          <a:xfrm>
            <a:off x="720000" y="1194550"/>
            <a:ext cx="7704000" cy="3792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dk1"/>
              </a:buClr>
              <a:buSzPts val="1400"/>
              <a:buFont typeface="DM Sans"/>
              <a:buChar char="●"/>
            </a:pPr>
            <a:r>
              <a:rPr lang="en" dirty="0">
                <a:solidFill>
                  <a:schemeClr val="dk1"/>
                </a:solidFill>
                <a:latin typeface="Archivo"/>
                <a:ea typeface="Archivo"/>
                <a:cs typeface="Archivo"/>
                <a:sym typeface="Archivo"/>
              </a:rPr>
              <a:t>Optional terkait topik penelitian </a:t>
            </a:r>
            <a:endParaRPr dirty="0">
              <a:solidFill>
                <a:schemeClr val="dk1"/>
              </a:solidFill>
              <a:latin typeface="Archivo"/>
              <a:ea typeface="Archivo"/>
              <a:cs typeface="Archivo"/>
              <a:sym typeface="Archivo"/>
            </a:endParaRPr>
          </a:p>
        </p:txBody>
      </p:sp>
      <p:sp>
        <p:nvSpPr>
          <p:cNvPr id="3130" name="Google Shape;3130;p64"/>
          <p:cNvSpPr txBox="1"/>
          <p:nvPr/>
        </p:nvSpPr>
        <p:spPr>
          <a:xfrm>
            <a:off x="964062" y="1877013"/>
            <a:ext cx="1619262" cy="431475"/>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rgbClr val="333333"/>
                </a:solidFill>
                <a:latin typeface="Archivo"/>
                <a:ea typeface="Archivo"/>
                <a:cs typeface="Archivo"/>
                <a:sym typeface="Archivo"/>
              </a:rPr>
              <a:t>Autonomous Car</a:t>
            </a:r>
            <a:endParaRPr dirty="0">
              <a:solidFill>
                <a:srgbClr val="333333"/>
              </a:solidFill>
              <a:latin typeface="Archivo"/>
              <a:ea typeface="Archivo"/>
              <a:cs typeface="Archivo"/>
              <a:sym typeface="Archivo"/>
            </a:endParaRPr>
          </a:p>
        </p:txBody>
      </p:sp>
      <p:sp>
        <p:nvSpPr>
          <p:cNvPr id="3132" name="Google Shape;3132;p64"/>
          <p:cNvSpPr txBox="1"/>
          <p:nvPr/>
        </p:nvSpPr>
        <p:spPr>
          <a:xfrm>
            <a:off x="4789478" y="1929289"/>
            <a:ext cx="2305353" cy="37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rgbClr val="333333"/>
                </a:solidFill>
                <a:latin typeface="Archivo"/>
                <a:ea typeface="Archivo"/>
                <a:cs typeface="Archivo"/>
                <a:sym typeface="Archivo"/>
              </a:rPr>
              <a:t>Autonomous Tugboat</a:t>
            </a:r>
            <a:endParaRPr dirty="0">
              <a:solidFill>
                <a:srgbClr val="333333"/>
              </a:solidFill>
              <a:latin typeface="Archivo"/>
              <a:ea typeface="Archivo"/>
              <a:cs typeface="Archivo"/>
              <a:sym typeface="Archivo"/>
            </a:endParaRPr>
          </a:p>
        </p:txBody>
      </p:sp>
      <p:sp>
        <p:nvSpPr>
          <p:cNvPr id="3133" name="Google Shape;3133;p64"/>
          <p:cNvSpPr txBox="1"/>
          <p:nvPr/>
        </p:nvSpPr>
        <p:spPr>
          <a:xfrm>
            <a:off x="964062" y="2308488"/>
            <a:ext cx="3759138" cy="1261263"/>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pPr>
            <a:r>
              <a:rPr lang="en-US" dirty="0">
                <a:solidFill>
                  <a:srgbClr val="333333"/>
                </a:solidFill>
                <a:latin typeface="Archivo"/>
                <a:ea typeface="Archivo"/>
                <a:cs typeface="Archivo"/>
                <a:sym typeface="Archivo"/>
              </a:rPr>
              <a:t>Bagaimana </a:t>
            </a:r>
            <a:r>
              <a:rPr lang="en-US" dirty="0" err="1">
                <a:solidFill>
                  <a:srgbClr val="333333"/>
                </a:solidFill>
                <a:latin typeface="Archivo"/>
                <a:ea typeface="Archivo"/>
                <a:cs typeface="Archivo"/>
                <a:sym typeface="Archivo"/>
              </a:rPr>
              <a:t>mengatur</a:t>
            </a:r>
            <a:r>
              <a:rPr lang="en-US" dirty="0">
                <a:solidFill>
                  <a:srgbClr val="333333"/>
                </a:solidFill>
                <a:latin typeface="Archivo"/>
                <a:ea typeface="Archivo"/>
                <a:cs typeface="Archivo"/>
                <a:sym typeface="Archivo"/>
              </a:rPr>
              <a:t> </a:t>
            </a:r>
            <a:r>
              <a:rPr lang="en-US" dirty="0" err="1">
                <a:solidFill>
                  <a:srgbClr val="333333"/>
                </a:solidFill>
                <a:latin typeface="Archivo"/>
                <a:ea typeface="Archivo"/>
                <a:cs typeface="Archivo"/>
                <a:sym typeface="Archivo"/>
              </a:rPr>
              <a:t>perencanaan</a:t>
            </a:r>
            <a:r>
              <a:rPr lang="en-US" dirty="0">
                <a:solidFill>
                  <a:srgbClr val="333333"/>
                </a:solidFill>
                <a:latin typeface="Archivo"/>
                <a:ea typeface="Archivo"/>
                <a:cs typeface="Archivo"/>
                <a:sym typeface="Archivo"/>
              </a:rPr>
              <a:t> </a:t>
            </a:r>
            <a:r>
              <a:rPr lang="en-US" dirty="0" err="1">
                <a:solidFill>
                  <a:srgbClr val="333333"/>
                </a:solidFill>
                <a:latin typeface="Archivo"/>
                <a:ea typeface="Archivo"/>
                <a:cs typeface="Archivo"/>
                <a:sym typeface="Archivo"/>
              </a:rPr>
              <a:t>jalur</a:t>
            </a:r>
            <a:r>
              <a:rPr lang="en-US" dirty="0">
                <a:solidFill>
                  <a:srgbClr val="333333"/>
                </a:solidFill>
                <a:latin typeface="Archivo"/>
                <a:ea typeface="Archivo"/>
                <a:cs typeface="Archivo"/>
                <a:sym typeface="Archivo"/>
              </a:rPr>
              <a:t> untuk </a:t>
            </a:r>
            <a:r>
              <a:rPr lang="en-US" dirty="0" err="1">
                <a:solidFill>
                  <a:srgbClr val="333333"/>
                </a:solidFill>
                <a:latin typeface="Archivo"/>
                <a:ea typeface="Archivo"/>
                <a:cs typeface="Archivo"/>
                <a:sym typeface="Archivo"/>
              </a:rPr>
              <a:t>menyalip</a:t>
            </a:r>
            <a:r>
              <a:rPr lang="en-US" dirty="0">
                <a:solidFill>
                  <a:srgbClr val="333333"/>
                </a:solidFill>
                <a:latin typeface="Archivo"/>
                <a:ea typeface="Archivo"/>
                <a:cs typeface="Archivo"/>
                <a:sym typeface="Archivo"/>
              </a:rPr>
              <a:t> </a:t>
            </a:r>
            <a:r>
              <a:rPr lang="en-US" dirty="0" err="1">
                <a:solidFill>
                  <a:srgbClr val="333333"/>
                </a:solidFill>
                <a:latin typeface="Archivo"/>
                <a:ea typeface="Archivo"/>
                <a:cs typeface="Archivo"/>
                <a:sym typeface="Archivo"/>
              </a:rPr>
              <a:t>kendaraan</a:t>
            </a:r>
            <a:r>
              <a:rPr lang="en-US" dirty="0">
                <a:solidFill>
                  <a:srgbClr val="333333"/>
                </a:solidFill>
                <a:latin typeface="Archivo"/>
                <a:ea typeface="Archivo"/>
                <a:cs typeface="Archivo"/>
                <a:sym typeface="Archivo"/>
              </a:rPr>
              <a:t> dengan </a:t>
            </a:r>
            <a:r>
              <a:rPr lang="en-US" dirty="0" err="1">
                <a:solidFill>
                  <a:srgbClr val="333333"/>
                </a:solidFill>
                <a:latin typeface="Archivo"/>
                <a:ea typeface="Archivo"/>
                <a:cs typeface="Archivo"/>
                <a:sym typeface="Archivo"/>
              </a:rPr>
              <a:t>memperhatikan</a:t>
            </a:r>
            <a:r>
              <a:rPr lang="en-US" dirty="0">
                <a:solidFill>
                  <a:srgbClr val="333333"/>
                </a:solidFill>
                <a:latin typeface="Archivo"/>
                <a:ea typeface="Archivo"/>
                <a:cs typeface="Archivo"/>
                <a:sym typeface="Archivo"/>
              </a:rPr>
              <a:t> multivariable pada kecepatan dan </a:t>
            </a:r>
            <a:r>
              <a:rPr lang="en-US" dirty="0" err="1">
                <a:solidFill>
                  <a:srgbClr val="333333"/>
                </a:solidFill>
                <a:latin typeface="Archivo"/>
                <a:ea typeface="Archivo"/>
                <a:cs typeface="Archivo"/>
                <a:sym typeface="Archivo"/>
              </a:rPr>
              <a:t>sudut</a:t>
            </a:r>
            <a:r>
              <a:rPr lang="en-US" dirty="0">
                <a:solidFill>
                  <a:srgbClr val="333333"/>
                </a:solidFill>
                <a:latin typeface="Archivo"/>
                <a:ea typeface="Archivo"/>
                <a:cs typeface="Archivo"/>
                <a:sym typeface="Archivo"/>
              </a:rPr>
              <a:t> </a:t>
            </a:r>
            <a:r>
              <a:rPr lang="en-US" dirty="0" err="1">
                <a:solidFill>
                  <a:srgbClr val="333333"/>
                </a:solidFill>
                <a:latin typeface="Archivo"/>
                <a:ea typeface="Archivo"/>
                <a:cs typeface="Archivo"/>
                <a:sym typeface="Archivo"/>
              </a:rPr>
              <a:t>putar</a:t>
            </a:r>
            <a:r>
              <a:rPr lang="en-US" dirty="0">
                <a:solidFill>
                  <a:srgbClr val="333333"/>
                </a:solidFill>
                <a:latin typeface="Archivo"/>
                <a:ea typeface="Archivo"/>
                <a:cs typeface="Archivo"/>
                <a:sym typeface="Archivo"/>
              </a:rPr>
              <a:t> </a:t>
            </a:r>
            <a:r>
              <a:rPr lang="en-US" dirty="0" err="1">
                <a:solidFill>
                  <a:srgbClr val="333333"/>
                </a:solidFill>
                <a:latin typeface="Archivo"/>
                <a:ea typeface="Archivo"/>
                <a:cs typeface="Archivo"/>
                <a:sym typeface="Archivo"/>
              </a:rPr>
              <a:t>roda</a:t>
            </a:r>
            <a:endParaRPr dirty="0">
              <a:solidFill>
                <a:srgbClr val="333333"/>
              </a:solidFill>
              <a:latin typeface="Archivo"/>
              <a:ea typeface="Archivo"/>
              <a:cs typeface="Archivo"/>
              <a:sym typeface="Archivo"/>
            </a:endParaRPr>
          </a:p>
        </p:txBody>
      </p:sp>
      <p:sp>
        <p:nvSpPr>
          <p:cNvPr id="3134" name="Google Shape;3134;p64"/>
          <p:cNvSpPr txBox="1"/>
          <p:nvPr/>
        </p:nvSpPr>
        <p:spPr>
          <a:xfrm>
            <a:off x="4789478" y="2308488"/>
            <a:ext cx="3542400" cy="1261263"/>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dirty="0">
                <a:solidFill>
                  <a:srgbClr val="333333"/>
                </a:solidFill>
                <a:latin typeface="Archivo"/>
                <a:ea typeface="Archivo"/>
                <a:cs typeface="Archivo"/>
                <a:sym typeface="Archivo"/>
              </a:rPr>
              <a:t>Bagaimana meningkatkan efektifitas jalur dan waktu pada saat kapal besar bensandar dengan bantuan tugboat </a:t>
            </a:r>
            <a:endParaRPr dirty="0">
              <a:solidFill>
                <a:srgbClr val="333333"/>
              </a:solidFill>
              <a:latin typeface="Archivo"/>
              <a:ea typeface="Archivo"/>
              <a:cs typeface="Archivo"/>
              <a:sym typeface="Archivo"/>
            </a:endParaRPr>
          </a:p>
        </p:txBody>
      </p:sp>
    </p:spTree>
    <p:extLst>
      <p:ext uri="{BB962C8B-B14F-4D97-AF65-F5344CB8AC3E}">
        <p14:creationId xmlns:p14="http://schemas.microsoft.com/office/powerpoint/2010/main" val="2664599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63"/>
        <p:cNvGrpSpPr/>
        <p:nvPr/>
      </p:nvGrpSpPr>
      <p:grpSpPr>
        <a:xfrm>
          <a:off x="0" y="0"/>
          <a:ext cx="0" cy="0"/>
          <a:chOff x="0" y="0"/>
          <a:chExt cx="0" cy="0"/>
        </a:xfrm>
      </p:grpSpPr>
      <p:sp>
        <p:nvSpPr>
          <p:cNvPr id="1964" name="Google Shape;196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965" name="Google Shape;1965;p37"/>
          <p:cNvGraphicFramePr/>
          <p:nvPr/>
        </p:nvGraphicFramePr>
        <p:xfrm>
          <a:off x="720000" y="1702175"/>
          <a:ext cx="7704000" cy="2169150"/>
        </p:xfrm>
        <a:graphic>
          <a:graphicData uri="http://schemas.openxmlformats.org/drawingml/2006/table">
            <a:tbl>
              <a:tblPr>
                <a:noFill/>
                <a:tableStyleId>{3123188A-465D-479C-AE8A-2D4FA7145F22}</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3" action="ppaction://hlinksldjump"/>
                        </a:rPr>
                        <a:t>Fonts</a:t>
                      </a:r>
                      <a:endParaRPr sz="1000" b="1" u="sng">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To view this template correctly in PowerPoint, download and install the fonts we used</a:t>
                      </a:r>
                      <a:endParaRPr sz="1000">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4" action="ppaction://hlinksldjump"/>
                        </a:rPr>
                        <a:t>Used</a:t>
                      </a:r>
                      <a:r>
                        <a:rPr lang="en" sz="1000" b="1">
                          <a:solidFill>
                            <a:schemeClr val="dk1"/>
                          </a:solidFill>
                          <a:latin typeface="Archivo"/>
                          <a:ea typeface="Archivo"/>
                          <a:cs typeface="Archivo"/>
                          <a:sym typeface="Archivo"/>
                        </a:rPr>
                        <a:t> and </a:t>
                      </a:r>
                      <a:r>
                        <a:rPr lang="en" sz="1000" b="1" u="sng">
                          <a:solidFill>
                            <a:schemeClr val="hlink"/>
                          </a:solidFill>
                          <a:latin typeface="Archivo"/>
                          <a:ea typeface="Archivo"/>
                          <a:cs typeface="Archivo"/>
                          <a:sym typeface="Archivo"/>
                          <a:hlinkClick r:id="rId5" action="ppaction://hlinksldjump"/>
                        </a:rPr>
                        <a:t>alternative resources</a:t>
                      </a:r>
                      <a:endParaRPr sz="1000" b="1" u="sng">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rchivo"/>
                          <a:ea typeface="Archivo"/>
                          <a:cs typeface="Archivo"/>
                          <a:sym typeface="Archivo"/>
                        </a:rPr>
                        <a:t>An assortment of graphic resources that are suitable for use in this presentation</a:t>
                      </a:r>
                      <a:endParaRPr sz="1000">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6" action="ppaction://hlinksldjump"/>
                        </a:rPr>
                        <a:t>Thanks slide</a:t>
                      </a:r>
                      <a:endParaRPr sz="1000" b="1" u="sng">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You must keep it so that proper credits for our design are given</a:t>
                      </a:r>
                      <a:endParaRPr sz="1000">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3" action="ppaction://hlinksldjump"/>
                        </a:rPr>
                        <a:t>Colors</a:t>
                      </a:r>
                      <a:endParaRPr sz="1000" b="1" u="sng">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All the colors used in this presentation</a:t>
                      </a:r>
                      <a:endParaRPr sz="1000">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7" action="ppaction://hlinksldjump"/>
                        </a:rPr>
                        <a:t>Icons</a:t>
                      </a:r>
                      <a:r>
                        <a:rPr lang="en" sz="1000" b="1">
                          <a:solidFill>
                            <a:schemeClr val="dk1"/>
                          </a:solidFill>
                          <a:latin typeface="Archivo"/>
                          <a:ea typeface="Archivo"/>
                          <a:cs typeface="Archivo"/>
                          <a:sym typeface="Archivo"/>
                        </a:rPr>
                        <a:t> and </a:t>
                      </a:r>
                      <a:r>
                        <a:rPr lang="en" sz="1000" b="1" u="sng">
                          <a:solidFill>
                            <a:schemeClr val="hlink"/>
                          </a:solidFill>
                          <a:latin typeface="Archivo"/>
                          <a:ea typeface="Archivo"/>
                          <a:cs typeface="Archivo"/>
                          <a:sym typeface="Archivo"/>
                          <a:hlinkClick r:id="rId8" action="ppaction://hlinksldjump"/>
                        </a:rPr>
                        <a:t>infographic resources</a:t>
                      </a:r>
                      <a:endParaRPr sz="1000" b="1" u="sng">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These can be used in the template, and their size and color can be edited</a:t>
                      </a:r>
                      <a:endParaRPr sz="1000">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Editable presentation theme </a:t>
                      </a:r>
                      <a:endParaRPr sz="1000" b="1">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You can edit the master slides easily. For more info, click </a:t>
                      </a:r>
                      <a:r>
                        <a:rPr lang="en" sz="1000" b="1" u="sng">
                          <a:solidFill>
                            <a:schemeClr val="dk1"/>
                          </a:solidFill>
                          <a:latin typeface="Archivo"/>
                          <a:ea typeface="Archivo"/>
                          <a:cs typeface="Archivo"/>
                          <a:sym typeface="Archivo"/>
                          <a:hlinkClick r:id="rId9">
                            <a:extLst>
                              <a:ext uri="{A12FA001-AC4F-418D-AE19-62706E023703}">
                                <ahyp:hlinkClr xmlns:ahyp="http://schemas.microsoft.com/office/drawing/2018/hyperlinkcolor" val="tx"/>
                              </a:ext>
                            </a:extLst>
                          </a:hlinkClick>
                        </a:rPr>
                        <a:t>here</a:t>
                      </a:r>
                      <a:endParaRPr sz="1000">
                        <a:solidFill>
                          <a:schemeClr val="dk1"/>
                        </a:solidFill>
                        <a:latin typeface="Archivo"/>
                        <a:ea typeface="Archivo"/>
                        <a:cs typeface="Archivo"/>
                        <a:sym typeface="Archiv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966" name="Google Shape;1966;p37"/>
          <p:cNvSpPr txBox="1"/>
          <p:nvPr/>
        </p:nvSpPr>
        <p:spPr>
          <a:xfrm>
            <a:off x="720000" y="1196850"/>
            <a:ext cx="7704000" cy="3699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You can delete this slide when you’re done editing the presentation</a:t>
            </a:r>
            <a:endParaRPr sz="1200">
              <a:solidFill>
                <a:schemeClr val="dk1"/>
              </a:solidFill>
              <a:latin typeface="Archivo"/>
              <a:ea typeface="Archivo"/>
              <a:cs typeface="Archivo"/>
              <a:sym typeface="Archivo"/>
            </a:endParaRPr>
          </a:p>
        </p:txBody>
      </p:sp>
      <p:sp>
        <p:nvSpPr>
          <p:cNvPr id="1967" name="Google Shape;1967;p37"/>
          <p:cNvSpPr txBox="1"/>
          <p:nvPr/>
        </p:nvSpPr>
        <p:spPr>
          <a:xfrm>
            <a:off x="713227" y="4133675"/>
            <a:ext cx="20082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For more info:</a:t>
            </a:r>
            <a:br>
              <a:rPr lang="en" sz="1000" b="1">
                <a:solidFill>
                  <a:schemeClr val="dk1"/>
                </a:solidFill>
                <a:latin typeface="Archivo"/>
                <a:ea typeface="Archivo"/>
                <a:cs typeface="Archivo"/>
                <a:sym typeface="Archivo"/>
              </a:rPr>
            </a:br>
            <a:r>
              <a:rPr lang="en" sz="1000" b="1" u="sng">
                <a:solidFill>
                  <a:schemeClr val="dk1"/>
                </a:solidFill>
                <a:latin typeface="Archivo"/>
                <a:ea typeface="Archivo"/>
                <a:cs typeface="Archivo"/>
                <a:sym typeface="Archivo"/>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1">
                  <a:extLst>
                    <a:ext uri="{A12FA001-AC4F-418D-AE19-62706E023703}">
                      <ahyp:hlinkClr xmlns:ahyp="http://schemas.microsoft.com/office/drawing/2018/hyperlinkcolor" val="tx"/>
                    </a:ext>
                  </a:extLst>
                </a:hlinkClick>
              </a:rPr>
              <a:t>BLOG</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2">
                  <a:extLst>
                    <a:ext uri="{A12FA001-AC4F-418D-AE19-62706E023703}">
                      <ahyp:hlinkClr xmlns:ahyp="http://schemas.microsoft.com/office/drawing/2018/hyperlinkcolor" val="tx"/>
                    </a:ext>
                  </a:extLst>
                </a:hlinkClick>
              </a:rPr>
              <a:t>FAQs</a:t>
            </a:r>
            <a:endParaRPr sz="1000" b="1" u="sng">
              <a:solidFill>
                <a:schemeClr val="dk1"/>
              </a:solidFill>
              <a:latin typeface="Archivo"/>
              <a:ea typeface="Archivo"/>
              <a:cs typeface="Archivo"/>
              <a:sym typeface="Archivo"/>
            </a:endParaRPr>
          </a:p>
        </p:txBody>
      </p:sp>
      <p:sp>
        <p:nvSpPr>
          <p:cNvPr id="1968" name="Google Shape;1968;p37"/>
          <p:cNvSpPr txBox="1"/>
          <p:nvPr/>
        </p:nvSpPr>
        <p:spPr>
          <a:xfrm>
            <a:off x="3292623" y="4133675"/>
            <a:ext cx="35895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You can visit our sister projects:</a:t>
            </a:r>
            <a:br>
              <a:rPr lang="en" sz="1000" b="1">
                <a:solidFill>
                  <a:schemeClr val="dk1"/>
                </a:solidFill>
                <a:latin typeface="Archivo"/>
                <a:ea typeface="Archivo"/>
                <a:cs typeface="Archivo"/>
                <a:sym typeface="Archivo"/>
              </a:rPr>
            </a:br>
            <a:r>
              <a:rPr lang="en" sz="1000" b="1" u="sng">
                <a:solidFill>
                  <a:schemeClr val="dk1"/>
                </a:solidFill>
                <a:latin typeface="Archivo"/>
                <a:ea typeface="Archivo"/>
                <a:cs typeface="Archivo"/>
                <a:sym typeface="Archiv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6">
                  <a:extLst>
                    <a:ext uri="{A12FA001-AC4F-418D-AE19-62706E023703}">
                      <ahyp:hlinkClr xmlns:ahyp="http://schemas.microsoft.com/office/drawing/2018/hyperlinkcolor" val="tx"/>
                    </a:ext>
                  </a:extLst>
                </a:hlinkClick>
              </a:rPr>
              <a:t>WEPIK</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7">
                  <a:extLst>
                    <a:ext uri="{A12FA001-AC4F-418D-AE19-62706E023703}">
                      <ahyp:hlinkClr xmlns:ahyp="http://schemas.microsoft.com/office/drawing/2018/hyperlinkcolor" val="tx"/>
                    </a:ext>
                  </a:extLst>
                </a:hlinkClick>
              </a:rPr>
              <a:t>VIDEVO</a:t>
            </a:r>
            <a:endParaRPr sz="1000" b="1">
              <a:solidFill>
                <a:schemeClr val="dk1"/>
              </a:solidFill>
              <a:latin typeface="Archivo"/>
              <a:ea typeface="Archivo"/>
              <a:cs typeface="Archivo"/>
              <a:sym typeface="Archiv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2"/>
        <p:cNvGrpSpPr/>
        <p:nvPr/>
      </p:nvGrpSpPr>
      <p:grpSpPr>
        <a:xfrm>
          <a:off x="0" y="0"/>
          <a:ext cx="0" cy="0"/>
          <a:chOff x="0" y="0"/>
          <a:chExt cx="0" cy="0"/>
        </a:xfrm>
      </p:grpSpPr>
      <p:sp>
        <p:nvSpPr>
          <p:cNvPr id="1973" name="Google Shape;1973;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1974" name="Google Shape;1974;p38"/>
          <p:cNvSpPr txBox="1">
            <a:spLocks noGrp="1"/>
          </p:cNvSpPr>
          <p:nvPr>
            <p:ph type="subTitle" idx="3"/>
          </p:nvPr>
        </p:nvSpPr>
        <p:spPr>
          <a:xfrm>
            <a:off x="720000" y="4023250"/>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solidFill>
                <a:srgbClr val="666666"/>
              </a:solidFill>
            </a:endParaRPr>
          </a:p>
        </p:txBody>
      </p:sp>
      <p:sp>
        <p:nvSpPr>
          <p:cNvPr id="1975" name="Google Shape;1975;p38"/>
          <p:cNvSpPr txBox="1">
            <a:spLocks noGrp="1"/>
          </p:cNvSpPr>
          <p:nvPr>
            <p:ph type="subTitle" idx="1"/>
          </p:nvPr>
        </p:nvSpPr>
        <p:spPr>
          <a:xfrm>
            <a:off x="720000" y="2209193"/>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976" name="Google Shape;1976;p38"/>
          <p:cNvSpPr txBox="1">
            <a:spLocks noGrp="1"/>
          </p:cNvSpPr>
          <p:nvPr>
            <p:ph type="subTitle" idx="2"/>
          </p:nvPr>
        </p:nvSpPr>
        <p:spPr>
          <a:xfrm>
            <a:off x="3692271" y="2209193"/>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977" name="Google Shape;1977;p38"/>
          <p:cNvSpPr txBox="1">
            <a:spLocks noGrp="1"/>
          </p:cNvSpPr>
          <p:nvPr>
            <p:ph type="subTitle" idx="4"/>
          </p:nvPr>
        </p:nvSpPr>
        <p:spPr>
          <a:xfrm>
            <a:off x="3692271" y="4023250"/>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978" name="Google Shape;1978;p38"/>
          <p:cNvSpPr txBox="1">
            <a:spLocks noGrp="1"/>
          </p:cNvSpPr>
          <p:nvPr>
            <p:ph type="title" idx="5"/>
          </p:nvPr>
        </p:nvSpPr>
        <p:spPr>
          <a:xfrm>
            <a:off x="720000" y="1261808"/>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979" name="Google Shape;1979;p38"/>
          <p:cNvSpPr txBox="1">
            <a:spLocks noGrp="1"/>
          </p:cNvSpPr>
          <p:nvPr>
            <p:ph type="title" idx="6"/>
          </p:nvPr>
        </p:nvSpPr>
        <p:spPr>
          <a:xfrm>
            <a:off x="720000" y="30692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80" name="Google Shape;1980;p38"/>
          <p:cNvSpPr txBox="1">
            <a:spLocks noGrp="1"/>
          </p:cNvSpPr>
          <p:nvPr>
            <p:ph type="title" idx="7"/>
          </p:nvPr>
        </p:nvSpPr>
        <p:spPr>
          <a:xfrm>
            <a:off x="3692271" y="1261808"/>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981" name="Google Shape;1981;p38"/>
          <p:cNvSpPr txBox="1">
            <a:spLocks noGrp="1"/>
          </p:cNvSpPr>
          <p:nvPr>
            <p:ph type="title" idx="8"/>
          </p:nvPr>
        </p:nvSpPr>
        <p:spPr>
          <a:xfrm>
            <a:off x="3692271" y="30692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982" name="Google Shape;1982;p38"/>
          <p:cNvSpPr txBox="1">
            <a:spLocks noGrp="1"/>
          </p:cNvSpPr>
          <p:nvPr>
            <p:ph type="subTitle" idx="9"/>
          </p:nvPr>
        </p:nvSpPr>
        <p:spPr>
          <a:xfrm>
            <a:off x="720000" y="1842063"/>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1983" name="Google Shape;1983;p38"/>
          <p:cNvSpPr txBox="1">
            <a:spLocks noGrp="1"/>
          </p:cNvSpPr>
          <p:nvPr>
            <p:ph type="subTitle" idx="13"/>
          </p:nvPr>
        </p:nvSpPr>
        <p:spPr>
          <a:xfrm>
            <a:off x="3692271" y="1842063"/>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984" name="Google Shape;1984;p38"/>
          <p:cNvSpPr txBox="1">
            <a:spLocks noGrp="1"/>
          </p:cNvSpPr>
          <p:nvPr>
            <p:ph type="subTitle" idx="14"/>
          </p:nvPr>
        </p:nvSpPr>
        <p:spPr>
          <a:xfrm>
            <a:off x="720000" y="3655601"/>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Interpretation</a:t>
            </a:r>
            <a:endParaRPr/>
          </a:p>
        </p:txBody>
      </p:sp>
      <p:sp>
        <p:nvSpPr>
          <p:cNvPr id="1985" name="Google Shape;1985;p38"/>
          <p:cNvSpPr txBox="1">
            <a:spLocks noGrp="1"/>
          </p:cNvSpPr>
          <p:nvPr>
            <p:ph type="subTitle" idx="15"/>
          </p:nvPr>
        </p:nvSpPr>
        <p:spPr>
          <a:xfrm>
            <a:off x="3692271" y="3655601"/>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Elements</a:t>
            </a:r>
            <a:endParaRPr/>
          </a:p>
        </p:txBody>
      </p:sp>
      <p:grpSp>
        <p:nvGrpSpPr>
          <p:cNvPr id="1986" name="Google Shape;1986;p38"/>
          <p:cNvGrpSpPr/>
          <p:nvPr/>
        </p:nvGrpSpPr>
        <p:grpSpPr>
          <a:xfrm flipH="1">
            <a:off x="6894331" y="2711874"/>
            <a:ext cx="1813877" cy="1707268"/>
            <a:chOff x="1585000" y="1511350"/>
            <a:chExt cx="1040425" cy="979275"/>
          </a:xfrm>
        </p:grpSpPr>
        <p:sp>
          <p:nvSpPr>
            <p:cNvPr id="1987" name="Google Shape;1987;p38"/>
            <p:cNvSpPr/>
            <p:nvPr/>
          </p:nvSpPr>
          <p:spPr>
            <a:xfrm>
              <a:off x="2119650" y="2268400"/>
              <a:ext cx="9375" cy="6600"/>
            </a:xfrm>
            <a:custGeom>
              <a:avLst/>
              <a:gdLst/>
              <a:ahLst/>
              <a:cxnLst/>
              <a:rect l="l" t="t" r="r" b="b"/>
              <a:pathLst>
                <a:path w="375" h="264" extrusionOk="0">
                  <a:moveTo>
                    <a:pt x="375" y="0"/>
                  </a:moveTo>
                  <a:lnTo>
                    <a:pt x="375" y="0"/>
                  </a:lnTo>
                  <a:cubicBezTo>
                    <a:pt x="369" y="1"/>
                    <a:pt x="364" y="1"/>
                    <a:pt x="358" y="1"/>
                  </a:cubicBezTo>
                  <a:cubicBezTo>
                    <a:pt x="242" y="65"/>
                    <a:pt x="123" y="116"/>
                    <a:pt x="0" y="150"/>
                  </a:cubicBezTo>
                  <a:cubicBezTo>
                    <a:pt x="30" y="181"/>
                    <a:pt x="45" y="222"/>
                    <a:pt x="43" y="264"/>
                  </a:cubicBezTo>
                  <a:cubicBezTo>
                    <a:pt x="153" y="175"/>
                    <a:pt x="265" y="89"/>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8"/>
            <p:cNvSpPr/>
            <p:nvPr/>
          </p:nvSpPr>
          <p:spPr>
            <a:xfrm>
              <a:off x="1942850" y="1610325"/>
              <a:ext cx="646800" cy="314100"/>
            </a:xfrm>
            <a:custGeom>
              <a:avLst/>
              <a:gdLst/>
              <a:ahLst/>
              <a:cxnLst/>
              <a:rect l="l" t="t" r="r" b="b"/>
              <a:pathLst>
                <a:path w="25872" h="12564" extrusionOk="0">
                  <a:moveTo>
                    <a:pt x="1" y="1"/>
                  </a:moveTo>
                  <a:lnTo>
                    <a:pt x="1" y="1"/>
                  </a:lnTo>
                  <a:cubicBezTo>
                    <a:pt x="923" y="339"/>
                    <a:pt x="1840" y="692"/>
                    <a:pt x="2751" y="1057"/>
                  </a:cubicBezTo>
                  <a:cubicBezTo>
                    <a:pt x="3693" y="1326"/>
                    <a:pt x="4634" y="1596"/>
                    <a:pt x="5576" y="1863"/>
                  </a:cubicBezTo>
                  <a:cubicBezTo>
                    <a:pt x="6561" y="2141"/>
                    <a:pt x="7545" y="2421"/>
                    <a:pt x="8530" y="2701"/>
                  </a:cubicBezTo>
                  <a:cubicBezTo>
                    <a:pt x="8534" y="2702"/>
                    <a:pt x="8539" y="2702"/>
                    <a:pt x="8545" y="2705"/>
                  </a:cubicBezTo>
                  <a:cubicBezTo>
                    <a:pt x="8549" y="2707"/>
                    <a:pt x="8554" y="2708"/>
                    <a:pt x="8560" y="2711"/>
                  </a:cubicBezTo>
                  <a:cubicBezTo>
                    <a:pt x="13710" y="4174"/>
                    <a:pt x="18859" y="5652"/>
                    <a:pt x="23995" y="7164"/>
                  </a:cubicBezTo>
                  <a:cubicBezTo>
                    <a:pt x="24088" y="7191"/>
                    <a:pt x="24127" y="7265"/>
                    <a:pt x="24127" y="7340"/>
                  </a:cubicBezTo>
                  <a:cubicBezTo>
                    <a:pt x="24211" y="7346"/>
                    <a:pt x="24273" y="7427"/>
                    <a:pt x="24283" y="7517"/>
                  </a:cubicBezTo>
                  <a:cubicBezTo>
                    <a:pt x="24970" y="7619"/>
                    <a:pt x="25289" y="8969"/>
                    <a:pt x="25358" y="9522"/>
                  </a:cubicBezTo>
                  <a:cubicBezTo>
                    <a:pt x="25492" y="10592"/>
                    <a:pt x="25173" y="11624"/>
                    <a:pt x="24686" y="12563"/>
                  </a:cubicBezTo>
                  <a:cubicBezTo>
                    <a:pt x="25496" y="11916"/>
                    <a:pt x="25872" y="11260"/>
                    <a:pt x="25860" y="10086"/>
                  </a:cubicBezTo>
                  <a:cubicBezTo>
                    <a:pt x="25853" y="9322"/>
                    <a:pt x="25718" y="8559"/>
                    <a:pt x="25265" y="8004"/>
                  </a:cubicBezTo>
                  <a:cubicBezTo>
                    <a:pt x="25205" y="7947"/>
                    <a:pt x="25143" y="7890"/>
                    <a:pt x="25077" y="7839"/>
                  </a:cubicBezTo>
                  <a:cubicBezTo>
                    <a:pt x="24908" y="7706"/>
                    <a:pt x="24736" y="7628"/>
                    <a:pt x="24613" y="7482"/>
                  </a:cubicBezTo>
                  <a:cubicBezTo>
                    <a:pt x="24588" y="7468"/>
                    <a:pt x="24567" y="7454"/>
                    <a:pt x="24541" y="7442"/>
                  </a:cubicBezTo>
                  <a:cubicBezTo>
                    <a:pt x="24469" y="7410"/>
                    <a:pt x="24461" y="7334"/>
                    <a:pt x="24488" y="7275"/>
                  </a:cubicBezTo>
                  <a:cubicBezTo>
                    <a:pt x="23797" y="7006"/>
                    <a:pt x="23102" y="6747"/>
                    <a:pt x="22403" y="6501"/>
                  </a:cubicBezTo>
                  <a:cubicBezTo>
                    <a:pt x="18914" y="5537"/>
                    <a:pt x="15441" y="4496"/>
                    <a:pt x="11973" y="3450"/>
                  </a:cubicBezTo>
                  <a:cubicBezTo>
                    <a:pt x="11477" y="3311"/>
                    <a:pt x="10980" y="3172"/>
                    <a:pt x="10485" y="3026"/>
                  </a:cubicBezTo>
                  <a:cubicBezTo>
                    <a:pt x="7917" y="2272"/>
                    <a:pt x="5347" y="1529"/>
                    <a:pt x="2772" y="794"/>
                  </a:cubicBezTo>
                  <a:cubicBezTo>
                    <a:pt x="1848" y="531"/>
                    <a:pt x="925" y="26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9" name="Google Shape;1989;p38"/>
            <p:cNvGrpSpPr/>
            <p:nvPr/>
          </p:nvGrpSpPr>
          <p:grpSpPr>
            <a:xfrm>
              <a:off x="1585000" y="1719300"/>
              <a:ext cx="982175" cy="763825"/>
              <a:chOff x="1585000" y="1719300"/>
              <a:chExt cx="982175" cy="763825"/>
            </a:xfrm>
          </p:grpSpPr>
          <p:sp>
            <p:nvSpPr>
              <p:cNvPr id="1990" name="Google Shape;1990;p38"/>
              <p:cNvSpPr/>
              <p:nvPr/>
            </p:nvSpPr>
            <p:spPr>
              <a:xfrm>
                <a:off x="1885275" y="2101475"/>
                <a:ext cx="678150" cy="363250"/>
              </a:xfrm>
              <a:custGeom>
                <a:avLst/>
                <a:gdLst/>
                <a:ahLst/>
                <a:cxnLst/>
                <a:rect l="l" t="t" r="r" b="b"/>
                <a:pathLst>
                  <a:path w="27126" h="14530" extrusionOk="0">
                    <a:moveTo>
                      <a:pt x="25686" y="864"/>
                    </a:moveTo>
                    <a:cubicBezTo>
                      <a:pt x="25742" y="864"/>
                      <a:pt x="25758" y="951"/>
                      <a:pt x="25697" y="972"/>
                    </a:cubicBezTo>
                    <a:cubicBezTo>
                      <a:pt x="24150" y="1515"/>
                      <a:pt x="22567" y="1962"/>
                      <a:pt x="20995" y="2428"/>
                    </a:cubicBezTo>
                    <a:cubicBezTo>
                      <a:pt x="19425" y="2895"/>
                      <a:pt x="17845" y="3382"/>
                      <a:pt x="16235" y="3690"/>
                    </a:cubicBezTo>
                    <a:cubicBezTo>
                      <a:pt x="16234" y="3690"/>
                      <a:pt x="16233" y="3690"/>
                      <a:pt x="16233" y="3690"/>
                    </a:cubicBezTo>
                    <a:cubicBezTo>
                      <a:pt x="16216" y="3690"/>
                      <a:pt x="16209" y="3667"/>
                      <a:pt x="16227" y="3660"/>
                    </a:cubicBezTo>
                    <a:cubicBezTo>
                      <a:pt x="17784" y="3146"/>
                      <a:pt x="19386" y="2761"/>
                      <a:pt x="20962" y="2309"/>
                    </a:cubicBezTo>
                    <a:cubicBezTo>
                      <a:pt x="22540" y="1858"/>
                      <a:pt x="24096" y="1333"/>
                      <a:pt x="25669" y="866"/>
                    </a:cubicBezTo>
                    <a:cubicBezTo>
                      <a:pt x="25675" y="864"/>
                      <a:pt x="25681" y="864"/>
                      <a:pt x="25686" y="864"/>
                    </a:cubicBezTo>
                    <a:close/>
                    <a:moveTo>
                      <a:pt x="25452" y="2584"/>
                    </a:moveTo>
                    <a:cubicBezTo>
                      <a:pt x="25502" y="2584"/>
                      <a:pt x="25515" y="2661"/>
                      <a:pt x="25462" y="2681"/>
                    </a:cubicBezTo>
                    <a:cubicBezTo>
                      <a:pt x="23854" y="3291"/>
                      <a:pt x="22198" y="3825"/>
                      <a:pt x="20553" y="4328"/>
                    </a:cubicBezTo>
                    <a:cubicBezTo>
                      <a:pt x="20549" y="4330"/>
                      <a:pt x="20544" y="4330"/>
                      <a:pt x="20541" y="4330"/>
                    </a:cubicBezTo>
                    <a:cubicBezTo>
                      <a:pt x="20503" y="4330"/>
                      <a:pt x="20494" y="4271"/>
                      <a:pt x="20533" y="4257"/>
                    </a:cubicBezTo>
                    <a:cubicBezTo>
                      <a:pt x="22146" y="3659"/>
                      <a:pt x="23786" y="3077"/>
                      <a:pt x="25436" y="2586"/>
                    </a:cubicBezTo>
                    <a:cubicBezTo>
                      <a:pt x="25442" y="2585"/>
                      <a:pt x="25447" y="2584"/>
                      <a:pt x="25452" y="2584"/>
                    </a:cubicBezTo>
                    <a:close/>
                    <a:moveTo>
                      <a:pt x="18734" y="5000"/>
                    </a:moveTo>
                    <a:cubicBezTo>
                      <a:pt x="18780" y="5000"/>
                      <a:pt x="18797" y="5067"/>
                      <a:pt x="18748" y="5080"/>
                    </a:cubicBezTo>
                    <a:cubicBezTo>
                      <a:pt x="16391" y="5686"/>
                      <a:pt x="14035" y="6248"/>
                      <a:pt x="11710" y="6972"/>
                    </a:cubicBezTo>
                    <a:cubicBezTo>
                      <a:pt x="11706" y="6973"/>
                      <a:pt x="11702" y="6974"/>
                      <a:pt x="11698" y="6974"/>
                    </a:cubicBezTo>
                    <a:cubicBezTo>
                      <a:pt x="11662" y="6974"/>
                      <a:pt x="11650" y="6914"/>
                      <a:pt x="11692" y="6900"/>
                    </a:cubicBezTo>
                    <a:cubicBezTo>
                      <a:pt x="13985" y="6128"/>
                      <a:pt x="16338" y="5424"/>
                      <a:pt x="18726" y="5000"/>
                    </a:cubicBezTo>
                    <a:cubicBezTo>
                      <a:pt x="18729" y="5000"/>
                      <a:pt x="18731" y="5000"/>
                      <a:pt x="18734" y="5000"/>
                    </a:cubicBezTo>
                    <a:close/>
                    <a:moveTo>
                      <a:pt x="5482" y="7051"/>
                    </a:moveTo>
                    <a:cubicBezTo>
                      <a:pt x="5515" y="7051"/>
                      <a:pt x="5526" y="7103"/>
                      <a:pt x="5490" y="7113"/>
                    </a:cubicBezTo>
                    <a:cubicBezTo>
                      <a:pt x="4295" y="7429"/>
                      <a:pt x="3100" y="7744"/>
                      <a:pt x="1896" y="8023"/>
                    </a:cubicBezTo>
                    <a:cubicBezTo>
                      <a:pt x="1893" y="8023"/>
                      <a:pt x="1890" y="8024"/>
                      <a:pt x="1887" y="8024"/>
                    </a:cubicBezTo>
                    <a:cubicBezTo>
                      <a:pt x="1851" y="8024"/>
                      <a:pt x="1838" y="7967"/>
                      <a:pt x="1878" y="7956"/>
                    </a:cubicBezTo>
                    <a:cubicBezTo>
                      <a:pt x="3071" y="7631"/>
                      <a:pt x="4272" y="7341"/>
                      <a:pt x="5474" y="7052"/>
                    </a:cubicBezTo>
                    <a:cubicBezTo>
                      <a:pt x="5477" y="7051"/>
                      <a:pt x="5479" y="7051"/>
                      <a:pt x="5482" y="7051"/>
                    </a:cubicBezTo>
                    <a:close/>
                    <a:moveTo>
                      <a:pt x="25203" y="4976"/>
                    </a:moveTo>
                    <a:cubicBezTo>
                      <a:pt x="25251" y="4976"/>
                      <a:pt x="25268" y="5046"/>
                      <a:pt x="25217" y="5062"/>
                    </a:cubicBezTo>
                    <a:cubicBezTo>
                      <a:pt x="23045" y="5766"/>
                      <a:pt x="20803" y="6269"/>
                      <a:pt x="18621" y="6946"/>
                    </a:cubicBezTo>
                    <a:cubicBezTo>
                      <a:pt x="16437" y="7624"/>
                      <a:pt x="14270" y="8355"/>
                      <a:pt x="12111" y="9105"/>
                    </a:cubicBezTo>
                    <a:cubicBezTo>
                      <a:pt x="12109" y="9105"/>
                      <a:pt x="12107" y="9106"/>
                      <a:pt x="12105" y="9106"/>
                    </a:cubicBezTo>
                    <a:cubicBezTo>
                      <a:pt x="12091" y="9106"/>
                      <a:pt x="12087" y="9082"/>
                      <a:pt x="12103" y="9076"/>
                    </a:cubicBezTo>
                    <a:cubicBezTo>
                      <a:pt x="14241" y="8261"/>
                      <a:pt x="16407" y="7524"/>
                      <a:pt x="18592" y="6845"/>
                    </a:cubicBezTo>
                    <a:cubicBezTo>
                      <a:pt x="20757" y="6171"/>
                      <a:pt x="22966" y="5414"/>
                      <a:pt x="25193" y="4977"/>
                    </a:cubicBezTo>
                    <a:cubicBezTo>
                      <a:pt x="25196" y="4977"/>
                      <a:pt x="25200" y="4976"/>
                      <a:pt x="25203" y="4976"/>
                    </a:cubicBezTo>
                    <a:close/>
                    <a:moveTo>
                      <a:pt x="25208" y="4101"/>
                    </a:moveTo>
                    <a:cubicBezTo>
                      <a:pt x="25272" y="4101"/>
                      <a:pt x="25292" y="4202"/>
                      <a:pt x="25223" y="4225"/>
                    </a:cubicBezTo>
                    <a:cubicBezTo>
                      <a:pt x="21777" y="5432"/>
                      <a:pt x="18238" y="6426"/>
                      <a:pt x="14734" y="7445"/>
                    </a:cubicBezTo>
                    <a:cubicBezTo>
                      <a:pt x="11237" y="8465"/>
                      <a:pt x="7714" y="9571"/>
                      <a:pt x="4147" y="10323"/>
                    </a:cubicBezTo>
                    <a:cubicBezTo>
                      <a:pt x="4145" y="10324"/>
                      <a:pt x="4142" y="10324"/>
                      <a:pt x="4140" y="10324"/>
                    </a:cubicBezTo>
                    <a:cubicBezTo>
                      <a:pt x="4109" y="10324"/>
                      <a:pt x="4098" y="10278"/>
                      <a:pt x="4132" y="10268"/>
                    </a:cubicBezTo>
                    <a:cubicBezTo>
                      <a:pt x="7616" y="9173"/>
                      <a:pt x="11187" y="8327"/>
                      <a:pt x="14696" y="7306"/>
                    </a:cubicBezTo>
                    <a:cubicBezTo>
                      <a:pt x="18208" y="6285"/>
                      <a:pt x="21680" y="5129"/>
                      <a:pt x="25189" y="4104"/>
                    </a:cubicBezTo>
                    <a:cubicBezTo>
                      <a:pt x="25196" y="4102"/>
                      <a:pt x="25202" y="4101"/>
                      <a:pt x="25208" y="4101"/>
                    </a:cubicBezTo>
                    <a:close/>
                    <a:moveTo>
                      <a:pt x="24403" y="3654"/>
                    </a:moveTo>
                    <a:cubicBezTo>
                      <a:pt x="24450" y="3654"/>
                      <a:pt x="24463" y="3727"/>
                      <a:pt x="24414" y="3744"/>
                    </a:cubicBezTo>
                    <a:cubicBezTo>
                      <a:pt x="20453" y="5131"/>
                      <a:pt x="16398" y="6289"/>
                      <a:pt x="12366" y="7455"/>
                    </a:cubicBezTo>
                    <a:cubicBezTo>
                      <a:pt x="8334" y="8623"/>
                      <a:pt x="4281" y="9766"/>
                      <a:pt x="189" y="10707"/>
                    </a:cubicBezTo>
                    <a:cubicBezTo>
                      <a:pt x="186" y="10708"/>
                      <a:pt x="182" y="10708"/>
                      <a:pt x="179" y="10708"/>
                    </a:cubicBezTo>
                    <a:cubicBezTo>
                      <a:pt x="139" y="10708"/>
                      <a:pt x="126" y="10648"/>
                      <a:pt x="169" y="10637"/>
                    </a:cubicBezTo>
                    <a:cubicBezTo>
                      <a:pt x="4219" y="9517"/>
                      <a:pt x="8288" y="8469"/>
                      <a:pt x="12327" y="7313"/>
                    </a:cubicBezTo>
                    <a:cubicBezTo>
                      <a:pt x="16368" y="6155"/>
                      <a:pt x="20361" y="4850"/>
                      <a:pt x="24390" y="3656"/>
                    </a:cubicBezTo>
                    <a:cubicBezTo>
                      <a:pt x="24395" y="3655"/>
                      <a:pt x="24399" y="3654"/>
                      <a:pt x="24403" y="3654"/>
                    </a:cubicBezTo>
                    <a:close/>
                    <a:moveTo>
                      <a:pt x="26751" y="1"/>
                    </a:moveTo>
                    <a:lnTo>
                      <a:pt x="26751" y="1"/>
                    </a:lnTo>
                    <a:cubicBezTo>
                      <a:pt x="25348" y="348"/>
                      <a:pt x="23951" y="718"/>
                      <a:pt x="22565" y="1127"/>
                    </a:cubicBezTo>
                    <a:cubicBezTo>
                      <a:pt x="20565" y="1720"/>
                      <a:pt x="18604" y="2431"/>
                      <a:pt x="16611" y="3038"/>
                    </a:cubicBezTo>
                    <a:cubicBezTo>
                      <a:pt x="16610" y="3039"/>
                      <a:pt x="16609" y="3039"/>
                      <a:pt x="16607" y="3039"/>
                    </a:cubicBezTo>
                    <a:cubicBezTo>
                      <a:pt x="16605" y="3039"/>
                      <a:pt x="16604" y="3039"/>
                      <a:pt x="16602" y="3039"/>
                    </a:cubicBezTo>
                    <a:cubicBezTo>
                      <a:pt x="15466" y="3863"/>
                      <a:pt x="14331" y="4691"/>
                      <a:pt x="13193" y="5511"/>
                    </a:cubicBezTo>
                    <a:cubicBezTo>
                      <a:pt x="17168" y="4132"/>
                      <a:pt x="21175" y="2703"/>
                      <a:pt x="25221" y="1555"/>
                    </a:cubicBezTo>
                    <a:cubicBezTo>
                      <a:pt x="25226" y="1553"/>
                      <a:pt x="25231" y="1552"/>
                      <a:pt x="25235" y="1552"/>
                    </a:cubicBezTo>
                    <a:cubicBezTo>
                      <a:pt x="25277" y="1552"/>
                      <a:pt x="25290" y="1619"/>
                      <a:pt x="25244" y="1636"/>
                    </a:cubicBezTo>
                    <a:cubicBezTo>
                      <a:pt x="21221" y="3146"/>
                      <a:pt x="17057" y="4400"/>
                      <a:pt x="12956" y="5682"/>
                    </a:cubicBezTo>
                    <a:cubicBezTo>
                      <a:pt x="12875" y="5740"/>
                      <a:pt x="12794" y="5799"/>
                      <a:pt x="12711" y="5858"/>
                    </a:cubicBezTo>
                    <a:cubicBezTo>
                      <a:pt x="11640" y="6627"/>
                      <a:pt x="10449" y="7795"/>
                      <a:pt x="9105" y="8019"/>
                    </a:cubicBezTo>
                    <a:cubicBezTo>
                      <a:pt x="9096" y="8020"/>
                      <a:pt x="9089" y="8021"/>
                      <a:pt x="9081" y="8021"/>
                    </a:cubicBezTo>
                    <a:cubicBezTo>
                      <a:pt x="8988" y="8021"/>
                      <a:pt x="8941" y="7926"/>
                      <a:pt x="8975" y="7858"/>
                    </a:cubicBezTo>
                    <a:lnTo>
                      <a:pt x="8975" y="7858"/>
                    </a:lnTo>
                    <a:cubicBezTo>
                      <a:pt x="8967" y="7861"/>
                      <a:pt x="8959" y="7863"/>
                      <a:pt x="8950" y="7863"/>
                    </a:cubicBezTo>
                    <a:cubicBezTo>
                      <a:pt x="8944" y="7863"/>
                      <a:pt x="8938" y="7862"/>
                      <a:pt x="8932" y="7860"/>
                    </a:cubicBezTo>
                    <a:cubicBezTo>
                      <a:pt x="7295" y="7345"/>
                      <a:pt x="5656" y="6835"/>
                      <a:pt x="4017" y="6330"/>
                    </a:cubicBezTo>
                    <a:lnTo>
                      <a:pt x="4017" y="6330"/>
                    </a:lnTo>
                    <a:cubicBezTo>
                      <a:pt x="4061" y="6400"/>
                      <a:pt x="4017" y="6511"/>
                      <a:pt x="3927" y="6534"/>
                    </a:cubicBezTo>
                    <a:cubicBezTo>
                      <a:pt x="3912" y="6546"/>
                      <a:pt x="3894" y="6555"/>
                      <a:pt x="3873" y="6562"/>
                    </a:cubicBezTo>
                    <a:cubicBezTo>
                      <a:pt x="3852" y="6568"/>
                      <a:pt x="3831" y="6574"/>
                      <a:pt x="3810" y="6580"/>
                    </a:cubicBezTo>
                    <a:cubicBezTo>
                      <a:pt x="3781" y="6621"/>
                      <a:pt x="3733" y="6648"/>
                      <a:pt x="3680" y="6648"/>
                    </a:cubicBezTo>
                    <a:cubicBezTo>
                      <a:pt x="3660" y="6648"/>
                      <a:pt x="3639" y="6644"/>
                      <a:pt x="3618" y="6635"/>
                    </a:cubicBezTo>
                    <a:cubicBezTo>
                      <a:pt x="2906" y="6846"/>
                      <a:pt x="2188" y="7072"/>
                      <a:pt x="1456" y="7202"/>
                    </a:cubicBezTo>
                    <a:cubicBezTo>
                      <a:pt x="1453" y="7326"/>
                      <a:pt x="1421" y="7455"/>
                      <a:pt x="1379" y="7539"/>
                    </a:cubicBezTo>
                    <a:cubicBezTo>
                      <a:pt x="1276" y="7740"/>
                      <a:pt x="1087" y="7897"/>
                      <a:pt x="868" y="7940"/>
                    </a:cubicBezTo>
                    <a:cubicBezTo>
                      <a:pt x="915" y="7988"/>
                      <a:pt x="939" y="8054"/>
                      <a:pt x="912" y="8125"/>
                    </a:cubicBezTo>
                    <a:cubicBezTo>
                      <a:pt x="766" y="8510"/>
                      <a:pt x="616" y="8872"/>
                      <a:pt x="480" y="9232"/>
                    </a:cubicBezTo>
                    <a:cubicBezTo>
                      <a:pt x="2653" y="8708"/>
                      <a:pt x="4854" y="8380"/>
                      <a:pt x="6898" y="7432"/>
                    </a:cubicBezTo>
                    <a:cubicBezTo>
                      <a:pt x="6907" y="7428"/>
                      <a:pt x="6916" y="7426"/>
                      <a:pt x="6925" y="7426"/>
                    </a:cubicBezTo>
                    <a:cubicBezTo>
                      <a:pt x="6980" y="7426"/>
                      <a:pt x="7016" y="7502"/>
                      <a:pt x="6957" y="7535"/>
                    </a:cubicBezTo>
                    <a:cubicBezTo>
                      <a:pt x="5021" y="8600"/>
                      <a:pt x="2600" y="8949"/>
                      <a:pt x="436" y="9347"/>
                    </a:cubicBezTo>
                    <a:cubicBezTo>
                      <a:pt x="189" y="10019"/>
                      <a:pt x="1" y="10688"/>
                      <a:pt x="6" y="11486"/>
                    </a:cubicBezTo>
                    <a:cubicBezTo>
                      <a:pt x="9" y="11816"/>
                      <a:pt x="37" y="12136"/>
                      <a:pt x="97" y="12445"/>
                    </a:cubicBezTo>
                    <a:cubicBezTo>
                      <a:pt x="178" y="12289"/>
                      <a:pt x="413" y="12255"/>
                      <a:pt x="596" y="12204"/>
                    </a:cubicBezTo>
                    <a:cubicBezTo>
                      <a:pt x="1386" y="11980"/>
                      <a:pt x="2181" y="11771"/>
                      <a:pt x="2976" y="11562"/>
                    </a:cubicBezTo>
                    <a:cubicBezTo>
                      <a:pt x="4664" y="11115"/>
                      <a:pt x="6354" y="10675"/>
                      <a:pt x="8051" y="10265"/>
                    </a:cubicBezTo>
                    <a:cubicBezTo>
                      <a:pt x="8055" y="10264"/>
                      <a:pt x="8058" y="10264"/>
                      <a:pt x="8062" y="10264"/>
                    </a:cubicBezTo>
                    <a:cubicBezTo>
                      <a:pt x="8107" y="10264"/>
                      <a:pt x="8123" y="10333"/>
                      <a:pt x="8074" y="10347"/>
                    </a:cubicBezTo>
                    <a:cubicBezTo>
                      <a:pt x="6739" y="10726"/>
                      <a:pt x="5398" y="11076"/>
                      <a:pt x="4059" y="11433"/>
                    </a:cubicBezTo>
                    <a:cubicBezTo>
                      <a:pt x="3414" y="11606"/>
                      <a:pt x="2768" y="11774"/>
                      <a:pt x="2121" y="11940"/>
                    </a:cubicBezTo>
                    <a:cubicBezTo>
                      <a:pt x="1797" y="12024"/>
                      <a:pt x="300" y="12226"/>
                      <a:pt x="119" y="12550"/>
                    </a:cubicBezTo>
                    <a:cubicBezTo>
                      <a:pt x="281" y="13295"/>
                      <a:pt x="637" y="13959"/>
                      <a:pt x="1268" y="14483"/>
                    </a:cubicBezTo>
                    <a:cubicBezTo>
                      <a:pt x="1284" y="14496"/>
                      <a:pt x="1294" y="14512"/>
                      <a:pt x="1301" y="14530"/>
                    </a:cubicBezTo>
                    <a:cubicBezTo>
                      <a:pt x="2021" y="14185"/>
                      <a:pt x="2792" y="13939"/>
                      <a:pt x="3551" y="13692"/>
                    </a:cubicBezTo>
                    <a:cubicBezTo>
                      <a:pt x="4465" y="13391"/>
                      <a:pt x="5417" y="13052"/>
                      <a:pt x="6372" y="12892"/>
                    </a:cubicBezTo>
                    <a:cubicBezTo>
                      <a:pt x="8923" y="12043"/>
                      <a:pt x="11491" y="11240"/>
                      <a:pt x="14051" y="10431"/>
                    </a:cubicBezTo>
                    <a:cubicBezTo>
                      <a:pt x="18389" y="9061"/>
                      <a:pt x="22740" y="7733"/>
                      <a:pt x="27125" y="6520"/>
                    </a:cubicBezTo>
                    <a:cubicBezTo>
                      <a:pt x="27113" y="6508"/>
                      <a:pt x="27101" y="6496"/>
                      <a:pt x="27093" y="6481"/>
                    </a:cubicBezTo>
                    <a:cubicBezTo>
                      <a:pt x="27028" y="6468"/>
                      <a:pt x="26968" y="6432"/>
                      <a:pt x="26929" y="6359"/>
                    </a:cubicBezTo>
                    <a:cubicBezTo>
                      <a:pt x="26905" y="6312"/>
                      <a:pt x="26902" y="6261"/>
                      <a:pt x="26914" y="6213"/>
                    </a:cubicBezTo>
                    <a:cubicBezTo>
                      <a:pt x="26894" y="6185"/>
                      <a:pt x="26874" y="6157"/>
                      <a:pt x="26854" y="6127"/>
                    </a:cubicBezTo>
                    <a:cubicBezTo>
                      <a:pt x="26851" y="6125"/>
                      <a:pt x="26848" y="6123"/>
                      <a:pt x="26845" y="6120"/>
                    </a:cubicBezTo>
                    <a:cubicBezTo>
                      <a:pt x="26790" y="6071"/>
                      <a:pt x="26757" y="6016"/>
                      <a:pt x="26740" y="5954"/>
                    </a:cubicBezTo>
                    <a:cubicBezTo>
                      <a:pt x="26605" y="5739"/>
                      <a:pt x="26482" y="5507"/>
                      <a:pt x="26371" y="5267"/>
                    </a:cubicBezTo>
                    <a:cubicBezTo>
                      <a:pt x="26368" y="5295"/>
                      <a:pt x="26352" y="5321"/>
                      <a:pt x="26318" y="5333"/>
                    </a:cubicBezTo>
                    <a:cubicBezTo>
                      <a:pt x="18999" y="7704"/>
                      <a:pt x="11675" y="10080"/>
                      <a:pt x="4309" y="12301"/>
                    </a:cubicBezTo>
                    <a:cubicBezTo>
                      <a:pt x="4305" y="12303"/>
                      <a:pt x="4301" y="12303"/>
                      <a:pt x="4297" y="12303"/>
                    </a:cubicBezTo>
                    <a:cubicBezTo>
                      <a:pt x="4255" y="12303"/>
                      <a:pt x="4242" y="12238"/>
                      <a:pt x="4288" y="12222"/>
                    </a:cubicBezTo>
                    <a:cubicBezTo>
                      <a:pt x="11582" y="9777"/>
                      <a:pt x="18934" y="7480"/>
                      <a:pt x="26277" y="5184"/>
                    </a:cubicBezTo>
                    <a:cubicBezTo>
                      <a:pt x="26286" y="5181"/>
                      <a:pt x="26293" y="5180"/>
                      <a:pt x="26300" y="5180"/>
                    </a:cubicBezTo>
                    <a:cubicBezTo>
                      <a:pt x="26315" y="5180"/>
                      <a:pt x="26327" y="5185"/>
                      <a:pt x="26338" y="5192"/>
                    </a:cubicBezTo>
                    <a:cubicBezTo>
                      <a:pt x="25593" y="3503"/>
                      <a:pt x="25507" y="1310"/>
                      <a:pt x="26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8"/>
              <p:cNvSpPr/>
              <p:nvPr/>
            </p:nvSpPr>
            <p:spPr>
              <a:xfrm>
                <a:off x="1755200" y="2188750"/>
                <a:ext cx="158200" cy="105250"/>
              </a:xfrm>
              <a:custGeom>
                <a:avLst/>
                <a:gdLst/>
                <a:ahLst/>
                <a:cxnLst/>
                <a:rect l="l" t="t" r="r" b="b"/>
                <a:pathLst>
                  <a:path w="6328" h="4210" extrusionOk="0">
                    <a:moveTo>
                      <a:pt x="0" y="0"/>
                    </a:moveTo>
                    <a:lnTo>
                      <a:pt x="0" y="0"/>
                    </a:lnTo>
                    <a:cubicBezTo>
                      <a:pt x="1987" y="1282"/>
                      <a:pt x="3907" y="2702"/>
                      <a:pt x="5837" y="4066"/>
                    </a:cubicBezTo>
                    <a:cubicBezTo>
                      <a:pt x="5867" y="4088"/>
                      <a:pt x="5883" y="4117"/>
                      <a:pt x="5891" y="4146"/>
                    </a:cubicBezTo>
                    <a:cubicBezTo>
                      <a:pt x="5925" y="4158"/>
                      <a:pt x="5953" y="4181"/>
                      <a:pt x="5975" y="4210"/>
                    </a:cubicBezTo>
                    <a:cubicBezTo>
                      <a:pt x="6136" y="4185"/>
                      <a:pt x="6249" y="4064"/>
                      <a:pt x="6302" y="3908"/>
                    </a:cubicBezTo>
                    <a:cubicBezTo>
                      <a:pt x="6316" y="3868"/>
                      <a:pt x="6325" y="3827"/>
                      <a:pt x="6328" y="3787"/>
                    </a:cubicBezTo>
                    <a:cubicBezTo>
                      <a:pt x="6321" y="3784"/>
                      <a:pt x="6316" y="3784"/>
                      <a:pt x="6309" y="3778"/>
                    </a:cubicBezTo>
                    <a:cubicBezTo>
                      <a:pt x="4682" y="2729"/>
                      <a:pt x="3061" y="1678"/>
                      <a:pt x="1503" y="529"/>
                    </a:cubicBezTo>
                    <a:cubicBezTo>
                      <a:pt x="1476" y="510"/>
                      <a:pt x="1469" y="480"/>
                      <a:pt x="1474" y="454"/>
                    </a:cubicBezTo>
                    <a:cubicBezTo>
                      <a:pt x="983" y="303"/>
                      <a:pt x="491" y="1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8"/>
              <p:cNvSpPr/>
              <p:nvPr/>
            </p:nvSpPr>
            <p:spPr>
              <a:xfrm>
                <a:off x="1585000" y="2074500"/>
                <a:ext cx="521850" cy="167475"/>
              </a:xfrm>
              <a:custGeom>
                <a:avLst/>
                <a:gdLst/>
                <a:ahLst/>
                <a:cxnLst/>
                <a:rect l="l" t="t" r="r" b="b"/>
                <a:pathLst>
                  <a:path w="20874" h="6699" extrusionOk="0">
                    <a:moveTo>
                      <a:pt x="1" y="1"/>
                    </a:moveTo>
                    <a:lnTo>
                      <a:pt x="1" y="831"/>
                    </a:lnTo>
                    <a:cubicBezTo>
                      <a:pt x="2156" y="1481"/>
                      <a:pt x="4313" y="2131"/>
                      <a:pt x="6472" y="2773"/>
                    </a:cubicBezTo>
                    <a:cubicBezTo>
                      <a:pt x="11206" y="4182"/>
                      <a:pt x="15971" y="5853"/>
                      <a:pt x="20848" y="6699"/>
                    </a:cubicBezTo>
                    <a:cubicBezTo>
                      <a:pt x="20856" y="6696"/>
                      <a:pt x="20864" y="6693"/>
                      <a:pt x="20874" y="6691"/>
                    </a:cubicBezTo>
                    <a:cubicBezTo>
                      <a:pt x="20752" y="6415"/>
                      <a:pt x="20656" y="6125"/>
                      <a:pt x="20580" y="5829"/>
                    </a:cubicBezTo>
                    <a:cubicBezTo>
                      <a:pt x="13654" y="4181"/>
                      <a:pt x="6765" y="22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8"/>
              <p:cNvSpPr/>
              <p:nvPr/>
            </p:nvSpPr>
            <p:spPr>
              <a:xfrm>
                <a:off x="1585000" y="1939975"/>
                <a:ext cx="530075" cy="274150"/>
              </a:xfrm>
              <a:custGeom>
                <a:avLst/>
                <a:gdLst/>
                <a:ahLst/>
                <a:cxnLst/>
                <a:rect l="l" t="t" r="r" b="b"/>
                <a:pathLst>
                  <a:path w="21203" h="10966" extrusionOk="0">
                    <a:moveTo>
                      <a:pt x="6643" y="4652"/>
                    </a:moveTo>
                    <a:cubicBezTo>
                      <a:pt x="6647" y="4652"/>
                      <a:pt x="6653" y="4653"/>
                      <a:pt x="6658" y="4654"/>
                    </a:cubicBezTo>
                    <a:cubicBezTo>
                      <a:pt x="10795" y="5893"/>
                      <a:pt x="14925" y="7155"/>
                      <a:pt x="19043" y="8455"/>
                    </a:cubicBezTo>
                    <a:cubicBezTo>
                      <a:pt x="19090" y="8470"/>
                      <a:pt x="19075" y="8540"/>
                      <a:pt x="19032" y="8540"/>
                    </a:cubicBezTo>
                    <a:cubicBezTo>
                      <a:pt x="19028" y="8540"/>
                      <a:pt x="19024" y="8539"/>
                      <a:pt x="19020" y="8538"/>
                    </a:cubicBezTo>
                    <a:cubicBezTo>
                      <a:pt x="14880" y="7310"/>
                      <a:pt x="10752" y="6043"/>
                      <a:pt x="6631" y="4754"/>
                    </a:cubicBezTo>
                    <a:cubicBezTo>
                      <a:pt x="6573" y="4736"/>
                      <a:pt x="6591" y="4652"/>
                      <a:pt x="6643" y="4652"/>
                    </a:cubicBezTo>
                    <a:close/>
                    <a:moveTo>
                      <a:pt x="2067" y="4299"/>
                    </a:moveTo>
                    <a:cubicBezTo>
                      <a:pt x="2069" y="4299"/>
                      <a:pt x="2071" y="4299"/>
                      <a:pt x="2073" y="4300"/>
                    </a:cubicBezTo>
                    <a:cubicBezTo>
                      <a:pt x="5095" y="5096"/>
                      <a:pt x="8048" y="6201"/>
                      <a:pt x="11049" y="7079"/>
                    </a:cubicBezTo>
                    <a:cubicBezTo>
                      <a:pt x="14059" y="7958"/>
                      <a:pt x="17103" y="8693"/>
                      <a:pt x="20123" y="9528"/>
                    </a:cubicBezTo>
                    <a:cubicBezTo>
                      <a:pt x="20217" y="9554"/>
                      <a:pt x="20186" y="9684"/>
                      <a:pt x="20100" y="9684"/>
                    </a:cubicBezTo>
                    <a:cubicBezTo>
                      <a:pt x="20094" y="9684"/>
                      <a:pt x="20088" y="9683"/>
                      <a:pt x="20081" y="9682"/>
                    </a:cubicBezTo>
                    <a:cubicBezTo>
                      <a:pt x="16976" y="9015"/>
                      <a:pt x="13901" y="8109"/>
                      <a:pt x="10856" y="7213"/>
                    </a:cubicBezTo>
                    <a:cubicBezTo>
                      <a:pt x="7916" y="6349"/>
                      <a:pt x="4879" y="5540"/>
                      <a:pt x="2054" y="4344"/>
                    </a:cubicBezTo>
                    <a:cubicBezTo>
                      <a:pt x="2030" y="4334"/>
                      <a:pt x="2044" y="4299"/>
                      <a:pt x="2067" y="4299"/>
                    </a:cubicBezTo>
                    <a:close/>
                    <a:moveTo>
                      <a:pt x="1" y="1"/>
                    </a:moveTo>
                    <a:lnTo>
                      <a:pt x="1" y="1429"/>
                    </a:lnTo>
                    <a:cubicBezTo>
                      <a:pt x="3394" y="2413"/>
                      <a:pt x="6799" y="3360"/>
                      <a:pt x="10174" y="4396"/>
                    </a:cubicBezTo>
                    <a:cubicBezTo>
                      <a:pt x="10233" y="4415"/>
                      <a:pt x="10214" y="4496"/>
                      <a:pt x="10161" y="4496"/>
                    </a:cubicBezTo>
                    <a:cubicBezTo>
                      <a:pt x="10156" y="4496"/>
                      <a:pt x="10152" y="4496"/>
                      <a:pt x="10147" y="4495"/>
                    </a:cubicBezTo>
                    <a:cubicBezTo>
                      <a:pt x="6741" y="3659"/>
                      <a:pt x="3364" y="2673"/>
                      <a:pt x="1" y="1667"/>
                    </a:cubicBezTo>
                    <a:lnTo>
                      <a:pt x="1" y="2474"/>
                    </a:lnTo>
                    <a:cubicBezTo>
                      <a:pt x="1249" y="2841"/>
                      <a:pt x="2490" y="3227"/>
                      <a:pt x="3712" y="3660"/>
                    </a:cubicBezTo>
                    <a:cubicBezTo>
                      <a:pt x="3794" y="3689"/>
                      <a:pt x="3770" y="3806"/>
                      <a:pt x="3693" y="3806"/>
                    </a:cubicBezTo>
                    <a:cubicBezTo>
                      <a:pt x="3687" y="3806"/>
                      <a:pt x="3680" y="3805"/>
                      <a:pt x="3672" y="3804"/>
                    </a:cubicBezTo>
                    <a:cubicBezTo>
                      <a:pt x="2442" y="3495"/>
                      <a:pt x="1219" y="3149"/>
                      <a:pt x="1" y="2788"/>
                    </a:cubicBezTo>
                    <a:lnTo>
                      <a:pt x="1" y="3867"/>
                    </a:lnTo>
                    <a:cubicBezTo>
                      <a:pt x="9" y="3871"/>
                      <a:pt x="18" y="3874"/>
                      <a:pt x="28" y="3877"/>
                    </a:cubicBezTo>
                    <a:cubicBezTo>
                      <a:pt x="107" y="3905"/>
                      <a:pt x="84" y="4018"/>
                      <a:pt x="11" y="4018"/>
                    </a:cubicBezTo>
                    <a:cubicBezTo>
                      <a:pt x="8" y="4018"/>
                      <a:pt x="4" y="4018"/>
                      <a:pt x="1" y="4017"/>
                    </a:cubicBezTo>
                    <a:lnTo>
                      <a:pt x="1" y="5263"/>
                    </a:lnTo>
                    <a:cubicBezTo>
                      <a:pt x="6808" y="7292"/>
                      <a:pt x="13639" y="9197"/>
                      <a:pt x="20521" y="10965"/>
                    </a:cubicBezTo>
                    <a:cubicBezTo>
                      <a:pt x="20303" y="9943"/>
                      <a:pt x="20341" y="8842"/>
                      <a:pt x="20586" y="7819"/>
                    </a:cubicBezTo>
                    <a:cubicBezTo>
                      <a:pt x="17654" y="7006"/>
                      <a:pt x="14726" y="6075"/>
                      <a:pt x="11846" y="5106"/>
                    </a:cubicBezTo>
                    <a:cubicBezTo>
                      <a:pt x="11759" y="5076"/>
                      <a:pt x="11783" y="4951"/>
                      <a:pt x="11864" y="4951"/>
                    </a:cubicBezTo>
                    <a:cubicBezTo>
                      <a:pt x="11871" y="4951"/>
                      <a:pt x="11879" y="4952"/>
                      <a:pt x="11888" y="4954"/>
                    </a:cubicBezTo>
                    <a:cubicBezTo>
                      <a:pt x="14813" y="5774"/>
                      <a:pt x="17754" y="6653"/>
                      <a:pt x="20633" y="7632"/>
                    </a:cubicBezTo>
                    <a:cubicBezTo>
                      <a:pt x="20749" y="7195"/>
                      <a:pt x="20903" y="6773"/>
                      <a:pt x="21091" y="6380"/>
                    </a:cubicBezTo>
                    <a:cubicBezTo>
                      <a:pt x="21116" y="6331"/>
                      <a:pt x="21158" y="6307"/>
                      <a:pt x="21202" y="6299"/>
                    </a:cubicBezTo>
                    <a:cubicBezTo>
                      <a:pt x="18281" y="5459"/>
                      <a:pt x="15363" y="4608"/>
                      <a:pt x="12449" y="3747"/>
                    </a:cubicBezTo>
                    <a:cubicBezTo>
                      <a:pt x="8292" y="2520"/>
                      <a:pt x="4146" y="126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8"/>
              <p:cNvSpPr/>
              <p:nvPr/>
            </p:nvSpPr>
            <p:spPr>
              <a:xfrm>
                <a:off x="1856200" y="2308325"/>
                <a:ext cx="55000" cy="174800"/>
              </a:xfrm>
              <a:custGeom>
                <a:avLst/>
                <a:gdLst/>
                <a:ahLst/>
                <a:cxnLst/>
                <a:rect l="l" t="t" r="r" b="b"/>
                <a:pathLst>
                  <a:path w="2200" h="6992" extrusionOk="0">
                    <a:moveTo>
                      <a:pt x="1480" y="0"/>
                    </a:moveTo>
                    <a:lnTo>
                      <a:pt x="1480" y="0"/>
                    </a:lnTo>
                    <a:cubicBezTo>
                      <a:pt x="654" y="721"/>
                      <a:pt x="327" y="1885"/>
                      <a:pt x="139" y="2946"/>
                    </a:cubicBezTo>
                    <a:cubicBezTo>
                      <a:pt x="47" y="3469"/>
                      <a:pt x="1" y="4007"/>
                      <a:pt x="25" y="4540"/>
                    </a:cubicBezTo>
                    <a:cubicBezTo>
                      <a:pt x="194" y="5336"/>
                      <a:pt x="554" y="6082"/>
                      <a:pt x="1121" y="6720"/>
                    </a:cubicBezTo>
                    <a:cubicBezTo>
                      <a:pt x="1198" y="6806"/>
                      <a:pt x="1196" y="6909"/>
                      <a:pt x="1153" y="6992"/>
                    </a:cubicBezTo>
                    <a:cubicBezTo>
                      <a:pt x="1307" y="6952"/>
                      <a:pt x="1445" y="6894"/>
                      <a:pt x="1510" y="6701"/>
                    </a:cubicBezTo>
                    <a:cubicBezTo>
                      <a:pt x="1533" y="6633"/>
                      <a:pt x="1589" y="6604"/>
                      <a:pt x="1646" y="6604"/>
                    </a:cubicBezTo>
                    <a:cubicBezTo>
                      <a:pt x="1685" y="6604"/>
                      <a:pt x="1724" y="6618"/>
                      <a:pt x="1752" y="6643"/>
                    </a:cubicBezTo>
                    <a:cubicBezTo>
                      <a:pt x="1898" y="6552"/>
                      <a:pt x="2048" y="6470"/>
                      <a:pt x="2200" y="6390"/>
                    </a:cubicBezTo>
                    <a:cubicBezTo>
                      <a:pt x="81" y="5485"/>
                      <a:pt x="361" y="1737"/>
                      <a:pt x="1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8"/>
              <p:cNvSpPr/>
              <p:nvPr/>
            </p:nvSpPr>
            <p:spPr>
              <a:xfrm>
                <a:off x="2103950" y="1803425"/>
                <a:ext cx="463225" cy="436450"/>
              </a:xfrm>
              <a:custGeom>
                <a:avLst/>
                <a:gdLst/>
                <a:ahLst/>
                <a:cxnLst/>
                <a:rect l="l" t="t" r="r" b="b"/>
                <a:pathLst>
                  <a:path w="18529" h="17458" extrusionOk="0">
                    <a:moveTo>
                      <a:pt x="17015" y="1520"/>
                    </a:moveTo>
                    <a:cubicBezTo>
                      <a:pt x="17075" y="1520"/>
                      <a:pt x="17111" y="1614"/>
                      <a:pt x="17050" y="1659"/>
                    </a:cubicBezTo>
                    <a:cubicBezTo>
                      <a:pt x="14516" y="3571"/>
                      <a:pt x="11886" y="5424"/>
                      <a:pt x="9229" y="7159"/>
                    </a:cubicBezTo>
                    <a:cubicBezTo>
                      <a:pt x="9222" y="7163"/>
                      <a:pt x="9215" y="7165"/>
                      <a:pt x="9209" y="7165"/>
                    </a:cubicBezTo>
                    <a:cubicBezTo>
                      <a:pt x="9179" y="7165"/>
                      <a:pt x="9163" y="7120"/>
                      <a:pt x="9192" y="7098"/>
                    </a:cubicBezTo>
                    <a:cubicBezTo>
                      <a:pt x="11713" y="5163"/>
                      <a:pt x="14331" y="3292"/>
                      <a:pt x="16977" y="1533"/>
                    </a:cubicBezTo>
                    <a:cubicBezTo>
                      <a:pt x="16991" y="1524"/>
                      <a:pt x="17003" y="1520"/>
                      <a:pt x="17015" y="1520"/>
                    </a:cubicBezTo>
                    <a:close/>
                    <a:moveTo>
                      <a:pt x="18165" y="2904"/>
                    </a:moveTo>
                    <a:cubicBezTo>
                      <a:pt x="18222" y="2904"/>
                      <a:pt x="18254" y="2986"/>
                      <a:pt x="18197" y="3027"/>
                    </a:cubicBezTo>
                    <a:cubicBezTo>
                      <a:pt x="15785" y="4748"/>
                      <a:pt x="13175" y="6265"/>
                      <a:pt x="10640" y="7797"/>
                    </a:cubicBezTo>
                    <a:cubicBezTo>
                      <a:pt x="10629" y="7804"/>
                      <a:pt x="10618" y="7807"/>
                      <a:pt x="10607" y="7807"/>
                    </a:cubicBezTo>
                    <a:cubicBezTo>
                      <a:pt x="10552" y="7807"/>
                      <a:pt x="10517" y="7725"/>
                      <a:pt x="10574" y="7686"/>
                    </a:cubicBezTo>
                    <a:cubicBezTo>
                      <a:pt x="13049" y="6057"/>
                      <a:pt x="15540" y="4351"/>
                      <a:pt x="18131" y="2914"/>
                    </a:cubicBezTo>
                    <a:cubicBezTo>
                      <a:pt x="18143" y="2907"/>
                      <a:pt x="18154" y="2904"/>
                      <a:pt x="18165" y="2904"/>
                    </a:cubicBezTo>
                    <a:close/>
                    <a:moveTo>
                      <a:pt x="18275" y="2000"/>
                    </a:moveTo>
                    <a:cubicBezTo>
                      <a:pt x="18342" y="2000"/>
                      <a:pt x="18380" y="2101"/>
                      <a:pt x="18313" y="2151"/>
                    </a:cubicBezTo>
                    <a:cubicBezTo>
                      <a:pt x="15589" y="4207"/>
                      <a:pt x="12631" y="6005"/>
                      <a:pt x="9778" y="7878"/>
                    </a:cubicBezTo>
                    <a:cubicBezTo>
                      <a:pt x="6922" y="9752"/>
                      <a:pt x="4056" y="11658"/>
                      <a:pt x="1099" y="13371"/>
                    </a:cubicBezTo>
                    <a:cubicBezTo>
                      <a:pt x="1090" y="13376"/>
                      <a:pt x="1082" y="13378"/>
                      <a:pt x="1074" y="13378"/>
                    </a:cubicBezTo>
                    <a:cubicBezTo>
                      <a:pt x="1034" y="13378"/>
                      <a:pt x="1011" y="13320"/>
                      <a:pt x="1051" y="13291"/>
                    </a:cubicBezTo>
                    <a:cubicBezTo>
                      <a:pt x="3867" y="11344"/>
                      <a:pt x="6784" y="9528"/>
                      <a:pt x="9651" y="7659"/>
                    </a:cubicBezTo>
                    <a:cubicBezTo>
                      <a:pt x="12513" y="5794"/>
                      <a:pt x="15303" y="3770"/>
                      <a:pt x="18234" y="2013"/>
                    </a:cubicBezTo>
                    <a:cubicBezTo>
                      <a:pt x="18248" y="2004"/>
                      <a:pt x="18262" y="2000"/>
                      <a:pt x="18275" y="2000"/>
                    </a:cubicBezTo>
                    <a:close/>
                    <a:moveTo>
                      <a:pt x="9530" y="8426"/>
                    </a:moveTo>
                    <a:cubicBezTo>
                      <a:pt x="9569" y="8426"/>
                      <a:pt x="9592" y="8480"/>
                      <a:pt x="9552" y="8507"/>
                    </a:cubicBezTo>
                    <a:cubicBezTo>
                      <a:pt x="7986" y="9563"/>
                      <a:pt x="6342" y="10500"/>
                      <a:pt x="4782" y="11571"/>
                    </a:cubicBezTo>
                    <a:cubicBezTo>
                      <a:pt x="3223" y="12642"/>
                      <a:pt x="1715" y="13777"/>
                      <a:pt x="218" y="14932"/>
                    </a:cubicBezTo>
                    <a:cubicBezTo>
                      <a:pt x="209" y="14939"/>
                      <a:pt x="199" y="14942"/>
                      <a:pt x="189" y="14942"/>
                    </a:cubicBezTo>
                    <a:cubicBezTo>
                      <a:pt x="144" y="14942"/>
                      <a:pt x="104" y="14874"/>
                      <a:pt x="147" y="14840"/>
                    </a:cubicBezTo>
                    <a:cubicBezTo>
                      <a:pt x="1573" y="13667"/>
                      <a:pt x="3062" y="12567"/>
                      <a:pt x="4584" y="11520"/>
                    </a:cubicBezTo>
                    <a:cubicBezTo>
                      <a:pt x="6167" y="10431"/>
                      <a:pt x="7791" y="9299"/>
                      <a:pt x="9509" y="8431"/>
                    </a:cubicBezTo>
                    <a:cubicBezTo>
                      <a:pt x="9516" y="8427"/>
                      <a:pt x="9523" y="8426"/>
                      <a:pt x="9530" y="8426"/>
                    </a:cubicBezTo>
                    <a:close/>
                    <a:moveTo>
                      <a:pt x="15205" y="5963"/>
                    </a:moveTo>
                    <a:cubicBezTo>
                      <a:pt x="15250" y="5963"/>
                      <a:pt x="15275" y="6031"/>
                      <a:pt x="15230" y="6063"/>
                    </a:cubicBezTo>
                    <a:cubicBezTo>
                      <a:pt x="12915" y="7720"/>
                      <a:pt x="10501" y="9252"/>
                      <a:pt x="8152" y="10861"/>
                    </a:cubicBezTo>
                    <a:cubicBezTo>
                      <a:pt x="5802" y="12471"/>
                      <a:pt x="3483" y="14123"/>
                      <a:pt x="1162" y="15776"/>
                    </a:cubicBezTo>
                    <a:cubicBezTo>
                      <a:pt x="1152" y="15783"/>
                      <a:pt x="1142" y="15786"/>
                      <a:pt x="1132" y="15786"/>
                    </a:cubicBezTo>
                    <a:cubicBezTo>
                      <a:pt x="1087" y="15786"/>
                      <a:pt x="1059" y="15714"/>
                      <a:pt x="1105" y="15680"/>
                    </a:cubicBezTo>
                    <a:lnTo>
                      <a:pt x="1105" y="15678"/>
                    </a:lnTo>
                    <a:cubicBezTo>
                      <a:pt x="3388" y="13970"/>
                      <a:pt x="5713" y="12319"/>
                      <a:pt x="8054" y="10692"/>
                    </a:cubicBezTo>
                    <a:cubicBezTo>
                      <a:pt x="10384" y="9072"/>
                      <a:pt x="12731" y="7414"/>
                      <a:pt x="15176" y="5971"/>
                    </a:cubicBezTo>
                    <a:cubicBezTo>
                      <a:pt x="15186" y="5965"/>
                      <a:pt x="15196" y="5963"/>
                      <a:pt x="15205" y="5963"/>
                    </a:cubicBezTo>
                    <a:close/>
                    <a:moveTo>
                      <a:pt x="17722" y="1"/>
                    </a:moveTo>
                    <a:cubicBezTo>
                      <a:pt x="14973" y="2028"/>
                      <a:pt x="12150" y="3959"/>
                      <a:pt x="9342" y="5902"/>
                    </a:cubicBezTo>
                    <a:cubicBezTo>
                      <a:pt x="6535" y="7843"/>
                      <a:pt x="3761" y="9942"/>
                      <a:pt x="811" y="11659"/>
                    </a:cubicBezTo>
                    <a:cubicBezTo>
                      <a:pt x="794" y="11669"/>
                      <a:pt x="778" y="11673"/>
                      <a:pt x="761" y="11673"/>
                    </a:cubicBezTo>
                    <a:cubicBezTo>
                      <a:pt x="733" y="11673"/>
                      <a:pt x="707" y="11660"/>
                      <a:pt x="686" y="11642"/>
                    </a:cubicBezTo>
                    <a:cubicBezTo>
                      <a:pt x="662" y="11706"/>
                      <a:pt x="609" y="11759"/>
                      <a:pt x="537" y="11770"/>
                    </a:cubicBezTo>
                    <a:cubicBezTo>
                      <a:pt x="623" y="11798"/>
                      <a:pt x="690" y="11880"/>
                      <a:pt x="655" y="11978"/>
                    </a:cubicBezTo>
                    <a:cubicBezTo>
                      <a:pt x="560" y="12239"/>
                      <a:pt x="481" y="12496"/>
                      <a:pt x="412" y="12752"/>
                    </a:cubicBezTo>
                    <a:cubicBezTo>
                      <a:pt x="1491" y="11938"/>
                      <a:pt x="2705" y="11272"/>
                      <a:pt x="3842" y="10554"/>
                    </a:cubicBezTo>
                    <a:cubicBezTo>
                      <a:pt x="5180" y="9709"/>
                      <a:pt x="6521" y="8867"/>
                      <a:pt x="7879" y="8053"/>
                    </a:cubicBezTo>
                    <a:cubicBezTo>
                      <a:pt x="7886" y="8048"/>
                      <a:pt x="7893" y="8046"/>
                      <a:pt x="7900" y="8046"/>
                    </a:cubicBezTo>
                    <a:cubicBezTo>
                      <a:pt x="7933" y="8046"/>
                      <a:pt x="7953" y="8098"/>
                      <a:pt x="7918" y="8122"/>
                    </a:cubicBezTo>
                    <a:cubicBezTo>
                      <a:pt x="6654" y="8987"/>
                      <a:pt x="5364" y="9819"/>
                      <a:pt x="4068" y="10637"/>
                    </a:cubicBezTo>
                    <a:cubicBezTo>
                      <a:pt x="2866" y="11398"/>
                      <a:pt x="1660" y="12253"/>
                      <a:pt x="378" y="12882"/>
                    </a:cubicBezTo>
                    <a:cubicBezTo>
                      <a:pt x="347" y="13003"/>
                      <a:pt x="317" y="13126"/>
                      <a:pt x="291" y="13248"/>
                    </a:cubicBezTo>
                    <a:cubicBezTo>
                      <a:pt x="329" y="13291"/>
                      <a:pt x="313" y="13363"/>
                      <a:pt x="263" y="13383"/>
                    </a:cubicBezTo>
                    <a:cubicBezTo>
                      <a:pt x="1" y="14730"/>
                      <a:pt x="76" y="16022"/>
                      <a:pt x="359" y="17458"/>
                    </a:cubicBezTo>
                    <a:cubicBezTo>
                      <a:pt x="1249" y="16680"/>
                      <a:pt x="2281" y="16035"/>
                      <a:pt x="3300" y="15397"/>
                    </a:cubicBezTo>
                    <a:cubicBezTo>
                      <a:pt x="3296" y="15306"/>
                      <a:pt x="3339" y="15218"/>
                      <a:pt x="3453" y="15166"/>
                    </a:cubicBezTo>
                    <a:cubicBezTo>
                      <a:pt x="3636" y="15080"/>
                      <a:pt x="3819" y="14995"/>
                      <a:pt x="4002" y="14910"/>
                    </a:cubicBezTo>
                    <a:cubicBezTo>
                      <a:pt x="4112" y="14856"/>
                      <a:pt x="4220" y="14799"/>
                      <a:pt x="4327" y="14742"/>
                    </a:cubicBezTo>
                    <a:cubicBezTo>
                      <a:pt x="4428" y="14676"/>
                      <a:pt x="4531" y="14610"/>
                      <a:pt x="4630" y="14544"/>
                    </a:cubicBezTo>
                    <a:cubicBezTo>
                      <a:pt x="6137" y="13528"/>
                      <a:pt x="7632" y="12493"/>
                      <a:pt x="9112" y="11441"/>
                    </a:cubicBezTo>
                    <a:cubicBezTo>
                      <a:pt x="10634" y="10361"/>
                      <a:pt x="12142" y="9261"/>
                      <a:pt x="13634" y="8142"/>
                    </a:cubicBezTo>
                    <a:cubicBezTo>
                      <a:pt x="15011" y="7110"/>
                      <a:pt x="16330" y="5963"/>
                      <a:pt x="17743" y="4984"/>
                    </a:cubicBezTo>
                    <a:cubicBezTo>
                      <a:pt x="17736" y="4944"/>
                      <a:pt x="17741" y="4898"/>
                      <a:pt x="17766" y="4852"/>
                    </a:cubicBezTo>
                    <a:cubicBezTo>
                      <a:pt x="17982" y="4442"/>
                      <a:pt x="18167" y="4009"/>
                      <a:pt x="18296" y="3563"/>
                    </a:cubicBezTo>
                    <a:lnTo>
                      <a:pt x="18296" y="3563"/>
                    </a:lnTo>
                    <a:cubicBezTo>
                      <a:pt x="15392" y="5586"/>
                      <a:pt x="12359" y="7435"/>
                      <a:pt x="9411" y="9390"/>
                    </a:cubicBezTo>
                    <a:cubicBezTo>
                      <a:pt x="7924" y="10377"/>
                      <a:pt x="6440" y="11370"/>
                      <a:pt x="4961" y="12368"/>
                    </a:cubicBezTo>
                    <a:cubicBezTo>
                      <a:pt x="3490" y="13362"/>
                      <a:pt x="2045" y="14448"/>
                      <a:pt x="512" y="15344"/>
                    </a:cubicBezTo>
                    <a:cubicBezTo>
                      <a:pt x="505" y="15348"/>
                      <a:pt x="497" y="15350"/>
                      <a:pt x="490" y="15350"/>
                    </a:cubicBezTo>
                    <a:cubicBezTo>
                      <a:pt x="450" y="15350"/>
                      <a:pt x="415" y="15295"/>
                      <a:pt x="452" y="15266"/>
                    </a:cubicBezTo>
                    <a:cubicBezTo>
                      <a:pt x="1805" y="14188"/>
                      <a:pt x="3308" y="13263"/>
                      <a:pt x="4742" y="12295"/>
                    </a:cubicBezTo>
                    <a:cubicBezTo>
                      <a:pt x="6221" y="11297"/>
                      <a:pt x="7705" y="10304"/>
                      <a:pt x="9192" y="9318"/>
                    </a:cubicBezTo>
                    <a:cubicBezTo>
                      <a:pt x="12201" y="7322"/>
                      <a:pt x="15190" y="5240"/>
                      <a:pt x="18305" y="3413"/>
                    </a:cubicBezTo>
                    <a:cubicBezTo>
                      <a:pt x="18317" y="3406"/>
                      <a:pt x="18328" y="3405"/>
                      <a:pt x="18338" y="3405"/>
                    </a:cubicBezTo>
                    <a:cubicBezTo>
                      <a:pt x="18480" y="2849"/>
                      <a:pt x="18528" y="2273"/>
                      <a:pt x="18432" y="1693"/>
                    </a:cubicBezTo>
                    <a:cubicBezTo>
                      <a:pt x="18359" y="1252"/>
                      <a:pt x="18208" y="838"/>
                      <a:pt x="17979" y="453"/>
                    </a:cubicBezTo>
                    <a:cubicBezTo>
                      <a:pt x="17866" y="262"/>
                      <a:pt x="17759" y="161"/>
                      <a:pt x="17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8"/>
              <p:cNvSpPr/>
              <p:nvPr/>
            </p:nvSpPr>
            <p:spPr>
              <a:xfrm>
                <a:off x="1840725" y="1719300"/>
                <a:ext cx="418500" cy="223150"/>
              </a:xfrm>
              <a:custGeom>
                <a:avLst/>
                <a:gdLst/>
                <a:ahLst/>
                <a:cxnLst/>
                <a:rect l="l" t="t" r="r" b="b"/>
                <a:pathLst>
                  <a:path w="16740" h="8926" extrusionOk="0">
                    <a:moveTo>
                      <a:pt x="9783" y="8921"/>
                    </a:moveTo>
                    <a:cubicBezTo>
                      <a:pt x="9783" y="8921"/>
                      <a:pt x="9783" y="8921"/>
                      <a:pt x="9783" y="8921"/>
                    </a:cubicBezTo>
                    <a:cubicBezTo>
                      <a:pt x="9783" y="8921"/>
                      <a:pt x="9783" y="8921"/>
                      <a:pt x="9783" y="8921"/>
                    </a:cubicBezTo>
                    <a:close/>
                    <a:moveTo>
                      <a:pt x="6895" y="0"/>
                    </a:moveTo>
                    <a:cubicBezTo>
                      <a:pt x="5667" y="876"/>
                      <a:pt x="4436" y="1735"/>
                      <a:pt x="3249" y="2669"/>
                    </a:cubicBezTo>
                    <a:cubicBezTo>
                      <a:pt x="2755" y="3058"/>
                      <a:pt x="2268" y="3457"/>
                      <a:pt x="1779" y="3851"/>
                    </a:cubicBezTo>
                    <a:cubicBezTo>
                      <a:pt x="1534" y="4062"/>
                      <a:pt x="1281" y="4272"/>
                      <a:pt x="1019" y="4459"/>
                    </a:cubicBezTo>
                    <a:cubicBezTo>
                      <a:pt x="684" y="4722"/>
                      <a:pt x="345" y="4985"/>
                      <a:pt x="1" y="5238"/>
                    </a:cubicBezTo>
                    <a:cubicBezTo>
                      <a:pt x="13" y="5243"/>
                      <a:pt x="25" y="5247"/>
                      <a:pt x="36" y="5251"/>
                    </a:cubicBezTo>
                    <a:cubicBezTo>
                      <a:pt x="1561" y="5623"/>
                      <a:pt x="3001" y="6241"/>
                      <a:pt x="4420" y="6908"/>
                    </a:cubicBezTo>
                    <a:cubicBezTo>
                      <a:pt x="4589" y="6987"/>
                      <a:pt x="4757" y="7067"/>
                      <a:pt x="4924" y="7147"/>
                    </a:cubicBezTo>
                    <a:cubicBezTo>
                      <a:pt x="5060" y="7196"/>
                      <a:pt x="5193" y="7244"/>
                      <a:pt x="5327" y="7292"/>
                    </a:cubicBezTo>
                    <a:cubicBezTo>
                      <a:pt x="6132" y="7574"/>
                      <a:pt x="6938" y="7858"/>
                      <a:pt x="7743" y="8144"/>
                    </a:cubicBezTo>
                    <a:cubicBezTo>
                      <a:pt x="8121" y="8277"/>
                      <a:pt x="8498" y="8415"/>
                      <a:pt x="8874" y="8556"/>
                    </a:cubicBezTo>
                    <a:cubicBezTo>
                      <a:pt x="9095" y="8639"/>
                      <a:pt x="9637" y="8733"/>
                      <a:pt x="9783" y="8921"/>
                    </a:cubicBezTo>
                    <a:lnTo>
                      <a:pt x="9783" y="8921"/>
                    </a:lnTo>
                    <a:cubicBezTo>
                      <a:pt x="9739" y="8864"/>
                      <a:pt x="9781" y="8796"/>
                      <a:pt x="9836" y="8796"/>
                    </a:cubicBezTo>
                    <a:cubicBezTo>
                      <a:pt x="9852" y="8796"/>
                      <a:pt x="9870" y="8802"/>
                      <a:pt x="9887" y="8817"/>
                    </a:cubicBezTo>
                    <a:lnTo>
                      <a:pt x="9939" y="8860"/>
                    </a:lnTo>
                    <a:cubicBezTo>
                      <a:pt x="9956" y="8875"/>
                      <a:pt x="9962" y="8901"/>
                      <a:pt x="9959" y="8925"/>
                    </a:cubicBezTo>
                    <a:cubicBezTo>
                      <a:pt x="12067" y="7050"/>
                      <a:pt x="14420" y="5409"/>
                      <a:pt x="16739" y="3801"/>
                    </a:cubicBezTo>
                    <a:cubicBezTo>
                      <a:pt x="16123" y="3509"/>
                      <a:pt x="15505" y="3219"/>
                      <a:pt x="14885" y="2935"/>
                    </a:cubicBezTo>
                    <a:cubicBezTo>
                      <a:pt x="13913" y="2582"/>
                      <a:pt x="12949" y="2208"/>
                      <a:pt x="11979" y="1851"/>
                    </a:cubicBezTo>
                    <a:cubicBezTo>
                      <a:pt x="10293" y="1231"/>
                      <a:pt x="8592" y="645"/>
                      <a:pt x="6911" y="10"/>
                    </a:cubicBezTo>
                    <a:cubicBezTo>
                      <a:pt x="6905" y="7"/>
                      <a:pt x="6901" y="3"/>
                      <a:pt x="6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7" name="Google Shape;1997;p38"/>
            <p:cNvSpPr/>
            <p:nvPr/>
          </p:nvSpPr>
          <p:spPr>
            <a:xfrm>
              <a:off x="1585000" y="1511350"/>
              <a:ext cx="1040425" cy="768425"/>
            </a:xfrm>
            <a:custGeom>
              <a:avLst/>
              <a:gdLst/>
              <a:ahLst/>
              <a:cxnLst/>
              <a:rect l="l" t="t" r="r" b="b"/>
              <a:pathLst>
                <a:path w="41617" h="30737" extrusionOk="0">
                  <a:moveTo>
                    <a:pt x="14315" y="3960"/>
                  </a:moveTo>
                  <a:lnTo>
                    <a:pt x="14315" y="3960"/>
                  </a:lnTo>
                  <a:cubicBezTo>
                    <a:pt x="15239" y="4225"/>
                    <a:pt x="16162" y="4490"/>
                    <a:pt x="17086" y="4753"/>
                  </a:cubicBezTo>
                  <a:cubicBezTo>
                    <a:pt x="19661" y="5488"/>
                    <a:pt x="22231" y="6231"/>
                    <a:pt x="24799" y="6985"/>
                  </a:cubicBezTo>
                  <a:cubicBezTo>
                    <a:pt x="25294" y="7129"/>
                    <a:pt x="25791" y="7270"/>
                    <a:pt x="26287" y="7408"/>
                  </a:cubicBezTo>
                  <a:cubicBezTo>
                    <a:pt x="29757" y="8453"/>
                    <a:pt x="33228" y="9495"/>
                    <a:pt x="36717" y="10460"/>
                  </a:cubicBezTo>
                  <a:cubicBezTo>
                    <a:pt x="37416" y="10706"/>
                    <a:pt x="38111" y="10965"/>
                    <a:pt x="38802" y="11234"/>
                  </a:cubicBezTo>
                  <a:cubicBezTo>
                    <a:pt x="38775" y="11293"/>
                    <a:pt x="38783" y="11369"/>
                    <a:pt x="38855" y="11401"/>
                  </a:cubicBezTo>
                  <a:cubicBezTo>
                    <a:pt x="38881" y="11413"/>
                    <a:pt x="38902" y="11427"/>
                    <a:pt x="38927" y="11439"/>
                  </a:cubicBezTo>
                  <a:cubicBezTo>
                    <a:pt x="39050" y="11587"/>
                    <a:pt x="39222" y="11665"/>
                    <a:pt x="39391" y="11798"/>
                  </a:cubicBezTo>
                  <a:cubicBezTo>
                    <a:pt x="39457" y="11849"/>
                    <a:pt x="39519" y="11904"/>
                    <a:pt x="39579" y="11963"/>
                  </a:cubicBezTo>
                  <a:cubicBezTo>
                    <a:pt x="40032" y="12518"/>
                    <a:pt x="40167" y="13281"/>
                    <a:pt x="40174" y="14045"/>
                  </a:cubicBezTo>
                  <a:cubicBezTo>
                    <a:pt x="40186" y="15217"/>
                    <a:pt x="39810" y="15875"/>
                    <a:pt x="39000" y="16522"/>
                  </a:cubicBezTo>
                  <a:cubicBezTo>
                    <a:pt x="39487" y="15583"/>
                    <a:pt x="39806" y="14551"/>
                    <a:pt x="39672" y="13481"/>
                  </a:cubicBezTo>
                  <a:cubicBezTo>
                    <a:pt x="39603" y="12928"/>
                    <a:pt x="39284" y="11578"/>
                    <a:pt x="38597" y="11476"/>
                  </a:cubicBezTo>
                  <a:cubicBezTo>
                    <a:pt x="38587" y="11386"/>
                    <a:pt x="38525" y="11305"/>
                    <a:pt x="38441" y="11299"/>
                  </a:cubicBezTo>
                  <a:cubicBezTo>
                    <a:pt x="38441" y="11223"/>
                    <a:pt x="38402" y="11150"/>
                    <a:pt x="38309" y="11123"/>
                  </a:cubicBezTo>
                  <a:cubicBezTo>
                    <a:pt x="33173" y="9610"/>
                    <a:pt x="28024" y="8133"/>
                    <a:pt x="22874" y="6668"/>
                  </a:cubicBezTo>
                  <a:cubicBezTo>
                    <a:pt x="22868" y="6667"/>
                    <a:pt x="22864" y="6666"/>
                    <a:pt x="22859" y="6663"/>
                  </a:cubicBezTo>
                  <a:cubicBezTo>
                    <a:pt x="22853" y="6661"/>
                    <a:pt x="22848" y="6661"/>
                    <a:pt x="22844" y="6660"/>
                  </a:cubicBezTo>
                  <a:cubicBezTo>
                    <a:pt x="21859" y="6380"/>
                    <a:pt x="20875" y="6100"/>
                    <a:pt x="19890" y="5822"/>
                  </a:cubicBezTo>
                  <a:cubicBezTo>
                    <a:pt x="18948" y="5555"/>
                    <a:pt x="18007" y="5285"/>
                    <a:pt x="17065" y="5014"/>
                  </a:cubicBezTo>
                  <a:cubicBezTo>
                    <a:pt x="16154" y="4651"/>
                    <a:pt x="15237" y="4296"/>
                    <a:pt x="14315" y="3960"/>
                  </a:cubicBezTo>
                  <a:close/>
                  <a:moveTo>
                    <a:pt x="17124" y="8317"/>
                  </a:moveTo>
                  <a:cubicBezTo>
                    <a:pt x="17130" y="8321"/>
                    <a:pt x="17133" y="8325"/>
                    <a:pt x="17140" y="8328"/>
                  </a:cubicBezTo>
                  <a:cubicBezTo>
                    <a:pt x="18821" y="8963"/>
                    <a:pt x="20521" y="9549"/>
                    <a:pt x="22208" y="10169"/>
                  </a:cubicBezTo>
                  <a:cubicBezTo>
                    <a:pt x="23178" y="10526"/>
                    <a:pt x="24142" y="10900"/>
                    <a:pt x="25114" y="11253"/>
                  </a:cubicBezTo>
                  <a:cubicBezTo>
                    <a:pt x="25734" y="11537"/>
                    <a:pt x="26352" y="11826"/>
                    <a:pt x="26967" y="12119"/>
                  </a:cubicBezTo>
                  <a:cubicBezTo>
                    <a:pt x="24648" y="13727"/>
                    <a:pt x="22296" y="15368"/>
                    <a:pt x="20188" y="17242"/>
                  </a:cubicBezTo>
                  <a:cubicBezTo>
                    <a:pt x="20191" y="17219"/>
                    <a:pt x="20185" y="17193"/>
                    <a:pt x="20168" y="17178"/>
                  </a:cubicBezTo>
                  <a:lnTo>
                    <a:pt x="20116" y="17135"/>
                  </a:lnTo>
                  <a:cubicBezTo>
                    <a:pt x="20099" y="17120"/>
                    <a:pt x="20081" y="17114"/>
                    <a:pt x="20065" y="17114"/>
                  </a:cubicBezTo>
                  <a:cubicBezTo>
                    <a:pt x="20010" y="17114"/>
                    <a:pt x="19968" y="17182"/>
                    <a:pt x="20012" y="17239"/>
                  </a:cubicBezTo>
                  <a:lnTo>
                    <a:pt x="20012" y="17239"/>
                  </a:lnTo>
                  <a:cubicBezTo>
                    <a:pt x="19866" y="17051"/>
                    <a:pt x="19324" y="16957"/>
                    <a:pt x="19103" y="16874"/>
                  </a:cubicBezTo>
                  <a:cubicBezTo>
                    <a:pt x="18727" y="16733"/>
                    <a:pt x="18350" y="16595"/>
                    <a:pt x="17970" y="16462"/>
                  </a:cubicBezTo>
                  <a:cubicBezTo>
                    <a:pt x="17167" y="16176"/>
                    <a:pt x="16361" y="15892"/>
                    <a:pt x="15556" y="15610"/>
                  </a:cubicBezTo>
                  <a:cubicBezTo>
                    <a:pt x="15422" y="15562"/>
                    <a:pt x="15287" y="15514"/>
                    <a:pt x="15153" y="15465"/>
                  </a:cubicBezTo>
                  <a:cubicBezTo>
                    <a:pt x="14986" y="15385"/>
                    <a:pt x="14818" y="15305"/>
                    <a:pt x="14649" y="15226"/>
                  </a:cubicBezTo>
                  <a:cubicBezTo>
                    <a:pt x="13230" y="14559"/>
                    <a:pt x="11790" y="13941"/>
                    <a:pt x="10265" y="13569"/>
                  </a:cubicBezTo>
                  <a:cubicBezTo>
                    <a:pt x="10254" y="13565"/>
                    <a:pt x="10242" y="13560"/>
                    <a:pt x="10230" y="13556"/>
                  </a:cubicBezTo>
                  <a:cubicBezTo>
                    <a:pt x="10574" y="13303"/>
                    <a:pt x="10911" y="13040"/>
                    <a:pt x="11248" y="12775"/>
                  </a:cubicBezTo>
                  <a:cubicBezTo>
                    <a:pt x="11510" y="12589"/>
                    <a:pt x="11763" y="12380"/>
                    <a:pt x="12008" y="12169"/>
                  </a:cubicBezTo>
                  <a:cubicBezTo>
                    <a:pt x="12497" y="11773"/>
                    <a:pt x="12984" y="11376"/>
                    <a:pt x="13478" y="10987"/>
                  </a:cubicBezTo>
                  <a:cubicBezTo>
                    <a:pt x="14664" y="10053"/>
                    <a:pt x="15896" y="9194"/>
                    <a:pt x="17124" y="8317"/>
                  </a:cubicBezTo>
                  <a:close/>
                  <a:moveTo>
                    <a:pt x="38480" y="11684"/>
                  </a:moveTo>
                  <a:cubicBezTo>
                    <a:pt x="38517" y="11844"/>
                    <a:pt x="38624" y="11944"/>
                    <a:pt x="38737" y="12136"/>
                  </a:cubicBezTo>
                  <a:cubicBezTo>
                    <a:pt x="38966" y="12520"/>
                    <a:pt x="39117" y="12935"/>
                    <a:pt x="39190" y="13376"/>
                  </a:cubicBezTo>
                  <a:cubicBezTo>
                    <a:pt x="39286" y="13954"/>
                    <a:pt x="39238" y="14531"/>
                    <a:pt x="39096" y="15088"/>
                  </a:cubicBezTo>
                  <a:cubicBezTo>
                    <a:pt x="39094" y="15087"/>
                    <a:pt x="39092" y="15087"/>
                    <a:pt x="39091" y="15087"/>
                  </a:cubicBezTo>
                  <a:cubicBezTo>
                    <a:pt x="39083" y="15087"/>
                    <a:pt x="39073" y="15090"/>
                    <a:pt x="39063" y="15094"/>
                  </a:cubicBezTo>
                  <a:cubicBezTo>
                    <a:pt x="35948" y="16923"/>
                    <a:pt x="32959" y="19004"/>
                    <a:pt x="29950" y="21000"/>
                  </a:cubicBezTo>
                  <a:cubicBezTo>
                    <a:pt x="28463" y="21987"/>
                    <a:pt x="26979" y="22980"/>
                    <a:pt x="25500" y="23978"/>
                  </a:cubicBezTo>
                  <a:cubicBezTo>
                    <a:pt x="24066" y="24945"/>
                    <a:pt x="22563" y="25870"/>
                    <a:pt x="21210" y="26949"/>
                  </a:cubicBezTo>
                  <a:cubicBezTo>
                    <a:pt x="21173" y="26978"/>
                    <a:pt x="21208" y="27032"/>
                    <a:pt x="21248" y="27032"/>
                  </a:cubicBezTo>
                  <a:cubicBezTo>
                    <a:pt x="21255" y="27032"/>
                    <a:pt x="21263" y="27030"/>
                    <a:pt x="21270" y="27026"/>
                  </a:cubicBezTo>
                  <a:cubicBezTo>
                    <a:pt x="22803" y="26131"/>
                    <a:pt x="24248" y="25043"/>
                    <a:pt x="25719" y="24051"/>
                  </a:cubicBezTo>
                  <a:cubicBezTo>
                    <a:pt x="27198" y="23051"/>
                    <a:pt x="28682" y="22059"/>
                    <a:pt x="30169" y="21073"/>
                  </a:cubicBezTo>
                  <a:cubicBezTo>
                    <a:pt x="33117" y="19116"/>
                    <a:pt x="36150" y="17268"/>
                    <a:pt x="39054" y="15245"/>
                  </a:cubicBezTo>
                  <a:lnTo>
                    <a:pt x="39054" y="15245"/>
                  </a:lnTo>
                  <a:cubicBezTo>
                    <a:pt x="38925" y="15691"/>
                    <a:pt x="38740" y="16124"/>
                    <a:pt x="38524" y="16535"/>
                  </a:cubicBezTo>
                  <a:cubicBezTo>
                    <a:pt x="38499" y="16581"/>
                    <a:pt x="38494" y="16625"/>
                    <a:pt x="38501" y="16666"/>
                  </a:cubicBezTo>
                  <a:cubicBezTo>
                    <a:pt x="37088" y="17646"/>
                    <a:pt x="35769" y="18793"/>
                    <a:pt x="34392" y="19825"/>
                  </a:cubicBezTo>
                  <a:cubicBezTo>
                    <a:pt x="32900" y="20943"/>
                    <a:pt x="31392" y="22044"/>
                    <a:pt x="29870" y="23124"/>
                  </a:cubicBezTo>
                  <a:cubicBezTo>
                    <a:pt x="28390" y="24176"/>
                    <a:pt x="26895" y="25210"/>
                    <a:pt x="25388" y="26225"/>
                  </a:cubicBezTo>
                  <a:cubicBezTo>
                    <a:pt x="25289" y="26293"/>
                    <a:pt x="25186" y="26358"/>
                    <a:pt x="25085" y="26424"/>
                  </a:cubicBezTo>
                  <a:cubicBezTo>
                    <a:pt x="24978" y="26482"/>
                    <a:pt x="24870" y="26538"/>
                    <a:pt x="24760" y="26592"/>
                  </a:cubicBezTo>
                  <a:cubicBezTo>
                    <a:pt x="24577" y="26677"/>
                    <a:pt x="24394" y="26762"/>
                    <a:pt x="24211" y="26847"/>
                  </a:cubicBezTo>
                  <a:cubicBezTo>
                    <a:pt x="24097" y="26900"/>
                    <a:pt x="24054" y="26989"/>
                    <a:pt x="24058" y="27079"/>
                  </a:cubicBezTo>
                  <a:cubicBezTo>
                    <a:pt x="23039" y="27717"/>
                    <a:pt x="22007" y="28362"/>
                    <a:pt x="21117" y="29139"/>
                  </a:cubicBezTo>
                  <a:cubicBezTo>
                    <a:pt x="20833" y="27703"/>
                    <a:pt x="20759" y="26412"/>
                    <a:pt x="21021" y="25065"/>
                  </a:cubicBezTo>
                  <a:lnTo>
                    <a:pt x="21021" y="25065"/>
                  </a:lnTo>
                  <a:lnTo>
                    <a:pt x="21021" y="25066"/>
                  </a:lnTo>
                  <a:cubicBezTo>
                    <a:pt x="21071" y="25045"/>
                    <a:pt x="21087" y="24973"/>
                    <a:pt x="21049" y="24931"/>
                  </a:cubicBezTo>
                  <a:cubicBezTo>
                    <a:pt x="21075" y="24809"/>
                    <a:pt x="21105" y="24686"/>
                    <a:pt x="21136" y="24563"/>
                  </a:cubicBezTo>
                  <a:cubicBezTo>
                    <a:pt x="22418" y="23934"/>
                    <a:pt x="23624" y="23080"/>
                    <a:pt x="24826" y="22320"/>
                  </a:cubicBezTo>
                  <a:cubicBezTo>
                    <a:pt x="26122" y="21502"/>
                    <a:pt x="27412" y="20670"/>
                    <a:pt x="28676" y="19805"/>
                  </a:cubicBezTo>
                  <a:cubicBezTo>
                    <a:pt x="28711" y="19780"/>
                    <a:pt x="28691" y="19729"/>
                    <a:pt x="28658" y="19729"/>
                  </a:cubicBezTo>
                  <a:cubicBezTo>
                    <a:pt x="28651" y="19729"/>
                    <a:pt x="28644" y="19731"/>
                    <a:pt x="28637" y="19736"/>
                  </a:cubicBezTo>
                  <a:cubicBezTo>
                    <a:pt x="27279" y="20550"/>
                    <a:pt x="25938" y="21391"/>
                    <a:pt x="24600" y="22236"/>
                  </a:cubicBezTo>
                  <a:cubicBezTo>
                    <a:pt x="23463" y="22955"/>
                    <a:pt x="22249" y="23621"/>
                    <a:pt x="21170" y="24433"/>
                  </a:cubicBezTo>
                  <a:cubicBezTo>
                    <a:pt x="21239" y="24179"/>
                    <a:pt x="21318" y="23922"/>
                    <a:pt x="21413" y="23660"/>
                  </a:cubicBezTo>
                  <a:cubicBezTo>
                    <a:pt x="21448" y="23563"/>
                    <a:pt x="21381" y="23481"/>
                    <a:pt x="21295" y="23452"/>
                  </a:cubicBezTo>
                  <a:cubicBezTo>
                    <a:pt x="21369" y="23442"/>
                    <a:pt x="21420" y="23388"/>
                    <a:pt x="21444" y="23325"/>
                  </a:cubicBezTo>
                  <a:cubicBezTo>
                    <a:pt x="21465" y="23343"/>
                    <a:pt x="21492" y="23355"/>
                    <a:pt x="21520" y="23355"/>
                  </a:cubicBezTo>
                  <a:cubicBezTo>
                    <a:pt x="21536" y="23355"/>
                    <a:pt x="21553" y="23351"/>
                    <a:pt x="21569" y="23342"/>
                  </a:cubicBezTo>
                  <a:cubicBezTo>
                    <a:pt x="24519" y="21625"/>
                    <a:pt x="27293" y="19526"/>
                    <a:pt x="30100" y="17584"/>
                  </a:cubicBezTo>
                  <a:cubicBezTo>
                    <a:pt x="32908" y="15642"/>
                    <a:pt x="35731" y="13711"/>
                    <a:pt x="38480" y="11684"/>
                  </a:cubicBezTo>
                  <a:close/>
                  <a:moveTo>
                    <a:pt x="21761" y="30282"/>
                  </a:moveTo>
                  <a:lnTo>
                    <a:pt x="21761" y="30282"/>
                  </a:lnTo>
                  <a:cubicBezTo>
                    <a:pt x="21651" y="30371"/>
                    <a:pt x="21539" y="30457"/>
                    <a:pt x="21429" y="30546"/>
                  </a:cubicBezTo>
                  <a:cubicBezTo>
                    <a:pt x="21431" y="30504"/>
                    <a:pt x="21416" y="30463"/>
                    <a:pt x="21386" y="30432"/>
                  </a:cubicBezTo>
                  <a:cubicBezTo>
                    <a:pt x="21509" y="30398"/>
                    <a:pt x="21628" y="30347"/>
                    <a:pt x="21744" y="30283"/>
                  </a:cubicBezTo>
                  <a:cubicBezTo>
                    <a:pt x="21750" y="30283"/>
                    <a:pt x="21755" y="30283"/>
                    <a:pt x="21761" y="30282"/>
                  </a:cubicBezTo>
                  <a:close/>
                  <a:moveTo>
                    <a:pt x="2194" y="1"/>
                  </a:moveTo>
                  <a:cubicBezTo>
                    <a:pt x="2167" y="1"/>
                    <a:pt x="2138" y="6"/>
                    <a:pt x="2109" y="19"/>
                  </a:cubicBezTo>
                  <a:cubicBezTo>
                    <a:pt x="2078" y="32"/>
                    <a:pt x="2054" y="43"/>
                    <a:pt x="2032" y="54"/>
                  </a:cubicBezTo>
                  <a:cubicBezTo>
                    <a:pt x="1991" y="61"/>
                    <a:pt x="1960" y="87"/>
                    <a:pt x="1945" y="119"/>
                  </a:cubicBezTo>
                  <a:cubicBezTo>
                    <a:pt x="1921" y="149"/>
                    <a:pt x="1901" y="188"/>
                    <a:pt x="1874" y="252"/>
                  </a:cubicBezTo>
                  <a:cubicBezTo>
                    <a:pt x="1867" y="268"/>
                    <a:pt x="1862" y="285"/>
                    <a:pt x="1859" y="303"/>
                  </a:cubicBezTo>
                  <a:cubicBezTo>
                    <a:pt x="1839" y="300"/>
                    <a:pt x="1818" y="298"/>
                    <a:pt x="1798" y="295"/>
                  </a:cubicBezTo>
                  <a:cubicBezTo>
                    <a:pt x="1796" y="295"/>
                    <a:pt x="1795" y="295"/>
                    <a:pt x="1793" y="295"/>
                  </a:cubicBezTo>
                  <a:cubicBezTo>
                    <a:pt x="1732" y="295"/>
                    <a:pt x="1706" y="393"/>
                    <a:pt x="1764" y="421"/>
                  </a:cubicBezTo>
                  <a:cubicBezTo>
                    <a:pt x="1802" y="438"/>
                    <a:pt x="1840" y="452"/>
                    <a:pt x="1878" y="469"/>
                  </a:cubicBezTo>
                  <a:cubicBezTo>
                    <a:pt x="1901" y="513"/>
                    <a:pt x="1940" y="546"/>
                    <a:pt x="1998" y="557"/>
                  </a:cubicBezTo>
                  <a:cubicBezTo>
                    <a:pt x="2047" y="565"/>
                    <a:pt x="2097" y="573"/>
                    <a:pt x="2146" y="583"/>
                  </a:cubicBezTo>
                  <a:cubicBezTo>
                    <a:pt x="3163" y="983"/>
                    <a:pt x="4300" y="1166"/>
                    <a:pt x="5347" y="1438"/>
                  </a:cubicBezTo>
                  <a:cubicBezTo>
                    <a:pt x="6641" y="1774"/>
                    <a:pt x="7928" y="2150"/>
                    <a:pt x="9215" y="2509"/>
                  </a:cubicBezTo>
                  <a:cubicBezTo>
                    <a:pt x="10871" y="2970"/>
                    <a:pt x="12522" y="3444"/>
                    <a:pt x="14174" y="3919"/>
                  </a:cubicBezTo>
                  <a:cubicBezTo>
                    <a:pt x="14165" y="3918"/>
                    <a:pt x="14156" y="3918"/>
                    <a:pt x="14148" y="3918"/>
                  </a:cubicBezTo>
                  <a:cubicBezTo>
                    <a:pt x="14027" y="3918"/>
                    <a:pt x="13942" y="4004"/>
                    <a:pt x="13909" y="4112"/>
                  </a:cubicBezTo>
                  <a:cubicBezTo>
                    <a:pt x="12857" y="3809"/>
                    <a:pt x="11805" y="3507"/>
                    <a:pt x="10753" y="3206"/>
                  </a:cubicBezTo>
                  <a:cubicBezTo>
                    <a:pt x="8088" y="2444"/>
                    <a:pt x="5426" y="1580"/>
                    <a:pt x="2737" y="893"/>
                  </a:cubicBezTo>
                  <a:cubicBezTo>
                    <a:pt x="2657" y="860"/>
                    <a:pt x="2574" y="840"/>
                    <a:pt x="2490" y="830"/>
                  </a:cubicBezTo>
                  <a:cubicBezTo>
                    <a:pt x="2146" y="744"/>
                    <a:pt x="1801" y="659"/>
                    <a:pt x="1456" y="580"/>
                  </a:cubicBezTo>
                  <a:cubicBezTo>
                    <a:pt x="1444" y="577"/>
                    <a:pt x="1433" y="576"/>
                    <a:pt x="1423" y="576"/>
                  </a:cubicBezTo>
                  <a:cubicBezTo>
                    <a:pt x="1348" y="576"/>
                    <a:pt x="1304" y="643"/>
                    <a:pt x="1309" y="707"/>
                  </a:cubicBezTo>
                  <a:cubicBezTo>
                    <a:pt x="1278" y="666"/>
                    <a:pt x="1233" y="636"/>
                    <a:pt x="1179" y="636"/>
                  </a:cubicBezTo>
                  <a:cubicBezTo>
                    <a:pt x="1156" y="636"/>
                    <a:pt x="1131" y="642"/>
                    <a:pt x="1106" y="655"/>
                  </a:cubicBezTo>
                  <a:cubicBezTo>
                    <a:pt x="737" y="844"/>
                    <a:pt x="370" y="1037"/>
                    <a:pt x="1" y="1228"/>
                  </a:cubicBezTo>
                  <a:lnTo>
                    <a:pt x="1" y="17146"/>
                  </a:lnTo>
                  <a:cubicBezTo>
                    <a:pt x="4146" y="18410"/>
                    <a:pt x="8293" y="19665"/>
                    <a:pt x="12449" y="20893"/>
                  </a:cubicBezTo>
                  <a:cubicBezTo>
                    <a:pt x="15363" y="21753"/>
                    <a:pt x="18281" y="22604"/>
                    <a:pt x="21202" y="23444"/>
                  </a:cubicBezTo>
                  <a:cubicBezTo>
                    <a:pt x="21158" y="23452"/>
                    <a:pt x="21116" y="23476"/>
                    <a:pt x="21091" y="23526"/>
                  </a:cubicBezTo>
                  <a:cubicBezTo>
                    <a:pt x="20903" y="23918"/>
                    <a:pt x="20749" y="24340"/>
                    <a:pt x="20633" y="24777"/>
                  </a:cubicBezTo>
                  <a:cubicBezTo>
                    <a:pt x="17754" y="23798"/>
                    <a:pt x="14813" y="22919"/>
                    <a:pt x="11888" y="22099"/>
                  </a:cubicBezTo>
                  <a:cubicBezTo>
                    <a:pt x="11879" y="22097"/>
                    <a:pt x="11871" y="22096"/>
                    <a:pt x="11864" y="22096"/>
                  </a:cubicBezTo>
                  <a:cubicBezTo>
                    <a:pt x="11783" y="22096"/>
                    <a:pt x="11759" y="22221"/>
                    <a:pt x="11846" y="22251"/>
                  </a:cubicBezTo>
                  <a:cubicBezTo>
                    <a:pt x="14726" y="23220"/>
                    <a:pt x="17654" y="24151"/>
                    <a:pt x="20586" y="24964"/>
                  </a:cubicBezTo>
                  <a:cubicBezTo>
                    <a:pt x="20341" y="25987"/>
                    <a:pt x="20303" y="27088"/>
                    <a:pt x="20521" y="28110"/>
                  </a:cubicBezTo>
                  <a:cubicBezTo>
                    <a:pt x="13639" y="26342"/>
                    <a:pt x="6810" y="24437"/>
                    <a:pt x="1" y="22408"/>
                  </a:cubicBezTo>
                  <a:lnTo>
                    <a:pt x="1" y="22527"/>
                  </a:lnTo>
                  <a:cubicBezTo>
                    <a:pt x="6765" y="24758"/>
                    <a:pt x="13654" y="26707"/>
                    <a:pt x="20580" y="28355"/>
                  </a:cubicBezTo>
                  <a:cubicBezTo>
                    <a:pt x="20656" y="28651"/>
                    <a:pt x="20751" y="28941"/>
                    <a:pt x="20872" y="29217"/>
                  </a:cubicBezTo>
                  <a:cubicBezTo>
                    <a:pt x="20864" y="29219"/>
                    <a:pt x="20856" y="29222"/>
                    <a:pt x="20848" y="29225"/>
                  </a:cubicBezTo>
                  <a:cubicBezTo>
                    <a:pt x="15971" y="28381"/>
                    <a:pt x="11206" y="26708"/>
                    <a:pt x="6470" y="25299"/>
                  </a:cubicBezTo>
                  <a:cubicBezTo>
                    <a:pt x="4312" y="24657"/>
                    <a:pt x="2156" y="24007"/>
                    <a:pt x="1" y="23357"/>
                  </a:cubicBezTo>
                  <a:lnTo>
                    <a:pt x="1" y="24511"/>
                  </a:lnTo>
                  <a:cubicBezTo>
                    <a:pt x="4175" y="25864"/>
                    <a:pt x="8354" y="27202"/>
                    <a:pt x="12545" y="28500"/>
                  </a:cubicBezTo>
                  <a:cubicBezTo>
                    <a:pt x="15397" y="29382"/>
                    <a:pt x="18277" y="30146"/>
                    <a:pt x="21205" y="30732"/>
                  </a:cubicBezTo>
                  <a:cubicBezTo>
                    <a:pt x="21218" y="30735"/>
                    <a:pt x="21231" y="30736"/>
                    <a:pt x="21244" y="30736"/>
                  </a:cubicBezTo>
                  <a:cubicBezTo>
                    <a:pt x="21315" y="30736"/>
                    <a:pt x="21370" y="30696"/>
                    <a:pt x="21401" y="30643"/>
                  </a:cubicBezTo>
                  <a:cubicBezTo>
                    <a:pt x="21415" y="30686"/>
                    <a:pt x="21456" y="30722"/>
                    <a:pt x="21501" y="30722"/>
                  </a:cubicBezTo>
                  <a:cubicBezTo>
                    <a:pt x="21517" y="30722"/>
                    <a:pt x="21534" y="30717"/>
                    <a:pt x="21550" y="30707"/>
                  </a:cubicBezTo>
                  <a:cubicBezTo>
                    <a:pt x="24053" y="29110"/>
                    <a:pt x="26427" y="27291"/>
                    <a:pt x="28837" y="25549"/>
                  </a:cubicBezTo>
                  <a:cubicBezTo>
                    <a:pt x="31251" y="23803"/>
                    <a:pt x="33668" y="22061"/>
                    <a:pt x="36083" y="20320"/>
                  </a:cubicBezTo>
                  <a:cubicBezTo>
                    <a:pt x="37953" y="18970"/>
                    <a:pt x="40210" y="17610"/>
                    <a:pt x="41001" y="15309"/>
                  </a:cubicBezTo>
                  <a:cubicBezTo>
                    <a:pt x="41616" y="13523"/>
                    <a:pt x="40994" y="11409"/>
                    <a:pt x="39121" y="10720"/>
                  </a:cubicBezTo>
                  <a:cubicBezTo>
                    <a:pt x="39117" y="10718"/>
                    <a:pt x="39113" y="10718"/>
                    <a:pt x="39109" y="10717"/>
                  </a:cubicBezTo>
                  <a:cubicBezTo>
                    <a:pt x="39098" y="10618"/>
                    <a:pt x="39042" y="10525"/>
                    <a:pt x="38920" y="10486"/>
                  </a:cubicBezTo>
                  <a:cubicBezTo>
                    <a:pt x="32741" y="8503"/>
                    <a:pt x="26454" y="6802"/>
                    <a:pt x="20226" y="4981"/>
                  </a:cubicBezTo>
                  <a:cubicBezTo>
                    <a:pt x="17134" y="4076"/>
                    <a:pt x="14042" y="3171"/>
                    <a:pt x="10949" y="2267"/>
                  </a:cubicBezTo>
                  <a:cubicBezTo>
                    <a:pt x="9403" y="1813"/>
                    <a:pt x="7858" y="1360"/>
                    <a:pt x="6312" y="909"/>
                  </a:cubicBezTo>
                  <a:cubicBezTo>
                    <a:pt x="5077" y="547"/>
                    <a:pt x="3799" y="28"/>
                    <a:pt x="2498" y="28"/>
                  </a:cubicBezTo>
                  <a:cubicBezTo>
                    <a:pt x="2433" y="28"/>
                    <a:pt x="2367" y="30"/>
                    <a:pt x="2301" y="32"/>
                  </a:cubicBezTo>
                  <a:cubicBezTo>
                    <a:pt x="2270" y="13"/>
                    <a:pt x="2234" y="1"/>
                    <a:pt x="2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8"/>
            <p:cNvSpPr/>
            <p:nvPr/>
          </p:nvSpPr>
          <p:spPr>
            <a:xfrm>
              <a:off x="1585000" y="2023250"/>
              <a:ext cx="1020300" cy="467375"/>
            </a:xfrm>
            <a:custGeom>
              <a:avLst/>
              <a:gdLst/>
              <a:ahLst/>
              <a:cxnLst/>
              <a:rect l="l" t="t" r="r" b="b"/>
              <a:pathLst>
                <a:path w="40812" h="18695" extrusionOk="0">
                  <a:moveTo>
                    <a:pt x="6808" y="6620"/>
                  </a:moveTo>
                  <a:cubicBezTo>
                    <a:pt x="7299" y="6772"/>
                    <a:pt x="7791" y="6923"/>
                    <a:pt x="8282" y="7074"/>
                  </a:cubicBezTo>
                  <a:cubicBezTo>
                    <a:pt x="8277" y="7100"/>
                    <a:pt x="8284" y="7130"/>
                    <a:pt x="8311" y="7149"/>
                  </a:cubicBezTo>
                  <a:cubicBezTo>
                    <a:pt x="9869" y="8298"/>
                    <a:pt x="11490" y="9350"/>
                    <a:pt x="13117" y="10398"/>
                  </a:cubicBezTo>
                  <a:cubicBezTo>
                    <a:pt x="13124" y="10403"/>
                    <a:pt x="13129" y="10404"/>
                    <a:pt x="13136" y="10407"/>
                  </a:cubicBezTo>
                  <a:cubicBezTo>
                    <a:pt x="13132" y="10447"/>
                    <a:pt x="13124" y="10488"/>
                    <a:pt x="13110" y="10528"/>
                  </a:cubicBezTo>
                  <a:cubicBezTo>
                    <a:pt x="13057" y="10684"/>
                    <a:pt x="12944" y="10805"/>
                    <a:pt x="12783" y="10830"/>
                  </a:cubicBezTo>
                  <a:cubicBezTo>
                    <a:pt x="12761" y="10801"/>
                    <a:pt x="12733" y="10778"/>
                    <a:pt x="12699" y="10766"/>
                  </a:cubicBezTo>
                  <a:cubicBezTo>
                    <a:pt x="12691" y="10737"/>
                    <a:pt x="12675" y="10708"/>
                    <a:pt x="12645" y="10686"/>
                  </a:cubicBezTo>
                  <a:cubicBezTo>
                    <a:pt x="10715" y="9322"/>
                    <a:pt x="8795" y="7902"/>
                    <a:pt x="6808" y="6620"/>
                  </a:cubicBezTo>
                  <a:close/>
                  <a:moveTo>
                    <a:pt x="38762" y="3130"/>
                  </a:moveTo>
                  <a:cubicBezTo>
                    <a:pt x="37518" y="4439"/>
                    <a:pt x="37604" y="6632"/>
                    <a:pt x="38349" y="8321"/>
                  </a:cubicBezTo>
                  <a:cubicBezTo>
                    <a:pt x="38338" y="8314"/>
                    <a:pt x="38326" y="8309"/>
                    <a:pt x="38311" y="8309"/>
                  </a:cubicBezTo>
                  <a:cubicBezTo>
                    <a:pt x="38304" y="8309"/>
                    <a:pt x="38297" y="8310"/>
                    <a:pt x="38288" y="8313"/>
                  </a:cubicBezTo>
                  <a:cubicBezTo>
                    <a:pt x="30945" y="10609"/>
                    <a:pt x="23593" y="12906"/>
                    <a:pt x="16299" y="15351"/>
                  </a:cubicBezTo>
                  <a:cubicBezTo>
                    <a:pt x="16253" y="15367"/>
                    <a:pt x="16266" y="15433"/>
                    <a:pt x="16307" y="15433"/>
                  </a:cubicBezTo>
                  <a:cubicBezTo>
                    <a:pt x="16311" y="15433"/>
                    <a:pt x="16316" y="15432"/>
                    <a:pt x="16320" y="15430"/>
                  </a:cubicBezTo>
                  <a:cubicBezTo>
                    <a:pt x="23686" y="13209"/>
                    <a:pt x="31010" y="10833"/>
                    <a:pt x="38329" y="8462"/>
                  </a:cubicBezTo>
                  <a:cubicBezTo>
                    <a:pt x="38363" y="8451"/>
                    <a:pt x="38379" y="8424"/>
                    <a:pt x="38382" y="8396"/>
                  </a:cubicBezTo>
                  <a:cubicBezTo>
                    <a:pt x="38493" y="8636"/>
                    <a:pt x="38616" y="8868"/>
                    <a:pt x="38751" y="9083"/>
                  </a:cubicBezTo>
                  <a:cubicBezTo>
                    <a:pt x="38768" y="9145"/>
                    <a:pt x="38801" y="9200"/>
                    <a:pt x="38856" y="9249"/>
                  </a:cubicBezTo>
                  <a:cubicBezTo>
                    <a:pt x="38859" y="9252"/>
                    <a:pt x="38862" y="9254"/>
                    <a:pt x="38865" y="9256"/>
                  </a:cubicBezTo>
                  <a:cubicBezTo>
                    <a:pt x="38885" y="9286"/>
                    <a:pt x="38905" y="9314"/>
                    <a:pt x="38925" y="9342"/>
                  </a:cubicBezTo>
                  <a:cubicBezTo>
                    <a:pt x="38913" y="9390"/>
                    <a:pt x="38916" y="9441"/>
                    <a:pt x="38942" y="9488"/>
                  </a:cubicBezTo>
                  <a:cubicBezTo>
                    <a:pt x="38979" y="9561"/>
                    <a:pt x="39039" y="9597"/>
                    <a:pt x="39104" y="9610"/>
                  </a:cubicBezTo>
                  <a:cubicBezTo>
                    <a:pt x="39112" y="9625"/>
                    <a:pt x="39124" y="9637"/>
                    <a:pt x="39136" y="9649"/>
                  </a:cubicBezTo>
                  <a:cubicBezTo>
                    <a:pt x="34752" y="10862"/>
                    <a:pt x="30400" y="12190"/>
                    <a:pt x="26062" y="13560"/>
                  </a:cubicBezTo>
                  <a:cubicBezTo>
                    <a:pt x="23502" y="14369"/>
                    <a:pt x="20934" y="15172"/>
                    <a:pt x="18384" y="16023"/>
                  </a:cubicBezTo>
                  <a:cubicBezTo>
                    <a:pt x="17428" y="16181"/>
                    <a:pt x="16476" y="16522"/>
                    <a:pt x="15562" y="16821"/>
                  </a:cubicBezTo>
                  <a:cubicBezTo>
                    <a:pt x="14803" y="17069"/>
                    <a:pt x="14032" y="17314"/>
                    <a:pt x="13312" y="17659"/>
                  </a:cubicBezTo>
                  <a:cubicBezTo>
                    <a:pt x="13305" y="17641"/>
                    <a:pt x="13297" y="17625"/>
                    <a:pt x="13279" y="17612"/>
                  </a:cubicBezTo>
                  <a:cubicBezTo>
                    <a:pt x="12648" y="17088"/>
                    <a:pt x="12292" y="16424"/>
                    <a:pt x="12130" y="15679"/>
                  </a:cubicBezTo>
                  <a:cubicBezTo>
                    <a:pt x="12311" y="15355"/>
                    <a:pt x="13809" y="15153"/>
                    <a:pt x="14132" y="15069"/>
                  </a:cubicBezTo>
                  <a:cubicBezTo>
                    <a:pt x="14779" y="14903"/>
                    <a:pt x="15425" y="14735"/>
                    <a:pt x="16070" y="14562"/>
                  </a:cubicBezTo>
                  <a:cubicBezTo>
                    <a:pt x="17409" y="14205"/>
                    <a:pt x="18752" y="13855"/>
                    <a:pt x="20085" y="13476"/>
                  </a:cubicBezTo>
                  <a:cubicBezTo>
                    <a:pt x="20134" y="13462"/>
                    <a:pt x="20118" y="13393"/>
                    <a:pt x="20073" y="13393"/>
                  </a:cubicBezTo>
                  <a:cubicBezTo>
                    <a:pt x="20069" y="13393"/>
                    <a:pt x="20066" y="13393"/>
                    <a:pt x="20062" y="13394"/>
                  </a:cubicBezTo>
                  <a:cubicBezTo>
                    <a:pt x="18365" y="13804"/>
                    <a:pt x="16675" y="14244"/>
                    <a:pt x="14987" y="14691"/>
                  </a:cubicBezTo>
                  <a:cubicBezTo>
                    <a:pt x="14193" y="14900"/>
                    <a:pt x="13398" y="15109"/>
                    <a:pt x="12607" y="15333"/>
                  </a:cubicBezTo>
                  <a:cubicBezTo>
                    <a:pt x="12424" y="15386"/>
                    <a:pt x="12189" y="15418"/>
                    <a:pt x="12109" y="15574"/>
                  </a:cubicBezTo>
                  <a:cubicBezTo>
                    <a:pt x="12050" y="15265"/>
                    <a:pt x="12020" y="14945"/>
                    <a:pt x="12017" y="14615"/>
                  </a:cubicBezTo>
                  <a:cubicBezTo>
                    <a:pt x="12012" y="13817"/>
                    <a:pt x="12200" y="13148"/>
                    <a:pt x="12449" y="12476"/>
                  </a:cubicBezTo>
                  <a:cubicBezTo>
                    <a:pt x="14612" y="12078"/>
                    <a:pt x="17032" y="11729"/>
                    <a:pt x="18970" y="10664"/>
                  </a:cubicBezTo>
                  <a:cubicBezTo>
                    <a:pt x="19027" y="10631"/>
                    <a:pt x="18991" y="10555"/>
                    <a:pt x="18937" y="10555"/>
                  </a:cubicBezTo>
                  <a:cubicBezTo>
                    <a:pt x="18928" y="10555"/>
                    <a:pt x="18919" y="10557"/>
                    <a:pt x="18910" y="10561"/>
                  </a:cubicBezTo>
                  <a:cubicBezTo>
                    <a:pt x="16865" y="11509"/>
                    <a:pt x="14664" y="11837"/>
                    <a:pt x="12492" y="12361"/>
                  </a:cubicBezTo>
                  <a:cubicBezTo>
                    <a:pt x="12627" y="12001"/>
                    <a:pt x="12779" y="11639"/>
                    <a:pt x="12923" y="11254"/>
                  </a:cubicBezTo>
                  <a:cubicBezTo>
                    <a:pt x="12952" y="11183"/>
                    <a:pt x="12926" y="11117"/>
                    <a:pt x="12879" y="11069"/>
                  </a:cubicBezTo>
                  <a:cubicBezTo>
                    <a:pt x="13098" y="11026"/>
                    <a:pt x="13287" y="10869"/>
                    <a:pt x="13390" y="10668"/>
                  </a:cubicBezTo>
                  <a:cubicBezTo>
                    <a:pt x="13432" y="10584"/>
                    <a:pt x="13464" y="10455"/>
                    <a:pt x="13467" y="10331"/>
                  </a:cubicBezTo>
                  <a:cubicBezTo>
                    <a:pt x="14199" y="10201"/>
                    <a:pt x="14917" y="9975"/>
                    <a:pt x="15629" y="9766"/>
                  </a:cubicBezTo>
                  <a:cubicBezTo>
                    <a:pt x="15650" y="9774"/>
                    <a:pt x="15670" y="9778"/>
                    <a:pt x="15690" y="9778"/>
                  </a:cubicBezTo>
                  <a:cubicBezTo>
                    <a:pt x="15743" y="9778"/>
                    <a:pt x="15792" y="9750"/>
                    <a:pt x="15821" y="9709"/>
                  </a:cubicBezTo>
                  <a:cubicBezTo>
                    <a:pt x="15843" y="9703"/>
                    <a:pt x="15863" y="9697"/>
                    <a:pt x="15884" y="9691"/>
                  </a:cubicBezTo>
                  <a:cubicBezTo>
                    <a:pt x="15905" y="9684"/>
                    <a:pt x="15923" y="9675"/>
                    <a:pt x="15938" y="9663"/>
                  </a:cubicBezTo>
                  <a:cubicBezTo>
                    <a:pt x="16028" y="9640"/>
                    <a:pt x="16072" y="9529"/>
                    <a:pt x="16028" y="9459"/>
                  </a:cubicBezTo>
                  <a:lnTo>
                    <a:pt x="16028" y="9459"/>
                  </a:lnTo>
                  <a:cubicBezTo>
                    <a:pt x="17667" y="9964"/>
                    <a:pt x="19306" y="10474"/>
                    <a:pt x="20943" y="10989"/>
                  </a:cubicBezTo>
                  <a:cubicBezTo>
                    <a:pt x="20949" y="10991"/>
                    <a:pt x="20955" y="10992"/>
                    <a:pt x="20960" y="10992"/>
                  </a:cubicBezTo>
                  <a:cubicBezTo>
                    <a:pt x="20970" y="10992"/>
                    <a:pt x="20978" y="10990"/>
                    <a:pt x="20986" y="10987"/>
                  </a:cubicBezTo>
                  <a:lnTo>
                    <a:pt x="20986" y="10987"/>
                  </a:lnTo>
                  <a:cubicBezTo>
                    <a:pt x="20952" y="11055"/>
                    <a:pt x="20999" y="11150"/>
                    <a:pt x="21092" y="11150"/>
                  </a:cubicBezTo>
                  <a:cubicBezTo>
                    <a:pt x="21100" y="11150"/>
                    <a:pt x="21107" y="11149"/>
                    <a:pt x="21116" y="11148"/>
                  </a:cubicBezTo>
                  <a:cubicBezTo>
                    <a:pt x="22460" y="10924"/>
                    <a:pt x="23651" y="9756"/>
                    <a:pt x="24722" y="8987"/>
                  </a:cubicBezTo>
                  <a:cubicBezTo>
                    <a:pt x="24805" y="8928"/>
                    <a:pt x="24886" y="8869"/>
                    <a:pt x="24967" y="8811"/>
                  </a:cubicBezTo>
                  <a:cubicBezTo>
                    <a:pt x="29068" y="7529"/>
                    <a:pt x="33232" y="6275"/>
                    <a:pt x="37255" y="4765"/>
                  </a:cubicBezTo>
                  <a:cubicBezTo>
                    <a:pt x="37301" y="4748"/>
                    <a:pt x="37289" y="4681"/>
                    <a:pt x="37246" y="4681"/>
                  </a:cubicBezTo>
                  <a:cubicBezTo>
                    <a:pt x="37242" y="4681"/>
                    <a:pt x="37237" y="4682"/>
                    <a:pt x="37232" y="4684"/>
                  </a:cubicBezTo>
                  <a:cubicBezTo>
                    <a:pt x="33186" y="5832"/>
                    <a:pt x="29179" y="7261"/>
                    <a:pt x="25204" y="8640"/>
                  </a:cubicBezTo>
                  <a:cubicBezTo>
                    <a:pt x="26342" y="7820"/>
                    <a:pt x="27477" y="6992"/>
                    <a:pt x="28613" y="6168"/>
                  </a:cubicBezTo>
                  <a:cubicBezTo>
                    <a:pt x="28615" y="6168"/>
                    <a:pt x="28616" y="6168"/>
                    <a:pt x="28618" y="6168"/>
                  </a:cubicBezTo>
                  <a:cubicBezTo>
                    <a:pt x="28620" y="6168"/>
                    <a:pt x="28621" y="6168"/>
                    <a:pt x="28622" y="6167"/>
                  </a:cubicBezTo>
                  <a:cubicBezTo>
                    <a:pt x="30615" y="5560"/>
                    <a:pt x="32576" y="4849"/>
                    <a:pt x="34576" y="4256"/>
                  </a:cubicBezTo>
                  <a:cubicBezTo>
                    <a:pt x="35962" y="3847"/>
                    <a:pt x="37359" y="3477"/>
                    <a:pt x="38762" y="3130"/>
                  </a:cubicBezTo>
                  <a:close/>
                  <a:moveTo>
                    <a:pt x="12328" y="11402"/>
                  </a:moveTo>
                  <a:cubicBezTo>
                    <a:pt x="11209" y="13138"/>
                    <a:pt x="10929" y="16888"/>
                    <a:pt x="13048" y="17793"/>
                  </a:cubicBezTo>
                  <a:cubicBezTo>
                    <a:pt x="12896" y="17873"/>
                    <a:pt x="12746" y="17955"/>
                    <a:pt x="12600" y="18046"/>
                  </a:cubicBezTo>
                  <a:cubicBezTo>
                    <a:pt x="12572" y="18021"/>
                    <a:pt x="12532" y="18006"/>
                    <a:pt x="12493" y="18006"/>
                  </a:cubicBezTo>
                  <a:cubicBezTo>
                    <a:pt x="12437" y="18006"/>
                    <a:pt x="12381" y="18035"/>
                    <a:pt x="12358" y="18104"/>
                  </a:cubicBezTo>
                  <a:cubicBezTo>
                    <a:pt x="12293" y="18297"/>
                    <a:pt x="12155" y="18355"/>
                    <a:pt x="12001" y="18393"/>
                  </a:cubicBezTo>
                  <a:cubicBezTo>
                    <a:pt x="12044" y="18312"/>
                    <a:pt x="12046" y="18209"/>
                    <a:pt x="11969" y="18121"/>
                  </a:cubicBezTo>
                  <a:cubicBezTo>
                    <a:pt x="11402" y="17485"/>
                    <a:pt x="11042" y="16738"/>
                    <a:pt x="10873" y="15943"/>
                  </a:cubicBezTo>
                  <a:cubicBezTo>
                    <a:pt x="10849" y="15410"/>
                    <a:pt x="10895" y="14872"/>
                    <a:pt x="10987" y="14349"/>
                  </a:cubicBezTo>
                  <a:cubicBezTo>
                    <a:pt x="11175" y="13288"/>
                    <a:pt x="11502" y="12124"/>
                    <a:pt x="12328" y="11402"/>
                  </a:cubicBezTo>
                  <a:close/>
                  <a:moveTo>
                    <a:pt x="36722" y="0"/>
                  </a:moveTo>
                  <a:cubicBezTo>
                    <a:pt x="36707" y="0"/>
                    <a:pt x="36691" y="4"/>
                    <a:pt x="36675" y="14"/>
                  </a:cubicBezTo>
                  <a:cubicBezTo>
                    <a:pt x="36658" y="25"/>
                    <a:pt x="36639" y="37"/>
                    <a:pt x="36621" y="48"/>
                  </a:cubicBezTo>
                  <a:cubicBezTo>
                    <a:pt x="36617" y="48"/>
                    <a:pt x="36613" y="47"/>
                    <a:pt x="36610" y="45"/>
                  </a:cubicBezTo>
                  <a:cubicBezTo>
                    <a:pt x="36597" y="41"/>
                    <a:pt x="36584" y="38"/>
                    <a:pt x="36571" y="38"/>
                  </a:cubicBezTo>
                  <a:cubicBezTo>
                    <a:pt x="36509" y="38"/>
                    <a:pt x="36465" y="94"/>
                    <a:pt x="36457" y="153"/>
                  </a:cubicBezTo>
                  <a:cubicBezTo>
                    <a:pt x="33812" y="1815"/>
                    <a:pt x="31321" y="3807"/>
                    <a:pt x="28793" y="5637"/>
                  </a:cubicBezTo>
                  <a:cubicBezTo>
                    <a:pt x="27505" y="6569"/>
                    <a:pt x="26211" y="7491"/>
                    <a:pt x="24926" y="8425"/>
                  </a:cubicBezTo>
                  <a:cubicBezTo>
                    <a:pt x="23697" y="9321"/>
                    <a:pt x="22504" y="10415"/>
                    <a:pt x="21055" y="10929"/>
                  </a:cubicBezTo>
                  <a:cubicBezTo>
                    <a:pt x="21040" y="10933"/>
                    <a:pt x="21030" y="10941"/>
                    <a:pt x="21020" y="10947"/>
                  </a:cubicBezTo>
                  <a:cubicBezTo>
                    <a:pt x="21032" y="10915"/>
                    <a:pt x="21021" y="10873"/>
                    <a:pt x="20978" y="10860"/>
                  </a:cubicBezTo>
                  <a:cubicBezTo>
                    <a:pt x="17685" y="9840"/>
                    <a:pt x="14397" y="8796"/>
                    <a:pt x="11111" y="7753"/>
                  </a:cubicBezTo>
                  <a:cubicBezTo>
                    <a:pt x="11106" y="7751"/>
                    <a:pt x="11101" y="7749"/>
                    <a:pt x="11094" y="7747"/>
                  </a:cubicBezTo>
                  <a:cubicBezTo>
                    <a:pt x="11092" y="7747"/>
                    <a:pt x="11090" y="7747"/>
                    <a:pt x="11088" y="7745"/>
                  </a:cubicBezTo>
                  <a:cubicBezTo>
                    <a:pt x="8347" y="6876"/>
                    <a:pt x="5606" y="6005"/>
                    <a:pt x="2860" y="5149"/>
                  </a:cubicBezTo>
                  <a:cubicBezTo>
                    <a:pt x="1908" y="4851"/>
                    <a:pt x="954" y="4558"/>
                    <a:pt x="1" y="4263"/>
                  </a:cubicBezTo>
                  <a:lnTo>
                    <a:pt x="1" y="11023"/>
                  </a:lnTo>
                  <a:cubicBezTo>
                    <a:pt x="3295" y="13498"/>
                    <a:pt x="6647" y="15921"/>
                    <a:pt x="10211" y="17984"/>
                  </a:cubicBezTo>
                  <a:cubicBezTo>
                    <a:pt x="10514" y="18232"/>
                    <a:pt x="11014" y="18695"/>
                    <a:pt x="11391" y="18695"/>
                  </a:cubicBezTo>
                  <a:cubicBezTo>
                    <a:pt x="11394" y="18695"/>
                    <a:pt x="11397" y="18695"/>
                    <a:pt x="11399" y="18695"/>
                  </a:cubicBezTo>
                  <a:cubicBezTo>
                    <a:pt x="11425" y="18695"/>
                    <a:pt x="11448" y="18691"/>
                    <a:pt x="11471" y="18687"/>
                  </a:cubicBezTo>
                  <a:cubicBezTo>
                    <a:pt x="11492" y="18692"/>
                    <a:pt x="11514" y="18695"/>
                    <a:pt x="11536" y="18695"/>
                  </a:cubicBezTo>
                  <a:cubicBezTo>
                    <a:pt x="11553" y="18695"/>
                    <a:pt x="11571" y="18693"/>
                    <a:pt x="11589" y="18689"/>
                  </a:cubicBezTo>
                  <a:cubicBezTo>
                    <a:pt x="11625" y="18683"/>
                    <a:pt x="11648" y="18650"/>
                    <a:pt x="11655" y="18615"/>
                  </a:cubicBezTo>
                  <a:cubicBezTo>
                    <a:pt x="11671" y="18603"/>
                    <a:pt x="11683" y="18589"/>
                    <a:pt x="11696" y="18574"/>
                  </a:cubicBezTo>
                  <a:cubicBezTo>
                    <a:pt x="11731" y="18627"/>
                    <a:pt x="11777" y="18656"/>
                    <a:pt x="11859" y="18675"/>
                  </a:cubicBezTo>
                  <a:cubicBezTo>
                    <a:pt x="11894" y="18683"/>
                    <a:pt x="11929" y="18686"/>
                    <a:pt x="11964" y="18686"/>
                  </a:cubicBezTo>
                  <a:cubicBezTo>
                    <a:pt x="12042" y="18686"/>
                    <a:pt x="12119" y="18669"/>
                    <a:pt x="12190" y="18641"/>
                  </a:cubicBezTo>
                  <a:cubicBezTo>
                    <a:pt x="12376" y="18568"/>
                    <a:pt x="12512" y="18432"/>
                    <a:pt x="12595" y="18258"/>
                  </a:cubicBezTo>
                  <a:cubicBezTo>
                    <a:pt x="12613" y="18270"/>
                    <a:pt x="12634" y="18276"/>
                    <a:pt x="12658" y="18276"/>
                  </a:cubicBezTo>
                  <a:cubicBezTo>
                    <a:pt x="12668" y="18276"/>
                    <a:pt x="12678" y="18275"/>
                    <a:pt x="12688" y="18273"/>
                  </a:cubicBezTo>
                  <a:cubicBezTo>
                    <a:pt x="13175" y="18155"/>
                    <a:pt x="13648" y="17994"/>
                    <a:pt x="14117" y="17823"/>
                  </a:cubicBezTo>
                  <a:cubicBezTo>
                    <a:pt x="18172" y="16665"/>
                    <a:pt x="22168" y="15291"/>
                    <a:pt x="26187" y="14017"/>
                  </a:cubicBezTo>
                  <a:cubicBezTo>
                    <a:pt x="30778" y="12563"/>
                    <a:pt x="35390" y="11180"/>
                    <a:pt x="40040" y="9928"/>
                  </a:cubicBezTo>
                  <a:cubicBezTo>
                    <a:pt x="40203" y="9885"/>
                    <a:pt x="40268" y="9697"/>
                    <a:pt x="40191" y="9553"/>
                  </a:cubicBezTo>
                  <a:cubicBezTo>
                    <a:pt x="40023" y="9240"/>
                    <a:pt x="39823" y="9085"/>
                    <a:pt x="39478" y="8993"/>
                  </a:cubicBezTo>
                  <a:cubicBezTo>
                    <a:pt x="39454" y="8987"/>
                    <a:pt x="39431" y="8984"/>
                    <a:pt x="39409" y="8984"/>
                  </a:cubicBezTo>
                  <a:cubicBezTo>
                    <a:pt x="39352" y="8984"/>
                    <a:pt x="39303" y="9004"/>
                    <a:pt x="39263" y="9037"/>
                  </a:cubicBezTo>
                  <a:cubicBezTo>
                    <a:pt x="39240" y="9022"/>
                    <a:pt x="39217" y="9010"/>
                    <a:pt x="39193" y="8997"/>
                  </a:cubicBezTo>
                  <a:cubicBezTo>
                    <a:pt x="39190" y="8996"/>
                    <a:pt x="39188" y="8995"/>
                    <a:pt x="39185" y="8993"/>
                  </a:cubicBezTo>
                  <a:cubicBezTo>
                    <a:pt x="39154" y="8956"/>
                    <a:pt x="39124" y="8915"/>
                    <a:pt x="39097" y="8868"/>
                  </a:cubicBezTo>
                  <a:cubicBezTo>
                    <a:pt x="39061" y="8808"/>
                    <a:pt x="38994" y="8778"/>
                    <a:pt x="38927" y="8778"/>
                  </a:cubicBezTo>
                  <a:cubicBezTo>
                    <a:pt x="38922" y="8778"/>
                    <a:pt x="38916" y="8778"/>
                    <a:pt x="38910" y="8778"/>
                  </a:cubicBezTo>
                  <a:cubicBezTo>
                    <a:pt x="38109" y="6950"/>
                    <a:pt x="37758" y="4579"/>
                    <a:pt x="39288" y="3127"/>
                  </a:cubicBezTo>
                  <a:cubicBezTo>
                    <a:pt x="39334" y="3082"/>
                    <a:pt x="39349" y="3032"/>
                    <a:pt x="39342" y="2986"/>
                  </a:cubicBezTo>
                  <a:cubicBezTo>
                    <a:pt x="39771" y="2882"/>
                    <a:pt x="40199" y="2778"/>
                    <a:pt x="40629" y="2678"/>
                  </a:cubicBezTo>
                  <a:cubicBezTo>
                    <a:pt x="40812" y="2635"/>
                    <a:pt x="40781" y="2397"/>
                    <a:pt x="40640" y="2341"/>
                  </a:cubicBezTo>
                  <a:cubicBezTo>
                    <a:pt x="40632" y="2323"/>
                    <a:pt x="40618" y="2304"/>
                    <a:pt x="40599" y="2286"/>
                  </a:cubicBezTo>
                  <a:cubicBezTo>
                    <a:pt x="39583" y="1345"/>
                    <a:pt x="38144" y="596"/>
                    <a:pt x="36823" y="120"/>
                  </a:cubicBezTo>
                  <a:cubicBezTo>
                    <a:pt x="36833" y="63"/>
                    <a:pt x="36782" y="0"/>
                    <a:pt x="36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8"/>
            <p:cNvSpPr/>
            <p:nvPr/>
          </p:nvSpPr>
          <p:spPr>
            <a:xfrm>
              <a:off x="1635725" y="2047450"/>
              <a:ext cx="454700" cy="134650"/>
            </a:xfrm>
            <a:custGeom>
              <a:avLst/>
              <a:gdLst/>
              <a:ahLst/>
              <a:cxnLst/>
              <a:rect l="l" t="t" r="r" b="b"/>
              <a:pathLst>
                <a:path w="18188" h="5386" extrusionOk="0">
                  <a:moveTo>
                    <a:pt x="38" y="0"/>
                  </a:moveTo>
                  <a:cubicBezTo>
                    <a:pt x="15" y="0"/>
                    <a:pt x="1" y="36"/>
                    <a:pt x="25" y="47"/>
                  </a:cubicBezTo>
                  <a:cubicBezTo>
                    <a:pt x="2850" y="1241"/>
                    <a:pt x="5887" y="2050"/>
                    <a:pt x="8827" y="2915"/>
                  </a:cubicBezTo>
                  <a:cubicBezTo>
                    <a:pt x="11872" y="3810"/>
                    <a:pt x="14947" y="4716"/>
                    <a:pt x="18052" y="5383"/>
                  </a:cubicBezTo>
                  <a:cubicBezTo>
                    <a:pt x="18059" y="5384"/>
                    <a:pt x="18065" y="5385"/>
                    <a:pt x="18072" y="5385"/>
                  </a:cubicBezTo>
                  <a:cubicBezTo>
                    <a:pt x="18157" y="5385"/>
                    <a:pt x="18187" y="5255"/>
                    <a:pt x="18095" y="5229"/>
                  </a:cubicBezTo>
                  <a:cubicBezTo>
                    <a:pt x="15074" y="4394"/>
                    <a:pt x="12030" y="3659"/>
                    <a:pt x="9020" y="2780"/>
                  </a:cubicBezTo>
                  <a:cubicBezTo>
                    <a:pt x="6019" y="1902"/>
                    <a:pt x="3066" y="797"/>
                    <a:pt x="44" y="1"/>
                  </a:cubicBezTo>
                  <a:cubicBezTo>
                    <a:pt x="42" y="0"/>
                    <a:pt x="40"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8"/>
            <p:cNvSpPr/>
            <p:nvPr/>
          </p:nvSpPr>
          <p:spPr>
            <a:xfrm>
              <a:off x="1749325" y="2056250"/>
              <a:ext cx="312925" cy="97225"/>
            </a:xfrm>
            <a:custGeom>
              <a:avLst/>
              <a:gdLst/>
              <a:ahLst/>
              <a:cxnLst/>
              <a:rect l="l" t="t" r="r" b="b"/>
              <a:pathLst>
                <a:path w="12517" h="3889" extrusionOk="0">
                  <a:moveTo>
                    <a:pt x="69" y="0"/>
                  </a:moveTo>
                  <a:cubicBezTo>
                    <a:pt x="17" y="0"/>
                    <a:pt x="0" y="85"/>
                    <a:pt x="58" y="103"/>
                  </a:cubicBezTo>
                  <a:cubicBezTo>
                    <a:pt x="4179" y="1392"/>
                    <a:pt x="8307" y="2659"/>
                    <a:pt x="12447" y="3887"/>
                  </a:cubicBezTo>
                  <a:cubicBezTo>
                    <a:pt x="12451" y="3888"/>
                    <a:pt x="12455" y="3889"/>
                    <a:pt x="12459" y="3889"/>
                  </a:cubicBezTo>
                  <a:cubicBezTo>
                    <a:pt x="12502" y="3889"/>
                    <a:pt x="12517" y="3819"/>
                    <a:pt x="12470" y="3804"/>
                  </a:cubicBezTo>
                  <a:cubicBezTo>
                    <a:pt x="8352" y="2504"/>
                    <a:pt x="4222" y="1242"/>
                    <a:pt x="85" y="3"/>
                  </a:cubicBezTo>
                  <a:cubicBezTo>
                    <a:pt x="79" y="1"/>
                    <a:pt x="7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8"/>
            <p:cNvSpPr/>
            <p:nvPr/>
          </p:nvSpPr>
          <p:spPr>
            <a:xfrm>
              <a:off x="1585000" y="1975675"/>
              <a:ext cx="255850" cy="76725"/>
            </a:xfrm>
            <a:custGeom>
              <a:avLst/>
              <a:gdLst/>
              <a:ahLst/>
              <a:cxnLst/>
              <a:rect l="l" t="t" r="r" b="b"/>
              <a:pathLst>
                <a:path w="10234" h="3069" extrusionOk="0">
                  <a:moveTo>
                    <a:pt x="1" y="1"/>
                  </a:moveTo>
                  <a:lnTo>
                    <a:pt x="1" y="239"/>
                  </a:lnTo>
                  <a:cubicBezTo>
                    <a:pt x="3364" y="1245"/>
                    <a:pt x="6741" y="2231"/>
                    <a:pt x="10147" y="3067"/>
                  </a:cubicBezTo>
                  <a:cubicBezTo>
                    <a:pt x="10152" y="3068"/>
                    <a:pt x="10156" y="3068"/>
                    <a:pt x="10161" y="3068"/>
                  </a:cubicBezTo>
                  <a:cubicBezTo>
                    <a:pt x="10214" y="3068"/>
                    <a:pt x="10233" y="2987"/>
                    <a:pt x="10174" y="2969"/>
                  </a:cubicBezTo>
                  <a:cubicBezTo>
                    <a:pt x="6799" y="1932"/>
                    <a:pt x="3394" y="98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8"/>
            <p:cNvSpPr/>
            <p:nvPr/>
          </p:nvSpPr>
          <p:spPr>
            <a:xfrm>
              <a:off x="2333000" y="1841425"/>
              <a:ext cx="198725" cy="141125"/>
            </a:xfrm>
            <a:custGeom>
              <a:avLst/>
              <a:gdLst/>
              <a:ahLst/>
              <a:cxnLst/>
              <a:rect l="l" t="t" r="r" b="b"/>
              <a:pathLst>
                <a:path w="7949" h="5645" extrusionOk="0">
                  <a:moveTo>
                    <a:pt x="7854" y="0"/>
                  </a:moveTo>
                  <a:cubicBezTo>
                    <a:pt x="7842" y="0"/>
                    <a:pt x="7829" y="4"/>
                    <a:pt x="7815" y="13"/>
                  </a:cubicBezTo>
                  <a:cubicBezTo>
                    <a:pt x="5169" y="1772"/>
                    <a:pt x="2549" y="3643"/>
                    <a:pt x="30" y="5576"/>
                  </a:cubicBezTo>
                  <a:cubicBezTo>
                    <a:pt x="1" y="5599"/>
                    <a:pt x="18" y="5645"/>
                    <a:pt x="47" y="5645"/>
                  </a:cubicBezTo>
                  <a:cubicBezTo>
                    <a:pt x="53" y="5645"/>
                    <a:pt x="60" y="5643"/>
                    <a:pt x="67" y="5639"/>
                  </a:cubicBezTo>
                  <a:lnTo>
                    <a:pt x="65" y="5639"/>
                  </a:lnTo>
                  <a:cubicBezTo>
                    <a:pt x="2724" y="3902"/>
                    <a:pt x="5354" y="2051"/>
                    <a:pt x="7888" y="139"/>
                  </a:cubicBezTo>
                  <a:cubicBezTo>
                    <a:pt x="7949" y="93"/>
                    <a:pt x="7913" y="0"/>
                    <a:pt x="7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8"/>
            <p:cNvSpPr/>
            <p:nvPr/>
          </p:nvSpPr>
          <p:spPr>
            <a:xfrm>
              <a:off x="2129200" y="1853425"/>
              <a:ext cx="434275" cy="284475"/>
            </a:xfrm>
            <a:custGeom>
              <a:avLst/>
              <a:gdLst/>
              <a:ahLst/>
              <a:cxnLst/>
              <a:rect l="l" t="t" r="r" b="b"/>
              <a:pathLst>
                <a:path w="17371" h="11379" extrusionOk="0">
                  <a:moveTo>
                    <a:pt x="17265" y="0"/>
                  </a:moveTo>
                  <a:cubicBezTo>
                    <a:pt x="17252" y="0"/>
                    <a:pt x="17238" y="4"/>
                    <a:pt x="17224" y="13"/>
                  </a:cubicBezTo>
                  <a:cubicBezTo>
                    <a:pt x="14293" y="1770"/>
                    <a:pt x="11503" y="3794"/>
                    <a:pt x="8641" y="5659"/>
                  </a:cubicBezTo>
                  <a:cubicBezTo>
                    <a:pt x="5772" y="7528"/>
                    <a:pt x="2857" y="9344"/>
                    <a:pt x="41" y="11291"/>
                  </a:cubicBezTo>
                  <a:cubicBezTo>
                    <a:pt x="1" y="11320"/>
                    <a:pt x="24" y="11378"/>
                    <a:pt x="64" y="11378"/>
                  </a:cubicBezTo>
                  <a:cubicBezTo>
                    <a:pt x="72" y="11378"/>
                    <a:pt x="80" y="11376"/>
                    <a:pt x="89" y="11371"/>
                  </a:cubicBezTo>
                  <a:cubicBezTo>
                    <a:pt x="3046" y="9658"/>
                    <a:pt x="5912" y="7752"/>
                    <a:pt x="8768" y="5878"/>
                  </a:cubicBezTo>
                  <a:cubicBezTo>
                    <a:pt x="11621" y="4005"/>
                    <a:pt x="14579" y="2207"/>
                    <a:pt x="17303" y="151"/>
                  </a:cubicBezTo>
                  <a:cubicBezTo>
                    <a:pt x="17370" y="101"/>
                    <a:pt x="17332" y="0"/>
                    <a:pt x="1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8"/>
            <p:cNvSpPr/>
            <p:nvPr/>
          </p:nvSpPr>
          <p:spPr>
            <a:xfrm>
              <a:off x="2106550" y="2014050"/>
              <a:ext cx="237225" cy="162925"/>
            </a:xfrm>
            <a:custGeom>
              <a:avLst/>
              <a:gdLst/>
              <a:ahLst/>
              <a:cxnLst/>
              <a:rect l="l" t="t" r="r" b="b"/>
              <a:pathLst>
                <a:path w="9489" h="6517" extrusionOk="0">
                  <a:moveTo>
                    <a:pt x="9426" y="1"/>
                  </a:moveTo>
                  <a:cubicBezTo>
                    <a:pt x="9420" y="1"/>
                    <a:pt x="9412" y="2"/>
                    <a:pt x="9405" y="6"/>
                  </a:cubicBezTo>
                  <a:cubicBezTo>
                    <a:pt x="7687" y="874"/>
                    <a:pt x="6063" y="2006"/>
                    <a:pt x="4480" y="3095"/>
                  </a:cubicBezTo>
                  <a:cubicBezTo>
                    <a:pt x="2958" y="4142"/>
                    <a:pt x="1469" y="5241"/>
                    <a:pt x="43" y="6413"/>
                  </a:cubicBezTo>
                  <a:cubicBezTo>
                    <a:pt x="0" y="6448"/>
                    <a:pt x="40" y="6517"/>
                    <a:pt x="85" y="6517"/>
                  </a:cubicBezTo>
                  <a:cubicBezTo>
                    <a:pt x="95" y="6517"/>
                    <a:pt x="105" y="6514"/>
                    <a:pt x="114" y="6507"/>
                  </a:cubicBezTo>
                  <a:cubicBezTo>
                    <a:pt x="1611" y="5352"/>
                    <a:pt x="3120" y="4217"/>
                    <a:pt x="4678" y="3146"/>
                  </a:cubicBezTo>
                  <a:cubicBezTo>
                    <a:pt x="6238" y="2075"/>
                    <a:pt x="7882" y="1137"/>
                    <a:pt x="9448" y="82"/>
                  </a:cubicBezTo>
                  <a:cubicBezTo>
                    <a:pt x="9488" y="54"/>
                    <a:pt x="9465" y="1"/>
                    <a:pt x="9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8"/>
            <p:cNvSpPr/>
            <p:nvPr/>
          </p:nvSpPr>
          <p:spPr>
            <a:xfrm>
              <a:off x="2366850" y="1876025"/>
              <a:ext cx="193475" cy="122575"/>
            </a:xfrm>
            <a:custGeom>
              <a:avLst/>
              <a:gdLst/>
              <a:ahLst/>
              <a:cxnLst/>
              <a:rect l="l" t="t" r="r" b="b"/>
              <a:pathLst>
                <a:path w="7739" h="4903" extrusionOk="0">
                  <a:moveTo>
                    <a:pt x="7649" y="0"/>
                  </a:moveTo>
                  <a:cubicBezTo>
                    <a:pt x="7638" y="0"/>
                    <a:pt x="7627" y="3"/>
                    <a:pt x="7615" y="10"/>
                  </a:cubicBezTo>
                  <a:cubicBezTo>
                    <a:pt x="5024" y="1447"/>
                    <a:pt x="2533" y="3153"/>
                    <a:pt x="58" y="4782"/>
                  </a:cubicBezTo>
                  <a:cubicBezTo>
                    <a:pt x="0" y="4821"/>
                    <a:pt x="36" y="4903"/>
                    <a:pt x="90" y="4903"/>
                  </a:cubicBezTo>
                  <a:cubicBezTo>
                    <a:pt x="101" y="4903"/>
                    <a:pt x="112" y="4900"/>
                    <a:pt x="123" y="4893"/>
                  </a:cubicBezTo>
                  <a:cubicBezTo>
                    <a:pt x="2659" y="3359"/>
                    <a:pt x="5269" y="1844"/>
                    <a:pt x="7681" y="123"/>
                  </a:cubicBezTo>
                  <a:cubicBezTo>
                    <a:pt x="7738" y="82"/>
                    <a:pt x="7706" y="0"/>
                    <a:pt x="7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8"/>
            <p:cNvSpPr/>
            <p:nvPr/>
          </p:nvSpPr>
          <p:spPr>
            <a:xfrm>
              <a:off x="2130425" y="1952475"/>
              <a:ext cx="355450" cy="245600"/>
            </a:xfrm>
            <a:custGeom>
              <a:avLst/>
              <a:gdLst/>
              <a:ahLst/>
              <a:cxnLst/>
              <a:rect l="l" t="t" r="r" b="b"/>
              <a:pathLst>
                <a:path w="14218" h="9824" extrusionOk="0">
                  <a:moveTo>
                    <a:pt x="14146" y="1"/>
                  </a:moveTo>
                  <a:cubicBezTo>
                    <a:pt x="14137" y="1"/>
                    <a:pt x="14127" y="3"/>
                    <a:pt x="14117" y="9"/>
                  </a:cubicBezTo>
                  <a:cubicBezTo>
                    <a:pt x="11672" y="1452"/>
                    <a:pt x="9325" y="3110"/>
                    <a:pt x="6995" y="4730"/>
                  </a:cubicBezTo>
                  <a:cubicBezTo>
                    <a:pt x="4654" y="6357"/>
                    <a:pt x="2329" y="8008"/>
                    <a:pt x="46" y="9716"/>
                  </a:cubicBezTo>
                  <a:cubicBezTo>
                    <a:pt x="1" y="9752"/>
                    <a:pt x="29" y="9824"/>
                    <a:pt x="74" y="9824"/>
                  </a:cubicBezTo>
                  <a:cubicBezTo>
                    <a:pt x="83" y="9824"/>
                    <a:pt x="93" y="9821"/>
                    <a:pt x="103" y="9814"/>
                  </a:cubicBezTo>
                  <a:cubicBezTo>
                    <a:pt x="2424" y="8161"/>
                    <a:pt x="4743" y="6509"/>
                    <a:pt x="7093" y="4899"/>
                  </a:cubicBezTo>
                  <a:cubicBezTo>
                    <a:pt x="9442" y="3290"/>
                    <a:pt x="11856" y="1758"/>
                    <a:pt x="14171" y="101"/>
                  </a:cubicBezTo>
                  <a:cubicBezTo>
                    <a:pt x="14218" y="69"/>
                    <a:pt x="14191" y="1"/>
                    <a:pt x="14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8"/>
            <p:cNvSpPr/>
            <p:nvPr/>
          </p:nvSpPr>
          <p:spPr>
            <a:xfrm>
              <a:off x="1931200" y="2277725"/>
              <a:ext cx="92250" cy="24350"/>
            </a:xfrm>
            <a:custGeom>
              <a:avLst/>
              <a:gdLst/>
              <a:ahLst/>
              <a:cxnLst/>
              <a:rect l="l" t="t" r="r" b="b"/>
              <a:pathLst>
                <a:path w="3690" h="974" extrusionOk="0">
                  <a:moveTo>
                    <a:pt x="3645" y="1"/>
                  </a:moveTo>
                  <a:cubicBezTo>
                    <a:pt x="3642" y="1"/>
                    <a:pt x="3640" y="1"/>
                    <a:pt x="3637" y="2"/>
                  </a:cubicBezTo>
                  <a:cubicBezTo>
                    <a:pt x="2435" y="291"/>
                    <a:pt x="1234" y="581"/>
                    <a:pt x="41" y="906"/>
                  </a:cubicBezTo>
                  <a:cubicBezTo>
                    <a:pt x="1" y="917"/>
                    <a:pt x="13" y="974"/>
                    <a:pt x="50" y="974"/>
                  </a:cubicBezTo>
                  <a:cubicBezTo>
                    <a:pt x="53" y="974"/>
                    <a:pt x="56" y="973"/>
                    <a:pt x="59" y="973"/>
                  </a:cubicBezTo>
                  <a:cubicBezTo>
                    <a:pt x="1263" y="694"/>
                    <a:pt x="2458" y="379"/>
                    <a:pt x="3653" y="63"/>
                  </a:cubicBezTo>
                  <a:cubicBezTo>
                    <a:pt x="3689" y="53"/>
                    <a:pt x="3678" y="1"/>
                    <a:pt x="3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8"/>
            <p:cNvSpPr/>
            <p:nvPr/>
          </p:nvSpPr>
          <p:spPr>
            <a:xfrm>
              <a:off x="2290500" y="2123050"/>
              <a:ext cx="238725" cy="70700"/>
            </a:xfrm>
            <a:custGeom>
              <a:avLst/>
              <a:gdLst/>
              <a:ahLst/>
              <a:cxnLst/>
              <a:rect l="l" t="t" r="r" b="b"/>
              <a:pathLst>
                <a:path w="9549" h="2828" extrusionOk="0">
                  <a:moveTo>
                    <a:pt x="9477" y="1"/>
                  </a:moveTo>
                  <a:cubicBezTo>
                    <a:pt x="9472" y="1"/>
                    <a:pt x="9466" y="1"/>
                    <a:pt x="9460" y="3"/>
                  </a:cubicBezTo>
                  <a:cubicBezTo>
                    <a:pt x="7886" y="470"/>
                    <a:pt x="6331" y="995"/>
                    <a:pt x="4753" y="1446"/>
                  </a:cubicBezTo>
                  <a:cubicBezTo>
                    <a:pt x="3177" y="1898"/>
                    <a:pt x="1575" y="2283"/>
                    <a:pt x="18" y="2797"/>
                  </a:cubicBezTo>
                  <a:cubicBezTo>
                    <a:pt x="0" y="2804"/>
                    <a:pt x="7" y="2827"/>
                    <a:pt x="24" y="2827"/>
                  </a:cubicBezTo>
                  <a:cubicBezTo>
                    <a:pt x="24" y="2827"/>
                    <a:pt x="25" y="2827"/>
                    <a:pt x="26" y="2827"/>
                  </a:cubicBezTo>
                  <a:cubicBezTo>
                    <a:pt x="1636" y="2519"/>
                    <a:pt x="3216" y="2032"/>
                    <a:pt x="4785" y="1565"/>
                  </a:cubicBezTo>
                  <a:cubicBezTo>
                    <a:pt x="6358" y="1099"/>
                    <a:pt x="7941" y="652"/>
                    <a:pt x="9488" y="109"/>
                  </a:cubicBezTo>
                  <a:cubicBezTo>
                    <a:pt x="9549" y="88"/>
                    <a:pt x="9532" y="1"/>
                    <a:pt x="9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8"/>
            <p:cNvSpPr/>
            <p:nvPr/>
          </p:nvSpPr>
          <p:spPr>
            <a:xfrm>
              <a:off x="2176500" y="2226450"/>
              <a:ext cx="178700" cy="49375"/>
            </a:xfrm>
            <a:custGeom>
              <a:avLst/>
              <a:gdLst/>
              <a:ahLst/>
              <a:cxnLst/>
              <a:rect l="l" t="t" r="r" b="b"/>
              <a:pathLst>
                <a:path w="7148" h="1975" extrusionOk="0">
                  <a:moveTo>
                    <a:pt x="7085" y="1"/>
                  </a:moveTo>
                  <a:cubicBezTo>
                    <a:pt x="7082" y="1"/>
                    <a:pt x="7080" y="1"/>
                    <a:pt x="7077" y="1"/>
                  </a:cubicBezTo>
                  <a:cubicBezTo>
                    <a:pt x="4689" y="425"/>
                    <a:pt x="2336" y="1129"/>
                    <a:pt x="41" y="1901"/>
                  </a:cubicBezTo>
                  <a:cubicBezTo>
                    <a:pt x="1" y="1915"/>
                    <a:pt x="13" y="1975"/>
                    <a:pt x="49" y="1975"/>
                  </a:cubicBezTo>
                  <a:cubicBezTo>
                    <a:pt x="53" y="1975"/>
                    <a:pt x="57" y="1974"/>
                    <a:pt x="61" y="1973"/>
                  </a:cubicBezTo>
                  <a:cubicBezTo>
                    <a:pt x="2386" y="1249"/>
                    <a:pt x="4742" y="687"/>
                    <a:pt x="7099" y="81"/>
                  </a:cubicBezTo>
                  <a:cubicBezTo>
                    <a:pt x="7148" y="68"/>
                    <a:pt x="7129" y="1"/>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8"/>
            <p:cNvSpPr/>
            <p:nvPr/>
          </p:nvSpPr>
          <p:spPr>
            <a:xfrm>
              <a:off x="2397575" y="2166050"/>
              <a:ext cx="125575" cy="43700"/>
            </a:xfrm>
            <a:custGeom>
              <a:avLst/>
              <a:gdLst/>
              <a:ahLst/>
              <a:cxnLst/>
              <a:rect l="l" t="t" r="r" b="b"/>
              <a:pathLst>
                <a:path w="5023" h="1748" extrusionOk="0">
                  <a:moveTo>
                    <a:pt x="4960" y="1"/>
                  </a:moveTo>
                  <a:cubicBezTo>
                    <a:pt x="4955" y="1"/>
                    <a:pt x="4950" y="2"/>
                    <a:pt x="4944" y="3"/>
                  </a:cubicBezTo>
                  <a:cubicBezTo>
                    <a:pt x="3294" y="494"/>
                    <a:pt x="1654" y="1076"/>
                    <a:pt x="41" y="1674"/>
                  </a:cubicBezTo>
                  <a:cubicBezTo>
                    <a:pt x="0" y="1688"/>
                    <a:pt x="11" y="1747"/>
                    <a:pt x="48" y="1747"/>
                  </a:cubicBezTo>
                  <a:cubicBezTo>
                    <a:pt x="51" y="1747"/>
                    <a:pt x="55" y="1747"/>
                    <a:pt x="60" y="1745"/>
                  </a:cubicBezTo>
                  <a:cubicBezTo>
                    <a:pt x="1706" y="1242"/>
                    <a:pt x="3362" y="708"/>
                    <a:pt x="4970" y="98"/>
                  </a:cubicBezTo>
                  <a:cubicBezTo>
                    <a:pt x="5023" y="78"/>
                    <a:pt x="5010" y="1"/>
                    <a:pt x="4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8"/>
            <p:cNvSpPr/>
            <p:nvPr/>
          </p:nvSpPr>
          <p:spPr>
            <a:xfrm>
              <a:off x="1888400" y="2192825"/>
              <a:ext cx="608475" cy="176375"/>
            </a:xfrm>
            <a:custGeom>
              <a:avLst/>
              <a:gdLst/>
              <a:ahLst/>
              <a:cxnLst/>
              <a:rect l="l" t="t" r="r" b="b"/>
              <a:pathLst>
                <a:path w="24339" h="7055" extrusionOk="0">
                  <a:moveTo>
                    <a:pt x="24279" y="0"/>
                  </a:moveTo>
                  <a:cubicBezTo>
                    <a:pt x="24274" y="0"/>
                    <a:pt x="24270" y="1"/>
                    <a:pt x="24265" y="2"/>
                  </a:cubicBezTo>
                  <a:cubicBezTo>
                    <a:pt x="20236" y="1196"/>
                    <a:pt x="16243" y="2501"/>
                    <a:pt x="12202" y="3659"/>
                  </a:cubicBezTo>
                  <a:cubicBezTo>
                    <a:pt x="8161" y="4815"/>
                    <a:pt x="4094" y="5863"/>
                    <a:pt x="44" y="6983"/>
                  </a:cubicBezTo>
                  <a:cubicBezTo>
                    <a:pt x="1" y="6994"/>
                    <a:pt x="14" y="7054"/>
                    <a:pt x="54" y="7054"/>
                  </a:cubicBezTo>
                  <a:cubicBezTo>
                    <a:pt x="57" y="7054"/>
                    <a:pt x="61" y="7054"/>
                    <a:pt x="64" y="7053"/>
                  </a:cubicBezTo>
                  <a:cubicBezTo>
                    <a:pt x="4156" y="6112"/>
                    <a:pt x="8209" y="4969"/>
                    <a:pt x="12241" y="3801"/>
                  </a:cubicBezTo>
                  <a:cubicBezTo>
                    <a:pt x="16273" y="2635"/>
                    <a:pt x="20328" y="1477"/>
                    <a:pt x="24289" y="90"/>
                  </a:cubicBezTo>
                  <a:cubicBezTo>
                    <a:pt x="24338" y="71"/>
                    <a:pt x="24325" y="0"/>
                    <a:pt x="24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8"/>
            <p:cNvSpPr/>
            <p:nvPr/>
          </p:nvSpPr>
          <p:spPr>
            <a:xfrm>
              <a:off x="1987700" y="2203975"/>
              <a:ext cx="529875" cy="155600"/>
            </a:xfrm>
            <a:custGeom>
              <a:avLst/>
              <a:gdLst/>
              <a:ahLst/>
              <a:cxnLst/>
              <a:rect l="l" t="t" r="r" b="b"/>
              <a:pathLst>
                <a:path w="21195" h="6224" extrusionOk="0">
                  <a:moveTo>
                    <a:pt x="21111" y="1"/>
                  </a:moveTo>
                  <a:cubicBezTo>
                    <a:pt x="21105" y="1"/>
                    <a:pt x="21099" y="2"/>
                    <a:pt x="21092" y="4"/>
                  </a:cubicBezTo>
                  <a:cubicBezTo>
                    <a:pt x="17583" y="1029"/>
                    <a:pt x="14110" y="2185"/>
                    <a:pt x="10598" y="3206"/>
                  </a:cubicBezTo>
                  <a:cubicBezTo>
                    <a:pt x="7090" y="4227"/>
                    <a:pt x="3519" y="5073"/>
                    <a:pt x="34" y="6168"/>
                  </a:cubicBezTo>
                  <a:cubicBezTo>
                    <a:pt x="1" y="6178"/>
                    <a:pt x="12" y="6224"/>
                    <a:pt x="44" y="6224"/>
                  </a:cubicBezTo>
                  <a:cubicBezTo>
                    <a:pt x="46" y="6224"/>
                    <a:pt x="48" y="6223"/>
                    <a:pt x="50" y="6223"/>
                  </a:cubicBezTo>
                  <a:cubicBezTo>
                    <a:pt x="3616" y="5471"/>
                    <a:pt x="7140" y="4365"/>
                    <a:pt x="10637" y="3345"/>
                  </a:cubicBezTo>
                  <a:cubicBezTo>
                    <a:pt x="14141" y="2324"/>
                    <a:pt x="17680" y="1332"/>
                    <a:pt x="21126" y="125"/>
                  </a:cubicBezTo>
                  <a:cubicBezTo>
                    <a:pt x="21195" y="101"/>
                    <a:pt x="21175" y="1"/>
                    <a:pt x="2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8"/>
            <p:cNvSpPr/>
            <p:nvPr/>
          </p:nvSpPr>
          <p:spPr>
            <a:xfrm>
              <a:off x="2187425" y="2225875"/>
              <a:ext cx="329550" cy="103250"/>
            </a:xfrm>
            <a:custGeom>
              <a:avLst/>
              <a:gdLst/>
              <a:ahLst/>
              <a:cxnLst/>
              <a:rect l="l" t="t" r="r" b="b"/>
              <a:pathLst>
                <a:path w="13182" h="4130" extrusionOk="0">
                  <a:moveTo>
                    <a:pt x="13118" y="0"/>
                  </a:moveTo>
                  <a:cubicBezTo>
                    <a:pt x="13115" y="0"/>
                    <a:pt x="13112" y="1"/>
                    <a:pt x="13108" y="1"/>
                  </a:cubicBezTo>
                  <a:lnTo>
                    <a:pt x="13107" y="1"/>
                  </a:lnTo>
                  <a:cubicBezTo>
                    <a:pt x="10881" y="438"/>
                    <a:pt x="8671" y="1195"/>
                    <a:pt x="6506" y="1869"/>
                  </a:cubicBezTo>
                  <a:cubicBezTo>
                    <a:pt x="4321" y="2548"/>
                    <a:pt x="2155" y="3285"/>
                    <a:pt x="17" y="4099"/>
                  </a:cubicBezTo>
                  <a:cubicBezTo>
                    <a:pt x="1" y="4105"/>
                    <a:pt x="5" y="4130"/>
                    <a:pt x="19" y="4130"/>
                  </a:cubicBezTo>
                  <a:cubicBezTo>
                    <a:pt x="21" y="4130"/>
                    <a:pt x="23" y="4129"/>
                    <a:pt x="25" y="4129"/>
                  </a:cubicBezTo>
                  <a:cubicBezTo>
                    <a:pt x="2184" y="3379"/>
                    <a:pt x="4351" y="2648"/>
                    <a:pt x="6535" y="1970"/>
                  </a:cubicBezTo>
                  <a:cubicBezTo>
                    <a:pt x="8717" y="1293"/>
                    <a:pt x="10959" y="790"/>
                    <a:pt x="13131" y="85"/>
                  </a:cubicBezTo>
                  <a:cubicBezTo>
                    <a:pt x="13182" y="69"/>
                    <a:pt x="13165" y="0"/>
                    <a:pt x="1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38"/>
          <p:cNvGrpSpPr/>
          <p:nvPr/>
        </p:nvGrpSpPr>
        <p:grpSpPr>
          <a:xfrm rot="10800000" flipH="1">
            <a:off x="7703005" y="291129"/>
            <a:ext cx="1005190" cy="572707"/>
            <a:chOff x="5092425" y="3808525"/>
            <a:chExt cx="514875" cy="293350"/>
          </a:xfrm>
        </p:grpSpPr>
        <p:sp>
          <p:nvSpPr>
            <p:cNvPr id="2015" name="Google Shape;2015;p38"/>
            <p:cNvSpPr/>
            <p:nvPr/>
          </p:nvSpPr>
          <p:spPr>
            <a:xfrm>
              <a:off x="5571175" y="4097900"/>
              <a:ext cx="36125" cy="3975"/>
            </a:xfrm>
            <a:custGeom>
              <a:avLst/>
              <a:gdLst/>
              <a:ahLst/>
              <a:cxnLst/>
              <a:rect l="l" t="t" r="r" b="b"/>
              <a:pathLst>
                <a:path w="1445" h="159" extrusionOk="0">
                  <a:moveTo>
                    <a:pt x="614" y="1"/>
                  </a:moveTo>
                  <a:cubicBezTo>
                    <a:pt x="443" y="1"/>
                    <a:pt x="259" y="35"/>
                    <a:pt x="42" y="138"/>
                  </a:cubicBezTo>
                  <a:cubicBezTo>
                    <a:pt x="27" y="145"/>
                    <a:pt x="14" y="151"/>
                    <a:pt x="0" y="158"/>
                  </a:cubicBezTo>
                  <a:lnTo>
                    <a:pt x="1445" y="158"/>
                  </a:lnTo>
                  <a:lnTo>
                    <a:pt x="1445" y="124"/>
                  </a:lnTo>
                  <a:cubicBezTo>
                    <a:pt x="1145" y="96"/>
                    <a:pt x="898" y="1"/>
                    <a:pt x="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8"/>
            <p:cNvSpPr/>
            <p:nvPr/>
          </p:nvSpPr>
          <p:spPr>
            <a:xfrm>
              <a:off x="5192100" y="3821125"/>
              <a:ext cx="415200" cy="280750"/>
            </a:xfrm>
            <a:custGeom>
              <a:avLst/>
              <a:gdLst/>
              <a:ahLst/>
              <a:cxnLst/>
              <a:rect l="l" t="t" r="r" b="b"/>
              <a:pathLst>
                <a:path w="16608" h="11230" extrusionOk="0">
                  <a:moveTo>
                    <a:pt x="13547" y="1830"/>
                  </a:moveTo>
                  <a:cubicBezTo>
                    <a:pt x="13580" y="1830"/>
                    <a:pt x="13612" y="1842"/>
                    <a:pt x="13637" y="1874"/>
                  </a:cubicBezTo>
                  <a:cubicBezTo>
                    <a:pt x="13801" y="2090"/>
                    <a:pt x="13917" y="2158"/>
                    <a:pt x="14068" y="2158"/>
                  </a:cubicBezTo>
                  <a:cubicBezTo>
                    <a:pt x="14176" y="2158"/>
                    <a:pt x="14302" y="2124"/>
                    <a:pt x="14475" y="2084"/>
                  </a:cubicBezTo>
                  <a:cubicBezTo>
                    <a:pt x="14609" y="2053"/>
                    <a:pt x="14676" y="2044"/>
                    <a:pt x="14767" y="2044"/>
                  </a:cubicBezTo>
                  <a:cubicBezTo>
                    <a:pt x="14810" y="2044"/>
                    <a:pt x="14859" y="2046"/>
                    <a:pt x="14924" y="2048"/>
                  </a:cubicBezTo>
                  <a:cubicBezTo>
                    <a:pt x="15404" y="2065"/>
                    <a:pt x="15910" y="2117"/>
                    <a:pt x="16384" y="2196"/>
                  </a:cubicBezTo>
                  <a:cubicBezTo>
                    <a:pt x="16483" y="2213"/>
                    <a:pt x="16452" y="2366"/>
                    <a:pt x="16359" y="2366"/>
                  </a:cubicBezTo>
                  <a:cubicBezTo>
                    <a:pt x="15977" y="2365"/>
                    <a:pt x="15607" y="2308"/>
                    <a:pt x="15228" y="2281"/>
                  </a:cubicBezTo>
                  <a:cubicBezTo>
                    <a:pt x="15167" y="2277"/>
                    <a:pt x="15112" y="2274"/>
                    <a:pt x="15060" y="2274"/>
                  </a:cubicBezTo>
                  <a:cubicBezTo>
                    <a:pt x="14866" y="2274"/>
                    <a:pt x="14722" y="2307"/>
                    <a:pt x="14470" y="2388"/>
                  </a:cubicBezTo>
                  <a:cubicBezTo>
                    <a:pt x="14411" y="2407"/>
                    <a:pt x="14368" y="2476"/>
                    <a:pt x="14306" y="2484"/>
                  </a:cubicBezTo>
                  <a:cubicBezTo>
                    <a:pt x="14262" y="2490"/>
                    <a:pt x="14219" y="2493"/>
                    <a:pt x="14179" y="2493"/>
                  </a:cubicBezTo>
                  <a:cubicBezTo>
                    <a:pt x="13927" y="2493"/>
                    <a:pt x="13746" y="2381"/>
                    <a:pt x="13562" y="2211"/>
                  </a:cubicBezTo>
                  <a:cubicBezTo>
                    <a:pt x="13518" y="2282"/>
                    <a:pt x="13469" y="2353"/>
                    <a:pt x="13416" y="2419"/>
                  </a:cubicBezTo>
                  <a:cubicBezTo>
                    <a:pt x="13382" y="2467"/>
                    <a:pt x="13335" y="2487"/>
                    <a:pt x="13288" y="2487"/>
                  </a:cubicBezTo>
                  <a:cubicBezTo>
                    <a:pt x="13181" y="2487"/>
                    <a:pt x="13077" y="2380"/>
                    <a:pt x="13152" y="2263"/>
                  </a:cubicBezTo>
                  <a:cubicBezTo>
                    <a:pt x="13227" y="2136"/>
                    <a:pt x="13312" y="2016"/>
                    <a:pt x="13407" y="1902"/>
                  </a:cubicBezTo>
                  <a:cubicBezTo>
                    <a:pt x="13438" y="1862"/>
                    <a:pt x="13494" y="1830"/>
                    <a:pt x="13547" y="1830"/>
                  </a:cubicBezTo>
                  <a:close/>
                  <a:moveTo>
                    <a:pt x="11812" y="2225"/>
                  </a:moveTo>
                  <a:cubicBezTo>
                    <a:pt x="11869" y="2225"/>
                    <a:pt x="11921" y="2291"/>
                    <a:pt x="11887" y="2351"/>
                  </a:cubicBezTo>
                  <a:lnTo>
                    <a:pt x="11887" y="2353"/>
                  </a:lnTo>
                  <a:cubicBezTo>
                    <a:pt x="11774" y="2553"/>
                    <a:pt x="11688" y="2620"/>
                    <a:pt x="11457" y="2677"/>
                  </a:cubicBezTo>
                  <a:cubicBezTo>
                    <a:pt x="11112" y="2760"/>
                    <a:pt x="10751" y="2873"/>
                    <a:pt x="10411" y="2948"/>
                  </a:cubicBezTo>
                  <a:cubicBezTo>
                    <a:pt x="10329" y="2966"/>
                    <a:pt x="10258" y="2971"/>
                    <a:pt x="10188" y="2971"/>
                  </a:cubicBezTo>
                  <a:cubicBezTo>
                    <a:pt x="10107" y="2971"/>
                    <a:pt x="10029" y="2965"/>
                    <a:pt x="9941" y="2965"/>
                  </a:cubicBezTo>
                  <a:cubicBezTo>
                    <a:pt x="9925" y="2965"/>
                    <a:pt x="9910" y="2965"/>
                    <a:pt x="9893" y="2965"/>
                  </a:cubicBezTo>
                  <a:cubicBezTo>
                    <a:pt x="9386" y="2979"/>
                    <a:pt x="9021" y="3099"/>
                    <a:pt x="8580" y="3355"/>
                  </a:cubicBezTo>
                  <a:cubicBezTo>
                    <a:pt x="8499" y="3402"/>
                    <a:pt x="8437" y="3482"/>
                    <a:pt x="8356" y="3531"/>
                  </a:cubicBezTo>
                  <a:cubicBezTo>
                    <a:pt x="8119" y="3675"/>
                    <a:pt x="7862" y="3766"/>
                    <a:pt x="7581" y="3775"/>
                  </a:cubicBezTo>
                  <a:cubicBezTo>
                    <a:pt x="7545" y="3777"/>
                    <a:pt x="7511" y="3777"/>
                    <a:pt x="7479" y="3777"/>
                  </a:cubicBezTo>
                  <a:cubicBezTo>
                    <a:pt x="7299" y="3777"/>
                    <a:pt x="7188" y="3760"/>
                    <a:pt x="7071" y="3760"/>
                  </a:cubicBezTo>
                  <a:cubicBezTo>
                    <a:pt x="6925" y="3760"/>
                    <a:pt x="6771" y="3786"/>
                    <a:pt x="6468" y="3906"/>
                  </a:cubicBezTo>
                  <a:cubicBezTo>
                    <a:pt x="6291" y="3977"/>
                    <a:pt x="6308" y="4043"/>
                    <a:pt x="6167" y="4043"/>
                  </a:cubicBezTo>
                  <a:cubicBezTo>
                    <a:pt x="6148" y="4043"/>
                    <a:pt x="6126" y="4042"/>
                    <a:pt x="6100" y="4039"/>
                  </a:cubicBezTo>
                  <a:cubicBezTo>
                    <a:pt x="6071" y="4035"/>
                    <a:pt x="5813" y="3885"/>
                    <a:pt x="5680" y="3885"/>
                  </a:cubicBezTo>
                  <a:cubicBezTo>
                    <a:pt x="5608" y="3885"/>
                    <a:pt x="5572" y="3927"/>
                    <a:pt x="5624" y="4058"/>
                  </a:cubicBezTo>
                  <a:cubicBezTo>
                    <a:pt x="5647" y="4116"/>
                    <a:pt x="5593" y="4158"/>
                    <a:pt x="5542" y="4158"/>
                  </a:cubicBezTo>
                  <a:cubicBezTo>
                    <a:pt x="5526" y="4158"/>
                    <a:pt x="5510" y="4153"/>
                    <a:pt x="5497" y="4144"/>
                  </a:cubicBezTo>
                  <a:cubicBezTo>
                    <a:pt x="5485" y="4162"/>
                    <a:pt x="5466" y="4174"/>
                    <a:pt x="5446" y="4174"/>
                  </a:cubicBezTo>
                  <a:cubicBezTo>
                    <a:pt x="5434" y="4174"/>
                    <a:pt x="5423" y="4170"/>
                    <a:pt x="5412" y="4162"/>
                  </a:cubicBezTo>
                  <a:cubicBezTo>
                    <a:pt x="5232" y="4031"/>
                    <a:pt x="5070" y="3730"/>
                    <a:pt x="4883" y="3730"/>
                  </a:cubicBezTo>
                  <a:cubicBezTo>
                    <a:pt x="4831" y="3730"/>
                    <a:pt x="4776" y="3754"/>
                    <a:pt x="4720" y="3810"/>
                  </a:cubicBezTo>
                  <a:cubicBezTo>
                    <a:pt x="4595" y="3935"/>
                    <a:pt x="4572" y="4132"/>
                    <a:pt x="4406" y="4227"/>
                  </a:cubicBezTo>
                  <a:cubicBezTo>
                    <a:pt x="4348" y="4260"/>
                    <a:pt x="4293" y="4274"/>
                    <a:pt x="4238" y="4274"/>
                  </a:cubicBezTo>
                  <a:cubicBezTo>
                    <a:pt x="4177" y="4274"/>
                    <a:pt x="4116" y="4257"/>
                    <a:pt x="4050" y="4228"/>
                  </a:cubicBezTo>
                  <a:cubicBezTo>
                    <a:pt x="3953" y="4187"/>
                    <a:pt x="3917" y="4120"/>
                    <a:pt x="3841" y="4120"/>
                  </a:cubicBezTo>
                  <a:cubicBezTo>
                    <a:pt x="3806" y="4120"/>
                    <a:pt x="3764" y="4133"/>
                    <a:pt x="3704" y="4170"/>
                  </a:cubicBezTo>
                  <a:cubicBezTo>
                    <a:pt x="3520" y="4282"/>
                    <a:pt x="3423" y="4658"/>
                    <a:pt x="3378" y="4845"/>
                  </a:cubicBezTo>
                  <a:cubicBezTo>
                    <a:pt x="3367" y="4891"/>
                    <a:pt x="3334" y="4911"/>
                    <a:pt x="3300" y="4911"/>
                  </a:cubicBezTo>
                  <a:cubicBezTo>
                    <a:pt x="3247" y="4911"/>
                    <a:pt x="3189" y="4864"/>
                    <a:pt x="3201" y="4795"/>
                  </a:cubicBezTo>
                  <a:cubicBezTo>
                    <a:pt x="3248" y="4506"/>
                    <a:pt x="3436" y="3880"/>
                    <a:pt x="3818" y="3880"/>
                  </a:cubicBezTo>
                  <a:cubicBezTo>
                    <a:pt x="3842" y="3880"/>
                    <a:pt x="3866" y="3883"/>
                    <a:pt x="3891" y="3888"/>
                  </a:cubicBezTo>
                  <a:cubicBezTo>
                    <a:pt x="4010" y="3911"/>
                    <a:pt x="4098" y="4045"/>
                    <a:pt x="4225" y="4045"/>
                  </a:cubicBezTo>
                  <a:cubicBezTo>
                    <a:pt x="4255" y="4045"/>
                    <a:pt x="4288" y="4037"/>
                    <a:pt x="4325" y="4017"/>
                  </a:cubicBezTo>
                  <a:cubicBezTo>
                    <a:pt x="4394" y="3982"/>
                    <a:pt x="4467" y="3808"/>
                    <a:pt x="4510" y="3741"/>
                  </a:cubicBezTo>
                  <a:cubicBezTo>
                    <a:pt x="4611" y="3582"/>
                    <a:pt x="4703" y="3466"/>
                    <a:pt x="4891" y="3417"/>
                  </a:cubicBezTo>
                  <a:cubicBezTo>
                    <a:pt x="4899" y="3415"/>
                    <a:pt x="4906" y="3414"/>
                    <a:pt x="4914" y="3414"/>
                  </a:cubicBezTo>
                  <a:cubicBezTo>
                    <a:pt x="4950" y="3414"/>
                    <a:pt x="4983" y="3434"/>
                    <a:pt x="5002" y="3464"/>
                  </a:cubicBezTo>
                  <a:cubicBezTo>
                    <a:pt x="5121" y="3647"/>
                    <a:pt x="5258" y="3808"/>
                    <a:pt x="5405" y="3963"/>
                  </a:cubicBezTo>
                  <a:cubicBezTo>
                    <a:pt x="5342" y="3774"/>
                    <a:pt x="5344" y="3562"/>
                    <a:pt x="5608" y="3541"/>
                  </a:cubicBezTo>
                  <a:cubicBezTo>
                    <a:pt x="5610" y="3541"/>
                    <a:pt x="5613" y="3541"/>
                    <a:pt x="5615" y="3541"/>
                  </a:cubicBezTo>
                  <a:cubicBezTo>
                    <a:pt x="5668" y="3541"/>
                    <a:pt x="5718" y="3583"/>
                    <a:pt x="5766" y="3585"/>
                  </a:cubicBezTo>
                  <a:cubicBezTo>
                    <a:pt x="5855" y="3635"/>
                    <a:pt x="5943" y="3689"/>
                    <a:pt x="6027" y="3747"/>
                  </a:cubicBezTo>
                  <a:cubicBezTo>
                    <a:pt x="6139" y="3693"/>
                    <a:pt x="6252" y="3640"/>
                    <a:pt x="6364" y="3586"/>
                  </a:cubicBezTo>
                  <a:cubicBezTo>
                    <a:pt x="6608" y="3452"/>
                    <a:pt x="6456" y="3354"/>
                    <a:pt x="6764" y="3354"/>
                  </a:cubicBezTo>
                  <a:cubicBezTo>
                    <a:pt x="6783" y="3354"/>
                    <a:pt x="6805" y="3354"/>
                    <a:pt x="6828" y="3355"/>
                  </a:cubicBezTo>
                  <a:cubicBezTo>
                    <a:pt x="7041" y="3363"/>
                    <a:pt x="7238" y="3440"/>
                    <a:pt x="7463" y="3449"/>
                  </a:cubicBezTo>
                  <a:cubicBezTo>
                    <a:pt x="7481" y="3450"/>
                    <a:pt x="7499" y="3450"/>
                    <a:pt x="7516" y="3450"/>
                  </a:cubicBezTo>
                  <a:cubicBezTo>
                    <a:pt x="7958" y="3450"/>
                    <a:pt x="8206" y="3219"/>
                    <a:pt x="8557" y="2973"/>
                  </a:cubicBezTo>
                  <a:cubicBezTo>
                    <a:pt x="8799" y="2804"/>
                    <a:pt x="8966" y="2615"/>
                    <a:pt x="9281" y="2580"/>
                  </a:cubicBezTo>
                  <a:cubicBezTo>
                    <a:pt x="9299" y="2578"/>
                    <a:pt x="9317" y="2577"/>
                    <a:pt x="9334" y="2577"/>
                  </a:cubicBezTo>
                  <a:cubicBezTo>
                    <a:pt x="9441" y="2577"/>
                    <a:pt x="9540" y="2608"/>
                    <a:pt x="9646" y="2612"/>
                  </a:cubicBezTo>
                  <a:cubicBezTo>
                    <a:pt x="9668" y="2613"/>
                    <a:pt x="9691" y="2614"/>
                    <a:pt x="9713" y="2614"/>
                  </a:cubicBezTo>
                  <a:cubicBezTo>
                    <a:pt x="10056" y="2614"/>
                    <a:pt x="10359" y="2511"/>
                    <a:pt x="10664" y="2465"/>
                  </a:cubicBezTo>
                  <a:cubicBezTo>
                    <a:pt x="10978" y="2418"/>
                    <a:pt x="11522" y="2489"/>
                    <a:pt x="11756" y="2250"/>
                  </a:cubicBezTo>
                  <a:cubicBezTo>
                    <a:pt x="11773" y="2232"/>
                    <a:pt x="11793" y="2225"/>
                    <a:pt x="11812" y="2225"/>
                  </a:cubicBezTo>
                  <a:close/>
                  <a:moveTo>
                    <a:pt x="10711" y="4569"/>
                  </a:moveTo>
                  <a:cubicBezTo>
                    <a:pt x="11013" y="4569"/>
                    <a:pt x="11313" y="4651"/>
                    <a:pt x="11634" y="4888"/>
                  </a:cubicBezTo>
                  <a:cubicBezTo>
                    <a:pt x="11684" y="4925"/>
                    <a:pt x="11655" y="4992"/>
                    <a:pt x="11605" y="4992"/>
                  </a:cubicBezTo>
                  <a:cubicBezTo>
                    <a:pt x="11596" y="4992"/>
                    <a:pt x="11587" y="4990"/>
                    <a:pt x="11577" y="4986"/>
                  </a:cubicBezTo>
                  <a:cubicBezTo>
                    <a:pt x="11206" y="4813"/>
                    <a:pt x="10871" y="4696"/>
                    <a:pt x="10500" y="4696"/>
                  </a:cubicBezTo>
                  <a:cubicBezTo>
                    <a:pt x="10347" y="4696"/>
                    <a:pt x="10189" y="4716"/>
                    <a:pt x="10019" y="4760"/>
                  </a:cubicBezTo>
                  <a:cubicBezTo>
                    <a:pt x="9735" y="4833"/>
                    <a:pt x="9484" y="4994"/>
                    <a:pt x="9186" y="5029"/>
                  </a:cubicBezTo>
                  <a:cubicBezTo>
                    <a:pt x="9158" y="5032"/>
                    <a:pt x="9130" y="5033"/>
                    <a:pt x="9101" y="5033"/>
                  </a:cubicBezTo>
                  <a:cubicBezTo>
                    <a:pt x="8985" y="5033"/>
                    <a:pt x="8865" y="5012"/>
                    <a:pt x="8750" y="5012"/>
                  </a:cubicBezTo>
                  <a:cubicBezTo>
                    <a:pt x="8718" y="5012"/>
                    <a:pt x="8685" y="5014"/>
                    <a:pt x="8653" y="5018"/>
                  </a:cubicBezTo>
                  <a:cubicBezTo>
                    <a:pt x="7566" y="5168"/>
                    <a:pt x="8022" y="5278"/>
                    <a:pt x="7597" y="5614"/>
                  </a:cubicBezTo>
                  <a:cubicBezTo>
                    <a:pt x="7448" y="5731"/>
                    <a:pt x="7344" y="5831"/>
                    <a:pt x="7146" y="5831"/>
                  </a:cubicBezTo>
                  <a:cubicBezTo>
                    <a:pt x="7140" y="5831"/>
                    <a:pt x="7133" y="5831"/>
                    <a:pt x="7127" y="5831"/>
                  </a:cubicBezTo>
                  <a:cubicBezTo>
                    <a:pt x="6993" y="5828"/>
                    <a:pt x="6917" y="5731"/>
                    <a:pt x="6797" y="5721"/>
                  </a:cubicBezTo>
                  <a:cubicBezTo>
                    <a:pt x="6705" y="5713"/>
                    <a:pt x="6631" y="5709"/>
                    <a:pt x="6571" y="5709"/>
                  </a:cubicBezTo>
                  <a:cubicBezTo>
                    <a:pt x="6160" y="5709"/>
                    <a:pt x="6443" y="5890"/>
                    <a:pt x="6148" y="6027"/>
                  </a:cubicBezTo>
                  <a:cubicBezTo>
                    <a:pt x="6020" y="6086"/>
                    <a:pt x="5944" y="6097"/>
                    <a:pt x="5860" y="6097"/>
                  </a:cubicBezTo>
                  <a:cubicBezTo>
                    <a:pt x="5811" y="6097"/>
                    <a:pt x="5760" y="6093"/>
                    <a:pt x="5695" y="6093"/>
                  </a:cubicBezTo>
                  <a:cubicBezTo>
                    <a:pt x="5674" y="6093"/>
                    <a:pt x="5651" y="6093"/>
                    <a:pt x="5627" y="6094"/>
                  </a:cubicBezTo>
                  <a:cubicBezTo>
                    <a:pt x="4885" y="6124"/>
                    <a:pt x="5105" y="6529"/>
                    <a:pt x="4584" y="6735"/>
                  </a:cubicBezTo>
                  <a:cubicBezTo>
                    <a:pt x="4510" y="6765"/>
                    <a:pt x="4441" y="6779"/>
                    <a:pt x="4378" y="6779"/>
                  </a:cubicBezTo>
                  <a:cubicBezTo>
                    <a:pt x="4134" y="6779"/>
                    <a:pt x="3973" y="6579"/>
                    <a:pt x="3873" y="6345"/>
                  </a:cubicBezTo>
                  <a:cubicBezTo>
                    <a:pt x="3841" y="6423"/>
                    <a:pt x="3807" y="6502"/>
                    <a:pt x="3774" y="6580"/>
                  </a:cubicBezTo>
                  <a:cubicBezTo>
                    <a:pt x="3777" y="6650"/>
                    <a:pt x="3729" y="6684"/>
                    <a:pt x="3677" y="6684"/>
                  </a:cubicBezTo>
                  <a:cubicBezTo>
                    <a:pt x="3621" y="6684"/>
                    <a:pt x="3562" y="6646"/>
                    <a:pt x="3555" y="6576"/>
                  </a:cubicBezTo>
                  <a:cubicBezTo>
                    <a:pt x="3524" y="6277"/>
                    <a:pt x="3596" y="6094"/>
                    <a:pt x="3805" y="5881"/>
                  </a:cubicBezTo>
                  <a:cubicBezTo>
                    <a:pt x="3831" y="5855"/>
                    <a:pt x="3863" y="5843"/>
                    <a:pt x="3895" y="5843"/>
                  </a:cubicBezTo>
                  <a:cubicBezTo>
                    <a:pt x="3952" y="5843"/>
                    <a:pt x="4009" y="5880"/>
                    <a:pt x="4024" y="5942"/>
                  </a:cubicBezTo>
                  <a:cubicBezTo>
                    <a:pt x="4107" y="6260"/>
                    <a:pt x="4219" y="6369"/>
                    <a:pt x="4343" y="6369"/>
                  </a:cubicBezTo>
                  <a:cubicBezTo>
                    <a:pt x="4570" y="6369"/>
                    <a:pt x="4837" y="6002"/>
                    <a:pt x="5036" y="5885"/>
                  </a:cubicBezTo>
                  <a:cubicBezTo>
                    <a:pt x="5137" y="5825"/>
                    <a:pt x="5213" y="5808"/>
                    <a:pt x="5287" y="5808"/>
                  </a:cubicBezTo>
                  <a:cubicBezTo>
                    <a:pt x="5378" y="5808"/>
                    <a:pt x="5468" y="5834"/>
                    <a:pt x="5598" y="5834"/>
                  </a:cubicBezTo>
                  <a:cubicBezTo>
                    <a:pt x="5600" y="5834"/>
                    <a:pt x="5602" y="5834"/>
                    <a:pt x="5604" y="5833"/>
                  </a:cubicBezTo>
                  <a:cubicBezTo>
                    <a:pt x="6085" y="5832"/>
                    <a:pt x="6048" y="5532"/>
                    <a:pt x="6382" y="5406"/>
                  </a:cubicBezTo>
                  <a:cubicBezTo>
                    <a:pt x="6429" y="5388"/>
                    <a:pt x="6470" y="5381"/>
                    <a:pt x="6507" y="5381"/>
                  </a:cubicBezTo>
                  <a:cubicBezTo>
                    <a:pt x="6628" y="5381"/>
                    <a:pt x="6708" y="5455"/>
                    <a:pt x="6849" y="5475"/>
                  </a:cubicBezTo>
                  <a:cubicBezTo>
                    <a:pt x="6919" y="5485"/>
                    <a:pt x="6981" y="5489"/>
                    <a:pt x="7037" y="5489"/>
                  </a:cubicBezTo>
                  <a:cubicBezTo>
                    <a:pt x="7509" y="5489"/>
                    <a:pt x="7519" y="5170"/>
                    <a:pt x="7911" y="4967"/>
                  </a:cubicBezTo>
                  <a:cubicBezTo>
                    <a:pt x="8087" y="4875"/>
                    <a:pt x="8284" y="4853"/>
                    <a:pt x="8487" y="4853"/>
                  </a:cubicBezTo>
                  <a:cubicBezTo>
                    <a:pt x="8676" y="4853"/>
                    <a:pt x="8871" y="4872"/>
                    <a:pt x="9060" y="4872"/>
                  </a:cubicBezTo>
                  <a:cubicBezTo>
                    <a:pt x="9190" y="4872"/>
                    <a:pt x="9316" y="4863"/>
                    <a:pt x="9436" y="4833"/>
                  </a:cubicBezTo>
                  <a:cubicBezTo>
                    <a:pt x="9898" y="4716"/>
                    <a:pt x="10306" y="4569"/>
                    <a:pt x="10711" y="4569"/>
                  </a:cubicBezTo>
                  <a:close/>
                  <a:moveTo>
                    <a:pt x="9249" y="6973"/>
                  </a:moveTo>
                  <a:cubicBezTo>
                    <a:pt x="9418" y="6973"/>
                    <a:pt x="9532" y="7042"/>
                    <a:pt x="9645" y="7189"/>
                  </a:cubicBezTo>
                  <a:cubicBezTo>
                    <a:pt x="9683" y="7239"/>
                    <a:pt x="9643" y="7303"/>
                    <a:pt x="9595" y="7303"/>
                  </a:cubicBezTo>
                  <a:cubicBezTo>
                    <a:pt x="9580" y="7303"/>
                    <a:pt x="9565" y="7297"/>
                    <a:pt x="9550" y="7282"/>
                  </a:cubicBezTo>
                  <a:cubicBezTo>
                    <a:pt x="9525" y="7256"/>
                    <a:pt x="9477" y="7245"/>
                    <a:pt x="9415" y="7245"/>
                  </a:cubicBezTo>
                  <a:cubicBezTo>
                    <a:pt x="9147" y="7245"/>
                    <a:pt x="8604" y="7450"/>
                    <a:pt x="8419" y="7509"/>
                  </a:cubicBezTo>
                  <a:cubicBezTo>
                    <a:pt x="7992" y="7644"/>
                    <a:pt x="7741" y="7736"/>
                    <a:pt x="7381" y="8031"/>
                  </a:cubicBezTo>
                  <a:cubicBezTo>
                    <a:pt x="7105" y="8255"/>
                    <a:pt x="6836" y="8515"/>
                    <a:pt x="6463" y="8554"/>
                  </a:cubicBezTo>
                  <a:cubicBezTo>
                    <a:pt x="6439" y="8557"/>
                    <a:pt x="6416" y="8558"/>
                    <a:pt x="6393" y="8558"/>
                  </a:cubicBezTo>
                  <a:cubicBezTo>
                    <a:pt x="6184" y="8558"/>
                    <a:pt x="6025" y="8459"/>
                    <a:pt x="5815" y="8427"/>
                  </a:cubicBezTo>
                  <a:cubicBezTo>
                    <a:pt x="5767" y="8420"/>
                    <a:pt x="5723" y="8417"/>
                    <a:pt x="5680" y="8417"/>
                  </a:cubicBezTo>
                  <a:cubicBezTo>
                    <a:pt x="5380" y="8417"/>
                    <a:pt x="5197" y="8582"/>
                    <a:pt x="4910" y="8690"/>
                  </a:cubicBezTo>
                  <a:cubicBezTo>
                    <a:pt x="4698" y="8769"/>
                    <a:pt x="4767" y="8750"/>
                    <a:pt x="4548" y="8803"/>
                  </a:cubicBezTo>
                  <a:cubicBezTo>
                    <a:pt x="4543" y="8804"/>
                    <a:pt x="4537" y="8805"/>
                    <a:pt x="4531" y="8805"/>
                  </a:cubicBezTo>
                  <a:cubicBezTo>
                    <a:pt x="4455" y="8805"/>
                    <a:pt x="4324" y="8707"/>
                    <a:pt x="4194" y="8638"/>
                  </a:cubicBezTo>
                  <a:cubicBezTo>
                    <a:pt x="4016" y="8709"/>
                    <a:pt x="3927" y="8737"/>
                    <a:pt x="3894" y="8737"/>
                  </a:cubicBezTo>
                  <a:cubicBezTo>
                    <a:pt x="3839" y="8737"/>
                    <a:pt x="3937" y="8662"/>
                    <a:pt x="4045" y="8580"/>
                  </a:cubicBezTo>
                  <a:cubicBezTo>
                    <a:pt x="4027" y="8576"/>
                    <a:pt x="4010" y="8574"/>
                    <a:pt x="3994" y="8574"/>
                  </a:cubicBezTo>
                  <a:cubicBezTo>
                    <a:pt x="3881" y="8574"/>
                    <a:pt x="3799" y="8668"/>
                    <a:pt x="3799" y="8978"/>
                  </a:cubicBezTo>
                  <a:cubicBezTo>
                    <a:pt x="3799" y="9022"/>
                    <a:pt x="3761" y="9046"/>
                    <a:pt x="3724" y="9046"/>
                  </a:cubicBezTo>
                  <a:cubicBezTo>
                    <a:pt x="3694" y="9046"/>
                    <a:pt x="3665" y="9030"/>
                    <a:pt x="3658" y="8994"/>
                  </a:cubicBezTo>
                  <a:cubicBezTo>
                    <a:pt x="3578" y="8562"/>
                    <a:pt x="3843" y="8441"/>
                    <a:pt x="4207" y="8381"/>
                  </a:cubicBezTo>
                  <a:cubicBezTo>
                    <a:pt x="4218" y="8379"/>
                    <a:pt x="4227" y="8379"/>
                    <a:pt x="4234" y="8379"/>
                  </a:cubicBezTo>
                  <a:cubicBezTo>
                    <a:pt x="4314" y="8379"/>
                    <a:pt x="4173" y="8483"/>
                    <a:pt x="4045" y="8580"/>
                  </a:cubicBezTo>
                  <a:cubicBezTo>
                    <a:pt x="4092" y="8591"/>
                    <a:pt x="4142" y="8612"/>
                    <a:pt x="4194" y="8638"/>
                  </a:cubicBezTo>
                  <a:cubicBezTo>
                    <a:pt x="4346" y="8577"/>
                    <a:pt x="4564" y="8483"/>
                    <a:pt x="4870" y="8347"/>
                  </a:cubicBezTo>
                  <a:cubicBezTo>
                    <a:pt x="4959" y="8307"/>
                    <a:pt x="5006" y="8189"/>
                    <a:pt x="5102" y="8150"/>
                  </a:cubicBezTo>
                  <a:cubicBezTo>
                    <a:pt x="5252" y="8089"/>
                    <a:pt x="5362" y="8055"/>
                    <a:pt x="5494" y="8055"/>
                  </a:cubicBezTo>
                  <a:cubicBezTo>
                    <a:pt x="5552" y="8055"/>
                    <a:pt x="5615" y="8062"/>
                    <a:pt x="5688" y="8076"/>
                  </a:cubicBezTo>
                  <a:cubicBezTo>
                    <a:pt x="5970" y="8132"/>
                    <a:pt x="6106" y="8260"/>
                    <a:pt x="6329" y="8260"/>
                  </a:cubicBezTo>
                  <a:cubicBezTo>
                    <a:pt x="6436" y="8260"/>
                    <a:pt x="6562" y="8231"/>
                    <a:pt x="6733" y="8151"/>
                  </a:cubicBezTo>
                  <a:cubicBezTo>
                    <a:pt x="6948" y="8051"/>
                    <a:pt x="7143" y="7838"/>
                    <a:pt x="7331" y="7692"/>
                  </a:cubicBezTo>
                  <a:cubicBezTo>
                    <a:pt x="7538" y="7531"/>
                    <a:pt x="7738" y="7397"/>
                    <a:pt x="7988" y="7309"/>
                  </a:cubicBezTo>
                  <a:cubicBezTo>
                    <a:pt x="8332" y="7190"/>
                    <a:pt x="8786" y="7032"/>
                    <a:pt x="9138" y="6982"/>
                  </a:cubicBezTo>
                  <a:cubicBezTo>
                    <a:pt x="9177" y="6976"/>
                    <a:pt x="9214" y="6973"/>
                    <a:pt x="9249" y="6973"/>
                  </a:cubicBezTo>
                  <a:close/>
                  <a:moveTo>
                    <a:pt x="13177" y="1"/>
                  </a:moveTo>
                  <a:cubicBezTo>
                    <a:pt x="11143" y="1"/>
                    <a:pt x="9113" y="242"/>
                    <a:pt x="7131" y="700"/>
                  </a:cubicBezTo>
                  <a:cubicBezTo>
                    <a:pt x="5896" y="985"/>
                    <a:pt x="4682" y="1352"/>
                    <a:pt x="3497" y="1794"/>
                  </a:cubicBezTo>
                  <a:cubicBezTo>
                    <a:pt x="2300" y="2240"/>
                    <a:pt x="1172" y="2823"/>
                    <a:pt x="0" y="3320"/>
                  </a:cubicBezTo>
                  <a:cubicBezTo>
                    <a:pt x="30" y="3355"/>
                    <a:pt x="50" y="3398"/>
                    <a:pt x="57" y="3452"/>
                  </a:cubicBezTo>
                  <a:cubicBezTo>
                    <a:pt x="341" y="6050"/>
                    <a:pt x="671" y="8641"/>
                    <a:pt x="1028" y="11229"/>
                  </a:cubicBezTo>
                  <a:lnTo>
                    <a:pt x="10338" y="11229"/>
                  </a:lnTo>
                  <a:cubicBezTo>
                    <a:pt x="10747" y="11162"/>
                    <a:pt x="11155" y="11097"/>
                    <a:pt x="11565" y="11041"/>
                  </a:cubicBezTo>
                  <a:cubicBezTo>
                    <a:pt x="11571" y="11040"/>
                    <a:pt x="11578" y="11040"/>
                    <a:pt x="11584" y="11040"/>
                  </a:cubicBezTo>
                  <a:cubicBezTo>
                    <a:pt x="11688" y="11040"/>
                    <a:pt x="11741" y="11162"/>
                    <a:pt x="11693" y="11229"/>
                  </a:cubicBezTo>
                  <a:lnTo>
                    <a:pt x="14444" y="11229"/>
                  </a:lnTo>
                  <a:cubicBezTo>
                    <a:pt x="14398" y="11195"/>
                    <a:pt x="14355" y="11159"/>
                    <a:pt x="14311" y="11125"/>
                  </a:cubicBezTo>
                  <a:cubicBezTo>
                    <a:pt x="14219" y="10975"/>
                    <a:pt x="14103" y="10899"/>
                    <a:pt x="13965" y="10899"/>
                  </a:cubicBezTo>
                  <a:cubicBezTo>
                    <a:pt x="13894" y="10899"/>
                    <a:pt x="13816" y="10919"/>
                    <a:pt x="13733" y="10960"/>
                  </a:cubicBezTo>
                  <a:cubicBezTo>
                    <a:pt x="13706" y="11010"/>
                    <a:pt x="13674" y="11057"/>
                    <a:pt x="13638" y="11101"/>
                  </a:cubicBezTo>
                  <a:cubicBezTo>
                    <a:pt x="13513" y="11128"/>
                    <a:pt x="13473" y="11166"/>
                    <a:pt x="13409" y="11166"/>
                  </a:cubicBezTo>
                  <a:cubicBezTo>
                    <a:pt x="13373" y="11166"/>
                    <a:pt x="13330" y="11154"/>
                    <a:pt x="13261" y="11121"/>
                  </a:cubicBezTo>
                  <a:cubicBezTo>
                    <a:pt x="13159" y="11073"/>
                    <a:pt x="13218" y="10918"/>
                    <a:pt x="13315" y="10918"/>
                  </a:cubicBezTo>
                  <a:cubicBezTo>
                    <a:pt x="13325" y="10918"/>
                    <a:pt x="13335" y="10920"/>
                    <a:pt x="13346" y="10924"/>
                  </a:cubicBezTo>
                  <a:cubicBezTo>
                    <a:pt x="13346" y="10924"/>
                    <a:pt x="13346" y="10924"/>
                    <a:pt x="13346" y="10924"/>
                  </a:cubicBezTo>
                  <a:cubicBezTo>
                    <a:pt x="13370" y="10924"/>
                    <a:pt x="13759" y="10551"/>
                    <a:pt x="13969" y="10551"/>
                  </a:cubicBezTo>
                  <a:cubicBezTo>
                    <a:pt x="13974" y="10551"/>
                    <a:pt x="13980" y="10551"/>
                    <a:pt x="13985" y="10552"/>
                  </a:cubicBezTo>
                  <a:cubicBezTo>
                    <a:pt x="14072" y="10561"/>
                    <a:pt x="14149" y="10608"/>
                    <a:pt x="14229" y="10645"/>
                  </a:cubicBezTo>
                  <a:cubicBezTo>
                    <a:pt x="14548" y="10794"/>
                    <a:pt x="14535" y="10934"/>
                    <a:pt x="14706" y="10934"/>
                  </a:cubicBezTo>
                  <a:cubicBezTo>
                    <a:pt x="14790" y="10934"/>
                    <a:pt x="14919" y="10900"/>
                    <a:pt x="15154" y="10817"/>
                  </a:cubicBezTo>
                  <a:cubicBezTo>
                    <a:pt x="15394" y="10731"/>
                    <a:pt x="15529" y="10664"/>
                    <a:pt x="15749" y="10664"/>
                  </a:cubicBezTo>
                  <a:cubicBezTo>
                    <a:pt x="15807" y="10664"/>
                    <a:pt x="15871" y="10669"/>
                    <a:pt x="15944" y="10679"/>
                  </a:cubicBezTo>
                  <a:cubicBezTo>
                    <a:pt x="16114" y="10703"/>
                    <a:pt x="16275" y="10763"/>
                    <a:pt x="16444" y="10795"/>
                  </a:cubicBezTo>
                  <a:cubicBezTo>
                    <a:pt x="16506" y="10807"/>
                    <a:pt x="16559" y="10815"/>
                    <a:pt x="16608" y="10821"/>
                  </a:cubicBezTo>
                  <a:lnTo>
                    <a:pt x="16608" y="8630"/>
                  </a:lnTo>
                  <a:cubicBezTo>
                    <a:pt x="16493" y="8615"/>
                    <a:pt x="16377" y="8608"/>
                    <a:pt x="16258" y="8608"/>
                  </a:cubicBezTo>
                  <a:cubicBezTo>
                    <a:pt x="15382" y="8608"/>
                    <a:pt x="14416" y="8984"/>
                    <a:pt x="13610" y="9094"/>
                  </a:cubicBezTo>
                  <a:cubicBezTo>
                    <a:pt x="13023" y="9175"/>
                    <a:pt x="12433" y="9228"/>
                    <a:pt x="11843" y="9279"/>
                  </a:cubicBezTo>
                  <a:cubicBezTo>
                    <a:pt x="11069" y="9347"/>
                    <a:pt x="10183" y="9290"/>
                    <a:pt x="9446" y="9548"/>
                  </a:cubicBezTo>
                  <a:cubicBezTo>
                    <a:pt x="8894" y="9741"/>
                    <a:pt x="8622" y="9860"/>
                    <a:pt x="8055" y="9860"/>
                  </a:cubicBezTo>
                  <a:cubicBezTo>
                    <a:pt x="8031" y="9860"/>
                    <a:pt x="8006" y="9860"/>
                    <a:pt x="7980" y="9859"/>
                  </a:cubicBezTo>
                  <a:cubicBezTo>
                    <a:pt x="7959" y="9859"/>
                    <a:pt x="7938" y="9859"/>
                    <a:pt x="7918" y="9859"/>
                  </a:cubicBezTo>
                  <a:cubicBezTo>
                    <a:pt x="6988" y="9859"/>
                    <a:pt x="6490" y="10243"/>
                    <a:pt x="5655" y="10583"/>
                  </a:cubicBezTo>
                  <a:cubicBezTo>
                    <a:pt x="5361" y="10703"/>
                    <a:pt x="5083" y="10765"/>
                    <a:pt x="4785" y="10765"/>
                  </a:cubicBezTo>
                  <a:cubicBezTo>
                    <a:pt x="4695" y="10765"/>
                    <a:pt x="4602" y="10759"/>
                    <a:pt x="4507" y="10748"/>
                  </a:cubicBezTo>
                  <a:cubicBezTo>
                    <a:pt x="4391" y="10734"/>
                    <a:pt x="4314" y="10724"/>
                    <a:pt x="4258" y="10724"/>
                  </a:cubicBezTo>
                  <a:cubicBezTo>
                    <a:pt x="4108" y="10724"/>
                    <a:pt x="4106" y="10794"/>
                    <a:pt x="3897" y="11040"/>
                  </a:cubicBezTo>
                  <a:cubicBezTo>
                    <a:pt x="3882" y="11058"/>
                    <a:pt x="3863" y="11065"/>
                    <a:pt x="3843" y="11065"/>
                  </a:cubicBezTo>
                  <a:cubicBezTo>
                    <a:pt x="3784" y="11065"/>
                    <a:pt x="3723" y="10994"/>
                    <a:pt x="3763" y="10936"/>
                  </a:cubicBezTo>
                  <a:cubicBezTo>
                    <a:pt x="3882" y="10792"/>
                    <a:pt x="3965" y="10630"/>
                    <a:pt x="4011" y="10448"/>
                  </a:cubicBezTo>
                  <a:cubicBezTo>
                    <a:pt x="4027" y="10400"/>
                    <a:pt x="4068" y="10373"/>
                    <a:pt x="4112" y="10373"/>
                  </a:cubicBezTo>
                  <a:cubicBezTo>
                    <a:pt x="4130" y="10373"/>
                    <a:pt x="4149" y="10377"/>
                    <a:pt x="4166" y="10387"/>
                  </a:cubicBezTo>
                  <a:cubicBezTo>
                    <a:pt x="4382" y="10498"/>
                    <a:pt x="4596" y="10543"/>
                    <a:pt x="4807" y="10543"/>
                  </a:cubicBezTo>
                  <a:cubicBezTo>
                    <a:pt x="5417" y="10543"/>
                    <a:pt x="6005" y="10167"/>
                    <a:pt x="6567" y="9927"/>
                  </a:cubicBezTo>
                  <a:cubicBezTo>
                    <a:pt x="6982" y="9751"/>
                    <a:pt x="7310" y="9713"/>
                    <a:pt x="7703" y="9713"/>
                  </a:cubicBezTo>
                  <a:cubicBezTo>
                    <a:pt x="7792" y="9713"/>
                    <a:pt x="7885" y="9715"/>
                    <a:pt x="7983" y="9717"/>
                  </a:cubicBezTo>
                  <a:cubicBezTo>
                    <a:pt x="8002" y="9718"/>
                    <a:pt x="8022" y="9718"/>
                    <a:pt x="8041" y="9718"/>
                  </a:cubicBezTo>
                  <a:cubicBezTo>
                    <a:pt x="8730" y="9718"/>
                    <a:pt x="9200" y="9372"/>
                    <a:pt x="9847" y="9251"/>
                  </a:cubicBezTo>
                  <a:cubicBezTo>
                    <a:pt x="10406" y="9147"/>
                    <a:pt x="10992" y="9122"/>
                    <a:pt x="11558" y="9071"/>
                  </a:cubicBezTo>
                  <a:cubicBezTo>
                    <a:pt x="12935" y="8946"/>
                    <a:pt x="14232" y="8676"/>
                    <a:pt x="15578" y="8397"/>
                  </a:cubicBezTo>
                  <a:cubicBezTo>
                    <a:pt x="15852" y="8342"/>
                    <a:pt x="16145" y="8295"/>
                    <a:pt x="16429" y="8295"/>
                  </a:cubicBezTo>
                  <a:cubicBezTo>
                    <a:pt x="16489" y="8295"/>
                    <a:pt x="16549" y="8297"/>
                    <a:pt x="16608" y="8301"/>
                  </a:cubicBezTo>
                  <a:lnTo>
                    <a:pt x="16608" y="6690"/>
                  </a:lnTo>
                  <a:cubicBezTo>
                    <a:pt x="16317" y="6683"/>
                    <a:pt x="16041" y="6646"/>
                    <a:pt x="15734" y="6534"/>
                  </a:cubicBezTo>
                  <a:cubicBezTo>
                    <a:pt x="15419" y="6420"/>
                    <a:pt x="15202" y="6296"/>
                    <a:pt x="14929" y="6296"/>
                  </a:cubicBezTo>
                  <a:cubicBezTo>
                    <a:pt x="14787" y="6296"/>
                    <a:pt x="14630" y="6330"/>
                    <a:pt x="14436" y="6416"/>
                  </a:cubicBezTo>
                  <a:cubicBezTo>
                    <a:pt x="14230" y="6507"/>
                    <a:pt x="14109" y="6672"/>
                    <a:pt x="13876" y="6714"/>
                  </a:cubicBezTo>
                  <a:cubicBezTo>
                    <a:pt x="13857" y="6717"/>
                    <a:pt x="13839" y="6718"/>
                    <a:pt x="13820" y="6718"/>
                  </a:cubicBezTo>
                  <a:cubicBezTo>
                    <a:pt x="13762" y="6718"/>
                    <a:pt x="13704" y="6707"/>
                    <a:pt x="13648" y="6707"/>
                  </a:cubicBezTo>
                  <a:cubicBezTo>
                    <a:pt x="13634" y="6707"/>
                    <a:pt x="13621" y="6708"/>
                    <a:pt x="13607" y="6710"/>
                  </a:cubicBezTo>
                  <a:cubicBezTo>
                    <a:pt x="13503" y="6679"/>
                    <a:pt x="13399" y="6664"/>
                    <a:pt x="13295" y="6664"/>
                  </a:cubicBezTo>
                  <a:cubicBezTo>
                    <a:pt x="13098" y="6664"/>
                    <a:pt x="12902" y="6719"/>
                    <a:pt x="12706" y="6829"/>
                  </a:cubicBezTo>
                  <a:cubicBezTo>
                    <a:pt x="12651" y="6875"/>
                    <a:pt x="12589" y="6909"/>
                    <a:pt x="12520" y="6933"/>
                  </a:cubicBezTo>
                  <a:cubicBezTo>
                    <a:pt x="12517" y="6933"/>
                    <a:pt x="12515" y="6933"/>
                    <a:pt x="12512" y="6933"/>
                  </a:cubicBezTo>
                  <a:cubicBezTo>
                    <a:pt x="12360" y="6933"/>
                    <a:pt x="11690" y="6782"/>
                    <a:pt x="11493" y="6782"/>
                  </a:cubicBezTo>
                  <a:cubicBezTo>
                    <a:pt x="11460" y="6782"/>
                    <a:pt x="11441" y="6786"/>
                    <a:pt x="11439" y="6796"/>
                  </a:cubicBezTo>
                  <a:cubicBezTo>
                    <a:pt x="11429" y="6872"/>
                    <a:pt x="11367" y="6910"/>
                    <a:pt x="11308" y="6910"/>
                  </a:cubicBezTo>
                  <a:cubicBezTo>
                    <a:pt x="11249" y="6910"/>
                    <a:pt x="11194" y="6872"/>
                    <a:pt x="11198" y="6792"/>
                  </a:cubicBezTo>
                  <a:cubicBezTo>
                    <a:pt x="11209" y="6573"/>
                    <a:pt x="11315" y="6456"/>
                    <a:pt x="11541" y="6411"/>
                  </a:cubicBezTo>
                  <a:cubicBezTo>
                    <a:pt x="11567" y="6406"/>
                    <a:pt x="11591" y="6403"/>
                    <a:pt x="11614" y="6403"/>
                  </a:cubicBezTo>
                  <a:cubicBezTo>
                    <a:pt x="11746" y="6403"/>
                    <a:pt x="11834" y="6478"/>
                    <a:pt x="11968" y="6499"/>
                  </a:cubicBezTo>
                  <a:cubicBezTo>
                    <a:pt x="12069" y="6515"/>
                    <a:pt x="12188" y="6527"/>
                    <a:pt x="12308" y="6527"/>
                  </a:cubicBezTo>
                  <a:cubicBezTo>
                    <a:pt x="12426" y="6527"/>
                    <a:pt x="12545" y="6516"/>
                    <a:pt x="12648" y="6484"/>
                  </a:cubicBezTo>
                  <a:cubicBezTo>
                    <a:pt x="12716" y="6465"/>
                    <a:pt x="12759" y="6377"/>
                    <a:pt x="12831" y="6361"/>
                  </a:cubicBezTo>
                  <a:cubicBezTo>
                    <a:pt x="12927" y="6340"/>
                    <a:pt x="13004" y="6334"/>
                    <a:pt x="13083" y="6334"/>
                  </a:cubicBezTo>
                  <a:cubicBezTo>
                    <a:pt x="13149" y="6334"/>
                    <a:pt x="13217" y="6338"/>
                    <a:pt x="13299" y="6339"/>
                  </a:cubicBezTo>
                  <a:cubicBezTo>
                    <a:pt x="13307" y="6339"/>
                    <a:pt x="13315" y="6339"/>
                    <a:pt x="13323" y="6339"/>
                  </a:cubicBezTo>
                  <a:cubicBezTo>
                    <a:pt x="13777" y="6339"/>
                    <a:pt x="14063" y="6230"/>
                    <a:pt x="14480" y="6089"/>
                  </a:cubicBezTo>
                  <a:cubicBezTo>
                    <a:pt x="14597" y="6049"/>
                    <a:pt x="14711" y="6033"/>
                    <a:pt x="14823" y="6033"/>
                  </a:cubicBezTo>
                  <a:cubicBezTo>
                    <a:pt x="15121" y="6033"/>
                    <a:pt x="15406" y="6148"/>
                    <a:pt x="15699" y="6251"/>
                  </a:cubicBezTo>
                  <a:cubicBezTo>
                    <a:pt x="15969" y="6346"/>
                    <a:pt x="16226" y="6368"/>
                    <a:pt x="16480" y="6368"/>
                  </a:cubicBezTo>
                  <a:cubicBezTo>
                    <a:pt x="16522" y="6368"/>
                    <a:pt x="16565" y="6367"/>
                    <a:pt x="16608" y="6366"/>
                  </a:cubicBezTo>
                  <a:lnTo>
                    <a:pt x="16608" y="4671"/>
                  </a:lnTo>
                  <a:cubicBezTo>
                    <a:pt x="16526" y="4661"/>
                    <a:pt x="16447" y="4650"/>
                    <a:pt x="16367" y="4641"/>
                  </a:cubicBezTo>
                  <a:cubicBezTo>
                    <a:pt x="15898" y="4584"/>
                    <a:pt x="15364" y="4455"/>
                    <a:pt x="14892" y="4455"/>
                  </a:cubicBezTo>
                  <a:cubicBezTo>
                    <a:pt x="14884" y="4455"/>
                    <a:pt x="14877" y="4455"/>
                    <a:pt x="14870" y="4456"/>
                  </a:cubicBezTo>
                  <a:cubicBezTo>
                    <a:pt x="14452" y="4460"/>
                    <a:pt x="14076" y="4791"/>
                    <a:pt x="13688" y="4808"/>
                  </a:cubicBezTo>
                  <a:cubicBezTo>
                    <a:pt x="13674" y="4809"/>
                    <a:pt x="13660" y="4809"/>
                    <a:pt x="13647" y="4809"/>
                  </a:cubicBezTo>
                  <a:cubicBezTo>
                    <a:pt x="13332" y="4809"/>
                    <a:pt x="13137" y="4629"/>
                    <a:pt x="12959" y="4392"/>
                  </a:cubicBezTo>
                  <a:cubicBezTo>
                    <a:pt x="12862" y="4495"/>
                    <a:pt x="12763" y="4597"/>
                    <a:pt x="12662" y="4696"/>
                  </a:cubicBezTo>
                  <a:cubicBezTo>
                    <a:pt x="12636" y="4721"/>
                    <a:pt x="12608" y="4732"/>
                    <a:pt x="12582" y="4732"/>
                  </a:cubicBezTo>
                  <a:cubicBezTo>
                    <a:pt x="12492" y="4732"/>
                    <a:pt x="12415" y="4614"/>
                    <a:pt x="12494" y="4527"/>
                  </a:cubicBezTo>
                  <a:cubicBezTo>
                    <a:pt x="12621" y="4382"/>
                    <a:pt x="12751" y="4242"/>
                    <a:pt x="12885" y="4105"/>
                  </a:cubicBezTo>
                  <a:cubicBezTo>
                    <a:pt x="12909" y="4079"/>
                    <a:pt x="12939" y="4068"/>
                    <a:pt x="12969" y="4068"/>
                  </a:cubicBezTo>
                  <a:cubicBezTo>
                    <a:pt x="13013" y="4068"/>
                    <a:pt x="13058" y="4093"/>
                    <a:pt x="13085" y="4132"/>
                  </a:cubicBezTo>
                  <a:cubicBezTo>
                    <a:pt x="13221" y="4331"/>
                    <a:pt x="13353" y="4397"/>
                    <a:pt x="13487" y="4397"/>
                  </a:cubicBezTo>
                  <a:cubicBezTo>
                    <a:pt x="13695" y="4397"/>
                    <a:pt x="13908" y="4240"/>
                    <a:pt x="14153" y="4165"/>
                  </a:cubicBezTo>
                  <a:cubicBezTo>
                    <a:pt x="14277" y="4127"/>
                    <a:pt x="14397" y="4114"/>
                    <a:pt x="14517" y="4114"/>
                  </a:cubicBezTo>
                  <a:cubicBezTo>
                    <a:pt x="14684" y="4114"/>
                    <a:pt x="14850" y="4139"/>
                    <a:pt x="15025" y="4159"/>
                  </a:cubicBezTo>
                  <a:cubicBezTo>
                    <a:pt x="15553" y="4219"/>
                    <a:pt x="16080" y="4291"/>
                    <a:pt x="16608" y="4362"/>
                  </a:cubicBezTo>
                  <a:lnTo>
                    <a:pt x="16608" y="236"/>
                  </a:lnTo>
                  <a:cubicBezTo>
                    <a:pt x="15979" y="150"/>
                    <a:pt x="15347" y="85"/>
                    <a:pt x="14713" y="47"/>
                  </a:cubicBezTo>
                  <a:cubicBezTo>
                    <a:pt x="14201" y="16"/>
                    <a:pt x="13689" y="1"/>
                    <a:pt x="13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8"/>
            <p:cNvSpPr/>
            <p:nvPr/>
          </p:nvSpPr>
          <p:spPr>
            <a:xfrm>
              <a:off x="5141250" y="3991400"/>
              <a:ext cx="64625" cy="110475"/>
            </a:xfrm>
            <a:custGeom>
              <a:avLst/>
              <a:gdLst/>
              <a:ahLst/>
              <a:cxnLst/>
              <a:rect l="l" t="t" r="r" b="b"/>
              <a:pathLst>
                <a:path w="2585" h="4419" extrusionOk="0">
                  <a:moveTo>
                    <a:pt x="2000" y="0"/>
                  </a:moveTo>
                  <a:cubicBezTo>
                    <a:pt x="1992" y="2"/>
                    <a:pt x="1985" y="4"/>
                    <a:pt x="1977" y="6"/>
                  </a:cubicBezTo>
                  <a:cubicBezTo>
                    <a:pt x="1256" y="122"/>
                    <a:pt x="632" y="396"/>
                    <a:pt x="0" y="732"/>
                  </a:cubicBezTo>
                  <a:cubicBezTo>
                    <a:pt x="222" y="1957"/>
                    <a:pt x="422" y="3186"/>
                    <a:pt x="614" y="4418"/>
                  </a:cubicBezTo>
                  <a:lnTo>
                    <a:pt x="2584" y="4418"/>
                  </a:lnTo>
                  <a:cubicBezTo>
                    <a:pt x="2376" y="2947"/>
                    <a:pt x="2177" y="1474"/>
                    <a:pt x="2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8"/>
            <p:cNvSpPr/>
            <p:nvPr/>
          </p:nvSpPr>
          <p:spPr>
            <a:xfrm>
              <a:off x="5102050" y="4064075"/>
              <a:ext cx="41525" cy="37800"/>
            </a:xfrm>
            <a:custGeom>
              <a:avLst/>
              <a:gdLst/>
              <a:ahLst/>
              <a:cxnLst/>
              <a:rect l="l" t="t" r="r" b="b"/>
              <a:pathLst>
                <a:path w="1661" h="1512" extrusionOk="0">
                  <a:moveTo>
                    <a:pt x="1452" y="1"/>
                  </a:moveTo>
                  <a:cubicBezTo>
                    <a:pt x="1436" y="13"/>
                    <a:pt x="1421" y="24"/>
                    <a:pt x="1399" y="32"/>
                  </a:cubicBezTo>
                  <a:cubicBezTo>
                    <a:pt x="922" y="206"/>
                    <a:pt x="461" y="390"/>
                    <a:pt x="1" y="605"/>
                  </a:cubicBezTo>
                  <a:cubicBezTo>
                    <a:pt x="41" y="908"/>
                    <a:pt x="82" y="1210"/>
                    <a:pt x="123" y="1511"/>
                  </a:cubicBezTo>
                  <a:lnTo>
                    <a:pt x="1660" y="1511"/>
                  </a:lnTo>
                  <a:cubicBezTo>
                    <a:pt x="1587" y="1008"/>
                    <a:pt x="1518" y="505"/>
                    <a:pt x="14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8"/>
            <p:cNvSpPr/>
            <p:nvPr/>
          </p:nvSpPr>
          <p:spPr>
            <a:xfrm>
              <a:off x="5271825" y="3876775"/>
              <a:ext cx="218325" cy="67125"/>
            </a:xfrm>
            <a:custGeom>
              <a:avLst/>
              <a:gdLst/>
              <a:ahLst/>
              <a:cxnLst/>
              <a:rect l="l" t="t" r="r" b="b"/>
              <a:pathLst>
                <a:path w="8733" h="2685" extrusionOk="0">
                  <a:moveTo>
                    <a:pt x="8624" y="0"/>
                  </a:moveTo>
                  <a:cubicBezTo>
                    <a:pt x="8605" y="0"/>
                    <a:pt x="8585" y="8"/>
                    <a:pt x="8568" y="25"/>
                  </a:cubicBezTo>
                  <a:lnTo>
                    <a:pt x="8568" y="24"/>
                  </a:lnTo>
                  <a:cubicBezTo>
                    <a:pt x="8334" y="265"/>
                    <a:pt x="7790" y="193"/>
                    <a:pt x="7475" y="240"/>
                  </a:cubicBezTo>
                  <a:cubicBezTo>
                    <a:pt x="7171" y="286"/>
                    <a:pt x="6867" y="388"/>
                    <a:pt x="6525" y="388"/>
                  </a:cubicBezTo>
                  <a:cubicBezTo>
                    <a:pt x="6502" y="388"/>
                    <a:pt x="6480" y="387"/>
                    <a:pt x="6457" y="386"/>
                  </a:cubicBezTo>
                  <a:cubicBezTo>
                    <a:pt x="6352" y="382"/>
                    <a:pt x="6254" y="352"/>
                    <a:pt x="6148" y="352"/>
                  </a:cubicBezTo>
                  <a:cubicBezTo>
                    <a:pt x="6130" y="352"/>
                    <a:pt x="6112" y="353"/>
                    <a:pt x="6093" y="355"/>
                  </a:cubicBezTo>
                  <a:cubicBezTo>
                    <a:pt x="5778" y="389"/>
                    <a:pt x="5610" y="578"/>
                    <a:pt x="5368" y="747"/>
                  </a:cubicBezTo>
                  <a:cubicBezTo>
                    <a:pt x="5018" y="993"/>
                    <a:pt x="4769" y="1226"/>
                    <a:pt x="4326" y="1226"/>
                  </a:cubicBezTo>
                  <a:cubicBezTo>
                    <a:pt x="4309" y="1226"/>
                    <a:pt x="4292" y="1225"/>
                    <a:pt x="4274" y="1225"/>
                  </a:cubicBezTo>
                  <a:cubicBezTo>
                    <a:pt x="4049" y="1215"/>
                    <a:pt x="3852" y="1137"/>
                    <a:pt x="3639" y="1130"/>
                  </a:cubicBezTo>
                  <a:cubicBezTo>
                    <a:pt x="3615" y="1129"/>
                    <a:pt x="3594" y="1129"/>
                    <a:pt x="3574" y="1129"/>
                  </a:cubicBezTo>
                  <a:cubicBezTo>
                    <a:pt x="3269" y="1129"/>
                    <a:pt x="3419" y="1227"/>
                    <a:pt x="3176" y="1360"/>
                  </a:cubicBezTo>
                  <a:cubicBezTo>
                    <a:pt x="3064" y="1414"/>
                    <a:pt x="2952" y="1467"/>
                    <a:pt x="2840" y="1521"/>
                  </a:cubicBezTo>
                  <a:cubicBezTo>
                    <a:pt x="2754" y="1464"/>
                    <a:pt x="2666" y="1410"/>
                    <a:pt x="2577" y="1359"/>
                  </a:cubicBezTo>
                  <a:cubicBezTo>
                    <a:pt x="2529" y="1359"/>
                    <a:pt x="2479" y="1316"/>
                    <a:pt x="2426" y="1316"/>
                  </a:cubicBezTo>
                  <a:cubicBezTo>
                    <a:pt x="2424" y="1316"/>
                    <a:pt x="2421" y="1317"/>
                    <a:pt x="2419" y="1317"/>
                  </a:cubicBezTo>
                  <a:cubicBezTo>
                    <a:pt x="2155" y="1337"/>
                    <a:pt x="2153" y="1549"/>
                    <a:pt x="2216" y="1739"/>
                  </a:cubicBezTo>
                  <a:cubicBezTo>
                    <a:pt x="2069" y="1582"/>
                    <a:pt x="1932" y="1422"/>
                    <a:pt x="1813" y="1240"/>
                  </a:cubicBezTo>
                  <a:cubicBezTo>
                    <a:pt x="1795" y="1209"/>
                    <a:pt x="1763" y="1189"/>
                    <a:pt x="1727" y="1189"/>
                  </a:cubicBezTo>
                  <a:cubicBezTo>
                    <a:pt x="1719" y="1189"/>
                    <a:pt x="1711" y="1190"/>
                    <a:pt x="1702" y="1192"/>
                  </a:cubicBezTo>
                  <a:cubicBezTo>
                    <a:pt x="1514" y="1241"/>
                    <a:pt x="1422" y="1356"/>
                    <a:pt x="1321" y="1515"/>
                  </a:cubicBezTo>
                  <a:cubicBezTo>
                    <a:pt x="1278" y="1583"/>
                    <a:pt x="1205" y="1756"/>
                    <a:pt x="1137" y="1793"/>
                  </a:cubicBezTo>
                  <a:cubicBezTo>
                    <a:pt x="1101" y="1812"/>
                    <a:pt x="1068" y="1820"/>
                    <a:pt x="1037" y="1820"/>
                  </a:cubicBezTo>
                  <a:cubicBezTo>
                    <a:pt x="910" y="1820"/>
                    <a:pt x="822" y="1685"/>
                    <a:pt x="702" y="1662"/>
                  </a:cubicBezTo>
                  <a:cubicBezTo>
                    <a:pt x="677" y="1657"/>
                    <a:pt x="653" y="1654"/>
                    <a:pt x="629" y="1654"/>
                  </a:cubicBezTo>
                  <a:cubicBezTo>
                    <a:pt x="248" y="1654"/>
                    <a:pt x="59" y="2280"/>
                    <a:pt x="12" y="2569"/>
                  </a:cubicBezTo>
                  <a:cubicBezTo>
                    <a:pt x="0" y="2638"/>
                    <a:pt x="58" y="2685"/>
                    <a:pt x="111" y="2685"/>
                  </a:cubicBezTo>
                  <a:cubicBezTo>
                    <a:pt x="145" y="2685"/>
                    <a:pt x="178" y="2665"/>
                    <a:pt x="189" y="2619"/>
                  </a:cubicBezTo>
                  <a:cubicBezTo>
                    <a:pt x="234" y="2432"/>
                    <a:pt x="331" y="2058"/>
                    <a:pt x="515" y="1946"/>
                  </a:cubicBezTo>
                  <a:cubicBezTo>
                    <a:pt x="575" y="1909"/>
                    <a:pt x="618" y="1895"/>
                    <a:pt x="652" y="1895"/>
                  </a:cubicBezTo>
                  <a:cubicBezTo>
                    <a:pt x="728" y="1895"/>
                    <a:pt x="765" y="1962"/>
                    <a:pt x="861" y="2004"/>
                  </a:cubicBezTo>
                  <a:cubicBezTo>
                    <a:pt x="926" y="2032"/>
                    <a:pt x="987" y="2049"/>
                    <a:pt x="1047" y="2049"/>
                  </a:cubicBezTo>
                  <a:cubicBezTo>
                    <a:pt x="1103" y="2049"/>
                    <a:pt x="1158" y="2034"/>
                    <a:pt x="1217" y="2001"/>
                  </a:cubicBezTo>
                  <a:cubicBezTo>
                    <a:pt x="1383" y="1908"/>
                    <a:pt x="1406" y="1710"/>
                    <a:pt x="1531" y="1586"/>
                  </a:cubicBezTo>
                  <a:cubicBezTo>
                    <a:pt x="1588" y="1529"/>
                    <a:pt x="1642" y="1505"/>
                    <a:pt x="1694" y="1505"/>
                  </a:cubicBezTo>
                  <a:cubicBezTo>
                    <a:pt x="1881" y="1505"/>
                    <a:pt x="2043" y="1806"/>
                    <a:pt x="2223" y="1936"/>
                  </a:cubicBezTo>
                  <a:cubicBezTo>
                    <a:pt x="2235" y="1944"/>
                    <a:pt x="2246" y="1948"/>
                    <a:pt x="2258" y="1948"/>
                  </a:cubicBezTo>
                  <a:cubicBezTo>
                    <a:pt x="2278" y="1948"/>
                    <a:pt x="2296" y="1936"/>
                    <a:pt x="2308" y="1920"/>
                  </a:cubicBezTo>
                  <a:cubicBezTo>
                    <a:pt x="2322" y="1928"/>
                    <a:pt x="2337" y="1932"/>
                    <a:pt x="2353" y="1932"/>
                  </a:cubicBezTo>
                  <a:cubicBezTo>
                    <a:pt x="2405" y="1932"/>
                    <a:pt x="2458" y="1891"/>
                    <a:pt x="2435" y="1833"/>
                  </a:cubicBezTo>
                  <a:cubicBezTo>
                    <a:pt x="2383" y="1703"/>
                    <a:pt x="2419" y="1660"/>
                    <a:pt x="2491" y="1660"/>
                  </a:cubicBezTo>
                  <a:cubicBezTo>
                    <a:pt x="2625" y="1660"/>
                    <a:pt x="2882" y="1810"/>
                    <a:pt x="2911" y="1813"/>
                  </a:cubicBezTo>
                  <a:cubicBezTo>
                    <a:pt x="2937" y="1816"/>
                    <a:pt x="2960" y="1817"/>
                    <a:pt x="2979" y="1817"/>
                  </a:cubicBezTo>
                  <a:cubicBezTo>
                    <a:pt x="3119" y="1817"/>
                    <a:pt x="3102" y="1752"/>
                    <a:pt x="3279" y="1682"/>
                  </a:cubicBezTo>
                  <a:cubicBezTo>
                    <a:pt x="3582" y="1561"/>
                    <a:pt x="3736" y="1534"/>
                    <a:pt x="3881" y="1534"/>
                  </a:cubicBezTo>
                  <a:cubicBezTo>
                    <a:pt x="4000" y="1534"/>
                    <a:pt x="4113" y="1552"/>
                    <a:pt x="4297" y="1552"/>
                  </a:cubicBezTo>
                  <a:cubicBezTo>
                    <a:pt x="4327" y="1552"/>
                    <a:pt x="4358" y="1552"/>
                    <a:pt x="4392" y="1551"/>
                  </a:cubicBezTo>
                  <a:cubicBezTo>
                    <a:pt x="4673" y="1540"/>
                    <a:pt x="4930" y="1451"/>
                    <a:pt x="5167" y="1306"/>
                  </a:cubicBezTo>
                  <a:cubicBezTo>
                    <a:pt x="5248" y="1256"/>
                    <a:pt x="5310" y="1176"/>
                    <a:pt x="5393" y="1129"/>
                  </a:cubicBezTo>
                  <a:cubicBezTo>
                    <a:pt x="5832" y="874"/>
                    <a:pt x="6197" y="753"/>
                    <a:pt x="6704" y="739"/>
                  </a:cubicBezTo>
                  <a:cubicBezTo>
                    <a:pt x="6721" y="739"/>
                    <a:pt x="6736" y="739"/>
                    <a:pt x="6752" y="739"/>
                  </a:cubicBezTo>
                  <a:cubicBezTo>
                    <a:pt x="6842" y="739"/>
                    <a:pt x="6921" y="745"/>
                    <a:pt x="7003" y="745"/>
                  </a:cubicBezTo>
                  <a:cubicBezTo>
                    <a:pt x="7072" y="745"/>
                    <a:pt x="7143" y="741"/>
                    <a:pt x="7224" y="723"/>
                  </a:cubicBezTo>
                  <a:cubicBezTo>
                    <a:pt x="7562" y="649"/>
                    <a:pt x="7923" y="535"/>
                    <a:pt x="8268" y="451"/>
                  </a:cubicBezTo>
                  <a:cubicBezTo>
                    <a:pt x="8499" y="396"/>
                    <a:pt x="8585" y="328"/>
                    <a:pt x="8698" y="127"/>
                  </a:cubicBezTo>
                  <a:cubicBezTo>
                    <a:pt x="8732" y="66"/>
                    <a:pt x="8680" y="0"/>
                    <a:pt x="8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8"/>
            <p:cNvSpPr/>
            <p:nvPr/>
          </p:nvSpPr>
          <p:spPr>
            <a:xfrm>
              <a:off x="5519025" y="3866850"/>
              <a:ext cx="85175" cy="16600"/>
            </a:xfrm>
            <a:custGeom>
              <a:avLst/>
              <a:gdLst/>
              <a:ahLst/>
              <a:cxnLst/>
              <a:rect l="l" t="t" r="r" b="b"/>
              <a:pathLst>
                <a:path w="3407" h="664" extrusionOk="0">
                  <a:moveTo>
                    <a:pt x="469" y="1"/>
                  </a:moveTo>
                  <a:cubicBezTo>
                    <a:pt x="416" y="1"/>
                    <a:pt x="360" y="34"/>
                    <a:pt x="330" y="73"/>
                  </a:cubicBezTo>
                  <a:cubicBezTo>
                    <a:pt x="235" y="187"/>
                    <a:pt x="150" y="307"/>
                    <a:pt x="75" y="434"/>
                  </a:cubicBezTo>
                  <a:cubicBezTo>
                    <a:pt x="0" y="551"/>
                    <a:pt x="103" y="658"/>
                    <a:pt x="211" y="658"/>
                  </a:cubicBezTo>
                  <a:cubicBezTo>
                    <a:pt x="258" y="658"/>
                    <a:pt x="305" y="638"/>
                    <a:pt x="339" y="590"/>
                  </a:cubicBezTo>
                  <a:cubicBezTo>
                    <a:pt x="392" y="524"/>
                    <a:pt x="441" y="453"/>
                    <a:pt x="485" y="382"/>
                  </a:cubicBezTo>
                  <a:cubicBezTo>
                    <a:pt x="669" y="552"/>
                    <a:pt x="850" y="664"/>
                    <a:pt x="1102" y="664"/>
                  </a:cubicBezTo>
                  <a:cubicBezTo>
                    <a:pt x="1142" y="664"/>
                    <a:pt x="1185" y="661"/>
                    <a:pt x="1229" y="655"/>
                  </a:cubicBezTo>
                  <a:cubicBezTo>
                    <a:pt x="1291" y="647"/>
                    <a:pt x="1334" y="578"/>
                    <a:pt x="1393" y="559"/>
                  </a:cubicBezTo>
                  <a:cubicBezTo>
                    <a:pt x="1645" y="478"/>
                    <a:pt x="1789" y="445"/>
                    <a:pt x="1983" y="445"/>
                  </a:cubicBezTo>
                  <a:cubicBezTo>
                    <a:pt x="2034" y="445"/>
                    <a:pt x="2089" y="448"/>
                    <a:pt x="2151" y="452"/>
                  </a:cubicBezTo>
                  <a:cubicBezTo>
                    <a:pt x="2530" y="479"/>
                    <a:pt x="2900" y="536"/>
                    <a:pt x="3282" y="537"/>
                  </a:cubicBezTo>
                  <a:cubicBezTo>
                    <a:pt x="3375" y="537"/>
                    <a:pt x="3406" y="384"/>
                    <a:pt x="3307" y="367"/>
                  </a:cubicBezTo>
                  <a:cubicBezTo>
                    <a:pt x="2833" y="288"/>
                    <a:pt x="2327" y="236"/>
                    <a:pt x="1847" y="219"/>
                  </a:cubicBezTo>
                  <a:cubicBezTo>
                    <a:pt x="1782" y="217"/>
                    <a:pt x="1733" y="215"/>
                    <a:pt x="1690" y="215"/>
                  </a:cubicBezTo>
                  <a:cubicBezTo>
                    <a:pt x="1599" y="215"/>
                    <a:pt x="1532" y="224"/>
                    <a:pt x="1398" y="255"/>
                  </a:cubicBezTo>
                  <a:cubicBezTo>
                    <a:pt x="1225" y="295"/>
                    <a:pt x="1099" y="329"/>
                    <a:pt x="991" y="329"/>
                  </a:cubicBezTo>
                  <a:cubicBezTo>
                    <a:pt x="840" y="329"/>
                    <a:pt x="724" y="261"/>
                    <a:pt x="560" y="45"/>
                  </a:cubicBezTo>
                  <a:lnTo>
                    <a:pt x="560" y="46"/>
                  </a:lnTo>
                  <a:cubicBezTo>
                    <a:pt x="535" y="14"/>
                    <a:pt x="503"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8"/>
            <p:cNvSpPr/>
            <p:nvPr/>
          </p:nvSpPr>
          <p:spPr>
            <a:xfrm>
              <a:off x="5280200" y="3935375"/>
              <a:ext cx="204025" cy="55225"/>
            </a:xfrm>
            <a:custGeom>
              <a:avLst/>
              <a:gdLst/>
              <a:ahLst/>
              <a:cxnLst/>
              <a:rect l="l" t="t" r="r" b="b"/>
              <a:pathLst>
                <a:path w="8161" h="2209" extrusionOk="0">
                  <a:moveTo>
                    <a:pt x="7187" y="0"/>
                  </a:moveTo>
                  <a:cubicBezTo>
                    <a:pt x="6782" y="0"/>
                    <a:pt x="6375" y="147"/>
                    <a:pt x="5912" y="263"/>
                  </a:cubicBezTo>
                  <a:cubicBezTo>
                    <a:pt x="5792" y="293"/>
                    <a:pt x="5665" y="302"/>
                    <a:pt x="5535" y="302"/>
                  </a:cubicBezTo>
                  <a:cubicBezTo>
                    <a:pt x="5347" y="302"/>
                    <a:pt x="5153" y="283"/>
                    <a:pt x="4965" y="283"/>
                  </a:cubicBezTo>
                  <a:cubicBezTo>
                    <a:pt x="4762" y="283"/>
                    <a:pt x="4565" y="305"/>
                    <a:pt x="4388" y="397"/>
                  </a:cubicBezTo>
                  <a:cubicBezTo>
                    <a:pt x="3995" y="600"/>
                    <a:pt x="3985" y="919"/>
                    <a:pt x="3513" y="919"/>
                  </a:cubicBezTo>
                  <a:cubicBezTo>
                    <a:pt x="3457" y="919"/>
                    <a:pt x="3395" y="915"/>
                    <a:pt x="3325" y="905"/>
                  </a:cubicBezTo>
                  <a:cubicBezTo>
                    <a:pt x="3184" y="885"/>
                    <a:pt x="3104" y="811"/>
                    <a:pt x="2983" y="811"/>
                  </a:cubicBezTo>
                  <a:cubicBezTo>
                    <a:pt x="2946" y="811"/>
                    <a:pt x="2905" y="818"/>
                    <a:pt x="2858" y="836"/>
                  </a:cubicBezTo>
                  <a:cubicBezTo>
                    <a:pt x="2524" y="962"/>
                    <a:pt x="2563" y="1262"/>
                    <a:pt x="2080" y="1265"/>
                  </a:cubicBezTo>
                  <a:cubicBezTo>
                    <a:pt x="1947" y="1265"/>
                    <a:pt x="1856" y="1238"/>
                    <a:pt x="1763" y="1238"/>
                  </a:cubicBezTo>
                  <a:cubicBezTo>
                    <a:pt x="1688" y="1238"/>
                    <a:pt x="1613" y="1255"/>
                    <a:pt x="1512" y="1315"/>
                  </a:cubicBezTo>
                  <a:cubicBezTo>
                    <a:pt x="1313" y="1432"/>
                    <a:pt x="1046" y="1799"/>
                    <a:pt x="819" y="1799"/>
                  </a:cubicBezTo>
                  <a:cubicBezTo>
                    <a:pt x="695" y="1799"/>
                    <a:pt x="583" y="1690"/>
                    <a:pt x="500" y="1372"/>
                  </a:cubicBezTo>
                  <a:cubicBezTo>
                    <a:pt x="485" y="1311"/>
                    <a:pt x="428" y="1274"/>
                    <a:pt x="371" y="1274"/>
                  </a:cubicBezTo>
                  <a:cubicBezTo>
                    <a:pt x="339" y="1274"/>
                    <a:pt x="307" y="1285"/>
                    <a:pt x="281" y="1311"/>
                  </a:cubicBezTo>
                  <a:cubicBezTo>
                    <a:pt x="72" y="1524"/>
                    <a:pt x="0" y="1707"/>
                    <a:pt x="31" y="2006"/>
                  </a:cubicBezTo>
                  <a:cubicBezTo>
                    <a:pt x="38" y="2076"/>
                    <a:pt x="97" y="2114"/>
                    <a:pt x="153" y="2114"/>
                  </a:cubicBezTo>
                  <a:cubicBezTo>
                    <a:pt x="205" y="2114"/>
                    <a:pt x="253" y="2080"/>
                    <a:pt x="250" y="2010"/>
                  </a:cubicBezTo>
                  <a:cubicBezTo>
                    <a:pt x="283" y="1933"/>
                    <a:pt x="317" y="1853"/>
                    <a:pt x="349" y="1776"/>
                  </a:cubicBezTo>
                  <a:cubicBezTo>
                    <a:pt x="449" y="2009"/>
                    <a:pt x="610" y="2209"/>
                    <a:pt x="854" y="2209"/>
                  </a:cubicBezTo>
                  <a:cubicBezTo>
                    <a:pt x="917" y="2209"/>
                    <a:pt x="986" y="2195"/>
                    <a:pt x="1060" y="2165"/>
                  </a:cubicBezTo>
                  <a:cubicBezTo>
                    <a:pt x="1581" y="1960"/>
                    <a:pt x="1361" y="1554"/>
                    <a:pt x="2103" y="1524"/>
                  </a:cubicBezTo>
                  <a:cubicBezTo>
                    <a:pt x="2127" y="1523"/>
                    <a:pt x="2150" y="1523"/>
                    <a:pt x="2171" y="1523"/>
                  </a:cubicBezTo>
                  <a:cubicBezTo>
                    <a:pt x="2236" y="1523"/>
                    <a:pt x="2287" y="1527"/>
                    <a:pt x="2336" y="1527"/>
                  </a:cubicBezTo>
                  <a:cubicBezTo>
                    <a:pt x="2420" y="1527"/>
                    <a:pt x="2496" y="1516"/>
                    <a:pt x="2624" y="1457"/>
                  </a:cubicBezTo>
                  <a:cubicBezTo>
                    <a:pt x="2919" y="1320"/>
                    <a:pt x="2636" y="1139"/>
                    <a:pt x="3047" y="1139"/>
                  </a:cubicBezTo>
                  <a:cubicBezTo>
                    <a:pt x="3107" y="1139"/>
                    <a:pt x="3181" y="1143"/>
                    <a:pt x="3273" y="1151"/>
                  </a:cubicBezTo>
                  <a:cubicBezTo>
                    <a:pt x="3393" y="1162"/>
                    <a:pt x="3469" y="1258"/>
                    <a:pt x="3603" y="1261"/>
                  </a:cubicBezTo>
                  <a:cubicBezTo>
                    <a:pt x="3609" y="1261"/>
                    <a:pt x="3616" y="1261"/>
                    <a:pt x="3622" y="1261"/>
                  </a:cubicBezTo>
                  <a:cubicBezTo>
                    <a:pt x="3820" y="1261"/>
                    <a:pt x="3924" y="1161"/>
                    <a:pt x="4073" y="1044"/>
                  </a:cubicBezTo>
                  <a:cubicBezTo>
                    <a:pt x="4498" y="708"/>
                    <a:pt x="4043" y="600"/>
                    <a:pt x="5129" y="448"/>
                  </a:cubicBezTo>
                  <a:cubicBezTo>
                    <a:pt x="5161" y="444"/>
                    <a:pt x="5194" y="442"/>
                    <a:pt x="5226" y="442"/>
                  </a:cubicBezTo>
                  <a:cubicBezTo>
                    <a:pt x="5341" y="442"/>
                    <a:pt x="5461" y="463"/>
                    <a:pt x="5577" y="463"/>
                  </a:cubicBezTo>
                  <a:cubicBezTo>
                    <a:pt x="5606" y="463"/>
                    <a:pt x="5634" y="462"/>
                    <a:pt x="5662" y="459"/>
                  </a:cubicBezTo>
                  <a:cubicBezTo>
                    <a:pt x="5960" y="424"/>
                    <a:pt x="6211" y="263"/>
                    <a:pt x="6495" y="190"/>
                  </a:cubicBezTo>
                  <a:cubicBezTo>
                    <a:pt x="6664" y="146"/>
                    <a:pt x="6822" y="127"/>
                    <a:pt x="6974" y="127"/>
                  </a:cubicBezTo>
                  <a:cubicBezTo>
                    <a:pt x="7346" y="127"/>
                    <a:pt x="7682" y="244"/>
                    <a:pt x="8053" y="416"/>
                  </a:cubicBezTo>
                  <a:cubicBezTo>
                    <a:pt x="8063" y="420"/>
                    <a:pt x="8072" y="422"/>
                    <a:pt x="8081" y="422"/>
                  </a:cubicBezTo>
                  <a:cubicBezTo>
                    <a:pt x="8132" y="422"/>
                    <a:pt x="8160" y="355"/>
                    <a:pt x="8110" y="318"/>
                  </a:cubicBezTo>
                  <a:cubicBezTo>
                    <a:pt x="7790" y="82"/>
                    <a:pt x="7489" y="0"/>
                    <a:pt x="7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8"/>
            <p:cNvSpPr/>
            <p:nvPr/>
          </p:nvSpPr>
          <p:spPr>
            <a:xfrm>
              <a:off x="5502450" y="3922825"/>
              <a:ext cx="104850" cy="18575"/>
            </a:xfrm>
            <a:custGeom>
              <a:avLst/>
              <a:gdLst/>
              <a:ahLst/>
              <a:cxnLst/>
              <a:rect l="l" t="t" r="r" b="b"/>
              <a:pathLst>
                <a:path w="4194" h="743" extrusionOk="0">
                  <a:moveTo>
                    <a:pt x="554" y="1"/>
                  </a:moveTo>
                  <a:cubicBezTo>
                    <a:pt x="524" y="1"/>
                    <a:pt x="495" y="12"/>
                    <a:pt x="471" y="37"/>
                  </a:cubicBezTo>
                  <a:cubicBezTo>
                    <a:pt x="337" y="175"/>
                    <a:pt x="206" y="316"/>
                    <a:pt x="80" y="459"/>
                  </a:cubicBezTo>
                  <a:cubicBezTo>
                    <a:pt x="1" y="547"/>
                    <a:pt x="77" y="665"/>
                    <a:pt x="167" y="665"/>
                  </a:cubicBezTo>
                  <a:cubicBezTo>
                    <a:pt x="194" y="665"/>
                    <a:pt x="222" y="655"/>
                    <a:pt x="248" y="630"/>
                  </a:cubicBezTo>
                  <a:cubicBezTo>
                    <a:pt x="349" y="529"/>
                    <a:pt x="446" y="428"/>
                    <a:pt x="545" y="325"/>
                  </a:cubicBezTo>
                  <a:cubicBezTo>
                    <a:pt x="723" y="562"/>
                    <a:pt x="919" y="743"/>
                    <a:pt x="1236" y="743"/>
                  </a:cubicBezTo>
                  <a:cubicBezTo>
                    <a:pt x="1249" y="743"/>
                    <a:pt x="1261" y="742"/>
                    <a:pt x="1274" y="742"/>
                  </a:cubicBezTo>
                  <a:cubicBezTo>
                    <a:pt x="1661" y="724"/>
                    <a:pt x="2038" y="393"/>
                    <a:pt x="2456" y="389"/>
                  </a:cubicBezTo>
                  <a:cubicBezTo>
                    <a:pt x="2465" y="389"/>
                    <a:pt x="2475" y="389"/>
                    <a:pt x="2484" y="389"/>
                  </a:cubicBezTo>
                  <a:cubicBezTo>
                    <a:pt x="2955" y="389"/>
                    <a:pt x="3486" y="517"/>
                    <a:pt x="3953" y="573"/>
                  </a:cubicBezTo>
                  <a:cubicBezTo>
                    <a:pt x="4033" y="584"/>
                    <a:pt x="4112" y="593"/>
                    <a:pt x="4194" y="603"/>
                  </a:cubicBezTo>
                  <a:lnTo>
                    <a:pt x="4194" y="294"/>
                  </a:lnTo>
                  <a:cubicBezTo>
                    <a:pt x="3666" y="223"/>
                    <a:pt x="3139" y="151"/>
                    <a:pt x="2611" y="91"/>
                  </a:cubicBezTo>
                  <a:cubicBezTo>
                    <a:pt x="2437" y="71"/>
                    <a:pt x="2272" y="46"/>
                    <a:pt x="2106" y="46"/>
                  </a:cubicBezTo>
                  <a:cubicBezTo>
                    <a:pt x="1985" y="46"/>
                    <a:pt x="1864" y="59"/>
                    <a:pt x="1739" y="98"/>
                  </a:cubicBezTo>
                  <a:cubicBezTo>
                    <a:pt x="1495" y="173"/>
                    <a:pt x="1281" y="329"/>
                    <a:pt x="1074" y="329"/>
                  </a:cubicBezTo>
                  <a:cubicBezTo>
                    <a:pt x="939" y="329"/>
                    <a:pt x="807" y="263"/>
                    <a:pt x="671" y="64"/>
                  </a:cubicBezTo>
                  <a:cubicBezTo>
                    <a:pt x="644" y="25"/>
                    <a:pt x="599"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8"/>
            <p:cNvSpPr/>
            <p:nvPr/>
          </p:nvSpPr>
          <p:spPr>
            <a:xfrm>
              <a:off x="5296900" y="3995425"/>
              <a:ext cx="137250" cy="45875"/>
            </a:xfrm>
            <a:custGeom>
              <a:avLst/>
              <a:gdLst/>
              <a:ahLst/>
              <a:cxnLst/>
              <a:rect l="l" t="t" r="r" b="b"/>
              <a:pathLst>
                <a:path w="5490" h="1835" extrusionOk="0">
                  <a:moveTo>
                    <a:pt x="5057" y="1"/>
                  </a:moveTo>
                  <a:cubicBezTo>
                    <a:pt x="5022" y="1"/>
                    <a:pt x="4985" y="4"/>
                    <a:pt x="4946" y="10"/>
                  </a:cubicBezTo>
                  <a:cubicBezTo>
                    <a:pt x="4594" y="60"/>
                    <a:pt x="4140" y="218"/>
                    <a:pt x="3796" y="338"/>
                  </a:cubicBezTo>
                  <a:cubicBezTo>
                    <a:pt x="3546" y="425"/>
                    <a:pt x="3346" y="559"/>
                    <a:pt x="3139" y="720"/>
                  </a:cubicBezTo>
                  <a:cubicBezTo>
                    <a:pt x="2951" y="866"/>
                    <a:pt x="2756" y="1079"/>
                    <a:pt x="2541" y="1179"/>
                  </a:cubicBezTo>
                  <a:cubicBezTo>
                    <a:pt x="2370" y="1259"/>
                    <a:pt x="2244" y="1288"/>
                    <a:pt x="2137" y="1288"/>
                  </a:cubicBezTo>
                  <a:cubicBezTo>
                    <a:pt x="1914" y="1288"/>
                    <a:pt x="1778" y="1160"/>
                    <a:pt x="1496" y="1105"/>
                  </a:cubicBezTo>
                  <a:cubicBezTo>
                    <a:pt x="1422" y="1091"/>
                    <a:pt x="1359" y="1084"/>
                    <a:pt x="1300" y="1084"/>
                  </a:cubicBezTo>
                  <a:cubicBezTo>
                    <a:pt x="1169" y="1084"/>
                    <a:pt x="1059" y="1117"/>
                    <a:pt x="910" y="1178"/>
                  </a:cubicBezTo>
                  <a:cubicBezTo>
                    <a:pt x="813" y="1217"/>
                    <a:pt x="767" y="1336"/>
                    <a:pt x="678" y="1375"/>
                  </a:cubicBezTo>
                  <a:cubicBezTo>
                    <a:pt x="372" y="1512"/>
                    <a:pt x="154" y="1605"/>
                    <a:pt x="0" y="1666"/>
                  </a:cubicBezTo>
                  <a:cubicBezTo>
                    <a:pt x="132" y="1735"/>
                    <a:pt x="265" y="1834"/>
                    <a:pt x="340" y="1834"/>
                  </a:cubicBezTo>
                  <a:cubicBezTo>
                    <a:pt x="346" y="1834"/>
                    <a:pt x="351" y="1834"/>
                    <a:pt x="356" y="1833"/>
                  </a:cubicBezTo>
                  <a:cubicBezTo>
                    <a:pt x="575" y="1778"/>
                    <a:pt x="506" y="1799"/>
                    <a:pt x="718" y="1718"/>
                  </a:cubicBezTo>
                  <a:cubicBezTo>
                    <a:pt x="1004" y="1610"/>
                    <a:pt x="1188" y="1445"/>
                    <a:pt x="1488" y="1445"/>
                  </a:cubicBezTo>
                  <a:cubicBezTo>
                    <a:pt x="1531" y="1445"/>
                    <a:pt x="1575" y="1448"/>
                    <a:pt x="1623" y="1455"/>
                  </a:cubicBezTo>
                  <a:cubicBezTo>
                    <a:pt x="1833" y="1487"/>
                    <a:pt x="1992" y="1586"/>
                    <a:pt x="2201" y="1586"/>
                  </a:cubicBezTo>
                  <a:cubicBezTo>
                    <a:pt x="2224" y="1586"/>
                    <a:pt x="2247" y="1585"/>
                    <a:pt x="2271" y="1582"/>
                  </a:cubicBezTo>
                  <a:cubicBezTo>
                    <a:pt x="2644" y="1543"/>
                    <a:pt x="2912" y="1283"/>
                    <a:pt x="3188" y="1059"/>
                  </a:cubicBezTo>
                  <a:cubicBezTo>
                    <a:pt x="3549" y="766"/>
                    <a:pt x="3800" y="672"/>
                    <a:pt x="4227" y="537"/>
                  </a:cubicBezTo>
                  <a:cubicBezTo>
                    <a:pt x="4412" y="479"/>
                    <a:pt x="4955" y="273"/>
                    <a:pt x="5224" y="273"/>
                  </a:cubicBezTo>
                  <a:cubicBezTo>
                    <a:pt x="5286" y="273"/>
                    <a:pt x="5333" y="284"/>
                    <a:pt x="5358" y="310"/>
                  </a:cubicBezTo>
                  <a:cubicBezTo>
                    <a:pt x="5373" y="325"/>
                    <a:pt x="5388" y="331"/>
                    <a:pt x="5403" y="331"/>
                  </a:cubicBezTo>
                  <a:cubicBezTo>
                    <a:pt x="5451" y="331"/>
                    <a:pt x="5490" y="267"/>
                    <a:pt x="5453" y="218"/>
                  </a:cubicBezTo>
                  <a:cubicBezTo>
                    <a:pt x="5340" y="71"/>
                    <a:pt x="5226" y="1"/>
                    <a:pt x="5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8"/>
            <p:cNvSpPr/>
            <p:nvPr/>
          </p:nvSpPr>
          <p:spPr>
            <a:xfrm>
              <a:off x="5288075" y="4035625"/>
              <a:ext cx="8850" cy="3950"/>
            </a:xfrm>
            <a:custGeom>
              <a:avLst/>
              <a:gdLst/>
              <a:ahLst/>
              <a:cxnLst/>
              <a:rect l="l" t="t" r="r" b="b"/>
              <a:pathLst>
                <a:path w="354" h="158" extrusionOk="0">
                  <a:moveTo>
                    <a:pt x="206" y="0"/>
                  </a:moveTo>
                  <a:cubicBezTo>
                    <a:pt x="98" y="82"/>
                    <a:pt x="1" y="157"/>
                    <a:pt x="54" y="157"/>
                  </a:cubicBezTo>
                  <a:cubicBezTo>
                    <a:pt x="87" y="157"/>
                    <a:pt x="176" y="129"/>
                    <a:pt x="353" y="58"/>
                  </a:cubicBezTo>
                  <a:cubicBezTo>
                    <a:pt x="303" y="32"/>
                    <a:pt x="253" y="11"/>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8"/>
            <p:cNvSpPr/>
            <p:nvPr/>
          </p:nvSpPr>
          <p:spPr>
            <a:xfrm>
              <a:off x="5281550" y="4030575"/>
              <a:ext cx="18425" cy="16725"/>
            </a:xfrm>
            <a:custGeom>
              <a:avLst/>
              <a:gdLst/>
              <a:ahLst/>
              <a:cxnLst/>
              <a:rect l="l" t="t" r="r" b="b"/>
              <a:pathLst>
                <a:path w="737" h="669" extrusionOk="0">
                  <a:moveTo>
                    <a:pt x="656" y="1"/>
                  </a:moveTo>
                  <a:cubicBezTo>
                    <a:pt x="649" y="1"/>
                    <a:pt x="640" y="1"/>
                    <a:pt x="629" y="3"/>
                  </a:cubicBezTo>
                  <a:cubicBezTo>
                    <a:pt x="265" y="63"/>
                    <a:pt x="0" y="184"/>
                    <a:pt x="80" y="616"/>
                  </a:cubicBezTo>
                  <a:cubicBezTo>
                    <a:pt x="87" y="652"/>
                    <a:pt x="116" y="668"/>
                    <a:pt x="146" y="668"/>
                  </a:cubicBezTo>
                  <a:cubicBezTo>
                    <a:pt x="183" y="668"/>
                    <a:pt x="221" y="644"/>
                    <a:pt x="221" y="600"/>
                  </a:cubicBezTo>
                  <a:cubicBezTo>
                    <a:pt x="221" y="292"/>
                    <a:pt x="302" y="197"/>
                    <a:pt x="414" y="197"/>
                  </a:cubicBezTo>
                  <a:cubicBezTo>
                    <a:pt x="431" y="197"/>
                    <a:pt x="449" y="199"/>
                    <a:pt x="467" y="203"/>
                  </a:cubicBezTo>
                  <a:cubicBezTo>
                    <a:pt x="595" y="107"/>
                    <a:pt x="736" y="1"/>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8"/>
            <p:cNvSpPr/>
            <p:nvPr/>
          </p:nvSpPr>
          <p:spPr>
            <a:xfrm>
              <a:off x="5471950" y="3971950"/>
              <a:ext cx="135325" cy="22525"/>
            </a:xfrm>
            <a:custGeom>
              <a:avLst/>
              <a:gdLst/>
              <a:ahLst/>
              <a:cxnLst/>
              <a:rect l="l" t="t" r="r" b="b"/>
              <a:pathLst>
                <a:path w="5413" h="901" extrusionOk="0">
                  <a:moveTo>
                    <a:pt x="3629" y="0"/>
                  </a:moveTo>
                  <a:cubicBezTo>
                    <a:pt x="3517" y="0"/>
                    <a:pt x="3403" y="16"/>
                    <a:pt x="3286" y="56"/>
                  </a:cubicBezTo>
                  <a:cubicBezTo>
                    <a:pt x="2872" y="196"/>
                    <a:pt x="2585" y="306"/>
                    <a:pt x="2135" y="306"/>
                  </a:cubicBezTo>
                  <a:cubicBezTo>
                    <a:pt x="2125" y="306"/>
                    <a:pt x="2114" y="306"/>
                    <a:pt x="2103" y="306"/>
                  </a:cubicBezTo>
                  <a:cubicBezTo>
                    <a:pt x="2022" y="306"/>
                    <a:pt x="1955" y="302"/>
                    <a:pt x="1889" y="302"/>
                  </a:cubicBezTo>
                  <a:cubicBezTo>
                    <a:pt x="1810" y="302"/>
                    <a:pt x="1732" y="307"/>
                    <a:pt x="1635" y="329"/>
                  </a:cubicBezTo>
                  <a:cubicBezTo>
                    <a:pt x="1565" y="344"/>
                    <a:pt x="1522" y="432"/>
                    <a:pt x="1454" y="452"/>
                  </a:cubicBezTo>
                  <a:cubicBezTo>
                    <a:pt x="1350" y="483"/>
                    <a:pt x="1231" y="495"/>
                    <a:pt x="1113" y="495"/>
                  </a:cubicBezTo>
                  <a:cubicBezTo>
                    <a:pt x="993" y="495"/>
                    <a:pt x="875" y="483"/>
                    <a:pt x="774" y="467"/>
                  </a:cubicBezTo>
                  <a:cubicBezTo>
                    <a:pt x="640" y="446"/>
                    <a:pt x="550" y="371"/>
                    <a:pt x="419" y="371"/>
                  </a:cubicBezTo>
                  <a:cubicBezTo>
                    <a:pt x="396" y="371"/>
                    <a:pt x="372" y="373"/>
                    <a:pt x="347" y="378"/>
                  </a:cubicBezTo>
                  <a:cubicBezTo>
                    <a:pt x="121" y="423"/>
                    <a:pt x="14" y="540"/>
                    <a:pt x="4" y="759"/>
                  </a:cubicBezTo>
                  <a:cubicBezTo>
                    <a:pt x="0" y="839"/>
                    <a:pt x="55" y="878"/>
                    <a:pt x="114" y="878"/>
                  </a:cubicBezTo>
                  <a:cubicBezTo>
                    <a:pt x="173" y="878"/>
                    <a:pt x="235" y="839"/>
                    <a:pt x="245" y="765"/>
                  </a:cubicBezTo>
                  <a:cubicBezTo>
                    <a:pt x="246" y="754"/>
                    <a:pt x="267" y="750"/>
                    <a:pt x="300" y="750"/>
                  </a:cubicBezTo>
                  <a:cubicBezTo>
                    <a:pt x="498" y="750"/>
                    <a:pt x="1165" y="900"/>
                    <a:pt x="1318" y="900"/>
                  </a:cubicBezTo>
                  <a:cubicBezTo>
                    <a:pt x="1320" y="900"/>
                    <a:pt x="1323" y="900"/>
                    <a:pt x="1326" y="900"/>
                  </a:cubicBezTo>
                  <a:cubicBezTo>
                    <a:pt x="1395" y="876"/>
                    <a:pt x="1457" y="842"/>
                    <a:pt x="1512" y="797"/>
                  </a:cubicBezTo>
                  <a:cubicBezTo>
                    <a:pt x="1708" y="686"/>
                    <a:pt x="1904" y="631"/>
                    <a:pt x="2101" y="631"/>
                  </a:cubicBezTo>
                  <a:cubicBezTo>
                    <a:pt x="2204" y="631"/>
                    <a:pt x="2308" y="647"/>
                    <a:pt x="2411" y="677"/>
                  </a:cubicBezTo>
                  <a:cubicBezTo>
                    <a:pt x="2425" y="675"/>
                    <a:pt x="2438" y="674"/>
                    <a:pt x="2452" y="674"/>
                  </a:cubicBezTo>
                  <a:cubicBezTo>
                    <a:pt x="2507" y="674"/>
                    <a:pt x="2566" y="686"/>
                    <a:pt x="2623" y="686"/>
                  </a:cubicBezTo>
                  <a:cubicBezTo>
                    <a:pt x="2642" y="686"/>
                    <a:pt x="2662" y="684"/>
                    <a:pt x="2681" y="681"/>
                  </a:cubicBezTo>
                  <a:cubicBezTo>
                    <a:pt x="2915" y="639"/>
                    <a:pt x="3036" y="474"/>
                    <a:pt x="3240" y="383"/>
                  </a:cubicBezTo>
                  <a:cubicBezTo>
                    <a:pt x="3435" y="297"/>
                    <a:pt x="3592" y="264"/>
                    <a:pt x="3735" y="264"/>
                  </a:cubicBezTo>
                  <a:cubicBezTo>
                    <a:pt x="4008" y="264"/>
                    <a:pt x="4225" y="387"/>
                    <a:pt x="4540" y="501"/>
                  </a:cubicBezTo>
                  <a:cubicBezTo>
                    <a:pt x="4847" y="613"/>
                    <a:pt x="5123" y="650"/>
                    <a:pt x="5412" y="657"/>
                  </a:cubicBezTo>
                  <a:lnTo>
                    <a:pt x="5412" y="333"/>
                  </a:lnTo>
                  <a:cubicBezTo>
                    <a:pt x="5365" y="335"/>
                    <a:pt x="5318" y="335"/>
                    <a:pt x="5270" y="335"/>
                  </a:cubicBezTo>
                  <a:cubicBezTo>
                    <a:pt x="5021" y="335"/>
                    <a:pt x="4768" y="313"/>
                    <a:pt x="4505" y="220"/>
                  </a:cubicBezTo>
                  <a:cubicBezTo>
                    <a:pt x="4212" y="116"/>
                    <a:pt x="3927" y="0"/>
                    <a:pt x="3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8"/>
            <p:cNvSpPr/>
            <p:nvPr/>
          </p:nvSpPr>
          <p:spPr>
            <a:xfrm>
              <a:off x="5285125" y="4028475"/>
              <a:ext cx="322175" cy="69300"/>
            </a:xfrm>
            <a:custGeom>
              <a:avLst/>
              <a:gdLst/>
              <a:ahLst/>
              <a:cxnLst/>
              <a:rect l="l" t="t" r="r" b="b"/>
              <a:pathLst>
                <a:path w="12887" h="2772" extrusionOk="0">
                  <a:moveTo>
                    <a:pt x="12708" y="1"/>
                  </a:moveTo>
                  <a:cubicBezTo>
                    <a:pt x="12424" y="1"/>
                    <a:pt x="12131" y="48"/>
                    <a:pt x="11857" y="103"/>
                  </a:cubicBezTo>
                  <a:cubicBezTo>
                    <a:pt x="10511" y="382"/>
                    <a:pt x="9214" y="652"/>
                    <a:pt x="7837" y="777"/>
                  </a:cubicBezTo>
                  <a:cubicBezTo>
                    <a:pt x="7271" y="828"/>
                    <a:pt x="6685" y="853"/>
                    <a:pt x="6126" y="957"/>
                  </a:cubicBezTo>
                  <a:cubicBezTo>
                    <a:pt x="5479" y="1078"/>
                    <a:pt x="5009" y="1424"/>
                    <a:pt x="4320" y="1424"/>
                  </a:cubicBezTo>
                  <a:cubicBezTo>
                    <a:pt x="4301" y="1424"/>
                    <a:pt x="4281" y="1424"/>
                    <a:pt x="4262" y="1423"/>
                  </a:cubicBezTo>
                  <a:cubicBezTo>
                    <a:pt x="4164" y="1421"/>
                    <a:pt x="4071" y="1419"/>
                    <a:pt x="3982" y="1419"/>
                  </a:cubicBezTo>
                  <a:cubicBezTo>
                    <a:pt x="3589" y="1419"/>
                    <a:pt x="3261" y="1457"/>
                    <a:pt x="2846" y="1633"/>
                  </a:cubicBezTo>
                  <a:cubicBezTo>
                    <a:pt x="2284" y="1873"/>
                    <a:pt x="1696" y="2249"/>
                    <a:pt x="1086" y="2249"/>
                  </a:cubicBezTo>
                  <a:cubicBezTo>
                    <a:pt x="875" y="2249"/>
                    <a:pt x="661" y="2204"/>
                    <a:pt x="445" y="2093"/>
                  </a:cubicBezTo>
                  <a:cubicBezTo>
                    <a:pt x="428" y="2083"/>
                    <a:pt x="409" y="2079"/>
                    <a:pt x="391" y="2079"/>
                  </a:cubicBezTo>
                  <a:cubicBezTo>
                    <a:pt x="347" y="2079"/>
                    <a:pt x="306" y="2106"/>
                    <a:pt x="290" y="2154"/>
                  </a:cubicBezTo>
                  <a:cubicBezTo>
                    <a:pt x="244" y="2336"/>
                    <a:pt x="161" y="2498"/>
                    <a:pt x="42" y="2642"/>
                  </a:cubicBezTo>
                  <a:cubicBezTo>
                    <a:pt x="1" y="2700"/>
                    <a:pt x="62" y="2771"/>
                    <a:pt x="121" y="2771"/>
                  </a:cubicBezTo>
                  <a:cubicBezTo>
                    <a:pt x="141" y="2771"/>
                    <a:pt x="160" y="2764"/>
                    <a:pt x="175" y="2746"/>
                  </a:cubicBezTo>
                  <a:cubicBezTo>
                    <a:pt x="385" y="2500"/>
                    <a:pt x="387" y="2430"/>
                    <a:pt x="537" y="2430"/>
                  </a:cubicBezTo>
                  <a:cubicBezTo>
                    <a:pt x="593" y="2430"/>
                    <a:pt x="670" y="2440"/>
                    <a:pt x="786" y="2454"/>
                  </a:cubicBezTo>
                  <a:cubicBezTo>
                    <a:pt x="881" y="2465"/>
                    <a:pt x="974" y="2471"/>
                    <a:pt x="1064" y="2471"/>
                  </a:cubicBezTo>
                  <a:cubicBezTo>
                    <a:pt x="1361" y="2471"/>
                    <a:pt x="1639" y="2409"/>
                    <a:pt x="1934" y="2289"/>
                  </a:cubicBezTo>
                  <a:cubicBezTo>
                    <a:pt x="2769" y="1949"/>
                    <a:pt x="3266" y="1565"/>
                    <a:pt x="4197" y="1565"/>
                  </a:cubicBezTo>
                  <a:cubicBezTo>
                    <a:pt x="4217" y="1565"/>
                    <a:pt x="4238" y="1565"/>
                    <a:pt x="4259" y="1565"/>
                  </a:cubicBezTo>
                  <a:cubicBezTo>
                    <a:pt x="4285" y="1566"/>
                    <a:pt x="4310" y="1566"/>
                    <a:pt x="4334" y="1566"/>
                  </a:cubicBezTo>
                  <a:cubicBezTo>
                    <a:pt x="4901" y="1566"/>
                    <a:pt x="5173" y="1447"/>
                    <a:pt x="5725" y="1254"/>
                  </a:cubicBezTo>
                  <a:cubicBezTo>
                    <a:pt x="6460" y="996"/>
                    <a:pt x="7348" y="1053"/>
                    <a:pt x="8122" y="985"/>
                  </a:cubicBezTo>
                  <a:cubicBezTo>
                    <a:pt x="8712" y="934"/>
                    <a:pt x="9302" y="881"/>
                    <a:pt x="9889" y="800"/>
                  </a:cubicBezTo>
                  <a:cubicBezTo>
                    <a:pt x="10694" y="690"/>
                    <a:pt x="11660" y="314"/>
                    <a:pt x="12537" y="314"/>
                  </a:cubicBezTo>
                  <a:cubicBezTo>
                    <a:pt x="12656" y="314"/>
                    <a:pt x="12772" y="321"/>
                    <a:pt x="12887" y="336"/>
                  </a:cubicBezTo>
                  <a:lnTo>
                    <a:pt x="12887" y="7"/>
                  </a:lnTo>
                  <a:cubicBezTo>
                    <a:pt x="12828" y="3"/>
                    <a:pt x="12768" y="1"/>
                    <a:pt x="12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8"/>
            <p:cNvSpPr/>
            <p:nvPr/>
          </p:nvSpPr>
          <p:spPr>
            <a:xfrm>
              <a:off x="5450550" y="4097125"/>
              <a:ext cx="35075" cy="4750"/>
            </a:xfrm>
            <a:custGeom>
              <a:avLst/>
              <a:gdLst/>
              <a:ahLst/>
              <a:cxnLst/>
              <a:rect l="l" t="t" r="r" b="b"/>
              <a:pathLst>
                <a:path w="1403" h="190" extrusionOk="0">
                  <a:moveTo>
                    <a:pt x="1245" y="0"/>
                  </a:moveTo>
                  <a:cubicBezTo>
                    <a:pt x="1239" y="0"/>
                    <a:pt x="1233" y="0"/>
                    <a:pt x="1227" y="1"/>
                  </a:cubicBezTo>
                  <a:cubicBezTo>
                    <a:pt x="817" y="57"/>
                    <a:pt x="409" y="122"/>
                    <a:pt x="0" y="189"/>
                  </a:cubicBezTo>
                  <a:lnTo>
                    <a:pt x="1355" y="189"/>
                  </a:lnTo>
                  <a:cubicBezTo>
                    <a:pt x="1403" y="121"/>
                    <a:pt x="1349"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8"/>
            <p:cNvSpPr/>
            <p:nvPr/>
          </p:nvSpPr>
          <p:spPr>
            <a:xfrm>
              <a:off x="5521075" y="4084925"/>
              <a:ext cx="86225" cy="16950"/>
            </a:xfrm>
            <a:custGeom>
              <a:avLst/>
              <a:gdLst/>
              <a:ahLst/>
              <a:cxnLst/>
              <a:rect l="l" t="t" r="r" b="b"/>
              <a:pathLst>
                <a:path w="3449" h="678" extrusionOk="0">
                  <a:moveTo>
                    <a:pt x="809" y="0"/>
                  </a:moveTo>
                  <a:cubicBezTo>
                    <a:pt x="598" y="0"/>
                    <a:pt x="209" y="373"/>
                    <a:pt x="187" y="373"/>
                  </a:cubicBezTo>
                  <a:cubicBezTo>
                    <a:pt x="187" y="373"/>
                    <a:pt x="187" y="373"/>
                    <a:pt x="187" y="373"/>
                  </a:cubicBezTo>
                  <a:cubicBezTo>
                    <a:pt x="176" y="369"/>
                    <a:pt x="165" y="367"/>
                    <a:pt x="155" y="367"/>
                  </a:cubicBezTo>
                  <a:cubicBezTo>
                    <a:pt x="58" y="367"/>
                    <a:pt x="0" y="523"/>
                    <a:pt x="102" y="570"/>
                  </a:cubicBezTo>
                  <a:cubicBezTo>
                    <a:pt x="171" y="602"/>
                    <a:pt x="214" y="614"/>
                    <a:pt x="249" y="614"/>
                  </a:cubicBezTo>
                  <a:cubicBezTo>
                    <a:pt x="313" y="614"/>
                    <a:pt x="354" y="576"/>
                    <a:pt x="479" y="549"/>
                  </a:cubicBezTo>
                  <a:cubicBezTo>
                    <a:pt x="514" y="505"/>
                    <a:pt x="545" y="458"/>
                    <a:pt x="572" y="408"/>
                  </a:cubicBezTo>
                  <a:cubicBezTo>
                    <a:pt x="656" y="367"/>
                    <a:pt x="733" y="347"/>
                    <a:pt x="805" y="347"/>
                  </a:cubicBezTo>
                  <a:cubicBezTo>
                    <a:pt x="943" y="347"/>
                    <a:pt x="1059" y="423"/>
                    <a:pt x="1152" y="573"/>
                  </a:cubicBezTo>
                  <a:cubicBezTo>
                    <a:pt x="1196" y="607"/>
                    <a:pt x="1239" y="643"/>
                    <a:pt x="1284" y="677"/>
                  </a:cubicBezTo>
                  <a:lnTo>
                    <a:pt x="2004" y="677"/>
                  </a:lnTo>
                  <a:cubicBezTo>
                    <a:pt x="2018" y="670"/>
                    <a:pt x="2031" y="664"/>
                    <a:pt x="2046" y="657"/>
                  </a:cubicBezTo>
                  <a:cubicBezTo>
                    <a:pt x="2263" y="554"/>
                    <a:pt x="2447" y="520"/>
                    <a:pt x="2618" y="520"/>
                  </a:cubicBezTo>
                  <a:cubicBezTo>
                    <a:pt x="2902" y="520"/>
                    <a:pt x="3149" y="615"/>
                    <a:pt x="3449" y="643"/>
                  </a:cubicBezTo>
                  <a:lnTo>
                    <a:pt x="3449" y="269"/>
                  </a:lnTo>
                  <a:cubicBezTo>
                    <a:pt x="3399" y="263"/>
                    <a:pt x="3346" y="257"/>
                    <a:pt x="3284" y="244"/>
                  </a:cubicBezTo>
                  <a:cubicBezTo>
                    <a:pt x="3116" y="211"/>
                    <a:pt x="2955" y="151"/>
                    <a:pt x="2785" y="128"/>
                  </a:cubicBezTo>
                  <a:cubicBezTo>
                    <a:pt x="2711" y="118"/>
                    <a:pt x="2647" y="113"/>
                    <a:pt x="2589" y="113"/>
                  </a:cubicBezTo>
                  <a:cubicBezTo>
                    <a:pt x="2370" y="113"/>
                    <a:pt x="2234" y="180"/>
                    <a:pt x="1995" y="265"/>
                  </a:cubicBezTo>
                  <a:cubicBezTo>
                    <a:pt x="1760" y="348"/>
                    <a:pt x="1631" y="382"/>
                    <a:pt x="1547" y="382"/>
                  </a:cubicBezTo>
                  <a:cubicBezTo>
                    <a:pt x="1376" y="382"/>
                    <a:pt x="1388" y="242"/>
                    <a:pt x="1069" y="93"/>
                  </a:cubicBezTo>
                  <a:cubicBezTo>
                    <a:pt x="990" y="56"/>
                    <a:pt x="913" y="10"/>
                    <a:pt x="826" y="1"/>
                  </a:cubicBezTo>
                  <a:cubicBezTo>
                    <a:pt x="821" y="0"/>
                    <a:pt x="815" y="0"/>
                    <a:pt x="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8"/>
            <p:cNvSpPr/>
            <p:nvPr/>
          </p:nvSpPr>
          <p:spPr>
            <a:xfrm>
              <a:off x="5092425" y="3808525"/>
              <a:ext cx="514875" cy="293350"/>
            </a:xfrm>
            <a:custGeom>
              <a:avLst/>
              <a:gdLst/>
              <a:ahLst/>
              <a:cxnLst/>
              <a:rect l="l" t="t" r="r" b="b"/>
              <a:pathLst>
                <a:path w="20595" h="11734" extrusionOk="0">
                  <a:moveTo>
                    <a:pt x="17193" y="0"/>
                  </a:moveTo>
                  <a:cubicBezTo>
                    <a:pt x="15255" y="0"/>
                    <a:pt x="13316" y="217"/>
                    <a:pt x="11422" y="629"/>
                  </a:cubicBezTo>
                  <a:cubicBezTo>
                    <a:pt x="8785" y="1204"/>
                    <a:pt x="5880" y="2097"/>
                    <a:pt x="3615" y="3606"/>
                  </a:cubicBezTo>
                  <a:cubicBezTo>
                    <a:pt x="3496" y="3684"/>
                    <a:pt x="3514" y="3814"/>
                    <a:pt x="3592" y="3882"/>
                  </a:cubicBezTo>
                  <a:cubicBezTo>
                    <a:pt x="3588" y="3902"/>
                    <a:pt x="3585" y="3924"/>
                    <a:pt x="3588" y="3948"/>
                  </a:cubicBezTo>
                  <a:cubicBezTo>
                    <a:pt x="3681" y="4924"/>
                    <a:pt x="3788" y="5901"/>
                    <a:pt x="3903" y="6874"/>
                  </a:cubicBezTo>
                  <a:cubicBezTo>
                    <a:pt x="3887" y="6871"/>
                    <a:pt x="3869" y="6869"/>
                    <a:pt x="3851" y="6869"/>
                  </a:cubicBezTo>
                  <a:cubicBezTo>
                    <a:pt x="3840" y="6869"/>
                    <a:pt x="3828" y="6870"/>
                    <a:pt x="3815" y="6872"/>
                  </a:cubicBezTo>
                  <a:cubicBezTo>
                    <a:pt x="3026" y="6988"/>
                    <a:pt x="2248" y="7298"/>
                    <a:pt x="1677" y="7867"/>
                  </a:cubicBezTo>
                  <a:cubicBezTo>
                    <a:pt x="1627" y="7886"/>
                    <a:pt x="1588" y="7924"/>
                    <a:pt x="1576" y="7978"/>
                  </a:cubicBezTo>
                  <a:cubicBezTo>
                    <a:pt x="1560" y="8014"/>
                    <a:pt x="1562" y="8052"/>
                    <a:pt x="1577" y="8085"/>
                  </a:cubicBezTo>
                  <a:cubicBezTo>
                    <a:pt x="1644" y="8692"/>
                    <a:pt x="1717" y="9298"/>
                    <a:pt x="1794" y="9904"/>
                  </a:cubicBezTo>
                  <a:cubicBezTo>
                    <a:pt x="1777" y="9898"/>
                    <a:pt x="1760" y="9895"/>
                    <a:pt x="1741" y="9895"/>
                  </a:cubicBezTo>
                  <a:cubicBezTo>
                    <a:pt x="1726" y="9895"/>
                    <a:pt x="1710" y="9897"/>
                    <a:pt x="1694" y="9901"/>
                  </a:cubicBezTo>
                  <a:cubicBezTo>
                    <a:pt x="1149" y="10035"/>
                    <a:pt x="598" y="10293"/>
                    <a:pt x="137" y="10608"/>
                  </a:cubicBezTo>
                  <a:cubicBezTo>
                    <a:pt x="94" y="10638"/>
                    <a:pt x="74" y="10676"/>
                    <a:pt x="67" y="10715"/>
                  </a:cubicBezTo>
                  <a:cubicBezTo>
                    <a:pt x="26" y="10757"/>
                    <a:pt x="0" y="10814"/>
                    <a:pt x="9" y="10885"/>
                  </a:cubicBezTo>
                  <a:cubicBezTo>
                    <a:pt x="44" y="11152"/>
                    <a:pt x="80" y="11418"/>
                    <a:pt x="114" y="11686"/>
                  </a:cubicBezTo>
                  <a:cubicBezTo>
                    <a:pt x="106" y="11701"/>
                    <a:pt x="101" y="11718"/>
                    <a:pt x="92" y="11733"/>
                  </a:cubicBezTo>
                  <a:lnTo>
                    <a:pt x="508" y="11733"/>
                  </a:lnTo>
                  <a:cubicBezTo>
                    <a:pt x="467" y="11432"/>
                    <a:pt x="426" y="11130"/>
                    <a:pt x="386" y="10827"/>
                  </a:cubicBezTo>
                  <a:cubicBezTo>
                    <a:pt x="846" y="10612"/>
                    <a:pt x="1307" y="10428"/>
                    <a:pt x="1784" y="10254"/>
                  </a:cubicBezTo>
                  <a:cubicBezTo>
                    <a:pt x="1806" y="10246"/>
                    <a:pt x="1821" y="10235"/>
                    <a:pt x="1837" y="10223"/>
                  </a:cubicBezTo>
                  <a:cubicBezTo>
                    <a:pt x="1903" y="10726"/>
                    <a:pt x="1973" y="11230"/>
                    <a:pt x="2045" y="11733"/>
                  </a:cubicBezTo>
                  <a:lnTo>
                    <a:pt x="2567" y="11733"/>
                  </a:lnTo>
                  <a:cubicBezTo>
                    <a:pt x="2375" y="10501"/>
                    <a:pt x="2175" y="9272"/>
                    <a:pt x="1953" y="8047"/>
                  </a:cubicBezTo>
                  <a:cubicBezTo>
                    <a:pt x="2585" y="7710"/>
                    <a:pt x="3209" y="7436"/>
                    <a:pt x="3930" y="7321"/>
                  </a:cubicBezTo>
                  <a:cubicBezTo>
                    <a:pt x="3938" y="7319"/>
                    <a:pt x="3945" y="7317"/>
                    <a:pt x="3953" y="7314"/>
                  </a:cubicBezTo>
                  <a:cubicBezTo>
                    <a:pt x="4130" y="8789"/>
                    <a:pt x="4329" y="10262"/>
                    <a:pt x="4537" y="11733"/>
                  </a:cubicBezTo>
                  <a:lnTo>
                    <a:pt x="5015" y="11733"/>
                  </a:lnTo>
                  <a:cubicBezTo>
                    <a:pt x="4658" y="9145"/>
                    <a:pt x="4328" y="6554"/>
                    <a:pt x="4044" y="3956"/>
                  </a:cubicBezTo>
                  <a:cubicBezTo>
                    <a:pt x="4037" y="3902"/>
                    <a:pt x="4017" y="3857"/>
                    <a:pt x="3987" y="3824"/>
                  </a:cubicBezTo>
                  <a:cubicBezTo>
                    <a:pt x="5158" y="3327"/>
                    <a:pt x="6287" y="2744"/>
                    <a:pt x="7483" y="2298"/>
                  </a:cubicBezTo>
                  <a:cubicBezTo>
                    <a:pt x="8669" y="1856"/>
                    <a:pt x="9883" y="1488"/>
                    <a:pt x="11116" y="1204"/>
                  </a:cubicBezTo>
                  <a:cubicBezTo>
                    <a:pt x="13100" y="746"/>
                    <a:pt x="15130" y="505"/>
                    <a:pt x="17163" y="505"/>
                  </a:cubicBezTo>
                  <a:cubicBezTo>
                    <a:pt x="17675" y="505"/>
                    <a:pt x="18187" y="520"/>
                    <a:pt x="18699" y="551"/>
                  </a:cubicBezTo>
                  <a:cubicBezTo>
                    <a:pt x="19333" y="589"/>
                    <a:pt x="19966" y="654"/>
                    <a:pt x="20595" y="740"/>
                  </a:cubicBezTo>
                  <a:lnTo>
                    <a:pt x="20595" y="231"/>
                  </a:lnTo>
                  <a:cubicBezTo>
                    <a:pt x="20138" y="170"/>
                    <a:pt x="19680" y="117"/>
                    <a:pt x="19223" y="80"/>
                  </a:cubicBezTo>
                  <a:cubicBezTo>
                    <a:pt x="18548" y="27"/>
                    <a:pt x="17871" y="0"/>
                    <a:pt x="17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77"/>
        <p:cNvGrpSpPr/>
        <p:nvPr/>
      </p:nvGrpSpPr>
      <p:grpSpPr>
        <a:xfrm>
          <a:off x="0" y="0"/>
          <a:ext cx="0" cy="0"/>
          <a:chOff x="0" y="0"/>
          <a:chExt cx="0" cy="0"/>
        </a:xfrm>
      </p:grpSpPr>
      <p:sp>
        <p:nvSpPr>
          <p:cNvPr id="3078" name="Google Shape;3078;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1600" dirty="0"/>
              <a:t>SISTEM MULTIVARIABLE CASCADE CONTROL PADA MOBIL OTONOM SAAT MELAKUKAN PATH TRACKING MENGGUNAKAN NONLINEAR MODEL PREDICTIVE CONTROL </a:t>
            </a:r>
            <a:endParaRPr sz="1600" dirty="0"/>
          </a:p>
        </p:txBody>
      </p:sp>
      <p:graphicFrame>
        <p:nvGraphicFramePr>
          <p:cNvPr id="3079" name="Google Shape;3079;p60"/>
          <p:cNvGraphicFramePr/>
          <p:nvPr>
            <p:extLst>
              <p:ext uri="{D42A27DB-BD31-4B8C-83A1-F6EECF244321}">
                <p14:modId xmlns:p14="http://schemas.microsoft.com/office/powerpoint/2010/main" val="2506570577"/>
              </p:ext>
            </p:extLst>
          </p:nvPr>
        </p:nvGraphicFramePr>
        <p:xfrm>
          <a:off x="952500" y="1361675"/>
          <a:ext cx="7239000" cy="3242400"/>
        </p:xfrm>
        <a:graphic>
          <a:graphicData uri="http://schemas.openxmlformats.org/drawingml/2006/table">
            <a:tbl>
              <a:tblPr>
                <a:noFill/>
                <a:tableStyleId>{3123188A-465D-479C-AE8A-2D4FA7145F22}</a:tableStyleId>
              </a:tblPr>
              <a:tblGrid>
                <a:gridCol w="1725025">
                  <a:extLst>
                    <a:ext uri="{9D8B030D-6E8A-4147-A177-3AD203B41FA5}">
                      <a16:colId xmlns:a16="http://schemas.microsoft.com/office/drawing/2014/main" val="20000"/>
                    </a:ext>
                  </a:extLst>
                </a:gridCol>
                <a:gridCol w="2740600">
                  <a:extLst>
                    <a:ext uri="{9D8B030D-6E8A-4147-A177-3AD203B41FA5}">
                      <a16:colId xmlns:a16="http://schemas.microsoft.com/office/drawing/2014/main" val="20001"/>
                    </a:ext>
                  </a:extLst>
                </a:gridCol>
                <a:gridCol w="2773375">
                  <a:extLst>
                    <a:ext uri="{9D8B030D-6E8A-4147-A177-3AD203B41FA5}">
                      <a16:colId xmlns:a16="http://schemas.microsoft.com/office/drawing/2014/main" val="20002"/>
                    </a:ext>
                  </a:extLst>
                </a:gridCol>
              </a:tblGrid>
              <a:tr h="424450">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Metode</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Kelebihan</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Kekurangan</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99350">
                <a:tc>
                  <a:txBody>
                    <a:bodyPr/>
                    <a:lstStyle/>
                    <a:p>
                      <a:pPr marL="0" lvl="0" indent="0" algn="l" rtl="0">
                        <a:spcBef>
                          <a:spcPts val="0"/>
                        </a:spcBef>
                        <a:spcAft>
                          <a:spcPts val="0"/>
                        </a:spcAft>
                        <a:buNone/>
                      </a:pPr>
                      <a:r>
                        <a:rPr lang="en" dirty="0">
                          <a:solidFill>
                            <a:schemeClr val="dk1"/>
                          </a:solidFill>
                          <a:latin typeface="Archivo"/>
                          <a:ea typeface="Archivo"/>
                          <a:cs typeface="Archivo"/>
                          <a:sym typeface="Archivo"/>
                        </a:rPr>
                        <a:t>Characteristics</a:t>
                      </a:r>
                      <a:endParaRPr dirty="0">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Fidelity to reality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Quest for originality and creativity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Prominent themes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Society and everyday life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Individualism and questioning</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4575">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Authors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Émile Zola, Benito Pérez Galdós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Rubén Darío, José Martí</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Influential works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"Germinal", "Fortunata y Jacinta"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"Azul...", "Cantos de vida y esperanza"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Writing style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Objectivity and detail</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Archivo"/>
                          <a:ea typeface="Archivo"/>
                          <a:cs typeface="Archivo"/>
                          <a:sym typeface="Archivo"/>
                        </a:rPr>
                        <a:t>Linguistic innovation and symbolism</a:t>
                      </a:r>
                      <a:endParaRPr dirty="0">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6573271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77"/>
        <p:cNvGrpSpPr/>
        <p:nvPr/>
      </p:nvGrpSpPr>
      <p:grpSpPr>
        <a:xfrm>
          <a:off x="0" y="0"/>
          <a:ext cx="0" cy="0"/>
          <a:chOff x="0" y="0"/>
          <a:chExt cx="0" cy="0"/>
        </a:xfrm>
      </p:grpSpPr>
      <p:sp>
        <p:nvSpPr>
          <p:cNvPr id="3078" name="Google Shape;3078;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of literary movements</a:t>
            </a:r>
            <a:endParaRPr/>
          </a:p>
        </p:txBody>
      </p:sp>
      <p:graphicFrame>
        <p:nvGraphicFramePr>
          <p:cNvPr id="3079" name="Google Shape;3079;p60"/>
          <p:cNvGraphicFramePr/>
          <p:nvPr/>
        </p:nvGraphicFramePr>
        <p:xfrm>
          <a:off x="952500" y="1361675"/>
          <a:ext cx="7239000" cy="3242400"/>
        </p:xfrm>
        <a:graphic>
          <a:graphicData uri="http://schemas.openxmlformats.org/drawingml/2006/table">
            <a:tbl>
              <a:tblPr>
                <a:noFill/>
                <a:tableStyleId>{3123188A-465D-479C-AE8A-2D4FA7145F22}</a:tableStyleId>
              </a:tblPr>
              <a:tblGrid>
                <a:gridCol w="1725025">
                  <a:extLst>
                    <a:ext uri="{9D8B030D-6E8A-4147-A177-3AD203B41FA5}">
                      <a16:colId xmlns:a16="http://schemas.microsoft.com/office/drawing/2014/main" val="20000"/>
                    </a:ext>
                  </a:extLst>
                </a:gridCol>
                <a:gridCol w="2740600">
                  <a:extLst>
                    <a:ext uri="{9D8B030D-6E8A-4147-A177-3AD203B41FA5}">
                      <a16:colId xmlns:a16="http://schemas.microsoft.com/office/drawing/2014/main" val="20001"/>
                    </a:ext>
                  </a:extLst>
                </a:gridCol>
                <a:gridCol w="2773375">
                  <a:extLst>
                    <a:ext uri="{9D8B030D-6E8A-4147-A177-3AD203B41FA5}">
                      <a16:colId xmlns:a16="http://schemas.microsoft.com/office/drawing/2014/main" val="20002"/>
                    </a:ext>
                  </a:extLst>
                </a:gridCol>
              </a:tblGrid>
              <a:tr h="424450">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Metode</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Kelebihan</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Kekurangan</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Characteristics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Fidelity to reality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Quest for originality and creativity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Prominent themes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Society and everyday life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Individualism and questioning</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4575">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Authors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Émile Zola, Benito Pérez Galdós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Rubén Darío, José Martí</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Influential works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"Germinal", "Fortunata y Jacinta"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"Azul...", "Cantos de vida y esperanza"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Writing style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Objectivity and detail</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Archivo"/>
                          <a:ea typeface="Archivo"/>
                          <a:cs typeface="Archivo"/>
                          <a:sym typeface="Archivo"/>
                        </a:rPr>
                        <a:t>Linguistic innovation and symbolism</a:t>
                      </a:r>
                      <a:endParaRPr dirty="0">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4929198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77"/>
        <p:cNvGrpSpPr/>
        <p:nvPr/>
      </p:nvGrpSpPr>
      <p:grpSpPr>
        <a:xfrm>
          <a:off x="0" y="0"/>
          <a:ext cx="0" cy="0"/>
          <a:chOff x="0" y="0"/>
          <a:chExt cx="0" cy="0"/>
        </a:xfrm>
      </p:grpSpPr>
      <p:sp>
        <p:nvSpPr>
          <p:cNvPr id="3078" name="Google Shape;3078;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of literary movements</a:t>
            </a:r>
            <a:endParaRPr/>
          </a:p>
        </p:txBody>
      </p:sp>
      <p:graphicFrame>
        <p:nvGraphicFramePr>
          <p:cNvPr id="3079" name="Google Shape;3079;p60"/>
          <p:cNvGraphicFramePr/>
          <p:nvPr/>
        </p:nvGraphicFramePr>
        <p:xfrm>
          <a:off x="952500" y="1361675"/>
          <a:ext cx="7239000" cy="3242400"/>
        </p:xfrm>
        <a:graphic>
          <a:graphicData uri="http://schemas.openxmlformats.org/drawingml/2006/table">
            <a:tbl>
              <a:tblPr>
                <a:noFill/>
                <a:tableStyleId>{3123188A-465D-479C-AE8A-2D4FA7145F22}</a:tableStyleId>
              </a:tblPr>
              <a:tblGrid>
                <a:gridCol w="1725025">
                  <a:extLst>
                    <a:ext uri="{9D8B030D-6E8A-4147-A177-3AD203B41FA5}">
                      <a16:colId xmlns:a16="http://schemas.microsoft.com/office/drawing/2014/main" val="20000"/>
                    </a:ext>
                  </a:extLst>
                </a:gridCol>
                <a:gridCol w="2740600">
                  <a:extLst>
                    <a:ext uri="{9D8B030D-6E8A-4147-A177-3AD203B41FA5}">
                      <a16:colId xmlns:a16="http://schemas.microsoft.com/office/drawing/2014/main" val="20001"/>
                    </a:ext>
                  </a:extLst>
                </a:gridCol>
                <a:gridCol w="2773375">
                  <a:extLst>
                    <a:ext uri="{9D8B030D-6E8A-4147-A177-3AD203B41FA5}">
                      <a16:colId xmlns:a16="http://schemas.microsoft.com/office/drawing/2014/main" val="20002"/>
                    </a:ext>
                  </a:extLst>
                </a:gridCol>
              </a:tblGrid>
              <a:tr h="424450">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Metode</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Kelebihan</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Kekurangan</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Characteristics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Fidelity to reality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Quest for originality and creativity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Prominent themes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Society and everyday life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Individualism and questioning</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4575">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Authors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Émile Zola, Benito Pérez Galdós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Rubén Darío, José Martí</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Influential works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"Germinal", "Fortunata y Jacinta"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"Azul...", "Cantos de vida y esperanza"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Writing style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Objectivity and detail</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Archivo"/>
                          <a:ea typeface="Archivo"/>
                          <a:cs typeface="Archivo"/>
                          <a:sym typeface="Archivo"/>
                        </a:rPr>
                        <a:t>Linguistic innovation and symbolism</a:t>
                      </a:r>
                      <a:endParaRPr dirty="0">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406880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77"/>
        <p:cNvGrpSpPr/>
        <p:nvPr/>
      </p:nvGrpSpPr>
      <p:grpSpPr>
        <a:xfrm>
          <a:off x="0" y="0"/>
          <a:ext cx="0" cy="0"/>
          <a:chOff x="0" y="0"/>
          <a:chExt cx="0" cy="0"/>
        </a:xfrm>
      </p:grpSpPr>
      <p:sp>
        <p:nvSpPr>
          <p:cNvPr id="3078" name="Google Shape;3078;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of literary movements</a:t>
            </a:r>
            <a:endParaRPr/>
          </a:p>
        </p:txBody>
      </p:sp>
      <p:graphicFrame>
        <p:nvGraphicFramePr>
          <p:cNvPr id="3079" name="Google Shape;3079;p60"/>
          <p:cNvGraphicFramePr/>
          <p:nvPr/>
        </p:nvGraphicFramePr>
        <p:xfrm>
          <a:off x="952500" y="1361675"/>
          <a:ext cx="7239000" cy="3242400"/>
        </p:xfrm>
        <a:graphic>
          <a:graphicData uri="http://schemas.openxmlformats.org/drawingml/2006/table">
            <a:tbl>
              <a:tblPr>
                <a:noFill/>
                <a:tableStyleId>{3123188A-465D-479C-AE8A-2D4FA7145F22}</a:tableStyleId>
              </a:tblPr>
              <a:tblGrid>
                <a:gridCol w="1725025">
                  <a:extLst>
                    <a:ext uri="{9D8B030D-6E8A-4147-A177-3AD203B41FA5}">
                      <a16:colId xmlns:a16="http://schemas.microsoft.com/office/drawing/2014/main" val="20000"/>
                    </a:ext>
                  </a:extLst>
                </a:gridCol>
                <a:gridCol w="2740600">
                  <a:extLst>
                    <a:ext uri="{9D8B030D-6E8A-4147-A177-3AD203B41FA5}">
                      <a16:colId xmlns:a16="http://schemas.microsoft.com/office/drawing/2014/main" val="20001"/>
                    </a:ext>
                  </a:extLst>
                </a:gridCol>
                <a:gridCol w="2773375">
                  <a:extLst>
                    <a:ext uri="{9D8B030D-6E8A-4147-A177-3AD203B41FA5}">
                      <a16:colId xmlns:a16="http://schemas.microsoft.com/office/drawing/2014/main" val="20002"/>
                    </a:ext>
                  </a:extLst>
                </a:gridCol>
              </a:tblGrid>
              <a:tr h="424450">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Metode</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Kelebihan</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dirty="0">
                          <a:solidFill>
                            <a:schemeClr val="dk1"/>
                          </a:solidFill>
                          <a:latin typeface="Manrope"/>
                          <a:ea typeface="Manrope"/>
                          <a:cs typeface="Manrope"/>
                          <a:sym typeface="Manrope"/>
                        </a:rPr>
                        <a:t>Kekurangan</a:t>
                      </a:r>
                      <a:endParaRPr sz="2200" b="1" dirty="0">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Characteristics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Fidelity to reality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Quest for originality and creativity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Prominent themes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Society and everyday life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Individualism and questioning</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4575">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Authors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Émile Zola, Benito Pérez Galdós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Rubén Darío, José Martí</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Influential works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"Germinal", "Fortunata y Jacinta"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"Azul...", "Cantos de vida y esperanza"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Writing style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Objectivity and detail</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Archivo"/>
                          <a:ea typeface="Archivo"/>
                          <a:cs typeface="Archivo"/>
                          <a:sym typeface="Archivo"/>
                        </a:rPr>
                        <a:t>Linguistic innovation and symbolism</a:t>
                      </a:r>
                      <a:endParaRPr dirty="0">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8002922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72"/>
        <p:cNvGrpSpPr/>
        <p:nvPr/>
      </p:nvGrpSpPr>
      <p:grpSpPr>
        <a:xfrm>
          <a:off x="0" y="0"/>
          <a:ext cx="0" cy="0"/>
          <a:chOff x="0" y="0"/>
          <a:chExt cx="0" cy="0"/>
        </a:xfrm>
      </p:grpSpPr>
      <p:sp>
        <p:nvSpPr>
          <p:cNvPr id="2173" name="Google Shape;2173;p40"/>
          <p:cNvSpPr txBox="1">
            <a:spLocks noGrp="1"/>
          </p:cNvSpPr>
          <p:nvPr>
            <p:ph type="title"/>
          </p:nvPr>
        </p:nvSpPr>
        <p:spPr>
          <a:xfrm>
            <a:off x="898375" y="3467425"/>
            <a:ext cx="41598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2174" name="Google Shape;2174;p40"/>
          <p:cNvSpPr txBox="1">
            <a:spLocks noGrp="1"/>
          </p:cNvSpPr>
          <p:nvPr>
            <p:ph type="title" idx="2"/>
          </p:nvPr>
        </p:nvSpPr>
        <p:spPr>
          <a:xfrm>
            <a:off x="898375" y="754500"/>
            <a:ext cx="12552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175" name="Google Shape;2175;p40"/>
          <p:cNvSpPr txBox="1">
            <a:spLocks noGrp="1"/>
          </p:cNvSpPr>
          <p:nvPr>
            <p:ph type="subTitle" idx="1"/>
          </p:nvPr>
        </p:nvSpPr>
        <p:spPr>
          <a:xfrm>
            <a:off x="6019325" y="3633728"/>
            <a:ext cx="2308800" cy="70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enter a subtitle here if you need it</a:t>
            </a:r>
            <a:endParaRPr/>
          </a:p>
        </p:txBody>
      </p:sp>
      <p:grpSp>
        <p:nvGrpSpPr>
          <p:cNvPr id="2176" name="Google Shape;2176;p40"/>
          <p:cNvGrpSpPr/>
          <p:nvPr/>
        </p:nvGrpSpPr>
        <p:grpSpPr>
          <a:xfrm rot="10800000">
            <a:off x="4635000" y="433800"/>
            <a:ext cx="2034075" cy="1402825"/>
            <a:chOff x="6145250" y="3288775"/>
            <a:chExt cx="2034075" cy="1402825"/>
          </a:xfrm>
        </p:grpSpPr>
        <p:sp>
          <p:nvSpPr>
            <p:cNvPr id="2177" name="Google Shape;2177;p40"/>
            <p:cNvSpPr/>
            <p:nvPr/>
          </p:nvSpPr>
          <p:spPr>
            <a:xfrm>
              <a:off x="6991650" y="3621925"/>
              <a:ext cx="11475" cy="3300"/>
            </a:xfrm>
            <a:custGeom>
              <a:avLst/>
              <a:gdLst/>
              <a:ahLst/>
              <a:cxnLst/>
              <a:rect l="l" t="t" r="r" b="b"/>
              <a:pathLst>
                <a:path w="459" h="132" extrusionOk="0">
                  <a:moveTo>
                    <a:pt x="457" y="1"/>
                  </a:moveTo>
                  <a:lnTo>
                    <a:pt x="457" y="1"/>
                  </a:lnTo>
                  <a:cubicBezTo>
                    <a:pt x="305" y="45"/>
                    <a:pt x="153" y="88"/>
                    <a:pt x="0" y="130"/>
                  </a:cubicBezTo>
                  <a:cubicBezTo>
                    <a:pt x="30" y="130"/>
                    <a:pt x="58" y="132"/>
                    <a:pt x="88" y="132"/>
                  </a:cubicBezTo>
                  <a:cubicBezTo>
                    <a:pt x="211" y="122"/>
                    <a:pt x="334" y="114"/>
                    <a:pt x="459" y="105"/>
                  </a:cubicBezTo>
                  <a:cubicBezTo>
                    <a:pt x="452" y="72"/>
                    <a:pt x="449" y="37"/>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0"/>
            <p:cNvSpPr/>
            <p:nvPr/>
          </p:nvSpPr>
          <p:spPr>
            <a:xfrm>
              <a:off x="8083900" y="3504550"/>
              <a:ext cx="3625" cy="20700"/>
            </a:xfrm>
            <a:custGeom>
              <a:avLst/>
              <a:gdLst/>
              <a:ahLst/>
              <a:cxnLst/>
              <a:rect l="l" t="t" r="r" b="b"/>
              <a:pathLst>
                <a:path w="145" h="828" extrusionOk="0">
                  <a:moveTo>
                    <a:pt x="0" y="0"/>
                  </a:moveTo>
                  <a:lnTo>
                    <a:pt x="0" y="0"/>
                  </a:lnTo>
                  <a:cubicBezTo>
                    <a:pt x="30" y="264"/>
                    <a:pt x="62" y="529"/>
                    <a:pt x="91" y="796"/>
                  </a:cubicBezTo>
                  <a:cubicBezTo>
                    <a:pt x="94" y="804"/>
                    <a:pt x="95" y="814"/>
                    <a:pt x="98" y="823"/>
                  </a:cubicBezTo>
                  <a:cubicBezTo>
                    <a:pt x="114" y="824"/>
                    <a:pt x="130" y="825"/>
                    <a:pt x="145" y="828"/>
                  </a:cubicBezTo>
                  <a:cubicBezTo>
                    <a:pt x="98" y="552"/>
                    <a:pt x="49" y="27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0"/>
            <p:cNvSpPr/>
            <p:nvPr/>
          </p:nvSpPr>
          <p:spPr>
            <a:xfrm>
              <a:off x="7162975" y="3601450"/>
              <a:ext cx="8650" cy="3825"/>
            </a:xfrm>
            <a:custGeom>
              <a:avLst/>
              <a:gdLst/>
              <a:ahLst/>
              <a:cxnLst/>
              <a:rect l="l" t="t" r="r" b="b"/>
              <a:pathLst>
                <a:path w="346" h="153" extrusionOk="0">
                  <a:moveTo>
                    <a:pt x="346" y="0"/>
                  </a:moveTo>
                  <a:lnTo>
                    <a:pt x="346" y="0"/>
                  </a:lnTo>
                  <a:cubicBezTo>
                    <a:pt x="231" y="42"/>
                    <a:pt x="116" y="84"/>
                    <a:pt x="1" y="123"/>
                  </a:cubicBezTo>
                  <a:cubicBezTo>
                    <a:pt x="25" y="131"/>
                    <a:pt x="48" y="141"/>
                    <a:pt x="70" y="153"/>
                  </a:cubicBezTo>
                  <a:cubicBezTo>
                    <a:pt x="162" y="103"/>
                    <a:pt x="254" y="53"/>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0" name="Google Shape;2180;p40"/>
            <p:cNvGrpSpPr/>
            <p:nvPr/>
          </p:nvGrpSpPr>
          <p:grpSpPr>
            <a:xfrm>
              <a:off x="6227525" y="3353250"/>
              <a:ext cx="1915525" cy="1326025"/>
              <a:chOff x="6227525" y="3353250"/>
              <a:chExt cx="1915525" cy="1326025"/>
            </a:xfrm>
          </p:grpSpPr>
          <p:sp>
            <p:nvSpPr>
              <p:cNvPr id="2181" name="Google Shape;2181;p40"/>
              <p:cNvSpPr/>
              <p:nvPr/>
            </p:nvSpPr>
            <p:spPr>
              <a:xfrm>
                <a:off x="6480750" y="3666700"/>
                <a:ext cx="836175" cy="1012575"/>
              </a:xfrm>
              <a:custGeom>
                <a:avLst/>
                <a:gdLst/>
                <a:ahLst/>
                <a:cxnLst/>
                <a:rect l="l" t="t" r="r" b="b"/>
                <a:pathLst>
                  <a:path w="33447" h="40503" extrusionOk="0">
                    <a:moveTo>
                      <a:pt x="25355" y="4453"/>
                    </a:moveTo>
                    <a:cubicBezTo>
                      <a:pt x="25364" y="4453"/>
                      <a:pt x="25372" y="4457"/>
                      <a:pt x="25376" y="4467"/>
                    </a:cubicBezTo>
                    <a:cubicBezTo>
                      <a:pt x="25539" y="4843"/>
                      <a:pt x="25648" y="5225"/>
                      <a:pt x="25760" y="5620"/>
                    </a:cubicBezTo>
                    <a:cubicBezTo>
                      <a:pt x="25788" y="5717"/>
                      <a:pt x="25716" y="5775"/>
                      <a:pt x="25640" y="5775"/>
                    </a:cubicBezTo>
                    <a:cubicBezTo>
                      <a:pt x="25589" y="5775"/>
                      <a:pt x="25535" y="5748"/>
                      <a:pt x="25511" y="5686"/>
                    </a:cubicBezTo>
                    <a:cubicBezTo>
                      <a:pt x="25221" y="5746"/>
                      <a:pt x="25125" y="5893"/>
                      <a:pt x="25222" y="6130"/>
                    </a:cubicBezTo>
                    <a:cubicBezTo>
                      <a:pt x="25228" y="6207"/>
                      <a:pt x="25233" y="6283"/>
                      <a:pt x="25237" y="6360"/>
                    </a:cubicBezTo>
                    <a:cubicBezTo>
                      <a:pt x="25223" y="6436"/>
                      <a:pt x="25215" y="6515"/>
                      <a:pt x="25179" y="6584"/>
                    </a:cubicBezTo>
                    <a:cubicBezTo>
                      <a:pt x="25080" y="6771"/>
                      <a:pt x="24965" y="6733"/>
                      <a:pt x="24826" y="6844"/>
                    </a:cubicBezTo>
                    <a:lnTo>
                      <a:pt x="24685" y="6829"/>
                    </a:lnTo>
                    <a:cubicBezTo>
                      <a:pt x="24439" y="6987"/>
                      <a:pt x="24324" y="7196"/>
                      <a:pt x="24339" y="7454"/>
                    </a:cubicBezTo>
                    <a:cubicBezTo>
                      <a:pt x="24305" y="7528"/>
                      <a:pt x="24317" y="7627"/>
                      <a:pt x="24275" y="7704"/>
                    </a:cubicBezTo>
                    <a:cubicBezTo>
                      <a:pt x="24154" y="7934"/>
                      <a:pt x="24133" y="7891"/>
                      <a:pt x="23921" y="8023"/>
                    </a:cubicBezTo>
                    <a:cubicBezTo>
                      <a:pt x="23914" y="8028"/>
                      <a:pt x="23893" y="8030"/>
                      <a:pt x="23866" y="8030"/>
                    </a:cubicBezTo>
                    <a:cubicBezTo>
                      <a:pt x="23766" y="8030"/>
                      <a:pt x="23573" y="8003"/>
                      <a:pt x="23605" y="7989"/>
                    </a:cubicBezTo>
                    <a:lnTo>
                      <a:pt x="23605" y="7989"/>
                    </a:lnTo>
                    <a:cubicBezTo>
                      <a:pt x="23138" y="8071"/>
                      <a:pt x="23023" y="8418"/>
                      <a:pt x="22787" y="8731"/>
                    </a:cubicBezTo>
                    <a:cubicBezTo>
                      <a:pt x="22563" y="9025"/>
                      <a:pt x="22305" y="9293"/>
                      <a:pt x="22017" y="9526"/>
                    </a:cubicBezTo>
                    <a:cubicBezTo>
                      <a:pt x="21287" y="10118"/>
                      <a:pt x="20346" y="10382"/>
                      <a:pt x="19872" y="11248"/>
                    </a:cubicBezTo>
                    <a:cubicBezTo>
                      <a:pt x="19846" y="11298"/>
                      <a:pt x="19800" y="11319"/>
                      <a:pt x="19754" y="11319"/>
                    </a:cubicBezTo>
                    <a:cubicBezTo>
                      <a:pt x="19665" y="11319"/>
                      <a:pt x="19573" y="11240"/>
                      <a:pt x="19607" y="11136"/>
                    </a:cubicBezTo>
                    <a:cubicBezTo>
                      <a:pt x="19912" y="10217"/>
                      <a:pt x="20906" y="9934"/>
                      <a:pt x="21625" y="9412"/>
                    </a:cubicBezTo>
                    <a:cubicBezTo>
                      <a:pt x="22031" y="9119"/>
                      <a:pt x="22369" y="8762"/>
                      <a:pt x="22658" y="8355"/>
                    </a:cubicBezTo>
                    <a:cubicBezTo>
                      <a:pt x="22795" y="8161"/>
                      <a:pt x="22908" y="7870"/>
                      <a:pt x="23119" y="7735"/>
                    </a:cubicBezTo>
                    <a:cubicBezTo>
                      <a:pt x="23246" y="7654"/>
                      <a:pt x="23352" y="7637"/>
                      <a:pt x="23445" y="7637"/>
                    </a:cubicBezTo>
                    <a:cubicBezTo>
                      <a:pt x="23511" y="7637"/>
                      <a:pt x="23572" y="7646"/>
                      <a:pt x="23629" y="7646"/>
                    </a:cubicBezTo>
                    <a:cubicBezTo>
                      <a:pt x="23769" y="7646"/>
                      <a:pt x="23892" y="7596"/>
                      <a:pt x="24047" y="7252"/>
                    </a:cubicBezTo>
                    <a:cubicBezTo>
                      <a:pt x="24159" y="7005"/>
                      <a:pt x="24116" y="6820"/>
                      <a:pt x="24309" y="6588"/>
                    </a:cubicBezTo>
                    <a:cubicBezTo>
                      <a:pt x="24374" y="6511"/>
                      <a:pt x="24523" y="6552"/>
                      <a:pt x="24585" y="6513"/>
                    </a:cubicBezTo>
                    <a:cubicBezTo>
                      <a:pt x="25153" y="6167"/>
                      <a:pt x="24795" y="6098"/>
                      <a:pt x="24929" y="5681"/>
                    </a:cubicBezTo>
                    <a:cubicBezTo>
                      <a:pt x="25006" y="5438"/>
                      <a:pt x="25199" y="5297"/>
                      <a:pt x="25384" y="5297"/>
                    </a:cubicBezTo>
                    <a:cubicBezTo>
                      <a:pt x="25402" y="5297"/>
                      <a:pt x="25420" y="5298"/>
                      <a:pt x="25437" y="5301"/>
                    </a:cubicBezTo>
                    <a:cubicBezTo>
                      <a:pt x="25386" y="5029"/>
                      <a:pt x="25344" y="4759"/>
                      <a:pt x="25325" y="4480"/>
                    </a:cubicBezTo>
                    <a:cubicBezTo>
                      <a:pt x="25324" y="4464"/>
                      <a:pt x="25340" y="4453"/>
                      <a:pt x="25355" y="4453"/>
                    </a:cubicBezTo>
                    <a:close/>
                    <a:moveTo>
                      <a:pt x="27263" y="9465"/>
                    </a:moveTo>
                    <a:cubicBezTo>
                      <a:pt x="27296" y="9465"/>
                      <a:pt x="27328" y="9487"/>
                      <a:pt x="27329" y="9531"/>
                    </a:cubicBezTo>
                    <a:cubicBezTo>
                      <a:pt x="27338" y="9834"/>
                      <a:pt x="27341" y="10137"/>
                      <a:pt x="27342" y="10440"/>
                    </a:cubicBezTo>
                    <a:cubicBezTo>
                      <a:pt x="27342" y="10495"/>
                      <a:pt x="27297" y="10532"/>
                      <a:pt x="27245" y="10534"/>
                    </a:cubicBezTo>
                    <a:cubicBezTo>
                      <a:pt x="27232" y="10535"/>
                      <a:pt x="27221" y="10536"/>
                      <a:pt x="27210" y="10536"/>
                    </a:cubicBezTo>
                    <a:cubicBezTo>
                      <a:pt x="27084" y="10536"/>
                      <a:pt x="27101" y="10475"/>
                      <a:pt x="26967" y="10475"/>
                    </a:cubicBezTo>
                    <a:cubicBezTo>
                      <a:pt x="26965" y="10475"/>
                      <a:pt x="26964" y="10475"/>
                      <a:pt x="26963" y="10475"/>
                    </a:cubicBezTo>
                    <a:cubicBezTo>
                      <a:pt x="26908" y="10415"/>
                      <a:pt x="26855" y="10385"/>
                      <a:pt x="26802" y="10385"/>
                    </a:cubicBezTo>
                    <a:cubicBezTo>
                      <a:pt x="26714" y="10385"/>
                      <a:pt x="26628" y="10468"/>
                      <a:pt x="26545" y="10633"/>
                    </a:cubicBezTo>
                    <a:cubicBezTo>
                      <a:pt x="26566" y="10755"/>
                      <a:pt x="26569" y="10877"/>
                      <a:pt x="26557" y="11000"/>
                    </a:cubicBezTo>
                    <a:cubicBezTo>
                      <a:pt x="26534" y="11086"/>
                      <a:pt x="26485" y="11161"/>
                      <a:pt x="26446" y="11239"/>
                    </a:cubicBezTo>
                    <a:cubicBezTo>
                      <a:pt x="26384" y="11289"/>
                      <a:pt x="26317" y="11332"/>
                      <a:pt x="26246" y="11369"/>
                    </a:cubicBezTo>
                    <a:cubicBezTo>
                      <a:pt x="26077" y="11538"/>
                      <a:pt x="25966" y="11734"/>
                      <a:pt x="25914" y="11960"/>
                    </a:cubicBezTo>
                    <a:cubicBezTo>
                      <a:pt x="25599" y="12352"/>
                      <a:pt x="25125" y="12420"/>
                      <a:pt x="24800" y="12823"/>
                    </a:cubicBezTo>
                    <a:cubicBezTo>
                      <a:pt x="24565" y="13113"/>
                      <a:pt x="24484" y="13430"/>
                      <a:pt x="24081" y="13499"/>
                    </a:cubicBezTo>
                    <a:cubicBezTo>
                      <a:pt x="24074" y="13500"/>
                      <a:pt x="24066" y="13500"/>
                      <a:pt x="24060" y="13500"/>
                    </a:cubicBezTo>
                    <a:cubicBezTo>
                      <a:pt x="23948" y="13500"/>
                      <a:pt x="23882" y="13353"/>
                      <a:pt x="23993" y="13288"/>
                    </a:cubicBezTo>
                    <a:cubicBezTo>
                      <a:pt x="24343" y="13084"/>
                      <a:pt x="24432" y="12775"/>
                      <a:pt x="24693" y="12498"/>
                    </a:cubicBezTo>
                    <a:cubicBezTo>
                      <a:pt x="24881" y="12297"/>
                      <a:pt x="25103" y="12257"/>
                      <a:pt x="25330" y="12113"/>
                    </a:cubicBezTo>
                    <a:cubicBezTo>
                      <a:pt x="25663" y="11902"/>
                      <a:pt x="25690" y="11596"/>
                      <a:pt x="25893" y="11303"/>
                    </a:cubicBezTo>
                    <a:cubicBezTo>
                      <a:pt x="26020" y="11117"/>
                      <a:pt x="26250" y="11088"/>
                      <a:pt x="26323" y="10816"/>
                    </a:cubicBezTo>
                    <a:cubicBezTo>
                      <a:pt x="26392" y="10564"/>
                      <a:pt x="26226" y="10167"/>
                      <a:pt x="26627" y="10095"/>
                    </a:cubicBezTo>
                    <a:cubicBezTo>
                      <a:pt x="26636" y="10093"/>
                      <a:pt x="26645" y="10093"/>
                      <a:pt x="26653" y="10093"/>
                    </a:cubicBezTo>
                    <a:cubicBezTo>
                      <a:pt x="26742" y="10093"/>
                      <a:pt x="26821" y="10172"/>
                      <a:pt x="26890" y="10172"/>
                    </a:cubicBezTo>
                    <a:cubicBezTo>
                      <a:pt x="26892" y="10172"/>
                      <a:pt x="26893" y="10172"/>
                      <a:pt x="26895" y="10172"/>
                    </a:cubicBezTo>
                    <a:cubicBezTo>
                      <a:pt x="27246" y="10154"/>
                      <a:pt x="27172" y="9896"/>
                      <a:pt x="27195" y="9530"/>
                    </a:cubicBezTo>
                    <a:cubicBezTo>
                      <a:pt x="27198" y="9487"/>
                      <a:pt x="27231" y="9465"/>
                      <a:pt x="27263" y="9465"/>
                    </a:cubicBezTo>
                    <a:close/>
                    <a:moveTo>
                      <a:pt x="28224" y="14581"/>
                    </a:moveTo>
                    <a:cubicBezTo>
                      <a:pt x="28245" y="14581"/>
                      <a:pt x="28266" y="14590"/>
                      <a:pt x="28285" y="14605"/>
                    </a:cubicBezTo>
                    <a:cubicBezTo>
                      <a:pt x="28322" y="14635"/>
                      <a:pt x="28326" y="14656"/>
                      <a:pt x="28327" y="14704"/>
                    </a:cubicBezTo>
                    <a:cubicBezTo>
                      <a:pt x="28327" y="14731"/>
                      <a:pt x="28307" y="14750"/>
                      <a:pt x="28284" y="14759"/>
                    </a:cubicBezTo>
                    <a:cubicBezTo>
                      <a:pt x="28372" y="14946"/>
                      <a:pt x="28488" y="15364"/>
                      <a:pt x="28501" y="15414"/>
                    </a:cubicBezTo>
                    <a:cubicBezTo>
                      <a:pt x="28527" y="15516"/>
                      <a:pt x="28564" y="15579"/>
                      <a:pt x="28505" y="15668"/>
                    </a:cubicBezTo>
                    <a:cubicBezTo>
                      <a:pt x="28457" y="15743"/>
                      <a:pt x="28390" y="15771"/>
                      <a:pt x="28319" y="15771"/>
                    </a:cubicBezTo>
                    <a:cubicBezTo>
                      <a:pt x="28206" y="15771"/>
                      <a:pt x="28081" y="15702"/>
                      <a:pt x="27997" y="15641"/>
                    </a:cubicBezTo>
                    <a:cubicBezTo>
                      <a:pt x="27927" y="15591"/>
                      <a:pt x="27880" y="15569"/>
                      <a:pt x="27848" y="15569"/>
                    </a:cubicBezTo>
                    <a:cubicBezTo>
                      <a:pt x="27768" y="15569"/>
                      <a:pt x="27776" y="15700"/>
                      <a:pt x="27731" y="15845"/>
                    </a:cubicBezTo>
                    <a:cubicBezTo>
                      <a:pt x="27689" y="15980"/>
                      <a:pt x="27622" y="16110"/>
                      <a:pt x="27543" y="16225"/>
                    </a:cubicBezTo>
                    <a:cubicBezTo>
                      <a:pt x="27391" y="16440"/>
                      <a:pt x="27172" y="16656"/>
                      <a:pt x="26902" y="16682"/>
                    </a:cubicBezTo>
                    <a:cubicBezTo>
                      <a:pt x="26899" y="16682"/>
                      <a:pt x="26896" y="16682"/>
                      <a:pt x="26893" y="16682"/>
                    </a:cubicBezTo>
                    <a:cubicBezTo>
                      <a:pt x="26810" y="16682"/>
                      <a:pt x="26780" y="16568"/>
                      <a:pt x="26833" y="16513"/>
                    </a:cubicBezTo>
                    <a:cubicBezTo>
                      <a:pt x="27106" y="16229"/>
                      <a:pt x="27390" y="16101"/>
                      <a:pt x="27498" y="15680"/>
                    </a:cubicBezTo>
                    <a:cubicBezTo>
                      <a:pt x="27543" y="15507"/>
                      <a:pt x="27553" y="15286"/>
                      <a:pt x="27778" y="15258"/>
                    </a:cubicBezTo>
                    <a:cubicBezTo>
                      <a:pt x="27788" y="15257"/>
                      <a:pt x="27799" y="15256"/>
                      <a:pt x="27809" y="15256"/>
                    </a:cubicBezTo>
                    <a:cubicBezTo>
                      <a:pt x="27894" y="15256"/>
                      <a:pt x="27971" y="15299"/>
                      <a:pt x="28040" y="15346"/>
                    </a:cubicBezTo>
                    <a:cubicBezTo>
                      <a:pt x="28067" y="15364"/>
                      <a:pt x="28147" y="15445"/>
                      <a:pt x="28165" y="15450"/>
                    </a:cubicBezTo>
                    <a:cubicBezTo>
                      <a:pt x="28201" y="15463"/>
                      <a:pt x="28224" y="15469"/>
                      <a:pt x="28237" y="15469"/>
                    </a:cubicBezTo>
                    <a:cubicBezTo>
                      <a:pt x="28275" y="15469"/>
                      <a:pt x="28237" y="15421"/>
                      <a:pt x="28230" y="15342"/>
                    </a:cubicBezTo>
                    <a:cubicBezTo>
                      <a:pt x="28212" y="15134"/>
                      <a:pt x="27973" y="14779"/>
                      <a:pt x="28166" y="14605"/>
                    </a:cubicBezTo>
                    <a:cubicBezTo>
                      <a:pt x="28184" y="14589"/>
                      <a:pt x="28204" y="14581"/>
                      <a:pt x="28224" y="14581"/>
                    </a:cubicBezTo>
                    <a:close/>
                    <a:moveTo>
                      <a:pt x="25933" y="7176"/>
                    </a:moveTo>
                    <a:cubicBezTo>
                      <a:pt x="25958" y="7176"/>
                      <a:pt x="25984" y="7188"/>
                      <a:pt x="26004" y="7216"/>
                    </a:cubicBezTo>
                    <a:cubicBezTo>
                      <a:pt x="26267" y="7599"/>
                      <a:pt x="26362" y="7900"/>
                      <a:pt x="26089" y="8277"/>
                    </a:cubicBezTo>
                    <a:cubicBezTo>
                      <a:pt x="25886" y="8559"/>
                      <a:pt x="25927" y="8303"/>
                      <a:pt x="25828" y="8771"/>
                    </a:cubicBezTo>
                    <a:cubicBezTo>
                      <a:pt x="25756" y="9117"/>
                      <a:pt x="25630" y="9399"/>
                      <a:pt x="25443" y="9696"/>
                    </a:cubicBezTo>
                    <a:cubicBezTo>
                      <a:pt x="25418" y="9735"/>
                      <a:pt x="25374" y="9761"/>
                      <a:pt x="25328" y="9761"/>
                    </a:cubicBezTo>
                    <a:cubicBezTo>
                      <a:pt x="25317" y="9761"/>
                      <a:pt x="25306" y="9760"/>
                      <a:pt x="25295" y="9757"/>
                    </a:cubicBezTo>
                    <a:cubicBezTo>
                      <a:pt x="25141" y="9711"/>
                      <a:pt x="25027" y="9654"/>
                      <a:pt x="24911" y="9654"/>
                    </a:cubicBezTo>
                    <a:cubicBezTo>
                      <a:pt x="24845" y="9654"/>
                      <a:pt x="24778" y="9673"/>
                      <a:pt x="24703" y="9723"/>
                    </a:cubicBezTo>
                    <a:cubicBezTo>
                      <a:pt x="24543" y="9830"/>
                      <a:pt x="24353" y="10353"/>
                      <a:pt x="24217" y="10528"/>
                    </a:cubicBezTo>
                    <a:cubicBezTo>
                      <a:pt x="23891" y="10947"/>
                      <a:pt x="23501" y="11319"/>
                      <a:pt x="23133" y="11699"/>
                    </a:cubicBezTo>
                    <a:cubicBezTo>
                      <a:pt x="22572" y="12276"/>
                      <a:pt x="22012" y="12854"/>
                      <a:pt x="21452" y="13430"/>
                    </a:cubicBezTo>
                    <a:cubicBezTo>
                      <a:pt x="21069" y="13825"/>
                      <a:pt x="20685" y="14374"/>
                      <a:pt x="20167" y="14590"/>
                    </a:cubicBezTo>
                    <a:cubicBezTo>
                      <a:pt x="19959" y="14677"/>
                      <a:pt x="19820" y="14655"/>
                      <a:pt x="19609" y="14706"/>
                    </a:cubicBezTo>
                    <a:cubicBezTo>
                      <a:pt x="19129" y="14824"/>
                      <a:pt x="18730" y="15002"/>
                      <a:pt x="18377" y="15343"/>
                    </a:cubicBezTo>
                    <a:cubicBezTo>
                      <a:pt x="18244" y="15470"/>
                      <a:pt x="18175" y="15612"/>
                      <a:pt x="18017" y="15719"/>
                    </a:cubicBezTo>
                    <a:cubicBezTo>
                      <a:pt x="17560" y="16025"/>
                      <a:pt x="17356" y="15863"/>
                      <a:pt x="16865" y="16401"/>
                    </a:cubicBezTo>
                    <a:cubicBezTo>
                      <a:pt x="16616" y="16674"/>
                      <a:pt x="16589" y="16890"/>
                      <a:pt x="16205" y="17026"/>
                    </a:cubicBezTo>
                    <a:cubicBezTo>
                      <a:pt x="15641" y="17224"/>
                      <a:pt x="15060" y="16980"/>
                      <a:pt x="14562" y="17408"/>
                    </a:cubicBezTo>
                    <a:cubicBezTo>
                      <a:pt x="14533" y="17433"/>
                      <a:pt x="14501" y="17443"/>
                      <a:pt x="14470" y="17443"/>
                    </a:cubicBezTo>
                    <a:cubicBezTo>
                      <a:pt x="14378" y="17443"/>
                      <a:pt x="14295" y="17349"/>
                      <a:pt x="14351" y="17246"/>
                    </a:cubicBezTo>
                    <a:cubicBezTo>
                      <a:pt x="14494" y="16978"/>
                      <a:pt x="14699" y="16885"/>
                      <a:pt x="14992" y="16827"/>
                    </a:cubicBezTo>
                    <a:cubicBezTo>
                      <a:pt x="15687" y="16686"/>
                      <a:pt x="16078" y="16916"/>
                      <a:pt x="16589" y="16241"/>
                    </a:cubicBezTo>
                    <a:cubicBezTo>
                      <a:pt x="16865" y="15877"/>
                      <a:pt x="16993" y="15800"/>
                      <a:pt x="17417" y="15607"/>
                    </a:cubicBezTo>
                    <a:cubicBezTo>
                      <a:pt x="18006" y="15339"/>
                      <a:pt x="17939" y="15359"/>
                      <a:pt x="18262" y="14970"/>
                    </a:cubicBezTo>
                    <a:cubicBezTo>
                      <a:pt x="18398" y="14804"/>
                      <a:pt x="18509" y="14668"/>
                      <a:pt x="18700" y="14568"/>
                    </a:cubicBezTo>
                    <a:cubicBezTo>
                      <a:pt x="19244" y="14283"/>
                      <a:pt x="19864" y="14420"/>
                      <a:pt x="20419" y="14056"/>
                    </a:cubicBezTo>
                    <a:cubicBezTo>
                      <a:pt x="20952" y="13708"/>
                      <a:pt x="21425" y="13032"/>
                      <a:pt x="21872" y="12574"/>
                    </a:cubicBezTo>
                    <a:cubicBezTo>
                      <a:pt x="22788" y="11637"/>
                      <a:pt x="24075" y="10656"/>
                      <a:pt x="24534" y="9396"/>
                    </a:cubicBezTo>
                    <a:cubicBezTo>
                      <a:pt x="24554" y="9341"/>
                      <a:pt x="24604" y="9297"/>
                      <a:pt x="24662" y="9297"/>
                    </a:cubicBezTo>
                    <a:cubicBezTo>
                      <a:pt x="24674" y="9297"/>
                      <a:pt x="24686" y="9299"/>
                      <a:pt x="24699" y="9303"/>
                    </a:cubicBezTo>
                    <a:cubicBezTo>
                      <a:pt x="24842" y="9346"/>
                      <a:pt x="24996" y="9426"/>
                      <a:pt x="25146" y="9426"/>
                    </a:cubicBezTo>
                    <a:cubicBezTo>
                      <a:pt x="25215" y="9426"/>
                      <a:pt x="25283" y="9409"/>
                      <a:pt x="25348" y="9363"/>
                    </a:cubicBezTo>
                    <a:cubicBezTo>
                      <a:pt x="25576" y="9204"/>
                      <a:pt x="25610" y="8533"/>
                      <a:pt x="25616" y="8275"/>
                    </a:cubicBezTo>
                    <a:cubicBezTo>
                      <a:pt x="25618" y="8202"/>
                      <a:pt x="25674" y="8157"/>
                      <a:pt x="25741" y="8152"/>
                    </a:cubicBezTo>
                    <a:cubicBezTo>
                      <a:pt x="25781" y="7868"/>
                      <a:pt x="25818" y="7585"/>
                      <a:pt x="25856" y="7302"/>
                    </a:cubicBezTo>
                    <a:cubicBezTo>
                      <a:pt x="25825" y="7234"/>
                      <a:pt x="25877" y="7176"/>
                      <a:pt x="25933" y="7176"/>
                    </a:cubicBezTo>
                    <a:close/>
                    <a:moveTo>
                      <a:pt x="17437" y="12188"/>
                    </a:moveTo>
                    <a:cubicBezTo>
                      <a:pt x="17472" y="12188"/>
                      <a:pt x="17508" y="12203"/>
                      <a:pt x="17533" y="12240"/>
                    </a:cubicBezTo>
                    <a:cubicBezTo>
                      <a:pt x="17730" y="12524"/>
                      <a:pt x="17716" y="12878"/>
                      <a:pt x="17453" y="13131"/>
                    </a:cubicBezTo>
                    <a:cubicBezTo>
                      <a:pt x="17350" y="13230"/>
                      <a:pt x="17217" y="13304"/>
                      <a:pt x="17075" y="13320"/>
                    </a:cubicBezTo>
                    <a:cubicBezTo>
                      <a:pt x="17064" y="13321"/>
                      <a:pt x="17055" y="13322"/>
                      <a:pt x="17045" y="13322"/>
                    </a:cubicBezTo>
                    <a:cubicBezTo>
                      <a:pt x="16952" y="13322"/>
                      <a:pt x="16885" y="13271"/>
                      <a:pt x="16806" y="13271"/>
                    </a:cubicBezTo>
                    <a:cubicBezTo>
                      <a:pt x="16800" y="13271"/>
                      <a:pt x="16794" y="13271"/>
                      <a:pt x="16788" y="13272"/>
                    </a:cubicBezTo>
                    <a:cubicBezTo>
                      <a:pt x="16432" y="13308"/>
                      <a:pt x="16540" y="13426"/>
                      <a:pt x="16435" y="13683"/>
                    </a:cubicBezTo>
                    <a:cubicBezTo>
                      <a:pt x="16302" y="14003"/>
                      <a:pt x="16287" y="14252"/>
                      <a:pt x="15886" y="14325"/>
                    </a:cubicBezTo>
                    <a:cubicBezTo>
                      <a:pt x="15845" y="14332"/>
                      <a:pt x="15805" y="14335"/>
                      <a:pt x="15764" y="14335"/>
                    </a:cubicBezTo>
                    <a:cubicBezTo>
                      <a:pt x="15625" y="14335"/>
                      <a:pt x="15485" y="14301"/>
                      <a:pt x="15350" y="14280"/>
                    </a:cubicBezTo>
                    <a:cubicBezTo>
                      <a:pt x="15233" y="14261"/>
                      <a:pt x="15084" y="14201"/>
                      <a:pt x="14959" y="14201"/>
                    </a:cubicBezTo>
                    <a:cubicBezTo>
                      <a:pt x="14945" y="14201"/>
                      <a:pt x="14930" y="14201"/>
                      <a:pt x="14916" y="14203"/>
                    </a:cubicBezTo>
                    <a:cubicBezTo>
                      <a:pt x="14187" y="14302"/>
                      <a:pt x="14554" y="14471"/>
                      <a:pt x="14365" y="14748"/>
                    </a:cubicBezTo>
                    <a:cubicBezTo>
                      <a:pt x="14194" y="15000"/>
                      <a:pt x="14123" y="15097"/>
                      <a:pt x="13897" y="15097"/>
                    </a:cubicBezTo>
                    <a:cubicBezTo>
                      <a:pt x="13839" y="15097"/>
                      <a:pt x="13770" y="15090"/>
                      <a:pt x="13687" y="15078"/>
                    </a:cubicBezTo>
                    <a:cubicBezTo>
                      <a:pt x="13495" y="15050"/>
                      <a:pt x="13363" y="15014"/>
                      <a:pt x="13242" y="15014"/>
                    </a:cubicBezTo>
                    <a:cubicBezTo>
                      <a:pt x="13115" y="15014"/>
                      <a:pt x="13000" y="15054"/>
                      <a:pt x="12838" y="15186"/>
                    </a:cubicBezTo>
                    <a:cubicBezTo>
                      <a:pt x="12720" y="15282"/>
                      <a:pt x="12625" y="15412"/>
                      <a:pt x="12523" y="15523"/>
                    </a:cubicBezTo>
                    <a:cubicBezTo>
                      <a:pt x="12364" y="15696"/>
                      <a:pt x="12216" y="15884"/>
                      <a:pt x="12026" y="16025"/>
                    </a:cubicBezTo>
                    <a:cubicBezTo>
                      <a:pt x="11822" y="16175"/>
                      <a:pt x="11646" y="16229"/>
                      <a:pt x="11407" y="16290"/>
                    </a:cubicBezTo>
                    <a:cubicBezTo>
                      <a:pt x="11066" y="16376"/>
                      <a:pt x="10696" y="16416"/>
                      <a:pt x="10408" y="16628"/>
                    </a:cubicBezTo>
                    <a:cubicBezTo>
                      <a:pt x="10321" y="16692"/>
                      <a:pt x="10262" y="16793"/>
                      <a:pt x="10172" y="16858"/>
                    </a:cubicBezTo>
                    <a:cubicBezTo>
                      <a:pt x="9969" y="17008"/>
                      <a:pt x="9751" y="17075"/>
                      <a:pt x="9530" y="17075"/>
                    </a:cubicBezTo>
                    <a:cubicBezTo>
                      <a:pt x="9399" y="17075"/>
                      <a:pt x="9267" y="17052"/>
                      <a:pt x="9137" y="17009"/>
                    </a:cubicBezTo>
                    <a:cubicBezTo>
                      <a:pt x="9039" y="17312"/>
                      <a:pt x="8812" y="17556"/>
                      <a:pt x="8467" y="17602"/>
                    </a:cubicBezTo>
                    <a:cubicBezTo>
                      <a:pt x="8434" y="17606"/>
                      <a:pt x="8403" y="17608"/>
                      <a:pt x="8372" y="17608"/>
                    </a:cubicBezTo>
                    <a:cubicBezTo>
                      <a:pt x="8031" y="17608"/>
                      <a:pt x="7832" y="17349"/>
                      <a:pt x="7508" y="17265"/>
                    </a:cubicBezTo>
                    <a:cubicBezTo>
                      <a:pt x="7464" y="17253"/>
                      <a:pt x="7420" y="17248"/>
                      <a:pt x="7377" y="17248"/>
                    </a:cubicBezTo>
                    <a:cubicBezTo>
                      <a:pt x="6966" y="17248"/>
                      <a:pt x="6596" y="17723"/>
                      <a:pt x="6156" y="17780"/>
                    </a:cubicBezTo>
                    <a:cubicBezTo>
                      <a:pt x="6060" y="17793"/>
                      <a:pt x="5964" y="17797"/>
                      <a:pt x="5868" y="17797"/>
                    </a:cubicBezTo>
                    <a:cubicBezTo>
                      <a:pt x="5608" y="17797"/>
                      <a:pt x="5349" y="17763"/>
                      <a:pt x="5094" y="17763"/>
                    </a:cubicBezTo>
                    <a:cubicBezTo>
                      <a:pt x="4841" y="17763"/>
                      <a:pt x="4591" y="17797"/>
                      <a:pt x="4348" y="17932"/>
                    </a:cubicBezTo>
                    <a:cubicBezTo>
                      <a:pt x="4320" y="17947"/>
                      <a:pt x="4293" y="17954"/>
                      <a:pt x="4267" y="17954"/>
                    </a:cubicBezTo>
                    <a:cubicBezTo>
                      <a:pt x="4123" y="17954"/>
                      <a:pt x="4031" y="17741"/>
                      <a:pt x="4183" y="17650"/>
                    </a:cubicBezTo>
                    <a:cubicBezTo>
                      <a:pt x="4476" y="17476"/>
                      <a:pt x="4761" y="17432"/>
                      <a:pt x="5089" y="17432"/>
                    </a:cubicBezTo>
                    <a:cubicBezTo>
                      <a:pt x="5115" y="17432"/>
                      <a:pt x="5140" y="17432"/>
                      <a:pt x="5166" y="17433"/>
                    </a:cubicBezTo>
                    <a:cubicBezTo>
                      <a:pt x="5398" y="17438"/>
                      <a:pt x="5596" y="17456"/>
                      <a:pt x="5781" y="17456"/>
                    </a:cubicBezTo>
                    <a:cubicBezTo>
                      <a:pt x="6089" y="17456"/>
                      <a:pt x="6364" y="17405"/>
                      <a:pt x="6702" y="17158"/>
                    </a:cubicBezTo>
                    <a:cubicBezTo>
                      <a:pt x="6910" y="17006"/>
                      <a:pt x="6982" y="16851"/>
                      <a:pt x="7244" y="16851"/>
                    </a:cubicBezTo>
                    <a:cubicBezTo>
                      <a:pt x="7257" y="16851"/>
                      <a:pt x="7270" y="16852"/>
                      <a:pt x="7284" y="16852"/>
                    </a:cubicBezTo>
                    <a:cubicBezTo>
                      <a:pt x="7545" y="16867"/>
                      <a:pt x="8050" y="17280"/>
                      <a:pt x="8424" y="17280"/>
                    </a:cubicBezTo>
                    <a:cubicBezTo>
                      <a:pt x="8634" y="17280"/>
                      <a:pt x="8802" y="17150"/>
                      <a:pt x="8862" y="16743"/>
                    </a:cubicBezTo>
                    <a:cubicBezTo>
                      <a:pt x="8874" y="16662"/>
                      <a:pt x="8948" y="16626"/>
                      <a:pt x="9020" y="16626"/>
                    </a:cubicBezTo>
                    <a:cubicBezTo>
                      <a:pt x="9050" y="16626"/>
                      <a:pt x="9080" y="16632"/>
                      <a:pt x="9104" y="16644"/>
                    </a:cubicBezTo>
                    <a:cubicBezTo>
                      <a:pt x="9221" y="16700"/>
                      <a:pt x="9331" y="16724"/>
                      <a:pt x="9436" y="16724"/>
                    </a:cubicBezTo>
                    <a:cubicBezTo>
                      <a:pt x="9956" y="16724"/>
                      <a:pt x="10363" y="16146"/>
                      <a:pt x="10890" y="16013"/>
                    </a:cubicBezTo>
                    <a:cubicBezTo>
                      <a:pt x="11150" y="15946"/>
                      <a:pt x="11467" y="15976"/>
                      <a:pt x="11713" y="15846"/>
                    </a:cubicBezTo>
                    <a:cubicBezTo>
                      <a:pt x="11975" y="15708"/>
                      <a:pt x="12164" y="15439"/>
                      <a:pt x="12362" y="15228"/>
                    </a:cubicBezTo>
                    <a:cubicBezTo>
                      <a:pt x="12566" y="15011"/>
                      <a:pt x="12793" y="14751"/>
                      <a:pt x="13099" y="14679"/>
                    </a:cubicBezTo>
                    <a:cubicBezTo>
                      <a:pt x="13145" y="14669"/>
                      <a:pt x="13184" y="14665"/>
                      <a:pt x="13221" y="14665"/>
                    </a:cubicBezTo>
                    <a:cubicBezTo>
                      <a:pt x="13310" y="14665"/>
                      <a:pt x="13382" y="14687"/>
                      <a:pt x="13490" y="14687"/>
                    </a:cubicBezTo>
                    <a:cubicBezTo>
                      <a:pt x="13492" y="14687"/>
                      <a:pt x="13494" y="14687"/>
                      <a:pt x="13496" y="14687"/>
                    </a:cubicBezTo>
                    <a:cubicBezTo>
                      <a:pt x="13575" y="14737"/>
                      <a:pt x="13654" y="14761"/>
                      <a:pt x="13732" y="14761"/>
                    </a:cubicBezTo>
                    <a:cubicBezTo>
                      <a:pt x="13850" y="14761"/>
                      <a:pt x="13968" y="14705"/>
                      <a:pt x="14085" y="14594"/>
                    </a:cubicBezTo>
                    <a:cubicBezTo>
                      <a:pt x="14104" y="14517"/>
                      <a:pt x="14127" y="14443"/>
                      <a:pt x="14155" y="14368"/>
                    </a:cubicBezTo>
                    <a:cubicBezTo>
                      <a:pt x="14314" y="14178"/>
                      <a:pt x="14314" y="13998"/>
                      <a:pt x="14594" y="13908"/>
                    </a:cubicBezTo>
                    <a:cubicBezTo>
                      <a:pt x="14664" y="13886"/>
                      <a:pt x="14734" y="13878"/>
                      <a:pt x="14805" y="13878"/>
                    </a:cubicBezTo>
                    <a:cubicBezTo>
                      <a:pt x="15016" y="13878"/>
                      <a:pt x="15228" y="13956"/>
                      <a:pt x="15437" y="13972"/>
                    </a:cubicBezTo>
                    <a:cubicBezTo>
                      <a:pt x="15477" y="13975"/>
                      <a:pt x="15514" y="13977"/>
                      <a:pt x="15549" y="13977"/>
                    </a:cubicBezTo>
                    <a:cubicBezTo>
                      <a:pt x="16178" y="13977"/>
                      <a:pt x="15982" y="13482"/>
                      <a:pt x="16260" y="13115"/>
                    </a:cubicBezTo>
                    <a:cubicBezTo>
                      <a:pt x="16451" y="12863"/>
                      <a:pt x="17634" y="12843"/>
                      <a:pt x="17336" y="12353"/>
                    </a:cubicBezTo>
                    <a:cubicBezTo>
                      <a:pt x="17282" y="12265"/>
                      <a:pt x="17358" y="12188"/>
                      <a:pt x="17437" y="12188"/>
                    </a:cubicBezTo>
                    <a:close/>
                    <a:moveTo>
                      <a:pt x="27696" y="11769"/>
                    </a:moveTo>
                    <a:cubicBezTo>
                      <a:pt x="27751" y="11769"/>
                      <a:pt x="27808" y="11805"/>
                      <a:pt x="27812" y="11876"/>
                    </a:cubicBezTo>
                    <a:cubicBezTo>
                      <a:pt x="27835" y="12215"/>
                      <a:pt x="28231" y="12836"/>
                      <a:pt x="27796" y="13092"/>
                    </a:cubicBezTo>
                    <a:cubicBezTo>
                      <a:pt x="27730" y="13130"/>
                      <a:pt x="27665" y="13147"/>
                      <a:pt x="27604" y="13147"/>
                    </a:cubicBezTo>
                    <a:cubicBezTo>
                      <a:pt x="27537" y="13147"/>
                      <a:pt x="27474" y="13126"/>
                      <a:pt x="27421" y="13089"/>
                    </a:cubicBezTo>
                    <a:cubicBezTo>
                      <a:pt x="27324" y="13368"/>
                      <a:pt x="27314" y="13652"/>
                      <a:pt x="27395" y="13944"/>
                    </a:cubicBezTo>
                    <a:cubicBezTo>
                      <a:pt x="27413" y="14029"/>
                      <a:pt x="27348" y="14104"/>
                      <a:pt x="27269" y="14104"/>
                    </a:cubicBezTo>
                    <a:cubicBezTo>
                      <a:pt x="27249" y="14104"/>
                      <a:pt x="27227" y="14099"/>
                      <a:pt x="27206" y="14087"/>
                    </a:cubicBezTo>
                    <a:cubicBezTo>
                      <a:pt x="27041" y="13996"/>
                      <a:pt x="26906" y="13903"/>
                      <a:pt x="26777" y="13794"/>
                    </a:cubicBezTo>
                    <a:lnTo>
                      <a:pt x="26777" y="13794"/>
                    </a:lnTo>
                    <a:cubicBezTo>
                      <a:pt x="26772" y="14363"/>
                      <a:pt x="27000" y="14785"/>
                      <a:pt x="26330" y="15057"/>
                    </a:cubicBezTo>
                    <a:cubicBezTo>
                      <a:pt x="26269" y="15057"/>
                      <a:pt x="26213" y="15044"/>
                      <a:pt x="26159" y="15021"/>
                    </a:cubicBezTo>
                    <a:cubicBezTo>
                      <a:pt x="26129" y="15007"/>
                      <a:pt x="26099" y="15000"/>
                      <a:pt x="26069" y="15000"/>
                    </a:cubicBezTo>
                    <a:cubicBezTo>
                      <a:pt x="25984" y="15000"/>
                      <a:pt x="25900" y="15057"/>
                      <a:pt x="25817" y="15172"/>
                    </a:cubicBezTo>
                    <a:cubicBezTo>
                      <a:pt x="25675" y="15281"/>
                      <a:pt x="25545" y="15530"/>
                      <a:pt x="25418" y="15664"/>
                    </a:cubicBezTo>
                    <a:cubicBezTo>
                      <a:pt x="25102" y="15998"/>
                      <a:pt x="24733" y="16276"/>
                      <a:pt x="24361" y="16545"/>
                    </a:cubicBezTo>
                    <a:cubicBezTo>
                      <a:pt x="23392" y="17246"/>
                      <a:pt x="22503" y="17949"/>
                      <a:pt x="21735" y="18874"/>
                    </a:cubicBezTo>
                    <a:cubicBezTo>
                      <a:pt x="21391" y="19287"/>
                      <a:pt x="21013" y="19878"/>
                      <a:pt x="20471" y="19878"/>
                    </a:cubicBezTo>
                    <a:cubicBezTo>
                      <a:pt x="20422" y="19878"/>
                      <a:pt x="20372" y="19873"/>
                      <a:pt x="20320" y="19863"/>
                    </a:cubicBezTo>
                    <a:cubicBezTo>
                      <a:pt x="20269" y="20037"/>
                      <a:pt x="20213" y="20205"/>
                      <a:pt x="20140" y="20378"/>
                    </a:cubicBezTo>
                    <a:cubicBezTo>
                      <a:pt x="20116" y="20437"/>
                      <a:pt x="20068" y="20464"/>
                      <a:pt x="20022" y="20464"/>
                    </a:cubicBezTo>
                    <a:cubicBezTo>
                      <a:pt x="19954" y="20464"/>
                      <a:pt x="19889" y="20406"/>
                      <a:pt x="19904" y="20312"/>
                    </a:cubicBezTo>
                    <a:cubicBezTo>
                      <a:pt x="19937" y="20074"/>
                      <a:pt x="19991" y="19856"/>
                      <a:pt x="20056" y="19625"/>
                    </a:cubicBezTo>
                    <a:cubicBezTo>
                      <a:pt x="20078" y="19548"/>
                      <a:pt x="20141" y="19511"/>
                      <a:pt x="20209" y="19511"/>
                    </a:cubicBezTo>
                    <a:cubicBezTo>
                      <a:pt x="20236" y="19511"/>
                      <a:pt x="20264" y="19517"/>
                      <a:pt x="20290" y="19529"/>
                    </a:cubicBezTo>
                    <a:cubicBezTo>
                      <a:pt x="20347" y="19554"/>
                      <a:pt x="20404" y="19565"/>
                      <a:pt x="20461" y="19565"/>
                    </a:cubicBezTo>
                    <a:cubicBezTo>
                      <a:pt x="20920" y="19565"/>
                      <a:pt x="21373" y="18826"/>
                      <a:pt x="21602" y="18560"/>
                    </a:cubicBezTo>
                    <a:cubicBezTo>
                      <a:pt x="21882" y="18234"/>
                      <a:pt x="22178" y="17921"/>
                      <a:pt x="22493" y="17627"/>
                    </a:cubicBezTo>
                    <a:cubicBezTo>
                      <a:pt x="23060" y="17100"/>
                      <a:pt x="23698" y="16690"/>
                      <a:pt x="24326" y="16241"/>
                    </a:cubicBezTo>
                    <a:cubicBezTo>
                      <a:pt x="24819" y="15887"/>
                      <a:pt x="25232" y="15527"/>
                      <a:pt x="25595" y="15042"/>
                    </a:cubicBezTo>
                    <a:cubicBezTo>
                      <a:pt x="25704" y="14897"/>
                      <a:pt x="25754" y="14769"/>
                      <a:pt x="25901" y="14660"/>
                    </a:cubicBezTo>
                    <a:cubicBezTo>
                      <a:pt x="25935" y="14636"/>
                      <a:pt x="25965" y="14625"/>
                      <a:pt x="25992" y="14625"/>
                    </a:cubicBezTo>
                    <a:cubicBezTo>
                      <a:pt x="26129" y="14625"/>
                      <a:pt x="26201" y="14881"/>
                      <a:pt x="26308" y="14881"/>
                    </a:cubicBezTo>
                    <a:cubicBezTo>
                      <a:pt x="26379" y="14881"/>
                      <a:pt x="26465" y="14768"/>
                      <a:pt x="26597" y="14391"/>
                    </a:cubicBezTo>
                    <a:cubicBezTo>
                      <a:pt x="26668" y="14192"/>
                      <a:pt x="26508" y="13738"/>
                      <a:pt x="26546" y="13485"/>
                    </a:cubicBezTo>
                    <a:cubicBezTo>
                      <a:pt x="26555" y="13425"/>
                      <a:pt x="26612" y="13393"/>
                      <a:pt x="26669" y="13393"/>
                    </a:cubicBezTo>
                    <a:cubicBezTo>
                      <a:pt x="26703" y="13393"/>
                      <a:pt x="26738" y="13405"/>
                      <a:pt x="26761" y="13428"/>
                    </a:cubicBezTo>
                    <a:cubicBezTo>
                      <a:pt x="26862" y="13549"/>
                      <a:pt x="26979" y="13650"/>
                      <a:pt x="27106" y="13734"/>
                    </a:cubicBezTo>
                    <a:cubicBezTo>
                      <a:pt x="27076" y="13396"/>
                      <a:pt x="27132" y="13093"/>
                      <a:pt x="27276" y="12758"/>
                    </a:cubicBezTo>
                    <a:cubicBezTo>
                      <a:pt x="27296" y="12712"/>
                      <a:pt x="27336" y="12692"/>
                      <a:pt x="27378" y="12692"/>
                    </a:cubicBezTo>
                    <a:cubicBezTo>
                      <a:pt x="27437" y="12692"/>
                      <a:pt x="27500" y="12731"/>
                      <a:pt x="27517" y="12790"/>
                    </a:cubicBezTo>
                    <a:cubicBezTo>
                      <a:pt x="27539" y="12867"/>
                      <a:pt x="27558" y="12899"/>
                      <a:pt x="27574" y="12899"/>
                    </a:cubicBezTo>
                    <a:cubicBezTo>
                      <a:pt x="27636" y="12899"/>
                      <a:pt x="27652" y="12397"/>
                      <a:pt x="27637" y="12225"/>
                    </a:cubicBezTo>
                    <a:lnTo>
                      <a:pt x="27637" y="12225"/>
                    </a:lnTo>
                    <a:cubicBezTo>
                      <a:pt x="27632" y="12228"/>
                      <a:pt x="27626" y="12229"/>
                      <a:pt x="27620" y="12229"/>
                    </a:cubicBezTo>
                    <a:cubicBezTo>
                      <a:pt x="27602" y="12229"/>
                      <a:pt x="27584" y="12217"/>
                      <a:pt x="27586" y="12196"/>
                    </a:cubicBezTo>
                    <a:cubicBezTo>
                      <a:pt x="27597" y="12090"/>
                      <a:pt x="27599" y="11981"/>
                      <a:pt x="27593" y="11875"/>
                    </a:cubicBezTo>
                    <a:cubicBezTo>
                      <a:pt x="27591" y="11804"/>
                      <a:pt x="27643" y="11769"/>
                      <a:pt x="27696" y="11769"/>
                    </a:cubicBezTo>
                    <a:close/>
                    <a:moveTo>
                      <a:pt x="12667" y="18000"/>
                    </a:moveTo>
                    <a:cubicBezTo>
                      <a:pt x="12749" y="18000"/>
                      <a:pt x="12830" y="18066"/>
                      <a:pt x="12803" y="18171"/>
                    </a:cubicBezTo>
                    <a:cubicBezTo>
                      <a:pt x="12708" y="18533"/>
                      <a:pt x="12613" y="18896"/>
                      <a:pt x="12519" y="19258"/>
                    </a:cubicBezTo>
                    <a:cubicBezTo>
                      <a:pt x="12499" y="19331"/>
                      <a:pt x="12430" y="19377"/>
                      <a:pt x="12359" y="19377"/>
                    </a:cubicBezTo>
                    <a:cubicBezTo>
                      <a:pt x="12346" y="19377"/>
                      <a:pt x="12332" y="19375"/>
                      <a:pt x="12318" y="19372"/>
                    </a:cubicBezTo>
                    <a:cubicBezTo>
                      <a:pt x="11938" y="19275"/>
                      <a:pt x="11641" y="18819"/>
                      <a:pt x="11317" y="18819"/>
                    </a:cubicBezTo>
                    <a:cubicBezTo>
                      <a:pt x="11204" y="18819"/>
                      <a:pt x="11087" y="18875"/>
                      <a:pt x="10962" y="19023"/>
                    </a:cubicBezTo>
                    <a:cubicBezTo>
                      <a:pt x="10670" y="19370"/>
                      <a:pt x="10561" y="19618"/>
                      <a:pt x="10071" y="19731"/>
                    </a:cubicBezTo>
                    <a:cubicBezTo>
                      <a:pt x="9802" y="19795"/>
                      <a:pt x="9521" y="19790"/>
                      <a:pt x="9249" y="19842"/>
                    </a:cubicBezTo>
                    <a:cubicBezTo>
                      <a:pt x="8816" y="19926"/>
                      <a:pt x="8679" y="20122"/>
                      <a:pt x="8354" y="20345"/>
                    </a:cubicBezTo>
                    <a:cubicBezTo>
                      <a:pt x="8183" y="20462"/>
                      <a:pt x="8038" y="20516"/>
                      <a:pt x="7833" y="20520"/>
                    </a:cubicBezTo>
                    <a:cubicBezTo>
                      <a:pt x="7827" y="20520"/>
                      <a:pt x="7821" y="20520"/>
                      <a:pt x="7815" y="20520"/>
                    </a:cubicBezTo>
                    <a:cubicBezTo>
                      <a:pt x="7694" y="20520"/>
                      <a:pt x="7616" y="20495"/>
                      <a:pt x="7485" y="20475"/>
                    </a:cubicBezTo>
                    <a:cubicBezTo>
                      <a:pt x="7428" y="20467"/>
                      <a:pt x="7338" y="20456"/>
                      <a:pt x="7243" y="20456"/>
                    </a:cubicBezTo>
                    <a:cubicBezTo>
                      <a:pt x="7042" y="20456"/>
                      <a:pt x="6816" y="20505"/>
                      <a:pt x="6816" y="20731"/>
                    </a:cubicBezTo>
                    <a:cubicBezTo>
                      <a:pt x="6816" y="20816"/>
                      <a:pt x="6739" y="20884"/>
                      <a:pt x="6659" y="20884"/>
                    </a:cubicBezTo>
                    <a:cubicBezTo>
                      <a:pt x="6634" y="20884"/>
                      <a:pt x="6608" y="20877"/>
                      <a:pt x="6585" y="20862"/>
                    </a:cubicBezTo>
                    <a:cubicBezTo>
                      <a:pt x="6394" y="20739"/>
                      <a:pt x="6202" y="20683"/>
                      <a:pt x="6012" y="20683"/>
                    </a:cubicBezTo>
                    <a:cubicBezTo>
                      <a:pt x="5765" y="20683"/>
                      <a:pt x="5523" y="20780"/>
                      <a:pt x="5299" y="20953"/>
                    </a:cubicBezTo>
                    <a:cubicBezTo>
                      <a:pt x="5274" y="20972"/>
                      <a:pt x="5248" y="20980"/>
                      <a:pt x="5222" y="20980"/>
                    </a:cubicBezTo>
                    <a:cubicBezTo>
                      <a:pt x="5101" y="20980"/>
                      <a:pt x="4993" y="20796"/>
                      <a:pt x="5107" y="20705"/>
                    </a:cubicBezTo>
                    <a:cubicBezTo>
                      <a:pt x="5382" y="20484"/>
                      <a:pt x="5676" y="20378"/>
                      <a:pt x="5977" y="20378"/>
                    </a:cubicBezTo>
                    <a:cubicBezTo>
                      <a:pt x="6156" y="20378"/>
                      <a:pt x="6337" y="20415"/>
                      <a:pt x="6518" y="20489"/>
                    </a:cubicBezTo>
                    <a:cubicBezTo>
                      <a:pt x="6597" y="20134"/>
                      <a:pt x="6977" y="20116"/>
                      <a:pt x="7356" y="20095"/>
                    </a:cubicBezTo>
                    <a:cubicBezTo>
                      <a:pt x="7875" y="20068"/>
                      <a:pt x="8145" y="19926"/>
                      <a:pt x="8575" y="19677"/>
                    </a:cubicBezTo>
                    <a:cubicBezTo>
                      <a:pt x="8805" y="19545"/>
                      <a:pt x="9070" y="19511"/>
                      <a:pt x="9327" y="19475"/>
                    </a:cubicBezTo>
                    <a:cubicBezTo>
                      <a:pt x="9595" y="19438"/>
                      <a:pt x="9886" y="19456"/>
                      <a:pt x="10137" y="19346"/>
                    </a:cubicBezTo>
                    <a:cubicBezTo>
                      <a:pt x="10431" y="19218"/>
                      <a:pt x="10523" y="18977"/>
                      <a:pt x="10711" y="18756"/>
                    </a:cubicBezTo>
                    <a:cubicBezTo>
                      <a:pt x="10865" y="18577"/>
                      <a:pt x="10954" y="18404"/>
                      <a:pt x="11222" y="18383"/>
                    </a:cubicBezTo>
                    <a:cubicBezTo>
                      <a:pt x="11237" y="18382"/>
                      <a:pt x="11252" y="18381"/>
                      <a:pt x="11267" y="18381"/>
                    </a:cubicBezTo>
                    <a:cubicBezTo>
                      <a:pt x="11674" y="18381"/>
                      <a:pt x="11912" y="18818"/>
                      <a:pt x="12254" y="18999"/>
                    </a:cubicBezTo>
                    <a:cubicBezTo>
                      <a:pt x="12337" y="18694"/>
                      <a:pt x="12429" y="18395"/>
                      <a:pt x="12534" y="18097"/>
                    </a:cubicBezTo>
                    <a:cubicBezTo>
                      <a:pt x="12557" y="18029"/>
                      <a:pt x="12612" y="18000"/>
                      <a:pt x="12667" y="18000"/>
                    </a:cubicBezTo>
                    <a:close/>
                    <a:moveTo>
                      <a:pt x="22227" y="14781"/>
                    </a:moveTo>
                    <a:cubicBezTo>
                      <a:pt x="22282" y="14781"/>
                      <a:pt x="22335" y="14816"/>
                      <a:pt x="22332" y="14889"/>
                    </a:cubicBezTo>
                    <a:cubicBezTo>
                      <a:pt x="22315" y="15401"/>
                      <a:pt x="22037" y="16292"/>
                      <a:pt x="21488" y="16292"/>
                    </a:cubicBezTo>
                    <a:cubicBezTo>
                      <a:pt x="21393" y="16292"/>
                      <a:pt x="21291" y="16265"/>
                      <a:pt x="21180" y="16206"/>
                    </a:cubicBezTo>
                    <a:cubicBezTo>
                      <a:pt x="21077" y="16524"/>
                      <a:pt x="20887" y="16728"/>
                      <a:pt x="20582" y="16919"/>
                    </a:cubicBezTo>
                    <a:cubicBezTo>
                      <a:pt x="20001" y="17282"/>
                      <a:pt x="19625" y="17818"/>
                      <a:pt x="19081" y="18232"/>
                    </a:cubicBezTo>
                    <a:cubicBezTo>
                      <a:pt x="18567" y="18623"/>
                      <a:pt x="17994" y="18897"/>
                      <a:pt x="17376" y="19076"/>
                    </a:cubicBezTo>
                    <a:cubicBezTo>
                      <a:pt x="17053" y="19168"/>
                      <a:pt x="16715" y="19226"/>
                      <a:pt x="16415" y="19385"/>
                    </a:cubicBezTo>
                    <a:cubicBezTo>
                      <a:pt x="16059" y="19575"/>
                      <a:pt x="15890" y="19888"/>
                      <a:pt x="15636" y="20178"/>
                    </a:cubicBezTo>
                    <a:cubicBezTo>
                      <a:pt x="15210" y="20665"/>
                      <a:pt x="14655" y="20427"/>
                      <a:pt x="14109" y="20692"/>
                    </a:cubicBezTo>
                    <a:cubicBezTo>
                      <a:pt x="13644" y="20916"/>
                      <a:pt x="13310" y="21381"/>
                      <a:pt x="12776" y="21477"/>
                    </a:cubicBezTo>
                    <a:cubicBezTo>
                      <a:pt x="12471" y="21531"/>
                      <a:pt x="12228" y="21438"/>
                      <a:pt x="11941" y="21634"/>
                    </a:cubicBezTo>
                    <a:cubicBezTo>
                      <a:pt x="11730" y="21779"/>
                      <a:pt x="11581" y="22002"/>
                      <a:pt x="11357" y="22141"/>
                    </a:cubicBezTo>
                    <a:cubicBezTo>
                      <a:pt x="10975" y="22377"/>
                      <a:pt x="10551" y="22476"/>
                      <a:pt x="10114" y="22476"/>
                    </a:cubicBezTo>
                    <a:cubicBezTo>
                      <a:pt x="10012" y="22476"/>
                      <a:pt x="9908" y="22471"/>
                      <a:pt x="9805" y="22460"/>
                    </a:cubicBezTo>
                    <a:cubicBezTo>
                      <a:pt x="9568" y="22437"/>
                      <a:pt x="9561" y="22072"/>
                      <a:pt x="9786" y="22072"/>
                    </a:cubicBezTo>
                    <a:cubicBezTo>
                      <a:pt x="9793" y="22072"/>
                      <a:pt x="9801" y="22073"/>
                      <a:pt x="9809" y="22074"/>
                    </a:cubicBezTo>
                    <a:cubicBezTo>
                      <a:pt x="9917" y="22085"/>
                      <a:pt x="10024" y="22092"/>
                      <a:pt x="10128" y="22092"/>
                    </a:cubicBezTo>
                    <a:cubicBezTo>
                      <a:pt x="10493" y="22092"/>
                      <a:pt x="10837" y="22015"/>
                      <a:pt x="11165" y="21811"/>
                    </a:cubicBezTo>
                    <a:cubicBezTo>
                      <a:pt x="11430" y="21645"/>
                      <a:pt x="11581" y="21388"/>
                      <a:pt x="11837" y="21224"/>
                    </a:cubicBezTo>
                    <a:cubicBezTo>
                      <a:pt x="12214" y="20982"/>
                      <a:pt x="12602" y="21183"/>
                      <a:pt x="13019" y="20993"/>
                    </a:cubicBezTo>
                    <a:cubicBezTo>
                      <a:pt x="13433" y="20803"/>
                      <a:pt x="13724" y="20418"/>
                      <a:pt x="14166" y="20268"/>
                    </a:cubicBezTo>
                    <a:cubicBezTo>
                      <a:pt x="14408" y="20186"/>
                      <a:pt x="14390" y="20237"/>
                      <a:pt x="14640" y="20185"/>
                    </a:cubicBezTo>
                    <a:cubicBezTo>
                      <a:pt x="15153" y="20078"/>
                      <a:pt x="15269" y="20015"/>
                      <a:pt x="15596" y="19610"/>
                    </a:cubicBezTo>
                    <a:cubicBezTo>
                      <a:pt x="16228" y="18832"/>
                      <a:pt x="17275" y="18880"/>
                      <a:pt x="18129" y="18474"/>
                    </a:cubicBezTo>
                    <a:cubicBezTo>
                      <a:pt x="18795" y="18159"/>
                      <a:pt x="19253" y="17690"/>
                      <a:pt x="19756" y="17173"/>
                    </a:cubicBezTo>
                    <a:cubicBezTo>
                      <a:pt x="20169" y="16751"/>
                      <a:pt x="20826" y="16585"/>
                      <a:pt x="20962" y="15949"/>
                    </a:cubicBezTo>
                    <a:cubicBezTo>
                      <a:pt x="20977" y="15882"/>
                      <a:pt x="21031" y="15852"/>
                      <a:pt x="21089" y="15852"/>
                    </a:cubicBezTo>
                    <a:cubicBezTo>
                      <a:pt x="21126" y="15852"/>
                      <a:pt x="21164" y="15865"/>
                      <a:pt x="21194" y="15888"/>
                    </a:cubicBezTo>
                    <a:cubicBezTo>
                      <a:pt x="21333" y="15999"/>
                      <a:pt x="21452" y="16046"/>
                      <a:pt x="21552" y="16046"/>
                    </a:cubicBezTo>
                    <a:cubicBezTo>
                      <a:pt x="22003" y="16046"/>
                      <a:pt x="22093" y="15114"/>
                      <a:pt x="22110" y="14886"/>
                    </a:cubicBezTo>
                    <a:cubicBezTo>
                      <a:pt x="22116" y="14816"/>
                      <a:pt x="22172" y="14781"/>
                      <a:pt x="22227" y="14781"/>
                    </a:cubicBezTo>
                    <a:close/>
                    <a:moveTo>
                      <a:pt x="30085" y="22874"/>
                    </a:moveTo>
                    <a:cubicBezTo>
                      <a:pt x="30085" y="22874"/>
                      <a:pt x="30085" y="22874"/>
                      <a:pt x="30085" y="22874"/>
                    </a:cubicBezTo>
                    <a:lnTo>
                      <a:pt x="30086" y="22876"/>
                    </a:lnTo>
                    <a:cubicBezTo>
                      <a:pt x="30086" y="22875"/>
                      <a:pt x="30086" y="22875"/>
                      <a:pt x="30085" y="22874"/>
                    </a:cubicBezTo>
                    <a:close/>
                    <a:moveTo>
                      <a:pt x="29378" y="17289"/>
                    </a:moveTo>
                    <a:cubicBezTo>
                      <a:pt x="29395" y="17289"/>
                      <a:pt x="29411" y="17297"/>
                      <a:pt x="29421" y="17316"/>
                    </a:cubicBezTo>
                    <a:cubicBezTo>
                      <a:pt x="29609" y="17665"/>
                      <a:pt x="29609" y="17918"/>
                      <a:pt x="29485" y="18291"/>
                    </a:cubicBezTo>
                    <a:cubicBezTo>
                      <a:pt x="29468" y="18341"/>
                      <a:pt x="29421" y="18376"/>
                      <a:pt x="29371" y="18376"/>
                    </a:cubicBezTo>
                    <a:cubicBezTo>
                      <a:pt x="29353" y="18376"/>
                      <a:pt x="29334" y="18371"/>
                      <a:pt x="29317" y="18360"/>
                    </a:cubicBezTo>
                    <a:cubicBezTo>
                      <a:pt x="29205" y="18291"/>
                      <a:pt x="29114" y="18222"/>
                      <a:pt x="29027" y="18141"/>
                    </a:cubicBezTo>
                    <a:lnTo>
                      <a:pt x="29027" y="18141"/>
                    </a:lnTo>
                    <a:cubicBezTo>
                      <a:pt x="28975" y="18471"/>
                      <a:pt x="29038" y="18834"/>
                      <a:pt x="28821" y="19105"/>
                    </a:cubicBezTo>
                    <a:cubicBezTo>
                      <a:pt x="28681" y="19278"/>
                      <a:pt x="28595" y="19241"/>
                      <a:pt x="28438" y="19343"/>
                    </a:cubicBezTo>
                    <a:cubicBezTo>
                      <a:pt x="28376" y="19335"/>
                      <a:pt x="28315" y="19324"/>
                      <a:pt x="28254" y="19310"/>
                    </a:cubicBezTo>
                    <a:cubicBezTo>
                      <a:pt x="28167" y="19492"/>
                      <a:pt x="28081" y="19676"/>
                      <a:pt x="27994" y="19859"/>
                    </a:cubicBezTo>
                    <a:cubicBezTo>
                      <a:pt x="27948" y="20006"/>
                      <a:pt x="27959" y="20159"/>
                      <a:pt x="27892" y="20301"/>
                    </a:cubicBezTo>
                    <a:cubicBezTo>
                      <a:pt x="27782" y="20532"/>
                      <a:pt x="27651" y="20642"/>
                      <a:pt x="27424" y="20743"/>
                    </a:cubicBezTo>
                    <a:cubicBezTo>
                      <a:pt x="27407" y="20751"/>
                      <a:pt x="27389" y="20754"/>
                      <a:pt x="27369" y="20754"/>
                    </a:cubicBezTo>
                    <a:cubicBezTo>
                      <a:pt x="27315" y="20754"/>
                      <a:pt x="27255" y="20731"/>
                      <a:pt x="27207" y="20731"/>
                    </a:cubicBezTo>
                    <a:cubicBezTo>
                      <a:pt x="27192" y="20731"/>
                      <a:pt x="27179" y="20733"/>
                      <a:pt x="27167" y="20739"/>
                    </a:cubicBezTo>
                    <a:cubicBezTo>
                      <a:pt x="26945" y="20848"/>
                      <a:pt x="26925" y="21045"/>
                      <a:pt x="26792" y="21208"/>
                    </a:cubicBezTo>
                    <a:cubicBezTo>
                      <a:pt x="26599" y="21446"/>
                      <a:pt x="26397" y="21587"/>
                      <a:pt x="26136" y="21745"/>
                    </a:cubicBezTo>
                    <a:cubicBezTo>
                      <a:pt x="25670" y="22028"/>
                      <a:pt x="25398" y="22368"/>
                      <a:pt x="25008" y="22736"/>
                    </a:cubicBezTo>
                    <a:cubicBezTo>
                      <a:pt x="24788" y="22945"/>
                      <a:pt x="24626" y="23039"/>
                      <a:pt x="24331" y="23074"/>
                    </a:cubicBezTo>
                    <a:cubicBezTo>
                      <a:pt x="24326" y="23075"/>
                      <a:pt x="24321" y="23075"/>
                      <a:pt x="24316" y="23075"/>
                    </a:cubicBezTo>
                    <a:cubicBezTo>
                      <a:pt x="24195" y="23075"/>
                      <a:pt x="24193" y="22886"/>
                      <a:pt x="24303" y="22850"/>
                    </a:cubicBezTo>
                    <a:cubicBezTo>
                      <a:pt x="24826" y="22678"/>
                      <a:pt x="25003" y="22274"/>
                      <a:pt x="25376" y="21933"/>
                    </a:cubicBezTo>
                    <a:cubicBezTo>
                      <a:pt x="25593" y="21736"/>
                      <a:pt x="25846" y="21618"/>
                      <a:pt x="26090" y="21461"/>
                    </a:cubicBezTo>
                    <a:cubicBezTo>
                      <a:pt x="26541" y="21172"/>
                      <a:pt x="26601" y="20685"/>
                      <a:pt x="27029" y="20420"/>
                    </a:cubicBezTo>
                    <a:cubicBezTo>
                      <a:pt x="27359" y="20213"/>
                      <a:pt x="27593" y="20207"/>
                      <a:pt x="27722" y="19838"/>
                    </a:cubicBezTo>
                    <a:cubicBezTo>
                      <a:pt x="27774" y="19691"/>
                      <a:pt x="27748" y="19516"/>
                      <a:pt x="27805" y="19369"/>
                    </a:cubicBezTo>
                    <a:cubicBezTo>
                      <a:pt x="27875" y="19182"/>
                      <a:pt x="27928" y="19118"/>
                      <a:pt x="28071" y="19001"/>
                    </a:cubicBezTo>
                    <a:cubicBezTo>
                      <a:pt x="28094" y="18982"/>
                      <a:pt x="28143" y="18996"/>
                      <a:pt x="28158" y="18985"/>
                    </a:cubicBezTo>
                    <a:cubicBezTo>
                      <a:pt x="28219" y="18992"/>
                      <a:pt x="28274" y="19013"/>
                      <a:pt x="28326" y="19049"/>
                    </a:cubicBezTo>
                    <a:cubicBezTo>
                      <a:pt x="28455" y="18866"/>
                      <a:pt x="28585" y="18683"/>
                      <a:pt x="28715" y="18501"/>
                    </a:cubicBezTo>
                    <a:cubicBezTo>
                      <a:pt x="28795" y="18283"/>
                      <a:pt x="28753" y="18055"/>
                      <a:pt x="28854" y="17827"/>
                    </a:cubicBezTo>
                    <a:cubicBezTo>
                      <a:pt x="28872" y="17787"/>
                      <a:pt x="28920" y="17764"/>
                      <a:pt x="28967" y="17764"/>
                    </a:cubicBezTo>
                    <a:cubicBezTo>
                      <a:pt x="29000" y="17764"/>
                      <a:pt x="29032" y="17776"/>
                      <a:pt x="29052" y="17800"/>
                    </a:cubicBezTo>
                    <a:cubicBezTo>
                      <a:pt x="29124" y="17892"/>
                      <a:pt x="29179" y="17928"/>
                      <a:pt x="29221" y="17928"/>
                    </a:cubicBezTo>
                    <a:cubicBezTo>
                      <a:pt x="29364" y="17928"/>
                      <a:pt x="29352" y="17499"/>
                      <a:pt x="29324" y="17357"/>
                    </a:cubicBezTo>
                    <a:cubicBezTo>
                      <a:pt x="29316" y="17319"/>
                      <a:pt x="29347" y="17289"/>
                      <a:pt x="29378" y="17289"/>
                    </a:cubicBezTo>
                    <a:close/>
                    <a:moveTo>
                      <a:pt x="8677" y="22335"/>
                    </a:moveTo>
                    <a:cubicBezTo>
                      <a:pt x="8746" y="22335"/>
                      <a:pt x="8812" y="22389"/>
                      <a:pt x="8784" y="22477"/>
                    </a:cubicBezTo>
                    <a:cubicBezTo>
                      <a:pt x="8721" y="22671"/>
                      <a:pt x="8635" y="22936"/>
                      <a:pt x="8416" y="23011"/>
                    </a:cubicBezTo>
                    <a:cubicBezTo>
                      <a:pt x="8393" y="23018"/>
                      <a:pt x="8369" y="23020"/>
                      <a:pt x="8345" y="23020"/>
                    </a:cubicBezTo>
                    <a:cubicBezTo>
                      <a:pt x="8303" y="23020"/>
                      <a:pt x="8259" y="23013"/>
                      <a:pt x="8218" y="23013"/>
                    </a:cubicBezTo>
                    <a:cubicBezTo>
                      <a:pt x="8208" y="23013"/>
                      <a:pt x="8197" y="23014"/>
                      <a:pt x="8187" y="23015"/>
                    </a:cubicBezTo>
                    <a:cubicBezTo>
                      <a:pt x="8139" y="22996"/>
                      <a:pt x="8093" y="22970"/>
                      <a:pt x="8049" y="22939"/>
                    </a:cubicBezTo>
                    <a:cubicBezTo>
                      <a:pt x="8043" y="22939"/>
                      <a:pt x="8037" y="22939"/>
                      <a:pt x="8031" y="22939"/>
                    </a:cubicBezTo>
                    <a:cubicBezTo>
                      <a:pt x="7779" y="22939"/>
                      <a:pt x="7579" y="23023"/>
                      <a:pt x="7434" y="23192"/>
                    </a:cubicBezTo>
                    <a:cubicBezTo>
                      <a:pt x="7216" y="23335"/>
                      <a:pt x="7085" y="23467"/>
                      <a:pt x="6809" y="23473"/>
                    </a:cubicBezTo>
                    <a:cubicBezTo>
                      <a:pt x="6801" y="23474"/>
                      <a:pt x="6793" y="23474"/>
                      <a:pt x="6785" y="23474"/>
                    </a:cubicBezTo>
                    <a:cubicBezTo>
                      <a:pt x="6465" y="23474"/>
                      <a:pt x="6169" y="23322"/>
                      <a:pt x="5860" y="23322"/>
                    </a:cubicBezTo>
                    <a:cubicBezTo>
                      <a:pt x="5754" y="23322"/>
                      <a:pt x="5647" y="23340"/>
                      <a:pt x="5537" y="23388"/>
                    </a:cubicBezTo>
                    <a:cubicBezTo>
                      <a:pt x="5515" y="23398"/>
                      <a:pt x="5492" y="23402"/>
                      <a:pt x="5470" y="23402"/>
                    </a:cubicBezTo>
                    <a:cubicBezTo>
                      <a:pt x="5337" y="23402"/>
                      <a:pt x="5220" y="23250"/>
                      <a:pt x="5345" y="23139"/>
                    </a:cubicBezTo>
                    <a:cubicBezTo>
                      <a:pt x="5493" y="23006"/>
                      <a:pt x="5640" y="22961"/>
                      <a:pt x="5788" y="22961"/>
                    </a:cubicBezTo>
                    <a:cubicBezTo>
                      <a:pt x="6094" y="22961"/>
                      <a:pt x="6405" y="23154"/>
                      <a:pt x="6746" y="23154"/>
                    </a:cubicBezTo>
                    <a:cubicBezTo>
                      <a:pt x="6768" y="23154"/>
                      <a:pt x="6790" y="23153"/>
                      <a:pt x="6812" y="23151"/>
                    </a:cubicBezTo>
                    <a:cubicBezTo>
                      <a:pt x="7241" y="23119"/>
                      <a:pt x="7393" y="22605"/>
                      <a:pt x="7809" y="22569"/>
                    </a:cubicBezTo>
                    <a:cubicBezTo>
                      <a:pt x="7819" y="22568"/>
                      <a:pt x="7830" y="22567"/>
                      <a:pt x="7840" y="22567"/>
                    </a:cubicBezTo>
                    <a:cubicBezTo>
                      <a:pt x="8008" y="22567"/>
                      <a:pt x="8153" y="22682"/>
                      <a:pt x="8287" y="22682"/>
                    </a:cubicBezTo>
                    <a:cubicBezTo>
                      <a:pt x="8383" y="22682"/>
                      <a:pt x="8473" y="22622"/>
                      <a:pt x="8559" y="22414"/>
                    </a:cubicBezTo>
                    <a:cubicBezTo>
                      <a:pt x="8581" y="22360"/>
                      <a:pt x="8630" y="22335"/>
                      <a:pt x="8677" y="22335"/>
                    </a:cubicBezTo>
                    <a:close/>
                    <a:moveTo>
                      <a:pt x="16827" y="21626"/>
                    </a:moveTo>
                    <a:cubicBezTo>
                      <a:pt x="16903" y="21626"/>
                      <a:pt x="16976" y="21685"/>
                      <a:pt x="16945" y="21780"/>
                    </a:cubicBezTo>
                    <a:cubicBezTo>
                      <a:pt x="16826" y="22145"/>
                      <a:pt x="16685" y="22477"/>
                      <a:pt x="16501" y="22815"/>
                    </a:cubicBezTo>
                    <a:cubicBezTo>
                      <a:pt x="16474" y="22865"/>
                      <a:pt x="16421" y="22889"/>
                      <a:pt x="16367" y="22889"/>
                    </a:cubicBezTo>
                    <a:cubicBezTo>
                      <a:pt x="16354" y="22889"/>
                      <a:pt x="16342" y="22888"/>
                      <a:pt x="16329" y="22885"/>
                    </a:cubicBezTo>
                    <a:cubicBezTo>
                      <a:pt x="16148" y="22847"/>
                      <a:pt x="16048" y="22712"/>
                      <a:pt x="15886" y="22665"/>
                    </a:cubicBezTo>
                    <a:cubicBezTo>
                      <a:pt x="15804" y="22641"/>
                      <a:pt x="15739" y="22630"/>
                      <a:pt x="15685" y="22630"/>
                    </a:cubicBezTo>
                    <a:cubicBezTo>
                      <a:pt x="15431" y="22630"/>
                      <a:pt x="15445" y="22872"/>
                      <a:pt x="15327" y="23096"/>
                    </a:cubicBezTo>
                    <a:cubicBezTo>
                      <a:pt x="15207" y="23323"/>
                      <a:pt x="15122" y="23435"/>
                      <a:pt x="14923" y="23575"/>
                    </a:cubicBezTo>
                    <a:cubicBezTo>
                      <a:pt x="14699" y="23732"/>
                      <a:pt x="14155" y="23859"/>
                      <a:pt x="13974" y="23952"/>
                    </a:cubicBezTo>
                    <a:cubicBezTo>
                      <a:pt x="13837" y="24022"/>
                      <a:pt x="13729" y="24109"/>
                      <a:pt x="13584" y="24163"/>
                    </a:cubicBezTo>
                    <a:cubicBezTo>
                      <a:pt x="13122" y="24339"/>
                      <a:pt x="12616" y="24263"/>
                      <a:pt x="12141" y="24375"/>
                    </a:cubicBezTo>
                    <a:cubicBezTo>
                      <a:pt x="11776" y="24462"/>
                      <a:pt x="11587" y="24678"/>
                      <a:pt x="11323" y="24903"/>
                    </a:cubicBezTo>
                    <a:cubicBezTo>
                      <a:pt x="11227" y="24985"/>
                      <a:pt x="11157" y="25089"/>
                      <a:pt x="11026" y="25131"/>
                    </a:cubicBezTo>
                    <a:cubicBezTo>
                      <a:pt x="10957" y="25154"/>
                      <a:pt x="10892" y="25163"/>
                      <a:pt x="10831" y="25163"/>
                    </a:cubicBezTo>
                    <a:cubicBezTo>
                      <a:pt x="10577" y="25163"/>
                      <a:pt x="10374" y="25008"/>
                      <a:pt x="10114" y="25008"/>
                    </a:cubicBezTo>
                    <a:cubicBezTo>
                      <a:pt x="10018" y="25008"/>
                      <a:pt x="9915" y="25029"/>
                      <a:pt x="9798" y="25087"/>
                    </a:cubicBezTo>
                    <a:cubicBezTo>
                      <a:pt x="9117" y="25420"/>
                      <a:pt x="8452" y="25557"/>
                      <a:pt x="7744" y="25557"/>
                    </a:cubicBezTo>
                    <a:cubicBezTo>
                      <a:pt x="7440" y="25557"/>
                      <a:pt x="7127" y="25532"/>
                      <a:pt x="6802" y="25486"/>
                    </a:cubicBezTo>
                    <a:cubicBezTo>
                      <a:pt x="6602" y="25457"/>
                      <a:pt x="6654" y="25135"/>
                      <a:pt x="6847" y="25135"/>
                    </a:cubicBezTo>
                    <a:cubicBezTo>
                      <a:pt x="6849" y="25135"/>
                      <a:pt x="6851" y="25135"/>
                      <a:pt x="6853" y="25135"/>
                    </a:cubicBezTo>
                    <a:cubicBezTo>
                      <a:pt x="7202" y="25147"/>
                      <a:pt x="7544" y="25171"/>
                      <a:pt x="7881" y="25171"/>
                    </a:cubicBezTo>
                    <a:cubicBezTo>
                      <a:pt x="8407" y="25171"/>
                      <a:pt x="8922" y="25114"/>
                      <a:pt x="9435" y="24866"/>
                    </a:cubicBezTo>
                    <a:cubicBezTo>
                      <a:pt x="9688" y="24744"/>
                      <a:pt x="9934" y="24553"/>
                      <a:pt x="10225" y="24553"/>
                    </a:cubicBezTo>
                    <a:cubicBezTo>
                      <a:pt x="10252" y="24553"/>
                      <a:pt x="10279" y="24554"/>
                      <a:pt x="10306" y="24558"/>
                    </a:cubicBezTo>
                    <a:cubicBezTo>
                      <a:pt x="10570" y="24592"/>
                      <a:pt x="10635" y="24730"/>
                      <a:pt x="10791" y="24730"/>
                    </a:cubicBezTo>
                    <a:cubicBezTo>
                      <a:pt x="10872" y="24730"/>
                      <a:pt x="10977" y="24693"/>
                      <a:pt x="11147" y="24585"/>
                    </a:cubicBezTo>
                    <a:cubicBezTo>
                      <a:pt x="11261" y="24512"/>
                      <a:pt x="11349" y="24360"/>
                      <a:pt x="11468" y="24279"/>
                    </a:cubicBezTo>
                    <a:cubicBezTo>
                      <a:pt x="11806" y="24049"/>
                      <a:pt x="12224" y="24020"/>
                      <a:pt x="12620" y="23984"/>
                    </a:cubicBezTo>
                    <a:cubicBezTo>
                      <a:pt x="12962" y="23953"/>
                      <a:pt x="13329" y="23948"/>
                      <a:pt x="13641" y="23779"/>
                    </a:cubicBezTo>
                    <a:cubicBezTo>
                      <a:pt x="13855" y="23663"/>
                      <a:pt x="13983" y="23484"/>
                      <a:pt x="14202" y="23379"/>
                    </a:cubicBezTo>
                    <a:cubicBezTo>
                      <a:pt x="14423" y="23273"/>
                      <a:pt x="14766" y="23307"/>
                      <a:pt x="14951" y="23118"/>
                    </a:cubicBezTo>
                    <a:cubicBezTo>
                      <a:pt x="15099" y="22966"/>
                      <a:pt x="15099" y="22696"/>
                      <a:pt x="15226" y="22525"/>
                    </a:cubicBezTo>
                    <a:cubicBezTo>
                      <a:pt x="15345" y="22365"/>
                      <a:pt x="15472" y="22241"/>
                      <a:pt x="15684" y="22241"/>
                    </a:cubicBezTo>
                    <a:cubicBezTo>
                      <a:pt x="15687" y="22241"/>
                      <a:pt x="15689" y="22241"/>
                      <a:pt x="15691" y="22241"/>
                    </a:cubicBezTo>
                    <a:cubicBezTo>
                      <a:pt x="15862" y="22243"/>
                      <a:pt x="15902" y="22351"/>
                      <a:pt x="16045" y="22390"/>
                    </a:cubicBezTo>
                    <a:cubicBezTo>
                      <a:pt x="16107" y="22407"/>
                      <a:pt x="16161" y="22415"/>
                      <a:pt x="16209" y="22415"/>
                    </a:cubicBezTo>
                    <a:cubicBezTo>
                      <a:pt x="16531" y="22415"/>
                      <a:pt x="16566" y="22058"/>
                      <a:pt x="16700" y="21713"/>
                    </a:cubicBezTo>
                    <a:cubicBezTo>
                      <a:pt x="16723" y="21652"/>
                      <a:pt x="16776" y="21626"/>
                      <a:pt x="16827" y="21626"/>
                    </a:cubicBezTo>
                    <a:close/>
                    <a:moveTo>
                      <a:pt x="25805" y="17721"/>
                    </a:moveTo>
                    <a:cubicBezTo>
                      <a:pt x="25872" y="17721"/>
                      <a:pt x="25940" y="17765"/>
                      <a:pt x="25932" y="17841"/>
                    </a:cubicBezTo>
                    <a:cubicBezTo>
                      <a:pt x="25900" y="18143"/>
                      <a:pt x="25863" y="18443"/>
                      <a:pt x="25825" y="18743"/>
                    </a:cubicBezTo>
                    <a:cubicBezTo>
                      <a:pt x="25814" y="18828"/>
                      <a:pt x="25755" y="18883"/>
                      <a:pt x="25681" y="18883"/>
                    </a:cubicBezTo>
                    <a:cubicBezTo>
                      <a:pt x="25658" y="18883"/>
                      <a:pt x="25633" y="18878"/>
                      <a:pt x="25608" y="18866"/>
                    </a:cubicBezTo>
                    <a:cubicBezTo>
                      <a:pt x="25493" y="18813"/>
                      <a:pt x="25378" y="18759"/>
                      <a:pt x="25264" y="18705"/>
                    </a:cubicBezTo>
                    <a:cubicBezTo>
                      <a:pt x="25083" y="19438"/>
                      <a:pt x="24492" y="20083"/>
                      <a:pt x="23929" y="20559"/>
                    </a:cubicBezTo>
                    <a:cubicBezTo>
                      <a:pt x="23548" y="20882"/>
                      <a:pt x="23077" y="20993"/>
                      <a:pt x="22735" y="21370"/>
                    </a:cubicBezTo>
                    <a:cubicBezTo>
                      <a:pt x="22413" y="21725"/>
                      <a:pt x="22147" y="22022"/>
                      <a:pt x="21755" y="22298"/>
                    </a:cubicBezTo>
                    <a:cubicBezTo>
                      <a:pt x="20728" y="23018"/>
                      <a:pt x="19691" y="23732"/>
                      <a:pt x="18643" y="24421"/>
                    </a:cubicBezTo>
                    <a:cubicBezTo>
                      <a:pt x="17728" y="25025"/>
                      <a:pt x="16671" y="25652"/>
                      <a:pt x="15543" y="25652"/>
                    </a:cubicBezTo>
                    <a:cubicBezTo>
                      <a:pt x="15487" y="25652"/>
                      <a:pt x="15432" y="25651"/>
                      <a:pt x="15376" y="25648"/>
                    </a:cubicBezTo>
                    <a:cubicBezTo>
                      <a:pt x="15216" y="25638"/>
                      <a:pt x="15168" y="25384"/>
                      <a:pt x="15340" y="25356"/>
                    </a:cubicBezTo>
                    <a:cubicBezTo>
                      <a:pt x="17556" y="24999"/>
                      <a:pt x="19294" y="23575"/>
                      <a:pt x="21117" y="22352"/>
                    </a:cubicBezTo>
                    <a:lnTo>
                      <a:pt x="21117" y="22351"/>
                    </a:lnTo>
                    <a:cubicBezTo>
                      <a:pt x="21537" y="22070"/>
                      <a:pt x="21956" y="21805"/>
                      <a:pt x="22301" y="21431"/>
                    </a:cubicBezTo>
                    <a:cubicBezTo>
                      <a:pt x="22527" y="21187"/>
                      <a:pt x="22697" y="20942"/>
                      <a:pt x="22979" y="20758"/>
                    </a:cubicBezTo>
                    <a:cubicBezTo>
                      <a:pt x="23390" y="20487"/>
                      <a:pt x="23779" y="20312"/>
                      <a:pt x="24120" y="19937"/>
                    </a:cubicBezTo>
                    <a:cubicBezTo>
                      <a:pt x="24509" y="19507"/>
                      <a:pt x="24922" y="19093"/>
                      <a:pt x="25004" y="18487"/>
                    </a:cubicBezTo>
                    <a:cubicBezTo>
                      <a:pt x="25017" y="18400"/>
                      <a:pt x="25078" y="18340"/>
                      <a:pt x="25154" y="18340"/>
                    </a:cubicBezTo>
                    <a:cubicBezTo>
                      <a:pt x="25178" y="18340"/>
                      <a:pt x="25204" y="18346"/>
                      <a:pt x="25230" y="18359"/>
                    </a:cubicBezTo>
                    <a:cubicBezTo>
                      <a:pt x="25345" y="18413"/>
                      <a:pt x="25457" y="18470"/>
                      <a:pt x="25571" y="18527"/>
                    </a:cubicBezTo>
                    <a:cubicBezTo>
                      <a:pt x="25610" y="18286"/>
                      <a:pt x="25649" y="18047"/>
                      <a:pt x="25693" y="17807"/>
                    </a:cubicBezTo>
                    <a:cubicBezTo>
                      <a:pt x="25703" y="17748"/>
                      <a:pt x="25754" y="17721"/>
                      <a:pt x="25805" y="17721"/>
                    </a:cubicBezTo>
                    <a:close/>
                    <a:moveTo>
                      <a:pt x="30588" y="22079"/>
                    </a:moveTo>
                    <a:cubicBezTo>
                      <a:pt x="30617" y="22079"/>
                      <a:pt x="30646" y="22096"/>
                      <a:pt x="30658" y="22133"/>
                    </a:cubicBezTo>
                    <a:cubicBezTo>
                      <a:pt x="30773" y="22487"/>
                      <a:pt x="30867" y="23034"/>
                      <a:pt x="30403" y="23184"/>
                    </a:cubicBezTo>
                    <a:cubicBezTo>
                      <a:pt x="30380" y="23191"/>
                      <a:pt x="30357" y="23194"/>
                      <a:pt x="30332" y="23194"/>
                    </a:cubicBezTo>
                    <a:cubicBezTo>
                      <a:pt x="30243" y="23194"/>
                      <a:pt x="30145" y="23157"/>
                      <a:pt x="30073" y="23157"/>
                    </a:cubicBezTo>
                    <a:cubicBezTo>
                      <a:pt x="30058" y="23157"/>
                      <a:pt x="30044" y="23158"/>
                      <a:pt x="30032" y="23162"/>
                    </a:cubicBezTo>
                    <a:cubicBezTo>
                      <a:pt x="30031" y="23163"/>
                      <a:pt x="30030" y="23163"/>
                      <a:pt x="30029" y="23163"/>
                    </a:cubicBezTo>
                    <a:cubicBezTo>
                      <a:pt x="30011" y="23163"/>
                      <a:pt x="29976" y="23120"/>
                      <a:pt x="29972" y="23120"/>
                    </a:cubicBezTo>
                    <a:cubicBezTo>
                      <a:pt x="29971" y="23120"/>
                      <a:pt x="29971" y="23120"/>
                      <a:pt x="29971" y="23120"/>
                    </a:cubicBezTo>
                    <a:cubicBezTo>
                      <a:pt x="29951" y="23128"/>
                      <a:pt x="29946" y="23334"/>
                      <a:pt x="29923" y="23395"/>
                    </a:cubicBezTo>
                    <a:cubicBezTo>
                      <a:pt x="29851" y="23577"/>
                      <a:pt x="29829" y="23596"/>
                      <a:pt x="29695" y="23733"/>
                    </a:cubicBezTo>
                    <a:cubicBezTo>
                      <a:pt x="29501" y="23933"/>
                      <a:pt x="29307" y="24012"/>
                      <a:pt x="29123" y="24233"/>
                    </a:cubicBezTo>
                    <a:cubicBezTo>
                      <a:pt x="29011" y="24370"/>
                      <a:pt x="28919" y="24536"/>
                      <a:pt x="28812" y="24677"/>
                    </a:cubicBezTo>
                    <a:cubicBezTo>
                      <a:pt x="28515" y="25067"/>
                      <a:pt x="28112" y="25719"/>
                      <a:pt x="27564" y="25719"/>
                    </a:cubicBezTo>
                    <a:cubicBezTo>
                      <a:pt x="27552" y="25719"/>
                      <a:pt x="27539" y="25719"/>
                      <a:pt x="27526" y="25718"/>
                    </a:cubicBezTo>
                    <a:cubicBezTo>
                      <a:pt x="27402" y="25711"/>
                      <a:pt x="27372" y="25529"/>
                      <a:pt x="27499" y="25496"/>
                    </a:cubicBezTo>
                    <a:cubicBezTo>
                      <a:pt x="28327" y="25289"/>
                      <a:pt x="28635" y="24241"/>
                      <a:pt x="29160" y="23691"/>
                    </a:cubicBezTo>
                    <a:cubicBezTo>
                      <a:pt x="29328" y="23514"/>
                      <a:pt x="29559" y="23441"/>
                      <a:pt x="29695" y="23246"/>
                    </a:cubicBezTo>
                    <a:cubicBezTo>
                      <a:pt x="29792" y="23110"/>
                      <a:pt x="29775" y="22982"/>
                      <a:pt x="29898" y="22851"/>
                    </a:cubicBezTo>
                    <a:cubicBezTo>
                      <a:pt x="29921" y="22826"/>
                      <a:pt x="29949" y="22816"/>
                      <a:pt x="29978" y="22816"/>
                    </a:cubicBezTo>
                    <a:cubicBezTo>
                      <a:pt x="30019" y="22816"/>
                      <a:pt x="30060" y="22838"/>
                      <a:pt x="30085" y="22874"/>
                    </a:cubicBezTo>
                    <a:lnTo>
                      <a:pt x="30085" y="22874"/>
                    </a:lnTo>
                    <a:cubicBezTo>
                      <a:pt x="30539" y="22774"/>
                      <a:pt x="30681" y="22540"/>
                      <a:pt x="30512" y="22172"/>
                    </a:cubicBezTo>
                    <a:cubicBezTo>
                      <a:pt x="30502" y="22115"/>
                      <a:pt x="30545" y="22079"/>
                      <a:pt x="30588" y="22079"/>
                    </a:cubicBezTo>
                    <a:close/>
                    <a:moveTo>
                      <a:pt x="13905" y="25882"/>
                    </a:moveTo>
                    <a:cubicBezTo>
                      <a:pt x="13972" y="25882"/>
                      <a:pt x="14038" y="25956"/>
                      <a:pt x="14001" y="26037"/>
                    </a:cubicBezTo>
                    <a:cubicBezTo>
                      <a:pt x="13867" y="26289"/>
                      <a:pt x="13805" y="26558"/>
                      <a:pt x="13814" y="26842"/>
                    </a:cubicBezTo>
                    <a:cubicBezTo>
                      <a:pt x="13812" y="26916"/>
                      <a:pt x="13748" y="26980"/>
                      <a:pt x="13676" y="26980"/>
                    </a:cubicBezTo>
                    <a:cubicBezTo>
                      <a:pt x="13663" y="26980"/>
                      <a:pt x="13651" y="26978"/>
                      <a:pt x="13638" y="26974"/>
                    </a:cubicBezTo>
                    <a:cubicBezTo>
                      <a:pt x="13449" y="26915"/>
                      <a:pt x="13352" y="26770"/>
                      <a:pt x="13184" y="26701"/>
                    </a:cubicBezTo>
                    <a:cubicBezTo>
                      <a:pt x="13068" y="26653"/>
                      <a:pt x="12982" y="26633"/>
                      <a:pt x="12914" y="26633"/>
                    </a:cubicBezTo>
                    <a:cubicBezTo>
                      <a:pt x="12709" y="26633"/>
                      <a:pt x="12663" y="26814"/>
                      <a:pt x="12467" y="26966"/>
                    </a:cubicBezTo>
                    <a:cubicBezTo>
                      <a:pt x="12340" y="27065"/>
                      <a:pt x="12212" y="27089"/>
                      <a:pt x="12060" y="27110"/>
                    </a:cubicBezTo>
                    <a:cubicBezTo>
                      <a:pt x="11682" y="27158"/>
                      <a:pt x="11391" y="27295"/>
                      <a:pt x="11030" y="27411"/>
                    </a:cubicBezTo>
                    <a:cubicBezTo>
                      <a:pt x="10881" y="27459"/>
                      <a:pt x="10801" y="27479"/>
                      <a:pt x="10634" y="27483"/>
                    </a:cubicBezTo>
                    <a:cubicBezTo>
                      <a:pt x="10626" y="27483"/>
                      <a:pt x="10618" y="27483"/>
                      <a:pt x="10610" y="27483"/>
                    </a:cubicBezTo>
                    <a:cubicBezTo>
                      <a:pt x="10422" y="27483"/>
                      <a:pt x="10227" y="27440"/>
                      <a:pt x="10030" y="27440"/>
                    </a:cubicBezTo>
                    <a:cubicBezTo>
                      <a:pt x="9948" y="27440"/>
                      <a:pt x="9865" y="27448"/>
                      <a:pt x="9783" y="27469"/>
                    </a:cubicBezTo>
                    <a:cubicBezTo>
                      <a:pt x="9646" y="27505"/>
                      <a:pt x="9476" y="27647"/>
                      <a:pt x="9349" y="27697"/>
                    </a:cubicBezTo>
                    <a:cubicBezTo>
                      <a:pt x="9025" y="27822"/>
                      <a:pt x="8683" y="27863"/>
                      <a:pt x="8338" y="27863"/>
                    </a:cubicBezTo>
                    <a:cubicBezTo>
                      <a:pt x="8054" y="27863"/>
                      <a:pt x="7769" y="27835"/>
                      <a:pt x="7492" y="27803"/>
                    </a:cubicBezTo>
                    <a:cubicBezTo>
                      <a:pt x="7267" y="27776"/>
                      <a:pt x="7257" y="27432"/>
                      <a:pt x="7475" y="27432"/>
                    </a:cubicBezTo>
                    <a:cubicBezTo>
                      <a:pt x="7482" y="27432"/>
                      <a:pt x="7489" y="27432"/>
                      <a:pt x="7496" y="27433"/>
                    </a:cubicBezTo>
                    <a:lnTo>
                      <a:pt x="7495" y="27433"/>
                    </a:lnTo>
                    <a:cubicBezTo>
                      <a:pt x="7795" y="27462"/>
                      <a:pt x="8106" y="27502"/>
                      <a:pt x="8414" y="27502"/>
                    </a:cubicBezTo>
                    <a:cubicBezTo>
                      <a:pt x="8610" y="27502"/>
                      <a:pt x="8805" y="27485"/>
                      <a:pt x="8995" y="27440"/>
                    </a:cubicBezTo>
                    <a:cubicBezTo>
                      <a:pt x="9334" y="27357"/>
                      <a:pt x="9606" y="27107"/>
                      <a:pt x="9943" y="27042"/>
                    </a:cubicBezTo>
                    <a:cubicBezTo>
                      <a:pt x="9977" y="27036"/>
                      <a:pt x="10009" y="27033"/>
                      <a:pt x="10041" y="27033"/>
                    </a:cubicBezTo>
                    <a:cubicBezTo>
                      <a:pt x="10211" y="27033"/>
                      <a:pt x="10350" y="27114"/>
                      <a:pt x="10527" y="27116"/>
                    </a:cubicBezTo>
                    <a:cubicBezTo>
                      <a:pt x="10532" y="27116"/>
                      <a:pt x="10537" y="27117"/>
                      <a:pt x="10543" y="27117"/>
                    </a:cubicBezTo>
                    <a:cubicBezTo>
                      <a:pt x="10956" y="27117"/>
                      <a:pt x="11046" y="26908"/>
                      <a:pt x="11369" y="26811"/>
                    </a:cubicBezTo>
                    <a:cubicBezTo>
                      <a:pt x="11794" y="26684"/>
                      <a:pt x="12014" y="26822"/>
                      <a:pt x="12420" y="26496"/>
                    </a:cubicBezTo>
                    <a:cubicBezTo>
                      <a:pt x="12552" y="26389"/>
                      <a:pt x="12563" y="26251"/>
                      <a:pt x="12754" y="26205"/>
                    </a:cubicBezTo>
                    <a:cubicBezTo>
                      <a:pt x="12793" y="26196"/>
                      <a:pt x="12830" y="26191"/>
                      <a:pt x="12865" y="26191"/>
                    </a:cubicBezTo>
                    <a:cubicBezTo>
                      <a:pt x="13152" y="26191"/>
                      <a:pt x="13336" y="26473"/>
                      <a:pt x="13568" y="26631"/>
                    </a:cubicBezTo>
                    <a:cubicBezTo>
                      <a:pt x="13615" y="26386"/>
                      <a:pt x="13695" y="26164"/>
                      <a:pt x="13824" y="25934"/>
                    </a:cubicBezTo>
                    <a:cubicBezTo>
                      <a:pt x="13844" y="25898"/>
                      <a:pt x="13875" y="25882"/>
                      <a:pt x="13905" y="25882"/>
                    </a:cubicBezTo>
                    <a:close/>
                    <a:moveTo>
                      <a:pt x="22371" y="24237"/>
                    </a:moveTo>
                    <a:cubicBezTo>
                      <a:pt x="22439" y="24237"/>
                      <a:pt x="22509" y="24293"/>
                      <a:pt x="22478" y="24370"/>
                    </a:cubicBezTo>
                    <a:cubicBezTo>
                      <a:pt x="22340" y="24724"/>
                      <a:pt x="22190" y="25068"/>
                      <a:pt x="22033" y="25413"/>
                    </a:cubicBezTo>
                    <a:cubicBezTo>
                      <a:pt x="22010" y="25466"/>
                      <a:pt x="21956" y="25488"/>
                      <a:pt x="21903" y="25488"/>
                    </a:cubicBezTo>
                    <a:cubicBezTo>
                      <a:pt x="21873" y="25488"/>
                      <a:pt x="21843" y="25481"/>
                      <a:pt x="21818" y="25469"/>
                    </a:cubicBezTo>
                    <a:cubicBezTo>
                      <a:pt x="21591" y="25362"/>
                      <a:pt x="21391" y="25292"/>
                      <a:pt x="21165" y="25234"/>
                    </a:cubicBezTo>
                    <a:cubicBezTo>
                      <a:pt x="21073" y="25495"/>
                      <a:pt x="20980" y="25755"/>
                      <a:pt x="20887" y="26016"/>
                    </a:cubicBezTo>
                    <a:cubicBezTo>
                      <a:pt x="20859" y="26093"/>
                      <a:pt x="20798" y="26137"/>
                      <a:pt x="20727" y="26137"/>
                    </a:cubicBezTo>
                    <a:cubicBezTo>
                      <a:pt x="20699" y="26137"/>
                      <a:pt x="20670" y="26130"/>
                      <a:pt x="20641" y="26116"/>
                    </a:cubicBezTo>
                    <a:cubicBezTo>
                      <a:pt x="20564" y="26079"/>
                      <a:pt x="20492" y="26063"/>
                      <a:pt x="20422" y="26063"/>
                    </a:cubicBezTo>
                    <a:cubicBezTo>
                      <a:pt x="19920" y="26063"/>
                      <a:pt x="19569" y="26901"/>
                      <a:pt x="19133" y="27061"/>
                    </a:cubicBezTo>
                    <a:cubicBezTo>
                      <a:pt x="18662" y="27234"/>
                      <a:pt x="18306" y="27054"/>
                      <a:pt x="17952" y="27571"/>
                    </a:cubicBezTo>
                    <a:cubicBezTo>
                      <a:pt x="17791" y="27806"/>
                      <a:pt x="17798" y="27866"/>
                      <a:pt x="17540" y="27986"/>
                    </a:cubicBezTo>
                    <a:cubicBezTo>
                      <a:pt x="17142" y="28170"/>
                      <a:pt x="16713" y="28133"/>
                      <a:pt x="16354" y="28452"/>
                    </a:cubicBezTo>
                    <a:cubicBezTo>
                      <a:pt x="16181" y="28607"/>
                      <a:pt x="16031" y="28727"/>
                      <a:pt x="15822" y="28828"/>
                    </a:cubicBezTo>
                    <a:cubicBezTo>
                      <a:pt x="14722" y="29368"/>
                      <a:pt x="13444" y="29240"/>
                      <a:pt x="12300" y="29560"/>
                    </a:cubicBezTo>
                    <a:cubicBezTo>
                      <a:pt x="11092" y="29899"/>
                      <a:pt x="9951" y="30311"/>
                      <a:pt x="8696" y="30311"/>
                    </a:cubicBezTo>
                    <a:cubicBezTo>
                      <a:pt x="8559" y="30311"/>
                      <a:pt x="8420" y="30306"/>
                      <a:pt x="8279" y="30296"/>
                    </a:cubicBezTo>
                    <a:cubicBezTo>
                      <a:pt x="8082" y="30281"/>
                      <a:pt x="8090" y="30010"/>
                      <a:pt x="8283" y="29991"/>
                    </a:cubicBezTo>
                    <a:cubicBezTo>
                      <a:pt x="9138" y="29910"/>
                      <a:pt x="9982" y="29864"/>
                      <a:pt x="10820" y="29656"/>
                    </a:cubicBezTo>
                    <a:cubicBezTo>
                      <a:pt x="11469" y="29494"/>
                      <a:pt x="12090" y="29180"/>
                      <a:pt x="12754" y="29093"/>
                    </a:cubicBezTo>
                    <a:cubicBezTo>
                      <a:pt x="13484" y="28999"/>
                      <a:pt x="14186" y="28926"/>
                      <a:pt x="14901" y="28739"/>
                    </a:cubicBezTo>
                    <a:cubicBezTo>
                      <a:pt x="15392" y="28611"/>
                      <a:pt x="15786" y="28443"/>
                      <a:pt x="16193" y="28127"/>
                    </a:cubicBezTo>
                    <a:cubicBezTo>
                      <a:pt x="16383" y="27978"/>
                      <a:pt x="16536" y="27786"/>
                      <a:pt x="16773" y="27703"/>
                    </a:cubicBezTo>
                    <a:cubicBezTo>
                      <a:pt x="16822" y="27686"/>
                      <a:pt x="16886" y="27682"/>
                      <a:pt x="16954" y="27682"/>
                    </a:cubicBezTo>
                    <a:cubicBezTo>
                      <a:pt x="17024" y="27682"/>
                      <a:pt x="17097" y="27687"/>
                      <a:pt x="17162" y="27687"/>
                    </a:cubicBezTo>
                    <a:cubicBezTo>
                      <a:pt x="17222" y="27687"/>
                      <a:pt x="17275" y="27683"/>
                      <a:pt x="17313" y="27668"/>
                    </a:cubicBezTo>
                    <a:cubicBezTo>
                      <a:pt x="17695" y="27517"/>
                      <a:pt x="17586" y="27399"/>
                      <a:pt x="17767" y="27102"/>
                    </a:cubicBezTo>
                    <a:cubicBezTo>
                      <a:pt x="17910" y="26868"/>
                      <a:pt x="18012" y="26796"/>
                      <a:pt x="18282" y="26730"/>
                    </a:cubicBezTo>
                    <a:cubicBezTo>
                      <a:pt x="18700" y="26627"/>
                      <a:pt x="19112" y="26653"/>
                      <a:pt x="19473" y="26325"/>
                    </a:cubicBezTo>
                    <a:cubicBezTo>
                      <a:pt x="19644" y="26171"/>
                      <a:pt x="19752" y="25987"/>
                      <a:pt x="19956" y="25868"/>
                    </a:cubicBezTo>
                    <a:cubicBezTo>
                      <a:pt x="20118" y="25774"/>
                      <a:pt x="20266" y="25727"/>
                      <a:pt x="20417" y="25727"/>
                    </a:cubicBezTo>
                    <a:cubicBezTo>
                      <a:pt x="20486" y="25727"/>
                      <a:pt x="20555" y="25736"/>
                      <a:pt x="20626" y="25756"/>
                    </a:cubicBezTo>
                    <a:cubicBezTo>
                      <a:pt x="20719" y="25503"/>
                      <a:pt x="20811" y="25250"/>
                      <a:pt x="20904" y="24997"/>
                    </a:cubicBezTo>
                    <a:cubicBezTo>
                      <a:pt x="20931" y="24925"/>
                      <a:pt x="20990" y="24879"/>
                      <a:pt x="21063" y="24879"/>
                    </a:cubicBezTo>
                    <a:cubicBezTo>
                      <a:pt x="21077" y="24879"/>
                      <a:pt x="21091" y="24880"/>
                      <a:pt x="21106" y="24884"/>
                    </a:cubicBezTo>
                    <a:cubicBezTo>
                      <a:pt x="21360" y="24942"/>
                      <a:pt x="21594" y="25023"/>
                      <a:pt x="21826" y="25129"/>
                    </a:cubicBezTo>
                    <a:cubicBezTo>
                      <a:pt x="21973" y="24845"/>
                      <a:pt x="22121" y="24563"/>
                      <a:pt x="22281" y="24287"/>
                    </a:cubicBezTo>
                    <a:cubicBezTo>
                      <a:pt x="22301" y="24252"/>
                      <a:pt x="22336" y="24237"/>
                      <a:pt x="22371" y="24237"/>
                    </a:cubicBezTo>
                    <a:close/>
                    <a:moveTo>
                      <a:pt x="29687" y="19712"/>
                    </a:moveTo>
                    <a:cubicBezTo>
                      <a:pt x="29721" y="19712"/>
                      <a:pt x="29755" y="19730"/>
                      <a:pt x="29770" y="19772"/>
                    </a:cubicBezTo>
                    <a:cubicBezTo>
                      <a:pt x="29901" y="20143"/>
                      <a:pt x="30004" y="20485"/>
                      <a:pt x="29840" y="20861"/>
                    </a:cubicBezTo>
                    <a:cubicBezTo>
                      <a:pt x="29675" y="21238"/>
                      <a:pt x="28976" y="21617"/>
                      <a:pt x="29123" y="22090"/>
                    </a:cubicBezTo>
                    <a:cubicBezTo>
                      <a:pt x="29152" y="22180"/>
                      <a:pt x="29073" y="22265"/>
                      <a:pt x="28987" y="22265"/>
                    </a:cubicBezTo>
                    <a:cubicBezTo>
                      <a:pt x="28976" y="22265"/>
                      <a:pt x="28964" y="22263"/>
                      <a:pt x="28953" y="22260"/>
                    </a:cubicBezTo>
                    <a:cubicBezTo>
                      <a:pt x="28806" y="22217"/>
                      <a:pt x="28660" y="22175"/>
                      <a:pt x="28514" y="22133"/>
                    </a:cubicBezTo>
                    <a:cubicBezTo>
                      <a:pt x="28480" y="23099"/>
                      <a:pt x="27371" y="23022"/>
                      <a:pt x="26823" y="23660"/>
                    </a:cubicBezTo>
                    <a:cubicBezTo>
                      <a:pt x="26015" y="24605"/>
                      <a:pt x="25156" y="25460"/>
                      <a:pt x="24255" y="26328"/>
                    </a:cubicBezTo>
                    <a:cubicBezTo>
                      <a:pt x="23856" y="26713"/>
                      <a:pt x="23518" y="27095"/>
                      <a:pt x="23006" y="27310"/>
                    </a:cubicBezTo>
                    <a:cubicBezTo>
                      <a:pt x="22664" y="27454"/>
                      <a:pt x="22615" y="27317"/>
                      <a:pt x="22154" y="27548"/>
                    </a:cubicBezTo>
                    <a:cubicBezTo>
                      <a:pt x="21806" y="27722"/>
                      <a:pt x="21479" y="27987"/>
                      <a:pt x="21153" y="28200"/>
                    </a:cubicBezTo>
                    <a:cubicBezTo>
                      <a:pt x="20005" y="28947"/>
                      <a:pt x="18864" y="29848"/>
                      <a:pt x="17641" y="30462"/>
                    </a:cubicBezTo>
                    <a:cubicBezTo>
                      <a:pt x="17620" y="30473"/>
                      <a:pt x="17599" y="30477"/>
                      <a:pt x="17577" y="30477"/>
                    </a:cubicBezTo>
                    <a:cubicBezTo>
                      <a:pt x="17458" y="30477"/>
                      <a:pt x="17351" y="30327"/>
                      <a:pt x="17464" y="30233"/>
                    </a:cubicBezTo>
                    <a:cubicBezTo>
                      <a:pt x="18386" y="29478"/>
                      <a:pt x="19487" y="28893"/>
                      <a:pt x="20489" y="28244"/>
                    </a:cubicBezTo>
                    <a:cubicBezTo>
                      <a:pt x="20987" y="27921"/>
                      <a:pt x="21475" y="27564"/>
                      <a:pt x="21991" y="27269"/>
                    </a:cubicBezTo>
                    <a:cubicBezTo>
                      <a:pt x="22490" y="26984"/>
                      <a:pt x="22999" y="26996"/>
                      <a:pt x="23494" y="26630"/>
                    </a:cubicBezTo>
                    <a:cubicBezTo>
                      <a:pt x="23963" y="26282"/>
                      <a:pt x="24377" y="25788"/>
                      <a:pt x="24800" y="25387"/>
                    </a:cubicBezTo>
                    <a:cubicBezTo>
                      <a:pt x="25240" y="24968"/>
                      <a:pt x="25702" y="24561"/>
                      <a:pt x="26111" y="24110"/>
                    </a:cubicBezTo>
                    <a:cubicBezTo>
                      <a:pt x="26397" y="23795"/>
                      <a:pt x="26614" y="23272"/>
                      <a:pt x="26952" y="23001"/>
                    </a:cubicBezTo>
                    <a:cubicBezTo>
                      <a:pt x="27426" y="22624"/>
                      <a:pt x="28320" y="22890"/>
                      <a:pt x="28231" y="21947"/>
                    </a:cubicBezTo>
                    <a:cubicBezTo>
                      <a:pt x="28224" y="21868"/>
                      <a:pt x="28300" y="21809"/>
                      <a:pt x="28373" y="21809"/>
                    </a:cubicBezTo>
                    <a:cubicBezTo>
                      <a:pt x="28384" y="21809"/>
                      <a:pt x="28396" y="21811"/>
                      <a:pt x="28407" y="21814"/>
                    </a:cubicBezTo>
                    <a:cubicBezTo>
                      <a:pt x="28543" y="21853"/>
                      <a:pt x="28681" y="21892"/>
                      <a:pt x="28818" y="21932"/>
                    </a:cubicBezTo>
                    <a:cubicBezTo>
                      <a:pt x="28819" y="21776"/>
                      <a:pt x="28880" y="21644"/>
                      <a:pt x="28986" y="21483"/>
                    </a:cubicBezTo>
                    <a:cubicBezTo>
                      <a:pt x="29379" y="20886"/>
                      <a:pt x="29808" y="20709"/>
                      <a:pt x="29602" y="19817"/>
                    </a:cubicBezTo>
                    <a:cubicBezTo>
                      <a:pt x="29588" y="19752"/>
                      <a:pt x="29637" y="19712"/>
                      <a:pt x="29687" y="19712"/>
                    </a:cubicBezTo>
                    <a:close/>
                    <a:moveTo>
                      <a:pt x="31706" y="26383"/>
                    </a:moveTo>
                    <a:cubicBezTo>
                      <a:pt x="31715" y="26383"/>
                      <a:pt x="31725" y="26386"/>
                      <a:pt x="31735" y="26392"/>
                    </a:cubicBezTo>
                    <a:cubicBezTo>
                      <a:pt x="32147" y="26645"/>
                      <a:pt x="31912" y="27066"/>
                      <a:pt x="31561" y="27066"/>
                    </a:cubicBezTo>
                    <a:cubicBezTo>
                      <a:pt x="31523" y="27066"/>
                      <a:pt x="31484" y="27061"/>
                      <a:pt x="31444" y="27050"/>
                    </a:cubicBezTo>
                    <a:cubicBezTo>
                      <a:pt x="31440" y="27448"/>
                      <a:pt x="31297" y="27521"/>
                      <a:pt x="30941" y="27722"/>
                    </a:cubicBezTo>
                    <a:cubicBezTo>
                      <a:pt x="30620" y="27903"/>
                      <a:pt x="30698" y="28028"/>
                      <a:pt x="30549" y="28298"/>
                    </a:cubicBezTo>
                    <a:cubicBezTo>
                      <a:pt x="30473" y="28434"/>
                      <a:pt x="30300" y="28505"/>
                      <a:pt x="30193" y="28605"/>
                    </a:cubicBezTo>
                    <a:cubicBezTo>
                      <a:pt x="29961" y="28823"/>
                      <a:pt x="29829" y="29098"/>
                      <a:pt x="29581" y="29308"/>
                    </a:cubicBezTo>
                    <a:cubicBezTo>
                      <a:pt x="29264" y="29576"/>
                      <a:pt x="28856" y="29743"/>
                      <a:pt x="28516" y="29978"/>
                    </a:cubicBezTo>
                    <a:cubicBezTo>
                      <a:pt x="28048" y="30301"/>
                      <a:pt x="27674" y="30709"/>
                      <a:pt x="27229" y="31054"/>
                    </a:cubicBezTo>
                    <a:cubicBezTo>
                      <a:pt x="26899" y="31310"/>
                      <a:pt x="26413" y="31402"/>
                      <a:pt x="26181" y="31774"/>
                    </a:cubicBezTo>
                    <a:cubicBezTo>
                      <a:pt x="26160" y="31807"/>
                      <a:pt x="26128" y="31821"/>
                      <a:pt x="26097" y="31821"/>
                    </a:cubicBezTo>
                    <a:cubicBezTo>
                      <a:pt x="26037" y="31821"/>
                      <a:pt x="25978" y="31769"/>
                      <a:pt x="25997" y="31697"/>
                    </a:cubicBezTo>
                    <a:cubicBezTo>
                      <a:pt x="26058" y="31468"/>
                      <a:pt x="26123" y="31384"/>
                      <a:pt x="26323" y="31252"/>
                    </a:cubicBezTo>
                    <a:cubicBezTo>
                      <a:pt x="26680" y="31018"/>
                      <a:pt x="27042" y="30864"/>
                      <a:pt x="27367" y="30567"/>
                    </a:cubicBezTo>
                    <a:cubicBezTo>
                      <a:pt x="28016" y="29977"/>
                      <a:pt x="28888" y="29630"/>
                      <a:pt x="29490" y="29022"/>
                    </a:cubicBezTo>
                    <a:cubicBezTo>
                      <a:pt x="29725" y="28785"/>
                      <a:pt x="29839" y="28517"/>
                      <a:pt x="30088" y="28302"/>
                    </a:cubicBezTo>
                    <a:cubicBezTo>
                      <a:pt x="30159" y="28240"/>
                      <a:pt x="30316" y="28177"/>
                      <a:pt x="30368" y="28094"/>
                    </a:cubicBezTo>
                    <a:cubicBezTo>
                      <a:pt x="30450" y="27962"/>
                      <a:pt x="30362" y="27805"/>
                      <a:pt x="30435" y="27674"/>
                    </a:cubicBezTo>
                    <a:cubicBezTo>
                      <a:pt x="30660" y="27269"/>
                      <a:pt x="31255" y="27648"/>
                      <a:pt x="31203" y="26861"/>
                    </a:cubicBezTo>
                    <a:cubicBezTo>
                      <a:pt x="31198" y="26787"/>
                      <a:pt x="31256" y="26751"/>
                      <a:pt x="31316" y="26751"/>
                    </a:cubicBezTo>
                    <a:cubicBezTo>
                      <a:pt x="31347" y="26751"/>
                      <a:pt x="31378" y="26760"/>
                      <a:pt x="31402" y="26780"/>
                    </a:cubicBezTo>
                    <a:cubicBezTo>
                      <a:pt x="31486" y="26677"/>
                      <a:pt x="31570" y="26574"/>
                      <a:pt x="31654" y="26473"/>
                    </a:cubicBezTo>
                    <a:cubicBezTo>
                      <a:pt x="31632" y="26432"/>
                      <a:pt x="31664" y="26383"/>
                      <a:pt x="31706" y="26383"/>
                    </a:cubicBezTo>
                    <a:close/>
                    <a:moveTo>
                      <a:pt x="30576" y="24287"/>
                    </a:moveTo>
                    <a:cubicBezTo>
                      <a:pt x="30595" y="24287"/>
                      <a:pt x="30614" y="24292"/>
                      <a:pt x="30630" y="24304"/>
                    </a:cubicBezTo>
                    <a:cubicBezTo>
                      <a:pt x="30812" y="24435"/>
                      <a:pt x="30938" y="24552"/>
                      <a:pt x="31048" y="24713"/>
                    </a:cubicBezTo>
                    <a:lnTo>
                      <a:pt x="31048" y="24715"/>
                    </a:lnTo>
                    <a:lnTo>
                      <a:pt x="31076" y="24650"/>
                    </a:lnTo>
                    <a:cubicBezTo>
                      <a:pt x="31082" y="24606"/>
                      <a:pt x="31121" y="24578"/>
                      <a:pt x="31158" y="24578"/>
                    </a:cubicBezTo>
                    <a:cubicBezTo>
                      <a:pt x="31185" y="24578"/>
                      <a:pt x="31210" y="24594"/>
                      <a:pt x="31218" y="24631"/>
                    </a:cubicBezTo>
                    <a:cubicBezTo>
                      <a:pt x="31266" y="24843"/>
                      <a:pt x="31267" y="24830"/>
                      <a:pt x="31160" y="25015"/>
                    </a:cubicBezTo>
                    <a:cubicBezTo>
                      <a:pt x="31138" y="25051"/>
                      <a:pt x="31101" y="25069"/>
                      <a:pt x="31064" y="25069"/>
                    </a:cubicBezTo>
                    <a:cubicBezTo>
                      <a:pt x="31026" y="25069"/>
                      <a:pt x="30988" y="25051"/>
                      <a:pt x="30967" y="25015"/>
                    </a:cubicBezTo>
                    <a:cubicBezTo>
                      <a:pt x="30872" y="24907"/>
                      <a:pt x="30776" y="24799"/>
                      <a:pt x="30681" y="24692"/>
                    </a:cubicBezTo>
                    <a:cubicBezTo>
                      <a:pt x="30583" y="25302"/>
                      <a:pt x="29971" y="25719"/>
                      <a:pt x="29965" y="26374"/>
                    </a:cubicBezTo>
                    <a:cubicBezTo>
                      <a:pt x="29963" y="26440"/>
                      <a:pt x="29910" y="26484"/>
                      <a:pt x="29850" y="26484"/>
                    </a:cubicBezTo>
                    <a:cubicBezTo>
                      <a:pt x="29841" y="26484"/>
                      <a:pt x="29832" y="26483"/>
                      <a:pt x="29823" y="26481"/>
                    </a:cubicBezTo>
                    <a:cubicBezTo>
                      <a:pt x="29635" y="26438"/>
                      <a:pt x="29518" y="26416"/>
                      <a:pt x="29442" y="26416"/>
                    </a:cubicBezTo>
                    <a:cubicBezTo>
                      <a:pt x="29244" y="26416"/>
                      <a:pt x="29324" y="26568"/>
                      <a:pt x="29184" y="26916"/>
                    </a:cubicBezTo>
                    <a:cubicBezTo>
                      <a:pt x="29118" y="27080"/>
                      <a:pt x="29045" y="27212"/>
                      <a:pt x="28899" y="27315"/>
                    </a:cubicBezTo>
                    <a:cubicBezTo>
                      <a:pt x="28719" y="27441"/>
                      <a:pt x="28546" y="27368"/>
                      <a:pt x="28385" y="27430"/>
                    </a:cubicBezTo>
                    <a:cubicBezTo>
                      <a:pt x="28347" y="27445"/>
                      <a:pt x="28326" y="27449"/>
                      <a:pt x="28313" y="27449"/>
                    </a:cubicBezTo>
                    <a:cubicBezTo>
                      <a:pt x="28292" y="27449"/>
                      <a:pt x="28298" y="27436"/>
                      <a:pt x="28293" y="27436"/>
                    </a:cubicBezTo>
                    <a:cubicBezTo>
                      <a:pt x="28289" y="27436"/>
                      <a:pt x="28278" y="27445"/>
                      <a:pt x="28238" y="27479"/>
                    </a:cubicBezTo>
                    <a:cubicBezTo>
                      <a:pt x="28161" y="27544"/>
                      <a:pt x="28070" y="28116"/>
                      <a:pt x="28043" y="28216"/>
                    </a:cubicBezTo>
                    <a:cubicBezTo>
                      <a:pt x="28027" y="28276"/>
                      <a:pt x="27978" y="28303"/>
                      <a:pt x="27927" y="28303"/>
                    </a:cubicBezTo>
                    <a:cubicBezTo>
                      <a:pt x="27905" y="28303"/>
                      <a:pt x="27884" y="28299"/>
                      <a:pt x="27863" y="28290"/>
                    </a:cubicBezTo>
                    <a:cubicBezTo>
                      <a:pt x="27762" y="28248"/>
                      <a:pt x="27662" y="28208"/>
                      <a:pt x="27562" y="28166"/>
                    </a:cubicBezTo>
                    <a:lnTo>
                      <a:pt x="27562" y="28166"/>
                    </a:lnTo>
                    <a:cubicBezTo>
                      <a:pt x="27585" y="28918"/>
                      <a:pt x="26858" y="29238"/>
                      <a:pt x="26361" y="29760"/>
                    </a:cubicBezTo>
                    <a:cubicBezTo>
                      <a:pt x="25475" y="30693"/>
                      <a:pt x="24381" y="31657"/>
                      <a:pt x="23196" y="32186"/>
                    </a:cubicBezTo>
                    <a:cubicBezTo>
                      <a:pt x="23176" y="32196"/>
                      <a:pt x="23156" y="32200"/>
                      <a:pt x="23137" y="32200"/>
                    </a:cubicBezTo>
                    <a:cubicBezTo>
                      <a:pt x="23026" y="32200"/>
                      <a:pt x="22962" y="32054"/>
                      <a:pt x="23073" y="31977"/>
                    </a:cubicBezTo>
                    <a:cubicBezTo>
                      <a:pt x="23928" y="31372"/>
                      <a:pt x="24803" y="30857"/>
                      <a:pt x="25582" y="30144"/>
                    </a:cubicBezTo>
                    <a:cubicBezTo>
                      <a:pt x="25924" y="29832"/>
                      <a:pt x="26215" y="29452"/>
                      <a:pt x="26564" y="29153"/>
                    </a:cubicBezTo>
                    <a:cubicBezTo>
                      <a:pt x="26953" y="28819"/>
                      <a:pt x="27449" y="28773"/>
                      <a:pt x="27305" y="28010"/>
                    </a:cubicBezTo>
                    <a:cubicBezTo>
                      <a:pt x="27292" y="27943"/>
                      <a:pt x="27343" y="27856"/>
                      <a:pt x="27415" y="27856"/>
                    </a:cubicBezTo>
                    <a:cubicBezTo>
                      <a:pt x="27427" y="27856"/>
                      <a:pt x="27440" y="27859"/>
                      <a:pt x="27453" y="27864"/>
                    </a:cubicBezTo>
                    <a:cubicBezTo>
                      <a:pt x="27549" y="27904"/>
                      <a:pt x="27627" y="27921"/>
                      <a:pt x="27690" y="27921"/>
                    </a:cubicBezTo>
                    <a:cubicBezTo>
                      <a:pt x="27988" y="27921"/>
                      <a:pt x="27982" y="27535"/>
                      <a:pt x="28081" y="27172"/>
                    </a:cubicBezTo>
                    <a:cubicBezTo>
                      <a:pt x="28094" y="27124"/>
                      <a:pt x="28145" y="27086"/>
                      <a:pt x="28196" y="27086"/>
                    </a:cubicBezTo>
                    <a:cubicBezTo>
                      <a:pt x="28215" y="27086"/>
                      <a:pt x="28234" y="27091"/>
                      <a:pt x="28251" y="27103"/>
                    </a:cubicBezTo>
                    <a:cubicBezTo>
                      <a:pt x="28819" y="26951"/>
                      <a:pt x="29080" y="26653"/>
                      <a:pt x="29033" y="26209"/>
                    </a:cubicBezTo>
                    <a:cubicBezTo>
                      <a:pt x="29034" y="26144"/>
                      <a:pt x="29088" y="26097"/>
                      <a:pt x="29149" y="26097"/>
                    </a:cubicBezTo>
                    <a:cubicBezTo>
                      <a:pt x="29159" y="26097"/>
                      <a:pt x="29169" y="26098"/>
                      <a:pt x="29179" y="26101"/>
                    </a:cubicBezTo>
                    <a:cubicBezTo>
                      <a:pt x="29397" y="26152"/>
                      <a:pt x="29521" y="26186"/>
                      <a:pt x="29600" y="26186"/>
                    </a:cubicBezTo>
                    <a:cubicBezTo>
                      <a:pt x="29740" y="26186"/>
                      <a:pt x="29742" y="26079"/>
                      <a:pt x="29882" y="25768"/>
                    </a:cubicBezTo>
                    <a:cubicBezTo>
                      <a:pt x="30090" y="25306"/>
                      <a:pt x="30510" y="24953"/>
                      <a:pt x="30457" y="24402"/>
                    </a:cubicBezTo>
                    <a:cubicBezTo>
                      <a:pt x="30451" y="24339"/>
                      <a:pt x="30515" y="24287"/>
                      <a:pt x="30576" y="24287"/>
                    </a:cubicBezTo>
                    <a:close/>
                    <a:moveTo>
                      <a:pt x="15835" y="30709"/>
                    </a:moveTo>
                    <a:cubicBezTo>
                      <a:pt x="15902" y="30709"/>
                      <a:pt x="15971" y="30789"/>
                      <a:pt x="15925" y="30857"/>
                    </a:cubicBezTo>
                    <a:cubicBezTo>
                      <a:pt x="15686" y="31211"/>
                      <a:pt x="15622" y="31418"/>
                      <a:pt x="15335" y="31418"/>
                    </a:cubicBezTo>
                    <a:cubicBezTo>
                      <a:pt x="15285" y="31418"/>
                      <a:pt x="15229" y="31412"/>
                      <a:pt x="15164" y="31399"/>
                    </a:cubicBezTo>
                    <a:cubicBezTo>
                      <a:pt x="15126" y="31327"/>
                      <a:pt x="15078" y="31291"/>
                      <a:pt x="15019" y="31291"/>
                    </a:cubicBezTo>
                    <a:cubicBezTo>
                      <a:pt x="14982" y="31291"/>
                      <a:pt x="14941" y="31305"/>
                      <a:pt x="14896" y="31333"/>
                    </a:cubicBezTo>
                    <a:cubicBezTo>
                      <a:pt x="14766" y="31336"/>
                      <a:pt x="14659" y="31388"/>
                      <a:pt x="14577" y="31492"/>
                    </a:cubicBezTo>
                    <a:cubicBezTo>
                      <a:pt x="14502" y="31528"/>
                      <a:pt x="14433" y="31587"/>
                      <a:pt x="14348" y="31606"/>
                    </a:cubicBezTo>
                    <a:cubicBezTo>
                      <a:pt x="14311" y="31614"/>
                      <a:pt x="14278" y="31618"/>
                      <a:pt x="14245" y="31618"/>
                    </a:cubicBezTo>
                    <a:cubicBezTo>
                      <a:pt x="14120" y="31618"/>
                      <a:pt x="14022" y="31566"/>
                      <a:pt x="13886" y="31551"/>
                    </a:cubicBezTo>
                    <a:cubicBezTo>
                      <a:pt x="13805" y="31541"/>
                      <a:pt x="13736" y="31537"/>
                      <a:pt x="13676" y="31537"/>
                    </a:cubicBezTo>
                    <a:cubicBezTo>
                      <a:pt x="13270" y="31537"/>
                      <a:pt x="13256" y="31722"/>
                      <a:pt x="12835" y="31821"/>
                    </a:cubicBezTo>
                    <a:cubicBezTo>
                      <a:pt x="12688" y="31856"/>
                      <a:pt x="12538" y="31863"/>
                      <a:pt x="12387" y="31863"/>
                    </a:cubicBezTo>
                    <a:cubicBezTo>
                      <a:pt x="12261" y="31863"/>
                      <a:pt x="12135" y="31858"/>
                      <a:pt x="12008" y="31858"/>
                    </a:cubicBezTo>
                    <a:cubicBezTo>
                      <a:pt x="11834" y="31858"/>
                      <a:pt x="11659" y="31868"/>
                      <a:pt x="11485" y="31917"/>
                    </a:cubicBezTo>
                    <a:cubicBezTo>
                      <a:pt x="11068" y="32035"/>
                      <a:pt x="10728" y="32325"/>
                      <a:pt x="10297" y="32389"/>
                    </a:cubicBezTo>
                    <a:cubicBezTo>
                      <a:pt x="10195" y="32404"/>
                      <a:pt x="10095" y="32409"/>
                      <a:pt x="9998" y="32409"/>
                    </a:cubicBezTo>
                    <a:cubicBezTo>
                      <a:pt x="9857" y="32409"/>
                      <a:pt x="9718" y="32399"/>
                      <a:pt x="9579" y="32399"/>
                    </a:cubicBezTo>
                    <a:cubicBezTo>
                      <a:pt x="9399" y="32399"/>
                      <a:pt x="9216" y="32415"/>
                      <a:pt x="9022" y="32486"/>
                    </a:cubicBezTo>
                    <a:cubicBezTo>
                      <a:pt x="9003" y="32493"/>
                      <a:pt x="8984" y="32497"/>
                      <a:pt x="8967" y="32497"/>
                    </a:cubicBezTo>
                    <a:cubicBezTo>
                      <a:pt x="8807" y="32497"/>
                      <a:pt x="8719" y="32232"/>
                      <a:pt x="8884" y="32155"/>
                    </a:cubicBezTo>
                    <a:cubicBezTo>
                      <a:pt x="9124" y="32043"/>
                      <a:pt x="9362" y="31956"/>
                      <a:pt x="9630" y="31945"/>
                    </a:cubicBezTo>
                    <a:cubicBezTo>
                      <a:pt x="10182" y="31924"/>
                      <a:pt x="10546" y="31849"/>
                      <a:pt x="11069" y="31641"/>
                    </a:cubicBezTo>
                    <a:cubicBezTo>
                      <a:pt x="11361" y="31525"/>
                      <a:pt x="11673" y="31453"/>
                      <a:pt x="11987" y="31437"/>
                    </a:cubicBezTo>
                    <a:cubicBezTo>
                      <a:pt x="12004" y="31436"/>
                      <a:pt x="12022" y="31436"/>
                      <a:pt x="12039" y="31436"/>
                    </a:cubicBezTo>
                    <a:cubicBezTo>
                      <a:pt x="12165" y="31436"/>
                      <a:pt x="12298" y="31457"/>
                      <a:pt x="12424" y="31457"/>
                    </a:cubicBezTo>
                    <a:cubicBezTo>
                      <a:pt x="12460" y="31457"/>
                      <a:pt x="12495" y="31455"/>
                      <a:pt x="12529" y="31451"/>
                    </a:cubicBezTo>
                    <a:cubicBezTo>
                      <a:pt x="13772" y="31292"/>
                      <a:pt x="12885" y="31227"/>
                      <a:pt x="13300" y="31126"/>
                    </a:cubicBezTo>
                    <a:cubicBezTo>
                      <a:pt x="13411" y="31099"/>
                      <a:pt x="13486" y="31086"/>
                      <a:pt x="13569" y="31086"/>
                    </a:cubicBezTo>
                    <a:cubicBezTo>
                      <a:pt x="13626" y="31086"/>
                      <a:pt x="13688" y="31092"/>
                      <a:pt x="13768" y="31104"/>
                    </a:cubicBezTo>
                    <a:cubicBezTo>
                      <a:pt x="13963" y="31133"/>
                      <a:pt x="13906" y="31259"/>
                      <a:pt x="14083" y="31259"/>
                    </a:cubicBezTo>
                    <a:cubicBezTo>
                      <a:pt x="14143" y="31259"/>
                      <a:pt x="14228" y="31245"/>
                      <a:pt x="14358" y="31208"/>
                    </a:cubicBezTo>
                    <a:cubicBezTo>
                      <a:pt x="14475" y="31176"/>
                      <a:pt x="14561" y="31030"/>
                      <a:pt x="14674" y="30984"/>
                    </a:cubicBezTo>
                    <a:cubicBezTo>
                      <a:pt x="14785" y="30939"/>
                      <a:pt x="14841" y="30924"/>
                      <a:pt x="14903" y="30924"/>
                    </a:cubicBezTo>
                    <a:cubicBezTo>
                      <a:pt x="14954" y="30924"/>
                      <a:pt x="15009" y="30934"/>
                      <a:pt x="15100" y="30943"/>
                    </a:cubicBezTo>
                    <a:cubicBezTo>
                      <a:pt x="15150" y="30950"/>
                      <a:pt x="15183" y="31033"/>
                      <a:pt x="15218" y="31037"/>
                    </a:cubicBezTo>
                    <a:cubicBezTo>
                      <a:pt x="15238" y="31039"/>
                      <a:pt x="15258" y="31040"/>
                      <a:pt x="15277" y="31040"/>
                    </a:cubicBezTo>
                    <a:cubicBezTo>
                      <a:pt x="15471" y="31040"/>
                      <a:pt x="15613" y="30924"/>
                      <a:pt x="15772" y="30739"/>
                    </a:cubicBezTo>
                    <a:cubicBezTo>
                      <a:pt x="15790" y="30718"/>
                      <a:pt x="15812" y="30709"/>
                      <a:pt x="15835" y="30709"/>
                    </a:cubicBezTo>
                    <a:close/>
                    <a:moveTo>
                      <a:pt x="26249" y="26564"/>
                    </a:moveTo>
                    <a:cubicBezTo>
                      <a:pt x="26305" y="26564"/>
                      <a:pt x="26361" y="26610"/>
                      <a:pt x="26345" y="26684"/>
                    </a:cubicBezTo>
                    <a:cubicBezTo>
                      <a:pt x="26267" y="27018"/>
                      <a:pt x="26178" y="27348"/>
                      <a:pt x="26090" y="27678"/>
                    </a:cubicBezTo>
                    <a:cubicBezTo>
                      <a:pt x="26076" y="27736"/>
                      <a:pt x="26019" y="27775"/>
                      <a:pt x="25961" y="27775"/>
                    </a:cubicBezTo>
                    <a:cubicBezTo>
                      <a:pt x="25940" y="27775"/>
                      <a:pt x="25918" y="27769"/>
                      <a:pt x="25898" y="27757"/>
                    </a:cubicBezTo>
                    <a:cubicBezTo>
                      <a:pt x="25787" y="27691"/>
                      <a:pt x="25678" y="27624"/>
                      <a:pt x="25567" y="27556"/>
                    </a:cubicBezTo>
                    <a:cubicBezTo>
                      <a:pt x="25534" y="27774"/>
                      <a:pt x="25417" y="27945"/>
                      <a:pt x="25203" y="28110"/>
                    </a:cubicBezTo>
                    <a:cubicBezTo>
                      <a:pt x="24903" y="28346"/>
                      <a:pt x="24504" y="28408"/>
                      <a:pt x="24261" y="28734"/>
                    </a:cubicBezTo>
                    <a:cubicBezTo>
                      <a:pt x="24125" y="28914"/>
                      <a:pt x="24123" y="29070"/>
                      <a:pt x="23936" y="29211"/>
                    </a:cubicBezTo>
                    <a:cubicBezTo>
                      <a:pt x="23793" y="29321"/>
                      <a:pt x="23599" y="29277"/>
                      <a:pt x="23422" y="29380"/>
                    </a:cubicBezTo>
                    <a:cubicBezTo>
                      <a:pt x="23127" y="29548"/>
                      <a:pt x="23138" y="29760"/>
                      <a:pt x="22915" y="29985"/>
                    </a:cubicBezTo>
                    <a:cubicBezTo>
                      <a:pt x="22814" y="30086"/>
                      <a:pt x="22697" y="30143"/>
                      <a:pt x="22570" y="30200"/>
                    </a:cubicBezTo>
                    <a:cubicBezTo>
                      <a:pt x="22166" y="30380"/>
                      <a:pt x="21854" y="30542"/>
                      <a:pt x="21610" y="30923"/>
                    </a:cubicBezTo>
                    <a:cubicBezTo>
                      <a:pt x="21396" y="31260"/>
                      <a:pt x="21334" y="31472"/>
                      <a:pt x="20935" y="31572"/>
                    </a:cubicBezTo>
                    <a:cubicBezTo>
                      <a:pt x="20653" y="31643"/>
                      <a:pt x="20373" y="31564"/>
                      <a:pt x="20070" y="31726"/>
                    </a:cubicBezTo>
                    <a:cubicBezTo>
                      <a:pt x="19826" y="31858"/>
                      <a:pt x="19611" y="32132"/>
                      <a:pt x="19371" y="32288"/>
                    </a:cubicBezTo>
                    <a:cubicBezTo>
                      <a:pt x="18224" y="33027"/>
                      <a:pt x="16792" y="33195"/>
                      <a:pt x="15476" y="33421"/>
                    </a:cubicBezTo>
                    <a:cubicBezTo>
                      <a:pt x="15464" y="33423"/>
                      <a:pt x="15452" y="33424"/>
                      <a:pt x="15441" y="33424"/>
                    </a:cubicBezTo>
                    <a:cubicBezTo>
                      <a:pt x="15237" y="33424"/>
                      <a:pt x="15164" y="33108"/>
                      <a:pt x="15383" y="33068"/>
                    </a:cubicBezTo>
                    <a:cubicBezTo>
                      <a:pt x="16661" y="32834"/>
                      <a:pt x="18077" y="32705"/>
                      <a:pt x="19196" y="31990"/>
                    </a:cubicBezTo>
                    <a:cubicBezTo>
                      <a:pt x="19529" y="31779"/>
                      <a:pt x="19890" y="31309"/>
                      <a:pt x="20296" y="31215"/>
                    </a:cubicBezTo>
                    <a:cubicBezTo>
                      <a:pt x="20332" y="31207"/>
                      <a:pt x="20365" y="31203"/>
                      <a:pt x="20396" y="31203"/>
                    </a:cubicBezTo>
                    <a:cubicBezTo>
                      <a:pt x="20505" y="31203"/>
                      <a:pt x="20585" y="31244"/>
                      <a:pt x="20684" y="31244"/>
                    </a:cubicBezTo>
                    <a:cubicBezTo>
                      <a:pt x="20705" y="31244"/>
                      <a:pt x="20727" y="31243"/>
                      <a:pt x="20750" y="31238"/>
                    </a:cubicBezTo>
                    <a:cubicBezTo>
                      <a:pt x="21275" y="31140"/>
                      <a:pt x="21226" y="30952"/>
                      <a:pt x="21441" y="30619"/>
                    </a:cubicBezTo>
                    <a:cubicBezTo>
                      <a:pt x="21662" y="30278"/>
                      <a:pt x="21839" y="30213"/>
                      <a:pt x="22185" y="30035"/>
                    </a:cubicBezTo>
                    <a:cubicBezTo>
                      <a:pt x="22508" y="29867"/>
                      <a:pt x="22738" y="29661"/>
                      <a:pt x="22976" y="29375"/>
                    </a:cubicBezTo>
                    <a:cubicBezTo>
                      <a:pt x="23068" y="29263"/>
                      <a:pt x="23092" y="29150"/>
                      <a:pt x="23227" y="29072"/>
                    </a:cubicBezTo>
                    <a:cubicBezTo>
                      <a:pt x="23292" y="29034"/>
                      <a:pt x="23379" y="29031"/>
                      <a:pt x="23441" y="28999"/>
                    </a:cubicBezTo>
                    <a:cubicBezTo>
                      <a:pt x="23487" y="29012"/>
                      <a:pt x="23532" y="29018"/>
                      <a:pt x="23574" y="29018"/>
                    </a:cubicBezTo>
                    <a:cubicBezTo>
                      <a:pt x="23725" y="29018"/>
                      <a:pt x="23851" y="28937"/>
                      <a:pt x="23954" y="28777"/>
                    </a:cubicBezTo>
                    <a:cubicBezTo>
                      <a:pt x="23993" y="28651"/>
                      <a:pt x="24058" y="28539"/>
                      <a:pt x="24147" y="28442"/>
                    </a:cubicBezTo>
                    <a:cubicBezTo>
                      <a:pt x="24465" y="28071"/>
                      <a:pt x="25378" y="27990"/>
                      <a:pt x="25296" y="27312"/>
                    </a:cubicBezTo>
                    <a:cubicBezTo>
                      <a:pt x="25287" y="27233"/>
                      <a:pt x="25366" y="27177"/>
                      <a:pt x="25439" y="27177"/>
                    </a:cubicBezTo>
                    <a:cubicBezTo>
                      <a:pt x="25462" y="27177"/>
                      <a:pt x="25484" y="27183"/>
                      <a:pt x="25503" y="27195"/>
                    </a:cubicBezTo>
                    <a:cubicBezTo>
                      <a:pt x="25633" y="27276"/>
                      <a:pt x="25762" y="27358"/>
                      <a:pt x="25890" y="27441"/>
                    </a:cubicBezTo>
                    <a:cubicBezTo>
                      <a:pt x="25975" y="27170"/>
                      <a:pt x="26062" y="26900"/>
                      <a:pt x="26157" y="26632"/>
                    </a:cubicBezTo>
                    <a:cubicBezTo>
                      <a:pt x="26173" y="26585"/>
                      <a:pt x="26211" y="26564"/>
                      <a:pt x="26249" y="26564"/>
                    </a:cubicBezTo>
                    <a:close/>
                    <a:moveTo>
                      <a:pt x="13388" y="33794"/>
                    </a:moveTo>
                    <a:lnTo>
                      <a:pt x="13388" y="33794"/>
                    </a:lnTo>
                    <a:cubicBezTo>
                      <a:pt x="13388" y="33794"/>
                      <a:pt x="13388" y="33794"/>
                      <a:pt x="13388" y="33794"/>
                    </a:cubicBezTo>
                    <a:cubicBezTo>
                      <a:pt x="13388" y="33794"/>
                      <a:pt x="13388" y="33794"/>
                      <a:pt x="13388" y="33794"/>
                    </a:cubicBezTo>
                    <a:close/>
                    <a:moveTo>
                      <a:pt x="14039" y="33095"/>
                    </a:moveTo>
                    <a:cubicBezTo>
                      <a:pt x="14110" y="33095"/>
                      <a:pt x="14177" y="33149"/>
                      <a:pt x="14148" y="33237"/>
                    </a:cubicBezTo>
                    <a:cubicBezTo>
                      <a:pt x="14047" y="33541"/>
                      <a:pt x="13990" y="34162"/>
                      <a:pt x="13573" y="34196"/>
                    </a:cubicBezTo>
                    <a:cubicBezTo>
                      <a:pt x="13557" y="34197"/>
                      <a:pt x="13542" y="34198"/>
                      <a:pt x="13528" y="34198"/>
                    </a:cubicBezTo>
                    <a:cubicBezTo>
                      <a:pt x="13316" y="34198"/>
                      <a:pt x="13317" y="34067"/>
                      <a:pt x="13163" y="34067"/>
                    </a:cubicBezTo>
                    <a:cubicBezTo>
                      <a:pt x="13104" y="34067"/>
                      <a:pt x="13021" y="34087"/>
                      <a:pt x="12893" y="34142"/>
                    </a:cubicBezTo>
                    <a:cubicBezTo>
                      <a:pt x="12739" y="34208"/>
                      <a:pt x="12701" y="34321"/>
                      <a:pt x="12511" y="34357"/>
                    </a:cubicBezTo>
                    <a:cubicBezTo>
                      <a:pt x="12446" y="34368"/>
                      <a:pt x="12392" y="34373"/>
                      <a:pt x="12345" y="34373"/>
                    </a:cubicBezTo>
                    <a:cubicBezTo>
                      <a:pt x="12178" y="34373"/>
                      <a:pt x="12103" y="34316"/>
                      <a:pt x="11990" y="34316"/>
                    </a:cubicBezTo>
                    <a:cubicBezTo>
                      <a:pt x="11877" y="34316"/>
                      <a:pt x="11726" y="34374"/>
                      <a:pt x="11404" y="34607"/>
                    </a:cubicBezTo>
                    <a:cubicBezTo>
                      <a:pt x="11254" y="34716"/>
                      <a:pt x="11181" y="34873"/>
                      <a:pt x="10996" y="34950"/>
                    </a:cubicBezTo>
                    <a:cubicBezTo>
                      <a:pt x="10889" y="34995"/>
                      <a:pt x="10785" y="35016"/>
                      <a:pt x="10689" y="35016"/>
                    </a:cubicBezTo>
                    <a:cubicBezTo>
                      <a:pt x="10431" y="35016"/>
                      <a:pt x="10225" y="34860"/>
                      <a:pt x="10136" y="34573"/>
                    </a:cubicBezTo>
                    <a:cubicBezTo>
                      <a:pt x="10107" y="34480"/>
                      <a:pt x="10193" y="34399"/>
                      <a:pt x="10277" y="34399"/>
                    </a:cubicBezTo>
                    <a:cubicBezTo>
                      <a:pt x="10310" y="34399"/>
                      <a:pt x="10342" y="34411"/>
                      <a:pt x="10367" y="34439"/>
                    </a:cubicBezTo>
                    <a:cubicBezTo>
                      <a:pt x="10467" y="34551"/>
                      <a:pt x="10565" y="34595"/>
                      <a:pt x="10661" y="34595"/>
                    </a:cubicBezTo>
                    <a:cubicBezTo>
                      <a:pt x="10998" y="34595"/>
                      <a:pt x="11308" y="34048"/>
                      <a:pt x="11559" y="33951"/>
                    </a:cubicBezTo>
                    <a:cubicBezTo>
                      <a:pt x="11644" y="33918"/>
                      <a:pt x="11731" y="33907"/>
                      <a:pt x="11818" y="33907"/>
                    </a:cubicBezTo>
                    <a:cubicBezTo>
                      <a:pt x="11999" y="33907"/>
                      <a:pt x="12182" y="33955"/>
                      <a:pt x="12367" y="33955"/>
                    </a:cubicBezTo>
                    <a:cubicBezTo>
                      <a:pt x="12462" y="33955"/>
                      <a:pt x="12558" y="33942"/>
                      <a:pt x="12654" y="33904"/>
                    </a:cubicBezTo>
                    <a:cubicBezTo>
                      <a:pt x="12812" y="33839"/>
                      <a:pt x="12869" y="33685"/>
                      <a:pt x="13072" y="33683"/>
                    </a:cubicBezTo>
                    <a:cubicBezTo>
                      <a:pt x="13100" y="33683"/>
                      <a:pt x="13389" y="33794"/>
                      <a:pt x="13388" y="33794"/>
                    </a:cubicBezTo>
                    <a:lnTo>
                      <a:pt x="13388" y="33794"/>
                    </a:lnTo>
                    <a:cubicBezTo>
                      <a:pt x="13724" y="33772"/>
                      <a:pt x="13821" y="33422"/>
                      <a:pt x="13921" y="33175"/>
                    </a:cubicBezTo>
                    <a:cubicBezTo>
                      <a:pt x="13943" y="33119"/>
                      <a:pt x="13992" y="33095"/>
                      <a:pt x="14039" y="33095"/>
                    </a:cubicBezTo>
                    <a:close/>
                    <a:moveTo>
                      <a:pt x="21418" y="32538"/>
                    </a:moveTo>
                    <a:cubicBezTo>
                      <a:pt x="21468" y="32538"/>
                      <a:pt x="21517" y="32571"/>
                      <a:pt x="21517" y="32636"/>
                    </a:cubicBezTo>
                    <a:cubicBezTo>
                      <a:pt x="21517" y="32972"/>
                      <a:pt x="21437" y="33179"/>
                      <a:pt x="21227" y="33438"/>
                    </a:cubicBezTo>
                    <a:cubicBezTo>
                      <a:pt x="21205" y="33466"/>
                      <a:pt x="21176" y="33478"/>
                      <a:pt x="21146" y="33478"/>
                    </a:cubicBezTo>
                    <a:cubicBezTo>
                      <a:pt x="21099" y="33478"/>
                      <a:pt x="21051" y="33450"/>
                      <a:pt x="21025" y="33413"/>
                    </a:cubicBezTo>
                    <a:cubicBezTo>
                      <a:pt x="20970" y="33338"/>
                      <a:pt x="20892" y="33308"/>
                      <a:pt x="20802" y="33308"/>
                    </a:cubicBezTo>
                    <a:cubicBezTo>
                      <a:pt x="20516" y="33308"/>
                      <a:pt x="20101" y="33603"/>
                      <a:pt x="19883" y="33678"/>
                    </a:cubicBezTo>
                    <a:cubicBezTo>
                      <a:pt x="19835" y="33694"/>
                      <a:pt x="19799" y="33700"/>
                      <a:pt x="19772" y="33700"/>
                    </a:cubicBezTo>
                    <a:cubicBezTo>
                      <a:pt x="19711" y="33700"/>
                      <a:pt x="19692" y="33670"/>
                      <a:pt x="19652" y="33670"/>
                    </a:cubicBezTo>
                    <a:cubicBezTo>
                      <a:pt x="19605" y="33670"/>
                      <a:pt x="19530" y="33710"/>
                      <a:pt x="19327" y="33883"/>
                    </a:cubicBezTo>
                    <a:cubicBezTo>
                      <a:pt x="19179" y="34010"/>
                      <a:pt x="19073" y="34198"/>
                      <a:pt x="18918" y="34331"/>
                    </a:cubicBezTo>
                    <a:cubicBezTo>
                      <a:pt x="18246" y="34902"/>
                      <a:pt x="17313" y="35127"/>
                      <a:pt x="16496" y="35403"/>
                    </a:cubicBezTo>
                    <a:cubicBezTo>
                      <a:pt x="15968" y="35580"/>
                      <a:pt x="15448" y="35728"/>
                      <a:pt x="14918" y="35873"/>
                    </a:cubicBezTo>
                    <a:cubicBezTo>
                      <a:pt x="14467" y="35996"/>
                      <a:pt x="14206" y="36308"/>
                      <a:pt x="13775" y="36453"/>
                    </a:cubicBezTo>
                    <a:cubicBezTo>
                      <a:pt x="12800" y="36779"/>
                      <a:pt x="11609" y="36929"/>
                      <a:pt x="10586" y="37050"/>
                    </a:cubicBezTo>
                    <a:cubicBezTo>
                      <a:pt x="10579" y="37051"/>
                      <a:pt x="10573" y="37052"/>
                      <a:pt x="10566" y="37052"/>
                    </a:cubicBezTo>
                    <a:cubicBezTo>
                      <a:pt x="10393" y="37052"/>
                      <a:pt x="10376" y="36766"/>
                      <a:pt x="10546" y="36722"/>
                    </a:cubicBezTo>
                    <a:cubicBezTo>
                      <a:pt x="11211" y="36545"/>
                      <a:pt x="11898" y="36445"/>
                      <a:pt x="12574" y="36316"/>
                    </a:cubicBezTo>
                    <a:cubicBezTo>
                      <a:pt x="12923" y="36250"/>
                      <a:pt x="13352" y="36230"/>
                      <a:pt x="13680" y="36096"/>
                    </a:cubicBezTo>
                    <a:cubicBezTo>
                      <a:pt x="14114" y="35917"/>
                      <a:pt x="14003" y="35793"/>
                      <a:pt x="14267" y="35656"/>
                    </a:cubicBezTo>
                    <a:cubicBezTo>
                      <a:pt x="14694" y="35434"/>
                      <a:pt x="15199" y="35464"/>
                      <a:pt x="15671" y="35311"/>
                    </a:cubicBezTo>
                    <a:cubicBezTo>
                      <a:pt x="16313" y="35102"/>
                      <a:pt x="16966" y="34903"/>
                      <a:pt x="17599" y="34665"/>
                    </a:cubicBezTo>
                    <a:cubicBezTo>
                      <a:pt x="17959" y="34530"/>
                      <a:pt x="18294" y="34380"/>
                      <a:pt x="18603" y="34150"/>
                    </a:cubicBezTo>
                    <a:cubicBezTo>
                      <a:pt x="18851" y="33964"/>
                      <a:pt x="18970" y="33726"/>
                      <a:pt x="19195" y="33522"/>
                    </a:cubicBezTo>
                    <a:cubicBezTo>
                      <a:pt x="19444" y="33298"/>
                      <a:pt x="19511" y="33406"/>
                      <a:pt x="19791" y="33342"/>
                    </a:cubicBezTo>
                    <a:cubicBezTo>
                      <a:pt x="20148" y="33261"/>
                      <a:pt x="20278" y="32904"/>
                      <a:pt x="20657" y="32904"/>
                    </a:cubicBezTo>
                    <a:cubicBezTo>
                      <a:pt x="20669" y="32904"/>
                      <a:pt x="20682" y="32905"/>
                      <a:pt x="20695" y="32906"/>
                    </a:cubicBezTo>
                    <a:cubicBezTo>
                      <a:pt x="20874" y="32916"/>
                      <a:pt x="21004" y="32992"/>
                      <a:pt x="21111" y="33104"/>
                    </a:cubicBezTo>
                    <a:lnTo>
                      <a:pt x="21314" y="32635"/>
                    </a:lnTo>
                    <a:cubicBezTo>
                      <a:pt x="21318" y="32570"/>
                      <a:pt x="21368" y="32538"/>
                      <a:pt x="21418" y="32538"/>
                    </a:cubicBezTo>
                    <a:close/>
                    <a:moveTo>
                      <a:pt x="24532" y="33083"/>
                    </a:moveTo>
                    <a:cubicBezTo>
                      <a:pt x="24557" y="33083"/>
                      <a:pt x="24581" y="33093"/>
                      <a:pt x="24601" y="33115"/>
                    </a:cubicBezTo>
                    <a:cubicBezTo>
                      <a:pt x="24845" y="33398"/>
                      <a:pt x="24880" y="33652"/>
                      <a:pt x="24707" y="33986"/>
                    </a:cubicBezTo>
                    <a:cubicBezTo>
                      <a:pt x="24681" y="34035"/>
                      <a:pt x="24631" y="34059"/>
                      <a:pt x="24579" y="34059"/>
                    </a:cubicBezTo>
                    <a:cubicBezTo>
                      <a:pt x="24541" y="34059"/>
                      <a:pt x="24502" y="34045"/>
                      <a:pt x="24474" y="34017"/>
                    </a:cubicBezTo>
                    <a:cubicBezTo>
                      <a:pt x="24352" y="33896"/>
                      <a:pt x="24250" y="33850"/>
                      <a:pt x="24161" y="33850"/>
                    </a:cubicBezTo>
                    <a:cubicBezTo>
                      <a:pt x="23914" y="33850"/>
                      <a:pt x="23770" y="34204"/>
                      <a:pt x="23584" y="34297"/>
                    </a:cubicBezTo>
                    <a:cubicBezTo>
                      <a:pt x="23512" y="34334"/>
                      <a:pt x="23447" y="34344"/>
                      <a:pt x="23382" y="34344"/>
                    </a:cubicBezTo>
                    <a:cubicBezTo>
                      <a:pt x="23305" y="34344"/>
                      <a:pt x="23229" y="34330"/>
                      <a:pt x="23140" y="34330"/>
                    </a:cubicBezTo>
                    <a:cubicBezTo>
                      <a:pt x="23116" y="34330"/>
                      <a:pt x="23091" y="34331"/>
                      <a:pt x="23065" y="34334"/>
                    </a:cubicBezTo>
                    <a:cubicBezTo>
                      <a:pt x="22513" y="34389"/>
                      <a:pt x="22194" y="34930"/>
                      <a:pt x="21771" y="35236"/>
                    </a:cubicBezTo>
                    <a:cubicBezTo>
                      <a:pt x="21259" y="35605"/>
                      <a:pt x="20758" y="35424"/>
                      <a:pt x="20189" y="35670"/>
                    </a:cubicBezTo>
                    <a:cubicBezTo>
                      <a:pt x="19557" y="35943"/>
                      <a:pt x="18934" y="36565"/>
                      <a:pt x="18371" y="36967"/>
                    </a:cubicBezTo>
                    <a:cubicBezTo>
                      <a:pt x="18350" y="36981"/>
                      <a:pt x="18323" y="36988"/>
                      <a:pt x="18296" y="36988"/>
                    </a:cubicBezTo>
                    <a:cubicBezTo>
                      <a:pt x="18265" y="36988"/>
                      <a:pt x="18235" y="36980"/>
                      <a:pt x="18210" y="36967"/>
                    </a:cubicBezTo>
                    <a:cubicBezTo>
                      <a:pt x="18148" y="36929"/>
                      <a:pt x="18068" y="36913"/>
                      <a:pt x="17977" y="36913"/>
                    </a:cubicBezTo>
                    <a:cubicBezTo>
                      <a:pt x="17494" y="36913"/>
                      <a:pt x="16687" y="37363"/>
                      <a:pt x="16348" y="37495"/>
                    </a:cubicBezTo>
                    <a:cubicBezTo>
                      <a:pt x="15787" y="37716"/>
                      <a:pt x="15229" y="37944"/>
                      <a:pt x="14663" y="38153"/>
                    </a:cubicBezTo>
                    <a:cubicBezTo>
                      <a:pt x="13633" y="38530"/>
                      <a:pt x="12563" y="38858"/>
                      <a:pt x="11458" y="38890"/>
                    </a:cubicBezTo>
                    <a:cubicBezTo>
                      <a:pt x="11456" y="38890"/>
                      <a:pt x="11453" y="38890"/>
                      <a:pt x="11450" y="38890"/>
                    </a:cubicBezTo>
                    <a:cubicBezTo>
                      <a:pt x="11195" y="38890"/>
                      <a:pt x="11212" y="38509"/>
                      <a:pt x="11462" y="38487"/>
                    </a:cubicBezTo>
                    <a:cubicBezTo>
                      <a:pt x="13291" y="38320"/>
                      <a:pt x="14985" y="37652"/>
                      <a:pt x="16695" y="37021"/>
                    </a:cubicBezTo>
                    <a:cubicBezTo>
                      <a:pt x="17053" y="36888"/>
                      <a:pt x="17422" y="36695"/>
                      <a:pt x="17795" y="36614"/>
                    </a:cubicBezTo>
                    <a:cubicBezTo>
                      <a:pt x="17841" y="36604"/>
                      <a:pt x="17890" y="36601"/>
                      <a:pt x="17938" y="36601"/>
                    </a:cubicBezTo>
                    <a:cubicBezTo>
                      <a:pt x="17996" y="36601"/>
                      <a:pt x="18054" y="36605"/>
                      <a:pt x="18110" y="36605"/>
                    </a:cubicBezTo>
                    <a:cubicBezTo>
                      <a:pt x="18146" y="36605"/>
                      <a:pt x="18182" y="36603"/>
                      <a:pt x="18215" y="36597"/>
                    </a:cubicBezTo>
                    <a:cubicBezTo>
                      <a:pt x="18845" y="36485"/>
                      <a:pt x="19502" y="35751"/>
                      <a:pt x="20035" y="35406"/>
                    </a:cubicBezTo>
                    <a:cubicBezTo>
                      <a:pt x="20584" y="35050"/>
                      <a:pt x="21217" y="35305"/>
                      <a:pt x="21725" y="34881"/>
                    </a:cubicBezTo>
                    <a:cubicBezTo>
                      <a:pt x="22041" y="34619"/>
                      <a:pt x="22302" y="34253"/>
                      <a:pt x="22692" y="34089"/>
                    </a:cubicBezTo>
                    <a:cubicBezTo>
                      <a:pt x="22927" y="33990"/>
                      <a:pt x="23164" y="34035"/>
                      <a:pt x="23392" y="33940"/>
                    </a:cubicBezTo>
                    <a:cubicBezTo>
                      <a:pt x="23601" y="33855"/>
                      <a:pt x="23680" y="33682"/>
                      <a:pt x="23885" y="33594"/>
                    </a:cubicBezTo>
                    <a:cubicBezTo>
                      <a:pt x="23969" y="33557"/>
                      <a:pt x="24052" y="33541"/>
                      <a:pt x="24133" y="33541"/>
                    </a:cubicBezTo>
                    <a:cubicBezTo>
                      <a:pt x="24242" y="33541"/>
                      <a:pt x="24347" y="33571"/>
                      <a:pt x="24445" y="33622"/>
                    </a:cubicBezTo>
                    <a:lnTo>
                      <a:pt x="24432" y="33245"/>
                    </a:lnTo>
                    <a:cubicBezTo>
                      <a:pt x="24382" y="33169"/>
                      <a:pt x="24457" y="33083"/>
                      <a:pt x="24532" y="33083"/>
                    </a:cubicBezTo>
                    <a:close/>
                    <a:moveTo>
                      <a:pt x="25871" y="0"/>
                    </a:moveTo>
                    <a:cubicBezTo>
                      <a:pt x="25706" y="353"/>
                      <a:pt x="25502" y="719"/>
                      <a:pt x="25436" y="859"/>
                    </a:cubicBezTo>
                    <a:cubicBezTo>
                      <a:pt x="25157" y="1452"/>
                      <a:pt x="24841" y="2028"/>
                      <a:pt x="24500" y="2588"/>
                    </a:cubicBezTo>
                    <a:cubicBezTo>
                      <a:pt x="23874" y="3619"/>
                      <a:pt x="23153" y="4591"/>
                      <a:pt x="22359" y="5499"/>
                    </a:cubicBezTo>
                    <a:cubicBezTo>
                      <a:pt x="20724" y="7370"/>
                      <a:pt x="18772" y="8958"/>
                      <a:pt x="16649" y="10245"/>
                    </a:cubicBezTo>
                    <a:cubicBezTo>
                      <a:pt x="11749" y="13215"/>
                      <a:pt x="6030" y="14468"/>
                      <a:pt x="363" y="14786"/>
                    </a:cubicBezTo>
                    <a:cubicBezTo>
                      <a:pt x="357" y="14786"/>
                      <a:pt x="351" y="14787"/>
                      <a:pt x="345" y="14787"/>
                    </a:cubicBezTo>
                    <a:cubicBezTo>
                      <a:pt x="284" y="14787"/>
                      <a:pt x="236" y="14767"/>
                      <a:pt x="199" y="14736"/>
                    </a:cubicBezTo>
                    <a:cubicBezTo>
                      <a:pt x="133" y="14727"/>
                      <a:pt x="67" y="14716"/>
                      <a:pt x="0" y="14706"/>
                    </a:cubicBezTo>
                    <a:lnTo>
                      <a:pt x="0" y="14706"/>
                    </a:lnTo>
                    <a:cubicBezTo>
                      <a:pt x="1719" y="18924"/>
                      <a:pt x="3177" y="23273"/>
                      <a:pt x="4706" y="27563"/>
                    </a:cubicBezTo>
                    <a:cubicBezTo>
                      <a:pt x="5484" y="29744"/>
                      <a:pt x="6264" y="31925"/>
                      <a:pt x="7043" y="34106"/>
                    </a:cubicBezTo>
                    <a:cubicBezTo>
                      <a:pt x="7419" y="35161"/>
                      <a:pt x="7794" y="36216"/>
                      <a:pt x="8167" y="37272"/>
                    </a:cubicBezTo>
                    <a:cubicBezTo>
                      <a:pt x="8266" y="37288"/>
                      <a:pt x="8320" y="37422"/>
                      <a:pt x="8245" y="37494"/>
                    </a:cubicBezTo>
                    <a:cubicBezTo>
                      <a:pt x="8596" y="38480"/>
                      <a:pt x="9011" y="39483"/>
                      <a:pt x="9258" y="40503"/>
                    </a:cubicBezTo>
                    <a:cubicBezTo>
                      <a:pt x="9264" y="40503"/>
                      <a:pt x="9268" y="40500"/>
                      <a:pt x="9274" y="40500"/>
                    </a:cubicBezTo>
                    <a:cubicBezTo>
                      <a:pt x="14156" y="39986"/>
                      <a:pt x="18861" y="38469"/>
                      <a:pt x="23073" y="35936"/>
                    </a:cubicBezTo>
                    <a:cubicBezTo>
                      <a:pt x="25133" y="34699"/>
                      <a:pt x="27054" y="33237"/>
                      <a:pt x="28789" y="31575"/>
                    </a:cubicBezTo>
                    <a:cubicBezTo>
                      <a:pt x="30595" y="29848"/>
                      <a:pt x="32330" y="27958"/>
                      <a:pt x="33272" y="25618"/>
                    </a:cubicBezTo>
                    <a:cubicBezTo>
                      <a:pt x="33302" y="25546"/>
                      <a:pt x="33358" y="25514"/>
                      <a:pt x="33414" y="25514"/>
                    </a:cubicBezTo>
                    <a:cubicBezTo>
                      <a:pt x="33425" y="25514"/>
                      <a:pt x="33436" y="25515"/>
                      <a:pt x="33447" y="25518"/>
                    </a:cubicBezTo>
                    <a:cubicBezTo>
                      <a:pt x="32592" y="23514"/>
                      <a:pt x="32074" y="21324"/>
                      <a:pt x="31448" y="19243"/>
                    </a:cubicBezTo>
                    <a:cubicBezTo>
                      <a:pt x="30796" y="17077"/>
                      <a:pt x="30151" y="14908"/>
                      <a:pt x="29513" y="12737"/>
                    </a:cubicBezTo>
                    <a:cubicBezTo>
                      <a:pt x="28269" y="8501"/>
                      <a:pt x="27057" y="4254"/>
                      <a:pt x="25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0"/>
              <p:cNvSpPr/>
              <p:nvPr/>
            </p:nvSpPr>
            <p:spPr>
              <a:xfrm>
                <a:off x="7134475" y="3649650"/>
                <a:ext cx="884950" cy="784325"/>
              </a:xfrm>
              <a:custGeom>
                <a:avLst/>
                <a:gdLst/>
                <a:ahLst/>
                <a:cxnLst/>
                <a:rect l="l" t="t" r="r" b="b"/>
                <a:pathLst>
                  <a:path w="35398" h="31373" extrusionOk="0">
                    <a:moveTo>
                      <a:pt x="28319" y="5695"/>
                    </a:moveTo>
                    <a:cubicBezTo>
                      <a:pt x="28368" y="5695"/>
                      <a:pt x="28423" y="5742"/>
                      <a:pt x="28407" y="5801"/>
                    </a:cubicBezTo>
                    <a:cubicBezTo>
                      <a:pt x="28371" y="5930"/>
                      <a:pt x="28334" y="6062"/>
                      <a:pt x="28298" y="6193"/>
                    </a:cubicBezTo>
                    <a:cubicBezTo>
                      <a:pt x="28283" y="6244"/>
                      <a:pt x="28241" y="6270"/>
                      <a:pt x="28196" y="6270"/>
                    </a:cubicBezTo>
                    <a:cubicBezTo>
                      <a:pt x="28168" y="6270"/>
                      <a:pt x="28140" y="6260"/>
                      <a:pt x="28116" y="6240"/>
                    </a:cubicBezTo>
                    <a:cubicBezTo>
                      <a:pt x="28016" y="6154"/>
                      <a:pt x="27902" y="6122"/>
                      <a:pt x="27780" y="6122"/>
                    </a:cubicBezTo>
                    <a:cubicBezTo>
                      <a:pt x="27449" y="6122"/>
                      <a:pt x="27063" y="6359"/>
                      <a:pt x="26765" y="6394"/>
                    </a:cubicBezTo>
                    <a:cubicBezTo>
                      <a:pt x="26732" y="6398"/>
                      <a:pt x="26700" y="6400"/>
                      <a:pt x="26667" y="6400"/>
                    </a:cubicBezTo>
                    <a:cubicBezTo>
                      <a:pt x="26558" y="6400"/>
                      <a:pt x="26452" y="6383"/>
                      <a:pt x="26358" y="6383"/>
                    </a:cubicBezTo>
                    <a:cubicBezTo>
                      <a:pt x="26314" y="6383"/>
                      <a:pt x="26272" y="6386"/>
                      <a:pt x="26234" y="6397"/>
                    </a:cubicBezTo>
                    <a:cubicBezTo>
                      <a:pt x="26139" y="6423"/>
                      <a:pt x="25953" y="6583"/>
                      <a:pt x="25850" y="6620"/>
                    </a:cubicBezTo>
                    <a:cubicBezTo>
                      <a:pt x="25631" y="6698"/>
                      <a:pt x="25362" y="6704"/>
                      <a:pt x="25132" y="6727"/>
                    </a:cubicBezTo>
                    <a:cubicBezTo>
                      <a:pt x="24462" y="6794"/>
                      <a:pt x="23793" y="6854"/>
                      <a:pt x="23122" y="6918"/>
                    </a:cubicBezTo>
                    <a:cubicBezTo>
                      <a:pt x="22288" y="6996"/>
                      <a:pt x="21539" y="6984"/>
                      <a:pt x="20838" y="7503"/>
                    </a:cubicBezTo>
                    <a:cubicBezTo>
                      <a:pt x="20601" y="7678"/>
                      <a:pt x="20434" y="7885"/>
                      <a:pt x="20135" y="7885"/>
                    </a:cubicBezTo>
                    <a:cubicBezTo>
                      <a:pt x="20101" y="7885"/>
                      <a:pt x="20065" y="7882"/>
                      <a:pt x="20027" y="7876"/>
                    </a:cubicBezTo>
                    <a:cubicBezTo>
                      <a:pt x="19843" y="7848"/>
                      <a:pt x="19687" y="7710"/>
                      <a:pt x="19518" y="7642"/>
                    </a:cubicBezTo>
                    <a:cubicBezTo>
                      <a:pt x="19305" y="7557"/>
                      <a:pt x="19094" y="7534"/>
                      <a:pt x="18877" y="7534"/>
                    </a:cubicBezTo>
                    <a:cubicBezTo>
                      <a:pt x="18753" y="7534"/>
                      <a:pt x="18628" y="7542"/>
                      <a:pt x="18499" y="7549"/>
                    </a:cubicBezTo>
                    <a:cubicBezTo>
                      <a:pt x="17637" y="7598"/>
                      <a:pt x="16807" y="7771"/>
                      <a:pt x="15959" y="7907"/>
                    </a:cubicBezTo>
                    <a:cubicBezTo>
                      <a:pt x="15950" y="7909"/>
                      <a:pt x="15942" y="7910"/>
                      <a:pt x="15933" y="7910"/>
                    </a:cubicBezTo>
                    <a:cubicBezTo>
                      <a:pt x="15790" y="7910"/>
                      <a:pt x="15738" y="7702"/>
                      <a:pt x="15893" y="7656"/>
                    </a:cubicBezTo>
                    <a:cubicBezTo>
                      <a:pt x="16797" y="7384"/>
                      <a:pt x="17813" y="7268"/>
                      <a:pt x="18758" y="7268"/>
                    </a:cubicBezTo>
                    <a:cubicBezTo>
                      <a:pt x="18769" y="7268"/>
                      <a:pt x="18780" y="7268"/>
                      <a:pt x="18791" y="7268"/>
                    </a:cubicBezTo>
                    <a:cubicBezTo>
                      <a:pt x="19106" y="7269"/>
                      <a:pt x="19332" y="7304"/>
                      <a:pt x="19631" y="7402"/>
                    </a:cubicBezTo>
                    <a:cubicBezTo>
                      <a:pt x="19790" y="7452"/>
                      <a:pt x="20044" y="7592"/>
                      <a:pt x="20249" y="7592"/>
                    </a:cubicBezTo>
                    <a:cubicBezTo>
                      <a:pt x="20290" y="7592"/>
                      <a:pt x="20329" y="7586"/>
                      <a:pt x="20365" y="7573"/>
                    </a:cubicBezTo>
                    <a:cubicBezTo>
                      <a:pt x="20542" y="7510"/>
                      <a:pt x="20738" y="7229"/>
                      <a:pt x="20899" y="7099"/>
                    </a:cubicBezTo>
                    <a:cubicBezTo>
                      <a:pt x="21425" y="6675"/>
                      <a:pt x="22199" y="6744"/>
                      <a:pt x="22838" y="6682"/>
                    </a:cubicBezTo>
                    <a:cubicBezTo>
                      <a:pt x="23364" y="6629"/>
                      <a:pt x="23890" y="6578"/>
                      <a:pt x="24416" y="6527"/>
                    </a:cubicBezTo>
                    <a:cubicBezTo>
                      <a:pt x="24915" y="6477"/>
                      <a:pt x="25819" y="6586"/>
                      <a:pt x="26122" y="6080"/>
                    </a:cubicBezTo>
                    <a:cubicBezTo>
                      <a:pt x="26145" y="6042"/>
                      <a:pt x="26193" y="6014"/>
                      <a:pt x="26239" y="6014"/>
                    </a:cubicBezTo>
                    <a:cubicBezTo>
                      <a:pt x="26261" y="6014"/>
                      <a:pt x="26282" y="6020"/>
                      <a:pt x="26300" y="6033"/>
                    </a:cubicBezTo>
                    <a:cubicBezTo>
                      <a:pt x="26422" y="6119"/>
                      <a:pt x="26548" y="6151"/>
                      <a:pt x="26678" y="6151"/>
                    </a:cubicBezTo>
                    <a:cubicBezTo>
                      <a:pt x="27044" y="6151"/>
                      <a:pt x="27434" y="5899"/>
                      <a:pt x="27802" y="5899"/>
                    </a:cubicBezTo>
                    <a:cubicBezTo>
                      <a:pt x="27920" y="5899"/>
                      <a:pt x="28037" y="5925"/>
                      <a:pt x="28149" y="5994"/>
                    </a:cubicBezTo>
                    <a:cubicBezTo>
                      <a:pt x="28184" y="5909"/>
                      <a:pt x="28220" y="5822"/>
                      <a:pt x="28257" y="5737"/>
                    </a:cubicBezTo>
                    <a:cubicBezTo>
                      <a:pt x="28269" y="5707"/>
                      <a:pt x="28293" y="5695"/>
                      <a:pt x="28319" y="5695"/>
                    </a:cubicBezTo>
                    <a:close/>
                    <a:moveTo>
                      <a:pt x="2406" y="4192"/>
                    </a:moveTo>
                    <a:cubicBezTo>
                      <a:pt x="2411" y="4192"/>
                      <a:pt x="2416" y="4192"/>
                      <a:pt x="2421" y="4193"/>
                    </a:cubicBezTo>
                    <a:cubicBezTo>
                      <a:pt x="3475" y="4295"/>
                      <a:pt x="4167" y="4816"/>
                      <a:pt x="5072" y="5283"/>
                    </a:cubicBezTo>
                    <a:cubicBezTo>
                      <a:pt x="5456" y="5480"/>
                      <a:pt x="5856" y="5621"/>
                      <a:pt x="6238" y="5834"/>
                    </a:cubicBezTo>
                    <a:cubicBezTo>
                      <a:pt x="6488" y="5975"/>
                      <a:pt x="6760" y="6176"/>
                      <a:pt x="7031" y="6272"/>
                    </a:cubicBezTo>
                    <a:cubicBezTo>
                      <a:pt x="7212" y="6336"/>
                      <a:pt x="7339" y="6363"/>
                      <a:pt x="7463" y="6363"/>
                    </a:cubicBezTo>
                    <a:cubicBezTo>
                      <a:pt x="7642" y="6363"/>
                      <a:pt x="7816" y="6308"/>
                      <a:pt x="8140" y="6231"/>
                    </a:cubicBezTo>
                    <a:cubicBezTo>
                      <a:pt x="8242" y="6206"/>
                      <a:pt x="8347" y="6195"/>
                      <a:pt x="8455" y="6195"/>
                    </a:cubicBezTo>
                    <a:cubicBezTo>
                      <a:pt x="9309" y="6195"/>
                      <a:pt x="10291" y="6907"/>
                      <a:pt x="11011" y="7223"/>
                    </a:cubicBezTo>
                    <a:cubicBezTo>
                      <a:pt x="11369" y="7380"/>
                      <a:pt x="11543" y="7450"/>
                      <a:pt x="11778" y="7450"/>
                    </a:cubicBezTo>
                    <a:cubicBezTo>
                      <a:pt x="11938" y="7450"/>
                      <a:pt x="12126" y="7418"/>
                      <a:pt x="12420" y="7358"/>
                    </a:cubicBezTo>
                    <a:cubicBezTo>
                      <a:pt x="12502" y="7342"/>
                      <a:pt x="12588" y="7246"/>
                      <a:pt x="12683" y="7246"/>
                    </a:cubicBezTo>
                    <a:cubicBezTo>
                      <a:pt x="12684" y="7246"/>
                      <a:pt x="12685" y="7246"/>
                      <a:pt x="12685" y="7246"/>
                    </a:cubicBezTo>
                    <a:cubicBezTo>
                      <a:pt x="12932" y="7249"/>
                      <a:pt x="13415" y="7556"/>
                      <a:pt x="13703" y="7556"/>
                    </a:cubicBezTo>
                    <a:cubicBezTo>
                      <a:pt x="13770" y="7556"/>
                      <a:pt x="13827" y="7539"/>
                      <a:pt x="13867" y="7499"/>
                    </a:cubicBezTo>
                    <a:cubicBezTo>
                      <a:pt x="13894" y="7473"/>
                      <a:pt x="13925" y="7462"/>
                      <a:pt x="13957" y="7462"/>
                    </a:cubicBezTo>
                    <a:cubicBezTo>
                      <a:pt x="14051" y="7462"/>
                      <a:pt x="14141" y="7564"/>
                      <a:pt x="14078" y="7661"/>
                    </a:cubicBezTo>
                    <a:cubicBezTo>
                      <a:pt x="13963" y="7841"/>
                      <a:pt x="13839" y="7921"/>
                      <a:pt x="13657" y="7921"/>
                    </a:cubicBezTo>
                    <a:cubicBezTo>
                      <a:pt x="13600" y="7921"/>
                      <a:pt x="13538" y="7913"/>
                      <a:pt x="13468" y="7898"/>
                    </a:cubicBezTo>
                    <a:cubicBezTo>
                      <a:pt x="13158" y="7832"/>
                      <a:pt x="13095" y="7636"/>
                      <a:pt x="12777" y="7636"/>
                    </a:cubicBezTo>
                    <a:cubicBezTo>
                      <a:pt x="12723" y="7636"/>
                      <a:pt x="12662" y="7642"/>
                      <a:pt x="12592" y="7655"/>
                    </a:cubicBezTo>
                    <a:cubicBezTo>
                      <a:pt x="12466" y="7678"/>
                      <a:pt x="12289" y="7838"/>
                      <a:pt x="12146" y="7867"/>
                    </a:cubicBezTo>
                    <a:cubicBezTo>
                      <a:pt x="12083" y="7879"/>
                      <a:pt x="12020" y="7885"/>
                      <a:pt x="11957" y="7885"/>
                    </a:cubicBezTo>
                    <a:cubicBezTo>
                      <a:pt x="11569" y="7885"/>
                      <a:pt x="11183" y="7669"/>
                      <a:pt x="10841" y="7518"/>
                    </a:cubicBezTo>
                    <a:cubicBezTo>
                      <a:pt x="10251" y="7255"/>
                      <a:pt x="9262" y="6611"/>
                      <a:pt x="8572" y="6611"/>
                    </a:cubicBezTo>
                    <a:cubicBezTo>
                      <a:pt x="8513" y="6611"/>
                      <a:pt x="8457" y="6615"/>
                      <a:pt x="8403" y="6625"/>
                    </a:cubicBezTo>
                    <a:cubicBezTo>
                      <a:pt x="8058" y="6688"/>
                      <a:pt x="7906" y="6855"/>
                      <a:pt x="7625" y="6855"/>
                    </a:cubicBezTo>
                    <a:cubicBezTo>
                      <a:pt x="7551" y="6855"/>
                      <a:pt x="7468" y="6843"/>
                      <a:pt x="7369" y="6815"/>
                    </a:cubicBezTo>
                    <a:cubicBezTo>
                      <a:pt x="6760" y="6639"/>
                      <a:pt x="6200" y="6130"/>
                      <a:pt x="5628" y="5855"/>
                    </a:cubicBezTo>
                    <a:cubicBezTo>
                      <a:pt x="5191" y="5645"/>
                      <a:pt x="4818" y="5508"/>
                      <a:pt x="4404" y="5245"/>
                    </a:cubicBezTo>
                    <a:cubicBezTo>
                      <a:pt x="3774" y="4842"/>
                      <a:pt x="3104" y="4646"/>
                      <a:pt x="2377" y="4510"/>
                    </a:cubicBezTo>
                    <a:cubicBezTo>
                      <a:pt x="2202" y="4478"/>
                      <a:pt x="2238" y="4192"/>
                      <a:pt x="2406" y="4192"/>
                    </a:cubicBezTo>
                    <a:close/>
                    <a:moveTo>
                      <a:pt x="3497" y="7018"/>
                    </a:moveTo>
                    <a:cubicBezTo>
                      <a:pt x="4107" y="7018"/>
                      <a:pt x="4230" y="7729"/>
                      <a:pt x="4718" y="8007"/>
                    </a:cubicBezTo>
                    <a:cubicBezTo>
                      <a:pt x="4856" y="8086"/>
                      <a:pt x="4989" y="8103"/>
                      <a:pt x="5120" y="8103"/>
                    </a:cubicBezTo>
                    <a:cubicBezTo>
                      <a:pt x="5223" y="8103"/>
                      <a:pt x="5325" y="8093"/>
                      <a:pt x="5427" y="8093"/>
                    </a:cubicBezTo>
                    <a:cubicBezTo>
                      <a:pt x="5517" y="8093"/>
                      <a:pt x="5607" y="8101"/>
                      <a:pt x="5699" y="8132"/>
                    </a:cubicBezTo>
                    <a:cubicBezTo>
                      <a:pt x="5979" y="8225"/>
                      <a:pt x="6317" y="8738"/>
                      <a:pt x="6629" y="8738"/>
                    </a:cubicBezTo>
                    <a:cubicBezTo>
                      <a:pt x="6743" y="8738"/>
                      <a:pt x="6854" y="8670"/>
                      <a:pt x="6957" y="8489"/>
                    </a:cubicBezTo>
                    <a:cubicBezTo>
                      <a:pt x="6982" y="8446"/>
                      <a:pt x="7019" y="8428"/>
                      <a:pt x="7056" y="8428"/>
                    </a:cubicBezTo>
                    <a:cubicBezTo>
                      <a:pt x="7138" y="8428"/>
                      <a:pt x="7221" y="8516"/>
                      <a:pt x="7171" y="8613"/>
                    </a:cubicBezTo>
                    <a:cubicBezTo>
                      <a:pt x="7035" y="8873"/>
                      <a:pt x="6869" y="8967"/>
                      <a:pt x="6692" y="8967"/>
                    </a:cubicBezTo>
                    <a:cubicBezTo>
                      <a:pt x="6382" y="8967"/>
                      <a:pt x="6039" y="8681"/>
                      <a:pt x="5764" y="8504"/>
                    </a:cubicBezTo>
                    <a:cubicBezTo>
                      <a:pt x="5446" y="8298"/>
                      <a:pt x="5030" y="8423"/>
                      <a:pt x="4678" y="8240"/>
                    </a:cubicBezTo>
                    <a:cubicBezTo>
                      <a:pt x="4185" y="7984"/>
                      <a:pt x="4020" y="7311"/>
                      <a:pt x="3405" y="7254"/>
                    </a:cubicBezTo>
                    <a:lnTo>
                      <a:pt x="3403" y="7254"/>
                    </a:lnTo>
                    <a:cubicBezTo>
                      <a:pt x="3284" y="7243"/>
                      <a:pt x="3238" y="7046"/>
                      <a:pt x="3376" y="7027"/>
                    </a:cubicBezTo>
                    <a:cubicBezTo>
                      <a:pt x="3419" y="7021"/>
                      <a:pt x="3459" y="7018"/>
                      <a:pt x="3497" y="7018"/>
                    </a:cubicBezTo>
                    <a:close/>
                    <a:moveTo>
                      <a:pt x="27667" y="8065"/>
                    </a:moveTo>
                    <a:cubicBezTo>
                      <a:pt x="27970" y="8065"/>
                      <a:pt x="28261" y="8262"/>
                      <a:pt x="28557" y="8262"/>
                    </a:cubicBezTo>
                    <a:cubicBezTo>
                      <a:pt x="28638" y="8262"/>
                      <a:pt x="28720" y="8247"/>
                      <a:pt x="28802" y="8209"/>
                    </a:cubicBezTo>
                    <a:cubicBezTo>
                      <a:pt x="28814" y="8203"/>
                      <a:pt x="28826" y="8200"/>
                      <a:pt x="28837" y="8200"/>
                    </a:cubicBezTo>
                    <a:cubicBezTo>
                      <a:pt x="28891" y="8200"/>
                      <a:pt x="28924" y="8265"/>
                      <a:pt x="28884" y="8316"/>
                    </a:cubicBezTo>
                    <a:cubicBezTo>
                      <a:pt x="28753" y="8486"/>
                      <a:pt x="28680" y="8513"/>
                      <a:pt x="28464" y="8513"/>
                    </a:cubicBezTo>
                    <a:cubicBezTo>
                      <a:pt x="28181" y="8512"/>
                      <a:pt x="27970" y="8436"/>
                      <a:pt x="27723" y="8436"/>
                    </a:cubicBezTo>
                    <a:cubicBezTo>
                      <a:pt x="27601" y="8436"/>
                      <a:pt x="27471" y="8455"/>
                      <a:pt x="27318" y="8511"/>
                    </a:cubicBezTo>
                    <a:cubicBezTo>
                      <a:pt x="26935" y="8650"/>
                      <a:pt x="26661" y="8785"/>
                      <a:pt x="26334" y="8785"/>
                    </a:cubicBezTo>
                    <a:cubicBezTo>
                      <a:pt x="26230" y="8785"/>
                      <a:pt x="26120" y="8771"/>
                      <a:pt x="25999" y="8739"/>
                    </a:cubicBezTo>
                    <a:cubicBezTo>
                      <a:pt x="25947" y="8989"/>
                      <a:pt x="25661" y="9091"/>
                      <a:pt x="25387" y="9185"/>
                    </a:cubicBezTo>
                    <a:cubicBezTo>
                      <a:pt x="25102" y="9284"/>
                      <a:pt x="24853" y="9303"/>
                      <a:pt x="24598" y="9540"/>
                    </a:cubicBezTo>
                    <a:cubicBezTo>
                      <a:pt x="24546" y="9586"/>
                      <a:pt x="24542" y="9698"/>
                      <a:pt x="24480" y="9741"/>
                    </a:cubicBezTo>
                    <a:cubicBezTo>
                      <a:pt x="24337" y="9838"/>
                      <a:pt x="24260" y="9886"/>
                      <a:pt x="24087" y="9886"/>
                    </a:cubicBezTo>
                    <a:cubicBezTo>
                      <a:pt x="24085" y="9886"/>
                      <a:pt x="24082" y="9886"/>
                      <a:pt x="24080" y="9886"/>
                    </a:cubicBezTo>
                    <a:cubicBezTo>
                      <a:pt x="23870" y="9883"/>
                      <a:pt x="23702" y="9728"/>
                      <a:pt x="23516" y="9657"/>
                    </a:cubicBezTo>
                    <a:cubicBezTo>
                      <a:pt x="23404" y="9615"/>
                      <a:pt x="23302" y="9598"/>
                      <a:pt x="23206" y="9598"/>
                    </a:cubicBezTo>
                    <a:cubicBezTo>
                      <a:pt x="22848" y="9598"/>
                      <a:pt x="22575" y="9842"/>
                      <a:pt x="22199" y="9967"/>
                    </a:cubicBezTo>
                    <a:cubicBezTo>
                      <a:pt x="22025" y="10025"/>
                      <a:pt x="21842" y="10039"/>
                      <a:pt x="21656" y="10039"/>
                    </a:cubicBezTo>
                    <a:cubicBezTo>
                      <a:pt x="21480" y="10039"/>
                      <a:pt x="21301" y="10026"/>
                      <a:pt x="21125" y="10026"/>
                    </a:cubicBezTo>
                    <a:cubicBezTo>
                      <a:pt x="20992" y="10026"/>
                      <a:pt x="20861" y="10033"/>
                      <a:pt x="20733" y="10058"/>
                    </a:cubicBezTo>
                    <a:cubicBezTo>
                      <a:pt x="20278" y="10145"/>
                      <a:pt x="19848" y="10314"/>
                      <a:pt x="19387" y="10377"/>
                    </a:cubicBezTo>
                    <a:cubicBezTo>
                      <a:pt x="18989" y="10429"/>
                      <a:pt x="18580" y="10447"/>
                      <a:pt x="18169" y="10447"/>
                    </a:cubicBezTo>
                    <a:cubicBezTo>
                      <a:pt x="17489" y="10447"/>
                      <a:pt x="16802" y="10399"/>
                      <a:pt x="16139" y="10385"/>
                    </a:cubicBezTo>
                    <a:cubicBezTo>
                      <a:pt x="15969" y="10381"/>
                      <a:pt x="15802" y="10377"/>
                      <a:pt x="15638" y="10377"/>
                    </a:cubicBezTo>
                    <a:cubicBezTo>
                      <a:pt x="15264" y="10377"/>
                      <a:pt x="14900" y="10398"/>
                      <a:pt x="14523" y="10488"/>
                    </a:cubicBezTo>
                    <a:cubicBezTo>
                      <a:pt x="14319" y="10536"/>
                      <a:pt x="14136" y="10600"/>
                      <a:pt x="13941" y="10600"/>
                    </a:cubicBezTo>
                    <a:cubicBezTo>
                      <a:pt x="13861" y="10600"/>
                      <a:pt x="13779" y="10590"/>
                      <a:pt x="13693" y="10562"/>
                    </a:cubicBezTo>
                    <a:cubicBezTo>
                      <a:pt x="13556" y="10519"/>
                      <a:pt x="13452" y="10436"/>
                      <a:pt x="13336" y="10354"/>
                    </a:cubicBezTo>
                    <a:cubicBezTo>
                      <a:pt x="13022" y="10133"/>
                      <a:pt x="12842" y="10029"/>
                      <a:pt x="12450" y="9991"/>
                    </a:cubicBezTo>
                    <a:cubicBezTo>
                      <a:pt x="11929" y="9940"/>
                      <a:pt x="11414" y="9937"/>
                      <a:pt x="10894" y="9864"/>
                    </a:cubicBezTo>
                    <a:cubicBezTo>
                      <a:pt x="10017" y="9740"/>
                      <a:pt x="9175" y="9527"/>
                      <a:pt x="8353" y="9199"/>
                    </a:cubicBezTo>
                    <a:cubicBezTo>
                      <a:pt x="8260" y="9161"/>
                      <a:pt x="8284" y="9024"/>
                      <a:pt x="8370" y="9024"/>
                    </a:cubicBezTo>
                    <a:cubicBezTo>
                      <a:pt x="8380" y="9024"/>
                      <a:pt x="8389" y="9025"/>
                      <a:pt x="8400" y="9028"/>
                    </a:cubicBezTo>
                    <a:cubicBezTo>
                      <a:pt x="9286" y="9322"/>
                      <a:pt x="10219" y="9584"/>
                      <a:pt x="11153" y="9661"/>
                    </a:cubicBezTo>
                    <a:cubicBezTo>
                      <a:pt x="11238" y="9668"/>
                      <a:pt x="11326" y="9671"/>
                      <a:pt x="11417" y="9671"/>
                    </a:cubicBezTo>
                    <a:cubicBezTo>
                      <a:pt x="11667" y="9671"/>
                      <a:pt x="11936" y="9651"/>
                      <a:pt x="12199" y="9651"/>
                    </a:cubicBezTo>
                    <a:cubicBezTo>
                      <a:pt x="12521" y="9651"/>
                      <a:pt x="12835" y="9680"/>
                      <a:pt x="13100" y="9807"/>
                    </a:cubicBezTo>
                    <a:cubicBezTo>
                      <a:pt x="13473" y="9986"/>
                      <a:pt x="13649" y="10265"/>
                      <a:pt x="14079" y="10265"/>
                    </a:cubicBezTo>
                    <a:cubicBezTo>
                      <a:pt x="14118" y="10265"/>
                      <a:pt x="14160" y="10263"/>
                      <a:pt x="14204" y="10258"/>
                    </a:cubicBezTo>
                    <a:cubicBezTo>
                      <a:pt x="14568" y="10216"/>
                      <a:pt x="14890" y="10060"/>
                      <a:pt x="15264" y="10049"/>
                    </a:cubicBezTo>
                    <a:lnTo>
                      <a:pt x="15265" y="10048"/>
                    </a:lnTo>
                    <a:cubicBezTo>
                      <a:pt x="15430" y="10043"/>
                      <a:pt x="15596" y="10041"/>
                      <a:pt x="15761" y="10041"/>
                    </a:cubicBezTo>
                    <a:cubicBezTo>
                      <a:pt x="16491" y="10041"/>
                      <a:pt x="17225" y="10081"/>
                      <a:pt x="17952" y="10099"/>
                    </a:cubicBezTo>
                    <a:cubicBezTo>
                      <a:pt x="18212" y="10106"/>
                      <a:pt x="18474" y="10117"/>
                      <a:pt x="18735" y="10117"/>
                    </a:cubicBezTo>
                    <a:cubicBezTo>
                      <a:pt x="19028" y="10117"/>
                      <a:pt x="19321" y="10103"/>
                      <a:pt x="19609" y="10051"/>
                    </a:cubicBezTo>
                    <a:cubicBezTo>
                      <a:pt x="20009" y="9978"/>
                      <a:pt x="20389" y="9824"/>
                      <a:pt x="20791" y="9756"/>
                    </a:cubicBezTo>
                    <a:cubicBezTo>
                      <a:pt x="21270" y="9676"/>
                      <a:pt x="21689" y="9774"/>
                      <a:pt x="22149" y="9587"/>
                    </a:cubicBezTo>
                    <a:cubicBezTo>
                      <a:pt x="22380" y="9492"/>
                      <a:pt x="22694" y="9256"/>
                      <a:pt x="22945" y="9210"/>
                    </a:cubicBezTo>
                    <a:cubicBezTo>
                      <a:pt x="22986" y="9202"/>
                      <a:pt x="23026" y="9199"/>
                      <a:pt x="23064" y="9199"/>
                    </a:cubicBezTo>
                    <a:cubicBezTo>
                      <a:pt x="23400" y="9199"/>
                      <a:pt x="23666" y="9450"/>
                      <a:pt x="23966" y="9450"/>
                    </a:cubicBezTo>
                    <a:cubicBezTo>
                      <a:pt x="24089" y="9450"/>
                      <a:pt x="24218" y="9407"/>
                      <a:pt x="24360" y="9288"/>
                    </a:cubicBezTo>
                    <a:cubicBezTo>
                      <a:pt x="24475" y="9191"/>
                      <a:pt x="24492" y="9041"/>
                      <a:pt x="24650" y="8951"/>
                    </a:cubicBezTo>
                    <a:cubicBezTo>
                      <a:pt x="24825" y="8851"/>
                      <a:pt x="25748" y="8795"/>
                      <a:pt x="25677" y="8559"/>
                    </a:cubicBezTo>
                    <a:cubicBezTo>
                      <a:pt x="25650" y="8468"/>
                      <a:pt x="25729" y="8361"/>
                      <a:pt x="25823" y="8361"/>
                    </a:cubicBezTo>
                    <a:cubicBezTo>
                      <a:pt x="25838" y="8361"/>
                      <a:pt x="25853" y="8364"/>
                      <a:pt x="25869" y="8370"/>
                    </a:cubicBezTo>
                    <a:cubicBezTo>
                      <a:pt x="26046" y="8440"/>
                      <a:pt x="26199" y="8469"/>
                      <a:pt x="26345" y="8469"/>
                    </a:cubicBezTo>
                    <a:cubicBezTo>
                      <a:pt x="26612" y="8469"/>
                      <a:pt x="26852" y="8370"/>
                      <a:pt x="27164" y="8245"/>
                    </a:cubicBezTo>
                    <a:cubicBezTo>
                      <a:pt x="27370" y="8164"/>
                      <a:pt x="27346" y="8108"/>
                      <a:pt x="27570" y="8072"/>
                    </a:cubicBezTo>
                    <a:cubicBezTo>
                      <a:pt x="27602" y="8068"/>
                      <a:pt x="27635" y="8065"/>
                      <a:pt x="27667" y="8065"/>
                    </a:cubicBezTo>
                    <a:close/>
                    <a:moveTo>
                      <a:pt x="29296" y="10185"/>
                    </a:moveTo>
                    <a:cubicBezTo>
                      <a:pt x="29296" y="10185"/>
                      <a:pt x="29296" y="10185"/>
                      <a:pt x="29297" y="10185"/>
                    </a:cubicBezTo>
                    <a:cubicBezTo>
                      <a:pt x="29863" y="10198"/>
                      <a:pt x="29719" y="10846"/>
                      <a:pt x="29208" y="10846"/>
                    </a:cubicBezTo>
                    <a:cubicBezTo>
                      <a:pt x="29196" y="10846"/>
                      <a:pt x="29184" y="10845"/>
                      <a:pt x="29171" y="10845"/>
                    </a:cubicBezTo>
                    <a:cubicBezTo>
                      <a:pt x="28909" y="10828"/>
                      <a:pt x="29134" y="10703"/>
                      <a:pt x="29065" y="10703"/>
                    </a:cubicBezTo>
                    <a:cubicBezTo>
                      <a:pt x="29034" y="10703"/>
                      <a:pt x="28938" y="10730"/>
                      <a:pt x="28701" y="10808"/>
                    </a:cubicBezTo>
                    <a:cubicBezTo>
                      <a:pt x="28651" y="10824"/>
                      <a:pt x="28617" y="10927"/>
                      <a:pt x="28556" y="10941"/>
                    </a:cubicBezTo>
                    <a:cubicBezTo>
                      <a:pt x="28455" y="10962"/>
                      <a:pt x="28390" y="10972"/>
                      <a:pt x="28305" y="10972"/>
                    </a:cubicBezTo>
                    <a:cubicBezTo>
                      <a:pt x="28284" y="10972"/>
                      <a:pt x="28263" y="10971"/>
                      <a:pt x="28239" y="10970"/>
                    </a:cubicBezTo>
                    <a:cubicBezTo>
                      <a:pt x="28061" y="10963"/>
                      <a:pt x="27910" y="10901"/>
                      <a:pt x="27732" y="10901"/>
                    </a:cubicBezTo>
                    <a:cubicBezTo>
                      <a:pt x="27682" y="10901"/>
                      <a:pt x="27630" y="10906"/>
                      <a:pt x="27574" y="10919"/>
                    </a:cubicBezTo>
                    <a:cubicBezTo>
                      <a:pt x="27360" y="10968"/>
                      <a:pt x="27202" y="11066"/>
                      <a:pt x="26976" y="11089"/>
                    </a:cubicBezTo>
                    <a:cubicBezTo>
                      <a:pt x="26921" y="11095"/>
                      <a:pt x="26867" y="11098"/>
                      <a:pt x="26815" y="11098"/>
                    </a:cubicBezTo>
                    <a:cubicBezTo>
                      <a:pt x="26631" y="11098"/>
                      <a:pt x="26464" y="11062"/>
                      <a:pt x="26284" y="10993"/>
                    </a:cubicBezTo>
                    <a:cubicBezTo>
                      <a:pt x="26156" y="10945"/>
                      <a:pt x="26198" y="10779"/>
                      <a:pt x="26321" y="10779"/>
                    </a:cubicBezTo>
                    <a:cubicBezTo>
                      <a:pt x="26328" y="10779"/>
                      <a:pt x="26335" y="10780"/>
                      <a:pt x="26342" y="10781"/>
                    </a:cubicBezTo>
                    <a:cubicBezTo>
                      <a:pt x="26496" y="10804"/>
                      <a:pt x="26640" y="10818"/>
                      <a:pt x="26783" y="10818"/>
                    </a:cubicBezTo>
                    <a:cubicBezTo>
                      <a:pt x="26961" y="10818"/>
                      <a:pt x="27136" y="10796"/>
                      <a:pt x="27321" y="10738"/>
                    </a:cubicBezTo>
                    <a:cubicBezTo>
                      <a:pt x="27454" y="10697"/>
                      <a:pt x="27588" y="10611"/>
                      <a:pt x="27730" y="10597"/>
                    </a:cubicBezTo>
                    <a:cubicBezTo>
                      <a:pt x="27750" y="10595"/>
                      <a:pt x="27770" y="10594"/>
                      <a:pt x="27789" y="10594"/>
                    </a:cubicBezTo>
                    <a:cubicBezTo>
                      <a:pt x="27872" y="10594"/>
                      <a:pt x="27945" y="10612"/>
                      <a:pt x="28027" y="10617"/>
                    </a:cubicBezTo>
                    <a:cubicBezTo>
                      <a:pt x="28148" y="10624"/>
                      <a:pt x="28219" y="10642"/>
                      <a:pt x="28291" y="10642"/>
                    </a:cubicBezTo>
                    <a:cubicBezTo>
                      <a:pt x="28365" y="10642"/>
                      <a:pt x="28440" y="10623"/>
                      <a:pt x="28569" y="10555"/>
                    </a:cubicBezTo>
                    <a:cubicBezTo>
                      <a:pt x="28726" y="10473"/>
                      <a:pt x="28691" y="10416"/>
                      <a:pt x="28882" y="10367"/>
                    </a:cubicBezTo>
                    <a:cubicBezTo>
                      <a:pt x="28886" y="10366"/>
                      <a:pt x="28890" y="10366"/>
                      <a:pt x="28894" y="10366"/>
                    </a:cubicBezTo>
                    <a:cubicBezTo>
                      <a:pt x="28917" y="10366"/>
                      <a:pt x="28938" y="10382"/>
                      <a:pt x="28958" y="10382"/>
                    </a:cubicBezTo>
                    <a:cubicBezTo>
                      <a:pt x="28959" y="10382"/>
                      <a:pt x="28960" y="10382"/>
                      <a:pt x="28960" y="10382"/>
                    </a:cubicBezTo>
                    <a:lnTo>
                      <a:pt x="28960" y="10382"/>
                    </a:lnTo>
                    <a:cubicBezTo>
                      <a:pt x="29006" y="10408"/>
                      <a:pt x="29051" y="10436"/>
                      <a:pt x="29091" y="10469"/>
                    </a:cubicBezTo>
                    <a:cubicBezTo>
                      <a:pt x="29109" y="10484"/>
                      <a:pt x="29127" y="10492"/>
                      <a:pt x="29144" y="10492"/>
                    </a:cubicBezTo>
                    <a:cubicBezTo>
                      <a:pt x="29191" y="10492"/>
                      <a:pt x="29235" y="10435"/>
                      <a:pt x="29277" y="10323"/>
                    </a:cubicBezTo>
                    <a:cubicBezTo>
                      <a:pt x="29199" y="10308"/>
                      <a:pt x="29220" y="10185"/>
                      <a:pt x="29296" y="10185"/>
                    </a:cubicBezTo>
                    <a:close/>
                    <a:moveTo>
                      <a:pt x="4378" y="9517"/>
                    </a:moveTo>
                    <a:cubicBezTo>
                      <a:pt x="4398" y="9517"/>
                      <a:pt x="4419" y="9522"/>
                      <a:pt x="4440" y="9533"/>
                    </a:cubicBezTo>
                    <a:cubicBezTo>
                      <a:pt x="4900" y="9764"/>
                      <a:pt x="5364" y="9989"/>
                      <a:pt x="5831" y="10205"/>
                    </a:cubicBezTo>
                    <a:cubicBezTo>
                      <a:pt x="6235" y="10392"/>
                      <a:pt x="6778" y="10749"/>
                      <a:pt x="7219" y="10803"/>
                    </a:cubicBezTo>
                    <a:cubicBezTo>
                      <a:pt x="7233" y="10804"/>
                      <a:pt x="7248" y="10805"/>
                      <a:pt x="7263" y="10805"/>
                    </a:cubicBezTo>
                    <a:cubicBezTo>
                      <a:pt x="7406" y="10805"/>
                      <a:pt x="7601" y="10735"/>
                      <a:pt x="7769" y="10735"/>
                    </a:cubicBezTo>
                    <a:cubicBezTo>
                      <a:pt x="7821" y="10735"/>
                      <a:pt x="7871" y="10742"/>
                      <a:pt x="7916" y="10759"/>
                    </a:cubicBezTo>
                    <a:cubicBezTo>
                      <a:pt x="8056" y="10812"/>
                      <a:pt x="8355" y="11136"/>
                      <a:pt x="8582" y="11136"/>
                    </a:cubicBezTo>
                    <a:cubicBezTo>
                      <a:pt x="8664" y="11136"/>
                      <a:pt x="8737" y="11094"/>
                      <a:pt x="8789" y="10980"/>
                    </a:cubicBezTo>
                    <a:cubicBezTo>
                      <a:pt x="8812" y="10930"/>
                      <a:pt x="8852" y="10910"/>
                      <a:pt x="8895" y="10910"/>
                    </a:cubicBezTo>
                    <a:cubicBezTo>
                      <a:pt x="8977" y="10910"/>
                      <a:pt x="9066" y="10989"/>
                      <a:pt x="9040" y="11085"/>
                    </a:cubicBezTo>
                    <a:cubicBezTo>
                      <a:pt x="8972" y="11330"/>
                      <a:pt x="8835" y="11484"/>
                      <a:pt x="8561" y="11496"/>
                    </a:cubicBezTo>
                    <a:cubicBezTo>
                      <a:pt x="8554" y="11497"/>
                      <a:pt x="8548" y="11497"/>
                      <a:pt x="8542" y="11497"/>
                    </a:cubicBezTo>
                    <a:cubicBezTo>
                      <a:pt x="8389" y="11497"/>
                      <a:pt x="8309" y="11420"/>
                      <a:pt x="8173" y="11368"/>
                    </a:cubicBezTo>
                    <a:cubicBezTo>
                      <a:pt x="7954" y="11284"/>
                      <a:pt x="7799" y="11211"/>
                      <a:pt x="7537" y="11160"/>
                    </a:cubicBezTo>
                    <a:cubicBezTo>
                      <a:pt x="6450" y="10950"/>
                      <a:pt x="5315" y="10250"/>
                      <a:pt x="4306" y="9763"/>
                    </a:cubicBezTo>
                    <a:cubicBezTo>
                      <a:pt x="4174" y="9699"/>
                      <a:pt x="4255" y="9517"/>
                      <a:pt x="4378" y="9517"/>
                    </a:cubicBezTo>
                    <a:close/>
                    <a:moveTo>
                      <a:pt x="24784" y="11357"/>
                    </a:moveTo>
                    <a:cubicBezTo>
                      <a:pt x="24847" y="11357"/>
                      <a:pt x="24906" y="11418"/>
                      <a:pt x="24864" y="11492"/>
                    </a:cubicBezTo>
                    <a:cubicBezTo>
                      <a:pt x="24760" y="11682"/>
                      <a:pt x="24646" y="11863"/>
                      <a:pt x="24533" y="12048"/>
                    </a:cubicBezTo>
                    <a:cubicBezTo>
                      <a:pt x="24510" y="12085"/>
                      <a:pt x="24470" y="12106"/>
                      <a:pt x="24429" y="12106"/>
                    </a:cubicBezTo>
                    <a:cubicBezTo>
                      <a:pt x="24400" y="12106"/>
                      <a:pt x="24371" y="12095"/>
                      <a:pt x="24348" y="12072"/>
                    </a:cubicBezTo>
                    <a:cubicBezTo>
                      <a:pt x="24114" y="11838"/>
                      <a:pt x="23949" y="11754"/>
                      <a:pt x="23819" y="11754"/>
                    </a:cubicBezTo>
                    <a:cubicBezTo>
                      <a:pt x="23519" y="11754"/>
                      <a:pt x="23398" y="12198"/>
                      <a:pt x="23021" y="12271"/>
                    </a:cubicBezTo>
                    <a:cubicBezTo>
                      <a:pt x="22994" y="12277"/>
                      <a:pt x="22969" y="12279"/>
                      <a:pt x="22945" y="12279"/>
                    </a:cubicBezTo>
                    <a:cubicBezTo>
                      <a:pt x="22845" y="12279"/>
                      <a:pt x="22773" y="12238"/>
                      <a:pt x="22664" y="12227"/>
                    </a:cubicBezTo>
                    <a:cubicBezTo>
                      <a:pt x="22608" y="12221"/>
                      <a:pt x="22555" y="12218"/>
                      <a:pt x="22506" y="12218"/>
                    </a:cubicBezTo>
                    <a:cubicBezTo>
                      <a:pt x="22221" y="12218"/>
                      <a:pt x="22026" y="12311"/>
                      <a:pt x="21736" y="12440"/>
                    </a:cubicBezTo>
                    <a:cubicBezTo>
                      <a:pt x="21471" y="12559"/>
                      <a:pt x="21224" y="12623"/>
                      <a:pt x="20936" y="12677"/>
                    </a:cubicBezTo>
                    <a:cubicBezTo>
                      <a:pt x="20337" y="12790"/>
                      <a:pt x="19724" y="12895"/>
                      <a:pt x="19112" y="12895"/>
                    </a:cubicBezTo>
                    <a:cubicBezTo>
                      <a:pt x="19008" y="12895"/>
                      <a:pt x="18904" y="12892"/>
                      <a:pt x="18800" y="12885"/>
                    </a:cubicBezTo>
                    <a:cubicBezTo>
                      <a:pt x="18580" y="12872"/>
                      <a:pt x="18366" y="12819"/>
                      <a:pt x="18152" y="12819"/>
                    </a:cubicBezTo>
                    <a:cubicBezTo>
                      <a:pt x="18058" y="12819"/>
                      <a:pt x="17963" y="12829"/>
                      <a:pt x="17869" y="12858"/>
                    </a:cubicBezTo>
                    <a:cubicBezTo>
                      <a:pt x="17713" y="12906"/>
                      <a:pt x="17587" y="13030"/>
                      <a:pt x="17418" y="13076"/>
                    </a:cubicBezTo>
                    <a:cubicBezTo>
                      <a:pt x="17084" y="13168"/>
                      <a:pt x="16719" y="13210"/>
                      <a:pt x="16346" y="13210"/>
                    </a:cubicBezTo>
                    <a:cubicBezTo>
                      <a:pt x="15542" y="13210"/>
                      <a:pt x="14700" y="13014"/>
                      <a:pt x="14038" y="12701"/>
                    </a:cubicBezTo>
                    <a:cubicBezTo>
                      <a:pt x="13886" y="12630"/>
                      <a:pt x="13752" y="12609"/>
                      <a:pt x="13621" y="12609"/>
                    </a:cubicBezTo>
                    <a:cubicBezTo>
                      <a:pt x="13436" y="12609"/>
                      <a:pt x="13258" y="12651"/>
                      <a:pt x="13045" y="12651"/>
                    </a:cubicBezTo>
                    <a:cubicBezTo>
                      <a:pt x="12977" y="12651"/>
                      <a:pt x="12906" y="12646"/>
                      <a:pt x="12830" y="12635"/>
                    </a:cubicBezTo>
                    <a:cubicBezTo>
                      <a:pt x="12041" y="12519"/>
                      <a:pt x="11428" y="11971"/>
                      <a:pt x="10606" y="11971"/>
                    </a:cubicBezTo>
                    <a:cubicBezTo>
                      <a:pt x="10605" y="11971"/>
                      <a:pt x="10604" y="11971"/>
                      <a:pt x="10603" y="11971"/>
                    </a:cubicBezTo>
                    <a:cubicBezTo>
                      <a:pt x="10390" y="11971"/>
                      <a:pt x="10395" y="11644"/>
                      <a:pt x="10607" y="11642"/>
                    </a:cubicBezTo>
                    <a:cubicBezTo>
                      <a:pt x="10610" y="11642"/>
                      <a:pt x="10614" y="11642"/>
                      <a:pt x="10618" y="11642"/>
                    </a:cubicBezTo>
                    <a:cubicBezTo>
                      <a:pt x="11452" y="11642"/>
                      <a:pt x="12253" y="12383"/>
                      <a:pt x="13065" y="12383"/>
                    </a:cubicBezTo>
                    <a:cubicBezTo>
                      <a:pt x="13270" y="12383"/>
                      <a:pt x="13476" y="12336"/>
                      <a:pt x="13683" y="12217"/>
                    </a:cubicBezTo>
                    <a:cubicBezTo>
                      <a:pt x="13704" y="12205"/>
                      <a:pt x="13725" y="12200"/>
                      <a:pt x="13746" y="12200"/>
                    </a:cubicBezTo>
                    <a:cubicBezTo>
                      <a:pt x="13781" y="12200"/>
                      <a:pt x="13814" y="12215"/>
                      <a:pt x="13843" y="12237"/>
                    </a:cubicBezTo>
                    <a:cubicBezTo>
                      <a:pt x="14416" y="12690"/>
                      <a:pt x="15086" y="12839"/>
                      <a:pt x="15798" y="12878"/>
                    </a:cubicBezTo>
                    <a:cubicBezTo>
                      <a:pt x="16005" y="12891"/>
                      <a:pt x="16260" y="12911"/>
                      <a:pt x="16522" y="12911"/>
                    </a:cubicBezTo>
                    <a:cubicBezTo>
                      <a:pt x="17021" y="12911"/>
                      <a:pt x="17546" y="12838"/>
                      <a:pt x="17809" y="12501"/>
                    </a:cubicBezTo>
                    <a:cubicBezTo>
                      <a:pt x="17830" y="12474"/>
                      <a:pt x="17869" y="12462"/>
                      <a:pt x="17905" y="12462"/>
                    </a:cubicBezTo>
                    <a:cubicBezTo>
                      <a:pt x="17918" y="12462"/>
                      <a:pt x="17930" y="12463"/>
                      <a:pt x="17940" y="12466"/>
                    </a:cubicBezTo>
                    <a:cubicBezTo>
                      <a:pt x="18345" y="12574"/>
                      <a:pt x="18758" y="12618"/>
                      <a:pt x="19173" y="12618"/>
                    </a:cubicBezTo>
                    <a:cubicBezTo>
                      <a:pt x="19784" y="12618"/>
                      <a:pt x="20399" y="12522"/>
                      <a:pt x="20994" y="12386"/>
                    </a:cubicBezTo>
                    <a:cubicBezTo>
                      <a:pt x="21190" y="12342"/>
                      <a:pt x="21425" y="12309"/>
                      <a:pt x="21598" y="12205"/>
                    </a:cubicBezTo>
                    <a:cubicBezTo>
                      <a:pt x="21685" y="12152"/>
                      <a:pt x="21866" y="11916"/>
                      <a:pt x="22013" y="11851"/>
                    </a:cubicBezTo>
                    <a:cubicBezTo>
                      <a:pt x="22120" y="11804"/>
                      <a:pt x="22168" y="11772"/>
                      <a:pt x="22265" y="11772"/>
                    </a:cubicBezTo>
                    <a:cubicBezTo>
                      <a:pt x="22288" y="11772"/>
                      <a:pt x="22314" y="11774"/>
                      <a:pt x="22345" y="11778"/>
                    </a:cubicBezTo>
                    <a:cubicBezTo>
                      <a:pt x="22613" y="11812"/>
                      <a:pt x="22618" y="11916"/>
                      <a:pt x="22765" y="11916"/>
                    </a:cubicBezTo>
                    <a:cubicBezTo>
                      <a:pt x="22847" y="11916"/>
                      <a:pt x="22973" y="11884"/>
                      <a:pt x="23214" y="11789"/>
                    </a:cubicBezTo>
                    <a:cubicBezTo>
                      <a:pt x="23413" y="11710"/>
                      <a:pt x="23521" y="11579"/>
                      <a:pt x="23766" y="11569"/>
                    </a:cubicBezTo>
                    <a:cubicBezTo>
                      <a:pt x="23781" y="11569"/>
                      <a:pt x="23795" y="11569"/>
                      <a:pt x="23809" y="11569"/>
                    </a:cubicBezTo>
                    <a:cubicBezTo>
                      <a:pt x="24119" y="11569"/>
                      <a:pt x="24230" y="11698"/>
                      <a:pt x="24351" y="11698"/>
                    </a:cubicBezTo>
                    <a:cubicBezTo>
                      <a:pt x="24437" y="11698"/>
                      <a:pt x="24529" y="11631"/>
                      <a:pt x="24703" y="11399"/>
                    </a:cubicBezTo>
                    <a:cubicBezTo>
                      <a:pt x="24725" y="11369"/>
                      <a:pt x="24755" y="11357"/>
                      <a:pt x="24784" y="11357"/>
                    </a:cubicBezTo>
                    <a:close/>
                    <a:moveTo>
                      <a:pt x="21460" y="14899"/>
                    </a:moveTo>
                    <a:cubicBezTo>
                      <a:pt x="21459" y="14899"/>
                      <a:pt x="21459" y="14899"/>
                      <a:pt x="21459" y="14899"/>
                    </a:cubicBezTo>
                    <a:cubicBezTo>
                      <a:pt x="21459" y="14899"/>
                      <a:pt x="21459" y="14899"/>
                      <a:pt x="21460" y="14899"/>
                    </a:cubicBezTo>
                    <a:close/>
                    <a:moveTo>
                      <a:pt x="5062" y="11752"/>
                    </a:moveTo>
                    <a:cubicBezTo>
                      <a:pt x="5083" y="11752"/>
                      <a:pt x="5104" y="11760"/>
                      <a:pt x="5121" y="11778"/>
                    </a:cubicBezTo>
                    <a:cubicBezTo>
                      <a:pt x="5561" y="12248"/>
                      <a:pt x="6278" y="12434"/>
                      <a:pt x="6819" y="12778"/>
                    </a:cubicBezTo>
                    <a:cubicBezTo>
                      <a:pt x="7211" y="13029"/>
                      <a:pt x="7329" y="13000"/>
                      <a:pt x="7789" y="13037"/>
                    </a:cubicBezTo>
                    <a:cubicBezTo>
                      <a:pt x="7842" y="13041"/>
                      <a:pt x="7882" y="13041"/>
                      <a:pt x="7915" y="13041"/>
                    </a:cubicBezTo>
                    <a:cubicBezTo>
                      <a:pt x="7924" y="13041"/>
                      <a:pt x="7932" y="13041"/>
                      <a:pt x="7939" y="13041"/>
                    </a:cubicBezTo>
                    <a:cubicBezTo>
                      <a:pt x="8011" y="13041"/>
                      <a:pt x="8060" y="13043"/>
                      <a:pt x="8175" y="13088"/>
                    </a:cubicBezTo>
                    <a:cubicBezTo>
                      <a:pt x="8603" y="13254"/>
                      <a:pt x="8870" y="13655"/>
                      <a:pt x="9336" y="13797"/>
                    </a:cubicBezTo>
                    <a:cubicBezTo>
                      <a:pt x="9795" y="13936"/>
                      <a:pt x="10236" y="13955"/>
                      <a:pt x="10672" y="14175"/>
                    </a:cubicBezTo>
                    <a:cubicBezTo>
                      <a:pt x="10811" y="14258"/>
                      <a:pt x="10953" y="14334"/>
                      <a:pt x="11099" y="14401"/>
                    </a:cubicBezTo>
                    <a:cubicBezTo>
                      <a:pt x="11116" y="14402"/>
                      <a:pt x="11133" y="14402"/>
                      <a:pt x="11149" y="14402"/>
                    </a:cubicBezTo>
                    <a:cubicBezTo>
                      <a:pt x="11366" y="14402"/>
                      <a:pt x="11569" y="14353"/>
                      <a:pt x="11759" y="14256"/>
                    </a:cubicBezTo>
                    <a:cubicBezTo>
                      <a:pt x="11815" y="14256"/>
                      <a:pt x="11872" y="14241"/>
                      <a:pt x="11931" y="14241"/>
                    </a:cubicBezTo>
                    <a:cubicBezTo>
                      <a:pt x="11948" y="14241"/>
                      <a:pt x="11966" y="14242"/>
                      <a:pt x="11983" y="14246"/>
                    </a:cubicBezTo>
                    <a:cubicBezTo>
                      <a:pt x="12277" y="14300"/>
                      <a:pt x="12382" y="14600"/>
                      <a:pt x="12614" y="14738"/>
                    </a:cubicBezTo>
                    <a:cubicBezTo>
                      <a:pt x="12741" y="14813"/>
                      <a:pt x="12848" y="14843"/>
                      <a:pt x="12942" y="14843"/>
                    </a:cubicBezTo>
                    <a:cubicBezTo>
                      <a:pt x="13278" y="14843"/>
                      <a:pt x="13449" y="14464"/>
                      <a:pt x="13813" y="14464"/>
                    </a:cubicBezTo>
                    <a:cubicBezTo>
                      <a:pt x="13825" y="14464"/>
                      <a:pt x="13836" y="14464"/>
                      <a:pt x="13848" y="14465"/>
                    </a:cubicBezTo>
                    <a:cubicBezTo>
                      <a:pt x="14162" y="14487"/>
                      <a:pt x="14588" y="15026"/>
                      <a:pt x="14959" y="15026"/>
                    </a:cubicBezTo>
                    <a:cubicBezTo>
                      <a:pt x="15072" y="15026"/>
                      <a:pt x="15179" y="14977"/>
                      <a:pt x="15276" y="14849"/>
                    </a:cubicBezTo>
                    <a:cubicBezTo>
                      <a:pt x="15306" y="14810"/>
                      <a:pt x="15346" y="14794"/>
                      <a:pt x="15385" y="14794"/>
                    </a:cubicBezTo>
                    <a:cubicBezTo>
                      <a:pt x="15474" y="14794"/>
                      <a:pt x="15556" y="14877"/>
                      <a:pt x="15494" y="14975"/>
                    </a:cubicBezTo>
                    <a:cubicBezTo>
                      <a:pt x="15351" y="15201"/>
                      <a:pt x="15160" y="15344"/>
                      <a:pt x="14915" y="15344"/>
                    </a:cubicBezTo>
                    <a:cubicBezTo>
                      <a:pt x="14852" y="15344"/>
                      <a:pt x="14785" y="15334"/>
                      <a:pt x="14714" y="15314"/>
                    </a:cubicBezTo>
                    <a:cubicBezTo>
                      <a:pt x="14543" y="15265"/>
                      <a:pt x="14442" y="15130"/>
                      <a:pt x="14290" y="15056"/>
                    </a:cubicBezTo>
                    <a:cubicBezTo>
                      <a:pt x="14128" y="14975"/>
                      <a:pt x="13925" y="14911"/>
                      <a:pt x="13721" y="14911"/>
                    </a:cubicBezTo>
                    <a:cubicBezTo>
                      <a:pt x="13635" y="14911"/>
                      <a:pt x="13549" y="14922"/>
                      <a:pt x="13466" y="14949"/>
                    </a:cubicBezTo>
                    <a:cubicBezTo>
                      <a:pt x="13371" y="14980"/>
                      <a:pt x="13292" y="15100"/>
                      <a:pt x="13191" y="15141"/>
                    </a:cubicBezTo>
                    <a:cubicBezTo>
                      <a:pt x="13110" y="15173"/>
                      <a:pt x="13037" y="15188"/>
                      <a:pt x="12969" y="15188"/>
                    </a:cubicBezTo>
                    <a:cubicBezTo>
                      <a:pt x="12800" y="15188"/>
                      <a:pt x="12663" y="15096"/>
                      <a:pt x="12505" y="14956"/>
                    </a:cubicBezTo>
                    <a:cubicBezTo>
                      <a:pt x="12430" y="14887"/>
                      <a:pt x="12372" y="14781"/>
                      <a:pt x="12288" y="14723"/>
                    </a:cubicBezTo>
                    <a:cubicBezTo>
                      <a:pt x="12227" y="14637"/>
                      <a:pt x="12141" y="14595"/>
                      <a:pt x="12029" y="14595"/>
                    </a:cubicBezTo>
                    <a:cubicBezTo>
                      <a:pt x="12007" y="14595"/>
                      <a:pt x="11983" y="14597"/>
                      <a:pt x="11959" y="14600"/>
                    </a:cubicBezTo>
                    <a:cubicBezTo>
                      <a:pt x="11883" y="14554"/>
                      <a:pt x="11810" y="14530"/>
                      <a:pt x="11739" y="14530"/>
                    </a:cubicBezTo>
                    <a:cubicBezTo>
                      <a:pt x="11656" y="14530"/>
                      <a:pt x="11576" y="14563"/>
                      <a:pt x="11499" y="14628"/>
                    </a:cubicBezTo>
                    <a:cubicBezTo>
                      <a:pt x="11497" y="14628"/>
                      <a:pt x="11494" y="14628"/>
                      <a:pt x="11491" y="14628"/>
                    </a:cubicBezTo>
                    <a:cubicBezTo>
                      <a:pt x="11419" y="14628"/>
                      <a:pt x="11342" y="14656"/>
                      <a:pt x="11266" y="14656"/>
                    </a:cubicBezTo>
                    <a:cubicBezTo>
                      <a:pt x="11252" y="14656"/>
                      <a:pt x="11238" y="14655"/>
                      <a:pt x="11223" y="14653"/>
                    </a:cubicBezTo>
                    <a:cubicBezTo>
                      <a:pt x="10987" y="14615"/>
                      <a:pt x="10799" y="14413"/>
                      <a:pt x="10596" y="14308"/>
                    </a:cubicBezTo>
                    <a:cubicBezTo>
                      <a:pt x="10235" y="14120"/>
                      <a:pt x="9881" y="14098"/>
                      <a:pt x="9493" y="14027"/>
                    </a:cubicBezTo>
                    <a:cubicBezTo>
                      <a:pt x="9241" y="13979"/>
                      <a:pt x="8996" y="13926"/>
                      <a:pt x="8773" y="13797"/>
                    </a:cubicBezTo>
                    <a:cubicBezTo>
                      <a:pt x="8680" y="13743"/>
                      <a:pt x="8607" y="13665"/>
                      <a:pt x="8516" y="13611"/>
                    </a:cubicBezTo>
                    <a:cubicBezTo>
                      <a:pt x="8239" y="13444"/>
                      <a:pt x="7955" y="13391"/>
                      <a:pt x="7614" y="13364"/>
                    </a:cubicBezTo>
                    <a:cubicBezTo>
                      <a:pt x="7137" y="13326"/>
                      <a:pt x="6907" y="13112"/>
                      <a:pt x="6474" y="12855"/>
                    </a:cubicBezTo>
                    <a:cubicBezTo>
                      <a:pt x="5854" y="12488"/>
                      <a:pt x="5388" y="12466"/>
                      <a:pt x="4980" y="11887"/>
                    </a:cubicBezTo>
                    <a:lnTo>
                      <a:pt x="4979" y="11887"/>
                    </a:lnTo>
                    <a:cubicBezTo>
                      <a:pt x="4934" y="11823"/>
                      <a:pt x="4999" y="11752"/>
                      <a:pt x="5062" y="11752"/>
                    </a:cubicBezTo>
                    <a:close/>
                    <a:moveTo>
                      <a:pt x="30127" y="12531"/>
                    </a:moveTo>
                    <a:cubicBezTo>
                      <a:pt x="30149" y="12531"/>
                      <a:pt x="30170" y="12540"/>
                      <a:pt x="30187" y="12561"/>
                    </a:cubicBezTo>
                    <a:cubicBezTo>
                      <a:pt x="30415" y="12846"/>
                      <a:pt x="30410" y="13085"/>
                      <a:pt x="30179" y="13364"/>
                    </a:cubicBezTo>
                    <a:cubicBezTo>
                      <a:pt x="30158" y="13389"/>
                      <a:pt x="30124" y="13401"/>
                      <a:pt x="30091" y="13401"/>
                    </a:cubicBezTo>
                    <a:cubicBezTo>
                      <a:pt x="30067" y="13401"/>
                      <a:pt x="30044" y="13395"/>
                      <a:pt x="30026" y="13384"/>
                    </a:cubicBezTo>
                    <a:cubicBezTo>
                      <a:pt x="29884" y="13274"/>
                      <a:pt x="29730" y="13219"/>
                      <a:pt x="29566" y="13219"/>
                    </a:cubicBezTo>
                    <a:cubicBezTo>
                      <a:pt x="29414" y="13219"/>
                      <a:pt x="29252" y="13266"/>
                      <a:pt x="29081" y="13360"/>
                    </a:cubicBezTo>
                    <a:cubicBezTo>
                      <a:pt x="29041" y="13415"/>
                      <a:pt x="29002" y="13472"/>
                      <a:pt x="28964" y="13528"/>
                    </a:cubicBezTo>
                    <a:cubicBezTo>
                      <a:pt x="28918" y="13552"/>
                      <a:pt x="28889" y="13595"/>
                      <a:pt x="28834" y="13621"/>
                    </a:cubicBezTo>
                    <a:cubicBezTo>
                      <a:pt x="28755" y="13659"/>
                      <a:pt x="28721" y="13670"/>
                      <a:pt x="28689" y="13670"/>
                    </a:cubicBezTo>
                    <a:cubicBezTo>
                      <a:pt x="28651" y="13670"/>
                      <a:pt x="28615" y="13655"/>
                      <a:pt x="28506" y="13655"/>
                    </a:cubicBezTo>
                    <a:cubicBezTo>
                      <a:pt x="28445" y="13655"/>
                      <a:pt x="28398" y="13563"/>
                      <a:pt x="28345" y="13556"/>
                    </a:cubicBezTo>
                    <a:cubicBezTo>
                      <a:pt x="28323" y="13553"/>
                      <a:pt x="28302" y="13552"/>
                      <a:pt x="28281" y="13552"/>
                    </a:cubicBezTo>
                    <a:cubicBezTo>
                      <a:pt x="28089" y="13552"/>
                      <a:pt x="27906" y="13655"/>
                      <a:pt x="27765" y="13740"/>
                    </a:cubicBezTo>
                    <a:cubicBezTo>
                      <a:pt x="27582" y="13849"/>
                      <a:pt x="27502" y="13951"/>
                      <a:pt x="27271" y="13985"/>
                    </a:cubicBezTo>
                    <a:cubicBezTo>
                      <a:pt x="27239" y="13990"/>
                      <a:pt x="27207" y="13992"/>
                      <a:pt x="27175" y="13992"/>
                    </a:cubicBezTo>
                    <a:cubicBezTo>
                      <a:pt x="27075" y="13992"/>
                      <a:pt x="26975" y="13972"/>
                      <a:pt x="26876" y="13972"/>
                    </a:cubicBezTo>
                    <a:cubicBezTo>
                      <a:pt x="26855" y="13972"/>
                      <a:pt x="26834" y="13973"/>
                      <a:pt x="26813" y="13975"/>
                    </a:cubicBezTo>
                    <a:cubicBezTo>
                      <a:pt x="26226" y="14032"/>
                      <a:pt x="26375" y="14140"/>
                      <a:pt x="26012" y="14275"/>
                    </a:cubicBezTo>
                    <a:cubicBezTo>
                      <a:pt x="25870" y="14327"/>
                      <a:pt x="25782" y="14343"/>
                      <a:pt x="25666" y="14343"/>
                    </a:cubicBezTo>
                    <a:cubicBezTo>
                      <a:pt x="25629" y="14343"/>
                      <a:pt x="25589" y="14342"/>
                      <a:pt x="25543" y="14339"/>
                    </a:cubicBezTo>
                    <a:cubicBezTo>
                      <a:pt x="25413" y="14331"/>
                      <a:pt x="25220" y="14252"/>
                      <a:pt x="25064" y="14252"/>
                    </a:cubicBezTo>
                    <a:cubicBezTo>
                      <a:pt x="25015" y="14252"/>
                      <a:pt x="24969" y="14260"/>
                      <a:pt x="24930" y="14281"/>
                    </a:cubicBezTo>
                    <a:cubicBezTo>
                      <a:pt x="24811" y="14343"/>
                      <a:pt x="24749" y="14567"/>
                      <a:pt x="24641" y="14666"/>
                    </a:cubicBezTo>
                    <a:cubicBezTo>
                      <a:pt x="24530" y="14770"/>
                      <a:pt x="24452" y="14854"/>
                      <a:pt x="24296" y="14888"/>
                    </a:cubicBezTo>
                    <a:cubicBezTo>
                      <a:pt x="24279" y="14892"/>
                      <a:pt x="24262" y="14893"/>
                      <a:pt x="24244" y="14893"/>
                    </a:cubicBezTo>
                    <a:cubicBezTo>
                      <a:pt x="24189" y="14893"/>
                      <a:pt x="24133" y="14879"/>
                      <a:pt x="24080" y="14879"/>
                    </a:cubicBezTo>
                    <a:cubicBezTo>
                      <a:pt x="24071" y="14879"/>
                      <a:pt x="24063" y="14879"/>
                      <a:pt x="24054" y="14880"/>
                    </a:cubicBezTo>
                    <a:cubicBezTo>
                      <a:pt x="23970" y="14835"/>
                      <a:pt x="23885" y="14812"/>
                      <a:pt x="23798" y="14812"/>
                    </a:cubicBezTo>
                    <a:cubicBezTo>
                      <a:pt x="23704" y="14812"/>
                      <a:pt x="23608" y="14839"/>
                      <a:pt x="23510" y="14893"/>
                    </a:cubicBezTo>
                    <a:cubicBezTo>
                      <a:pt x="23491" y="14892"/>
                      <a:pt x="23473" y="14891"/>
                      <a:pt x="23454" y="14891"/>
                    </a:cubicBezTo>
                    <a:cubicBezTo>
                      <a:pt x="23276" y="14891"/>
                      <a:pt x="23130" y="14957"/>
                      <a:pt x="23015" y="15088"/>
                    </a:cubicBezTo>
                    <a:cubicBezTo>
                      <a:pt x="22877" y="15150"/>
                      <a:pt x="22789" y="15240"/>
                      <a:pt x="22628" y="15240"/>
                    </a:cubicBezTo>
                    <a:cubicBezTo>
                      <a:pt x="22623" y="15240"/>
                      <a:pt x="22619" y="15240"/>
                      <a:pt x="22614" y="15240"/>
                    </a:cubicBezTo>
                    <a:cubicBezTo>
                      <a:pt x="22450" y="15234"/>
                      <a:pt x="22368" y="15126"/>
                      <a:pt x="22234" y="15062"/>
                    </a:cubicBezTo>
                    <a:cubicBezTo>
                      <a:pt x="22063" y="14981"/>
                      <a:pt x="21850" y="14874"/>
                      <a:pt x="21632" y="14874"/>
                    </a:cubicBezTo>
                    <a:cubicBezTo>
                      <a:pt x="21574" y="14874"/>
                      <a:pt x="21517" y="14882"/>
                      <a:pt x="21460" y="14899"/>
                    </a:cubicBezTo>
                    <a:lnTo>
                      <a:pt x="21460" y="14899"/>
                    </a:lnTo>
                    <a:cubicBezTo>
                      <a:pt x="21463" y="14898"/>
                      <a:pt x="21465" y="14897"/>
                      <a:pt x="21467" y="14897"/>
                    </a:cubicBezTo>
                    <a:cubicBezTo>
                      <a:pt x="21513" y="14897"/>
                      <a:pt x="21081" y="15205"/>
                      <a:pt x="21088" y="15205"/>
                    </a:cubicBezTo>
                    <a:cubicBezTo>
                      <a:pt x="21089" y="15205"/>
                      <a:pt x="21089" y="15204"/>
                      <a:pt x="21090" y="15204"/>
                    </a:cubicBezTo>
                    <a:lnTo>
                      <a:pt x="21090" y="15204"/>
                    </a:lnTo>
                    <a:cubicBezTo>
                      <a:pt x="20884" y="15323"/>
                      <a:pt x="20698" y="15363"/>
                      <a:pt x="20514" y="15363"/>
                    </a:cubicBezTo>
                    <a:cubicBezTo>
                      <a:pt x="20283" y="15363"/>
                      <a:pt x="20055" y="15300"/>
                      <a:pt x="19789" y="15249"/>
                    </a:cubicBezTo>
                    <a:cubicBezTo>
                      <a:pt x="19601" y="15213"/>
                      <a:pt x="19416" y="15200"/>
                      <a:pt x="19232" y="15200"/>
                    </a:cubicBezTo>
                    <a:cubicBezTo>
                      <a:pt x="18819" y="15200"/>
                      <a:pt x="18413" y="15263"/>
                      <a:pt x="17999" y="15263"/>
                    </a:cubicBezTo>
                    <a:cubicBezTo>
                      <a:pt x="17755" y="15263"/>
                      <a:pt x="17509" y="15241"/>
                      <a:pt x="17257" y="15172"/>
                    </a:cubicBezTo>
                    <a:cubicBezTo>
                      <a:pt x="17104" y="15130"/>
                      <a:pt x="17153" y="14909"/>
                      <a:pt x="17292" y="14909"/>
                    </a:cubicBezTo>
                    <a:cubicBezTo>
                      <a:pt x="17304" y="14909"/>
                      <a:pt x="17316" y="14910"/>
                      <a:pt x="17329" y="14914"/>
                    </a:cubicBezTo>
                    <a:cubicBezTo>
                      <a:pt x="17618" y="14988"/>
                      <a:pt x="17870" y="15018"/>
                      <a:pt x="18117" y="15018"/>
                    </a:cubicBezTo>
                    <a:cubicBezTo>
                      <a:pt x="18431" y="15018"/>
                      <a:pt x="18737" y="14969"/>
                      <a:pt x="19098" y="14903"/>
                    </a:cubicBezTo>
                    <a:cubicBezTo>
                      <a:pt x="19207" y="14883"/>
                      <a:pt x="19294" y="14872"/>
                      <a:pt x="19377" y="14872"/>
                    </a:cubicBezTo>
                    <a:cubicBezTo>
                      <a:pt x="19487" y="14872"/>
                      <a:pt x="19590" y="14892"/>
                      <a:pt x="19728" y="14938"/>
                    </a:cubicBezTo>
                    <a:cubicBezTo>
                      <a:pt x="19977" y="15021"/>
                      <a:pt x="20185" y="15136"/>
                      <a:pt x="20441" y="15136"/>
                    </a:cubicBezTo>
                    <a:cubicBezTo>
                      <a:pt x="20496" y="15136"/>
                      <a:pt x="20554" y="15130"/>
                      <a:pt x="20615" y="15118"/>
                    </a:cubicBezTo>
                    <a:cubicBezTo>
                      <a:pt x="20937" y="15053"/>
                      <a:pt x="21095" y="14795"/>
                      <a:pt x="21360" y="14636"/>
                    </a:cubicBezTo>
                    <a:cubicBezTo>
                      <a:pt x="21497" y="14556"/>
                      <a:pt x="21572" y="14472"/>
                      <a:pt x="21746" y="14472"/>
                    </a:cubicBezTo>
                    <a:cubicBezTo>
                      <a:pt x="21757" y="14472"/>
                      <a:pt x="21767" y="14472"/>
                      <a:pt x="21778" y="14473"/>
                    </a:cubicBezTo>
                    <a:cubicBezTo>
                      <a:pt x="21982" y="14485"/>
                      <a:pt x="22051" y="14626"/>
                      <a:pt x="22210" y="14708"/>
                    </a:cubicBezTo>
                    <a:cubicBezTo>
                      <a:pt x="22422" y="14819"/>
                      <a:pt x="22567" y="14861"/>
                      <a:pt x="22681" y="14861"/>
                    </a:cubicBezTo>
                    <a:cubicBezTo>
                      <a:pt x="22924" y="14861"/>
                      <a:pt x="23018" y="14667"/>
                      <a:pt x="23306" y="14540"/>
                    </a:cubicBezTo>
                    <a:cubicBezTo>
                      <a:pt x="23386" y="14506"/>
                      <a:pt x="23452" y="14494"/>
                      <a:pt x="23514" y="14494"/>
                    </a:cubicBezTo>
                    <a:cubicBezTo>
                      <a:pt x="23618" y="14494"/>
                      <a:pt x="23711" y="14526"/>
                      <a:pt x="23840" y="14532"/>
                    </a:cubicBezTo>
                    <a:cubicBezTo>
                      <a:pt x="23878" y="14534"/>
                      <a:pt x="23914" y="14535"/>
                      <a:pt x="23947" y="14535"/>
                    </a:cubicBezTo>
                    <a:cubicBezTo>
                      <a:pt x="24504" y="14535"/>
                      <a:pt x="24447" y="14295"/>
                      <a:pt x="24798" y="14043"/>
                    </a:cubicBezTo>
                    <a:cubicBezTo>
                      <a:pt x="24909" y="13963"/>
                      <a:pt x="24997" y="13945"/>
                      <a:pt x="25130" y="13921"/>
                    </a:cubicBezTo>
                    <a:cubicBezTo>
                      <a:pt x="25136" y="13920"/>
                      <a:pt x="25142" y="13920"/>
                      <a:pt x="25149" y="13920"/>
                    </a:cubicBezTo>
                    <a:cubicBezTo>
                      <a:pt x="25215" y="13920"/>
                      <a:pt x="25294" y="13975"/>
                      <a:pt x="25358" y="13977"/>
                    </a:cubicBezTo>
                    <a:cubicBezTo>
                      <a:pt x="25580" y="13982"/>
                      <a:pt x="25715" y="13986"/>
                      <a:pt x="25804" y="13986"/>
                    </a:cubicBezTo>
                    <a:cubicBezTo>
                      <a:pt x="26057" y="13986"/>
                      <a:pt x="25922" y="13951"/>
                      <a:pt x="26320" y="13807"/>
                    </a:cubicBezTo>
                    <a:cubicBezTo>
                      <a:pt x="26419" y="13771"/>
                      <a:pt x="26514" y="13763"/>
                      <a:pt x="26609" y="13763"/>
                    </a:cubicBezTo>
                    <a:cubicBezTo>
                      <a:pt x="26685" y="13763"/>
                      <a:pt x="26760" y="13769"/>
                      <a:pt x="26836" y="13769"/>
                    </a:cubicBezTo>
                    <a:cubicBezTo>
                      <a:pt x="26904" y="13769"/>
                      <a:pt x="26971" y="13765"/>
                      <a:pt x="27040" y="13749"/>
                    </a:cubicBezTo>
                    <a:cubicBezTo>
                      <a:pt x="27425" y="13665"/>
                      <a:pt x="27659" y="13252"/>
                      <a:pt x="28004" y="13172"/>
                    </a:cubicBezTo>
                    <a:cubicBezTo>
                      <a:pt x="28021" y="13168"/>
                      <a:pt x="28037" y="13167"/>
                      <a:pt x="28053" y="13167"/>
                    </a:cubicBezTo>
                    <a:cubicBezTo>
                      <a:pt x="28121" y="13167"/>
                      <a:pt x="28182" y="13195"/>
                      <a:pt x="28253" y="13195"/>
                    </a:cubicBezTo>
                    <a:cubicBezTo>
                      <a:pt x="28256" y="13195"/>
                      <a:pt x="28258" y="13195"/>
                      <a:pt x="28261" y="13195"/>
                    </a:cubicBezTo>
                    <a:cubicBezTo>
                      <a:pt x="28261" y="13195"/>
                      <a:pt x="28262" y="13195"/>
                      <a:pt x="28262" y="13195"/>
                    </a:cubicBezTo>
                    <a:cubicBezTo>
                      <a:pt x="28348" y="13195"/>
                      <a:pt x="28422" y="13344"/>
                      <a:pt x="28500" y="13353"/>
                    </a:cubicBezTo>
                    <a:cubicBezTo>
                      <a:pt x="28543" y="13358"/>
                      <a:pt x="28580" y="13361"/>
                      <a:pt x="28613" y="13361"/>
                    </a:cubicBezTo>
                    <a:cubicBezTo>
                      <a:pt x="28915" y="13361"/>
                      <a:pt x="28794" y="13148"/>
                      <a:pt x="28987" y="13029"/>
                    </a:cubicBezTo>
                    <a:cubicBezTo>
                      <a:pt x="29171" y="12915"/>
                      <a:pt x="29223" y="12869"/>
                      <a:pt x="29414" y="12869"/>
                    </a:cubicBezTo>
                    <a:cubicBezTo>
                      <a:pt x="29430" y="12869"/>
                      <a:pt x="29447" y="12870"/>
                      <a:pt x="29465" y="12870"/>
                    </a:cubicBezTo>
                    <a:cubicBezTo>
                      <a:pt x="29525" y="12872"/>
                      <a:pt x="29826" y="13000"/>
                      <a:pt x="30003" y="13000"/>
                    </a:cubicBezTo>
                    <a:cubicBezTo>
                      <a:pt x="30135" y="13000"/>
                      <a:pt x="30199" y="12928"/>
                      <a:pt x="30038" y="12676"/>
                    </a:cubicBezTo>
                    <a:lnTo>
                      <a:pt x="30039" y="12676"/>
                    </a:lnTo>
                    <a:cubicBezTo>
                      <a:pt x="29996" y="12609"/>
                      <a:pt x="30063" y="12531"/>
                      <a:pt x="30127" y="12531"/>
                    </a:cubicBezTo>
                    <a:close/>
                    <a:moveTo>
                      <a:pt x="30523" y="14875"/>
                    </a:moveTo>
                    <a:cubicBezTo>
                      <a:pt x="30560" y="14875"/>
                      <a:pt x="30596" y="14895"/>
                      <a:pt x="30611" y="14941"/>
                    </a:cubicBezTo>
                    <a:cubicBezTo>
                      <a:pt x="30828" y="15603"/>
                      <a:pt x="30020" y="15494"/>
                      <a:pt x="29661" y="15574"/>
                    </a:cubicBezTo>
                    <a:cubicBezTo>
                      <a:pt x="29202" y="15674"/>
                      <a:pt x="29070" y="16143"/>
                      <a:pt x="28642" y="16278"/>
                    </a:cubicBezTo>
                    <a:cubicBezTo>
                      <a:pt x="28223" y="16411"/>
                      <a:pt x="27777" y="16296"/>
                      <a:pt x="27348" y="16443"/>
                    </a:cubicBezTo>
                    <a:cubicBezTo>
                      <a:pt x="27334" y="16448"/>
                      <a:pt x="27321" y="16450"/>
                      <a:pt x="27309" y="16450"/>
                    </a:cubicBezTo>
                    <a:cubicBezTo>
                      <a:pt x="27202" y="16450"/>
                      <a:pt x="27154" y="16282"/>
                      <a:pt x="27256" y="16220"/>
                    </a:cubicBezTo>
                    <a:cubicBezTo>
                      <a:pt x="27455" y="16101"/>
                      <a:pt x="27621" y="16066"/>
                      <a:pt x="27854" y="16050"/>
                    </a:cubicBezTo>
                    <a:cubicBezTo>
                      <a:pt x="27894" y="16047"/>
                      <a:pt x="27935" y="16046"/>
                      <a:pt x="27976" y="16046"/>
                    </a:cubicBezTo>
                    <a:cubicBezTo>
                      <a:pt x="28028" y="16046"/>
                      <a:pt x="28080" y="16047"/>
                      <a:pt x="28132" y="16047"/>
                    </a:cubicBezTo>
                    <a:cubicBezTo>
                      <a:pt x="28169" y="16047"/>
                      <a:pt x="28205" y="16046"/>
                      <a:pt x="28242" y="16044"/>
                    </a:cubicBezTo>
                    <a:cubicBezTo>
                      <a:pt x="28617" y="16024"/>
                      <a:pt x="28753" y="15844"/>
                      <a:pt x="29025" y="15591"/>
                    </a:cubicBezTo>
                    <a:cubicBezTo>
                      <a:pt x="29144" y="15482"/>
                      <a:pt x="29189" y="15414"/>
                      <a:pt x="29335" y="15356"/>
                    </a:cubicBezTo>
                    <a:cubicBezTo>
                      <a:pt x="29509" y="15287"/>
                      <a:pt x="30500" y="15286"/>
                      <a:pt x="30433" y="14988"/>
                    </a:cubicBezTo>
                    <a:lnTo>
                      <a:pt x="30433" y="14987"/>
                    </a:lnTo>
                    <a:cubicBezTo>
                      <a:pt x="30418" y="14918"/>
                      <a:pt x="30470" y="14875"/>
                      <a:pt x="30523" y="14875"/>
                    </a:cubicBezTo>
                    <a:close/>
                    <a:moveTo>
                      <a:pt x="6178" y="14983"/>
                    </a:moveTo>
                    <a:cubicBezTo>
                      <a:pt x="6373" y="14983"/>
                      <a:pt x="6566" y="15015"/>
                      <a:pt x="6772" y="15069"/>
                    </a:cubicBezTo>
                    <a:cubicBezTo>
                      <a:pt x="7144" y="15165"/>
                      <a:pt x="7568" y="15211"/>
                      <a:pt x="7923" y="15346"/>
                    </a:cubicBezTo>
                    <a:cubicBezTo>
                      <a:pt x="8196" y="15453"/>
                      <a:pt x="8358" y="15718"/>
                      <a:pt x="8559" y="15914"/>
                    </a:cubicBezTo>
                    <a:cubicBezTo>
                      <a:pt x="8967" y="16310"/>
                      <a:pt x="9427" y="16466"/>
                      <a:pt x="9958" y="16466"/>
                    </a:cubicBezTo>
                    <a:cubicBezTo>
                      <a:pt x="10030" y="16466"/>
                      <a:pt x="10103" y="16463"/>
                      <a:pt x="10177" y="16458"/>
                    </a:cubicBezTo>
                    <a:cubicBezTo>
                      <a:pt x="10286" y="16450"/>
                      <a:pt x="10373" y="16439"/>
                      <a:pt x="10455" y="16439"/>
                    </a:cubicBezTo>
                    <a:cubicBezTo>
                      <a:pt x="10561" y="16439"/>
                      <a:pt x="10659" y="16458"/>
                      <a:pt x="10787" y="16531"/>
                    </a:cubicBezTo>
                    <a:cubicBezTo>
                      <a:pt x="10889" y="16589"/>
                      <a:pt x="10957" y="16728"/>
                      <a:pt x="11058" y="16781"/>
                    </a:cubicBezTo>
                    <a:cubicBezTo>
                      <a:pt x="11229" y="16869"/>
                      <a:pt x="11338" y="16899"/>
                      <a:pt x="11416" y="16899"/>
                    </a:cubicBezTo>
                    <a:cubicBezTo>
                      <a:pt x="11581" y="16899"/>
                      <a:pt x="11609" y="16767"/>
                      <a:pt x="11778" y="16767"/>
                    </a:cubicBezTo>
                    <a:cubicBezTo>
                      <a:pt x="11812" y="16767"/>
                      <a:pt x="11850" y="16772"/>
                      <a:pt x="11897" y="16784"/>
                    </a:cubicBezTo>
                    <a:cubicBezTo>
                      <a:pt x="12104" y="16841"/>
                      <a:pt x="12212" y="16906"/>
                      <a:pt x="12363" y="17058"/>
                    </a:cubicBezTo>
                    <a:cubicBezTo>
                      <a:pt x="12554" y="17250"/>
                      <a:pt x="12728" y="17323"/>
                      <a:pt x="12900" y="17323"/>
                    </a:cubicBezTo>
                    <a:cubicBezTo>
                      <a:pt x="13182" y="17323"/>
                      <a:pt x="13455" y="17127"/>
                      <a:pt x="13777" y="16934"/>
                    </a:cubicBezTo>
                    <a:cubicBezTo>
                      <a:pt x="13803" y="16918"/>
                      <a:pt x="13828" y="16912"/>
                      <a:pt x="13851" y="16912"/>
                    </a:cubicBezTo>
                    <a:cubicBezTo>
                      <a:pt x="13972" y="16912"/>
                      <a:pt x="14044" y="17093"/>
                      <a:pt x="13921" y="17180"/>
                    </a:cubicBezTo>
                    <a:cubicBezTo>
                      <a:pt x="13575" y="17428"/>
                      <a:pt x="13217" y="17747"/>
                      <a:pt x="12854" y="17747"/>
                    </a:cubicBezTo>
                    <a:cubicBezTo>
                      <a:pt x="12689" y="17747"/>
                      <a:pt x="12524" y="17682"/>
                      <a:pt x="12358" y="17514"/>
                    </a:cubicBezTo>
                    <a:cubicBezTo>
                      <a:pt x="12138" y="17292"/>
                      <a:pt x="12148" y="17129"/>
                      <a:pt x="11712" y="17099"/>
                    </a:cubicBezTo>
                    <a:cubicBezTo>
                      <a:pt x="11694" y="17098"/>
                      <a:pt x="11677" y="17097"/>
                      <a:pt x="11662" y="17097"/>
                    </a:cubicBezTo>
                    <a:cubicBezTo>
                      <a:pt x="11446" y="17097"/>
                      <a:pt x="11519" y="17216"/>
                      <a:pt x="11338" y="17216"/>
                    </a:cubicBezTo>
                    <a:cubicBezTo>
                      <a:pt x="11311" y="17216"/>
                      <a:pt x="11277" y="17214"/>
                      <a:pt x="11236" y="17207"/>
                    </a:cubicBezTo>
                    <a:cubicBezTo>
                      <a:pt x="10987" y="17168"/>
                      <a:pt x="10921" y="16983"/>
                      <a:pt x="10718" y="16872"/>
                    </a:cubicBezTo>
                    <a:cubicBezTo>
                      <a:pt x="10581" y="16797"/>
                      <a:pt x="10422" y="16778"/>
                      <a:pt x="10256" y="16778"/>
                    </a:cubicBezTo>
                    <a:cubicBezTo>
                      <a:pt x="10081" y="16778"/>
                      <a:pt x="9899" y="16799"/>
                      <a:pt x="9729" y="16799"/>
                    </a:cubicBezTo>
                    <a:cubicBezTo>
                      <a:pt x="9661" y="16799"/>
                      <a:pt x="9595" y="16796"/>
                      <a:pt x="9532" y="16787"/>
                    </a:cubicBezTo>
                    <a:cubicBezTo>
                      <a:pt x="9154" y="16728"/>
                      <a:pt x="8783" y="16569"/>
                      <a:pt x="8488" y="16327"/>
                    </a:cubicBezTo>
                    <a:cubicBezTo>
                      <a:pt x="8350" y="16215"/>
                      <a:pt x="8254" y="16050"/>
                      <a:pt x="8116" y="15943"/>
                    </a:cubicBezTo>
                    <a:cubicBezTo>
                      <a:pt x="7859" y="15743"/>
                      <a:pt x="7576" y="15735"/>
                      <a:pt x="7313" y="15636"/>
                    </a:cubicBezTo>
                    <a:cubicBezTo>
                      <a:pt x="6800" y="15444"/>
                      <a:pt x="6351" y="15267"/>
                      <a:pt x="5793" y="15267"/>
                    </a:cubicBezTo>
                    <a:cubicBezTo>
                      <a:pt x="5785" y="15267"/>
                      <a:pt x="5777" y="15267"/>
                      <a:pt x="5768" y="15267"/>
                    </a:cubicBezTo>
                    <a:cubicBezTo>
                      <a:pt x="5768" y="15267"/>
                      <a:pt x="5767" y="15267"/>
                      <a:pt x="5767" y="15267"/>
                    </a:cubicBezTo>
                    <a:cubicBezTo>
                      <a:pt x="5636" y="15267"/>
                      <a:pt x="5613" y="15069"/>
                      <a:pt x="5740" y="15038"/>
                    </a:cubicBezTo>
                    <a:cubicBezTo>
                      <a:pt x="5892" y="15000"/>
                      <a:pt x="6036" y="14983"/>
                      <a:pt x="6178" y="14983"/>
                    </a:cubicBezTo>
                    <a:close/>
                    <a:moveTo>
                      <a:pt x="23976" y="16446"/>
                    </a:moveTo>
                    <a:cubicBezTo>
                      <a:pt x="23989" y="16446"/>
                      <a:pt x="24003" y="16448"/>
                      <a:pt x="24018" y="16451"/>
                    </a:cubicBezTo>
                    <a:cubicBezTo>
                      <a:pt x="24104" y="16472"/>
                      <a:pt x="24657" y="16787"/>
                      <a:pt x="24927" y="16787"/>
                    </a:cubicBezTo>
                    <a:cubicBezTo>
                      <a:pt x="25026" y="16787"/>
                      <a:pt x="25086" y="16744"/>
                      <a:pt x="25072" y="16630"/>
                    </a:cubicBezTo>
                    <a:cubicBezTo>
                      <a:pt x="25062" y="16552"/>
                      <a:pt x="25122" y="16512"/>
                      <a:pt x="25186" y="16512"/>
                    </a:cubicBezTo>
                    <a:cubicBezTo>
                      <a:pt x="25240" y="16512"/>
                      <a:pt x="25297" y="16541"/>
                      <a:pt x="25314" y="16599"/>
                    </a:cubicBezTo>
                    <a:cubicBezTo>
                      <a:pt x="25393" y="16856"/>
                      <a:pt x="25318" y="17083"/>
                      <a:pt x="25030" y="17168"/>
                    </a:cubicBezTo>
                    <a:cubicBezTo>
                      <a:pt x="24984" y="17182"/>
                      <a:pt x="24939" y="17188"/>
                      <a:pt x="24895" y="17188"/>
                    </a:cubicBezTo>
                    <a:cubicBezTo>
                      <a:pt x="24601" y="17188"/>
                      <a:pt x="24333" y="16923"/>
                      <a:pt x="24064" y="16804"/>
                    </a:cubicBezTo>
                    <a:cubicBezTo>
                      <a:pt x="23877" y="17231"/>
                      <a:pt x="23624" y="17551"/>
                      <a:pt x="23171" y="17551"/>
                    </a:cubicBezTo>
                    <a:cubicBezTo>
                      <a:pt x="23099" y="17551"/>
                      <a:pt x="23021" y="17542"/>
                      <a:pt x="22937" y="17525"/>
                    </a:cubicBezTo>
                    <a:cubicBezTo>
                      <a:pt x="22706" y="17476"/>
                      <a:pt x="22576" y="17388"/>
                      <a:pt x="22386" y="17388"/>
                    </a:cubicBezTo>
                    <a:cubicBezTo>
                      <a:pt x="22328" y="17388"/>
                      <a:pt x="22265" y="17396"/>
                      <a:pt x="22192" y="17415"/>
                    </a:cubicBezTo>
                    <a:cubicBezTo>
                      <a:pt x="21931" y="17487"/>
                      <a:pt x="21909" y="17635"/>
                      <a:pt x="21688" y="17731"/>
                    </a:cubicBezTo>
                    <a:cubicBezTo>
                      <a:pt x="21613" y="17763"/>
                      <a:pt x="21544" y="17775"/>
                      <a:pt x="21477" y="17775"/>
                    </a:cubicBezTo>
                    <a:cubicBezTo>
                      <a:pt x="21358" y="17775"/>
                      <a:pt x="21243" y="17735"/>
                      <a:pt x="21114" y="17691"/>
                    </a:cubicBezTo>
                    <a:cubicBezTo>
                      <a:pt x="20961" y="17640"/>
                      <a:pt x="20855" y="17618"/>
                      <a:pt x="20775" y="17618"/>
                    </a:cubicBezTo>
                    <a:cubicBezTo>
                      <a:pt x="20541" y="17618"/>
                      <a:pt x="20527" y="17805"/>
                      <a:pt x="20172" y="17971"/>
                    </a:cubicBezTo>
                    <a:cubicBezTo>
                      <a:pt x="20046" y="18030"/>
                      <a:pt x="19891" y="18049"/>
                      <a:pt x="19728" y="18049"/>
                    </a:cubicBezTo>
                    <a:cubicBezTo>
                      <a:pt x="19440" y="18049"/>
                      <a:pt x="19127" y="17989"/>
                      <a:pt x="18899" y="17978"/>
                    </a:cubicBezTo>
                    <a:cubicBezTo>
                      <a:pt x="17727" y="17921"/>
                      <a:pt x="16496" y="17964"/>
                      <a:pt x="15341" y="17748"/>
                    </a:cubicBezTo>
                    <a:cubicBezTo>
                      <a:pt x="15207" y="17722"/>
                      <a:pt x="15255" y="17536"/>
                      <a:pt x="15372" y="17528"/>
                    </a:cubicBezTo>
                    <a:cubicBezTo>
                      <a:pt x="15577" y="17512"/>
                      <a:pt x="15784" y="17505"/>
                      <a:pt x="15991" y="17505"/>
                    </a:cubicBezTo>
                    <a:cubicBezTo>
                      <a:pt x="16812" y="17505"/>
                      <a:pt x="17650" y="17609"/>
                      <a:pt x="18461" y="17657"/>
                    </a:cubicBezTo>
                    <a:cubicBezTo>
                      <a:pt x="18762" y="17676"/>
                      <a:pt x="19133" y="17747"/>
                      <a:pt x="19476" y="17747"/>
                    </a:cubicBezTo>
                    <a:cubicBezTo>
                      <a:pt x="19654" y="17747"/>
                      <a:pt x="19824" y="17728"/>
                      <a:pt x="19973" y="17672"/>
                    </a:cubicBezTo>
                    <a:cubicBezTo>
                      <a:pt x="20215" y="17583"/>
                      <a:pt x="20319" y="17344"/>
                      <a:pt x="20571" y="17279"/>
                    </a:cubicBezTo>
                    <a:cubicBezTo>
                      <a:pt x="20607" y="17270"/>
                      <a:pt x="20641" y="17266"/>
                      <a:pt x="20674" y="17266"/>
                    </a:cubicBezTo>
                    <a:cubicBezTo>
                      <a:pt x="20809" y="17266"/>
                      <a:pt x="20924" y="17330"/>
                      <a:pt x="21065" y="17359"/>
                    </a:cubicBezTo>
                    <a:cubicBezTo>
                      <a:pt x="21213" y="17388"/>
                      <a:pt x="21302" y="17412"/>
                      <a:pt x="21386" y="17412"/>
                    </a:cubicBezTo>
                    <a:cubicBezTo>
                      <a:pt x="21487" y="17412"/>
                      <a:pt x="21581" y="17377"/>
                      <a:pt x="21762" y="17275"/>
                    </a:cubicBezTo>
                    <a:cubicBezTo>
                      <a:pt x="21997" y="17142"/>
                      <a:pt x="21804" y="17157"/>
                      <a:pt x="22065" y="17071"/>
                    </a:cubicBezTo>
                    <a:cubicBezTo>
                      <a:pt x="22124" y="17051"/>
                      <a:pt x="22182" y="17044"/>
                      <a:pt x="22241" y="17044"/>
                    </a:cubicBezTo>
                    <a:cubicBezTo>
                      <a:pt x="22325" y="17044"/>
                      <a:pt x="22410" y="17060"/>
                      <a:pt x="22498" y="17077"/>
                    </a:cubicBezTo>
                    <a:cubicBezTo>
                      <a:pt x="22641" y="17106"/>
                      <a:pt x="22782" y="17211"/>
                      <a:pt x="22928" y="17218"/>
                    </a:cubicBezTo>
                    <a:cubicBezTo>
                      <a:pt x="22941" y="17219"/>
                      <a:pt x="22954" y="17219"/>
                      <a:pt x="22967" y="17219"/>
                    </a:cubicBezTo>
                    <a:cubicBezTo>
                      <a:pt x="23367" y="17219"/>
                      <a:pt x="23679" y="16921"/>
                      <a:pt x="23821" y="16562"/>
                    </a:cubicBezTo>
                    <a:cubicBezTo>
                      <a:pt x="23849" y="16493"/>
                      <a:pt x="23905" y="16446"/>
                      <a:pt x="23976" y="16446"/>
                    </a:cubicBezTo>
                    <a:close/>
                    <a:moveTo>
                      <a:pt x="8639" y="18511"/>
                    </a:moveTo>
                    <a:lnTo>
                      <a:pt x="8639" y="18511"/>
                    </a:lnTo>
                    <a:cubicBezTo>
                      <a:pt x="8639" y="18511"/>
                      <a:pt x="8639" y="18511"/>
                      <a:pt x="8639" y="18511"/>
                    </a:cubicBezTo>
                    <a:cubicBezTo>
                      <a:pt x="8639" y="18511"/>
                      <a:pt x="8639" y="18511"/>
                      <a:pt x="8639" y="18511"/>
                    </a:cubicBezTo>
                    <a:close/>
                    <a:moveTo>
                      <a:pt x="6626" y="18068"/>
                    </a:moveTo>
                    <a:cubicBezTo>
                      <a:pt x="6934" y="18068"/>
                      <a:pt x="7224" y="18180"/>
                      <a:pt x="7479" y="18361"/>
                    </a:cubicBezTo>
                    <a:cubicBezTo>
                      <a:pt x="7639" y="18474"/>
                      <a:pt x="7698" y="18583"/>
                      <a:pt x="7859" y="18583"/>
                    </a:cubicBezTo>
                    <a:cubicBezTo>
                      <a:pt x="7919" y="18583"/>
                      <a:pt x="7992" y="18568"/>
                      <a:pt x="8089" y="18534"/>
                    </a:cubicBezTo>
                    <a:cubicBezTo>
                      <a:pt x="8262" y="18473"/>
                      <a:pt x="8389" y="18211"/>
                      <a:pt x="8564" y="18161"/>
                    </a:cubicBezTo>
                    <a:cubicBezTo>
                      <a:pt x="8612" y="18147"/>
                      <a:pt x="8660" y="18140"/>
                      <a:pt x="8707" y="18140"/>
                    </a:cubicBezTo>
                    <a:cubicBezTo>
                      <a:pt x="9178" y="18140"/>
                      <a:pt x="9558" y="18801"/>
                      <a:pt x="9840" y="19226"/>
                    </a:cubicBezTo>
                    <a:cubicBezTo>
                      <a:pt x="9925" y="19146"/>
                      <a:pt x="10010" y="19068"/>
                      <a:pt x="10102" y="18994"/>
                    </a:cubicBezTo>
                    <a:cubicBezTo>
                      <a:pt x="10137" y="18966"/>
                      <a:pt x="10173" y="18954"/>
                      <a:pt x="10207" y="18954"/>
                    </a:cubicBezTo>
                    <a:cubicBezTo>
                      <a:pt x="10321" y="18954"/>
                      <a:pt x="10409" y="19089"/>
                      <a:pt x="10315" y="19205"/>
                    </a:cubicBezTo>
                    <a:cubicBezTo>
                      <a:pt x="10196" y="19352"/>
                      <a:pt x="10070" y="19482"/>
                      <a:pt x="9939" y="19617"/>
                    </a:cubicBezTo>
                    <a:cubicBezTo>
                      <a:pt x="9904" y="19652"/>
                      <a:pt x="9863" y="19668"/>
                      <a:pt x="9821" y="19668"/>
                    </a:cubicBezTo>
                    <a:cubicBezTo>
                      <a:pt x="9761" y="19668"/>
                      <a:pt x="9701" y="19635"/>
                      <a:pt x="9663" y="19582"/>
                    </a:cubicBezTo>
                    <a:cubicBezTo>
                      <a:pt x="9446" y="19275"/>
                      <a:pt x="9070" y="18510"/>
                      <a:pt x="8660" y="18510"/>
                    </a:cubicBezTo>
                    <a:cubicBezTo>
                      <a:pt x="8653" y="18510"/>
                      <a:pt x="8646" y="18510"/>
                      <a:pt x="8639" y="18511"/>
                    </a:cubicBezTo>
                    <a:lnTo>
                      <a:pt x="8639" y="18511"/>
                    </a:lnTo>
                    <a:cubicBezTo>
                      <a:pt x="8640" y="18511"/>
                      <a:pt x="8641" y="18511"/>
                      <a:pt x="8642" y="18511"/>
                    </a:cubicBezTo>
                    <a:cubicBezTo>
                      <a:pt x="8726" y="18511"/>
                      <a:pt x="8219" y="18787"/>
                      <a:pt x="8227" y="18787"/>
                    </a:cubicBezTo>
                    <a:cubicBezTo>
                      <a:pt x="8227" y="18787"/>
                      <a:pt x="8229" y="18786"/>
                      <a:pt x="8233" y="18784"/>
                    </a:cubicBezTo>
                    <a:lnTo>
                      <a:pt x="8233" y="18784"/>
                    </a:lnTo>
                    <a:cubicBezTo>
                      <a:pt x="8084" y="18854"/>
                      <a:pt x="7926" y="18888"/>
                      <a:pt x="7766" y="18921"/>
                    </a:cubicBezTo>
                    <a:cubicBezTo>
                      <a:pt x="7754" y="18923"/>
                      <a:pt x="7742" y="18924"/>
                      <a:pt x="7729" y="18924"/>
                    </a:cubicBezTo>
                    <a:cubicBezTo>
                      <a:pt x="7694" y="18924"/>
                      <a:pt x="7657" y="18913"/>
                      <a:pt x="7634" y="18885"/>
                    </a:cubicBezTo>
                    <a:cubicBezTo>
                      <a:pt x="7303" y="18489"/>
                      <a:pt x="6948" y="18374"/>
                      <a:pt x="6461" y="18277"/>
                    </a:cubicBezTo>
                    <a:cubicBezTo>
                      <a:pt x="6336" y="18253"/>
                      <a:pt x="6385" y="18088"/>
                      <a:pt x="6489" y="18075"/>
                    </a:cubicBezTo>
                    <a:cubicBezTo>
                      <a:pt x="6535" y="18070"/>
                      <a:pt x="6581" y="18068"/>
                      <a:pt x="6626" y="18068"/>
                    </a:cubicBezTo>
                    <a:close/>
                    <a:moveTo>
                      <a:pt x="30891" y="17580"/>
                    </a:moveTo>
                    <a:cubicBezTo>
                      <a:pt x="30910" y="17580"/>
                      <a:pt x="30929" y="17588"/>
                      <a:pt x="30945" y="17609"/>
                    </a:cubicBezTo>
                    <a:cubicBezTo>
                      <a:pt x="31258" y="17998"/>
                      <a:pt x="31070" y="18386"/>
                      <a:pt x="30584" y="18440"/>
                    </a:cubicBezTo>
                    <a:cubicBezTo>
                      <a:pt x="30581" y="18441"/>
                      <a:pt x="30578" y="18441"/>
                      <a:pt x="30574" y="18441"/>
                    </a:cubicBezTo>
                    <a:cubicBezTo>
                      <a:pt x="30496" y="18441"/>
                      <a:pt x="30423" y="18355"/>
                      <a:pt x="30348" y="18355"/>
                    </a:cubicBezTo>
                    <a:cubicBezTo>
                      <a:pt x="30347" y="18355"/>
                      <a:pt x="30347" y="18355"/>
                      <a:pt x="30346" y="18355"/>
                    </a:cubicBezTo>
                    <a:cubicBezTo>
                      <a:pt x="29897" y="18366"/>
                      <a:pt x="30106" y="18451"/>
                      <a:pt x="29878" y="18633"/>
                    </a:cubicBezTo>
                    <a:cubicBezTo>
                      <a:pt x="29639" y="18826"/>
                      <a:pt x="29661" y="18757"/>
                      <a:pt x="29378" y="18830"/>
                    </a:cubicBezTo>
                    <a:cubicBezTo>
                      <a:pt x="28752" y="18991"/>
                      <a:pt x="28768" y="18934"/>
                      <a:pt x="28435" y="19209"/>
                    </a:cubicBezTo>
                    <a:cubicBezTo>
                      <a:pt x="28271" y="19344"/>
                      <a:pt x="28153" y="19530"/>
                      <a:pt x="27939" y="19602"/>
                    </a:cubicBezTo>
                    <a:cubicBezTo>
                      <a:pt x="27864" y="19627"/>
                      <a:pt x="27813" y="19636"/>
                      <a:pt x="27773" y="19636"/>
                    </a:cubicBezTo>
                    <a:cubicBezTo>
                      <a:pt x="27692" y="19636"/>
                      <a:pt x="27654" y="19601"/>
                      <a:pt x="27541" y="19601"/>
                    </a:cubicBezTo>
                    <a:cubicBezTo>
                      <a:pt x="27521" y="19601"/>
                      <a:pt x="27498" y="19602"/>
                      <a:pt x="27473" y="19605"/>
                    </a:cubicBezTo>
                    <a:cubicBezTo>
                      <a:pt x="26902" y="19666"/>
                      <a:pt x="26306" y="19890"/>
                      <a:pt x="25734" y="19990"/>
                    </a:cubicBezTo>
                    <a:cubicBezTo>
                      <a:pt x="25079" y="20105"/>
                      <a:pt x="24426" y="20224"/>
                      <a:pt x="23769" y="20319"/>
                    </a:cubicBezTo>
                    <a:cubicBezTo>
                      <a:pt x="23762" y="20320"/>
                      <a:pt x="23755" y="20320"/>
                      <a:pt x="23749" y="20320"/>
                    </a:cubicBezTo>
                    <a:cubicBezTo>
                      <a:pt x="23614" y="20320"/>
                      <a:pt x="23561" y="20116"/>
                      <a:pt x="23707" y="20088"/>
                    </a:cubicBezTo>
                    <a:cubicBezTo>
                      <a:pt x="24653" y="19909"/>
                      <a:pt x="25689" y="19881"/>
                      <a:pt x="26611" y="19613"/>
                    </a:cubicBezTo>
                    <a:cubicBezTo>
                      <a:pt x="26870" y="19539"/>
                      <a:pt x="27067" y="19392"/>
                      <a:pt x="27331" y="19332"/>
                    </a:cubicBezTo>
                    <a:cubicBezTo>
                      <a:pt x="27478" y="19296"/>
                      <a:pt x="28003" y="19295"/>
                      <a:pt x="28147" y="19211"/>
                    </a:cubicBezTo>
                    <a:cubicBezTo>
                      <a:pt x="28298" y="19123"/>
                      <a:pt x="28411" y="18896"/>
                      <a:pt x="28548" y="18779"/>
                    </a:cubicBezTo>
                    <a:cubicBezTo>
                      <a:pt x="28772" y="18582"/>
                      <a:pt x="28890" y="18572"/>
                      <a:pt x="29166" y="18512"/>
                    </a:cubicBezTo>
                    <a:cubicBezTo>
                      <a:pt x="29251" y="18493"/>
                      <a:pt x="29616" y="18489"/>
                      <a:pt x="29688" y="18430"/>
                    </a:cubicBezTo>
                    <a:cubicBezTo>
                      <a:pt x="29765" y="18367"/>
                      <a:pt x="29781" y="18189"/>
                      <a:pt x="29862" y="18111"/>
                    </a:cubicBezTo>
                    <a:cubicBezTo>
                      <a:pt x="30015" y="17964"/>
                      <a:pt x="30035" y="18008"/>
                      <a:pt x="30227" y="17959"/>
                    </a:cubicBezTo>
                    <a:cubicBezTo>
                      <a:pt x="30231" y="17958"/>
                      <a:pt x="30234" y="17958"/>
                      <a:pt x="30237" y="17958"/>
                    </a:cubicBezTo>
                    <a:cubicBezTo>
                      <a:pt x="30276" y="17958"/>
                      <a:pt x="30312" y="18009"/>
                      <a:pt x="30341" y="18009"/>
                    </a:cubicBezTo>
                    <a:cubicBezTo>
                      <a:pt x="30342" y="18009"/>
                      <a:pt x="30343" y="18009"/>
                      <a:pt x="30344" y="18009"/>
                    </a:cubicBezTo>
                    <a:cubicBezTo>
                      <a:pt x="30367" y="18021"/>
                      <a:pt x="30388" y="18035"/>
                      <a:pt x="30407" y="18051"/>
                    </a:cubicBezTo>
                    <a:cubicBezTo>
                      <a:pt x="30444" y="18081"/>
                      <a:pt x="30480" y="18095"/>
                      <a:pt x="30515" y="18095"/>
                    </a:cubicBezTo>
                    <a:cubicBezTo>
                      <a:pt x="30619" y="18095"/>
                      <a:pt x="30718" y="17968"/>
                      <a:pt x="30813" y="17713"/>
                    </a:cubicBezTo>
                    <a:cubicBezTo>
                      <a:pt x="30784" y="17652"/>
                      <a:pt x="30836" y="17580"/>
                      <a:pt x="30891" y="17580"/>
                    </a:cubicBezTo>
                    <a:close/>
                    <a:moveTo>
                      <a:pt x="11467" y="19503"/>
                    </a:moveTo>
                    <a:cubicBezTo>
                      <a:pt x="11485" y="19503"/>
                      <a:pt x="11504" y="19506"/>
                      <a:pt x="11524" y="19514"/>
                    </a:cubicBezTo>
                    <a:cubicBezTo>
                      <a:pt x="12753" y="19999"/>
                      <a:pt x="14160" y="20444"/>
                      <a:pt x="15499" y="20444"/>
                    </a:cubicBezTo>
                    <a:cubicBezTo>
                      <a:pt x="15546" y="20444"/>
                      <a:pt x="15592" y="20443"/>
                      <a:pt x="15639" y="20442"/>
                    </a:cubicBezTo>
                    <a:cubicBezTo>
                      <a:pt x="16178" y="20429"/>
                      <a:pt x="16668" y="20247"/>
                      <a:pt x="17199" y="20247"/>
                    </a:cubicBezTo>
                    <a:cubicBezTo>
                      <a:pt x="17212" y="20247"/>
                      <a:pt x="17225" y="20247"/>
                      <a:pt x="17238" y="20247"/>
                    </a:cubicBezTo>
                    <a:cubicBezTo>
                      <a:pt x="17578" y="20253"/>
                      <a:pt x="17384" y="20357"/>
                      <a:pt x="17583" y="20357"/>
                    </a:cubicBezTo>
                    <a:cubicBezTo>
                      <a:pt x="17661" y="20357"/>
                      <a:pt x="17800" y="20341"/>
                      <a:pt x="18058" y="20296"/>
                    </a:cubicBezTo>
                    <a:cubicBezTo>
                      <a:pt x="18174" y="20276"/>
                      <a:pt x="18278" y="20223"/>
                      <a:pt x="18399" y="20211"/>
                    </a:cubicBezTo>
                    <a:cubicBezTo>
                      <a:pt x="18460" y="20204"/>
                      <a:pt x="18520" y="20201"/>
                      <a:pt x="18576" y="20201"/>
                    </a:cubicBezTo>
                    <a:cubicBezTo>
                      <a:pt x="18943" y="20201"/>
                      <a:pt x="19221" y="20324"/>
                      <a:pt x="19546" y="20324"/>
                    </a:cubicBezTo>
                    <a:cubicBezTo>
                      <a:pt x="19719" y="20324"/>
                      <a:pt x="19906" y="20289"/>
                      <a:pt x="20126" y="20182"/>
                    </a:cubicBezTo>
                    <a:cubicBezTo>
                      <a:pt x="20302" y="20098"/>
                      <a:pt x="20386" y="20023"/>
                      <a:pt x="20529" y="20023"/>
                    </a:cubicBezTo>
                    <a:cubicBezTo>
                      <a:pt x="20575" y="20023"/>
                      <a:pt x="20629" y="20031"/>
                      <a:pt x="20694" y="20050"/>
                    </a:cubicBezTo>
                    <a:cubicBezTo>
                      <a:pt x="20819" y="20085"/>
                      <a:pt x="20921" y="20182"/>
                      <a:pt x="21021" y="20258"/>
                    </a:cubicBezTo>
                    <a:cubicBezTo>
                      <a:pt x="21115" y="20407"/>
                      <a:pt x="21230" y="20481"/>
                      <a:pt x="21367" y="20481"/>
                    </a:cubicBezTo>
                    <a:cubicBezTo>
                      <a:pt x="21439" y="20481"/>
                      <a:pt x="21517" y="20460"/>
                      <a:pt x="21601" y="20419"/>
                    </a:cubicBezTo>
                    <a:cubicBezTo>
                      <a:pt x="21628" y="20368"/>
                      <a:pt x="21659" y="20320"/>
                      <a:pt x="21694" y="20277"/>
                    </a:cubicBezTo>
                    <a:cubicBezTo>
                      <a:pt x="21820" y="20249"/>
                      <a:pt x="21859" y="20210"/>
                      <a:pt x="21924" y="20210"/>
                    </a:cubicBezTo>
                    <a:cubicBezTo>
                      <a:pt x="21960" y="20210"/>
                      <a:pt x="22003" y="20222"/>
                      <a:pt x="22072" y="20253"/>
                    </a:cubicBezTo>
                    <a:cubicBezTo>
                      <a:pt x="22174" y="20299"/>
                      <a:pt x="22116" y="20456"/>
                      <a:pt x="22018" y="20456"/>
                    </a:cubicBezTo>
                    <a:cubicBezTo>
                      <a:pt x="22009" y="20456"/>
                      <a:pt x="21998" y="20455"/>
                      <a:pt x="21988" y="20451"/>
                    </a:cubicBezTo>
                    <a:cubicBezTo>
                      <a:pt x="21988" y="20451"/>
                      <a:pt x="21987" y="20451"/>
                      <a:pt x="21987" y="20451"/>
                    </a:cubicBezTo>
                    <a:cubicBezTo>
                      <a:pt x="21964" y="20451"/>
                      <a:pt x="21577" y="20829"/>
                      <a:pt x="21368" y="20829"/>
                    </a:cubicBezTo>
                    <a:cubicBezTo>
                      <a:pt x="21362" y="20829"/>
                      <a:pt x="21357" y="20829"/>
                      <a:pt x="21352" y="20829"/>
                    </a:cubicBezTo>
                    <a:cubicBezTo>
                      <a:pt x="21264" y="20819"/>
                      <a:pt x="21187" y="20773"/>
                      <a:pt x="21107" y="20738"/>
                    </a:cubicBezTo>
                    <a:cubicBezTo>
                      <a:pt x="20790" y="20591"/>
                      <a:pt x="20798" y="20452"/>
                      <a:pt x="20631" y="20452"/>
                    </a:cubicBezTo>
                    <a:cubicBezTo>
                      <a:pt x="20547" y="20452"/>
                      <a:pt x="20418" y="20488"/>
                      <a:pt x="20181" y="20574"/>
                    </a:cubicBezTo>
                    <a:cubicBezTo>
                      <a:pt x="19939" y="20662"/>
                      <a:pt x="19803" y="20731"/>
                      <a:pt x="19578" y="20731"/>
                    </a:cubicBezTo>
                    <a:cubicBezTo>
                      <a:pt x="19523" y="20731"/>
                      <a:pt x="19462" y="20727"/>
                      <a:pt x="19393" y="20718"/>
                    </a:cubicBezTo>
                    <a:cubicBezTo>
                      <a:pt x="19222" y="20695"/>
                      <a:pt x="19060" y="20637"/>
                      <a:pt x="18891" y="20606"/>
                    </a:cubicBezTo>
                    <a:cubicBezTo>
                      <a:pt x="18778" y="20584"/>
                      <a:pt x="18691" y="20575"/>
                      <a:pt x="18615" y="20575"/>
                    </a:cubicBezTo>
                    <a:cubicBezTo>
                      <a:pt x="18414" y="20575"/>
                      <a:pt x="18295" y="20641"/>
                      <a:pt x="17981" y="20722"/>
                    </a:cubicBezTo>
                    <a:cubicBezTo>
                      <a:pt x="17903" y="20742"/>
                      <a:pt x="17833" y="20750"/>
                      <a:pt x="17768" y="20750"/>
                    </a:cubicBezTo>
                    <a:cubicBezTo>
                      <a:pt x="17450" y="20750"/>
                      <a:pt x="17258" y="20549"/>
                      <a:pt x="16876" y="20549"/>
                    </a:cubicBezTo>
                    <a:cubicBezTo>
                      <a:pt x="16853" y="20549"/>
                      <a:pt x="16831" y="20550"/>
                      <a:pt x="16807" y="20551"/>
                    </a:cubicBezTo>
                    <a:cubicBezTo>
                      <a:pt x="16306" y="20582"/>
                      <a:pt x="15853" y="20744"/>
                      <a:pt x="15342" y="20744"/>
                    </a:cubicBezTo>
                    <a:cubicBezTo>
                      <a:pt x="15308" y="20744"/>
                      <a:pt x="15274" y="20744"/>
                      <a:pt x="15240" y="20742"/>
                    </a:cubicBezTo>
                    <a:cubicBezTo>
                      <a:pt x="13936" y="20684"/>
                      <a:pt x="12639" y="20304"/>
                      <a:pt x="11441" y="19810"/>
                    </a:cubicBezTo>
                    <a:cubicBezTo>
                      <a:pt x="11282" y="19744"/>
                      <a:pt x="11325" y="19503"/>
                      <a:pt x="11467" y="19503"/>
                    </a:cubicBezTo>
                    <a:close/>
                    <a:moveTo>
                      <a:pt x="7763" y="20160"/>
                    </a:moveTo>
                    <a:cubicBezTo>
                      <a:pt x="7799" y="20160"/>
                      <a:pt x="7834" y="20174"/>
                      <a:pt x="7860" y="20208"/>
                    </a:cubicBezTo>
                    <a:lnTo>
                      <a:pt x="7859" y="20208"/>
                    </a:lnTo>
                    <a:cubicBezTo>
                      <a:pt x="8199" y="20640"/>
                      <a:pt x="8542" y="20714"/>
                      <a:pt x="8967" y="20714"/>
                    </a:cubicBezTo>
                    <a:cubicBezTo>
                      <a:pt x="9107" y="20714"/>
                      <a:pt x="9255" y="20706"/>
                      <a:pt x="9414" y="20700"/>
                    </a:cubicBezTo>
                    <a:cubicBezTo>
                      <a:pt x="9534" y="20696"/>
                      <a:pt x="9583" y="20670"/>
                      <a:pt x="9640" y="20670"/>
                    </a:cubicBezTo>
                    <a:cubicBezTo>
                      <a:pt x="9684" y="20670"/>
                      <a:pt x="9732" y="20685"/>
                      <a:pt x="9817" y="20734"/>
                    </a:cubicBezTo>
                    <a:cubicBezTo>
                      <a:pt x="10096" y="20894"/>
                      <a:pt x="10361" y="21279"/>
                      <a:pt x="10634" y="21467"/>
                    </a:cubicBezTo>
                    <a:cubicBezTo>
                      <a:pt x="10987" y="21712"/>
                      <a:pt x="11359" y="21951"/>
                      <a:pt x="11791" y="21975"/>
                    </a:cubicBezTo>
                    <a:cubicBezTo>
                      <a:pt x="12132" y="21996"/>
                      <a:pt x="12242" y="21985"/>
                      <a:pt x="12570" y="22078"/>
                    </a:cubicBezTo>
                    <a:cubicBezTo>
                      <a:pt x="12809" y="22147"/>
                      <a:pt x="13007" y="22179"/>
                      <a:pt x="13199" y="22179"/>
                    </a:cubicBezTo>
                    <a:cubicBezTo>
                      <a:pt x="13409" y="22179"/>
                      <a:pt x="13613" y="22140"/>
                      <a:pt x="13859" y="22066"/>
                    </a:cubicBezTo>
                    <a:cubicBezTo>
                      <a:pt x="14015" y="22019"/>
                      <a:pt x="14171" y="21978"/>
                      <a:pt x="14329" y="21978"/>
                    </a:cubicBezTo>
                    <a:cubicBezTo>
                      <a:pt x="14412" y="21978"/>
                      <a:pt x="14496" y="21989"/>
                      <a:pt x="14581" y="22017"/>
                    </a:cubicBezTo>
                    <a:cubicBezTo>
                      <a:pt x="14741" y="22071"/>
                      <a:pt x="15207" y="22475"/>
                      <a:pt x="15462" y="22475"/>
                    </a:cubicBezTo>
                    <a:cubicBezTo>
                      <a:pt x="15533" y="22475"/>
                      <a:pt x="15587" y="22445"/>
                      <a:pt x="15614" y="22368"/>
                    </a:cubicBezTo>
                    <a:cubicBezTo>
                      <a:pt x="15634" y="22311"/>
                      <a:pt x="15677" y="22286"/>
                      <a:pt x="15719" y="22286"/>
                    </a:cubicBezTo>
                    <a:cubicBezTo>
                      <a:pt x="15784" y="22286"/>
                      <a:pt x="15848" y="22343"/>
                      <a:pt x="15836" y="22430"/>
                    </a:cubicBezTo>
                    <a:cubicBezTo>
                      <a:pt x="15796" y="22705"/>
                      <a:pt x="15649" y="22796"/>
                      <a:pt x="15470" y="22796"/>
                    </a:cubicBezTo>
                    <a:cubicBezTo>
                      <a:pt x="15251" y="22796"/>
                      <a:pt x="14986" y="22661"/>
                      <a:pt x="14810" y="22556"/>
                    </a:cubicBezTo>
                    <a:cubicBezTo>
                      <a:pt x="14588" y="22422"/>
                      <a:pt x="14411" y="22375"/>
                      <a:pt x="14254" y="22375"/>
                    </a:cubicBezTo>
                    <a:cubicBezTo>
                      <a:pt x="13892" y="22375"/>
                      <a:pt x="13631" y="22623"/>
                      <a:pt x="13148" y="22623"/>
                    </a:cubicBezTo>
                    <a:cubicBezTo>
                      <a:pt x="13146" y="22623"/>
                      <a:pt x="13144" y="22623"/>
                      <a:pt x="13142" y="22623"/>
                    </a:cubicBezTo>
                    <a:cubicBezTo>
                      <a:pt x="13002" y="22622"/>
                      <a:pt x="12902" y="22595"/>
                      <a:pt x="12762" y="22554"/>
                    </a:cubicBezTo>
                    <a:cubicBezTo>
                      <a:pt x="12395" y="22447"/>
                      <a:pt x="12185" y="22347"/>
                      <a:pt x="11789" y="22328"/>
                    </a:cubicBezTo>
                    <a:cubicBezTo>
                      <a:pt x="11338" y="22307"/>
                      <a:pt x="11038" y="22143"/>
                      <a:pt x="10661" y="21896"/>
                    </a:cubicBezTo>
                    <a:cubicBezTo>
                      <a:pt x="10317" y="21670"/>
                      <a:pt x="9868" y="21071"/>
                      <a:pt x="9497" y="21006"/>
                    </a:cubicBezTo>
                    <a:cubicBezTo>
                      <a:pt x="9488" y="21004"/>
                      <a:pt x="9479" y="21004"/>
                      <a:pt x="9469" y="21004"/>
                    </a:cubicBezTo>
                    <a:cubicBezTo>
                      <a:pt x="9352" y="21004"/>
                      <a:pt x="9139" y="21100"/>
                      <a:pt x="9038" y="21106"/>
                    </a:cubicBezTo>
                    <a:cubicBezTo>
                      <a:pt x="9006" y="21108"/>
                      <a:pt x="8973" y="21109"/>
                      <a:pt x="8941" y="21109"/>
                    </a:cubicBezTo>
                    <a:cubicBezTo>
                      <a:pt x="8745" y="21109"/>
                      <a:pt x="8547" y="21069"/>
                      <a:pt x="8366" y="21000"/>
                    </a:cubicBezTo>
                    <a:cubicBezTo>
                      <a:pt x="8039" y="20876"/>
                      <a:pt x="7820" y="20670"/>
                      <a:pt x="7614" y="20399"/>
                    </a:cubicBezTo>
                    <a:cubicBezTo>
                      <a:pt x="7535" y="20292"/>
                      <a:pt x="7653" y="20160"/>
                      <a:pt x="7763" y="20160"/>
                    </a:cubicBezTo>
                    <a:close/>
                    <a:moveTo>
                      <a:pt x="31491" y="20230"/>
                    </a:moveTo>
                    <a:cubicBezTo>
                      <a:pt x="31550" y="20230"/>
                      <a:pt x="31611" y="20301"/>
                      <a:pt x="31570" y="20359"/>
                    </a:cubicBezTo>
                    <a:cubicBezTo>
                      <a:pt x="31452" y="20503"/>
                      <a:pt x="31371" y="20666"/>
                      <a:pt x="31327" y="20849"/>
                    </a:cubicBezTo>
                    <a:cubicBezTo>
                      <a:pt x="31311" y="20897"/>
                      <a:pt x="31270" y="20924"/>
                      <a:pt x="31225" y="20924"/>
                    </a:cubicBezTo>
                    <a:cubicBezTo>
                      <a:pt x="31208" y="20924"/>
                      <a:pt x="31190" y="20920"/>
                      <a:pt x="31173" y="20911"/>
                    </a:cubicBezTo>
                    <a:cubicBezTo>
                      <a:pt x="30960" y="20804"/>
                      <a:pt x="30750" y="20760"/>
                      <a:pt x="30543" y="20760"/>
                    </a:cubicBezTo>
                    <a:cubicBezTo>
                      <a:pt x="29928" y="20760"/>
                      <a:pt x="29338" y="21145"/>
                      <a:pt x="28775" y="21390"/>
                    </a:cubicBezTo>
                    <a:cubicBezTo>
                      <a:pt x="28343" y="21578"/>
                      <a:pt x="28005" y="21614"/>
                      <a:pt x="27590" y="21614"/>
                    </a:cubicBezTo>
                    <a:cubicBezTo>
                      <a:pt x="27516" y="21614"/>
                      <a:pt x="27440" y="21613"/>
                      <a:pt x="27360" y="21612"/>
                    </a:cubicBezTo>
                    <a:cubicBezTo>
                      <a:pt x="27347" y="21611"/>
                      <a:pt x="27335" y="21611"/>
                      <a:pt x="27322" y="21611"/>
                    </a:cubicBezTo>
                    <a:cubicBezTo>
                      <a:pt x="26624" y="21611"/>
                      <a:pt x="26153" y="21967"/>
                      <a:pt x="25501" y="22094"/>
                    </a:cubicBezTo>
                    <a:cubicBezTo>
                      <a:pt x="24943" y="22204"/>
                      <a:pt x="24357" y="22232"/>
                      <a:pt x="23792" y="22289"/>
                    </a:cubicBezTo>
                    <a:cubicBezTo>
                      <a:pt x="22416" y="22426"/>
                      <a:pt x="21121" y="22707"/>
                      <a:pt x="19777" y="22996"/>
                    </a:cubicBezTo>
                    <a:cubicBezTo>
                      <a:pt x="19496" y="23057"/>
                      <a:pt x="19196" y="23107"/>
                      <a:pt x="18904" y="23107"/>
                    </a:cubicBezTo>
                    <a:cubicBezTo>
                      <a:pt x="18474" y="23107"/>
                      <a:pt x="18062" y="22998"/>
                      <a:pt x="17755" y="22652"/>
                    </a:cubicBezTo>
                    <a:cubicBezTo>
                      <a:pt x="17683" y="22571"/>
                      <a:pt x="17748" y="22438"/>
                      <a:pt x="17839" y="22438"/>
                    </a:cubicBezTo>
                    <a:cubicBezTo>
                      <a:pt x="17859" y="22438"/>
                      <a:pt x="17881" y="22444"/>
                      <a:pt x="17902" y="22460"/>
                    </a:cubicBezTo>
                    <a:cubicBezTo>
                      <a:pt x="18253" y="22705"/>
                      <a:pt x="18651" y="22793"/>
                      <a:pt x="19069" y="22793"/>
                    </a:cubicBezTo>
                    <a:cubicBezTo>
                      <a:pt x="19952" y="22793"/>
                      <a:pt x="20927" y="22401"/>
                      <a:pt x="21740" y="22282"/>
                    </a:cubicBezTo>
                    <a:cubicBezTo>
                      <a:pt x="22326" y="22197"/>
                      <a:pt x="22915" y="22139"/>
                      <a:pt x="23504" y="22082"/>
                    </a:cubicBezTo>
                    <a:cubicBezTo>
                      <a:pt x="24279" y="22008"/>
                      <a:pt x="25166" y="22058"/>
                      <a:pt x="25899" y="21794"/>
                    </a:cubicBezTo>
                    <a:cubicBezTo>
                      <a:pt x="26460" y="21593"/>
                      <a:pt x="26729" y="21471"/>
                      <a:pt x="27314" y="21471"/>
                    </a:cubicBezTo>
                    <a:cubicBezTo>
                      <a:pt x="27330" y="21471"/>
                      <a:pt x="27346" y="21471"/>
                      <a:pt x="27362" y="21471"/>
                    </a:cubicBezTo>
                    <a:cubicBezTo>
                      <a:pt x="27372" y="21471"/>
                      <a:pt x="27381" y="21471"/>
                      <a:pt x="27391" y="21471"/>
                    </a:cubicBezTo>
                    <a:cubicBezTo>
                      <a:pt x="28343" y="21471"/>
                      <a:pt x="28839" y="21078"/>
                      <a:pt x="29681" y="20727"/>
                    </a:cubicBezTo>
                    <a:cubicBezTo>
                      <a:pt x="29982" y="20602"/>
                      <a:pt x="30265" y="20538"/>
                      <a:pt x="30569" y="20538"/>
                    </a:cubicBezTo>
                    <a:cubicBezTo>
                      <a:pt x="30653" y="20538"/>
                      <a:pt x="30739" y="20543"/>
                      <a:pt x="30828" y="20553"/>
                    </a:cubicBezTo>
                    <a:cubicBezTo>
                      <a:pt x="30942" y="20566"/>
                      <a:pt x="31018" y="20575"/>
                      <a:pt x="31074" y="20575"/>
                    </a:cubicBezTo>
                    <a:cubicBezTo>
                      <a:pt x="31228" y="20575"/>
                      <a:pt x="31228" y="20506"/>
                      <a:pt x="31436" y="20257"/>
                    </a:cubicBezTo>
                    <a:cubicBezTo>
                      <a:pt x="31452" y="20238"/>
                      <a:pt x="31471" y="20230"/>
                      <a:pt x="31491" y="20230"/>
                    </a:cubicBezTo>
                    <a:close/>
                    <a:moveTo>
                      <a:pt x="7763" y="22548"/>
                    </a:moveTo>
                    <a:cubicBezTo>
                      <a:pt x="7782" y="22548"/>
                      <a:pt x="7803" y="22552"/>
                      <a:pt x="7825" y="22561"/>
                    </a:cubicBezTo>
                    <a:cubicBezTo>
                      <a:pt x="8674" y="22919"/>
                      <a:pt x="9539" y="22895"/>
                      <a:pt x="10357" y="23220"/>
                    </a:cubicBezTo>
                    <a:cubicBezTo>
                      <a:pt x="10487" y="23271"/>
                      <a:pt x="10589" y="23289"/>
                      <a:pt x="10677" y="23289"/>
                    </a:cubicBezTo>
                    <a:cubicBezTo>
                      <a:pt x="10865" y="23289"/>
                      <a:pt x="10985" y="23207"/>
                      <a:pt x="11169" y="23207"/>
                    </a:cubicBezTo>
                    <a:cubicBezTo>
                      <a:pt x="11225" y="23207"/>
                      <a:pt x="11287" y="23215"/>
                      <a:pt x="11359" y="23234"/>
                    </a:cubicBezTo>
                    <a:cubicBezTo>
                      <a:pt x="11521" y="23278"/>
                      <a:pt x="12130" y="23880"/>
                      <a:pt x="12327" y="23880"/>
                    </a:cubicBezTo>
                    <a:cubicBezTo>
                      <a:pt x="12354" y="23880"/>
                      <a:pt x="12373" y="23869"/>
                      <a:pt x="12382" y="23844"/>
                    </a:cubicBezTo>
                    <a:cubicBezTo>
                      <a:pt x="12410" y="23773"/>
                      <a:pt x="12472" y="23741"/>
                      <a:pt x="12533" y="23741"/>
                    </a:cubicBezTo>
                    <a:cubicBezTo>
                      <a:pt x="12625" y="23741"/>
                      <a:pt x="12713" y="23812"/>
                      <a:pt x="12676" y="23925"/>
                    </a:cubicBezTo>
                    <a:cubicBezTo>
                      <a:pt x="12602" y="24149"/>
                      <a:pt x="12457" y="24287"/>
                      <a:pt x="12214" y="24287"/>
                    </a:cubicBezTo>
                    <a:cubicBezTo>
                      <a:pt x="12198" y="24287"/>
                      <a:pt x="12182" y="24286"/>
                      <a:pt x="12166" y="24285"/>
                    </a:cubicBezTo>
                    <a:cubicBezTo>
                      <a:pt x="11958" y="24270"/>
                      <a:pt x="11862" y="24130"/>
                      <a:pt x="11710" y="24016"/>
                    </a:cubicBezTo>
                    <a:cubicBezTo>
                      <a:pt x="11436" y="23812"/>
                      <a:pt x="11944" y="24044"/>
                      <a:pt x="11310" y="23773"/>
                    </a:cubicBezTo>
                    <a:cubicBezTo>
                      <a:pt x="11113" y="23687"/>
                      <a:pt x="11035" y="23660"/>
                      <a:pt x="11000" y="23660"/>
                    </a:cubicBezTo>
                    <a:cubicBezTo>
                      <a:pt x="10939" y="23660"/>
                      <a:pt x="11007" y="23742"/>
                      <a:pt x="10801" y="23742"/>
                    </a:cubicBezTo>
                    <a:cubicBezTo>
                      <a:pt x="10794" y="23742"/>
                      <a:pt x="10786" y="23742"/>
                      <a:pt x="10779" y="23741"/>
                    </a:cubicBezTo>
                    <a:cubicBezTo>
                      <a:pt x="10266" y="23725"/>
                      <a:pt x="9891" y="23355"/>
                      <a:pt x="9359" y="23320"/>
                    </a:cubicBezTo>
                    <a:cubicBezTo>
                      <a:pt x="8766" y="23282"/>
                      <a:pt x="8185" y="23128"/>
                      <a:pt x="7690" y="22794"/>
                    </a:cubicBezTo>
                    <a:cubicBezTo>
                      <a:pt x="7563" y="22707"/>
                      <a:pt x="7639" y="22548"/>
                      <a:pt x="7763" y="22548"/>
                    </a:cubicBezTo>
                    <a:close/>
                    <a:moveTo>
                      <a:pt x="31626" y="22248"/>
                    </a:moveTo>
                    <a:cubicBezTo>
                      <a:pt x="31656" y="22248"/>
                      <a:pt x="31685" y="22264"/>
                      <a:pt x="31692" y="22300"/>
                    </a:cubicBezTo>
                    <a:cubicBezTo>
                      <a:pt x="31776" y="22731"/>
                      <a:pt x="31511" y="22854"/>
                      <a:pt x="31148" y="22917"/>
                    </a:cubicBezTo>
                    <a:cubicBezTo>
                      <a:pt x="31137" y="22919"/>
                      <a:pt x="31127" y="22920"/>
                      <a:pt x="31120" y="22920"/>
                    </a:cubicBezTo>
                    <a:cubicBezTo>
                      <a:pt x="31042" y="22920"/>
                      <a:pt x="31182" y="22814"/>
                      <a:pt x="31309" y="22716"/>
                    </a:cubicBezTo>
                    <a:cubicBezTo>
                      <a:pt x="31262" y="22707"/>
                      <a:pt x="31210" y="22685"/>
                      <a:pt x="31160" y="22660"/>
                    </a:cubicBezTo>
                    <a:cubicBezTo>
                      <a:pt x="31008" y="22722"/>
                      <a:pt x="30790" y="22818"/>
                      <a:pt x="30486" y="22957"/>
                    </a:cubicBezTo>
                    <a:cubicBezTo>
                      <a:pt x="30396" y="22998"/>
                      <a:pt x="30352" y="23115"/>
                      <a:pt x="30254" y="23156"/>
                    </a:cubicBezTo>
                    <a:cubicBezTo>
                      <a:pt x="30103" y="23219"/>
                      <a:pt x="29993" y="23253"/>
                      <a:pt x="29858" y="23253"/>
                    </a:cubicBezTo>
                    <a:cubicBezTo>
                      <a:pt x="29801" y="23253"/>
                      <a:pt x="29740" y="23247"/>
                      <a:pt x="29670" y="23234"/>
                    </a:cubicBezTo>
                    <a:cubicBezTo>
                      <a:pt x="29389" y="23182"/>
                      <a:pt x="29252" y="23056"/>
                      <a:pt x="29032" y="23056"/>
                    </a:cubicBezTo>
                    <a:cubicBezTo>
                      <a:pt x="28925" y="23056"/>
                      <a:pt x="28798" y="23086"/>
                      <a:pt x="28625" y="23168"/>
                    </a:cubicBezTo>
                    <a:cubicBezTo>
                      <a:pt x="28411" y="23270"/>
                      <a:pt x="28216" y="23486"/>
                      <a:pt x="28030" y="23633"/>
                    </a:cubicBezTo>
                    <a:cubicBezTo>
                      <a:pt x="27824" y="23796"/>
                      <a:pt x="27625" y="23931"/>
                      <a:pt x="27377" y="24020"/>
                    </a:cubicBezTo>
                    <a:cubicBezTo>
                      <a:pt x="27033" y="24143"/>
                      <a:pt x="26580" y="24304"/>
                      <a:pt x="26230" y="24358"/>
                    </a:cubicBezTo>
                    <a:cubicBezTo>
                      <a:pt x="26189" y="24364"/>
                      <a:pt x="26151" y="24367"/>
                      <a:pt x="26115" y="24367"/>
                    </a:cubicBezTo>
                    <a:cubicBezTo>
                      <a:pt x="25947" y="24367"/>
                      <a:pt x="25834" y="24299"/>
                      <a:pt x="25721" y="24154"/>
                    </a:cubicBezTo>
                    <a:cubicBezTo>
                      <a:pt x="25683" y="24104"/>
                      <a:pt x="25722" y="24040"/>
                      <a:pt x="25769" y="24040"/>
                    </a:cubicBezTo>
                    <a:cubicBezTo>
                      <a:pt x="25784" y="24040"/>
                      <a:pt x="25799" y="24046"/>
                      <a:pt x="25813" y="24061"/>
                    </a:cubicBezTo>
                    <a:cubicBezTo>
                      <a:pt x="25838" y="24086"/>
                      <a:pt x="25884" y="24097"/>
                      <a:pt x="25945" y="24097"/>
                    </a:cubicBezTo>
                    <a:cubicBezTo>
                      <a:pt x="26212" y="24097"/>
                      <a:pt x="26758" y="23885"/>
                      <a:pt x="26944" y="23825"/>
                    </a:cubicBezTo>
                    <a:cubicBezTo>
                      <a:pt x="27369" y="23686"/>
                      <a:pt x="27620" y="23591"/>
                      <a:pt x="27978" y="23294"/>
                    </a:cubicBezTo>
                    <a:cubicBezTo>
                      <a:pt x="28252" y="23067"/>
                      <a:pt x="28519" y="22806"/>
                      <a:pt x="28891" y="22762"/>
                    </a:cubicBezTo>
                    <a:cubicBezTo>
                      <a:pt x="28917" y="22759"/>
                      <a:pt x="28943" y="22758"/>
                      <a:pt x="28967" y="22758"/>
                    </a:cubicBezTo>
                    <a:cubicBezTo>
                      <a:pt x="29173" y="22758"/>
                      <a:pt x="29331" y="22854"/>
                      <a:pt x="29540" y="22884"/>
                    </a:cubicBezTo>
                    <a:cubicBezTo>
                      <a:pt x="29585" y="22890"/>
                      <a:pt x="29627" y="22893"/>
                      <a:pt x="29667" y="22893"/>
                    </a:cubicBezTo>
                    <a:cubicBezTo>
                      <a:pt x="29972" y="22893"/>
                      <a:pt x="30154" y="22725"/>
                      <a:pt x="30442" y="22614"/>
                    </a:cubicBezTo>
                    <a:cubicBezTo>
                      <a:pt x="30655" y="22533"/>
                      <a:pt x="30584" y="22553"/>
                      <a:pt x="30803" y="22497"/>
                    </a:cubicBezTo>
                    <a:cubicBezTo>
                      <a:pt x="30809" y="22496"/>
                      <a:pt x="30814" y="22495"/>
                      <a:pt x="30820" y="22495"/>
                    </a:cubicBezTo>
                    <a:cubicBezTo>
                      <a:pt x="30896" y="22495"/>
                      <a:pt x="31029" y="22592"/>
                      <a:pt x="31160" y="22660"/>
                    </a:cubicBezTo>
                    <a:cubicBezTo>
                      <a:pt x="31338" y="22587"/>
                      <a:pt x="31426" y="22558"/>
                      <a:pt x="31459" y="22558"/>
                    </a:cubicBezTo>
                    <a:cubicBezTo>
                      <a:pt x="31512" y="22558"/>
                      <a:pt x="31416" y="22634"/>
                      <a:pt x="31309" y="22716"/>
                    </a:cubicBezTo>
                    <a:cubicBezTo>
                      <a:pt x="31326" y="22720"/>
                      <a:pt x="31342" y="22722"/>
                      <a:pt x="31358" y="22722"/>
                    </a:cubicBezTo>
                    <a:cubicBezTo>
                      <a:pt x="31471" y="22722"/>
                      <a:pt x="31555" y="22628"/>
                      <a:pt x="31551" y="22318"/>
                    </a:cubicBezTo>
                    <a:cubicBezTo>
                      <a:pt x="31550" y="22273"/>
                      <a:pt x="31589" y="22248"/>
                      <a:pt x="31626" y="22248"/>
                    </a:cubicBezTo>
                    <a:close/>
                    <a:moveTo>
                      <a:pt x="13997" y="24142"/>
                    </a:moveTo>
                    <a:cubicBezTo>
                      <a:pt x="14287" y="24142"/>
                      <a:pt x="14384" y="24381"/>
                      <a:pt x="14681" y="24462"/>
                    </a:cubicBezTo>
                    <a:cubicBezTo>
                      <a:pt x="14729" y="24475"/>
                      <a:pt x="14775" y="24481"/>
                      <a:pt x="14818" y="24481"/>
                    </a:cubicBezTo>
                    <a:cubicBezTo>
                      <a:pt x="15051" y="24481"/>
                      <a:pt x="15236" y="24326"/>
                      <a:pt x="15474" y="24326"/>
                    </a:cubicBezTo>
                    <a:cubicBezTo>
                      <a:pt x="15529" y="24326"/>
                      <a:pt x="15587" y="24334"/>
                      <a:pt x="15648" y="24354"/>
                    </a:cubicBezTo>
                    <a:cubicBezTo>
                      <a:pt x="15909" y="24439"/>
                      <a:pt x="15956" y="24569"/>
                      <a:pt x="16208" y="24569"/>
                    </a:cubicBezTo>
                    <a:cubicBezTo>
                      <a:pt x="16263" y="24569"/>
                      <a:pt x="16329" y="24563"/>
                      <a:pt x="16408" y="24549"/>
                    </a:cubicBezTo>
                    <a:cubicBezTo>
                      <a:pt x="16594" y="24514"/>
                      <a:pt x="16636" y="24353"/>
                      <a:pt x="16854" y="24353"/>
                    </a:cubicBezTo>
                    <a:cubicBezTo>
                      <a:pt x="16855" y="24353"/>
                      <a:pt x="16856" y="24353"/>
                      <a:pt x="16857" y="24353"/>
                    </a:cubicBezTo>
                    <a:cubicBezTo>
                      <a:pt x="17040" y="24353"/>
                      <a:pt x="17092" y="24438"/>
                      <a:pt x="17248" y="24499"/>
                    </a:cubicBezTo>
                    <a:cubicBezTo>
                      <a:pt x="17554" y="24619"/>
                      <a:pt x="17814" y="24731"/>
                      <a:pt x="18144" y="24731"/>
                    </a:cubicBezTo>
                    <a:cubicBezTo>
                      <a:pt x="18169" y="24731"/>
                      <a:pt x="18194" y="24730"/>
                      <a:pt x="18220" y="24729"/>
                    </a:cubicBezTo>
                    <a:cubicBezTo>
                      <a:pt x="18390" y="24720"/>
                      <a:pt x="18548" y="24712"/>
                      <a:pt x="18701" y="24712"/>
                    </a:cubicBezTo>
                    <a:cubicBezTo>
                      <a:pt x="19014" y="24712"/>
                      <a:pt x="19308" y="24744"/>
                      <a:pt x="19637" y="24861"/>
                    </a:cubicBezTo>
                    <a:cubicBezTo>
                      <a:pt x="19950" y="24971"/>
                      <a:pt x="20168" y="25092"/>
                      <a:pt x="20437" y="25092"/>
                    </a:cubicBezTo>
                    <a:cubicBezTo>
                      <a:pt x="20581" y="25092"/>
                      <a:pt x="20740" y="25058"/>
                      <a:pt x="20937" y="24968"/>
                    </a:cubicBezTo>
                    <a:cubicBezTo>
                      <a:pt x="21141" y="24875"/>
                      <a:pt x="21260" y="24710"/>
                      <a:pt x="21494" y="24666"/>
                    </a:cubicBezTo>
                    <a:cubicBezTo>
                      <a:pt x="21515" y="24662"/>
                      <a:pt x="21537" y="24661"/>
                      <a:pt x="21558" y="24661"/>
                    </a:cubicBezTo>
                    <a:cubicBezTo>
                      <a:pt x="21613" y="24661"/>
                      <a:pt x="21668" y="24670"/>
                      <a:pt x="21721" y="24670"/>
                    </a:cubicBezTo>
                    <a:cubicBezTo>
                      <a:pt x="21735" y="24670"/>
                      <a:pt x="21749" y="24670"/>
                      <a:pt x="21763" y="24668"/>
                    </a:cubicBezTo>
                    <a:cubicBezTo>
                      <a:pt x="21864" y="24696"/>
                      <a:pt x="21965" y="24711"/>
                      <a:pt x="22065" y="24711"/>
                    </a:cubicBezTo>
                    <a:cubicBezTo>
                      <a:pt x="22265" y="24711"/>
                      <a:pt x="22464" y="24654"/>
                      <a:pt x="22661" y="24541"/>
                    </a:cubicBezTo>
                    <a:cubicBezTo>
                      <a:pt x="22717" y="24495"/>
                      <a:pt x="22779" y="24460"/>
                      <a:pt x="22848" y="24435"/>
                    </a:cubicBezTo>
                    <a:cubicBezTo>
                      <a:pt x="22851" y="24435"/>
                      <a:pt x="22854" y="24435"/>
                      <a:pt x="22858" y="24435"/>
                    </a:cubicBezTo>
                    <a:cubicBezTo>
                      <a:pt x="23013" y="24435"/>
                      <a:pt x="23673" y="24577"/>
                      <a:pt x="23872" y="24577"/>
                    </a:cubicBezTo>
                    <a:cubicBezTo>
                      <a:pt x="23907" y="24577"/>
                      <a:pt x="23928" y="24573"/>
                      <a:pt x="23930" y="24562"/>
                    </a:cubicBezTo>
                    <a:cubicBezTo>
                      <a:pt x="23939" y="24487"/>
                      <a:pt x="24002" y="24448"/>
                      <a:pt x="24061" y="24448"/>
                    </a:cubicBezTo>
                    <a:cubicBezTo>
                      <a:pt x="24119" y="24448"/>
                      <a:pt x="24174" y="24486"/>
                      <a:pt x="24170" y="24565"/>
                    </a:cubicBezTo>
                    <a:cubicBezTo>
                      <a:pt x="24162" y="24784"/>
                      <a:pt x="24057" y="24903"/>
                      <a:pt x="23831" y="24949"/>
                    </a:cubicBezTo>
                    <a:cubicBezTo>
                      <a:pt x="23805" y="24954"/>
                      <a:pt x="23780" y="24957"/>
                      <a:pt x="23757" y="24957"/>
                    </a:cubicBezTo>
                    <a:cubicBezTo>
                      <a:pt x="23626" y="24957"/>
                      <a:pt x="23537" y="24883"/>
                      <a:pt x="23404" y="24864"/>
                    </a:cubicBezTo>
                    <a:cubicBezTo>
                      <a:pt x="23307" y="24850"/>
                      <a:pt x="23193" y="24839"/>
                      <a:pt x="23079" y="24839"/>
                    </a:cubicBezTo>
                    <a:cubicBezTo>
                      <a:pt x="22956" y="24839"/>
                      <a:pt x="22831" y="24851"/>
                      <a:pt x="22723" y="24884"/>
                    </a:cubicBezTo>
                    <a:cubicBezTo>
                      <a:pt x="22656" y="24904"/>
                      <a:pt x="22613" y="24992"/>
                      <a:pt x="22542" y="25009"/>
                    </a:cubicBezTo>
                    <a:cubicBezTo>
                      <a:pt x="22439" y="25033"/>
                      <a:pt x="22357" y="25038"/>
                      <a:pt x="22271" y="25038"/>
                    </a:cubicBezTo>
                    <a:cubicBezTo>
                      <a:pt x="22210" y="25038"/>
                      <a:pt x="22148" y="25036"/>
                      <a:pt x="22074" y="25036"/>
                    </a:cubicBezTo>
                    <a:cubicBezTo>
                      <a:pt x="22072" y="25036"/>
                      <a:pt x="22069" y="25036"/>
                      <a:pt x="22066" y="25036"/>
                    </a:cubicBezTo>
                    <a:cubicBezTo>
                      <a:pt x="21603" y="25036"/>
                      <a:pt x="21315" y="25149"/>
                      <a:pt x="20894" y="25295"/>
                    </a:cubicBezTo>
                    <a:cubicBezTo>
                      <a:pt x="20774" y="25337"/>
                      <a:pt x="20657" y="25354"/>
                      <a:pt x="20542" y="25354"/>
                    </a:cubicBezTo>
                    <a:cubicBezTo>
                      <a:pt x="20248" y="25354"/>
                      <a:pt x="19964" y="25243"/>
                      <a:pt x="19674" y="25142"/>
                    </a:cubicBezTo>
                    <a:cubicBezTo>
                      <a:pt x="19418" y="25054"/>
                      <a:pt x="19174" y="25032"/>
                      <a:pt x="18933" y="25032"/>
                    </a:cubicBezTo>
                    <a:cubicBezTo>
                      <a:pt x="18671" y="25032"/>
                      <a:pt x="18412" y="25059"/>
                      <a:pt x="18147" y="25059"/>
                    </a:cubicBezTo>
                    <a:cubicBezTo>
                      <a:pt x="17994" y="25059"/>
                      <a:pt x="17838" y="25050"/>
                      <a:pt x="17678" y="25021"/>
                    </a:cubicBezTo>
                    <a:cubicBezTo>
                      <a:pt x="17479" y="24984"/>
                      <a:pt x="17349" y="24872"/>
                      <a:pt x="17167" y="24817"/>
                    </a:cubicBezTo>
                    <a:cubicBezTo>
                      <a:pt x="17103" y="24797"/>
                      <a:pt x="17041" y="24789"/>
                      <a:pt x="16983" y="24789"/>
                    </a:cubicBezTo>
                    <a:cubicBezTo>
                      <a:pt x="16742" y="24789"/>
                      <a:pt x="16538" y="24920"/>
                      <a:pt x="16296" y="24922"/>
                    </a:cubicBezTo>
                    <a:cubicBezTo>
                      <a:pt x="16291" y="24922"/>
                      <a:pt x="16287" y="24922"/>
                      <a:pt x="16282" y="24922"/>
                    </a:cubicBezTo>
                    <a:cubicBezTo>
                      <a:pt x="16149" y="24922"/>
                      <a:pt x="16056" y="24903"/>
                      <a:pt x="15928" y="24854"/>
                    </a:cubicBezTo>
                    <a:cubicBezTo>
                      <a:pt x="15832" y="24818"/>
                      <a:pt x="15748" y="24729"/>
                      <a:pt x="15651" y="24699"/>
                    </a:cubicBezTo>
                    <a:cubicBezTo>
                      <a:pt x="15493" y="24651"/>
                      <a:pt x="15392" y="24633"/>
                      <a:pt x="15324" y="24633"/>
                    </a:cubicBezTo>
                    <a:cubicBezTo>
                      <a:pt x="15119" y="24633"/>
                      <a:pt x="15221" y="24799"/>
                      <a:pt x="14985" y="24799"/>
                    </a:cubicBezTo>
                    <a:cubicBezTo>
                      <a:pt x="14975" y="24799"/>
                      <a:pt x="14965" y="24798"/>
                      <a:pt x="14953" y="24798"/>
                    </a:cubicBezTo>
                    <a:cubicBezTo>
                      <a:pt x="14570" y="24777"/>
                      <a:pt x="14289" y="24422"/>
                      <a:pt x="13924" y="24422"/>
                    </a:cubicBezTo>
                    <a:cubicBezTo>
                      <a:pt x="13923" y="24422"/>
                      <a:pt x="13921" y="24422"/>
                      <a:pt x="13920" y="24422"/>
                    </a:cubicBezTo>
                    <a:cubicBezTo>
                      <a:pt x="13920" y="24422"/>
                      <a:pt x="13919" y="24422"/>
                      <a:pt x="13919" y="24422"/>
                    </a:cubicBezTo>
                    <a:cubicBezTo>
                      <a:pt x="13767" y="24422"/>
                      <a:pt x="13732" y="24180"/>
                      <a:pt x="13886" y="24153"/>
                    </a:cubicBezTo>
                    <a:cubicBezTo>
                      <a:pt x="13926" y="24145"/>
                      <a:pt x="13963" y="24142"/>
                      <a:pt x="13997" y="24142"/>
                    </a:cubicBezTo>
                    <a:close/>
                    <a:moveTo>
                      <a:pt x="8294" y="24148"/>
                    </a:moveTo>
                    <a:cubicBezTo>
                      <a:pt x="8315" y="24148"/>
                      <a:pt x="8337" y="24153"/>
                      <a:pt x="8361" y="24165"/>
                    </a:cubicBezTo>
                    <a:cubicBezTo>
                      <a:pt x="8803" y="24387"/>
                      <a:pt x="9226" y="24643"/>
                      <a:pt x="9674" y="24856"/>
                    </a:cubicBezTo>
                    <a:cubicBezTo>
                      <a:pt x="10092" y="25055"/>
                      <a:pt x="10571" y="25349"/>
                      <a:pt x="11043" y="25349"/>
                    </a:cubicBezTo>
                    <a:cubicBezTo>
                      <a:pt x="11107" y="25349"/>
                      <a:pt x="11171" y="25344"/>
                      <a:pt x="11234" y="25332"/>
                    </a:cubicBezTo>
                    <a:cubicBezTo>
                      <a:pt x="11345" y="25311"/>
                      <a:pt x="11404" y="25268"/>
                      <a:pt x="11497" y="25268"/>
                    </a:cubicBezTo>
                    <a:cubicBezTo>
                      <a:pt x="11527" y="25268"/>
                      <a:pt x="11560" y="25272"/>
                      <a:pt x="11599" y="25283"/>
                    </a:cubicBezTo>
                    <a:cubicBezTo>
                      <a:pt x="11683" y="25307"/>
                      <a:pt x="12076" y="25610"/>
                      <a:pt x="12078" y="25610"/>
                    </a:cubicBezTo>
                    <a:cubicBezTo>
                      <a:pt x="12078" y="25610"/>
                      <a:pt x="12078" y="25610"/>
                      <a:pt x="12078" y="25610"/>
                    </a:cubicBezTo>
                    <a:cubicBezTo>
                      <a:pt x="12073" y="25552"/>
                      <a:pt x="12118" y="25522"/>
                      <a:pt x="12164" y="25522"/>
                    </a:cubicBezTo>
                    <a:cubicBezTo>
                      <a:pt x="12204" y="25522"/>
                      <a:pt x="12245" y="25544"/>
                      <a:pt x="12258" y="25587"/>
                    </a:cubicBezTo>
                    <a:cubicBezTo>
                      <a:pt x="12304" y="25736"/>
                      <a:pt x="12296" y="25744"/>
                      <a:pt x="12235" y="25884"/>
                    </a:cubicBezTo>
                    <a:cubicBezTo>
                      <a:pt x="12220" y="25921"/>
                      <a:pt x="12173" y="25941"/>
                      <a:pt x="12132" y="25941"/>
                    </a:cubicBezTo>
                    <a:cubicBezTo>
                      <a:pt x="12123" y="25941"/>
                      <a:pt x="12113" y="25940"/>
                      <a:pt x="12105" y="25938"/>
                    </a:cubicBezTo>
                    <a:cubicBezTo>
                      <a:pt x="11830" y="25854"/>
                      <a:pt x="11686" y="25575"/>
                      <a:pt x="11389" y="25575"/>
                    </a:cubicBezTo>
                    <a:cubicBezTo>
                      <a:pt x="11385" y="25575"/>
                      <a:pt x="11381" y="25575"/>
                      <a:pt x="11376" y="25575"/>
                    </a:cubicBezTo>
                    <a:cubicBezTo>
                      <a:pt x="11224" y="25579"/>
                      <a:pt x="11093" y="25668"/>
                      <a:pt x="10921" y="25668"/>
                    </a:cubicBezTo>
                    <a:cubicBezTo>
                      <a:pt x="10898" y="25668"/>
                      <a:pt x="10874" y="25667"/>
                      <a:pt x="10849" y="25663"/>
                    </a:cubicBezTo>
                    <a:cubicBezTo>
                      <a:pt x="9994" y="25532"/>
                      <a:pt x="8912" y="24887"/>
                      <a:pt x="8229" y="24389"/>
                    </a:cubicBezTo>
                    <a:cubicBezTo>
                      <a:pt x="8116" y="24307"/>
                      <a:pt x="8179" y="24148"/>
                      <a:pt x="8294" y="24148"/>
                    </a:cubicBezTo>
                    <a:close/>
                    <a:moveTo>
                      <a:pt x="30993" y="24521"/>
                    </a:moveTo>
                    <a:cubicBezTo>
                      <a:pt x="31236" y="24521"/>
                      <a:pt x="31398" y="24718"/>
                      <a:pt x="31498" y="24949"/>
                    </a:cubicBezTo>
                    <a:lnTo>
                      <a:pt x="31596" y="24714"/>
                    </a:lnTo>
                    <a:cubicBezTo>
                      <a:pt x="31592" y="24644"/>
                      <a:pt x="31641" y="24610"/>
                      <a:pt x="31693" y="24610"/>
                    </a:cubicBezTo>
                    <a:cubicBezTo>
                      <a:pt x="31748" y="24610"/>
                      <a:pt x="31807" y="24647"/>
                      <a:pt x="31815" y="24717"/>
                    </a:cubicBezTo>
                    <a:cubicBezTo>
                      <a:pt x="31849" y="25015"/>
                      <a:pt x="31778" y="25198"/>
                      <a:pt x="31570" y="25414"/>
                    </a:cubicBezTo>
                    <a:cubicBezTo>
                      <a:pt x="31545" y="25440"/>
                      <a:pt x="31512" y="25452"/>
                      <a:pt x="31480" y="25452"/>
                    </a:cubicBezTo>
                    <a:cubicBezTo>
                      <a:pt x="31423" y="25452"/>
                      <a:pt x="31366" y="25415"/>
                      <a:pt x="31350" y="25355"/>
                    </a:cubicBezTo>
                    <a:cubicBezTo>
                      <a:pt x="31266" y="25039"/>
                      <a:pt x="31154" y="24930"/>
                      <a:pt x="31031" y="24930"/>
                    </a:cubicBezTo>
                    <a:cubicBezTo>
                      <a:pt x="30803" y="24930"/>
                      <a:pt x="30538" y="25301"/>
                      <a:pt x="30340" y="25420"/>
                    </a:cubicBezTo>
                    <a:cubicBezTo>
                      <a:pt x="30237" y="25481"/>
                      <a:pt x="30161" y="25498"/>
                      <a:pt x="30085" y="25498"/>
                    </a:cubicBezTo>
                    <a:cubicBezTo>
                      <a:pt x="29996" y="25498"/>
                      <a:pt x="29909" y="25475"/>
                      <a:pt x="29784" y="25475"/>
                    </a:cubicBezTo>
                    <a:cubicBezTo>
                      <a:pt x="29781" y="25475"/>
                      <a:pt x="29777" y="25475"/>
                      <a:pt x="29773" y="25475"/>
                    </a:cubicBezTo>
                    <a:cubicBezTo>
                      <a:pt x="29290" y="25482"/>
                      <a:pt x="29332" y="25781"/>
                      <a:pt x="28998" y="25911"/>
                    </a:cubicBezTo>
                    <a:cubicBezTo>
                      <a:pt x="28950" y="25929"/>
                      <a:pt x="28909" y="25936"/>
                      <a:pt x="28871" y="25936"/>
                    </a:cubicBezTo>
                    <a:cubicBezTo>
                      <a:pt x="28752" y="25936"/>
                      <a:pt x="28671" y="25863"/>
                      <a:pt x="28530" y="25846"/>
                    </a:cubicBezTo>
                    <a:cubicBezTo>
                      <a:pt x="28464" y="25837"/>
                      <a:pt x="28404" y="25833"/>
                      <a:pt x="28351" y="25833"/>
                    </a:cubicBezTo>
                    <a:cubicBezTo>
                      <a:pt x="27870" y="25833"/>
                      <a:pt x="27866" y="26154"/>
                      <a:pt x="27471" y="26362"/>
                    </a:cubicBezTo>
                    <a:cubicBezTo>
                      <a:pt x="27290" y="26459"/>
                      <a:pt x="27085" y="26480"/>
                      <a:pt x="26873" y="26480"/>
                    </a:cubicBezTo>
                    <a:cubicBezTo>
                      <a:pt x="26700" y="26480"/>
                      <a:pt x="26522" y="26466"/>
                      <a:pt x="26350" y="26466"/>
                    </a:cubicBezTo>
                    <a:cubicBezTo>
                      <a:pt x="26211" y="26466"/>
                      <a:pt x="26076" y="26475"/>
                      <a:pt x="25949" y="26508"/>
                    </a:cubicBezTo>
                    <a:cubicBezTo>
                      <a:pt x="25482" y="26630"/>
                      <a:pt x="25071" y="26783"/>
                      <a:pt x="24662" y="26783"/>
                    </a:cubicBezTo>
                    <a:cubicBezTo>
                      <a:pt x="24364" y="26783"/>
                      <a:pt x="24067" y="26702"/>
                      <a:pt x="23750" y="26472"/>
                    </a:cubicBezTo>
                    <a:cubicBezTo>
                      <a:pt x="23700" y="26435"/>
                      <a:pt x="23728" y="26368"/>
                      <a:pt x="23779" y="26368"/>
                    </a:cubicBezTo>
                    <a:cubicBezTo>
                      <a:pt x="23788" y="26368"/>
                      <a:pt x="23797" y="26370"/>
                      <a:pt x="23807" y="26374"/>
                    </a:cubicBezTo>
                    <a:cubicBezTo>
                      <a:pt x="24174" y="26541"/>
                      <a:pt x="24508" y="26655"/>
                      <a:pt x="24874" y="26655"/>
                    </a:cubicBezTo>
                    <a:cubicBezTo>
                      <a:pt x="25030" y="26655"/>
                      <a:pt x="25192" y="26634"/>
                      <a:pt x="25366" y="26588"/>
                    </a:cubicBezTo>
                    <a:cubicBezTo>
                      <a:pt x="25650" y="26512"/>
                      <a:pt x="25900" y="26349"/>
                      <a:pt x="26197" y="26311"/>
                    </a:cubicBezTo>
                    <a:cubicBezTo>
                      <a:pt x="26228" y="26307"/>
                      <a:pt x="26259" y="26306"/>
                      <a:pt x="26290" y="26306"/>
                    </a:cubicBezTo>
                    <a:cubicBezTo>
                      <a:pt x="26401" y="26306"/>
                      <a:pt x="26516" y="26325"/>
                      <a:pt x="26626" y="26325"/>
                    </a:cubicBezTo>
                    <a:cubicBezTo>
                      <a:pt x="26661" y="26325"/>
                      <a:pt x="26696" y="26323"/>
                      <a:pt x="26730" y="26318"/>
                    </a:cubicBezTo>
                    <a:cubicBezTo>
                      <a:pt x="27815" y="26157"/>
                      <a:pt x="27359" y="26053"/>
                      <a:pt x="27781" y="25713"/>
                    </a:cubicBezTo>
                    <a:cubicBezTo>
                      <a:pt x="27931" y="25592"/>
                      <a:pt x="28034" y="25491"/>
                      <a:pt x="28237" y="25491"/>
                    </a:cubicBezTo>
                    <a:cubicBezTo>
                      <a:pt x="28241" y="25491"/>
                      <a:pt x="28245" y="25491"/>
                      <a:pt x="28249" y="25491"/>
                    </a:cubicBezTo>
                    <a:cubicBezTo>
                      <a:pt x="28383" y="25494"/>
                      <a:pt x="28460" y="25589"/>
                      <a:pt x="28580" y="25600"/>
                    </a:cubicBezTo>
                    <a:cubicBezTo>
                      <a:pt x="28665" y="25606"/>
                      <a:pt x="28734" y="25609"/>
                      <a:pt x="28791" y="25609"/>
                    </a:cubicBezTo>
                    <a:cubicBezTo>
                      <a:pt x="29224" y="25609"/>
                      <a:pt x="28930" y="25428"/>
                      <a:pt x="29227" y="25287"/>
                    </a:cubicBezTo>
                    <a:cubicBezTo>
                      <a:pt x="29359" y="25225"/>
                      <a:pt x="29436" y="25215"/>
                      <a:pt x="29524" y="25215"/>
                    </a:cubicBezTo>
                    <a:cubicBezTo>
                      <a:pt x="29567" y="25215"/>
                      <a:pt x="29612" y="25217"/>
                      <a:pt x="29666" y="25217"/>
                    </a:cubicBezTo>
                    <a:cubicBezTo>
                      <a:pt x="29691" y="25217"/>
                      <a:pt x="29718" y="25217"/>
                      <a:pt x="29747" y="25216"/>
                    </a:cubicBezTo>
                    <a:cubicBezTo>
                      <a:pt x="30488" y="25179"/>
                      <a:pt x="30265" y="24776"/>
                      <a:pt x="30784" y="24565"/>
                    </a:cubicBezTo>
                    <a:cubicBezTo>
                      <a:pt x="30860" y="24535"/>
                      <a:pt x="30929" y="24521"/>
                      <a:pt x="30993" y="24521"/>
                    </a:cubicBezTo>
                    <a:close/>
                    <a:moveTo>
                      <a:pt x="13656" y="26201"/>
                    </a:moveTo>
                    <a:cubicBezTo>
                      <a:pt x="13659" y="26201"/>
                      <a:pt x="13661" y="26201"/>
                      <a:pt x="13664" y="26201"/>
                    </a:cubicBezTo>
                    <a:cubicBezTo>
                      <a:pt x="14633" y="26270"/>
                      <a:pt x="15591" y="26541"/>
                      <a:pt x="16562" y="26550"/>
                    </a:cubicBezTo>
                    <a:cubicBezTo>
                      <a:pt x="17390" y="26558"/>
                      <a:pt x="18199" y="26665"/>
                      <a:pt x="19021" y="26758"/>
                    </a:cubicBezTo>
                    <a:cubicBezTo>
                      <a:pt x="19482" y="26811"/>
                      <a:pt x="20007" y="26932"/>
                      <a:pt x="20475" y="26932"/>
                    </a:cubicBezTo>
                    <a:cubicBezTo>
                      <a:pt x="20490" y="26932"/>
                      <a:pt x="20504" y="26932"/>
                      <a:pt x="20519" y="26932"/>
                    </a:cubicBezTo>
                    <a:cubicBezTo>
                      <a:pt x="20937" y="26923"/>
                      <a:pt x="21310" y="26589"/>
                      <a:pt x="21697" y="26568"/>
                    </a:cubicBezTo>
                    <a:cubicBezTo>
                      <a:pt x="21712" y="26567"/>
                      <a:pt x="21727" y="26567"/>
                      <a:pt x="21742" y="26567"/>
                    </a:cubicBezTo>
                    <a:cubicBezTo>
                      <a:pt x="22055" y="26567"/>
                      <a:pt x="22252" y="26744"/>
                      <a:pt x="22430" y="26979"/>
                    </a:cubicBezTo>
                    <a:cubicBezTo>
                      <a:pt x="22527" y="26875"/>
                      <a:pt x="22625" y="26772"/>
                      <a:pt x="22725" y="26672"/>
                    </a:cubicBezTo>
                    <a:cubicBezTo>
                      <a:pt x="22750" y="26646"/>
                      <a:pt x="22779" y="26635"/>
                      <a:pt x="22806" y="26635"/>
                    </a:cubicBezTo>
                    <a:cubicBezTo>
                      <a:pt x="22895" y="26635"/>
                      <a:pt x="22972" y="26753"/>
                      <a:pt x="22894" y="26840"/>
                    </a:cubicBezTo>
                    <a:cubicBezTo>
                      <a:pt x="22768" y="26986"/>
                      <a:pt x="22640" y="27126"/>
                      <a:pt x="22507" y="27266"/>
                    </a:cubicBezTo>
                    <a:cubicBezTo>
                      <a:pt x="22483" y="27292"/>
                      <a:pt x="22453" y="27303"/>
                      <a:pt x="22423" y="27303"/>
                    </a:cubicBezTo>
                    <a:cubicBezTo>
                      <a:pt x="22378" y="27303"/>
                      <a:pt x="22333" y="27279"/>
                      <a:pt x="22307" y="27240"/>
                    </a:cubicBezTo>
                    <a:cubicBezTo>
                      <a:pt x="22170" y="27044"/>
                      <a:pt x="22038" y="26978"/>
                      <a:pt x="21905" y="26978"/>
                    </a:cubicBezTo>
                    <a:cubicBezTo>
                      <a:pt x="21697" y="26978"/>
                      <a:pt x="21484" y="27138"/>
                      <a:pt x="21239" y="27216"/>
                    </a:cubicBezTo>
                    <a:cubicBezTo>
                      <a:pt x="21110" y="27256"/>
                      <a:pt x="20984" y="27270"/>
                      <a:pt x="20859" y="27270"/>
                    </a:cubicBezTo>
                    <a:cubicBezTo>
                      <a:pt x="20697" y="27270"/>
                      <a:pt x="20535" y="27247"/>
                      <a:pt x="20365" y="27229"/>
                    </a:cubicBezTo>
                    <a:cubicBezTo>
                      <a:pt x="19566" y="27145"/>
                      <a:pt x="18768" y="27036"/>
                      <a:pt x="17969" y="26937"/>
                    </a:cubicBezTo>
                    <a:cubicBezTo>
                      <a:pt x="16520" y="26758"/>
                      <a:pt x="15067" y="26761"/>
                      <a:pt x="13629" y="26456"/>
                    </a:cubicBezTo>
                    <a:cubicBezTo>
                      <a:pt x="13489" y="26425"/>
                      <a:pt x="13518" y="26201"/>
                      <a:pt x="13656" y="26201"/>
                    </a:cubicBezTo>
                    <a:close/>
                    <a:moveTo>
                      <a:pt x="10008" y="26494"/>
                    </a:moveTo>
                    <a:cubicBezTo>
                      <a:pt x="10017" y="26494"/>
                      <a:pt x="10026" y="26495"/>
                      <a:pt x="10036" y="26497"/>
                    </a:cubicBezTo>
                    <a:cubicBezTo>
                      <a:pt x="10480" y="26599"/>
                      <a:pt x="10718" y="26937"/>
                      <a:pt x="11113" y="27130"/>
                    </a:cubicBezTo>
                    <a:cubicBezTo>
                      <a:pt x="11444" y="27291"/>
                      <a:pt x="11835" y="27309"/>
                      <a:pt x="12171" y="27462"/>
                    </a:cubicBezTo>
                    <a:cubicBezTo>
                      <a:pt x="12852" y="27774"/>
                      <a:pt x="12643" y="27675"/>
                      <a:pt x="13071" y="27738"/>
                    </a:cubicBezTo>
                    <a:cubicBezTo>
                      <a:pt x="13178" y="27754"/>
                      <a:pt x="13232" y="27759"/>
                      <a:pt x="13261" y="27759"/>
                    </a:cubicBezTo>
                    <a:cubicBezTo>
                      <a:pt x="13307" y="27759"/>
                      <a:pt x="13281" y="27745"/>
                      <a:pt x="13306" y="27745"/>
                    </a:cubicBezTo>
                    <a:cubicBezTo>
                      <a:pt x="13325" y="27745"/>
                      <a:pt x="13371" y="27752"/>
                      <a:pt x="13494" y="27778"/>
                    </a:cubicBezTo>
                    <a:cubicBezTo>
                      <a:pt x="13767" y="27835"/>
                      <a:pt x="13860" y="27912"/>
                      <a:pt x="14022" y="27912"/>
                    </a:cubicBezTo>
                    <a:cubicBezTo>
                      <a:pt x="14134" y="27912"/>
                      <a:pt x="14278" y="27876"/>
                      <a:pt x="14535" y="27771"/>
                    </a:cubicBezTo>
                    <a:cubicBezTo>
                      <a:pt x="14611" y="27740"/>
                      <a:pt x="14635" y="27623"/>
                      <a:pt x="14726" y="27606"/>
                    </a:cubicBezTo>
                    <a:cubicBezTo>
                      <a:pt x="14834" y="27587"/>
                      <a:pt x="14896" y="27560"/>
                      <a:pt x="14963" y="27560"/>
                    </a:cubicBezTo>
                    <a:cubicBezTo>
                      <a:pt x="15015" y="27560"/>
                      <a:pt x="15071" y="27577"/>
                      <a:pt x="15153" y="27628"/>
                    </a:cubicBezTo>
                    <a:cubicBezTo>
                      <a:pt x="15256" y="27693"/>
                      <a:pt x="15270" y="27812"/>
                      <a:pt x="15356" y="27877"/>
                    </a:cubicBezTo>
                    <a:cubicBezTo>
                      <a:pt x="15443" y="27940"/>
                      <a:pt x="15492" y="27963"/>
                      <a:pt x="15532" y="27963"/>
                    </a:cubicBezTo>
                    <a:cubicBezTo>
                      <a:pt x="15596" y="27963"/>
                      <a:pt x="15637" y="27904"/>
                      <a:pt x="15775" y="27858"/>
                    </a:cubicBezTo>
                    <a:cubicBezTo>
                      <a:pt x="15894" y="27818"/>
                      <a:pt x="15989" y="27799"/>
                      <a:pt x="16066" y="27799"/>
                    </a:cubicBezTo>
                    <a:cubicBezTo>
                      <a:pt x="16307" y="27799"/>
                      <a:pt x="16375" y="27985"/>
                      <a:pt x="16461" y="28303"/>
                    </a:cubicBezTo>
                    <a:cubicBezTo>
                      <a:pt x="16527" y="28212"/>
                      <a:pt x="16580" y="28112"/>
                      <a:pt x="16615" y="28003"/>
                    </a:cubicBezTo>
                    <a:cubicBezTo>
                      <a:pt x="16628" y="27972"/>
                      <a:pt x="16651" y="27960"/>
                      <a:pt x="16676" y="27960"/>
                    </a:cubicBezTo>
                    <a:cubicBezTo>
                      <a:pt x="16725" y="27960"/>
                      <a:pt x="16779" y="28008"/>
                      <a:pt x="16765" y="28065"/>
                    </a:cubicBezTo>
                    <a:cubicBezTo>
                      <a:pt x="16711" y="28300"/>
                      <a:pt x="16641" y="28469"/>
                      <a:pt x="16515" y="28671"/>
                    </a:cubicBezTo>
                    <a:cubicBezTo>
                      <a:pt x="16485" y="28719"/>
                      <a:pt x="16440" y="28741"/>
                      <a:pt x="16395" y="28741"/>
                    </a:cubicBezTo>
                    <a:cubicBezTo>
                      <a:pt x="16334" y="28741"/>
                      <a:pt x="16273" y="28701"/>
                      <a:pt x="16247" y="28634"/>
                    </a:cubicBezTo>
                    <a:cubicBezTo>
                      <a:pt x="16161" y="28409"/>
                      <a:pt x="16069" y="28344"/>
                      <a:pt x="15969" y="28344"/>
                    </a:cubicBezTo>
                    <a:cubicBezTo>
                      <a:pt x="15830" y="28344"/>
                      <a:pt x="15676" y="28469"/>
                      <a:pt x="15500" y="28469"/>
                    </a:cubicBezTo>
                    <a:cubicBezTo>
                      <a:pt x="15413" y="28469"/>
                      <a:pt x="15321" y="28439"/>
                      <a:pt x="15224" y="28347"/>
                    </a:cubicBezTo>
                    <a:cubicBezTo>
                      <a:pt x="15149" y="28278"/>
                      <a:pt x="15123" y="28105"/>
                      <a:pt x="15048" y="28057"/>
                    </a:cubicBezTo>
                    <a:cubicBezTo>
                      <a:pt x="14990" y="28019"/>
                      <a:pt x="14943" y="28005"/>
                      <a:pt x="14902" y="28005"/>
                    </a:cubicBezTo>
                    <a:cubicBezTo>
                      <a:pt x="14800" y="28005"/>
                      <a:pt x="14734" y="28092"/>
                      <a:pt x="14624" y="28123"/>
                    </a:cubicBezTo>
                    <a:cubicBezTo>
                      <a:pt x="14473" y="28167"/>
                      <a:pt x="14399" y="28215"/>
                      <a:pt x="14254" y="28215"/>
                    </a:cubicBezTo>
                    <a:cubicBezTo>
                      <a:pt x="14230" y="28215"/>
                      <a:pt x="14204" y="28214"/>
                      <a:pt x="14176" y="28211"/>
                    </a:cubicBezTo>
                    <a:cubicBezTo>
                      <a:pt x="14046" y="28197"/>
                      <a:pt x="13919" y="28128"/>
                      <a:pt x="13798" y="28082"/>
                    </a:cubicBezTo>
                    <a:cubicBezTo>
                      <a:pt x="13426" y="27942"/>
                      <a:pt x="13233" y="27931"/>
                      <a:pt x="12854" y="27904"/>
                    </a:cubicBezTo>
                    <a:cubicBezTo>
                      <a:pt x="12577" y="27884"/>
                      <a:pt x="12489" y="27834"/>
                      <a:pt x="12244" y="27711"/>
                    </a:cubicBezTo>
                    <a:cubicBezTo>
                      <a:pt x="11740" y="27455"/>
                      <a:pt x="11626" y="27509"/>
                      <a:pt x="11205" y="27370"/>
                    </a:cubicBezTo>
                    <a:cubicBezTo>
                      <a:pt x="10765" y="27224"/>
                      <a:pt x="10415" y="26865"/>
                      <a:pt x="9985" y="26685"/>
                    </a:cubicBezTo>
                    <a:cubicBezTo>
                      <a:pt x="9881" y="26642"/>
                      <a:pt x="9906" y="26494"/>
                      <a:pt x="10008" y="26494"/>
                    </a:cubicBezTo>
                    <a:close/>
                    <a:moveTo>
                      <a:pt x="32084" y="26379"/>
                    </a:moveTo>
                    <a:cubicBezTo>
                      <a:pt x="32137" y="26379"/>
                      <a:pt x="32195" y="26426"/>
                      <a:pt x="32184" y="26495"/>
                    </a:cubicBezTo>
                    <a:cubicBezTo>
                      <a:pt x="32139" y="26785"/>
                      <a:pt x="31956" y="27414"/>
                      <a:pt x="31571" y="27414"/>
                    </a:cubicBezTo>
                    <a:cubicBezTo>
                      <a:pt x="31548" y="27414"/>
                      <a:pt x="31525" y="27412"/>
                      <a:pt x="31501" y="27408"/>
                    </a:cubicBezTo>
                    <a:cubicBezTo>
                      <a:pt x="31382" y="27385"/>
                      <a:pt x="31293" y="27253"/>
                      <a:pt x="31167" y="27253"/>
                    </a:cubicBezTo>
                    <a:cubicBezTo>
                      <a:pt x="31136" y="27253"/>
                      <a:pt x="31102" y="27261"/>
                      <a:pt x="31066" y="27280"/>
                    </a:cubicBezTo>
                    <a:cubicBezTo>
                      <a:pt x="30998" y="27317"/>
                      <a:pt x="30926" y="27491"/>
                      <a:pt x="30884" y="27559"/>
                    </a:cubicBezTo>
                    <a:cubicBezTo>
                      <a:pt x="30783" y="27719"/>
                      <a:pt x="30692" y="27835"/>
                      <a:pt x="30506" y="27886"/>
                    </a:cubicBezTo>
                    <a:cubicBezTo>
                      <a:pt x="30497" y="27889"/>
                      <a:pt x="30489" y="27890"/>
                      <a:pt x="30481" y="27890"/>
                    </a:cubicBezTo>
                    <a:cubicBezTo>
                      <a:pt x="30445" y="27890"/>
                      <a:pt x="30413" y="27870"/>
                      <a:pt x="30394" y="27840"/>
                    </a:cubicBezTo>
                    <a:cubicBezTo>
                      <a:pt x="30273" y="27658"/>
                      <a:pt x="30135" y="27500"/>
                      <a:pt x="29987" y="27344"/>
                    </a:cubicBezTo>
                    <a:lnTo>
                      <a:pt x="29987" y="27344"/>
                    </a:lnTo>
                    <a:cubicBezTo>
                      <a:pt x="30051" y="27533"/>
                      <a:pt x="30050" y="27746"/>
                      <a:pt x="29788" y="27767"/>
                    </a:cubicBezTo>
                    <a:cubicBezTo>
                      <a:pt x="29785" y="27767"/>
                      <a:pt x="29783" y="27768"/>
                      <a:pt x="29781" y="27768"/>
                    </a:cubicBezTo>
                    <a:cubicBezTo>
                      <a:pt x="29728" y="27768"/>
                      <a:pt x="29676" y="27727"/>
                      <a:pt x="29628" y="27725"/>
                    </a:cubicBezTo>
                    <a:cubicBezTo>
                      <a:pt x="29539" y="27677"/>
                      <a:pt x="29451" y="27623"/>
                      <a:pt x="29366" y="27566"/>
                    </a:cubicBezTo>
                    <a:cubicBezTo>
                      <a:pt x="29255" y="27621"/>
                      <a:pt x="29143" y="27675"/>
                      <a:pt x="29030" y="27729"/>
                    </a:cubicBezTo>
                    <a:cubicBezTo>
                      <a:pt x="28785" y="27868"/>
                      <a:pt x="28946" y="27965"/>
                      <a:pt x="28618" y="27965"/>
                    </a:cubicBezTo>
                    <a:cubicBezTo>
                      <a:pt x="28603" y="27965"/>
                      <a:pt x="28587" y="27965"/>
                      <a:pt x="28569" y="27965"/>
                    </a:cubicBezTo>
                    <a:cubicBezTo>
                      <a:pt x="28356" y="27959"/>
                      <a:pt x="28160" y="27882"/>
                      <a:pt x="27932" y="27875"/>
                    </a:cubicBezTo>
                    <a:cubicBezTo>
                      <a:pt x="27918" y="27875"/>
                      <a:pt x="27905" y="27875"/>
                      <a:pt x="27891" y="27875"/>
                    </a:cubicBezTo>
                    <a:cubicBezTo>
                      <a:pt x="27442" y="27875"/>
                      <a:pt x="27194" y="28110"/>
                      <a:pt x="26842" y="28361"/>
                    </a:cubicBezTo>
                    <a:cubicBezTo>
                      <a:pt x="26602" y="28533"/>
                      <a:pt x="26437" y="28723"/>
                      <a:pt x="26122" y="28760"/>
                    </a:cubicBezTo>
                    <a:cubicBezTo>
                      <a:pt x="26102" y="28762"/>
                      <a:pt x="26082" y="28763"/>
                      <a:pt x="26063" y="28763"/>
                    </a:cubicBezTo>
                    <a:cubicBezTo>
                      <a:pt x="25959" y="28763"/>
                      <a:pt x="25861" y="28735"/>
                      <a:pt x="25757" y="28731"/>
                    </a:cubicBezTo>
                    <a:cubicBezTo>
                      <a:pt x="25738" y="28731"/>
                      <a:pt x="25720" y="28731"/>
                      <a:pt x="25702" y="28731"/>
                    </a:cubicBezTo>
                    <a:cubicBezTo>
                      <a:pt x="25356" y="28731"/>
                      <a:pt x="25048" y="28838"/>
                      <a:pt x="24740" y="28886"/>
                    </a:cubicBezTo>
                    <a:cubicBezTo>
                      <a:pt x="24426" y="28936"/>
                      <a:pt x="23882" y="28869"/>
                      <a:pt x="23651" y="29111"/>
                    </a:cubicBezTo>
                    <a:cubicBezTo>
                      <a:pt x="23634" y="29129"/>
                      <a:pt x="23614" y="29136"/>
                      <a:pt x="23595" y="29136"/>
                    </a:cubicBezTo>
                    <a:cubicBezTo>
                      <a:pt x="23538" y="29136"/>
                      <a:pt x="23485" y="29071"/>
                      <a:pt x="23519" y="29010"/>
                    </a:cubicBezTo>
                    <a:cubicBezTo>
                      <a:pt x="23629" y="28809"/>
                      <a:pt x="23716" y="28740"/>
                      <a:pt x="23947" y="28681"/>
                    </a:cubicBezTo>
                    <a:cubicBezTo>
                      <a:pt x="24291" y="28595"/>
                      <a:pt x="24650" y="28479"/>
                      <a:pt x="24988" y="28402"/>
                    </a:cubicBezTo>
                    <a:cubicBezTo>
                      <a:pt x="25076" y="28381"/>
                      <a:pt x="25152" y="28376"/>
                      <a:pt x="25226" y="28376"/>
                    </a:cubicBezTo>
                    <a:cubicBezTo>
                      <a:pt x="25297" y="28376"/>
                      <a:pt x="25368" y="28381"/>
                      <a:pt x="25446" y="28381"/>
                    </a:cubicBezTo>
                    <a:cubicBezTo>
                      <a:pt x="25466" y="28381"/>
                      <a:pt x="25487" y="28381"/>
                      <a:pt x="25508" y="28380"/>
                    </a:cubicBezTo>
                    <a:cubicBezTo>
                      <a:pt x="26014" y="28362"/>
                      <a:pt x="26379" y="28238"/>
                      <a:pt x="26817" y="27980"/>
                    </a:cubicBezTo>
                    <a:cubicBezTo>
                      <a:pt x="26898" y="27931"/>
                      <a:pt x="26960" y="27851"/>
                      <a:pt x="27040" y="27801"/>
                    </a:cubicBezTo>
                    <a:cubicBezTo>
                      <a:pt x="27275" y="27655"/>
                      <a:pt x="27532" y="27562"/>
                      <a:pt x="27812" y="27550"/>
                    </a:cubicBezTo>
                    <a:cubicBezTo>
                      <a:pt x="27857" y="27548"/>
                      <a:pt x="27898" y="27547"/>
                      <a:pt x="27936" y="27547"/>
                    </a:cubicBezTo>
                    <a:cubicBezTo>
                      <a:pt x="28099" y="27547"/>
                      <a:pt x="28206" y="27562"/>
                      <a:pt x="28315" y="27562"/>
                    </a:cubicBezTo>
                    <a:cubicBezTo>
                      <a:pt x="28463" y="27562"/>
                      <a:pt x="28616" y="27535"/>
                      <a:pt x="28924" y="27409"/>
                    </a:cubicBezTo>
                    <a:cubicBezTo>
                      <a:pt x="29102" y="27337"/>
                      <a:pt x="29083" y="27272"/>
                      <a:pt x="29227" y="27272"/>
                    </a:cubicBezTo>
                    <a:cubicBezTo>
                      <a:pt x="29245" y="27272"/>
                      <a:pt x="29267" y="27273"/>
                      <a:pt x="29291" y="27275"/>
                    </a:cubicBezTo>
                    <a:cubicBezTo>
                      <a:pt x="29320" y="27278"/>
                      <a:pt x="29577" y="27425"/>
                      <a:pt x="29712" y="27425"/>
                    </a:cubicBezTo>
                    <a:cubicBezTo>
                      <a:pt x="29784" y="27425"/>
                      <a:pt x="29821" y="27382"/>
                      <a:pt x="29768" y="27251"/>
                    </a:cubicBezTo>
                    <a:cubicBezTo>
                      <a:pt x="29744" y="27193"/>
                      <a:pt x="29797" y="27150"/>
                      <a:pt x="29849" y="27150"/>
                    </a:cubicBezTo>
                    <a:cubicBezTo>
                      <a:pt x="29864" y="27150"/>
                      <a:pt x="29880" y="27154"/>
                      <a:pt x="29893" y="27163"/>
                    </a:cubicBezTo>
                    <a:cubicBezTo>
                      <a:pt x="29906" y="27146"/>
                      <a:pt x="29924" y="27134"/>
                      <a:pt x="29945" y="27134"/>
                    </a:cubicBezTo>
                    <a:cubicBezTo>
                      <a:pt x="29956" y="27134"/>
                      <a:pt x="29967" y="27137"/>
                      <a:pt x="29978" y="27145"/>
                    </a:cubicBezTo>
                    <a:cubicBezTo>
                      <a:pt x="30159" y="27274"/>
                      <a:pt x="30323" y="27572"/>
                      <a:pt x="30509" y="27572"/>
                    </a:cubicBezTo>
                    <a:cubicBezTo>
                      <a:pt x="30562" y="27572"/>
                      <a:pt x="30617" y="27549"/>
                      <a:pt x="30674" y="27490"/>
                    </a:cubicBezTo>
                    <a:cubicBezTo>
                      <a:pt x="30797" y="27366"/>
                      <a:pt x="30818" y="27167"/>
                      <a:pt x="30983" y="27072"/>
                    </a:cubicBezTo>
                    <a:cubicBezTo>
                      <a:pt x="31042" y="27038"/>
                      <a:pt x="31098" y="27023"/>
                      <a:pt x="31155" y="27023"/>
                    </a:cubicBezTo>
                    <a:cubicBezTo>
                      <a:pt x="31215" y="27023"/>
                      <a:pt x="31275" y="27040"/>
                      <a:pt x="31340" y="27067"/>
                    </a:cubicBezTo>
                    <a:cubicBezTo>
                      <a:pt x="31436" y="27107"/>
                      <a:pt x="31474" y="27174"/>
                      <a:pt x="31549" y="27174"/>
                    </a:cubicBezTo>
                    <a:cubicBezTo>
                      <a:pt x="31583" y="27174"/>
                      <a:pt x="31626" y="27160"/>
                      <a:pt x="31686" y="27122"/>
                    </a:cubicBezTo>
                    <a:cubicBezTo>
                      <a:pt x="31869" y="27009"/>
                      <a:pt x="31964" y="26633"/>
                      <a:pt x="32007" y="26445"/>
                    </a:cubicBezTo>
                    <a:cubicBezTo>
                      <a:pt x="32018" y="26399"/>
                      <a:pt x="32050" y="26379"/>
                      <a:pt x="32084" y="26379"/>
                    </a:cubicBezTo>
                    <a:close/>
                    <a:moveTo>
                      <a:pt x="22117" y="28887"/>
                    </a:moveTo>
                    <a:cubicBezTo>
                      <a:pt x="22225" y="28887"/>
                      <a:pt x="22328" y="28993"/>
                      <a:pt x="22254" y="29110"/>
                    </a:cubicBezTo>
                    <a:cubicBezTo>
                      <a:pt x="22180" y="29237"/>
                      <a:pt x="22097" y="29359"/>
                      <a:pt x="22003" y="29473"/>
                    </a:cubicBezTo>
                    <a:cubicBezTo>
                      <a:pt x="21972" y="29513"/>
                      <a:pt x="21916" y="29546"/>
                      <a:pt x="21863" y="29546"/>
                    </a:cubicBezTo>
                    <a:cubicBezTo>
                      <a:pt x="21830" y="29546"/>
                      <a:pt x="21798" y="29534"/>
                      <a:pt x="21774" y="29502"/>
                    </a:cubicBezTo>
                    <a:cubicBezTo>
                      <a:pt x="21609" y="29290"/>
                      <a:pt x="21492" y="29223"/>
                      <a:pt x="21343" y="29223"/>
                    </a:cubicBezTo>
                    <a:cubicBezTo>
                      <a:pt x="21234" y="29223"/>
                      <a:pt x="21108" y="29259"/>
                      <a:pt x="20933" y="29301"/>
                    </a:cubicBezTo>
                    <a:cubicBezTo>
                      <a:pt x="20795" y="29334"/>
                      <a:pt x="20728" y="29342"/>
                      <a:pt x="20633" y="29342"/>
                    </a:cubicBezTo>
                    <a:cubicBezTo>
                      <a:pt x="20591" y="29342"/>
                      <a:pt x="20544" y="29340"/>
                      <a:pt x="20484" y="29339"/>
                    </a:cubicBezTo>
                    <a:cubicBezTo>
                      <a:pt x="20004" y="29327"/>
                      <a:pt x="19498" y="29279"/>
                      <a:pt x="19024" y="29203"/>
                    </a:cubicBezTo>
                    <a:cubicBezTo>
                      <a:pt x="18923" y="29187"/>
                      <a:pt x="18953" y="29034"/>
                      <a:pt x="19047" y="29034"/>
                    </a:cubicBezTo>
                    <a:cubicBezTo>
                      <a:pt x="19056" y="29034"/>
                      <a:pt x="19065" y="29034"/>
                      <a:pt x="19074" y="29034"/>
                    </a:cubicBezTo>
                    <a:cubicBezTo>
                      <a:pt x="19446" y="29034"/>
                      <a:pt x="19808" y="29086"/>
                      <a:pt x="20177" y="29109"/>
                    </a:cubicBezTo>
                    <a:cubicBezTo>
                      <a:pt x="20232" y="29112"/>
                      <a:pt x="20283" y="29114"/>
                      <a:pt x="20330" y="29114"/>
                    </a:cubicBezTo>
                    <a:cubicBezTo>
                      <a:pt x="20532" y="29114"/>
                      <a:pt x="20678" y="29081"/>
                      <a:pt x="20936" y="28997"/>
                    </a:cubicBezTo>
                    <a:cubicBezTo>
                      <a:pt x="20992" y="28978"/>
                      <a:pt x="21036" y="28907"/>
                      <a:pt x="21099" y="28898"/>
                    </a:cubicBezTo>
                    <a:cubicBezTo>
                      <a:pt x="21145" y="28891"/>
                      <a:pt x="21189" y="28888"/>
                      <a:pt x="21231" y="28888"/>
                    </a:cubicBezTo>
                    <a:cubicBezTo>
                      <a:pt x="21479" y="28888"/>
                      <a:pt x="21659" y="28998"/>
                      <a:pt x="21844" y="29166"/>
                    </a:cubicBezTo>
                    <a:cubicBezTo>
                      <a:pt x="21889" y="29093"/>
                      <a:pt x="21936" y="29022"/>
                      <a:pt x="21988" y="28956"/>
                    </a:cubicBezTo>
                    <a:cubicBezTo>
                      <a:pt x="22022" y="28907"/>
                      <a:pt x="22070" y="28887"/>
                      <a:pt x="22117" y="28887"/>
                    </a:cubicBezTo>
                    <a:close/>
                    <a:moveTo>
                      <a:pt x="1" y="0"/>
                    </a:moveTo>
                    <a:lnTo>
                      <a:pt x="1" y="0"/>
                    </a:lnTo>
                    <a:cubicBezTo>
                      <a:pt x="1227" y="4393"/>
                      <a:pt x="2481" y="8777"/>
                      <a:pt x="3760" y="13154"/>
                    </a:cubicBezTo>
                    <a:cubicBezTo>
                      <a:pt x="4409" y="15375"/>
                      <a:pt x="5066" y="17594"/>
                      <a:pt x="5730" y="19810"/>
                    </a:cubicBezTo>
                    <a:cubicBezTo>
                      <a:pt x="6363" y="21921"/>
                      <a:pt x="7168" y="24053"/>
                      <a:pt x="7575" y="26220"/>
                    </a:cubicBezTo>
                    <a:cubicBezTo>
                      <a:pt x="7640" y="26222"/>
                      <a:pt x="7706" y="26249"/>
                      <a:pt x="7753" y="26314"/>
                    </a:cubicBezTo>
                    <a:cubicBezTo>
                      <a:pt x="9176" y="28254"/>
                      <a:pt x="11760" y="29287"/>
                      <a:pt x="13966" y="30041"/>
                    </a:cubicBezTo>
                    <a:cubicBezTo>
                      <a:pt x="16143" y="30783"/>
                      <a:pt x="18416" y="31220"/>
                      <a:pt x="20714" y="31339"/>
                    </a:cubicBezTo>
                    <a:cubicBezTo>
                      <a:pt x="21153" y="31362"/>
                      <a:pt x="21593" y="31373"/>
                      <a:pt x="22032" y="31373"/>
                    </a:cubicBezTo>
                    <a:cubicBezTo>
                      <a:pt x="24138" y="31373"/>
                      <a:pt x="26240" y="31113"/>
                      <a:pt x="28289" y="30622"/>
                    </a:cubicBezTo>
                    <a:cubicBezTo>
                      <a:pt x="29520" y="30327"/>
                      <a:pt x="30732" y="29950"/>
                      <a:pt x="31914" y="29497"/>
                    </a:cubicBezTo>
                    <a:cubicBezTo>
                      <a:pt x="33106" y="29041"/>
                      <a:pt x="34230" y="28449"/>
                      <a:pt x="35397" y="27943"/>
                    </a:cubicBezTo>
                    <a:cubicBezTo>
                      <a:pt x="35367" y="27908"/>
                      <a:pt x="35346" y="27865"/>
                      <a:pt x="35340" y="27811"/>
                    </a:cubicBezTo>
                    <a:cubicBezTo>
                      <a:pt x="34802" y="23240"/>
                      <a:pt x="34121" y="18691"/>
                      <a:pt x="33404" y="14146"/>
                    </a:cubicBezTo>
                    <a:cubicBezTo>
                      <a:pt x="33052" y="11913"/>
                      <a:pt x="32698" y="9682"/>
                      <a:pt x="32365" y="7445"/>
                    </a:cubicBezTo>
                    <a:cubicBezTo>
                      <a:pt x="32057" y="5370"/>
                      <a:pt x="31665" y="3266"/>
                      <a:pt x="31558" y="1168"/>
                    </a:cubicBezTo>
                    <a:cubicBezTo>
                      <a:pt x="29104" y="2716"/>
                      <a:pt x="26007" y="3351"/>
                      <a:pt x="23199" y="3863"/>
                    </a:cubicBezTo>
                    <a:cubicBezTo>
                      <a:pt x="20390" y="4374"/>
                      <a:pt x="17541" y="4731"/>
                      <a:pt x="14683" y="4731"/>
                    </a:cubicBezTo>
                    <a:cubicBezTo>
                      <a:pt x="14615" y="4731"/>
                      <a:pt x="14547" y="4731"/>
                      <a:pt x="14478" y="4731"/>
                    </a:cubicBezTo>
                    <a:cubicBezTo>
                      <a:pt x="9322" y="4701"/>
                      <a:pt x="4106" y="3383"/>
                      <a:pt x="101" y="11"/>
                    </a:cubicBezTo>
                    <a:cubicBezTo>
                      <a:pt x="89" y="14"/>
                      <a:pt x="76" y="16"/>
                      <a:pt x="64" y="16"/>
                    </a:cubicBezTo>
                    <a:cubicBezTo>
                      <a:pt x="42" y="16"/>
                      <a:pt x="21" y="1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0"/>
              <p:cNvSpPr/>
              <p:nvPr/>
            </p:nvSpPr>
            <p:spPr>
              <a:xfrm>
                <a:off x="7134950" y="3570175"/>
                <a:ext cx="934425" cy="690800"/>
              </a:xfrm>
              <a:custGeom>
                <a:avLst/>
                <a:gdLst/>
                <a:ahLst/>
                <a:cxnLst/>
                <a:rect l="l" t="t" r="r" b="b"/>
                <a:pathLst>
                  <a:path w="37377" h="27632" extrusionOk="0">
                    <a:moveTo>
                      <a:pt x="32851" y="0"/>
                    </a:moveTo>
                    <a:cubicBezTo>
                      <a:pt x="32843" y="7"/>
                      <a:pt x="32836" y="16"/>
                      <a:pt x="32825" y="23"/>
                    </a:cubicBezTo>
                    <a:cubicBezTo>
                      <a:pt x="30772" y="1316"/>
                      <a:pt x="28333" y="2175"/>
                      <a:pt x="26026" y="2886"/>
                    </a:cubicBezTo>
                    <a:cubicBezTo>
                      <a:pt x="22057" y="4110"/>
                      <a:pt x="17864" y="4741"/>
                      <a:pt x="13672" y="4741"/>
                    </a:cubicBezTo>
                    <a:cubicBezTo>
                      <a:pt x="9213" y="4741"/>
                      <a:pt x="4755" y="4027"/>
                      <a:pt x="574" y="2549"/>
                    </a:cubicBezTo>
                    <a:cubicBezTo>
                      <a:pt x="523" y="2549"/>
                      <a:pt x="483" y="2533"/>
                      <a:pt x="454" y="2507"/>
                    </a:cubicBezTo>
                    <a:cubicBezTo>
                      <a:pt x="442" y="2503"/>
                      <a:pt x="429" y="2499"/>
                      <a:pt x="417" y="2494"/>
                    </a:cubicBezTo>
                    <a:cubicBezTo>
                      <a:pt x="279" y="2552"/>
                      <a:pt x="140" y="2605"/>
                      <a:pt x="1" y="2655"/>
                    </a:cubicBezTo>
                    <a:cubicBezTo>
                      <a:pt x="16" y="2660"/>
                      <a:pt x="30" y="2664"/>
                      <a:pt x="44" y="2672"/>
                    </a:cubicBezTo>
                    <a:cubicBezTo>
                      <a:pt x="92" y="2644"/>
                      <a:pt x="147" y="2626"/>
                      <a:pt x="204" y="2626"/>
                    </a:cubicBezTo>
                    <a:cubicBezTo>
                      <a:pt x="267" y="2626"/>
                      <a:pt x="333" y="2648"/>
                      <a:pt x="393" y="2699"/>
                    </a:cubicBezTo>
                    <a:cubicBezTo>
                      <a:pt x="4342" y="6083"/>
                      <a:pt x="9603" y="7374"/>
                      <a:pt x="14714" y="7374"/>
                    </a:cubicBezTo>
                    <a:cubicBezTo>
                      <a:pt x="14728" y="7374"/>
                      <a:pt x="14741" y="7374"/>
                      <a:pt x="14754" y="7374"/>
                    </a:cubicBezTo>
                    <a:cubicBezTo>
                      <a:pt x="17633" y="7370"/>
                      <a:pt x="20503" y="6997"/>
                      <a:pt x="23329" y="6470"/>
                    </a:cubicBezTo>
                    <a:cubicBezTo>
                      <a:pt x="24668" y="6219"/>
                      <a:pt x="26000" y="5926"/>
                      <a:pt x="27305" y="5535"/>
                    </a:cubicBezTo>
                    <a:cubicBezTo>
                      <a:pt x="28780" y="5093"/>
                      <a:pt x="30151" y="4466"/>
                      <a:pt x="31552" y="3837"/>
                    </a:cubicBezTo>
                    <a:cubicBezTo>
                      <a:pt x="31587" y="3821"/>
                      <a:pt x="31621" y="3814"/>
                      <a:pt x="31653" y="3814"/>
                    </a:cubicBezTo>
                    <a:cubicBezTo>
                      <a:pt x="31832" y="3814"/>
                      <a:pt x="31947" y="4034"/>
                      <a:pt x="31807" y="4172"/>
                    </a:cubicBezTo>
                    <a:cubicBezTo>
                      <a:pt x="32266" y="6410"/>
                      <a:pt x="32483" y="8713"/>
                      <a:pt x="32830" y="10971"/>
                    </a:cubicBezTo>
                    <a:cubicBezTo>
                      <a:pt x="33174" y="13205"/>
                      <a:pt x="33535" y="15435"/>
                      <a:pt x="33893" y="17667"/>
                    </a:cubicBezTo>
                    <a:cubicBezTo>
                      <a:pt x="34425" y="20981"/>
                      <a:pt x="34955" y="24300"/>
                      <a:pt x="35382" y="27632"/>
                    </a:cubicBezTo>
                    <a:cubicBezTo>
                      <a:pt x="35390" y="27629"/>
                      <a:pt x="35397" y="27626"/>
                      <a:pt x="35407" y="27625"/>
                    </a:cubicBezTo>
                    <a:cubicBezTo>
                      <a:pt x="36126" y="27503"/>
                      <a:pt x="36748" y="27223"/>
                      <a:pt x="37377" y="26883"/>
                    </a:cubicBezTo>
                    <a:cubicBezTo>
                      <a:pt x="36521" y="22370"/>
                      <a:pt x="35935" y="17797"/>
                      <a:pt x="35164" y="13268"/>
                    </a:cubicBezTo>
                    <a:cubicBezTo>
                      <a:pt x="34778" y="10992"/>
                      <a:pt x="34379" y="8717"/>
                      <a:pt x="33970" y="6444"/>
                    </a:cubicBezTo>
                    <a:cubicBezTo>
                      <a:pt x="33589" y="4318"/>
                      <a:pt x="33028" y="2154"/>
                      <a:pt x="32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0"/>
              <p:cNvSpPr/>
              <p:nvPr/>
            </p:nvSpPr>
            <p:spPr>
              <a:xfrm>
                <a:off x="6360725" y="3640175"/>
                <a:ext cx="763025" cy="965350"/>
              </a:xfrm>
              <a:custGeom>
                <a:avLst/>
                <a:gdLst/>
                <a:ahLst/>
                <a:cxnLst/>
                <a:rect l="l" t="t" r="r" b="b"/>
                <a:pathLst>
                  <a:path w="30521" h="38614" extrusionOk="0">
                    <a:moveTo>
                      <a:pt x="30521" y="1"/>
                    </a:moveTo>
                    <a:lnTo>
                      <a:pt x="30521" y="1"/>
                    </a:lnTo>
                    <a:cubicBezTo>
                      <a:pt x="30468" y="16"/>
                      <a:pt x="30417" y="31"/>
                      <a:pt x="30363" y="44"/>
                    </a:cubicBezTo>
                    <a:cubicBezTo>
                      <a:pt x="30206" y="96"/>
                      <a:pt x="30047" y="143"/>
                      <a:pt x="29887" y="183"/>
                    </a:cubicBezTo>
                    <a:cubicBezTo>
                      <a:pt x="28586" y="2208"/>
                      <a:pt x="26548" y="3760"/>
                      <a:pt x="24522" y="4999"/>
                    </a:cubicBezTo>
                    <a:cubicBezTo>
                      <a:pt x="22219" y="6407"/>
                      <a:pt x="19728" y="7516"/>
                      <a:pt x="17220" y="8503"/>
                    </a:cubicBezTo>
                    <a:cubicBezTo>
                      <a:pt x="11701" y="10675"/>
                      <a:pt x="5898" y="12057"/>
                      <a:pt x="1" y="12656"/>
                    </a:cubicBezTo>
                    <a:cubicBezTo>
                      <a:pt x="1079" y="14588"/>
                      <a:pt x="1837" y="16673"/>
                      <a:pt x="2611" y="18741"/>
                    </a:cubicBezTo>
                    <a:cubicBezTo>
                      <a:pt x="3437" y="20951"/>
                      <a:pt x="4279" y="23155"/>
                      <a:pt x="5119" y="25361"/>
                    </a:cubicBezTo>
                    <a:cubicBezTo>
                      <a:pt x="5977" y="27613"/>
                      <a:pt x="6824" y="29870"/>
                      <a:pt x="7678" y="32125"/>
                    </a:cubicBezTo>
                    <a:cubicBezTo>
                      <a:pt x="8094" y="33228"/>
                      <a:pt x="8512" y="34332"/>
                      <a:pt x="8929" y="35435"/>
                    </a:cubicBezTo>
                    <a:cubicBezTo>
                      <a:pt x="9311" y="36449"/>
                      <a:pt x="9810" y="37496"/>
                      <a:pt x="10055" y="38563"/>
                    </a:cubicBezTo>
                    <a:cubicBezTo>
                      <a:pt x="10343" y="38597"/>
                      <a:pt x="10619" y="38614"/>
                      <a:pt x="10891" y="38614"/>
                    </a:cubicBezTo>
                    <a:cubicBezTo>
                      <a:pt x="11454" y="38614"/>
                      <a:pt x="11994" y="38544"/>
                      <a:pt x="12561" y="38420"/>
                    </a:cubicBezTo>
                    <a:cubicBezTo>
                      <a:pt x="12228" y="37466"/>
                      <a:pt x="11896" y="36513"/>
                      <a:pt x="11562" y="35561"/>
                    </a:cubicBezTo>
                    <a:cubicBezTo>
                      <a:pt x="10779" y="33327"/>
                      <a:pt x="9986" y="31096"/>
                      <a:pt x="9177" y="28871"/>
                    </a:cubicBezTo>
                    <a:cubicBezTo>
                      <a:pt x="7561" y="24426"/>
                      <a:pt x="5798" y="20016"/>
                      <a:pt x="4298" y="15531"/>
                    </a:cubicBezTo>
                    <a:cubicBezTo>
                      <a:pt x="4251" y="15390"/>
                      <a:pt x="4357" y="15305"/>
                      <a:pt x="4470" y="15305"/>
                    </a:cubicBezTo>
                    <a:cubicBezTo>
                      <a:pt x="4486" y="15305"/>
                      <a:pt x="4503" y="15307"/>
                      <a:pt x="4519" y="15310"/>
                    </a:cubicBezTo>
                    <a:cubicBezTo>
                      <a:pt x="4548" y="15260"/>
                      <a:pt x="4608" y="15226"/>
                      <a:pt x="4666" y="15226"/>
                    </a:cubicBezTo>
                    <a:cubicBezTo>
                      <a:pt x="4691" y="15226"/>
                      <a:pt x="4716" y="15232"/>
                      <a:pt x="4738" y="15245"/>
                    </a:cubicBezTo>
                    <a:cubicBezTo>
                      <a:pt x="4777" y="15271"/>
                      <a:pt x="4818" y="15295"/>
                      <a:pt x="4857" y="15321"/>
                    </a:cubicBezTo>
                    <a:cubicBezTo>
                      <a:pt x="4888" y="15321"/>
                      <a:pt x="4920" y="15318"/>
                      <a:pt x="4952" y="15316"/>
                    </a:cubicBezTo>
                    <a:cubicBezTo>
                      <a:pt x="4970" y="15314"/>
                      <a:pt x="4988" y="15313"/>
                      <a:pt x="5006" y="15313"/>
                    </a:cubicBezTo>
                    <a:cubicBezTo>
                      <a:pt x="5053" y="15313"/>
                      <a:pt x="5097" y="15319"/>
                      <a:pt x="5141" y="15336"/>
                    </a:cubicBezTo>
                    <a:cubicBezTo>
                      <a:pt x="5150" y="15335"/>
                      <a:pt x="5158" y="15332"/>
                      <a:pt x="5169" y="15332"/>
                    </a:cubicBezTo>
                    <a:cubicBezTo>
                      <a:pt x="11214" y="14998"/>
                      <a:pt x="17318" y="13563"/>
                      <a:pt x="22380" y="10116"/>
                    </a:cubicBezTo>
                    <a:cubicBezTo>
                      <a:pt x="24654" y="8568"/>
                      <a:pt x="26692" y="6633"/>
                      <a:pt x="28261" y="4365"/>
                    </a:cubicBezTo>
                    <a:cubicBezTo>
                      <a:pt x="29040" y="3240"/>
                      <a:pt x="29712" y="2031"/>
                      <a:pt x="30233" y="762"/>
                    </a:cubicBezTo>
                    <a:cubicBezTo>
                      <a:pt x="30314" y="562"/>
                      <a:pt x="30365" y="210"/>
                      <a:pt x="30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0"/>
              <p:cNvSpPr/>
              <p:nvPr/>
            </p:nvSpPr>
            <p:spPr>
              <a:xfrm>
                <a:off x="6227525" y="3638250"/>
                <a:ext cx="847775" cy="910425"/>
              </a:xfrm>
              <a:custGeom>
                <a:avLst/>
                <a:gdLst/>
                <a:ahLst/>
                <a:cxnLst/>
                <a:rect l="l" t="t" r="r" b="b"/>
                <a:pathLst>
                  <a:path w="33911" h="36417" extrusionOk="0">
                    <a:moveTo>
                      <a:pt x="31636" y="1"/>
                    </a:moveTo>
                    <a:cubicBezTo>
                      <a:pt x="27520" y="1660"/>
                      <a:pt x="23098" y="2517"/>
                      <a:pt x="18735" y="3407"/>
                    </a:cubicBezTo>
                    <a:cubicBezTo>
                      <a:pt x="16650" y="4085"/>
                      <a:pt x="14458" y="4511"/>
                      <a:pt x="12336" y="5016"/>
                    </a:cubicBezTo>
                    <a:cubicBezTo>
                      <a:pt x="11014" y="5332"/>
                      <a:pt x="9691" y="5643"/>
                      <a:pt x="8366" y="5945"/>
                    </a:cubicBezTo>
                    <a:cubicBezTo>
                      <a:pt x="8132" y="6019"/>
                      <a:pt x="7898" y="6093"/>
                      <a:pt x="7666" y="6170"/>
                    </a:cubicBezTo>
                    <a:cubicBezTo>
                      <a:pt x="5214" y="6972"/>
                      <a:pt x="2791" y="7879"/>
                      <a:pt x="236" y="8296"/>
                    </a:cubicBezTo>
                    <a:cubicBezTo>
                      <a:pt x="252" y="8296"/>
                      <a:pt x="268" y="8298"/>
                      <a:pt x="286" y="8308"/>
                    </a:cubicBezTo>
                    <a:cubicBezTo>
                      <a:pt x="1312" y="8912"/>
                      <a:pt x="2202" y="9925"/>
                      <a:pt x="2988" y="10807"/>
                    </a:cubicBezTo>
                    <a:cubicBezTo>
                      <a:pt x="3023" y="10847"/>
                      <a:pt x="2990" y="10898"/>
                      <a:pt x="2949" y="10898"/>
                    </a:cubicBezTo>
                    <a:cubicBezTo>
                      <a:pt x="2937" y="10898"/>
                      <a:pt x="2924" y="10893"/>
                      <a:pt x="2912" y="10883"/>
                    </a:cubicBezTo>
                    <a:cubicBezTo>
                      <a:pt x="2022" y="10078"/>
                      <a:pt x="977" y="9342"/>
                      <a:pt x="174" y="8455"/>
                    </a:cubicBezTo>
                    <a:cubicBezTo>
                      <a:pt x="122" y="8400"/>
                      <a:pt x="156" y="8320"/>
                      <a:pt x="213" y="8300"/>
                    </a:cubicBezTo>
                    <a:lnTo>
                      <a:pt x="213" y="8300"/>
                    </a:lnTo>
                    <a:cubicBezTo>
                      <a:pt x="143" y="8312"/>
                      <a:pt x="72" y="8323"/>
                      <a:pt x="1" y="8334"/>
                    </a:cubicBezTo>
                    <a:cubicBezTo>
                      <a:pt x="535" y="10482"/>
                      <a:pt x="1413" y="12524"/>
                      <a:pt x="2228" y="14579"/>
                    </a:cubicBezTo>
                    <a:cubicBezTo>
                      <a:pt x="3065" y="16687"/>
                      <a:pt x="3902" y="18796"/>
                      <a:pt x="4739" y="20906"/>
                    </a:cubicBezTo>
                    <a:cubicBezTo>
                      <a:pt x="5353" y="22453"/>
                      <a:pt x="5955" y="24007"/>
                      <a:pt x="6561" y="25558"/>
                    </a:cubicBezTo>
                    <a:cubicBezTo>
                      <a:pt x="6891" y="26299"/>
                      <a:pt x="7188" y="27055"/>
                      <a:pt x="7452" y="27824"/>
                    </a:cubicBezTo>
                    <a:cubicBezTo>
                      <a:pt x="7844" y="28818"/>
                      <a:pt x="8236" y="29812"/>
                      <a:pt x="8649" y="30798"/>
                    </a:cubicBezTo>
                    <a:cubicBezTo>
                      <a:pt x="9014" y="31670"/>
                      <a:pt x="9455" y="32560"/>
                      <a:pt x="9690" y="33481"/>
                    </a:cubicBezTo>
                    <a:cubicBezTo>
                      <a:pt x="9702" y="33486"/>
                      <a:pt x="9716" y="33493"/>
                      <a:pt x="9726" y="33503"/>
                    </a:cubicBezTo>
                    <a:cubicBezTo>
                      <a:pt x="10653" y="34370"/>
                      <a:pt x="11506" y="35409"/>
                      <a:pt x="12293" y="36403"/>
                    </a:cubicBezTo>
                    <a:cubicBezTo>
                      <a:pt x="12297" y="36407"/>
                      <a:pt x="12297" y="36411"/>
                      <a:pt x="12300" y="36417"/>
                    </a:cubicBezTo>
                    <a:cubicBezTo>
                      <a:pt x="12369" y="36366"/>
                      <a:pt x="12459" y="36357"/>
                      <a:pt x="12546" y="36343"/>
                    </a:cubicBezTo>
                    <a:cubicBezTo>
                      <a:pt x="11890" y="34783"/>
                      <a:pt x="11325" y="33175"/>
                      <a:pt x="10714" y="31604"/>
                    </a:cubicBezTo>
                    <a:cubicBezTo>
                      <a:pt x="9858" y="29407"/>
                      <a:pt x="9012" y="27205"/>
                      <a:pt x="8177" y="24999"/>
                    </a:cubicBezTo>
                    <a:lnTo>
                      <a:pt x="8175" y="24999"/>
                    </a:lnTo>
                    <a:cubicBezTo>
                      <a:pt x="6503" y="20590"/>
                      <a:pt x="4857" y="16169"/>
                      <a:pt x="3287" y="11721"/>
                    </a:cubicBezTo>
                    <a:cubicBezTo>
                      <a:pt x="3262" y="11654"/>
                      <a:pt x="3281" y="11601"/>
                      <a:pt x="3319" y="11564"/>
                    </a:cubicBezTo>
                    <a:cubicBezTo>
                      <a:pt x="3300" y="11444"/>
                      <a:pt x="3369" y="11297"/>
                      <a:pt x="3528" y="11279"/>
                    </a:cubicBezTo>
                    <a:cubicBezTo>
                      <a:pt x="9157" y="10664"/>
                      <a:pt x="14723" y="9447"/>
                      <a:pt x="20085" y="7617"/>
                    </a:cubicBezTo>
                    <a:cubicBezTo>
                      <a:pt x="22768" y="6700"/>
                      <a:pt x="25339" y="5525"/>
                      <a:pt x="27824" y="4160"/>
                    </a:cubicBezTo>
                    <a:cubicBezTo>
                      <a:pt x="29907" y="3016"/>
                      <a:pt x="31870" y="1671"/>
                      <a:pt x="33911" y="459"/>
                    </a:cubicBezTo>
                    <a:lnTo>
                      <a:pt x="33911" y="459"/>
                    </a:lnTo>
                    <a:cubicBezTo>
                      <a:pt x="33830" y="462"/>
                      <a:pt x="33749" y="464"/>
                      <a:pt x="33668" y="464"/>
                    </a:cubicBezTo>
                    <a:cubicBezTo>
                      <a:pt x="33550" y="464"/>
                      <a:pt x="33431" y="460"/>
                      <a:pt x="33313" y="452"/>
                    </a:cubicBezTo>
                    <a:cubicBezTo>
                      <a:pt x="31373" y="1813"/>
                      <a:pt x="29079" y="2607"/>
                      <a:pt x="26876" y="3433"/>
                    </a:cubicBezTo>
                    <a:cubicBezTo>
                      <a:pt x="24415" y="4358"/>
                      <a:pt x="21936" y="5236"/>
                      <a:pt x="19443" y="6067"/>
                    </a:cubicBezTo>
                    <a:cubicBezTo>
                      <a:pt x="16949" y="6899"/>
                      <a:pt x="14439" y="7683"/>
                      <a:pt x="11916" y="8419"/>
                    </a:cubicBezTo>
                    <a:cubicBezTo>
                      <a:pt x="9355" y="9167"/>
                      <a:pt x="6765" y="9970"/>
                      <a:pt x="4148" y="10497"/>
                    </a:cubicBezTo>
                    <a:cubicBezTo>
                      <a:pt x="4137" y="10500"/>
                      <a:pt x="4126" y="10501"/>
                      <a:pt x="4116" y="10501"/>
                    </a:cubicBezTo>
                    <a:cubicBezTo>
                      <a:pt x="3965" y="10501"/>
                      <a:pt x="3915" y="10276"/>
                      <a:pt x="4077" y="10227"/>
                    </a:cubicBezTo>
                    <a:cubicBezTo>
                      <a:pt x="6589" y="9461"/>
                      <a:pt x="9157" y="8865"/>
                      <a:pt x="11679" y="8127"/>
                    </a:cubicBezTo>
                    <a:cubicBezTo>
                      <a:pt x="14153" y="7403"/>
                      <a:pt x="16614" y="6635"/>
                      <a:pt x="19060" y="5822"/>
                    </a:cubicBezTo>
                    <a:cubicBezTo>
                      <a:pt x="21555" y="4995"/>
                      <a:pt x="24034" y="4120"/>
                      <a:pt x="26496" y="3200"/>
                    </a:cubicBezTo>
                    <a:cubicBezTo>
                      <a:pt x="28680" y="2384"/>
                      <a:pt x="30843" y="1549"/>
                      <a:pt x="32871" y="404"/>
                    </a:cubicBezTo>
                    <a:cubicBezTo>
                      <a:pt x="32652" y="370"/>
                      <a:pt x="32434" y="320"/>
                      <a:pt x="32219" y="255"/>
                    </a:cubicBezTo>
                    <a:cubicBezTo>
                      <a:pt x="30249" y="1599"/>
                      <a:pt x="27785" y="2085"/>
                      <a:pt x="25516" y="2682"/>
                    </a:cubicBezTo>
                    <a:cubicBezTo>
                      <a:pt x="22914" y="3367"/>
                      <a:pt x="20311" y="4051"/>
                      <a:pt x="17709" y="4735"/>
                    </a:cubicBezTo>
                    <a:cubicBezTo>
                      <a:pt x="12411" y="6129"/>
                      <a:pt x="7126" y="7674"/>
                      <a:pt x="1784" y="8891"/>
                    </a:cubicBezTo>
                    <a:cubicBezTo>
                      <a:pt x="1776" y="8893"/>
                      <a:pt x="1768" y="8894"/>
                      <a:pt x="1760" y="8894"/>
                    </a:cubicBezTo>
                    <a:cubicBezTo>
                      <a:pt x="1661" y="8894"/>
                      <a:pt x="1628" y="8741"/>
                      <a:pt x="1737" y="8708"/>
                    </a:cubicBezTo>
                    <a:cubicBezTo>
                      <a:pt x="6883" y="7158"/>
                      <a:pt x="12140" y="5914"/>
                      <a:pt x="17334" y="4535"/>
                    </a:cubicBezTo>
                    <a:cubicBezTo>
                      <a:pt x="19935" y="3845"/>
                      <a:pt x="22535" y="3154"/>
                      <a:pt x="25137" y="2465"/>
                    </a:cubicBezTo>
                    <a:cubicBezTo>
                      <a:pt x="27462" y="1848"/>
                      <a:pt x="29774" y="1281"/>
                      <a:pt x="31897" y="145"/>
                    </a:cubicBezTo>
                    <a:cubicBezTo>
                      <a:pt x="31841" y="122"/>
                      <a:pt x="31782" y="102"/>
                      <a:pt x="31724" y="78"/>
                    </a:cubicBezTo>
                    <a:cubicBezTo>
                      <a:pt x="31684" y="60"/>
                      <a:pt x="31655" y="32"/>
                      <a:pt x="31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0"/>
              <p:cNvSpPr/>
              <p:nvPr/>
            </p:nvSpPr>
            <p:spPr>
              <a:xfrm>
                <a:off x="7174675" y="3353250"/>
                <a:ext cx="968375" cy="783150"/>
              </a:xfrm>
              <a:custGeom>
                <a:avLst/>
                <a:gdLst/>
                <a:ahLst/>
                <a:cxnLst/>
                <a:rect l="l" t="t" r="r" b="b"/>
                <a:pathLst>
                  <a:path w="38735" h="31326" extrusionOk="0">
                    <a:moveTo>
                      <a:pt x="34164" y="265"/>
                    </a:moveTo>
                    <a:cubicBezTo>
                      <a:pt x="34203" y="265"/>
                      <a:pt x="34245" y="299"/>
                      <a:pt x="34237" y="350"/>
                    </a:cubicBezTo>
                    <a:cubicBezTo>
                      <a:pt x="34049" y="1542"/>
                      <a:pt x="33889" y="2868"/>
                      <a:pt x="33486" y="4006"/>
                    </a:cubicBezTo>
                    <a:cubicBezTo>
                      <a:pt x="33473" y="4044"/>
                      <a:pt x="33438" y="4062"/>
                      <a:pt x="33404" y="4062"/>
                    </a:cubicBezTo>
                    <a:cubicBezTo>
                      <a:pt x="33364" y="4062"/>
                      <a:pt x="33326" y="4036"/>
                      <a:pt x="33329" y="3985"/>
                    </a:cubicBezTo>
                    <a:cubicBezTo>
                      <a:pt x="33416" y="2773"/>
                      <a:pt x="33799" y="1488"/>
                      <a:pt x="34104" y="313"/>
                    </a:cubicBezTo>
                    <a:cubicBezTo>
                      <a:pt x="34113" y="279"/>
                      <a:pt x="34138" y="265"/>
                      <a:pt x="34164" y="265"/>
                    </a:cubicBezTo>
                    <a:close/>
                    <a:moveTo>
                      <a:pt x="34498" y="1"/>
                    </a:moveTo>
                    <a:cubicBezTo>
                      <a:pt x="34012" y="129"/>
                      <a:pt x="33527" y="256"/>
                      <a:pt x="33041" y="385"/>
                    </a:cubicBezTo>
                    <a:cubicBezTo>
                      <a:pt x="30936" y="1176"/>
                      <a:pt x="28763" y="1817"/>
                      <a:pt x="26625" y="2490"/>
                    </a:cubicBezTo>
                    <a:cubicBezTo>
                      <a:pt x="24389" y="3194"/>
                      <a:pt x="22147" y="3870"/>
                      <a:pt x="19898" y="4528"/>
                    </a:cubicBezTo>
                    <a:cubicBezTo>
                      <a:pt x="19874" y="4589"/>
                      <a:pt x="19820" y="4641"/>
                      <a:pt x="19728" y="4660"/>
                    </a:cubicBezTo>
                    <a:cubicBezTo>
                      <a:pt x="19378" y="4731"/>
                      <a:pt x="19027" y="4807"/>
                      <a:pt x="18679" y="4884"/>
                    </a:cubicBezTo>
                    <a:cubicBezTo>
                      <a:pt x="18623" y="4900"/>
                      <a:pt x="18566" y="4918"/>
                      <a:pt x="18510" y="4934"/>
                    </a:cubicBezTo>
                    <a:cubicBezTo>
                      <a:pt x="16090" y="5633"/>
                      <a:pt x="13664" y="6313"/>
                      <a:pt x="11236" y="6981"/>
                    </a:cubicBezTo>
                    <a:cubicBezTo>
                      <a:pt x="10977" y="7071"/>
                      <a:pt x="10719" y="7159"/>
                      <a:pt x="10461" y="7251"/>
                    </a:cubicBezTo>
                    <a:cubicBezTo>
                      <a:pt x="10431" y="7261"/>
                      <a:pt x="10404" y="7266"/>
                      <a:pt x="10378" y="7266"/>
                    </a:cubicBezTo>
                    <a:cubicBezTo>
                      <a:pt x="10344" y="7266"/>
                      <a:pt x="10313" y="7258"/>
                      <a:pt x="10285" y="7244"/>
                    </a:cubicBezTo>
                    <a:cubicBezTo>
                      <a:pt x="8639" y="7695"/>
                      <a:pt x="6992" y="8140"/>
                      <a:pt x="5344" y="8584"/>
                    </a:cubicBezTo>
                    <a:cubicBezTo>
                      <a:pt x="6462" y="8368"/>
                      <a:pt x="7579" y="8148"/>
                      <a:pt x="8696" y="7923"/>
                    </a:cubicBezTo>
                    <a:cubicBezTo>
                      <a:pt x="11271" y="7403"/>
                      <a:pt x="13841" y="6856"/>
                      <a:pt x="16399" y="6255"/>
                    </a:cubicBezTo>
                    <a:cubicBezTo>
                      <a:pt x="18952" y="5656"/>
                      <a:pt x="21493" y="5003"/>
                      <a:pt x="24012" y="4271"/>
                    </a:cubicBezTo>
                    <a:cubicBezTo>
                      <a:pt x="26580" y="3526"/>
                      <a:pt x="29089" y="2609"/>
                      <a:pt x="31643" y="1824"/>
                    </a:cubicBezTo>
                    <a:cubicBezTo>
                      <a:pt x="31649" y="1822"/>
                      <a:pt x="31654" y="1821"/>
                      <a:pt x="31659" y="1821"/>
                    </a:cubicBezTo>
                    <a:cubicBezTo>
                      <a:pt x="31714" y="1821"/>
                      <a:pt x="31746" y="1909"/>
                      <a:pt x="31689" y="1935"/>
                    </a:cubicBezTo>
                    <a:cubicBezTo>
                      <a:pt x="29289" y="2991"/>
                      <a:pt x="26740" y="3741"/>
                      <a:pt x="24226" y="4478"/>
                    </a:cubicBezTo>
                    <a:cubicBezTo>
                      <a:pt x="21660" y="5230"/>
                      <a:pt x="19069" y="5898"/>
                      <a:pt x="16466" y="6511"/>
                    </a:cubicBezTo>
                    <a:cubicBezTo>
                      <a:pt x="13808" y="7136"/>
                      <a:pt x="11137" y="7702"/>
                      <a:pt x="8461" y="8240"/>
                    </a:cubicBezTo>
                    <a:cubicBezTo>
                      <a:pt x="6815" y="8570"/>
                      <a:pt x="5149" y="8968"/>
                      <a:pt x="3480" y="9283"/>
                    </a:cubicBezTo>
                    <a:cubicBezTo>
                      <a:pt x="5080" y="9065"/>
                      <a:pt x="6684" y="8867"/>
                      <a:pt x="8274" y="8606"/>
                    </a:cubicBezTo>
                    <a:cubicBezTo>
                      <a:pt x="10945" y="8167"/>
                      <a:pt x="13607" y="7691"/>
                      <a:pt x="16259" y="7153"/>
                    </a:cubicBezTo>
                    <a:cubicBezTo>
                      <a:pt x="18910" y="6616"/>
                      <a:pt x="21548" y="6017"/>
                      <a:pt x="24174" y="5368"/>
                    </a:cubicBezTo>
                    <a:cubicBezTo>
                      <a:pt x="25463" y="5050"/>
                      <a:pt x="26748" y="4719"/>
                      <a:pt x="28030" y="4378"/>
                    </a:cubicBezTo>
                    <a:cubicBezTo>
                      <a:pt x="29404" y="4012"/>
                      <a:pt x="30778" y="3549"/>
                      <a:pt x="32176" y="3291"/>
                    </a:cubicBezTo>
                    <a:cubicBezTo>
                      <a:pt x="32180" y="3290"/>
                      <a:pt x="32184" y="3290"/>
                      <a:pt x="32188" y="3290"/>
                    </a:cubicBezTo>
                    <a:cubicBezTo>
                      <a:pt x="32246" y="3290"/>
                      <a:pt x="32260" y="3370"/>
                      <a:pt x="32203" y="3392"/>
                    </a:cubicBezTo>
                    <a:cubicBezTo>
                      <a:pt x="29684" y="4419"/>
                      <a:pt x="26880" y="4979"/>
                      <a:pt x="24245" y="5636"/>
                    </a:cubicBezTo>
                    <a:cubicBezTo>
                      <a:pt x="21571" y="6303"/>
                      <a:pt x="18883" y="6911"/>
                      <a:pt x="16185" y="7470"/>
                    </a:cubicBezTo>
                    <a:cubicBezTo>
                      <a:pt x="13487" y="8028"/>
                      <a:pt x="10777" y="8537"/>
                      <a:pt x="8056" y="8972"/>
                    </a:cubicBezTo>
                    <a:cubicBezTo>
                      <a:pt x="5837" y="9328"/>
                      <a:pt x="3586" y="9735"/>
                      <a:pt x="1337" y="9951"/>
                    </a:cubicBezTo>
                    <a:cubicBezTo>
                      <a:pt x="954" y="10291"/>
                      <a:pt x="492" y="10577"/>
                      <a:pt x="1" y="10788"/>
                    </a:cubicBezTo>
                    <a:cubicBezTo>
                      <a:pt x="5526" y="10579"/>
                      <a:pt x="11073" y="10518"/>
                      <a:pt x="16584" y="10078"/>
                    </a:cubicBezTo>
                    <a:cubicBezTo>
                      <a:pt x="19480" y="9847"/>
                      <a:pt x="22374" y="9448"/>
                      <a:pt x="25179" y="8676"/>
                    </a:cubicBezTo>
                    <a:cubicBezTo>
                      <a:pt x="27950" y="7915"/>
                      <a:pt x="30419" y="6710"/>
                      <a:pt x="32894" y="5280"/>
                    </a:cubicBezTo>
                    <a:cubicBezTo>
                      <a:pt x="32909" y="5272"/>
                      <a:pt x="32924" y="5269"/>
                      <a:pt x="32939" y="5269"/>
                    </a:cubicBezTo>
                    <a:cubicBezTo>
                      <a:pt x="32956" y="5269"/>
                      <a:pt x="32972" y="5273"/>
                      <a:pt x="32987" y="5280"/>
                    </a:cubicBezTo>
                    <a:cubicBezTo>
                      <a:pt x="32984" y="5255"/>
                      <a:pt x="32980" y="5229"/>
                      <a:pt x="32978" y="5205"/>
                    </a:cubicBezTo>
                    <a:cubicBezTo>
                      <a:pt x="32970" y="5133"/>
                      <a:pt x="33027" y="5095"/>
                      <a:pt x="33087" y="5095"/>
                    </a:cubicBezTo>
                    <a:cubicBezTo>
                      <a:pt x="33136" y="5095"/>
                      <a:pt x="33187" y="5121"/>
                      <a:pt x="33201" y="5176"/>
                    </a:cubicBezTo>
                    <a:cubicBezTo>
                      <a:pt x="33795" y="7463"/>
                      <a:pt x="34096" y="9856"/>
                      <a:pt x="34500" y="12184"/>
                    </a:cubicBezTo>
                    <a:cubicBezTo>
                      <a:pt x="34889" y="14423"/>
                      <a:pt x="35266" y="16665"/>
                      <a:pt x="35631" y="18909"/>
                    </a:cubicBezTo>
                    <a:cubicBezTo>
                      <a:pt x="36304" y="23041"/>
                      <a:pt x="36935" y="27179"/>
                      <a:pt x="37515" y="31326"/>
                    </a:cubicBezTo>
                    <a:cubicBezTo>
                      <a:pt x="37667" y="30752"/>
                      <a:pt x="37889" y="30187"/>
                      <a:pt x="38080" y="29635"/>
                    </a:cubicBezTo>
                    <a:cubicBezTo>
                      <a:pt x="38280" y="29048"/>
                      <a:pt x="38478" y="28457"/>
                      <a:pt x="38734" y="27892"/>
                    </a:cubicBezTo>
                    <a:cubicBezTo>
                      <a:pt x="38721" y="27877"/>
                      <a:pt x="38710" y="27860"/>
                      <a:pt x="38705" y="27838"/>
                    </a:cubicBezTo>
                    <a:cubicBezTo>
                      <a:pt x="38116" y="25508"/>
                      <a:pt x="37857" y="23062"/>
                      <a:pt x="37457" y="20694"/>
                    </a:cubicBezTo>
                    <a:cubicBezTo>
                      <a:pt x="37062" y="18360"/>
                      <a:pt x="36705" y="16019"/>
                      <a:pt x="36349" y="13678"/>
                    </a:cubicBezTo>
                    <a:cubicBezTo>
                      <a:pt x="35984" y="11287"/>
                      <a:pt x="35631" y="8894"/>
                      <a:pt x="35305" y="6496"/>
                    </a:cubicBezTo>
                    <a:cubicBezTo>
                      <a:pt x="35013" y="4351"/>
                      <a:pt x="34584" y="2167"/>
                      <a:pt x="34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0"/>
              <p:cNvSpPr/>
              <p:nvPr/>
            </p:nvSpPr>
            <p:spPr>
              <a:xfrm>
                <a:off x="7183850" y="3489500"/>
                <a:ext cx="924150" cy="698325"/>
              </a:xfrm>
              <a:custGeom>
                <a:avLst/>
                <a:gdLst/>
                <a:ahLst/>
                <a:cxnLst/>
                <a:rect l="l" t="t" r="r" b="b"/>
                <a:pathLst>
                  <a:path w="36966" h="27933" extrusionOk="0">
                    <a:moveTo>
                      <a:pt x="32640" y="1"/>
                    </a:moveTo>
                    <a:cubicBezTo>
                      <a:pt x="30528" y="1652"/>
                      <a:pt x="27867" y="2703"/>
                      <a:pt x="25315" y="3456"/>
                    </a:cubicBezTo>
                    <a:cubicBezTo>
                      <a:pt x="22592" y="4260"/>
                      <a:pt x="19777" y="4693"/>
                      <a:pt x="16955" y="4951"/>
                    </a:cubicBezTo>
                    <a:cubicBezTo>
                      <a:pt x="11332" y="5467"/>
                      <a:pt x="5647" y="5560"/>
                      <a:pt x="0" y="5733"/>
                    </a:cubicBezTo>
                    <a:cubicBezTo>
                      <a:pt x="3901" y="6889"/>
                      <a:pt x="7919" y="7506"/>
                      <a:pt x="11981" y="7506"/>
                    </a:cubicBezTo>
                    <a:cubicBezTo>
                      <a:pt x="12874" y="7506"/>
                      <a:pt x="13770" y="7476"/>
                      <a:pt x="14667" y="7415"/>
                    </a:cubicBezTo>
                    <a:cubicBezTo>
                      <a:pt x="17433" y="7229"/>
                      <a:pt x="20178" y="6763"/>
                      <a:pt x="22849" y="6026"/>
                    </a:cubicBezTo>
                    <a:cubicBezTo>
                      <a:pt x="25595" y="5268"/>
                      <a:pt x="28104" y="4091"/>
                      <a:pt x="30718" y="2989"/>
                    </a:cubicBezTo>
                    <a:cubicBezTo>
                      <a:pt x="30740" y="2980"/>
                      <a:pt x="30763" y="2975"/>
                      <a:pt x="30784" y="2975"/>
                    </a:cubicBezTo>
                    <a:cubicBezTo>
                      <a:pt x="30838" y="2975"/>
                      <a:pt x="30884" y="3003"/>
                      <a:pt x="30912" y="3042"/>
                    </a:cubicBezTo>
                    <a:cubicBezTo>
                      <a:pt x="30931" y="3025"/>
                      <a:pt x="30957" y="3017"/>
                      <a:pt x="30983" y="3017"/>
                    </a:cubicBezTo>
                    <a:cubicBezTo>
                      <a:pt x="31027" y="3017"/>
                      <a:pt x="31073" y="3041"/>
                      <a:pt x="31088" y="3089"/>
                    </a:cubicBezTo>
                    <a:cubicBezTo>
                      <a:pt x="31775" y="5318"/>
                      <a:pt x="32040" y="7737"/>
                      <a:pt x="32455" y="10031"/>
                    </a:cubicBezTo>
                    <a:cubicBezTo>
                      <a:pt x="32858" y="12251"/>
                      <a:pt x="33250" y="14474"/>
                      <a:pt x="33634" y="16699"/>
                    </a:cubicBezTo>
                    <a:cubicBezTo>
                      <a:pt x="34278" y="20429"/>
                      <a:pt x="34993" y="24176"/>
                      <a:pt x="35520" y="27932"/>
                    </a:cubicBezTo>
                    <a:cubicBezTo>
                      <a:pt x="35534" y="27920"/>
                      <a:pt x="35551" y="27908"/>
                      <a:pt x="35571" y="27900"/>
                    </a:cubicBezTo>
                    <a:cubicBezTo>
                      <a:pt x="36047" y="27721"/>
                      <a:pt x="36507" y="27533"/>
                      <a:pt x="36965" y="27314"/>
                    </a:cubicBezTo>
                    <a:cubicBezTo>
                      <a:pt x="36311" y="22671"/>
                      <a:pt x="35628" y="18030"/>
                      <a:pt x="34891" y="13398"/>
                    </a:cubicBezTo>
                    <a:cubicBezTo>
                      <a:pt x="34526" y="11102"/>
                      <a:pt x="34148" y="8805"/>
                      <a:pt x="33757" y="6513"/>
                    </a:cubicBezTo>
                    <a:cubicBezTo>
                      <a:pt x="33388" y="4351"/>
                      <a:pt x="32897" y="2181"/>
                      <a:pt x="3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0"/>
              <p:cNvSpPr/>
              <p:nvPr/>
            </p:nvSpPr>
            <p:spPr>
              <a:xfrm>
                <a:off x="6318800" y="3647575"/>
                <a:ext cx="775850" cy="933725"/>
              </a:xfrm>
              <a:custGeom>
                <a:avLst/>
                <a:gdLst/>
                <a:ahLst/>
                <a:cxnLst/>
                <a:rect l="l" t="t" r="r" b="b"/>
                <a:pathLst>
                  <a:path w="31034" h="37349" extrusionOk="0">
                    <a:moveTo>
                      <a:pt x="31033" y="1"/>
                    </a:moveTo>
                    <a:cubicBezTo>
                      <a:pt x="28840" y="1578"/>
                      <a:pt x="26463" y="2961"/>
                      <a:pt x="24112" y="4276"/>
                    </a:cubicBezTo>
                    <a:cubicBezTo>
                      <a:pt x="21689" y="5632"/>
                      <a:pt x="19172" y="6767"/>
                      <a:pt x="16545" y="7666"/>
                    </a:cubicBezTo>
                    <a:cubicBezTo>
                      <a:pt x="11186" y="9498"/>
                      <a:pt x="5628" y="10707"/>
                      <a:pt x="1" y="11329"/>
                    </a:cubicBezTo>
                    <a:cubicBezTo>
                      <a:pt x="1584" y="15692"/>
                      <a:pt x="3171" y="20052"/>
                      <a:pt x="4807" y="24394"/>
                    </a:cubicBezTo>
                    <a:cubicBezTo>
                      <a:pt x="5621" y="26552"/>
                      <a:pt x="6447" y="28706"/>
                      <a:pt x="7282" y="30858"/>
                    </a:cubicBezTo>
                    <a:cubicBezTo>
                      <a:pt x="7935" y="32539"/>
                      <a:pt x="8664" y="34207"/>
                      <a:pt x="9290" y="35906"/>
                    </a:cubicBezTo>
                    <a:cubicBezTo>
                      <a:pt x="9359" y="35914"/>
                      <a:pt x="9386" y="35998"/>
                      <a:pt x="9340" y="36044"/>
                    </a:cubicBezTo>
                    <a:cubicBezTo>
                      <a:pt x="9498" y="36478"/>
                      <a:pt x="9651" y="36912"/>
                      <a:pt x="9792" y="37349"/>
                    </a:cubicBezTo>
                    <a:cubicBezTo>
                      <a:pt x="10145" y="37229"/>
                      <a:pt x="10542" y="37181"/>
                      <a:pt x="10911" y="37105"/>
                    </a:cubicBezTo>
                    <a:cubicBezTo>
                      <a:pt x="10711" y="36578"/>
                      <a:pt x="10534" y="36040"/>
                      <a:pt x="10339" y="35527"/>
                    </a:cubicBezTo>
                    <a:cubicBezTo>
                      <a:pt x="9921" y="34424"/>
                      <a:pt x="9504" y="33320"/>
                      <a:pt x="9084" y="32217"/>
                    </a:cubicBezTo>
                    <a:cubicBezTo>
                      <a:pt x="8249" y="30011"/>
                      <a:pt x="7407" y="27806"/>
                      <a:pt x="6576" y="25597"/>
                    </a:cubicBezTo>
                    <a:cubicBezTo>
                      <a:pt x="5725" y="23342"/>
                      <a:pt x="4883" y="21083"/>
                      <a:pt x="4020" y="18832"/>
                    </a:cubicBezTo>
                    <a:cubicBezTo>
                      <a:pt x="3186" y="16655"/>
                      <a:pt x="2372" y="14475"/>
                      <a:pt x="1256" y="12422"/>
                    </a:cubicBezTo>
                    <a:cubicBezTo>
                      <a:pt x="1253" y="12415"/>
                      <a:pt x="1252" y="12410"/>
                      <a:pt x="1249" y="12403"/>
                    </a:cubicBezTo>
                    <a:cubicBezTo>
                      <a:pt x="1243" y="12403"/>
                      <a:pt x="1237" y="12404"/>
                      <a:pt x="1232" y="12404"/>
                    </a:cubicBezTo>
                    <a:cubicBezTo>
                      <a:pt x="963" y="12404"/>
                      <a:pt x="976" y="11970"/>
                      <a:pt x="1261" y="11942"/>
                    </a:cubicBezTo>
                    <a:cubicBezTo>
                      <a:pt x="7110" y="11387"/>
                      <a:pt x="12873" y="10043"/>
                      <a:pt x="18357" y="7932"/>
                    </a:cubicBezTo>
                    <a:cubicBezTo>
                      <a:pt x="20893" y="6956"/>
                      <a:pt x="23421" y="5852"/>
                      <a:pt x="25762" y="4465"/>
                    </a:cubicBezTo>
                    <a:cubicBezTo>
                      <a:pt x="27803" y="3253"/>
                      <a:pt x="29513" y="1785"/>
                      <a:pt x="31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9" name="Google Shape;2189;p40"/>
            <p:cNvSpPr/>
            <p:nvPr/>
          </p:nvSpPr>
          <p:spPr>
            <a:xfrm>
              <a:off x="8007800" y="3359850"/>
              <a:ext cx="23000" cy="94950"/>
            </a:xfrm>
            <a:custGeom>
              <a:avLst/>
              <a:gdLst/>
              <a:ahLst/>
              <a:cxnLst/>
              <a:rect l="l" t="t" r="r" b="b"/>
              <a:pathLst>
                <a:path w="920" h="3798" extrusionOk="0">
                  <a:moveTo>
                    <a:pt x="839" y="1"/>
                  </a:moveTo>
                  <a:cubicBezTo>
                    <a:pt x="813" y="1"/>
                    <a:pt x="788" y="16"/>
                    <a:pt x="779" y="51"/>
                  </a:cubicBezTo>
                  <a:lnTo>
                    <a:pt x="779" y="49"/>
                  </a:lnTo>
                  <a:cubicBezTo>
                    <a:pt x="474" y="1223"/>
                    <a:pt x="91" y="2509"/>
                    <a:pt x="4" y="3721"/>
                  </a:cubicBezTo>
                  <a:cubicBezTo>
                    <a:pt x="1" y="3772"/>
                    <a:pt x="39" y="3798"/>
                    <a:pt x="79" y="3798"/>
                  </a:cubicBezTo>
                  <a:cubicBezTo>
                    <a:pt x="113" y="3798"/>
                    <a:pt x="148" y="3780"/>
                    <a:pt x="161" y="3742"/>
                  </a:cubicBezTo>
                  <a:cubicBezTo>
                    <a:pt x="564" y="2604"/>
                    <a:pt x="724" y="1278"/>
                    <a:pt x="912" y="87"/>
                  </a:cubicBezTo>
                  <a:cubicBezTo>
                    <a:pt x="920" y="36"/>
                    <a:pt x="878" y="1"/>
                    <a:pt x="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0"/>
            <p:cNvSpPr/>
            <p:nvPr/>
          </p:nvSpPr>
          <p:spPr>
            <a:xfrm>
              <a:off x="7721600" y="4309125"/>
              <a:ext cx="217750" cy="68950"/>
            </a:xfrm>
            <a:custGeom>
              <a:avLst/>
              <a:gdLst/>
              <a:ahLst/>
              <a:cxnLst/>
              <a:rect l="l" t="t" r="r" b="b"/>
              <a:pathLst>
                <a:path w="8710" h="2758" extrusionOk="0">
                  <a:moveTo>
                    <a:pt x="8600" y="1"/>
                  </a:moveTo>
                  <a:cubicBezTo>
                    <a:pt x="8565" y="1"/>
                    <a:pt x="8533" y="21"/>
                    <a:pt x="8522" y="67"/>
                  </a:cubicBezTo>
                  <a:cubicBezTo>
                    <a:pt x="8479" y="255"/>
                    <a:pt x="8384" y="630"/>
                    <a:pt x="8201" y="745"/>
                  </a:cubicBezTo>
                  <a:cubicBezTo>
                    <a:pt x="8141" y="782"/>
                    <a:pt x="8099" y="796"/>
                    <a:pt x="8064" y="796"/>
                  </a:cubicBezTo>
                  <a:cubicBezTo>
                    <a:pt x="7989" y="796"/>
                    <a:pt x="7952" y="729"/>
                    <a:pt x="7855" y="689"/>
                  </a:cubicBezTo>
                  <a:cubicBezTo>
                    <a:pt x="7790" y="661"/>
                    <a:pt x="7729" y="644"/>
                    <a:pt x="7670" y="644"/>
                  </a:cubicBezTo>
                  <a:cubicBezTo>
                    <a:pt x="7614" y="644"/>
                    <a:pt x="7558" y="659"/>
                    <a:pt x="7500" y="693"/>
                  </a:cubicBezTo>
                  <a:cubicBezTo>
                    <a:pt x="7333" y="789"/>
                    <a:pt x="7313" y="987"/>
                    <a:pt x="7189" y="1112"/>
                  </a:cubicBezTo>
                  <a:cubicBezTo>
                    <a:pt x="7132" y="1170"/>
                    <a:pt x="7078" y="1194"/>
                    <a:pt x="7025" y="1194"/>
                  </a:cubicBezTo>
                  <a:cubicBezTo>
                    <a:pt x="6839" y="1194"/>
                    <a:pt x="6674" y="895"/>
                    <a:pt x="6493" y="768"/>
                  </a:cubicBezTo>
                  <a:cubicBezTo>
                    <a:pt x="6482" y="759"/>
                    <a:pt x="6470" y="756"/>
                    <a:pt x="6459" y="756"/>
                  </a:cubicBezTo>
                  <a:cubicBezTo>
                    <a:pt x="6439" y="756"/>
                    <a:pt x="6421" y="768"/>
                    <a:pt x="6410" y="785"/>
                  </a:cubicBezTo>
                  <a:cubicBezTo>
                    <a:pt x="6396" y="776"/>
                    <a:pt x="6380" y="772"/>
                    <a:pt x="6364" y="772"/>
                  </a:cubicBezTo>
                  <a:cubicBezTo>
                    <a:pt x="6312" y="772"/>
                    <a:pt x="6259" y="815"/>
                    <a:pt x="6283" y="872"/>
                  </a:cubicBezTo>
                  <a:cubicBezTo>
                    <a:pt x="6336" y="1003"/>
                    <a:pt x="6299" y="1046"/>
                    <a:pt x="6227" y="1046"/>
                  </a:cubicBezTo>
                  <a:cubicBezTo>
                    <a:pt x="6092" y="1046"/>
                    <a:pt x="5835" y="899"/>
                    <a:pt x="5806" y="896"/>
                  </a:cubicBezTo>
                  <a:cubicBezTo>
                    <a:pt x="5782" y="894"/>
                    <a:pt x="5760" y="893"/>
                    <a:pt x="5742" y="893"/>
                  </a:cubicBezTo>
                  <a:cubicBezTo>
                    <a:pt x="5598" y="893"/>
                    <a:pt x="5617" y="958"/>
                    <a:pt x="5440" y="1031"/>
                  </a:cubicBezTo>
                  <a:cubicBezTo>
                    <a:pt x="5131" y="1157"/>
                    <a:pt x="4977" y="1183"/>
                    <a:pt x="4829" y="1183"/>
                  </a:cubicBezTo>
                  <a:cubicBezTo>
                    <a:pt x="4720" y="1183"/>
                    <a:pt x="4614" y="1169"/>
                    <a:pt x="4452" y="1169"/>
                  </a:cubicBezTo>
                  <a:cubicBezTo>
                    <a:pt x="4414" y="1169"/>
                    <a:pt x="4372" y="1170"/>
                    <a:pt x="4327" y="1172"/>
                  </a:cubicBezTo>
                  <a:cubicBezTo>
                    <a:pt x="4047" y="1184"/>
                    <a:pt x="3790" y="1276"/>
                    <a:pt x="3555" y="1423"/>
                  </a:cubicBezTo>
                  <a:cubicBezTo>
                    <a:pt x="3475" y="1473"/>
                    <a:pt x="3413" y="1553"/>
                    <a:pt x="3332" y="1601"/>
                  </a:cubicBezTo>
                  <a:cubicBezTo>
                    <a:pt x="2894" y="1860"/>
                    <a:pt x="2529" y="1983"/>
                    <a:pt x="2023" y="2002"/>
                  </a:cubicBezTo>
                  <a:cubicBezTo>
                    <a:pt x="2005" y="2003"/>
                    <a:pt x="1988" y="2003"/>
                    <a:pt x="1971" y="2003"/>
                  </a:cubicBezTo>
                  <a:cubicBezTo>
                    <a:pt x="1888" y="2003"/>
                    <a:pt x="1815" y="1998"/>
                    <a:pt x="1741" y="1998"/>
                  </a:cubicBezTo>
                  <a:cubicBezTo>
                    <a:pt x="1667" y="1998"/>
                    <a:pt x="1591" y="2003"/>
                    <a:pt x="1503" y="2023"/>
                  </a:cubicBezTo>
                  <a:cubicBezTo>
                    <a:pt x="1167" y="2101"/>
                    <a:pt x="806" y="2217"/>
                    <a:pt x="462" y="2304"/>
                  </a:cubicBezTo>
                  <a:cubicBezTo>
                    <a:pt x="231" y="2361"/>
                    <a:pt x="146" y="2430"/>
                    <a:pt x="34" y="2631"/>
                  </a:cubicBezTo>
                  <a:cubicBezTo>
                    <a:pt x="0" y="2692"/>
                    <a:pt x="53" y="2758"/>
                    <a:pt x="110" y="2758"/>
                  </a:cubicBezTo>
                  <a:cubicBezTo>
                    <a:pt x="129" y="2758"/>
                    <a:pt x="149" y="2750"/>
                    <a:pt x="166" y="2732"/>
                  </a:cubicBezTo>
                  <a:cubicBezTo>
                    <a:pt x="397" y="2490"/>
                    <a:pt x="942" y="2557"/>
                    <a:pt x="1256" y="2508"/>
                  </a:cubicBezTo>
                  <a:cubicBezTo>
                    <a:pt x="1565" y="2459"/>
                    <a:pt x="1871" y="2352"/>
                    <a:pt x="2219" y="2352"/>
                  </a:cubicBezTo>
                  <a:cubicBezTo>
                    <a:pt x="2237" y="2352"/>
                    <a:pt x="2255" y="2352"/>
                    <a:pt x="2273" y="2352"/>
                  </a:cubicBezTo>
                  <a:cubicBezTo>
                    <a:pt x="2377" y="2356"/>
                    <a:pt x="2474" y="2384"/>
                    <a:pt x="2579" y="2384"/>
                  </a:cubicBezTo>
                  <a:cubicBezTo>
                    <a:pt x="2598" y="2384"/>
                    <a:pt x="2618" y="2383"/>
                    <a:pt x="2638" y="2381"/>
                  </a:cubicBezTo>
                  <a:cubicBezTo>
                    <a:pt x="2952" y="2344"/>
                    <a:pt x="3117" y="2154"/>
                    <a:pt x="3359" y="1982"/>
                  </a:cubicBezTo>
                  <a:cubicBezTo>
                    <a:pt x="3709" y="1731"/>
                    <a:pt x="3958" y="1496"/>
                    <a:pt x="4407" y="1496"/>
                  </a:cubicBezTo>
                  <a:cubicBezTo>
                    <a:pt x="4421" y="1496"/>
                    <a:pt x="4435" y="1496"/>
                    <a:pt x="4449" y="1496"/>
                  </a:cubicBezTo>
                  <a:cubicBezTo>
                    <a:pt x="4675" y="1505"/>
                    <a:pt x="4871" y="1580"/>
                    <a:pt x="5084" y="1586"/>
                  </a:cubicBezTo>
                  <a:cubicBezTo>
                    <a:pt x="5102" y="1586"/>
                    <a:pt x="5118" y="1586"/>
                    <a:pt x="5133" y="1586"/>
                  </a:cubicBezTo>
                  <a:cubicBezTo>
                    <a:pt x="5461" y="1586"/>
                    <a:pt x="5300" y="1489"/>
                    <a:pt x="5545" y="1352"/>
                  </a:cubicBezTo>
                  <a:cubicBezTo>
                    <a:pt x="5658" y="1296"/>
                    <a:pt x="5770" y="1242"/>
                    <a:pt x="5881" y="1188"/>
                  </a:cubicBezTo>
                  <a:cubicBezTo>
                    <a:pt x="5967" y="1245"/>
                    <a:pt x="6054" y="1298"/>
                    <a:pt x="6143" y="1348"/>
                  </a:cubicBezTo>
                  <a:cubicBezTo>
                    <a:pt x="6192" y="1348"/>
                    <a:pt x="6241" y="1389"/>
                    <a:pt x="6294" y="1389"/>
                  </a:cubicBezTo>
                  <a:cubicBezTo>
                    <a:pt x="6297" y="1389"/>
                    <a:pt x="6300" y="1389"/>
                    <a:pt x="6303" y="1388"/>
                  </a:cubicBezTo>
                  <a:cubicBezTo>
                    <a:pt x="6566" y="1367"/>
                    <a:pt x="6566" y="1154"/>
                    <a:pt x="6503" y="966"/>
                  </a:cubicBezTo>
                  <a:lnTo>
                    <a:pt x="6503" y="966"/>
                  </a:lnTo>
                  <a:cubicBezTo>
                    <a:pt x="6650" y="1121"/>
                    <a:pt x="6788" y="1280"/>
                    <a:pt x="6909" y="1461"/>
                  </a:cubicBezTo>
                  <a:cubicBezTo>
                    <a:pt x="6928" y="1491"/>
                    <a:pt x="6960" y="1511"/>
                    <a:pt x="6996" y="1511"/>
                  </a:cubicBezTo>
                  <a:cubicBezTo>
                    <a:pt x="7004" y="1511"/>
                    <a:pt x="7012" y="1510"/>
                    <a:pt x="7021" y="1507"/>
                  </a:cubicBezTo>
                  <a:cubicBezTo>
                    <a:pt x="7209" y="1457"/>
                    <a:pt x="7298" y="1341"/>
                    <a:pt x="7399" y="1180"/>
                  </a:cubicBezTo>
                  <a:cubicBezTo>
                    <a:pt x="7441" y="1114"/>
                    <a:pt x="7513" y="939"/>
                    <a:pt x="7581" y="901"/>
                  </a:cubicBezTo>
                  <a:cubicBezTo>
                    <a:pt x="7617" y="882"/>
                    <a:pt x="7651" y="874"/>
                    <a:pt x="7682" y="874"/>
                  </a:cubicBezTo>
                  <a:cubicBezTo>
                    <a:pt x="7808" y="874"/>
                    <a:pt x="7897" y="1007"/>
                    <a:pt x="8016" y="1029"/>
                  </a:cubicBezTo>
                  <a:cubicBezTo>
                    <a:pt x="8040" y="1033"/>
                    <a:pt x="8064" y="1035"/>
                    <a:pt x="8087" y="1035"/>
                  </a:cubicBezTo>
                  <a:cubicBezTo>
                    <a:pt x="8471" y="1035"/>
                    <a:pt x="8654" y="407"/>
                    <a:pt x="8699" y="116"/>
                  </a:cubicBezTo>
                  <a:cubicBezTo>
                    <a:pt x="8710" y="47"/>
                    <a:pt x="8653" y="1"/>
                    <a:pt x="8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0"/>
            <p:cNvSpPr/>
            <p:nvPr/>
          </p:nvSpPr>
          <p:spPr>
            <a:xfrm>
              <a:off x="7607550" y="4371800"/>
              <a:ext cx="85150" cy="16525"/>
            </a:xfrm>
            <a:custGeom>
              <a:avLst/>
              <a:gdLst/>
              <a:ahLst/>
              <a:cxnLst/>
              <a:rect l="l" t="t" r="r" b="b"/>
              <a:pathLst>
                <a:path w="3406" h="661" extrusionOk="0">
                  <a:moveTo>
                    <a:pt x="3195" y="1"/>
                  </a:moveTo>
                  <a:cubicBezTo>
                    <a:pt x="3148" y="1"/>
                    <a:pt x="3100" y="21"/>
                    <a:pt x="3066" y="70"/>
                  </a:cubicBezTo>
                  <a:cubicBezTo>
                    <a:pt x="3013" y="138"/>
                    <a:pt x="2966" y="208"/>
                    <a:pt x="2921" y="280"/>
                  </a:cubicBezTo>
                  <a:cubicBezTo>
                    <a:pt x="2738" y="113"/>
                    <a:pt x="2557" y="3"/>
                    <a:pt x="2310" y="3"/>
                  </a:cubicBezTo>
                  <a:cubicBezTo>
                    <a:pt x="2267" y="3"/>
                    <a:pt x="2223" y="6"/>
                    <a:pt x="2176" y="13"/>
                  </a:cubicBezTo>
                  <a:cubicBezTo>
                    <a:pt x="2114" y="23"/>
                    <a:pt x="2071" y="92"/>
                    <a:pt x="2013" y="111"/>
                  </a:cubicBezTo>
                  <a:cubicBezTo>
                    <a:pt x="1755" y="196"/>
                    <a:pt x="1610" y="229"/>
                    <a:pt x="1408" y="229"/>
                  </a:cubicBezTo>
                  <a:cubicBezTo>
                    <a:pt x="1361" y="229"/>
                    <a:pt x="1311" y="227"/>
                    <a:pt x="1255" y="224"/>
                  </a:cubicBezTo>
                  <a:cubicBezTo>
                    <a:pt x="885" y="200"/>
                    <a:pt x="523" y="148"/>
                    <a:pt x="152" y="148"/>
                  </a:cubicBezTo>
                  <a:cubicBezTo>
                    <a:pt x="143" y="148"/>
                    <a:pt x="134" y="148"/>
                    <a:pt x="125" y="148"/>
                  </a:cubicBezTo>
                  <a:cubicBezTo>
                    <a:pt x="30" y="150"/>
                    <a:pt x="0" y="303"/>
                    <a:pt x="101" y="319"/>
                  </a:cubicBezTo>
                  <a:cubicBezTo>
                    <a:pt x="577" y="393"/>
                    <a:pt x="1081" y="442"/>
                    <a:pt x="1561" y="454"/>
                  </a:cubicBezTo>
                  <a:cubicBezTo>
                    <a:pt x="1620" y="456"/>
                    <a:pt x="1667" y="457"/>
                    <a:pt x="1708" y="457"/>
                  </a:cubicBezTo>
                  <a:cubicBezTo>
                    <a:pt x="1804" y="457"/>
                    <a:pt x="1872" y="449"/>
                    <a:pt x="2010" y="415"/>
                  </a:cubicBezTo>
                  <a:cubicBezTo>
                    <a:pt x="2186" y="373"/>
                    <a:pt x="2312" y="337"/>
                    <a:pt x="2421" y="337"/>
                  </a:cubicBezTo>
                  <a:cubicBezTo>
                    <a:pt x="2570" y="337"/>
                    <a:pt x="2686" y="404"/>
                    <a:pt x="2851" y="616"/>
                  </a:cubicBezTo>
                  <a:cubicBezTo>
                    <a:pt x="2875" y="648"/>
                    <a:pt x="2907" y="660"/>
                    <a:pt x="2940" y="660"/>
                  </a:cubicBezTo>
                  <a:cubicBezTo>
                    <a:pt x="2993" y="660"/>
                    <a:pt x="3050" y="627"/>
                    <a:pt x="3081" y="587"/>
                  </a:cubicBezTo>
                  <a:cubicBezTo>
                    <a:pt x="3174" y="473"/>
                    <a:pt x="3258" y="353"/>
                    <a:pt x="3331" y="224"/>
                  </a:cubicBezTo>
                  <a:cubicBezTo>
                    <a:pt x="3405" y="107"/>
                    <a:pt x="3303" y="1"/>
                    <a:pt x="3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0"/>
            <p:cNvSpPr/>
            <p:nvPr/>
          </p:nvSpPr>
          <p:spPr>
            <a:xfrm>
              <a:off x="7381500" y="4312000"/>
              <a:ext cx="172450" cy="56175"/>
            </a:xfrm>
            <a:custGeom>
              <a:avLst/>
              <a:gdLst/>
              <a:ahLst/>
              <a:cxnLst/>
              <a:rect l="l" t="t" r="r" b="b"/>
              <a:pathLst>
                <a:path w="6898" h="2247" extrusionOk="0">
                  <a:moveTo>
                    <a:pt x="129" y="0"/>
                  </a:moveTo>
                  <a:cubicBezTo>
                    <a:pt x="26" y="0"/>
                    <a:pt x="0" y="148"/>
                    <a:pt x="104" y="191"/>
                  </a:cubicBezTo>
                  <a:cubicBezTo>
                    <a:pt x="535" y="373"/>
                    <a:pt x="884" y="730"/>
                    <a:pt x="1325" y="876"/>
                  </a:cubicBezTo>
                  <a:cubicBezTo>
                    <a:pt x="1745" y="1016"/>
                    <a:pt x="1859" y="961"/>
                    <a:pt x="2365" y="1217"/>
                  </a:cubicBezTo>
                  <a:cubicBezTo>
                    <a:pt x="2608" y="1340"/>
                    <a:pt x="2696" y="1391"/>
                    <a:pt x="2973" y="1410"/>
                  </a:cubicBezTo>
                  <a:cubicBezTo>
                    <a:pt x="3352" y="1437"/>
                    <a:pt x="3545" y="1448"/>
                    <a:pt x="3917" y="1588"/>
                  </a:cubicBezTo>
                  <a:cubicBezTo>
                    <a:pt x="4039" y="1634"/>
                    <a:pt x="4165" y="1703"/>
                    <a:pt x="4296" y="1717"/>
                  </a:cubicBezTo>
                  <a:cubicBezTo>
                    <a:pt x="4325" y="1720"/>
                    <a:pt x="4351" y="1721"/>
                    <a:pt x="4375" y="1721"/>
                  </a:cubicBezTo>
                  <a:cubicBezTo>
                    <a:pt x="4520" y="1721"/>
                    <a:pt x="4593" y="1673"/>
                    <a:pt x="4745" y="1630"/>
                  </a:cubicBezTo>
                  <a:cubicBezTo>
                    <a:pt x="4855" y="1598"/>
                    <a:pt x="4920" y="1512"/>
                    <a:pt x="5022" y="1512"/>
                  </a:cubicBezTo>
                  <a:cubicBezTo>
                    <a:pt x="5062" y="1512"/>
                    <a:pt x="5109" y="1526"/>
                    <a:pt x="5167" y="1563"/>
                  </a:cubicBezTo>
                  <a:cubicBezTo>
                    <a:pt x="5242" y="1611"/>
                    <a:pt x="5268" y="1784"/>
                    <a:pt x="5343" y="1853"/>
                  </a:cubicBezTo>
                  <a:cubicBezTo>
                    <a:pt x="5441" y="1945"/>
                    <a:pt x="5533" y="1976"/>
                    <a:pt x="5620" y="1976"/>
                  </a:cubicBezTo>
                  <a:cubicBezTo>
                    <a:pt x="5796" y="1976"/>
                    <a:pt x="5950" y="1850"/>
                    <a:pt x="6088" y="1850"/>
                  </a:cubicBezTo>
                  <a:cubicBezTo>
                    <a:pt x="6188" y="1850"/>
                    <a:pt x="6280" y="1915"/>
                    <a:pt x="6366" y="2140"/>
                  </a:cubicBezTo>
                  <a:cubicBezTo>
                    <a:pt x="6392" y="2207"/>
                    <a:pt x="6453" y="2247"/>
                    <a:pt x="6514" y="2247"/>
                  </a:cubicBezTo>
                  <a:cubicBezTo>
                    <a:pt x="6559" y="2247"/>
                    <a:pt x="6604" y="2225"/>
                    <a:pt x="6635" y="2177"/>
                  </a:cubicBezTo>
                  <a:cubicBezTo>
                    <a:pt x="6761" y="1976"/>
                    <a:pt x="6830" y="1806"/>
                    <a:pt x="6884" y="1572"/>
                  </a:cubicBezTo>
                  <a:cubicBezTo>
                    <a:pt x="6898" y="1515"/>
                    <a:pt x="6844" y="1466"/>
                    <a:pt x="6795" y="1466"/>
                  </a:cubicBezTo>
                  <a:cubicBezTo>
                    <a:pt x="6770" y="1466"/>
                    <a:pt x="6747" y="1478"/>
                    <a:pt x="6734" y="1509"/>
                  </a:cubicBezTo>
                  <a:cubicBezTo>
                    <a:pt x="6700" y="1619"/>
                    <a:pt x="6648" y="1720"/>
                    <a:pt x="6580" y="1810"/>
                  </a:cubicBezTo>
                  <a:cubicBezTo>
                    <a:pt x="6494" y="1492"/>
                    <a:pt x="6426" y="1305"/>
                    <a:pt x="6186" y="1305"/>
                  </a:cubicBezTo>
                  <a:cubicBezTo>
                    <a:pt x="6109" y="1305"/>
                    <a:pt x="6015" y="1325"/>
                    <a:pt x="5896" y="1365"/>
                  </a:cubicBezTo>
                  <a:cubicBezTo>
                    <a:pt x="5758" y="1412"/>
                    <a:pt x="5716" y="1470"/>
                    <a:pt x="5652" y="1470"/>
                  </a:cubicBezTo>
                  <a:cubicBezTo>
                    <a:pt x="5612" y="1470"/>
                    <a:pt x="5563" y="1447"/>
                    <a:pt x="5476" y="1383"/>
                  </a:cubicBezTo>
                  <a:cubicBezTo>
                    <a:pt x="5389" y="1319"/>
                    <a:pt x="5375" y="1199"/>
                    <a:pt x="5274" y="1135"/>
                  </a:cubicBezTo>
                  <a:cubicBezTo>
                    <a:pt x="5191" y="1084"/>
                    <a:pt x="5135" y="1067"/>
                    <a:pt x="5082" y="1067"/>
                  </a:cubicBezTo>
                  <a:cubicBezTo>
                    <a:pt x="5015" y="1067"/>
                    <a:pt x="4952" y="1094"/>
                    <a:pt x="4845" y="1112"/>
                  </a:cubicBezTo>
                  <a:cubicBezTo>
                    <a:pt x="4756" y="1129"/>
                    <a:pt x="4731" y="1246"/>
                    <a:pt x="4656" y="1277"/>
                  </a:cubicBezTo>
                  <a:cubicBezTo>
                    <a:pt x="4398" y="1382"/>
                    <a:pt x="4254" y="1418"/>
                    <a:pt x="4142" y="1418"/>
                  </a:cubicBezTo>
                  <a:cubicBezTo>
                    <a:pt x="3979" y="1418"/>
                    <a:pt x="3886" y="1341"/>
                    <a:pt x="3613" y="1284"/>
                  </a:cubicBezTo>
                  <a:cubicBezTo>
                    <a:pt x="3491" y="1259"/>
                    <a:pt x="3445" y="1251"/>
                    <a:pt x="3426" y="1251"/>
                  </a:cubicBezTo>
                  <a:cubicBezTo>
                    <a:pt x="3401" y="1251"/>
                    <a:pt x="3427" y="1265"/>
                    <a:pt x="3381" y="1265"/>
                  </a:cubicBezTo>
                  <a:cubicBezTo>
                    <a:pt x="3354" y="1265"/>
                    <a:pt x="3299" y="1260"/>
                    <a:pt x="3191" y="1244"/>
                  </a:cubicBezTo>
                  <a:cubicBezTo>
                    <a:pt x="2764" y="1181"/>
                    <a:pt x="2971" y="1280"/>
                    <a:pt x="2290" y="969"/>
                  </a:cubicBezTo>
                  <a:cubicBezTo>
                    <a:pt x="1955" y="815"/>
                    <a:pt x="1563" y="797"/>
                    <a:pt x="1233" y="636"/>
                  </a:cubicBezTo>
                  <a:cubicBezTo>
                    <a:pt x="838" y="444"/>
                    <a:pt x="599" y="105"/>
                    <a:pt x="157" y="3"/>
                  </a:cubicBezTo>
                  <a:cubicBezTo>
                    <a:pt x="147" y="1"/>
                    <a:pt x="138" y="0"/>
                    <a:pt x="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0"/>
            <p:cNvSpPr/>
            <p:nvPr/>
          </p:nvSpPr>
          <p:spPr>
            <a:xfrm>
              <a:off x="7726950" y="4262650"/>
              <a:ext cx="203750" cy="56575"/>
            </a:xfrm>
            <a:custGeom>
              <a:avLst/>
              <a:gdLst/>
              <a:ahLst/>
              <a:cxnLst/>
              <a:rect l="l" t="t" r="r" b="b"/>
              <a:pathLst>
                <a:path w="8150" h="2263" extrusionOk="0">
                  <a:moveTo>
                    <a:pt x="7294" y="1"/>
                  </a:moveTo>
                  <a:cubicBezTo>
                    <a:pt x="7230" y="1"/>
                    <a:pt x="7161" y="15"/>
                    <a:pt x="7085" y="45"/>
                  </a:cubicBezTo>
                  <a:cubicBezTo>
                    <a:pt x="6566" y="256"/>
                    <a:pt x="6791" y="660"/>
                    <a:pt x="6050" y="696"/>
                  </a:cubicBezTo>
                  <a:cubicBezTo>
                    <a:pt x="6020" y="697"/>
                    <a:pt x="5993" y="697"/>
                    <a:pt x="5968" y="697"/>
                  </a:cubicBezTo>
                  <a:cubicBezTo>
                    <a:pt x="5913" y="697"/>
                    <a:pt x="5868" y="695"/>
                    <a:pt x="5825" y="695"/>
                  </a:cubicBezTo>
                  <a:cubicBezTo>
                    <a:pt x="5737" y="695"/>
                    <a:pt x="5660" y="705"/>
                    <a:pt x="5529" y="767"/>
                  </a:cubicBezTo>
                  <a:cubicBezTo>
                    <a:pt x="5231" y="908"/>
                    <a:pt x="5525" y="1089"/>
                    <a:pt x="5092" y="1089"/>
                  </a:cubicBezTo>
                  <a:cubicBezTo>
                    <a:pt x="5035" y="1089"/>
                    <a:pt x="4966" y="1086"/>
                    <a:pt x="4881" y="1080"/>
                  </a:cubicBezTo>
                  <a:cubicBezTo>
                    <a:pt x="4762" y="1070"/>
                    <a:pt x="4684" y="974"/>
                    <a:pt x="4551" y="971"/>
                  </a:cubicBezTo>
                  <a:cubicBezTo>
                    <a:pt x="4547" y="971"/>
                    <a:pt x="4543" y="971"/>
                    <a:pt x="4539" y="971"/>
                  </a:cubicBezTo>
                  <a:cubicBezTo>
                    <a:pt x="4335" y="971"/>
                    <a:pt x="4232" y="1072"/>
                    <a:pt x="4082" y="1193"/>
                  </a:cubicBezTo>
                  <a:cubicBezTo>
                    <a:pt x="3660" y="1533"/>
                    <a:pt x="4116" y="1638"/>
                    <a:pt x="3031" y="1798"/>
                  </a:cubicBezTo>
                  <a:cubicBezTo>
                    <a:pt x="2997" y="1803"/>
                    <a:pt x="2962" y="1805"/>
                    <a:pt x="2927" y="1805"/>
                  </a:cubicBezTo>
                  <a:cubicBezTo>
                    <a:pt x="2817" y="1805"/>
                    <a:pt x="2702" y="1786"/>
                    <a:pt x="2591" y="1786"/>
                  </a:cubicBezTo>
                  <a:cubicBezTo>
                    <a:pt x="2560" y="1786"/>
                    <a:pt x="2529" y="1787"/>
                    <a:pt x="2498" y="1791"/>
                  </a:cubicBezTo>
                  <a:cubicBezTo>
                    <a:pt x="2201" y="1829"/>
                    <a:pt x="1951" y="1992"/>
                    <a:pt x="1667" y="2068"/>
                  </a:cubicBezTo>
                  <a:cubicBezTo>
                    <a:pt x="1493" y="2114"/>
                    <a:pt x="1331" y="2135"/>
                    <a:pt x="1175" y="2135"/>
                  </a:cubicBezTo>
                  <a:cubicBezTo>
                    <a:pt x="809" y="2135"/>
                    <a:pt x="476" y="2021"/>
                    <a:pt x="108" y="1854"/>
                  </a:cubicBezTo>
                  <a:cubicBezTo>
                    <a:pt x="98" y="1850"/>
                    <a:pt x="89" y="1848"/>
                    <a:pt x="80" y="1848"/>
                  </a:cubicBezTo>
                  <a:cubicBezTo>
                    <a:pt x="30" y="1848"/>
                    <a:pt x="1" y="1916"/>
                    <a:pt x="51" y="1952"/>
                  </a:cubicBezTo>
                  <a:cubicBezTo>
                    <a:pt x="369" y="2182"/>
                    <a:pt x="666" y="2263"/>
                    <a:pt x="964" y="2263"/>
                  </a:cubicBezTo>
                  <a:cubicBezTo>
                    <a:pt x="1373" y="2263"/>
                    <a:pt x="1783" y="2111"/>
                    <a:pt x="2250" y="1990"/>
                  </a:cubicBezTo>
                  <a:cubicBezTo>
                    <a:pt x="2378" y="1956"/>
                    <a:pt x="2513" y="1947"/>
                    <a:pt x="2652" y="1947"/>
                  </a:cubicBezTo>
                  <a:cubicBezTo>
                    <a:pt x="2825" y="1947"/>
                    <a:pt x="3003" y="1961"/>
                    <a:pt x="3177" y="1961"/>
                  </a:cubicBezTo>
                  <a:cubicBezTo>
                    <a:pt x="3388" y="1961"/>
                    <a:pt x="3592" y="1940"/>
                    <a:pt x="3774" y="1844"/>
                  </a:cubicBezTo>
                  <a:cubicBezTo>
                    <a:pt x="4167" y="1634"/>
                    <a:pt x="4171" y="1313"/>
                    <a:pt x="4652" y="1313"/>
                  </a:cubicBezTo>
                  <a:cubicBezTo>
                    <a:pt x="4705" y="1313"/>
                    <a:pt x="4765" y="1317"/>
                    <a:pt x="4831" y="1326"/>
                  </a:cubicBezTo>
                  <a:cubicBezTo>
                    <a:pt x="4973" y="1344"/>
                    <a:pt x="5053" y="1416"/>
                    <a:pt x="5171" y="1416"/>
                  </a:cubicBezTo>
                  <a:cubicBezTo>
                    <a:pt x="5209" y="1416"/>
                    <a:pt x="5251" y="1409"/>
                    <a:pt x="5299" y="1391"/>
                  </a:cubicBezTo>
                  <a:cubicBezTo>
                    <a:pt x="5633" y="1261"/>
                    <a:pt x="5591" y="962"/>
                    <a:pt x="6074" y="955"/>
                  </a:cubicBezTo>
                  <a:cubicBezTo>
                    <a:pt x="6078" y="955"/>
                    <a:pt x="6081" y="955"/>
                    <a:pt x="6085" y="955"/>
                  </a:cubicBezTo>
                  <a:cubicBezTo>
                    <a:pt x="6211" y="955"/>
                    <a:pt x="6299" y="979"/>
                    <a:pt x="6388" y="979"/>
                  </a:cubicBezTo>
                  <a:cubicBezTo>
                    <a:pt x="6463" y="979"/>
                    <a:pt x="6539" y="962"/>
                    <a:pt x="6641" y="901"/>
                  </a:cubicBezTo>
                  <a:cubicBezTo>
                    <a:pt x="6839" y="782"/>
                    <a:pt x="7104" y="410"/>
                    <a:pt x="7332" y="410"/>
                  </a:cubicBezTo>
                  <a:cubicBezTo>
                    <a:pt x="7455" y="410"/>
                    <a:pt x="7568" y="519"/>
                    <a:pt x="7652" y="835"/>
                  </a:cubicBezTo>
                  <a:cubicBezTo>
                    <a:pt x="7668" y="896"/>
                    <a:pt x="7723" y="932"/>
                    <a:pt x="7780" y="932"/>
                  </a:cubicBezTo>
                  <a:cubicBezTo>
                    <a:pt x="7813" y="932"/>
                    <a:pt x="7846" y="920"/>
                    <a:pt x="7871" y="894"/>
                  </a:cubicBezTo>
                  <a:cubicBezTo>
                    <a:pt x="8079" y="679"/>
                    <a:pt x="8150" y="495"/>
                    <a:pt x="8116" y="197"/>
                  </a:cubicBezTo>
                  <a:cubicBezTo>
                    <a:pt x="8108" y="127"/>
                    <a:pt x="8050" y="90"/>
                    <a:pt x="7995" y="90"/>
                  </a:cubicBezTo>
                  <a:cubicBezTo>
                    <a:pt x="7942" y="90"/>
                    <a:pt x="7893" y="124"/>
                    <a:pt x="7897" y="194"/>
                  </a:cubicBezTo>
                  <a:lnTo>
                    <a:pt x="7799" y="430"/>
                  </a:lnTo>
                  <a:cubicBezTo>
                    <a:pt x="7699" y="198"/>
                    <a:pt x="7536" y="1"/>
                    <a:pt x="7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0"/>
            <p:cNvSpPr/>
            <p:nvPr/>
          </p:nvSpPr>
          <p:spPr>
            <a:xfrm>
              <a:off x="7471700" y="4304700"/>
              <a:ext cx="237075" cy="27550"/>
            </a:xfrm>
            <a:custGeom>
              <a:avLst/>
              <a:gdLst/>
              <a:ahLst/>
              <a:cxnLst/>
              <a:rect l="l" t="t" r="r" b="b"/>
              <a:pathLst>
                <a:path w="9483" h="1102" extrusionOk="0">
                  <a:moveTo>
                    <a:pt x="166" y="0"/>
                  </a:moveTo>
                  <a:cubicBezTo>
                    <a:pt x="29" y="0"/>
                    <a:pt x="0" y="223"/>
                    <a:pt x="140" y="254"/>
                  </a:cubicBezTo>
                  <a:cubicBezTo>
                    <a:pt x="1578" y="559"/>
                    <a:pt x="3033" y="556"/>
                    <a:pt x="4480" y="736"/>
                  </a:cubicBezTo>
                  <a:cubicBezTo>
                    <a:pt x="5279" y="834"/>
                    <a:pt x="6077" y="943"/>
                    <a:pt x="6877" y="1028"/>
                  </a:cubicBezTo>
                  <a:cubicBezTo>
                    <a:pt x="7046" y="1046"/>
                    <a:pt x="7207" y="1068"/>
                    <a:pt x="7368" y="1068"/>
                  </a:cubicBezTo>
                  <a:cubicBezTo>
                    <a:pt x="7494" y="1068"/>
                    <a:pt x="7620" y="1055"/>
                    <a:pt x="7750" y="1014"/>
                  </a:cubicBezTo>
                  <a:cubicBezTo>
                    <a:pt x="7995" y="936"/>
                    <a:pt x="8208" y="776"/>
                    <a:pt x="8416" y="776"/>
                  </a:cubicBezTo>
                  <a:cubicBezTo>
                    <a:pt x="8549" y="776"/>
                    <a:pt x="8681" y="842"/>
                    <a:pt x="8818" y="1038"/>
                  </a:cubicBezTo>
                  <a:cubicBezTo>
                    <a:pt x="8844" y="1077"/>
                    <a:pt x="8889" y="1101"/>
                    <a:pt x="8934" y="1101"/>
                  </a:cubicBezTo>
                  <a:cubicBezTo>
                    <a:pt x="8964" y="1101"/>
                    <a:pt x="8994" y="1090"/>
                    <a:pt x="9018" y="1064"/>
                  </a:cubicBezTo>
                  <a:cubicBezTo>
                    <a:pt x="9151" y="926"/>
                    <a:pt x="9280" y="784"/>
                    <a:pt x="9405" y="639"/>
                  </a:cubicBezTo>
                  <a:cubicBezTo>
                    <a:pt x="9483" y="551"/>
                    <a:pt x="9406" y="434"/>
                    <a:pt x="9316" y="434"/>
                  </a:cubicBezTo>
                  <a:cubicBezTo>
                    <a:pt x="9289" y="434"/>
                    <a:pt x="9261" y="444"/>
                    <a:pt x="9236" y="470"/>
                  </a:cubicBezTo>
                  <a:cubicBezTo>
                    <a:pt x="9136" y="570"/>
                    <a:pt x="9038" y="673"/>
                    <a:pt x="8941" y="777"/>
                  </a:cubicBezTo>
                  <a:cubicBezTo>
                    <a:pt x="8763" y="543"/>
                    <a:pt x="8566" y="365"/>
                    <a:pt x="8254" y="365"/>
                  </a:cubicBezTo>
                  <a:cubicBezTo>
                    <a:pt x="8239" y="365"/>
                    <a:pt x="8224" y="365"/>
                    <a:pt x="8209" y="366"/>
                  </a:cubicBezTo>
                  <a:cubicBezTo>
                    <a:pt x="7821" y="387"/>
                    <a:pt x="7448" y="721"/>
                    <a:pt x="7030" y="730"/>
                  </a:cubicBezTo>
                  <a:cubicBezTo>
                    <a:pt x="7013" y="730"/>
                    <a:pt x="6996" y="730"/>
                    <a:pt x="6979" y="730"/>
                  </a:cubicBezTo>
                  <a:cubicBezTo>
                    <a:pt x="6514" y="730"/>
                    <a:pt x="5991" y="609"/>
                    <a:pt x="5532" y="556"/>
                  </a:cubicBezTo>
                  <a:cubicBezTo>
                    <a:pt x="4710" y="465"/>
                    <a:pt x="3901" y="356"/>
                    <a:pt x="3075" y="348"/>
                  </a:cubicBezTo>
                  <a:cubicBezTo>
                    <a:pt x="2102" y="339"/>
                    <a:pt x="1145" y="68"/>
                    <a:pt x="175" y="1"/>
                  </a:cubicBezTo>
                  <a:cubicBezTo>
                    <a:pt x="172" y="0"/>
                    <a:pt x="169"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0"/>
            <p:cNvSpPr/>
            <p:nvPr/>
          </p:nvSpPr>
          <p:spPr>
            <a:xfrm>
              <a:off x="7337350" y="4253350"/>
              <a:ext cx="104725" cy="44850"/>
            </a:xfrm>
            <a:custGeom>
              <a:avLst/>
              <a:gdLst/>
              <a:ahLst/>
              <a:cxnLst/>
              <a:rect l="l" t="t" r="r" b="b"/>
              <a:pathLst>
                <a:path w="4189" h="1794" extrusionOk="0">
                  <a:moveTo>
                    <a:pt x="180" y="0"/>
                  </a:moveTo>
                  <a:cubicBezTo>
                    <a:pt x="65" y="0"/>
                    <a:pt x="1" y="159"/>
                    <a:pt x="114" y="243"/>
                  </a:cubicBezTo>
                  <a:cubicBezTo>
                    <a:pt x="797" y="739"/>
                    <a:pt x="1879" y="1385"/>
                    <a:pt x="2734" y="1515"/>
                  </a:cubicBezTo>
                  <a:cubicBezTo>
                    <a:pt x="2759" y="1519"/>
                    <a:pt x="2784" y="1521"/>
                    <a:pt x="2808" y="1521"/>
                  </a:cubicBezTo>
                  <a:cubicBezTo>
                    <a:pt x="2979" y="1521"/>
                    <a:pt x="3110" y="1431"/>
                    <a:pt x="3263" y="1427"/>
                  </a:cubicBezTo>
                  <a:cubicBezTo>
                    <a:pt x="3267" y="1427"/>
                    <a:pt x="3271" y="1427"/>
                    <a:pt x="3275" y="1427"/>
                  </a:cubicBezTo>
                  <a:cubicBezTo>
                    <a:pt x="3572" y="1427"/>
                    <a:pt x="3715" y="1707"/>
                    <a:pt x="3990" y="1790"/>
                  </a:cubicBezTo>
                  <a:cubicBezTo>
                    <a:pt x="3999" y="1792"/>
                    <a:pt x="4009" y="1794"/>
                    <a:pt x="4019" y="1794"/>
                  </a:cubicBezTo>
                  <a:cubicBezTo>
                    <a:pt x="4059" y="1794"/>
                    <a:pt x="4105" y="1772"/>
                    <a:pt x="4121" y="1736"/>
                  </a:cubicBezTo>
                  <a:cubicBezTo>
                    <a:pt x="4181" y="1596"/>
                    <a:pt x="4189" y="1588"/>
                    <a:pt x="4144" y="1439"/>
                  </a:cubicBezTo>
                  <a:cubicBezTo>
                    <a:pt x="4131" y="1396"/>
                    <a:pt x="4090" y="1375"/>
                    <a:pt x="4050" y="1375"/>
                  </a:cubicBezTo>
                  <a:cubicBezTo>
                    <a:pt x="4003" y="1375"/>
                    <a:pt x="3958" y="1404"/>
                    <a:pt x="3963" y="1462"/>
                  </a:cubicBezTo>
                  <a:cubicBezTo>
                    <a:pt x="3963" y="1462"/>
                    <a:pt x="3963" y="1462"/>
                    <a:pt x="3963" y="1462"/>
                  </a:cubicBezTo>
                  <a:cubicBezTo>
                    <a:pt x="3960" y="1462"/>
                    <a:pt x="3568" y="1159"/>
                    <a:pt x="3484" y="1135"/>
                  </a:cubicBezTo>
                  <a:cubicBezTo>
                    <a:pt x="3445" y="1124"/>
                    <a:pt x="3413" y="1120"/>
                    <a:pt x="3383" y="1120"/>
                  </a:cubicBezTo>
                  <a:cubicBezTo>
                    <a:pt x="3291" y="1120"/>
                    <a:pt x="3231" y="1163"/>
                    <a:pt x="3121" y="1184"/>
                  </a:cubicBezTo>
                  <a:cubicBezTo>
                    <a:pt x="3057" y="1196"/>
                    <a:pt x="2993" y="1201"/>
                    <a:pt x="2929" y="1201"/>
                  </a:cubicBezTo>
                  <a:cubicBezTo>
                    <a:pt x="2456" y="1201"/>
                    <a:pt x="1977" y="907"/>
                    <a:pt x="1559" y="708"/>
                  </a:cubicBezTo>
                  <a:cubicBezTo>
                    <a:pt x="1111" y="495"/>
                    <a:pt x="689" y="239"/>
                    <a:pt x="246" y="17"/>
                  </a:cubicBezTo>
                  <a:cubicBezTo>
                    <a:pt x="223" y="5"/>
                    <a:pt x="201"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0"/>
            <p:cNvSpPr/>
            <p:nvPr/>
          </p:nvSpPr>
          <p:spPr>
            <a:xfrm>
              <a:off x="7776525" y="4212025"/>
              <a:ext cx="136950" cy="46825"/>
            </a:xfrm>
            <a:custGeom>
              <a:avLst/>
              <a:gdLst/>
              <a:ahLst/>
              <a:cxnLst/>
              <a:rect l="l" t="t" r="r" b="b"/>
              <a:pathLst>
                <a:path w="5478" h="1873" extrusionOk="0">
                  <a:moveTo>
                    <a:pt x="5138" y="0"/>
                  </a:moveTo>
                  <a:cubicBezTo>
                    <a:pt x="5132" y="0"/>
                    <a:pt x="5127" y="1"/>
                    <a:pt x="5121" y="2"/>
                  </a:cubicBezTo>
                  <a:cubicBezTo>
                    <a:pt x="4902" y="58"/>
                    <a:pt x="4971" y="38"/>
                    <a:pt x="4760" y="119"/>
                  </a:cubicBezTo>
                  <a:cubicBezTo>
                    <a:pt x="4472" y="231"/>
                    <a:pt x="4290" y="398"/>
                    <a:pt x="3984" y="398"/>
                  </a:cubicBezTo>
                  <a:cubicBezTo>
                    <a:pt x="3944" y="398"/>
                    <a:pt x="3902" y="395"/>
                    <a:pt x="3857" y="389"/>
                  </a:cubicBezTo>
                  <a:cubicBezTo>
                    <a:pt x="3649" y="360"/>
                    <a:pt x="3491" y="263"/>
                    <a:pt x="3285" y="263"/>
                  </a:cubicBezTo>
                  <a:cubicBezTo>
                    <a:pt x="3260" y="263"/>
                    <a:pt x="3235" y="264"/>
                    <a:pt x="3209" y="267"/>
                  </a:cubicBezTo>
                  <a:cubicBezTo>
                    <a:pt x="2836" y="311"/>
                    <a:pt x="2570" y="573"/>
                    <a:pt x="2295" y="799"/>
                  </a:cubicBezTo>
                  <a:cubicBezTo>
                    <a:pt x="1938" y="1096"/>
                    <a:pt x="1687" y="1191"/>
                    <a:pt x="1261" y="1330"/>
                  </a:cubicBezTo>
                  <a:cubicBezTo>
                    <a:pt x="1076" y="1390"/>
                    <a:pt x="530" y="1602"/>
                    <a:pt x="263" y="1602"/>
                  </a:cubicBezTo>
                  <a:cubicBezTo>
                    <a:pt x="202" y="1602"/>
                    <a:pt x="156" y="1591"/>
                    <a:pt x="131" y="1566"/>
                  </a:cubicBezTo>
                  <a:cubicBezTo>
                    <a:pt x="117" y="1551"/>
                    <a:pt x="101" y="1545"/>
                    <a:pt x="87" y="1545"/>
                  </a:cubicBezTo>
                  <a:cubicBezTo>
                    <a:pt x="39" y="1545"/>
                    <a:pt x="0" y="1609"/>
                    <a:pt x="39" y="1659"/>
                  </a:cubicBezTo>
                  <a:cubicBezTo>
                    <a:pt x="152" y="1804"/>
                    <a:pt x="265" y="1872"/>
                    <a:pt x="432" y="1872"/>
                  </a:cubicBezTo>
                  <a:cubicBezTo>
                    <a:pt x="467" y="1872"/>
                    <a:pt x="505" y="1869"/>
                    <a:pt x="547" y="1863"/>
                  </a:cubicBezTo>
                  <a:cubicBezTo>
                    <a:pt x="898" y="1809"/>
                    <a:pt x="1351" y="1648"/>
                    <a:pt x="1695" y="1525"/>
                  </a:cubicBezTo>
                  <a:cubicBezTo>
                    <a:pt x="1943" y="1436"/>
                    <a:pt x="2142" y="1301"/>
                    <a:pt x="2348" y="1138"/>
                  </a:cubicBezTo>
                  <a:cubicBezTo>
                    <a:pt x="2534" y="991"/>
                    <a:pt x="2728" y="775"/>
                    <a:pt x="2941" y="673"/>
                  </a:cubicBezTo>
                  <a:cubicBezTo>
                    <a:pt x="3115" y="591"/>
                    <a:pt x="3242" y="561"/>
                    <a:pt x="3350" y="561"/>
                  </a:cubicBezTo>
                  <a:cubicBezTo>
                    <a:pt x="3570" y="561"/>
                    <a:pt x="3707" y="687"/>
                    <a:pt x="3988" y="739"/>
                  </a:cubicBezTo>
                  <a:cubicBezTo>
                    <a:pt x="4059" y="753"/>
                    <a:pt x="4120" y="759"/>
                    <a:pt x="4177" y="759"/>
                  </a:cubicBezTo>
                  <a:cubicBezTo>
                    <a:pt x="4311" y="759"/>
                    <a:pt x="4421" y="724"/>
                    <a:pt x="4572" y="661"/>
                  </a:cubicBezTo>
                  <a:cubicBezTo>
                    <a:pt x="4668" y="620"/>
                    <a:pt x="4714" y="501"/>
                    <a:pt x="4802" y="462"/>
                  </a:cubicBezTo>
                  <a:cubicBezTo>
                    <a:pt x="5108" y="323"/>
                    <a:pt x="5326" y="227"/>
                    <a:pt x="5477" y="165"/>
                  </a:cubicBezTo>
                  <a:cubicBezTo>
                    <a:pt x="5346" y="97"/>
                    <a:pt x="521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0"/>
            <p:cNvSpPr/>
            <p:nvPr/>
          </p:nvSpPr>
          <p:spPr>
            <a:xfrm>
              <a:off x="7913475" y="4213600"/>
              <a:ext cx="8825" cy="3975"/>
            </a:xfrm>
            <a:custGeom>
              <a:avLst/>
              <a:gdLst/>
              <a:ahLst/>
              <a:cxnLst/>
              <a:rect l="l" t="t" r="r" b="b"/>
              <a:pathLst>
                <a:path w="353" h="159" extrusionOk="0">
                  <a:moveTo>
                    <a:pt x="299" y="0"/>
                  </a:moveTo>
                  <a:cubicBezTo>
                    <a:pt x="266" y="0"/>
                    <a:pt x="178" y="29"/>
                    <a:pt x="0" y="102"/>
                  </a:cubicBezTo>
                  <a:cubicBezTo>
                    <a:pt x="50" y="127"/>
                    <a:pt x="102" y="149"/>
                    <a:pt x="149" y="158"/>
                  </a:cubicBezTo>
                  <a:cubicBezTo>
                    <a:pt x="256" y="76"/>
                    <a:pt x="352"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0"/>
            <p:cNvSpPr/>
            <p:nvPr/>
          </p:nvSpPr>
          <p:spPr>
            <a:xfrm>
              <a:off x="7910525" y="4205850"/>
              <a:ext cx="18350" cy="16800"/>
            </a:xfrm>
            <a:custGeom>
              <a:avLst/>
              <a:gdLst/>
              <a:ahLst/>
              <a:cxnLst/>
              <a:rect l="l" t="t" r="r" b="b"/>
              <a:pathLst>
                <a:path w="734" h="672" extrusionOk="0">
                  <a:moveTo>
                    <a:pt x="584" y="0"/>
                  </a:moveTo>
                  <a:cubicBezTo>
                    <a:pt x="547" y="0"/>
                    <a:pt x="509" y="25"/>
                    <a:pt x="509" y="70"/>
                  </a:cubicBezTo>
                  <a:cubicBezTo>
                    <a:pt x="513" y="380"/>
                    <a:pt x="429" y="474"/>
                    <a:pt x="316" y="474"/>
                  </a:cubicBezTo>
                  <a:cubicBezTo>
                    <a:pt x="300" y="474"/>
                    <a:pt x="284" y="472"/>
                    <a:pt x="267" y="468"/>
                  </a:cubicBezTo>
                  <a:cubicBezTo>
                    <a:pt x="140" y="566"/>
                    <a:pt x="0" y="672"/>
                    <a:pt x="78" y="672"/>
                  </a:cubicBezTo>
                  <a:cubicBezTo>
                    <a:pt x="85" y="672"/>
                    <a:pt x="95" y="671"/>
                    <a:pt x="106" y="669"/>
                  </a:cubicBezTo>
                  <a:cubicBezTo>
                    <a:pt x="470" y="606"/>
                    <a:pt x="734" y="483"/>
                    <a:pt x="650" y="52"/>
                  </a:cubicBezTo>
                  <a:cubicBezTo>
                    <a:pt x="643" y="16"/>
                    <a:pt x="614"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0"/>
            <p:cNvSpPr/>
            <p:nvPr/>
          </p:nvSpPr>
          <p:spPr>
            <a:xfrm>
              <a:off x="7477775" y="4253200"/>
              <a:ext cx="261050" cy="30325"/>
            </a:xfrm>
            <a:custGeom>
              <a:avLst/>
              <a:gdLst/>
              <a:ahLst/>
              <a:cxnLst/>
              <a:rect l="l" t="t" r="r" b="b"/>
              <a:pathLst>
                <a:path w="10442" h="1213" extrusionOk="0">
                  <a:moveTo>
                    <a:pt x="265" y="0"/>
                  </a:moveTo>
                  <a:cubicBezTo>
                    <a:pt x="231" y="0"/>
                    <a:pt x="194" y="3"/>
                    <a:pt x="154" y="11"/>
                  </a:cubicBezTo>
                  <a:cubicBezTo>
                    <a:pt x="0" y="38"/>
                    <a:pt x="35" y="280"/>
                    <a:pt x="185" y="280"/>
                  </a:cubicBezTo>
                  <a:cubicBezTo>
                    <a:pt x="186" y="280"/>
                    <a:pt x="186" y="280"/>
                    <a:pt x="187" y="280"/>
                  </a:cubicBezTo>
                  <a:cubicBezTo>
                    <a:pt x="188" y="280"/>
                    <a:pt x="189" y="280"/>
                    <a:pt x="191" y="280"/>
                  </a:cubicBezTo>
                  <a:cubicBezTo>
                    <a:pt x="555" y="280"/>
                    <a:pt x="838" y="635"/>
                    <a:pt x="1220" y="656"/>
                  </a:cubicBezTo>
                  <a:cubicBezTo>
                    <a:pt x="1231" y="656"/>
                    <a:pt x="1242" y="657"/>
                    <a:pt x="1252" y="657"/>
                  </a:cubicBezTo>
                  <a:cubicBezTo>
                    <a:pt x="1489" y="657"/>
                    <a:pt x="1386" y="491"/>
                    <a:pt x="1592" y="491"/>
                  </a:cubicBezTo>
                  <a:cubicBezTo>
                    <a:pt x="1659" y="491"/>
                    <a:pt x="1760" y="509"/>
                    <a:pt x="1918" y="557"/>
                  </a:cubicBezTo>
                  <a:cubicBezTo>
                    <a:pt x="2015" y="587"/>
                    <a:pt x="2100" y="676"/>
                    <a:pt x="2196" y="712"/>
                  </a:cubicBezTo>
                  <a:cubicBezTo>
                    <a:pt x="2324" y="761"/>
                    <a:pt x="2416" y="780"/>
                    <a:pt x="2549" y="780"/>
                  </a:cubicBezTo>
                  <a:cubicBezTo>
                    <a:pt x="2553" y="780"/>
                    <a:pt x="2558" y="780"/>
                    <a:pt x="2563" y="780"/>
                  </a:cubicBezTo>
                  <a:cubicBezTo>
                    <a:pt x="2805" y="778"/>
                    <a:pt x="3010" y="647"/>
                    <a:pt x="3250" y="647"/>
                  </a:cubicBezTo>
                  <a:cubicBezTo>
                    <a:pt x="3309" y="647"/>
                    <a:pt x="3369" y="655"/>
                    <a:pt x="3433" y="675"/>
                  </a:cubicBezTo>
                  <a:cubicBezTo>
                    <a:pt x="3617" y="730"/>
                    <a:pt x="3747" y="842"/>
                    <a:pt x="3945" y="879"/>
                  </a:cubicBezTo>
                  <a:cubicBezTo>
                    <a:pt x="4105" y="908"/>
                    <a:pt x="4260" y="917"/>
                    <a:pt x="4414" y="917"/>
                  </a:cubicBezTo>
                  <a:cubicBezTo>
                    <a:pt x="4679" y="917"/>
                    <a:pt x="4938" y="890"/>
                    <a:pt x="5200" y="890"/>
                  </a:cubicBezTo>
                  <a:cubicBezTo>
                    <a:pt x="5441" y="890"/>
                    <a:pt x="5686" y="912"/>
                    <a:pt x="5942" y="1000"/>
                  </a:cubicBezTo>
                  <a:cubicBezTo>
                    <a:pt x="6232" y="1101"/>
                    <a:pt x="6516" y="1212"/>
                    <a:pt x="6810" y="1212"/>
                  </a:cubicBezTo>
                  <a:cubicBezTo>
                    <a:pt x="6925" y="1212"/>
                    <a:pt x="7042" y="1195"/>
                    <a:pt x="7162" y="1153"/>
                  </a:cubicBezTo>
                  <a:cubicBezTo>
                    <a:pt x="7583" y="1007"/>
                    <a:pt x="7871" y="894"/>
                    <a:pt x="8334" y="894"/>
                  </a:cubicBezTo>
                  <a:cubicBezTo>
                    <a:pt x="8337" y="894"/>
                    <a:pt x="8340" y="894"/>
                    <a:pt x="8342" y="894"/>
                  </a:cubicBezTo>
                  <a:cubicBezTo>
                    <a:pt x="8416" y="894"/>
                    <a:pt x="8478" y="896"/>
                    <a:pt x="8539" y="896"/>
                  </a:cubicBezTo>
                  <a:cubicBezTo>
                    <a:pt x="8625" y="896"/>
                    <a:pt x="8707" y="891"/>
                    <a:pt x="8810" y="867"/>
                  </a:cubicBezTo>
                  <a:cubicBezTo>
                    <a:pt x="8881" y="850"/>
                    <a:pt x="8924" y="762"/>
                    <a:pt x="8990" y="742"/>
                  </a:cubicBezTo>
                  <a:cubicBezTo>
                    <a:pt x="9099" y="709"/>
                    <a:pt x="9223" y="697"/>
                    <a:pt x="9346" y="697"/>
                  </a:cubicBezTo>
                  <a:cubicBezTo>
                    <a:pt x="9461" y="697"/>
                    <a:pt x="9574" y="708"/>
                    <a:pt x="9672" y="722"/>
                  </a:cubicBezTo>
                  <a:cubicBezTo>
                    <a:pt x="9805" y="741"/>
                    <a:pt x="9893" y="815"/>
                    <a:pt x="10025" y="815"/>
                  </a:cubicBezTo>
                  <a:cubicBezTo>
                    <a:pt x="10048" y="815"/>
                    <a:pt x="10073" y="812"/>
                    <a:pt x="10099" y="807"/>
                  </a:cubicBezTo>
                  <a:cubicBezTo>
                    <a:pt x="10325" y="761"/>
                    <a:pt x="10430" y="642"/>
                    <a:pt x="10438" y="423"/>
                  </a:cubicBezTo>
                  <a:cubicBezTo>
                    <a:pt x="10442" y="344"/>
                    <a:pt x="10387" y="306"/>
                    <a:pt x="10329" y="306"/>
                  </a:cubicBezTo>
                  <a:cubicBezTo>
                    <a:pt x="10269" y="306"/>
                    <a:pt x="10206" y="345"/>
                    <a:pt x="10196" y="420"/>
                  </a:cubicBezTo>
                  <a:cubicBezTo>
                    <a:pt x="10195" y="431"/>
                    <a:pt x="10174" y="435"/>
                    <a:pt x="10140" y="435"/>
                  </a:cubicBezTo>
                  <a:cubicBezTo>
                    <a:pt x="9941" y="435"/>
                    <a:pt x="9281" y="293"/>
                    <a:pt x="9126" y="293"/>
                  </a:cubicBezTo>
                  <a:cubicBezTo>
                    <a:pt x="9122" y="293"/>
                    <a:pt x="9119" y="293"/>
                    <a:pt x="9116" y="293"/>
                  </a:cubicBezTo>
                  <a:cubicBezTo>
                    <a:pt x="9047" y="318"/>
                    <a:pt x="8985" y="353"/>
                    <a:pt x="8929" y="399"/>
                  </a:cubicBezTo>
                  <a:cubicBezTo>
                    <a:pt x="8732" y="512"/>
                    <a:pt x="8533" y="569"/>
                    <a:pt x="8333" y="569"/>
                  </a:cubicBezTo>
                  <a:cubicBezTo>
                    <a:pt x="8233" y="569"/>
                    <a:pt x="8132" y="554"/>
                    <a:pt x="8031" y="526"/>
                  </a:cubicBezTo>
                  <a:cubicBezTo>
                    <a:pt x="8017" y="528"/>
                    <a:pt x="8002" y="528"/>
                    <a:pt x="7987" y="528"/>
                  </a:cubicBezTo>
                  <a:cubicBezTo>
                    <a:pt x="7935" y="528"/>
                    <a:pt x="7879" y="519"/>
                    <a:pt x="7825" y="519"/>
                  </a:cubicBezTo>
                  <a:cubicBezTo>
                    <a:pt x="7804" y="519"/>
                    <a:pt x="7783" y="521"/>
                    <a:pt x="7762" y="524"/>
                  </a:cubicBezTo>
                  <a:cubicBezTo>
                    <a:pt x="7528" y="568"/>
                    <a:pt x="7409" y="733"/>
                    <a:pt x="7204" y="826"/>
                  </a:cubicBezTo>
                  <a:cubicBezTo>
                    <a:pt x="7007" y="916"/>
                    <a:pt x="6848" y="950"/>
                    <a:pt x="6704" y="950"/>
                  </a:cubicBezTo>
                  <a:cubicBezTo>
                    <a:pt x="6434" y="950"/>
                    <a:pt x="6217" y="829"/>
                    <a:pt x="5905" y="719"/>
                  </a:cubicBezTo>
                  <a:cubicBezTo>
                    <a:pt x="5576" y="602"/>
                    <a:pt x="5282" y="570"/>
                    <a:pt x="4969" y="570"/>
                  </a:cubicBezTo>
                  <a:cubicBezTo>
                    <a:pt x="4816" y="570"/>
                    <a:pt x="4658" y="578"/>
                    <a:pt x="4488" y="587"/>
                  </a:cubicBezTo>
                  <a:cubicBezTo>
                    <a:pt x="4462" y="588"/>
                    <a:pt x="4437" y="589"/>
                    <a:pt x="4412" y="589"/>
                  </a:cubicBezTo>
                  <a:cubicBezTo>
                    <a:pt x="4082" y="589"/>
                    <a:pt x="3822" y="477"/>
                    <a:pt x="3516" y="357"/>
                  </a:cubicBezTo>
                  <a:cubicBezTo>
                    <a:pt x="3360" y="296"/>
                    <a:pt x="3308" y="211"/>
                    <a:pt x="3125" y="211"/>
                  </a:cubicBezTo>
                  <a:cubicBezTo>
                    <a:pt x="3124" y="211"/>
                    <a:pt x="3123" y="211"/>
                    <a:pt x="3122" y="211"/>
                  </a:cubicBezTo>
                  <a:cubicBezTo>
                    <a:pt x="2904" y="211"/>
                    <a:pt x="2862" y="372"/>
                    <a:pt x="2676" y="407"/>
                  </a:cubicBezTo>
                  <a:cubicBezTo>
                    <a:pt x="2596" y="421"/>
                    <a:pt x="2531" y="427"/>
                    <a:pt x="2476" y="427"/>
                  </a:cubicBezTo>
                  <a:cubicBezTo>
                    <a:pt x="2223" y="427"/>
                    <a:pt x="2177" y="297"/>
                    <a:pt x="1916" y="212"/>
                  </a:cubicBezTo>
                  <a:cubicBezTo>
                    <a:pt x="1855" y="192"/>
                    <a:pt x="1797" y="184"/>
                    <a:pt x="1742" y="184"/>
                  </a:cubicBezTo>
                  <a:cubicBezTo>
                    <a:pt x="1504" y="184"/>
                    <a:pt x="1319" y="339"/>
                    <a:pt x="1086" y="339"/>
                  </a:cubicBezTo>
                  <a:cubicBezTo>
                    <a:pt x="1043" y="339"/>
                    <a:pt x="997" y="333"/>
                    <a:pt x="949" y="320"/>
                  </a:cubicBezTo>
                  <a:cubicBezTo>
                    <a:pt x="652" y="239"/>
                    <a:pt x="55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0"/>
            <p:cNvSpPr/>
            <p:nvPr/>
          </p:nvSpPr>
          <p:spPr>
            <a:xfrm>
              <a:off x="7323575" y="4213325"/>
              <a:ext cx="128750" cy="43500"/>
            </a:xfrm>
            <a:custGeom>
              <a:avLst/>
              <a:gdLst/>
              <a:ahLst/>
              <a:cxnLst/>
              <a:rect l="l" t="t" r="r" b="b"/>
              <a:pathLst>
                <a:path w="5150" h="1740" extrusionOk="0">
                  <a:moveTo>
                    <a:pt x="199" y="1"/>
                  </a:moveTo>
                  <a:cubicBezTo>
                    <a:pt x="75" y="1"/>
                    <a:pt x="0" y="160"/>
                    <a:pt x="126" y="247"/>
                  </a:cubicBezTo>
                  <a:cubicBezTo>
                    <a:pt x="621" y="581"/>
                    <a:pt x="1201" y="733"/>
                    <a:pt x="1795" y="773"/>
                  </a:cubicBezTo>
                  <a:cubicBezTo>
                    <a:pt x="2327" y="806"/>
                    <a:pt x="2702" y="1178"/>
                    <a:pt x="3215" y="1193"/>
                  </a:cubicBezTo>
                  <a:lnTo>
                    <a:pt x="3215" y="1194"/>
                  </a:lnTo>
                  <a:cubicBezTo>
                    <a:pt x="3222" y="1195"/>
                    <a:pt x="3230" y="1195"/>
                    <a:pt x="3237" y="1195"/>
                  </a:cubicBezTo>
                  <a:cubicBezTo>
                    <a:pt x="3443" y="1195"/>
                    <a:pt x="3375" y="1113"/>
                    <a:pt x="3436" y="1113"/>
                  </a:cubicBezTo>
                  <a:cubicBezTo>
                    <a:pt x="3471" y="1113"/>
                    <a:pt x="3549" y="1140"/>
                    <a:pt x="3746" y="1226"/>
                  </a:cubicBezTo>
                  <a:cubicBezTo>
                    <a:pt x="4380" y="1499"/>
                    <a:pt x="3872" y="1265"/>
                    <a:pt x="4146" y="1469"/>
                  </a:cubicBezTo>
                  <a:cubicBezTo>
                    <a:pt x="4298" y="1583"/>
                    <a:pt x="4394" y="1723"/>
                    <a:pt x="4602" y="1738"/>
                  </a:cubicBezTo>
                  <a:cubicBezTo>
                    <a:pt x="4618" y="1739"/>
                    <a:pt x="4634" y="1740"/>
                    <a:pt x="4650" y="1740"/>
                  </a:cubicBezTo>
                  <a:cubicBezTo>
                    <a:pt x="4893" y="1740"/>
                    <a:pt x="5038" y="1602"/>
                    <a:pt x="5112" y="1378"/>
                  </a:cubicBezTo>
                  <a:cubicBezTo>
                    <a:pt x="5149" y="1265"/>
                    <a:pt x="5061" y="1194"/>
                    <a:pt x="4969" y="1194"/>
                  </a:cubicBezTo>
                  <a:cubicBezTo>
                    <a:pt x="4908" y="1194"/>
                    <a:pt x="4846" y="1226"/>
                    <a:pt x="4818" y="1297"/>
                  </a:cubicBezTo>
                  <a:cubicBezTo>
                    <a:pt x="4809" y="1322"/>
                    <a:pt x="4790" y="1333"/>
                    <a:pt x="4763" y="1333"/>
                  </a:cubicBezTo>
                  <a:cubicBezTo>
                    <a:pt x="4566" y="1333"/>
                    <a:pt x="3957" y="731"/>
                    <a:pt x="3795" y="687"/>
                  </a:cubicBezTo>
                  <a:cubicBezTo>
                    <a:pt x="3723" y="668"/>
                    <a:pt x="3661" y="660"/>
                    <a:pt x="3605" y="660"/>
                  </a:cubicBezTo>
                  <a:cubicBezTo>
                    <a:pt x="3421" y="660"/>
                    <a:pt x="3301" y="742"/>
                    <a:pt x="3113" y="742"/>
                  </a:cubicBezTo>
                  <a:cubicBezTo>
                    <a:pt x="3025" y="742"/>
                    <a:pt x="2923" y="724"/>
                    <a:pt x="2793" y="673"/>
                  </a:cubicBezTo>
                  <a:cubicBezTo>
                    <a:pt x="1975" y="348"/>
                    <a:pt x="1110" y="372"/>
                    <a:pt x="261" y="14"/>
                  </a:cubicBezTo>
                  <a:cubicBezTo>
                    <a:pt x="239" y="5"/>
                    <a:pt x="218"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0"/>
            <p:cNvSpPr/>
            <p:nvPr/>
          </p:nvSpPr>
          <p:spPr>
            <a:xfrm>
              <a:off x="7576550" y="4155400"/>
              <a:ext cx="348200" cy="71925"/>
            </a:xfrm>
            <a:custGeom>
              <a:avLst/>
              <a:gdLst/>
              <a:ahLst/>
              <a:cxnLst/>
              <a:rect l="l" t="t" r="r" b="b"/>
              <a:pathLst>
                <a:path w="13928" h="2877" extrusionOk="0">
                  <a:moveTo>
                    <a:pt x="13808" y="0"/>
                  </a:moveTo>
                  <a:cubicBezTo>
                    <a:pt x="13788" y="0"/>
                    <a:pt x="13769" y="8"/>
                    <a:pt x="13753" y="27"/>
                  </a:cubicBezTo>
                  <a:cubicBezTo>
                    <a:pt x="13545" y="276"/>
                    <a:pt x="13545" y="345"/>
                    <a:pt x="13391" y="345"/>
                  </a:cubicBezTo>
                  <a:cubicBezTo>
                    <a:pt x="13335" y="345"/>
                    <a:pt x="13259" y="336"/>
                    <a:pt x="13145" y="323"/>
                  </a:cubicBezTo>
                  <a:cubicBezTo>
                    <a:pt x="13056" y="313"/>
                    <a:pt x="12970" y="308"/>
                    <a:pt x="12886" y="308"/>
                  </a:cubicBezTo>
                  <a:cubicBezTo>
                    <a:pt x="12582" y="308"/>
                    <a:pt x="12299" y="372"/>
                    <a:pt x="11999" y="497"/>
                  </a:cubicBezTo>
                  <a:cubicBezTo>
                    <a:pt x="11156" y="848"/>
                    <a:pt x="10660" y="1241"/>
                    <a:pt x="9708" y="1241"/>
                  </a:cubicBezTo>
                  <a:cubicBezTo>
                    <a:pt x="9698" y="1241"/>
                    <a:pt x="9689" y="1241"/>
                    <a:pt x="9679" y="1241"/>
                  </a:cubicBezTo>
                  <a:cubicBezTo>
                    <a:pt x="9663" y="1241"/>
                    <a:pt x="9647" y="1241"/>
                    <a:pt x="9631" y="1241"/>
                  </a:cubicBezTo>
                  <a:cubicBezTo>
                    <a:pt x="9046" y="1241"/>
                    <a:pt x="8777" y="1363"/>
                    <a:pt x="8216" y="1564"/>
                  </a:cubicBezTo>
                  <a:cubicBezTo>
                    <a:pt x="7483" y="1828"/>
                    <a:pt x="6596" y="1778"/>
                    <a:pt x="5822" y="1852"/>
                  </a:cubicBezTo>
                  <a:cubicBezTo>
                    <a:pt x="5232" y="1909"/>
                    <a:pt x="4643" y="1967"/>
                    <a:pt x="4057" y="2052"/>
                  </a:cubicBezTo>
                  <a:cubicBezTo>
                    <a:pt x="3244" y="2171"/>
                    <a:pt x="2269" y="2563"/>
                    <a:pt x="1386" y="2563"/>
                  </a:cubicBezTo>
                  <a:cubicBezTo>
                    <a:pt x="968" y="2563"/>
                    <a:pt x="570" y="2475"/>
                    <a:pt x="219" y="2230"/>
                  </a:cubicBezTo>
                  <a:cubicBezTo>
                    <a:pt x="198" y="2214"/>
                    <a:pt x="176" y="2208"/>
                    <a:pt x="156" y="2208"/>
                  </a:cubicBezTo>
                  <a:cubicBezTo>
                    <a:pt x="65" y="2208"/>
                    <a:pt x="0" y="2341"/>
                    <a:pt x="72" y="2422"/>
                  </a:cubicBezTo>
                  <a:cubicBezTo>
                    <a:pt x="379" y="2768"/>
                    <a:pt x="791" y="2877"/>
                    <a:pt x="1221" y="2877"/>
                  </a:cubicBezTo>
                  <a:cubicBezTo>
                    <a:pt x="1513" y="2877"/>
                    <a:pt x="1813" y="2827"/>
                    <a:pt x="2094" y="2766"/>
                  </a:cubicBezTo>
                  <a:cubicBezTo>
                    <a:pt x="3438" y="2477"/>
                    <a:pt x="4733" y="2196"/>
                    <a:pt x="6109" y="2059"/>
                  </a:cubicBezTo>
                  <a:cubicBezTo>
                    <a:pt x="6674" y="2002"/>
                    <a:pt x="7260" y="1974"/>
                    <a:pt x="7818" y="1864"/>
                  </a:cubicBezTo>
                  <a:cubicBezTo>
                    <a:pt x="8470" y="1737"/>
                    <a:pt x="8941" y="1381"/>
                    <a:pt x="9639" y="1381"/>
                  </a:cubicBezTo>
                  <a:cubicBezTo>
                    <a:pt x="9652" y="1381"/>
                    <a:pt x="9664" y="1381"/>
                    <a:pt x="9677" y="1382"/>
                  </a:cubicBezTo>
                  <a:cubicBezTo>
                    <a:pt x="9757" y="1383"/>
                    <a:pt x="9833" y="1384"/>
                    <a:pt x="9907" y="1384"/>
                  </a:cubicBezTo>
                  <a:cubicBezTo>
                    <a:pt x="10322" y="1384"/>
                    <a:pt x="10661" y="1348"/>
                    <a:pt x="11092" y="1160"/>
                  </a:cubicBezTo>
                  <a:cubicBezTo>
                    <a:pt x="11655" y="914"/>
                    <a:pt x="12245" y="530"/>
                    <a:pt x="12859" y="530"/>
                  </a:cubicBezTo>
                  <a:cubicBezTo>
                    <a:pt x="13067" y="530"/>
                    <a:pt x="13277" y="574"/>
                    <a:pt x="13490" y="681"/>
                  </a:cubicBezTo>
                  <a:cubicBezTo>
                    <a:pt x="13507" y="690"/>
                    <a:pt x="13525" y="694"/>
                    <a:pt x="13542" y="694"/>
                  </a:cubicBezTo>
                  <a:cubicBezTo>
                    <a:pt x="13587" y="694"/>
                    <a:pt x="13628" y="666"/>
                    <a:pt x="13644" y="618"/>
                  </a:cubicBezTo>
                  <a:cubicBezTo>
                    <a:pt x="13688" y="435"/>
                    <a:pt x="13769" y="273"/>
                    <a:pt x="13887" y="129"/>
                  </a:cubicBezTo>
                  <a:cubicBezTo>
                    <a:pt x="13928" y="71"/>
                    <a:pt x="13867" y="0"/>
                    <a:pt x="13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0"/>
            <p:cNvSpPr/>
            <p:nvPr/>
          </p:nvSpPr>
          <p:spPr>
            <a:xfrm>
              <a:off x="7322800" y="4153650"/>
              <a:ext cx="207900" cy="65925"/>
            </a:xfrm>
            <a:custGeom>
              <a:avLst/>
              <a:gdLst/>
              <a:ahLst/>
              <a:cxnLst/>
              <a:rect l="l" t="t" r="r" b="b"/>
              <a:pathLst>
                <a:path w="8316" h="2637" extrusionOk="0">
                  <a:moveTo>
                    <a:pt x="228" y="1"/>
                  </a:moveTo>
                  <a:cubicBezTo>
                    <a:pt x="118" y="1"/>
                    <a:pt x="1" y="132"/>
                    <a:pt x="81" y="239"/>
                  </a:cubicBezTo>
                  <a:cubicBezTo>
                    <a:pt x="285" y="512"/>
                    <a:pt x="506" y="716"/>
                    <a:pt x="833" y="840"/>
                  </a:cubicBezTo>
                  <a:cubicBezTo>
                    <a:pt x="1015" y="910"/>
                    <a:pt x="1215" y="950"/>
                    <a:pt x="1412" y="950"/>
                  </a:cubicBezTo>
                  <a:cubicBezTo>
                    <a:pt x="1443" y="950"/>
                    <a:pt x="1474" y="949"/>
                    <a:pt x="1505" y="947"/>
                  </a:cubicBezTo>
                  <a:cubicBezTo>
                    <a:pt x="1607" y="940"/>
                    <a:pt x="1821" y="844"/>
                    <a:pt x="1938" y="844"/>
                  </a:cubicBezTo>
                  <a:cubicBezTo>
                    <a:pt x="1947" y="844"/>
                    <a:pt x="1956" y="845"/>
                    <a:pt x="1964" y="846"/>
                  </a:cubicBezTo>
                  <a:cubicBezTo>
                    <a:pt x="2335" y="911"/>
                    <a:pt x="2784" y="1511"/>
                    <a:pt x="3128" y="1736"/>
                  </a:cubicBezTo>
                  <a:cubicBezTo>
                    <a:pt x="3507" y="1984"/>
                    <a:pt x="3807" y="2147"/>
                    <a:pt x="4256" y="2168"/>
                  </a:cubicBezTo>
                  <a:cubicBezTo>
                    <a:pt x="4652" y="2189"/>
                    <a:pt x="4862" y="2287"/>
                    <a:pt x="5229" y="2394"/>
                  </a:cubicBezTo>
                  <a:cubicBezTo>
                    <a:pt x="5369" y="2435"/>
                    <a:pt x="5469" y="2463"/>
                    <a:pt x="5609" y="2463"/>
                  </a:cubicBezTo>
                  <a:cubicBezTo>
                    <a:pt x="5611" y="2463"/>
                    <a:pt x="5613" y="2463"/>
                    <a:pt x="5615" y="2463"/>
                  </a:cubicBezTo>
                  <a:cubicBezTo>
                    <a:pt x="6098" y="2463"/>
                    <a:pt x="6359" y="2215"/>
                    <a:pt x="6721" y="2215"/>
                  </a:cubicBezTo>
                  <a:cubicBezTo>
                    <a:pt x="6878" y="2215"/>
                    <a:pt x="7055" y="2262"/>
                    <a:pt x="7277" y="2396"/>
                  </a:cubicBezTo>
                  <a:cubicBezTo>
                    <a:pt x="7453" y="2502"/>
                    <a:pt x="7718" y="2637"/>
                    <a:pt x="7936" y="2637"/>
                  </a:cubicBezTo>
                  <a:cubicBezTo>
                    <a:pt x="8116" y="2637"/>
                    <a:pt x="8263" y="2545"/>
                    <a:pt x="8303" y="2270"/>
                  </a:cubicBezTo>
                  <a:cubicBezTo>
                    <a:pt x="8315" y="2183"/>
                    <a:pt x="8251" y="2127"/>
                    <a:pt x="8187" y="2127"/>
                  </a:cubicBezTo>
                  <a:cubicBezTo>
                    <a:pt x="8144" y="2127"/>
                    <a:pt x="8101" y="2152"/>
                    <a:pt x="8081" y="2209"/>
                  </a:cubicBezTo>
                  <a:cubicBezTo>
                    <a:pt x="8054" y="2286"/>
                    <a:pt x="8000" y="2316"/>
                    <a:pt x="7930" y="2316"/>
                  </a:cubicBezTo>
                  <a:cubicBezTo>
                    <a:pt x="7675" y="2316"/>
                    <a:pt x="7208" y="1912"/>
                    <a:pt x="7048" y="1859"/>
                  </a:cubicBezTo>
                  <a:cubicBezTo>
                    <a:pt x="6963" y="1830"/>
                    <a:pt x="6879" y="1819"/>
                    <a:pt x="6796" y="1819"/>
                  </a:cubicBezTo>
                  <a:cubicBezTo>
                    <a:pt x="6638" y="1819"/>
                    <a:pt x="6482" y="1860"/>
                    <a:pt x="6326" y="1907"/>
                  </a:cubicBezTo>
                  <a:cubicBezTo>
                    <a:pt x="6081" y="1981"/>
                    <a:pt x="5877" y="2019"/>
                    <a:pt x="5667" y="2019"/>
                  </a:cubicBezTo>
                  <a:cubicBezTo>
                    <a:pt x="5474" y="2019"/>
                    <a:pt x="5277" y="1987"/>
                    <a:pt x="5037" y="1918"/>
                  </a:cubicBezTo>
                  <a:cubicBezTo>
                    <a:pt x="4709" y="1825"/>
                    <a:pt x="4599" y="1836"/>
                    <a:pt x="4258" y="1817"/>
                  </a:cubicBezTo>
                  <a:cubicBezTo>
                    <a:pt x="3826" y="1791"/>
                    <a:pt x="3454" y="1552"/>
                    <a:pt x="3101" y="1307"/>
                  </a:cubicBezTo>
                  <a:cubicBezTo>
                    <a:pt x="2828" y="1119"/>
                    <a:pt x="2563" y="734"/>
                    <a:pt x="2284" y="574"/>
                  </a:cubicBezTo>
                  <a:cubicBezTo>
                    <a:pt x="2199" y="525"/>
                    <a:pt x="2151" y="510"/>
                    <a:pt x="2107" y="510"/>
                  </a:cubicBezTo>
                  <a:cubicBezTo>
                    <a:pt x="2050" y="510"/>
                    <a:pt x="2001" y="536"/>
                    <a:pt x="1881" y="540"/>
                  </a:cubicBezTo>
                  <a:cubicBezTo>
                    <a:pt x="1721" y="546"/>
                    <a:pt x="1573" y="554"/>
                    <a:pt x="1434" y="554"/>
                  </a:cubicBezTo>
                  <a:cubicBezTo>
                    <a:pt x="1009" y="554"/>
                    <a:pt x="666" y="480"/>
                    <a:pt x="326" y="49"/>
                  </a:cubicBezTo>
                  <a:cubicBezTo>
                    <a:pt x="299" y="15"/>
                    <a:pt x="264"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0"/>
            <p:cNvSpPr/>
            <p:nvPr/>
          </p:nvSpPr>
          <p:spPr>
            <a:xfrm>
              <a:off x="7723475" y="4089150"/>
              <a:ext cx="192450" cy="68525"/>
            </a:xfrm>
            <a:custGeom>
              <a:avLst/>
              <a:gdLst/>
              <a:ahLst/>
              <a:cxnLst/>
              <a:rect l="l" t="t" r="r" b="b"/>
              <a:pathLst>
                <a:path w="7698" h="2741" extrusionOk="0">
                  <a:moveTo>
                    <a:pt x="7331" y="1"/>
                  </a:moveTo>
                  <a:cubicBezTo>
                    <a:pt x="7276" y="1"/>
                    <a:pt x="7224" y="73"/>
                    <a:pt x="7253" y="133"/>
                  </a:cubicBezTo>
                  <a:cubicBezTo>
                    <a:pt x="7158" y="388"/>
                    <a:pt x="7059" y="516"/>
                    <a:pt x="6955" y="516"/>
                  </a:cubicBezTo>
                  <a:cubicBezTo>
                    <a:pt x="6920" y="516"/>
                    <a:pt x="6884" y="501"/>
                    <a:pt x="6847" y="471"/>
                  </a:cubicBezTo>
                  <a:cubicBezTo>
                    <a:pt x="6828" y="455"/>
                    <a:pt x="6807" y="441"/>
                    <a:pt x="6784" y="429"/>
                  </a:cubicBezTo>
                  <a:cubicBezTo>
                    <a:pt x="6783" y="429"/>
                    <a:pt x="6782" y="429"/>
                    <a:pt x="6781" y="429"/>
                  </a:cubicBezTo>
                  <a:cubicBezTo>
                    <a:pt x="6754" y="429"/>
                    <a:pt x="6716" y="378"/>
                    <a:pt x="6677" y="378"/>
                  </a:cubicBezTo>
                  <a:cubicBezTo>
                    <a:pt x="6674" y="378"/>
                    <a:pt x="6671" y="378"/>
                    <a:pt x="6667" y="379"/>
                  </a:cubicBezTo>
                  <a:cubicBezTo>
                    <a:pt x="6475" y="428"/>
                    <a:pt x="6455" y="384"/>
                    <a:pt x="6302" y="532"/>
                  </a:cubicBezTo>
                  <a:cubicBezTo>
                    <a:pt x="6221" y="609"/>
                    <a:pt x="6205" y="787"/>
                    <a:pt x="6128" y="850"/>
                  </a:cubicBezTo>
                  <a:cubicBezTo>
                    <a:pt x="6056" y="909"/>
                    <a:pt x="5691" y="913"/>
                    <a:pt x="5606" y="932"/>
                  </a:cubicBezTo>
                  <a:cubicBezTo>
                    <a:pt x="5330" y="992"/>
                    <a:pt x="5212" y="1002"/>
                    <a:pt x="4988" y="1199"/>
                  </a:cubicBezTo>
                  <a:cubicBezTo>
                    <a:pt x="4851" y="1316"/>
                    <a:pt x="4738" y="1543"/>
                    <a:pt x="4587" y="1631"/>
                  </a:cubicBezTo>
                  <a:cubicBezTo>
                    <a:pt x="4443" y="1715"/>
                    <a:pt x="3919" y="1716"/>
                    <a:pt x="3771" y="1752"/>
                  </a:cubicBezTo>
                  <a:cubicBezTo>
                    <a:pt x="3507" y="1812"/>
                    <a:pt x="3310" y="1959"/>
                    <a:pt x="3051" y="2033"/>
                  </a:cubicBezTo>
                  <a:cubicBezTo>
                    <a:pt x="2129" y="2301"/>
                    <a:pt x="1093" y="2329"/>
                    <a:pt x="147" y="2509"/>
                  </a:cubicBezTo>
                  <a:cubicBezTo>
                    <a:pt x="1" y="2536"/>
                    <a:pt x="54" y="2740"/>
                    <a:pt x="189" y="2740"/>
                  </a:cubicBezTo>
                  <a:cubicBezTo>
                    <a:pt x="195" y="2740"/>
                    <a:pt x="202" y="2740"/>
                    <a:pt x="209" y="2739"/>
                  </a:cubicBezTo>
                  <a:cubicBezTo>
                    <a:pt x="866" y="2644"/>
                    <a:pt x="1519" y="2525"/>
                    <a:pt x="2174" y="2410"/>
                  </a:cubicBezTo>
                  <a:cubicBezTo>
                    <a:pt x="2746" y="2310"/>
                    <a:pt x="3342" y="2086"/>
                    <a:pt x="3913" y="2025"/>
                  </a:cubicBezTo>
                  <a:cubicBezTo>
                    <a:pt x="3938" y="2022"/>
                    <a:pt x="3961" y="2021"/>
                    <a:pt x="3981" y="2021"/>
                  </a:cubicBezTo>
                  <a:cubicBezTo>
                    <a:pt x="4094" y="2021"/>
                    <a:pt x="4132" y="2056"/>
                    <a:pt x="4213" y="2056"/>
                  </a:cubicBezTo>
                  <a:cubicBezTo>
                    <a:pt x="4253" y="2056"/>
                    <a:pt x="4304" y="2047"/>
                    <a:pt x="4379" y="2022"/>
                  </a:cubicBezTo>
                  <a:cubicBezTo>
                    <a:pt x="4592" y="1950"/>
                    <a:pt x="4711" y="1764"/>
                    <a:pt x="4875" y="1629"/>
                  </a:cubicBezTo>
                  <a:cubicBezTo>
                    <a:pt x="5208" y="1354"/>
                    <a:pt x="5192" y="1411"/>
                    <a:pt x="5818" y="1250"/>
                  </a:cubicBezTo>
                  <a:cubicBezTo>
                    <a:pt x="6101" y="1177"/>
                    <a:pt x="6079" y="1246"/>
                    <a:pt x="6318" y="1053"/>
                  </a:cubicBezTo>
                  <a:cubicBezTo>
                    <a:pt x="6546" y="871"/>
                    <a:pt x="6339" y="786"/>
                    <a:pt x="6786" y="777"/>
                  </a:cubicBezTo>
                  <a:cubicBezTo>
                    <a:pt x="6787" y="777"/>
                    <a:pt x="6788" y="777"/>
                    <a:pt x="6790" y="777"/>
                  </a:cubicBezTo>
                  <a:cubicBezTo>
                    <a:pt x="6863" y="777"/>
                    <a:pt x="6936" y="861"/>
                    <a:pt x="7013" y="861"/>
                  </a:cubicBezTo>
                  <a:cubicBezTo>
                    <a:pt x="7017" y="861"/>
                    <a:pt x="7020" y="861"/>
                    <a:pt x="7024" y="860"/>
                  </a:cubicBezTo>
                  <a:cubicBezTo>
                    <a:pt x="7510" y="806"/>
                    <a:pt x="7698" y="418"/>
                    <a:pt x="7385" y="30"/>
                  </a:cubicBezTo>
                  <a:cubicBezTo>
                    <a:pt x="7369" y="9"/>
                    <a:pt x="7350" y="1"/>
                    <a:pt x="7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0"/>
            <p:cNvSpPr/>
            <p:nvPr/>
          </p:nvSpPr>
          <p:spPr>
            <a:xfrm>
              <a:off x="7416525" y="4137225"/>
              <a:ext cx="272300" cy="33175"/>
            </a:xfrm>
            <a:custGeom>
              <a:avLst/>
              <a:gdLst/>
              <a:ahLst/>
              <a:cxnLst/>
              <a:rect l="l" t="t" r="r" b="b"/>
              <a:pathLst>
                <a:path w="10892" h="1327" extrusionOk="0">
                  <a:moveTo>
                    <a:pt x="186" y="0"/>
                  </a:moveTo>
                  <a:cubicBezTo>
                    <a:pt x="43" y="0"/>
                    <a:pt x="0" y="241"/>
                    <a:pt x="161" y="307"/>
                  </a:cubicBezTo>
                  <a:cubicBezTo>
                    <a:pt x="1357" y="801"/>
                    <a:pt x="2656" y="1181"/>
                    <a:pt x="3958" y="1239"/>
                  </a:cubicBezTo>
                  <a:cubicBezTo>
                    <a:pt x="3992" y="1241"/>
                    <a:pt x="4026" y="1241"/>
                    <a:pt x="4060" y="1241"/>
                  </a:cubicBezTo>
                  <a:cubicBezTo>
                    <a:pt x="4571" y="1241"/>
                    <a:pt x="5024" y="1079"/>
                    <a:pt x="5525" y="1048"/>
                  </a:cubicBezTo>
                  <a:cubicBezTo>
                    <a:pt x="5549" y="1047"/>
                    <a:pt x="5571" y="1046"/>
                    <a:pt x="5594" y="1046"/>
                  </a:cubicBezTo>
                  <a:cubicBezTo>
                    <a:pt x="5976" y="1046"/>
                    <a:pt x="6168" y="1247"/>
                    <a:pt x="6486" y="1247"/>
                  </a:cubicBezTo>
                  <a:cubicBezTo>
                    <a:pt x="6551" y="1247"/>
                    <a:pt x="6621" y="1239"/>
                    <a:pt x="6699" y="1219"/>
                  </a:cubicBezTo>
                  <a:cubicBezTo>
                    <a:pt x="7013" y="1138"/>
                    <a:pt x="7132" y="1072"/>
                    <a:pt x="7333" y="1072"/>
                  </a:cubicBezTo>
                  <a:cubicBezTo>
                    <a:pt x="7409" y="1072"/>
                    <a:pt x="7496" y="1081"/>
                    <a:pt x="7609" y="1103"/>
                  </a:cubicBezTo>
                  <a:cubicBezTo>
                    <a:pt x="7778" y="1134"/>
                    <a:pt x="7940" y="1192"/>
                    <a:pt x="8111" y="1215"/>
                  </a:cubicBezTo>
                  <a:cubicBezTo>
                    <a:pt x="8180" y="1224"/>
                    <a:pt x="8241" y="1228"/>
                    <a:pt x="8296" y="1228"/>
                  </a:cubicBezTo>
                  <a:cubicBezTo>
                    <a:pt x="8521" y="1228"/>
                    <a:pt x="8657" y="1159"/>
                    <a:pt x="8899" y="1071"/>
                  </a:cubicBezTo>
                  <a:cubicBezTo>
                    <a:pt x="9136" y="985"/>
                    <a:pt x="9265" y="949"/>
                    <a:pt x="9349" y="949"/>
                  </a:cubicBezTo>
                  <a:cubicBezTo>
                    <a:pt x="9516" y="949"/>
                    <a:pt x="9508" y="1088"/>
                    <a:pt x="9825" y="1235"/>
                  </a:cubicBezTo>
                  <a:cubicBezTo>
                    <a:pt x="9905" y="1270"/>
                    <a:pt x="9982" y="1316"/>
                    <a:pt x="10070" y="1326"/>
                  </a:cubicBezTo>
                  <a:cubicBezTo>
                    <a:pt x="10075" y="1326"/>
                    <a:pt x="10080" y="1326"/>
                    <a:pt x="10086" y="1326"/>
                  </a:cubicBezTo>
                  <a:cubicBezTo>
                    <a:pt x="10295" y="1326"/>
                    <a:pt x="10682" y="948"/>
                    <a:pt x="10705" y="948"/>
                  </a:cubicBezTo>
                  <a:cubicBezTo>
                    <a:pt x="10705" y="948"/>
                    <a:pt x="10706" y="948"/>
                    <a:pt x="10706" y="948"/>
                  </a:cubicBezTo>
                  <a:cubicBezTo>
                    <a:pt x="10716" y="952"/>
                    <a:pt x="10727" y="953"/>
                    <a:pt x="10736" y="953"/>
                  </a:cubicBezTo>
                  <a:cubicBezTo>
                    <a:pt x="10834" y="953"/>
                    <a:pt x="10892" y="796"/>
                    <a:pt x="10790" y="750"/>
                  </a:cubicBezTo>
                  <a:cubicBezTo>
                    <a:pt x="10721" y="719"/>
                    <a:pt x="10678" y="707"/>
                    <a:pt x="10643" y="707"/>
                  </a:cubicBezTo>
                  <a:cubicBezTo>
                    <a:pt x="10578" y="707"/>
                    <a:pt x="10538" y="746"/>
                    <a:pt x="10412" y="774"/>
                  </a:cubicBezTo>
                  <a:cubicBezTo>
                    <a:pt x="10377" y="819"/>
                    <a:pt x="10346" y="866"/>
                    <a:pt x="10319" y="916"/>
                  </a:cubicBezTo>
                  <a:cubicBezTo>
                    <a:pt x="10235" y="957"/>
                    <a:pt x="10157" y="978"/>
                    <a:pt x="10085" y="978"/>
                  </a:cubicBezTo>
                  <a:cubicBezTo>
                    <a:pt x="9948" y="978"/>
                    <a:pt x="9833" y="904"/>
                    <a:pt x="9739" y="755"/>
                  </a:cubicBezTo>
                  <a:cubicBezTo>
                    <a:pt x="9639" y="679"/>
                    <a:pt x="9537" y="582"/>
                    <a:pt x="9412" y="547"/>
                  </a:cubicBezTo>
                  <a:cubicBezTo>
                    <a:pt x="9347" y="528"/>
                    <a:pt x="9293" y="520"/>
                    <a:pt x="9247" y="520"/>
                  </a:cubicBezTo>
                  <a:cubicBezTo>
                    <a:pt x="9104" y="520"/>
                    <a:pt x="9020" y="595"/>
                    <a:pt x="8844" y="679"/>
                  </a:cubicBezTo>
                  <a:cubicBezTo>
                    <a:pt x="8623" y="786"/>
                    <a:pt x="8436" y="821"/>
                    <a:pt x="8263" y="821"/>
                  </a:cubicBezTo>
                  <a:cubicBezTo>
                    <a:pt x="7938" y="821"/>
                    <a:pt x="7660" y="698"/>
                    <a:pt x="7292" y="698"/>
                  </a:cubicBezTo>
                  <a:cubicBezTo>
                    <a:pt x="7236" y="698"/>
                    <a:pt x="7178" y="701"/>
                    <a:pt x="7117" y="708"/>
                  </a:cubicBezTo>
                  <a:cubicBezTo>
                    <a:pt x="6996" y="720"/>
                    <a:pt x="6892" y="773"/>
                    <a:pt x="6776" y="793"/>
                  </a:cubicBezTo>
                  <a:cubicBezTo>
                    <a:pt x="6518" y="838"/>
                    <a:pt x="6379" y="854"/>
                    <a:pt x="6301" y="854"/>
                  </a:cubicBezTo>
                  <a:cubicBezTo>
                    <a:pt x="6102" y="854"/>
                    <a:pt x="6296" y="750"/>
                    <a:pt x="5956" y="744"/>
                  </a:cubicBezTo>
                  <a:cubicBezTo>
                    <a:pt x="5943" y="744"/>
                    <a:pt x="5930" y="744"/>
                    <a:pt x="5917" y="744"/>
                  </a:cubicBezTo>
                  <a:cubicBezTo>
                    <a:pt x="5386" y="744"/>
                    <a:pt x="4896" y="926"/>
                    <a:pt x="4357" y="939"/>
                  </a:cubicBezTo>
                  <a:cubicBezTo>
                    <a:pt x="4310" y="940"/>
                    <a:pt x="4264" y="941"/>
                    <a:pt x="4217" y="941"/>
                  </a:cubicBezTo>
                  <a:cubicBezTo>
                    <a:pt x="2878" y="941"/>
                    <a:pt x="1471" y="496"/>
                    <a:pt x="242" y="11"/>
                  </a:cubicBezTo>
                  <a:cubicBezTo>
                    <a:pt x="222" y="4"/>
                    <a:pt x="203"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0"/>
            <p:cNvSpPr/>
            <p:nvPr/>
          </p:nvSpPr>
          <p:spPr>
            <a:xfrm>
              <a:off x="7292875" y="4101325"/>
              <a:ext cx="101825" cy="40050"/>
            </a:xfrm>
            <a:custGeom>
              <a:avLst/>
              <a:gdLst/>
              <a:ahLst/>
              <a:cxnLst/>
              <a:rect l="l" t="t" r="r" b="b"/>
              <a:pathLst>
                <a:path w="4073" h="1602" extrusionOk="0">
                  <a:moveTo>
                    <a:pt x="1899" y="718"/>
                  </a:moveTo>
                  <a:cubicBezTo>
                    <a:pt x="1898" y="719"/>
                    <a:pt x="1897" y="719"/>
                    <a:pt x="1896" y="719"/>
                  </a:cubicBezTo>
                  <a:lnTo>
                    <a:pt x="1896" y="719"/>
                  </a:lnTo>
                  <a:cubicBezTo>
                    <a:pt x="1897" y="719"/>
                    <a:pt x="1898" y="719"/>
                    <a:pt x="1899" y="718"/>
                  </a:cubicBezTo>
                  <a:close/>
                  <a:moveTo>
                    <a:pt x="291" y="1"/>
                  </a:moveTo>
                  <a:cubicBezTo>
                    <a:pt x="246" y="1"/>
                    <a:pt x="200" y="3"/>
                    <a:pt x="154" y="8"/>
                  </a:cubicBezTo>
                  <a:cubicBezTo>
                    <a:pt x="49" y="21"/>
                    <a:pt x="0" y="186"/>
                    <a:pt x="126" y="211"/>
                  </a:cubicBezTo>
                  <a:cubicBezTo>
                    <a:pt x="612" y="309"/>
                    <a:pt x="969" y="422"/>
                    <a:pt x="1298" y="818"/>
                  </a:cubicBezTo>
                  <a:cubicBezTo>
                    <a:pt x="1321" y="846"/>
                    <a:pt x="1359" y="857"/>
                    <a:pt x="1394" y="857"/>
                  </a:cubicBezTo>
                  <a:cubicBezTo>
                    <a:pt x="1407" y="857"/>
                    <a:pt x="1419" y="856"/>
                    <a:pt x="1431" y="854"/>
                  </a:cubicBezTo>
                  <a:cubicBezTo>
                    <a:pt x="1590" y="821"/>
                    <a:pt x="1747" y="788"/>
                    <a:pt x="1896" y="719"/>
                  </a:cubicBezTo>
                  <a:lnTo>
                    <a:pt x="1896" y="719"/>
                  </a:lnTo>
                  <a:cubicBezTo>
                    <a:pt x="1894" y="721"/>
                    <a:pt x="1892" y="721"/>
                    <a:pt x="1892" y="721"/>
                  </a:cubicBezTo>
                  <a:cubicBezTo>
                    <a:pt x="1882" y="721"/>
                    <a:pt x="2390" y="444"/>
                    <a:pt x="2306" y="444"/>
                  </a:cubicBezTo>
                  <a:cubicBezTo>
                    <a:pt x="2305" y="444"/>
                    <a:pt x="2305" y="444"/>
                    <a:pt x="2304" y="444"/>
                  </a:cubicBezTo>
                  <a:lnTo>
                    <a:pt x="2304" y="444"/>
                  </a:lnTo>
                  <a:cubicBezTo>
                    <a:pt x="2310" y="443"/>
                    <a:pt x="2317" y="443"/>
                    <a:pt x="2323" y="443"/>
                  </a:cubicBezTo>
                  <a:cubicBezTo>
                    <a:pt x="2733" y="443"/>
                    <a:pt x="3110" y="1207"/>
                    <a:pt x="3327" y="1515"/>
                  </a:cubicBezTo>
                  <a:cubicBezTo>
                    <a:pt x="3364" y="1568"/>
                    <a:pt x="3424" y="1601"/>
                    <a:pt x="3484" y="1601"/>
                  </a:cubicBezTo>
                  <a:cubicBezTo>
                    <a:pt x="3526" y="1601"/>
                    <a:pt x="3568" y="1585"/>
                    <a:pt x="3603" y="1550"/>
                  </a:cubicBezTo>
                  <a:cubicBezTo>
                    <a:pt x="3734" y="1415"/>
                    <a:pt x="3860" y="1285"/>
                    <a:pt x="3979" y="1138"/>
                  </a:cubicBezTo>
                  <a:cubicBezTo>
                    <a:pt x="4072" y="1022"/>
                    <a:pt x="3986" y="888"/>
                    <a:pt x="3872" y="888"/>
                  </a:cubicBezTo>
                  <a:cubicBezTo>
                    <a:pt x="3839" y="888"/>
                    <a:pt x="3802" y="900"/>
                    <a:pt x="3768" y="928"/>
                  </a:cubicBezTo>
                  <a:cubicBezTo>
                    <a:pt x="3674" y="1001"/>
                    <a:pt x="3589" y="1079"/>
                    <a:pt x="3505" y="1159"/>
                  </a:cubicBezTo>
                  <a:cubicBezTo>
                    <a:pt x="3222" y="735"/>
                    <a:pt x="2842" y="73"/>
                    <a:pt x="2372" y="73"/>
                  </a:cubicBezTo>
                  <a:cubicBezTo>
                    <a:pt x="2325" y="73"/>
                    <a:pt x="2277" y="80"/>
                    <a:pt x="2229" y="94"/>
                  </a:cubicBezTo>
                  <a:cubicBezTo>
                    <a:pt x="2053" y="144"/>
                    <a:pt x="1926" y="406"/>
                    <a:pt x="1753" y="468"/>
                  </a:cubicBezTo>
                  <a:cubicBezTo>
                    <a:pt x="1656" y="502"/>
                    <a:pt x="1584" y="517"/>
                    <a:pt x="1525" y="517"/>
                  </a:cubicBezTo>
                  <a:cubicBezTo>
                    <a:pt x="1362" y="517"/>
                    <a:pt x="1304" y="408"/>
                    <a:pt x="1143" y="294"/>
                  </a:cubicBezTo>
                  <a:cubicBezTo>
                    <a:pt x="888" y="113"/>
                    <a:pt x="598"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0"/>
            <p:cNvSpPr/>
            <p:nvPr/>
          </p:nvSpPr>
          <p:spPr>
            <a:xfrm>
              <a:off x="7813325" y="4021500"/>
              <a:ext cx="91900" cy="39425"/>
            </a:xfrm>
            <a:custGeom>
              <a:avLst/>
              <a:gdLst/>
              <a:ahLst/>
              <a:cxnLst/>
              <a:rect l="l" t="t" r="r" b="b"/>
              <a:pathLst>
                <a:path w="3676" h="1577" extrusionOk="0">
                  <a:moveTo>
                    <a:pt x="3369" y="1"/>
                  </a:moveTo>
                  <a:cubicBezTo>
                    <a:pt x="3316" y="1"/>
                    <a:pt x="3264" y="43"/>
                    <a:pt x="3279" y="113"/>
                  </a:cubicBezTo>
                  <a:cubicBezTo>
                    <a:pt x="3346" y="410"/>
                    <a:pt x="2355" y="412"/>
                    <a:pt x="2181" y="482"/>
                  </a:cubicBezTo>
                  <a:cubicBezTo>
                    <a:pt x="2035" y="540"/>
                    <a:pt x="1990" y="606"/>
                    <a:pt x="1871" y="717"/>
                  </a:cubicBezTo>
                  <a:cubicBezTo>
                    <a:pt x="1599" y="970"/>
                    <a:pt x="1463" y="1149"/>
                    <a:pt x="1088" y="1170"/>
                  </a:cubicBezTo>
                  <a:cubicBezTo>
                    <a:pt x="1051" y="1172"/>
                    <a:pt x="1015" y="1173"/>
                    <a:pt x="978" y="1173"/>
                  </a:cubicBezTo>
                  <a:cubicBezTo>
                    <a:pt x="926" y="1173"/>
                    <a:pt x="874" y="1172"/>
                    <a:pt x="822" y="1172"/>
                  </a:cubicBezTo>
                  <a:cubicBezTo>
                    <a:pt x="781" y="1172"/>
                    <a:pt x="740" y="1173"/>
                    <a:pt x="700" y="1176"/>
                  </a:cubicBezTo>
                  <a:cubicBezTo>
                    <a:pt x="467" y="1192"/>
                    <a:pt x="301" y="1226"/>
                    <a:pt x="102" y="1346"/>
                  </a:cubicBezTo>
                  <a:cubicBezTo>
                    <a:pt x="0" y="1408"/>
                    <a:pt x="48" y="1576"/>
                    <a:pt x="155" y="1576"/>
                  </a:cubicBezTo>
                  <a:cubicBezTo>
                    <a:pt x="167" y="1576"/>
                    <a:pt x="180" y="1574"/>
                    <a:pt x="194" y="1569"/>
                  </a:cubicBezTo>
                  <a:cubicBezTo>
                    <a:pt x="623" y="1422"/>
                    <a:pt x="1069" y="1537"/>
                    <a:pt x="1488" y="1403"/>
                  </a:cubicBezTo>
                  <a:cubicBezTo>
                    <a:pt x="1916" y="1269"/>
                    <a:pt x="2048" y="800"/>
                    <a:pt x="2507" y="698"/>
                  </a:cubicBezTo>
                  <a:cubicBezTo>
                    <a:pt x="2866" y="620"/>
                    <a:pt x="3675" y="729"/>
                    <a:pt x="3457" y="65"/>
                  </a:cubicBezTo>
                  <a:cubicBezTo>
                    <a:pt x="3442" y="20"/>
                    <a:pt x="3406" y="1"/>
                    <a:pt x="3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0"/>
            <p:cNvSpPr/>
            <p:nvPr/>
          </p:nvSpPr>
          <p:spPr>
            <a:xfrm>
              <a:off x="7514600" y="4060800"/>
              <a:ext cx="254700" cy="40100"/>
            </a:xfrm>
            <a:custGeom>
              <a:avLst/>
              <a:gdLst/>
              <a:ahLst/>
              <a:cxnLst/>
              <a:rect l="l" t="t" r="r" b="b"/>
              <a:pathLst>
                <a:path w="10188" h="1604" extrusionOk="0">
                  <a:moveTo>
                    <a:pt x="8771" y="0"/>
                  </a:moveTo>
                  <a:cubicBezTo>
                    <a:pt x="8700" y="0"/>
                    <a:pt x="8644" y="47"/>
                    <a:pt x="8616" y="116"/>
                  </a:cubicBezTo>
                  <a:cubicBezTo>
                    <a:pt x="8473" y="476"/>
                    <a:pt x="8161" y="773"/>
                    <a:pt x="7758" y="773"/>
                  </a:cubicBezTo>
                  <a:cubicBezTo>
                    <a:pt x="7746" y="773"/>
                    <a:pt x="7734" y="773"/>
                    <a:pt x="7721" y="772"/>
                  </a:cubicBezTo>
                  <a:cubicBezTo>
                    <a:pt x="7577" y="764"/>
                    <a:pt x="7436" y="660"/>
                    <a:pt x="7291" y="630"/>
                  </a:cubicBezTo>
                  <a:cubicBezTo>
                    <a:pt x="7205" y="613"/>
                    <a:pt x="7121" y="598"/>
                    <a:pt x="7036" y="598"/>
                  </a:cubicBezTo>
                  <a:cubicBezTo>
                    <a:pt x="6978" y="598"/>
                    <a:pt x="6919" y="605"/>
                    <a:pt x="6860" y="625"/>
                  </a:cubicBezTo>
                  <a:cubicBezTo>
                    <a:pt x="6599" y="710"/>
                    <a:pt x="6792" y="696"/>
                    <a:pt x="6557" y="829"/>
                  </a:cubicBezTo>
                  <a:cubicBezTo>
                    <a:pt x="6376" y="931"/>
                    <a:pt x="6282" y="966"/>
                    <a:pt x="6181" y="966"/>
                  </a:cubicBezTo>
                  <a:cubicBezTo>
                    <a:pt x="6097" y="966"/>
                    <a:pt x="6008" y="942"/>
                    <a:pt x="5860" y="913"/>
                  </a:cubicBezTo>
                  <a:cubicBezTo>
                    <a:pt x="5719" y="884"/>
                    <a:pt x="5604" y="820"/>
                    <a:pt x="5469" y="820"/>
                  </a:cubicBezTo>
                  <a:cubicBezTo>
                    <a:pt x="5436" y="820"/>
                    <a:pt x="5402" y="824"/>
                    <a:pt x="5366" y="833"/>
                  </a:cubicBezTo>
                  <a:cubicBezTo>
                    <a:pt x="5114" y="898"/>
                    <a:pt x="5010" y="1136"/>
                    <a:pt x="4766" y="1226"/>
                  </a:cubicBezTo>
                  <a:cubicBezTo>
                    <a:pt x="4619" y="1282"/>
                    <a:pt x="4450" y="1301"/>
                    <a:pt x="4273" y="1301"/>
                  </a:cubicBezTo>
                  <a:cubicBezTo>
                    <a:pt x="3930" y="1301"/>
                    <a:pt x="3557" y="1229"/>
                    <a:pt x="3256" y="1211"/>
                  </a:cubicBezTo>
                  <a:cubicBezTo>
                    <a:pt x="2445" y="1162"/>
                    <a:pt x="1607" y="1058"/>
                    <a:pt x="786" y="1058"/>
                  </a:cubicBezTo>
                  <a:cubicBezTo>
                    <a:pt x="578" y="1058"/>
                    <a:pt x="372" y="1065"/>
                    <a:pt x="167" y="1080"/>
                  </a:cubicBezTo>
                  <a:cubicBezTo>
                    <a:pt x="50" y="1090"/>
                    <a:pt x="1" y="1276"/>
                    <a:pt x="136" y="1301"/>
                  </a:cubicBezTo>
                  <a:lnTo>
                    <a:pt x="136" y="1302"/>
                  </a:lnTo>
                  <a:cubicBezTo>
                    <a:pt x="1291" y="1518"/>
                    <a:pt x="2522" y="1474"/>
                    <a:pt x="3694" y="1532"/>
                  </a:cubicBezTo>
                  <a:cubicBezTo>
                    <a:pt x="3922" y="1543"/>
                    <a:pt x="4235" y="1603"/>
                    <a:pt x="4523" y="1603"/>
                  </a:cubicBezTo>
                  <a:cubicBezTo>
                    <a:pt x="4686" y="1603"/>
                    <a:pt x="4841" y="1584"/>
                    <a:pt x="4967" y="1525"/>
                  </a:cubicBezTo>
                  <a:cubicBezTo>
                    <a:pt x="5322" y="1359"/>
                    <a:pt x="5336" y="1172"/>
                    <a:pt x="5570" y="1172"/>
                  </a:cubicBezTo>
                  <a:cubicBezTo>
                    <a:pt x="5650" y="1172"/>
                    <a:pt x="5756" y="1194"/>
                    <a:pt x="5909" y="1245"/>
                  </a:cubicBezTo>
                  <a:cubicBezTo>
                    <a:pt x="6038" y="1289"/>
                    <a:pt x="6153" y="1329"/>
                    <a:pt x="6272" y="1329"/>
                  </a:cubicBezTo>
                  <a:cubicBezTo>
                    <a:pt x="6339" y="1329"/>
                    <a:pt x="6408" y="1317"/>
                    <a:pt x="6483" y="1285"/>
                  </a:cubicBezTo>
                  <a:cubicBezTo>
                    <a:pt x="6704" y="1189"/>
                    <a:pt x="6726" y="1041"/>
                    <a:pt x="6987" y="969"/>
                  </a:cubicBezTo>
                  <a:cubicBezTo>
                    <a:pt x="7060" y="949"/>
                    <a:pt x="7123" y="941"/>
                    <a:pt x="7181" y="941"/>
                  </a:cubicBezTo>
                  <a:cubicBezTo>
                    <a:pt x="7371" y="941"/>
                    <a:pt x="7501" y="1030"/>
                    <a:pt x="7732" y="1078"/>
                  </a:cubicBezTo>
                  <a:cubicBezTo>
                    <a:pt x="7816" y="1095"/>
                    <a:pt x="7895" y="1104"/>
                    <a:pt x="7968" y="1104"/>
                  </a:cubicBezTo>
                  <a:cubicBezTo>
                    <a:pt x="8420" y="1104"/>
                    <a:pt x="8672" y="783"/>
                    <a:pt x="8859" y="358"/>
                  </a:cubicBezTo>
                  <a:cubicBezTo>
                    <a:pt x="9127" y="477"/>
                    <a:pt x="9396" y="742"/>
                    <a:pt x="9689" y="742"/>
                  </a:cubicBezTo>
                  <a:cubicBezTo>
                    <a:pt x="9734" y="742"/>
                    <a:pt x="9779" y="736"/>
                    <a:pt x="9825" y="722"/>
                  </a:cubicBezTo>
                  <a:cubicBezTo>
                    <a:pt x="10113" y="635"/>
                    <a:pt x="10188" y="408"/>
                    <a:pt x="10109" y="153"/>
                  </a:cubicBezTo>
                  <a:cubicBezTo>
                    <a:pt x="10091" y="95"/>
                    <a:pt x="10034" y="66"/>
                    <a:pt x="9980" y="66"/>
                  </a:cubicBezTo>
                  <a:cubicBezTo>
                    <a:pt x="9917" y="66"/>
                    <a:pt x="9857" y="105"/>
                    <a:pt x="9866" y="182"/>
                  </a:cubicBezTo>
                  <a:cubicBezTo>
                    <a:pt x="9880" y="298"/>
                    <a:pt x="9819" y="340"/>
                    <a:pt x="9720" y="340"/>
                  </a:cubicBezTo>
                  <a:cubicBezTo>
                    <a:pt x="9450" y="340"/>
                    <a:pt x="8899" y="26"/>
                    <a:pt x="8813" y="5"/>
                  </a:cubicBezTo>
                  <a:cubicBezTo>
                    <a:pt x="8798" y="2"/>
                    <a:pt x="8784" y="0"/>
                    <a:pt x="8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0"/>
            <p:cNvSpPr/>
            <p:nvPr/>
          </p:nvSpPr>
          <p:spPr>
            <a:xfrm>
              <a:off x="7274800" y="4024200"/>
              <a:ext cx="210775" cy="69150"/>
            </a:xfrm>
            <a:custGeom>
              <a:avLst/>
              <a:gdLst/>
              <a:ahLst/>
              <a:cxnLst/>
              <a:rect l="l" t="t" r="r" b="b"/>
              <a:pathLst>
                <a:path w="8431" h="2766" extrusionOk="0">
                  <a:moveTo>
                    <a:pt x="565" y="1"/>
                  </a:moveTo>
                  <a:cubicBezTo>
                    <a:pt x="423" y="1"/>
                    <a:pt x="279" y="18"/>
                    <a:pt x="127" y="56"/>
                  </a:cubicBezTo>
                  <a:cubicBezTo>
                    <a:pt x="0" y="87"/>
                    <a:pt x="23" y="285"/>
                    <a:pt x="154" y="285"/>
                  </a:cubicBezTo>
                  <a:cubicBezTo>
                    <a:pt x="154" y="285"/>
                    <a:pt x="155" y="285"/>
                    <a:pt x="155" y="285"/>
                  </a:cubicBezTo>
                  <a:cubicBezTo>
                    <a:pt x="164" y="285"/>
                    <a:pt x="172" y="285"/>
                    <a:pt x="180" y="285"/>
                  </a:cubicBezTo>
                  <a:cubicBezTo>
                    <a:pt x="738" y="285"/>
                    <a:pt x="1187" y="462"/>
                    <a:pt x="1700" y="654"/>
                  </a:cubicBezTo>
                  <a:cubicBezTo>
                    <a:pt x="1963" y="751"/>
                    <a:pt x="2247" y="759"/>
                    <a:pt x="2503" y="961"/>
                  </a:cubicBezTo>
                  <a:cubicBezTo>
                    <a:pt x="2641" y="1068"/>
                    <a:pt x="2737" y="1233"/>
                    <a:pt x="2875" y="1345"/>
                  </a:cubicBezTo>
                  <a:cubicBezTo>
                    <a:pt x="3171" y="1587"/>
                    <a:pt x="3541" y="1746"/>
                    <a:pt x="3919" y="1805"/>
                  </a:cubicBezTo>
                  <a:cubicBezTo>
                    <a:pt x="3982" y="1814"/>
                    <a:pt x="4048" y="1817"/>
                    <a:pt x="4116" y="1817"/>
                  </a:cubicBezTo>
                  <a:cubicBezTo>
                    <a:pt x="4286" y="1817"/>
                    <a:pt x="4468" y="1796"/>
                    <a:pt x="4643" y="1796"/>
                  </a:cubicBezTo>
                  <a:cubicBezTo>
                    <a:pt x="4809" y="1796"/>
                    <a:pt x="4968" y="1815"/>
                    <a:pt x="5105" y="1890"/>
                  </a:cubicBezTo>
                  <a:cubicBezTo>
                    <a:pt x="5309" y="2001"/>
                    <a:pt x="5374" y="2186"/>
                    <a:pt x="5624" y="2225"/>
                  </a:cubicBezTo>
                  <a:cubicBezTo>
                    <a:pt x="5665" y="2232"/>
                    <a:pt x="5699" y="2234"/>
                    <a:pt x="5726" y="2234"/>
                  </a:cubicBezTo>
                  <a:cubicBezTo>
                    <a:pt x="5906" y="2234"/>
                    <a:pt x="5833" y="2115"/>
                    <a:pt x="6049" y="2115"/>
                  </a:cubicBezTo>
                  <a:cubicBezTo>
                    <a:pt x="6064" y="2115"/>
                    <a:pt x="6081" y="2116"/>
                    <a:pt x="6099" y="2117"/>
                  </a:cubicBezTo>
                  <a:cubicBezTo>
                    <a:pt x="6535" y="2148"/>
                    <a:pt x="6525" y="2310"/>
                    <a:pt x="6745" y="2532"/>
                  </a:cubicBezTo>
                  <a:cubicBezTo>
                    <a:pt x="6911" y="2700"/>
                    <a:pt x="7076" y="2765"/>
                    <a:pt x="7241" y="2765"/>
                  </a:cubicBezTo>
                  <a:cubicBezTo>
                    <a:pt x="7604" y="2765"/>
                    <a:pt x="7962" y="2446"/>
                    <a:pt x="8308" y="2198"/>
                  </a:cubicBezTo>
                  <a:cubicBezTo>
                    <a:pt x="8431" y="2111"/>
                    <a:pt x="8359" y="1930"/>
                    <a:pt x="8239" y="1930"/>
                  </a:cubicBezTo>
                  <a:cubicBezTo>
                    <a:pt x="8216" y="1930"/>
                    <a:pt x="8191" y="1936"/>
                    <a:pt x="8165" y="1952"/>
                  </a:cubicBezTo>
                  <a:cubicBezTo>
                    <a:pt x="7843" y="2145"/>
                    <a:pt x="7569" y="2341"/>
                    <a:pt x="7287" y="2341"/>
                  </a:cubicBezTo>
                  <a:cubicBezTo>
                    <a:pt x="7115" y="2341"/>
                    <a:pt x="6941" y="2268"/>
                    <a:pt x="6750" y="2076"/>
                  </a:cubicBezTo>
                  <a:cubicBezTo>
                    <a:pt x="6599" y="1924"/>
                    <a:pt x="6491" y="1857"/>
                    <a:pt x="6284" y="1802"/>
                  </a:cubicBezTo>
                  <a:cubicBezTo>
                    <a:pt x="6238" y="1790"/>
                    <a:pt x="6199" y="1785"/>
                    <a:pt x="6166" y="1785"/>
                  </a:cubicBezTo>
                  <a:cubicBezTo>
                    <a:pt x="5997" y="1785"/>
                    <a:pt x="5969" y="1917"/>
                    <a:pt x="5803" y="1917"/>
                  </a:cubicBezTo>
                  <a:cubicBezTo>
                    <a:pt x="5725" y="1917"/>
                    <a:pt x="5616" y="1887"/>
                    <a:pt x="5445" y="1799"/>
                  </a:cubicBezTo>
                  <a:cubicBezTo>
                    <a:pt x="5344" y="1746"/>
                    <a:pt x="5278" y="1607"/>
                    <a:pt x="5174" y="1549"/>
                  </a:cubicBezTo>
                  <a:cubicBezTo>
                    <a:pt x="5047" y="1476"/>
                    <a:pt x="4949" y="1457"/>
                    <a:pt x="4842" y="1457"/>
                  </a:cubicBezTo>
                  <a:cubicBezTo>
                    <a:pt x="4760" y="1457"/>
                    <a:pt x="4673" y="1468"/>
                    <a:pt x="4564" y="1476"/>
                  </a:cubicBezTo>
                  <a:cubicBezTo>
                    <a:pt x="4490" y="1481"/>
                    <a:pt x="4417" y="1484"/>
                    <a:pt x="4345" y="1484"/>
                  </a:cubicBezTo>
                  <a:cubicBezTo>
                    <a:pt x="3814" y="1484"/>
                    <a:pt x="3354" y="1328"/>
                    <a:pt x="2946" y="932"/>
                  </a:cubicBezTo>
                  <a:cubicBezTo>
                    <a:pt x="2745" y="736"/>
                    <a:pt x="2584" y="471"/>
                    <a:pt x="2310" y="364"/>
                  </a:cubicBezTo>
                  <a:cubicBezTo>
                    <a:pt x="1957" y="229"/>
                    <a:pt x="1531" y="183"/>
                    <a:pt x="1159" y="87"/>
                  </a:cubicBezTo>
                  <a:cubicBezTo>
                    <a:pt x="953" y="33"/>
                    <a:pt x="760" y="1"/>
                    <a:pt x="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0"/>
            <p:cNvSpPr/>
            <p:nvPr/>
          </p:nvSpPr>
          <p:spPr>
            <a:xfrm>
              <a:off x="7562075" y="3962900"/>
              <a:ext cx="332800" cy="70850"/>
            </a:xfrm>
            <a:custGeom>
              <a:avLst/>
              <a:gdLst/>
              <a:ahLst/>
              <a:cxnLst/>
              <a:rect l="l" t="t" r="r" b="b"/>
              <a:pathLst>
                <a:path w="13312" h="2834" extrusionOk="0">
                  <a:moveTo>
                    <a:pt x="3989" y="2673"/>
                  </a:moveTo>
                  <a:cubicBezTo>
                    <a:pt x="3988" y="2673"/>
                    <a:pt x="3988" y="2673"/>
                    <a:pt x="3988" y="2674"/>
                  </a:cubicBezTo>
                  <a:lnTo>
                    <a:pt x="3988" y="2674"/>
                  </a:lnTo>
                  <a:cubicBezTo>
                    <a:pt x="3988" y="2673"/>
                    <a:pt x="3988" y="2673"/>
                    <a:pt x="3989" y="2673"/>
                  </a:cubicBezTo>
                  <a:close/>
                  <a:moveTo>
                    <a:pt x="13024" y="1"/>
                  </a:moveTo>
                  <a:cubicBezTo>
                    <a:pt x="12959" y="1"/>
                    <a:pt x="12893" y="79"/>
                    <a:pt x="12935" y="146"/>
                  </a:cubicBezTo>
                  <a:cubicBezTo>
                    <a:pt x="13095" y="397"/>
                    <a:pt x="13032" y="469"/>
                    <a:pt x="12899" y="469"/>
                  </a:cubicBezTo>
                  <a:cubicBezTo>
                    <a:pt x="12723" y="469"/>
                    <a:pt x="12422" y="341"/>
                    <a:pt x="12362" y="339"/>
                  </a:cubicBezTo>
                  <a:lnTo>
                    <a:pt x="12362" y="340"/>
                  </a:lnTo>
                  <a:cubicBezTo>
                    <a:pt x="12344" y="340"/>
                    <a:pt x="12327" y="339"/>
                    <a:pt x="12311" y="339"/>
                  </a:cubicBezTo>
                  <a:cubicBezTo>
                    <a:pt x="12119" y="339"/>
                    <a:pt x="12067" y="385"/>
                    <a:pt x="11885" y="499"/>
                  </a:cubicBezTo>
                  <a:cubicBezTo>
                    <a:pt x="11690" y="618"/>
                    <a:pt x="11812" y="831"/>
                    <a:pt x="11510" y="831"/>
                  </a:cubicBezTo>
                  <a:cubicBezTo>
                    <a:pt x="11478" y="831"/>
                    <a:pt x="11441" y="828"/>
                    <a:pt x="11398" y="823"/>
                  </a:cubicBezTo>
                  <a:cubicBezTo>
                    <a:pt x="11318" y="814"/>
                    <a:pt x="11246" y="665"/>
                    <a:pt x="11158" y="665"/>
                  </a:cubicBezTo>
                  <a:cubicBezTo>
                    <a:pt x="11158" y="665"/>
                    <a:pt x="11157" y="665"/>
                    <a:pt x="11157" y="665"/>
                  </a:cubicBezTo>
                  <a:cubicBezTo>
                    <a:pt x="11156" y="665"/>
                    <a:pt x="11154" y="665"/>
                    <a:pt x="11153" y="665"/>
                  </a:cubicBezTo>
                  <a:cubicBezTo>
                    <a:pt x="11081" y="665"/>
                    <a:pt x="11020" y="637"/>
                    <a:pt x="10950" y="637"/>
                  </a:cubicBezTo>
                  <a:cubicBezTo>
                    <a:pt x="10934" y="637"/>
                    <a:pt x="10917" y="638"/>
                    <a:pt x="10900" y="642"/>
                  </a:cubicBezTo>
                  <a:cubicBezTo>
                    <a:pt x="10557" y="722"/>
                    <a:pt x="10321" y="1135"/>
                    <a:pt x="9937" y="1219"/>
                  </a:cubicBezTo>
                  <a:cubicBezTo>
                    <a:pt x="9868" y="1235"/>
                    <a:pt x="9801" y="1239"/>
                    <a:pt x="9734" y="1239"/>
                  </a:cubicBezTo>
                  <a:cubicBezTo>
                    <a:pt x="9656" y="1239"/>
                    <a:pt x="9579" y="1233"/>
                    <a:pt x="9501" y="1233"/>
                  </a:cubicBezTo>
                  <a:cubicBezTo>
                    <a:pt x="9408" y="1233"/>
                    <a:pt x="9314" y="1241"/>
                    <a:pt x="9216" y="1276"/>
                  </a:cubicBezTo>
                  <a:cubicBezTo>
                    <a:pt x="8819" y="1421"/>
                    <a:pt x="8955" y="1456"/>
                    <a:pt x="8700" y="1456"/>
                  </a:cubicBezTo>
                  <a:cubicBezTo>
                    <a:pt x="8611" y="1456"/>
                    <a:pt x="8475" y="1452"/>
                    <a:pt x="8254" y="1447"/>
                  </a:cubicBezTo>
                  <a:cubicBezTo>
                    <a:pt x="8190" y="1445"/>
                    <a:pt x="8113" y="1390"/>
                    <a:pt x="8045" y="1390"/>
                  </a:cubicBezTo>
                  <a:cubicBezTo>
                    <a:pt x="8039" y="1390"/>
                    <a:pt x="8033" y="1390"/>
                    <a:pt x="8026" y="1391"/>
                  </a:cubicBezTo>
                  <a:cubicBezTo>
                    <a:pt x="7893" y="1414"/>
                    <a:pt x="7805" y="1433"/>
                    <a:pt x="7694" y="1513"/>
                  </a:cubicBezTo>
                  <a:cubicBezTo>
                    <a:pt x="7342" y="1766"/>
                    <a:pt x="7402" y="2005"/>
                    <a:pt x="6841" y="2005"/>
                  </a:cubicBezTo>
                  <a:cubicBezTo>
                    <a:pt x="6808" y="2005"/>
                    <a:pt x="6774" y="2004"/>
                    <a:pt x="6738" y="2002"/>
                  </a:cubicBezTo>
                  <a:cubicBezTo>
                    <a:pt x="6609" y="1996"/>
                    <a:pt x="6515" y="1964"/>
                    <a:pt x="6410" y="1964"/>
                  </a:cubicBezTo>
                  <a:cubicBezTo>
                    <a:pt x="6348" y="1964"/>
                    <a:pt x="6282" y="1976"/>
                    <a:pt x="6202" y="2010"/>
                  </a:cubicBezTo>
                  <a:cubicBezTo>
                    <a:pt x="5914" y="2137"/>
                    <a:pt x="5820" y="2331"/>
                    <a:pt x="5577" y="2331"/>
                  </a:cubicBezTo>
                  <a:cubicBezTo>
                    <a:pt x="5463" y="2331"/>
                    <a:pt x="5318" y="2289"/>
                    <a:pt x="5106" y="2178"/>
                  </a:cubicBezTo>
                  <a:cubicBezTo>
                    <a:pt x="4949" y="2096"/>
                    <a:pt x="4878" y="1954"/>
                    <a:pt x="4675" y="1943"/>
                  </a:cubicBezTo>
                  <a:cubicBezTo>
                    <a:pt x="4664" y="1942"/>
                    <a:pt x="4654" y="1942"/>
                    <a:pt x="4643" y="1942"/>
                  </a:cubicBezTo>
                  <a:cubicBezTo>
                    <a:pt x="4468" y="1942"/>
                    <a:pt x="4393" y="2026"/>
                    <a:pt x="4258" y="2106"/>
                  </a:cubicBezTo>
                  <a:cubicBezTo>
                    <a:pt x="3991" y="2265"/>
                    <a:pt x="3833" y="2523"/>
                    <a:pt x="3511" y="2588"/>
                  </a:cubicBezTo>
                  <a:cubicBezTo>
                    <a:pt x="3450" y="2600"/>
                    <a:pt x="3392" y="2606"/>
                    <a:pt x="3337" y="2606"/>
                  </a:cubicBezTo>
                  <a:cubicBezTo>
                    <a:pt x="3082" y="2606"/>
                    <a:pt x="2874" y="2491"/>
                    <a:pt x="2624" y="2408"/>
                  </a:cubicBezTo>
                  <a:cubicBezTo>
                    <a:pt x="2486" y="2362"/>
                    <a:pt x="2383" y="2342"/>
                    <a:pt x="2273" y="2342"/>
                  </a:cubicBezTo>
                  <a:cubicBezTo>
                    <a:pt x="2190" y="2342"/>
                    <a:pt x="2103" y="2353"/>
                    <a:pt x="1994" y="2373"/>
                  </a:cubicBezTo>
                  <a:cubicBezTo>
                    <a:pt x="1633" y="2439"/>
                    <a:pt x="1327" y="2488"/>
                    <a:pt x="1013" y="2488"/>
                  </a:cubicBezTo>
                  <a:cubicBezTo>
                    <a:pt x="767" y="2488"/>
                    <a:pt x="515" y="2458"/>
                    <a:pt x="226" y="2384"/>
                  </a:cubicBezTo>
                  <a:cubicBezTo>
                    <a:pt x="213" y="2380"/>
                    <a:pt x="201" y="2379"/>
                    <a:pt x="189" y="2379"/>
                  </a:cubicBezTo>
                  <a:cubicBezTo>
                    <a:pt x="49" y="2379"/>
                    <a:pt x="0" y="2600"/>
                    <a:pt x="155" y="2642"/>
                  </a:cubicBezTo>
                  <a:cubicBezTo>
                    <a:pt x="406" y="2711"/>
                    <a:pt x="652" y="2733"/>
                    <a:pt x="895" y="2733"/>
                  </a:cubicBezTo>
                  <a:cubicBezTo>
                    <a:pt x="1309" y="2733"/>
                    <a:pt x="1715" y="2670"/>
                    <a:pt x="2128" y="2670"/>
                  </a:cubicBezTo>
                  <a:cubicBezTo>
                    <a:pt x="2312" y="2670"/>
                    <a:pt x="2497" y="2683"/>
                    <a:pt x="2685" y="2719"/>
                  </a:cubicBezTo>
                  <a:cubicBezTo>
                    <a:pt x="2951" y="2770"/>
                    <a:pt x="3179" y="2833"/>
                    <a:pt x="3410" y="2833"/>
                  </a:cubicBezTo>
                  <a:cubicBezTo>
                    <a:pt x="3595" y="2833"/>
                    <a:pt x="3780" y="2793"/>
                    <a:pt x="3988" y="2674"/>
                  </a:cubicBezTo>
                  <a:lnTo>
                    <a:pt x="3988" y="2674"/>
                  </a:lnTo>
                  <a:cubicBezTo>
                    <a:pt x="3986" y="2674"/>
                    <a:pt x="3986" y="2675"/>
                    <a:pt x="3986" y="2675"/>
                  </a:cubicBezTo>
                  <a:cubicBezTo>
                    <a:pt x="3979" y="2675"/>
                    <a:pt x="4410" y="2367"/>
                    <a:pt x="4364" y="2367"/>
                  </a:cubicBezTo>
                  <a:cubicBezTo>
                    <a:pt x="4363" y="2367"/>
                    <a:pt x="4360" y="2368"/>
                    <a:pt x="4356" y="2369"/>
                  </a:cubicBezTo>
                  <a:cubicBezTo>
                    <a:pt x="4414" y="2351"/>
                    <a:pt x="4472" y="2344"/>
                    <a:pt x="4529" y="2344"/>
                  </a:cubicBezTo>
                  <a:cubicBezTo>
                    <a:pt x="4746" y="2344"/>
                    <a:pt x="4959" y="2451"/>
                    <a:pt x="5130" y="2532"/>
                  </a:cubicBezTo>
                  <a:cubicBezTo>
                    <a:pt x="5265" y="2596"/>
                    <a:pt x="5346" y="2704"/>
                    <a:pt x="5510" y="2710"/>
                  </a:cubicBezTo>
                  <a:cubicBezTo>
                    <a:pt x="5515" y="2710"/>
                    <a:pt x="5519" y="2710"/>
                    <a:pt x="5524" y="2710"/>
                  </a:cubicBezTo>
                  <a:cubicBezTo>
                    <a:pt x="5687" y="2710"/>
                    <a:pt x="5773" y="2620"/>
                    <a:pt x="5913" y="2558"/>
                  </a:cubicBezTo>
                  <a:cubicBezTo>
                    <a:pt x="6026" y="2427"/>
                    <a:pt x="6172" y="2361"/>
                    <a:pt x="6351" y="2361"/>
                  </a:cubicBezTo>
                  <a:cubicBezTo>
                    <a:pt x="6370" y="2361"/>
                    <a:pt x="6389" y="2362"/>
                    <a:pt x="6408" y="2363"/>
                  </a:cubicBezTo>
                  <a:cubicBezTo>
                    <a:pt x="6505" y="2309"/>
                    <a:pt x="6601" y="2282"/>
                    <a:pt x="6695" y="2282"/>
                  </a:cubicBezTo>
                  <a:cubicBezTo>
                    <a:pt x="6782" y="2282"/>
                    <a:pt x="6867" y="2305"/>
                    <a:pt x="6950" y="2350"/>
                  </a:cubicBezTo>
                  <a:cubicBezTo>
                    <a:pt x="6959" y="2349"/>
                    <a:pt x="6968" y="2349"/>
                    <a:pt x="6977" y="2349"/>
                  </a:cubicBezTo>
                  <a:cubicBezTo>
                    <a:pt x="7031" y="2349"/>
                    <a:pt x="7087" y="2363"/>
                    <a:pt x="7143" y="2363"/>
                  </a:cubicBezTo>
                  <a:cubicBezTo>
                    <a:pt x="7159" y="2363"/>
                    <a:pt x="7176" y="2361"/>
                    <a:pt x="7192" y="2358"/>
                  </a:cubicBezTo>
                  <a:cubicBezTo>
                    <a:pt x="7348" y="2324"/>
                    <a:pt x="7426" y="2240"/>
                    <a:pt x="7538" y="2136"/>
                  </a:cubicBezTo>
                  <a:cubicBezTo>
                    <a:pt x="7645" y="2037"/>
                    <a:pt x="7707" y="1813"/>
                    <a:pt x="7826" y="1749"/>
                  </a:cubicBezTo>
                  <a:cubicBezTo>
                    <a:pt x="7865" y="1729"/>
                    <a:pt x="7910" y="1721"/>
                    <a:pt x="7959" y="1721"/>
                  </a:cubicBezTo>
                  <a:cubicBezTo>
                    <a:pt x="8115" y="1721"/>
                    <a:pt x="8309" y="1800"/>
                    <a:pt x="8439" y="1808"/>
                  </a:cubicBezTo>
                  <a:cubicBezTo>
                    <a:pt x="8487" y="1811"/>
                    <a:pt x="8529" y="1813"/>
                    <a:pt x="8568" y="1813"/>
                  </a:cubicBezTo>
                  <a:cubicBezTo>
                    <a:pt x="8681" y="1813"/>
                    <a:pt x="8769" y="1797"/>
                    <a:pt x="8908" y="1745"/>
                  </a:cubicBezTo>
                  <a:cubicBezTo>
                    <a:pt x="9271" y="1610"/>
                    <a:pt x="9122" y="1502"/>
                    <a:pt x="9709" y="1445"/>
                  </a:cubicBezTo>
                  <a:cubicBezTo>
                    <a:pt x="9730" y="1443"/>
                    <a:pt x="9751" y="1442"/>
                    <a:pt x="9772" y="1442"/>
                  </a:cubicBezTo>
                  <a:cubicBezTo>
                    <a:pt x="9871" y="1442"/>
                    <a:pt x="9971" y="1462"/>
                    <a:pt x="10071" y="1462"/>
                  </a:cubicBezTo>
                  <a:cubicBezTo>
                    <a:pt x="10103" y="1462"/>
                    <a:pt x="10135" y="1460"/>
                    <a:pt x="10167" y="1455"/>
                  </a:cubicBezTo>
                  <a:cubicBezTo>
                    <a:pt x="10400" y="1421"/>
                    <a:pt x="10480" y="1319"/>
                    <a:pt x="10661" y="1210"/>
                  </a:cubicBezTo>
                  <a:cubicBezTo>
                    <a:pt x="10802" y="1125"/>
                    <a:pt x="10985" y="1022"/>
                    <a:pt x="11177" y="1022"/>
                  </a:cubicBezTo>
                  <a:cubicBezTo>
                    <a:pt x="11198" y="1022"/>
                    <a:pt x="11219" y="1023"/>
                    <a:pt x="11241" y="1026"/>
                  </a:cubicBezTo>
                  <a:cubicBezTo>
                    <a:pt x="11295" y="1033"/>
                    <a:pt x="11341" y="1125"/>
                    <a:pt x="11402" y="1125"/>
                  </a:cubicBezTo>
                  <a:cubicBezTo>
                    <a:pt x="11511" y="1125"/>
                    <a:pt x="11547" y="1140"/>
                    <a:pt x="11586" y="1140"/>
                  </a:cubicBezTo>
                  <a:cubicBezTo>
                    <a:pt x="11618" y="1140"/>
                    <a:pt x="11651" y="1129"/>
                    <a:pt x="11730" y="1091"/>
                  </a:cubicBezTo>
                  <a:cubicBezTo>
                    <a:pt x="11785" y="1065"/>
                    <a:pt x="11816" y="1022"/>
                    <a:pt x="11860" y="998"/>
                  </a:cubicBezTo>
                  <a:cubicBezTo>
                    <a:pt x="11899" y="941"/>
                    <a:pt x="11937" y="885"/>
                    <a:pt x="11977" y="830"/>
                  </a:cubicBezTo>
                  <a:cubicBezTo>
                    <a:pt x="12149" y="736"/>
                    <a:pt x="12311" y="689"/>
                    <a:pt x="12463" y="689"/>
                  </a:cubicBezTo>
                  <a:cubicBezTo>
                    <a:pt x="12627" y="689"/>
                    <a:pt x="12780" y="744"/>
                    <a:pt x="12922" y="854"/>
                  </a:cubicBezTo>
                  <a:cubicBezTo>
                    <a:pt x="12940" y="865"/>
                    <a:pt x="12964" y="871"/>
                    <a:pt x="12987" y="871"/>
                  </a:cubicBezTo>
                  <a:cubicBezTo>
                    <a:pt x="13021" y="871"/>
                    <a:pt x="13054" y="859"/>
                    <a:pt x="13075" y="834"/>
                  </a:cubicBezTo>
                  <a:cubicBezTo>
                    <a:pt x="13307" y="555"/>
                    <a:pt x="13311" y="315"/>
                    <a:pt x="13084" y="31"/>
                  </a:cubicBezTo>
                  <a:cubicBezTo>
                    <a:pt x="13067" y="10"/>
                    <a:pt x="13046" y="1"/>
                    <a:pt x="13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0"/>
            <p:cNvSpPr/>
            <p:nvPr/>
          </p:nvSpPr>
          <p:spPr>
            <a:xfrm>
              <a:off x="7257800" y="3943450"/>
              <a:ext cx="265600" cy="89850"/>
            </a:xfrm>
            <a:custGeom>
              <a:avLst/>
              <a:gdLst/>
              <a:ahLst/>
              <a:cxnLst/>
              <a:rect l="l" t="t" r="r" b="b"/>
              <a:pathLst>
                <a:path w="10624" h="3594" extrusionOk="0">
                  <a:moveTo>
                    <a:pt x="129" y="1"/>
                  </a:moveTo>
                  <a:cubicBezTo>
                    <a:pt x="65" y="1"/>
                    <a:pt x="1" y="73"/>
                    <a:pt x="46" y="137"/>
                  </a:cubicBezTo>
                  <a:cubicBezTo>
                    <a:pt x="454" y="715"/>
                    <a:pt x="919" y="737"/>
                    <a:pt x="1541" y="1105"/>
                  </a:cubicBezTo>
                  <a:cubicBezTo>
                    <a:pt x="1974" y="1362"/>
                    <a:pt x="2202" y="1575"/>
                    <a:pt x="2681" y="1613"/>
                  </a:cubicBezTo>
                  <a:lnTo>
                    <a:pt x="2681" y="1612"/>
                  </a:lnTo>
                  <a:cubicBezTo>
                    <a:pt x="3022" y="1639"/>
                    <a:pt x="3306" y="1692"/>
                    <a:pt x="3583" y="1859"/>
                  </a:cubicBezTo>
                  <a:cubicBezTo>
                    <a:pt x="3674" y="1915"/>
                    <a:pt x="3747" y="1991"/>
                    <a:pt x="3840" y="2046"/>
                  </a:cubicBezTo>
                  <a:cubicBezTo>
                    <a:pt x="4063" y="2174"/>
                    <a:pt x="4308" y="2229"/>
                    <a:pt x="4560" y="2275"/>
                  </a:cubicBezTo>
                  <a:cubicBezTo>
                    <a:pt x="4948" y="2346"/>
                    <a:pt x="5302" y="2368"/>
                    <a:pt x="5663" y="2556"/>
                  </a:cubicBezTo>
                  <a:cubicBezTo>
                    <a:pt x="5866" y="2661"/>
                    <a:pt x="6054" y="2864"/>
                    <a:pt x="6290" y="2902"/>
                  </a:cubicBezTo>
                  <a:cubicBezTo>
                    <a:pt x="6305" y="2904"/>
                    <a:pt x="6319" y="2905"/>
                    <a:pt x="6333" y="2905"/>
                  </a:cubicBezTo>
                  <a:cubicBezTo>
                    <a:pt x="6411" y="2905"/>
                    <a:pt x="6489" y="2876"/>
                    <a:pt x="6561" y="2876"/>
                  </a:cubicBezTo>
                  <a:cubicBezTo>
                    <a:pt x="6562" y="2876"/>
                    <a:pt x="6564" y="2876"/>
                    <a:pt x="6565" y="2876"/>
                  </a:cubicBezTo>
                  <a:cubicBezTo>
                    <a:pt x="6641" y="2811"/>
                    <a:pt x="6722" y="2778"/>
                    <a:pt x="6806" y="2778"/>
                  </a:cubicBezTo>
                  <a:cubicBezTo>
                    <a:pt x="6877" y="2778"/>
                    <a:pt x="6950" y="2802"/>
                    <a:pt x="7026" y="2848"/>
                  </a:cubicBezTo>
                  <a:cubicBezTo>
                    <a:pt x="7050" y="2845"/>
                    <a:pt x="7073" y="2843"/>
                    <a:pt x="7094" y="2843"/>
                  </a:cubicBezTo>
                  <a:cubicBezTo>
                    <a:pt x="7206" y="2843"/>
                    <a:pt x="7293" y="2886"/>
                    <a:pt x="7355" y="2971"/>
                  </a:cubicBezTo>
                  <a:cubicBezTo>
                    <a:pt x="7439" y="3029"/>
                    <a:pt x="7497" y="3136"/>
                    <a:pt x="7572" y="3204"/>
                  </a:cubicBezTo>
                  <a:cubicBezTo>
                    <a:pt x="7730" y="3345"/>
                    <a:pt x="7867" y="3437"/>
                    <a:pt x="8037" y="3437"/>
                  </a:cubicBezTo>
                  <a:cubicBezTo>
                    <a:pt x="8104" y="3437"/>
                    <a:pt x="8177" y="3423"/>
                    <a:pt x="8258" y="3390"/>
                  </a:cubicBezTo>
                  <a:cubicBezTo>
                    <a:pt x="8359" y="3350"/>
                    <a:pt x="8438" y="3228"/>
                    <a:pt x="8533" y="3198"/>
                  </a:cubicBezTo>
                  <a:cubicBezTo>
                    <a:pt x="8616" y="3171"/>
                    <a:pt x="8703" y="3160"/>
                    <a:pt x="8789" y="3160"/>
                  </a:cubicBezTo>
                  <a:cubicBezTo>
                    <a:pt x="8992" y="3160"/>
                    <a:pt x="9195" y="3224"/>
                    <a:pt x="9357" y="3304"/>
                  </a:cubicBezTo>
                  <a:cubicBezTo>
                    <a:pt x="9509" y="3378"/>
                    <a:pt x="9610" y="3513"/>
                    <a:pt x="9781" y="3563"/>
                  </a:cubicBezTo>
                  <a:cubicBezTo>
                    <a:pt x="9851" y="3584"/>
                    <a:pt x="9918" y="3593"/>
                    <a:pt x="9981" y="3593"/>
                  </a:cubicBezTo>
                  <a:cubicBezTo>
                    <a:pt x="10226" y="3593"/>
                    <a:pt x="10417" y="3450"/>
                    <a:pt x="10561" y="3224"/>
                  </a:cubicBezTo>
                  <a:cubicBezTo>
                    <a:pt x="10623" y="3126"/>
                    <a:pt x="10539" y="3042"/>
                    <a:pt x="10451" y="3042"/>
                  </a:cubicBezTo>
                  <a:cubicBezTo>
                    <a:pt x="10412" y="3042"/>
                    <a:pt x="10372" y="3058"/>
                    <a:pt x="10343" y="3097"/>
                  </a:cubicBezTo>
                  <a:cubicBezTo>
                    <a:pt x="10246" y="3225"/>
                    <a:pt x="10138" y="3274"/>
                    <a:pt x="10026" y="3274"/>
                  </a:cubicBezTo>
                  <a:cubicBezTo>
                    <a:pt x="9655" y="3274"/>
                    <a:pt x="9229" y="2735"/>
                    <a:pt x="8915" y="2714"/>
                  </a:cubicBezTo>
                  <a:cubicBezTo>
                    <a:pt x="8903" y="2713"/>
                    <a:pt x="8891" y="2713"/>
                    <a:pt x="8879" y="2713"/>
                  </a:cubicBezTo>
                  <a:cubicBezTo>
                    <a:pt x="8516" y="2713"/>
                    <a:pt x="8345" y="3091"/>
                    <a:pt x="8009" y="3091"/>
                  </a:cubicBezTo>
                  <a:cubicBezTo>
                    <a:pt x="7915" y="3091"/>
                    <a:pt x="7808" y="3062"/>
                    <a:pt x="7681" y="2986"/>
                  </a:cubicBezTo>
                  <a:cubicBezTo>
                    <a:pt x="7449" y="2849"/>
                    <a:pt x="7344" y="2549"/>
                    <a:pt x="7050" y="2494"/>
                  </a:cubicBezTo>
                  <a:cubicBezTo>
                    <a:pt x="7033" y="2490"/>
                    <a:pt x="7016" y="2489"/>
                    <a:pt x="6999" y="2489"/>
                  </a:cubicBezTo>
                  <a:cubicBezTo>
                    <a:pt x="6939" y="2489"/>
                    <a:pt x="6882" y="2505"/>
                    <a:pt x="6826" y="2506"/>
                  </a:cubicBezTo>
                  <a:cubicBezTo>
                    <a:pt x="6633" y="2602"/>
                    <a:pt x="6427" y="2651"/>
                    <a:pt x="6208" y="2651"/>
                  </a:cubicBezTo>
                  <a:cubicBezTo>
                    <a:pt x="6193" y="2651"/>
                    <a:pt x="6179" y="2651"/>
                    <a:pt x="6165" y="2651"/>
                  </a:cubicBezTo>
                  <a:cubicBezTo>
                    <a:pt x="6020" y="2582"/>
                    <a:pt x="5877" y="2506"/>
                    <a:pt x="5739" y="2425"/>
                  </a:cubicBezTo>
                  <a:cubicBezTo>
                    <a:pt x="5303" y="2203"/>
                    <a:pt x="4862" y="2184"/>
                    <a:pt x="4403" y="2045"/>
                  </a:cubicBezTo>
                  <a:cubicBezTo>
                    <a:pt x="3937" y="1904"/>
                    <a:pt x="3668" y="1504"/>
                    <a:pt x="3242" y="1336"/>
                  </a:cubicBezTo>
                  <a:cubicBezTo>
                    <a:pt x="3127" y="1291"/>
                    <a:pt x="3078" y="1289"/>
                    <a:pt x="3006" y="1289"/>
                  </a:cubicBezTo>
                  <a:cubicBezTo>
                    <a:pt x="2999" y="1289"/>
                    <a:pt x="2991" y="1289"/>
                    <a:pt x="2982" y="1289"/>
                  </a:cubicBezTo>
                  <a:cubicBezTo>
                    <a:pt x="2949" y="1289"/>
                    <a:pt x="2909" y="1289"/>
                    <a:pt x="2856" y="1285"/>
                  </a:cubicBezTo>
                  <a:cubicBezTo>
                    <a:pt x="2396" y="1250"/>
                    <a:pt x="2278" y="1278"/>
                    <a:pt x="1886" y="1028"/>
                  </a:cubicBezTo>
                  <a:cubicBezTo>
                    <a:pt x="1345" y="683"/>
                    <a:pt x="628" y="496"/>
                    <a:pt x="188" y="27"/>
                  </a:cubicBezTo>
                  <a:cubicBezTo>
                    <a:pt x="171" y="9"/>
                    <a:pt x="150"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0"/>
            <p:cNvSpPr/>
            <p:nvPr/>
          </p:nvSpPr>
          <p:spPr>
            <a:xfrm>
              <a:off x="7788350" y="3904250"/>
              <a:ext cx="92725" cy="22875"/>
            </a:xfrm>
            <a:custGeom>
              <a:avLst/>
              <a:gdLst/>
              <a:ahLst/>
              <a:cxnLst/>
              <a:rect l="l" t="t" r="r" b="b"/>
              <a:pathLst>
                <a:path w="3709" h="915" extrusionOk="0">
                  <a:moveTo>
                    <a:pt x="3141" y="1"/>
                  </a:moveTo>
                  <a:cubicBezTo>
                    <a:pt x="3065" y="1"/>
                    <a:pt x="3044" y="124"/>
                    <a:pt x="3122" y="139"/>
                  </a:cubicBezTo>
                  <a:cubicBezTo>
                    <a:pt x="3080" y="251"/>
                    <a:pt x="3036" y="308"/>
                    <a:pt x="2989" y="308"/>
                  </a:cubicBezTo>
                  <a:cubicBezTo>
                    <a:pt x="2972" y="308"/>
                    <a:pt x="2954" y="300"/>
                    <a:pt x="2936" y="285"/>
                  </a:cubicBezTo>
                  <a:cubicBezTo>
                    <a:pt x="2896" y="252"/>
                    <a:pt x="2851" y="224"/>
                    <a:pt x="2805" y="198"/>
                  </a:cubicBezTo>
                  <a:cubicBezTo>
                    <a:pt x="2804" y="198"/>
                    <a:pt x="2803" y="198"/>
                    <a:pt x="2802" y="198"/>
                  </a:cubicBezTo>
                  <a:cubicBezTo>
                    <a:pt x="2783" y="198"/>
                    <a:pt x="2762" y="182"/>
                    <a:pt x="2739" y="182"/>
                  </a:cubicBezTo>
                  <a:cubicBezTo>
                    <a:pt x="2735" y="182"/>
                    <a:pt x="2731" y="182"/>
                    <a:pt x="2727" y="183"/>
                  </a:cubicBezTo>
                  <a:cubicBezTo>
                    <a:pt x="2536" y="232"/>
                    <a:pt x="2571" y="289"/>
                    <a:pt x="2414" y="371"/>
                  </a:cubicBezTo>
                  <a:cubicBezTo>
                    <a:pt x="2285" y="439"/>
                    <a:pt x="2210" y="458"/>
                    <a:pt x="2136" y="458"/>
                  </a:cubicBezTo>
                  <a:cubicBezTo>
                    <a:pt x="2064" y="458"/>
                    <a:pt x="1993" y="440"/>
                    <a:pt x="1872" y="433"/>
                  </a:cubicBezTo>
                  <a:cubicBezTo>
                    <a:pt x="1789" y="428"/>
                    <a:pt x="1717" y="410"/>
                    <a:pt x="1634" y="410"/>
                  </a:cubicBezTo>
                  <a:cubicBezTo>
                    <a:pt x="1615" y="410"/>
                    <a:pt x="1595" y="411"/>
                    <a:pt x="1575" y="413"/>
                  </a:cubicBezTo>
                  <a:cubicBezTo>
                    <a:pt x="1433" y="427"/>
                    <a:pt x="1299" y="513"/>
                    <a:pt x="1166" y="554"/>
                  </a:cubicBezTo>
                  <a:cubicBezTo>
                    <a:pt x="981" y="612"/>
                    <a:pt x="806" y="634"/>
                    <a:pt x="628" y="634"/>
                  </a:cubicBezTo>
                  <a:cubicBezTo>
                    <a:pt x="485" y="634"/>
                    <a:pt x="341" y="620"/>
                    <a:pt x="187" y="597"/>
                  </a:cubicBezTo>
                  <a:cubicBezTo>
                    <a:pt x="180" y="596"/>
                    <a:pt x="173" y="595"/>
                    <a:pt x="166" y="595"/>
                  </a:cubicBezTo>
                  <a:cubicBezTo>
                    <a:pt x="43" y="595"/>
                    <a:pt x="1" y="761"/>
                    <a:pt x="128" y="809"/>
                  </a:cubicBezTo>
                  <a:cubicBezTo>
                    <a:pt x="308" y="878"/>
                    <a:pt x="476" y="914"/>
                    <a:pt x="660" y="914"/>
                  </a:cubicBezTo>
                  <a:cubicBezTo>
                    <a:pt x="712" y="914"/>
                    <a:pt x="766" y="911"/>
                    <a:pt x="821" y="905"/>
                  </a:cubicBezTo>
                  <a:cubicBezTo>
                    <a:pt x="1047" y="882"/>
                    <a:pt x="1205" y="784"/>
                    <a:pt x="1419" y="735"/>
                  </a:cubicBezTo>
                  <a:cubicBezTo>
                    <a:pt x="1474" y="723"/>
                    <a:pt x="1526" y="718"/>
                    <a:pt x="1576" y="718"/>
                  </a:cubicBezTo>
                  <a:cubicBezTo>
                    <a:pt x="1754" y="718"/>
                    <a:pt x="1906" y="779"/>
                    <a:pt x="2083" y="786"/>
                  </a:cubicBezTo>
                  <a:cubicBezTo>
                    <a:pt x="2107" y="787"/>
                    <a:pt x="2128" y="788"/>
                    <a:pt x="2149" y="788"/>
                  </a:cubicBezTo>
                  <a:cubicBezTo>
                    <a:pt x="2235" y="788"/>
                    <a:pt x="2300" y="778"/>
                    <a:pt x="2401" y="757"/>
                  </a:cubicBezTo>
                  <a:cubicBezTo>
                    <a:pt x="2460" y="743"/>
                    <a:pt x="2496" y="640"/>
                    <a:pt x="2546" y="624"/>
                  </a:cubicBezTo>
                  <a:cubicBezTo>
                    <a:pt x="2783" y="546"/>
                    <a:pt x="2879" y="519"/>
                    <a:pt x="2910" y="519"/>
                  </a:cubicBezTo>
                  <a:cubicBezTo>
                    <a:pt x="2979" y="519"/>
                    <a:pt x="2754" y="644"/>
                    <a:pt x="3016" y="661"/>
                  </a:cubicBezTo>
                  <a:cubicBezTo>
                    <a:pt x="3029" y="661"/>
                    <a:pt x="3041" y="662"/>
                    <a:pt x="3053" y="662"/>
                  </a:cubicBezTo>
                  <a:cubicBezTo>
                    <a:pt x="3564" y="662"/>
                    <a:pt x="3708" y="14"/>
                    <a:pt x="3142" y="1"/>
                  </a:cubicBezTo>
                  <a:cubicBezTo>
                    <a:pt x="3141" y="1"/>
                    <a:pt x="3141" y="1"/>
                    <a:pt x="3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0"/>
            <p:cNvSpPr/>
            <p:nvPr/>
          </p:nvSpPr>
          <p:spPr>
            <a:xfrm>
              <a:off x="7394250" y="3933550"/>
              <a:ext cx="362900" cy="46350"/>
            </a:xfrm>
            <a:custGeom>
              <a:avLst/>
              <a:gdLst/>
              <a:ahLst/>
              <a:cxnLst/>
              <a:rect l="l" t="t" r="r" b="b"/>
              <a:pathLst>
                <a:path w="14516" h="1854" extrusionOk="0">
                  <a:moveTo>
                    <a:pt x="14393" y="1"/>
                  </a:moveTo>
                  <a:cubicBezTo>
                    <a:pt x="14364" y="1"/>
                    <a:pt x="14334" y="13"/>
                    <a:pt x="14312" y="42"/>
                  </a:cubicBezTo>
                  <a:cubicBezTo>
                    <a:pt x="14138" y="274"/>
                    <a:pt x="14046" y="341"/>
                    <a:pt x="13959" y="341"/>
                  </a:cubicBezTo>
                  <a:cubicBezTo>
                    <a:pt x="13840" y="341"/>
                    <a:pt x="13729" y="213"/>
                    <a:pt x="13421" y="213"/>
                  </a:cubicBezTo>
                  <a:cubicBezTo>
                    <a:pt x="13406" y="213"/>
                    <a:pt x="13391" y="213"/>
                    <a:pt x="13375" y="213"/>
                  </a:cubicBezTo>
                  <a:cubicBezTo>
                    <a:pt x="13130" y="223"/>
                    <a:pt x="13022" y="354"/>
                    <a:pt x="12823" y="433"/>
                  </a:cubicBezTo>
                  <a:cubicBezTo>
                    <a:pt x="12582" y="527"/>
                    <a:pt x="12456" y="560"/>
                    <a:pt x="12374" y="560"/>
                  </a:cubicBezTo>
                  <a:cubicBezTo>
                    <a:pt x="12227" y="560"/>
                    <a:pt x="12223" y="456"/>
                    <a:pt x="11955" y="422"/>
                  </a:cubicBezTo>
                  <a:cubicBezTo>
                    <a:pt x="11924" y="418"/>
                    <a:pt x="11897" y="416"/>
                    <a:pt x="11873" y="416"/>
                  </a:cubicBezTo>
                  <a:cubicBezTo>
                    <a:pt x="11777" y="416"/>
                    <a:pt x="11729" y="447"/>
                    <a:pt x="11622" y="493"/>
                  </a:cubicBezTo>
                  <a:cubicBezTo>
                    <a:pt x="11475" y="560"/>
                    <a:pt x="11294" y="796"/>
                    <a:pt x="11207" y="848"/>
                  </a:cubicBezTo>
                  <a:cubicBezTo>
                    <a:pt x="11034" y="953"/>
                    <a:pt x="10799" y="986"/>
                    <a:pt x="10604" y="1030"/>
                  </a:cubicBezTo>
                  <a:cubicBezTo>
                    <a:pt x="10009" y="1166"/>
                    <a:pt x="9394" y="1262"/>
                    <a:pt x="8783" y="1262"/>
                  </a:cubicBezTo>
                  <a:cubicBezTo>
                    <a:pt x="8368" y="1262"/>
                    <a:pt x="7954" y="1218"/>
                    <a:pt x="7549" y="1110"/>
                  </a:cubicBezTo>
                  <a:cubicBezTo>
                    <a:pt x="7539" y="1107"/>
                    <a:pt x="7527" y="1106"/>
                    <a:pt x="7515" y="1106"/>
                  </a:cubicBezTo>
                  <a:cubicBezTo>
                    <a:pt x="7479" y="1106"/>
                    <a:pt x="7440" y="1118"/>
                    <a:pt x="7418" y="1145"/>
                  </a:cubicBezTo>
                  <a:cubicBezTo>
                    <a:pt x="7155" y="1482"/>
                    <a:pt x="6631" y="1554"/>
                    <a:pt x="6132" y="1554"/>
                  </a:cubicBezTo>
                  <a:cubicBezTo>
                    <a:pt x="5870" y="1554"/>
                    <a:pt x="5615" y="1534"/>
                    <a:pt x="5409" y="1522"/>
                  </a:cubicBezTo>
                  <a:cubicBezTo>
                    <a:pt x="4695" y="1483"/>
                    <a:pt x="4025" y="1334"/>
                    <a:pt x="3453" y="881"/>
                  </a:cubicBezTo>
                  <a:cubicBezTo>
                    <a:pt x="3424" y="859"/>
                    <a:pt x="3390" y="844"/>
                    <a:pt x="3355" y="844"/>
                  </a:cubicBezTo>
                  <a:cubicBezTo>
                    <a:pt x="3334" y="844"/>
                    <a:pt x="3313" y="849"/>
                    <a:pt x="3292" y="861"/>
                  </a:cubicBezTo>
                  <a:cubicBezTo>
                    <a:pt x="3085" y="980"/>
                    <a:pt x="2880" y="1027"/>
                    <a:pt x="2675" y="1027"/>
                  </a:cubicBezTo>
                  <a:cubicBezTo>
                    <a:pt x="1864" y="1027"/>
                    <a:pt x="1062" y="286"/>
                    <a:pt x="227" y="286"/>
                  </a:cubicBezTo>
                  <a:cubicBezTo>
                    <a:pt x="223" y="286"/>
                    <a:pt x="219" y="286"/>
                    <a:pt x="216" y="286"/>
                  </a:cubicBezTo>
                  <a:cubicBezTo>
                    <a:pt x="4" y="288"/>
                    <a:pt x="1" y="615"/>
                    <a:pt x="212" y="615"/>
                  </a:cubicBezTo>
                  <a:cubicBezTo>
                    <a:pt x="213" y="615"/>
                    <a:pt x="214" y="615"/>
                    <a:pt x="215" y="615"/>
                  </a:cubicBezTo>
                  <a:cubicBezTo>
                    <a:pt x="1037" y="615"/>
                    <a:pt x="1650" y="1163"/>
                    <a:pt x="2439" y="1279"/>
                  </a:cubicBezTo>
                  <a:cubicBezTo>
                    <a:pt x="2515" y="1290"/>
                    <a:pt x="2586" y="1295"/>
                    <a:pt x="2653" y="1295"/>
                  </a:cubicBezTo>
                  <a:cubicBezTo>
                    <a:pt x="2867" y="1295"/>
                    <a:pt x="3046" y="1252"/>
                    <a:pt x="3232" y="1252"/>
                  </a:cubicBezTo>
                  <a:cubicBezTo>
                    <a:pt x="3363" y="1252"/>
                    <a:pt x="3497" y="1273"/>
                    <a:pt x="3648" y="1345"/>
                  </a:cubicBezTo>
                  <a:cubicBezTo>
                    <a:pt x="4309" y="1658"/>
                    <a:pt x="5151" y="1854"/>
                    <a:pt x="5955" y="1854"/>
                  </a:cubicBezTo>
                  <a:cubicBezTo>
                    <a:pt x="6328" y="1854"/>
                    <a:pt x="6693" y="1812"/>
                    <a:pt x="7027" y="1720"/>
                  </a:cubicBezTo>
                  <a:cubicBezTo>
                    <a:pt x="7196" y="1673"/>
                    <a:pt x="7322" y="1550"/>
                    <a:pt x="7479" y="1502"/>
                  </a:cubicBezTo>
                  <a:cubicBezTo>
                    <a:pt x="7573" y="1473"/>
                    <a:pt x="7667" y="1463"/>
                    <a:pt x="7762" y="1463"/>
                  </a:cubicBezTo>
                  <a:cubicBezTo>
                    <a:pt x="7975" y="1463"/>
                    <a:pt x="8189" y="1516"/>
                    <a:pt x="8409" y="1529"/>
                  </a:cubicBezTo>
                  <a:cubicBezTo>
                    <a:pt x="8513" y="1536"/>
                    <a:pt x="8617" y="1539"/>
                    <a:pt x="8721" y="1539"/>
                  </a:cubicBezTo>
                  <a:cubicBezTo>
                    <a:pt x="9333" y="1539"/>
                    <a:pt x="9946" y="1434"/>
                    <a:pt x="10545" y="1321"/>
                  </a:cubicBezTo>
                  <a:cubicBezTo>
                    <a:pt x="10833" y="1267"/>
                    <a:pt x="11080" y="1203"/>
                    <a:pt x="11345" y="1084"/>
                  </a:cubicBezTo>
                  <a:cubicBezTo>
                    <a:pt x="11636" y="955"/>
                    <a:pt x="11831" y="860"/>
                    <a:pt x="12117" y="860"/>
                  </a:cubicBezTo>
                  <a:cubicBezTo>
                    <a:pt x="12166" y="860"/>
                    <a:pt x="12218" y="863"/>
                    <a:pt x="12274" y="869"/>
                  </a:cubicBezTo>
                  <a:cubicBezTo>
                    <a:pt x="12382" y="881"/>
                    <a:pt x="12455" y="923"/>
                    <a:pt x="12556" y="923"/>
                  </a:cubicBezTo>
                  <a:cubicBezTo>
                    <a:pt x="12579" y="923"/>
                    <a:pt x="12604" y="921"/>
                    <a:pt x="12631" y="915"/>
                  </a:cubicBezTo>
                  <a:cubicBezTo>
                    <a:pt x="13007" y="842"/>
                    <a:pt x="13128" y="398"/>
                    <a:pt x="13428" y="398"/>
                  </a:cubicBezTo>
                  <a:cubicBezTo>
                    <a:pt x="13559" y="398"/>
                    <a:pt x="13723" y="482"/>
                    <a:pt x="13958" y="716"/>
                  </a:cubicBezTo>
                  <a:cubicBezTo>
                    <a:pt x="13980" y="739"/>
                    <a:pt x="14009" y="750"/>
                    <a:pt x="14038" y="750"/>
                  </a:cubicBezTo>
                  <a:cubicBezTo>
                    <a:pt x="14079" y="750"/>
                    <a:pt x="14119" y="729"/>
                    <a:pt x="14142" y="692"/>
                  </a:cubicBezTo>
                  <a:cubicBezTo>
                    <a:pt x="14257" y="507"/>
                    <a:pt x="14369" y="326"/>
                    <a:pt x="14474" y="136"/>
                  </a:cubicBezTo>
                  <a:cubicBezTo>
                    <a:pt x="14516" y="62"/>
                    <a:pt x="14457" y="1"/>
                    <a:pt x="14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7238800" y="3887575"/>
              <a:ext cx="122350" cy="49500"/>
            </a:xfrm>
            <a:custGeom>
              <a:avLst/>
              <a:gdLst/>
              <a:ahLst/>
              <a:cxnLst/>
              <a:rect l="l" t="t" r="r" b="b"/>
              <a:pathLst>
                <a:path w="4894" h="1980" extrusionOk="0">
                  <a:moveTo>
                    <a:pt x="206" y="1"/>
                  </a:moveTo>
                  <a:cubicBezTo>
                    <a:pt x="83" y="1"/>
                    <a:pt x="0" y="183"/>
                    <a:pt x="133" y="246"/>
                  </a:cubicBezTo>
                  <a:cubicBezTo>
                    <a:pt x="1142" y="733"/>
                    <a:pt x="2277" y="1433"/>
                    <a:pt x="3364" y="1644"/>
                  </a:cubicBezTo>
                  <a:cubicBezTo>
                    <a:pt x="3626" y="1694"/>
                    <a:pt x="3781" y="1768"/>
                    <a:pt x="4001" y="1851"/>
                  </a:cubicBezTo>
                  <a:cubicBezTo>
                    <a:pt x="4135" y="1903"/>
                    <a:pt x="4216" y="1980"/>
                    <a:pt x="4366" y="1980"/>
                  </a:cubicBezTo>
                  <a:cubicBezTo>
                    <a:pt x="4373" y="1980"/>
                    <a:pt x="4380" y="1980"/>
                    <a:pt x="4388" y="1979"/>
                  </a:cubicBezTo>
                  <a:cubicBezTo>
                    <a:pt x="4662" y="1969"/>
                    <a:pt x="4800" y="1813"/>
                    <a:pt x="4867" y="1568"/>
                  </a:cubicBezTo>
                  <a:cubicBezTo>
                    <a:pt x="4893" y="1472"/>
                    <a:pt x="4804" y="1393"/>
                    <a:pt x="4721" y="1393"/>
                  </a:cubicBezTo>
                  <a:cubicBezTo>
                    <a:pt x="4679" y="1393"/>
                    <a:pt x="4639" y="1414"/>
                    <a:pt x="4616" y="1463"/>
                  </a:cubicBezTo>
                  <a:cubicBezTo>
                    <a:pt x="4564" y="1577"/>
                    <a:pt x="4491" y="1620"/>
                    <a:pt x="4409" y="1620"/>
                  </a:cubicBezTo>
                  <a:cubicBezTo>
                    <a:pt x="4182" y="1620"/>
                    <a:pt x="3883" y="1295"/>
                    <a:pt x="3744" y="1242"/>
                  </a:cubicBezTo>
                  <a:cubicBezTo>
                    <a:pt x="3699" y="1225"/>
                    <a:pt x="3650" y="1219"/>
                    <a:pt x="3598" y="1219"/>
                  </a:cubicBezTo>
                  <a:cubicBezTo>
                    <a:pt x="3429" y="1219"/>
                    <a:pt x="3234" y="1288"/>
                    <a:pt x="3090" y="1288"/>
                  </a:cubicBezTo>
                  <a:cubicBezTo>
                    <a:pt x="3075" y="1288"/>
                    <a:pt x="3060" y="1287"/>
                    <a:pt x="3046" y="1286"/>
                  </a:cubicBezTo>
                  <a:cubicBezTo>
                    <a:pt x="2605" y="1233"/>
                    <a:pt x="2062" y="875"/>
                    <a:pt x="1659" y="688"/>
                  </a:cubicBezTo>
                  <a:cubicBezTo>
                    <a:pt x="1191" y="472"/>
                    <a:pt x="727" y="247"/>
                    <a:pt x="267" y="16"/>
                  </a:cubicBezTo>
                  <a:cubicBezTo>
                    <a:pt x="246" y="5"/>
                    <a:pt x="226"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7340975" y="3851275"/>
              <a:ext cx="516650" cy="63400"/>
            </a:xfrm>
            <a:custGeom>
              <a:avLst/>
              <a:gdLst/>
              <a:ahLst/>
              <a:cxnLst/>
              <a:rect l="l" t="t" r="r" b="b"/>
              <a:pathLst>
                <a:path w="20666" h="2536" extrusionOk="0">
                  <a:moveTo>
                    <a:pt x="19408" y="0"/>
                  </a:moveTo>
                  <a:cubicBezTo>
                    <a:pt x="19376" y="0"/>
                    <a:pt x="19344" y="3"/>
                    <a:pt x="19311" y="7"/>
                  </a:cubicBezTo>
                  <a:cubicBezTo>
                    <a:pt x="19087" y="43"/>
                    <a:pt x="19111" y="99"/>
                    <a:pt x="18906" y="180"/>
                  </a:cubicBezTo>
                  <a:cubicBezTo>
                    <a:pt x="18593" y="305"/>
                    <a:pt x="18353" y="404"/>
                    <a:pt x="18086" y="404"/>
                  </a:cubicBezTo>
                  <a:cubicBezTo>
                    <a:pt x="17941" y="404"/>
                    <a:pt x="17788" y="375"/>
                    <a:pt x="17610" y="305"/>
                  </a:cubicBezTo>
                  <a:cubicBezTo>
                    <a:pt x="17595" y="299"/>
                    <a:pt x="17579" y="296"/>
                    <a:pt x="17564" y="296"/>
                  </a:cubicBezTo>
                  <a:cubicBezTo>
                    <a:pt x="17470" y="296"/>
                    <a:pt x="17390" y="403"/>
                    <a:pt x="17418" y="494"/>
                  </a:cubicBezTo>
                  <a:cubicBezTo>
                    <a:pt x="17490" y="728"/>
                    <a:pt x="16566" y="786"/>
                    <a:pt x="16392" y="886"/>
                  </a:cubicBezTo>
                  <a:cubicBezTo>
                    <a:pt x="16234" y="976"/>
                    <a:pt x="16216" y="1126"/>
                    <a:pt x="16101" y="1223"/>
                  </a:cubicBezTo>
                  <a:cubicBezTo>
                    <a:pt x="15959" y="1342"/>
                    <a:pt x="15830" y="1385"/>
                    <a:pt x="15707" y="1385"/>
                  </a:cubicBezTo>
                  <a:cubicBezTo>
                    <a:pt x="15406" y="1385"/>
                    <a:pt x="15140" y="1133"/>
                    <a:pt x="14804" y="1133"/>
                  </a:cubicBezTo>
                  <a:cubicBezTo>
                    <a:pt x="14766" y="1133"/>
                    <a:pt x="14727" y="1136"/>
                    <a:pt x="14687" y="1143"/>
                  </a:cubicBezTo>
                  <a:cubicBezTo>
                    <a:pt x="14434" y="1189"/>
                    <a:pt x="14120" y="1427"/>
                    <a:pt x="13890" y="1521"/>
                  </a:cubicBezTo>
                  <a:cubicBezTo>
                    <a:pt x="13430" y="1709"/>
                    <a:pt x="13011" y="1611"/>
                    <a:pt x="12532" y="1691"/>
                  </a:cubicBezTo>
                  <a:cubicBezTo>
                    <a:pt x="12131" y="1757"/>
                    <a:pt x="11749" y="1913"/>
                    <a:pt x="11349" y="1984"/>
                  </a:cubicBezTo>
                  <a:cubicBezTo>
                    <a:pt x="11060" y="2037"/>
                    <a:pt x="10766" y="2052"/>
                    <a:pt x="10472" y="2052"/>
                  </a:cubicBezTo>
                  <a:cubicBezTo>
                    <a:pt x="10211" y="2052"/>
                    <a:pt x="9951" y="2040"/>
                    <a:pt x="9692" y="2033"/>
                  </a:cubicBezTo>
                  <a:cubicBezTo>
                    <a:pt x="8965" y="2015"/>
                    <a:pt x="8233" y="1976"/>
                    <a:pt x="7503" y="1976"/>
                  </a:cubicBezTo>
                  <a:cubicBezTo>
                    <a:pt x="7338" y="1976"/>
                    <a:pt x="7172" y="1978"/>
                    <a:pt x="7007" y="1983"/>
                  </a:cubicBezTo>
                  <a:cubicBezTo>
                    <a:pt x="6631" y="1994"/>
                    <a:pt x="6309" y="2151"/>
                    <a:pt x="5945" y="2191"/>
                  </a:cubicBezTo>
                  <a:cubicBezTo>
                    <a:pt x="5900" y="2197"/>
                    <a:pt x="5858" y="2199"/>
                    <a:pt x="5818" y="2199"/>
                  </a:cubicBezTo>
                  <a:cubicBezTo>
                    <a:pt x="5390" y="2199"/>
                    <a:pt x="5214" y="1919"/>
                    <a:pt x="4842" y="1741"/>
                  </a:cubicBezTo>
                  <a:lnTo>
                    <a:pt x="4840" y="1742"/>
                  </a:lnTo>
                  <a:cubicBezTo>
                    <a:pt x="4576" y="1615"/>
                    <a:pt x="4261" y="1586"/>
                    <a:pt x="3940" y="1586"/>
                  </a:cubicBezTo>
                  <a:cubicBezTo>
                    <a:pt x="3676" y="1586"/>
                    <a:pt x="3408" y="1606"/>
                    <a:pt x="3158" y="1606"/>
                  </a:cubicBezTo>
                  <a:cubicBezTo>
                    <a:pt x="3067" y="1606"/>
                    <a:pt x="2979" y="1603"/>
                    <a:pt x="2895" y="1596"/>
                  </a:cubicBezTo>
                  <a:cubicBezTo>
                    <a:pt x="1960" y="1519"/>
                    <a:pt x="1027" y="1257"/>
                    <a:pt x="140" y="963"/>
                  </a:cubicBezTo>
                  <a:cubicBezTo>
                    <a:pt x="129" y="960"/>
                    <a:pt x="120" y="959"/>
                    <a:pt x="110" y="959"/>
                  </a:cubicBezTo>
                  <a:cubicBezTo>
                    <a:pt x="24" y="959"/>
                    <a:pt x="1" y="1096"/>
                    <a:pt x="94" y="1132"/>
                  </a:cubicBezTo>
                  <a:cubicBezTo>
                    <a:pt x="915" y="1462"/>
                    <a:pt x="1759" y="1675"/>
                    <a:pt x="2634" y="1799"/>
                  </a:cubicBezTo>
                  <a:cubicBezTo>
                    <a:pt x="3155" y="1872"/>
                    <a:pt x="3671" y="1875"/>
                    <a:pt x="4191" y="1926"/>
                  </a:cubicBezTo>
                  <a:cubicBezTo>
                    <a:pt x="4584" y="1964"/>
                    <a:pt x="4763" y="2068"/>
                    <a:pt x="5077" y="2289"/>
                  </a:cubicBezTo>
                  <a:cubicBezTo>
                    <a:pt x="5193" y="2371"/>
                    <a:pt x="5296" y="2454"/>
                    <a:pt x="5434" y="2497"/>
                  </a:cubicBezTo>
                  <a:cubicBezTo>
                    <a:pt x="5520" y="2525"/>
                    <a:pt x="5602" y="2535"/>
                    <a:pt x="5682" y="2535"/>
                  </a:cubicBezTo>
                  <a:cubicBezTo>
                    <a:pt x="5877" y="2535"/>
                    <a:pt x="6060" y="2471"/>
                    <a:pt x="6263" y="2423"/>
                  </a:cubicBezTo>
                  <a:cubicBezTo>
                    <a:pt x="6641" y="2333"/>
                    <a:pt x="7006" y="2312"/>
                    <a:pt x="7379" y="2312"/>
                  </a:cubicBezTo>
                  <a:cubicBezTo>
                    <a:pt x="7544" y="2312"/>
                    <a:pt x="7710" y="2316"/>
                    <a:pt x="7880" y="2320"/>
                  </a:cubicBezTo>
                  <a:cubicBezTo>
                    <a:pt x="8540" y="2334"/>
                    <a:pt x="9225" y="2381"/>
                    <a:pt x="9903" y="2381"/>
                  </a:cubicBezTo>
                  <a:cubicBezTo>
                    <a:pt x="10317" y="2381"/>
                    <a:pt x="10728" y="2364"/>
                    <a:pt x="11129" y="2310"/>
                  </a:cubicBezTo>
                  <a:cubicBezTo>
                    <a:pt x="11590" y="2249"/>
                    <a:pt x="12018" y="2080"/>
                    <a:pt x="12473" y="1993"/>
                  </a:cubicBezTo>
                  <a:cubicBezTo>
                    <a:pt x="12601" y="1968"/>
                    <a:pt x="12733" y="1961"/>
                    <a:pt x="12865" y="1961"/>
                  </a:cubicBezTo>
                  <a:cubicBezTo>
                    <a:pt x="13042" y="1961"/>
                    <a:pt x="13221" y="1974"/>
                    <a:pt x="13397" y="1974"/>
                  </a:cubicBezTo>
                  <a:cubicBezTo>
                    <a:pt x="13583" y="1974"/>
                    <a:pt x="13766" y="1960"/>
                    <a:pt x="13940" y="1902"/>
                  </a:cubicBezTo>
                  <a:cubicBezTo>
                    <a:pt x="14316" y="1777"/>
                    <a:pt x="14588" y="1533"/>
                    <a:pt x="14947" y="1533"/>
                  </a:cubicBezTo>
                  <a:cubicBezTo>
                    <a:pt x="15043" y="1533"/>
                    <a:pt x="15145" y="1550"/>
                    <a:pt x="15257" y="1592"/>
                  </a:cubicBezTo>
                  <a:cubicBezTo>
                    <a:pt x="15442" y="1663"/>
                    <a:pt x="15611" y="1818"/>
                    <a:pt x="15821" y="1821"/>
                  </a:cubicBezTo>
                  <a:cubicBezTo>
                    <a:pt x="15824" y="1821"/>
                    <a:pt x="15826" y="1821"/>
                    <a:pt x="15828" y="1821"/>
                  </a:cubicBezTo>
                  <a:cubicBezTo>
                    <a:pt x="16002" y="1821"/>
                    <a:pt x="16077" y="1773"/>
                    <a:pt x="16220" y="1675"/>
                  </a:cubicBezTo>
                  <a:cubicBezTo>
                    <a:pt x="16284" y="1633"/>
                    <a:pt x="16288" y="1521"/>
                    <a:pt x="16338" y="1473"/>
                  </a:cubicBezTo>
                  <a:cubicBezTo>
                    <a:pt x="16595" y="1238"/>
                    <a:pt x="16843" y="1219"/>
                    <a:pt x="17127" y="1120"/>
                  </a:cubicBezTo>
                  <a:cubicBezTo>
                    <a:pt x="17401" y="1026"/>
                    <a:pt x="17687" y="924"/>
                    <a:pt x="17739" y="674"/>
                  </a:cubicBezTo>
                  <a:cubicBezTo>
                    <a:pt x="17859" y="706"/>
                    <a:pt x="17970" y="720"/>
                    <a:pt x="18074" y="720"/>
                  </a:cubicBezTo>
                  <a:cubicBezTo>
                    <a:pt x="18402" y="720"/>
                    <a:pt x="18677" y="585"/>
                    <a:pt x="19060" y="444"/>
                  </a:cubicBezTo>
                  <a:cubicBezTo>
                    <a:pt x="19211" y="389"/>
                    <a:pt x="19341" y="370"/>
                    <a:pt x="19463" y="370"/>
                  </a:cubicBezTo>
                  <a:cubicBezTo>
                    <a:pt x="19710" y="370"/>
                    <a:pt x="19921" y="447"/>
                    <a:pt x="20205" y="448"/>
                  </a:cubicBezTo>
                  <a:cubicBezTo>
                    <a:pt x="20422" y="448"/>
                    <a:pt x="20495" y="421"/>
                    <a:pt x="20626" y="251"/>
                  </a:cubicBezTo>
                  <a:cubicBezTo>
                    <a:pt x="20665" y="200"/>
                    <a:pt x="20632" y="135"/>
                    <a:pt x="20578" y="135"/>
                  </a:cubicBezTo>
                  <a:cubicBezTo>
                    <a:pt x="20567" y="135"/>
                    <a:pt x="20556" y="138"/>
                    <a:pt x="20543" y="144"/>
                  </a:cubicBezTo>
                  <a:cubicBezTo>
                    <a:pt x="20461" y="182"/>
                    <a:pt x="20379" y="197"/>
                    <a:pt x="20298" y="197"/>
                  </a:cubicBezTo>
                  <a:cubicBezTo>
                    <a:pt x="20002" y="197"/>
                    <a:pt x="19710" y="0"/>
                    <a:pt x="19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0"/>
            <p:cNvSpPr/>
            <p:nvPr/>
          </p:nvSpPr>
          <p:spPr>
            <a:xfrm>
              <a:off x="7215450" y="3825100"/>
              <a:ext cx="99575" cy="48750"/>
            </a:xfrm>
            <a:custGeom>
              <a:avLst/>
              <a:gdLst/>
              <a:ahLst/>
              <a:cxnLst/>
              <a:rect l="l" t="t" r="r" b="b"/>
              <a:pathLst>
                <a:path w="3983" h="1950" extrusionOk="0">
                  <a:moveTo>
                    <a:pt x="259" y="0"/>
                  </a:moveTo>
                  <a:cubicBezTo>
                    <a:pt x="220" y="0"/>
                    <a:pt x="180" y="3"/>
                    <a:pt x="137" y="9"/>
                  </a:cubicBezTo>
                  <a:cubicBezTo>
                    <a:pt x="1" y="28"/>
                    <a:pt x="45" y="224"/>
                    <a:pt x="166" y="236"/>
                  </a:cubicBezTo>
                  <a:cubicBezTo>
                    <a:pt x="781" y="293"/>
                    <a:pt x="946" y="966"/>
                    <a:pt x="1439" y="1222"/>
                  </a:cubicBezTo>
                  <a:lnTo>
                    <a:pt x="1441" y="1222"/>
                  </a:lnTo>
                  <a:cubicBezTo>
                    <a:pt x="1791" y="1405"/>
                    <a:pt x="2207" y="1280"/>
                    <a:pt x="2525" y="1486"/>
                  </a:cubicBezTo>
                  <a:cubicBezTo>
                    <a:pt x="2800" y="1664"/>
                    <a:pt x="3143" y="1949"/>
                    <a:pt x="3453" y="1949"/>
                  </a:cubicBezTo>
                  <a:cubicBezTo>
                    <a:pt x="3630" y="1949"/>
                    <a:pt x="3796" y="1856"/>
                    <a:pt x="3932" y="1595"/>
                  </a:cubicBezTo>
                  <a:cubicBezTo>
                    <a:pt x="3982" y="1498"/>
                    <a:pt x="3899" y="1410"/>
                    <a:pt x="3817" y="1410"/>
                  </a:cubicBezTo>
                  <a:cubicBezTo>
                    <a:pt x="3780" y="1410"/>
                    <a:pt x="3743" y="1428"/>
                    <a:pt x="3718" y="1471"/>
                  </a:cubicBezTo>
                  <a:cubicBezTo>
                    <a:pt x="3615" y="1652"/>
                    <a:pt x="3505" y="1720"/>
                    <a:pt x="3391" y="1720"/>
                  </a:cubicBezTo>
                  <a:cubicBezTo>
                    <a:pt x="3078" y="1720"/>
                    <a:pt x="2740" y="1207"/>
                    <a:pt x="2460" y="1114"/>
                  </a:cubicBezTo>
                  <a:cubicBezTo>
                    <a:pt x="2368" y="1083"/>
                    <a:pt x="2278" y="1075"/>
                    <a:pt x="2188" y="1075"/>
                  </a:cubicBezTo>
                  <a:cubicBezTo>
                    <a:pt x="2086" y="1075"/>
                    <a:pt x="1985" y="1085"/>
                    <a:pt x="1882" y="1085"/>
                  </a:cubicBezTo>
                  <a:cubicBezTo>
                    <a:pt x="1751" y="1085"/>
                    <a:pt x="1618" y="1068"/>
                    <a:pt x="1480" y="989"/>
                  </a:cubicBezTo>
                  <a:cubicBezTo>
                    <a:pt x="991" y="711"/>
                    <a:pt x="86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0"/>
            <p:cNvSpPr/>
            <p:nvPr/>
          </p:nvSpPr>
          <p:spPr>
            <a:xfrm>
              <a:off x="7527900" y="3792025"/>
              <a:ext cx="317175" cy="55400"/>
            </a:xfrm>
            <a:custGeom>
              <a:avLst/>
              <a:gdLst/>
              <a:ahLst/>
              <a:cxnLst/>
              <a:rect l="l" t="t" r="r" b="b"/>
              <a:pathLst>
                <a:path w="12687" h="2216" extrusionOk="0">
                  <a:moveTo>
                    <a:pt x="12581" y="0"/>
                  </a:moveTo>
                  <a:cubicBezTo>
                    <a:pt x="12556" y="0"/>
                    <a:pt x="12532" y="12"/>
                    <a:pt x="12520" y="42"/>
                  </a:cubicBezTo>
                  <a:cubicBezTo>
                    <a:pt x="12483" y="127"/>
                    <a:pt x="12447" y="214"/>
                    <a:pt x="12412" y="299"/>
                  </a:cubicBezTo>
                  <a:cubicBezTo>
                    <a:pt x="12300" y="230"/>
                    <a:pt x="12183" y="204"/>
                    <a:pt x="12065" y="204"/>
                  </a:cubicBezTo>
                  <a:cubicBezTo>
                    <a:pt x="11697" y="204"/>
                    <a:pt x="11307" y="456"/>
                    <a:pt x="10941" y="456"/>
                  </a:cubicBezTo>
                  <a:cubicBezTo>
                    <a:pt x="10811" y="456"/>
                    <a:pt x="10685" y="424"/>
                    <a:pt x="10563" y="338"/>
                  </a:cubicBezTo>
                  <a:cubicBezTo>
                    <a:pt x="10545" y="325"/>
                    <a:pt x="10524" y="320"/>
                    <a:pt x="10502" y="320"/>
                  </a:cubicBezTo>
                  <a:cubicBezTo>
                    <a:pt x="10456" y="320"/>
                    <a:pt x="10408" y="347"/>
                    <a:pt x="10385" y="385"/>
                  </a:cubicBezTo>
                  <a:cubicBezTo>
                    <a:pt x="10082" y="891"/>
                    <a:pt x="9178" y="783"/>
                    <a:pt x="8679" y="832"/>
                  </a:cubicBezTo>
                  <a:cubicBezTo>
                    <a:pt x="8153" y="883"/>
                    <a:pt x="7627" y="936"/>
                    <a:pt x="7101" y="987"/>
                  </a:cubicBezTo>
                  <a:cubicBezTo>
                    <a:pt x="6462" y="1049"/>
                    <a:pt x="5688" y="980"/>
                    <a:pt x="5162" y="1404"/>
                  </a:cubicBezTo>
                  <a:cubicBezTo>
                    <a:pt x="5001" y="1534"/>
                    <a:pt x="4805" y="1815"/>
                    <a:pt x="4628" y="1878"/>
                  </a:cubicBezTo>
                  <a:cubicBezTo>
                    <a:pt x="4592" y="1891"/>
                    <a:pt x="4553" y="1897"/>
                    <a:pt x="4512" y="1897"/>
                  </a:cubicBezTo>
                  <a:cubicBezTo>
                    <a:pt x="4306" y="1897"/>
                    <a:pt x="4053" y="1758"/>
                    <a:pt x="3894" y="1707"/>
                  </a:cubicBezTo>
                  <a:cubicBezTo>
                    <a:pt x="3595" y="1611"/>
                    <a:pt x="3369" y="1574"/>
                    <a:pt x="3054" y="1573"/>
                  </a:cubicBezTo>
                  <a:cubicBezTo>
                    <a:pt x="3043" y="1573"/>
                    <a:pt x="3032" y="1573"/>
                    <a:pt x="3021" y="1573"/>
                  </a:cubicBezTo>
                  <a:cubicBezTo>
                    <a:pt x="2076" y="1573"/>
                    <a:pt x="1060" y="1689"/>
                    <a:pt x="156" y="1961"/>
                  </a:cubicBezTo>
                  <a:cubicBezTo>
                    <a:pt x="1" y="2008"/>
                    <a:pt x="53" y="2216"/>
                    <a:pt x="197" y="2216"/>
                  </a:cubicBezTo>
                  <a:cubicBezTo>
                    <a:pt x="205" y="2216"/>
                    <a:pt x="214" y="2215"/>
                    <a:pt x="222" y="2214"/>
                  </a:cubicBezTo>
                  <a:cubicBezTo>
                    <a:pt x="1070" y="2076"/>
                    <a:pt x="1900" y="1903"/>
                    <a:pt x="2762" y="1854"/>
                  </a:cubicBezTo>
                  <a:cubicBezTo>
                    <a:pt x="2891" y="1847"/>
                    <a:pt x="3016" y="1839"/>
                    <a:pt x="3140" y="1839"/>
                  </a:cubicBezTo>
                  <a:cubicBezTo>
                    <a:pt x="3357" y="1839"/>
                    <a:pt x="3568" y="1862"/>
                    <a:pt x="3781" y="1947"/>
                  </a:cubicBezTo>
                  <a:cubicBezTo>
                    <a:pt x="3950" y="2015"/>
                    <a:pt x="4106" y="2153"/>
                    <a:pt x="4290" y="2181"/>
                  </a:cubicBezTo>
                  <a:cubicBezTo>
                    <a:pt x="4328" y="2187"/>
                    <a:pt x="4364" y="2190"/>
                    <a:pt x="4398" y="2190"/>
                  </a:cubicBezTo>
                  <a:cubicBezTo>
                    <a:pt x="4697" y="2190"/>
                    <a:pt x="4864" y="1983"/>
                    <a:pt x="5101" y="1808"/>
                  </a:cubicBezTo>
                  <a:cubicBezTo>
                    <a:pt x="5802" y="1290"/>
                    <a:pt x="6551" y="1302"/>
                    <a:pt x="7385" y="1223"/>
                  </a:cubicBezTo>
                  <a:cubicBezTo>
                    <a:pt x="8056" y="1159"/>
                    <a:pt x="8725" y="1099"/>
                    <a:pt x="9395" y="1032"/>
                  </a:cubicBezTo>
                  <a:cubicBezTo>
                    <a:pt x="9625" y="1009"/>
                    <a:pt x="9894" y="1003"/>
                    <a:pt x="10113" y="925"/>
                  </a:cubicBezTo>
                  <a:cubicBezTo>
                    <a:pt x="10216" y="888"/>
                    <a:pt x="10402" y="728"/>
                    <a:pt x="10497" y="702"/>
                  </a:cubicBezTo>
                  <a:cubicBezTo>
                    <a:pt x="10535" y="692"/>
                    <a:pt x="10576" y="688"/>
                    <a:pt x="10620" y="688"/>
                  </a:cubicBezTo>
                  <a:cubicBezTo>
                    <a:pt x="10714" y="688"/>
                    <a:pt x="10819" y="705"/>
                    <a:pt x="10928" y="705"/>
                  </a:cubicBezTo>
                  <a:cubicBezTo>
                    <a:pt x="10961" y="705"/>
                    <a:pt x="10995" y="703"/>
                    <a:pt x="11028" y="699"/>
                  </a:cubicBezTo>
                  <a:cubicBezTo>
                    <a:pt x="11326" y="665"/>
                    <a:pt x="11711" y="428"/>
                    <a:pt x="12042" y="428"/>
                  </a:cubicBezTo>
                  <a:cubicBezTo>
                    <a:pt x="12164" y="428"/>
                    <a:pt x="12279" y="460"/>
                    <a:pt x="12379" y="546"/>
                  </a:cubicBezTo>
                  <a:cubicBezTo>
                    <a:pt x="12402" y="566"/>
                    <a:pt x="12430" y="575"/>
                    <a:pt x="12458" y="575"/>
                  </a:cubicBezTo>
                  <a:cubicBezTo>
                    <a:pt x="12503" y="575"/>
                    <a:pt x="12546" y="549"/>
                    <a:pt x="12561" y="498"/>
                  </a:cubicBezTo>
                  <a:cubicBezTo>
                    <a:pt x="12597" y="367"/>
                    <a:pt x="12634" y="237"/>
                    <a:pt x="12670" y="106"/>
                  </a:cubicBezTo>
                  <a:cubicBezTo>
                    <a:pt x="12686" y="48"/>
                    <a:pt x="12631" y="0"/>
                    <a:pt x="12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0"/>
            <p:cNvSpPr/>
            <p:nvPr/>
          </p:nvSpPr>
          <p:spPr>
            <a:xfrm>
              <a:off x="7189500" y="3754425"/>
              <a:ext cx="298525" cy="93250"/>
            </a:xfrm>
            <a:custGeom>
              <a:avLst/>
              <a:gdLst/>
              <a:ahLst/>
              <a:cxnLst/>
              <a:rect l="l" t="t" r="r" b="b"/>
              <a:pathLst>
                <a:path w="11941" h="3730" extrusionOk="0">
                  <a:moveTo>
                    <a:pt x="205" y="1"/>
                  </a:moveTo>
                  <a:cubicBezTo>
                    <a:pt x="37" y="1"/>
                    <a:pt x="1" y="287"/>
                    <a:pt x="176" y="319"/>
                  </a:cubicBezTo>
                  <a:cubicBezTo>
                    <a:pt x="903" y="455"/>
                    <a:pt x="1573" y="651"/>
                    <a:pt x="2204" y="1054"/>
                  </a:cubicBezTo>
                  <a:cubicBezTo>
                    <a:pt x="2617" y="1317"/>
                    <a:pt x="2990" y="1454"/>
                    <a:pt x="3427" y="1665"/>
                  </a:cubicBezTo>
                  <a:cubicBezTo>
                    <a:pt x="3999" y="1939"/>
                    <a:pt x="4560" y="2448"/>
                    <a:pt x="5170" y="2624"/>
                  </a:cubicBezTo>
                  <a:cubicBezTo>
                    <a:pt x="5268" y="2653"/>
                    <a:pt x="5352" y="2664"/>
                    <a:pt x="5427" y="2664"/>
                  </a:cubicBezTo>
                  <a:cubicBezTo>
                    <a:pt x="5705" y="2664"/>
                    <a:pt x="5858" y="2498"/>
                    <a:pt x="6202" y="2434"/>
                  </a:cubicBezTo>
                  <a:cubicBezTo>
                    <a:pt x="6255" y="2425"/>
                    <a:pt x="6311" y="2420"/>
                    <a:pt x="6370" y="2420"/>
                  </a:cubicBezTo>
                  <a:cubicBezTo>
                    <a:pt x="7060" y="2420"/>
                    <a:pt x="8050" y="3064"/>
                    <a:pt x="8640" y="3327"/>
                  </a:cubicBezTo>
                  <a:cubicBezTo>
                    <a:pt x="8982" y="3479"/>
                    <a:pt x="9368" y="3694"/>
                    <a:pt x="9756" y="3694"/>
                  </a:cubicBezTo>
                  <a:cubicBezTo>
                    <a:pt x="9819" y="3694"/>
                    <a:pt x="9882" y="3688"/>
                    <a:pt x="9945" y="3676"/>
                  </a:cubicBezTo>
                  <a:cubicBezTo>
                    <a:pt x="10088" y="3647"/>
                    <a:pt x="10267" y="3487"/>
                    <a:pt x="10392" y="3464"/>
                  </a:cubicBezTo>
                  <a:cubicBezTo>
                    <a:pt x="10462" y="3451"/>
                    <a:pt x="10522" y="3446"/>
                    <a:pt x="10575" y="3446"/>
                  </a:cubicBezTo>
                  <a:cubicBezTo>
                    <a:pt x="10893" y="3446"/>
                    <a:pt x="10956" y="3642"/>
                    <a:pt x="11267" y="3707"/>
                  </a:cubicBezTo>
                  <a:cubicBezTo>
                    <a:pt x="11337" y="3722"/>
                    <a:pt x="11400" y="3730"/>
                    <a:pt x="11457" y="3730"/>
                  </a:cubicBezTo>
                  <a:cubicBezTo>
                    <a:pt x="11639" y="3730"/>
                    <a:pt x="11763" y="3650"/>
                    <a:pt x="11879" y="3470"/>
                  </a:cubicBezTo>
                  <a:cubicBezTo>
                    <a:pt x="11941" y="3373"/>
                    <a:pt x="11851" y="3271"/>
                    <a:pt x="11756" y="3271"/>
                  </a:cubicBezTo>
                  <a:cubicBezTo>
                    <a:pt x="11725" y="3271"/>
                    <a:pt x="11693" y="3282"/>
                    <a:pt x="11666" y="3308"/>
                  </a:cubicBezTo>
                  <a:cubicBezTo>
                    <a:pt x="11626" y="3348"/>
                    <a:pt x="11569" y="3365"/>
                    <a:pt x="11502" y="3365"/>
                  </a:cubicBezTo>
                  <a:cubicBezTo>
                    <a:pt x="11214" y="3365"/>
                    <a:pt x="10731" y="3058"/>
                    <a:pt x="10484" y="3055"/>
                  </a:cubicBezTo>
                  <a:cubicBezTo>
                    <a:pt x="10484" y="3055"/>
                    <a:pt x="10483" y="3055"/>
                    <a:pt x="10482" y="3055"/>
                  </a:cubicBezTo>
                  <a:cubicBezTo>
                    <a:pt x="10387" y="3055"/>
                    <a:pt x="10301" y="3151"/>
                    <a:pt x="10219" y="3167"/>
                  </a:cubicBezTo>
                  <a:cubicBezTo>
                    <a:pt x="9926" y="3227"/>
                    <a:pt x="9738" y="3259"/>
                    <a:pt x="9578" y="3259"/>
                  </a:cubicBezTo>
                  <a:cubicBezTo>
                    <a:pt x="9343" y="3259"/>
                    <a:pt x="9169" y="3189"/>
                    <a:pt x="8812" y="3032"/>
                  </a:cubicBezTo>
                  <a:cubicBezTo>
                    <a:pt x="8090" y="2716"/>
                    <a:pt x="7108" y="2004"/>
                    <a:pt x="6254" y="2004"/>
                  </a:cubicBezTo>
                  <a:cubicBezTo>
                    <a:pt x="6148" y="2004"/>
                    <a:pt x="6043" y="2015"/>
                    <a:pt x="5941" y="2040"/>
                  </a:cubicBezTo>
                  <a:cubicBezTo>
                    <a:pt x="5616" y="2117"/>
                    <a:pt x="5441" y="2172"/>
                    <a:pt x="5263" y="2172"/>
                  </a:cubicBezTo>
                  <a:cubicBezTo>
                    <a:pt x="5138" y="2172"/>
                    <a:pt x="5012" y="2145"/>
                    <a:pt x="4832" y="2081"/>
                  </a:cubicBezTo>
                  <a:cubicBezTo>
                    <a:pt x="4559" y="1985"/>
                    <a:pt x="4288" y="1784"/>
                    <a:pt x="4037" y="1645"/>
                  </a:cubicBezTo>
                  <a:cubicBezTo>
                    <a:pt x="3655" y="1431"/>
                    <a:pt x="3255" y="1289"/>
                    <a:pt x="2871" y="1092"/>
                  </a:cubicBezTo>
                  <a:cubicBezTo>
                    <a:pt x="1968" y="626"/>
                    <a:pt x="1274" y="106"/>
                    <a:pt x="220" y="2"/>
                  </a:cubicBezTo>
                  <a:cubicBezTo>
                    <a:pt x="215" y="1"/>
                    <a:pt x="210"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7130200" y="4326275"/>
              <a:ext cx="154250" cy="135975"/>
            </a:xfrm>
            <a:custGeom>
              <a:avLst/>
              <a:gdLst/>
              <a:ahLst/>
              <a:cxnLst/>
              <a:rect l="l" t="t" r="r" b="b"/>
              <a:pathLst>
                <a:path w="6170" h="5439" extrusionOk="0">
                  <a:moveTo>
                    <a:pt x="5728" y="0"/>
                  </a:moveTo>
                  <a:cubicBezTo>
                    <a:pt x="5687" y="0"/>
                    <a:pt x="5654" y="49"/>
                    <a:pt x="5676" y="90"/>
                  </a:cubicBezTo>
                  <a:cubicBezTo>
                    <a:pt x="5592" y="191"/>
                    <a:pt x="5508" y="294"/>
                    <a:pt x="5424" y="395"/>
                  </a:cubicBezTo>
                  <a:cubicBezTo>
                    <a:pt x="5401" y="377"/>
                    <a:pt x="5370" y="367"/>
                    <a:pt x="5339" y="367"/>
                  </a:cubicBezTo>
                  <a:cubicBezTo>
                    <a:pt x="5278" y="367"/>
                    <a:pt x="5220" y="404"/>
                    <a:pt x="5225" y="478"/>
                  </a:cubicBezTo>
                  <a:cubicBezTo>
                    <a:pt x="5277" y="1265"/>
                    <a:pt x="4682" y="886"/>
                    <a:pt x="4457" y="1291"/>
                  </a:cubicBezTo>
                  <a:cubicBezTo>
                    <a:pt x="4384" y="1422"/>
                    <a:pt x="4472" y="1579"/>
                    <a:pt x="4391" y="1711"/>
                  </a:cubicBezTo>
                  <a:cubicBezTo>
                    <a:pt x="4338" y="1794"/>
                    <a:pt x="4181" y="1857"/>
                    <a:pt x="4110" y="1918"/>
                  </a:cubicBezTo>
                  <a:cubicBezTo>
                    <a:pt x="3861" y="2134"/>
                    <a:pt x="3747" y="2402"/>
                    <a:pt x="3513" y="2639"/>
                  </a:cubicBezTo>
                  <a:cubicBezTo>
                    <a:pt x="2910" y="3247"/>
                    <a:pt x="2038" y="3594"/>
                    <a:pt x="1389" y="4184"/>
                  </a:cubicBezTo>
                  <a:cubicBezTo>
                    <a:pt x="1064" y="4481"/>
                    <a:pt x="702" y="4635"/>
                    <a:pt x="345" y="4869"/>
                  </a:cubicBezTo>
                  <a:cubicBezTo>
                    <a:pt x="145" y="5001"/>
                    <a:pt x="80" y="5085"/>
                    <a:pt x="19" y="5314"/>
                  </a:cubicBezTo>
                  <a:cubicBezTo>
                    <a:pt x="0" y="5386"/>
                    <a:pt x="59" y="5438"/>
                    <a:pt x="119" y="5438"/>
                  </a:cubicBezTo>
                  <a:cubicBezTo>
                    <a:pt x="150" y="5438"/>
                    <a:pt x="182" y="5424"/>
                    <a:pt x="203" y="5391"/>
                  </a:cubicBezTo>
                  <a:cubicBezTo>
                    <a:pt x="435" y="5019"/>
                    <a:pt x="921" y="4927"/>
                    <a:pt x="1251" y="4671"/>
                  </a:cubicBezTo>
                  <a:cubicBezTo>
                    <a:pt x="1696" y="4326"/>
                    <a:pt x="2070" y="3918"/>
                    <a:pt x="2538" y="3595"/>
                  </a:cubicBezTo>
                  <a:cubicBezTo>
                    <a:pt x="2878" y="3360"/>
                    <a:pt x="3287" y="3193"/>
                    <a:pt x="3603" y="2925"/>
                  </a:cubicBezTo>
                  <a:cubicBezTo>
                    <a:pt x="3851" y="2715"/>
                    <a:pt x="3984" y="2440"/>
                    <a:pt x="4215" y="2222"/>
                  </a:cubicBezTo>
                  <a:cubicBezTo>
                    <a:pt x="4322" y="2122"/>
                    <a:pt x="4496" y="2051"/>
                    <a:pt x="4571" y="1915"/>
                  </a:cubicBezTo>
                  <a:cubicBezTo>
                    <a:pt x="4720" y="1645"/>
                    <a:pt x="4642" y="1520"/>
                    <a:pt x="4963" y="1339"/>
                  </a:cubicBezTo>
                  <a:cubicBezTo>
                    <a:pt x="5319" y="1138"/>
                    <a:pt x="5462" y="1063"/>
                    <a:pt x="5466" y="667"/>
                  </a:cubicBezTo>
                  <a:cubicBezTo>
                    <a:pt x="5506" y="678"/>
                    <a:pt x="5545" y="683"/>
                    <a:pt x="5583" y="683"/>
                  </a:cubicBezTo>
                  <a:cubicBezTo>
                    <a:pt x="5934" y="683"/>
                    <a:pt x="6169" y="262"/>
                    <a:pt x="5757" y="9"/>
                  </a:cubicBezTo>
                  <a:cubicBezTo>
                    <a:pt x="5747" y="3"/>
                    <a:pt x="5737" y="0"/>
                    <a:pt x="5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6760625" y="4493775"/>
              <a:ext cx="342125" cy="145175"/>
            </a:xfrm>
            <a:custGeom>
              <a:avLst/>
              <a:gdLst/>
              <a:ahLst/>
              <a:cxnLst/>
              <a:rect l="l" t="t" r="r" b="b"/>
              <a:pathLst>
                <a:path w="13685" h="5807" extrusionOk="0">
                  <a:moveTo>
                    <a:pt x="13338" y="0"/>
                  </a:moveTo>
                  <a:cubicBezTo>
                    <a:pt x="13264" y="0"/>
                    <a:pt x="13188" y="87"/>
                    <a:pt x="13239" y="162"/>
                  </a:cubicBezTo>
                  <a:lnTo>
                    <a:pt x="13250" y="539"/>
                  </a:lnTo>
                  <a:cubicBezTo>
                    <a:pt x="13153" y="488"/>
                    <a:pt x="13048" y="458"/>
                    <a:pt x="12938" y="458"/>
                  </a:cubicBezTo>
                  <a:cubicBezTo>
                    <a:pt x="12858" y="458"/>
                    <a:pt x="12774" y="474"/>
                    <a:pt x="12690" y="511"/>
                  </a:cubicBezTo>
                  <a:cubicBezTo>
                    <a:pt x="12485" y="599"/>
                    <a:pt x="12406" y="772"/>
                    <a:pt x="12199" y="857"/>
                  </a:cubicBezTo>
                  <a:cubicBezTo>
                    <a:pt x="11969" y="952"/>
                    <a:pt x="11732" y="907"/>
                    <a:pt x="11497" y="1006"/>
                  </a:cubicBezTo>
                  <a:cubicBezTo>
                    <a:pt x="11107" y="1170"/>
                    <a:pt x="10846" y="1536"/>
                    <a:pt x="10531" y="1798"/>
                  </a:cubicBezTo>
                  <a:cubicBezTo>
                    <a:pt x="10022" y="2222"/>
                    <a:pt x="9389" y="1967"/>
                    <a:pt x="8840" y="2323"/>
                  </a:cubicBezTo>
                  <a:cubicBezTo>
                    <a:pt x="8307" y="2668"/>
                    <a:pt x="7651" y="3402"/>
                    <a:pt x="7020" y="3514"/>
                  </a:cubicBezTo>
                  <a:cubicBezTo>
                    <a:pt x="6987" y="3520"/>
                    <a:pt x="6951" y="3522"/>
                    <a:pt x="6915" y="3522"/>
                  </a:cubicBezTo>
                  <a:cubicBezTo>
                    <a:pt x="6860" y="3522"/>
                    <a:pt x="6802" y="3518"/>
                    <a:pt x="6744" y="3518"/>
                  </a:cubicBezTo>
                  <a:cubicBezTo>
                    <a:pt x="6695" y="3518"/>
                    <a:pt x="6647" y="3521"/>
                    <a:pt x="6600" y="3531"/>
                  </a:cubicBezTo>
                  <a:cubicBezTo>
                    <a:pt x="6227" y="3612"/>
                    <a:pt x="5858" y="3805"/>
                    <a:pt x="5500" y="3938"/>
                  </a:cubicBezTo>
                  <a:cubicBezTo>
                    <a:pt x="3790" y="4571"/>
                    <a:pt x="2096" y="5237"/>
                    <a:pt x="267" y="5404"/>
                  </a:cubicBezTo>
                  <a:cubicBezTo>
                    <a:pt x="17" y="5426"/>
                    <a:pt x="0" y="5807"/>
                    <a:pt x="255" y="5807"/>
                  </a:cubicBezTo>
                  <a:cubicBezTo>
                    <a:pt x="258" y="5807"/>
                    <a:pt x="261" y="5807"/>
                    <a:pt x="263" y="5807"/>
                  </a:cubicBezTo>
                  <a:cubicBezTo>
                    <a:pt x="1368" y="5775"/>
                    <a:pt x="2438" y="5448"/>
                    <a:pt x="3468" y="5070"/>
                  </a:cubicBezTo>
                  <a:cubicBezTo>
                    <a:pt x="4034" y="4861"/>
                    <a:pt x="4592" y="4633"/>
                    <a:pt x="5153" y="4412"/>
                  </a:cubicBezTo>
                  <a:cubicBezTo>
                    <a:pt x="5492" y="4280"/>
                    <a:pt x="6299" y="3830"/>
                    <a:pt x="6782" y="3830"/>
                  </a:cubicBezTo>
                  <a:cubicBezTo>
                    <a:pt x="6874" y="3830"/>
                    <a:pt x="6954" y="3846"/>
                    <a:pt x="7017" y="3884"/>
                  </a:cubicBezTo>
                  <a:cubicBezTo>
                    <a:pt x="7040" y="3897"/>
                    <a:pt x="7071" y="3905"/>
                    <a:pt x="7101" y="3905"/>
                  </a:cubicBezTo>
                  <a:cubicBezTo>
                    <a:pt x="7128" y="3905"/>
                    <a:pt x="7155" y="3898"/>
                    <a:pt x="7176" y="3884"/>
                  </a:cubicBezTo>
                  <a:cubicBezTo>
                    <a:pt x="7739" y="3482"/>
                    <a:pt x="8362" y="2860"/>
                    <a:pt x="8994" y="2587"/>
                  </a:cubicBezTo>
                  <a:cubicBezTo>
                    <a:pt x="9563" y="2341"/>
                    <a:pt x="10064" y="2522"/>
                    <a:pt x="10576" y="2153"/>
                  </a:cubicBezTo>
                  <a:cubicBezTo>
                    <a:pt x="11001" y="1847"/>
                    <a:pt x="11320" y="1306"/>
                    <a:pt x="11872" y="1251"/>
                  </a:cubicBezTo>
                  <a:cubicBezTo>
                    <a:pt x="11897" y="1248"/>
                    <a:pt x="11922" y="1247"/>
                    <a:pt x="11946" y="1247"/>
                  </a:cubicBezTo>
                  <a:cubicBezTo>
                    <a:pt x="12034" y="1247"/>
                    <a:pt x="12111" y="1261"/>
                    <a:pt x="12187" y="1261"/>
                  </a:cubicBezTo>
                  <a:cubicBezTo>
                    <a:pt x="12253" y="1261"/>
                    <a:pt x="12318" y="1251"/>
                    <a:pt x="12389" y="1214"/>
                  </a:cubicBezTo>
                  <a:cubicBezTo>
                    <a:pt x="12575" y="1121"/>
                    <a:pt x="12720" y="767"/>
                    <a:pt x="12966" y="767"/>
                  </a:cubicBezTo>
                  <a:cubicBezTo>
                    <a:pt x="13055" y="767"/>
                    <a:pt x="13157" y="813"/>
                    <a:pt x="13279" y="934"/>
                  </a:cubicBezTo>
                  <a:cubicBezTo>
                    <a:pt x="13307" y="962"/>
                    <a:pt x="13346" y="976"/>
                    <a:pt x="13384" y="976"/>
                  </a:cubicBezTo>
                  <a:cubicBezTo>
                    <a:pt x="13436" y="976"/>
                    <a:pt x="13486" y="952"/>
                    <a:pt x="13512" y="903"/>
                  </a:cubicBezTo>
                  <a:cubicBezTo>
                    <a:pt x="13685" y="570"/>
                    <a:pt x="13650" y="315"/>
                    <a:pt x="13406" y="32"/>
                  </a:cubicBezTo>
                  <a:cubicBezTo>
                    <a:pt x="13387" y="10"/>
                    <a:pt x="13363" y="0"/>
                    <a:pt x="13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0"/>
            <p:cNvSpPr/>
            <p:nvPr/>
          </p:nvSpPr>
          <p:spPr>
            <a:xfrm>
              <a:off x="7054800" y="4273875"/>
              <a:ext cx="207600" cy="197825"/>
            </a:xfrm>
            <a:custGeom>
              <a:avLst/>
              <a:gdLst/>
              <a:ahLst/>
              <a:cxnLst/>
              <a:rect l="l" t="t" r="r" b="b"/>
              <a:pathLst>
                <a:path w="8304" h="7913" extrusionOk="0">
                  <a:moveTo>
                    <a:pt x="7614" y="0"/>
                  </a:moveTo>
                  <a:cubicBezTo>
                    <a:pt x="7553" y="0"/>
                    <a:pt x="7487" y="52"/>
                    <a:pt x="7493" y="115"/>
                  </a:cubicBezTo>
                  <a:lnTo>
                    <a:pt x="7495" y="115"/>
                  </a:lnTo>
                  <a:cubicBezTo>
                    <a:pt x="7548" y="666"/>
                    <a:pt x="7127" y="1020"/>
                    <a:pt x="6920" y="1483"/>
                  </a:cubicBezTo>
                  <a:cubicBezTo>
                    <a:pt x="6780" y="1793"/>
                    <a:pt x="6778" y="1899"/>
                    <a:pt x="6638" y="1899"/>
                  </a:cubicBezTo>
                  <a:cubicBezTo>
                    <a:pt x="6559" y="1899"/>
                    <a:pt x="6435" y="1865"/>
                    <a:pt x="6216" y="1814"/>
                  </a:cubicBezTo>
                  <a:cubicBezTo>
                    <a:pt x="6206" y="1811"/>
                    <a:pt x="6196" y="1810"/>
                    <a:pt x="6187" y="1810"/>
                  </a:cubicBezTo>
                  <a:cubicBezTo>
                    <a:pt x="6126" y="1810"/>
                    <a:pt x="6072" y="1857"/>
                    <a:pt x="6071" y="1922"/>
                  </a:cubicBezTo>
                  <a:cubicBezTo>
                    <a:pt x="6118" y="2367"/>
                    <a:pt x="5857" y="2664"/>
                    <a:pt x="5288" y="2816"/>
                  </a:cubicBezTo>
                  <a:cubicBezTo>
                    <a:pt x="5271" y="2804"/>
                    <a:pt x="5253" y="2799"/>
                    <a:pt x="5234" y="2799"/>
                  </a:cubicBezTo>
                  <a:cubicBezTo>
                    <a:pt x="5183" y="2799"/>
                    <a:pt x="5132" y="2837"/>
                    <a:pt x="5119" y="2886"/>
                  </a:cubicBezTo>
                  <a:cubicBezTo>
                    <a:pt x="5020" y="3248"/>
                    <a:pt x="5025" y="3634"/>
                    <a:pt x="4728" y="3634"/>
                  </a:cubicBezTo>
                  <a:cubicBezTo>
                    <a:pt x="4664" y="3634"/>
                    <a:pt x="4587" y="3617"/>
                    <a:pt x="4491" y="3577"/>
                  </a:cubicBezTo>
                  <a:cubicBezTo>
                    <a:pt x="4478" y="3572"/>
                    <a:pt x="4465" y="3569"/>
                    <a:pt x="4453" y="3569"/>
                  </a:cubicBezTo>
                  <a:cubicBezTo>
                    <a:pt x="4381" y="3569"/>
                    <a:pt x="4330" y="3656"/>
                    <a:pt x="4343" y="3725"/>
                  </a:cubicBezTo>
                  <a:cubicBezTo>
                    <a:pt x="4487" y="4486"/>
                    <a:pt x="3991" y="4532"/>
                    <a:pt x="3602" y="4866"/>
                  </a:cubicBezTo>
                  <a:cubicBezTo>
                    <a:pt x="3253" y="5165"/>
                    <a:pt x="2961" y="5545"/>
                    <a:pt x="2620" y="5857"/>
                  </a:cubicBezTo>
                  <a:cubicBezTo>
                    <a:pt x="1841" y="6570"/>
                    <a:pt x="965" y="7085"/>
                    <a:pt x="110" y="7690"/>
                  </a:cubicBezTo>
                  <a:cubicBezTo>
                    <a:pt x="0" y="7767"/>
                    <a:pt x="63" y="7913"/>
                    <a:pt x="174" y="7913"/>
                  </a:cubicBezTo>
                  <a:cubicBezTo>
                    <a:pt x="192" y="7913"/>
                    <a:pt x="212" y="7909"/>
                    <a:pt x="233" y="7899"/>
                  </a:cubicBezTo>
                  <a:cubicBezTo>
                    <a:pt x="1419" y="7372"/>
                    <a:pt x="2512" y="6406"/>
                    <a:pt x="3399" y="5473"/>
                  </a:cubicBezTo>
                  <a:cubicBezTo>
                    <a:pt x="3896" y="4951"/>
                    <a:pt x="4623" y="4632"/>
                    <a:pt x="4598" y="3879"/>
                  </a:cubicBezTo>
                  <a:lnTo>
                    <a:pt x="4598" y="3879"/>
                  </a:lnTo>
                  <a:cubicBezTo>
                    <a:pt x="4700" y="3921"/>
                    <a:pt x="4800" y="3961"/>
                    <a:pt x="4900" y="4003"/>
                  </a:cubicBezTo>
                  <a:cubicBezTo>
                    <a:pt x="4921" y="4012"/>
                    <a:pt x="4943" y="4016"/>
                    <a:pt x="4964" y="4016"/>
                  </a:cubicBezTo>
                  <a:cubicBezTo>
                    <a:pt x="5016" y="4016"/>
                    <a:pt x="5065" y="3990"/>
                    <a:pt x="5081" y="3930"/>
                  </a:cubicBezTo>
                  <a:cubicBezTo>
                    <a:pt x="5107" y="3829"/>
                    <a:pt x="5199" y="3258"/>
                    <a:pt x="5274" y="3193"/>
                  </a:cubicBezTo>
                  <a:cubicBezTo>
                    <a:pt x="5315" y="3159"/>
                    <a:pt x="5326" y="3149"/>
                    <a:pt x="5330" y="3149"/>
                  </a:cubicBezTo>
                  <a:cubicBezTo>
                    <a:pt x="5335" y="3149"/>
                    <a:pt x="5330" y="3162"/>
                    <a:pt x="5350" y="3162"/>
                  </a:cubicBezTo>
                  <a:cubicBezTo>
                    <a:pt x="5363" y="3162"/>
                    <a:pt x="5384" y="3158"/>
                    <a:pt x="5422" y="3143"/>
                  </a:cubicBezTo>
                  <a:cubicBezTo>
                    <a:pt x="5583" y="3081"/>
                    <a:pt x="5757" y="3154"/>
                    <a:pt x="5937" y="3028"/>
                  </a:cubicBezTo>
                  <a:cubicBezTo>
                    <a:pt x="6083" y="2925"/>
                    <a:pt x="6156" y="2793"/>
                    <a:pt x="6221" y="2629"/>
                  </a:cubicBezTo>
                  <a:cubicBezTo>
                    <a:pt x="6361" y="2281"/>
                    <a:pt x="6281" y="2129"/>
                    <a:pt x="6478" y="2129"/>
                  </a:cubicBezTo>
                  <a:cubicBezTo>
                    <a:pt x="6554" y="2129"/>
                    <a:pt x="6671" y="2152"/>
                    <a:pt x="6859" y="2195"/>
                  </a:cubicBezTo>
                  <a:cubicBezTo>
                    <a:pt x="6868" y="2197"/>
                    <a:pt x="6877" y="2198"/>
                    <a:pt x="6885" y="2198"/>
                  </a:cubicBezTo>
                  <a:cubicBezTo>
                    <a:pt x="6946" y="2198"/>
                    <a:pt x="7001" y="2153"/>
                    <a:pt x="7003" y="2087"/>
                  </a:cubicBezTo>
                  <a:cubicBezTo>
                    <a:pt x="7009" y="1432"/>
                    <a:pt x="7619" y="1015"/>
                    <a:pt x="7718" y="405"/>
                  </a:cubicBezTo>
                  <a:cubicBezTo>
                    <a:pt x="7814" y="513"/>
                    <a:pt x="7909" y="621"/>
                    <a:pt x="8005" y="728"/>
                  </a:cubicBezTo>
                  <a:cubicBezTo>
                    <a:pt x="8026" y="764"/>
                    <a:pt x="8063" y="782"/>
                    <a:pt x="8101" y="782"/>
                  </a:cubicBezTo>
                  <a:cubicBezTo>
                    <a:pt x="8139" y="782"/>
                    <a:pt x="8176" y="764"/>
                    <a:pt x="8197" y="728"/>
                  </a:cubicBezTo>
                  <a:cubicBezTo>
                    <a:pt x="8304" y="543"/>
                    <a:pt x="8302" y="555"/>
                    <a:pt x="8256" y="344"/>
                  </a:cubicBezTo>
                  <a:cubicBezTo>
                    <a:pt x="8248" y="307"/>
                    <a:pt x="8223" y="291"/>
                    <a:pt x="8195" y="291"/>
                  </a:cubicBezTo>
                  <a:cubicBezTo>
                    <a:pt x="8159" y="291"/>
                    <a:pt x="8119" y="319"/>
                    <a:pt x="8113" y="363"/>
                  </a:cubicBezTo>
                  <a:lnTo>
                    <a:pt x="8086" y="428"/>
                  </a:lnTo>
                  <a:cubicBezTo>
                    <a:pt x="7975" y="265"/>
                    <a:pt x="7849" y="148"/>
                    <a:pt x="7668" y="17"/>
                  </a:cubicBezTo>
                  <a:cubicBezTo>
                    <a:pt x="7652" y="5"/>
                    <a:pt x="7633" y="0"/>
                    <a:pt x="7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0"/>
            <p:cNvSpPr/>
            <p:nvPr/>
          </p:nvSpPr>
          <p:spPr>
            <a:xfrm>
              <a:off x="6740150" y="4480125"/>
              <a:ext cx="278525" cy="112875"/>
            </a:xfrm>
            <a:custGeom>
              <a:avLst/>
              <a:gdLst/>
              <a:ahLst/>
              <a:cxnLst/>
              <a:rect l="l" t="t" r="r" b="b"/>
              <a:pathLst>
                <a:path w="11141" h="4515" extrusionOk="0">
                  <a:moveTo>
                    <a:pt x="11043" y="1"/>
                  </a:moveTo>
                  <a:cubicBezTo>
                    <a:pt x="10993" y="1"/>
                    <a:pt x="10943" y="33"/>
                    <a:pt x="10938" y="98"/>
                  </a:cubicBezTo>
                  <a:lnTo>
                    <a:pt x="10735" y="567"/>
                  </a:lnTo>
                  <a:cubicBezTo>
                    <a:pt x="10628" y="455"/>
                    <a:pt x="10497" y="379"/>
                    <a:pt x="10319" y="369"/>
                  </a:cubicBezTo>
                  <a:cubicBezTo>
                    <a:pt x="10306" y="368"/>
                    <a:pt x="10293" y="367"/>
                    <a:pt x="10281" y="367"/>
                  </a:cubicBezTo>
                  <a:cubicBezTo>
                    <a:pt x="9902" y="367"/>
                    <a:pt x="9772" y="724"/>
                    <a:pt x="9415" y="804"/>
                  </a:cubicBezTo>
                  <a:cubicBezTo>
                    <a:pt x="9135" y="868"/>
                    <a:pt x="9068" y="761"/>
                    <a:pt x="8819" y="985"/>
                  </a:cubicBezTo>
                  <a:cubicBezTo>
                    <a:pt x="8594" y="1189"/>
                    <a:pt x="8475" y="1427"/>
                    <a:pt x="8227" y="1613"/>
                  </a:cubicBezTo>
                  <a:cubicBezTo>
                    <a:pt x="7918" y="1843"/>
                    <a:pt x="7583" y="1993"/>
                    <a:pt x="7223" y="2128"/>
                  </a:cubicBezTo>
                  <a:cubicBezTo>
                    <a:pt x="6590" y="2366"/>
                    <a:pt x="5937" y="2565"/>
                    <a:pt x="5295" y="2773"/>
                  </a:cubicBezTo>
                  <a:cubicBezTo>
                    <a:pt x="4824" y="2927"/>
                    <a:pt x="4318" y="2897"/>
                    <a:pt x="3891" y="3119"/>
                  </a:cubicBezTo>
                  <a:cubicBezTo>
                    <a:pt x="3627" y="3256"/>
                    <a:pt x="3738" y="3380"/>
                    <a:pt x="3304" y="3559"/>
                  </a:cubicBezTo>
                  <a:cubicBezTo>
                    <a:pt x="2976" y="3693"/>
                    <a:pt x="2547" y="3713"/>
                    <a:pt x="2199" y="3779"/>
                  </a:cubicBezTo>
                  <a:cubicBezTo>
                    <a:pt x="1522" y="3908"/>
                    <a:pt x="835" y="4006"/>
                    <a:pt x="170" y="4185"/>
                  </a:cubicBezTo>
                  <a:cubicBezTo>
                    <a:pt x="0" y="4230"/>
                    <a:pt x="17" y="4515"/>
                    <a:pt x="190" y="4515"/>
                  </a:cubicBezTo>
                  <a:cubicBezTo>
                    <a:pt x="196" y="4515"/>
                    <a:pt x="203" y="4514"/>
                    <a:pt x="210" y="4513"/>
                  </a:cubicBezTo>
                  <a:cubicBezTo>
                    <a:pt x="1233" y="4392"/>
                    <a:pt x="2424" y="4242"/>
                    <a:pt x="3399" y="3916"/>
                  </a:cubicBezTo>
                  <a:cubicBezTo>
                    <a:pt x="3830" y="3771"/>
                    <a:pt x="4091" y="3459"/>
                    <a:pt x="4542" y="3336"/>
                  </a:cubicBezTo>
                  <a:cubicBezTo>
                    <a:pt x="5072" y="3191"/>
                    <a:pt x="5592" y="3043"/>
                    <a:pt x="6120" y="2866"/>
                  </a:cubicBezTo>
                  <a:cubicBezTo>
                    <a:pt x="6937" y="2590"/>
                    <a:pt x="7870" y="2365"/>
                    <a:pt x="8542" y="1794"/>
                  </a:cubicBezTo>
                  <a:cubicBezTo>
                    <a:pt x="8697" y="1661"/>
                    <a:pt x="8803" y="1473"/>
                    <a:pt x="8951" y="1346"/>
                  </a:cubicBezTo>
                  <a:cubicBezTo>
                    <a:pt x="9154" y="1173"/>
                    <a:pt x="9229" y="1133"/>
                    <a:pt x="9276" y="1133"/>
                  </a:cubicBezTo>
                  <a:cubicBezTo>
                    <a:pt x="9316" y="1133"/>
                    <a:pt x="9336" y="1163"/>
                    <a:pt x="9397" y="1163"/>
                  </a:cubicBezTo>
                  <a:cubicBezTo>
                    <a:pt x="9424" y="1163"/>
                    <a:pt x="9459" y="1157"/>
                    <a:pt x="9507" y="1141"/>
                  </a:cubicBezTo>
                  <a:cubicBezTo>
                    <a:pt x="9725" y="1066"/>
                    <a:pt x="10140" y="771"/>
                    <a:pt x="10426" y="771"/>
                  </a:cubicBezTo>
                  <a:cubicBezTo>
                    <a:pt x="10516" y="771"/>
                    <a:pt x="10594" y="801"/>
                    <a:pt x="10649" y="876"/>
                  </a:cubicBezTo>
                  <a:cubicBezTo>
                    <a:pt x="10675" y="912"/>
                    <a:pt x="10724" y="941"/>
                    <a:pt x="10771" y="941"/>
                  </a:cubicBezTo>
                  <a:cubicBezTo>
                    <a:pt x="10801" y="941"/>
                    <a:pt x="10829" y="929"/>
                    <a:pt x="10851" y="901"/>
                  </a:cubicBezTo>
                  <a:cubicBezTo>
                    <a:pt x="11061" y="642"/>
                    <a:pt x="11141" y="435"/>
                    <a:pt x="11141" y="99"/>
                  </a:cubicBezTo>
                  <a:cubicBezTo>
                    <a:pt x="11141" y="34"/>
                    <a:pt x="11092" y="1"/>
                    <a:pt x="11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7165050" y="4218675"/>
              <a:ext cx="87350" cy="91025"/>
            </a:xfrm>
            <a:custGeom>
              <a:avLst/>
              <a:gdLst/>
              <a:ahLst/>
              <a:cxnLst/>
              <a:rect l="l" t="t" r="r" b="b"/>
              <a:pathLst>
                <a:path w="3494" h="3641" extrusionOk="0">
                  <a:moveTo>
                    <a:pt x="3216" y="0"/>
                  </a:moveTo>
                  <a:cubicBezTo>
                    <a:pt x="3173" y="0"/>
                    <a:pt x="3130" y="36"/>
                    <a:pt x="3140" y="93"/>
                  </a:cubicBezTo>
                  <a:cubicBezTo>
                    <a:pt x="3309" y="461"/>
                    <a:pt x="3167" y="695"/>
                    <a:pt x="2713" y="795"/>
                  </a:cubicBezTo>
                  <a:cubicBezTo>
                    <a:pt x="2689" y="759"/>
                    <a:pt x="2647" y="736"/>
                    <a:pt x="2605" y="736"/>
                  </a:cubicBezTo>
                  <a:cubicBezTo>
                    <a:pt x="2577" y="736"/>
                    <a:pt x="2548" y="747"/>
                    <a:pt x="2525" y="771"/>
                  </a:cubicBezTo>
                  <a:cubicBezTo>
                    <a:pt x="2402" y="903"/>
                    <a:pt x="2418" y="1031"/>
                    <a:pt x="2323" y="1166"/>
                  </a:cubicBezTo>
                  <a:lnTo>
                    <a:pt x="2323" y="1167"/>
                  </a:lnTo>
                  <a:cubicBezTo>
                    <a:pt x="2187" y="1362"/>
                    <a:pt x="1956" y="1435"/>
                    <a:pt x="1788" y="1612"/>
                  </a:cubicBezTo>
                  <a:cubicBezTo>
                    <a:pt x="1263" y="2162"/>
                    <a:pt x="955" y="3210"/>
                    <a:pt x="126" y="3417"/>
                  </a:cubicBezTo>
                  <a:cubicBezTo>
                    <a:pt x="0" y="3450"/>
                    <a:pt x="30" y="3632"/>
                    <a:pt x="154" y="3639"/>
                  </a:cubicBezTo>
                  <a:cubicBezTo>
                    <a:pt x="167" y="3640"/>
                    <a:pt x="180" y="3640"/>
                    <a:pt x="192" y="3640"/>
                  </a:cubicBezTo>
                  <a:cubicBezTo>
                    <a:pt x="740" y="3640"/>
                    <a:pt x="1143" y="2988"/>
                    <a:pt x="1440" y="2598"/>
                  </a:cubicBezTo>
                  <a:cubicBezTo>
                    <a:pt x="1547" y="2457"/>
                    <a:pt x="1639" y="2291"/>
                    <a:pt x="1751" y="2154"/>
                  </a:cubicBezTo>
                  <a:cubicBezTo>
                    <a:pt x="1935" y="1933"/>
                    <a:pt x="2129" y="1854"/>
                    <a:pt x="2323" y="1654"/>
                  </a:cubicBezTo>
                  <a:cubicBezTo>
                    <a:pt x="2457" y="1517"/>
                    <a:pt x="2479" y="1498"/>
                    <a:pt x="2549" y="1316"/>
                  </a:cubicBezTo>
                  <a:cubicBezTo>
                    <a:pt x="2574" y="1255"/>
                    <a:pt x="2579" y="1049"/>
                    <a:pt x="2599" y="1041"/>
                  </a:cubicBezTo>
                  <a:cubicBezTo>
                    <a:pt x="2599" y="1041"/>
                    <a:pt x="2599" y="1041"/>
                    <a:pt x="2600" y="1041"/>
                  </a:cubicBezTo>
                  <a:cubicBezTo>
                    <a:pt x="2604" y="1041"/>
                    <a:pt x="2639" y="1084"/>
                    <a:pt x="2657" y="1084"/>
                  </a:cubicBezTo>
                  <a:cubicBezTo>
                    <a:pt x="2658" y="1084"/>
                    <a:pt x="2659" y="1084"/>
                    <a:pt x="2660" y="1083"/>
                  </a:cubicBezTo>
                  <a:cubicBezTo>
                    <a:pt x="2672" y="1079"/>
                    <a:pt x="2686" y="1078"/>
                    <a:pt x="2701" y="1078"/>
                  </a:cubicBezTo>
                  <a:cubicBezTo>
                    <a:pt x="2772" y="1078"/>
                    <a:pt x="2871" y="1115"/>
                    <a:pt x="2960" y="1115"/>
                  </a:cubicBezTo>
                  <a:cubicBezTo>
                    <a:pt x="2985" y="1115"/>
                    <a:pt x="3008" y="1112"/>
                    <a:pt x="3031" y="1105"/>
                  </a:cubicBezTo>
                  <a:cubicBezTo>
                    <a:pt x="3493" y="955"/>
                    <a:pt x="3401" y="408"/>
                    <a:pt x="3286" y="54"/>
                  </a:cubicBezTo>
                  <a:cubicBezTo>
                    <a:pt x="3274" y="17"/>
                    <a:pt x="3245" y="0"/>
                    <a:pt x="3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6859800" y="4330800"/>
              <a:ext cx="279975" cy="171500"/>
            </a:xfrm>
            <a:custGeom>
              <a:avLst/>
              <a:gdLst/>
              <a:ahLst/>
              <a:cxnLst/>
              <a:rect l="l" t="t" r="r" b="b"/>
              <a:pathLst>
                <a:path w="11199" h="6860" extrusionOk="0">
                  <a:moveTo>
                    <a:pt x="11087" y="0"/>
                  </a:moveTo>
                  <a:cubicBezTo>
                    <a:pt x="11049" y="0"/>
                    <a:pt x="11011" y="21"/>
                    <a:pt x="10995" y="68"/>
                  </a:cubicBezTo>
                  <a:cubicBezTo>
                    <a:pt x="10899" y="336"/>
                    <a:pt x="10813" y="606"/>
                    <a:pt x="10728" y="877"/>
                  </a:cubicBezTo>
                  <a:cubicBezTo>
                    <a:pt x="10600" y="794"/>
                    <a:pt x="10471" y="712"/>
                    <a:pt x="10341" y="631"/>
                  </a:cubicBezTo>
                  <a:cubicBezTo>
                    <a:pt x="10322" y="619"/>
                    <a:pt x="10300" y="613"/>
                    <a:pt x="10277" y="613"/>
                  </a:cubicBezTo>
                  <a:cubicBezTo>
                    <a:pt x="10204" y="613"/>
                    <a:pt x="10125" y="669"/>
                    <a:pt x="10134" y="748"/>
                  </a:cubicBezTo>
                  <a:cubicBezTo>
                    <a:pt x="10216" y="1426"/>
                    <a:pt x="9303" y="1506"/>
                    <a:pt x="8985" y="1878"/>
                  </a:cubicBezTo>
                  <a:cubicBezTo>
                    <a:pt x="8894" y="1975"/>
                    <a:pt x="8831" y="2087"/>
                    <a:pt x="8792" y="2213"/>
                  </a:cubicBezTo>
                  <a:cubicBezTo>
                    <a:pt x="8689" y="2373"/>
                    <a:pt x="8563" y="2454"/>
                    <a:pt x="8412" y="2454"/>
                  </a:cubicBezTo>
                  <a:cubicBezTo>
                    <a:pt x="8370" y="2454"/>
                    <a:pt x="8325" y="2448"/>
                    <a:pt x="8279" y="2435"/>
                  </a:cubicBezTo>
                  <a:cubicBezTo>
                    <a:pt x="8217" y="2467"/>
                    <a:pt x="8130" y="2470"/>
                    <a:pt x="8065" y="2508"/>
                  </a:cubicBezTo>
                  <a:cubicBezTo>
                    <a:pt x="7930" y="2586"/>
                    <a:pt x="7906" y="2699"/>
                    <a:pt x="7814" y="2811"/>
                  </a:cubicBezTo>
                  <a:cubicBezTo>
                    <a:pt x="7576" y="3097"/>
                    <a:pt x="7346" y="3303"/>
                    <a:pt x="7023" y="3471"/>
                  </a:cubicBezTo>
                  <a:cubicBezTo>
                    <a:pt x="6677" y="3649"/>
                    <a:pt x="6498" y="3714"/>
                    <a:pt x="6279" y="4055"/>
                  </a:cubicBezTo>
                  <a:cubicBezTo>
                    <a:pt x="6064" y="4388"/>
                    <a:pt x="6113" y="4576"/>
                    <a:pt x="5588" y="4674"/>
                  </a:cubicBezTo>
                  <a:cubicBezTo>
                    <a:pt x="5565" y="4679"/>
                    <a:pt x="5543" y="4680"/>
                    <a:pt x="5522" y="4680"/>
                  </a:cubicBezTo>
                  <a:cubicBezTo>
                    <a:pt x="5423" y="4680"/>
                    <a:pt x="5343" y="4639"/>
                    <a:pt x="5234" y="4639"/>
                  </a:cubicBezTo>
                  <a:cubicBezTo>
                    <a:pt x="5203" y="4639"/>
                    <a:pt x="5170" y="4643"/>
                    <a:pt x="5134" y="4651"/>
                  </a:cubicBezTo>
                  <a:cubicBezTo>
                    <a:pt x="4728" y="4745"/>
                    <a:pt x="4366" y="5215"/>
                    <a:pt x="4034" y="5426"/>
                  </a:cubicBezTo>
                  <a:cubicBezTo>
                    <a:pt x="2915" y="6141"/>
                    <a:pt x="1497" y="6270"/>
                    <a:pt x="221" y="6504"/>
                  </a:cubicBezTo>
                  <a:cubicBezTo>
                    <a:pt x="0" y="6544"/>
                    <a:pt x="75" y="6860"/>
                    <a:pt x="279" y="6860"/>
                  </a:cubicBezTo>
                  <a:cubicBezTo>
                    <a:pt x="290" y="6860"/>
                    <a:pt x="302" y="6859"/>
                    <a:pt x="314" y="6857"/>
                  </a:cubicBezTo>
                  <a:cubicBezTo>
                    <a:pt x="1630" y="6631"/>
                    <a:pt x="3062" y="6463"/>
                    <a:pt x="4207" y="5724"/>
                  </a:cubicBezTo>
                  <a:cubicBezTo>
                    <a:pt x="4449" y="5568"/>
                    <a:pt x="4664" y="5292"/>
                    <a:pt x="4908" y="5162"/>
                  </a:cubicBezTo>
                  <a:cubicBezTo>
                    <a:pt x="5211" y="5000"/>
                    <a:pt x="5491" y="5079"/>
                    <a:pt x="5773" y="5008"/>
                  </a:cubicBezTo>
                  <a:cubicBezTo>
                    <a:pt x="6171" y="4908"/>
                    <a:pt x="6234" y="4696"/>
                    <a:pt x="6448" y="4359"/>
                  </a:cubicBezTo>
                  <a:cubicBezTo>
                    <a:pt x="6692" y="3978"/>
                    <a:pt x="7004" y="3816"/>
                    <a:pt x="7408" y="3636"/>
                  </a:cubicBezTo>
                  <a:cubicBezTo>
                    <a:pt x="7535" y="3579"/>
                    <a:pt x="7652" y="3522"/>
                    <a:pt x="7753" y="3421"/>
                  </a:cubicBezTo>
                  <a:cubicBezTo>
                    <a:pt x="7976" y="3196"/>
                    <a:pt x="7965" y="2984"/>
                    <a:pt x="8259" y="2816"/>
                  </a:cubicBezTo>
                  <a:cubicBezTo>
                    <a:pt x="8437" y="2713"/>
                    <a:pt x="8631" y="2757"/>
                    <a:pt x="8774" y="2647"/>
                  </a:cubicBezTo>
                  <a:cubicBezTo>
                    <a:pt x="8961" y="2506"/>
                    <a:pt x="8963" y="2350"/>
                    <a:pt x="9099" y="2170"/>
                  </a:cubicBezTo>
                  <a:cubicBezTo>
                    <a:pt x="9341" y="1844"/>
                    <a:pt x="9741" y="1782"/>
                    <a:pt x="10041" y="1546"/>
                  </a:cubicBezTo>
                  <a:cubicBezTo>
                    <a:pt x="10253" y="1381"/>
                    <a:pt x="10372" y="1210"/>
                    <a:pt x="10405" y="992"/>
                  </a:cubicBezTo>
                  <a:cubicBezTo>
                    <a:pt x="10514" y="1060"/>
                    <a:pt x="10625" y="1127"/>
                    <a:pt x="10735" y="1193"/>
                  </a:cubicBezTo>
                  <a:cubicBezTo>
                    <a:pt x="10755" y="1205"/>
                    <a:pt x="10777" y="1211"/>
                    <a:pt x="10799" y="1211"/>
                  </a:cubicBezTo>
                  <a:cubicBezTo>
                    <a:pt x="10856" y="1211"/>
                    <a:pt x="10913" y="1172"/>
                    <a:pt x="10928" y="1114"/>
                  </a:cubicBezTo>
                  <a:cubicBezTo>
                    <a:pt x="11016" y="784"/>
                    <a:pt x="11105" y="454"/>
                    <a:pt x="11181" y="120"/>
                  </a:cubicBezTo>
                  <a:cubicBezTo>
                    <a:pt x="11198" y="46"/>
                    <a:pt x="11143" y="0"/>
                    <a:pt x="110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0"/>
            <p:cNvSpPr/>
            <p:nvPr/>
          </p:nvSpPr>
          <p:spPr>
            <a:xfrm>
              <a:off x="6733400" y="4494050"/>
              <a:ext cx="101800" cy="48075"/>
            </a:xfrm>
            <a:custGeom>
              <a:avLst/>
              <a:gdLst/>
              <a:ahLst/>
              <a:cxnLst/>
              <a:rect l="l" t="t" r="r" b="b"/>
              <a:pathLst>
                <a:path w="4072" h="1923" extrusionOk="0">
                  <a:moveTo>
                    <a:pt x="3933" y="1"/>
                  </a:moveTo>
                  <a:cubicBezTo>
                    <a:pt x="3886" y="1"/>
                    <a:pt x="3837" y="25"/>
                    <a:pt x="3815" y="81"/>
                  </a:cubicBezTo>
                  <a:cubicBezTo>
                    <a:pt x="3716" y="327"/>
                    <a:pt x="3618" y="678"/>
                    <a:pt x="3282" y="700"/>
                  </a:cubicBezTo>
                  <a:lnTo>
                    <a:pt x="3282" y="700"/>
                  </a:lnTo>
                  <a:cubicBezTo>
                    <a:pt x="3283" y="700"/>
                    <a:pt x="2994" y="588"/>
                    <a:pt x="2966" y="588"/>
                  </a:cubicBezTo>
                  <a:cubicBezTo>
                    <a:pt x="2763" y="589"/>
                    <a:pt x="2706" y="745"/>
                    <a:pt x="2548" y="810"/>
                  </a:cubicBezTo>
                  <a:cubicBezTo>
                    <a:pt x="2452" y="848"/>
                    <a:pt x="2357" y="861"/>
                    <a:pt x="2262" y="861"/>
                  </a:cubicBezTo>
                  <a:cubicBezTo>
                    <a:pt x="2077" y="861"/>
                    <a:pt x="1894" y="812"/>
                    <a:pt x="1713" y="812"/>
                  </a:cubicBezTo>
                  <a:cubicBezTo>
                    <a:pt x="1625" y="812"/>
                    <a:pt x="1539" y="824"/>
                    <a:pt x="1453" y="857"/>
                  </a:cubicBezTo>
                  <a:cubicBezTo>
                    <a:pt x="1202" y="954"/>
                    <a:pt x="892" y="1501"/>
                    <a:pt x="555" y="1501"/>
                  </a:cubicBezTo>
                  <a:cubicBezTo>
                    <a:pt x="459" y="1501"/>
                    <a:pt x="361" y="1457"/>
                    <a:pt x="261" y="1345"/>
                  </a:cubicBezTo>
                  <a:cubicBezTo>
                    <a:pt x="236" y="1316"/>
                    <a:pt x="203" y="1304"/>
                    <a:pt x="171" y="1304"/>
                  </a:cubicBezTo>
                  <a:cubicBezTo>
                    <a:pt x="86" y="1304"/>
                    <a:pt x="1" y="1386"/>
                    <a:pt x="30" y="1479"/>
                  </a:cubicBezTo>
                  <a:cubicBezTo>
                    <a:pt x="119" y="1766"/>
                    <a:pt x="325" y="1922"/>
                    <a:pt x="583" y="1922"/>
                  </a:cubicBezTo>
                  <a:cubicBezTo>
                    <a:pt x="679" y="1922"/>
                    <a:pt x="783" y="1901"/>
                    <a:pt x="890" y="1856"/>
                  </a:cubicBezTo>
                  <a:cubicBezTo>
                    <a:pt x="1075" y="1779"/>
                    <a:pt x="1148" y="1621"/>
                    <a:pt x="1298" y="1513"/>
                  </a:cubicBezTo>
                  <a:cubicBezTo>
                    <a:pt x="1620" y="1280"/>
                    <a:pt x="1771" y="1222"/>
                    <a:pt x="1885" y="1222"/>
                  </a:cubicBezTo>
                  <a:cubicBezTo>
                    <a:pt x="1996" y="1222"/>
                    <a:pt x="2072" y="1278"/>
                    <a:pt x="2237" y="1278"/>
                  </a:cubicBezTo>
                  <a:cubicBezTo>
                    <a:pt x="2285" y="1278"/>
                    <a:pt x="2339" y="1273"/>
                    <a:pt x="2405" y="1261"/>
                  </a:cubicBezTo>
                  <a:cubicBezTo>
                    <a:pt x="2595" y="1227"/>
                    <a:pt x="2633" y="1114"/>
                    <a:pt x="2787" y="1048"/>
                  </a:cubicBezTo>
                  <a:cubicBezTo>
                    <a:pt x="2915" y="993"/>
                    <a:pt x="2998" y="973"/>
                    <a:pt x="3057" y="973"/>
                  </a:cubicBezTo>
                  <a:cubicBezTo>
                    <a:pt x="3210" y="973"/>
                    <a:pt x="3211" y="1102"/>
                    <a:pt x="3420" y="1102"/>
                  </a:cubicBezTo>
                  <a:cubicBezTo>
                    <a:pt x="3435" y="1102"/>
                    <a:pt x="3451" y="1102"/>
                    <a:pt x="3467" y="1100"/>
                  </a:cubicBezTo>
                  <a:cubicBezTo>
                    <a:pt x="3884" y="1068"/>
                    <a:pt x="3941" y="447"/>
                    <a:pt x="4042" y="143"/>
                  </a:cubicBezTo>
                  <a:cubicBezTo>
                    <a:pt x="4071" y="55"/>
                    <a:pt x="4004" y="1"/>
                    <a:pt x="3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0"/>
            <p:cNvSpPr/>
            <p:nvPr/>
          </p:nvSpPr>
          <p:spPr>
            <a:xfrm>
              <a:off x="6914525" y="4159475"/>
              <a:ext cx="316325" cy="269175"/>
            </a:xfrm>
            <a:custGeom>
              <a:avLst/>
              <a:gdLst/>
              <a:ahLst/>
              <a:cxnLst/>
              <a:rect l="l" t="t" r="r" b="b"/>
              <a:pathLst>
                <a:path w="12653" h="10767" extrusionOk="0">
                  <a:moveTo>
                    <a:pt x="12336" y="1"/>
                  </a:moveTo>
                  <a:cubicBezTo>
                    <a:pt x="12286" y="1"/>
                    <a:pt x="12237" y="41"/>
                    <a:pt x="12251" y="106"/>
                  </a:cubicBezTo>
                  <a:cubicBezTo>
                    <a:pt x="12457" y="998"/>
                    <a:pt x="12028" y="1175"/>
                    <a:pt x="11635" y="1772"/>
                  </a:cubicBezTo>
                  <a:cubicBezTo>
                    <a:pt x="11529" y="1933"/>
                    <a:pt x="11468" y="2065"/>
                    <a:pt x="11467" y="2221"/>
                  </a:cubicBezTo>
                  <a:cubicBezTo>
                    <a:pt x="11330" y="2181"/>
                    <a:pt x="11192" y="2142"/>
                    <a:pt x="11056" y="2103"/>
                  </a:cubicBezTo>
                  <a:cubicBezTo>
                    <a:pt x="11045" y="2100"/>
                    <a:pt x="11034" y="2098"/>
                    <a:pt x="11022" y="2098"/>
                  </a:cubicBezTo>
                  <a:cubicBezTo>
                    <a:pt x="10950" y="2098"/>
                    <a:pt x="10873" y="2157"/>
                    <a:pt x="10880" y="2236"/>
                  </a:cubicBezTo>
                  <a:cubicBezTo>
                    <a:pt x="10969" y="3179"/>
                    <a:pt x="10075" y="2913"/>
                    <a:pt x="9601" y="3290"/>
                  </a:cubicBezTo>
                  <a:cubicBezTo>
                    <a:pt x="9263" y="3561"/>
                    <a:pt x="9046" y="4084"/>
                    <a:pt x="8760" y="4399"/>
                  </a:cubicBezTo>
                  <a:cubicBezTo>
                    <a:pt x="8350" y="4850"/>
                    <a:pt x="7889" y="5257"/>
                    <a:pt x="7449" y="5676"/>
                  </a:cubicBezTo>
                  <a:cubicBezTo>
                    <a:pt x="7026" y="6077"/>
                    <a:pt x="6611" y="6571"/>
                    <a:pt x="6143" y="6919"/>
                  </a:cubicBezTo>
                  <a:cubicBezTo>
                    <a:pt x="5648" y="7285"/>
                    <a:pt x="5139" y="7273"/>
                    <a:pt x="4640" y="7558"/>
                  </a:cubicBezTo>
                  <a:cubicBezTo>
                    <a:pt x="4124" y="7853"/>
                    <a:pt x="3636" y="8210"/>
                    <a:pt x="3138" y="8533"/>
                  </a:cubicBezTo>
                  <a:cubicBezTo>
                    <a:pt x="2136" y="9182"/>
                    <a:pt x="1035" y="9767"/>
                    <a:pt x="113" y="10522"/>
                  </a:cubicBezTo>
                  <a:cubicBezTo>
                    <a:pt x="0" y="10616"/>
                    <a:pt x="107" y="10766"/>
                    <a:pt x="226" y="10766"/>
                  </a:cubicBezTo>
                  <a:cubicBezTo>
                    <a:pt x="248" y="10766"/>
                    <a:pt x="269" y="10762"/>
                    <a:pt x="290" y="10751"/>
                  </a:cubicBezTo>
                  <a:cubicBezTo>
                    <a:pt x="1513" y="10137"/>
                    <a:pt x="2654" y="9236"/>
                    <a:pt x="3802" y="8489"/>
                  </a:cubicBezTo>
                  <a:cubicBezTo>
                    <a:pt x="4128" y="8276"/>
                    <a:pt x="4455" y="8011"/>
                    <a:pt x="4803" y="7837"/>
                  </a:cubicBezTo>
                  <a:cubicBezTo>
                    <a:pt x="5264" y="7606"/>
                    <a:pt x="5313" y="7743"/>
                    <a:pt x="5655" y="7600"/>
                  </a:cubicBezTo>
                  <a:cubicBezTo>
                    <a:pt x="6167" y="7384"/>
                    <a:pt x="6505" y="7002"/>
                    <a:pt x="6904" y="6617"/>
                  </a:cubicBezTo>
                  <a:cubicBezTo>
                    <a:pt x="7805" y="5750"/>
                    <a:pt x="8664" y="4894"/>
                    <a:pt x="9472" y="3949"/>
                  </a:cubicBezTo>
                  <a:cubicBezTo>
                    <a:pt x="10020" y="3311"/>
                    <a:pt x="11129" y="3388"/>
                    <a:pt x="11163" y="2422"/>
                  </a:cubicBezTo>
                  <a:cubicBezTo>
                    <a:pt x="11309" y="2464"/>
                    <a:pt x="11455" y="2507"/>
                    <a:pt x="11602" y="2549"/>
                  </a:cubicBezTo>
                  <a:cubicBezTo>
                    <a:pt x="11614" y="2553"/>
                    <a:pt x="11626" y="2554"/>
                    <a:pt x="11637" y="2554"/>
                  </a:cubicBezTo>
                  <a:cubicBezTo>
                    <a:pt x="11723" y="2554"/>
                    <a:pt x="11801" y="2468"/>
                    <a:pt x="11772" y="2379"/>
                  </a:cubicBezTo>
                  <a:cubicBezTo>
                    <a:pt x="11624" y="1906"/>
                    <a:pt x="12324" y="1528"/>
                    <a:pt x="12489" y="1150"/>
                  </a:cubicBezTo>
                  <a:cubicBezTo>
                    <a:pt x="12653" y="774"/>
                    <a:pt x="12550" y="432"/>
                    <a:pt x="12419" y="61"/>
                  </a:cubicBezTo>
                  <a:cubicBezTo>
                    <a:pt x="12404" y="19"/>
                    <a:pt x="12370" y="1"/>
                    <a:pt x="12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0"/>
            <p:cNvSpPr/>
            <p:nvPr/>
          </p:nvSpPr>
          <p:spPr>
            <a:xfrm>
              <a:off x="6698725" y="4434400"/>
              <a:ext cx="181300" cy="44725"/>
            </a:xfrm>
            <a:custGeom>
              <a:avLst/>
              <a:gdLst/>
              <a:ahLst/>
              <a:cxnLst/>
              <a:rect l="l" t="t" r="r" b="b"/>
              <a:pathLst>
                <a:path w="7252" h="1789" extrusionOk="0">
                  <a:moveTo>
                    <a:pt x="7116" y="1"/>
                  </a:moveTo>
                  <a:cubicBezTo>
                    <a:pt x="7094" y="1"/>
                    <a:pt x="7071" y="10"/>
                    <a:pt x="7053" y="31"/>
                  </a:cubicBezTo>
                  <a:cubicBezTo>
                    <a:pt x="6893" y="216"/>
                    <a:pt x="6752" y="332"/>
                    <a:pt x="6558" y="332"/>
                  </a:cubicBezTo>
                  <a:cubicBezTo>
                    <a:pt x="6539" y="332"/>
                    <a:pt x="6519" y="331"/>
                    <a:pt x="6499" y="329"/>
                  </a:cubicBezTo>
                  <a:cubicBezTo>
                    <a:pt x="6462" y="323"/>
                    <a:pt x="6431" y="241"/>
                    <a:pt x="6381" y="235"/>
                  </a:cubicBezTo>
                  <a:cubicBezTo>
                    <a:pt x="6290" y="226"/>
                    <a:pt x="6235" y="216"/>
                    <a:pt x="6184" y="216"/>
                  </a:cubicBezTo>
                  <a:cubicBezTo>
                    <a:pt x="6121" y="216"/>
                    <a:pt x="6065" y="231"/>
                    <a:pt x="5955" y="276"/>
                  </a:cubicBezTo>
                  <a:cubicBezTo>
                    <a:pt x="5842" y="322"/>
                    <a:pt x="5755" y="468"/>
                    <a:pt x="5639" y="500"/>
                  </a:cubicBezTo>
                  <a:cubicBezTo>
                    <a:pt x="5509" y="537"/>
                    <a:pt x="5423" y="551"/>
                    <a:pt x="5364" y="551"/>
                  </a:cubicBezTo>
                  <a:cubicBezTo>
                    <a:pt x="5186" y="551"/>
                    <a:pt x="5244" y="425"/>
                    <a:pt x="5049" y="396"/>
                  </a:cubicBezTo>
                  <a:cubicBezTo>
                    <a:pt x="4969" y="384"/>
                    <a:pt x="4907" y="378"/>
                    <a:pt x="4850" y="378"/>
                  </a:cubicBezTo>
                  <a:cubicBezTo>
                    <a:pt x="4767" y="378"/>
                    <a:pt x="4692" y="391"/>
                    <a:pt x="4581" y="418"/>
                  </a:cubicBezTo>
                  <a:cubicBezTo>
                    <a:pt x="4165" y="519"/>
                    <a:pt x="5052" y="584"/>
                    <a:pt x="3809" y="743"/>
                  </a:cubicBezTo>
                  <a:cubicBezTo>
                    <a:pt x="3776" y="747"/>
                    <a:pt x="3741" y="748"/>
                    <a:pt x="3706" y="748"/>
                  </a:cubicBezTo>
                  <a:cubicBezTo>
                    <a:pt x="3582" y="748"/>
                    <a:pt x="3451" y="727"/>
                    <a:pt x="3326" y="727"/>
                  </a:cubicBezTo>
                  <a:cubicBezTo>
                    <a:pt x="3306" y="727"/>
                    <a:pt x="3287" y="728"/>
                    <a:pt x="3268" y="729"/>
                  </a:cubicBezTo>
                  <a:cubicBezTo>
                    <a:pt x="2954" y="745"/>
                    <a:pt x="2642" y="817"/>
                    <a:pt x="2350" y="933"/>
                  </a:cubicBezTo>
                  <a:cubicBezTo>
                    <a:pt x="1827" y="1141"/>
                    <a:pt x="1463" y="1216"/>
                    <a:pt x="911" y="1237"/>
                  </a:cubicBezTo>
                  <a:cubicBezTo>
                    <a:pt x="642" y="1247"/>
                    <a:pt x="405" y="1335"/>
                    <a:pt x="165" y="1447"/>
                  </a:cubicBezTo>
                  <a:cubicBezTo>
                    <a:pt x="0" y="1524"/>
                    <a:pt x="88" y="1789"/>
                    <a:pt x="248" y="1789"/>
                  </a:cubicBezTo>
                  <a:cubicBezTo>
                    <a:pt x="265" y="1789"/>
                    <a:pt x="284" y="1785"/>
                    <a:pt x="303" y="1778"/>
                  </a:cubicBezTo>
                  <a:cubicBezTo>
                    <a:pt x="497" y="1707"/>
                    <a:pt x="680" y="1691"/>
                    <a:pt x="860" y="1691"/>
                  </a:cubicBezTo>
                  <a:cubicBezTo>
                    <a:pt x="999" y="1691"/>
                    <a:pt x="1138" y="1701"/>
                    <a:pt x="1279" y="1701"/>
                  </a:cubicBezTo>
                  <a:cubicBezTo>
                    <a:pt x="1376" y="1701"/>
                    <a:pt x="1476" y="1696"/>
                    <a:pt x="1578" y="1681"/>
                  </a:cubicBezTo>
                  <a:cubicBezTo>
                    <a:pt x="2009" y="1617"/>
                    <a:pt x="2349" y="1327"/>
                    <a:pt x="2766" y="1209"/>
                  </a:cubicBezTo>
                  <a:cubicBezTo>
                    <a:pt x="2942" y="1160"/>
                    <a:pt x="3118" y="1150"/>
                    <a:pt x="3293" y="1150"/>
                  </a:cubicBezTo>
                  <a:cubicBezTo>
                    <a:pt x="3419" y="1150"/>
                    <a:pt x="3544" y="1155"/>
                    <a:pt x="3668" y="1155"/>
                  </a:cubicBezTo>
                  <a:cubicBezTo>
                    <a:pt x="3819" y="1155"/>
                    <a:pt x="3969" y="1147"/>
                    <a:pt x="4116" y="1113"/>
                  </a:cubicBezTo>
                  <a:cubicBezTo>
                    <a:pt x="4537" y="1014"/>
                    <a:pt x="4551" y="829"/>
                    <a:pt x="4957" y="829"/>
                  </a:cubicBezTo>
                  <a:cubicBezTo>
                    <a:pt x="5017" y="829"/>
                    <a:pt x="5086" y="833"/>
                    <a:pt x="5167" y="843"/>
                  </a:cubicBezTo>
                  <a:cubicBezTo>
                    <a:pt x="5303" y="858"/>
                    <a:pt x="5401" y="910"/>
                    <a:pt x="5526" y="910"/>
                  </a:cubicBezTo>
                  <a:cubicBezTo>
                    <a:pt x="5559" y="910"/>
                    <a:pt x="5592" y="906"/>
                    <a:pt x="5629" y="898"/>
                  </a:cubicBezTo>
                  <a:cubicBezTo>
                    <a:pt x="5714" y="879"/>
                    <a:pt x="5783" y="820"/>
                    <a:pt x="5858" y="784"/>
                  </a:cubicBezTo>
                  <a:cubicBezTo>
                    <a:pt x="5940" y="680"/>
                    <a:pt x="6047" y="628"/>
                    <a:pt x="6177" y="625"/>
                  </a:cubicBezTo>
                  <a:cubicBezTo>
                    <a:pt x="6222" y="597"/>
                    <a:pt x="6263" y="583"/>
                    <a:pt x="6300" y="583"/>
                  </a:cubicBezTo>
                  <a:cubicBezTo>
                    <a:pt x="6358" y="583"/>
                    <a:pt x="6406" y="619"/>
                    <a:pt x="6445" y="691"/>
                  </a:cubicBezTo>
                  <a:cubicBezTo>
                    <a:pt x="6509" y="704"/>
                    <a:pt x="6565" y="710"/>
                    <a:pt x="6615" y="710"/>
                  </a:cubicBezTo>
                  <a:cubicBezTo>
                    <a:pt x="6903" y="710"/>
                    <a:pt x="6967" y="503"/>
                    <a:pt x="7206" y="149"/>
                  </a:cubicBezTo>
                  <a:cubicBezTo>
                    <a:pt x="7252" y="81"/>
                    <a:pt x="7183" y="1"/>
                    <a:pt x="7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7085575" y="4098925"/>
              <a:ext cx="135400" cy="144675"/>
            </a:xfrm>
            <a:custGeom>
              <a:avLst/>
              <a:gdLst/>
              <a:ahLst/>
              <a:cxnLst/>
              <a:rect l="l" t="t" r="r" b="b"/>
              <a:pathLst>
                <a:path w="5416" h="5787" extrusionOk="0">
                  <a:moveTo>
                    <a:pt x="5185" y="0"/>
                  </a:moveTo>
                  <a:cubicBezTo>
                    <a:pt x="5154" y="0"/>
                    <a:pt x="5123" y="30"/>
                    <a:pt x="5131" y="68"/>
                  </a:cubicBezTo>
                  <a:cubicBezTo>
                    <a:pt x="5159" y="210"/>
                    <a:pt x="5171" y="639"/>
                    <a:pt x="5028" y="639"/>
                  </a:cubicBezTo>
                  <a:cubicBezTo>
                    <a:pt x="4986" y="639"/>
                    <a:pt x="4931" y="603"/>
                    <a:pt x="4859" y="511"/>
                  </a:cubicBezTo>
                  <a:cubicBezTo>
                    <a:pt x="4839" y="487"/>
                    <a:pt x="4807" y="475"/>
                    <a:pt x="4774" y="475"/>
                  </a:cubicBezTo>
                  <a:cubicBezTo>
                    <a:pt x="4728" y="475"/>
                    <a:pt x="4680" y="498"/>
                    <a:pt x="4661" y="538"/>
                  </a:cubicBezTo>
                  <a:cubicBezTo>
                    <a:pt x="4560" y="766"/>
                    <a:pt x="4602" y="994"/>
                    <a:pt x="4522" y="1212"/>
                  </a:cubicBezTo>
                  <a:cubicBezTo>
                    <a:pt x="4392" y="1394"/>
                    <a:pt x="4262" y="1577"/>
                    <a:pt x="4133" y="1760"/>
                  </a:cubicBezTo>
                  <a:cubicBezTo>
                    <a:pt x="4081" y="1724"/>
                    <a:pt x="4026" y="1703"/>
                    <a:pt x="3966" y="1696"/>
                  </a:cubicBezTo>
                  <a:cubicBezTo>
                    <a:pt x="3950" y="1708"/>
                    <a:pt x="3901" y="1693"/>
                    <a:pt x="3878" y="1712"/>
                  </a:cubicBezTo>
                  <a:cubicBezTo>
                    <a:pt x="3735" y="1829"/>
                    <a:pt x="3682" y="1893"/>
                    <a:pt x="3612" y="2080"/>
                  </a:cubicBezTo>
                  <a:cubicBezTo>
                    <a:pt x="3555" y="2227"/>
                    <a:pt x="3581" y="2402"/>
                    <a:pt x="3529" y="2549"/>
                  </a:cubicBezTo>
                  <a:cubicBezTo>
                    <a:pt x="3400" y="2918"/>
                    <a:pt x="3166" y="2925"/>
                    <a:pt x="2836" y="3131"/>
                  </a:cubicBezTo>
                  <a:cubicBezTo>
                    <a:pt x="2408" y="3397"/>
                    <a:pt x="2348" y="3883"/>
                    <a:pt x="1897" y="4172"/>
                  </a:cubicBezTo>
                  <a:cubicBezTo>
                    <a:pt x="1654" y="4329"/>
                    <a:pt x="1400" y="4448"/>
                    <a:pt x="1183" y="4644"/>
                  </a:cubicBezTo>
                  <a:cubicBezTo>
                    <a:pt x="810" y="4985"/>
                    <a:pt x="634" y="5389"/>
                    <a:pt x="110" y="5561"/>
                  </a:cubicBezTo>
                  <a:cubicBezTo>
                    <a:pt x="0" y="5597"/>
                    <a:pt x="4" y="5786"/>
                    <a:pt x="123" y="5786"/>
                  </a:cubicBezTo>
                  <a:cubicBezTo>
                    <a:pt x="128" y="5786"/>
                    <a:pt x="133" y="5786"/>
                    <a:pt x="138" y="5785"/>
                  </a:cubicBezTo>
                  <a:cubicBezTo>
                    <a:pt x="433" y="5750"/>
                    <a:pt x="595" y="5656"/>
                    <a:pt x="815" y="5447"/>
                  </a:cubicBezTo>
                  <a:cubicBezTo>
                    <a:pt x="1205" y="5079"/>
                    <a:pt x="1477" y="4739"/>
                    <a:pt x="1943" y="4456"/>
                  </a:cubicBezTo>
                  <a:cubicBezTo>
                    <a:pt x="2204" y="4298"/>
                    <a:pt x="2406" y="4157"/>
                    <a:pt x="2599" y="3919"/>
                  </a:cubicBezTo>
                  <a:cubicBezTo>
                    <a:pt x="2732" y="3756"/>
                    <a:pt x="2753" y="3559"/>
                    <a:pt x="2974" y="3450"/>
                  </a:cubicBezTo>
                  <a:cubicBezTo>
                    <a:pt x="2986" y="3444"/>
                    <a:pt x="2999" y="3442"/>
                    <a:pt x="3014" y="3442"/>
                  </a:cubicBezTo>
                  <a:cubicBezTo>
                    <a:pt x="3062" y="3442"/>
                    <a:pt x="3122" y="3465"/>
                    <a:pt x="3176" y="3465"/>
                  </a:cubicBezTo>
                  <a:cubicBezTo>
                    <a:pt x="3196" y="3465"/>
                    <a:pt x="3214" y="3462"/>
                    <a:pt x="3231" y="3454"/>
                  </a:cubicBezTo>
                  <a:cubicBezTo>
                    <a:pt x="3458" y="3353"/>
                    <a:pt x="3589" y="3243"/>
                    <a:pt x="3699" y="3012"/>
                  </a:cubicBezTo>
                  <a:cubicBezTo>
                    <a:pt x="3766" y="2870"/>
                    <a:pt x="3755" y="2717"/>
                    <a:pt x="3801" y="2570"/>
                  </a:cubicBezTo>
                  <a:cubicBezTo>
                    <a:pt x="3888" y="2387"/>
                    <a:pt x="3974" y="2203"/>
                    <a:pt x="4061" y="2021"/>
                  </a:cubicBezTo>
                  <a:cubicBezTo>
                    <a:pt x="4122" y="2035"/>
                    <a:pt x="4183" y="2046"/>
                    <a:pt x="4245" y="2054"/>
                  </a:cubicBezTo>
                  <a:cubicBezTo>
                    <a:pt x="4403" y="1952"/>
                    <a:pt x="4488" y="1989"/>
                    <a:pt x="4628" y="1816"/>
                  </a:cubicBezTo>
                  <a:cubicBezTo>
                    <a:pt x="4845" y="1545"/>
                    <a:pt x="4782" y="1182"/>
                    <a:pt x="4834" y="852"/>
                  </a:cubicBezTo>
                  <a:lnTo>
                    <a:pt x="4834" y="852"/>
                  </a:lnTo>
                  <a:cubicBezTo>
                    <a:pt x="4921" y="933"/>
                    <a:pt x="5012" y="1002"/>
                    <a:pt x="5124" y="1071"/>
                  </a:cubicBezTo>
                  <a:cubicBezTo>
                    <a:pt x="5142" y="1082"/>
                    <a:pt x="5161" y="1087"/>
                    <a:pt x="5179" y="1087"/>
                  </a:cubicBezTo>
                  <a:cubicBezTo>
                    <a:pt x="5229" y="1087"/>
                    <a:pt x="5276" y="1052"/>
                    <a:pt x="5292" y="1002"/>
                  </a:cubicBezTo>
                  <a:cubicBezTo>
                    <a:pt x="5416" y="629"/>
                    <a:pt x="5416" y="376"/>
                    <a:pt x="5228" y="27"/>
                  </a:cubicBezTo>
                  <a:cubicBezTo>
                    <a:pt x="5218" y="8"/>
                    <a:pt x="5202" y="0"/>
                    <a:pt x="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6682775" y="4272575"/>
              <a:ext cx="360700" cy="151900"/>
            </a:xfrm>
            <a:custGeom>
              <a:avLst/>
              <a:gdLst/>
              <a:ahLst/>
              <a:cxnLst/>
              <a:rect l="l" t="t" r="r" b="b"/>
              <a:pathLst>
                <a:path w="14428" h="6076" extrusionOk="0">
                  <a:moveTo>
                    <a:pt x="14289" y="1"/>
                  </a:moveTo>
                  <a:cubicBezTo>
                    <a:pt x="14255" y="1"/>
                    <a:pt x="14220" y="16"/>
                    <a:pt x="14200" y="51"/>
                  </a:cubicBezTo>
                  <a:cubicBezTo>
                    <a:pt x="14040" y="328"/>
                    <a:pt x="13892" y="610"/>
                    <a:pt x="13747" y="892"/>
                  </a:cubicBezTo>
                  <a:cubicBezTo>
                    <a:pt x="13513" y="788"/>
                    <a:pt x="13279" y="707"/>
                    <a:pt x="13025" y="647"/>
                  </a:cubicBezTo>
                  <a:cubicBezTo>
                    <a:pt x="13011" y="644"/>
                    <a:pt x="12997" y="643"/>
                    <a:pt x="12984" y="643"/>
                  </a:cubicBezTo>
                  <a:cubicBezTo>
                    <a:pt x="12910" y="643"/>
                    <a:pt x="12851" y="689"/>
                    <a:pt x="12823" y="761"/>
                  </a:cubicBezTo>
                  <a:cubicBezTo>
                    <a:pt x="12731" y="1014"/>
                    <a:pt x="12638" y="1267"/>
                    <a:pt x="12545" y="1521"/>
                  </a:cubicBezTo>
                  <a:cubicBezTo>
                    <a:pt x="12474" y="1501"/>
                    <a:pt x="12404" y="1491"/>
                    <a:pt x="12335" y="1491"/>
                  </a:cubicBezTo>
                  <a:cubicBezTo>
                    <a:pt x="12185" y="1491"/>
                    <a:pt x="12037" y="1538"/>
                    <a:pt x="11875" y="1632"/>
                  </a:cubicBezTo>
                  <a:cubicBezTo>
                    <a:pt x="11671" y="1752"/>
                    <a:pt x="11563" y="1936"/>
                    <a:pt x="11392" y="2090"/>
                  </a:cubicBezTo>
                  <a:cubicBezTo>
                    <a:pt x="11031" y="2418"/>
                    <a:pt x="10619" y="2392"/>
                    <a:pt x="10201" y="2495"/>
                  </a:cubicBezTo>
                  <a:cubicBezTo>
                    <a:pt x="9932" y="2561"/>
                    <a:pt x="9829" y="2633"/>
                    <a:pt x="9687" y="2865"/>
                  </a:cubicBezTo>
                  <a:cubicBezTo>
                    <a:pt x="9505" y="3164"/>
                    <a:pt x="9616" y="3280"/>
                    <a:pt x="9232" y="3432"/>
                  </a:cubicBezTo>
                  <a:cubicBezTo>
                    <a:pt x="9194" y="3447"/>
                    <a:pt x="9140" y="3450"/>
                    <a:pt x="9080" y="3450"/>
                  </a:cubicBezTo>
                  <a:cubicBezTo>
                    <a:pt x="9016" y="3450"/>
                    <a:pt x="8946" y="3446"/>
                    <a:pt x="8878" y="3446"/>
                  </a:cubicBezTo>
                  <a:cubicBezTo>
                    <a:pt x="8808" y="3446"/>
                    <a:pt x="8742" y="3451"/>
                    <a:pt x="8692" y="3468"/>
                  </a:cubicBezTo>
                  <a:cubicBezTo>
                    <a:pt x="8455" y="3551"/>
                    <a:pt x="8304" y="3743"/>
                    <a:pt x="8112" y="3890"/>
                  </a:cubicBezTo>
                  <a:cubicBezTo>
                    <a:pt x="7705" y="4208"/>
                    <a:pt x="7311" y="4376"/>
                    <a:pt x="6820" y="4504"/>
                  </a:cubicBezTo>
                  <a:cubicBezTo>
                    <a:pt x="6105" y="4691"/>
                    <a:pt x="5403" y="4764"/>
                    <a:pt x="4673" y="4858"/>
                  </a:cubicBezTo>
                  <a:cubicBezTo>
                    <a:pt x="4009" y="4945"/>
                    <a:pt x="3388" y="5259"/>
                    <a:pt x="2739" y="5420"/>
                  </a:cubicBezTo>
                  <a:cubicBezTo>
                    <a:pt x="1901" y="5629"/>
                    <a:pt x="1058" y="5674"/>
                    <a:pt x="202" y="5756"/>
                  </a:cubicBezTo>
                  <a:cubicBezTo>
                    <a:pt x="9" y="5774"/>
                    <a:pt x="1" y="6046"/>
                    <a:pt x="198" y="6061"/>
                  </a:cubicBezTo>
                  <a:cubicBezTo>
                    <a:pt x="338" y="6071"/>
                    <a:pt x="475" y="6076"/>
                    <a:pt x="612" y="6076"/>
                  </a:cubicBezTo>
                  <a:cubicBezTo>
                    <a:pt x="1868" y="6076"/>
                    <a:pt x="3010" y="5664"/>
                    <a:pt x="4219" y="5325"/>
                  </a:cubicBezTo>
                  <a:cubicBezTo>
                    <a:pt x="5363" y="5005"/>
                    <a:pt x="6641" y="5133"/>
                    <a:pt x="7741" y="4593"/>
                  </a:cubicBezTo>
                  <a:cubicBezTo>
                    <a:pt x="7950" y="4492"/>
                    <a:pt x="8100" y="4370"/>
                    <a:pt x="8273" y="4217"/>
                  </a:cubicBezTo>
                  <a:cubicBezTo>
                    <a:pt x="8632" y="3898"/>
                    <a:pt x="9061" y="3935"/>
                    <a:pt x="9459" y="3750"/>
                  </a:cubicBezTo>
                  <a:cubicBezTo>
                    <a:pt x="9717" y="3629"/>
                    <a:pt x="9710" y="3571"/>
                    <a:pt x="9871" y="3334"/>
                  </a:cubicBezTo>
                  <a:cubicBezTo>
                    <a:pt x="10225" y="2818"/>
                    <a:pt x="10581" y="2999"/>
                    <a:pt x="11052" y="2825"/>
                  </a:cubicBezTo>
                  <a:cubicBezTo>
                    <a:pt x="11487" y="2664"/>
                    <a:pt x="11839" y="1828"/>
                    <a:pt x="12340" y="1828"/>
                  </a:cubicBezTo>
                  <a:cubicBezTo>
                    <a:pt x="12410" y="1828"/>
                    <a:pt x="12483" y="1844"/>
                    <a:pt x="12560" y="1881"/>
                  </a:cubicBezTo>
                  <a:cubicBezTo>
                    <a:pt x="12588" y="1894"/>
                    <a:pt x="12617" y="1901"/>
                    <a:pt x="12645" y="1901"/>
                  </a:cubicBezTo>
                  <a:cubicBezTo>
                    <a:pt x="12716" y="1901"/>
                    <a:pt x="12778" y="1858"/>
                    <a:pt x="12806" y="1781"/>
                  </a:cubicBezTo>
                  <a:cubicBezTo>
                    <a:pt x="12899" y="1520"/>
                    <a:pt x="12992" y="1259"/>
                    <a:pt x="13084" y="999"/>
                  </a:cubicBezTo>
                  <a:cubicBezTo>
                    <a:pt x="13310" y="1056"/>
                    <a:pt x="13510" y="1127"/>
                    <a:pt x="13737" y="1234"/>
                  </a:cubicBezTo>
                  <a:cubicBezTo>
                    <a:pt x="13763" y="1246"/>
                    <a:pt x="13793" y="1253"/>
                    <a:pt x="13822" y="1253"/>
                  </a:cubicBezTo>
                  <a:cubicBezTo>
                    <a:pt x="13876" y="1253"/>
                    <a:pt x="13929" y="1231"/>
                    <a:pt x="13952" y="1178"/>
                  </a:cubicBezTo>
                  <a:cubicBezTo>
                    <a:pt x="14109" y="831"/>
                    <a:pt x="14259" y="488"/>
                    <a:pt x="14397" y="135"/>
                  </a:cubicBezTo>
                  <a:cubicBezTo>
                    <a:pt x="14428" y="58"/>
                    <a:pt x="14358" y="1"/>
                    <a:pt x="1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0"/>
            <p:cNvSpPr/>
            <p:nvPr/>
          </p:nvSpPr>
          <p:spPr>
            <a:xfrm>
              <a:off x="7150250" y="4031225"/>
              <a:ext cx="44600" cy="52550"/>
            </a:xfrm>
            <a:custGeom>
              <a:avLst/>
              <a:gdLst/>
              <a:ahLst/>
              <a:cxnLst/>
              <a:rect l="l" t="t" r="r" b="b"/>
              <a:pathLst>
                <a:path w="1784" h="2102" extrusionOk="0">
                  <a:moveTo>
                    <a:pt x="1444" y="1"/>
                  </a:moveTo>
                  <a:cubicBezTo>
                    <a:pt x="1424" y="1"/>
                    <a:pt x="1404" y="8"/>
                    <a:pt x="1386" y="24"/>
                  </a:cubicBezTo>
                  <a:cubicBezTo>
                    <a:pt x="1194" y="198"/>
                    <a:pt x="1432" y="553"/>
                    <a:pt x="1450" y="761"/>
                  </a:cubicBezTo>
                  <a:cubicBezTo>
                    <a:pt x="1457" y="841"/>
                    <a:pt x="1495" y="888"/>
                    <a:pt x="1458" y="888"/>
                  </a:cubicBezTo>
                  <a:cubicBezTo>
                    <a:pt x="1445" y="888"/>
                    <a:pt x="1422" y="882"/>
                    <a:pt x="1385" y="869"/>
                  </a:cubicBezTo>
                  <a:cubicBezTo>
                    <a:pt x="1367" y="864"/>
                    <a:pt x="1287" y="784"/>
                    <a:pt x="1260" y="765"/>
                  </a:cubicBezTo>
                  <a:cubicBezTo>
                    <a:pt x="1192" y="719"/>
                    <a:pt x="1114" y="676"/>
                    <a:pt x="1029" y="676"/>
                  </a:cubicBezTo>
                  <a:cubicBezTo>
                    <a:pt x="1019" y="676"/>
                    <a:pt x="1008" y="677"/>
                    <a:pt x="998" y="678"/>
                  </a:cubicBezTo>
                  <a:cubicBezTo>
                    <a:pt x="773" y="705"/>
                    <a:pt x="763" y="926"/>
                    <a:pt x="718" y="1099"/>
                  </a:cubicBezTo>
                  <a:cubicBezTo>
                    <a:pt x="610" y="1520"/>
                    <a:pt x="326" y="1649"/>
                    <a:pt x="53" y="1933"/>
                  </a:cubicBezTo>
                  <a:cubicBezTo>
                    <a:pt x="0" y="1987"/>
                    <a:pt x="30" y="2101"/>
                    <a:pt x="113" y="2101"/>
                  </a:cubicBezTo>
                  <a:cubicBezTo>
                    <a:pt x="116" y="2101"/>
                    <a:pt x="119" y="2101"/>
                    <a:pt x="122" y="2101"/>
                  </a:cubicBezTo>
                  <a:cubicBezTo>
                    <a:pt x="392" y="2077"/>
                    <a:pt x="613" y="1860"/>
                    <a:pt x="763" y="1644"/>
                  </a:cubicBezTo>
                  <a:cubicBezTo>
                    <a:pt x="844" y="1529"/>
                    <a:pt x="909" y="1399"/>
                    <a:pt x="951" y="1265"/>
                  </a:cubicBezTo>
                  <a:cubicBezTo>
                    <a:pt x="996" y="1121"/>
                    <a:pt x="988" y="989"/>
                    <a:pt x="1068" y="989"/>
                  </a:cubicBezTo>
                  <a:cubicBezTo>
                    <a:pt x="1100" y="989"/>
                    <a:pt x="1147" y="1011"/>
                    <a:pt x="1217" y="1061"/>
                  </a:cubicBezTo>
                  <a:cubicBezTo>
                    <a:pt x="1301" y="1121"/>
                    <a:pt x="1426" y="1190"/>
                    <a:pt x="1539" y="1190"/>
                  </a:cubicBezTo>
                  <a:cubicBezTo>
                    <a:pt x="1610" y="1190"/>
                    <a:pt x="1677" y="1163"/>
                    <a:pt x="1725" y="1087"/>
                  </a:cubicBezTo>
                  <a:cubicBezTo>
                    <a:pt x="1784" y="998"/>
                    <a:pt x="1747" y="935"/>
                    <a:pt x="1721" y="834"/>
                  </a:cubicBezTo>
                  <a:cubicBezTo>
                    <a:pt x="1709" y="783"/>
                    <a:pt x="1592" y="365"/>
                    <a:pt x="1504" y="179"/>
                  </a:cubicBezTo>
                  <a:cubicBezTo>
                    <a:pt x="1528" y="170"/>
                    <a:pt x="1547" y="150"/>
                    <a:pt x="1547" y="123"/>
                  </a:cubicBezTo>
                  <a:cubicBezTo>
                    <a:pt x="1546" y="75"/>
                    <a:pt x="1542" y="54"/>
                    <a:pt x="1505" y="24"/>
                  </a:cubicBezTo>
                  <a:cubicBezTo>
                    <a:pt x="1486" y="9"/>
                    <a:pt x="1465"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0"/>
            <p:cNvSpPr/>
            <p:nvPr/>
          </p:nvSpPr>
          <p:spPr>
            <a:xfrm>
              <a:off x="6859925" y="4109700"/>
              <a:ext cx="269350" cy="198325"/>
            </a:xfrm>
            <a:custGeom>
              <a:avLst/>
              <a:gdLst/>
              <a:ahLst/>
              <a:cxnLst/>
              <a:rect l="l" t="t" r="r" b="b"/>
              <a:pathLst>
                <a:path w="10774" h="7933" extrusionOk="0">
                  <a:moveTo>
                    <a:pt x="10639" y="1"/>
                  </a:moveTo>
                  <a:cubicBezTo>
                    <a:pt x="10587" y="1"/>
                    <a:pt x="10536" y="28"/>
                    <a:pt x="10526" y="87"/>
                  </a:cubicBezTo>
                  <a:cubicBezTo>
                    <a:pt x="10482" y="327"/>
                    <a:pt x="10443" y="566"/>
                    <a:pt x="10404" y="807"/>
                  </a:cubicBezTo>
                  <a:cubicBezTo>
                    <a:pt x="10290" y="750"/>
                    <a:pt x="10178" y="693"/>
                    <a:pt x="10063" y="638"/>
                  </a:cubicBezTo>
                  <a:cubicBezTo>
                    <a:pt x="10037" y="625"/>
                    <a:pt x="10012" y="619"/>
                    <a:pt x="9988" y="619"/>
                  </a:cubicBezTo>
                  <a:cubicBezTo>
                    <a:pt x="9911" y="619"/>
                    <a:pt x="9850" y="679"/>
                    <a:pt x="9837" y="766"/>
                  </a:cubicBezTo>
                  <a:cubicBezTo>
                    <a:pt x="9755" y="1373"/>
                    <a:pt x="9342" y="1787"/>
                    <a:pt x="8953" y="2217"/>
                  </a:cubicBezTo>
                  <a:cubicBezTo>
                    <a:pt x="8612" y="2592"/>
                    <a:pt x="8223" y="2767"/>
                    <a:pt x="7812" y="3038"/>
                  </a:cubicBezTo>
                  <a:cubicBezTo>
                    <a:pt x="7530" y="3222"/>
                    <a:pt x="7360" y="3465"/>
                    <a:pt x="7134" y="3710"/>
                  </a:cubicBezTo>
                  <a:cubicBezTo>
                    <a:pt x="6789" y="4085"/>
                    <a:pt x="6370" y="4350"/>
                    <a:pt x="5950" y="4631"/>
                  </a:cubicBezTo>
                  <a:cubicBezTo>
                    <a:pt x="4127" y="5853"/>
                    <a:pt x="2389" y="7279"/>
                    <a:pt x="173" y="7636"/>
                  </a:cubicBezTo>
                  <a:cubicBezTo>
                    <a:pt x="1" y="7663"/>
                    <a:pt x="49" y="7918"/>
                    <a:pt x="209" y="7926"/>
                  </a:cubicBezTo>
                  <a:lnTo>
                    <a:pt x="209" y="7928"/>
                  </a:lnTo>
                  <a:cubicBezTo>
                    <a:pt x="265" y="7931"/>
                    <a:pt x="320" y="7932"/>
                    <a:pt x="376" y="7932"/>
                  </a:cubicBezTo>
                  <a:cubicBezTo>
                    <a:pt x="1504" y="7932"/>
                    <a:pt x="2561" y="7305"/>
                    <a:pt x="3476" y="6701"/>
                  </a:cubicBezTo>
                  <a:cubicBezTo>
                    <a:pt x="4524" y="6012"/>
                    <a:pt x="5561" y="5298"/>
                    <a:pt x="6588" y="4577"/>
                  </a:cubicBezTo>
                  <a:cubicBezTo>
                    <a:pt x="6980" y="4302"/>
                    <a:pt x="7246" y="4005"/>
                    <a:pt x="7568" y="3650"/>
                  </a:cubicBezTo>
                  <a:cubicBezTo>
                    <a:pt x="7910" y="3273"/>
                    <a:pt x="8381" y="3162"/>
                    <a:pt x="8762" y="2839"/>
                  </a:cubicBezTo>
                  <a:cubicBezTo>
                    <a:pt x="9325" y="2363"/>
                    <a:pt x="9916" y="1718"/>
                    <a:pt x="10097" y="984"/>
                  </a:cubicBezTo>
                  <a:cubicBezTo>
                    <a:pt x="10211" y="1038"/>
                    <a:pt x="10326" y="1093"/>
                    <a:pt x="10441" y="1146"/>
                  </a:cubicBezTo>
                  <a:cubicBezTo>
                    <a:pt x="10466" y="1158"/>
                    <a:pt x="10490" y="1163"/>
                    <a:pt x="10513" y="1163"/>
                  </a:cubicBezTo>
                  <a:cubicBezTo>
                    <a:pt x="10588" y="1163"/>
                    <a:pt x="10647" y="1107"/>
                    <a:pt x="10658" y="1022"/>
                  </a:cubicBezTo>
                  <a:cubicBezTo>
                    <a:pt x="10696" y="721"/>
                    <a:pt x="10733" y="423"/>
                    <a:pt x="10765" y="121"/>
                  </a:cubicBezTo>
                  <a:cubicBezTo>
                    <a:pt x="10773" y="44"/>
                    <a:pt x="10705" y="1"/>
                    <a:pt x="10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0"/>
            <p:cNvSpPr/>
            <p:nvPr/>
          </p:nvSpPr>
          <p:spPr>
            <a:xfrm>
              <a:off x="6662175" y="4313750"/>
              <a:ext cx="169525" cy="49525"/>
            </a:xfrm>
            <a:custGeom>
              <a:avLst/>
              <a:gdLst/>
              <a:ahLst/>
              <a:cxnLst/>
              <a:rect l="l" t="t" r="r" b="b"/>
              <a:pathLst>
                <a:path w="6781" h="1981" extrusionOk="0">
                  <a:moveTo>
                    <a:pt x="6648" y="0"/>
                  </a:moveTo>
                  <a:cubicBezTo>
                    <a:pt x="6618" y="0"/>
                    <a:pt x="6587" y="16"/>
                    <a:pt x="6567" y="52"/>
                  </a:cubicBezTo>
                  <a:cubicBezTo>
                    <a:pt x="6438" y="282"/>
                    <a:pt x="6358" y="504"/>
                    <a:pt x="6311" y="749"/>
                  </a:cubicBezTo>
                  <a:cubicBezTo>
                    <a:pt x="6079" y="591"/>
                    <a:pt x="5895" y="309"/>
                    <a:pt x="5608" y="309"/>
                  </a:cubicBezTo>
                  <a:cubicBezTo>
                    <a:pt x="5573" y="309"/>
                    <a:pt x="5536" y="314"/>
                    <a:pt x="5497" y="323"/>
                  </a:cubicBezTo>
                  <a:cubicBezTo>
                    <a:pt x="5306" y="369"/>
                    <a:pt x="5295" y="507"/>
                    <a:pt x="5163" y="612"/>
                  </a:cubicBezTo>
                  <a:cubicBezTo>
                    <a:pt x="4757" y="938"/>
                    <a:pt x="4537" y="802"/>
                    <a:pt x="4112" y="929"/>
                  </a:cubicBezTo>
                  <a:cubicBezTo>
                    <a:pt x="3789" y="1026"/>
                    <a:pt x="3699" y="1235"/>
                    <a:pt x="3286" y="1235"/>
                  </a:cubicBezTo>
                  <a:cubicBezTo>
                    <a:pt x="3280" y="1235"/>
                    <a:pt x="3275" y="1234"/>
                    <a:pt x="3270" y="1234"/>
                  </a:cubicBezTo>
                  <a:cubicBezTo>
                    <a:pt x="3093" y="1232"/>
                    <a:pt x="2954" y="1151"/>
                    <a:pt x="2784" y="1151"/>
                  </a:cubicBezTo>
                  <a:cubicBezTo>
                    <a:pt x="2752" y="1151"/>
                    <a:pt x="2720" y="1154"/>
                    <a:pt x="2686" y="1160"/>
                  </a:cubicBezTo>
                  <a:cubicBezTo>
                    <a:pt x="2349" y="1225"/>
                    <a:pt x="2077" y="1475"/>
                    <a:pt x="1738" y="1556"/>
                  </a:cubicBezTo>
                  <a:cubicBezTo>
                    <a:pt x="1546" y="1602"/>
                    <a:pt x="1350" y="1619"/>
                    <a:pt x="1152" y="1619"/>
                  </a:cubicBezTo>
                  <a:cubicBezTo>
                    <a:pt x="846" y="1619"/>
                    <a:pt x="536" y="1580"/>
                    <a:pt x="238" y="1551"/>
                  </a:cubicBezTo>
                  <a:cubicBezTo>
                    <a:pt x="230" y="1550"/>
                    <a:pt x="223" y="1550"/>
                    <a:pt x="216" y="1550"/>
                  </a:cubicBezTo>
                  <a:cubicBezTo>
                    <a:pt x="0" y="1550"/>
                    <a:pt x="9" y="1894"/>
                    <a:pt x="235" y="1920"/>
                  </a:cubicBezTo>
                  <a:cubicBezTo>
                    <a:pt x="513" y="1952"/>
                    <a:pt x="799" y="1981"/>
                    <a:pt x="1084" y="1981"/>
                  </a:cubicBezTo>
                  <a:cubicBezTo>
                    <a:pt x="1427" y="1981"/>
                    <a:pt x="1769" y="1940"/>
                    <a:pt x="2091" y="1815"/>
                  </a:cubicBezTo>
                  <a:lnTo>
                    <a:pt x="2092" y="1815"/>
                  </a:lnTo>
                  <a:cubicBezTo>
                    <a:pt x="2219" y="1765"/>
                    <a:pt x="2389" y="1623"/>
                    <a:pt x="2526" y="1587"/>
                  </a:cubicBezTo>
                  <a:cubicBezTo>
                    <a:pt x="2609" y="1566"/>
                    <a:pt x="2691" y="1558"/>
                    <a:pt x="2774" y="1558"/>
                  </a:cubicBezTo>
                  <a:cubicBezTo>
                    <a:pt x="2968" y="1558"/>
                    <a:pt x="3161" y="1600"/>
                    <a:pt x="3347" y="1600"/>
                  </a:cubicBezTo>
                  <a:cubicBezTo>
                    <a:pt x="3357" y="1600"/>
                    <a:pt x="3367" y="1600"/>
                    <a:pt x="3377" y="1600"/>
                  </a:cubicBezTo>
                  <a:cubicBezTo>
                    <a:pt x="3544" y="1597"/>
                    <a:pt x="3624" y="1577"/>
                    <a:pt x="3773" y="1529"/>
                  </a:cubicBezTo>
                  <a:cubicBezTo>
                    <a:pt x="4134" y="1413"/>
                    <a:pt x="4425" y="1276"/>
                    <a:pt x="4803" y="1228"/>
                  </a:cubicBezTo>
                  <a:cubicBezTo>
                    <a:pt x="4955" y="1207"/>
                    <a:pt x="5083" y="1183"/>
                    <a:pt x="5210" y="1084"/>
                  </a:cubicBezTo>
                  <a:cubicBezTo>
                    <a:pt x="5406" y="931"/>
                    <a:pt x="5452" y="750"/>
                    <a:pt x="5657" y="750"/>
                  </a:cubicBezTo>
                  <a:cubicBezTo>
                    <a:pt x="5726" y="750"/>
                    <a:pt x="5812" y="770"/>
                    <a:pt x="5927" y="818"/>
                  </a:cubicBezTo>
                  <a:cubicBezTo>
                    <a:pt x="6095" y="888"/>
                    <a:pt x="6192" y="1033"/>
                    <a:pt x="6381" y="1092"/>
                  </a:cubicBezTo>
                  <a:cubicBezTo>
                    <a:pt x="6394" y="1096"/>
                    <a:pt x="6406" y="1098"/>
                    <a:pt x="6419" y="1098"/>
                  </a:cubicBezTo>
                  <a:cubicBezTo>
                    <a:pt x="6491" y="1098"/>
                    <a:pt x="6555" y="1034"/>
                    <a:pt x="6557" y="960"/>
                  </a:cubicBezTo>
                  <a:cubicBezTo>
                    <a:pt x="6548" y="675"/>
                    <a:pt x="6610" y="407"/>
                    <a:pt x="6744" y="155"/>
                  </a:cubicBezTo>
                  <a:cubicBezTo>
                    <a:pt x="6781" y="74"/>
                    <a:pt x="6715" y="0"/>
                    <a:pt x="6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6977950" y="3960925"/>
              <a:ext cx="208575" cy="217375"/>
            </a:xfrm>
            <a:custGeom>
              <a:avLst/>
              <a:gdLst/>
              <a:ahLst/>
              <a:cxnLst/>
              <a:rect l="l" t="t" r="r" b="b"/>
              <a:pathLst>
                <a:path w="8343" h="8695" extrusionOk="0">
                  <a:moveTo>
                    <a:pt x="7808" y="0"/>
                  </a:moveTo>
                  <a:cubicBezTo>
                    <a:pt x="7755" y="0"/>
                    <a:pt x="7703" y="35"/>
                    <a:pt x="7705" y="106"/>
                  </a:cubicBezTo>
                  <a:cubicBezTo>
                    <a:pt x="7711" y="212"/>
                    <a:pt x="7709" y="321"/>
                    <a:pt x="7698" y="427"/>
                  </a:cubicBezTo>
                  <a:cubicBezTo>
                    <a:pt x="7696" y="448"/>
                    <a:pt x="7715" y="461"/>
                    <a:pt x="7733" y="461"/>
                  </a:cubicBezTo>
                  <a:cubicBezTo>
                    <a:pt x="7739" y="461"/>
                    <a:pt x="7745" y="460"/>
                    <a:pt x="7749" y="457"/>
                  </a:cubicBezTo>
                  <a:lnTo>
                    <a:pt x="7749" y="457"/>
                  </a:lnTo>
                  <a:cubicBezTo>
                    <a:pt x="7764" y="629"/>
                    <a:pt x="7748" y="1131"/>
                    <a:pt x="7686" y="1131"/>
                  </a:cubicBezTo>
                  <a:cubicBezTo>
                    <a:pt x="7670" y="1131"/>
                    <a:pt x="7651" y="1099"/>
                    <a:pt x="7629" y="1021"/>
                  </a:cubicBezTo>
                  <a:cubicBezTo>
                    <a:pt x="7612" y="963"/>
                    <a:pt x="7548" y="924"/>
                    <a:pt x="7489" y="924"/>
                  </a:cubicBezTo>
                  <a:cubicBezTo>
                    <a:pt x="7447" y="924"/>
                    <a:pt x="7408" y="943"/>
                    <a:pt x="7388" y="989"/>
                  </a:cubicBezTo>
                  <a:cubicBezTo>
                    <a:pt x="7244" y="1324"/>
                    <a:pt x="7188" y="1628"/>
                    <a:pt x="7218" y="1965"/>
                  </a:cubicBezTo>
                  <a:cubicBezTo>
                    <a:pt x="7091" y="1881"/>
                    <a:pt x="6974" y="1780"/>
                    <a:pt x="6873" y="1659"/>
                  </a:cubicBezTo>
                  <a:cubicBezTo>
                    <a:pt x="6850" y="1636"/>
                    <a:pt x="6815" y="1624"/>
                    <a:pt x="6781" y="1624"/>
                  </a:cubicBezTo>
                  <a:cubicBezTo>
                    <a:pt x="6724" y="1624"/>
                    <a:pt x="6667" y="1656"/>
                    <a:pt x="6658" y="1716"/>
                  </a:cubicBezTo>
                  <a:cubicBezTo>
                    <a:pt x="6620" y="1969"/>
                    <a:pt x="6780" y="2425"/>
                    <a:pt x="6709" y="2622"/>
                  </a:cubicBezTo>
                  <a:cubicBezTo>
                    <a:pt x="6577" y="2999"/>
                    <a:pt x="6491" y="3112"/>
                    <a:pt x="6420" y="3112"/>
                  </a:cubicBezTo>
                  <a:cubicBezTo>
                    <a:pt x="6313" y="3112"/>
                    <a:pt x="6241" y="2856"/>
                    <a:pt x="6104" y="2856"/>
                  </a:cubicBezTo>
                  <a:cubicBezTo>
                    <a:pt x="6077" y="2856"/>
                    <a:pt x="6047" y="2867"/>
                    <a:pt x="6013" y="2891"/>
                  </a:cubicBezTo>
                  <a:cubicBezTo>
                    <a:pt x="5866" y="3000"/>
                    <a:pt x="5816" y="3128"/>
                    <a:pt x="5707" y="3273"/>
                  </a:cubicBezTo>
                  <a:cubicBezTo>
                    <a:pt x="5344" y="3760"/>
                    <a:pt x="4931" y="4118"/>
                    <a:pt x="4438" y="4472"/>
                  </a:cubicBezTo>
                  <a:cubicBezTo>
                    <a:pt x="3810" y="4921"/>
                    <a:pt x="3172" y="5331"/>
                    <a:pt x="2605" y="5858"/>
                  </a:cubicBezTo>
                  <a:cubicBezTo>
                    <a:pt x="2290" y="6152"/>
                    <a:pt x="1995" y="6465"/>
                    <a:pt x="1714" y="6791"/>
                  </a:cubicBezTo>
                  <a:cubicBezTo>
                    <a:pt x="1486" y="7057"/>
                    <a:pt x="1033" y="7796"/>
                    <a:pt x="574" y="7796"/>
                  </a:cubicBezTo>
                  <a:cubicBezTo>
                    <a:pt x="517" y="7796"/>
                    <a:pt x="459" y="7785"/>
                    <a:pt x="402" y="7760"/>
                  </a:cubicBezTo>
                  <a:cubicBezTo>
                    <a:pt x="376" y="7748"/>
                    <a:pt x="348" y="7742"/>
                    <a:pt x="321" y="7742"/>
                  </a:cubicBezTo>
                  <a:cubicBezTo>
                    <a:pt x="253" y="7742"/>
                    <a:pt x="190" y="7779"/>
                    <a:pt x="168" y="7856"/>
                  </a:cubicBezTo>
                  <a:cubicBezTo>
                    <a:pt x="103" y="8087"/>
                    <a:pt x="49" y="8305"/>
                    <a:pt x="16" y="8543"/>
                  </a:cubicBezTo>
                  <a:cubicBezTo>
                    <a:pt x="1" y="8637"/>
                    <a:pt x="66" y="8695"/>
                    <a:pt x="134" y="8695"/>
                  </a:cubicBezTo>
                  <a:cubicBezTo>
                    <a:pt x="180" y="8695"/>
                    <a:pt x="228" y="8668"/>
                    <a:pt x="252" y="8609"/>
                  </a:cubicBezTo>
                  <a:cubicBezTo>
                    <a:pt x="325" y="8436"/>
                    <a:pt x="381" y="8268"/>
                    <a:pt x="432" y="8094"/>
                  </a:cubicBezTo>
                  <a:cubicBezTo>
                    <a:pt x="484" y="8104"/>
                    <a:pt x="535" y="8109"/>
                    <a:pt x="584" y="8109"/>
                  </a:cubicBezTo>
                  <a:cubicBezTo>
                    <a:pt x="1126" y="8109"/>
                    <a:pt x="1503" y="7518"/>
                    <a:pt x="1847" y="7105"/>
                  </a:cubicBezTo>
                  <a:cubicBezTo>
                    <a:pt x="2615" y="6180"/>
                    <a:pt x="3504" y="5478"/>
                    <a:pt x="4473" y="4776"/>
                  </a:cubicBezTo>
                  <a:cubicBezTo>
                    <a:pt x="4845" y="4507"/>
                    <a:pt x="5214" y="4229"/>
                    <a:pt x="5530" y="3895"/>
                  </a:cubicBezTo>
                  <a:cubicBezTo>
                    <a:pt x="5657" y="3761"/>
                    <a:pt x="5787" y="3513"/>
                    <a:pt x="5929" y="3403"/>
                  </a:cubicBezTo>
                  <a:cubicBezTo>
                    <a:pt x="6012" y="3288"/>
                    <a:pt x="6096" y="3231"/>
                    <a:pt x="6181" y="3231"/>
                  </a:cubicBezTo>
                  <a:cubicBezTo>
                    <a:pt x="6211" y="3231"/>
                    <a:pt x="6241" y="3238"/>
                    <a:pt x="6271" y="3252"/>
                  </a:cubicBezTo>
                  <a:cubicBezTo>
                    <a:pt x="6325" y="3275"/>
                    <a:pt x="6381" y="3288"/>
                    <a:pt x="6442" y="3288"/>
                  </a:cubicBezTo>
                  <a:cubicBezTo>
                    <a:pt x="7112" y="3016"/>
                    <a:pt x="6884" y="2594"/>
                    <a:pt x="6889" y="2025"/>
                  </a:cubicBezTo>
                  <a:lnTo>
                    <a:pt x="6889" y="2025"/>
                  </a:lnTo>
                  <a:cubicBezTo>
                    <a:pt x="7018" y="2135"/>
                    <a:pt x="7153" y="2227"/>
                    <a:pt x="7318" y="2318"/>
                  </a:cubicBezTo>
                  <a:cubicBezTo>
                    <a:pt x="7339" y="2330"/>
                    <a:pt x="7361" y="2335"/>
                    <a:pt x="7381" y="2335"/>
                  </a:cubicBezTo>
                  <a:cubicBezTo>
                    <a:pt x="7460" y="2335"/>
                    <a:pt x="7525" y="2260"/>
                    <a:pt x="7507" y="2175"/>
                  </a:cubicBezTo>
                  <a:cubicBezTo>
                    <a:pt x="7426" y="1884"/>
                    <a:pt x="7436" y="1599"/>
                    <a:pt x="7533" y="1320"/>
                  </a:cubicBezTo>
                  <a:cubicBezTo>
                    <a:pt x="7586" y="1357"/>
                    <a:pt x="7649" y="1378"/>
                    <a:pt x="7716" y="1378"/>
                  </a:cubicBezTo>
                  <a:cubicBezTo>
                    <a:pt x="7777" y="1378"/>
                    <a:pt x="7842" y="1361"/>
                    <a:pt x="7908" y="1323"/>
                  </a:cubicBezTo>
                  <a:cubicBezTo>
                    <a:pt x="8343" y="1067"/>
                    <a:pt x="7947" y="446"/>
                    <a:pt x="7924" y="107"/>
                  </a:cubicBezTo>
                  <a:cubicBezTo>
                    <a:pt x="7920" y="36"/>
                    <a:pt x="7863" y="0"/>
                    <a:pt x="7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0"/>
            <p:cNvSpPr/>
            <p:nvPr/>
          </p:nvSpPr>
          <p:spPr>
            <a:xfrm>
              <a:off x="6645775" y="4207325"/>
              <a:ext cx="259400" cy="98325"/>
            </a:xfrm>
            <a:custGeom>
              <a:avLst/>
              <a:gdLst/>
              <a:ahLst/>
              <a:cxnLst/>
              <a:rect l="l" t="t" r="r" b="b"/>
              <a:pathLst>
                <a:path w="10376" h="3933" extrusionOk="0">
                  <a:moveTo>
                    <a:pt x="10226" y="1"/>
                  </a:moveTo>
                  <a:cubicBezTo>
                    <a:pt x="10175" y="1"/>
                    <a:pt x="10122" y="27"/>
                    <a:pt x="10099" y="88"/>
                  </a:cubicBezTo>
                  <a:cubicBezTo>
                    <a:pt x="9965" y="434"/>
                    <a:pt x="9930" y="790"/>
                    <a:pt x="9609" y="790"/>
                  </a:cubicBezTo>
                  <a:cubicBezTo>
                    <a:pt x="9562" y="790"/>
                    <a:pt x="9507" y="782"/>
                    <a:pt x="9446" y="765"/>
                  </a:cubicBezTo>
                  <a:cubicBezTo>
                    <a:pt x="9302" y="726"/>
                    <a:pt x="9262" y="618"/>
                    <a:pt x="9091" y="616"/>
                  </a:cubicBezTo>
                  <a:cubicBezTo>
                    <a:pt x="9089" y="616"/>
                    <a:pt x="9087" y="616"/>
                    <a:pt x="9085" y="616"/>
                  </a:cubicBezTo>
                  <a:cubicBezTo>
                    <a:pt x="8871" y="616"/>
                    <a:pt x="8744" y="740"/>
                    <a:pt x="8625" y="900"/>
                  </a:cubicBezTo>
                  <a:cubicBezTo>
                    <a:pt x="8499" y="1072"/>
                    <a:pt x="8499" y="1341"/>
                    <a:pt x="8350" y="1493"/>
                  </a:cubicBezTo>
                  <a:cubicBezTo>
                    <a:pt x="8165" y="1682"/>
                    <a:pt x="7822" y="1648"/>
                    <a:pt x="7601" y="1754"/>
                  </a:cubicBezTo>
                  <a:cubicBezTo>
                    <a:pt x="7382" y="1859"/>
                    <a:pt x="7254" y="2038"/>
                    <a:pt x="7040" y="2154"/>
                  </a:cubicBezTo>
                  <a:cubicBezTo>
                    <a:pt x="6729" y="2323"/>
                    <a:pt x="6363" y="2328"/>
                    <a:pt x="6019" y="2359"/>
                  </a:cubicBezTo>
                  <a:cubicBezTo>
                    <a:pt x="5623" y="2395"/>
                    <a:pt x="5206" y="2424"/>
                    <a:pt x="4867" y="2654"/>
                  </a:cubicBezTo>
                  <a:cubicBezTo>
                    <a:pt x="4748" y="2735"/>
                    <a:pt x="4660" y="2887"/>
                    <a:pt x="4546" y="2960"/>
                  </a:cubicBezTo>
                  <a:cubicBezTo>
                    <a:pt x="4376" y="3068"/>
                    <a:pt x="4271" y="3105"/>
                    <a:pt x="4190" y="3105"/>
                  </a:cubicBezTo>
                  <a:cubicBezTo>
                    <a:pt x="4034" y="3105"/>
                    <a:pt x="3969" y="2967"/>
                    <a:pt x="3707" y="2933"/>
                  </a:cubicBezTo>
                  <a:cubicBezTo>
                    <a:pt x="3679" y="2929"/>
                    <a:pt x="3652" y="2928"/>
                    <a:pt x="3625" y="2928"/>
                  </a:cubicBezTo>
                  <a:cubicBezTo>
                    <a:pt x="3333" y="2928"/>
                    <a:pt x="3087" y="3119"/>
                    <a:pt x="2834" y="3241"/>
                  </a:cubicBezTo>
                  <a:cubicBezTo>
                    <a:pt x="2321" y="3489"/>
                    <a:pt x="1808" y="3546"/>
                    <a:pt x="1281" y="3546"/>
                  </a:cubicBezTo>
                  <a:cubicBezTo>
                    <a:pt x="944" y="3546"/>
                    <a:pt x="602" y="3522"/>
                    <a:pt x="252" y="3510"/>
                  </a:cubicBezTo>
                  <a:cubicBezTo>
                    <a:pt x="250" y="3510"/>
                    <a:pt x="248" y="3510"/>
                    <a:pt x="246" y="3510"/>
                  </a:cubicBezTo>
                  <a:cubicBezTo>
                    <a:pt x="54" y="3510"/>
                    <a:pt x="1" y="3832"/>
                    <a:pt x="203" y="3861"/>
                  </a:cubicBezTo>
                  <a:cubicBezTo>
                    <a:pt x="528" y="3907"/>
                    <a:pt x="841" y="3932"/>
                    <a:pt x="1146" y="3932"/>
                  </a:cubicBezTo>
                  <a:cubicBezTo>
                    <a:pt x="1852" y="3932"/>
                    <a:pt x="2518" y="3796"/>
                    <a:pt x="3198" y="3462"/>
                  </a:cubicBezTo>
                  <a:cubicBezTo>
                    <a:pt x="3315" y="3404"/>
                    <a:pt x="3418" y="3383"/>
                    <a:pt x="3514" y="3383"/>
                  </a:cubicBezTo>
                  <a:cubicBezTo>
                    <a:pt x="3774" y="3383"/>
                    <a:pt x="3976" y="3538"/>
                    <a:pt x="4231" y="3538"/>
                  </a:cubicBezTo>
                  <a:cubicBezTo>
                    <a:pt x="4292" y="3538"/>
                    <a:pt x="4357" y="3529"/>
                    <a:pt x="4426" y="3506"/>
                  </a:cubicBezTo>
                  <a:cubicBezTo>
                    <a:pt x="4557" y="3464"/>
                    <a:pt x="4626" y="3360"/>
                    <a:pt x="4724" y="3278"/>
                  </a:cubicBezTo>
                  <a:cubicBezTo>
                    <a:pt x="4986" y="3053"/>
                    <a:pt x="5175" y="2837"/>
                    <a:pt x="5540" y="2750"/>
                  </a:cubicBezTo>
                  <a:cubicBezTo>
                    <a:pt x="6015" y="2638"/>
                    <a:pt x="6521" y="2714"/>
                    <a:pt x="6983" y="2538"/>
                  </a:cubicBezTo>
                  <a:cubicBezTo>
                    <a:pt x="7129" y="2484"/>
                    <a:pt x="7236" y="2397"/>
                    <a:pt x="7373" y="2327"/>
                  </a:cubicBezTo>
                  <a:cubicBezTo>
                    <a:pt x="7554" y="2234"/>
                    <a:pt x="8098" y="2107"/>
                    <a:pt x="8322" y="1950"/>
                  </a:cubicBezTo>
                  <a:cubicBezTo>
                    <a:pt x="8522" y="1810"/>
                    <a:pt x="8607" y="1698"/>
                    <a:pt x="8726" y="1472"/>
                  </a:cubicBezTo>
                  <a:cubicBezTo>
                    <a:pt x="8845" y="1248"/>
                    <a:pt x="8831" y="1005"/>
                    <a:pt x="9086" y="1005"/>
                  </a:cubicBezTo>
                  <a:cubicBezTo>
                    <a:pt x="9140" y="1005"/>
                    <a:pt x="9205" y="1016"/>
                    <a:pt x="9286" y="1040"/>
                  </a:cubicBezTo>
                  <a:cubicBezTo>
                    <a:pt x="9447" y="1088"/>
                    <a:pt x="9547" y="1222"/>
                    <a:pt x="9728" y="1260"/>
                  </a:cubicBezTo>
                  <a:cubicBezTo>
                    <a:pt x="9741" y="1263"/>
                    <a:pt x="9753" y="1264"/>
                    <a:pt x="9766" y="1264"/>
                  </a:cubicBezTo>
                  <a:cubicBezTo>
                    <a:pt x="9820" y="1264"/>
                    <a:pt x="9873" y="1240"/>
                    <a:pt x="9900" y="1190"/>
                  </a:cubicBezTo>
                  <a:cubicBezTo>
                    <a:pt x="10084" y="852"/>
                    <a:pt x="10225" y="520"/>
                    <a:pt x="10345" y="155"/>
                  </a:cubicBezTo>
                  <a:cubicBezTo>
                    <a:pt x="10376" y="60"/>
                    <a:pt x="10302" y="1"/>
                    <a:pt x="10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0"/>
            <p:cNvSpPr/>
            <p:nvPr/>
          </p:nvSpPr>
          <p:spPr>
            <a:xfrm>
              <a:off x="7077800" y="3903300"/>
              <a:ext cx="86525" cy="100925"/>
            </a:xfrm>
            <a:custGeom>
              <a:avLst/>
              <a:gdLst/>
              <a:ahLst/>
              <a:cxnLst/>
              <a:rect l="l" t="t" r="r" b="b"/>
              <a:pathLst>
                <a:path w="3461" h="4037" extrusionOk="0">
                  <a:moveTo>
                    <a:pt x="3381" y="1"/>
                  </a:moveTo>
                  <a:cubicBezTo>
                    <a:pt x="3349" y="1"/>
                    <a:pt x="3316" y="23"/>
                    <a:pt x="3313" y="66"/>
                  </a:cubicBezTo>
                  <a:cubicBezTo>
                    <a:pt x="3290" y="432"/>
                    <a:pt x="3364" y="690"/>
                    <a:pt x="3013" y="708"/>
                  </a:cubicBezTo>
                  <a:cubicBezTo>
                    <a:pt x="3011" y="708"/>
                    <a:pt x="3010" y="708"/>
                    <a:pt x="3008" y="708"/>
                  </a:cubicBezTo>
                  <a:cubicBezTo>
                    <a:pt x="2939" y="708"/>
                    <a:pt x="2859" y="628"/>
                    <a:pt x="2770" y="628"/>
                  </a:cubicBezTo>
                  <a:cubicBezTo>
                    <a:pt x="2761" y="628"/>
                    <a:pt x="2753" y="628"/>
                    <a:pt x="2745" y="630"/>
                  </a:cubicBezTo>
                  <a:cubicBezTo>
                    <a:pt x="2344" y="703"/>
                    <a:pt x="2510" y="1100"/>
                    <a:pt x="2441" y="1352"/>
                  </a:cubicBezTo>
                  <a:cubicBezTo>
                    <a:pt x="2368" y="1624"/>
                    <a:pt x="2138" y="1653"/>
                    <a:pt x="2011" y="1839"/>
                  </a:cubicBezTo>
                  <a:cubicBezTo>
                    <a:pt x="1809" y="2132"/>
                    <a:pt x="1781" y="2438"/>
                    <a:pt x="1450" y="2649"/>
                  </a:cubicBezTo>
                  <a:cubicBezTo>
                    <a:pt x="1221" y="2793"/>
                    <a:pt x="999" y="2833"/>
                    <a:pt x="811" y="3034"/>
                  </a:cubicBezTo>
                  <a:cubicBezTo>
                    <a:pt x="550" y="3311"/>
                    <a:pt x="461" y="3620"/>
                    <a:pt x="111" y="3824"/>
                  </a:cubicBezTo>
                  <a:cubicBezTo>
                    <a:pt x="0" y="3889"/>
                    <a:pt x="66" y="4036"/>
                    <a:pt x="178" y="4036"/>
                  </a:cubicBezTo>
                  <a:cubicBezTo>
                    <a:pt x="184" y="4036"/>
                    <a:pt x="192" y="4036"/>
                    <a:pt x="199" y="4035"/>
                  </a:cubicBezTo>
                  <a:cubicBezTo>
                    <a:pt x="602" y="3966"/>
                    <a:pt x="683" y="3649"/>
                    <a:pt x="918" y="3359"/>
                  </a:cubicBezTo>
                  <a:cubicBezTo>
                    <a:pt x="1243" y="2956"/>
                    <a:pt x="1717" y="2888"/>
                    <a:pt x="2034" y="2496"/>
                  </a:cubicBezTo>
                  <a:cubicBezTo>
                    <a:pt x="2084" y="2270"/>
                    <a:pt x="2195" y="2074"/>
                    <a:pt x="2364" y="1905"/>
                  </a:cubicBezTo>
                  <a:cubicBezTo>
                    <a:pt x="2435" y="1868"/>
                    <a:pt x="2502" y="1825"/>
                    <a:pt x="2565" y="1775"/>
                  </a:cubicBezTo>
                  <a:cubicBezTo>
                    <a:pt x="2603" y="1697"/>
                    <a:pt x="2652" y="1622"/>
                    <a:pt x="2675" y="1536"/>
                  </a:cubicBezTo>
                  <a:cubicBezTo>
                    <a:pt x="2688" y="1413"/>
                    <a:pt x="2684" y="1291"/>
                    <a:pt x="2663" y="1169"/>
                  </a:cubicBezTo>
                  <a:cubicBezTo>
                    <a:pt x="2746" y="1004"/>
                    <a:pt x="2832" y="921"/>
                    <a:pt x="2920" y="921"/>
                  </a:cubicBezTo>
                  <a:cubicBezTo>
                    <a:pt x="2973" y="921"/>
                    <a:pt x="3026" y="951"/>
                    <a:pt x="3081" y="1011"/>
                  </a:cubicBezTo>
                  <a:cubicBezTo>
                    <a:pt x="3082" y="1011"/>
                    <a:pt x="3083" y="1011"/>
                    <a:pt x="3085" y="1011"/>
                  </a:cubicBezTo>
                  <a:cubicBezTo>
                    <a:pt x="3219" y="1011"/>
                    <a:pt x="3202" y="1072"/>
                    <a:pt x="3328" y="1072"/>
                  </a:cubicBezTo>
                  <a:cubicBezTo>
                    <a:pt x="3339" y="1072"/>
                    <a:pt x="3350" y="1071"/>
                    <a:pt x="3363" y="1070"/>
                  </a:cubicBezTo>
                  <a:cubicBezTo>
                    <a:pt x="3415" y="1068"/>
                    <a:pt x="3460" y="1031"/>
                    <a:pt x="3460" y="976"/>
                  </a:cubicBezTo>
                  <a:cubicBezTo>
                    <a:pt x="3459" y="673"/>
                    <a:pt x="3456" y="370"/>
                    <a:pt x="3447" y="67"/>
                  </a:cubicBezTo>
                  <a:cubicBezTo>
                    <a:pt x="3446" y="23"/>
                    <a:pt x="3414" y="1"/>
                    <a:pt x="3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0"/>
            <p:cNvSpPr/>
            <p:nvPr/>
          </p:nvSpPr>
          <p:spPr>
            <a:xfrm>
              <a:off x="6719800" y="4036225"/>
              <a:ext cx="319375" cy="192425"/>
            </a:xfrm>
            <a:custGeom>
              <a:avLst/>
              <a:gdLst/>
              <a:ahLst/>
              <a:cxnLst/>
              <a:rect l="l" t="t" r="r" b="b"/>
              <a:pathLst>
                <a:path w="12775" h="7697" extrusionOk="0">
                  <a:moveTo>
                    <a:pt x="12666" y="0"/>
                  </a:moveTo>
                  <a:cubicBezTo>
                    <a:pt x="12612" y="0"/>
                    <a:pt x="12555" y="36"/>
                    <a:pt x="12550" y="107"/>
                  </a:cubicBezTo>
                  <a:cubicBezTo>
                    <a:pt x="12531" y="334"/>
                    <a:pt x="12441" y="1265"/>
                    <a:pt x="11992" y="1265"/>
                  </a:cubicBezTo>
                  <a:cubicBezTo>
                    <a:pt x="11891" y="1265"/>
                    <a:pt x="11773" y="1219"/>
                    <a:pt x="11633" y="1107"/>
                  </a:cubicBezTo>
                  <a:cubicBezTo>
                    <a:pt x="11603" y="1084"/>
                    <a:pt x="11565" y="1071"/>
                    <a:pt x="11528" y="1071"/>
                  </a:cubicBezTo>
                  <a:cubicBezTo>
                    <a:pt x="11471" y="1071"/>
                    <a:pt x="11416" y="1101"/>
                    <a:pt x="11402" y="1169"/>
                  </a:cubicBezTo>
                  <a:cubicBezTo>
                    <a:pt x="11264" y="1804"/>
                    <a:pt x="10607" y="1971"/>
                    <a:pt x="10195" y="2393"/>
                  </a:cubicBezTo>
                  <a:cubicBezTo>
                    <a:pt x="9691" y="2910"/>
                    <a:pt x="9233" y="3378"/>
                    <a:pt x="8567" y="3694"/>
                  </a:cubicBezTo>
                  <a:cubicBezTo>
                    <a:pt x="7714" y="4099"/>
                    <a:pt x="6667" y="4051"/>
                    <a:pt x="6036" y="4830"/>
                  </a:cubicBezTo>
                  <a:cubicBezTo>
                    <a:pt x="5707" y="5234"/>
                    <a:pt x="5592" y="5297"/>
                    <a:pt x="5078" y="5405"/>
                  </a:cubicBezTo>
                  <a:cubicBezTo>
                    <a:pt x="4830" y="5458"/>
                    <a:pt x="4847" y="5405"/>
                    <a:pt x="4604" y="5487"/>
                  </a:cubicBezTo>
                  <a:cubicBezTo>
                    <a:pt x="4162" y="5639"/>
                    <a:pt x="3872" y="6023"/>
                    <a:pt x="3457" y="6212"/>
                  </a:cubicBezTo>
                  <a:cubicBezTo>
                    <a:pt x="3042" y="6403"/>
                    <a:pt x="2652" y="6201"/>
                    <a:pt x="2275" y="6445"/>
                  </a:cubicBezTo>
                  <a:cubicBezTo>
                    <a:pt x="2021" y="6608"/>
                    <a:pt x="1869" y="6864"/>
                    <a:pt x="1603" y="7030"/>
                  </a:cubicBezTo>
                  <a:cubicBezTo>
                    <a:pt x="1275" y="7234"/>
                    <a:pt x="930" y="7312"/>
                    <a:pt x="565" y="7312"/>
                  </a:cubicBezTo>
                  <a:cubicBezTo>
                    <a:pt x="461" y="7312"/>
                    <a:pt x="355" y="7305"/>
                    <a:pt x="248" y="7294"/>
                  </a:cubicBezTo>
                  <a:cubicBezTo>
                    <a:pt x="240" y="7293"/>
                    <a:pt x="232" y="7293"/>
                    <a:pt x="224" y="7293"/>
                  </a:cubicBezTo>
                  <a:cubicBezTo>
                    <a:pt x="1" y="7293"/>
                    <a:pt x="6" y="7656"/>
                    <a:pt x="244" y="7681"/>
                  </a:cubicBezTo>
                  <a:cubicBezTo>
                    <a:pt x="347" y="7691"/>
                    <a:pt x="450" y="7697"/>
                    <a:pt x="553" y="7697"/>
                  </a:cubicBezTo>
                  <a:cubicBezTo>
                    <a:pt x="989" y="7697"/>
                    <a:pt x="1413" y="7597"/>
                    <a:pt x="1796" y="7360"/>
                  </a:cubicBezTo>
                  <a:cubicBezTo>
                    <a:pt x="2021" y="7222"/>
                    <a:pt x="2168" y="6998"/>
                    <a:pt x="2379" y="6855"/>
                  </a:cubicBezTo>
                  <a:cubicBezTo>
                    <a:pt x="2667" y="6658"/>
                    <a:pt x="2909" y="6750"/>
                    <a:pt x="3215" y="6696"/>
                  </a:cubicBezTo>
                  <a:cubicBezTo>
                    <a:pt x="3748" y="6602"/>
                    <a:pt x="4082" y="6135"/>
                    <a:pt x="4548" y="5911"/>
                  </a:cubicBezTo>
                  <a:cubicBezTo>
                    <a:pt x="5095" y="5647"/>
                    <a:pt x="5648" y="5884"/>
                    <a:pt x="6075" y="5397"/>
                  </a:cubicBezTo>
                  <a:cubicBezTo>
                    <a:pt x="6329" y="5107"/>
                    <a:pt x="6497" y="4794"/>
                    <a:pt x="6854" y="4604"/>
                  </a:cubicBezTo>
                  <a:cubicBezTo>
                    <a:pt x="7153" y="4445"/>
                    <a:pt x="7492" y="4388"/>
                    <a:pt x="7814" y="4295"/>
                  </a:cubicBezTo>
                  <a:cubicBezTo>
                    <a:pt x="8433" y="4117"/>
                    <a:pt x="9007" y="3843"/>
                    <a:pt x="9521" y="3452"/>
                  </a:cubicBezTo>
                  <a:cubicBezTo>
                    <a:pt x="10064" y="3037"/>
                    <a:pt x="10440" y="2503"/>
                    <a:pt x="11022" y="2139"/>
                  </a:cubicBezTo>
                  <a:cubicBezTo>
                    <a:pt x="11326" y="1948"/>
                    <a:pt x="11517" y="1743"/>
                    <a:pt x="11619" y="1426"/>
                  </a:cubicBezTo>
                  <a:cubicBezTo>
                    <a:pt x="11730" y="1485"/>
                    <a:pt x="11832" y="1512"/>
                    <a:pt x="11927" y="1512"/>
                  </a:cubicBezTo>
                  <a:cubicBezTo>
                    <a:pt x="12476" y="1512"/>
                    <a:pt x="12754" y="620"/>
                    <a:pt x="12772" y="108"/>
                  </a:cubicBezTo>
                  <a:cubicBezTo>
                    <a:pt x="12774" y="36"/>
                    <a:pt x="12721" y="0"/>
                    <a:pt x="12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0"/>
            <p:cNvSpPr/>
            <p:nvPr/>
          </p:nvSpPr>
          <p:spPr>
            <a:xfrm>
              <a:off x="6611225" y="4225075"/>
              <a:ext cx="89850" cy="28475"/>
            </a:xfrm>
            <a:custGeom>
              <a:avLst/>
              <a:gdLst/>
              <a:ahLst/>
              <a:cxnLst/>
              <a:rect l="l" t="t" r="r" b="b"/>
              <a:pathLst>
                <a:path w="3594" h="1139" extrusionOk="0">
                  <a:moveTo>
                    <a:pt x="3458" y="0"/>
                  </a:moveTo>
                  <a:cubicBezTo>
                    <a:pt x="3412" y="0"/>
                    <a:pt x="3363" y="24"/>
                    <a:pt x="3340" y="78"/>
                  </a:cubicBezTo>
                  <a:cubicBezTo>
                    <a:pt x="3254" y="287"/>
                    <a:pt x="3164" y="347"/>
                    <a:pt x="3068" y="347"/>
                  </a:cubicBezTo>
                  <a:cubicBezTo>
                    <a:pt x="2935" y="347"/>
                    <a:pt x="2789" y="232"/>
                    <a:pt x="2621" y="232"/>
                  </a:cubicBezTo>
                  <a:cubicBezTo>
                    <a:pt x="2611" y="232"/>
                    <a:pt x="2600" y="233"/>
                    <a:pt x="2590" y="234"/>
                  </a:cubicBezTo>
                  <a:cubicBezTo>
                    <a:pt x="2174" y="269"/>
                    <a:pt x="2023" y="784"/>
                    <a:pt x="1593" y="816"/>
                  </a:cubicBezTo>
                  <a:cubicBezTo>
                    <a:pt x="1571" y="818"/>
                    <a:pt x="1549" y="819"/>
                    <a:pt x="1527" y="819"/>
                  </a:cubicBezTo>
                  <a:cubicBezTo>
                    <a:pt x="1185" y="819"/>
                    <a:pt x="874" y="625"/>
                    <a:pt x="568" y="625"/>
                  </a:cubicBezTo>
                  <a:cubicBezTo>
                    <a:pt x="420" y="625"/>
                    <a:pt x="274" y="670"/>
                    <a:pt x="126" y="803"/>
                  </a:cubicBezTo>
                  <a:cubicBezTo>
                    <a:pt x="1" y="914"/>
                    <a:pt x="120" y="1067"/>
                    <a:pt x="251" y="1067"/>
                  </a:cubicBezTo>
                  <a:cubicBezTo>
                    <a:pt x="273" y="1067"/>
                    <a:pt x="296" y="1063"/>
                    <a:pt x="318" y="1053"/>
                  </a:cubicBezTo>
                  <a:cubicBezTo>
                    <a:pt x="428" y="1005"/>
                    <a:pt x="535" y="987"/>
                    <a:pt x="641" y="987"/>
                  </a:cubicBezTo>
                  <a:cubicBezTo>
                    <a:pt x="950" y="987"/>
                    <a:pt x="1246" y="1139"/>
                    <a:pt x="1566" y="1139"/>
                  </a:cubicBezTo>
                  <a:cubicBezTo>
                    <a:pt x="1574" y="1139"/>
                    <a:pt x="1582" y="1139"/>
                    <a:pt x="1590" y="1138"/>
                  </a:cubicBezTo>
                  <a:cubicBezTo>
                    <a:pt x="1867" y="1132"/>
                    <a:pt x="1997" y="999"/>
                    <a:pt x="2215" y="856"/>
                  </a:cubicBezTo>
                  <a:lnTo>
                    <a:pt x="2215" y="857"/>
                  </a:lnTo>
                  <a:cubicBezTo>
                    <a:pt x="2362" y="688"/>
                    <a:pt x="2560" y="603"/>
                    <a:pt x="2813" y="603"/>
                  </a:cubicBezTo>
                  <a:cubicBezTo>
                    <a:pt x="2818" y="603"/>
                    <a:pt x="2824" y="603"/>
                    <a:pt x="2830" y="603"/>
                  </a:cubicBezTo>
                  <a:cubicBezTo>
                    <a:pt x="2874" y="635"/>
                    <a:pt x="2920" y="661"/>
                    <a:pt x="2970" y="680"/>
                  </a:cubicBezTo>
                  <a:cubicBezTo>
                    <a:pt x="2980" y="679"/>
                    <a:pt x="2990" y="678"/>
                    <a:pt x="3000" y="678"/>
                  </a:cubicBezTo>
                  <a:cubicBezTo>
                    <a:pt x="3040" y="678"/>
                    <a:pt x="3082" y="685"/>
                    <a:pt x="3123" y="685"/>
                  </a:cubicBezTo>
                  <a:cubicBezTo>
                    <a:pt x="3148" y="685"/>
                    <a:pt x="3173" y="682"/>
                    <a:pt x="3197" y="674"/>
                  </a:cubicBezTo>
                  <a:cubicBezTo>
                    <a:pt x="3417" y="601"/>
                    <a:pt x="3502" y="335"/>
                    <a:pt x="3566" y="140"/>
                  </a:cubicBezTo>
                  <a:cubicBezTo>
                    <a:pt x="3593" y="53"/>
                    <a:pt x="3528" y="0"/>
                    <a:pt x="3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0"/>
            <p:cNvSpPr/>
            <p:nvPr/>
          </p:nvSpPr>
          <p:spPr>
            <a:xfrm>
              <a:off x="6838125" y="3846075"/>
              <a:ext cx="301700" cy="256725"/>
            </a:xfrm>
            <a:custGeom>
              <a:avLst/>
              <a:gdLst/>
              <a:ahLst/>
              <a:cxnLst/>
              <a:rect l="l" t="t" r="r" b="b"/>
              <a:pathLst>
                <a:path w="12068" h="10269" extrusionOk="0">
                  <a:moveTo>
                    <a:pt x="11638" y="1"/>
                  </a:moveTo>
                  <a:cubicBezTo>
                    <a:pt x="11582" y="1"/>
                    <a:pt x="11530" y="59"/>
                    <a:pt x="11561" y="127"/>
                  </a:cubicBezTo>
                  <a:cubicBezTo>
                    <a:pt x="11523" y="410"/>
                    <a:pt x="11486" y="693"/>
                    <a:pt x="11448" y="977"/>
                  </a:cubicBezTo>
                  <a:cubicBezTo>
                    <a:pt x="11379" y="982"/>
                    <a:pt x="11323" y="1027"/>
                    <a:pt x="11321" y="1100"/>
                  </a:cubicBezTo>
                  <a:cubicBezTo>
                    <a:pt x="11315" y="1358"/>
                    <a:pt x="11281" y="2029"/>
                    <a:pt x="11053" y="2188"/>
                  </a:cubicBezTo>
                  <a:cubicBezTo>
                    <a:pt x="10988" y="2234"/>
                    <a:pt x="10920" y="2251"/>
                    <a:pt x="10851" y="2251"/>
                  </a:cubicBezTo>
                  <a:cubicBezTo>
                    <a:pt x="10702" y="2251"/>
                    <a:pt x="10548" y="2171"/>
                    <a:pt x="10405" y="2128"/>
                  </a:cubicBezTo>
                  <a:cubicBezTo>
                    <a:pt x="10393" y="2124"/>
                    <a:pt x="10380" y="2122"/>
                    <a:pt x="10368" y="2122"/>
                  </a:cubicBezTo>
                  <a:cubicBezTo>
                    <a:pt x="10309" y="2122"/>
                    <a:pt x="10259" y="2166"/>
                    <a:pt x="10239" y="2221"/>
                  </a:cubicBezTo>
                  <a:cubicBezTo>
                    <a:pt x="9780" y="3481"/>
                    <a:pt x="8493" y="4462"/>
                    <a:pt x="7577" y="5399"/>
                  </a:cubicBezTo>
                  <a:cubicBezTo>
                    <a:pt x="7130" y="5857"/>
                    <a:pt x="6657" y="6533"/>
                    <a:pt x="6124" y="6881"/>
                  </a:cubicBezTo>
                  <a:cubicBezTo>
                    <a:pt x="5569" y="7245"/>
                    <a:pt x="4949" y="7108"/>
                    <a:pt x="4405" y="7393"/>
                  </a:cubicBezTo>
                  <a:cubicBezTo>
                    <a:pt x="4214" y="7493"/>
                    <a:pt x="4105" y="7629"/>
                    <a:pt x="3967" y="7795"/>
                  </a:cubicBezTo>
                  <a:cubicBezTo>
                    <a:pt x="3644" y="8184"/>
                    <a:pt x="3713" y="8164"/>
                    <a:pt x="3122" y="8432"/>
                  </a:cubicBezTo>
                  <a:cubicBezTo>
                    <a:pt x="2698" y="8625"/>
                    <a:pt x="2571" y="8702"/>
                    <a:pt x="2294" y="9066"/>
                  </a:cubicBezTo>
                  <a:cubicBezTo>
                    <a:pt x="1783" y="9741"/>
                    <a:pt x="1393" y="9511"/>
                    <a:pt x="697" y="9652"/>
                  </a:cubicBezTo>
                  <a:cubicBezTo>
                    <a:pt x="404" y="9710"/>
                    <a:pt x="199" y="9803"/>
                    <a:pt x="56" y="10071"/>
                  </a:cubicBezTo>
                  <a:cubicBezTo>
                    <a:pt x="0" y="10174"/>
                    <a:pt x="83" y="10268"/>
                    <a:pt x="176" y="10268"/>
                  </a:cubicBezTo>
                  <a:cubicBezTo>
                    <a:pt x="207" y="10268"/>
                    <a:pt x="239" y="10258"/>
                    <a:pt x="268" y="10233"/>
                  </a:cubicBezTo>
                  <a:cubicBezTo>
                    <a:pt x="766" y="9805"/>
                    <a:pt x="1346" y="10049"/>
                    <a:pt x="1910" y="9851"/>
                  </a:cubicBezTo>
                  <a:cubicBezTo>
                    <a:pt x="2294" y="9715"/>
                    <a:pt x="2322" y="9499"/>
                    <a:pt x="2570" y="9226"/>
                  </a:cubicBezTo>
                  <a:cubicBezTo>
                    <a:pt x="3061" y="8688"/>
                    <a:pt x="3266" y="8850"/>
                    <a:pt x="3722" y="8544"/>
                  </a:cubicBezTo>
                  <a:cubicBezTo>
                    <a:pt x="3882" y="8437"/>
                    <a:pt x="3949" y="8295"/>
                    <a:pt x="4082" y="8168"/>
                  </a:cubicBezTo>
                  <a:cubicBezTo>
                    <a:pt x="4435" y="7827"/>
                    <a:pt x="4835" y="7649"/>
                    <a:pt x="5314" y="7531"/>
                  </a:cubicBezTo>
                  <a:cubicBezTo>
                    <a:pt x="5526" y="7480"/>
                    <a:pt x="5664" y="7502"/>
                    <a:pt x="5872" y="7415"/>
                  </a:cubicBezTo>
                  <a:cubicBezTo>
                    <a:pt x="6390" y="7199"/>
                    <a:pt x="6774" y="6650"/>
                    <a:pt x="7157" y="6255"/>
                  </a:cubicBezTo>
                  <a:cubicBezTo>
                    <a:pt x="7717" y="5679"/>
                    <a:pt x="8278" y="5101"/>
                    <a:pt x="8838" y="4524"/>
                  </a:cubicBezTo>
                  <a:cubicBezTo>
                    <a:pt x="9206" y="4144"/>
                    <a:pt x="9598" y="3772"/>
                    <a:pt x="9922" y="3353"/>
                  </a:cubicBezTo>
                  <a:cubicBezTo>
                    <a:pt x="10058" y="3178"/>
                    <a:pt x="10248" y="2655"/>
                    <a:pt x="10408" y="2548"/>
                  </a:cubicBezTo>
                  <a:cubicBezTo>
                    <a:pt x="10483" y="2498"/>
                    <a:pt x="10550" y="2479"/>
                    <a:pt x="10616" y="2479"/>
                  </a:cubicBezTo>
                  <a:cubicBezTo>
                    <a:pt x="10732" y="2479"/>
                    <a:pt x="10846" y="2536"/>
                    <a:pt x="11000" y="2582"/>
                  </a:cubicBezTo>
                  <a:cubicBezTo>
                    <a:pt x="11011" y="2585"/>
                    <a:pt x="11022" y="2586"/>
                    <a:pt x="11034" y="2586"/>
                  </a:cubicBezTo>
                  <a:cubicBezTo>
                    <a:pt x="11080" y="2586"/>
                    <a:pt x="11123" y="2560"/>
                    <a:pt x="11148" y="2521"/>
                  </a:cubicBezTo>
                  <a:cubicBezTo>
                    <a:pt x="11335" y="2224"/>
                    <a:pt x="11461" y="1942"/>
                    <a:pt x="11534" y="1596"/>
                  </a:cubicBezTo>
                  <a:cubicBezTo>
                    <a:pt x="11632" y="1128"/>
                    <a:pt x="11591" y="1384"/>
                    <a:pt x="11794" y="1102"/>
                  </a:cubicBezTo>
                  <a:cubicBezTo>
                    <a:pt x="12067" y="724"/>
                    <a:pt x="11972" y="424"/>
                    <a:pt x="11709" y="41"/>
                  </a:cubicBezTo>
                  <a:cubicBezTo>
                    <a:pt x="11689" y="13"/>
                    <a:pt x="11663" y="1"/>
                    <a:pt x="11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0"/>
            <p:cNvSpPr/>
            <p:nvPr/>
          </p:nvSpPr>
          <p:spPr>
            <a:xfrm>
              <a:off x="6605550" y="4116675"/>
              <a:ext cx="196000" cy="74550"/>
            </a:xfrm>
            <a:custGeom>
              <a:avLst/>
              <a:gdLst/>
              <a:ahLst/>
              <a:cxnLst/>
              <a:rect l="l" t="t" r="r" b="b"/>
              <a:pathLst>
                <a:path w="7840" h="2982" extrusionOk="0">
                  <a:moveTo>
                    <a:pt x="7676" y="1"/>
                  </a:moveTo>
                  <a:cubicBezTo>
                    <a:pt x="7621" y="1"/>
                    <a:pt x="7565" y="30"/>
                    <a:pt x="7542" y="98"/>
                  </a:cubicBezTo>
                  <a:cubicBezTo>
                    <a:pt x="7437" y="396"/>
                    <a:pt x="7345" y="695"/>
                    <a:pt x="7262" y="1000"/>
                  </a:cubicBezTo>
                  <a:cubicBezTo>
                    <a:pt x="6920" y="819"/>
                    <a:pt x="6682" y="382"/>
                    <a:pt x="6275" y="382"/>
                  </a:cubicBezTo>
                  <a:cubicBezTo>
                    <a:pt x="6260" y="382"/>
                    <a:pt x="6245" y="383"/>
                    <a:pt x="6230" y="384"/>
                  </a:cubicBezTo>
                  <a:cubicBezTo>
                    <a:pt x="5962" y="405"/>
                    <a:pt x="5873" y="578"/>
                    <a:pt x="5720" y="757"/>
                  </a:cubicBezTo>
                  <a:cubicBezTo>
                    <a:pt x="5532" y="978"/>
                    <a:pt x="5439" y="1219"/>
                    <a:pt x="5145" y="1347"/>
                  </a:cubicBezTo>
                  <a:cubicBezTo>
                    <a:pt x="4894" y="1457"/>
                    <a:pt x="4604" y="1439"/>
                    <a:pt x="4335" y="1477"/>
                  </a:cubicBezTo>
                  <a:cubicBezTo>
                    <a:pt x="4078" y="1512"/>
                    <a:pt x="3813" y="1546"/>
                    <a:pt x="3583" y="1678"/>
                  </a:cubicBezTo>
                  <a:cubicBezTo>
                    <a:pt x="3153" y="1927"/>
                    <a:pt x="2883" y="2069"/>
                    <a:pt x="2365" y="2096"/>
                  </a:cubicBezTo>
                  <a:cubicBezTo>
                    <a:pt x="1985" y="2117"/>
                    <a:pt x="1605" y="2135"/>
                    <a:pt x="1526" y="2490"/>
                  </a:cubicBezTo>
                  <a:cubicBezTo>
                    <a:pt x="1346" y="2416"/>
                    <a:pt x="1165" y="2379"/>
                    <a:pt x="987" y="2379"/>
                  </a:cubicBezTo>
                  <a:cubicBezTo>
                    <a:pt x="685" y="2379"/>
                    <a:pt x="390" y="2486"/>
                    <a:pt x="115" y="2706"/>
                  </a:cubicBezTo>
                  <a:cubicBezTo>
                    <a:pt x="1" y="2798"/>
                    <a:pt x="109" y="2981"/>
                    <a:pt x="230" y="2981"/>
                  </a:cubicBezTo>
                  <a:cubicBezTo>
                    <a:pt x="256" y="2981"/>
                    <a:pt x="282" y="2973"/>
                    <a:pt x="307" y="2954"/>
                  </a:cubicBezTo>
                  <a:cubicBezTo>
                    <a:pt x="531" y="2781"/>
                    <a:pt x="773" y="2684"/>
                    <a:pt x="1020" y="2684"/>
                  </a:cubicBezTo>
                  <a:cubicBezTo>
                    <a:pt x="1210" y="2684"/>
                    <a:pt x="1402" y="2740"/>
                    <a:pt x="1593" y="2863"/>
                  </a:cubicBezTo>
                  <a:cubicBezTo>
                    <a:pt x="1616" y="2878"/>
                    <a:pt x="1642" y="2885"/>
                    <a:pt x="1667" y="2885"/>
                  </a:cubicBezTo>
                  <a:cubicBezTo>
                    <a:pt x="1747" y="2885"/>
                    <a:pt x="1824" y="2817"/>
                    <a:pt x="1824" y="2732"/>
                  </a:cubicBezTo>
                  <a:cubicBezTo>
                    <a:pt x="1824" y="2506"/>
                    <a:pt x="2050" y="2457"/>
                    <a:pt x="2251" y="2457"/>
                  </a:cubicBezTo>
                  <a:cubicBezTo>
                    <a:pt x="2346" y="2457"/>
                    <a:pt x="2436" y="2468"/>
                    <a:pt x="2493" y="2476"/>
                  </a:cubicBezTo>
                  <a:cubicBezTo>
                    <a:pt x="2624" y="2496"/>
                    <a:pt x="2704" y="2522"/>
                    <a:pt x="2824" y="2522"/>
                  </a:cubicBezTo>
                  <a:cubicBezTo>
                    <a:pt x="2829" y="2522"/>
                    <a:pt x="2835" y="2522"/>
                    <a:pt x="2841" y="2522"/>
                  </a:cubicBezTo>
                  <a:cubicBezTo>
                    <a:pt x="3046" y="2517"/>
                    <a:pt x="3191" y="2463"/>
                    <a:pt x="3362" y="2346"/>
                  </a:cubicBezTo>
                  <a:cubicBezTo>
                    <a:pt x="3687" y="2123"/>
                    <a:pt x="3824" y="1927"/>
                    <a:pt x="4257" y="1843"/>
                  </a:cubicBezTo>
                  <a:cubicBezTo>
                    <a:pt x="4529" y="1791"/>
                    <a:pt x="4810" y="1796"/>
                    <a:pt x="5080" y="1734"/>
                  </a:cubicBezTo>
                  <a:cubicBezTo>
                    <a:pt x="5569" y="1619"/>
                    <a:pt x="5678" y="1371"/>
                    <a:pt x="5970" y="1025"/>
                  </a:cubicBezTo>
                  <a:cubicBezTo>
                    <a:pt x="6095" y="877"/>
                    <a:pt x="6212" y="820"/>
                    <a:pt x="6326" y="820"/>
                  </a:cubicBezTo>
                  <a:cubicBezTo>
                    <a:pt x="6649" y="820"/>
                    <a:pt x="6946" y="1276"/>
                    <a:pt x="7326" y="1373"/>
                  </a:cubicBezTo>
                  <a:cubicBezTo>
                    <a:pt x="7340" y="1376"/>
                    <a:pt x="7354" y="1378"/>
                    <a:pt x="7367" y="1378"/>
                  </a:cubicBezTo>
                  <a:cubicBezTo>
                    <a:pt x="7438" y="1378"/>
                    <a:pt x="7507" y="1332"/>
                    <a:pt x="7527" y="1259"/>
                  </a:cubicBezTo>
                  <a:cubicBezTo>
                    <a:pt x="7623" y="897"/>
                    <a:pt x="7716" y="534"/>
                    <a:pt x="7812" y="172"/>
                  </a:cubicBezTo>
                  <a:cubicBezTo>
                    <a:pt x="7840" y="67"/>
                    <a:pt x="7758" y="1"/>
                    <a:pt x="7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0"/>
            <p:cNvSpPr/>
            <p:nvPr/>
          </p:nvSpPr>
          <p:spPr>
            <a:xfrm>
              <a:off x="6970075" y="3778000"/>
              <a:ext cx="155375" cy="171675"/>
            </a:xfrm>
            <a:custGeom>
              <a:avLst/>
              <a:gdLst/>
              <a:ahLst/>
              <a:cxnLst/>
              <a:rect l="l" t="t" r="r" b="b"/>
              <a:pathLst>
                <a:path w="6215" h="6867" extrusionOk="0">
                  <a:moveTo>
                    <a:pt x="5782" y="1"/>
                  </a:moveTo>
                  <a:cubicBezTo>
                    <a:pt x="5767" y="1"/>
                    <a:pt x="5751" y="12"/>
                    <a:pt x="5752" y="28"/>
                  </a:cubicBezTo>
                  <a:cubicBezTo>
                    <a:pt x="5771" y="307"/>
                    <a:pt x="5814" y="577"/>
                    <a:pt x="5864" y="849"/>
                  </a:cubicBezTo>
                  <a:cubicBezTo>
                    <a:pt x="5847" y="846"/>
                    <a:pt x="5829" y="845"/>
                    <a:pt x="5812" y="845"/>
                  </a:cubicBezTo>
                  <a:cubicBezTo>
                    <a:pt x="5627" y="845"/>
                    <a:pt x="5433" y="986"/>
                    <a:pt x="5356" y="1229"/>
                  </a:cubicBezTo>
                  <a:cubicBezTo>
                    <a:pt x="5223" y="1646"/>
                    <a:pt x="5581" y="1715"/>
                    <a:pt x="5014" y="2061"/>
                  </a:cubicBezTo>
                  <a:cubicBezTo>
                    <a:pt x="4950" y="2100"/>
                    <a:pt x="4801" y="2059"/>
                    <a:pt x="4736" y="2136"/>
                  </a:cubicBezTo>
                  <a:cubicBezTo>
                    <a:pt x="4544" y="2368"/>
                    <a:pt x="4588" y="2553"/>
                    <a:pt x="4475" y="2800"/>
                  </a:cubicBezTo>
                  <a:cubicBezTo>
                    <a:pt x="4320" y="3144"/>
                    <a:pt x="4196" y="3194"/>
                    <a:pt x="4057" y="3194"/>
                  </a:cubicBezTo>
                  <a:cubicBezTo>
                    <a:pt x="3999" y="3194"/>
                    <a:pt x="3938" y="3186"/>
                    <a:pt x="3871" y="3186"/>
                  </a:cubicBezTo>
                  <a:cubicBezTo>
                    <a:pt x="3778" y="3186"/>
                    <a:pt x="3673" y="3203"/>
                    <a:pt x="3546" y="3283"/>
                  </a:cubicBezTo>
                  <a:cubicBezTo>
                    <a:pt x="3335" y="3418"/>
                    <a:pt x="3222" y="3709"/>
                    <a:pt x="3085" y="3903"/>
                  </a:cubicBezTo>
                  <a:cubicBezTo>
                    <a:pt x="2796" y="4310"/>
                    <a:pt x="2459" y="4667"/>
                    <a:pt x="2053" y="4960"/>
                  </a:cubicBezTo>
                  <a:cubicBezTo>
                    <a:pt x="1333" y="5482"/>
                    <a:pt x="339" y="5765"/>
                    <a:pt x="34" y="6684"/>
                  </a:cubicBezTo>
                  <a:cubicBezTo>
                    <a:pt x="0" y="6788"/>
                    <a:pt x="93" y="6867"/>
                    <a:pt x="182" y="6867"/>
                  </a:cubicBezTo>
                  <a:cubicBezTo>
                    <a:pt x="228" y="6867"/>
                    <a:pt x="274" y="6846"/>
                    <a:pt x="301" y="6796"/>
                  </a:cubicBezTo>
                  <a:cubicBezTo>
                    <a:pt x="773" y="5930"/>
                    <a:pt x="1714" y="5666"/>
                    <a:pt x="2444" y="5074"/>
                  </a:cubicBezTo>
                  <a:cubicBezTo>
                    <a:pt x="2732" y="4841"/>
                    <a:pt x="2990" y="4573"/>
                    <a:pt x="3215" y="4279"/>
                  </a:cubicBezTo>
                  <a:cubicBezTo>
                    <a:pt x="3452" y="3966"/>
                    <a:pt x="3565" y="3619"/>
                    <a:pt x="4032" y="3537"/>
                  </a:cubicBezTo>
                  <a:lnTo>
                    <a:pt x="4032" y="3537"/>
                  </a:lnTo>
                  <a:cubicBezTo>
                    <a:pt x="4000" y="3551"/>
                    <a:pt x="4193" y="3578"/>
                    <a:pt x="4294" y="3578"/>
                  </a:cubicBezTo>
                  <a:cubicBezTo>
                    <a:pt x="4321" y="3578"/>
                    <a:pt x="4342" y="3576"/>
                    <a:pt x="4350" y="3571"/>
                  </a:cubicBezTo>
                  <a:cubicBezTo>
                    <a:pt x="4562" y="3439"/>
                    <a:pt x="4582" y="3482"/>
                    <a:pt x="4704" y="3252"/>
                  </a:cubicBezTo>
                  <a:cubicBezTo>
                    <a:pt x="4744" y="3175"/>
                    <a:pt x="4732" y="3076"/>
                    <a:pt x="4767" y="3002"/>
                  </a:cubicBezTo>
                  <a:cubicBezTo>
                    <a:pt x="4751" y="2744"/>
                    <a:pt x="4867" y="2535"/>
                    <a:pt x="5112" y="2377"/>
                  </a:cubicBezTo>
                  <a:lnTo>
                    <a:pt x="5254" y="2392"/>
                  </a:lnTo>
                  <a:cubicBezTo>
                    <a:pt x="5394" y="2281"/>
                    <a:pt x="5507" y="2319"/>
                    <a:pt x="5606" y="2132"/>
                  </a:cubicBezTo>
                  <a:cubicBezTo>
                    <a:pt x="5642" y="2063"/>
                    <a:pt x="5652" y="1984"/>
                    <a:pt x="5664" y="1908"/>
                  </a:cubicBezTo>
                  <a:cubicBezTo>
                    <a:pt x="5660" y="1831"/>
                    <a:pt x="5655" y="1755"/>
                    <a:pt x="5650" y="1678"/>
                  </a:cubicBezTo>
                  <a:cubicBezTo>
                    <a:pt x="5552" y="1441"/>
                    <a:pt x="5649" y="1294"/>
                    <a:pt x="5940" y="1234"/>
                  </a:cubicBezTo>
                  <a:cubicBezTo>
                    <a:pt x="5964" y="1296"/>
                    <a:pt x="6017" y="1323"/>
                    <a:pt x="6068" y="1323"/>
                  </a:cubicBezTo>
                  <a:cubicBezTo>
                    <a:pt x="6143" y="1323"/>
                    <a:pt x="6215" y="1265"/>
                    <a:pt x="6187" y="1168"/>
                  </a:cubicBezTo>
                  <a:cubicBezTo>
                    <a:pt x="6076" y="773"/>
                    <a:pt x="5966" y="391"/>
                    <a:pt x="5803" y="15"/>
                  </a:cubicBezTo>
                  <a:cubicBezTo>
                    <a:pt x="5799" y="5"/>
                    <a:pt x="5791" y="1"/>
                    <a:pt x="5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0"/>
            <p:cNvSpPr/>
            <p:nvPr/>
          </p:nvSpPr>
          <p:spPr>
            <a:xfrm>
              <a:off x="6581500" y="3971375"/>
              <a:ext cx="342525" cy="144175"/>
            </a:xfrm>
            <a:custGeom>
              <a:avLst/>
              <a:gdLst/>
              <a:ahLst/>
              <a:cxnLst/>
              <a:rect l="l" t="t" r="r" b="b"/>
              <a:pathLst>
                <a:path w="13701" h="5767" extrusionOk="0">
                  <a:moveTo>
                    <a:pt x="13407" y="0"/>
                  </a:moveTo>
                  <a:cubicBezTo>
                    <a:pt x="13328" y="0"/>
                    <a:pt x="13252" y="78"/>
                    <a:pt x="13307" y="166"/>
                  </a:cubicBezTo>
                  <a:cubicBezTo>
                    <a:pt x="13604" y="656"/>
                    <a:pt x="12421" y="676"/>
                    <a:pt x="12232" y="926"/>
                  </a:cubicBezTo>
                  <a:cubicBezTo>
                    <a:pt x="11952" y="1295"/>
                    <a:pt x="12148" y="1790"/>
                    <a:pt x="11519" y="1790"/>
                  </a:cubicBezTo>
                  <a:cubicBezTo>
                    <a:pt x="11484" y="1790"/>
                    <a:pt x="11447" y="1788"/>
                    <a:pt x="11407" y="1785"/>
                  </a:cubicBezTo>
                  <a:cubicBezTo>
                    <a:pt x="11198" y="1769"/>
                    <a:pt x="10986" y="1691"/>
                    <a:pt x="10775" y="1691"/>
                  </a:cubicBezTo>
                  <a:cubicBezTo>
                    <a:pt x="10704" y="1691"/>
                    <a:pt x="10634" y="1699"/>
                    <a:pt x="10564" y="1721"/>
                  </a:cubicBezTo>
                  <a:cubicBezTo>
                    <a:pt x="10284" y="1811"/>
                    <a:pt x="10284" y="1991"/>
                    <a:pt x="10125" y="2181"/>
                  </a:cubicBezTo>
                  <a:cubicBezTo>
                    <a:pt x="10097" y="2254"/>
                    <a:pt x="10074" y="2330"/>
                    <a:pt x="10055" y="2406"/>
                  </a:cubicBezTo>
                  <a:cubicBezTo>
                    <a:pt x="9938" y="2517"/>
                    <a:pt x="9820" y="2573"/>
                    <a:pt x="9702" y="2573"/>
                  </a:cubicBezTo>
                  <a:cubicBezTo>
                    <a:pt x="9624" y="2573"/>
                    <a:pt x="9545" y="2548"/>
                    <a:pt x="9466" y="2499"/>
                  </a:cubicBezTo>
                  <a:cubicBezTo>
                    <a:pt x="9464" y="2499"/>
                    <a:pt x="9462" y="2499"/>
                    <a:pt x="9460" y="2499"/>
                  </a:cubicBezTo>
                  <a:cubicBezTo>
                    <a:pt x="9353" y="2499"/>
                    <a:pt x="9282" y="2477"/>
                    <a:pt x="9194" y="2477"/>
                  </a:cubicBezTo>
                  <a:cubicBezTo>
                    <a:pt x="9157" y="2477"/>
                    <a:pt x="9117" y="2481"/>
                    <a:pt x="9070" y="2492"/>
                  </a:cubicBezTo>
                  <a:cubicBezTo>
                    <a:pt x="8763" y="2564"/>
                    <a:pt x="8536" y="2824"/>
                    <a:pt x="8332" y="3041"/>
                  </a:cubicBezTo>
                  <a:cubicBezTo>
                    <a:pt x="8134" y="3252"/>
                    <a:pt x="7945" y="3521"/>
                    <a:pt x="7683" y="3659"/>
                  </a:cubicBezTo>
                  <a:cubicBezTo>
                    <a:pt x="7437" y="3789"/>
                    <a:pt x="7120" y="3759"/>
                    <a:pt x="6860" y="3824"/>
                  </a:cubicBezTo>
                  <a:cubicBezTo>
                    <a:pt x="6333" y="3959"/>
                    <a:pt x="5926" y="4537"/>
                    <a:pt x="5406" y="4537"/>
                  </a:cubicBezTo>
                  <a:cubicBezTo>
                    <a:pt x="5301" y="4537"/>
                    <a:pt x="5191" y="4513"/>
                    <a:pt x="5074" y="4457"/>
                  </a:cubicBezTo>
                  <a:cubicBezTo>
                    <a:pt x="5050" y="4445"/>
                    <a:pt x="5020" y="4439"/>
                    <a:pt x="4990" y="4439"/>
                  </a:cubicBezTo>
                  <a:cubicBezTo>
                    <a:pt x="4918" y="4439"/>
                    <a:pt x="4844" y="4475"/>
                    <a:pt x="4832" y="4556"/>
                  </a:cubicBezTo>
                  <a:cubicBezTo>
                    <a:pt x="4772" y="4962"/>
                    <a:pt x="4604" y="5093"/>
                    <a:pt x="4393" y="5093"/>
                  </a:cubicBezTo>
                  <a:cubicBezTo>
                    <a:pt x="4020" y="5093"/>
                    <a:pt x="3515" y="4680"/>
                    <a:pt x="3254" y="4665"/>
                  </a:cubicBezTo>
                  <a:cubicBezTo>
                    <a:pt x="3240" y="4665"/>
                    <a:pt x="3227" y="4664"/>
                    <a:pt x="3214" y="4664"/>
                  </a:cubicBezTo>
                  <a:cubicBezTo>
                    <a:pt x="2952" y="4664"/>
                    <a:pt x="2880" y="4819"/>
                    <a:pt x="2672" y="4971"/>
                  </a:cubicBezTo>
                  <a:cubicBezTo>
                    <a:pt x="2333" y="5218"/>
                    <a:pt x="2058" y="5269"/>
                    <a:pt x="1749" y="5269"/>
                  </a:cubicBezTo>
                  <a:cubicBezTo>
                    <a:pt x="1564" y="5269"/>
                    <a:pt x="1367" y="5251"/>
                    <a:pt x="1136" y="5246"/>
                  </a:cubicBezTo>
                  <a:cubicBezTo>
                    <a:pt x="1110" y="5245"/>
                    <a:pt x="1085" y="5245"/>
                    <a:pt x="1059" y="5245"/>
                  </a:cubicBezTo>
                  <a:cubicBezTo>
                    <a:pt x="731" y="5245"/>
                    <a:pt x="446" y="5289"/>
                    <a:pt x="153" y="5463"/>
                  </a:cubicBezTo>
                  <a:cubicBezTo>
                    <a:pt x="0" y="5554"/>
                    <a:pt x="93" y="5767"/>
                    <a:pt x="237" y="5767"/>
                  </a:cubicBezTo>
                  <a:cubicBezTo>
                    <a:pt x="263" y="5767"/>
                    <a:pt x="290" y="5760"/>
                    <a:pt x="318" y="5745"/>
                  </a:cubicBezTo>
                  <a:cubicBezTo>
                    <a:pt x="561" y="5610"/>
                    <a:pt x="811" y="5576"/>
                    <a:pt x="1064" y="5576"/>
                  </a:cubicBezTo>
                  <a:cubicBezTo>
                    <a:pt x="1319" y="5576"/>
                    <a:pt x="1578" y="5610"/>
                    <a:pt x="1838" y="5610"/>
                  </a:cubicBezTo>
                  <a:cubicBezTo>
                    <a:pt x="1934" y="5610"/>
                    <a:pt x="2030" y="5606"/>
                    <a:pt x="2126" y="5593"/>
                  </a:cubicBezTo>
                  <a:cubicBezTo>
                    <a:pt x="2566" y="5536"/>
                    <a:pt x="2937" y="5061"/>
                    <a:pt x="3347" y="5061"/>
                  </a:cubicBezTo>
                  <a:cubicBezTo>
                    <a:pt x="3390" y="5061"/>
                    <a:pt x="3434" y="5066"/>
                    <a:pt x="3478" y="5078"/>
                  </a:cubicBezTo>
                  <a:cubicBezTo>
                    <a:pt x="3802" y="5162"/>
                    <a:pt x="4001" y="5421"/>
                    <a:pt x="4342" y="5421"/>
                  </a:cubicBezTo>
                  <a:cubicBezTo>
                    <a:pt x="4373" y="5421"/>
                    <a:pt x="4404" y="5419"/>
                    <a:pt x="4437" y="5415"/>
                  </a:cubicBezTo>
                  <a:cubicBezTo>
                    <a:pt x="4782" y="5369"/>
                    <a:pt x="5009" y="5124"/>
                    <a:pt x="5108" y="4822"/>
                  </a:cubicBezTo>
                  <a:cubicBezTo>
                    <a:pt x="5238" y="4865"/>
                    <a:pt x="5370" y="4888"/>
                    <a:pt x="5500" y="4888"/>
                  </a:cubicBezTo>
                  <a:cubicBezTo>
                    <a:pt x="5721" y="4888"/>
                    <a:pt x="5940" y="4821"/>
                    <a:pt x="6144" y="4671"/>
                  </a:cubicBezTo>
                  <a:cubicBezTo>
                    <a:pt x="6232" y="4606"/>
                    <a:pt x="6293" y="4505"/>
                    <a:pt x="6379" y="4441"/>
                  </a:cubicBezTo>
                  <a:cubicBezTo>
                    <a:pt x="6666" y="4229"/>
                    <a:pt x="7036" y="4189"/>
                    <a:pt x="7377" y="4103"/>
                  </a:cubicBezTo>
                  <a:cubicBezTo>
                    <a:pt x="7616" y="4042"/>
                    <a:pt x="7794" y="3987"/>
                    <a:pt x="7996" y="3836"/>
                  </a:cubicBezTo>
                  <a:cubicBezTo>
                    <a:pt x="8187" y="3696"/>
                    <a:pt x="8334" y="3509"/>
                    <a:pt x="8494" y="3336"/>
                  </a:cubicBezTo>
                  <a:cubicBezTo>
                    <a:pt x="8597" y="3224"/>
                    <a:pt x="8690" y="3095"/>
                    <a:pt x="8809" y="2999"/>
                  </a:cubicBezTo>
                  <a:cubicBezTo>
                    <a:pt x="8970" y="2867"/>
                    <a:pt x="9086" y="2827"/>
                    <a:pt x="9212" y="2827"/>
                  </a:cubicBezTo>
                  <a:cubicBezTo>
                    <a:pt x="9334" y="2827"/>
                    <a:pt x="9465" y="2863"/>
                    <a:pt x="9657" y="2891"/>
                  </a:cubicBezTo>
                  <a:cubicBezTo>
                    <a:pt x="9740" y="2903"/>
                    <a:pt x="9809" y="2910"/>
                    <a:pt x="9867" y="2910"/>
                  </a:cubicBezTo>
                  <a:cubicBezTo>
                    <a:pt x="10093" y="2910"/>
                    <a:pt x="10164" y="2813"/>
                    <a:pt x="10336" y="2561"/>
                  </a:cubicBezTo>
                  <a:cubicBezTo>
                    <a:pt x="10524" y="2284"/>
                    <a:pt x="10157" y="2115"/>
                    <a:pt x="10888" y="2016"/>
                  </a:cubicBezTo>
                  <a:cubicBezTo>
                    <a:pt x="10901" y="2014"/>
                    <a:pt x="10916" y="2014"/>
                    <a:pt x="10930" y="2014"/>
                  </a:cubicBezTo>
                  <a:cubicBezTo>
                    <a:pt x="11054" y="2014"/>
                    <a:pt x="11203" y="2074"/>
                    <a:pt x="11322" y="2093"/>
                  </a:cubicBezTo>
                  <a:cubicBezTo>
                    <a:pt x="11455" y="2114"/>
                    <a:pt x="11596" y="2148"/>
                    <a:pt x="11734" y="2148"/>
                  </a:cubicBezTo>
                  <a:cubicBezTo>
                    <a:pt x="11775" y="2148"/>
                    <a:pt x="11816" y="2145"/>
                    <a:pt x="11856" y="2138"/>
                  </a:cubicBezTo>
                  <a:cubicBezTo>
                    <a:pt x="12257" y="2065"/>
                    <a:pt x="12272" y="1816"/>
                    <a:pt x="12405" y="1496"/>
                  </a:cubicBezTo>
                  <a:cubicBezTo>
                    <a:pt x="12510" y="1239"/>
                    <a:pt x="12402" y="1121"/>
                    <a:pt x="12758" y="1085"/>
                  </a:cubicBezTo>
                  <a:cubicBezTo>
                    <a:pt x="12764" y="1084"/>
                    <a:pt x="12770" y="1084"/>
                    <a:pt x="12776" y="1084"/>
                  </a:cubicBezTo>
                  <a:cubicBezTo>
                    <a:pt x="12855" y="1084"/>
                    <a:pt x="12922" y="1135"/>
                    <a:pt x="13015" y="1135"/>
                  </a:cubicBezTo>
                  <a:cubicBezTo>
                    <a:pt x="13025" y="1135"/>
                    <a:pt x="13034" y="1134"/>
                    <a:pt x="13045" y="1133"/>
                  </a:cubicBezTo>
                  <a:cubicBezTo>
                    <a:pt x="13187" y="1116"/>
                    <a:pt x="13320" y="1043"/>
                    <a:pt x="13423" y="944"/>
                  </a:cubicBezTo>
                  <a:cubicBezTo>
                    <a:pt x="13686" y="691"/>
                    <a:pt x="13700" y="337"/>
                    <a:pt x="13503" y="51"/>
                  </a:cubicBezTo>
                  <a:cubicBezTo>
                    <a:pt x="13478" y="15"/>
                    <a:pt x="13442" y="0"/>
                    <a:pt x="13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0"/>
            <p:cNvSpPr/>
            <p:nvPr/>
          </p:nvSpPr>
          <p:spPr>
            <a:xfrm>
              <a:off x="6145250" y="3288775"/>
              <a:ext cx="2034075" cy="1402825"/>
            </a:xfrm>
            <a:custGeom>
              <a:avLst/>
              <a:gdLst/>
              <a:ahLst/>
              <a:cxnLst/>
              <a:rect l="l" t="t" r="r" b="b"/>
              <a:pathLst>
                <a:path w="81363" h="56113" extrusionOk="0">
                  <a:moveTo>
                    <a:pt x="77546" y="8631"/>
                  </a:moveTo>
                  <a:lnTo>
                    <a:pt x="77546" y="8631"/>
                  </a:lnTo>
                  <a:cubicBezTo>
                    <a:pt x="77595" y="8907"/>
                    <a:pt x="77644" y="9183"/>
                    <a:pt x="77691" y="9459"/>
                  </a:cubicBezTo>
                  <a:cubicBezTo>
                    <a:pt x="77676" y="9456"/>
                    <a:pt x="77660" y="9454"/>
                    <a:pt x="77644" y="9454"/>
                  </a:cubicBezTo>
                  <a:cubicBezTo>
                    <a:pt x="77641" y="9444"/>
                    <a:pt x="77640" y="9435"/>
                    <a:pt x="77637" y="9427"/>
                  </a:cubicBezTo>
                  <a:cubicBezTo>
                    <a:pt x="77608" y="9160"/>
                    <a:pt x="77576" y="8896"/>
                    <a:pt x="77546" y="8631"/>
                  </a:cubicBezTo>
                  <a:close/>
                  <a:moveTo>
                    <a:pt x="41055" y="12507"/>
                  </a:moveTo>
                  <a:lnTo>
                    <a:pt x="41055" y="12507"/>
                  </a:lnTo>
                  <a:cubicBezTo>
                    <a:pt x="40963" y="12558"/>
                    <a:pt x="40871" y="12610"/>
                    <a:pt x="40779" y="12660"/>
                  </a:cubicBezTo>
                  <a:cubicBezTo>
                    <a:pt x="40757" y="12648"/>
                    <a:pt x="40734" y="12637"/>
                    <a:pt x="40710" y="12630"/>
                  </a:cubicBezTo>
                  <a:cubicBezTo>
                    <a:pt x="40825" y="12590"/>
                    <a:pt x="40940" y="12549"/>
                    <a:pt x="41055" y="12507"/>
                  </a:cubicBezTo>
                  <a:close/>
                  <a:moveTo>
                    <a:pt x="34313" y="13327"/>
                  </a:moveTo>
                  <a:lnTo>
                    <a:pt x="34313" y="13327"/>
                  </a:lnTo>
                  <a:cubicBezTo>
                    <a:pt x="34305" y="13363"/>
                    <a:pt x="34308" y="13398"/>
                    <a:pt x="34315" y="13431"/>
                  </a:cubicBezTo>
                  <a:cubicBezTo>
                    <a:pt x="34190" y="13440"/>
                    <a:pt x="34067" y="13448"/>
                    <a:pt x="33944" y="13458"/>
                  </a:cubicBezTo>
                  <a:cubicBezTo>
                    <a:pt x="33914" y="13456"/>
                    <a:pt x="33886" y="13456"/>
                    <a:pt x="33856" y="13456"/>
                  </a:cubicBezTo>
                  <a:cubicBezTo>
                    <a:pt x="34009" y="13413"/>
                    <a:pt x="34161" y="13371"/>
                    <a:pt x="34313" y="13327"/>
                  </a:cubicBezTo>
                  <a:close/>
                  <a:moveTo>
                    <a:pt x="5081" y="28516"/>
                  </a:moveTo>
                  <a:lnTo>
                    <a:pt x="5081" y="28516"/>
                  </a:lnTo>
                  <a:cubicBezTo>
                    <a:pt x="5100" y="28563"/>
                    <a:pt x="5119" y="28610"/>
                    <a:pt x="5139" y="28658"/>
                  </a:cubicBezTo>
                  <a:lnTo>
                    <a:pt x="5227" y="28879"/>
                  </a:lnTo>
                  <a:cubicBezTo>
                    <a:pt x="5209" y="28862"/>
                    <a:pt x="5189" y="28851"/>
                    <a:pt x="5167" y="28840"/>
                  </a:cubicBezTo>
                  <a:cubicBezTo>
                    <a:pt x="5139" y="28732"/>
                    <a:pt x="5111" y="28624"/>
                    <a:pt x="5081" y="28516"/>
                  </a:cubicBezTo>
                  <a:close/>
                  <a:moveTo>
                    <a:pt x="75675" y="2579"/>
                  </a:moveTo>
                  <a:cubicBezTo>
                    <a:pt x="75763" y="4746"/>
                    <a:pt x="76190" y="6930"/>
                    <a:pt x="76482" y="9075"/>
                  </a:cubicBezTo>
                  <a:cubicBezTo>
                    <a:pt x="76808" y="11471"/>
                    <a:pt x="77161" y="13865"/>
                    <a:pt x="77526" y="16257"/>
                  </a:cubicBezTo>
                  <a:cubicBezTo>
                    <a:pt x="77882" y="18597"/>
                    <a:pt x="78239" y="20937"/>
                    <a:pt x="78634" y="23271"/>
                  </a:cubicBezTo>
                  <a:cubicBezTo>
                    <a:pt x="79034" y="25641"/>
                    <a:pt x="79293" y="28087"/>
                    <a:pt x="79883" y="30416"/>
                  </a:cubicBezTo>
                  <a:cubicBezTo>
                    <a:pt x="79888" y="30439"/>
                    <a:pt x="79899" y="30456"/>
                    <a:pt x="79911" y="30471"/>
                  </a:cubicBezTo>
                  <a:cubicBezTo>
                    <a:pt x="79656" y="31036"/>
                    <a:pt x="79458" y="31627"/>
                    <a:pt x="79257" y="32213"/>
                  </a:cubicBezTo>
                  <a:cubicBezTo>
                    <a:pt x="79068" y="32765"/>
                    <a:pt x="78844" y="33331"/>
                    <a:pt x="78692" y="33903"/>
                  </a:cubicBezTo>
                  <a:cubicBezTo>
                    <a:pt x="78112" y="29758"/>
                    <a:pt x="77481" y="25619"/>
                    <a:pt x="76809" y="21488"/>
                  </a:cubicBezTo>
                  <a:cubicBezTo>
                    <a:pt x="76444" y="19243"/>
                    <a:pt x="76067" y="17002"/>
                    <a:pt x="75677" y="14761"/>
                  </a:cubicBezTo>
                  <a:cubicBezTo>
                    <a:pt x="75273" y="12435"/>
                    <a:pt x="74972" y="10041"/>
                    <a:pt x="74379" y="7754"/>
                  </a:cubicBezTo>
                  <a:cubicBezTo>
                    <a:pt x="74365" y="7700"/>
                    <a:pt x="74314" y="7673"/>
                    <a:pt x="74265" y="7673"/>
                  </a:cubicBezTo>
                  <a:cubicBezTo>
                    <a:pt x="74205" y="7673"/>
                    <a:pt x="74147" y="7711"/>
                    <a:pt x="74155" y="7782"/>
                  </a:cubicBezTo>
                  <a:cubicBezTo>
                    <a:pt x="74157" y="7808"/>
                    <a:pt x="74161" y="7834"/>
                    <a:pt x="74164" y="7859"/>
                  </a:cubicBezTo>
                  <a:cubicBezTo>
                    <a:pt x="74149" y="7851"/>
                    <a:pt x="74133" y="7847"/>
                    <a:pt x="74116" y="7847"/>
                  </a:cubicBezTo>
                  <a:cubicBezTo>
                    <a:pt x="74101" y="7847"/>
                    <a:pt x="74086" y="7850"/>
                    <a:pt x="74071" y="7859"/>
                  </a:cubicBezTo>
                  <a:cubicBezTo>
                    <a:pt x="71596" y="9289"/>
                    <a:pt x="69127" y="10492"/>
                    <a:pt x="66357" y="11255"/>
                  </a:cubicBezTo>
                  <a:cubicBezTo>
                    <a:pt x="63551" y="12027"/>
                    <a:pt x="60657" y="12426"/>
                    <a:pt x="57761" y="12656"/>
                  </a:cubicBezTo>
                  <a:cubicBezTo>
                    <a:pt x="52250" y="13095"/>
                    <a:pt x="46703" y="13156"/>
                    <a:pt x="41179" y="13366"/>
                  </a:cubicBezTo>
                  <a:cubicBezTo>
                    <a:pt x="41669" y="13156"/>
                    <a:pt x="42131" y="12870"/>
                    <a:pt x="42514" y="12529"/>
                  </a:cubicBezTo>
                  <a:cubicBezTo>
                    <a:pt x="44763" y="12312"/>
                    <a:pt x="47014" y="11907"/>
                    <a:pt x="49233" y="11551"/>
                  </a:cubicBezTo>
                  <a:cubicBezTo>
                    <a:pt x="51954" y="11114"/>
                    <a:pt x="54664" y="10607"/>
                    <a:pt x="57362" y="10049"/>
                  </a:cubicBezTo>
                  <a:cubicBezTo>
                    <a:pt x="60061" y="9490"/>
                    <a:pt x="62748" y="8882"/>
                    <a:pt x="65423" y="8214"/>
                  </a:cubicBezTo>
                  <a:cubicBezTo>
                    <a:pt x="68057" y="7556"/>
                    <a:pt x="70861" y="6996"/>
                    <a:pt x="73380" y="5970"/>
                  </a:cubicBezTo>
                  <a:cubicBezTo>
                    <a:pt x="73437" y="5947"/>
                    <a:pt x="73423" y="5869"/>
                    <a:pt x="73365" y="5869"/>
                  </a:cubicBezTo>
                  <a:cubicBezTo>
                    <a:pt x="73361" y="5869"/>
                    <a:pt x="73357" y="5869"/>
                    <a:pt x="73353" y="5870"/>
                  </a:cubicBezTo>
                  <a:cubicBezTo>
                    <a:pt x="71955" y="6127"/>
                    <a:pt x="70581" y="6591"/>
                    <a:pt x="69207" y="6956"/>
                  </a:cubicBezTo>
                  <a:cubicBezTo>
                    <a:pt x="67925" y="7298"/>
                    <a:pt x="66640" y="7628"/>
                    <a:pt x="65351" y="7947"/>
                  </a:cubicBezTo>
                  <a:cubicBezTo>
                    <a:pt x="62725" y="8596"/>
                    <a:pt x="60087" y="9194"/>
                    <a:pt x="57436" y="9732"/>
                  </a:cubicBezTo>
                  <a:cubicBezTo>
                    <a:pt x="54784" y="10269"/>
                    <a:pt x="52122" y="10746"/>
                    <a:pt x="49452" y="11185"/>
                  </a:cubicBezTo>
                  <a:cubicBezTo>
                    <a:pt x="47861" y="11444"/>
                    <a:pt x="46257" y="11643"/>
                    <a:pt x="44657" y="11861"/>
                  </a:cubicBezTo>
                  <a:cubicBezTo>
                    <a:pt x="46327" y="11546"/>
                    <a:pt x="47992" y="11149"/>
                    <a:pt x="49638" y="10818"/>
                  </a:cubicBezTo>
                  <a:cubicBezTo>
                    <a:pt x="52314" y="10280"/>
                    <a:pt x="54986" y="9713"/>
                    <a:pt x="57643" y="9088"/>
                  </a:cubicBezTo>
                  <a:cubicBezTo>
                    <a:pt x="60246" y="8477"/>
                    <a:pt x="62837" y="7809"/>
                    <a:pt x="65404" y="7057"/>
                  </a:cubicBezTo>
                  <a:cubicBezTo>
                    <a:pt x="67917" y="6320"/>
                    <a:pt x="70466" y="5568"/>
                    <a:pt x="72866" y="4512"/>
                  </a:cubicBezTo>
                  <a:cubicBezTo>
                    <a:pt x="72923" y="4488"/>
                    <a:pt x="72891" y="4400"/>
                    <a:pt x="72836" y="4400"/>
                  </a:cubicBezTo>
                  <a:cubicBezTo>
                    <a:pt x="72831" y="4400"/>
                    <a:pt x="72826" y="4401"/>
                    <a:pt x="72820" y="4403"/>
                  </a:cubicBezTo>
                  <a:cubicBezTo>
                    <a:pt x="70266" y="5188"/>
                    <a:pt x="67757" y="6104"/>
                    <a:pt x="65189" y="6849"/>
                  </a:cubicBezTo>
                  <a:cubicBezTo>
                    <a:pt x="62670" y="7581"/>
                    <a:pt x="60129" y="8234"/>
                    <a:pt x="57576" y="8834"/>
                  </a:cubicBezTo>
                  <a:cubicBezTo>
                    <a:pt x="55018" y="9435"/>
                    <a:pt x="52449" y="9981"/>
                    <a:pt x="49873" y="10502"/>
                  </a:cubicBezTo>
                  <a:cubicBezTo>
                    <a:pt x="48757" y="10726"/>
                    <a:pt x="47639" y="10945"/>
                    <a:pt x="46521" y="11163"/>
                  </a:cubicBezTo>
                  <a:cubicBezTo>
                    <a:pt x="48169" y="10719"/>
                    <a:pt x="49816" y="10273"/>
                    <a:pt x="51462" y="9823"/>
                  </a:cubicBezTo>
                  <a:cubicBezTo>
                    <a:pt x="51489" y="9836"/>
                    <a:pt x="51519" y="9844"/>
                    <a:pt x="51552" y="9844"/>
                  </a:cubicBezTo>
                  <a:cubicBezTo>
                    <a:pt x="51579" y="9844"/>
                    <a:pt x="51608" y="9839"/>
                    <a:pt x="51638" y="9828"/>
                  </a:cubicBezTo>
                  <a:cubicBezTo>
                    <a:pt x="51896" y="9738"/>
                    <a:pt x="52154" y="9650"/>
                    <a:pt x="52413" y="9560"/>
                  </a:cubicBezTo>
                  <a:cubicBezTo>
                    <a:pt x="54841" y="8891"/>
                    <a:pt x="57267" y="8212"/>
                    <a:pt x="59687" y="7512"/>
                  </a:cubicBezTo>
                  <a:cubicBezTo>
                    <a:pt x="59743" y="7495"/>
                    <a:pt x="59800" y="7479"/>
                    <a:pt x="59856" y="7463"/>
                  </a:cubicBezTo>
                  <a:cubicBezTo>
                    <a:pt x="60204" y="7385"/>
                    <a:pt x="60555" y="7309"/>
                    <a:pt x="60905" y="7237"/>
                  </a:cubicBezTo>
                  <a:cubicBezTo>
                    <a:pt x="60997" y="7218"/>
                    <a:pt x="61051" y="7168"/>
                    <a:pt x="61077" y="7106"/>
                  </a:cubicBezTo>
                  <a:cubicBezTo>
                    <a:pt x="63324" y="6449"/>
                    <a:pt x="65566" y="5773"/>
                    <a:pt x="67802" y="5069"/>
                  </a:cubicBezTo>
                  <a:cubicBezTo>
                    <a:pt x="69940" y="4396"/>
                    <a:pt x="72113" y="3754"/>
                    <a:pt x="74218" y="2963"/>
                  </a:cubicBezTo>
                  <a:cubicBezTo>
                    <a:pt x="74704" y="2835"/>
                    <a:pt x="75189" y="2707"/>
                    <a:pt x="75675" y="2579"/>
                  </a:cubicBezTo>
                  <a:close/>
                  <a:moveTo>
                    <a:pt x="74184" y="8028"/>
                  </a:moveTo>
                  <a:cubicBezTo>
                    <a:pt x="74441" y="10208"/>
                    <a:pt x="74932" y="12380"/>
                    <a:pt x="75301" y="14542"/>
                  </a:cubicBezTo>
                  <a:cubicBezTo>
                    <a:pt x="75692" y="16834"/>
                    <a:pt x="76070" y="19129"/>
                    <a:pt x="76435" y="21427"/>
                  </a:cubicBezTo>
                  <a:cubicBezTo>
                    <a:pt x="77172" y="26059"/>
                    <a:pt x="77853" y="30700"/>
                    <a:pt x="78509" y="35343"/>
                  </a:cubicBezTo>
                  <a:cubicBezTo>
                    <a:pt x="78051" y="35562"/>
                    <a:pt x="77591" y="35750"/>
                    <a:pt x="77115" y="35929"/>
                  </a:cubicBezTo>
                  <a:cubicBezTo>
                    <a:pt x="77095" y="35937"/>
                    <a:pt x="77078" y="35949"/>
                    <a:pt x="77064" y="35960"/>
                  </a:cubicBezTo>
                  <a:cubicBezTo>
                    <a:pt x="76537" y="32205"/>
                    <a:pt x="75822" y="28458"/>
                    <a:pt x="75178" y="24728"/>
                  </a:cubicBezTo>
                  <a:cubicBezTo>
                    <a:pt x="74794" y="22503"/>
                    <a:pt x="74402" y="20280"/>
                    <a:pt x="73999" y="18058"/>
                  </a:cubicBezTo>
                  <a:cubicBezTo>
                    <a:pt x="73584" y="15766"/>
                    <a:pt x="73319" y="13347"/>
                    <a:pt x="72632" y="11118"/>
                  </a:cubicBezTo>
                  <a:cubicBezTo>
                    <a:pt x="72617" y="11070"/>
                    <a:pt x="72571" y="11046"/>
                    <a:pt x="72527" y="11046"/>
                  </a:cubicBezTo>
                  <a:cubicBezTo>
                    <a:pt x="72501" y="11046"/>
                    <a:pt x="72475" y="11054"/>
                    <a:pt x="72456" y="11071"/>
                  </a:cubicBezTo>
                  <a:cubicBezTo>
                    <a:pt x="72428" y="11032"/>
                    <a:pt x="72382" y="11004"/>
                    <a:pt x="72328" y="11004"/>
                  </a:cubicBezTo>
                  <a:cubicBezTo>
                    <a:pt x="72307" y="11004"/>
                    <a:pt x="72284" y="11009"/>
                    <a:pt x="72262" y="11018"/>
                  </a:cubicBezTo>
                  <a:cubicBezTo>
                    <a:pt x="69648" y="12119"/>
                    <a:pt x="67139" y="13297"/>
                    <a:pt x="64393" y="14054"/>
                  </a:cubicBezTo>
                  <a:cubicBezTo>
                    <a:pt x="61722" y="14792"/>
                    <a:pt x="58977" y="15258"/>
                    <a:pt x="56211" y="15444"/>
                  </a:cubicBezTo>
                  <a:cubicBezTo>
                    <a:pt x="55314" y="15505"/>
                    <a:pt x="54418" y="15535"/>
                    <a:pt x="53525" y="15535"/>
                  </a:cubicBezTo>
                  <a:cubicBezTo>
                    <a:pt x="49463" y="15535"/>
                    <a:pt x="45445" y="14918"/>
                    <a:pt x="41544" y="13762"/>
                  </a:cubicBezTo>
                  <a:cubicBezTo>
                    <a:pt x="47191" y="13588"/>
                    <a:pt x="52876" y="13496"/>
                    <a:pt x="58499" y="12980"/>
                  </a:cubicBezTo>
                  <a:cubicBezTo>
                    <a:pt x="61321" y="12722"/>
                    <a:pt x="64136" y="12289"/>
                    <a:pt x="66859" y="11485"/>
                  </a:cubicBezTo>
                  <a:cubicBezTo>
                    <a:pt x="69411" y="10732"/>
                    <a:pt x="72072" y="9681"/>
                    <a:pt x="74184" y="8028"/>
                  </a:cubicBezTo>
                  <a:close/>
                  <a:moveTo>
                    <a:pt x="72439" y="11255"/>
                  </a:moveTo>
                  <a:cubicBezTo>
                    <a:pt x="72616" y="13410"/>
                    <a:pt x="73177" y="15574"/>
                    <a:pt x="73558" y="17700"/>
                  </a:cubicBezTo>
                  <a:cubicBezTo>
                    <a:pt x="73967" y="19972"/>
                    <a:pt x="74366" y="22246"/>
                    <a:pt x="74754" y="24522"/>
                  </a:cubicBezTo>
                  <a:cubicBezTo>
                    <a:pt x="75523" y="29051"/>
                    <a:pt x="76110" y="33626"/>
                    <a:pt x="76965" y="38137"/>
                  </a:cubicBezTo>
                  <a:cubicBezTo>
                    <a:pt x="76336" y="38478"/>
                    <a:pt x="75714" y="38758"/>
                    <a:pt x="74995" y="38880"/>
                  </a:cubicBezTo>
                  <a:cubicBezTo>
                    <a:pt x="74986" y="38881"/>
                    <a:pt x="74978" y="38884"/>
                    <a:pt x="74970" y="38886"/>
                  </a:cubicBezTo>
                  <a:cubicBezTo>
                    <a:pt x="74543" y="35556"/>
                    <a:pt x="74013" y="32237"/>
                    <a:pt x="73481" y="28921"/>
                  </a:cubicBezTo>
                  <a:cubicBezTo>
                    <a:pt x="73124" y="26690"/>
                    <a:pt x="72762" y="24460"/>
                    <a:pt x="72418" y="22227"/>
                  </a:cubicBezTo>
                  <a:cubicBezTo>
                    <a:pt x="72071" y="19968"/>
                    <a:pt x="71854" y="17666"/>
                    <a:pt x="71395" y="15427"/>
                  </a:cubicBezTo>
                  <a:cubicBezTo>
                    <a:pt x="71535" y="15290"/>
                    <a:pt x="71421" y="15070"/>
                    <a:pt x="71242" y="15070"/>
                  </a:cubicBezTo>
                  <a:cubicBezTo>
                    <a:pt x="71210" y="15070"/>
                    <a:pt x="71175" y="15077"/>
                    <a:pt x="71140" y="15093"/>
                  </a:cubicBezTo>
                  <a:cubicBezTo>
                    <a:pt x="69739" y="15720"/>
                    <a:pt x="68370" y="16349"/>
                    <a:pt x="66893" y="16790"/>
                  </a:cubicBezTo>
                  <a:cubicBezTo>
                    <a:pt x="65588" y="17181"/>
                    <a:pt x="64256" y="17474"/>
                    <a:pt x="62919" y="17724"/>
                  </a:cubicBezTo>
                  <a:cubicBezTo>
                    <a:pt x="60091" y="18253"/>
                    <a:pt x="57221" y="18625"/>
                    <a:pt x="54342" y="18629"/>
                  </a:cubicBezTo>
                  <a:cubicBezTo>
                    <a:pt x="54326" y="18629"/>
                    <a:pt x="54310" y="18629"/>
                    <a:pt x="54294" y="18629"/>
                  </a:cubicBezTo>
                  <a:cubicBezTo>
                    <a:pt x="49185" y="18629"/>
                    <a:pt x="43929" y="17336"/>
                    <a:pt x="39981" y="13954"/>
                  </a:cubicBezTo>
                  <a:cubicBezTo>
                    <a:pt x="39921" y="13903"/>
                    <a:pt x="39855" y="13882"/>
                    <a:pt x="39792" y="13882"/>
                  </a:cubicBezTo>
                  <a:cubicBezTo>
                    <a:pt x="39735" y="13882"/>
                    <a:pt x="39680" y="13899"/>
                    <a:pt x="39632" y="13927"/>
                  </a:cubicBezTo>
                  <a:cubicBezTo>
                    <a:pt x="39618" y="13920"/>
                    <a:pt x="39604" y="13916"/>
                    <a:pt x="39589" y="13911"/>
                  </a:cubicBezTo>
                  <a:cubicBezTo>
                    <a:pt x="39729" y="13861"/>
                    <a:pt x="39867" y="13807"/>
                    <a:pt x="40005" y="13750"/>
                  </a:cubicBezTo>
                  <a:cubicBezTo>
                    <a:pt x="40017" y="13754"/>
                    <a:pt x="40030" y="13758"/>
                    <a:pt x="40042" y="13762"/>
                  </a:cubicBezTo>
                  <a:cubicBezTo>
                    <a:pt x="40071" y="13789"/>
                    <a:pt x="40112" y="13805"/>
                    <a:pt x="40162" y="13805"/>
                  </a:cubicBezTo>
                  <a:cubicBezTo>
                    <a:pt x="44343" y="15282"/>
                    <a:pt x="48799" y="15997"/>
                    <a:pt x="53259" y="15997"/>
                  </a:cubicBezTo>
                  <a:cubicBezTo>
                    <a:pt x="57451" y="15997"/>
                    <a:pt x="61645" y="15365"/>
                    <a:pt x="65614" y="14141"/>
                  </a:cubicBezTo>
                  <a:cubicBezTo>
                    <a:pt x="67921" y="13429"/>
                    <a:pt x="70362" y="12572"/>
                    <a:pt x="72413" y="11279"/>
                  </a:cubicBezTo>
                  <a:cubicBezTo>
                    <a:pt x="72424" y="11271"/>
                    <a:pt x="72431" y="11263"/>
                    <a:pt x="72439" y="11255"/>
                  </a:cubicBezTo>
                  <a:close/>
                  <a:moveTo>
                    <a:pt x="39570" y="14435"/>
                  </a:moveTo>
                  <a:lnTo>
                    <a:pt x="39570" y="14435"/>
                  </a:lnTo>
                  <a:cubicBezTo>
                    <a:pt x="39591" y="14446"/>
                    <a:pt x="39612" y="14451"/>
                    <a:pt x="39634" y="14451"/>
                  </a:cubicBezTo>
                  <a:cubicBezTo>
                    <a:pt x="39646" y="14451"/>
                    <a:pt x="39658" y="14449"/>
                    <a:pt x="39670" y="14446"/>
                  </a:cubicBezTo>
                  <a:cubicBezTo>
                    <a:pt x="43675" y="17818"/>
                    <a:pt x="48891" y="19136"/>
                    <a:pt x="54047" y="19166"/>
                  </a:cubicBezTo>
                  <a:cubicBezTo>
                    <a:pt x="54116" y="19166"/>
                    <a:pt x="54184" y="19166"/>
                    <a:pt x="54252" y="19166"/>
                  </a:cubicBezTo>
                  <a:cubicBezTo>
                    <a:pt x="57110" y="19166"/>
                    <a:pt x="59959" y="18809"/>
                    <a:pt x="62768" y="18298"/>
                  </a:cubicBezTo>
                  <a:cubicBezTo>
                    <a:pt x="65576" y="17786"/>
                    <a:pt x="68673" y="17151"/>
                    <a:pt x="71127" y="15603"/>
                  </a:cubicBezTo>
                  <a:cubicBezTo>
                    <a:pt x="71234" y="17701"/>
                    <a:pt x="71626" y="19805"/>
                    <a:pt x="71934" y="21880"/>
                  </a:cubicBezTo>
                  <a:cubicBezTo>
                    <a:pt x="72267" y="24115"/>
                    <a:pt x="72621" y="26348"/>
                    <a:pt x="72973" y="28581"/>
                  </a:cubicBezTo>
                  <a:cubicBezTo>
                    <a:pt x="73690" y="33126"/>
                    <a:pt x="74371" y="37675"/>
                    <a:pt x="74909" y="42246"/>
                  </a:cubicBezTo>
                  <a:cubicBezTo>
                    <a:pt x="74916" y="42300"/>
                    <a:pt x="74936" y="42343"/>
                    <a:pt x="74966" y="42378"/>
                  </a:cubicBezTo>
                  <a:cubicBezTo>
                    <a:pt x="73799" y="42884"/>
                    <a:pt x="72675" y="43476"/>
                    <a:pt x="71483" y="43932"/>
                  </a:cubicBezTo>
                  <a:cubicBezTo>
                    <a:pt x="70301" y="44385"/>
                    <a:pt x="69089" y="44762"/>
                    <a:pt x="67858" y="45057"/>
                  </a:cubicBezTo>
                  <a:cubicBezTo>
                    <a:pt x="65809" y="45548"/>
                    <a:pt x="63707" y="45808"/>
                    <a:pt x="61601" y="45808"/>
                  </a:cubicBezTo>
                  <a:cubicBezTo>
                    <a:pt x="61162" y="45808"/>
                    <a:pt x="60722" y="45797"/>
                    <a:pt x="60283" y="45774"/>
                  </a:cubicBezTo>
                  <a:cubicBezTo>
                    <a:pt x="57985" y="45653"/>
                    <a:pt x="55712" y="45218"/>
                    <a:pt x="53535" y="44474"/>
                  </a:cubicBezTo>
                  <a:cubicBezTo>
                    <a:pt x="51329" y="43722"/>
                    <a:pt x="48745" y="42689"/>
                    <a:pt x="47322" y="40749"/>
                  </a:cubicBezTo>
                  <a:cubicBezTo>
                    <a:pt x="47275" y="40684"/>
                    <a:pt x="47209" y="40657"/>
                    <a:pt x="47145" y="40655"/>
                  </a:cubicBezTo>
                  <a:cubicBezTo>
                    <a:pt x="46737" y="38486"/>
                    <a:pt x="45931" y="36356"/>
                    <a:pt x="45299" y="34245"/>
                  </a:cubicBezTo>
                  <a:cubicBezTo>
                    <a:pt x="44635" y="32029"/>
                    <a:pt x="43978" y="29810"/>
                    <a:pt x="43329" y="27589"/>
                  </a:cubicBezTo>
                  <a:cubicBezTo>
                    <a:pt x="42050" y="23212"/>
                    <a:pt x="40796" y="18828"/>
                    <a:pt x="39570" y="14435"/>
                  </a:cubicBezTo>
                  <a:close/>
                  <a:moveTo>
                    <a:pt x="34927" y="13980"/>
                  </a:moveTo>
                  <a:cubicBezTo>
                    <a:pt x="34946" y="14011"/>
                    <a:pt x="34975" y="14038"/>
                    <a:pt x="35015" y="14055"/>
                  </a:cubicBezTo>
                  <a:cubicBezTo>
                    <a:pt x="35073" y="14081"/>
                    <a:pt x="35130" y="14101"/>
                    <a:pt x="35188" y="14124"/>
                  </a:cubicBezTo>
                  <a:cubicBezTo>
                    <a:pt x="33065" y="15260"/>
                    <a:pt x="30753" y="15827"/>
                    <a:pt x="28428" y="16444"/>
                  </a:cubicBezTo>
                  <a:cubicBezTo>
                    <a:pt x="25826" y="17133"/>
                    <a:pt x="23226" y="17824"/>
                    <a:pt x="20625" y="18514"/>
                  </a:cubicBezTo>
                  <a:cubicBezTo>
                    <a:pt x="15431" y="19893"/>
                    <a:pt x="10174" y="21137"/>
                    <a:pt x="5027" y="22686"/>
                  </a:cubicBezTo>
                  <a:cubicBezTo>
                    <a:pt x="4919" y="22719"/>
                    <a:pt x="4951" y="22873"/>
                    <a:pt x="5051" y="22873"/>
                  </a:cubicBezTo>
                  <a:cubicBezTo>
                    <a:pt x="5059" y="22873"/>
                    <a:pt x="5067" y="22872"/>
                    <a:pt x="5075" y="22870"/>
                  </a:cubicBezTo>
                  <a:cubicBezTo>
                    <a:pt x="10416" y="21653"/>
                    <a:pt x="15702" y="20107"/>
                    <a:pt x="20999" y="18714"/>
                  </a:cubicBezTo>
                  <a:cubicBezTo>
                    <a:pt x="23602" y="18030"/>
                    <a:pt x="26204" y="17346"/>
                    <a:pt x="28807" y="16661"/>
                  </a:cubicBezTo>
                  <a:cubicBezTo>
                    <a:pt x="31076" y="16064"/>
                    <a:pt x="33540" y="15578"/>
                    <a:pt x="35509" y="14234"/>
                  </a:cubicBezTo>
                  <a:cubicBezTo>
                    <a:pt x="35725" y="14299"/>
                    <a:pt x="35943" y="14349"/>
                    <a:pt x="36162" y="14383"/>
                  </a:cubicBezTo>
                  <a:cubicBezTo>
                    <a:pt x="34132" y="15528"/>
                    <a:pt x="31971" y="16363"/>
                    <a:pt x="29787" y="17178"/>
                  </a:cubicBezTo>
                  <a:cubicBezTo>
                    <a:pt x="27325" y="18099"/>
                    <a:pt x="24845" y="18974"/>
                    <a:pt x="22350" y="19801"/>
                  </a:cubicBezTo>
                  <a:cubicBezTo>
                    <a:pt x="19903" y="20614"/>
                    <a:pt x="17444" y="21382"/>
                    <a:pt x="14969" y="22106"/>
                  </a:cubicBezTo>
                  <a:cubicBezTo>
                    <a:pt x="12448" y="22844"/>
                    <a:pt x="9880" y="23440"/>
                    <a:pt x="7368" y="24206"/>
                  </a:cubicBezTo>
                  <a:cubicBezTo>
                    <a:pt x="7206" y="24255"/>
                    <a:pt x="7256" y="24480"/>
                    <a:pt x="7407" y="24480"/>
                  </a:cubicBezTo>
                  <a:cubicBezTo>
                    <a:pt x="7417" y="24480"/>
                    <a:pt x="7428" y="24479"/>
                    <a:pt x="7439" y="24476"/>
                  </a:cubicBezTo>
                  <a:cubicBezTo>
                    <a:pt x="10056" y="23948"/>
                    <a:pt x="12646" y="23146"/>
                    <a:pt x="15207" y="22398"/>
                  </a:cubicBezTo>
                  <a:cubicBezTo>
                    <a:pt x="17730" y="21662"/>
                    <a:pt x="20240" y="20878"/>
                    <a:pt x="22734" y="20046"/>
                  </a:cubicBezTo>
                  <a:cubicBezTo>
                    <a:pt x="25227" y="19215"/>
                    <a:pt x="27706" y="18337"/>
                    <a:pt x="30167" y="17412"/>
                  </a:cubicBezTo>
                  <a:cubicBezTo>
                    <a:pt x="32370" y="16584"/>
                    <a:pt x="34664" y="15792"/>
                    <a:pt x="36604" y="14431"/>
                  </a:cubicBezTo>
                  <a:cubicBezTo>
                    <a:pt x="36727" y="14439"/>
                    <a:pt x="36849" y="14443"/>
                    <a:pt x="36972" y="14443"/>
                  </a:cubicBezTo>
                  <a:cubicBezTo>
                    <a:pt x="37048" y="14443"/>
                    <a:pt x="37125" y="14441"/>
                    <a:pt x="37202" y="14438"/>
                  </a:cubicBezTo>
                  <a:lnTo>
                    <a:pt x="37202" y="14438"/>
                  </a:lnTo>
                  <a:cubicBezTo>
                    <a:pt x="35161" y="15650"/>
                    <a:pt x="33198" y="16995"/>
                    <a:pt x="31114" y="18139"/>
                  </a:cubicBezTo>
                  <a:cubicBezTo>
                    <a:pt x="28630" y="19504"/>
                    <a:pt x="26059" y="20679"/>
                    <a:pt x="23375" y="21596"/>
                  </a:cubicBezTo>
                  <a:cubicBezTo>
                    <a:pt x="18014" y="23426"/>
                    <a:pt x="12448" y="24641"/>
                    <a:pt x="6819" y="25258"/>
                  </a:cubicBezTo>
                  <a:cubicBezTo>
                    <a:pt x="6660" y="25276"/>
                    <a:pt x="6590" y="25423"/>
                    <a:pt x="6610" y="25543"/>
                  </a:cubicBezTo>
                  <a:cubicBezTo>
                    <a:pt x="6572" y="25580"/>
                    <a:pt x="6553" y="25633"/>
                    <a:pt x="6576" y="25700"/>
                  </a:cubicBezTo>
                  <a:cubicBezTo>
                    <a:pt x="8148" y="30148"/>
                    <a:pt x="9794" y="34569"/>
                    <a:pt x="11466" y="38978"/>
                  </a:cubicBezTo>
                  <a:cubicBezTo>
                    <a:pt x="12303" y="41184"/>
                    <a:pt x="13147" y="43386"/>
                    <a:pt x="14003" y="45583"/>
                  </a:cubicBezTo>
                  <a:cubicBezTo>
                    <a:pt x="14616" y="47154"/>
                    <a:pt x="15180" y="48762"/>
                    <a:pt x="15837" y="50322"/>
                  </a:cubicBezTo>
                  <a:cubicBezTo>
                    <a:pt x="15750" y="50336"/>
                    <a:pt x="15660" y="50343"/>
                    <a:pt x="15591" y="50395"/>
                  </a:cubicBezTo>
                  <a:cubicBezTo>
                    <a:pt x="15588" y="50390"/>
                    <a:pt x="15588" y="50386"/>
                    <a:pt x="15584" y="50382"/>
                  </a:cubicBezTo>
                  <a:cubicBezTo>
                    <a:pt x="14797" y="49388"/>
                    <a:pt x="13944" y="48349"/>
                    <a:pt x="13017" y="47482"/>
                  </a:cubicBezTo>
                  <a:cubicBezTo>
                    <a:pt x="13007" y="47471"/>
                    <a:pt x="12993" y="47465"/>
                    <a:pt x="12981" y="47460"/>
                  </a:cubicBezTo>
                  <a:cubicBezTo>
                    <a:pt x="12746" y="46538"/>
                    <a:pt x="12305" y="45649"/>
                    <a:pt x="11940" y="44777"/>
                  </a:cubicBezTo>
                  <a:cubicBezTo>
                    <a:pt x="11527" y="43791"/>
                    <a:pt x="11135" y="42796"/>
                    <a:pt x="10743" y="41802"/>
                  </a:cubicBezTo>
                  <a:cubicBezTo>
                    <a:pt x="10479" y="41033"/>
                    <a:pt x="10182" y="40278"/>
                    <a:pt x="9852" y="39537"/>
                  </a:cubicBezTo>
                  <a:cubicBezTo>
                    <a:pt x="9245" y="37986"/>
                    <a:pt x="8644" y="36432"/>
                    <a:pt x="8030" y="34884"/>
                  </a:cubicBezTo>
                  <a:cubicBezTo>
                    <a:pt x="7192" y="32775"/>
                    <a:pt x="6355" y="30666"/>
                    <a:pt x="5518" y="28556"/>
                  </a:cubicBezTo>
                  <a:cubicBezTo>
                    <a:pt x="4704" y="26503"/>
                    <a:pt x="3826" y="24461"/>
                    <a:pt x="3292" y="22311"/>
                  </a:cubicBezTo>
                  <a:cubicBezTo>
                    <a:pt x="3363" y="22300"/>
                    <a:pt x="3434" y="22290"/>
                    <a:pt x="3504" y="22279"/>
                  </a:cubicBezTo>
                  <a:lnTo>
                    <a:pt x="3504" y="22279"/>
                  </a:lnTo>
                  <a:cubicBezTo>
                    <a:pt x="3447" y="22298"/>
                    <a:pt x="3413" y="22378"/>
                    <a:pt x="3465" y="22434"/>
                  </a:cubicBezTo>
                  <a:cubicBezTo>
                    <a:pt x="4268" y="23321"/>
                    <a:pt x="5312" y="24057"/>
                    <a:pt x="6203" y="24862"/>
                  </a:cubicBezTo>
                  <a:cubicBezTo>
                    <a:pt x="6215" y="24872"/>
                    <a:pt x="6228" y="24877"/>
                    <a:pt x="6240" y="24877"/>
                  </a:cubicBezTo>
                  <a:cubicBezTo>
                    <a:pt x="6281" y="24877"/>
                    <a:pt x="6314" y="24826"/>
                    <a:pt x="6279" y="24786"/>
                  </a:cubicBezTo>
                  <a:cubicBezTo>
                    <a:pt x="5493" y="23904"/>
                    <a:pt x="4603" y="22891"/>
                    <a:pt x="3577" y="22287"/>
                  </a:cubicBezTo>
                  <a:cubicBezTo>
                    <a:pt x="3559" y="22276"/>
                    <a:pt x="3543" y="22275"/>
                    <a:pt x="3527" y="22275"/>
                  </a:cubicBezTo>
                  <a:cubicBezTo>
                    <a:pt x="6080" y="21858"/>
                    <a:pt x="8503" y="20951"/>
                    <a:pt x="10957" y="20148"/>
                  </a:cubicBezTo>
                  <a:cubicBezTo>
                    <a:pt x="11189" y="20072"/>
                    <a:pt x="11423" y="19998"/>
                    <a:pt x="11657" y="19924"/>
                  </a:cubicBezTo>
                  <a:cubicBezTo>
                    <a:pt x="12982" y="19622"/>
                    <a:pt x="14305" y="19309"/>
                    <a:pt x="15627" y="18995"/>
                  </a:cubicBezTo>
                  <a:cubicBezTo>
                    <a:pt x="17749" y="18490"/>
                    <a:pt x="19940" y="18064"/>
                    <a:pt x="22026" y="17386"/>
                  </a:cubicBezTo>
                  <a:cubicBezTo>
                    <a:pt x="26388" y="16496"/>
                    <a:pt x="30811" y="15638"/>
                    <a:pt x="34927" y="13980"/>
                  </a:cubicBezTo>
                  <a:close/>
                  <a:moveTo>
                    <a:pt x="37975" y="14353"/>
                  </a:moveTo>
                  <a:lnTo>
                    <a:pt x="37975" y="14353"/>
                  </a:lnTo>
                  <a:cubicBezTo>
                    <a:pt x="36457" y="16137"/>
                    <a:pt x="34745" y="17605"/>
                    <a:pt x="32704" y="18816"/>
                  </a:cubicBezTo>
                  <a:cubicBezTo>
                    <a:pt x="30363" y="20204"/>
                    <a:pt x="27835" y="21307"/>
                    <a:pt x="25299" y="22283"/>
                  </a:cubicBezTo>
                  <a:cubicBezTo>
                    <a:pt x="19815" y="24395"/>
                    <a:pt x="14052" y="25739"/>
                    <a:pt x="8203" y="26294"/>
                  </a:cubicBezTo>
                  <a:cubicBezTo>
                    <a:pt x="7918" y="26320"/>
                    <a:pt x="7905" y="26756"/>
                    <a:pt x="8174" y="26756"/>
                  </a:cubicBezTo>
                  <a:cubicBezTo>
                    <a:pt x="8180" y="26756"/>
                    <a:pt x="8185" y="26755"/>
                    <a:pt x="8191" y="26755"/>
                  </a:cubicBezTo>
                  <a:cubicBezTo>
                    <a:pt x="8194" y="26760"/>
                    <a:pt x="8195" y="26767"/>
                    <a:pt x="8199" y="26773"/>
                  </a:cubicBezTo>
                  <a:cubicBezTo>
                    <a:pt x="9314" y="28825"/>
                    <a:pt x="10128" y="31007"/>
                    <a:pt x="10962" y="33184"/>
                  </a:cubicBezTo>
                  <a:cubicBezTo>
                    <a:pt x="11825" y="35435"/>
                    <a:pt x="12667" y="37694"/>
                    <a:pt x="13518" y="39949"/>
                  </a:cubicBezTo>
                  <a:cubicBezTo>
                    <a:pt x="14349" y="42158"/>
                    <a:pt x="15191" y="44362"/>
                    <a:pt x="16028" y="46569"/>
                  </a:cubicBezTo>
                  <a:cubicBezTo>
                    <a:pt x="16446" y="47672"/>
                    <a:pt x="16863" y="48774"/>
                    <a:pt x="17283" y="49878"/>
                  </a:cubicBezTo>
                  <a:cubicBezTo>
                    <a:pt x="17476" y="50392"/>
                    <a:pt x="17653" y="50929"/>
                    <a:pt x="17853" y="51457"/>
                  </a:cubicBezTo>
                  <a:cubicBezTo>
                    <a:pt x="17484" y="51533"/>
                    <a:pt x="17087" y="51579"/>
                    <a:pt x="16734" y="51701"/>
                  </a:cubicBezTo>
                  <a:cubicBezTo>
                    <a:pt x="16593" y="51263"/>
                    <a:pt x="16440" y="50829"/>
                    <a:pt x="16282" y="50396"/>
                  </a:cubicBezTo>
                  <a:cubicBezTo>
                    <a:pt x="16328" y="50349"/>
                    <a:pt x="16301" y="50266"/>
                    <a:pt x="16232" y="50258"/>
                  </a:cubicBezTo>
                  <a:cubicBezTo>
                    <a:pt x="15606" y="48559"/>
                    <a:pt x="14877" y="46891"/>
                    <a:pt x="14224" y="45208"/>
                  </a:cubicBezTo>
                  <a:cubicBezTo>
                    <a:pt x="13389" y="43058"/>
                    <a:pt x="12563" y="40904"/>
                    <a:pt x="11749" y="38746"/>
                  </a:cubicBezTo>
                  <a:cubicBezTo>
                    <a:pt x="10113" y="34404"/>
                    <a:pt x="8526" y="30042"/>
                    <a:pt x="6943" y="25681"/>
                  </a:cubicBezTo>
                  <a:cubicBezTo>
                    <a:pt x="12570" y="25058"/>
                    <a:pt x="18129" y="23850"/>
                    <a:pt x="23487" y="22016"/>
                  </a:cubicBezTo>
                  <a:cubicBezTo>
                    <a:pt x="26116" y="21119"/>
                    <a:pt x="28631" y="19984"/>
                    <a:pt x="31054" y="18628"/>
                  </a:cubicBezTo>
                  <a:cubicBezTo>
                    <a:pt x="33405" y="17313"/>
                    <a:pt x="35782" y="15930"/>
                    <a:pt x="37975" y="14353"/>
                  </a:cubicBezTo>
                  <a:close/>
                  <a:moveTo>
                    <a:pt x="39140" y="14055"/>
                  </a:moveTo>
                  <a:cubicBezTo>
                    <a:pt x="38984" y="14266"/>
                    <a:pt x="38934" y="14617"/>
                    <a:pt x="38852" y="14818"/>
                  </a:cubicBezTo>
                  <a:cubicBezTo>
                    <a:pt x="38331" y="16085"/>
                    <a:pt x="37659" y="17294"/>
                    <a:pt x="36880" y="18421"/>
                  </a:cubicBezTo>
                  <a:cubicBezTo>
                    <a:pt x="35311" y="20689"/>
                    <a:pt x="33275" y="22622"/>
                    <a:pt x="31000" y="24171"/>
                  </a:cubicBezTo>
                  <a:cubicBezTo>
                    <a:pt x="25939" y="27618"/>
                    <a:pt x="19833" y="29053"/>
                    <a:pt x="13788" y="29387"/>
                  </a:cubicBezTo>
                  <a:cubicBezTo>
                    <a:pt x="13777" y="29388"/>
                    <a:pt x="13769" y="29389"/>
                    <a:pt x="13760" y="29391"/>
                  </a:cubicBezTo>
                  <a:cubicBezTo>
                    <a:pt x="13718" y="29375"/>
                    <a:pt x="13675" y="29368"/>
                    <a:pt x="13631" y="29368"/>
                  </a:cubicBezTo>
                  <a:cubicBezTo>
                    <a:pt x="13611" y="29368"/>
                    <a:pt x="13591" y="29370"/>
                    <a:pt x="13571" y="29372"/>
                  </a:cubicBezTo>
                  <a:cubicBezTo>
                    <a:pt x="13545" y="29374"/>
                    <a:pt x="13519" y="29376"/>
                    <a:pt x="13493" y="29376"/>
                  </a:cubicBezTo>
                  <a:cubicBezTo>
                    <a:pt x="13487" y="29376"/>
                    <a:pt x="13482" y="29376"/>
                    <a:pt x="13476" y="29376"/>
                  </a:cubicBezTo>
                  <a:cubicBezTo>
                    <a:pt x="13437" y="29351"/>
                    <a:pt x="13397" y="29326"/>
                    <a:pt x="13357" y="29301"/>
                  </a:cubicBezTo>
                  <a:cubicBezTo>
                    <a:pt x="13335" y="29288"/>
                    <a:pt x="13311" y="29282"/>
                    <a:pt x="13286" y="29282"/>
                  </a:cubicBezTo>
                  <a:cubicBezTo>
                    <a:pt x="13228" y="29282"/>
                    <a:pt x="13168" y="29316"/>
                    <a:pt x="13138" y="29365"/>
                  </a:cubicBezTo>
                  <a:cubicBezTo>
                    <a:pt x="13123" y="29362"/>
                    <a:pt x="13107" y="29360"/>
                    <a:pt x="13091" y="29360"/>
                  </a:cubicBezTo>
                  <a:cubicBezTo>
                    <a:pt x="12978" y="29360"/>
                    <a:pt x="12870" y="29445"/>
                    <a:pt x="12917" y="29587"/>
                  </a:cubicBezTo>
                  <a:cubicBezTo>
                    <a:pt x="14417" y="34071"/>
                    <a:pt x="16180" y="38482"/>
                    <a:pt x="17796" y="42926"/>
                  </a:cubicBezTo>
                  <a:cubicBezTo>
                    <a:pt x="18605" y="45152"/>
                    <a:pt x="19398" y="47382"/>
                    <a:pt x="20181" y="49616"/>
                  </a:cubicBezTo>
                  <a:cubicBezTo>
                    <a:pt x="20516" y="50568"/>
                    <a:pt x="20847" y="51521"/>
                    <a:pt x="21180" y="52474"/>
                  </a:cubicBezTo>
                  <a:cubicBezTo>
                    <a:pt x="20613" y="52599"/>
                    <a:pt x="20072" y="52669"/>
                    <a:pt x="19509" y="52669"/>
                  </a:cubicBezTo>
                  <a:cubicBezTo>
                    <a:pt x="19237" y="52669"/>
                    <a:pt x="18961" y="52653"/>
                    <a:pt x="18674" y="52619"/>
                  </a:cubicBezTo>
                  <a:cubicBezTo>
                    <a:pt x="18429" y="51552"/>
                    <a:pt x="17930" y="50505"/>
                    <a:pt x="17548" y="49491"/>
                  </a:cubicBezTo>
                  <a:cubicBezTo>
                    <a:pt x="17131" y="48388"/>
                    <a:pt x="16713" y="47284"/>
                    <a:pt x="16297" y="46181"/>
                  </a:cubicBezTo>
                  <a:cubicBezTo>
                    <a:pt x="15445" y="43925"/>
                    <a:pt x="14596" y="41669"/>
                    <a:pt x="13738" y="39415"/>
                  </a:cubicBezTo>
                  <a:cubicBezTo>
                    <a:pt x="12900" y="37210"/>
                    <a:pt x="12056" y="35007"/>
                    <a:pt x="11230" y="32796"/>
                  </a:cubicBezTo>
                  <a:cubicBezTo>
                    <a:pt x="10456" y="30729"/>
                    <a:pt x="9698" y="28643"/>
                    <a:pt x="8620" y="26710"/>
                  </a:cubicBezTo>
                  <a:cubicBezTo>
                    <a:pt x="14517" y="26111"/>
                    <a:pt x="20320" y="24729"/>
                    <a:pt x="25839" y="22557"/>
                  </a:cubicBezTo>
                  <a:cubicBezTo>
                    <a:pt x="28347" y="21570"/>
                    <a:pt x="30838" y="20463"/>
                    <a:pt x="33141" y="19054"/>
                  </a:cubicBezTo>
                  <a:cubicBezTo>
                    <a:pt x="35167" y="17816"/>
                    <a:pt x="37205" y="16262"/>
                    <a:pt x="38506" y="14238"/>
                  </a:cubicBezTo>
                  <a:cubicBezTo>
                    <a:pt x="38666" y="14197"/>
                    <a:pt x="38825" y="14150"/>
                    <a:pt x="38983" y="14100"/>
                  </a:cubicBezTo>
                  <a:cubicBezTo>
                    <a:pt x="39036" y="14085"/>
                    <a:pt x="39087" y="14072"/>
                    <a:pt x="39140" y="14055"/>
                  </a:cubicBezTo>
                  <a:close/>
                  <a:moveTo>
                    <a:pt x="39291" y="15117"/>
                  </a:moveTo>
                  <a:cubicBezTo>
                    <a:pt x="40477" y="19371"/>
                    <a:pt x="41689" y="23616"/>
                    <a:pt x="42933" y="27853"/>
                  </a:cubicBezTo>
                  <a:cubicBezTo>
                    <a:pt x="43571" y="30025"/>
                    <a:pt x="44216" y="32193"/>
                    <a:pt x="44868" y="34360"/>
                  </a:cubicBezTo>
                  <a:cubicBezTo>
                    <a:pt x="45494" y="36441"/>
                    <a:pt x="46012" y="38631"/>
                    <a:pt x="46868" y="40635"/>
                  </a:cubicBezTo>
                  <a:cubicBezTo>
                    <a:pt x="46857" y="40632"/>
                    <a:pt x="46846" y="40631"/>
                    <a:pt x="46834" y="40631"/>
                  </a:cubicBezTo>
                  <a:cubicBezTo>
                    <a:pt x="46778" y="40631"/>
                    <a:pt x="46722" y="40663"/>
                    <a:pt x="46694" y="40735"/>
                  </a:cubicBezTo>
                  <a:lnTo>
                    <a:pt x="46694" y="40734"/>
                  </a:lnTo>
                  <a:cubicBezTo>
                    <a:pt x="45750" y="43075"/>
                    <a:pt x="44015" y="44965"/>
                    <a:pt x="42211" y="46692"/>
                  </a:cubicBezTo>
                  <a:cubicBezTo>
                    <a:pt x="40474" y="48354"/>
                    <a:pt x="38553" y="49816"/>
                    <a:pt x="36493" y="51053"/>
                  </a:cubicBezTo>
                  <a:cubicBezTo>
                    <a:pt x="32281" y="53586"/>
                    <a:pt x="27576" y="55103"/>
                    <a:pt x="22694" y="55617"/>
                  </a:cubicBezTo>
                  <a:cubicBezTo>
                    <a:pt x="22689" y="55617"/>
                    <a:pt x="22684" y="55618"/>
                    <a:pt x="22678" y="55620"/>
                  </a:cubicBezTo>
                  <a:cubicBezTo>
                    <a:pt x="22431" y="54599"/>
                    <a:pt x="22016" y="53597"/>
                    <a:pt x="21665" y="52611"/>
                  </a:cubicBezTo>
                  <a:cubicBezTo>
                    <a:pt x="21740" y="52539"/>
                    <a:pt x="21686" y="52405"/>
                    <a:pt x="21587" y="52389"/>
                  </a:cubicBezTo>
                  <a:cubicBezTo>
                    <a:pt x="21214" y="51333"/>
                    <a:pt x="20839" y="50278"/>
                    <a:pt x="20463" y="49223"/>
                  </a:cubicBezTo>
                  <a:cubicBezTo>
                    <a:pt x="19686" y="47042"/>
                    <a:pt x="18905" y="44861"/>
                    <a:pt x="18126" y="42680"/>
                  </a:cubicBezTo>
                  <a:cubicBezTo>
                    <a:pt x="16598" y="38390"/>
                    <a:pt x="15141" y="34041"/>
                    <a:pt x="13420" y="29823"/>
                  </a:cubicBezTo>
                  <a:lnTo>
                    <a:pt x="13420" y="29823"/>
                  </a:lnTo>
                  <a:cubicBezTo>
                    <a:pt x="13487" y="29833"/>
                    <a:pt x="13553" y="29842"/>
                    <a:pt x="13619" y="29853"/>
                  </a:cubicBezTo>
                  <a:cubicBezTo>
                    <a:pt x="13657" y="29884"/>
                    <a:pt x="13707" y="29903"/>
                    <a:pt x="13771" y="29903"/>
                  </a:cubicBezTo>
                  <a:cubicBezTo>
                    <a:pt x="13775" y="29903"/>
                    <a:pt x="13779" y="29903"/>
                    <a:pt x="13783" y="29903"/>
                  </a:cubicBezTo>
                  <a:cubicBezTo>
                    <a:pt x="19452" y="29584"/>
                    <a:pt x="25169" y="28332"/>
                    <a:pt x="30069" y="25362"/>
                  </a:cubicBezTo>
                  <a:cubicBezTo>
                    <a:pt x="32192" y="24075"/>
                    <a:pt x="34144" y="22487"/>
                    <a:pt x="35781" y="20616"/>
                  </a:cubicBezTo>
                  <a:cubicBezTo>
                    <a:pt x="36573" y="19708"/>
                    <a:pt x="37294" y="18736"/>
                    <a:pt x="37921" y="17705"/>
                  </a:cubicBezTo>
                  <a:cubicBezTo>
                    <a:pt x="38261" y="17145"/>
                    <a:pt x="38577" y="16568"/>
                    <a:pt x="38856" y="15976"/>
                  </a:cubicBezTo>
                  <a:cubicBezTo>
                    <a:pt x="38922" y="15835"/>
                    <a:pt x="39128" y="15470"/>
                    <a:pt x="39291" y="15117"/>
                  </a:cubicBezTo>
                  <a:close/>
                  <a:moveTo>
                    <a:pt x="76046" y="0"/>
                  </a:moveTo>
                  <a:cubicBezTo>
                    <a:pt x="76031" y="0"/>
                    <a:pt x="76016" y="3"/>
                    <a:pt x="76001" y="8"/>
                  </a:cubicBezTo>
                  <a:cubicBezTo>
                    <a:pt x="73301" y="904"/>
                    <a:pt x="70651" y="1952"/>
                    <a:pt x="67954" y="2861"/>
                  </a:cubicBezTo>
                  <a:cubicBezTo>
                    <a:pt x="65254" y="3771"/>
                    <a:pt x="62537" y="4629"/>
                    <a:pt x="59816" y="5476"/>
                  </a:cubicBezTo>
                  <a:cubicBezTo>
                    <a:pt x="54438" y="7152"/>
                    <a:pt x="49057" y="8818"/>
                    <a:pt x="43679" y="10488"/>
                  </a:cubicBezTo>
                  <a:cubicBezTo>
                    <a:pt x="42664" y="9204"/>
                    <a:pt x="41328" y="8668"/>
                    <a:pt x="39852" y="8668"/>
                  </a:cubicBezTo>
                  <a:cubicBezTo>
                    <a:pt x="39257" y="8668"/>
                    <a:pt x="38639" y="8755"/>
                    <a:pt x="38011" y="8915"/>
                  </a:cubicBezTo>
                  <a:cubicBezTo>
                    <a:pt x="36028" y="9423"/>
                    <a:pt x="34497" y="10975"/>
                    <a:pt x="34125" y="13002"/>
                  </a:cubicBezTo>
                  <a:cubicBezTo>
                    <a:pt x="34124" y="13007"/>
                    <a:pt x="34125" y="13012"/>
                    <a:pt x="34124" y="13016"/>
                  </a:cubicBezTo>
                  <a:cubicBezTo>
                    <a:pt x="31338" y="13360"/>
                    <a:pt x="28572" y="14083"/>
                    <a:pt x="25824" y="14641"/>
                  </a:cubicBezTo>
                  <a:cubicBezTo>
                    <a:pt x="22942" y="15227"/>
                    <a:pt x="20059" y="15813"/>
                    <a:pt x="17177" y="16399"/>
                  </a:cubicBezTo>
                  <a:cubicBezTo>
                    <a:pt x="14295" y="16985"/>
                    <a:pt x="11414" y="17570"/>
                    <a:pt x="8532" y="18156"/>
                  </a:cubicBezTo>
                  <a:cubicBezTo>
                    <a:pt x="5757" y="18720"/>
                    <a:pt x="2904" y="19146"/>
                    <a:pt x="282" y="20256"/>
                  </a:cubicBezTo>
                  <a:cubicBezTo>
                    <a:pt x="160" y="20307"/>
                    <a:pt x="130" y="20410"/>
                    <a:pt x="156" y="20506"/>
                  </a:cubicBezTo>
                  <a:cubicBezTo>
                    <a:pt x="65" y="20536"/>
                    <a:pt x="0" y="20618"/>
                    <a:pt x="45" y="20735"/>
                  </a:cubicBezTo>
                  <a:cubicBezTo>
                    <a:pt x="1769" y="25332"/>
                    <a:pt x="3622" y="29888"/>
                    <a:pt x="5482" y="34432"/>
                  </a:cubicBezTo>
                  <a:cubicBezTo>
                    <a:pt x="6372" y="36602"/>
                    <a:pt x="7272" y="38769"/>
                    <a:pt x="8182" y="40930"/>
                  </a:cubicBezTo>
                  <a:cubicBezTo>
                    <a:pt x="8664" y="42074"/>
                    <a:pt x="9149" y="43217"/>
                    <a:pt x="9637" y="44358"/>
                  </a:cubicBezTo>
                  <a:cubicBezTo>
                    <a:pt x="10114" y="45468"/>
                    <a:pt x="10535" y="46650"/>
                    <a:pt x="11157" y="47690"/>
                  </a:cubicBezTo>
                  <a:cubicBezTo>
                    <a:pt x="11158" y="47758"/>
                    <a:pt x="11193" y="47820"/>
                    <a:pt x="11277" y="47837"/>
                  </a:cubicBezTo>
                  <a:cubicBezTo>
                    <a:pt x="11332" y="47849"/>
                    <a:pt x="11388" y="47854"/>
                    <a:pt x="11444" y="47854"/>
                  </a:cubicBezTo>
                  <a:cubicBezTo>
                    <a:pt x="11640" y="47854"/>
                    <a:pt x="11838" y="47792"/>
                    <a:pt x="12028" y="47743"/>
                  </a:cubicBezTo>
                  <a:cubicBezTo>
                    <a:pt x="12303" y="47671"/>
                    <a:pt x="12505" y="47644"/>
                    <a:pt x="12673" y="47407"/>
                  </a:cubicBezTo>
                  <a:cubicBezTo>
                    <a:pt x="12693" y="47378"/>
                    <a:pt x="12678" y="47332"/>
                    <a:pt x="12648" y="47315"/>
                  </a:cubicBezTo>
                  <a:lnTo>
                    <a:pt x="12652" y="47295"/>
                  </a:lnTo>
                  <a:cubicBezTo>
                    <a:pt x="12697" y="47382"/>
                    <a:pt x="12742" y="47467"/>
                    <a:pt x="12789" y="47551"/>
                  </a:cubicBezTo>
                  <a:cubicBezTo>
                    <a:pt x="12782" y="47579"/>
                    <a:pt x="12788" y="47610"/>
                    <a:pt x="12811" y="47641"/>
                  </a:cubicBezTo>
                  <a:cubicBezTo>
                    <a:pt x="13581" y="48669"/>
                    <a:pt x="14520" y="49633"/>
                    <a:pt x="15434" y="50534"/>
                  </a:cubicBezTo>
                  <a:cubicBezTo>
                    <a:pt x="15457" y="50558"/>
                    <a:pt x="15483" y="50568"/>
                    <a:pt x="15507" y="50568"/>
                  </a:cubicBezTo>
                  <a:cubicBezTo>
                    <a:pt x="15521" y="50568"/>
                    <a:pt x="15535" y="50564"/>
                    <a:pt x="15548" y="50558"/>
                  </a:cubicBezTo>
                  <a:cubicBezTo>
                    <a:pt x="15558" y="50573"/>
                    <a:pt x="15575" y="50585"/>
                    <a:pt x="15595" y="50593"/>
                  </a:cubicBezTo>
                  <a:cubicBezTo>
                    <a:pt x="15622" y="50604"/>
                    <a:pt x="15649" y="50608"/>
                    <a:pt x="15675" y="50608"/>
                  </a:cubicBezTo>
                  <a:cubicBezTo>
                    <a:pt x="15753" y="50608"/>
                    <a:pt x="15829" y="50569"/>
                    <a:pt x="15906" y="50542"/>
                  </a:cubicBezTo>
                  <a:lnTo>
                    <a:pt x="15929" y="50534"/>
                  </a:lnTo>
                  <a:cubicBezTo>
                    <a:pt x="16114" y="50965"/>
                    <a:pt x="16304" y="51394"/>
                    <a:pt x="16506" y="51816"/>
                  </a:cubicBezTo>
                  <a:cubicBezTo>
                    <a:pt x="16462" y="51894"/>
                    <a:pt x="16533" y="52013"/>
                    <a:pt x="16628" y="52024"/>
                  </a:cubicBezTo>
                  <a:cubicBezTo>
                    <a:pt x="16675" y="52029"/>
                    <a:pt x="16723" y="52032"/>
                    <a:pt x="16772" y="52032"/>
                  </a:cubicBezTo>
                  <a:cubicBezTo>
                    <a:pt x="17165" y="52032"/>
                    <a:pt x="17588" y="51871"/>
                    <a:pt x="17956" y="51720"/>
                  </a:cubicBezTo>
                  <a:cubicBezTo>
                    <a:pt x="18139" y="52180"/>
                    <a:pt x="18341" y="52626"/>
                    <a:pt x="18596" y="53037"/>
                  </a:cubicBezTo>
                  <a:cubicBezTo>
                    <a:pt x="18613" y="53066"/>
                    <a:pt x="18639" y="53078"/>
                    <a:pt x="18664" y="53078"/>
                  </a:cubicBezTo>
                  <a:cubicBezTo>
                    <a:pt x="18706" y="53078"/>
                    <a:pt x="18748" y="53043"/>
                    <a:pt x="18748" y="52992"/>
                  </a:cubicBezTo>
                  <a:cubicBezTo>
                    <a:pt x="19046" y="53049"/>
                    <a:pt x="19354" y="53078"/>
                    <a:pt x="19663" y="53078"/>
                  </a:cubicBezTo>
                  <a:cubicBezTo>
                    <a:pt x="20219" y="53078"/>
                    <a:pt x="20778" y="52984"/>
                    <a:pt x="21289" y="52788"/>
                  </a:cubicBezTo>
                  <a:cubicBezTo>
                    <a:pt x="21293" y="52799"/>
                    <a:pt x="21296" y="52811"/>
                    <a:pt x="21300" y="52822"/>
                  </a:cubicBezTo>
                  <a:cubicBezTo>
                    <a:pt x="21675" y="53894"/>
                    <a:pt x="21991" y="55029"/>
                    <a:pt x="22504" y="56044"/>
                  </a:cubicBezTo>
                  <a:cubicBezTo>
                    <a:pt x="22527" y="56093"/>
                    <a:pt x="22566" y="56112"/>
                    <a:pt x="22606" y="56112"/>
                  </a:cubicBezTo>
                  <a:cubicBezTo>
                    <a:pt x="22628" y="56112"/>
                    <a:pt x="22651" y="56106"/>
                    <a:pt x="22671" y="56096"/>
                  </a:cubicBezTo>
                  <a:cubicBezTo>
                    <a:pt x="22676" y="56096"/>
                    <a:pt x="22680" y="56096"/>
                    <a:pt x="22684" y="56096"/>
                  </a:cubicBezTo>
                  <a:cubicBezTo>
                    <a:pt x="22685" y="56096"/>
                    <a:pt x="22687" y="56096"/>
                    <a:pt x="22689" y="56096"/>
                  </a:cubicBezTo>
                  <a:cubicBezTo>
                    <a:pt x="27724" y="55660"/>
                    <a:pt x="32642" y="53947"/>
                    <a:pt x="36936" y="51297"/>
                  </a:cubicBezTo>
                  <a:cubicBezTo>
                    <a:pt x="39083" y="49971"/>
                    <a:pt x="41088" y="48404"/>
                    <a:pt x="42882" y="46628"/>
                  </a:cubicBezTo>
                  <a:cubicBezTo>
                    <a:pt x="43797" y="45722"/>
                    <a:pt x="44668" y="44762"/>
                    <a:pt x="45459" y="43744"/>
                  </a:cubicBezTo>
                  <a:cubicBezTo>
                    <a:pt x="46104" y="42915"/>
                    <a:pt x="46738" y="42006"/>
                    <a:pt x="46952" y="40962"/>
                  </a:cubicBezTo>
                  <a:cubicBezTo>
                    <a:pt x="46952" y="40964"/>
                    <a:pt x="46953" y="40964"/>
                    <a:pt x="46953" y="40964"/>
                  </a:cubicBezTo>
                  <a:cubicBezTo>
                    <a:pt x="48203" y="42841"/>
                    <a:pt x="50522" y="43859"/>
                    <a:pt x="52553" y="44654"/>
                  </a:cubicBezTo>
                  <a:cubicBezTo>
                    <a:pt x="54853" y="45553"/>
                    <a:pt x="57301" y="46073"/>
                    <a:pt x="59762" y="46247"/>
                  </a:cubicBezTo>
                  <a:cubicBezTo>
                    <a:pt x="60366" y="46290"/>
                    <a:pt x="60972" y="46311"/>
                    <a:pt x="61577" y="46311"/>
                  </a:cubicBezTo>
                  <a:cubicBezTo>
                    <a:pt x="63588" y="46311"/>
                    <a:pt x="65598" y="46078"/>
                    <a:pt x="67558" y="45633"/>
                  </a:cubicBezTo>
                  <a:cubicBezTo>
                    <a:pt x="70191" y="45037"/>
                    <a:pt x="73088" y="44120"/>
                    <a:pt x="75341" y="42592"/>
                  </a:cubicBezTo>
                  <a:cubicBezTo>
                    <a:pt x="75458" y="42512"/>
                    <a:pt x="75441" y="42382"/>
                    <a:pt x="75361" y="42316"/>
                  </a:cubicBezTo>
                  <a:cubicBezTo>
                    <a:pt x="75365" y="42296"/>
                    <a:pt x="75366" y="42274"/>
                    <a:pt x="75364" y="42250"/>
                  </a:cubicBezTo>
                  <a:cubicBezTo>
                    <a:pt x="75262" y="41273"/>
                    <a:pt x="75147" y="40300"/>
                    <a:pt x="75026" y="39326"/>
                  </a:cubicBezTo>
                  <a:lnTo>
                    <a:pt x="75026" y="39326"/>
                  </a:lnTo>
                  <a:cubicBezTo>
                    <a:pt x="75041" y="39329"/>
                    <a:pt x="75056" y="39331"/>
                    <a:pt x="75073" y="39331"/>
                  </a:cubicBezTo>
                  <a:cubicBezTo>
                    <a:pt x="75086" y="39331"/>
                    <a:pt x="75099" y="39330"/>
                    <a:pt x="75114" y="39327"/>
                  </a:cubicBezTo>
                  <a:cubicBezTo>
                    <a:pt x="75902" y="39204"/>
                    <a:pt x="76677" y="38889"/>
                    <a:pt x="77242" y="38316"/>
                  </a:cubicBezTo>
                  <a:cubicBezTo>
                    <a:pt x="77293" y="38295"/>
                    <a:pt x="77331" y="38256"/>
                    <a:pt x="77342" y="38202"/>
                  </a:cubicBezTo>
                  <a:cubicBezTo>
                    <a:pt x="77358" y="38166"/>
                    <a:pt x="77356" y="38128"/>
                    <a:pt x="77341" y="38095"/>
                  </a:cubicBezTo>
                  <a:cubicBezTo>
                    <a:pt x="77270" y="37490"/>
                    <a:pt x="77192" y="36884"/>
                    <a:pt x="77108" y="36279"/>
                  </a:cubicBezTo>
                  <a:lnTo>
                    <a:pt x="77108" y="36279"/>
                  </a:lnTo>
                  <a:cubicBezTo>
                    <a:pt x="77126" y="36284"/>
                    <a:pt x="77144" y="36287"/>
                    <a:pt x="77164" y="36287"/>
                  </a:cubicBezTo>
                  <a:cubicBezTo>
                    <a:pt x="77178" y="36287"/>
                    <a:pt x="77193" y="36286"/>
                    <a:pt x="77208" y="36282"/>
                  </a:cubicBezTo>
                  <a:cubicBezTo>
                    <a:pt x="77752" y="36143"/>
                    <a:pt x="78301" y="35880"/>
                    <a:pt x="78759" y="35560"/>
                  </a:cubicBezTo>
                  <a:cubicBezTo>
                    <a:pt x="78803" y="35531"/>
                    <a:pt x="78823" y="35492"/>
                    <a:pt x="78828" y="35453"/>
                  </a:cubicBezTo>
                  <a:cubicBezTo>
                    <a:pt x="78870" y="35411"/>
                    <a:pt x="78895" y="35353"/>
                    <a:pt x="78885" y="35283"/>
                  </a:cubicBezTo>
                  <a:cubicBezTo>
                    <a:pt x="78849" y="35016"/>
                    <a:pt x="78809" y="34750"/>
                    <a:pt x="78773" y="34483"/>
                  </a:cubicBezTo>
                  <a:cubicBezTo>
                    <a:pt x="79084" y="33883"/>
                    <a:pt x="79283" y="33208"/>
                    <a:pt x="79500" y="32571"/>
                  </a:cubicBezTo>
                  <a:cubicBezTo>
                    <a:pt x="79738" y="31875"/>
                    <a:pt x="79995" y="31178"/>
                    <a:pt x="80156" y="30459"/>
                  </a:cubicBezTo>
                  <a:cubicBezTo>
                    <a:pt x="80171" y="30437"/>
                    <a:pt x="80179" y="30412"/>
                    <a:pt x="80177" y="30379"/>
                  </a:cubicBezTo>
                  <a:cubicBezTo>
                    <a:pt x="80163" y="30238"/>
                    <a:pt x="80145" y="30098"/>
                    <a:pt x="80129" y="29957"/>
                  </a:cubicBezTo>
                  <a:cubicBezTo>
                    <a:pt x="80285" y="29932"/>
                    <a:pt x="80424" y="29830"/>
                    <a:pt x="80575" y="29784"/>
                  </a:cubicBezTo>
                  <a:cubicBezTo>
                    <a:pt x="80736" y="29737"/>
                    <a:pt x="80901" y="29718"/>
                    <a:pt x="81069" y="29716"/>
                  </a:cubicBezTo>
                  <a:cubicBezTo>
                    <a:pt x="81137" y="29716"/>
                    <a:pt x="81184" y="29689"/>
                    <a:pt x="81215" y="29652"/>
                  </a:cubicBezTo>
                  <a:cubicBezTo>
                    <a:pt x="81289" y="29650"/>
                    <a:pt x="81362" y="29603"/>
                    <a:pt x="81354" y="29514"/>
                  </a:cubicBezTo>
                  <a:cubicBezTo>
                    <a:pt x="81134" y="27147"/>
                    <a:pt x="80636" y="24786"/>
                    <a:pt x="80262" y="22440"/>
                  </a:cubicBezTo>
                  <a:cubicBezTo>
                    <a:pt x="79870" y="19996"/>
                    <a:pt x="79452" y="17557"/>
                    <a:pt x="79041" y="15116"/>
                  </a:cubicBezTo>
                  <a:lnTo>
                    <a:pt x="79039" y="15117"/>
                  </a:lnTo>
                  <a:cubicBezTo>
                    <a:pt x="78217" y="10235"/>
                    <a:pt x="77366" y="5359"/>
                    <a:pt x="76479" y="488"/>
                  </a:cubicBezTo>
                  <a:cubicBezTo>
                    <a:pt x="76475" y="466"/>
                    <a:pt x="76467" y="447"/>
                    <a:pt x="76459" y="430"/>
                  </a:cubicBezTo>
                  <a:cubicBezTo>
                    <a:pt x="76466" y="234"/>
                    <a:pt x="76337" y="96"/>
                    <a:pt x="76156" y="59"/>
                  </a:cubicBezTo>
                  <a:cubicBezTo>
                    <a:pt x="76129" y="24"/>
                    <a:pt x="76091" y="0"/>
                    <a:pt x="76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 name="Google Shape;2242;p40"/>
          <p:cNvGrpSpPr/>
          <p:nvPr/>
        </p:nvGrpSpPr>
        <p:grpSpPr>
          <a:xfrm>
            <a:off x="7651196" y="399470"/>
            <a:ext cx="986955" cy="1471486"/>
            <a:chOff x="7766300" y="881313"/>
            <a:chExt cx="577775" cy="861425"/>
          </a:xfrm>
        </p:grpSpPr>
        <p:sp>
          <p:nvSpPr>
            <p:cNvPr id="2243" name="Google Shape;2243;p40"/>
            <p:cNvSpPr/>
            <p:nvPr/>
          </p:nvSpPr>
          <p:spPr>
            <a:xfrm>
              <a:off x="7853825" y="1505913"/>
              <a:ext cx="3475" cy="20775"/>
            </a:xfrm>
            <a:custGeom>
              <a:avLst/>
              <a:gdLst/>
              <a:ahLst/>
              <a:cxnLst/>
              <a:rect l="l" t="t" r="r" b="b"/>
              <a:pathLst>
                <a:path w="139" h="831" extrusionOk="0">
                  <a:moveTo>
                    <a:pt x="1" y="0"/>
                  </a:moveTo>
                  <a:lnTo>
                    <a:pt x="1" y="0"/>
                  </a:lnTo>
                  <a:cubicBezTo>
                    <a:pt x="47" y="277"/>
                    <a:pt x="93" y="553"/>
                    <a:pt x="139" y="830"/>
                  </a:cubicBezTo>
                  <a:cubicBezTo>
                    <a:pt x="111" y="565"/>
                    <a:pt x="81" y="299"/>
                    <a:pt x="55" y="34"/>
                  </a:cubicBezTo>
                  <a:cubicBezTo>
                    <a:pt x="52" y="24"/>
                    <a:pt x="51" y="15"/>
                    <a:pt x="48" y="6"/>
                  </a:cubicBezTo>
                  <a:cubicBezTo>
                    <a:pt x="32" y="6"/>
                    <a:pt x="16" y="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4" name="Google Shape;2244;p40"/>
            <p:cNvGrpSpPr/>
            <p:nvPr/>
          </p:nvGrpSpPr>
          <p:grpSpPr>
            <a:xfrm>
              <a:off x="7802725" y="881313"/>
              <a:ext cx="541350" cy="797025"/>
              <a:chOff x="7802725" y="881313"/>
              <a:chExt cx="541350" cy="797025"/>
            </a:xfrm>
          </p:grpSpPr>
          <p:sp>
            <p:nvSpPr>
              <p:cNvPr id="2245" name="Google Shape;2245;p40"/>
              <p:cNvSpPr/>
              <p:nvPr/>
            </p:nvSpPr>
            <p:spPr>
              <a:xfrm>
                <a:off x="7841875" y="881313"/>
                <a:ext cx="502200" cy="661125"/>
              </a:xfrm>
              <a:custGeom>
                <a:avLst/>
                <a:gdLst/>
                <a:ahLst/>
                <a:cxnLst/>
                <a:rect l="l" t="t" r="r" b="b"/>
                <a:pathLst>
                  <a:path w="20088" h="26445" extrusionOk="0">
                    <a:moveTo>
                      <a:pt x="0" y="0"/>
                    </a:moveTo>
                    <a:cubicBezTo>
                      <a:pt x="579" y="4347"/>
                      <a:pt x="1182" y="8692"/>
                      <a:pt x="1835" y="13028"/>
                    </a:cubicBezTo>
                    <a:cubicBezTo>
                      <a:pt x="2182" y="15327"/>
                      <a:pt x="2540" y="17626"/>
                      <a:pt x="2912" y="19922"/>
                    </a:cubicBezTo>
                    <a:cubicBezTo>
                      <a:pt x="3262" y="22088"/>
                      <a:pt x="3735" y="24262"/>
                      <a:pt x="3973" y="26445"/>
                    </a:cubicBezTo>
                    <a:cubicBezTo>
                      <a:pt x="6100" y="24810"/>
                      <a:pt x="8770" y="23782"/>
                      <a:pt x="11328" y="23050"/>
                    </a:cubicBezTo>
                    <a:cubicBezTo>
                      <a:pt x="14057" y="22269"/>
                      <a:pt x="16874" y="21860"/>
                      <a:pt x="19701" y="21625"/>
                    </a:cubicBezTo>
                    <a:cubicBezTo>
                      <a:pt x="19829" y="21614"/>
                      <a:pt x="19959" y="21607"/>
                      <a:pt x="20087" y="21597"/>
                    </a:cubicBezTo>
                    <a:lnTo>
                      <a:pt x="20087" y="19341"/>
                    </a:lnTo>
                    <a:cubicBezTo>
                      <a:pt x="17971" y="19565"/>
                      <a:pt x="15872" y="19952"/>
                      <a:pt x="13815" y="20501"/>
                    </a:cubicBezTo>
                    <a:cubicBezTo>
                      <a:pt x="11062" y="21236"/>
                      <a:pt x="8544" y="22392"/>
                      <a:pt x="5922" y="23471"/>
                    </a:cubicBezTo>
                    <a:cubicBezTo>
                      <a:pt x="5900" y="23480"/>
                      <a:pt x="5878" y="23484"/>
                      <a:pt x="5857" y="23484"/>
                    </a:cubicBezTo>
                    <a:cubicBezTo>
                      <a:pt x="5802" y="23484"/>
                      <a:pt x="5756" y="23456"/>
                      <a:pt x="5727" y="23417"/>
                    </a:cubicBezTo>
                    <a:cubicBezTo>
                      <a:pt x="5709" y="23433"/>
                      <a:pt x="5684" y="23441"/>
                      <a:pt x="5658" y="23441"/>
                    </a:cubicBezTo>
                    <a:cubicBezTo>
                      <a:pt x="5613" y="23441"/>
                      <a:pt x="5567" y="23417"/>
                      <a:pt x="5553" y="23368"/>
                    </a:cubicBezTo>
                    <a:cubicBezTo>
                      <a:pt x="4883" y="21134"/>
                      <a:pt x="4639" y="18712"/>
                      <a:pt x="4242" y="16416"/>
                    </a:cubicBezTo>
                    <a:cubicBezTo>
                      <a:pt x="3858" y="14191"/>
                      <a:pt x="3485" y="11966"/>
                      <a:pt x="3120" y="9737"/>
                    </a:cubicBezTo>
                    <a:cubicBezTo>
                      <a:pt x="2590" y="6504"/>
                      <a:pt x="2006" y="3255"/>
                      <a:pt x="1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0"/>
              <p:cNvSpPr/>
              <p:nvPr/>
            </p:nvSpPr>
            <p:spPr>
              <a:xfrm>
                <a:off x="7802725" y="894588"/>
                <a:ext cx="541350" cy="783750"/>
              </a:xfrm>
              <a:custGeom>
                <a:avLst/>
                <a:gdLst/>
                <a:ahLst/>
                <a:cxnLst/>
                <a:rect l="l" t="t" r="r" b="b"/>
                <a:pathLst>
                  <a:path w="21654" h="31350" extrusionOk="0">
                    <a:moveTo>
                      <a:pt x="5131" y="27298"/>
                    </a:moveTo>
                    <a:cubicBezTo>
                      <a:pt x="5171" y="27298"/>
                      <a:pt x="5209" y="27324"/>
                      <a:pt x="5205" y="27375"/>
                    </a:cubicBezTo>
                    <a:cubicBezTo>
                      <a:pt x="5109" y="28587"/>
                      <a:pt x="4714" y="29869"/>
                      <a:pt x="4398" y="31040"/>
                    </a:cubicBezTo>
                    <a:cubicBezTo>
                      <a:pt x="4389" y="31075"/>
                      <a:pt x="4365" y="31089"/>
                      <a:pt x="4339" y="31089"/>
                    </a:cubicBezTo>
                    <a:cubicBezTo>
                      <a:pt x="4300" y="31089"/>
                      <a:pt x="4259" y="31054"/>
                      <a:pt x="4267" y="31002"/>
                    </a:cubicBezTo>
                    <a:cubicBezTo>
                      <a:pt x="4464" y="29812"/>
                      <a:pt x="4636" y="28488"/>
                      <a:pt x="5048" y="27352"/>
                    </a:cubicBezTo>
                    <a:cubicBezTo>
                      <a:pt x="5062" y="27316"/>
                      <a:pt x="5097" y="27298"/>
                      <a:pt x="5131" y="27298"/>
                    </a:cubicBezTo>
                    <a:close/>
                    <a:moveTo>
                      <a:pt x="1250" y="1"/>
                    </a:moveTo>
                    <a:cubicBezTo>
                      <a:pt x="1092" y="573"/>
                      <a:pt x="864" y="1137"/>
                      <a:pt x="671" y="1687"/>
                    </a:cubicBezTo>
                    <a:cubicBezTo>
                      <a:pt x="464" y="2271"/>
                      <a:pt x="261" y="2861"/>
                      <a:pt x="0" y="3423"/>
                    </a:cubicBezTo>
                    <a:cubicBezTo>
                      <a:pt x="14" y="3438"/>
                      <a:pt x="25" y="3456"/>
                      <a:pt x="30" y="3479"/>
                    </a:cubicBezTo>
                    <a:cubicBezTo>
                      <a:pt x="599" y="5813"/>
                      <a:pt x="839" y="8262"/>
                      <a:pt x="1219" y="10633"/>
                    </a:cubicBezTo>
                    <a:cubicBezTo>
                      <a:pt x="1593" y="12969"/>
                      <a:pt x="1931" y="15314"/>
                      <a:pt x="2268" y="17656"/>
                    </a:cubicBezTo>
                    <a:cubicBezTo>
                      <a:pt x="2612" y="20051"/>
                      <a:pt x="2946" y="22448"/>
                      <a:pt x="3251" y="24848"/>
                    </a:cubicBezTo>
                    <a:cubicBezTo>
                      <a:pt x="3524" y="26994"/>
                      <a:pt x="3934" y="29182"/>
                      <a:pt x="4003" y="31350"/>
                    </a:cubicBezTo>
                    <a:cubicBezTo>
                      <a:pt x="4490" y="31225"/>
                      <a:pt x="4977" y="31102"/>
                      <a:pt x="5462" y="30978"/>
                    </a:cubicBezTo>
                    <a:cubicBezTo>
                      <a:pt x="7575" y="30204"/>
                      <a:pt x="9754" y="29581"/>
                      <a:pt x="11898" y="28927"/>
                    </a:cubicBezTo>
                    <a:cubicBezTo>
                      <a:pt x="14137" y="28242"/>
                      <a:pt x="16386" y="27585"/>
                      <a:pt x="18639" y="26945"/>
                    </a:cubicBezTo>
                    <a:cubicBezTo>
                      <a:pt x="18666" y="26885"/>
                      <a:pt x="18720" y="26835"/>
                      <a:pt x="18812" y="26816"/>
                    </a:cubicBezTo>
                    <a:cubicBezTo>
                      <a:pt x="19162" y="26747"/>
                      <a:pt x="19513" y="26674"/>
                      <a:pt x="19863" y="26599"/>
                    </a:cubicBezTo>
                    <a:cubicBezTo>
                      <a:pt x="19918" y="26583"/>
                      <a:pt x="19975" y="26567"/>
                      <a:pt x="20032" y="26552"/>
                    </a:cubicBezTo>
                    <a:cubicBezTo>
                      <a:pt x="20571" y="26400"/>
                      <a:pt x="21112" y="26253"/>
                      <a:pt x="21653" y="26104"/>
                    </a:cubicBezTo>
                    <a:lnTo>
                      <a:pt x="21653" y="25365"/>
                    </a:lnTo>
                    <a:cubicBezTo>
                      <a:pt x="19264" y="25911"/>
                      <a:pt x="16884" y="26505"/>
                      <a:pt x="14525" y="27169"/>
                    </a:cubicBezTo>
                    <a:cubicBezTo>
                      <a:pt x="11951" y="27892"/>
                      <a:pt x="9434" y="28787"/>
                      <a:pt x="6874" y="29551"/>
                    </a:cubicBezTo>
                    <a:cubicBezTo>
                      <a:pt x="6869" y="29553"/>
                      <a:pt x="6863" y="29554"/>
                      <a:pt x="6858" y="29554"/>
                    </a:cubicBezTo>
                    <a:cubicBezTo>
                      <a:pt x="6803" y="29554"/>
                      <a:pt x="6771" y="29465"/>
                      <a:pt x="6828" y="29440"/>
                    </a:cubicBezTo>
                    <a:cubicBezTo>
                      <a:pt x="9238" y="28405"/>
                      <a:pt x="11794" y="27674"/>
                      <a:pt x="14312" y="26959"/>
                    </a:cubicBezTo>
                    <a:cubicBezTo>
                      <a:pt x="16742" y="26269"/>
                      <a:pt x="19192" y="25657"/>
                      <a:pt x="21653" y="25093"/>
                    </a:cubicBezTo>
                    <a:lnTo>
                      <a:pt x="21653" y="24480"/>
                    </a:lnTo>
                    <a:cubicBezTo>
                      <a:pt x="19216" y="24963"/>
                      <a:pt x="16788" y="25494"/>
                      <a:pt x="14371" y="26069"/>
                    </a:cubicBezTo>
                    <a:cubicBezTo>
                      <a:pt x="13081" y="26377"/>
                      <a:pt x="11792" y="26697"/>
                      <a:pt x="10508" y="27028"/>
                    </a:cubicBezTo>
                    <a:cubicBezTo>
                      <a:pt x="9131" y="27382"/>
                      <a:pt x="7753" y="27834"/>
                      <a:pt x="6352" y="28079"/>
                    </a:cubicBezTo>
                    <a:cubicBezTo>
                      <a:pt x="6348" y="28079"/>
                      <a:pt x="6344" y="28080"/>
                      <a:pt x="6340" y="28080"/>
                    </a:cubicBezTo>
                    <a:cubicBezTo>
                      <a:pt x="6282" y="28080"/>
                      <a:pt x="6269" y="28001"/>
                      <a:pt x="6326" y="27979"/>
                    </a:cubicBezTo>
                    <a:cubicBezTo>
                      <a:pt x="8855" y="26972"/>
                      <a:pt x="11663" y="26437"/>
                      <a:pt x="14302" y="25801"/>
                    </a:cubicBezTo>
                    <a:cubicBezTo>
                      <a:pt x="16742" y="25214"/>
                      <a:pt x="19193" y="24679"/>
                      <a:pt x="21653" y="24183"/>
                    </a:cubicBezTo>
                    <a:lnTo>
                      <a:pt x="21653" y="21451"/>
                    </a:lnTo>
                    <a:cubicBezTo>
                      <a:pt x="18872" y="21663"/>
                      <a:pt x="16094" y="22035"/>
                      <a:pt x="13393" y="22753"/>
                    </a:cubicBezTo>
                    <a:cubicBezTo>
                      <a:pt x="10617" y="23492"/>
                      <a:pt x="8138" y="24676"/>
                      <a:pt x="5650" y="26084"/>
                    </a:cubicBezTo>
                    <a:lnTo>
                      <a:pt x="5652" y="26084"/>
                    </a:lnTo>
                    <a:cubicBezTo>
                      <a:pt x="5637" y="26092"/>
                      <a:pt x="5622" y="26096"/>
                      <a:pt x="5607" y="26096"/>
                    </a:cubicBezTo>
                    <a:cubicBezTo>
                      <a:pt x="5590" y="26096"/>
                      <a:pt x="5574" y="26091"/>
                      <a:pt x="5558" y="26083"/>
                    </a:cubicBezTo>
                    <a:lnTo>
                      <a:pt x="5558" y="26083"/>
                    </a:lnTo>
                    <a:cubicBezTo>
                      <a:pt x="5561" y="26108"/>
                      <a:pt x="5565" y="26134"/>
                      <a:pt x="5566" y="26160"/>
                    </a:cubicBezTo>
                    <a:cubicBezTo>
                      <a:pt x="5574" y="26231"/>
                      <a:pt x="5517" y="26268"/>
                      <a:pt x="5458" y="26268"/>
                    </a:cubicBezTo>
                    <a:cubicBezTo>
                      <a:pt x="5408" y="26268"/>
                      <a:pt x="5357" y="26241"/>
                      <a:pt x="5343" y="26185"/>
                    </a:cubicBezTo>
                    <a:cubicBezTo>
                      <a:pt x="4769" y="23895"/>
                      <a:pt x="4487" y="21498"/>
                      <a:pt x="4103" y="19168"/>
                    </a:cubicBezTo>
                    <a:cubicBezTo>
                      <a:pt x="3733" y="16925"/>
                      <a:pt x="3374" y="14680"/>
                      <a:pt x="3028" y="12433"/>
                    </a:cubicBezTo>
                    <a:cubicBezTo>
                      <a:pt x="2390" y="8296"/>
                      <a:pt x="1795" y="4152"/>
                      <a:pt x="1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0"/>
              <p:cNvSpPr/>
              <p:nvPr/>
            </p:nvSpPr>
            <p:spPr>
              <a:xfrm>
                <a:off x="7954550" y="881313"/>
                <a:ext cx="389525" cy="472425"/>
              </a:xfrm>
              <a:custGeom>
                <a:avLst/>
                <a:gdLst/>
                <a:ahLst/>
                <a:cxnLst/>
                <a:rect l="l" t="t" r="r" b="b"/>
                <a:pathLst>
                  <a:path w="15581" h="18897" extrusionOk="0">
                    <a:moveTo>
                      <a:pt x="6963" y="3650"/>
                    </a:moveTo>
                    <a:cubicBezTo>
                      <a:pt x="7072" y="3650"/>
                      <a:pt x="7118" y="3819"/>
                      <a:pt x="7016" y="3880"/>
                    </a:cubicBezTo>
                    <a:lnTo>
                      <a:pt x="7016" y="3881"/>
                    </a:lnTo>
                    <a:cubicBezTo>
                      <a:pt x="6816" y="3999"/>
                      <a:pt x="6650" y="4033"/>
                      <a:pt x="6416" y="4046"/>
                    </a:cubicBezTo>
                    <a:cubicBezTo>
                      <a:pt x="6382" y="4049"/>
                      <a:pt x="6347" y="4049"/>
                      <a:pt x="6313" y="4049"/>
                    </a:cubicBezTo>
                    <a:cubicBezTo>
                      <a:pt x="6243" y="4049"/>
                      <a:pt x="6174" y="4046"/>
                      <a:pt x="6104" y="4046"/>
                    </a:cubicBezTo>
                    <a:cubicBezTo>
                      <a:pt x="6079" y="4046"/>
                      <a:pt x="6054" y="4047"/>
                      <a:pt x="6029" y="4048"/>
                    </a:cubicBezTo>
                    <a:cubicBezTo>
                      <a:pt x="5654" y="4067"/>
                      <a:pt x="5516" y="4244"/>
                      <a:pt x="5242" y="4495"/>
                    </a:cubicBezTo>
                    <a:cubicBezTo>
                      <a:pt x="5122" y="4605"/>
                      <a:pt x="5076" y="4671"/>
                      <a:pt x="4930" y="4728"/>
                    </a:cubicBezTo>
                    <a:cubicBezTo>
                      <a:pt x="4755" y="4796"/>
                      <a:pt x="3763" y="4789"/>
                      <a:pt x="3829" y="5086"/>
                    </a:cubicBezTo>
                    <a:cubicBezTo>
                      <a:pt x="3843" y="5155"/>
                      <a:pt x="3790" y="5198"/>
                      <a:pt x="3737" y="5198"/>
                    </a:cubicBezTo>
                    <a:cubicBezTo>
                      <a:pt x="3701" y="5198"/>
                      <a:pt x="3665" y="5178"/>
                      <a:pt x="3650" y="5132"/>
                    </a:cubicBezTo>
                    <a:cubicBezTo>
                      <a:pt x="3438" y="4467"/>
                      <a:pt x="4245" y="4585"/>
                      <a:pt x="4606" y="4508"/>
                    </a:cubicBezTo>
                    <a:cubicBezTo>
                      <a:pt x="5065" y="4410"/>
                      <a:pt x="5201" y="3942"/>
                      <a:pt x="5630" y="3811"/>
                    </a:cubicBezTo>
                    <a:cubicBezTo>
                      <a:pt x="6051" y="3683"/>
                      <a:pt x="6496" y="3800"/>
                      <a:pt x="6924" y="3657"/>
                    </a:cubicBezTo>
                    <a:cubicBezTo>
                      <a:pt x="6938" y="3652"/>
                      <a:pt x="6951" y="3650"/>
                      <a:pt x="6963" y="3650"/>
                    </a:cubicBezTo>
                    <a:close/>
                    <a:moveTo>
                      <a:pt x="7401" y="9006"/>
                    </a:moveTo>
                    <a:cubicBezTo>
                      <a:pt x="7590" y="9006"/>
                      <a:pt x="7761" y="9044"/>
                      <a:pt x="7945" y="9116"/>
                    </a:cubicBezTo>
                    <a:cubicBezTo>
                      <a:pt x="8070" y="9166"/>
                      <a:pt x="8028" y="9329"/>
                      <a:pt x="7907" y="9329"/>
                    </a:cubicBezTo>
                    <a:cubicBezTo>
                      <a:pt x="7900" y="9329"/>
                      <a:pt x="7892" y="9328"/>
                      <a:pt x="7884" y="9327"/>
                    </a:cubicBezTo>
                    <a:cubicBezTo>
                      <a:pt x="7724" y="9302"/>
                      <a:pt x="7573" y="9286"/>
                      <a:pt x="7424" y="9286"/>
                    </a:cubicBezTo>
                    <a:cubicBezTo>
                      <a:pt x="7253" y="9286"/>
                      <a:pt x="7084" y="9307"/>
                      <a:pt x="6904" y="9361"/>
                    </a:cubicBezTo>
                    <a:cubicBezTo>
                      <a:pt x="6771" y="9402"/>
                      <a:pt x="6638" y="9487"/>
                      <a:pt x="6496" y="9500"/>
                    </a:cubicBezTo>
                    <a:cubicBezTo>
                      <a:pt x="6479" y="9502"/>
                      <a:pt x="6462" y="9502"/>
                      <a:pt x="6446" y="9502"/>
                    </a:cubicBezTo>
                    <a:cubicBezTo>
                      <a:pt x="6358" y="9502"/>
                      <a:pt x="6284" y="9483"/>
                      <a:pt x="6198" y="9477"/>
                    </a:cubicBezTo>
                    <a:cubicBezTo>
                      <a:pt x="6075" y="9469"/>
                      <a:pt x="6003" y="9450"/>
                      <a:pt x="5929" y="9450"/>
                    </a:cubicBezTo>
                    <a:cubicBezTo>
                      <a:pt x="5856" y="9450"/>
                      <a:pt x="5782" y="9468"/>
                      <a:pt x="5654" y="9534"/>
                    </a:cubicBezTo>
                    <a:cubicBezTo>
                      <a:pt x="5496" y="9615"/>
                      <a:pt x="5531" y="9673"/>
                      <a:pt x="5341" y="9721"/>
                    </a:cubicBezTo>
                    <a:cubicBezTo>
                      <a:pt x="5337" y="9721"/>
                      <a:pt x="5334" y="9722"/>
                      <a:pt x="5331" y="9722"/>
                    </a:cubicBezTo>
                    <a:cubicBezTo>
                      <a:pt x="5307" y="9722"/>
                      <a:pt x="5286" y="9704"/>
                      <a:pt x="5267" y="9704"/>
                    </a:cubicBezTo>
                    <a:cubicBezTo>
                      <a:pt x="5266" y="9704"/>
                      <a:pt x="5264" y="9704"/>
                      <a:pt x="5262" y="9704"/>
                    </a:cubicBezTo>
                    <a:cubicBezTo>
                      <a:pt x="5216" y="9679"/>
                      <a:pt x="5173" y="9649"/>
                      <a:pt x="5131" y="9617"/>
                    </a:cubicBezTo>
                    <a:cubicBezTo>
                      <a:pt x="5113" y="9601"/>
                      <a:pt x="5096" y="9593"/>
                      <a:pt x="5079" y="9593"/>
                    </a:cubicBezTo>
                    <a:cubicBezTo>
                      <a:pt x="5032" y="9593"/>
                      <a:pt x="4988" y="9649"/>
                      <a:pt x="4944" y="9761"/>
                    </a:cubicBezTo>
                    <a:cubicBezTo>
                      <a:pt x="5024" y="9776"/>
                      <a:pt x="5002" y="9899"/>
                      <a:pt x="4925" y="9899"/>
                    </a:cubicBezTo>
                    <a:cubicBezTo>
                      <a:pt x="4925" y="9899"/>
                      <a:pt x="4925" y="9899"/>
                      <a:pt x="4924" y="9899"/>
                    </a:cubicBezTo>
                    <a:cubicBezTo>
                      <a:pt x="4360" y="9881"/>
                      <a:pt x="4507" y="9239"/>
                      <a:pt x="5012" y="9239"/>
                    </a:cubicBezTo>
                    <a:cubicBezTo>
                      <a:pt x="5026" y="9239"/>
                      <a:pt x="5041" y="9240"/>
                      <a:pt x="5055" y="9241"/>
                    </a:cubicBezTo>
                    <a:cubicBezTo>
                      <a:pt x="5318" y="9259"/>
                      <a:pt x="5091" y="9382"/>
                      <a:pt x="5160" y="9382"/>
                    </a:cubicBezTo>
                    <a:cubicBezTo>
                      <a:pt x="5192" y="9382"/>
                      <a:pt x="5288" y="9356"/>
                      <a:pt x="5526" y="9280"/>
                    </a:cubicBezTo>
                    <a:cubicBezTo>
                      <a:pt x="5576" y="9265"/>
                      <a:pt x="5611" y="9162"/>
                      <a:pt x="5672" y="9149"/>
                    </a:cubicBezTo>
                    <a:cubicBezTo>
                      <a:pt x="5770" y="9128"/>
                      <a:pt x="5835" y="9120"/>
                      <a:pt x="5918" y="9120"/>
                    </a:cubicBezTo>
                    <a:cubicBezTo>
                      <a:pt x="5940" y="9120"/>
                      <a:pt x="5963" y="9121"/>
                      <a:pt x="5988" y="9122"/>
                    </a:cubicBezTo>
                    <a:cubicBezTo>
                      <a:pt x="6168" y="9131"/>
                      <a:pt x="6321" y="9195"/>
                      <a:pt x="6500" y="9195"/>
                    </a:cubicBezTo>
                    <a:cubicBezTo>
                      <a:pt x="6549" y="9195"/>
                      <a:pt x="6599" y="9190"/>
                      <a:pt x="6652" y="9178"/>
                    </a:cubicBezTo>
                    <a:cubicBezTo>
                      <a:pt x="6867" y="9132"/>
                      <a:pt x="7027" y="9035"/>
                      <a:pt x="7253" y="9013"/>
                    </a:cubicBezTo>
                    <a:cubicBezTo>
                      <a:pt x="7304" y="9009"/>
                      <a:pt x="7353" y="9006"/>
                      <a:pt x="7401" y="9006"/>
                    </a:cubicBezTo>
                    <a:close/>
                    <a:moveTo>
                      <a:pt x="0" y="0"/>
                    </a:moveTo>
                    <a:cubicBezTo>
                      <a:pt x="272" y="1969"/>
                      <a:pt x="558" y="3937"/>
                      <a:pt x="850" y="5903"/>
                    </a:cubicBezTo>
                    <a:cubicBezTo>
                      <a:pt x="1182" y="8139"/>
                      <a:pt x="1518" y="10374"/>
                      <a:pt x="1833" y="12612"/>
                    </a:cubicBezTo>
                    <a:cubicBezTo>
                      <a:pt x="2124" y="14689"/>
                      <a:pt x="2498" y="16796"/>
                      <a:pt x="2587" y="18896"/>
                    </a:cubicBezTo>
                    <a:cubicBezTo>
                      <a:pt x="5054" y="17369"/>
                      <a:pt x="8158" y="16759"/>
                      <a:pt x="10968" y="16273"/>
                    </a:cubicBezTo>
                    <a:cubicBezTo>
                      <a:pt x="12496" y="16008"/>
                      <a:pt x="14035" y="15790"/>
                      <a:pt x="15580" y="15649"/>
                    </a:cubicBezTo>
                    <a:lnTo>
                      <a:pt x="15580" y="12904"/>
                    </a:lnTo>
                    <a:cubicBezTo>
                      <a:pt x="15542" y="12904"/>
                      <a:pt x="15502" y="12905"/>
                      <a:pt x="15463" y="12905"/>
                    </a:cubicBezTo>
                    <a:cubicBezTo>
                      <a:pt x="15444" y="12905"/>
                      <a:pt x="15425" y="12904"/>
                      <a:pt x="15406" y="12904"/>
                    </a:cubicBezTo>
                    <a:cubicBezTo>
                      <a:pt x="15089" y="12901"/>
                      <a:pt x="14864" y="12862"/>
                      <a:pt x="14566" y="12763"/>
                    </a:cubicBezTo>
                    <a:cubicBezTo>
                      <a:pt x="14406" y="12710"/>
                      <a:pt x="14151" y="12568"/>
                      <a:pt x="13945" y="12568"/>
                    </a:cubicBezTo>
                    <a:cubicBezTo>
                      <a:pt x="13905" y="12568"/>
                      <a:pt x="13868" y="12573"/>
                      <a:pt x="13833" y="12585"/>
                    </a:cubicBezTo>
                    <a:cubicBezTo>
                      <a:pt x="13656" y="12647"/>
                      <a:pt x="13457" y="12928"/>
                      <a:pt x="13296" y="13055"/>
                    </a:cubicBezTo>
                    <a:cubicBezTo>
                      <a:pt x="12766" y="13475"/>
                      <a:pt x="11993" y="13399"/>
                      <a:pt x="11353" y="13456"/>
                    </a:cubicBezTo>
                    <a:cubicBezTo>
                      <a:pt x="10826" y="13503"/>
                      <a:pt x="10300" y="13550"/>
                      <a:pt x="9774" y="13599"/>
                    </a:cubicBezTo>
                    <a:cubicBezTo>
                      <a:pt x="9273" y="13644"/>
                      <a:pt x="8371" y="13527"/>
                      <a:pt x="8064" y="14030"/>
                    </a:cubicBezTo>
                    <a:cubicBezTo>
                      <a:pt x="8041" y="14068"/>
                      <a:pt x="7993" y="14096"/>
                      <a:pt x="7946" y="14096"/>
                    </a:cubicBezTo>
                    <a:cubicBezTo>
                      <a:pt x="7924" y="14096"/>
                      <a:pt x="7903" y="14090"/>
                      <a:pt x="7884" y="14076"/>
                    </a:cubicBezTo>
                    <a:cubicBezTo>
                      <a:pt x="7761" y="13988"/>
                      <a:pt x="7633" y="13956"/>
                      <a:pt x="7501" y="13956"/>
                    </a:cubicBezTo>
                    <a:cubicBezTo>
                      <a:pt x="7140" y="13956"/>
                      <a:pt x="6753" y="14198"/>
                      <a:pt x="6390" y="14198"/>
                    </a:cubicBezTo>
                    <a:cubicBezTo>
                      <a:pt x="6269" y="14198"/>
                      <a:pt x="6151" y="14171"/>
                      <a:pt x="6037" y="14099"/>
                    </a:cubicBezTo>
                    <a:cubicBezTo>
                      <a:pt x="6001" y="14185"/>
                      <a:pt x="5964" y="14270"/>
                      <a:pt x="5926" y="14355"/>
                    </a:cubicBezTo>
                    <a:cubicBezTo>
                      <a:pt x="5914" y="14385"/>
                      <a:pt x="5890" y="14397"/>
                      <a:pt x="5864" y="14397"/>
                    </a:cubicBezTo>
                    <a:cubicBezTo>
                      <a:pt x="5815" y="14397"/>
                      <a:pt x="5760" y="14349"/>
                      <a:pt x="5776" y="14291"/>
                    </a:cubicBezTo>
                    <a:cubicBezTo>
                      <a:pt x="5814" y="14160"/>
                      <a:pt x="5851" y="14030"/>
                      <a:pt x="5888" y="13899"/>
                    </a:cubicBezTo>
                    <a:cubicBezTo>
                      <a:pt x="5903" y="13849"/>
                      <a:pt x="5946" y="13823"/>
                      <a:pt x="5991" y="13823"/>
                    </a:cubicBezTo>
                    <a:cubicBezTo>
                      <a:pt x="6019" y="13823"/>
                      <a:pt x="6047" y="13833"/>
                      <a:pt x="6071" y="13853"/>
                    </a:cubicBezTo>
                    <a:cubicBezTo>
                      <a:pt x="6172" y="13942"/>
                      <a:pt x="6288" y="13975"/>
                      <a:pt x="6413" y="13975"/>
                    </a:cubicBezTo>
                    <a:cubicBezTo>
                      <a:pt x="6743" y="13975"/>
                      <a:pt x="7128" y="13744"/>
                      <a:pt x="7423" y="13711"/>
                    </a:cubicBezTo>
                    <a:cubicBezTo>
                      <a:pt x="7454" y="13708"/>
                      <a:pt x="7484" y="13707"/>
                      <a:pt x="7514" y="13707"/>
                    </a:cubicBezTo>
                    <a:cubicBezTo>
                      <a:pt x="7629" y="13707"/>
                      <a:pt x="7739" y="13726"/>
                      <a:pt x="7837" y="13726"/>
                    </a:cubicBezTo>
                    <a:cubicBezTo>
                      <a:pt x="7879" y="13726"/>
                      <a:pt x="7918" y="13723"/>
                      <a:pt x="7955" y="13713"/>
                    </a:cubicBezTo>
                    <a:cubicBezTo>
                      <a:pt x="8049" y="13687"/>
                      <a:pt x="8237" y="13529"/>
                      <a:pt x="8340" y="13492"/>
                    </a:cubicBezTo>
                    <a:cubicBezTo>
                      <a:pt x="8561" y="13415"/>
                      <a:pt x="8830" y="13412"/>
                      <a:pt x="9059" y="13392"/>
                    </a:cubicBezTo>
                    <a:cubicBezTo>
                      <a:pt x="9730" y="13330"/>
                      <a:pt x="10400" y="13276"/>
                      <a:pt x="11070" y="13218"/>
                    </a:cubicBezTo>
                    <a:cubicBezTo>
                      <a:pt x="11906" y="13146"/>
                      <a:pt x="12654" y="13165"/>
                      <a:pt x="13360" y="12653"/>
                    </a:cubicBezTo>
                    <a:cubicBezTo>
                      <a:pt x="13597" y="12480"/>
                      <a:pt x="13766" y="12275"/>
                      <a:pt x="14061" y="12275"/>
                    </a:cubicBezTo>
                    <a:cubicBezTo>
                      <a:pt x="14097" y="12275"/>
                      <a:pt x="14134" y="12278"/>
                      <a:pt x="14174" y="12285"/>
                    </a:cubicBezTo>
                    <a:cubicBezTo>
                      <a:pt x="14358" y="12316"/>
                      <a:pt x="14512" y="12454"/>
                      <a:pt x="14681" y="12523"/>
                    </a:cubicBezTo>
                    <a:cubicBezTo>
                      <a:pt x="14902" y="12614"/>
                      <a:pt x="15120" y="12637"/>
                      <a:pt x="15345" y="12637"/>
                    </a:cubicBezTo>
                    <a:cubicBezTo>
                      <a:pt x="15423" y="12637"/>
                      <a:pt x="15501" y="12634"/>
                      <a:pt x="15580" y="12631"/>
                    </a:cubicBezTo>
                    <a:lnTo>
                      <a:pt x="15580" y="10057"/>
                    </a:lnTo>
                    <a:cubicBezTo>
                      <a:pt x="15522" y="10056"/>
                      <a:pt x="15464" y="10056"/>
                      <a:pt x="15405" y="10056"/>
                    </a:cubicBezTo>
                    <a:cubicBezTo>
                      <a:pt x="15138" y="10056"/>
                      <a:pt x="14873" y="10070"/>
                      <a:pt x="14611" y="10116"/>
                    </a:cubicBezTo>
                    <a:cubicBezTo>
                      <a:pt x="14209" y="10185"/>
                      <a:pt x="13828" y="10336"/>
                      <a:pt x="13425" y="10398"/>
                    </a:cubicBezTo>
                    <a:cubicBezTo>
                      <a:pt x="12946" y="10474"/>
                      <a:pt x="12527" y="10374"/>
                      <a:pt x="12067" y="10558"/>
                    </a:cubicBezTo>
                    <a:cubicBezTo>
                      <a:pt x="11834" y="10650"/>
                      <a:pt x="11519" y="10884"/>
                      <a:pt x="11266" y="10928"/>
                    </a:cubicBezTo>
                    <a:cubicBezTo>
                      <a:pt x="11228" y="10935"/>
                      <a:pt x="11191" y="10938"/>
                      <a:pt x="11154" y="10938"/>
                    </a:cubicBezTo>
                    <a:cubicBezTo>
                      <a:pt x="10814" y="10938"/>
                      <a:pt x="10548" y="10679"/>
                      <a:pt x="10244" y="10679"/>
                    </a:cubicBezTo>
                    <a:cubicBezTo>
                      <a:pt x="10122" y="10679"/>
                      <a:pt x="9994" y="10720"/>
                      <a:pt x="9853" y="10836"/>
                    </a:cubicBezTo>
                    <a:cubicBezTo>
                      <a:pt x="9737" y="10934"/>
                      <a:pt x="9718" y="11082"/>
                      <a:pt x="9560" y="11172"/>
                    </a:cubicBezTo>
                    <a:cubicBezTo>
                      <a:pt x="9384" y="11270"/>
                      <a:pt x="8460" y="11319"/>
                      <a:pt x="8529" y="11554"/>
                    </a:cubicBezTo>
                    <a:cubicBezTo>
                      <a:pt x="8556" y="11645"/>
                      <a:pt x="8476" y="11752"/>
                      <a:pt x="8383" y="11752"/>
                    </a:cubicBezTo>
                    <a:cubicBezTo>
                      <a:pt x="8368" y="11752"/>
                      <a:pt x="8352" y="11749"/>
                      <a:pt x="8336" y="11742"/>
                    </a:cubicBezTo>
                    <a:cubicBezTo>
                      <a:pt x="8156" y="11669"/>
                      <a:pt x="8000" y="11639"/>
                      <a:pt x="7852" y="11639"/>
                    </a:cubicBezTo>
                    <a:cubicBezTo>
                      <a:pt x="7588" y="11639"/>
                      <a:pt x="7350" y="11735"/>
                      <a:pt x="7039" y="11856"/>
                    </a:cubicBezTo>
                    <a:cubicBezTo>
                      <a:pt x="6834" y="11936"/>
                      <a:pt x="6857" y="11993"/>
                      <a:pt x="6632" y="12025"/>
                    </a:cubicBezTo>
                    <a:cubicBezTo>
                      <a:pt x="6601" y="12029"/>
                      <a:pt x="6571" y="12031"/>
                      <a:pt x="6540" y="12031"/>
                    </a:cubicBezTo>
                    <a:cubicBezTo>
                      <a:pt x="6234" y="12031"/>
                      <a:pt x="5941" y="11828"/>
                      <a:pt x="5642" y="11828"/>
                    </a:cubicBezTo>
                    <a:cubicBezTo>
                      <a:pt x="5562" y="11828"/>
                      <a:pt x="5482" y="11842"/>
                      <a:pt x="5402" y="11879"/>
                    </a:cubicBezTo>
                    <a:cubicBezTo>
                      <a:pt x="5390" y="11884"/>
                      <a:pt x="5378" y="11887"/>
                      <a:pt x="5368" y="11887"/>
                    </a:cubicBezTo>
                    <a:cubicBezTo>
                      <a:pt x="5313" y="11887"/>
                      <a:pt x="5279" y="11822"/>
                      <a:pt x="5319" y="11771"/>
                    </a:cubicBezTo>
                    <a:cubicBezTo>
                      <a:pt x="5447" y="11609"/>
                      <a:pt x="5520" y="11577"/>
                      <a:pt x="5716" y="11577"/>
                    </a:cubicBezTo>
                    <a:cubicBezTo>
                      <a:pt x="5724" y="11577"/>
                      <a:pt x="5733" y="11577"/>
                      <a:pt x="5742" y="11577"/>
                    </a:cubicBezTo>
                    <a:cubicBezTo>
                      <a:pt x="6030" y="11580"/>
                      <a:pt x="6243" y="11661"/>
                      <a:pt x="6495" y="11661"/>
                    </a:cubicBezTo>
                    <a:cubicBezTo>
                      <a:pt x="6613" y="11661"/>
                      <a:pt x="6740" y="11643"/>
                      <a:pt x="6888" y="11591"/>
                    </a:cubicBezTo>
                    <a:cubicBezTo>
                      <a:pt x="7269" y="11455"/>
                      <a:pt x="7543" y="11324"/>
                      <a:pt x="7866" y="11324"/>
                    </a:cubicBezTo>
                    <a:cubicBezTo>
                      <a:pt x="7974" y="11324"/>
                      <a:pt x="8086" y="11339"/>
                      <a:pt x="8210" y="11372"/>
                    </a:cubicBezTo>
                    <a:cubicBezTo>
                      <a:pt x="8263" y="11122"/>
                      <a:pt x="8551" y="11024"/>
                      <a:pt x="8826" y="10931"/>
                    </a:cubicBezTo>
                    <a:cubicBezTo>
                      <a:pt x="9110" y="10835"/>
                      <a:pt x="9358" y="10817"/>
                      <a:pt x="9618" y="10585"/>
                    </a:cubicBezTo>
                    <a:cubicBezTo>
                      <a:pt x="9668" y="10538"/>
                      <a:pt x="9673" y="10427"/>
                      <a:pt x="9737" y="10383"/>
                    </a:cubicBezTo>
                    <a:cubicBezTo>
                      <a:pt x="9877" y="10290"/>
                      <a:pt x="9953" y="10242"/>
                      <a:pt x="10117" y="10242"/>
                    </a:cubicBezTo>
                    <a:cubicBezTo>
                      <a:pt x="10123" y="10242"/>
                      <a:pt x="10130" y="10243"/>
                      <a:pt x="10137" y="10243"/>
                    </a:cubicBezTo>
                    <a:cubicBezTo>
                      <a:pt x="10347" y="10245"/>
                      <a:pt x="10515" y="10402"/>
                      <a:pt x="10700" y="10474"/>
                    </a:cubicBezTo>
                    <a:cubicBezTo>
                      <a:pt x="10814" y="10518"/>
                      <a:pt x="10918" y="10537"/>
                      <a:pt x="11017" y="10537"/>
                    </a:cubicBezTo>
                    <a:cubicBezTo>
                      <a:pt x="11371" y="10537"/>
                      <a:pt x="11644" y="10297"/>
                      <a:pt x="12018" y="10176"/>
                    </a:cubicBezTo>
                    <a:cubicBezTo>
                      <a:pt x="12184" y="10123"/>
                      <a:pt x="12357" y="10109"/>
                      <a:pt x="12534" y="10109"/>
                    </a:cubicBezTo>
                    <a:cubicBezTo>
                      <a:pt x="12729" y="10109"/>
                      <a:pt x="12928" y="10126"/>
                      <a:pt x="13124" y="10126"/>
                    </a:cubicBezTo>
                    <a:cubicBezTo>
                      <a:pt x="13246" y="10126"/>
                      <a:pt x="13368" y="10120"/>
                      <a:pt x="13487" y="10098"/>
                    </a:cubicBezTo>
                    <a:cubicBezTo>
                      <a:pt x="13941" y="10014"/>
                      <a:pt x="14373" y="9848"/>
                      <a:pt x="14834" y="9791"/>
                    </a:cubicBezTo>
                    <a:cubicBezTo>
                      <a:pt x="15080" y="9761"/>
                      <a:pt x="15329" y="9745"/>
                      <a:pt x="15580" y="9737"/>
                    </a:cubicBezTo>
                    <a:lnTo>
                      <a:pt x="15580" y="7580"/>
                    </a:lnTo>
                    <a:cubicBezTo>
                      <a:pt x="15393" y="7560"/>
                      <a:pt x="15205" y="7552"/>
                      <a:pt x="15016" y="7552"/>
                    </a:cubicBezTo>
                    <a:cubicBezTo>
                      <a:pt x="14422" y="7552"/>
                      <a:pt x="13824" y="7641"/>
                      <a:pt x="13245" y="7768"/>
                    </a:cubicBezTo>
                    <a:cubicBezTo>
                      <a:pt x="13049" y="7810"/>
                      <a:pt x="12813" y="7841"/>
                      <a:pt x="12639" y="7944"/>
                    </a:cubicBezTo>
                    <a:cubicBezTo>
                      <a:pt x="12552" y="7995"/>
                      <a:pt x="12370" y="8230"/>
                      <a:pt x="12221" y="8295"/>
                    </a:cubicBezTo>
                    <a:cubicBezTo>
                      <a:pt x="12116" y="8340"/>
                      <a:pt x="12068" y="8371"/>
                      <a:pt x="11974" y="8371"/>
                    </a:cubicBezTo>
                    <a:cubicBezTo>
                      <a:pt x="11949" y="8371"/>
                      <a:pt x="11921" y="8369"/>
                      <a:pt x="11889" y="8364"/>
                    </a:cubicBezTo>
                    <a:cubicBezTo>
                      <a:pt x="11620" y="8328"/>
                      <a:pt x="11617" y="8222"/>
                      <a:pt x="11468" y="8222"/>
                    </a:cubicBezTo>
                    <a:cubicBezTo>
                      <a:pt x="11386" y="8222"/>
                      <a:pt x="11259" y="8254"/>
                      <a:pt x="11019" y="8347"/>
                    </a:cubicBezTo>
                    <a:cubicBezTo>
                      <a:pt x="10820" y="8424"/>
                      <a:pt x="10711" y="8554"/>
                      <a:pt x="10466" y="8560"/>
                    </a:cubicBezTo>
                    <a:cubicBezTo>
                      <a:pt x="10454" y="8561"/>
                      <a:pt x="10442" y="8561"/>
                      <a:pt x="10430" y="8561"/>
                    </a:cubicBezTo>
                    <a:cubicBezTo>
                      <a:pt x="10113" y="8561"/>
                      <a:pt x="10003" y="8428"/>
                      <a:pt x="9882" y="8428"/>
                    </a:cubicBezTo>
                    <a:cubicBezTo>
                      <a:pt x="9795" y="8428"/>
                      <a:pt x="9703" y="8495"/>
                      <a:pt x="9527" y="8724"/>
                    </a:cubicBezTo>
                    <a:cubicBezTo>
                      <a:pt x="9505" y="8753"/>
                      <a:pt x="9476" y="8765"/>
                      <a:pt x="9447" y="8765"/>
                    </a:cubicBezTo>
                    <a:cubicBezTo>
                      <a:pt x="9383" y="8765"/>
                      <a:pt x="9324" y="8703"/>
                      <a:pt x="9366" y="8629"/>
                    </a:cubicBezTo>
                    <a:cubicBezTo>
                      <a:pt x="9473" y="8440"/>
                      <a:pt x="9587" y="8260"/>
                      <a:pt x="9703" y="8076"/>
                    </a:cubicBezTo>
                    <a:cubicBezTo>
                      <a:pt x="9727" y="8040"/>
                      <a:pt x="9767" y="8019"/>
                      <a:pt x="9807" y="8019"/>
                    </a:cubicBezTo>
                    <a:cubicBezTo>
                      <a:pt x="9836" y="8019"/>
                      <a:pt x="9866" y="8030"/>
                      <a:pt x="9888" y="8053"/>
                    </a:cubicBezTo>
                    <a:cubicBezTo>
                      <a:pt x="10122" y="8292"/>
                      <a:pt x="10287" y="8377"/>
                      <a:pt x="10418" y="8377"/>
                    </a:cubicBezTo>
                    <a:cubicBezTo>
                      <a:pt x="10716" y="8377"/>
                      <a:pt x="10840" y="7936"/>
                      <a:pt x="11216" y="7865"/>
                    </a:cubicBezTo>
                    <a:cubicBezTo>
                      <a:pt x="11242" y="7861"/>
                      <a:pt x="11266" y="7859"/>
                      <a:pt x="11288" y="7859"/>
                    </a:cubicBezTo>
                    <a:cubicBezTo>
                      <a:pt x="11391" y="7859"/>
                      <a:pt x="11463" y="7902"/>
                      <a:pt x="11573" y="7914"/>
                    </a:cubicBezTo>
                    <a:cubicBezTo>
                      <a:pt x="11633" y="7921"/>
                      <a:pt x="11688" y="7924"/>
                      <a:pt x="11741" y="7924"/>
                    </a:cubicBezTo>
                    <a:cubicBezTo>
                      <a:pt x="12020" y="7924"/>
                      <a:pt x="12214" y="7832"/>
                      <a:pt x="12502" y="7707"/>
                    </a:cubicBezTo>
                    <a:cubicBezTo>
                      <a:pt x="12769" y="7591"/>
                      <a:pt x="13016" y="7530"/>
                      <a:pt x="13306" y="7477"/>
                    </a:cubicBezTo>
                    <a:cubicBezTo>
                      <a:pt x="13892" y="7372"/>
                      <a:pt x="14491" y="7275"/>
                      <a:pt x="15090" y="7275"/>
                    </a:cubicBezTo>
                    <a:cubicBezTo>
                      <a:pt x="15207" y="7275"/>
                      <a:pt x="15325" y="7278"/>
                      <a:pt x="15442" y="7287"/>
                    </a:cubicBezTo>
                    <a:cubicBezTo>
                      <a:pt x="15488" y="7291"/>
                      <a:pt x="15534" y="7295"/>
                      <a:pt x="15580" y="7301"/>
                    </a:cubicBezTo>
                    <a:lnTo>
                      <a:pt x="15580" y="5201"/>
                    </a:lnTo>
                    <a:cubicBezTo>
                      <a:pt x="15446" y="5219"/>
                      <a:pt x="15308" y="5241"/>
                      <a:pt x="15161" y="5266"/>
                    </a:cubicBezTo>
                    <a:cubicBezTo>
                      <a:pt x="15055" y="5285"/>
                      <a:pt x="14969" y="5296"/>
                      <a:pt x="14889" y="5296"/>
                    </a:cubicBezTo>
                    <a:cubicBezTo>
                      <a:pt x="14776" y="5296"/>
                      <a:pt x="14672" y="5275"/>
                      <a:pt x="14532" y="5227"/>
                    </a:cubicBezTo>
                    <a:cubicBezTo>
                      <a:pt x="14281" y="5141"/>
                      <a:pt x="14071" y="5023"/>
                      <a:pt x="13812" y="5023"/>
                    </a:cubicBezTo>
                    <a:cubicBezTo>
                      <a:pt x="13759" y="5023"/>
                      <a:pt x="13704" y="5028"/>
                      <a:pt x="13646" y="5039"/>
                    </a:cubicBezTo>
                    <a:cubicBezTo>
                      <a:pt x="13323" y="5103"/>
                      <a:pt x="13164" y="5358"/>
                      <a:pt x="12896" y="5514"/>
                    </a:cubicBezTo>
                    <a:cubicBezTo>
                      <a:pt x="12760" y="5594"/>
                      <a:pt x="12685" y="5676"/>
                      <a:pt x="12513" y="5676"/>
                    </a:cubicBezTo>
                    <a:cubicBezTo>
                      <a:pt x="12501" y="5676"/>
                      <a:pt x="12489" y="5675"/>
                      <a:pt x="12477" y="5675"/>
                    </a:cubicBezTo>
                    <a:cubicBezTo>
                      <a:pt x="12274" y="5661"/>
                      <a:pt x="12205" y="5519"/>
                      <a:pt x="12049" y="5435"/>
                    </a:cubicBezTo>
                    <a:cubicBezTo>
                      <a:pt x="11835" y="5321"/>
                      <a:pt x="11689" y="5278"/>
                      <a:pt x="11575" y="5278"/>
                    </a:cubicBezTo>
                    <a:cubicBezTo>
                      <a:pt x="11334" y="5278"/>
                      <a:pt x="11237" y="5471"/>
                      <a:pt x="10950" y="5595"/>
                    </a:cubicBezTo>
                    <a:cubicBezTo>
                      <a:pt x="10873" y="5628"/>
                      <a:pt x="10809" y="5639"/>
                      <a:pt x="10748" y="5639"/>
                    </a:cubicBezTo>
                    <a:cubicBezTo>
                      <a:pt x="10642" y="5639"/>
                      <a:pt x="10547" y="5604"/>
                      <a:pt x="10416" y="5598"/>
                    </a:cubicBezTo>
                    <a:cubicBezTo>
                      <a:pt x="10374" y="5595"/>
                      <a:pt x="10334" y="5594"/>
                      <a:pt x="10298" y="5594"/>
                    </a:cubicBezTo>
                    <a:cubicBezTo>
                      <a:pt x="9753" y="5594"/>
                      <a:pt x="9805" y="5832"/>
                      <a:pt x="9454" y="6079"/>
                    </a:cubicBezTo>
                    <a:cubicBezTo>
                      <a:pt x="9343" y="6157"/>
                      <a:pt x="9256" y="6176"/>
                      <a:pt x="9120" y="6198"/>
                    </a:cubicBezTo>
                    <a:cubicBezTo>
                      <a:pt x="9114" y="6199"/>
                      <a:pt x="9108" y="6199"/>
                      <a:pt x="9102" y="6199"/>
                    </a:cubicBezTo>
                    <a:cubicBezTo>
                      <a:pt x="9036" y="6199"/>
                      <a:pt x="8958" y="6144"/>
                      <a:pt x="8895" y="6141"/>
                    </a:cubicBezTo>
                    <a:cubicBezTo>
                      <a:pt x="8654" y="6133"/>
                      <a:pt x="8515" y="6127"/>
                      <a:pt x="8427" y="6127"/>
                    </a:cubicBezTo>
                    <a:cubicBezTo>
                      <a:pt x="8202" y="6127"/>
                      <a:pt x="8318" y="6166"/>
                      <a:pt x="7930" y="6302"/>
                    </a:cubicBezTo>
                    <a:cubicBezTo>
                      <a:pt x="7836" y="6335"/>
                      <a:pt x="7745" y="6343"/>
                      <a:pt x="7655" y="6343"/>
                    </a:cubicBezTo>
                    <a:cubicBezTo>
                      <a:pt x="7570" y="6343"/>
                      <a:pt x="7485" y="6336"/>
                      <a:pt x="7399" y="6336"/>
                    </a:cubicBezTo>
                    <a:cubicBezTo>
                      <a:pt x="7337" y="6336"/>
                      <a:pt x="7274" y="6340"/>
                      <a:pt x="7210" y="6353"/>
                    </a:cubicBezTo>
                    <a:cubicBezTo>
                      <a:pt x="6824" y="6435"/>
                      <a:pt x="6586" y="6847"/>
                      <a:pt x="6241" y="6923"/>
                    </a:cubicBezTo>
                    <a:cubicBezTo>
                      <a:pt x="6224" y="6926"/>
                      <a:pt x="6208" y="6928"/>
                      <a:pt x="6192" y="6928"/>
                    </a:cubicBezTo>
                    <a:cubicBezTo>
                      <a:pt x="6121" y="6928"/>
                      <a:pt x="6059" y="6897"/>
                      <a:pt x="5984" y="6897"/>
                    </a:cubicBezTo>
                    <a:cubicBezTo>
                      <a:pt x="5984" y="6897"/>
                      <a:pt x="5984" y="6897"/>
                      <a:pt x="5983" y="6897"/>
                    </a:cubicBezTo>
                    <a:cubicBezTo>
                      <a:pt x="5897" y="6897"/>
                      <a:pt x="5824" y="6748"/>
                      <a:pt x="5745" y="6738"/>
                    </a:cubicBezTo>
                    <a:cubicBezTo>
                      <a:pt x="5700" y="6732"/>
                      <a:pt x="5662" y="6729"/>
                      <a:pt x="5629" y="6729"/>
                    </a:cubicBezTo>
                    <a:cubicBezTo>
                      <a:pt x="5333" y="6729"/>
                      <a:pt x="5450" y="6940"/>
                      <a:pt x="5255" y="7058"/>
                    </a:cubicBezTo>
                    <a:cubicBezTo>
                      <a:pt x="5075" y="7169"/>
                      <a:pt x="5021" y="7213"/>
                      <a:pt x="4836" y="7213"/>
                    </a:cubicBezTo>
                    <a:cubicBezTo>
                      <a:pt x="4818" y="7213"/>
                      <a:pt x="4798" y="7213"/>
                      <a:pt x="4777" y="7212"/>
                    </a:cubicBezTo>
                    <a:cubicBezTo>
                      <a:pt x="4717" y="7210"/>
                      <a:pt x="4414" y="7078"/>
                      <a:pt x="4238" y="7078"/>
                    </a:cubicBezTo>
                    <a:cubicBezTo>
                      <a:pt x="4107" y="7078"/>
                      <a:pt x="4045" y="7150"/>
                      <a:pt x="4202" y="7402"/>
                    </a:cubicBezTo>
                    <a:cubicBezTo>
                      <a:pt x="4244" y="7469"/>
                      <a:pt x="4178" y="7545"/>
                      <a:pt x="4114" y="7545"/>
                    </a:cubicBezTo>
                    <a:cubicBezTo>
                      <a:pt x="4092" y="7545"/>
                      <a:pt x="4070" y="7537"/>
                      <a:pt x="4053" y="7515"/>
                    </a:cubicBezTo>
                    <a:cubicBezTo>
                      <a:pt x="3827" y="7228"/>
                      <a:pt x="3834" y="6989"/>
                      <a:pt x="4068" y="6712"/>
                    </a:cubicBezTo>
                    <a:cubicBezTo>
                      <a:pt x="4089" y="6687"/>
                      <a:pt x="4122" y="6676"/>
                      <a:pt x="4155" y="6676"/>
                    </a:cubicBezTo>
                    <a:cubicBezTo>
                      <a:pt x="4179" y="6676"/>
                      <a:pt x="4202" y="6682"/>
                      <a:pt x="4221" y="6693"/>
                    </a:cubicBezTo>
                    <a:cubicBezTo>
                      <a:pt x="4364" y="6806"/>
                      <a:pt x="4519" y="6863"/>
                      <a:pt x="4686" y="6863"/>
                    </a:cubicBezTo>
                    <a:cubicBezTo>
                      <a:pt x="4837" y="6863"/>
                      <a:pt x="4997" y="6817"/>
                      <a:pt x="5166" y="6725"/>
                    </a:cubicBezTo>
                    <a:lnTo>
                      <a:pt x="5284" y="6559"/>
                    </a:lnTo>
                    <a:cubicBezTo>
                      <a:pt x="5330" y="6535"/>
                      <a:pt x="5361" y="6491"/>
                      <a:pt x="5415" y="6466"/>
                    </a:cubicBezTo>
                    <a:cubicBezTo>
                      <a:pt x="5493" y="6428"/>
                      <a:pt x="5527" y="6418"/>
                      <a:pt x="5558" y="6418"/>
                    </a:cubicBezTo>
                    <a:cubicBezTo>
                      <a:pt x="5598" y="6418"/>
                      <a:pt x="5632" y="6434"/>
                      <a:pt x="5744" y="6436"/>
                    </a:cubicBezTo>
                    <a:cubicBezTo>
                      <a:pt x="5805" y="6437"/>
                      <a:pt x="5851" y="6528"/>
                      <a:pt x="5903" y="6536"/>
                    </a:cubicBezTo>
                    <a:cubicBezTo>
                      <a:pt x="5926" y="6539"/>
                      <a:pt x="5949" y="6540"/>
                      <a:pt x="5971" y="6540"/>
                    </a:cubicBezTo>
                    <a:cubicBezTo>
                      <a:pt x="6163" y="6540"/>
                      <a:pt x="6344" y="6440"/>
                      <a:pt x="6485" y="6358"/>
                    </a:cubicBezTo>
                    <a:cubicBezTo>
                      <a:pt x="6667" y="6249"/>
                      <a:pt x="6748" y="6149"/>
                      <a:pt x="6981" y="6115"/>
                    </a:cubicBezTo>
                    <a:cubicBezTo>
                      <a:pt x="7010" y="6111"/>
                      <a:pt x="7039" y="6110"/>
                      <a:pt x="7068" y="6110"/>
                    </a:cubicBezTo>
                    <a:cubicBezTo>
                      <a:pt x="7173" y="6110"/>
                      <a:pt x="7277" y="6131"/>
                      <a:pt x="7382" y="6131"/>
                    </a:cubicBezTo>
                    <a:cubicBezTo>
                      <a:pt x="7401" y="6131"/>
                      <a:pt x="7420" y="6131"/>
                      <a:pt x="7439" y="6129"/>
                    </a:cubicBezTo>
                    <a:cubicBezTo>
                      <a:pt x="8026" y="6078"/>
                      <a:pt x="7878" y="5968"/>
                      <a:pt x="8243" y="5837"/>
                    </a:cubicBezTo>
                    <a:cubicBezTo>
                      <a:pt x="8378" y="5787"/>
                      <a:pt x="8465" y="5771"/>
                      <a:pt x="8573" y="5771"/>
                    </a:cubicBezTo>
                    <a:cubicBezTo>
                      <a:pt x="8615" y="5771"/>
                      <a:pt x="8660" y="5774"/>
                      <a:pt x="8712" y="5777"/>
                    </a:cubicBezTo>
                    <a:cubicBezTo>
                      <a:pt x="8842" y="5787"/>
                      <a:pt x="9038" y="5868"/>
                      <a:pt x="9195" y="5868"/>
                    </a:cubicBezTo>
                    <a:cubicBezTo>
                      <a:pt x="9243" y="5868"/>
                      <a:pt x="9287" y="5861"/>
                      <a:pt x="9325" y="5841"/>
                    </a:cubicBezTo>
                    <a:cubicBezTo>
                      <a:pt x="9444" y="5779"/>
                      <a:pt x="9508" y="5556"/>
                      <a:pt x="9617" y="5457"/>
                    </a:cubicBezTo>
                    <a:cubicBezTo>
                      <a:pt x="9729" y="5354"/>
                      <a:pt x="9807" y="5270"/>
                      <a:pt x="9964" y="5239"/>
                    </a:cubicBezTo>
                    <a:cubicBezTo>
                      <a:pt x="9981" y="5235"/>
                      <a:pt x="9998" y="5234"/>
                      <a:pt x="10015" y="5234"/>
                    </a:cubicBezTo>
                    <a:cubicBezTo>
                      <a:pt x="10071" y="5234"/>
                      <a:pt x="10129" y="5250"/>
                      <a:pt x="10183" y="5250"/>
                    </a:cubicBezTo>
                    <a:cubicBezTo>
                      <a:pt x="10190" y="5250"/>
                      <a:pt x="10198" y="5249"/>
                      <a:pt x="10205" y="5249"/>
                    </a:cubicBezTo>
                    <a:cubicBezTo>
                      <a:pt x="10289" y="5295"/>
                      <a:pt x="10376" y="5319"/>
                      <a:pt x="10463" y="5319"/>
                    </a:cubicBezTo>
                    <a:cubicBezTo>
                      <a:pt x="10557" y="5319"/>
                      <a:pt x="10652" y="5292"/>
                      <a:pt x="10749" y="5239"/>
                    </a:cubicBezTo>
                    <a:cubicBezTo>
                      <a:pt x="10771" y="5241"/>
                      <a:pt x="10792" y="5242"/>
                      <a:pt x="10814" y="5242"/>
                    </a:cubicBezTo>
                    <a:cubicBezTo>
                      <a:pt x="10988" y="5242"/>
                      <a:pt x="11133" y="5178"/>
                      <a:pt x="11245" y="5049"/>
                    </a:cubicBezTo>
                    <a:cubicBezTo>
                      <a:pt x="11383" y="4988"/>
                      <a:pt x="11471" y="4901"/>
                      <a:pt x="11631" y="4901"/>
                    </a:cubicBezTo>
                    <a:cubicBezTo>
                      <a:pt x="11637" y="4901"/>
                      <a:pt x="11643" y="4901"/>
                      <a:pt x="11649" y="4901"/>
                    </a:cubicBezTo>
                    <a:cubicBezTo>
                      <a:pt x="11813" y="4908"/>
                      <a:pt x="11894" y="5016"/>
                      <a:pt x="12028" y="5081"/>
                    </a:cubicBezTo>
                    <a:cubicBezTo>
                      <a:pt x="12199" y="5165"/>
                      <a:pt x="12413" y="5275"/>
                      <a:pt x="12632" y="5275"/>
                    </a:cubicBezTo>
                    <a:cubicBezTo>
                      <a:pt x="12688" y="5275"/>
                      <a:pt x="12744" y="5268"/>
                      <a:pt x="12800" y="5251"/>
                    </a:cubicBezTo>
                    <a:lnTo>
                      <a:pt x="12800" y="5251"/>
                    </a:lnTo>
                    <a:cubicBezTo>
                      <a:pt x="12797" y="5252"/>
                      <a:pt x="12794" y="5253"/>
                      <a:pt x="12792" y="5253"/>
                    </a:cubicBezTo>
                    <a:cubicBezTo>
                      <a:pt x="12745" y="5253"/>
                      <a:pt x="13181" y="4948"/>
                      <a:pt x="13173" y="4948"/>
                    </a:cubicBezTo>
                    <a:lnTo>
                      <a:pt x="13173" y="4948"/>
                    </a:lnTo>
                    <a:cubicBezTo>
                      <a:pt x="13173" y="4948"/>
                      <a:pt x="13172" y="4949"/>
                      <a:pt x="13170" y="4950"/>
                    </a:cubicBezTo>
                    <a:cubicBezTo>
                      <a:pt x="13374" y="4834"/>
                      <a:pt x="13557" y="4795"/>
                      <a:pt x="13738" y="4795"/>
                    </a:cubicBezTo>
                    <a:cubicBezTo>
                      <a:pt x="13973" y="4795"/>
                      <a:pt x="14204" y="4861"/>
                      <a:pt x="14474" y="4916"/>
                    </a:cubicBezTo>
                    <a:cubicBezTo>
                      <a:pt x="14673" y="4956"/>
                      <a:pt x="14869" y="4969"/>
                      <a:pt x="15065" y="4969"/>
                    </a:cubicBezTo>
                    <a:cubicBezTo>
                      <a:pt x="15237" y="4969"/>
                      <a:pt x="15409" y="4958"/>
                      <a:pt x="15580" y="4947"/>
                    </a:cubicBezTo>
                    <a:lnTo>
                      <a:pt x="15580" y="2494"/>
                    </a:lnTo>
                    <a:cubicBezTo>
                      <a:pt x="15327" y="2463"/>
                      <a:pt x="15048" y="2419"/>
                      <a:pt x="14786" y="2419"/>
                    </a:cubicBezTo>
                    <a:cubicBezTo>
                      <a:pt x="14616" y="2419"/>
                      <a:pt x="14453" y="2438"/>
                      <a:pt x="14310" y="2490"/>
                    </a:cubicBezTo>
                    <a:cubicBezTo>
                      <a:pt x="14068" y="2578"/>
                      <a:pt x="13962" y="2816"/>
                      <a:pt x="13709" y="2879"/>
                    </a:cubicBezTo>
                    <a:cubicBezTo>
                      <a:pt x="13674" y="2888"/>
                      <a:pt x="13640" y="2892"/>
                      <a:pt x="13608" y="2892"/>
                    </a:cubicBezTo>
                    <a:cubicBezTo>
                      <a:pt x="13472" y="2892"/>
                      <a:pt x="13356" y="2825"/>
                      <a:pt x="13215" y="2796"/>
                    </a:cubicBezTo>
                    <a:cubicBezTo>
                      <a:pt x="13065" y="2764"/>
                      <a:pt x="12976" y="2739"/>
                      <a:pt x="12890" y="2739"/>
                    </a:cubicBezTo>
                    <a:cubicBezTo>
                      <a:pt x="12790" y="2739"/>
                      <a:pt x="12696" y="2773"/>
                      <a:pt x="12517" y="2873"/>
                    </a:cubicBezTo>
                    <a:cubicBezTo>
                      <a:pt x="12282" y="3004"/>
                      <a:pt x="12475" y="2990"/>
                      <a:pt x="12213" y="3074"/>
                    </a:cubicBezTo>
                    <a:cubicBezTo>
                      <a:pt x="12155" y="3093"/>
                      <a:pt x="12098" y="3100"/>
                      <a:pt x="12041" y="3100"/>
                    </a:cubicBezTo>
                    <a:cubicBezTo>
                      <a:pt x="11955" y="3100"/>
                      <a:pt x="11870" y="3083"/>
                      <a:pt x="11782" y="3065"/>
                    </a:cubicBezTo>
                    <a:cubicBezTo>
                      <a:pt x="11638" y="3035"/>
                      <a:pt x="11498" y="2928"/>
                      <a:pt x="11353" y="2920"/>
                    </a:cubicBezTo>
                    <a:cubicBezTo>
                      <a:pt x="11338" y="2919"/>
                      <a:pt x="11323" y="2919"/>
                      <a:pt x="11308" y="2919"/>
                    </a:cubicBezTo>
                    <a:cubicBezTo>
                      <a:pt x="10909" y="2919"/>
                      <a:pt x="10598" y="3213"/>
                      <a:pt x="10452" y="3568"/>
                    </a:cubicBezTo>
                    <a:cubicBezTo>
                      <a:pt x="10425" y="3637"/>
                      <a:pt x="10369" y="3682"/>
                      <a:pt x="10298" y="3682"/>
                    </a:cubicBezTo>
                    <a:cubicBezTo>
                      <a:pt x="10285" y="3682"/>
                      <a:pt x="10271" y="3681"/>
                      <a:pt x="10256" y="3677"/>
                    </a:cubicBezTo>
                    <a:cubicBezTo>
                      <a:pt x="10170" y="3656"/>
                      <a:pt x="9616" y="3335"/>
                      <a:pt x="9347" y="3335"/>
                    </a:cubicBezTo>
                    <a:cubicBezTo>
                      <a:pt x="9250" y="3335"/>
                      <a:pt x="9190" y="3377"/>
                      <a:pt x="9203" y="3491"/>
                    </a:cubicBezTo>
                    <a:cubicBezTo>
                      <a:pt x="9212" y="3568"/>
                      <a:pt x="9152" y="3607"/>
                      <a:pt x="9089" y="3607"/>
                    </a:cubicBezTo>
                    <a:cubicBezTo>
                      <a:pt x="9034" y="3607"/>
                      <a:pt x="8977" y="3578"/>
                      <a:pt x="8959" y="3519"/>
                    </a:cubicBezTo>
                    <a:cubicBezTo>
                      <a:pt x="8884" y="3262"/>
                      <a:pt x="8959" y="3036"/>
                      <a:pt x="9249" y="2952"/>
                    </a:cubicBezTo>
                    <a:cubicBezTo>
                      <a:pt x="9294" y="2939"/>
                      <a:pt x="9338" y="2934"/>
                      <a:pt x="9381" y="2934"/>
                    </a:cubicBezTo>
                    <a:cubicBezTo>
                      <a:pt x="9676" y="2934"/>
                      <a:pt x="9943" y="3203"/>
                      <a:pt x="10213" y="3324"/>
                    </a:cubicBezTo>
                    <a:cubicBezTo>
                      <a:pt x="10402" y="2903"/>
                      <a:pt x="10655" y="2585"/>
                      <a:pt x="11103" y="2585"/>
                    </a:cubicBezTo>
                    <a:cubicBezTo>
                      <a:pt x="11178" y="2585"/>
                      <a:pt x="11258" y="2594"/>
                      <a:pt x="11345" y="2613"/>
                    </a:cubicBezTo>
                    <a:cubicBezTo>
                      <a:pt x="11579" y="2664"/>
                      <a:pt x="11708" y="2756"/>
                      <a:pt x="11900" y="2756"/>
                    </a:cubicBezTo>
                    <a:cubicBezTo>
                      <a:pt x="11956" y="2756"/>
                      <a:pt x="12018" y="2748"/>
                      <a:pt x="12089" y="2729"/>
                    </a:cubicBezTo>
                    <a:cubicBezTo>
                      <a:pt x="12351" y="2659"/>
                      <a:pt x="12374" y="2512"/>
                      <a:pt x="12597" y="2418"/>
                    </a:cubicBezTo>
                    <a:cubicBezTo>
                      <a:pt x="12670" y="2387"/>
                      <a:pt x="12738" y="2375"/>
                      <a:pt x="12803" y="2375"/>
                    </a:cubicBezTo>
                    <a:cubicBezTo>
                      <a:pt x="12925" y="2375"/>
                      <a:pt x="13040" y="2417"/>
                      <a:pt x="13170" y="2462"/>
                    </a:cubicBezTo>
                    <a:cubicBezTo>
                      <a:pt x="13326" y="2515"/>
                      <a:pt x="13432" y="2538"/>
                      <a:pt x="13512" y="2538"/>
                    </a:cubicBezTo>
                    <a:cubicBezTo>
                      <a:pt x="13743" y="2538"/>
                      <a:pt x="13760" y="2352"/>
                      <a:pt x="14114" y="2190"/>
                    </a:cubicBezTo>
                    <a:cubicBezTo>
                      <a:pt x="14236" y="2134"/>
                      <a:pt x="14385" y="2116"/>
                      <a:pt x="14541" y="2116"/>
                    </a:cubicBezTo>
                    <a:cubicBezTo>
                      <a:pt x="14833" y="2116"/>
                      <a:pt x="15155" y="2181"/>
                      <a:pt x="15387" y="2194"/>
                    </a:cubicBezTo>
                    <a:cubicBezTo>
                      <a:pt x="15450" y="2198"/>
                      <a:pt x="15515" y="2199"/>
                      <a:pt x="15580" y="2203"/>
                    </a:cubicBezTo>
                    <a:lnTo>
                      <a:pt x="15580" y="0"/>
                    </a:lnTo>
                    <a:lnTo>
                      <a:pt x="14136" y="0"/>
                    </a:lnTo>
                    <a:cubicBezTo>
                      <a:pt x="13990" y="73"/>
                      <a:pt x="13907" y="135"/>
                      <a:pt x="13778" y="135"/>
                    </a:cubicBezTo>
                    <a:cubicBezTo>
                      <a:pt x="13730" y="135"/>
                      <a:pt x="13676" y="127"/>
                      <a:pt x="13610" y="107"/>
                    </a:cubicBezTo>
                    <a:cubicBezTo>
                      <a:pt x="13538" y="87"/>
                      <a:pt x="13476" y="45"/>
                      <a:pt x="13417" y="0"/>
                    </a:cubicBezTo>
                    <a:lnTo>
                      <a:pt x="10666" y="0"/>
                    </a:lnTo>
                    <a:cubicBezTo>
                      <a:pt x="10653" y="21"/>
                      <a:pt x="10631" y="37"/>
                      <a:pt x="10597" y="42"/>
                    </a:cubicBezTo>
                    <a:cubicBezTo>
                      <a:pt x="9649" y="214"/>
                      <a:pt x="8613" y="234"/>
                      <a:pt x="7688" y="494"/>
                    </a:cubicBezTo>
                    <a:cubicBezTo>
                      <a:pt x="7430" y="567"/>
                      <a:pt x="7231" y="710"/>
                      <a:pt x="6967" y="768"/>
                    </a:cubicBezTo>
                    <a:cubicBezTo>
                      <a:pt x="6819" y="802"/>
                      <a:pt x="6294" y="800"/>
                      <a:pt x="6149" y="882"/>
                    </a:cubicBezTo>
                    <a:cubicBezTo>
                      <a:pt x="5998" y="970"/>
                      <a:pt x="5883" y="1196"/>
                      <a:pt x="5746" y="1312"/>
                    </a:cubicBezTo>
                    <a:cubicBezTo>
                      <a:pt x="5519" y="1507"/>
                      <a:pt x="5403" y="1516"/>
                      <a:pt x="5126" y="1573"/>
                    </a:cubicBezTo>
                    <a:cubicBezTo>
                      <a:pt x="5039" y="1591"/>
                      <a:pt x="4675" y="1592"/>
                      <a:pt x="4602" y="1652"/>
                    </a:cubicBezTo>
                    <a:cubicBezTo>
                      <a:pt x="4525" y="1712"/>
                      <a:pt x="4508" y="1891"/>
                      <a:pt x="4425" y="1968"/>
                    </a:cubicBezTo>
                    <a:cubicBezTo>
                      <a:pt x="4271" y="2113"/>
                      <a:pt x="4252" y="2069"/>
                      <a:pt x="4060" y="2118"/>
                    </a:cubicBezTo>
                    <a:cubicBezTo>
                      <a:pt x="4057" y="2119"/>
                      <a:pt x="4054" y="2119"/>
                      <a:pt x="4050" y="2119"/>
                    </a:cubicBezTo>
                    <a:cubicBezTo>
                      <a:pt x="4012" y="2119"/>
                      <a:pt x="3974" y="2067"/>
                      <a:pt x="3945" y="2067"/>
                    </a:cubicBezTo>
                    <a:cubicBezTo>
                      <a:pt x="3944" y="2067"/>
                      <a:pt x="3943" y="2067"/>
                      <a:pt x="3942" y="2067"/>
                    </a:cubicBezTo>
                    <a:cubicBezTo>
                      <a:pt x="3921" y="2055"/>
                      <a:pt x="3899" y="2040"/>
                      <a:pt x="3880" y="2025"/>
                    </a:cubicBezTo>
                    <a:cubicBezTo>
                      <a:pt x="3843" y="1994"/>
                      <a:pt x="3807" y="1979"/>
                      <a:pt x="3771" y="1979"/>
                    </a:cubicBezTo>
                    <a:cubicBezTo>
                      <a:pt x="3667" y="1979"/>
                      <a:pt x="3568" y="2105"/>
                      <a:pt x="3472" y="2359"/>
                    </a:cubicBezTo>
                    <a:cubicBezTo>
                      <a:pt x="3500" y="2419"/>
                      <a:pt x="3448" y="2490"/>
                      <a:pt x="3393" y="2490"/>
                    </a:cubicBezTo>
                    <a:cubicBezTo>
                      <a:pt x="3374" y="2490"/>
                      <a:pt x="3354" y="2481"/>
                      <a:pt x="3338" y="2460"/>
                    </a:cubicBezTo>
                    <a:cubicBezTo>
                      <a:pt x="3030" y="2069"/>
                      <a:pt x="3220" y="1683"/>
                      <a:pt x="3706" y="1633"/>
                    </a:cubicBezTo>
                    <a:cubicBezTo>
                      <a:pt x="3709" y="1632"/>
                      <a:pt x="3713" y="1632"/>
                      <a:pt x="3716" y="1632"/>
                    </a:cubicBezTo>
                    <a:cubicBezTo>
                      <a:pt x="3795" y="1632"/>
                      <a:pt x="3866" y="1719"/>
                      <a:pt x="3942" y="1719"/>
                    </a:cubicBezTo>
                    <a:cubicBezTo>
                      <a:pt x="3943" y="1719"/>
                      <a:pt x="3943" y="1719"/>
                      <a:pt x="3944" y="1719"/>
                    </a:cubicBezTo>
                    <a:cubicBezTo>
                      <a:pt x="4391" y="1714"/>
                      <a:pt x="4186" y="1627"/>
                      <a:pt x="4413" y="1447"/>
                    </a:cubicBezTo>
                    <a:cubicBezTo>
                      <a:pt x="4655" y="1255"/>
                      <a:pt x="4633" y="1324"/>
                      <a:pt x="4916" y="1254"/>
                    </a:cubicBezTo>
                    <a:cubicBezTo>
                      <a:pt x="5544" y="1097"/>
                      <a:pt x="5526" y="1154"/>
                      <a:pt x="5861" y="882"/>
                    </a:cubicBezTo>
                    <a:cubicBezTo>
                      <a:pt x="6028" y="748"/>
                      <a:pt x="6147" y="563"/>
                      <a:pt x="6362" y="493"/>
                    </a:cubicBezTo>
                    <a:cubicBezTo>
                      <a:pt x="6435" y="469"/>
                      <a:pt x="6485" y="461"/>
                      <a:pt x="6524" y="461"/>
                    </a:cubicBezTo>
                    <a:cubicBezTo>
                      <a:pt x="6608" y="461"/>
                      <a:pt x="6645" y="497"/>
                      <a:pt x="6762" y="497"/>
                    </a:cubicBezTo>
                    <a:cubicBezTo>
                      <a:pt x="6781" y="497"/>
                      <a:pt x="6803" y="496"/>
                      <a:pt x="6827" y="494"/>
                    </a:cubicBezTo>
                    <a:cubicBezTo>
                      <a:pt x="7399" y="439"/>
                      <a:pt x="7997" y="219"/>
                      <a:pt x="8570" y="123"/>
                    </a:cubicBezTo>
                    <a:cubicBezTo>
                      <a:pt x="8817" y="83"/>
                      <a:pt x="9064" y="41"/>
                      <a:pt x="9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0"/>
              <p:cNvSpPr/>
              <p:nvPr/>
            </p:nvSpPr>
            <p:spPr>
              <a:xfrm>
                <a:off x="7893350" y="881313"/>
                <a:ext cx="450725" cy="580825"/>
              </a:xfrm>
              <a:custGeom>
                <a:avLst/>
                <a:gdLst/>
                <a:ahLst/>
                <a:cxnLst/>
                <a:rect l="l" t="t" r="r" b="b"/>
                <a:pathLst>
                  <a:path w="18029" h="23233" extrusionOk="0">
                    <a:moveTo>
                      <a:pt x="1" y="0"/>
                    </a:moveTo>
                    <a:cubicBezTo>
                      <a:pt x="515" y="3312"/>
                      <a:pt x="951" y="6640"/>
                      <a:pt x="1484" y="9945"/>
                    </a:cubicBezTo>
                    <a:cubicBezTo>
                      <a:pt x="1852" y="12225"/>
                      <a:pt x="2232" y="14502"/>
                      <a:pt x="2622" y="16778"/>
                    </a:cubicBezTo>
                    <a:cubicBezTo>
                      <a:pt x="2985" y="18907"/>
                      <a:pt x="3528" y="21076"/>
                      <a:pt x="3687" y="23233"/>
                    </a:cubicBezTo>
                    <a:cubicBezTo>
                      <a:pt x="3695" y="23225"/>
                      <a:pt x="3702" y="23217"/>
                      <a:pt x="3713" y="23209"/>
                    </a:cubicBezTo>
                    <a:cubicBezTo>
                      <a:pt x="5776" y="21933"/>
                      <a:pt x="8224" y="21095"/>
                      <a:pt x="10537" y="20404"/>
                    </a:cubicBezTo>
                    <a:cubicBezTo>
                      <a:pt x="12968" y="19676"/>
                      <a:pt x="15483" y="19172"/>
                      <a:pt x="18028" y="18897"/>
                    </a:cubicBezTo>
                    <a:lnTo>
                      <a:pt x="18028" y="16186"/>
                    </a:lnTo>
                    <a:cubicBezTo>
                      <a:pt x="16431" y="16333"/>
                      <a:pt x="14840" y="16562"/>
                      <a:pt x="13263" y="16843"/>
                    </a:cubicBezTo>
                    <a:cubicBezTo>
                      <a:pt x="11921" y="17083"/>
                      <a:pt x="10587" y="17365"/>
                      <a:pt x="9279" y="17744"/>
                    </a:cubicBezTo>
                    <a:cubicBezTo>
                      <a:pt x="7800" y="18174"/>
                      <a:pt x="6424" y="18789"/>
                      <a:pt x="5018" y="19406"/>
                    </a:cubicBezTo>
                    <a:cubicBezTo>
                      <a:pt x="4983" y="19421"/>
                      <a:pt x="4949" y="19428"/>
                      <a:pt x="4918" y="19428"/>
                    </a:cubicBezTo>
                    <a:cubicBezTo>
                      <a:pt x="4738" y="19428"/>
                      <a:pt x="4625" y="19206"/>
                      <a:pt x="4766" y="19069"/>
                    </a:cubicBezTo>
                    <a:cubicBezTo>
                      <a:pt x="4325" y="16827"/>
                      <a:pt x="4128" y="14523"/>
                      <a:pt x="3801" y="12260"/>
                    </a:cubicBezTo>
                    <a:cubicBezTo>
                      <a:pt x="3475" y="10025"/>
                      <a:pt x="3133" y="7792"/>
                      <a:pt x="2793" y="5558"/>
                    </a:cubicBezTo>
                    <a:cubicBezTo>
                      <a:pt x="2513" y="3707"/>
                      <a:pt x="2235" y="1854"/>
                      <a:pt x="19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9" name="Google Shape;2249;p40"/>
            <p:cNvSpPr/>
            <p:nvPr/>
          </p:nvSpPr>
          <p:spPr>
            <a:xfrm>
              <a:off x="7909175" y="1577038"/>
              <a:ext cx="23775" cy="94800"/>
            </a:xfrm>
            <a:custGeom>
              <a:avLst/>
              <a:gdLst/>
              <a:ahLst/>
              <a:cxnLst/>
              <a:rect l="l" t="t" r="r" b="b"/>
              <a:pathLst>
                <a:path w="951" h="3792" extrusionOk="0">
                  <a:moveTo>
                    <a:pt x="873" y="0"/>
                  </a:moveTo>
                  <a:cubicBezTo>
                    <a:pt x="839" y="0"/>
                    <a:pt x="804" y="18"/>
                    <a:pt x="790" y="54"/>
                  </a:cubicBezTo>
                  <a:cubicBezTo>
                    <a:pt x="378" y="1190"/>
                    <a:pt x="208" y="2514"/>
                    <a:pt x="9" y="3704"/>
                  </a:cubicBezTo>
                  <a:cubicBezTo>
                    <a:pt x="1" y="3756"/>
                    <a:pt x="42" y="3791"/>
                    <a:pt x="82" y="3791"/>
                  </a:cubicBezTo>
                  <a:cubicBezTo>
                    <a:pt x="107" y="3791"/>
                    <a:pt x="132" y="3777"/>
                    <a:pt x="141" y="3742"/>
                  </a:cubicBezTo>
                  <a:cubicBezTo>
                    <a:pt x="456" y="2571"/>
                    <a:pt x="851" y="1289"/>
                    <a:pt x="947" y="77"/>
                  </a:cubicBezTo>
                  <a:cubicBezTo>
                    <a:pt x="951" y="26"/>
                    <a:pt x="913" y="0"/>
                    <a:pt x="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0"/>
            <p:cNvSpPr/>
            <p:nvPr/>
          </p:nvSpPr>
          <p:spPr>
            <a:xfrm>
              <a:off x="8030275" y="881313"/>
              <a:ext cx="190975" cy="62275"/>
            </a:xfrm>
            <a:custGeom>
              <a:avLst/>
              <a:gdLst/>
              <a:ahLst/>
              <a:cxnLst/>
              <a:rect l="l" t="t" r="r" b="b"/>
              <a:pathLst>
                <a:path w="7639" h="2491" extrusionOk="0">
                  <a:moveTo>
                    <a:pt x="6283" y="0"/>
                  </a:moveTo>
                  <a:cubicBezTo>
                    <a:pt x="6036" y="41"/>
                    <a:pt x="5788" y="83"/>
                    <a:pt x="5541" y="123"/>
                  </a:cubicBezTo>
                  <a:cubicBezTo>
                    <a:pt x="4969" y="219"/>
                    <a:pt x="4370" y="439"/>
                    <a:pt x="3799" y="494"/>
                  </a:cubicBezTo>
                  <a:lnTo>
                    <a:pt x="3798" y="494"/>
                  </a:lnTo>
                  <a:cubicBezTo>
                    <a:pt x="3774" y="496"/>
                    <a:pt x="3752" y="497"/>
                    <a:pt x="3733" y="497"/>
                  </a:cubicBezTo>
                  <a:cubicBezTo>
                    <a:pt x="3616" y="497"/>
                    <a:pt x="3580" y="461"/>
                    <a:pt x="3496" y="461"/>
                  </a:cubicBezTo>
                  <a:cubicBezTo>
                    <a:pt x="3456" y="461"/>
                    <a:pt x="3406" y="469"/>
                    <a:pt x="3333" y="493"/>
                  </a:cubicBezTo>
                  <a:cubicBezTo>
                    <a:pt x="3119" y="563"/>
                    <a:pt x="2999" y="750"/>
                    <a:pt x="2832" y="882"/>
                  </a:cubicBezTo>
                  <a:cubicBezTo>
                    <a:pt x="2497" y="1154"/>
                    <a:pt x="2515" y="1097"/>
                    <a:pt x="1887" y="1254"/>
                  </a:cubicBezTo>
                  <a:cubicBezTo>
                    <a:pt x="1604" y="1324"/>
                    <a:pt x="1626" y="1255"/>
                    <a:pt x="1385" y="1446"/>
                  </a:cubicBezTo>
                  <a:cubicBezTo>
                    <a:pt x="1157" y="1626"/>
                    <a:pt x="1364" y="1714"/>
                    <a:pt x="915" y="1719"/>
                  </a:cubicBezTo>
                  <a:cubicBezTo>
                    <a:pt x="914" y="1719"/>
                    <a:pt x="914" y="1719"/>
                    <a:pt x="913" y="1719"/>
                  </a:cubicBezTo>
                  <a:cubicBezTo>
                    <a:pt x="838" y="1719"/>
                    <a:pt x="766" y="1632"/>
                    <a:pt x="687" y="1632"/>
                  </a:cubicBezTo>
                  <a:cubicBezTo>
                    <a:pt x="684" y="1632"/>
                    <a:pt x="680" y="1632"/>
                    <a:pt x="677" y="1633"/>
                  </a:cubicBezTo>
                  <a:cubicBezTo>
                    <a:pt x="191" y="1683"/>
                    <a:pt x="1" y="2069"/>
                    <a:pt x="309" y="2460"/>
                  </a:cubicBezTo>
                  <a:cubicBezTo>
                    <a:pt x="325" y="2481"/>
                    <a:pt x="345" y="2490"/>
                    <a:pt x="364" y="2490"/>
                  </a:cubicBezTo>
                  <a:cubicBezTo>
                    <a:pt x="419" y="2490"/>
                    <a:pt x="471" y="2419"/>
                    <a:pt x="443" y="2359"/>
                  </a:cubicBezTo>
                  <a:cubicBezTo>
                    <a:pt x="539" y="2105"/>
                    <a:pt x="639" y="1978"/>
                    <a:pt x="743" y="1978"/>
                  </a:cubicBezTo>
                  <a:cubicBezTo>
                    <a:pt x="779" y="1978"/>
                    <a:pt x="815" y="1993"/>
                    <a:pt x="851" y="2023"/>
                  </a:cubicBezTo>
                  <a:cubicBezTo>
                    <a:pt x="870" y="2040"/>
                    <a:pt x="892" y="2055"/>
                    <a:pt x="913" y="2067"/>
                  </a:cubicBezTo>
                  <a:cubicBezTo>
                    <a:pt x="915" y="2066"/>
                    <a:pt x="916" y="2066"/>
                    <a:pt x="917" y="2066"/>
                  </a:cubicBezTo>
                  <a:cubicBezTo>
                    <a:pt x="945" y="2066"/>
                    <a:pt x="983" y="2118"/>
                    <a:pt x="1021" y="2118"/>
                  </a:cubicBezTo>
                  <a:cubicBezTo>
                    <a:pt x="1025" y="2118"/>
                    <a:pt x="1028" y="2118"/>
                    <a:pt x="1031" y="2117"/>
                  </a:cubicBezTo>
                  <a:cubicBezTo>
                    <a:pt x="1223" y="2069"/>
                    <a:pt x="1242" y="2113"/>
                    <a:pt x="1396" y="1968"/>
                  </a:cubicBezTo>
                  <a:cubicBezTo>
                    <a:pt x="1479" y="1891"/>
                    <a:pt x="1496" y="1712"/>
                    <a:pt x="1573" y="1652"/>
                  </a:cubicBezTo>
                  <a:cubicBezTo>
                    <a:pt x="1646" y="1592"/>
                    <a:pt x="2011" y="1591"/>
                    <a:pt x="2097" y="1573"/>
                  </a:cubicBezTo>
                  <a:cubicBezTo>
                    <a:pt x="2374" y="1516"/>
                    <a:pt x="2490" y="1505"/>
                    <a:pt x="2717" y="1312"/>
                  </a:cubicBezTo>
                  <a:cubicBezTo>
                    <a:pt x="2854" y="1196"/>
                    <a:pt x="2970" y="970"/>
                    <a:pt x="3120" y="882"/>
                  </a:cubicBezTo>
                  <a:cubicBezTo>
                    <a:pt x="3265" y="800"/>
                    <a:pt x="3790" y="802"/>
                    <a:pt x="3938" y="768"/>
                  </a:cubicBezTo>
                  <a:cubicBezTo>
                    <a:pt x="4202" y="709"/>
                    <a:pt x="4401" y="566"/>
                    <a:pt x="4659" y="494"/>
                  </a:cubicBezTo>
                  <a:cubicBezTo>
                    <a:pt x="5584" y="233"/>
                    <a:pt x="6620" y="214"/>
                    <a:pt x="7568" y="42"/>
                  </a:cubicBezTo>
                  <a:cubicBezTo>
                    <a:pt x="7602" y="37"/>
                    <a:pt x="7624" y="21"/>
                    <a:pt x="7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0"/>
            <p:cNvSpPr/>
            <p:nvPr/>
          </p:nvSpPr>
          <p:spPr>
            <a:xfrm>
              <a:off x="8289950" y="881313"/>
              <a:ext cx="18025" cy="3375"/>
            </a:xfrm>
            <a:custGeom>
              <a:avLst/>
              <a:gdLst/>
              <a:ahLst/>
              <a:cxnLst/>
              <a:rect l="l" t="t" r="r" b="b"/>
              <a:pathLst>
                <a:path w="721" h="135" extrusionOk="0">
                  <a:moveTo>
                    <a:pt x="1" y="0"/>
                  </a:moveTo>
                  <a:cubicBezTo>
                    <a:pt x="60" y="45"/>
                    <a:pt x="122" y="87"/>
                    <a:pt x="194" y="107"/>
                  </a:cubicBezTo>
                  <a:cubicBezTo>
                    <a:pt x="260" y="127"/>
                    <a:pt x="314" y="135"/>
                    <a:pt x="362" y="135"/>
                  </a:cubicBezTo>
                  <a:cubicBezTo>
                    <a:pt x="491" y="135"/>
                    <a:pt x="574" y="73"/>
                    <a:pt x="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0"/>
            <p:cNvSpPr/>
            <p:nvPr/>
          </p:nvSpPr>
          <p:spPr>
            <a:xfrm>
              <a:off x="8040500" y="972563"/>
              <a:ext cx="92025" cy="38725"/>
            </a:xfrm>
            <a:custGeom>
              <a:avLst/>
              <a:gdLst/>
              <a:ahLst/>
              <a:cxnLst/>
              <a:rect l="l" t="t" r="r" b="b"/>
              <a:pathLst>
                <a:path w="3681" h="1549" extrusionOk="0">
                  <a:moveTo>
                    <a:pt x="3526" y="0"/>
                  </a:moveTo>
                  <a:cubicBezTo>
                    <a:pt x="3514" y="0"/>
                    <a:pt x="3501" y="2"/>
                    <a:pt x="3488" y="7"/>
                  </a:cubicBezTo>
                  <a:cubicBezTo>
                    <a:pt x="3058" y="152"/>
                    <a:pt x="2613" y="33"/>
                    <a:pt x="2192" y="161"/>
                  </a:cubicBezTo>
                  <a:cubicBezTo>
                    <a:pt x="1763" y="294"/>
                    <a:pt x="1627" y="760"/>
                    <a:pt x="1168" y="858"/>
                  </a:cubicBezTo>
                  <a:cubicBezTo>
                    <a:pt x="807" y="935"/>
                    <a:pt x="0" y="817"/>
                    <a:pt x="212" y="1482"/>
                  </a:cubicBezTo>
                  <a:cubicBezTo>
                    <a:pt x="227" y="1528"/>
                    <a:pt x="264" y="1548"/>
                    <a:pt x="300" y="1548"/>
                  </a:cubicBezTo>
                  <a:cubicBezTo>
                    <a:pt x="353" y="1548"/>
                    <a:pt x="406" y="1506"/>
                    <a:pt x="391" y="1438"/>
                  </a:cubicBezTo>
                  <a:cubicBezTo>
                    <a:pt x="326" y="1139"/>
                    <a:pt x="1317" y="1146"/>
                    <a:pt x="1492" y="1078"/>
                  </a:cubicBezTo>
                  <a:cubicBezTo>
                    <a:pt x="1638" y="1021"/>
                    <a:pt x="1684" y="955"/>
                    <a:pt x="1804" y="845"/>
                  </a:cubicBezTo>
                  <a:cubicBezTo>
                    <a:pt x="2078" y="594"/>
                    <a:pt x="2216" y="417"/>
                    <a:pt x="2591" y="398"/>
                  </a:cubicBezTo>
                  <a:cubicBezTo>
                    <a:pt x="2616" y="397"/>
                    <a:pt x="2640" y="396"/>
                    <a:pt x="2665" y="396"/>
                  </a:cubicBezTo>
                  <a:cubicBezTo>
                    <a:pt x="2740" y="396"/>
                    <a:pt x="2815" y="400"/>
                    <a:pt x="2890" y="400"/>
                  </a:cubicBezTo>
                  <a:cubicBezTo>
                    <a:pt x="2920" y="400"/>
                    <a:pt x="2949" y="399"/>
                    <a:pt x="2979" y="398"/>
                  </a:cubicBezTo>
                  <a:cubicBezTo>
                    <a:pt x="3212" y="383"/>
                    <a:pt x="3378" y="349"/>
                    <a:pt x="3578" y="231"/>
                  </a:cubicBezTo>
                  <a:cubicBezTo>
                    <a:pt x="3680" y="171"/>
                    <a:pt x="3634" y="0"/>
                    <a:pt x="3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0"/>
            <p:cNvSpPr/>
            <p:nvPr/>
          </p:nvSpPr>
          <p:spPr>
            <a:xfrm>
              <a:off x="8176625" y="934188"/>
              <a:ext cx="167450" cy="39200"/>
            </a:xfrm>
            <a:custGeom>
              <a:avLst/>
              <a:gdLst/>
              <a:ahLst/>
              <a:cxnLst/>
              <a:rect l="l" t="t" r="r" b="b"/>
              <a:pathLst>
                <a:path w="6698" h="1568" extrusionOk="0">
                  <a:moveTo>
                    <a:pt x="5658" y="1"/>
                  </a:moveTo>
                  <a:cubicBezTo>
                    <a:pt x="5502" y="1"/>
                    <a:pt x="5353" y="19"/>
                    <a:pt x="5231" y="75"/>
                  </a:cubicBezTo>
                  <a:cubicBezTo>
                    <a:pt x="4877" y="237"/>
                    <a:pt x="4860" y="423"/>
                    <a:pt x="4629" y="423"/>
                  </a:cubicBezTo>
                  <a:cubicBezTo>
                    <a:pt x="4549" y="423"/>
                    <a:pt x="4443" y="400"/>
                    <a:pt x="4287" y="347"/>
                  </a:cubicBezTo>
                  <a:cubicBezTo>
                    <a:pt x="4157" y="302"/>
                    <a:pt x="4042" y="260"/>
                    <a:pt x="3921" y="260"/>
                  </a:cubicBezTo>
                  <a:cubicBezTo>
                    <a:pt x="3855" y="260"/>
                    <a:pt x="3787" y="272"/>
                    <a:pt x="3714" y="303"/>
                  </a:cubicBezTo>
                  <a:cubicBezTo>
                    <a:pt x="3491" y="397"/>
                    <a:pt x="3468" y="544"/>
                    <a:pt x="3206" y="613"/>
                  </a:cubicBezTo>
                  <a:cubicBezTo>
                    <a:pt x="3134" y="632"/>
                    <a:pt x="3072" y="640"/>
                    <a:pt x="3016" y="640"/>
                  </a:cubicBezTo>
                  <a:cubicBezTo>
                    <a:pt x="2825" y="640"/>
                    <a:pt x="2695" y="549"/>
                    <a:pt x="2463" y="498"/>
                  </a:cubicBezTo>
                  <a:cubicBezTo>
                    <a:pt x="2376" y="479"/>
                    <a:pt x="2296" y="470"/>
                    <a:pt x="2221" y="470"/>
                  </a:cubicBezTo>
                  <a:cubicBezTo>
                    <a:pt x="1772" y="470"/>
                    <a:pt x="1519" y="788"/>
                    <a:pt x="1330" y="1209"/>
                  </a:cubicBezTo>
                  <a:cubicBezTo>
                    <a:pt x="1060" y="1087"/>
                    <a:pt x="793" y="819"/>
                    <a:pt x="499" y="819"/>
                  </a:cubicBezTo>
                  <a:cubicBezTo>
                    <a:pt x="455" y="819"/>
                    <a:pt x="411" y="824"/>
                    <a:pt x="366" y="837"/>
                  </a:cubicBezTo>
                  <a:cubicBezTo>
                    <a:pt x="76" y="920"/>
                    <a:pt x="1" y="1147"/>
                    <a:pt x="78" y="1404"/>
                  </a:cubicBezTo>
                  <a:cubicBezTo>
                    <a:pt x="95" y="1463"/>
                    <a:pt x="152" y="1492"/>
                    <a:pt x="207" y="1492"/>
                  </a:cubicBezTo>
                  <a:cubicBezTo>
                    <a:pt x="270" y="1492"/>
                    <a:pt x="329" y="1453"/>
                    <a:pt x="320" y="1376"/>
                  </a:cubicBezTo>
                  <a:cubicBezTo>
                    <a:pt x="307" y="1262"/>
                    <a:pt x="367" y="1219"/>
                    <a:pt x="465" y="1219"/>
                  </a:cubicBezTo>
                  <a:cubicBezTo>
                    <a:pt x="734" y="1219"/>
                    <a:pt x="1287" y="1540"/>
                    <a:pt x="1373" y="1562"/>
                  </a:cubicBezTo>
                  <a:cubicBezTo>
                    <a:pt x="1388" y="1566"/>
                    <a:pt x="1402" y="1567"/>
                    <a:pt x="1415" y="1567"/>
                  </a:cubicBezTo>
                  <a:cubicBezTo>
                    <a:pt x="1486" y="1567"/>
                    <a:pt x="1542" y="1522"/>
                    <a:pt x="1571" y="1453"/>
                  </a:cubicBezTo>
                  <a:cubicBezTo>
                    <a:pt x="1715" y="1097"/>
                    <a:pt x="2027" y="804"/>
                    <a:pt x="2425" y="804"/>
                  </a:cubicBezTo>
                  <a:cubicBezTo>
                    <a:pt x="2440" y="804"/>
                    <a:pt x="2455" y="804"/>
                    <a:pt x="2470" y="805"/>
                  </a:cubicBezTo>
                  <a:cubicBezTo>
                    <a:pt x="2615" y="813"/>
                    <a:pt x="2755" y="920"/>
                    <a:pt x="2899" y="950"/>
                  </a:cubicBezTo>
                  <a:cubicBezTo>
                    <a:pt x="2988" y="968"/>
                    <a:pt x="3073" y="985"/>
                    <a:pt x="3160" y="985"/>
                  </a:cubicBezTo>
                  <a:cubicBezTo>
                    <a:pt x="3216" y="985"/>
                    <a:pt x="3273" y="978"/>
                    <a:pt x="3331" y="959"/>
                  </a:cubicBezTo>
                  <a:cubicBezTo>
                    <a:pt x="3592" y="875"/>
                    <a:pt x="3399" y="889"/>
                    <a:pt x="3636" y="758"/>
                  </a:cubicBezTo>
                  <a:cubicBezTo>
                    <a:pt x="3814" y="658"/>
                    <a:pt x="3909" y="624"/>
                    <a:pt x="4008" y="624"/>
                  </a:cubicBezTo>
                  <a:cubicBezTo>
                    <a:pt x="4093" y="624"/>
                    <a:pt x="4183" y="649"/>
                    <a:pt x="4332" y="681"/>
                  </a:cubicBezTo>
                  <a:cubicBezTo>
                    <a:pt x="4475" y="709"/>
                    <a:pt x="4590" y="776"/>
                    <a:pt x="4728" y="776"/>
                  </a:cubicBezTo>
                  <a:cubicBezTo>
                    <a:pt x="4760" y="776"/>
                    <a:pt x="4792" y="773"/>
                    <a:pt x="4827" y="764"/>
                  </a:cubicBezTo>
                  <a:cubicBezTo>
                    <a:pt x="5079" y="701"/>
                    <a:pt x="5185" y="463"/>
                    <a:pt x="5429" y="375"/>
                  </a:cubicBezTo>
                  <a:cubicBezTo>
                    <a:pt x="5571" y="323"/>
                    <a:pt x="5734" y="304"/>
                    <a:pt x="5904" y="304"/>
                  </a:cubicBezTo>
                  <a:cubicBezTo>
                    <a:pt x="6165" y="304"/>
                    <a:pt x="6444" y="347"/>
                    <a:pt x="6697" y="378"/>
                  </a:cubicBezTo>
                  <a:lnTo>
                    <a:pt x="6697" y="88"/>
                  </a:lnTo>
                  <a:cubicBezTo>
                    <a:pt x="6632" y="84"/>
                    <a:pt x="6567" y="83"/>
                    <a:pt x="6504" y="79"/>
                  </a:cubicBezTo>
                  <a:cubicBezTo>
                    <a:pt x="6272" y="66"/>
                    <a:pt x="5950" y="1"/>
                    <a:pt x="5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0"/>
            <p:cNvSpPr/>
            <p:nvPr/>
          </p:nvSpPr>
          <p:spPr>
            <a:xfrm>
              <a:off x="8050250" y="1001163"/>
              <a:ext cx="293825" cy="68800"/>
            </a:xfrm>
            <a:custGeom>
              <a:avLst/>
              <a:gdLst/>
              <a:ahLst/>
              <a:cxnLst/>
              <a:rect l="l" t="t" r="r" b="b"/>
              <a:pathLst>
                <a:path w="11753" h="2752" extrusionOk="0">
                  <a:moveTo>
                    <a:pt x="9912" y="0"/>
                  </a:moveTo>
                  <a:cubicBezTo>
                    <a:pt x="9730" y="0"/>
                    <a:pt x="9547" y="40"/>
                    <a:pt x="9342" y="156"/>
                  </a:cubicBezTo>
                  <a:cubicBezTo>
                    <a:pt x="9344" y="155"/>
                    <a:pt x="9345" y="154"/>
                    <a:pt x="9345" y="154"/>
                  </a:cubicBezTo>
                  <a:lnTo>
                    <a:pt x="9345" y="154"/>
                  </a:lnTo>
                  <a:cubicBezTo>
                    <a:pt x="9353" y="154"/>
                    <a:pt x="8917" y="459"/>
                    <a:pt x="8965" y="459"/>
                  </a:cubicBezTo>
                  <a:cubicBezTo>
                    <a:pt x="8967" y="459"/>
                    <a:pt x="8970" y="458"/>
                    <a:pt x="8973" y="457"/>
                  </a:cubicBezTo>
                  <a:lnTo>
                    <a:pt x="8973" y="457"/>
                  </a:lnTo>
                  <a:cubicBezTo>
                    <a:pt x="8917" y="474"/>
                    <a:pt x="8861" y="481"/>
                    <a:pt x="8805" y="481"/>
                  </a:cubicBezTo>
                  <a:cubicBezTo>
                    <a:pt x="8585" y="481"/>
                    <a:pt x="8371" y="371"/>
                    <a:pt x="8200" y="287"/>
                  </a:cubicBezTo>
                  <a:cubicBezTo>
                    <a:pt x="8066" y="222"/>
                    <a:pt x="7986" y="113"/>
                    <a:pt x="7821" y="107"/>
                  </a:cubicBezTo>
                  <a:cubicBezTo>
                    <a:pt x="7814" y="107"/>
                    <a:pt x="7807" y="107"/>
                    <a:pt x="7801" y="107"/>
                  </a:cubicBezTo>
                  <a:cubicBezTo>
                    <a:pt x="7643" y="107"/>
                    <a:pt x="7556" y="195"/>
                    <a:pt x="7418" y="255"/>
                  </a:cubicBezTo>
                  <a:cubicBezTo>
                    <a:pt x="7305" y="384"/>
                    <a:pt x="7161" y="448"/>
                    <a:pt x="6987" y="448"/>
                  </a:cubicBezTo>
                  <a:cubicBezTo>
                    <a:pt x="6966" y="448"/>
                    <a:pt x="6944" y="447"/>
                    <a:pt x="6922" y="445"/>
                  </a:cubicBezTo>
                  <a:cubicBezTo>
                    <a:pt x="6825" y="497"/>
                    <a:pt x="6731" y="523"/>
                    <a:pt x="6638" y="523"/>
                  </a:cubicBezTo>
                  <a:cubicBezTo>
                    <a:pt x="6550" y="523"/>
                    <a:pt x="6463" y="500"/>
                    <a:pt x="6378" y="453"/>
                  </a:cubicBezTo>
                  <a:cubicBezTo>
                    <a:pt x="6370" y="454"/>
                    <a:pt x="6361" y="455"/>
                    <a:pt x="6352" y="455"/>
                  </a:cubicBezTo>
                  <a:cubicBezTo>
                    <a:pt x="6297" y="455"/>
                    <a:pt x="6241" y="439"/>
                    <a:pt x="6185" y="439"/>
                  </a:cubicBezTo>
                  <a:cubicBezTo>
                    <a:pt x="6168" y="439"/>
                    <a:pt x="6152" y="441"/>
                    <a:pt x="6136" y="444"/>
                  </a:cubicBezTo>
                  <a:cubicBezTo>
                    <a:pt x="5981" y="476"/>
                    <a:pt x="5901" y="560"/>
                    <a:pt x="5789" y="663"/>
                  </a:cubicBezTo>
                  <a:cubicBezTo>
                    <a:pt x="5680" y="762"/>
                    <a:pt x="5616" y="985"/>
                    <a:pt x="5497" y="1046"/>
                  </a:cubicBezTo>
                  <a:cubicBezTo>
                    <a:pt x="5459" y="1066"/>
                    <a:pt x="5415" y="1073"/>
                    <a:pt x="5367" y="1073"/>
                  </a:cubicBezTo>
                  <a:cubicBezTo>
                    <a:pt x="5211" y="1073"/>
                    <a:pt x="5016" y="992"/>
                    <a:pt x="4885" y="983"/>
                  </a:cubicBezTo>
                  <a:cubicBezTo>
                    <a:pt x="4833" y="980"/>
                    <a:pt x="4788" y="977"/>
                    <a:pt x="4746" y="977"/>
                  </a:cubicBezTo>
                  <a:cubicBezTo>
                    <a:pt x="4638" y="977"/>
                    <a:pt x="4550" y="993"/>
                    <a:pt x="4415" y="1043"/>
                  </a:cubicBezTo>
                  <a:cubicBezTo>
                    <a:pt x="4051" y="1174"/>
                    <a:pt x="4200" y="1284"/>
                    <a:pt x="3613" y="1335"/>
                  </a:cubicBezTo>
                  <a:cubicBezTo>
                    <a:pt x="3593" y="1337"/>
                    <a:pt x="3574" y="1337"/>
                    <a:pt x="3555" y="1337"/>
                  </a:cubicBezTo>
                  <a:cubicBezTo>
                    <a:pt x="3450" y="1337"/>
                    <a:pt x="3345" y="1316"/>
                    <a:pt x="3240" y="1316"/>
                  </a:cubicBezTo>
                  <a:cubicBezTo>
                    <a:pt x="3211" y="1316"/>
                    <a:pt x="3182" y="1317"/>
                    <a:pt x="3153" y="1321"/>
                  </a:cubicBezTo>
                  <a:cubicBezTo>
                    <a:pt x="2922" y="1354"/>
                    <a:pt x="2841" y="1454"/>
                    <a:pt x="2658" y="1564"/>
                  </a:cubicBezTo>
                  <a:cubicBezTo>
                    <a:pt x="2517" y="1645"/>
                    <a:pt x="2337" y="1745"/>
                    <a:pt x="2147" y="1745"/>
                  </a:cubicBezTo>
                  <a:cubicBezTo>
                    <a:pt x="2124" y="1745"/>
                    <a:pt x="2100" y="1744"/>
                    <a:pt x="2077" y="1741"/>
                  </a:cubicBezTo>
                  <a:cubicBezTo>
                    <a:pt x="2023" y="1734"/>
                    <a:pt x="1977" y="1643"/>
                    <a:pt x="1916" y="1642"/>
                  </a:cubicBezTo>
                  <a:cubicBezTo>
                    <a:pt x="1804" y="1640"/>
                    <a:pt x="1770" y="1624"/>
                    <a:pt x="1730" y="1624"/>
                  </a:cubicBezTo>
                  <a:cubicBezTo>
                    <a:pt x="1699" y="1624"/>
                    <a:pt x="1665" y="1634"/>
                    <a:pt x="1587" y="1672"/>
                  </a:cubicBezTo>
                  <a:cubicBezTo>
                    <a:pt x="1533" y="1697"/>
                    <a:pt x="1502" y="1741"/>
                    <a:pt x="1457" y="1765"/>
                  </a:cubicBezTo>
                  <a:lnTo>
                    <a:pt x="1338" y="1931"/>
                  </a:lnTo>
                  <a:cubicBezTo>
                    <a:pt x="1169" y="2023"/>
                    <a:pt x="1009" y="2069"/>
                    <a:pt x="858" y="2069"/>
                  </a:cubicBezTo>
                  <a:cubicBezTo>
                    <a:pt x="691" y="2069"/>
                    <a:pt x="537" y="2012"/>
                    <a:pt x="394" y="1899"/>
                  </a:cubicBezTo>
                  <a:cubicBezTo>
                    <a:pt x="376" y="1888"/>
                    <a:pt x="352" y="1882"/>
                    <a:pt x="329" y="1882"/>
                  </a:cubicBezTo>
                  <a:cubicBezTo>
                    <a:pt x="295" y="1882"/>
                    <a:pt x="262" y="1893"/>
                    <a:pt x="240" y="1918"/>
                  </a:cubicBezTo>
                  <a:cubicBezTo>
                    <a:pt x="8" y="2195"/>
                    <a:pt x="1" y="2434"/>
                    <a:pt x="225" y="2721"/>
                  </a:cubicBezTo>
                  <a:cubicBezTo>
                    <a:pt x="242" y="2743"/>
                    <a:pt x="264" y="2751"/>
                    <a:pt x="286" y="2751"/>
                  </a:cubicBezTo>
                  <a:cubicBezTo>
                    <a:pt x="350" y="2751"/>
                    <a:pt x="417" y="2675"/>
                    <a:pt x="375" y="2608"/>
                  </a:cubicBezTo>
                  <a:cubicBezTo>
                    <a:pt x="218" y="2356"/>
                    <a:pt x="280" y="2284"/>
                    <a:pt x="410" y="2284"/>
                  </a:cubicBezTo>
                  <a:cubicBezTo>
                    <a:pt x="587" y="2284"/>
                    <a:pt x="890" y="2416"/>
                    <a:pt x="950" y="2418"/>
                  </a:cubicBezTo>
                  <a:cubicBezTo>
                    <a:pt x="971" y="2419"/>
                    <a:pt x="991" y="2419"/>
                    <a:pt x="1009" y="2419"/>
                  </a:cubicBezTo>
                  <a:cubicBezTo>
                    <a:pt x="1194" y="2419"/>
                    <a:pt x="1248" y="2375"/>
                    <a:pt x="1429" y="2264"/>
                  </a:cubicBezTo>
                  <a:cubicBezTo>
                    <a:pt x="1622" y="2146"/>
                    <a:pt x="1505" y="1935"/>
                    <a:pt x="1800" y="1935"/>
                  </a:cubicBezTo>
                  <a:cubicBezTo>
                    <a:pt x="1834" y="1935"/>
                    <a:pt x="1873" y="1938"/>
                    <a:pt x="1918" y="1944"/>
                  </a:cubicBezTo>
                  <a:cubicBezTo>
                    <a:pt x="1996" y="1953"/>
                    <a:pt x="2069" y="2103"/>
                    <a:pt x="2155" y="2103"/>
                  </a:cubicBezTo>
                  <a:cubicBezTo>
                    <a:pt x="2156" y="2103"/>
                    <a:pt x="2156" y="2103"/>
                    <a:pt x="2156" y="2103"/>
                  </a:cubicBezTo>
                  <a:cubicBezTo>
                    <a:pt x="2231" y="2103"/>
                    <a:pt x="2294" y="2134"/>
                    <a:pt x="2365" y="2134"/>
                  </a:cubicBezTo>
                  <a:cubicBezTo>
                    <a:pt x="2381" y="2134"/>
                    <a:pt x="2397" y="2132"/>
                    <a:pt x="2413" y="2129"/>
                  </a:cubicBezTo>
                  <a:cubicBezTo>
                    <a:pt x="2758" y="2052"/>
                    <a:pt x="2996" y="1641"/>
                    <a:pt x="3383" y="1559"/>
                  </a:cubicBezTo>
                  <a:cubicBezTo>
                    <a:pt x="3447" y="1546"/>
                    <a:pt x="3510" y="1542"/>
                    <a:pt x="3572" y="1542"/>
                  </a:cubicBezTo>
                  <a:cubicBezTo>
                    <a:pt x="3658" y="1542"/>
                    <a:pt x="3742" y="1549"/>
                    <a:pt x="3828" y="1549"/>
                  </a:cubicBezTo>
                  <a:cubicBezTo>
                    <a:pt x="3918" y="1549"/>
                    <a:pt x="4009" y="1541"/>
                    <a:pt x="4102" y="1508"/>
                  </a:cubicBezTo>
                  <a:cubicBezTo>
                    <a:pt x="4490" y="1372"/>
                    <a:pt x="4374" y="1333"/>
                    <a:pt x="4599" y="1333"/>
                  </a:cubicBezTo>
                  <a:cubicBezTo>
                    <a:pt x="4687" y="1333"/>
                    <a:pt x="4826" y="1339"/>
                    <a:pt x="5067" y="1347"/>
                  </a:cubicBezTo>
                  <a:cubicBezTo>
                    <a:pt x="5130" y="1350"/>
                    <a:pt x="5208" y="1405"/>
                    <a:pt x="5275" y="1405"/>
                  </a:cubicBezTo>
                  <a:cubicBezTo>
                    <a:pt x="5282" y="1405"/>
                    <a:pt x="5288" y="1405"/>
                    <a:pt x="5294" y="1404"/>
                  </a:cubicBezTo>
                  <a:cubicBezTo>
                    <a:pt x="5428" y="1381"/>
                    <a:pt x="5515" y="1363"/>
                    <a:pt x="5628" y="1285"/>
                  </a:cubicBezTo>
                  <a:cubicBezTo>
                    <a:pt x="5977" y="1037"/>
                    <a:pt x="5925" y="800"/>
                    <a:pt x="6466" y="800"/>
                  </a:cubicBezTo>
                  <a:cubicBezTo>
                    <a:pt x="6504" y="800"/>
                    <a:pt x="6544" y="801"/>
                    <a:pt x="6588" y="804"/>
                  </a:cubicBezTo>
                  <a:cubicBezTo>
                    <a:pt x="6719" y="810"/>
                    <a:pt x="6814" y="845"/>
                    <a:pt x="6921" y="845"/>
                  </a:cubicBezTo>
                  <a:cubicBezTo>
                    <a:pt x="6981" y="845"/>
                    <a:pt x="7046" y="834"/>
                    <a:pt x="7123" y="801"/>
                  </a:cubicBezTo>
                  <a:cubicBezTo>
                    <a:pt x="7411" y="677"/>
                    <a:pt x="7507" y="484"/>
                    <a:pt x="7748" y="484"/>
                  </a:cubicBezTo>
                  <a:cubicBezTo>
                    <a:pt x="7862" y="484"/>
                    <a:pt x="8008" y="527"/>
                    <a:pt x="8221" y="641"/>
                  </a:cubicBezTo>
                  <a:cubicBezTo>
                    <a:pt x="8378" y="725"/>
                    <a:pt x="8446" y="867"/>
                    <a:pt x="8650" y="881"/>
                  </a:cubicBezTo>
                  <a:cubicBezTo>
                    <a:pt x="8662" y="881"/>
                    <a:pt x="8674" y="882"/>
                    <a:pt x="8685" y="882"/>
                  </a:cubicBezTo>
                  <a:cubicBezTo>
                    <a:pt x="8857" y="882"/>
                    <a:pt x="8934" y="798"/>
                    <a:pt x="9069" y="720"/>
                  </a:cubicBezTo>
                  <a:cubicBezTo>
                    <a:pt x="9337" y="564"/>
                    <a:pt x="9497" y="307"/>
                    <a:pt x="9820" y="245"/>
                  </a:cubicBezTo>
                  <a:cubicBezTo>
                    <a:pt x="9877" y="234"/>
                    <a:pt x="9932" y="229"/>
                    <a:pt x="9985" y="229"/>
                  </a:cubicBezTo>
                  <a:cubicBezTo>
                    <a:pt x="10244" y="229"/>
                    <a:pt x="10453" y="347"/>
                    <a:pt x="10704" y="433"/>
                  </a:cubicBezTo>
                  <a:cubicBezTo>
                    <a:pt x="10845" y="481"/>
                    <a:pt x="10949" y="502"/>
                    <a:pt x="11062" y="502"/>
                  </a:cubicBezTo>
                  <a:cubicBezTo>
                    <a:pt x="11143" y="502"/>
                    <a:pt x="11228" y="491"/>
                    <a:pt x="11334" y="472"/>
                  </a:cubicBezTo>
                  <a:cubicBezTo>
                    <a:pt x="11482" y="447"/>
                    <a:pt x="11620" y="425"/>
                    <a:pt x="11752" y="406"/>
                  </a:cubicBezTo>
                  <a:lnTo>
                    <a:pt x="11752" y="153"/>
                  </a:lnTo>
                  <a:cubicBezTo>
                    <a:pt x="11582" y="164"/>
                    <a:pt x="11412" y="175"/>
                    <a:pt x="11241" y="175"/>
                  </a:cubicBezTo>
                  <a:cubicBezTo>
                    <a:pt x="11044" y="175"/>
                    <a:pt x="10846" y="161"/>
                    <a:pt x="10646" y="121"/>
                  </a:cubicBezTo>
                  <a:cubicBezTo>
                    <a:pt x="10377" y="67"/>
                    <a:pt x="10146" y="0"/>
                    <a:pt x="9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0"/>
            <p:cNvSpPr/>
            <p:nvPr/>
          </p:nvSpPr>
          <p:spPr>
            <a:xfrm>
              <a:off x="8063525" y="1106463"/>
              <a:ext cx="92800" cy="22350"/>
            </a:xfrm>
            <a:custGeom>
              <a:avLst/>
              <a:gdLst/>
              <a:ahLst/>
              <a:cxnLst/>
              <a:rect l="l" t="t" r="r" b="b"/>
              <a:pathLst>
                <a:path w="3712" h="894" extrusionOk="0">
                  <a:moveTo>
                    <a:pt x="3042" y="0"/>
                  </a:moveTo>
                  <a:cubicBezTo>
                    <a:pt x="2994" y="0"/>
                    <a:pt x="2945" y="3"/>
                    <a:pt x="2894" y="7"/>
                  </a:cubicBezTo>
                  <a:cubicBezTo>
                    <a:pt x="2668" y="29"/>
                    <a:pt x="2508" y="126"/>
                    <a:pt x="2293" y="172"/>
                  </a:cubicBezTo>
                  <a:cubicBezTo>
                    <a:pt x="2240" y="184"/>
                    <a:pt x="2190" y="189"/>
                    <a:pt x="2141" y="189"/>
                  </a:cubicBezTo>
                  <a:cubicBezTo>
                    <a:pt x="1962" y="189"/>
                    <a:pt x="1809" y="125"/>
                    <a:pt x="1629" y="116"/>
                  </a:cubicBezTo>
                  <a:cubicBezTo>
                    <a:pt x="1604" y="115"/>
                    <a:pt x="1581" y="114"/>
                    <a:pt x="1559" y="114"/>
                  </a:cubicBezTo>
                  <a:cubicBezTo>
                    <a:pt x="1476" y="114"/>
                    <a:pt x="1411" y="122"/>
                    <a:pt x="1313" y="143"/>
                  </a:cubicBezTo>
                  <a:cubicBezTo>
                    <a:pt x="1252" y="156"/>
                    <a:pt x="1217" y="259"/>
                    <a:pt x="1167" y="274"/>
                  </a:cubicBezTo>
                  <a:cubicBezTo>
                    <a:pt x="929" y="350"/>
                    <a:pt x="833" y="376"/>
                    <a:pt x="801" y="376"/>
                  </a:cubicBezTo>
                  <a:cubicBezTo>
                    <a:pt x="732" y="376"/>
                    <a:pt x="959" y="253"/>
                    <a:pt x="696" y="235"/>
                  </a:cubicBezTo>
                  <a:cubicBezTo>
                    <a:pt x="682" y="234"/>
                    <a:pt x="667" y="233"/>
                    <a:pt x="653" y="233"/>
                  </a:cubicBezTo>
                  <a:cubicBezTo>
                    <a:pt x="148" y="233"/>
                    <a:pt x="1" y="875"/>
                    <a:pt x="565" y="893"/>
                  </a:cubicBezTo>
                  <a:cubicBezTo>
                    <a:pt x="566" y="893"/>
                    <a:pt x="566" y="893"/>
                    <a:pt x="566" y="893"/>
                  </a:cubicBezTo>
                  <a:cubicBezTo>
                    <a:pt x="643" y="893"/>
                    <a:pt x="665" y="770"/>
                    <a:pt x="585" y="755"/>
                  </a:cubicBezTo>
                  <a:cubicBezTo>
                    <a:pt x="629" y="643"/>
                    <a:pt x="673" y="587"/>
                    <a:pt x="720" y="587"/>
                  </a:cubicBezTo>
                  <a:cubicBezTo>
                    <a:pt x="737" y="587"/>
                    <a:pt x="754" y="595"/>
                    <a:pt x="772" y="611"/>
                  </a:cubicBezTo>
                  <a:cubicBezTo>
                    <a:pt x="814" y="643"/>
                    <a:pt x="857" y="673"/>
                    <a:pt x="903" y="698"/>
                  </a:cubicBezTo>
                  <a:cubicBezTo>
                    <a:pt x="905" y="698"/>
                    <a:pt x="907" y="698"/>
                    <a:pt x="908" y="698"/>
                  </a:cubicBezTo>
                  <a:cubicBezTo>
                    <a:pt x="927" y="698"/>
                    <a:pt x="948" y="716"/>
                    <a:pt x="972" y="716"/>
                  </a:cubicBezTo>
                  <a:cubicBezTo>
                    <a:pt x="975" y="716"/>
                    <a:pt x="978" y="715"/>
                    <a:pt x="982" y="715"/>
                  </a:cubicBezTo>
                  <a:cubicBezTo>
                    <a:pt x="1172" y="667"/>
                    <a:pt x="1137" y="611"/>
                    <a:pt x="1295" y="528"/>
                  </a:cubicBezTo>
                  <a:cubicBezTo>
                    <a:pt x="1423" y="462"/>
                    <a:pt x="1497" y="444"/>
                    <a:pt x="1570" y="444"/>
                  </a:cubicBezTo>
                  <a:cubicBezTo>
                    <a:pt x="1644" y="444"/>
                    <a:pt x="1716" y="463"/>
                    <a:pt x="1839" y="471"/>
                  </a:cubicBezTo>
                  <a:cubicBezTo>
                    <a:pt x="1925" y="477"/>
                    <a:pt x="1999" y="496"/>
                    <a:pt x="2087" y="496"/>
                  </a:cubicBezTo>
                  <a:cubicBezTo>
                    <a:pt x="2103" y="496"/>
                    <a:pt x="2120" y="496"/>
                    <a:pt x="2137" y="494"/>
                  </a:cubicBezTo>
                  <a:cubicBezTo>
                    <a:pt x="2279" y="481"/>
                    <a:pt x="2412" y="396"/>
                    <a:pt x="2545" y="356"/>
                  </a:cubicBezTo>
                  <a:cubicBezTo>
                    <a:pt x="2725" y="302"/>
                    <a:pt x="2895" y="280"/>
                    <a:pt x="3067" y="280"/>
                  </a:cubicBezTo>
                  <a:cubicBezTo>
                    <a:pt x="3215" y="280"/>
                    <a:pt x="3365" y="296"/>
                    <a:pt x="3525" y="321"/>
                  </a:cubicBezTo>
                  <a:cubicBezTo>
                    <a:pt x="3533" y="322"/>
                    <a:pt x="3541" y="323"/>
                    <a:pt x="3548" y="323"/>
                  </a:cubicBezTo>
                  <a:cubicBezTo>
                    <a:pt x="3669" y="323"/>
                    <a:pt x="3711" y="160"/>
                    <a:pt x="3586" y="110"/>
                  </a:cubicBezTo>
                  <a:cubicBezTo>
                    <a:pt x="3402" y="38"/>
                    <a:pt x="3231" y="0"/>
                    <a:pt x="3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0"/>
            <p:cNvSpPr/>
            <p:nvPr/>
          </p:nvSpPr>
          <p:spPr>
            <a:xfrm>
              <a:off x="8187675" y="1063163"/>
              <a:ext cx="156400" cy="37275"/>
            </a:xfrm>
            <a:custGeom>
              <a:avLst/>
              <a:gdLst/>
              <a:ahLst/>
              <a:cxnLst/>
              <a:rect l="l" t="t" r="r" b="b"/>
              <a:pathLst>
                <a:path w="6256" h="1491" extrusionOk="0">
                  <a:moveTo>
                    <a:pt x="5763" y="0"/>
                  </a:moveTo>
                  <a:cubicBezTo>
                    <a:pt x="5166" y="0"/>
                    <a:pt x="4568" y="97"/>
                    <a:pt x="3982" y="203"/>
                  </a:cubicBezTo>
                  <a:cubicBezTo>
                    <a:pt x="3693" y="255"/>
                    <a:pt x="3444" y="317"/>
                    <a:pt x="3179" y="433"/>
                  </a:cubicBezTo>
                  <a:cubicBezTo>
                    <a:pt x="2891" y="558"/>
                    <a:pt x="2696" y="650"/>
                    <a:pt x="2416" y="650"/>
                  </a:cubicBezTo>
                  <a:cubicBezTo>
                    <a:pt x="2363" y="650"/>
                    <a:pt x="2308" y="647"/>
                    <a:pt x="2248" y="640"/>
                  </a:cubicBezTo>
                  <a:cubicBezTo>
                    <a:pt x="2139" y="627"/>
                    <a:pt x="2066" y="584"/>
                    <a:pt x="1964" y="584"/>
                  </a:cubicBezTo>
                  <a:cubicBezTo>
                    <a:pt x="1942" y="584"/>
                    <a:pt x="1918" y="586"/>
                    <a:pt x="1891" y="591"/>
                  </a:cubicBezTo>
                  <a:cubicBezTo>
                    <a:pt x="1515" y="662"/>
                    <a:pt x="1391" y="1103"/>
                    <a:pt x="1093" y="1103"/>
                  </a:cubicBezTo>
                  <a:cubicBezTo>
                    <a:pt x="962" y="1103"/>
                    <a:pt x="797" y="1018"/>
                    <a:pt x="563" y="779"/>
                  </a:cubicBezTo>
                  <a:cubicBezTo>
                    <a:pt x="541" y="756"/>
                    <a:pt x="511" y="745"/>
                    <a:pt x="482" y="745"/>
                  </a:cubicBezTo>
                  <a:cubicBezTo>
                    <a:pt x="442" y="745"/>
                    <a:pt x="402" y="766"/>
                    <a:pt x="378" y="802"/>
                  </a:cubicBezTo>
                  <a:cubicBezTo>
                    <a:pt x="263" y="985"/>
                    <a:pt x="148" y="1166"/>
                    <a:pt x="43" y="1355"/>
                  </a:cubicBezTo>
                  <a:cubicBezTo>
                    <a:pt x="1" y="1429"/>
                    <a:pt x="60" y="1491"/>
                    <a:pt x="123" y="1491"/>
                  </a:cubicBezTo>
                  <a:cubicBezTo>
                    <a:pt x="152" y="1491"/>
                    <a:pt x="181" y="1479"/>
                    <a:pt x="202" y="1450"/>
                  </a:cubicBezTo>
                  <a:cubicBezTo>
                    <a:pt x="378" y="1221"/>
                    <a:pt x="470" y="1154"/>
                    <a:pt x="557" y="1154"/>
                  </a:cubicBezTo>
                  <a:cubicBezTo>
                    <a:pt x="679" y="1154"/>
                    <a:pt x="789" y="1287"/>
                    <a:pt x="1107" y="1287"/>
                  </a:cubicBezTo>
                  <a:cubicBezTo>
                    <a:pt x="1118" y="1287"/>
                    <a:pt x="1130" y="1287"/>
                    <a:pt x="1142" y="1286"/>
                  </a:cubicBezTo>
                  <a:cubicBezTo>
                    <a:pt x="1387" y="1280"/>
                    <a:pt x="1497" y="1149"/>
                    <a:pt x="1695" y="1073"/>
                  </a:cubicBezTo>
                  <a:cubicBezTo>
                    <a:pt x="1935" y="980"/>
                    <a:pt x="2061" y="948"/>
                    <a:pt x="2143" y="948"/>
                  </a:cubicBezTo>
                  <a:cubicBezTo>
                    <a:pt x="2292" y="948"/>
                    <a:pt x="2295" y="1054"/>
                    <a:pt x="2565" y="1090"/>
                  </a:cubicBezTo>
                  <a:cubicBezTo>
                    <a:pt x="2597" y="1095"/>
                    <a:pt x="2625" y="1097"/>
                    <a:pt x="2650" y="1097"/>
                  </a:cubicBezTo>
                  <a:cubicBezTo>
                    <a:pt x="2743" y="1097"/>
                    <a:pt x="2792" y="1066"/>
                    <a:pt x="2896" y="1021"/>
                  </a:cubicBezTo>
                  <a:cubicBezTo>
                    <a:pt x="3045" y="956"/>
                    <a:pt x="3227" y="721"/>
                    <a:pt x="3315" y="670"/>
                  </a:cubicBezTo>
                  <a:cubicBezTo>
                    <a:pt x="3488" y="567"/>
                    <a:pt x="3724" y="536"/>
                    <a:pt x="3920" y="493"/>
                  </a:cubicBezTo>
                  <a:cubicBezTo>
                    <a:pt x="4499" y="366"/>
                    <a:pt x="5097" y="278"/>
                    <a:pt x="5691" y="278"/>
                  </a:cubicBezTo>
                  <a:cubicBezTo>
                    <a:pt x="5880" y="278"/>
                    <a:pt x="6068" y="286"/>
                    <a:pt x="6255" y="306"/>
                  </a:cubicBezTo>
                  <a:lnTo>
                    <a:pt x="6255" y="26"/>
                  </a:lnTo>
                  <a:cubicBezTo>
                    <a:pt x="6211" y="21"/>
                    <a:pt x="6165" y="15"/>
                    <a:pt x="6119" y="13"/>
                  </a:cubicBezTo>
                  <a:cubicBezTo>
                    <a:pt x="6000" y="4"/>
                    <a:pt x="5882" y="0"/>
                    <a:pt x="5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0"/>
            <p:cNvSpPr/>
            <p:nvPr/>
          </p:nvSpPr>
          <p:spPr>
            <a:xfrm>
              <a:off x="8086525" y="1124713"/>
              <a:ext cx="257550" cy="57400"/>
            </a:xfrm>
            <a:custGeom>
              <a:avLst/>
              <a:gdLst/>
              <a:ahLst/>
              <a:cxnLst/>
              <a:rect l="l" t="t" r="r" b="b"/>
              <a:pathLst>
                <a:path w="10302" h="2296" extrusionOk="0">
                  <a:moveTo>
                    <a:pt x="10301" y="1"/>
                  </a:moveTo>
                  <a:cubicBezTo>
                    <a:pt x="10050" y="9"/>
                    <a:pt x="9801" y="25"/>
                    <a:pt x="9556" y="55"/>
                  </a:cubicBezTo>
                  <a:cubicBezTo>
                    <a:pt x="9094" y="112"/>
                    <a:pt x="8662" y="278"/>
                    <a:pt x="8208" y="362"/>
                  </a:cubicBezTo>
                  <a:cubicBezTo>
                    <a:pt x="8088" y="384"/>
                    <a:pt x="7966" y="391"/>
                    <a:pt x="7843" y="391"/>
                  </a:cubicBezTo>
                  <a:cubicBezTo>
                    <a:pt x="7647" y="391"/>
                    <a:pt x="7448" y="374"/>
                    <a:pt x="7253" y="374"/>
                  </a:cubicBezTo>
                  <a:cubicBezTo>
                    <a:pt x="7078" y="374"/>
                    <a:pt x="6905" y="388"/>
                    <a:pt x="6741" y="440"/>
                  </a:cubicBezTo>
                  <a:cubicBezTo>
                    <a:pt x="6367" y="561"/>
                    <a:pt x="6093" y="801"/>
                    <a:pt x="5738" y="801"/>
                  </a:cubicBezTo>
                  <a:cubicBezTo>
                    <a:pt x="5640" y="801"/>
                    <a:pt x="5535" y="782"/>
                    <a:pt x="5421" y="738"/>
                  </a:cubicBezTo>
                  <a:cubicBezTo>
                    <a:pt x="5236" y="668"/>
                    <a:pt x="5069" y="509"/>
                    <a:pt x="4858" y="507"/>
                  </a:cubicBezTo>
                  <a:cubicBezTo>
                    <a:pt x="4851" y="507"/>
                    <a:pt x="4844" y="506"/>
                    <a:pt x="4838" y="506"/>
                  </a:cubicBezTo>
                  <a:cubicBezTo>
                    <a:pt x="4674" y="506"/>
                    <a:pt x="4598" y="554"/>
                    <a:pt x="4458" y="647"/>
                  </a:cubicBezTo>
                  <a:cubicBezTo>
                    <a:pt x="4396" y="691"/>
                    <a:pt x="4390" y="802"/>
                    <a:pt x="4339" y="849"/>
                  </a:cubicBezTo>
                  <a:cubicBezTo>
                    <a:pt x="4081" y="1081"/>
                    <a:pt x="3831" y="1099"/>
                    <a:pt x="3547" y="1195"/>
                  </a:cubicBezTo>
                  <a:cubicBezTo>
                    <a:pt x="3272" y="1288"/>
                    <a:pt x="2984" y="1386"/>
                    <a:pt x="2931" y="1636"/>
                  </a:cubicBezTo>
                  <a:cubicBezTo>
                    <a:pt x="2807" y="1603"/>
                    <a:pt x="2695" y="1588"/>
                    <a:pt x="2587" y="1588"/>
                  </a:cubicBezTo>
                  <a:cubicBezTo>
                    <a:pt x="2264" y="1588"/>
                    <a:pt x="1990" y="1719"/>
                    <a:pt x="1609" y="1855"/>
                  </a:cubicBezTo>
                  <a:cubicBezTo>
                    <a:pt x="1461" y="1907"/>
                    <a:pt x="1334" y="1925"/>
                    <a:pt x="1216" y="1925"/>
                  </a:cubicBezTo>
                  <a:cubicBezTo>
                    <a:pt x="964" y="1925"/>
                    <a:pt x="751" y="1844"/>
                    <a:pt x="463" y="1841"/>
                  </a:cubicBezTo>
                  <a:cubicBezTo>
                    <a:pt x="454" y="1841"/>
                    <a:pt x="445" y="1841"/>
                    <a:pt x="437" y="1841"/>
                  </a:cubicBezTo>
                  <a:cubicBezTo>
                    <a:pt x="241" y="1841"/>
                    <a:pt x="168" y="1873"/>
                    <a:pt x="41" y="2035"/>
                  </a:cubicBezTo>
                  <a:cubicBezTo>
                    <a:pt x="1" y="2086"/>
                    <a:pt x="34" y="2151"/>
                    <a:pt x="89" y="2151"/>
                  </a:cubicBezTo>
                  <a:cubicBezTo>
                    <a:pt x="99" y="2151"/>
                    <a:pt x="111" y="2148"/>
                    <a:pt x="123" y="2143"/>
                  </a:cubicBezTo>
                  <a:cubicBezTo>
                    <a:pt x="203" y="2106"/>
                    <a:pt x="283" y="2092"/>
                    <a:pt x="363" y="2092"/>
                  </a:cubicBezTo>
                  <a:cubicBezTo>
                    <a:pt x="662" y="2092"/>
                    <a:pt x="955" y="2295"/>
                    <a:pt x="1261" y="2295"/>
                  </a:cubicBezTo>
                  <a:cubicBezTo>
                    <a:pt x="1292" y="2295"/>
                    <a:pt x="1322" y="2293"/>
                    <a:pt x="1353" y="2289"/>
                  </a:cubicBezTo>
                  <a:cubicBezTo>
                    <a:pt x="1579" y="2257"/>
                    <a:pt x="1555" y="2200"/>
                    <a:pt x="1760" y="2120"/>
                  </a:cubicBezTo>
                  <a:cubicBezTo>
                    <a:pt x="2071" y="1999"/>
                    <a:pt x="2309" y="1903"/>
                    <a:pt x="2573" y="1903"/>
                  </a:cubicBezTo>
                  <a:cubicBezTo>
                    <a:pt x="2721" y="1903"/>
                    <a:pt x="2877" y="1933"/>
                    <a:pt x="3057" y="2006"/>
                  </a:cubicBezTo>
                  <a:cubicBezTo>
                    <a:pt x="3073" y="2013"/>
                    <a:pt x="3089" y="2016"/>
                    <a:pt x="3104" y="2016"/>
                  </a:cubicBezTo>
                  <a:cubicBezTo>
                    <a:pt x="3198" y="2016"/>
                    <a:pt x="3277" y="1909"/>
                    <a:pt x="3250" y="1818"/>
                  </a:cubicBezTo>
                  <a:cubicBezTo>
                    <a:pt x="3181" y="1583"/>
                    <a:pt x="4105" y="1534"/>
                    <a:pt x="4281" y="1436"/>
                  </a:cubicBezTo>
                  <a:cubicBezTo>
                    <a:pt x="4439" y="1346"/>
                    <a:pt x="4458" y="1198"/>
                    <a:pt x="4574" y="1100"/>
                  </a:cubicBezTo>
                  <a:cubicBezTo>
                    <a:pt x="4715" y="984"/>
                    <a:pt x="4843" y="943"/>
                    <a:pt x="4965" y="943"/>
                  </a:cubicBezTo>
                  <a:cubicBezTo>
                    <a:pt x="5269" y="943"/>
                    <a:pt x="5535" y="1202"/>
                    <a:pt x="5875" y="1202"/>
                  </a:cubicBezTo>
                  <a:cubicBezTo>
                    <a:pt x="5912" y="1202"/>
                    <a:pt x="5949" y="1199"/>
                    <a:pt x="5987" y="1192"/>
                  </a:cubicBezTo>
                  <a:cubicBezTo>
                    <a:pt x="6240" y="1148"/>
                    <a:pt x="6557" y="914"/>
                    <a:pt x="6788" y="822"/>
                  </a:cubicBezTo>
                  <a:cubicBezTo>
                    <a:pt x="7249" y="638"/>
                    <a:pt x="7667" y="738"/>
                    <a:pt x="8147" y="662"/>
                  </a:cubicBezTo>
                  <a:cubicBezTo>
                    <a:pt x="8549" y="600"/>
                    <a:pt x="8931" y="449"/>
                    <a:pt x="9332" y="380"/>
                  </a:cubicBezTo>
                  <a:cubicBezTo>
                    <a:pt x="9598" y="333"/>
                    <a:pt x="9869" y="320"/>
                    <a:pt x="10140" y="320"/>
                  </a:cubicBezTo>
                  <a:cubicBezTo>
                    <a:pt x="10194" y="320"/>
                    <a:pt x="10247" y="321"/>
                    <a:pt x="10301" y="321"/>
                  </a:cubicBezTo>
                  <a:lnTo>
                    <a:pt x="10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0"/>
            <p:cNvSpPr/>
            <p:nvPr/>
          </p:nvSpPr>
          <p:spPr>
            <a:xfrm>
              <a:off x="8098550" y="1188188"/>
              <a:ext cx="245525" cy="53050"/>
            </a:xfrm>
            <a:custGeom>
              <a:avLst/>
              <a:gdLst/>
              <a:ahLst/>
              <a:cxnLst/>
              <a:rect l="l" t="t" r="r" b="b"/>
              <a:pathLst>
                <a:path w="9821" h="2122" extrusionOk="0">
                  <a:moveTo>
                    <a:pt x="8301" y="0"/>
                  </a:moveTo>
                  <a:cubicBezTo>
                    <a:pt x="8006" y="0"/>
                    <a:pt x="7838" y="205"/>
                    <a:pt x="7601" y="378"/>
                  </a:cubicBezTo>
                  <a:cubicBezTo>
                    <a:pt x="6895" y="890"/>
                    <a:pt x="6146" y="871"/>
                    <a:pt x="5310" y="943"/>
                  </a:cubicBezTo>
                  <a:cubicBezTo>
                    <a:pt x="4641" y="1001"/>
                    <a:pt x="3970" y="1055"/>
                    <a:pt x="3301" y="1117"/>
                  </a:cubicBezTo>
                  <a:cubicBezTo>
                    <a:pt x="3071" y="1137"/>
                    <a:pt x="2802" y="1140"/>
                    <a:pt x="2581" y="1217"/>
                  </a:cubicBezTo>
                  <a:cubicBezTo>
                    <a:pt x="2477" y="1254"/>
                    <a:pt x="2289" y="1412"/>
                    <a:pt x="2195" y="1438"/>
                  </a:cubicBezTo>
                  <a:cubicBezTo>
                    <a:pt x="2158" y="1448"/>
                    <a:pt x="2119" y="1451"/>
                    <a:pt x="2077" y="1451"/>
                  </a:cubicBezTo>
                  <a:cubicBezTo>
                    <a:pt x="1979" y="1451"/>
                    <a:pt x="1869" y="1432"/>
                    <a:pt x="1754" y="1432"/>
                  </a:cubicBezTo>
                  <a:cubicBezTo>
                    <a:pt x="1724" y="1432"/>
                    <a:pt x="1694" y="1433"/>
                    <a:pt x="1663" y="1436"/>
                  </a:cubicBezTo>
                  <a:cubicBezTo>
                    <a:pt x="1368" y="1469"/>
                    <a:pt x="983" y="1700"/>
                    <a:pt x="653" y="1700"/>
                  </a:cubicBezTo>
                  <a:cubicBezTo>
                    <a:pt x="528" y="1700"/>
                    <a:pt x="412" y="1667"/>
                    <a:pt x="311" y="1578"/>
                  </a:cubicBezTo>
                  <a:cubicBezTo>
                    <a:pt x="287" y="1558"/>
                    <a:pt x="259" y="1548"/>
                    <a:pt x="231" y="1548"/>
                  </a:cubicBezTo>
                  <a:cubicBezTo>
                    <a:pt x="186" y="1548"/>
                    <a:pt x="144" y="1574"/>
                    <a:pt x="130" y="1624"/>
                  </a:cubicBezTo>
                  <a:cubicBezTo>
                    <a:pt x="92" y="1754"/>
                    <a:pt x="54" y="1885"/>
                    <a:pt x="17" y="2016"/>
                  </a:cubicBezTo>
                  <a:cubicBezTo>
                    <a:pt x="0" y="2074"/>
                    <a:pt x="55" y="2122"/>
                    <a:pt x="105" y="2122"/>
                  </a:cubicBezTo>
                  <a:cubicBezTo>
                    <a:pt x="130" y="2122"/>
                    <a:pt x="154" y="2110"/>
                    <a:pt x="166" y="2080"/>
                  </a:cubicBezTo>
                  <a:cubicBezTo>
                    <a:pt x="204" y="1995"/>
                    <a:pt x="241" y="1910"/>
                    <a:pt x="277" y="1824"/>
                  </a:cubicBezTo>
                  <a:cubicBezTo>
                    <a:pt x="391" y="1896"/>
                    <a:pt x="509" y="1922"/>
                    <a:pt x="630" y="1922"/>
                  </a:cubicBezTo>
                  <a:cubicBezTo>
                    <a:pt x="993" y="1922"/>
                    <a:pt x="1380" y="1680"/>
                    <a:pt x="1741" y="1680"/>
                  </a:cubicBezTo>
                  <a:cubicBezTo>
                    <a:pt x="1874" y="1680"/>
                    <a:pt x="2003" y="1713"/>
                    <a:pt x="2126" y="1801"/>
                  </a:cubicBezTo>
                  <a:cubicBezTo>
                    <a:pt x="2144" y="1815"/>
                    <a:pt x="2165" y="1821"/>
                    <a:pt x="2186" y="1821"/>
                  </a:cubicBezTo>
                  <a:cubicBezTo>
                    <a:pt x="2233" y="1821"/>
                    <a:pt x="2281" y="1793"/>
                    <a:pt x="2304" y="1755"/>
                  </a:cubicBezTo>
                  <a:cubicBezTo>
                    <a:pt x="2611" y="1252"/>
                    <a:pt x="3513" y="1369"/>
                    <a:pt x="4014" y="1324"/>
                  </a:cubicBezTo>
                  <a:cubicBezTo>
                    <a:pt x="4540" y="1277"/>
                    <a:pt x="5067" y="1229"/>
                    <a:pt x="5593" y="1181"/>
                  </a:cubicBezTo>
                  <a:cubicBezTo>
                    <a:pt x="6234" y="1124"/>
                    <a:pt x="7006" y="1200"/>
                    <a:pt x="7536" y="780"/>
                  </a:cubicBezTo>
                  <a:cubicBezTo>
                    <a:pt x="7697" y="652"/>
                    <a:pt x="7896" y="372"/>
                    <a:pt x="8073" y="310"/>
                  </a:cubicBezTo>
                  <a:cubicBezTo>
                    <a:pt x="8108" y="298"/>
                    <a:pt x="8145" y="293"/>
                    <a:pt x="8185" y="293"/>
                  </a:cubicBezTo>
                  <a:cubicBezTo>
                    <a:pt x="8392" y="293"/>
                    <a:pt x="8647" y="435"/>
                    <a:pt x="8806" y="488"/>
                  </a:cubicBezTo>
                  <a:cubicBezTo>
                    <a:pt x="9105" y="587"/>
                    <a:pt x="9329" y="626"/>
                    <a:pt x="9646" y="629"/>
                  </a:cubicBezTo>
                  <a:cubicBezTo>
                    <a:pt x="9665" y="629"/>
                    <a:pt x="9685" y="630"/>
                    <a:pt x="9704" y="630"/>
                  </a:cubicBezTo>
                  <a:cubicBezTo>
                    <a:pt x="9743" y="630"/>
                    <a:pt x="9782" y="629"/>
                    <a:pt x="9820" y="629"/>
                  </a:cubicBezTo>
                  <a:lnTo>
                    <a:pt x="9820" y="356"/>
                  </a:lnTo>
                  <a:cubicBezTo>
                    <a:pt x="9741" y="359"/>
                    <a:pt x="9663" y="362"/>
                    <a:pt x="9586" y="362"/>
                  </a:cubicBezTo>
                  <a:cubicBezTo>
                    <a:pt x="9361" y="362"/>
                    <a:pt x="9142" y="339"/>
                    <a:pt x="8921" y="248"/>
                  </a:cubicBezTo>
                  <a:cubicBezTo>
                    <a:pt x="8753" y="179"/>
                    <a:pt x="8598" y="39"/>
                    <a:pt x="8414" y="10"/>
                  </a:cubicBezTo>
                  <a:cubicBezTo>
                    <a:pt x="8374" y="3"/>
                    <a:pt x="8337" y="0"/>
                    <a:pt x="8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0"/>
            <p:cNvSpPr/>
            <p:nvPr/>
          </p:nvSpPr>
          <p:spPr>
            <a:xfrm>
              <a:off x="7880350" y="881313"/>
              <a:ext cx="463725" cy="587125"/>
            </a:xfrm>
            <a:custGeom>
              <a:avLst/>
              <a:gdLst/>
              <a:ahLst/>
              <a:cxnLst/>
              <a:rect l="l" t="t" r="r" b="b"/>
              <a:pathLst>
                <a:path w="18549" h="23485" extrusionOk="0">
                  <a:moveTo>
                    <a:pt x="0" y="0"/>
                  </a:moveTo>
                  <a:cubicBezTo>
                    <a:pt x="467" y="3255"/>
                    <a:pt x="1051" y="6502"/>
                    <a:pt x="1581" y="9737"/>
                  </a:cubicBezTo>
                  <a:cubicBezTo>
                    <a:pt x="1946" y="11966"/>
                    <a:pt x="2319" y="14191"/>
                    <a:pt x="2703" y="16416"/>
                  </a:cubicBezTo>
                  <a:cubicBezTo>
                    <a:pt x="3100" y="18712"/>
                    <a:pt x="3344" y="21134"/>
                    <a:pt x="4014" y="23368"/>
                  </a:cubicBezTo>
                  <a:cubicBezTo>
                    <a:pt x="4028" y="23417"/>
                    <a:pt x="4074" y="23441"/>
                    <a:pt x="4119" y="23441"/>
                  </a:cubicBezTo>
                  <a:cubicBezTo>
                    <a:pt x="4145" y="23441"/>
                    <a:pt x="4170" y="23433"/>
                    <a:pt x="4188" y="23417"/>
                  </a:cubicBezTo>
                  <a:cubicBezTo>
                    <a:pt x="4217" y="23456"/>
                    <a:pt x="4263" y="23484"/>
                    <a:pt x="4318" y="23484"/>
                  </a:cubicBezTo>
                  <a:cubicBezTo>
                    <a:pt x="4339" y="23484"/>
                    <a:pt x="4361" y="23480"/>
                    <a:pt x="4383" y="23471"/>
                  </a:cubicBezTo>
                  <a:cubicBezTo>
                    <a:pt x="7005" y="22392"/>
                    <a:pt x="9523" y="21236"/>
                    <a:pt x="12276" y="20501"/>
                  </a:cubicBezTo>
                  <a:cubicBezTo>
                    <a:pt x="14333" y="19952"/>
                    <a:pt x="16432" y="19565"/>
                    <a:pt x="18548" y="19340"/>
                  </a:cubicBezTo>
                  <a:lnTo>
                    <a:pt x="18548" y="18896"/>
                  </a:lnTo>
                  <a:cubicBezTo>
                    <a:pt x="16003" y="19172"/>
                    <a:pt x="13488" y="19675"/>
                    <a:pt x="11057" y="20404"/>
                  </a:cubicBezTo>
                  <a:cubicBezTo>
                    <a:pt x="8744" y="21095"/>
                    <a:pt x="6296" y="21933"/>
                    <a:pt x="4233" y="23209"/>
                  </a:cubicBezTo>
                  <a:cubicBezTo>
                    <a:pt x="4222" y="23215"/>
                    <a:pt x="4215" y="23225"/>
                    <a:pt x="4207" y="23233"/>
                  </a:cubicBezTo>
                  <a:cubicBezTo>
                    <a:pt x="4049" y="21076"/>
                    <a:pt x="3505" y="18907"/>
                    <a:pt x="3142" y="16778"/>
                  </a:cubicBezTo>
                  <a:cubicBezTo>
                    <a:pt x="2752" y="14502"/>
                    <a:pt x="2372" y="12225"/>
                    <a:pt x="2004" y="9945"/>
                  </a:cubicBezTo>
                  <a:cubicBezTo>
                    <a:pt x="1471" y="6640"/>
                    <a:pt x="1035" y="3312"/>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0"/>
            <p:cNvSpPr/>
            <p:nvPr/>
          </p:nvSpPr>
          <p:spPr>
            <a:xfrm>
              <a:off x="7942650" y="881313"/>
              <a:ext cx="401425" cy="485700"/>
            </a:xfrm>
            <a:custGeom>
              <a:avLst/>
              <a:gdLst/>
              <a:ahLst/>
              <a:cxnLst/>
              <a:rect l="l" t="t" r="r" b="b"/>
              <a:pathLst>
                <a:path w="16057" h="19428" extrusionOk="0">
                  <a:moveTo>
                    <a:pt x="0" y="0"/>
                  </a:moveTo>
                  <a:cubicBezTo>
                    <a:pt x="263" y="1854"/>
                    <a:pt x="541" y="3707"/>
                    <a:pt x="821" y="5558"/>
                  </a:cubicBezTo>
                  <a:cubicBezTo>
                    <a:pt x="1161" y="7791"/>
                    <a:pt x="1504" y="10025"/>
                    <a:pt x="1829" y="12260"/>
                  </a:cubicBezTo>
                  <a:cubicBezTo>
                    <a:pt x="2157" y="14523"/>
                    <a:pt x="2353" y="16827"/>
                    <a:pt x="2794" y="19069"/>
                  </a:cubicBezTo>
                  <a:cubicBezTo>
                    <a:pt x="2653" y="19206"/>
                    <a:pt x="2766" y="19428"/>
                    <a:pt x="2946" y="19428"/>
                  </a:cubicBezTo>
                  <a:cubicBezTo>
                    <a:pt x="2978" y="19428"/>
                    <a:pt x="3011" y="19421"/>
                    <a:pt x="3046" y="19406"/>
                  </a:cubicBezTo>
                  <a:cubicBezTo>
                    <a:pt x="4452" y="18789"/>
                    <a:pt x="5828" y="18173"/>
                    <a:pt x="7307" y="17744"/>
                  </a:cubicBezTo>
                  <a:cubicBezTo>
                    <a:pt x="8616" y="17364"/>
                    <a:pt x="9951" y="17081"/>
                    <a:pt x="11291" y="16843"/>
                  </a:cubicBezTo>
                  <a:cubicBezTo>
                    <a:pt x="12868" y="16562"/>
                    <a:pt x="14459" y="16332"/>
                    <a:pt x="16056" y="16185"/>
                  </a:cubicBezTo>
                  <a:lnTo>
                    <a:pt x="16056" y="15648"/>
                  </a:lnTo>
                  <a:cubicBezTo>
                    <a:pt x="14512" y="15790"/>
                    <a:pt x="12972" y="16008"/>
                    <a:pt x="11445" y="16271"/>
                  </a:cubicBezTo>
                  <a:cubicBezTo>
                    <a:pt x="8634" y="16759"/>
                    <a:pt x="5530" y="17368"/>
                    <a:pt x="3063" y="18896"/>
                  </a:cubicBezTo>
                  <a:cubicBezTo>
                    <a:pt x="2974" y="16796"/>
                    <a:pt x="2601" y="14689"/>
                    <a:pt x="2309" y="12612"/>
                  </a:cubicBezTo>
                  <a:cubicBezTo>
                    <a:pt x="1995" y="10374"/>
                    <a:pt x="1660" y="8139"/>
                    <a:pt x="1327" y="5903"/>
                  </a:cubicBezTo>
                  <a:cubicBezTo>
                    <a:pt x="1034" y="3937"/>
                    <a:pt x="748" y="1969"/>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0"/>
            <p:cNvSpPr/>
            <p:nvPr/>
          </p:nvSpPr>
          <p:spPr>
            <a:xfrm>
              <a:off x="7959450" y="1499138"/>
              <a:ext cx="384625" cy="97450"/>
            </a:xfrm>
            <a:custGeom>
              <a:avLst/>
              <a:gdLst/>
              <a:ahLst/>
              <a:cxnLst/>
              <a:rect l="l" t="t" r="r" b="b"/>
              <a:pathLst>
                <a:path w="15385" h="3898" extrusionOk="0">
                  <a:moveTo>
                    <a:pt x="15384" y="1"/>
                  </a:moveTo>
                  <a:cubicBezTo>
                    <a:pt x="12924" y="497"/>
                    <a:pt x="10474" y="1032"/>
                    <a:pt x="8035" y="1619"/>
                  </a:cubicBezTo>
                  <a:cubicBezTo>
                    <a:pt x="5394" y="2255"/>
                    <a:pt x="2586" y="2790"/>
                    <a:pt x="57" y="3797"/>
                  </a:cubicBezTo>
                  <a:cubicBezTo>
                    <a:pt x="0" y="3819"/>
                    <a:pt x="13" y="3898"/>
                    <a:pt x="71" y="3898"/>
                  </a:cubicBezTo>
                  <a:cubicBezTo>
                    <a:pt x="75" y="3898"/>
                    <a:pt x="79" y="3897"/>
                    <a:pt x="83" y="3897"/>
                  </a:cubicBezTo>
                  <a:cubicBezTo>
                    <a:pt x="1485" y="3652"/>
                    <a:pt x="2862" y="3200"/>
                    <a:pt x="4239" y="2846"/>
                  </a:cubicBezTo>
                  <a:cubicBezTo>
                    <a:pt x="5525" y="2515"/>
                    <a:pt x="6812" y="2195"/>
                    <a:pt x="8102" y="1887"/>
                  </a:cubicBezTo>
                  <a:cubicBezTo>
                    <a:pt x="10520" y="1312"/>
                    <a:pt x="12947" y="781"/>
                    <a:pt x="15384" y="298"/>
                  </a:cubicBezTo>
                  <a:lnTo>
                    <a:pt x="15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0"/>
            <p:cNvSpPr/>
            <p:nvPr/>
          </p:nvSpPr>
          <p:spPr>
            <a:xfrm>
              <a:off x="7766300" y="881313"/>
              <a:ext cx="577775" cy="861425"/>
            </a:xfrm>
            <a:custGeom>
              <a:avLst/>
              <a:gdLst/>
              <a:ahLst/>
              <a:cxnLst/>
              <a:rect l="l" t="t" r="r" b="b"/>
              <a:pathLst>
                <a:path w="23111" h="34457" extrusionOk="0">
                  <a:moveTo>
                    <a:pt x="3502" y="24984"/>
                  </a:moveTo>
                  <a:lnTo>
                    <a:pt x="3502" y="24984"/>
                  </a:lnTo>
                  <a:cubicBezTo>
                    <a:pt x="3517" y="24988"/>
                    <a:pt x="3533" y="24990"/>
                    <a:pt x="3549" y="24990"/>
                  </a:cubicBezTo>
                  <a:cubicBezTo>
                    <a:pt x="3552" y="24999"/>
                    <a:pt x="3553" y="25008"/>
                    <a:pt x="3556" y="25018"/>
                  </a:cubicBezTo>
                  <a:cubicBezTo>
                    <a:pt x="3582" y="25284"/>
                    <a:pt x="3612" y="25549"/>
                    <a:pt x="3640" y="25814"/>
                  </a:cubicBezTo>
                  <a:cubicBezTo>
                    <a:pt x="3594" y="25537"/>
                    <a:pt x="3548" y="25261"/>
                    <a:pt x="3502" y="24984"/>
                  </a:cubicBezTo>
                  <a:close/>
                  <a:moveTo>
                    <a:pt x="2608" y="0"/>
                  </a:moveTo>
                  <a:cubicBezTo>
                    <a:pt x="2305" y="586"/>
                    <a:pt x="2104" y="1239"/>
                    <a:pt x="1887" y="1857"/>
                  </a:cubicBezTo>
                  <a:cubicBezTo>
                    <a:pt x="1644" y="2552"/>
                    <a:pt x="1382" y="3246"/>
                    <a:pt x="1214" y="3964"/>
                  </a:cubicBezTo>
                  <a:cubicBezTo>
                    <a:pt x="1199" y="3986"/>
                    <a:pt x="1190" y="4011"/>
                    <a:pt x="1192" y="4044"/>
                  </a:cubicBezTo>
                  <a:cubicBezTo>
                    <a:pt x="1206" y="4184"/>
                    <a:pt x="1222" y="4325"/>
                    <a:pt x="1237" y="4466"/>
                  </a:cubicBezTo>
                  <a:cubicBezTo>
                    <a:pt x="1081" y="4490"/>
                    <a:pt x="942" y="4590"/>
                    <a:pt x="789" y="4635"/>
                  </a:cubicBezTo>
                  <a:cubicBezTo>
                    <a:pt x="627" y="4681"/>
                    <a:pt x="462" y="4698"/>
                    <a:pt x="294" y="4698"/>
                  </a:cubicBezTo>
                  <a:cubicBezTo>
                    <a:pt x="228" y="4698"/>
                    <a:pt x="179" y="4724"/>
                    <a:pt x="148" y="4762"/>
                  </a:cubicBezTo>
                  <a:cubicBezTo>
                    <a:pt x="74" y="4763"/>
                    <a:pt x="1" y="4811"/>
                    <a:pt x="8" y="4898"/>
                  </a:cubicBezTo>
                  <a:cubicBezTo>
                    <a:pt x="208" y="7268"/>
                    <a:pt x="687" y="9633"/>
                    <a:pt x="1042" y="11982"/>
                  </a:cubicBezTo>
                  <a:cubicBezTo>
                    <a:pt x="1413" y="14429"/>
                    <a:pt x="1810" y="16872"/>
                    <a:pt x="2201" y="19315"/>
                  </a:cubicBezTo>
                  <a:cubicBezTo>
                    <a:pt x="2983" y="24204"/>
                    <a:pt x="3791" y="29088"/>
                    <a:pt x="4638" y="33965"/>
                  </a:cubicBezTo>
                  <a:cubicBezTo>
                    <a:pt x="4642" y="33988"/>
                    <a:pt x="4650" y="34007"/>
                    <a:pt x="4658" y="34023"/>
                  </a:cubicBezTo>
                  <a:cubicBezTo>
                    <a:pt x="4650" y="34220"/>
                    <a:pt x="4777" y="34360"/>
                    <a:pt x="4957" y="34398"/>
                  </a:cubicBezTo>
                  <a:cubicBezTo>
                    <a:pt x="4984" y="34432"/>
                    <a:pt x="5023" y="34456"/>
                    <a:pt x="5069" y="34456"/>
                  </a:cubicBezTo>
                  <a:cubicBezTo>
                    <a:pt x="5083" y="34456"/>
                    <a:pt x="5097" y="34454"/>
                    <a:pt x="5113" y="34449"/>
                  </a:cubicBezTo>
                  <a:cubicBezTo>
                    <a:pt x="7820" y="33575"/>
                    <a:pt x="10478" y="32550"/>
                    <a:pt x="13183" y="31665"/>
                  </a:cubicBezTo>
                  <a:cubicBezTo>
                    <a:pt x="15890" y="30777"/>
                    <a:pt x="18615" y="29942"/>
                    <a:pt x="21343" y="29117"/>
                  </a:cubicBezTo>
                  <a:cubicBezTo>
                    <a:pt x="21932" y="28940"/>
                    <a:pt x="22522" y="28762"/>
                    <a:pt x="23110" y="28584"/>
                  </a:cubicBezTo>
                  <a:lnTo>
                    <a:pt x="23110" y="26635"/>
                  </a:lnTo>
                  <a:cubicBezTo>
                    <a:pt x="22571" y="26784"/>
                    <a:pt x="22028" y="26931"/>
                    <a:pt x="21489" y="27083"/>
                  </a:cubicBezTo>
                  <a:cubicBezTo>
                    <a:pt x="21432" y="27098"/>
                    <a:pt x="21377" y="27114"/>
                    <a:pt x="21320" y="27130"/>
                  </a:cubicBezTo>
                  <a:cubicBezTo>
                    <a:pt x="20970" y="27205"/>
                    <a:pt x="20619" y="27278"/>
                    <a:pt x="20269" y="27347"/>
                  </a:cubicBezTo>
                  <a:cubicBezTo>
                    <a:pt x="20177" y="27366"/>
                    <a:pt x="20123" y="27414"/>
                    <a:pt x="20096" y="27476"/>
                  </a:cubicBezTo>
                  <a:cubicBezTo>
                    <a:pt x="17843" y="28116"/>
                    <a:pt x="15596" y="28773"/>
                    <a:pt x="13355" y="29458"/>
                  </a:cubicBezTo>
                  <a:cubicBezTo>
                    <a:pt x="11211" y="30112"/>
                    <a:pt x="9032" y="30735"/>
                    <a:pt x="6919" y="31509"/>
                  </a:cubicBezTo>
                  <a:cubicBezTo>
                    <a:pt x="6434" y="31633"/>
                    <a:pt x="5947" y="31756"/>
                    <a:pt x="5460" y="31881"/>
                  </a:cubicBezTo>
                  <a:cubicBezTo>
                    <a:pt x="5391" y="29713"/>
                    <a:pt x="4981" y="27525"/>
                    <a:pt x="4708" y="25379"/>
                  </a:cubicBezTo>
                  <a:cubicBezTo>
                    <a:pt x="4403" y="22979"/>
                    <a:pt x="4069" y="20582"/>
                    <a:pt x="3725" y="18187"/>
                  </a:cubicBezTo>
                  <a:cubicBezTo>
                    <a:pt x="3388" y="15844"/>
                    <a:pt x="3050" y="13500"/>
                    <a:pt x="2676" y="11164"/>
                  </a:cubicBezTo>
                  <a:cubicBezTo>
                    <a:pt x="2296" y="8792"/>
                    <a:pt x="2056" y="6344"/>
                    <a:pt x="1487" y="4010"/>
                  </a:cubicBezTo>
                  <a:cubicBezTo>
                    <a:pt x="1482" y="3987"/>
                    <a:pt x="1471" y="3969"/>
                    <a:pt x="1459" y="3954"/>
                  </a:cubicBezTo>
                  <a:cubicBezTo>
                    <a:pt x="1720" y="3392"/>
                    <a:pt x="1921" y="2802"/>
                    <a:pt x="2128" y="2218"/>
                  </a:cubicBezTo>
                  <a:cubicBezTo>
                    <a:pt x="2321" y="1668"/>
                    <a:pt x="2549" y="1104"/>
                    <a:pt x="2707" y="532"/>
                  </a:cubicBezTo>
                  <a:cubicBezTo>
                    <a:pt x="3252" y="4682"/>
                    <a:pt x="3848" y="8825"/>
                    <a:pt x="4485" y="12964"/>
                  </a:cubicBezTo>
                  <a:cubicBezTo>
                    <a:pt x="4831" y="15210"/>
                    <a:pt x="5191" y="17456"/>
                    <a:pt x="5560" y="19698"/>
                  </a:cubicBezTo>
                  <a:cubicBezTo>
                    <a:pt x="5944" y="22029"/>
                    <a:pt x="6226" y="24426"/>
                    <a:pt x="6800" y="26716"/>
                  </a:cubicBezTo>
                  <a:cubicBezTo>
                    <a:pt x="6814" y="26772"/>
                    <a:pt x="6865" y="26799"/>
                    <a:pt x="6915" y="26799"/>
                  </a:cubicBezTo>
                  <a:cubicBezTo>
                    <a:pt x="6974" y="26799"/>
                    <a:pt x="7031" y="26762"/>
                    <a:pt x="7025" y="26691"/>
                  </a:cubicBezTo>
                  <a:cubicBezTo>
                    <a:pt x="7022" y="26665"/>
                    <a:pt x="7018" y="26639"/>
                    <a:pt x="7015" y="26614"/>
                  </a:cubicBezTo>
                  <a:lnTo>
                    <a:pt x="7015" y="26614"/>
                  </a:lnTo>
                  <a:cubicBezTo>
                    <a:pt x="7031" y="26622"/>
                    <a:pt x="7047" y="26627"/>
                    <a:pt x="7064" y="26627"/>
                  </a:cubicBezTo>
                  <a:cubicBezTo>
                    <a:pt x="7079" y="26627"/>
                    <a:pt x="7094" y="26623"/>
                    <a:pt x="7109" y="26615"/>
                  </a:cubicBezTo>
                  <a:cubicBezTo>
                    <a:pt x="9595" y="25206"/>
                    <a:pt x="12076" y="24023"/>
                    <a:pt x="14852" y="23284"/>
                  </a:cubicBezTo>
                  <a:cubicBezTo>
                    <a:pt x="17551" y="22566"/>
                    <a:pt x="20329" y="22193"/>
                    <a:pt x="23110" y="21982"/>
                  </a:cubicBezTo>
                  <a:lnTo>
                    <a:pt x="23110" y="21597"/>
                  </a:lnTo>
                  <a:cubicBezTo>
                    <a:pt x="22982" y="21606"/>
                    <a:pt x="22852" y="21614"/>
                    <a:pt x="22724" y="21625"/>
                  </a:cubicBezTo>
                  <a:cubicBezTo>
                    <a:pt x="19899" y="21859"/>
                    <a:pt x="17080" y="22267"/>
                    <a:pt x="14351" y="23049"/>
                  </a:cubicBezTo>
                  <a:lnTo>
                    <a:pt x="14351" y="23050"/>
                  </a:lnTo>
                  <a:cubicBezTo>
                    <a:pt x="11793" y="23782"/>
                    <a:pt x="9123" y="24810"/>
                    <a:pt x="6996" y="26445"/>
                  </a:cubicBezTo>
                  <a:cubicBezTo>
                    <a:pt x="6758" y="24262"/>
                    <a:pt x="6285" y="22088"/>
                    <a:pt x="5935" y="19921"/>
                  </a:cubicBezTo>
                  <a:cubicBezTo>
                    <a:pt x="5563" y="17626"/>
                    <a:pt x="5205" y="15327"/>
                    <a:pt x="4858" y="13027"/>
                  </a:cubicBezTo>
                  <a:cubicBezTo>
                    <a:pt x="4205" y="8692"/>
                    <a:pt x="3602" y="4347"/>
                    <a:pt x="30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0"/>
            <p:cNvSpPr/>
            <p:nvPr/>
          </p:nvSpPr>
          <p:spPr>
            <a:xfrm>
              <a:off x="7972000" y="1521938"/>
              <a:ext cx="372075" cy="111500"/>
            </a:xfrm>
            <a:custGeom>
              <a:avLst/>
              <a:gdLst/>
              <a:ahLst/>
              <a:cxnLst/>
              <a:rect l="l" t="t" r="r" b="b"/>
              <a:pathLst>
                <a:path w="14883" h="4460" extrusionOk="0">
                  <a:moveTo>
                    <a:pt x="14882" y="0"/>
                  </a:moveTo>
                  <a:cubicBezTo>
                    <a:pt x="12421" y="563"/>
                    <a:pt x="9971" y="1175"/>
                    <a:pt x="7541" y="1865"/>
                  </a:cubicBezTo>
                  <a:cubicBezTo>
                    <a:pt x="5021" y="2580"/>
                    <a:pt x="2465" y="3311"/>
                    <a:pt x="57" y="4346"/>
                  </a:cubicBezTo>
                  <a:cubicBezTo>
                    <a:pt x="0" y="4371"/>
                    <a:pt x="32" y="4460"/>
                    <a:pt x="87" y="4460"/>
                  </a:cubicBezTo>
                  <a:cubicBezTo>
                    <a:pt x="92" y="4460"/>
                    <a:pt x="98" y="4459"/>
                    <a:pt x="103" y="4457"/>
                  </a:cubicBezTo>
                  <a:cubicBezTo>
                    <a:pt x="2663" y="3693"/>
                    <a:pt x="5180" y="2798"/>
                    <a:pt x="7753" y="2075"/>
                  </a:cubicBezTo>
                  <a:cubicBezTo>
                    <a:pt x="10114" y="1411"/>
                    <a:pt x="12493" y="817"/>
                    <a:pt x="14882" y="271"/>
                  </a:cubicBezTo>
                  <a:lnTo>
                    <a:pt x="14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40"/>
          <p:cNvGrpSpPr/>
          <p:nvPr/>
        </p:nvGrpSpPr>
        <p:grpSpPr>
          <a:xfrm rot="10800000">
            <a:off x="2746992" y="399469"/>
            <a:ext cx="1631269" cy="366334"/>
            <a:chOff x="3397300" y="3319750"/>
            <a:chExt cx="1067375" cy="239700"/>
          </a:xfrm>
        </p:grpSpPr>
        <p:sp>
          <p:nvSpPr>
            <p:cNvPr id="2265" name="Google Shape;2265;p40"/>
            <p:cNvSpPr/>
            <p:nvPr/>
          </p:nvSpPr>
          <p:spPr>
            <a:xfrm>
              <a:off x="4186250" y="3549350"/>
              <a:ext cx="13050" cy="9200"/>
            </a:xfrm>
            <a:custGeom>
              <a:avLst/>
              <a:gdLst/>
              <a:ahLst/>
              <a:cxnLst/>
              <a:rect l="l" t="t" r="r" b="b"/>
              <a:pathLst>
                <a:path w="522" h="368" extrusionOk="0">
                  <a:moveTo>
                    <a:pt x="1" y="1"/>
                  </a:moveTo>
                  <a:lnTo>
                    <a:pt x="1" y="1"/>
                  </a:lnTo>
                  <a:cubicBezTo>
                    <a:pt x="174" y="124"/>
                    <a:pt x="347" y="246"/>
                    <a:pt x="521" y="367"/>
                  </a:cubicBezTo>
                  <a:cubicBezTo>
                    <a:pt x="437" y="298"/>
                    <a:pt x="354" y="228"/>
                    <a:pt x="271" y="159"/>
                  </a:cubicBezTo>
                  <a:cubicBezTo>
                    <a:pt x="180" y="105"/>
                    <a:pt x="90" y="5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0"/>
            <p:cNvSpPr/>
            <p:nvPr/>
          </p:nvSpPr>
          <p:spPr>
            <a:xfrm>
              <a:off x="4203125" y="3499225"/>
              <a:ext cx="14325" cy="10325"/>
            </a:xfrm>
            <a:custGeom>
              <a:avLst/>
              <a:gdLst/>
              <a:ahLst/>
              <a:cxnLst/>
              <a:rect l="l" t="t" r="r" b="b"/>
              <a:pathLst>
                <a:path w="573" h="413" extrusionOk="0">
                  <a:moveTo>
                    <a:pt x="0" y="0"/>
                  </a:moveTo>
                  <a:lnTo>
                    <a:pt x="456" y="352"/>
                  </a:lnTo>
                  <a:cubicBezTo>
                    <a:pt x="461" y="355"/>
                    <a:pt x="467" y="356"/>
                    <a:pt x="472" y="359"/>
                  </a:cubicBezTo>
                  <a:cubicBezTo>
                    <a:pt x="503" y="376"/>
                    <a:pt x="533" y="395"/>
                    <a:pt x="563" y="413"/>
                  </a:cubicBezTo>
                  <a:cubicBezTo>
                    <a:pt x="566" y="410"/>
                    <a:pt x="570" y="407"/>
                    <a:pt x="572" y="405"/>
                  </a:cubicBezTo>
                  <a:cubicBezTo>
                    <a:pt x="383" y="270"/>
                    <a:pt x="192" y="1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0"/>
            <p:cNvSpPr/>
            <p:nvPr/>
          </p:nvSpPr>
          <p:spPr>
            <a:xfrm>
              <a:off x="3416875" y="3327775"/>
              <a:ext cx="1031875" cy="231650"/>
            </a:xfrm>
            <a:custGeom>
              <a:avLst/>
              <a:gdLst/>
              <a:ahLst/>
              <a:cxnLst/>
              <a:rect l="l" t="t" r="r" b="b"/>
              <a:pathLst>
                <a:path w="41275" h="9266" extrusionOk="0">
                  <a:moveTo>
                    <a:pt x="27627" y="0"/>
                  </a:moveTo>
                  <a:cubicBezTo>
                    <a:pt x="27556" y="0"/>
                    <a:pt x="27481" y="14"/>
                    <a:pt x="27403" y="40"/>
                  </a:cubicBezTo>
                  <a:cubicBezTo>
                    <a:pt x="27323" y="59"/>
                    <a:pt x="27243" y="82"/>
                    <a:pt x="27166" y="108"/>
                  </a:cubicBezTo>
                  <a:cubicBezTo>
                    <a:pt x="27028" y="150"/>
                    <a:pt x="26893" y="196"/>
                    <a:pt x="26757" y="240"/>
                  </a:cubicBezTo>
                  <a:cubicBezTo>
                    <a:pt x="26413" y="352"/>
                    <a:pt x="26071" y="465"/>
                    <a:pt x="25729" y="577"/>
                  </a:cubicBezTo>
                  <a:cubicBezTo>
                    <a:pt x="25045" y="801"/>
                    <a:pt x="24359" y="1025"/>
                    <a:pt x="23675" y="1249"/>
                  </a:cubicBezTo>
                  <a:cubicBezTo>
                    <a:pt x="22256" y="1714"/>
                    <a:pt x="20840" y="2188"/>
                    <a:pt x="19426" y="2661"/>
                  </a:cubicBezTo>
                  <a:cubicBezTo>
                    <a:pt x="14495" y="4309"/>
                    <a:pt x="9566" y="5965"/>
                    <a:pt x="4655" y="7668"/>
                  </a:cubicBezTo>
                  <a:cubicBezTo>
                    <a:pt x="3106" y="8207"/>
                    <a:pt x="1552" y="8733"/>
                    <a:pt x="0" y="9266"/>
                  </a:cubicBezTo>
                  <a:lnTo>
                    <a:pt x="2461" y="9266"/>
                  </a:lnTo>
                  <a:cubicBezTo>
                    <a:pt x="4218" y="8649"/>
                    <a:pt x="5983" y="8050"/>
                    <a:pt x="7749" y="7460"/>
                  </a:cubicBezTo>
                  <a:cubicBezTo>
                    <a:pt x="13595" y="5505"/>
                    <a:pt x="19420" y="3402"/>
                    <a:pt x="25331" y="1651"/>
                  </a:cubicBezTo>
                  <a:cubicBezTo>
                    <a:pt x="25339" y="1648"/>
                    <a:pt x="25347" y="1647"/>
                    <a:pt x="25353" y="1647"/>
                  </a:cubicBezTo>
                  <a:cubicBezTo>
                    <a:pt x="25421" y="1647"/>
                    <a:pt x="25440" y="1752"/>
                    <a:pt x="25368" y="1779"/>
                  </a:cubicBezTo>
                  <a:cubicBezTo>
                    <a:pt x="19633" y="3912"/>
                    <a:pt x="13758" y="5710"/>
                    <a:pt x="7957" y="7649"/>
                  </a:cubicBezTo>
                  <a:cubicBezTo>
                    <a:pt x="6369" y="8180"/>
                    <a:pt x="4784" y="8716"/>
                    <a:pt x="3204" y="9266"/>
                  </a:cubicBezTo>
                  <a:lnTo>
                    <a:pt x="15981" y="9266"/>
                  </a:lnTo>
                  <a:cubicBezTo>
                    <a:pt x="15834" y="9122"/>
                    <a:pt x="15685" y="8980"/>
                    <a:pt x="15541" y="8835"/>
                  </a:cubicBezTo>
                  <a:cubicBezTo>
                    <a:pt x="15406" y="8699"/>
                    <a:pt x="15536" y="8511"/>
                    <a:pt x="15684" y="8511"/>
                  </a:cubicBezTo>
                  <a:cubicBezTo>
                    <a:pt x="15684" y="8511"/>
                    <a:pt x="15685" y="8511"/>
                    <a:pt x="15685" y="8511"/>
                  </a:cubicBezTo>
                  <a:cubicBezTo>
                    <a:pt x="15976" y="8295"/>
                    <a:pt x="16326" y="8074"/>
                    <a:pt x="16691" y="8067"/>
                  </a:cubicBezTo>
                  <a:cubicBezTo>
                    <a:pt x="16693" y="8067"/>
                    <a:pt x="16695" y="8069"/>
                    <a:pt x="16698" y="8069"/>
                  </a:cubicBezTo>
                  <a:cubicBezTo>
                    <a:pt x="17976" y="7532"/>
                    <a:pt x="19272" y="6994"/>
                    <a:pt x="20585" y="6515"/>
                  </a:cubicBezTo>
                  <a:cubicBezTo>
                    <a:pt x="20623" y="6493"/>
                    <a:pt x="20660" y="6480"/>
                    <a:pt x="20696" y="6474"/>
                  </a:cubicBezTo>
                  <a:cubicBezTo>
                    <a:pt x="21631" y="6136"/>
                    <a:pt x="22574" y="5828"/>
                    <a:pt x="23526" y="5576"/>
                  </a:cubicBezTo>
                  <a:cubicBezTo>
                    <a:pt x="23538" y="5573"/>
                    <a:pt x="23549" y="5572"/>
                    <a:pt x="23559" y="5572"/>
                  </a:cubicBezTo>
                  <a:cubicBezTo>
                    <a:pt x="23575" y="5572"/>
                    <a:pt x="23590" y="5575"/>
                    <a:pt x="23603" y="5579"/>
                  </a:cubicBezTo>
                  <a:cubicBezTo>
                    <a:pt x="23619" y="5552"/>
                    <a:pt x="23646" y="5532"/>
                    <a:pt x="23675" y="5532"/>
                  </a:cubicBezTo>
                  <a:cubicBezTo>
                    <a:pt x="23689" y="5532"/>
                    <a:pt x="23703" y="5536"/>
                    <a:pt x="23717" y="5547"/>
                  </a:cubicBezTo>
                  <a:cubicBezTo>
                    <a:pt x="25320" y="6764"/>
                    <a:pt x="26889" y="8021"/>
                    <a:pt x="28469" y="9266"/>
                  </a:cubicBezTo>
                  <a:lnTo>
                    <a:pt x="30690" y="9266"/>
                  </a:lnTo>
                  <a:cubicBezTo>
                    <a:pt x="30359" y="9025"/>
                    <a:pt x="30028" y="8784"/>
                    <a:pt x="29699" y="8541"/>
                  </a:cubicBezTo>
                  <a:cubicBezTo>
                    <a:pt x="28947" y="7985"/>
                    <a:pt x="28202" y="7420"/>
                    <a:pt x="27468" y="6841"/>
                  </a:cubicBezTo>
                  <a:cubicBezTo>
                    <a:pt x="26865" y="6366"/>
                    <a:pt x="26194" y="5902"/>
                    <a:pt x="25633" y="5359"/>
                  </a:cubicBezTo>
                  <a:cubicBezTo>
                    <a:pt x="25625" y="5360"/>
                    <a:pt x="25618" y="5361"/>
                    <a:pt x="25610" y="5361"/>
                  </a:cubicBezTo>
                  <a:cubicBezTo>
                    <a:pt x="25587" y="5361"/>
                    <a:pt x="25563" y="5353"/>
                    <a:pt x="25541" y="5332"/>
                  </a:cubicBezTo>
                  <a:cubicBezTo>
                    <a:pt x="25429" y="5228"/>
                    <a:pt x="25318" y="5121"/>
                    <a:pt x="25207" y="5014"/>
                  </a:cubicBezTo>
                  <a:cubicBezTo>
                    <a:pt x="25206" y="5014"/>
                    <a:pt x="25205" y="5014"/>
                    <a:pt x="25204" y="5014"/>
                  </a:cubicBezTo>
                  <a:cubicBezTo>
                    <a:pt x="25062" y="5014"/>
                    <a:pt x="24982" y="4794"/>
                    <a:pt x="25127" y="4724"/>
                  </a:cubicBezTo>
                  <a:cubicBezTo>
                    <a:pt x="25863" y="4374"/>
                    <a:pt x="26705" y="3924"/>
                    <a:pt x="27522" y="3782"/>
                  </a:cubicBezTo>
                  <a:cubicBezTo>
                    <a:pt x="27512" y="3720"/>
                    <a:pt x="27564" y="3655"/>
                    <a:pt x="27627" y="3655"/>
                  </a:cubicBezTo>
                  <a:cubicBezTo>
                    <a:pt x="27644" y="3655"/>
                    <a:pt x="27662" y="3660"/>
                    <a:pt x="27680" y="3671"/>
                  </a:cubicBezTo>
                  <a:cubicBezTo>
                    <a:pt x="27778" y="3733"/>
                    <a:pt x="27875" y="3799"/>
                    <a:pt x="27972" y="3863"/>
                  </a:cubicBezTo>
                  <a:cubicBezTo>
                    <a:pt x="28117" y="3927"/>
                    <a:pt x="28258" y="4027"/>
                    <a:pt x="28391" y="4147"/>
                  </a:cubicBezTo>
                  <a:cubicBezTo>
                    <a:pt x="29742" y="5086"/>
                    <a:pt x="31008" y="6177"/>
                    <a:pt x="32340" y="7134"/>
                  </a:cubicBezTo>
                  <a:cubicBezTo>
                    <a:pt x="33358" y="7869"/>
                    <a:pt x="34400" y="8566"/>
                    <a:pt x="35441" y="9266"/>
                  </a:cubicBezTo>
                  <a:lnTo>
                    <a:pt x="41275" y="9266"/>
                  </a:lnTo>
                  <a:cubicBezTo>
                    <a:pt x="39909" y="8369"/>
                    <a:pt x="38555" y="7456"/>
                    <a:pt x="37208" y="6538"/>
                  </a:cubicBezTo>
                  <a:cubicBezTo>
                    <a:pt x="35782" y="5564"/>
                    <a:pt x="34366" y="4573"/>
                    <a:pt x="32961" y="3567"/>
                  </a:cubicBezTo>
                  <a:lnTo>
                    <a:pt x="32961" y="3567"/>
                  </a:lnTo>
                  <a:lnTo>
                    <a:pt x="32962" y="3568"/>
                  </a:lnTo>
                  <a:cubicBezTo>
                    <a:pt x="32239" y="3050"/>
                    <a:pt x="31519" y="2528"/>
                    <a:pt x="30804" y="2004"/>
                  </a:cubicBezTo>
                  <a:cubicBezTo>
                    <a:pt x="30117" y="1499"/>
                    <a:pt x="29476" y="988"/>
                    <a:pt x="28592" y="975"/>
                  </a:cubicBezTo>
                  <a:cubicBezTo>
                    <a:pt x="28570" y="985"/>
                    <a:pt x="28547" y="990"/>
                    <a:pt x="28524" y="990"/>
                  </a:cubicBezTo>
                  <a:cubicBezTo>
                    <a:pt x="28415" y="990"/>
                    <a:pt x="28310" y="883"/>
                    <a:pt x="28389" y="770"/>
                  </a:cubicBezTo>
                  <a:cubicBezTo>
                    <a:pt x="28196" y="257"/>
                    <a:pt x="27942" y="0"/>
                    <a:pt x="27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0"/>
            <p:cNvSpPr/>
            <p:nvPr/>
          </p:nvSpPr>
          <p:spPr>
            <a:xfrm>
              <a:off x="3397300" y="3319750"/>
              <a:ext cx="1067375" cy="239700"/>
            </a:xfrm>
            <a:custGeom>
              <a:avLst/>
              <a:gdLst/>
              <a:ahLst/>
              <a:cxnLst/>
              <a:rect l="l" t="t" r="r" b="b"/>
              <a:pathLst>
                <a:path w="42695" h="9588" extrusionOk="0">
                  <a:moveTo>
                    <a:pt x="28589" y="1"/>
                  </a:moveTo>
                  <a:cubicBezTo>
                    <a:pt x="28254" y="1"/>
                    <a:pt x="27920" y="122"/>
                    <a:pt x="27606" y="225"/>
                  </a:cubicBezTo>
                  <a:cubicBezTo>
                    <a:pt x="26872" y="465"/>
                    <a:pt x="26141" y="715"/>
                    <a:pt x="25410" y="960"/>
                  </a:cubicBezTo>
                  <a:cubicBezTo>
                    <a:pt x="22531" y="1928"/>
                    <a:pt x="19649" y="2889"/>
                    <a:pt x="16773" y="3862"/>
                  </a:cubicBezTo>
                  <a:cubicBezTo>
                    <a:pt x="11177" y="5758"/>
                    <a:pt x="5581" y="7653"/>
                    <a:pt x="0" y="9588"/>
                  </a:cubicBezTo>
                  <a:lnTo>
                    <a:pt x="783" y="9588"/>
                  </a:lnTo>
                  <a:cubicBezTo>
                    <a:pt x="2334" y="9055"/>
                    <a:pt x="3889" y="8528"/>
                    <a:pt x="5438" y="7989"/>
                  </a:cubicBezTo>
                  <a:cubicBezTo>
                    <a:pt x="10349" y="6286"/>
                    <a:pt x="15278" y="4630"/>
                    <a:pt x="20207" y="2982"/>
                  </a:cubicBezTo>
                  <a:cubicBezTo>
                    <a:pt x="21623" y="2509"/>
                    <a:pt x="23039" y="2037"/>
                    <a:pt x="24458" y="1571"/>
                  </a:cubicBezTo>
                  <a:cubicBezTo>
                    <a:pt x="25142" y="1347"/>
                    <a:pt x="25828" y="1122"/>
                    <a:pt x="26512" y="898"/>
                  </a:cubicBezTo>
                  <a:cubicBezTo>
                    <a:pt x="26854" y="787"/>
                    <a:pt x="27196" y="673"/>
                    <a:pt x="27538" y="563"/>
                  </a:cubicBezTo>
                  <a:cubicBezTo>
                    <a:pt x="27675" y="518"/>
                    <a:pt x="27811" y="471"/>
                    <a:pt x="27949" y="429"/>
                  </a:cubicBezTo>
                  <a:cubicBezTo>
                    <a:pt x="28026" y="403"/>
                    <a:pt x="28105" y="380"/>
                    <a:pt x="28185" y="362"/>
                  </a:cubicBezTo>
                  <a:cubicBezTo>
                    <a:pt x="28263" y="335"/>
                    <a:pt x="28339" y="322"/>
                    <a:pt x="28411" y="322"/>
                  </a:cubicBezTo>
                  <a:cubicBezTo>
                    <a:pt x="28726" y="322"/>
                    <a:pt x="28979" y="579"/>
                    <a:pt x="29170" y="1091"/>
                  </a:cubicBezTo>
                  <a:cubicBezTo>
                    <a:pt x="29093" y="1204"/>
                    <a:pt x="29198" y="1312"/>
                    <a:pt x="29305" y="1312"/>
                  </a:cubicBezTo>
                  <a:cubicBezTo>
                    <a:pt x="29328" y="1312"/>
                    <a:pt x="29352" y="1307"/>
                    <a:pt x="29373" y="1296"/>
                  </a:cubicBezTo>
                  <a:cubicBezTo>
                    <a:pt x="30259" y="1310"/>
                    <a:pt x="30900" y="1822"/>
                    <a:pt x="31586" y="2325"/>
                  </a:cubicBezTo>
                  <a:cubicBezTo>
                    <a:pt x="32302" y="2851"/>
                    <a:pt x="33022" y="3371"/>
                    <a:pt x="33744" y="3889"/>
                  </a:cubicBezTo>
                  <a:cubicBezTo>
                    <a:pt x="35149" y="4895"/>
                    <a:pt x="36565" y="5887"/>
                    <a:pt x="37991" y="6860"/>
                  </a:cubicBezTo>
                  <a:cubicBezTo>
                    <a:pt x="39338" y="7778"/>
                    <a:pt x="40692" y="8691"/>
                    <a:pt x="42058" y="9588"/>
                  </a:cubicBezTo>
                  <a:lnTo>
                    <a:pt x="42695" y="9588"/>
                  </a:lnTo>
                  <a:cubicBezTo>
                    <a:pt x="40965" y="8467"/>
                    <a:pt x="39244" y="7334"/>
                    <a:pt x="37544" y="6162"/>
                  </a:cubicBezTo>
                  <a:cubicBezTo>
                    <a:pt x="36040" y="5125"/>
                    <a:pt x="34547" y="4072"/>
                    <a:pt x="33068" y="3001"/>
                  </a:cubicBezTo>
                  <a:cubicBezTo>
                    <a:pt x="32162" y="2345"/>
                    <a:pt x="30911" y="1014"/>
                    <a:pt x="29665" y="1014"/>
                  </a:cubicBezTo>
                  <a:cubicBezTo>
                    <a:pt x="29623" y="1014"/>
                    <a:pt x="29581" y="1015"/>
                    <a:pt x="29540" y="1018"/>
                  </a:cubicBezTo>
                  <a:cubicBezTo>
                    <a:pt x="29659" y="591"/>
                    <a:pt x="29350" y="157"/>
                    <a:pt x="28897" y="39"/>
                  </a:cubicBezTo>
                  <a:cubicBezTo>
                    <a:pt x="28795" y="12"/>
                    <a:pt x="28692" y="1"/>
                    <a:pt x="28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0"/>
            <p:cNvSpPr/>
            <p:nvPr/>
          </p:nvSpPr>
          <p:spPr>
            <a:xfrm>
              <a:off x="3478400" y="3368950"/>
              <a:ext cx="574500" cy="190500"/>
            </a:xfrm>
            <a:custGeom>
              <a:avLst/>
              <a:gdLst/>
              <a:ahLst/>
              <a:cxnLst/>
              <a:rect l="l" t="t" r="r" b="b"/>
              <a:pathLst>
                <a:path w="22980" h="7620" extrusionOk="0">
                  <a:moveTo>
                    <a:pt x="22892" y="0"/>
                  </a:moveTo>
                  <a:cubicBezTo>
                    <a:pt x="22885" y="0"/>
                    <a:pt x="22878" y="1"/>
                    <a:pt x="22870" y="4"/>
                  </a:cubicBezTo>
                  <a:cubicBezTo>
                    <a:pt x="16959" y="1755"/>
                    <a:pt x="11134" y="3858"/>
                    <a:pt x="5288" y="5813"/>
                  </a:cubicBezTo>
                  <a:cubicBezTo>
                    <a:pt x="3522" y="6404"/>
                    <a:pt x="1757" y="7002"/>
                    <a:pt x="0" y="7620"/>
                  </a:cubicBezTo>
                  <a:lnTo>
                    <a:pt x="743" y="7620"/>
                  </a:lnTo>
                  <a:cubicBezTo>
                    <a:pt x="2323" y="7069"/>
                    <a:pt x="3908" y="6534"/>
                    <a:pt x="5496" y="6004"/>
                  </a:cubicBezTo>
                  <a:cubicBezTo>
                    <a:pt x="11297" y="4063"/>
                    <a:pt x="17172" y="2266"/>
                    <a:pt x="22907" y="134"/>
                  </a:cubicBezTo>
                  <a:cubicBezTo>
                    <a:pt x="22979" y="106"/>
                    <a:pt x="22960" y="0"/>
                    <a:pt x="22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0"/>
            <p:cNvSpPr/>
            <p:nvPr/>
          </p:nvSpPr>
          <p:spPr>
            <a:xfrm>
              <a:off x="4041400" y="3419150"/>
              <a:ext cx="261500" cy="140300"/>
            </a:xfrm>
            <a:custGeom>
              <a:avLst/>
              <a:gdLst/>
              <a:ahLst/>
              <a:cxnLst/>
              <a:rect l="l" t="t" r="r" b="b"/>
              <a:pathLst>
                <a:path w="10460" h="5612" extrusionOk="0">
                  <a:moveTo>
                    <a:pt x="6469" y="3203"/>
                  </a:moveTo>
                  <a:cubicBezTo>
                    <a:pt x="6661" y="3339"/>
                    <a:pt x="6852" y="3473"/>
                    <a:pt x="7041" y="3608"/>
                  </a:cubicBezTo>
                  <a:cubicBezTo>
                    <a:pt x="7037" y="3610"/>
                    <a:pt x="7035" y="3613"/>
                    <a:pt x="7032" y="3616"/>
                  </a:cubicBezTo>
                  <a:cubicBezTo>
                    <a:pt x="7002" y="3598"/>
                    <a:pt x="6972" y="3579"/>
                    <a:pt x="6941" y="3562"/>
                  </a:cubicBezTo>
                  <a:cubicBezTo>
                    <a:pt x="6936" y="3559"/>
                    <a:pt x="6930" y="3558"/>
                    <a:pt x="6925" y="3555"/>
                  </a:cubicBezTo>
                  <a:cubicBezTo>
                    <a:pt x="6774" y="3437"/>
                    <a:pt x="6621" y="3321"/>
                    <a:pt x="6469" y="3203"/>
                  </a:cubicBezTo>
                  <a:close/>
                  <a:moveTo>
                    <a:pt x="5795" y="5209"/>
                  </a:moveTo>
                  <a:cubicBezTo>
                    <a:pt x="5884" y="5263"/>
                    <a:pt x="5974" y="5314"/>
                    <a:pt x="6064" y="5367"/>
                  </a:cubicBezTo>
                  <a:cubicBezTo>
                    <a:pt x="6148" y="5436"/>
                    <a:pt x="6231" y="5506"/>
                    <a:pt x="6315" y="5575"/>
                  </a:cubicBezTo>
                  <a:cubicBezTo>
                    <a:pt x="6141" y="5454"/>
                    <a:pt x="5968" y="5332"/>
                    <a:pt x="5795" y="5209"/>
                  </a:cubicBezTo>
                  <a:close/>
                  <a:moveTo>
                    <a:pt x="2647" y="0"/>
                  </a:moveTo>
                  <a:cubicBezTo>
                    <a:pt x="2584" y="0"/>
                    <a:pt x="2531" y="66"/>
                    <a:pt x="2541" y="128"/>
                  </a:cubicBezTo>
                  <a:cubicBezTo>
                    <a:pt x="1724" y="270"/>
                    <a:pt x="882" y="719"/>
                    <a:pt x="147" y="1071"/>
                  </a:cubicBezTo>
                  <a:cubicBezTo>
                    <a:pt x="0" y="1141"/>
                    <a:pt x="82" y="1360"/>
                    <a:pt x="224" y="1360"/>
                  </a:cubicBezTo>
                  <a:cubicBezTo>
                    <a:pt x="225" y="1360"/>
                    <a:pt x="225" y="1360"/>
                    <a:pt x="226" y="1360"/>
                  </a:cubicBezTo>
                  <a:cubicBezTo>
                    <a:pt x="337" y="1467"/>
                    <a:pt x="448" y="1573"/>
                    <a:pt x="560" y="1678"/>
                  </a:cubicBezTo>
                  <a:cubicBezTo>
                    <a:pt x="582" y="1698"/>
                    <a:pt x="607" y="1706"/>
                    <a:pt x="629" y="1706"/>
                  </a:cubicBezTo>
                  <a:cubicBezTo>
                    <a:pt x="637" y="1706"/>
                    <a:pt x="645" y="1705"/>
                    <a:pt x="652" y="1704"/>
                  </a:cubicBezTo>
                  <a:cubicBezTo>
                    <a:pt x="1213" y="2247"/>
                    <a:pt x="1884" y="2713"/>
                    <a:pt x="2487" y="3187"/>
                  </a:cubicBezTo>
                  <a:cubicBezTo>
                    <a:pt x="3221" y="3766"/>
                    <a:pt x="3966" y="4331"/>
                    <a:pt x="4718" y="4887"/>
                  </a:cubicBezTo>
                  <a:cubicBezTo>
                    <a:pt x="5047" y="5130"/>
                    <a:pt x="5378" y="5371"/>
                    <a:pt x="5709" y="5612"/>
                  </a:cubicBezTo>
                  <a:lnTo>
                    <a:pt x="10460" y="5612"/>
                  </a:lnTo>
                  <a:cubicBezTo>
                    <a:pt x="9419" y="4913"/>
                    <a:pt x="8377" y="4215"/>
                    <a:pt x="7359" y="3481"/>
                  </a:cubicBezTo>
                  <a:cubicBezTo>
                    <a:pt x="6027" y="2522"/>
                    <a:pt x="4761" y="1432"/>
                    <a:pt x="3410" y="492"/>
                  </a:cubicBezTo>
                  <a:cubicBezTo>
                    <a:pt x="3277" y="373"/>
                    <a:pt x="3136" y="273"/>
                    <a:pt x="2991" y="209"/>
                  </a:cubicBezTo>
                  <a:cubicBezTo>
                    <a:pt x="2894" y="144"/>
                    <a:pt x="2797" y="78"/>
                    <a:pt x="2699" y="16"/>
                  </a:cubicBezTo>
                  <a:cubicBezTo>
                    <a:pt x="2682" y="5"/>
                    <a:pt x="2664" y="0"/>
                    <a:pt x="2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0"/>
            <p:cNvSpPr/>
            <p:nvPr/>
          </p:nvSpPr>
          <p:spPr>
            <a:xfrm>
              <a:off x="3802025" y="3466075"/>
              <a:ext cx="326600" cy="93375"/>
            </a:xfrm>
            <a:custGeom>
              <a:avLst/>
              <a:gdLst/>
              <a:ahLst/>
              <a:cxnLst/>
              <a:rect l="l" t="t" r="r" b="b"/>
              <a:pathLst>
                <a:path w="13064" h="3735" extrusionOk="0">
                  <a:moveTo>
                    <a:pt x="8268" y="1"/>
                  </a:moveTo>
                  <a:cubicBezTo>
                    <a:pt x="8239" y="1"/>
                    <a:pt x="8213" y="21"/>
                    <a:pt x="8198" y="48"/>
                  </a:cubicBezTo>
                  <a:lnTo>
                    <a:pt x="8197" y="48"/>
                  </a:lnTo>
                  <a:cubicBezTo>
                    <a:pt x="8184" y="44"/>
                    <a:pt x="8170" y="41"/>
                    <a:pt x="8155" y="41"/>
                  </a:cubicBezTo>
                  <a:cubicBezTo>
                    <a:pt x="8144" y="41"/>
                    <a:pt x="8132" y="42"/>
                    <a:pt x="8120" y="46"/>
                  </a:cubicBezTo>
                  <a:cubicBezTo>
                    <a:pt x="7168" y="297"/>
                    <a:pt x="6225" y="606"/>
                    <a:pt x="5290" y="944"/>
                  </a:cubicBezTo>
                  <a:cubicBezTo>
                    <a:pt x="5254" y="948"/>
                    <a:pt x="5217" y="963"/>
                    <a:pt x="5179" y="984"/>
                  </a:cubicBezTo>
                  <a:cubicBezTo>
                    <a:pt x="3866" y="1463"/>
                    <a:pt x="2570" y="2001"/>
                    <a:pt x="1292" y="2538"/>
                  </a:cubicBezTo>
                  <a:cubicBezTo>
                    <a:pt x="1289" y="2538"/>
                    <a:pt x="1288" y="2537"/>
                    <a:pt x="1285" y="2537"/>
                  </a:cubicBezTo>
                  <a:cubicBezTo>
                    <a:pt x="920" y="2543"/>
                    <a:pt x="571" y="2763"/>
                    <a:pt x="279" y="2980"/>
                  </a:cubicBezTo>
                  <a:cubicBezTo>
                    <a:pt x="278" y="2980"/>
                    <a:pt x="277" y="2980"/>
                    <a:pt x="276" y="2980"/>
                  </a:cubicBezTo>
                  <a:cubicBezTo>
                    <a:pt x="129" y="2980"/>
                    <a:pt x="0" y="3169"/>
                    <a:pt x="135" y="3303"/>
                  </a:cubicBezTo>
                  <a:cubicBezTo>
                    <a:pt x="279" y="3450"/>
                    <a:pt x="428" y="3590"/>
                    <a:pt x="575" y="3735"/>
                  </a:cubicBezTo>
                  <a:lnTo>
                    <a:pt x="13064" y="3735"/>
                  </a:lnTo>
                  <a:cubicBezTo>
                    <a:pt x="11483" y="2491"/>
                    <a:pt x="9914" y="1233"/>
                    <a:pt x="8311" y="16"/>
                  </a:cubicBezTo>
                  <a:cubicBezTo>
                    <a:pt x="8297" y="6"/>
                    <a:pt x="8282"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75"/>
        <p:cNvGrpSpPr/>
        <p:nvPr/>
      </p:nvGrpSpPr>
      <p:grpSpPr>
        <a:xfrm>
          <a:off x="0" y="0"/>
          <a:ext cx="0" cy="0"/>
          <a:chOff x="0" y="0"/>
          <a:chExt cx="0" cy="0"/>
        </a:xfrm>
      </p:grpSpPr>
      <p:sp>
        <p:nvSpPr>
          <p:cNvPr id="2276" name="Google Shape;227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to literature analysis</a:t>
            </a:r>
            <a:endParaRPr/>
          </a:p>
        </p:txBody>
      </p:sp>
      <p:sp>
        <p:nvSpPr>
          <p:cNvPr id="2277" name="Google Shape;2277;p41"/>
          <p:cNvSpPr txBox="1">
            <a:spLocks noGrp="1"/>
          </p:cNvSpPr>
          <p:nvPr>
            <p:ph type="subTitle" idx="1"/>
          </p:nvPr>
        </p:nvSpPr>
        <p:spPr>
          <a:xfrm>
            <a:off x="4494178" y="1484750"/>
            <a:ext cx="3254100" cy="18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2278" name="Google Shape;2278;p41"/>
          <p:cNvSpPr txBox="1">
            <a:spLocks noGrp="1"/>
          </p:cNvSpPr>
          <p:nvPr>
            <p:ph type="subTitle" idx="2"/>
          </p:nvPr>
        </p:nvSpPr>
        <p:spPr>
          <a:xfrm>
            <a:off x="720000" y="1484750"/>
            <a:ext cx="3254100" cy="18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Mercurius</a:t>
            </a:r>
            <a:endParaRPr/>
          </a:p>
        </p:txBody>
      </p:sp>
      <p:grpSp>
        <p:nvGrpSpPr>
          <p:cNvPr id="2279" name="Google Shape;2279;p41"/>
          <p:cNvGrpSpPr/>
          <p:nvPr/>
        </p:nvGrpSpPr>
        <p:grpSpPr>
          <a:xfrm>
            <a:off x="436608" y="4112462"/>
            <a:ext cx="1874648" cy="756276"/>
            <a:chOff x="1598800" y="3079025"/>
            <a:chExt cx="1313975" cy="530125"/>
          </a:xfrm>
        </p:grpSpPr>
        <p:grpSp>
          <p:nvGrpSpPr>
            <p:cNvPr id="2280" name="Google Shape;2280;p41"/>
            <p:cNvGrpSpPr/>
            <p:nvPr/>
          </p:nvGrpSpPr>
          <p:grpSpPr>
            <a:xfrm>
              <a:off x="1598800" y="3091325"/>
              <a:ext cx="1255250" cy="517825"/>
              <a:chOff x="1598800" y="3091325"/>
              <a:chExt cx="1255250" cy="517825"/>
            </a:xfrm>
          </p:grpSpPr>
          <p:sp>
            <p:nvSpPr>
              <p:cNvPr id="2281" name="Google Shape;2281;p41"/>
              <p:cNvSpPr/>
              <p:nvPr/>
            </p:nvSpPr>
            <p:spPr>
              <a:xfrm>
                <a:off x="2613325" y="3190525"/>
                <a:ext cx="184000" cy="418625"/>
              </a:xfrm>
              <a:custGeom>
                <a:avLst/>
                <a:gdLst/>
                <a:ahLst/>
                <a:cxnLst/>
                <a:rect l="l" t="t" r="r" b="b"/>
                <a:pathLst>
                  <a:path w="7360" h="16745" extrusionOk="0">
                    <a:moveTo>
                      <a:pt x="1122" y="1"/>
                    </a:moveTo>
                    <a:cubicBezTo>
                      <a:pt x="769" y="120"/>
                      <a:pt x="370" y="163"/>
                      <a:pt x="1" y="236"/>
                    </a:cubicBezTo>
                    <a:cubicBezTo>
                      <a:pt x="195" y="765"/>
                      <a:pt x="368" y="1304"/>
                      <a:pt x="558" y="1819"/>
                    </a:cubicBezTo>
                    <a:cubicBezTo>
                      <a:pt x="968" y="2926"/>
                      <a:pt x="1376" y="4033"/>
                      <a:pt x="1786" y="5139"/>
                    </a:cubicBezTo>
                    <a:cubicBezTo>
                      <a:pt x="2604" y="7353"/>
                      <a:pt x="3426" y="9564"/>
                      <a:pt x="4239" y="11779"/>
                    </a:cubicBezTo>
                    <a:cubicBezTo>
                      <a:pt x="4847" y="13434"/>
                      <a:pt x="5453" y="15090"/>
                      <a:pt x="6064" y="16745"/>
                    </a:cubicBezTo>
                    <a:lnTo>
                      <a:pt x="7360" y="16745"/>
                    </a:lnTo>
                    <a:cubicBezTo>
                      <a:pt x="6910" y="15494"/>
                      <a:pt x="6457" y="14246"/>
                      <a:pt x="5998" y="12998"/>
                    </a:cubicBezTo>
                    <a:cubicBezTo>
                      <a:pt x="5202" y="10832"/>
                      <a:pt x="4394" y="8671"/>
                      <a:pt x="3577" y="6515"/>
                    </a:cubicBezTo>
                    <a:cubicBezTo>
                      <a:pt x="2939" y="4827"/>
                      <a:pt x="2224" y="3151"/>
                      <a:pt x="1613" y="1449"/>
                    </a:cubicBezTo>
                    <a:cubicBezTo>
                      <a:pt x="1542" y="1439"/>
                      <a:pt x="1517" y="1357"/>
                      <a:pt x="1563" y="1310"/>
                    </a:cubicBezTo>
                    <a:cubicBezTo>
                      <a:pt x="1408" y="875"/>
                      <a:pt x="1260" y="440"/>
                      <a:pt x="11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1"/>
              <p:cNvSpPr/>
              <p:nvPr/>
            </p:nvSpPr>
            <p:spPr>
              <a:xfrm>
                <a:off x="1885725" y="3091325"/>
                <a:ext cx="785700" cy="517825"/>
              </a:xfrm>
              <a:custGeom>
                <a:avLst/>
                <a:gdLst/>
                <a:ahLst/>
                <a:cxnLst/>
                <a:rect l="l" t="t" r="r" b="b"/>
                <a:pathLst>
                  <a:path w="31428" h="20713" extrusionOk="0">
                    <a:moveTo>
                      <a:pt x="20128" y="6674"/>
                    </a:moveTo>
                    <a:lnTo>
                      <a:pt x="20128" y="6674"/>
                    </a:lnTo>
                    <a:cubicBezTo>
                      <a:pt x="20128" y="6674"/>
                      <a:pt x="20128" y="6674"/>
                      <a:pt x="20128" y="6674"/>
                    </a:cubicBezTo>
                    <a:lnTo>
                      <a:pt x="20128" y="6674"/>
                    </a:lnTo>
                    <a:cubicBezTo>
                      <a:pt x="20128" y="6674"/>
                      <a:pt x="20128" y="6674"/>
                      <a:pt x="20128" y="6674"/>
                    </a:cubicBezTo>
                    <a:close/>
                    <a:moveTo>
                      <a:pt x="22105" y="1595"/>
                    </a:moveTo>
                    <a:cubicBezTo>
                      <a:pt x="22363" y="1595"/>
                      <a:pt x="22344" y="1977"/>
                      <a:pt x="22093" y="1998"/>
                    </a:cubicBezTo>
                    <a:cubicBezTo>
                      <a:pt x="20263" y="2150"/>
                      <a:pt x="18564" y="2803"/>
                      <a:pt x="16849" y="3419"/>
                    </a:cubicBezTo>
                    <a:cubicBezTo>
                      <a:pt x="16489" y="3549"/>
                      <a:pt x="16120" y="3740"/>
                      <a:pt x="15745" y="3818"/>
                    </a:cubicBezTo>
                    <a:cubicBezTo>
                      <a:pt x="15703" y="3827"/>
                      <a:pt x="15658" y="3830"/>
                      <a:pt x="15613" y="3830"/>
                    </a:cubicBezTo>
                    <a:cubicBezTo>
                      <a:pt x="15548" y="3830"/>
                      <a:pt x="15482" y="3824"/>
                      <a:pt x="15420" y="3824"/>
                    </a:cubicBezTo>
                    <a:cubicBezTo>
                      <a:pt x="15387" y="3824"/>
                      <a:pt x="15356" y="3826"/>
                      <a:pt x="15326" y="3831"/>
                    </a:cubicBezTo>
                    <a:cubicBezTo>
                      <a:pt x="14695" y="3937"/>
                      <a:pt x="14032" y="4666"/>
                      <a:pt x="13495" y="5007"/>
                    </a:cubicBezTo>
                    <a:cubicBezTo>
                      <a:pt x="12943" y="5359"/>
                      <a:pt x="12313" y="5098"/>
                      <a:pt x="11801" y="5517"/>
                    </a:cubicBezTo>
                    <a:cubicBezTo>
                      <a:pt x="11483" y="5777"/>
                      <a:pt x="11218" y="6142"/>
                      <a:pt x="10827" y="6301"/>
                    </a:cubicBezTo>
                    <a:cubicBezTo>
                      <a:pt x="10590" y="6399"/>
                      <a:pt x="10355" y="6351"/>
                      <a:pt x="10125" y="6443"/>
                    </a:cubicBezTo>
                    <a:cubicBezTo>
                      <a:pt x="9917" y="6528"/>
                      <a:pt x="9836" y="6700"/>
                      <a:pt x="9630" y="6787"/>
                    </a:cubicBezTo>
                    <a:cubicBezTo>
                      <a:pt x="9548" y="6822"/>
                      <a:pt x="9466" y="6837"/>
                      <a:pt x="9387" y="6837"/>
                    </a:cubicBezTo>
                    <a:cubicBezTo>
                      <a:pt x="9276" y="6837"/>
                      <a:pt x="9169" y="6806"/>
                      <a:pt x="9072" y="6753"/>
                    </a:cubicBezTo>
                    <a:lnTo>
                      <a:pt x="9072" y="6753"/>
                    </a:lnTo>
                    <a:cubicBezTo>
                      <a:pt x="9074" y="6879"/>
                      <a:pt x="9077" y="7004"/>
                      <a:pt x="9080" y="7130"/>
                    </a:cubicBezTo>
                    <a:cubicBezTo>
                      <a:pt x="9129" y="7206"/>
                      <a:pt x="9053" y="7292"/>
                      <a:pt x="8980" y="7292"/>
                    </a:cubicBezTo>
                    <a:cubicBezTo>
                      <a:pt x="8955" y="7292"/>
                      <a:pt x="8930" y="7282"/>
                      <a:pt x="8911" y="7259"/>
                    </a:cubicBezTo>
                    <a:cubicBezTo>
                      <a:pt x="8669" y="6975"/>
                      <a:pt x="8636" y="6719"/>
                      <a:pt x="8812" y="6386"/>
                    </a:cubicBezTo>
                    <a:cubicBezTo>
                      <a:pt x="8837" y="6339"/>
                      <a:pt x="8887" y="6316"/>
                      <a:pt x="8938" y="6316"/>
                    </a:cubicBezTo>
                    <a:cubicBezTo>
                      <a:pt x="8977" y="6316"/>
                      <a:pt x="9016" y="6330"/>
                      <a:pt x="9045" y="6358"/>
                    </a:cubicBezTo>
                    <a:cubicBezTo>
                      <a:pt x="9167" y="6482"/>
                      <a:pt x="9270" y="6528"/>
                      <a:pt x="9359" y="6528"/>
                    </a:cubicBezTo>
                    <a:cubicBezTo>
                      <a:pt x="9604" y="6528"/>
                      <a:pt x="9751" y="6178"/>
                      <a:pt x="9937" y="6085"/>
                    </a:cubicBezTo>
                    <a:cubicBezTo>
                      <a:pt x="10007" y="6050"/>
                      <a:pt x="10070" y="6041"/>
                      <a:pt x="10133" y="6041"/>
                    </a:cubicBezTo>
                    <a:cubicBezTo>
                      <a:pt x="10213" y="6041"/>
                      <a:pt x="10294" y="6057"/>
                      <a:pt x="10387" y="6057"/>
                    </a:cubicBezTo>
                    <a:cubicBezTo>
                      <a:pt x="10409" y="6057"/>
                      <a:pt x="10431" y="6056"/>
                      <a:pt x="10455" y="6054"/>
                    </a:cubicBezTo>
                    <a:cubicBezTo>
                      <a:pt x="11008" y="6004"/>
                      <a:pt x="11331" y="5464"/>
                      <a:pt x="11759" y="5163"/>
                    </a:cubicBezTo>
                    <a:cubicBezTo>
                      <a:pt x="12274" y="4797"/>
                      <a:pt x="12772" y="4983"/>
                      <a:pt x="13344" y="4742"/>
                    </a:cubicBezTo>
                    <a:cubicBezTo>
                      <a:pt x="13978" y="4474"/>
                      <a:pt x="14607" y="3858"/>
                      <a:pt x="15172" y="3460"/>
                    </a:cubicBezTo>
                    <a:cubicBezTo>
                      <a:pt x="15193" y="3445"/>
                      <a:pt x="15220" y="3439"/>
                      <a:pt x="15247" y="3439"/>
                    </a:cubicBezTo>
                    <a:cubicBezTo>
                      <a:pt x="15277" y="3439"/>
                      <a:pt x="15308" y="3447"/>
                      <a:pt x="15332" y="3461"/>
                    </a:cubicBezTo>
                    <a:cubicBezTo>
                      <a:pt x="15396" y="3500"/>
                      <a:pt x="15478" y="3517"/>
                      <a:pt x="15572" y="3517"/>
                    </a:cubicBezTo>
                    <a:cubicBezTo>
                      <a:pt x="16057" y="3517"/>
                      <a:pt x="16862" y="3077"/>
                      <a:pt x="17199" y="2948"/>
                    </a:cubicBezTo>
                    <a:cubicBezTo>
                      <a:pt x="17762" y="2733"/>
                      <a:pt x="18323" y="2509"/>
                      <a:pt x="18891" y="2305"/>
                    </a:cubicBezTo>
                    <a:cubicBezTo>
                      <a:pt x="19924" y="1936"/>
                      <a:pt x="20996" y="1617"/>
                      <a:pt x="22100" y="1595"/>
                    </a:cubicBezTo>
                    <a:cubicBezTo>
                      <a:pt x="22102" y="1595"/>
                      <a:pt x="22103" y="1595"/>
                      <a:pt x="22105" y="1595"/>
                    </a:cubicBezTo>
                    <a:close/>
                    <a:moveTo>
                      <a:pt x="22831" y="5475"/>
                    </a:moveTo>
                    <a:cubicBezTo>
                      <a:pt x="23093" y="5475"/>
                      <a:pt x="23300" y="5634"/>
                      <a:pt x="23387" y="5924"/>
                    </a:cubicBezTo>
                    <a:lnTo>
                      <a:pt x="23387" y="5923"/>
                    </a:lnTo>
                    <a:lnTo>
                      <a:pt x="23387" y="5923"/>
                    </a:lnTo>
                    <a:cubicBezTo>
                      <a:pt x="23415" y="6016"/>
                      <a:pt x="23330" y="6097"/>
                      <a:pt x="23246" y="6097"/>
                    </a:cubicBezTo>
                    <a:cubicBezTo>
                      <a:pt x="23213" y="6097"/>
                      <a:pt x="23180" y="6084"/>
                      <a:pt x="23155" y="6055"/>
                    </a:cubicBezTo>
                    <a:cubicBezTo>
                      <a:pt x="23055" y="5941"/>
                      <a:pt x="22956" y="5896"/>
                      <a:pt x="22859" y="5896"/>
                    </a:cubicBezTo>
                    <a:cubicBezTo>
                      <a:pt x="22523" y="5896"/>
                      <a:pt x="22210" y="6438"/>
                      <a:pt x="21960" y="6532"/>
                    </a:cubicBezTo>
                    <a:cubicBezTo>
                      <a:pt x="21876" y="6564"/>
                      <a:pt x="21792" y="6575"/>
                      <a:pt x="21707" y="6575"/>
                    </a:cubicBezTo>
                    <a:cubicBezTo>
                      <a:pt x="21520" y="6575"/>
                      <a:pt x="21332" y="6522"/>
                      <a:pt x="21142" y="6522"/>
                    </a:cubicBezTo>
                    <a:cubicBezTo>
                      <a:pt x="21050" y="6522"/>
                      <a:pt x="20957" y="6535"/>
                      <a:pt x="20864" y="6572"/>
                    </a:cubicBezTo>
                    <a:cubicBezTo>
                      <a:pt x="20705" y="6634"/>
                      <a:pt x="20647" y="6788"/>
                      <a:pt x="20446" y="6788"/>
                    </a:cubicBezTo>
                    <a:cubicBezTo>
                      <a:pt x="20445" y="6788"/>
                      <a:pt x="20444" y="6788"/>
                      <a:pt x="20443" y="6788"/>
                    </a:cubicBezTo>
                    <a:cubicBezTo>
                      <a:pt x="20416" y="6788"/>
                      <a:pt x="20127" y="6675"/>
                      <a:pt x="20128" y="6674"/>
                    </a:cubicBezTo>
                    <a:lnTo>
                      <a:pt x="20128" y="6674"/>
                    </a:lnTo>
                    <a:cubicBezTo>
                      <a:pt x="19793" y="6695"/>
                      <a:pt x="19691" y="7044"/>
                      <a:pt x="19590" y="7290"/>
                    </a:cubicBezTo>
                    <a:cubicBezTo>
                      <a:pt x="19568" y="7344"/>
                      <a:pt x="19520" y="7368"/>
                      <a:pt x="19473" y="7368"/>
                    </a:cubicBezTo>
                    <a:cubicBezTo>
                      <a:pt x="19402" y="7368"/>
                      <a:pt x="19334" y="7313"/>
                      <a:pt x="19364" y="7225"/>
                    </a:cubicBezTo>
                    <a:cubicBezTo>
                      <a:pt x="19467" y="6922"/>
                      <a:pt x="19530" y="6301"/>
                      <a:pt x="19946" y="6273"/>
                    </a:cubicBezTo>
                    <a:cubicBezTo>
                      <a:pt x="19961" y="6272"/>
                      <a:pt x="19975" y="6271"/>
                      <a:pt x="19989" y="6271"/>
                    </a:cubicBezTo>
                    <a:cubicBezTo>
                      <a:pt x="20204" y="6271"/>
                      <a:pt x="20202" y="6404"/>
                      <a:pt x="20358" y="6404"/>
                    </a:cubicBezTo>
                    <a:cubicBezTo>
                      <a:pt x="20417" y="6404"/>
                      <a:pt x="20500" y="6385"/>
                      <a:pt x="20627" y="6331"/>
                    </a:cubicBezTo>
                    <a:cubicBezTo>
                      <a:pt x="20781" y="6266"/>
                      <a:pt x="20820" y="6152"/>
                      <a:pt x="21011" y="6120"/>
                    </a:cubicBezTo>
                    <a:cubicBezTo>
                      <a:pt x="21073" y="6110"/>
                      <a:pt x="21125" y="6105"/>
                      <a:pt x="21171" y="6105"/>
                    </a:cubicBezTo>
                    <a:cubicBezTo>
                      <a:pt x="21343" y="6105"/>
                      <a:pt x="21419" y="6165"/>
                      <a:pt x="21534" y="6165"/>
                    </a:cubicBezTo>
                    <a:cubicBezTo>
                      <a:pt x="21647" y="6165"/>
                      <a:pt x="21798" y="6107"/>
                      <a:pt x="22119" y="5879"/>
                    </a:cubicBezTo>
                    <a:cubicBezTo>
                      <a:pt x="22269" y="5771"/>
                      <a:pt x="22345" y="5614"/>
                      <a:pt x="22530" y="5539"/>
                    </a:cubicBezTo>
                    <a:cubicBezTo>
                      <a:pt x="22635" y="5496"/>
                      <a:pt x="22737" y="5475"/>
                      <a:pt x="22831" y="5475"/>
                    </a:cubicBezTo>
                    <a:close/>
                    <a:moveTo>
                      <a:pt x="22976" y="3440"/>
                    </a:moveTo>
                    <a:cubicBezTo>
                      <a:pt x="23150" y="3440"/>
                      <a:pt x="23165" y="3727"/>
                      <a:pt x="22995" y="3771"/>
                    </a:cubicBezTo>
                    <a:cubicBezTo>
                      <a:pt x="22328" y="3943"/>
                      <a:pt x="21640" y="4036"/>
                      <a:pt x="20962" y="4159"/>
                    </a:cubicBezTo>
                    <a:cubicBezTo>
                      <a:pt x="20615" y="4223"/>
                      <a:pt x="20185" y="4239"/>
                      <a:pt x="19856" y="4370"/>
                    </a:cubicBezTo>
                    <a:cubicBezTo>
                      <a:pt x="19420" y="4546"/>
                      <a:pt x="19529" y="4670"/>
                      <a:pt x="19265" y="4804"/>
                    </a:cubicBezTo>
                    <a:cubicBezTo>
                      <a:pt x="18835" y="5023"/>
                      <a:pt x="18331" y="4990"/>
                      <a:pt x="17859" y="5138"/>
                    </a:cubicBezTo>
                    <a:cubicBezTo>
                      <a:pt x="17214" y="5342"/>
                      <a:pt x="16559" y="5534"/>
                      <a:pt x="15925" y="5768"/>
                    </a:cubicBezTo>
                    <a:cubicBezTo>
                      <a:pt x="15564" y="5901"/>
                      <a:pt x="15227" y="6047"/>
                      <a:pt x="14916" y="6274"/>
                    </a:cubicBezTo>
                    <a:cubicBezTo>
                      <a:pt x="14668" y="6458"/>
                      <a:pt x="14546" y="6695"/>
                      <a:pt x="14319" y="6896"/>
                    </a:cubicBezTo>
                    <a:cubicBezTo>
                      <a:pt x="14068" y="7121"/>
                      <a:pt x="14002" y="7011"/>
                      <a:pt x="13721" y="7073"/>
                    </a:cubicBezTo>
                    <a:cubicBezTo>
                      <a:pt x="13366" y="7150"/>
                      <a:pt x="13233" y="7503"/>
                      <a:pt x="12856" y="7503"/>
                    </a:cubicBezTo>
                    <a:cubicBezTo>
                      <a:pt x="12843" y="7503"/>
                      <a:pt x="12829" y="7503"/>
                      <a:pt x="12815" y="7502"/>
                    </a:cubicBezTo>
                    <a:cubicBezTo>
                      <a:pt x="12635" y="7490"/>
                      <a:pt x="12507" y="7413"/>
                      <a:pt x="12400" y="7299"/>
                    </a:cubicBezTo>
                    <a:lnTo>
                      <a:pt x="12193" y="7767"/>
                    </a:lnTo>
                    <a:cubicBezTo>
                      <a:pt x="12188" y="7831"/>
                      <a:pt x="12138" y="7862"/>
                      <a:pt x="12089" y="7862"/>
                    </a:cubicBezTo>
                    <a:cubicBezTo>
                      <a:pt x="12039" y="7862"/>
                      <a:pt x="11990" y="7829"/>
                      <a:pt x="11990" y="7763"/>
                    </a:cubicBezTo>
                    <a:cubicBezTo>
                      <a:pt x="11993" y="7428"/>
                      <a:pt x="12074" y="7222"/>
                      <a:pt x="12286" y="6964"/>
                    </a:cubicBezTo>
                    <a:cubicBezTo>
                      <a:pt x="12308" y="6937"/>
                      <a:pt x="12337" y="6926"/>
                      <a:pt x="12367" y="6926"/>
                    </a:cubicBezTo>
                    <a:cubicBezTo>
                      <a:pt x="12414" y="6926"/>
                      <a:pt x="12462" y="6954"/>
                      <a:pt x="12489" y="6991"/>
                    </a:cubicBezTo>
                    <a:cubicBezTo>
                      <a:pt x="12543" y="7068"/>
                      <a:pt x="12622" y="7098"/>
                      <a:pt x="12714" y="7098"/>
                    </a:cubicBezTo>
                    <a:cubicBezTo>
                      <a:pt x="13000" y="7098"/>
                      <a:pt x="13415" y="6808"/>
                      <a:pt x="13632" y="6737"/>
                    </a:cubicBezTo>
                    <a:cubicBezTo>
                      <a:pt x="13680" y="6721"/>
                      <a:pt x="13715" y="6715"/>
                      <a:pt x="13742" y="6715"/>
                    </a:cubicBezTo>
                    <a:cubicBezTo>
                      <a:pt x="13805" y="6715"/>
                      <a:pt x="13823" y="6746"/>
                      <a:pt x="13865" y="6746"/>
                    </a:cubicBezTo>
                    <a:cubicBezTo>
                      <a:pt x="13911" y="6746"/>
                      <a:pt x="13987" y="6706"/>
                      <a:pt x="14190" y="6535"/>
                    </a:cubicBezTo>
                    <a:cubicBezTo>
                      <a:pt x="14340" y="6409"/>
                      <a:pt x="14447" y="6221"/>
                      <a:pt x="14604" y="6092"/>
                    </a:cubicBezTo>
                    <a:cubicBezTo>
                      <a:pt x="15280" y="5526"/>
                      <a:pt x="16216" y="5309"/>
                      <a:pt x="17035" y="5040"/>
                    </a:cubicBezTo>
                    <a:cubicBezTo>
                      <a:pt x="17563" y="4865"/>
                      <a:pt x="18085" y="4723"/>
                      <a:pt x="18618" y="4582"/>
                    </a:cubicBezTo>
                    <a:cubicBezTo>
                      <a:pt x="19068" y="4465"/>
                      <a:pt x="19332" y="4154"/>
                      <a:pt x="19764" y="4013"/>
                    </a:cubicBezTo>
                    <a:cubicBezTo>
                      <a:pt x="20742" y="3695"/>
                      <a:pt x="21935" y="3556"/>
                      <a:pt x="22957" y="3441"/>
                    </a:cubicBezTo>
                    <a:cubicBezTo>
                      <a:pt x="22964" y="3440"/>
                      <a:pt x="22970" y="3440"/>
                      <a:pt x="22976" y="3440"/>
                    </a:cubicBezTo>
                    <a:close/>
                    <a:moveTo>
                      <a:pt x="24537" y="8009"/>
                    </a:moveTo>
                    <a:cubicBezTo>
                      <a:pt x="24697" y="8009"/>
                      <a:pt x="24784" y="8276"/>
                      <a:pt x="24618" y="8351"/>
                    </a:cubicBezTo>
                    <a:cubicBezTo>
                      <a:pt x="24377" y="8462"/>
                      <a:pt x="24139" y="8547"/>
                      <a:pt x="23870" y="8556"/>
                    </a:cubicBezTo>
                    <a:cubicBezTo>
                      <a:pt x="23320" y="8572"/>
                      <a:pt x="22953" y="8642"/>
                      <a:pt x="22428" y="8846"/>
                    </a:cubicBezTo>
                    <a:cubicBezTo>
                      <a:pt x="22136" y="8960"/>
                      <a:pt x="21824" y="9029"/>
                      <a:pt x="21510" y="9044"/>
                    </a:cubicBezTo>
                    <a:cubicBezTo>
                      <a:pt x="21496" y="9044"/>
                      <a:pt x="21482" y="9045"/>
                      <a:pt x="21467" y="9045"/>
                    </a:cubicBezTo>
                    <a:cubicBezTo>
                      <a:pt x="21334" y="9045"/>
                      <a:pt x="21195" y="9020"/>
                      <a:pt x="21063" y="9020"/>
                    </a:cubicBezTo>
                    <a:cubicBezTo>
                      <a:pt x="21031" y="9020"/>
                      <a:pt x="20999" y="9021"/>
                      <a:pt x="20968" y="9025"/>
                    </a:cubicBezTo>
                    <a:cubicBezTo>
                      <a:pt x="19724" y="9172"/>
                      <a:pt x="20611" y="9245"/>
                      <a:pt x="20193" y="9343"/>
                    </a:cubicBezTo>
                    <a:cubicBezTo>
                      <a:pt x="20084" y="9368"/>
                      <a:pt x="20010" y="9381"/>
                      <a:pt x="19928" y="9381"/>
                    </a:cubicBezTo>
                    <a:cubicBezTo>
                      <a:pt x="19870" y="9381"/>
                      <a:pt x="19807" y="9374"/>
                      <a:pt x="19725" y="9362"/>
                    </a:cubicBezTo>
                    <a:cubicBezTo>
                      <a:pt x="19530" y="9331"/>
                      <a:pt x="19590" y="9203"/>
                      <a:pt x="19409" y="9203"/>
                    </a:cubicBezTo>
                    <a:cubicBezTo>
                      <a:pt x="19350" y="9203"/>
                      <a:pt x="19265" y="9217"/>
                      <a:pt x="19137" y="9252"/>
                    </a:cubicBezTo>
                    <a:cubicBezTo>
                      <a:pt x="19019" y="9283"/>
                      <a:pt x="18931" y="9429"/>
                      <a:pt x="18819" y="9474"/>
                    </a:cubicBezTo>
                    <a:cubicBezTo>
                      <a:pt x="18710" y="9518"/>
                      <a:pt x="18654" y="9532"/>
                      <a:pt x="18592" y="9532"/>
                    </a:cubicBezTo>
                    <a:cubicBezTo>
                      <a:pt x="18540" y="9532"/>
                      <a:pt x="18485" y="9521"/>
                      <a:pt x="18392" y="9510"/>
                    </a:cubicBezTo>
                    <a:cubicBezTo>
                      <a:pt x="18342" y="9504"/>
                      <a:pt x="18311" y="9421"/>
                      <a:pt x="18275" y="9417"/>
                    </a:cubicBezTo>
                    <a:cubicBezTo>
                      <a:pt x="18253" y="9414"/>
                      <a:pt x="18232" y="9413"/>
                      <a:pt x="18211" y="9413"/>
                    </a:cubicBezTo>
                    <a:cubicBezTo>
                      <a:pt x="18019" y="9413"/>
                      <a:pt x="17878" y="9527"/>
                      <a:pt x="17718" y="9709"/>
                    </a:cubicBezTo>
                    <a:cubicBezTo>
                      <a:pt x="17700" y="9730"/>
                      <a:pt x="17678" y="9739"/>
                      <a:pt x="17656" y="9739"/>
                    </a:cubicBezTo>
                    <a:cubicBezTo>
                      <a:pt x="17588" y="9739"/>
                      <a:pt x="17520" y="9659"/>
                      <a:pt x="17567" y="9591"/>
                    </a:cubicBezTo>
                    <a:cubicBezTo>
                      <a:pt x="17807" y="9240"/>
                      <a:pt x="17874" y="9034"/>
                      <a:pt x="18157" y="9034"/>
                    </a:cubicBezTo>
                    <a:cubicBezTo>
                      <a:pt x="18208" y="9034"/>
                      <a:pt x="18266" y="9041"/>
                      <a:pt x="18332" y="9055"/>
                    </a:cubicBezTo>
                    <a:cubicBezTo>
                      <a:pt x="18370" y="9127"/>
                      <a:pt x="18418" y="9164"/>
                      <a:pt x="18478" y="9164"/>
                    </a:cubicBezTo>
                    <a:cubicBezTo>
                      <a:pt x="18514" y="9164"/>
                      <a:pt x="18555" y="9150"/>
                      <a:pt x="18600" y="9122"/>
                    </a:cubicBezTo>
                    <a:cubicBezTo>
                      <a:pt x="18730" y="9121"/>
                      <a:pt x="18837" y="9069"/>
                      <a:pt x="18921" y="8965"/>
                    </a:cubicBezTo>
                    <a:cubicBezTo>
                      <a:pt x="18995" y="8931"/>
                      <a:pt x="19064" y="8872"/>
                      <a:pt x="19150" y="8854"/>
                    </a:cubicBezTo>
                    <a:cubicBezTo>
                      <a:pt x="19186" y="8847"/>
                      <a:pt x="19218" y="8844"/>
                      <a:pt x="19249" y="8844"/>
                    </a:cubicBezTo>
                    <a:cubicBezTo>
                      <a:pt x="19377" y="8844"/>
                      <a:pt x="19474" y="8898"/>
                      <a:pt x="19612" y="8914"/>
                    </a:cubicBezTo>
                    <a:cubicBezTo>
                      <a:pt x="19697" y="8924"/>
                      <a:pt x="19770" y="8929"/>
                      <a:pt x="19833" y="8929"/>
                    </a:cubicBezTo>
                    <a:cubicBezTo>
                      <a:pt x="20228" y="8929"/>
                      <a:pt x="20246" y="8746"/>
                      <a:pt x="20664" y="8653"/>
                    </a:cubicBezTo>
                    <a:cubicBezTo>
                      <a:pt x="20802" y="8622"/>
                      <a:pt x="20941" y="8614"/>
                      <a:pt x="21082" y="8614"/>
                    </a:cubicBezTo>
                    <a:cubicBezTo>
                      <a:pt x="21228" y="8614"/>
                      <a:pt x="21376" y="8623"/>
                      <a:pt x="21523" y="8623"/>
                    </a:cubicBezTo>
                    <a:cubicBezTo>
                      <a:pt x="21687" y="8623"/>
                      <a:pt x="21851" y="8612"/>
                      <a:pt x="22015" y="8568"/>
                    </a:cubicBezTo>
                    <a:cubicBezTo>
                      <a:pt x="22434" y="8453"/>
                      <a:pt x="22776" y="8165"/>
                      <a:pt x="23207" y="8105"/>
                    </a:cubicBezTo>
                    <a:cubicBezTo>
                      <a:pt x="23299" y="8093"/>
                      <a:pt x="23389" y="8088"/>
                      <a:pt x="23478" y="8088"/>
                    </a:cubicBezTo>
                    <a:cubicBezTo>
                      <a:pt x="23638" y="8088"/>
                      <a:pt x="23793" y="8102"/>
                      <a:pt x="23951" y="8102"/>
                    </a:cubicBezTo>
                    <a:cubicBezTo>
                      <a:pt x="24123" y="8102"/>
                      <a:pt x="24298" y="8086"/>
                      <a:pt x="24484" y="8019"/>
                    </a:cubicBezTo>
                    <a:cubicBezTo>
                      <a:pt x="24502" y="8012"/>
                      <a:pt x="24520" y="8009"/>
                      <a:pt x="24537" y="8009"/>
                    </a:cubicBezTo>
                    <a:close/>
                    <a:moveTo>
                      <a:pt x="18072" y="7027"/>
                    </a:moveTo>
                    <a:cubicBezTo>
                      <a:pt x="18276" y="7027"/>
                      <a:pt x="18349" y="7345"/>
                      <a:pt x="18128" y="7383"/>
                    </a:cubicBezTo>
                    <a:cubicBezTo>
                      <a:pt x="16849" y="7606"/>
                      <a:pt x="15430" y="7724"/>
                      <a:pt x="14305" y="8428"/>
                    </a:cubicBezTo>
                    <a:cubicBezTo>
                      <a:pt x="13972" y="8637"/>
                      <a:pt x="13606" y="9105"/>
                      <a:pt x="13199" y="9195"/>
                    </a:cubicBezTo>
                    <a:cubicBezTo>
                      <a:pt x="13164" y="9203"/>
                      <a:pt x="13133" y="9206"/>
                      <a:pt x="13103" y="9206"/>
                    </a:cubicBezTo>
                    <a:cubicBezTo>
                      <a:pt x="12991" y="9206"/>
                      <a:pt x="12910" y="9162"/>
                      <a:pt x="12808" y="9162"/>
                    </a:cubicBezTo>
                    <a:cubicBezTo>
                      <a:pt x="12788" y="9162"/>
                      <a:pt x="12767" y="9164"/>
                      <a:pt x="12745" y="9168"/>
                    </a:cubicBezTo>
                    <a:cubicBezTo>
                      <a:pt x="12220" y="9263"/>
                      <a:pt x="12266" y="9449"/>
                      <a:pt x="12048" y="9782"/>
                    </a:cubicBezTo>
                    <a:cubicBezTo>
                      <a:pt x="11826" y="10120"/>
                      <a:pt x="11649" y="10184"/>
                      <a:pt x="11300" y="10360"/>
                    </a:cubicBezTo>
                    <a:cubicBezTo>
                      <a:pt x="10976" y="10523"/>
                      <a:pt x="10745" y="10727"/>
                      <a:pt x="10504" y="11013"/>
                    </a:cubicBezTo>
                    <a:cubicBezTo>
                      <a:pt x="10411" y="11125"/>
                      <a:pt x="10385" y="11236"/>
                      <a:pt x="10250" y="11313"/>
                    </a:cubicBezTo>
                    <a:cubicBezTo>
                      <a:pt x="10185" y="11351"/>
                      <a:pt x="10098" y="11353"/>
                      <a:pt x="10036" y="11385"/>
                    </a:cubicBezTo>
                    <a:cubicBezTo>
                      <a:pt x="9988" y="11371"/>
                      <a:pt x="9942" y="11364"/>
                      <a:pt x="9899" y="11364"/>
                    </a:cubicBezTo>
                    <a:cubicBezTo>
                      <a:pt x="9749" y="11364"/>
                      <a:pt x="9623" y="11443"/>
                      <a:pt x="9521" y="11602"/>
                    </a:cubicBezTo>
                    <a:cubicBezTo>
                      <a:pt x="9480" y="11728"/>
                      <a:pt x="9415" y="11839"/>
                      <a:pt x="9325" y="11935"/>
                    </a:cubicBezTo>
                    <a:cubicBezTo>
                      <a:pt x="9003" y="12304"/>
                      <a:pt x="8090" y="12377"/>
                      <a:pt x="8166" y="13055"/>
                    </a:cubicBezTo>
                    <a:cubicBezTo>
                      <a:pt x="8175" y="13134"/>
                      <a:pt x="8096" y="13189"/>
                      <a:pt x="8023" y="13189"/>
                    </a:cubicBezTo>
                    <a:cubicBezTo>
                      <a:pt x="8000" y="13189"/>
                      <a:pt x="7977" y="13183"/>
                      <a:pt x="7957" y="13171"/>
                    </a:cubicBezTo>
                    <a:cubicBezTo>
                      <a:pt x="7829" y="13088"/>
                      <a:pt x="7702" y="13006"/>
                      <a:pt x="7573" y="12922"/>
                    </a:cubicBezTo>
                    <a:cubicBezTo>
                      <a:pt x="7486" y="13193"/>
                      <a:pt x="7398" y="13462"/>
                      <a:pt x="7300" y="13728"/>
                    </a:cubicBezTo>
                    <a:cubicBezTo>
                      <a:pt x="7284" y="13775"/>
                      <a:pt x="7246" y="13795"/>
                      <a:pt x="7208" y="13795"/>
                    </a:cubicBezTo>
                    <a:cubicBezTo>
                      <a:pt x="7152" y="13795"/>
                      <a:pt x="7096" y="13749"/>
                      <a:pt x="7114" y="13675"/>
                    </a:cubicBezTo>
                    <a:cubicBezTo>
                      <a:pt x="7192" y="13341"/>
                      <a:pt x="7284" y="13013"/>
                      <a:pt x="7375" y="12683"/>
                    </a:cubicBezTo>
                    <a:cubicBezTo>
                      <a:pt x="7390" y="12625"/>
                      <a:pt x="7446" y="12587"/>
                      <a:pt x="7503" y="12587"/>
                    </a:cubicBezTo>
                    <a:cubicBezTo>
                      <a:pt x="7525" y="12587"/>
                      <a:pt x="7548" y="12593"/>
                      <a:pt x="7568" y="12606"/>
                    </a:cubicBezTo>
                    <a:cubicBezTo>
                      <a:pt x="7679" y="12673"/>
                      <a:pt x="7788" y="12741"/>
                      <a:pt x="7897" y="12810"/>
                    </a:cubicBezTo>
                    <a:cubicBezTo>
                      <a:pt x="7932" y="12592"/>
                      <a:pt x="8051" y="12422"/>
                      <a:pt x="8266" y="12258"/>
                    </a:cubicBezTo>
                    <a:cubicBezTo>
                      <a:pt x="8567" y="12026"/>
                      <a:pt x="8968" y="11966"/>
                      <a:pt x="9214" y="11643"/>
                    </a:cubicBezTo>
                    <a:cubicBezTo>
                      <a:pt x="9350" y="11464"/>
                      <a:pt x="9353" y="11307"/>
                      <a:pt x="9542" y="11167"/>
                    </a:cubicBezTo>
                    <a:cubicBezTo>
                      <a:pt x="9687" y="11060"/>
                      <a:pt x="9879" y="11105"/>
                      <a:pt x="10058" y="11003"/>
                    </a:cubicBezTo>
                    <a:cubicBezTo>
                      <a:pt x="10354" y="10838"/>
                      <a:pt x="10344" y="10626"/>
                      <a:pt x="10570" y="10403"/>
                    </a:cubicBezTo>
                    <a:cubicBezTo>
                      <a:pt x="10672" y="10301"/>
                      <a:pt x="10788" y="10247"/>
                      <a:pt x="10916" y="10190"/>
                    </a:cubicBezTo>
                    <a:cubicBezTo>
                      <a:pt x="11322" y="10015"/>
                      <a:pt x="11636" y="9855"/>
                      <a:pt x="11882" y="9475"/>
                    </a:cubicBezTo>
                    <a:cubicBezTo>
                      <a:pt x="12098" y="9140"/>
                      <a:pt x="12163" y="8929"/>
                      <a:pt x="12563" y="8833"/>
                    </a:cubicBezTo>
                    <a:cubicBezTo>
                      <a:pt x="12846" y="8764"/>
                      <a:pt x="13125" y="8845"/>
                      <a:pt x="13429" y="8685"/>
                    </a:cubicBezTo>
                    <a:cubicBezTo>
                      <a:pt x="13674" y="8557"/>
                      <a:pt x="13891" y="8284"/>
                      <a:pt x="14135" y="8130"/>
                    </a:cubicBezTo>
                    <a:cubicBezTo>
                      <a:pt x="15287" y="7399"/>
                      <a:pt x="16720" y="7244"/>
                      <a:pt x="18037" y="7030"/>
                    </a:cubicBezTo>
                    <a:cubicBezTo>
                      <a:pt x="18049" y="7028"/>
                      <a:pt x="18061" y="7027"/>
                      <a:pt x="18072" y="7027"/>
                    </a:cubicBezTo>
                    <a:close/>
                    <a:moveTo>
                      <a:pt x="7403" y="8541"/>
                    </a:moveTo>
                    <a:cubicBezTo>
                      <a:pt x="7463" y="8541"/>
                      <a:pt x="7522" y="8593"/>
                      <a:pt x="7502" y="8666"/>
                    </a:cubicBezTo>
                    <a:cubicBezTo>
                      <a:pt x="7440" y="8894"/>
                      <a:pt x="7375" y="8977"/>
                      <a:pt x="7173" y="9107"/>
                    </a:cubicBezTo>
                    <a:cubicBezTo>
                      <a:pt x="6815" y="9340"/>
                      <a:pt x="6451" y="9490"/>
                      <a:pt x="6122" y="9783"/>
                    </a:cubicBezTo>
                    <a:cubicBezTo>
                      <a:pt x="5469" y="10369"/>
                      <a:pt x="4594" y="10708"/>
                      <a:pt x="3986" y="11312"/>
                    </a:cubicBezTo>
                    <a:cubicBezTo>
                      <a:pt x="3749" y="11547"/>
                      <a:pt x="3634" y="11812"/>
                      <a:pt x="3383" y="12027"/>
                    </a:cubicBezTo>
                    <a:cubicBezTo>
                      <a:pt x="3311" y="12088"/>
                      <a:pt x="3153" y="12149"/>
                      <a:pt x="3101" y="12232"/>
                    </a:cubicBezTo>
                    <a:cubicBezTo>
                      <a:pt x="3018" y="12364"/>
                      <a:pt x="3104" y="12520"/>
                      <a:pt x="3031" y="12652"/>
                    </a:cubicBezTo>
                    <a:cubicBezTo>
                      <a:pt x="2803" y="13055"/>
                      <a:pt x="2210" y="12671"/>
                      <a:pt x="2256" y="13458"/>
                    </a:cubicBezTo>
                    <a:cubicBezTo>
                      <a:pt x="2260" y="13531"/>
                      <a:pt x="2202" y="13567"/>
                      <a:pt x="2142" y="13567"/>
                    </a:cubicBezTo>
                    <a:cubicBezTo>
                      <a:pt x="2111" y="13567"/>
                      <a:pt x="2080" y="13557"/>
                      <a:pt x="2056" y="13537"/>
                    </a:cubicBezTo>
                    <a:cubicBezTo>
                      <a:pt x="1971" y="13639"/>
                      <a:pt x="1886" y="13740"/>
                      <a:pt x="1802" y="13842"/>
                    </a:cubicBezTo>
                    <a:cubicBezTo>
                      <a:pt x="1824" y="13883"/>
                      <a:pt x="1791" y="13931"/>
                      <a:pt x="1751" y="13931"/>
                    </a:cubicBezTo>
                    <a:cubicBezTo>
                      <a:pt x="1741" y="13931"/>
                      <a:pt x="1731" y="13928"/>
                      <a:pt x="1721" y="13921"/>
                    </a:cubicBezTo>
                    <a:cubicBezTo>
                      <a:pt x="1311" y="13666"/>
                      <a:pt x="1546" y="13250"/>
                      <a:pt x="1895" y="13250"/>
                    </a:cubicBezTo>
                    <a:cubicBezTo>
                      <a:pt x="1935" y="13250"/>
                      <a:pt x="1975" y="13256"/>
                      <a:pt x="2017" y="13267"/>
                    </a:cubicBezTo>
                    <a:cubicBezTo>
                      <a:pt x="2024" y="12869"/>
                      <a:pt x="2168" y="12796"/>
                      <a:pt x="2525" y="12599"/>
                    </a:cubicBezTo>
                    <a:cubicBezTo>
                      <a:pt x="2847" y="12419"/>
                      <a:pt x="2771" y="12295"/>
                      <a:pt x="2923" y="12026"/>
                    </a:cubicBezTo>
                    <a:cubicBezTo>
                      <a:pt x="2999" y="11890"/>
                      <a:pt x="3173" y="11821"/>
                      <a:pt x="3281" y="11721"/>
                    </a:cubicBezTo>
                    <a:cubicBezTo>
                      <a:pt x="3514" y="11506"/>
                      <a:pt x="3649" y="11232"/>
                      <a:pt x="3899" y="11023"/>
                    </a:cubicBezTo>
                    <a:cubicBezTo>
                      <a:pt x="4217" y="10758"/>
                      <a:pt x="4627" y="10595"/>
                      <a:pt x="4969" y="10364"/>
                    </a:cubicBezTo>
                    <a:cubicBezTo>
                      <a:pt x="5439" y="10044"/>
                      <a:pt x="5817" y="9637"/>
                      <a:pt x="6266" y="9297"/>
                    </a:cubicBezTo>
                    <a:cubicBezTo>
                      <a:pt x="6597" y="9045"/>
                      <a:pt x="7084" y="8956"/>
                      <a:pt x="7319" y="8588"/>
                    </a:cubicBezTo>
                    <a:cubicBezTo>
                      <a:pt x="7340" y="8555"/>
                      <a:pt x="7372" y="8541"/>
                      <a:pt x="7403" y="8541"/>
                    </a:cubicBezTo>
                    <a:close/>
                    <a:moveTo>
                      <a:pt x="25094" y="12648"/>
                    </a:moveTo>
                    <a:cubicBezTo>
                      <a:pt x="25389" y="12648"/>
                      <a:pt x="25686" y="12679"/>
                      <a:pt x="25974" y="12715"/>
                    </a:cubicBezTo>
                    <a:cubicBezTo>
                      <a:pt x="26199" y="12744"/>
                      <a:pt x="26205" y="13087"/>
                      <a:pt x="25990" y="13087"/>
                    </a:cubicBezTo>
                    <a:cubicBezTo>
                      <a:pt x="25982" y="13087"/>
                      <a:pt x="25975" y="13087"/>
                      <a:pt x="25967" y="13086"/>
                    </a:cubicBezTo>
                    <a:cubicBezTo>
                      <a:pt x="25657" y="13053"/>
                      <a:pt x="25335" y="13008"/>
                      <a:pt x="25017" y="13008"/>
                    </a:cubicBezTo>
                    <a:cubicBezTo>
                      <a:pt x="24832" y="13008"/>
                      <a:pt x="24647" y="13024"/>
                      <a:pt x="24468" y="13065"/>
                    </a:cubicBezTo>
                    <a:cubicBezTo>
                      <a:pt x="24128" y="13145"/>
                      <a:pt x="23855" y="13394"/>
                      <a:pt x="23517" y="13455"/>
                    </a:cubicBezTo>
                    <a:cubicBezTo>
                      <a:pt x="23484" y="13461"/>
                      <a:pt x="23453" y="13464"/>
                      <a:pt x="23423" y="13464"/>
                    </a:cubicBezTo>
                    <a:cubicBezTo>
                      <a:pt x="23250" y="13464"/>
                      <a:pt x="23111" y="13380"/>
                      <a:pt x="22934" y="13375"/>
                    </a:cubicBezTo>
                    <a:cubicBezTo>
                      <a:pt x="22926" y="13375"/>
                      <a:pt x="22918" y="13375"/>
                      <a:pt x="22910" y="13375"/>
                    </a:cubicBezTo>
                    <a:cubicBezTo>
                      <a:pt x="22502" y="13375"/>
                      <a:pt x="22410" y="13580"/>
                      <a:pt x="22088" y="13674"/>
                    </a:cubicBezTo>
                    <a:cubicBezTo>
                      <a:pt x="21663" y="13798"/>
                      <a:pt x="21444" y="13659"/>
                      <a:pt x="21036" y="13981"/>
                    </a:cubicBezTo>
                    <a:cubicBezTo>
                      <a:pt x="20902" y="14086"/>
                      <a:pt x="20889" y="14224"/>
                      <a:pt x="20699" y="14269"/>
                    </a:cubicBezTo>
                    <a:cubicBezTo>
                      <a:pt x="20661" y="14278"/>
                      <a:pt x="20625" y="14282"/>
                      <a:pt x="20591" y="14282"/>
                    </a:cubicBezTo>
                    <a:cubicBezTo>
                      <a:pt x="20302" y="14282"/>
                      <a:pt x="20119" y="13996"/>
                      <a:pt x="19887" y="13835"/>
                    </a:cubicBezTo>
                    <a:cubicBezTo>
                      <a:pt x="19839" y="14081"/>
                      <a:pt x="19758" y="14301"/>
                      <a:pt x="19626" y="14530"/>
                    </a:cubicBezTo>
                    <a:cubicBezTo>
                      <a:pt x="19606" y="14566"/>
                      <a:pt x="19576" y="14581"/>
                      <a:pt x="19546" y="14581"/>
                    </a:cubicBezTo>
                    <a:cubicBezTo>
                      <a:pt x="19479" y="14581"/>
                      <a:pt x="19412" y="14506"/>
                      <a:pt x="19451" y="14426"/>
                    </a:cubicBezTo>
                    <a:cubicBezTo>
                      <a:pt x="19586" y="14176"/>
                      <a:pt x="19651" y="13908"/>
                      <a:pt x="19644" y="13623"/>
                    </a:cubicBezTo>
                    <a:cubicBezTo>
                      <a:pt x="19647" y="13549"/>
                      <a:pt x="19711" y="13486"/>
                      <a:pt x="19783" y="13486"/>
                    </a:cubicBezTo>
                    <a:cubicBezTo>
                      <a:pt x="19796" y="13486"/>
                      <a:pt x="19809" y="13487"/>
                      <a:pt x="19821" y="13491"/>
                    </a:cubicBezTo>
                    <a:cubicBezTo>
                      <a:pt x="20010" y="13554"/>
                      <a:pt x="20105" y="13698"/>
                      <a:pt x="20273" y="13769"/>
                    </a:cubicBezTo>
                    <a:cubicBezTo>
                      <a:pt x="20389" y="13818"/>
                      <a:pt x="20476" y="13839"/>
                      <a:pt x="20545" y="13839"/>
                    </a:cubicBezTo>
                    <a:cubicBezTo>
                      <a:pt x="20748" y="13839"/>
                      <a:pt x="20796" y="13659"/>
                      <a:pt x="20992" y="13509"/>
                    </a:cubicBezTo>
                    <a:cubicBezTo>
                      <a:pt x="21121" y="13412"/>
                      <a:pt x="21248" y="13389"/>
                      <a:pt x="21399" y="13370"/>
                    </a:cubicBezTo>
                    <a:cubicBezTo>
                      <a:pt x="21779" y="13325"/>
                      <a:pt x="22070" y="13191"/>
                      <a:pt x="22432" y="13078"/>
                    </a:cubicBezTo>
                    <a:cubicBezTo>
                      <a:pt x="22583" y="13030"/>
                      <a:pt x="22662" y="13011"/>
                      <a:pt x="22830" y="13009"/>
                    </a:cubicBezTo>
                    <a:cubicBezTo>
                      <a:pt x="22834" y="13009"/>
                      <a:pt x="22838" y="13009"/>
                      <a:pt x="22842" y="13009"/>
                    </a:cubicBezTo>
                    <a:cubicBezTo>
                      <a:pt x="23037" y="13009"/>
                      <a:pt x="23240" y="13056"/>
                      <a:pt x="23443" y="13056"/>
                    </a:cubicBezTo>
                    <a:cubicBezTo>
                      <a:pt x="23522" y="13056"/>
                      <a:pt x="23602" y="13049"/>
                      <a:pt x="23681" y="13029"/>
                    </a:cubicBezTo>
                    <a:cubicBezTo>
                      <a:pt x="23817" y="12995"/>
                      <a:pt x="23989" y="12855"/>
                      <a:pt x="24117" y="12806"/>
                    </a:cubicBezTo>
                    <a:cubicBezTo>
                      <a:pt x="24430" y="12688"/>
                      <a:pt x="24761" y="12648"/>
                      <a:pt x="25094" y="12648"/>
                    </a:cubicBezTo>
                    <a:close/>
                    <a:moveTo>
                      <a:pt x="10365" y="8186"/>
                    </a:moveTo>
                    <a:cubicBezTo>
                      <a:pt x="10477" y="8186"/>
                      <a:pt x="10541" y="8333"/>
                      <a:pt x="10429" y="8411"/>
                    </a:cubicBezTo>
                    <a:cubicBezTo>
                      <a:pt x="9569" y="9007"/>
                      <a:pt x="8689" y="9516"/>
                      <a:pt x="7905" y="10222"/>
                    </a:cubicBezTo>
                    <a:cubicBezTo>
                      <a:pt x="7560" y="10530"/>
                      <a:pt x="7265" y="10909"/>
                      <a:pt x="6915" y="11205"/>
                    </a:cubicBezTo>
                    <a:cubicBezTo>
                      <a:pt x="6521" y="11535"/>
                      <a:pt x="6026" y="11577"/>
                      <a:pt x="6163" y="12339"/>
                    </a:cubicBezTo>
                    <a:cubicBezTo>
                      <a:pt x="6176" y="12407"/>
                      <a:pt x="6124" y="12493"/>
                      <a:pt x="6052" y="12493"/>
                    </a:cubicBezTo>
                    <a:cubicBezTo>
                      <a:pt x="6040" y="12493"/>
                      <a:pt x="6027" y="12491"/>
                      <a:pt x="6014" y="12485"/>
                    </a:cubicBezTo>
                    <a:cubicBezTo>
                      <a:pt x="5918" y="12444"/>
                      <a:pt x="5839" y="12426"/>
                      <a:pt x="5775" y="12426"/>
                    </a:cubicBezTo>
                    <a:cubicBezTo>
                      <a:pt x="5480" y="12426"/>
                      <a:pt x="5482" y="12811"/>
                      <a:pt x="5381" y="13172"/>
                    </a:cubicBezTo>
                    <a:cubicBezTo>
                      <a:pt x="5368" y="13220"/>
                      <a:pt x="5316" y="13257"/>
                      <a:pt x="5266" y="13257"/>
                    </a:cubicBezTo>
                    <a:cubicBezTo>
                      <a:pt x="5247" y="13257"/>
                      <a:pt x="5228" y="13252"/>
                      <a:pt x="5211" y="13240"/>
                    </a:cubicBezTo>
                    <a:cubicBezTo>
                      <a:pt x="4640" y="13387"/>
                      <a:pt x="4377" y="13682"/>
                      <a:pt x="4420" y="14127"/>
                    </a:cubicBezTo>
                    <a:cubicBezTo>
                      <a:pt x="4419" y="14192"/>
                      <a:pt x="4365" y="14239"/>
                      <a:pt x="4303" y="14239"/>
                    </a:cubicBezTo>
                    <a:cubicBezTo>
                      <a:pt x="4294" y="14239"/>
                      <a:pt x="4284" y="14238"/>
                      <a:pt x="4274" y="14235"/>
                    </a:cubicBezTo>
                    <a:cubicBezTo>
                      <a:pt x="4053" y="14181"/>
                      <a:pt x="3929" y="14145"/>
                      <a:pt x="3850" y="14145"/>
                    </a:cubicBezTo>
                    <a:cubicBezTo>
                      <a:pt x="3713" y="14145"/>
                      <a:pt x="3709" y="14252"/>
                      <a:pt x="3568" y="14560"/>
                    </a:cubicBezTo>
                    <a:cubicBezTo>
                      <a:pt x="3357" y="15021"/>
                      <a:pt x="2934" y="15371"/>
                      <a:pt x="2982" y="15922"/>
                    </a:cubicBezTo>
                    <a:cubicBezTo>
                      <a:pt x="2987" y="15985"/>
                      <a:pt x="2923" y="16036"/>
                      <a:pt x="2862" y="16036"/>
                    </a:cubicBezTo>
                    <a:cubicBezTo>
                      <a:pt x="2843" y="16036"/>
                      <a:pt x="2824" y="16031"/>
                      <a:pt x="2808" y="16019"/>
                    </a:cubicBezTo>
                    <a:cubicBezTo>
                      <a:pt x="2627" y="15886"/>
                      <a:pt x="2501" y="15769"/>
                      <a:pt x="2393" y="15605"/>
                    </a:cubicBezTo>
                    <a:cubicBezTo>
                      <a:pt x="2383" y="15627"/>
                      <a:pt x="2374" y="15648"/>
                      <a:pt x="2364" y="15670"/>
                    </a:cubicBezTo>
                    <a:cubicBezTo>
                      <a:pt x="2358" y="15712"/>
                      <a:pt x="2319" y="15740"/>
                      <a:pt x="2283" y="15740"/>
                    </a:cubicBezTo>
                    <a:cubicBezTo>
                      <a:pt x="2255" y="15740"/>
                      <a:pt x="2229" y="15724"/>
                      <a:pt x="2221" y="15686"/>
                    </a:cubicBezTo>
                    <a:cubicBezTo>
                      <a:pt x="2176" y="15475"/>
                      <a:pt x="2175" y="15487"/>
                      <a:pt x="2283" y="15304"/>
                    </a:cubicBezTo>
                    <a:cubicBezTo>
                      <a:pt x="2305" y="15267"/>
                      <a:pt x="2342" y="15249"/>
                      <a:pt x="2379" y="15249"/>
                    </a:cubicBezTo>
                    <a:cubicBezTo>
                      <a:pt x="2417" y="15249"/>
                      <a:pt x="2455" y="15268"/>
                      <a:pt x="2477" y="15305"/>
                    </a:cubicBezTo>
                    <a:cubicBezTo>
                      <a:pt x="2571" y="15413"/>
                      <a:pt x="2666" y="15523"/>
                      <a:pt x="2761" y="15631"/>
                    </a:cubicBezTo>
                    <a:cubicBezTo>
                      <a:pt x="2863" y="15021"/>
                      <a:pt x="3479" y="14608"/>
                      <a:pt x="3491" y="13954"/>
                    </a:cubicBezTo>
                    <a:cubicBezTo>
                      <a:pt x="3492" y="13890"/>
                      <a:pt x="3545" y="13845"/>
                      <a:pt x="3604" y="13845"/>
                    </a:cubicBezTo>
                    <a:cubicBezTo>
                      <a:pt x="3614" y="13845"/>
                      <a:pt x="3623" y="13846"/>
                      <a:pt x="3633" y="13848"/>
                    </a:cubicBezTo>
                    <a:cubicBezTo>
                      <a:pt x="3823" y="13893"/>
                      <a:pt x="3941" y="13917"/>
                      <a:pt x="4017" y="13917"/>
                    </a:cubicBezTo>
                    <a:cubicBezTo>
                      <a:pt x="4211" y="13917"/>
                      <a:pt x="4133" y="13764"/>
                      <a:pt x="4275" y="13418"/>
                    </a:cubicBezTo>
                    <a:cubicBezTo>
                      <a:pt x="4343" y="13256"/>
                      <a:pt x="4417" y="13124"/>
                      <a:pt x="4565" y="13022"/>
                    </a:cubicBezTo>
                    <a:cubicBezTo>
                      <a:pt x="4744" y="12898"/>
                      <a:pt x="4917" y="12972"/>
                      <a:pt x="5080" y="12911"/>
                    </a:cubicBezTo>
                    <a:cubicBezTo>
                      <a:pt x="5117" y="12897"/>
                      <a:pt x="5138" y="12893"/>
                      <a:pt x="5151" y="12893"/>
                    </a:cubicBezTo>
                    <a:cubicBezTo>
                      <a:pt x="5172" y="12893"/>
                      <a:pt x="5166" y="12907"/>
                      <a:pt x="5171" y="12907"/>
                    </a:cubicBezTo>
                    <a:cubicBezTo>
                      <a:pt x="5175" y="12907"/>
                      <a:pt x="5187" y="12897"/>
                      <a:pt x="5227" y="12864"/>
                    </a:cubicBezTo>
                    <a:cubicBezTo>
                      <a:pt x="5304" y="12799"/>
                      <a:pt x="5400" y="12228"/>
                      <a:pt x="5427" y="12128"/>
                    </a:cubicBezTo>
                    <a:cubicBezTo>
                      <a:pt x="5443" y="12069"/>
                      <a:pt x="5492" y="12043"/>
                      <a:pt x="5543" y="12043"/>
                    </a:cubicBezTo>
                    <a:cubicBezTo>
                      <a:pt x="5565" y="12043"/>
                      <a:pt x="5588" y="12047"/>
                      <a:pt x="5609" y="12057"/>
                    </a:cubicBezTo>
                    <a:cubicBezTo>
                      <a:pt x="5709" y="12099"/>
                      <a:pt x="5809" y="12140"/>
                      <a:pt x="5909" y="12182"/>
                    </a:cubicBezTo>
                    <a:cubicBezTo>
                      <a:pt x="5891" y="11431"/>
                      <a:pt x="6620" y="11117"/>
                      <a:pt x="7122" y="10598"/>
                    </a:cubicBezTo>
                    <a:cubicBezTo>
                      <a:pt x="8017" y="9673"/>
                      <a:pt x="9118" y="8718"/>
                      <a:pt x="10308" y="8199"/>
                    </a:cubicBezTo>
                    <a:cubicBezTo>
                      <a:pt x="10328" y="8190"/>
                      <a:pt x="10347" y="8186"/>
                      <a:pt x="10365" y="8186"/>
                    </a:cubicBezTo>
                    <a:close/>
                    <a:moveTo>
                      <a:pt x="24741" y="10197"/>
                    </a:moveTo>
                    <a:cubicBezTo>
                      <a:pt x="24895" y="10197"/>
                      <a:pt x="25050" y="10203"/>
                      <a:pt x="25207" y="10216"/>
                    </a:cubicBezTo>
                    <a:cubicBezTo>
                      <a:pt x="25406" y="10232"/>
                      <a:pt x="25395" y="10503"/>
                      <a:pt x="25202" y="10520"/>
                    </a:cubicBezTo>
                    <a:cubicBezTo>
                      <a:pt x="24346" y="10595"/>
                      <a:pt x="23502" y="10633"/>
                      <a:pt x="22661" y="10834"/>
                    </a:cubicBezTo>
                    <a:cubicBezTo>
                      <a:pt x="22011" y="10991"/>
                      <a:pt x="21387" y="11299"/>
                      <a:pt x="20723" y="11379"/>
                    </a:cubicBezTo>
                    <a:cubicBezTo>
                      <a:pt x="19993" y="11468"/>
                      <a:pt x="19290" y="11536"/>
                      <a:pt x="18573" y="11716"/>
                    </a:cubicBezTo>
                    <a:cubicBezTo>
                      <a:pt x="18081" y="11840"/>
                      <a:pt x="17687" y="12005"/>
                      <a:pt x="17276" y="12318"/>
                    </a:cubicBezTo>
                    <a:lnTo>
                      <a:pt x="17276" y="12319"/>
                    </a:lnTo>
                    <a:cubicBezTo>
                      <a:pt x="17084" y="12465"/>
                      <a:pt x="16930" y="12656"/>
                      <a:pt x="16692" y="12737"/>
                    </a:cubicBezTo>
                    <a:cubicBezTo>
                      <a:pt x="16646" y="12752"/>
                      <a:pt x="16587" y="12756"/>
                      <a:pt x="16524" y="12756"/>
                    </a:cubicBezTo>
                    <a:cubicBezTo>
                      <a:pt x="16448" y="12756"/>
                      <a:pt x="16366" y="12750"/>
                      <a:pt x="16294" y="12750"/>
                    </a:cubicBezTo>
                    <a:cubicBezTo>
                      <a:pt x="16237" y="12750"/>
                      <a:pt x="16188" y="12754"/>
                      <a:pt x="16152" y="12768"/>
                    </a:cubicBezTo>
                    <a:cubicBezTo>
                      <a:pt x="15768" y="12915"/>
                      <a:pt x="15876" y="13033"/>
                      <a:pt x="15693" y="13331"/>
                    </a:cubicBezTo>
                    <a:cubicBezTo>
                      <a:pt x="15548" y="13563"/>
                      <a:pt x="15445" y="13633"/>
                      <a:pt x="15175" y="13697"/>
                    </a:cubicBezTo>
                    <a:cubicBezTo>
                      <a:pt x="14755" y="13796"/>
                      <a:pt x="14344" y="13767"/>
                      <a:pt x="13981" y="14091"/>
                    </a:cubicBezTo>
                    <a:cubicBezTo>
                      <a:pt x="13809" y="14243"/>
                      <a:pt x="13698" y="14427"/>
                      <a:pt x="13494" y="14545"/>
                    </a:cubicBezTo>
                    <a:cubicBezTo>
                      <a:pt x="13333" y="14637"/>
                      <a:pt x="13186" y="14683"/>
                      <a:pt x="13037" y="14683"/>
                    </a:cubicBezTo>
                    <a:cubicBezTo>
                      <a:pt x="12966" y="14683"/>
                      <a:pt x="12896" y="14673"/>
                      <a:pt x="12823" y="14652"/>
                    </a:cubicBezTo>
                    <a:cubicBezTo>
                      <a:pt x="12728" y="14903"/>
                      <a:pt x="12634" y="15156"/>
                      <a:pt x="12538" y="15408"/>
                    </a:cubicBezTo>
                    <a:cubicBezTo>
                      <a:pt x="12511" y="15480"/>
                      <a:pt x="12451" y="15525"/>
                      <a:pt x="12379" y="15525"/>
                    </a:cubicBezTo>
                    <a:cubicBezTo>
                      <a:pt x="12365" y="15525"/>
                      <a:pt x="12351" y="15523"/>
                      <a:pt x="12336" y="15520"/>
                    </a:cubicBezTo>
                    <a:cubicBezTo>
                      <a:pt x="12082" y="15459"/>
                      <a:pt x="11848" y="15377"/>
                      <a:pt x="11617" y="15270"/>
                    </a:cubicBezTo>
                    <a:cubicBezTo>
                      <a:pt x="11468" y="15552"/>
                      <a:pt x="11318" y="15831"/>
                      <a:pt x="11156" y="16107"/>
                    </a:cubicBezTo>
                    <a:cubicBezTo>
                      <a:pt x="11135" y="16141"/>
                      <a:pt x="11101" y="16156"/>
                      <a:pt x="11066" y="16156"/>
                    </a:cubicBezTo>
                    <a:cubicBezTo>
                      <a:pt x="10998" y="16156"/>
                      <a:pt x="10928" y="16099"/>
                      <a:pt x="10958" y="16022"/>
                    </a:cubicBezTo>
                    <a:cubicBezTo>
                      <a:pt x="11100" y="15670"/>
                      <a:pt x="11253" y="15327"/>
                      <a:pt x="11413" y="14983"/>
                    </a:cubicBezTo>
                    <a:cubicBezTo>
                      <a:pt x="11437" y="14930"/>
                      <a:pt x="11489" y="14908"/>
                      <a:pt x="11542" y="14908"/>
                    </a:cubicBezTo>
                    <a:cubicBezTo>
                      <a:pt x="11572" y="14908"/>
                      <a:pt x="11602" y="14915"/>
                      <a:pt x="11628" y="14928"/>
                    </a:cubicBezTo>
                    <a:cubicBezTo>
                      <a:pt x="11855" y="15037"/>
                      <a:pt x="12054" y="15109"/>
                      <a:pt x="12279" y="15168"/>
                    </a:cubicBezTo>
                    <a:lnTo>
                      <a:pt x="12565" y="14389"/>
                    </a:lnTo>
                    <a:cubicBezTo>
                      <a:pt x="12593" y="14313"/>
                      <a:pt x="12655" y="14270"/>
                      <a:pt x="12726" y="14270"/>
                    </a:cubicBezTo>
                    <a:cubicBezTo>
                      <a:pt x="12754" y="14270"/>
                      <a:pt x="12783" y="14276"/>
                      <a:pt x="12812" y="14291"/>
                    </a:cubicBezTo>
                    <a:cubicBezTo>
                      <a:pt x="12890" y="14329"/>
                      <a:pt x="12964" y="14345"/>
                      <a:pt x="13035" y="14345"/>
                    </a:cubicBezTo>
                    <a:cubicBezTo>
                      <a:pt x="13535" y="14345"/>
                      <a:pt x="13892" y="13517"/>
                      <a:pt x="14327" y="13360"/>
                    </a:cubicBezTo>
                    <a:cubicBezTo>
                      <a:pt x="14800" y="13190"/>
                      <a:pt x="15154" y="13374"/>
                      <a:pt x="15511" y="12860"/>
                    </a:cubicBezTo>
                    <a:cubicBezTo>
                      <a:pt x="15675" y="12625"/>
                      <a:pt x="15670" y="12566"/>
                      <a:pt x="15928" y="12449"/>
                    </a:cubicBezTo>
                    <a:cubicBezTo>
                      <a:pt x="16328" y="12266"/>
                      <a:pt x="16757" y="12307"/>
                      <a:pt x="17118" y="11990"/>
                    </a:cubicBezTo>
                    <a:cubicBezTo>
                      <a:pt x="17292" y="11839"/>
                      <a:pt x="17444" y="11719"/>
                      <a:pt x="17652" y="11619"/>
                    </a:cubicBezTo>
                    <a:cubicBezTo>
                      <a:pt x="18758" y="11088"/>
                      <a:pt x="20035" y="11228"/>
                      <a:pt x="21182" y="10918"/>
                    </a:cubicBezTo>
                    <a:cubicBezTo>
                      <a:pt x="22376" y="10593"/>
                      <a:pt x="23506" y="10197"/>
                      <a:pt x="24741" y="10197"/>
                    </a:cubicBezTo>
                    <a:close/>
                    <a:moveTo>
                      <a:pt x="26636" y="17049"/>
                    </a:moveTo>
                    <a:cubicBezTo>
                      <a:pt x="26962" y="17049"/>
                      <a:pt x="27261" y="17209"/>
                      <a:pt x="27575" y="17209"/>
                    </a:cubicBezTo>
                    <a:cubicBezTo>
                      <a:pt x="27679" y="17209"/>
                      <a:pt x="27784" y="17191"/>
                      <a:pt x="27892" y="17145"/>
                    </a:cubicBezTo>
                    <a:cubicBezTo>
                      <a:pt x="27913" y="17136"/>
                      <a:pt x="27935" y="17132"/>
                      <a:pt x="27957" y="17132"/>
                    </a:cubicBezTo>
                    <a:cubicBezTo>
                      <a:pt x="28090" y="17132"/>
                      <a:pt x="28208" y="17286"/>
                      <a:pt x="28082" y="17397"/>
                    </a:cubicBezTo>
                    <a:cubicBezTo>
                      <a:pt x="27935" y="17527"/>
                      <a:pt x="27790" y="17571"/>
                      <a:pt x="27644" y="17571"/>
                    </a:cubicBezTo>
                    <a:cubicBezTo>
                      <a:pt x="27333" y="17571"/>
                      <a:pt x="27019" y="17369"/>
                      <a:pt x="26672" y="17369"/>
                    </a:cubicBezTo>
                    <a:cubicBezTo>
                      <a:pt x="26653" y="17369"/>
                      <a:pt x="26634" y="17370"/>
                      <a:pt x="26615" y="17371"/>
                    </a:cubicBezTo>
                    <a:cubicBezTo>
                      <a:pt x="26185" y="17401"/>
                      <a:pt x="26030" y="17913"/>
                      <a:pt x="25613" y="17947"/>
                    </a:cubicBezTo>
                    <a:cubicBezTo>
                      <a:pt x="25604" y="17948"/>
                      <a:pt x="25595" y="17948"/>
                      <a:pt x="25586" y="17948"/>
                    </a:cubicBezTo>
                    <a:cubicBezTo>
                      <a:pt x="25416" y="17948"/>
                      <a:pt x="25269" y="17829"/>
                      <a:pt x="25134" y="17829"/>
                    </a:cubicBezTo>
                    <a:cubicBezTo>
                      <a:pt x="25038" y="17829"/>
                      <a:pt x="24949" y="17889"/>
                      <a:pt x="24861" y="18095"/>
                    </a:cubicBezTo>
                    <a:cubicBezTo>
                      <a:pt x="24838" y="18148"/>
                      <a:pt x="24790" y="18172"/>
                      <a:pt x="24744" y="18172"/>
                    </a:cubicBezTo>
                    <a:cubicBezTo>
                      <a:pt x="24674" y="18172"/>
                      <a:pt x="24608" y="18119"/>
                      <a:pt x="24637" y="18031"/>
                    </a:cubicBezTo>
                    <a:cubicBezTo>
                      <a:pt x="24702" y="17836"/>
                      <a:pt x="24789" y="17571"/>
                      <a:pt x="25010" y="17500"/>
                    </a:cubicBezTo>
                    <a:cubicBezTo>
                      <a:pt x="25033" y="17493"/>
                      <a:pt x="25056" y="17490"/>
                      <a:pt x="25080" y="17490"/>
                    </a:cubicBezTo>
                    <a:cubicBezTo>
                      <a:pt x="25124" y="17490"/>
                      <a:pt x="25169" y="17498"/>
                      <a:pt x="25212" y="17498"/>
                    </a:cubicBezTo>
                    <a:cubicBezTo>
                      <a:pt x="25220" y="17498"/>
                      <a:pt x="25229" y="17498"/>
                      <a:pt x="25237" y="17497"/>
                    </a:cubicBezTo>
                    <a:cubicBezTo>
                      <a:pt x="25287" y="17516"/>
                      <a:pt x="25333" y="17543"/>
                      <a:pt x="25375" y="17574"/>
                    </a:cubicBezTo>
                    <a:cubicBezTo>
                      <a:pt x="25385" y="17574"/>
                      <a:pt x="25395" y="17574"/>
                      <a:pt x="25404" y="17574"/>
                    </a:cubicBezTo>
                    <a:cubicBezTo>
                      <a:pt x="25652" y="17574"/>
                      <a:pt x="25847" y="17492"/>
                      <a:pt x="25993" y="17327"/>
                    </a:cubicBezTo>
                    <a:cubicBezTo>
                      <a:pt x="26212" y="17185"/>
                      <a:pt x="26343" y="17055"/>
                      <a:pt x="26620" y="17049"/>
                    </a:cubicBezTo>
                    <a:cubicBezTo>
                      <a:pt x="26626" y="17049"/>
                      <a:pt x="26631" y="17049"/>
                      <a:pt x="26636" y="17049"/>
                    </a:cubicBezTo>
                    <a:close/>
                    <a:moveTo>
                      <a:pt x="5879" y="14630"/>
                    </a:moveTo>
                    <a:cubicBezTo>
                      <a:pt x="5894" y="14630"/>
                      <a:pt x="5909" y="14630"/>
                      <a:pt x="5924" y="14631"/>
                    </a:cubicBezTo>
                    <a:cubicBezTo>
                      <a:pt x="6047" y="14640"/>
                      <a:pt x="6075" y="14822"/>
                      <a:pt x="5949" y="14853"/>
                    </a:cubicBezTo>
                    <a:cubicBezTo>
                      <a:pt x="5119" y="15053"/>
                      <a:pt x="4801" y="16099"/>
                      <a:pt x="4272" y="16645"/>
                    </a:cubicBezTo>
                    <a:cubicBezTo>
                      <a:pt x="4103" y="16821"/>
                      <a:pt x="3871" y="16891"/>
                      <a:pt x="3733" y="17086"/>
                    </a:cubicBezTo>
                    <a:cubicBezTo>
                      <a:pt x="3637" y="17220"/>
                      <a:pt x="3652" y="17348"/>
                      <a:pt x="3527" y="17478"/>
                    </a:cubicBezTo>
                    <a:cubicBezTo>
                      <a:pt x="3504" y="17502"/>
                      <a:pt x="3476" y="17513"/>
                      <a:pt x="3448" y="17513"/>
                    </a:cubicBezTo>
                    <a:cubicBezTo>
                      <a:pt x="3406" y="17513"/>
                      <a:pt x="3364" y="17489"/>
                      <a:pt x="3339" y="17452"/>
                    </a:cubicBezTo>
                    <a:cubicBezTo>
                      <a:pt x="2885" y="17550"/>
                      <a:pt x="2740" y="17782"/>
                      <a:pt x="2907" y="18151"/>
                    </a:cubicBezTo>
                    <a:cubicBezTo>
                      <a:pt x="2916" y="18208"/>
                      <a:pt x="2874" y="18244"/>
                      <a:pt x="2831" y="18244"/>
                    </a:cubicBezTo>
                    <a:cubicBezTo>
                      <a:pt x="2802" y="18244"/>
                      <a:pt x="2773" y="18227"/>
                      <a:pt x="2761" y="18189"/>
                    </a:cubicBezTo>
                    <a:cubicBezTo>
                      <a:pt x="2650" y="17835"/>
                      <a:pt x="2560" y="17286"/>
                      <a:pt x="3026" y="17141"/>
                    </a:cubicBezTo>
                    <a:cubicBezTo>
                      <a:pt x="3047" y="17134"/>
                      <a:pt x="3070" y="17132"/>
                      <a:pt x="3094" y="17132"/>
                    </a:cubicBezTo>
                    <a:cubicBezTo>
                      <a:pt x="3184" y="17132"/>
                      <a:pt x="3285" y="17171"/>
                      <a:pt x="3356" y="17171"/>
                    </a:cubicBezTo>
                    <a:cubicBezTo>
                      <a:pt x="3370" y="17171"/>
                      <a:pt x="3383" y="17169"/>
                      <a:pt x="3395" y="17166"/>
                    </a:cubicBezTo>
                    <a:cubicBezTo>
                      <a:pt x="3396" y="17165"/>
                      <a:pt x="3397" y="17165"/>
                      <a:pt x="3398" y="17165"/>
                    </a:cubicBezTo>
                    <a:cubicBezTo>
                      <a:pt x="3416" y="17165"/>
                      <a:pt x="3451" y="17209"/>
                      <a:pt x="3455" y="17209"/>
                    </a:cubicBezTo>
                    <a:cubicBezTo>
                      <a:pt x="3456" y="17209"/>
                      <a:pt x="3456" y="17209"/>
                      <a:pt x="3456" y="17209"/>
                    </a:cubicBezTo>
                    <a:cubicBezTo>
                      <a:pt x="3476" y="17199"/>
                      <a:pt x="3483" y="16995"/>
                      <a:pt x="3507" y="16934"/>
                    </a:cubicBezTo>
                    <a:cubicBezTo>
                      <a:pt x="3581" y="16752"/>
                      <a:pt x="3602" y="16733"/>
                      <a:pt x="3737" y="16598"/>
                    </a:cubicBezTo>
                    <a:cubicBezTo>
                      <a:pt x="3933" y="16400"/>
                      <a:pt x="4128" y="16323"/>
                      <a:pt x="4313" y="16103"/>
                    </a:cubicBezTo>
                    <a:cubicBezTo>
                      <a:pt x="4427" y="15966"/>
                      <a:pt x="4520" y="15801"/>
                      <a:pt x="4628" y="15662"/>
                    </a:cubicBezTo>
                    <a:cubicBezTo>
                      <a:pt x="4927" y="15275"/>
                      <a:pt x="5335" y="14630"/>
                      <a:pt x="5879" y="14630"/>
                    </a:cubicBezTo>
                    <a:close/>
                    <a:moveTo>
                      <a:pt x="25655" y="14959"/>
                    </a:moveTo>
                    <a:cubicBezTo>
                      <a:pt x="25975" y="14959"/>
                      <a:pt x="26303" y="14987"/>
                      <a:pt x="26643" y="15038"/>
                    </a:cubicBezTo>
                    <a:cubicBezTo>
                      <a:pt x="26843" y="15069"/>
                      <a:pt x="26790" y="15388"/>
                      <a:pt x="26599" y="15388"/>
                    </a:cubicBezTo>
                    <a:cubicBezTo>
                      <a:pt x="26596" y="15388"/>
                      <a:pt x="26594" y="15388"/>
                      <a:pt x="26591" y="15387"/>
                    </a:cubicBezTo>
                    <a:cubicBezTo>
                      <a:pt x="26222" y="15372"/>
                      <a:pt x="25862" y="15344"/>
                      <a:pt x="25508" y="15344"/>
                    </a:cubicBezTo>
                    <a:cubicBezTo>
                      <a:pt x="25001" y="15344"/>
                      <a:pt x="24504" y="15401"/>
                      <a:pt x="24006" y="15636"/>
                    </a:cubicBezTo>
                    <a:cubicBezTo>
                      <a:pt x="23754" y="15754"/>
                      <a:pt x="23508" y="15942"/>
                      <a:pt x="23218" y="15942"/>
                    </a:cubicBezTo>
                    <a:cubicBezTo>
                      <a:pt x="23190" y="15942"/>
                      <a:pt x="23161" y="15940"/>
                      <a:pt x="23132" y="15936"/>
                    </a:cubicBezTo>
                    <a:cubicBezTo>
                      <a:pt x="22867" y="15901"/>
                      <a:pt x="22805" y="15760"/>
                      <a:pt x="22647" y="15760"/>
                    </a:cubicBezTo>
                    <a:cubicBezTo>
                      <a:pt x="22567" y="15760"/>
                      <a:pt x="22461" y="15797"/>
                      <a:pt x="22292" y="15903"/>
                    </a:cubicBezTo>
                    <a:cubicBezTo>
                      <a:pt x="22177" y="15974"/>
                      <a:pt x="22089" y="16126"/>
                      <a:pt x="21969" y="16206"/>
                    </a:cubicBezTo>
                    <a:cubicBezTo>
                      <a:pt x="21628" y="16433"/>
                      <a:pt x="21210" y="16460"/>
                      <a:pt x="20814" y="16491"/>
                    </a:cubicBezTo>
                    <a:cubicBezTo>
                      <a:pt x="20470" y="16518"/>
                      <a:pt x="20104" y="16521"/>
                      <a:pt x="19791" y="16687"/>
                    </a:cubicBezTo>
                    <a:cubicBezTo>
                      <a:pt x="19576" y="16802"/>
                      <a:pt x="19447" y="16979"/>
                      <a:pt x="19226" y="17082"/>
                    </a:cubicBezTo>
                    <a:cubicBezTo>
                      <a:pt x="19006" y="17186"/>
                      <a:pt x="18662" y="17149"/>
                      <a:pt x="18476" y="17339"/>
                    </a:cubicBezTo>
                    <a:cubicBezTo>
                      <a:pt x="18326" y="17489"/>
                      <a:pt x="18324" y="17758"/>
                      <a:pt x="18196" y="17928"/>
                    </a:cubicBezTo>
                    <a:cubicBezTo>
                      <a:pt x="18076" y="18087"/>
                      <a:pt x="17948" y="18208"/>
                      <a:pt x="17738" y="18208"/>
                    </a:cubicBezTo>
                    <a:cubicBezTo>
                      <a:pt x="17735" y="18208"/>
                      <a:pt x="17731" y="18208"/>
                      <a:pt x="17728" y="18208"/>
                    </a:cubicBezTo>
                    <a:cubicBezTo>
                      <a:pt x="17557" y="18204"/>
                      <a:pt x="17518" y="18096"/>
                      <a:pt x="17375" y="18055"/>
                    </a:cubicBezTo>
                    <a:cubicBezTo>
                      <a:pt x="17312" y="18038"/>
                      <a:pt x="17257" y="18030"/>
                      <a:pt x="17209" y="18030"/>
                    </a:cubicBezTo>
                    <a:cubicBezTo>
                      <a:pt x="16890" y="18030"/>
                      <a:pt x="16852" y="18385"/>
                      <a:pt x="16715" y="18729"/>
                    </a:cubicBezTo>
                    <a:cubicBezTo>
                      <a:pt x="16691" y="18788"/>
                      <a:pt x="16640" y="18814"/>
                      <a:pt x="16589" y="18814"/>
                    </a:cubicBezTo>
                    <a:cubicBezTo>
                      <a:pt x="16512" y="18814"/>
                      <a:pt x="16438" y="18754"/>
                      <a:pt x="16470" y="18659"/>
                    </a:cubicBezTo>
                    <a:cubicBezTo>
                      <a:pt x="16593" y="18295"/>
                      <a:pt x="16737" y="17964"/>
                      <a:pt x="16923" y="17627"/>
                    </a:cubicBezTo>
                    <a:cubicBezTo>
                      <a:pt x="16950" y="17578"/>
                      <a:pt x="17003" y="17555"/>
                      <a:pt x="17056" y="17555"/>
                    </a:cubicBezTo>
                    <a:cubicBezTo>
                      <a:pt x="17070" y="17555"/>
                      <a:pt x="17083" y="17556"/>
                      <a:pt x="17096" y="17559"/>
                    </a:cubicBezTo>
                    <a:cubicBezTo>
                      <a:pt x="17276" y="17598"/>
                      <a:pt x="17375" y="17734"/>
                      <a:pt x="17537" y="17782"/>
                    </a:cubicBezTo>
                    <a:cubicBezTo>
                      <a:pt x="17620" y="17808"/>
                      <a:pt x="17686" y="17819"/>
                      <a:pt x="17741" y="17819"/>
                    </a:cubicBezTo>
                    <a:cubicBezTo>
                      <a:pt x="17992" y="17819"/>
                      <a:pt x="17981" y="17577"/>
                      <a:pt x="18100" y="17355"/>
                    </a:cubicBezTo>
                    <a:cubicBezTo>
                      <a:pt x="18221" y="17129"/>
                      <a:pt x="18308" y="17018"/>
                      <a:pt x="18508" y="16880"/>
                    </a:cubicBezTo>
                    <a:cubicBezTo>
                      <a:pt x="18734" y="16726"/>
                      <a:pt x="19278" y="16603"/>
                      <a:pt x="19460" y="16511"/>
                    </a:cubicBezTo>
                    <a:cubicBezTo>
                      <a:pt x="19597" y="16442"/>
                      <a:pt x="19706" y="16357"/>
                      <a:pt x="19851" y="16303"/>
                    </a:cubicBezTo>
                    <a:cubicBezTo>
                      <a:pt x="20316" y="16132"/>
                      <a:pt x="20820" y="16212"/>
                      <a:pt x="21295" y="16104"/>
                    </a:cubicBezTo>
                    <a:cubicBezTo>
                      <a:pt x="21662" y="16020"/>
                      <a:pt x="21852" y="15805"/>
                      <a:pt x="22117" y="15583"/>
                    </a:cubicBezTo>
                    <a:cubicBezTo>
                      <a:pt x="22216" y="15501"/>
                      <a:pt x="22285" y="15398"/>
                      <a:pt x="22418" y="15356"/>
                    </a:cubicBezTo>
                    <a:cubicBezTo>
                      <a:pt x="22484" y="15336"/>
                      <a:pt x="22547" y="15327"/>
                      <a:pt x="22606" y="15327"/>
                    </a:cubicBezTo>
                    <a:cubicBezTo>
                      <a:pt x="22865" y="15327"/>
                      <a:pt x="23068" y="15487"/>
                      <a:pt x="23332" y="15487"/>
                    </a:cubicBezTo>
                    <a:cubicBezTo>
                      <a:pt x="23427" y="15487"/>
                      <a:pt x="23529" y="15467"/>
                      <a:pt x="23644" y="15412"/>
                    </a:cubicBezTo>
                    <a:cubicBezTo>
                      <a:pt x="24313" y="15091"/>
                      <a:pt x="24966" y="14959"/>
                      <a:pt x="25655" y="14959"/>
                    </a:cubicBezTo>
                    <a:close/>
                    <a:moveTo>
                      <a:pt x="15911" y="9955"/>
                    </a:moveTo>
                    <a:cubicBezTo>
                      <a:pt x="16032" y="9955"/>
                      <a:pt x="16137" y="10106"/>
                      <a:pt x="16023" y="10199"/>
                    </a:cubicBezTo>
                    <a:cubicBezTo>
                      <a:pt x="15094" y="10948"/>
                      <a:pt x="13989" y="11522"/>
                      <a:pt x="12981" y="12163"/>
                    </a:cubicBezTo>
                    <a:cubicBezTo>
                      <a:pt x="12481" y="12483"/>
                      <a:pt x="11989" y="12836"/>
                      <a:pt x="11471" y="13126"/>
                    </a:cubicBezTo>
                    <a:cubicBezTo>
                      <a:pt x="10969" y="13406"/>
                      <a:pt x="10461" y="13391"/>
                      <a:pt x="9963" y="13754"/>
                    </a:cubicBezTo>
                    <a:cubicBezTo>
                      <a:pt x="9491" y="14097"/>
                      <a:pt x="9073" y="14587"/>
                      <a:pt x="8647" y="14986"/>
                    </a:cubicBezTo>
                    <a:cubicBezTo>
                      <a:pt x="8202" y="15401"/>
                      <a:pt x="7738" y="15804"/>
                      <a:pt x="7325" y="16250"/>
                    </a:cubicBezTo>
                    <a:cubicBezTo>
                      <a:pt x="7035" y="16564"/>
                      <a:pt x="6816" y="17085"/>
                      <a:pt x="6474" y="17352"/>
                    </a:cubicBezTo>
                    <a:cubicBezTo>
                      <a:pt x="5997" y="17727"/>
                      <a:pt x="5105" y="17451"/>
                      <a:pt x="5187" y="18396"/>
                    </a:cubicBezTo>
                    <a:cubicBezTo>
                      <a:pt x="5194" y="18474"/>
                      <a:pt x="5116" y="18532"/>
                      <a:pt x="5044" y="18532"/>
                    </a:cubicBezTo>
                    <a:cubicBezTo>
                      <a:pt x="5032" y="18532"/>
                      <a:pt x="5021" y="18531"/>
                      <a:pt x="5009" y="18527"/>
                    </a:cubicBezTo>
                    <a:cubicBezTo>
                      <a:pt x="4873" y="18487"/>
                      <a:pt x="4736" y="18446"/>
                      <a:pt x="4600" y="18406"/>
                    </a:cubicBezTo>
                    <a:cubicBezTo>
                      <a:pt x="4597" y="18561"/>
                      <a:pt x="4535" y="18694"/>
                      <a:pt x="4428" y="18853"/>
                    </a:cubicBezTo>
                    <a:cubicBezTo>
                      <a:pt x="4030" y="19447"/>
                      <a:pt x="3599" y="19620"/>
                      <a:pt x="3796" y="20514"/>
                    </a:cubicBezTo>
                    <a:cubicBezTo>
                      <a:pt x="3811" y="20579"/>
                      <a:pt x="3763" y="20619"/>
                      <a:pt x="3713" y="20619"/>
                    </a:cubicBezTo>
                    <a:cubicBezTo>
                      <a:pt x="3679" y="20619"/>
                      <a:pt x="3645" y="20600"/>
                      <a:pt x="3630" y="20557"/>
                    </a:cubicBezTo>
                    <a:cubicBezTo>
                      <a:pt x="3502" y="20185"/>
                      <a:pt x="3402" y="19843"/>
                      <a:pt x="3568" y="19469"/>
                    </a:cubicBezTo>
                    <a:cubicBezTo>
                      <a:pt x="3736" y="19091"/>
                      <a:pt x="4439" y="18719"/>
                      <a:pt x="4294" y="18245"/>
                    </a:cubicBezTo>
                    <a:cubicBezTo>
                      <a:pt x="4268" y="18156"/>
                      <a:pt x="4345" y="18072"/>
                      <a:pt x="4430" y="18072"/>
                    </a:cubicBezTo>
                    <a:cubicBezTo>
                      <a:pt x="4443" y="18072"/>
                      <a:pt x="4455" y="18073"/>
                      <a:pt x="4467" y="18077"/>
                    </a:cubicBezTo>
                    <a:cubicBezTo>
                      <a:pt x="4613" y="18120"/>
                      <a:pt x="4759" y="18164"/>
                      <a:pt x="4905" y="18207"/>
                    </a:cubicBezTo>
                    <a:cubicBezTo>
                      <a:pt x="4947" y="17241"/>
                      <a:pt x="6056" y="17329"/>
                      <a:pt x="6608" y="16695"/>
                    </a:cubicBezTo>
                    <a:cubicBezTo>
                      <a:pt x="7425" y="15757"/>
                      <a:pt x="8291" y="14909"/>
                      <a:pt x="9199" y="14049"/>
                    </a:cubicBezTo>
                    <a:cubicBezTo>
                      <a:pt x="9602" y="13667"/>
                      <a:pt x="9941" y="13289"/>
                      <a:pt x="10456" y="13076"/>
                    </a:cubicBezTo>
                    <a:cubicBezTo>
                      <a:pt x="10800" y="12936"/>
                      <a:pt x="10849" y="13074"/>
                      <a:pt x="11311" y="12846"/>
                    </a:cubicBezTo>
                    <a:cubicBezTo>
                      <a:pt x="11660" y="12675"/>
                      <a:pt x="11989" y="12412"/>
                      <a:pt x="12317" y="12203"/>
                    </a:cubicBezTo>
                    <a:cubicBezTo>
                      <a:pt x="13471" y="11464"/>
                      <a:pt x="14619" y="10573"/>
                      <a:pt x="15848" y="9970"/>
                    </a:cubicBezTo>
                    <a:cubicBezTo>
                      <a:pt x="15869" y="9960"/>
                      <a:pt x="15890" y="9955"/>
                      <a:pt x="15911" y="9955"/>
                    </a:cubicBezTo>
                    <a:close/>
                    <a:moveTo>
                      <a:pt x="24315" y="1"/>
                    </a:moveTo>
                    <a:cubicBezTo>
                      <a:pt x="24309" y="1"/>
                      <a:pt x="24304" y="2"/>
                      <a:pt x="24299" y="4"/>
                    </a:cubicBezTo>
                    <a:cubicBezTo>
                      <a:pt x="19413" y="476"/>
                      <a:pt x="14696" y="1954"/>
                      <a:pt x="10462" y="4450"/>
                    </a:cubicBezTo>
                    <a:cubicBezTo>
                      <a:pt x="8392" y="5671"/>
                      <a:pt x="6458" y="7117"/>
                      <a:pt x="4708" y="8764"/>
                    </a:cubicBezTo>
                    <a:cubicBezTo>
                      <a:pt x="2889" y="10476"/>
                      <a:pt x="1139" y="12350"/>
                      <a:pt x="175" y="14683"/>
                    </a:cubicBezTo>
                    <a:cubicBezTo>
                      <a:pt x="146" y="14755"/>
                      <a:pt x="90" y="14785"/>
                      <a:pt x="34" y="14785"/>
                    </a:cubicBezTo>
                    <a:cubicBezTo>
                      <a:pt x="23" y="14785"/>
                      <a:pt x="12" y="14784"/>
                      <a:pt x="1" y="14782"/>
                    </a:cubicBezTo>
                    <a:lnTo>
                      <a:pt x="1" y="14782"/>
                    </a:lnTo>
                    <a:cubicBezTo>
                      <a:pt x="790" y="16677"/>
                      <a:pt x="1280" y="18734"/>
                      <a:pt x="1844" y="20713"/>
                    </a:cubicBezTo>
                    <a:lnTo>
                      <a:pt x="5296" y="20713"/>
                    </a:lnTo>
                    <a:cubicBezTo>
                      <a:pt x="5333" y="20637"/>
                      <a:pt x="5369" y="20561"/>
                      <a:pt x="5406" y="20486"/>
                    </a:cubicBezTo>
                    <a:cubicBezTo>
                      <a:pt x="5453" y="20340"/>
                      <a:pt x="5444" y="20187"/>
                      <a:pt x="5511" y="20045"/>
                    </a:cubicBezTo>
                    <a:cubicBezTo>
                      <a:pt x="5623" y="19815"/>
                      <a:pt x="5756" y="19705"/>
                      <a:pt x="5983" y="19607"/>
                    </a:cubicBezTo>
                    <a:cubicBezTo>
                      <a:pt x="5999" y="19599"/>
                      <a:pt x="6017" y="19597"/>
                      <a:pt x="6035" y="19597"/>
                    </a:cubicBezTo>
                    <a:cubicBezTo>
                      <a:pt x="6090" y="19597"/>
                      <a:pt x="6152" y="19621"/>
                      <a:pt x="6201" y="19621"/>
                    </a:cubicBezTo>
                    <a:cubicBezTo>
                      <a:pt x="6215" y="19621"/>
                      <a:pt x="6228" y="19619"/>
                      <a:pt x="6240" y="19613"/>
                    </a:cubicBezTo>
                    <a:cubicBezTo>
                      <a:pt x="6462" y="19505"/>
                      <a:pt x="6485" y="19309"/>
                      <a:pt x="6619" y="19147"/>
                    </a:cubicBezTo>
                    <a:cubicBezTo>
                      <a:pt x="6815" y="18910"/>
                      <a:pt x="7016" y="18771"/>
                      <a:pt x="7279" y="18615"/>
                    </a:cubicBezTo>
                    <a:cubicBezTo>
                      <a:pt x="7748" y="18337"/>
                      <a:pt x="8022" y="17999"/>
                      <a:pt x="8415" y="17634"/>
                    </a:cubicBezTo>
                    <a:cubicBezTo>
                      <a:pt x="8638" y="17427"/>
                      <a:pt x="8801" y="17335"/>
                      <a:pt x="9096" y="17302"/>
                    </a:cubicBezTo>
                    <a:cubicBezTo>
                      <a:pt x="9101" y="17302"/>
                      <a:pt x="9106" y="17301"/>
                      <a:pt x="9111" y="17301"/>
                    </a:cubicBezTo>
                    <a:cubicBezTo>
                      <a:pt x="9230" y="17301"/>
                      <a:pt x="9231" y="17490"/>
                      <a:pt x="9122" y="17525"/>
                    </a:cubicBezTo>
                    <a:cubicBezTo>
                      <a:pt x="8597" y="17693"/>
                      <a:pt x="8416" y="18096"/>
                      <a:pt x="8040" y="18434"/>
                    </a:cubicBezTo>
                    <a:cubicBezTo>
                      <a:pt x="7822" y="18629"/>
                      <a:pt x="7568" y="18745"/>
                      <a:pt x="7323" y="18899"/>
                    </a:cubicBezTo>
                    <a:cubicBezTo>
                      <a:pt x="6869" y="19186"/>
                      <a:pt x="6805" y="19671"/>
                      <a:pt x="6375" y="19934"/>
                    </a:cubicBezTo>
                    <a:cubicBezTo>
                      <a:pt x="6044" y="20137"/>
                      <a:pt x="5809" y="20141"/>
                      <a:pt x="5676" y="20509"/>
                    </a:cubicBezTo>
                    <a:cubicBezTo>
                      <a:pt x="5654" y="20573"/>
                      <a:pt x="5646" y="20642"/>
                      <a:pt x="5640" y="20711"/>
                    </a:cubicBezTo>
                    <a:lnTo>
                      <a:pt x="8609" y="20711"/>
                    </a:lnTo>
                    <a:cubicBezTo>
                      <a:pt x="8863" y="20375"/>
                      <a:pt x="9173" y="20073"/>
                      <a:pt x="9476" y="19820"/>
                    </a:cubicBezTo>
                    <a:cubicBezTo>
                      <a:pt x="9860" y="19500"/>
                      <a:pt x="10332" y="19393"/>
                      <a:pt x="10677" y="19018"/>
                    </a:cubicBezTo>
                    <a:cubicBezTo>
                      <a:pt x="11001" y="18667"/>
                      <a:pt x="11271" y="18372"/>
                      <a:pt x="11665" y="18100"/>
                    </a:cubicBezTo>
                    <a:cubicBezTo>
                      <a:pt x="12699" y="17389"/>
                      <a:pt x="13741" y="16684"/>
                      <a:pt x="14795" y="16003"/>
                    </a:cubicBezTo>
                    <a:cubicBezTo>
                      <a:pt x="15708" y="15412"/>
                      <a:pt x="16759" y="14798"/>
                      <a:pt x="17878" y="14798"/>
                    </a:cubicBezTo>
                    <a:cubicBezTo>
                      <a:pt x="17943" y="14798"/>
                      <a:pt x="18008" y="14800"/>
                      <a:pt x="18073" y="14805"/>
                    </a:cubicBezTo>
                    <a:cubicBezTo>
                      <a:pt x="18231" y="14814"/>
                      <a:pt x="18278" y="15070"/>
                      <a:pt x="18106" y="15095"/>
                    </a:cubicBezTo>
                    <a:cubicBezTo>
                      <a:pt x="15886" y="15435"/>
                      <a:pt x="14137" y="16845"/>
                      <a:pt x="12304" y="18051"/>
                    </a:cubicBezTo>
                    <a:cubicBezTo>
                      <a:pt x="11880" y="18330"/>
                      <a:pt x="11460" y="18591"/>
                      <a:pt x="11111" y="18962"/>
                    </a:cubicBezTo>
                    <a:cubicBezTo>
                      <a:pt x="10884" y="19205"/>
                      <a:pt x="10711" y="19447"/>
                      <a:pt x="10428" y="19630"/>
                    </a:cubicBezTo>
                    <a:cubicBezTo>
                      <a:pt x="10016" y="19896"/>
                      <a:pt x="9623" y="20069"/>
                      <a:pt x="9280" y="20440"/>
                    </a:cubicBezTo>
                    <a:cubicBezTo>
                      <a:pt x="9196" y="20530"/>
                      <a:pt x="9112" y="20621"/>
                      <a:pt x="9031" y="20711"/>
                    </a:cubicBezTo>
                    <a:lnTo>
                      <a:pt x="12412" y="20711"/>
                    </a:lnTo>
                    <a:cubicBezTo>
                      <a:pt x="12568" y="20602"/>
                      <a:pt x="12736" y="20530"/>
                      <a:pt x="12924" y="20530"/>
                    </a:cubicBezTo>
                    <a:cubicBezTo>
                      <a:pt x="12975" y="20530"/>
                      <a:pt x="13026" y="20536"/>
                      <a:pt x="13080" y="20546"/>
                    </a:cubicBezTo>
                    <a:cubicBezTo>
                      <a:pt x="13131" y="20372"/>
                      <a:pt x="13189" y="20206"/>
                      <a:pt x="13263" y="20034"/>
                    </a:cubicBezTo>
                    <a:cubicBezTo>
                      <a:pt x="13288" y="19975"/>
                      <a:pt x="13335" y="19948"/>
                      <a:pt x="13381" y="19948"/>
                    </a:cubicBezTo>
                    <a:cubicBezTo>
                      <a:pt x="13450" y="19948"/>
                      <a:pt x="13515" y="20007"/>
                      <a:pt x="13501" y="20101"/>
                    </a:cubicBezTo>
                    <a:cubicBezTo>
                      <a:pt x="13467" y="20312"/>
                      <a:pt x="13418" y="20509"/>
                      <a:pt x="13361" y="20711"/>
                    </a:cubicBezTo>
                    <a:lnTo>
                      <a:pt x="17402" y="20711"/>
                    </a:lnTo>
                    <a:cubicBezTo>
                      <a:pt x="17525" y="20572"/>
                      <a:pt x="17634" y="20418"/>
                      <a:pt x="17766" y="20271"/>
                    </a:cubicBezTo>
                    <a:cubicBezTo>
                      <a:pt x="18197" y="19788"/>
                      <a:pt x="18749" y="20030"/>
                      <a:pt x="19296" y="19770"/>
                    </a:cubicBezTo>
                    <a:cubicBezTo>
                      <a:pt x="19764" y="19548"/>
                      <a:pt x="20102" y="19086"/>
                      <a:pt x="20637" y="18995"/>
                    </a:cubicBezTo>
                    <a:cubicBezTo>
                      <a:pt x="20942" y="18944"/>
                      <a:pt x="21184" y="19039"/>
                      <a:pt x="21472" y="18845"/>
                    </a:cubicBezTo>
                    <a:cubicBezTo>
                      <a:pt x="21685" y="18703"/>
                      <a:pt x="21835" y="18480"/>
                      <a:pt x="22061" y="18344"/>
                    </a:cubicBezTo>
                    <a:cubicBezTo>
                      <a:pt x="22438" y="18114"/>
                      <a:pt x="22855" y="18018"/>
                      <a:pt x="23283" y="18018"/>
                    </a:cubicBezTo>
                    <a:cubicBezTo>
                      <a:pt x="23393" y="18018"/>
                      <a:pt x="23504" y="18024"/>
                      <a:pt x="23616" y="18037"/>
                    </a:cubicBezTo>
                    <a:cubicBezTo>
                      <a:pt x="23852" y="18063"/>
                      <a:pt x="23855" y="18425"/>
                      <a:pt x="23634" y="18425"/>
                    </a:cubicBezTo>
                    <a:cubicBezTo>
                      <a:pt x="23626" y="18425"/>
                      <a:pt x="23618" y="18424"/>
                      <a:pt x="23609" y="18423"/>
                    </a:cubicBezTo>
                    <a:cubicBezTo>
                      <a:pt x="23493" y="18410"/>
                      <a:pt x="23379" y="18403"/>
                      <a:pt x="23267" y="18403"/>
                    </a:cubicBezTo>
                    <a:cubicBezTo>
                      <a:pt x="22911" y="18403"/>
                      <a:pt x="22573" y="18477"/>
                      <a:pt x="22251" y="18675"/>
                    </a:cubicBezTo>
                    <a:cubicBezTo>
                      <a:pt x="21983" y="18838"/>
                      <a:pt x="21831" y="19094"/>
                      <a:pt x="21574" y="19255"/>
                    </a:cubicBezTo>
                    <a:cubicBezTo>
                      <a:pt x="21195" y="19496"/>
                      <a:pt x="20807" y="19291"/>
                      <a:pt x="20390" y="19478"/>
                    </a:cubicBezTo>
                    <a:cubicBezTo>
                      <a:pt x="19974" y="19663"/>
                      <a:pt x="19681" y="20046"/>
                      <a:pt x="19237" y="20192"/>
                    </a:cubicBezTo>
                    <a:cubicBezTo>
                      <a:pt x="18994" y="20273"/>
                      <a:pt x="19011" y="20220"/>
                      <a:pt x="18761" y="20272"/>
                    </a:cubicBezTo>
                    <a:cubicBezTo>
                      <a:pt x="18308" y="20362"/>
                      <a:pt x="18163" y="20422"/>
                      <a:pt x="17908" y="20711"/>
                    </a:cubicBezTo>
                    <a:lnTo>
                      <a:pt x="23698" y="20711"/>
                    </a:lnTo>
                    <a:cubicBezTo>
                      <a:pt x="23850" y="20698"/>
                      <a:pt x="24001" y="20687"/>
                      <a:pt x="24150" y="20660"/>
                    </a:cubicBezTo>
                    <a:cubicBezTo>
                      <a:pt x="24584" y="20580"/>
                      <a:pt x="24722" y="20385"/>
                      <a:pt x="25049" y="20165"/>
                    </a:cubicBezTo>
                    <a:cubicBezTo>
                      <a:pt x="25221" y="20050"/>
                      <a:pt x="25366" y="19996"/>
                      <a:pt x="25572" y="19993"/>
                    </a:cubicBezTo>
                    <a:cubicBezTo>
                      <a:pt x="25575" y="19993"/>
                      <a:pt x="25578" y="19993"/>
                      <a:pt x="25581" y="19993"/>
                    </a:cubicBezTo>
                    <a:cubicBezTo>
                      <a:pt x="25706" y="19993"/>
                      <a:pt x="25785" y="20021"/>
                      <a:pt x="25919" y="20042"/>
                    </a:cubicBezTo>
                    <a:cubicBezTo>
                      <a:pt x="25978" y="20051"/>
                      <a:pt x="26073" y="20064"/>
                      <a:pt x="26172" y="20064"/>
                    </a:cubicBezTo>
                    <a:cubicBezTo>
                      <a:pt x="26370" y="20064"/>
                      <a:pt x="26589" y="20014"/>
                      <a:pt x="26591" y="19793"/>
                    </a:cubicBezTo>
                    <a:cubicBezTo>
                      <a:pt x="26591" y="19708"/>
                      <a:pt x="26668" y="19640"/>
                      <a:pt x="26748" y="19640"/>
                    </a:cubicBezTo>
                    <a:cubicBezTo>
                      <a:pt x="26774" y="19640"/>
                      <a:pt x="26800" y="19648"/>
                      <a:pt x="26823" y="19663"/>
                    </a:cubicBezTo>
                    <a:cubicBezTo>
                      <a:pt x="27015" y="19789"/>
                      <a:pt x="27210" y="19848"/>
                      <a:pt x="27402" y="19848"/>
                    </a:cubicBezTo>
                    <a:cubicBezTo>
                      <a:pt x="27646" y="19848"/>
                      <a:pt x="27886" y="19753"/>
                      <a:pt x="28109" y="19584"/>
                    </a:cubicBezTo>
                    <a:cubicBezTo>
                      <a:pt x="28134" y="19565"/>
                      <a:pt x="28160" y="19557"/>
                      <a:pt x="28186" y="19557"/>
                    </a:cubicBezTo>
                    <a:cubicBezTo>
                      <a:pt x="28307" y="19557"/>
                      <a:pt x="28414" y="19742"/>
                      <a:pt x="28299" y="19832"/>
                    </a:cubicBezTo>
                    <a:cubicBezTo>
                      <a:pt x="28025" y="20048"/>
                      <a:pt x="27733" y="20153"/>
                      <a:pt x="27436" y="20153"/>
                    </a:cubicBezTo>
                    <a:cubicBezTo>
                      <a:pt x="27254" y="20153"/>
                      <a:pt x="27069" y="20114"/>
                      <a:pt x="26886" y="20037"/>
                    </a:cubicBezTo>
                    <a:cubicBezTo>
                      <a:pt x="26804" y="20390"/>
                      <a:pt x="26424" y="20406"/>
                      <a:pt x="26044" y="20423"/>
                    </a:cubicBezTo>
                    <a:cubicBezTo>
                      <a:pt x="25618" y="20442"/>
                      <a:pt x="25357" y="20541"/>
                      <a:pt x="25038" y="20711"/>
                    </a:cubicBezTo>
                    <a:lnTo>
                      <a:pt x="31428" y="20711"/>
                    </a:lnTo>
                    <a:cubicBezTo>
                      <a:pt x="30516" y="18139"/>
                      <a:pt x="29650" y="15548"/>
                      <a:pt x="28757" y="12978"/>
                    </a:cubicBezTo>
                    <a:cubicBezTo>
                      <a:pt x="27997" y="10790"/>
                      <a:pt x="27236" y="8603"/>
                      <a:pt x="26476" y="6415"/>
                    </a:cubicBezTo>
                    <a:cubicBezTo>
                      <a:pt x="26109" y="5357"/>
                      <a:pt x="25744" y="4298"/>
                      <a:pt x="25379" y="3240"/>
                    </a:cubicBezTo>
                    <a:cubicBezTo>
                      <a:pt x="25280" y="3222"/>
                      <a:pt x="25228" y="3088"/>
                      <a:pt x="25302" y="3018"/>
                    </a:cubicBezTo>
                    <a:cubicBezTo>
                      <a:pt x="24961" y="2029"/>
                      <a:pt x="24554" y="1023"/>
                      <a:pt x="24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1"/>
              <p:cNvSpPr/>
              <p:nvPr/>
            </p:nvSpPr>
            <p:spPr>
              <a:xfrm>
                <a:off x="2530400" y="3165750"/>
                <a:ext cx="224325" cy="443400"/>
              </a:xfrm>
              <a:custGeom>
                <a:avLst/>
                <a:gdLst/>
                <a:ahLst/>
                <a:cxnLst/>
                <a:rect l="l" t="t" r="r" b="b"/>
                <a:pathLst>
                  <a:path w="8973" h="17736" extrusionOk="0">
                    <a:moveTo>
                      <a:pt x="1616" y="0"/>
                    </a:moveTo>
                    <a:cubicBezTo>
                      <a:pt x="1073" y="0"/>
                      <a:pt x="549" y="65"/>
                      <a:pt x="0" y="180"/>
                    </a:cubicBezTo>
                    <a:cubicBezTo>
                      <a:pt x="325" y="1136"/>
                      <a:pt x="648" y="2092"/>
                      <a:pt x="974" y="3048"/>
                    </a:cubicBezTo>
                    <a:cubicBezTo>
                      <a:pt x="1740" y="5288"/>
                      <a:pt x="2513" y="7526"/>
                      <a:pt x="3303" y="9757"/>
                    </a:cubicBezTo>
                    <a:cubicBezTo>
                      <a:pt x="4245" y="12421"/>
                      <a:pt x="5241" y="15073"/>
                      <a:pt x="6202" y="17736"/>
                    </a:cubicBezTo>
                    <a:lnTo>
                      <a:pt x="8973" y="17736"/>
                    </a:lnTo>
                    <a:cubicBezTo>
                      <a:pt x="8427" y="16258"/>
                      <a:pt x="7879" y="14780"/>
                      <a:pt x="7331" y="13302"/>
                    </a:cubicBezTo>
                    <a:cubicBezTo>
                      <a:pt x="6493" y="11042"/>
                      <a:pt x="5664" y="8778"/>
                      <a:pt x="4831" y="6516"/>
                    </a:cubicBezTo>
                    <a:cubicBezTo>
                      <a:pt x="4422" y="5408"/>
                      <a:pt x="4014" y="4302"/>
                      <a:pt x="3607" y="3194"/>
                    </a:cubicBezTo>
                    <a:cubicBezTo>
                      <a:pt x="3232" y="2177"/>
                      <a:pt x="2743" y="1127"/>
                      <a:pt x="2506" y="57"/>
                    </a:cubicBezTo>
                    <a:cubicBezTo>
                      <a:pt x="2200" y="19"/>
                      <a:pt x="1905" y="0"/>
                      <a:pt x="1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1"/>
              <p:cNvSpPr/>
              <p:nvPr/>
            </p:nvSpPr>
            <p:spPr>
              <a:xfrm>
                <a:off x="2663500" y="3223425"/>
                <a:ext cx="190550" cy="385725"/>
              </a:xfrm>
              <a:custGeom>
                <a:avLst/>
                <a:gdLst/>
                <a:ahLst/>
                <a:cxnLst/>
                <a:rect l="l" t="t" r="r" b="b"/>
                <a:pathLst>
                  <a:path w="7622" h="15429" extrusionOk="0">
                    <a:moveTo>
                      <a:pt x="247" y="0"/>
                    </a:moveTo>
                    <a:cubicBezTo>
                      <a:pt x="178" y="52"/>
                      <a:pt x="87" y="58"/>
                      <a:pt x="0" y="72"/>
                    </a:cubicBezTo>
                    <a:cubicBezTo>
                      <a:pt x="643" y="1637"/>
                      <a:pt x="1195" y="3249"/>
                      <a:pt x="1794" y="4825"/>
                    </a:cubicBezTo>
                    <a:cubicBezTo>
                      <a:pt x="2631" y="7031"/>
                      <a:pt x="3457" y="9239"/>
                      <a:pt x="4275" y="11452"/>
                    </a:cubicBezTo>
                    <a:cubicBezTo>
                      <a:pt x="4765" y="12776"/>
                      <a:pt x="5250" y="14102"/>
                      <a:pt x="5734" y="15429"/>
                    </a:cubicBezTo>
                    <a:lnTo>
                      <a:pt x="7622" y="15429"/>
                    </a:lnTo>
                    <a:cubicBezTo>
                      <a:pt x="7039" y="13924"/>
                      <a:pt x="6470" y="12414"/>
                      <a:pt x="5895" y="10907"/>
                    </a:cubicBezTo>
                    <a:cubicBezTo>
                      <a:pt x="5572" y="10163"/>
                      <a:pt x="5280" y="9404"/>
                      <a:pt x="5023" y="8633"/>
                    </a:cubicBezTo>
                    <a:cubicBezTo>
                      <a:pt x="4639" y="7637"/>
                      <a:pt x="4256" y="6639"/>
                      <a:pt x="3852" y="5649"/>
                    </a:cubicBezTo>
                    <a:cubicBezTo>
                      <a:pt x="3493" y="4774"/>
                      <a:pt x="3059" y="3881"/>
                      <a:pt x="2832" y="2958"/>
                    </a:cubicBezTo>
                    <a:cubicBezTo>
                      <a:pt x="2820" y="2952"/>
                      <a:pt x="2808" y="2946"/>
                      <a:pt x="2796" y="2935"/>
                    </a:cubicBezTo>
                    <a:cubicBezTo>
                      <a:pt x="1876" y="2060"/>
                      <a:pt x="1032" y="1015"/>
                      <a:pt x="253" y="12"/>
                    </a:cubicBezTo>
                    <a:cubicBezTo>
                      <a:pt x="251" y="8"/>
                      <a:pt x="249" y="4"/>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1"/>
              <p:cNvSpPr/>
              <p:nvPr/>
            </p:nvSpPr>
            <p:spPr>
              <a:xfrm>
                <a:off x="1598800" y="3334300"/>
                <a:ext cx="321300" cy="274825"/>
              </a:xfrm>
              <a:custGeom>
                <a:avLst/>
                <a:gdLst/>
                <a:ahLst/>
                <a:cxnLst/>
                <a:rect l="l" t="t" r="r" b="b"/>
                <a:pathLst>
                  <a:path w="12852" h="10993" extrusionOk="0">
                    <a:moveTo>
                      <a:pt x="2401" y="2445"/>
                    </a:moveTo>
                    <a:cubicBezTo>
                      <a:pt x="2462" y="2445"/>
                      <a:pt x="2523" y="2485"/>
                      <a:pt x="2548" y="2553"/>
                    </a:cubicBezTo>
                    <a:cubicBezTo>
                      <a:pt x="2633" y="2780"/>
                      <a:pt x="2726" y="2846"/>
                      <a:pt x="2827" y="2846"/>
                    </a:cubicBezTo>
                    <a:cubicBezTo>
                      <a:pt x="2964" y="2846"/>
                      <a:pt x="3118" y="2724"/>
                      <a:pt x="3291" y="2724"/>
                    </a:cubicBezTo>
                    <a:cubicBezTo>
                      <a:pt x="3379" y="2724"/>
                      <a:pt x="3472" y="2755"/>
                      <a:pt x="3571" y="2849"/>
                    </a:cubicBezTo>
                    <a:cubicBezTo>
                      <a:pt x="3644" y="2918"/>
                      <a:pt x="3668" y="3091"/>
                      <a:pt x="3744" y="3141"/>
                    </a:cubicBezTo>
                    <a:cubicBezTo>
                      <a:pt x="3802" y="3179"/>
                      <a:pt x="3848" y="3193"/>
                      <a:pt x="3889" y="3193"/>
                    </a:cubicBezTo>
                    <a:cubicBezTo>
                      <a:pt x="3990" y="3193"/>
                      <a:pt x="4056" y="3107"/>
                      <a:pt x="4167" y="3077"/>
                    </a:cubicBezTo>
                    <a:cubicBezTo>
                      <a:pt x="4317" y="3035"/>
                      <a:pt x="4391" y="2989"/>
                      <a:pt x="4532" y="2989"/>
                    </a:cubicBezTo>
                    <a:cubicBezTo>
                      <a:pt x="4558" y="2989"/>
                      <a:pt x="4585" y="2990"/>
                      <a:pt x="4616" y="2994"/>
                    </a:cubicBezTo>
                    <a:cubicBezTo>
                      <a:pt x="4746" y="3008"/>
                      <a:pt x="4873" y="3079"/>
                      <a:pt x="4993" y="3125"/>
                    </a:cubicBezTo>
                    <a:cubicBezTo>
                      <a:pt x="5364" y="3269"/>
                      <a:pt x="5557" y="3282"/>
                      <a:pt x="5936" y="3311"/>
                    </a:cubicBezTo>
                    <a:cubicBezTo>
                      <a:pt x="6213" y="3334"/>
                      <a:pt x="6301" y="3386"/>
                      <a:pt x="6543" y="3510"/>
                    </a:cubicBezTo>
                    <a:cubicBezTo>
                      <a:pt x="7046" y="3770"/>
                      <a:pt x="7161" y="3717"/>
                      <a:pt x="7580" y="3860"/>
                    </a:cubicBezTo>
                    <a:cubicBezTo>
                      <a:pt x="8018" y="4009"/>
                      <a:pt x="8366" y="4370"/>
                      <a:pt x="8795" y="4555"/>
                    </a:cubicBezTo>
                    <a:cubicBezTo>
                      <a:pt x="8898" y="4599"/>
                      <a:pt x="8872" y="4746"/>
                      <a:pt x="8769" y="4746"/>
                    </a:cubicBezTo>
                    <a:cubicBezTo>
                      <a:pt x="8760" y="4746"/>
                      <a:pt x="8751" y="4744"/>
                      <a:pt x="8741" y="4742"/>
                    </a:cubicBezTo>
                    <a:cubicBezTo>
                      <a:pt x="8298" y="4637"/>
                      <a:pt x="8063" y="4296"/>
                      <a:pt x="7669" y="4100"/>
                    </a:cubicBezTo>
                    <a:cubicBezTo>
                      <a:pt x="7341" y="3936"/>
                      <a:pt x="6949" y="3916"/>
                      <a:pt x="6615" y="3759"/>
                    </a:cubicBezTo>
                    <a:cubicBezTo>
                      <a:pt x="5937" y="3442"/>
                      <a:pt x="6144" y="3543"/>
                      <a:pt x="5717" y="3476"/>
                    </a:cubicBezTo>
                    <a:cubicBezTo>
                      <a:pt x="5607" y="3459"/>
                      <a:pt x="5552" y="3454"/>
                      <a:pt x="5525" y="3454"/>
                    </a:cubicBezTo>
                    <a:cubicBezTo>
                      <a:pt x="5482" y="3454"/>
                      <a:pt x="5506" y="3467"/>
                      <a:pt x="5483" y="3467"/>
                    </a:cubicBezTo>
                    <a:cubicBezTo>
                      <a:pt x="5465" y="3467"/>
                      <a:pt x="5420" y="3459"/>
                      <a:pt x="5295" y="3432"/>
                    </a:cubicBezTo>
                    <a:cubicBezTo>
                      <a:pt x="5021" y="3372"/>
                      <a:pt x="4929" y="3293"/>
                      <a:pt x="4764" y="3293"/>
                    </a:cubicBezTo>
                    <a:cubicBezTo>
                      <a:pt x="4653" y="3293"/>
                      <a:pt x="4508" y="3329"/>
                      <a:pt x="4254" y="3430"/>
                    </a:cubicBezTo>
                    <a:cubicBezTo>
                      <a:pt x="4177" y="3461"/>
                      <a:pt x="4151" y="3578"/>
                      <a:pt x="4062" y="3593"/>
                    </a:cubicBezTo>
                    <a:cubicBezTo>
                      <a:pt x="3954" y="3611"/>
                      <a:pt x="3892" y="3637"/>
                      <a:pt x="3825" y="3637"/>
                    </a:cubicBezTo>
                    <a:cubicBezTo>
                      <a:pt x="3772" y="3637"/>
                      <a:pt x="3717" y="3620"/>
                      <a:pt x="3634" y="3568"/>
                    </a:cubicBezTo>
                    <a:cubicBezTo>
                      <a:pt x="3531" y="3502"/>
                      <a:pt x="3519" y="3383"/>
                      <a:pt x="3433" y="3318"/>
                    </a:cubicBezTo>
                    <a:cubicBezTo>
                      <a:pt x="3346" y="3253"/>
                      <a:pt x="3297" y="3229"/>
                      <a:pt x="3257" y="3229"/>
                    </a:cubicBezTo>
                    <a:cubicBezTo>
                      <a:pt x="3193" y="3229"/>
                      <a:pt x="3151" y="3287"/>
                      <a:pt x="3014" y="3333"/>
                    </a:cubicBezTo>
                    <a:cubicBezTo>
                      <a:pt x="2897" y="3371"/>
                      <a:pt x="2804" y="3390"/>
                      <a:pt x="2728" y="3390"/>
                    </a:cubicBezTo>
                    <a:cubicBezTo>
                      <a:pt x="2484" y="3390"/>
                      <a:pt x="2416" y="3202"/>
                      <a:pt x="2332" y="2881"/>
                    </a:cubicBezTo>
                    <a:cubicBezTo>
                      <a:pt x="2264" y="2972"/>
                      <a:pt x="2212" y="3072"/>
                      <a:pt x="2176" y="3181"/>
                    </a:cubicBezTo>
                    <a:cubicBezTo>
                      <a:pt x="2163" y="3211"/>
                      <a:pt x="2140" y="3224"/>
                      <a:pt x="2115" y="3224"/>
                    </a:cubicBezTo>
                    <a:cubicBezTo>
                      <a:pt x="2066" y="3224"/>
                      <a:pt x="2012" y="3174"/>
                      <a:pt x="2026" y="3117"/>
                    </a:cubicBezTo>
                    <a:cubicBezTo>
                      <a:pt x="2082" y="2884"/>
                      <a:pt x="2153" y="2714"/>
                      <a:pt x="2281" y="2515"/>
                    </a:cubicBezTo>
                    <a:cubicBezTo>
                      <a:pt x="2311" y="2467"/>
                      <a:pt x="2356" y="2445"/>
                      <a:pt x="2401" y="2445"/>
                    </a:cubicBezTo>
                    <a:close/>
                    <a:moveTo>
                      <a:pt x="6639" y="5280"/>
                    </a:moveTo>
                    <a:cubicBezTo>
                      <a:pt x="6650" y="5280"/>
                      <a:pt x="6660" y="5282"/>
                      <a:pt x="6669" y="5284"/>
                    </a:cubicBezTo>
                    <a:cubicBezTo>
                      <a:pt x="6943" y="5370"/>
                      <a:pt x="7085" y="5652"/>
                      <a:pt x="7385" y="5652"/>
                    </a:cubicBezTo>
                    <a:cubicBezTo>
                      <a:pt x="7388" y="5652"/>
                      <a:pt x="7391" y="5652"/>
                      <a:pt x="7394" y="5652"/>
                    </a:cubicBezTo>
                    <a:cubicBezTo>
                      <a:pt x="7546" y="5650"/>
                      <a:pt x="7675" y="5563"/>
                      <a:pt x="7844" y="5563"/>
                    </a:cubicBezTo>
                    <a:cubicBezTo>
                      <a:pt x="7869" y="5563"/>
                      <a:pt x="7895" y="5565"/>
                      <a:pt x="7922" y="5570"/>
                    </a:cubicBezTo>
                    <a:cubicBezTo>
                      <a:pt x="8776" y="5708"/>
                      <a:pt x="9852" y="6362"/>
                      <a:pt x="10530" y="6865"/>
                    </a:cubicBezTo>
                    <a:cubicBezTo>
                      <a:pt x="10643" y="6948"/>
                      <a:pt x="10578" y="7106"/>
                      <a:pt x="10465" y="7106"/>
                    </a:cubicBezTo>
                    <a:cubicBezTo>
                      <a:pt x="10443" y="7106"/>
                      <a:pt x="10421" y="7101"/>
                      <a:pt x="10397" y="7088"/>
                    </a:cubicBezTo>
                    <a:cubicBezTo>
                      <a:pt x="9956" y="6864"/>
                      <a:pt x="9537" y="6603"/>
                      <a:pt x="9091" y="6386"/>
                    </a:cubicBezTo>
                    <a:cubicBezTo>
                      <a:pt x="8671" y="6182"/>
                      <a:pt x="8190" y="5882"/>
                      <a:pt x="7714" y="5882"/>
                    </a:cubicBezTo>
                    <a:cubicBezTo>
                      <a:pt x="7653" y="5882"/>
                      <a:pt x="7593" y="5886"/>
                      <a:pt x="7533" y="5897"/>
                    </a:cubicBezTo>
                    <a:cubicBezTo>
                      <a:pt x="7423" y="5916"/>
                      <a:pt x="7364" y="5959"/>
                      <a:pt x="7273" y="5959"/>
                    </a:cubicBezTo>
                    <a:cubicBezTo>
                      <a:pt x="7242" y="5959"/>
                      <a:pt x="7209" y="5955"/>
                      <a:pt x="7169" y="5943"/>
                    </a:cubicBezTo>
                    <a:cubicBezTo>
                      <a:pt x="7085" y="5919"/>
                      <a:pt x="6695" y="5612"/>
                      <a:pt x="6693" y="5612"/>
                    </a:cubicBezTo>
                    <a:cubicBezTo>
                      <a:pt x="6693" y="5612"/>
                      <a:pt x="6693" y="5612"/>
                      <a:pt x="6693" y="5612"/>
                    </a:cubicBezTo>
                    <a:cubicBezTo>
                      <a:pt x="6697" y="5670"/>
                      <a:pt x="6653" y="5699"/>
                      <a:pt x="6606" y="5699"/>
                    </a:cubicBezTo>
                    <a:cubicBezTo>
                      <a:pt x="6566" y="5699"/>
                      <a:pt x="6524" y="5677"/>
                      <a:pt x="6512" y="5633"/>
                    </a:cubicBezTo>
                    <a:cubicBezTo>
                      <a:pt x="6469" y="5484"/>
                      <a:pt x="6477" y="5476"/>
                      <a:pt x="6538" y="5337"/>
                    </a:cubicBezTo>
                    <a:cubicBezTo>
                      <a:pt x="6553" y="5301"/>
                      <a:pt x="6598" y="5280"/>
                      <a:pt x="6639" y="5280"/>
                    </a:cubicBezTo>
                    <a:close/>
                    <a:moveTo>
                      <a:pt x="6542" y="6934"/>
                    </a:moveTo>
                    <a:cubicBezTo>
                      <a:pt x="6559" y="6934"/>
                      <a:pt x="6576" y="6934"/>
                      <a:pt x="6593" y="6935"/>
                    </a:cubicBezTo>
                    <a:cubicBezTo>
                      <a:pt x="6801" y="6953"/>
                      <a:pt x="6896" y="7094"/>
                      <a:pt x="7047" y="7209"/>
                    </a:cubicBezTo>
                    <a:cubicBezTo>
                      <a:pt x="7319" y="7416"/>
                      <a:pt x="6813" y="7179"/>
                      <a:pt x="7445" y="7456"/>
                    </a:cubicBezTo>
                    <a:cubicBezTo>
                      <a:pt x="7643" y="7543"/>
                      <a:pt x="7720" y="7571"/>
                      <a:pt x="7755" y="7571"/>
                    </a:cubicBezTo>
                    <a:cubicBezTo>
                      <a:pt x="7814" y="7571"/>
                      <a:pt x="7750" y="7492"/>
                      <a:pt x="7945" y="7492"/>
                    </a:cubicBezTo>
                    <a:cubicBezTo>
                      <a:pt x="7955" y="7492"/>
                      <a:pt x="7965" y="7492"/>
                      <a:pt x="7976" y="7493"/>
                    </a:cubicBezTo>
                    <a:cubicBezTo>
                      <a:pt x="8489" y="7512"/>
                      <a:pt x="8861" y="7886"/>
                      <a:pt x="9394" y="7925"/>
                    </a:cubicBezTo>
                    <a:cubicBezTo>
                      <a:pt x="9985" y="7969"/>
                      <a:pt x="10565" y="8127"/>
                      <a:pt x="11057" y="8466"/>
                    </a:cubicBezTo>
                    <a:cubicBezTo>
                      <a:pt x="11183" y="8552"/>
                      <a:pt x="11106" y="8711"/>
                      <a:pt x="10982" y="8711"/>
                    </a:cubicBezTo>
                    <a:cubicBezTo>
                      <a:pt x="10962" y="8711"/>
                      <a:pt x="10941" y="8707"/>
                      <a:pt x="10919" y="8698"/>
                    </a:cubicBezTo>
                    <a:cubicBezTo>
                      <a:pt x="10074" y="8331"/>
                      <a:pt x="9208" y="8347"/>
                      <a:pt x="8394" y="8017"/>
                    </a:cubicBezTo>
                    <a:cubicBezTo>
                      <a:pt x="8262" y="7964"/>
                      <a:pt x="8158" y="7946"/>
                      <a:pt x="8069" y="7946"/>
                    </a:cubicBezTo>
                    <a:cubicBezTo>
                      <a:pt x="7885" y="7946"/>
                      <a:pt x="7765" y="8023"/>
                      <a:pt x="7586" y="8023"/>
                    </a:cubicBezTo>
                    <a:cubicBezTo>
                      <a:pt x="7529" y="8023"/>
                      <a:pt x="7466" y="8015"/>
                      <a:pt x="7392" y="7994"/>
                    </a:cubicBezTo>
                    <a:cubicBezTo>
                      <a:pt x="7230" y="7948"/>
                      <a:pt x="6624" y="7340"/>
                      <a:pt x="6427" y="7340"/>
                    </a:cubicBezTo>
                    <a:cubicBezTo>
                      <a:pt x="6401" y="7340"/>
                      <a:pt x="6382" y="7351"/>
                      <a:pt x="6373" y="7375"/>
                    </a:cubicBezTo>
                    <a:cubicBezTo>
                      <a:pt x="6345" y="7446"/>
                      <a:pt x="6283" y="7477"/>
                      <a:pt x="6223" y="7477"/>
                    </a:cubicBezTo>
                    <a:cubicBezTo>
                      <a:pt x="6130" y="7477"/>
                      <a:pt x="6041" y="7405"/>
                      <a:pt x="6081" y="7291"/>
                    </a:cubicBezTo>
                    <a:cubicBezTo>
                      <a:pt x="6156" y="7070"/>
                      <a:pt x="6302" y="6934"/>
                      <a:pt x="6542" y="6934"/>
                    </a:cubicBezTo>
                    <a:close/>
                    <a:moveTo>
                      <a:pt x="1" y="1"/>
                    </a:moveTo>
                    <a:lnTo>
                      <a:pt x="1" y="4125"/>
                    </a:lnTo>
                    <a:cubicBezTo>
                      <a:pt x="271" y="4162"/>
                      <a:pt x="543" y="4200"/>
                      <a:pt x="813" y="4235"/>
                    </a:cubicBezTo>
                    <a:cubicBezTo>
                      <a:pt x="2259" y="4426"/>
                      <a:pt x="3714" y="4436"/>
                      <a:pt x="5149" y="4754"/>
                    </a:cubicBezTo>
                    <a:cubicBezTo>
                      <a:pt x="5289" y="4785"/>
                      <a:pt x="5257" y="5007"/>
                      <a:pt x="5121" y="5007"/>
                    </a:cubicBezTo>
                    <a:cubicBezTo>
                      <a:pt x="5117" y="5007"/>
                      <a:pt x="5114" y="5007"/>
                      <a:pt x="5111" y="5007"/>
                    </a:cubicBezTo>
                    <a:cubicBezTo>
                      <a:pt x="4143" y="4930"/>
                      <a:pt x="3187" y="4651"/>
                      <a:pt x="2216" y="4634"/>
                    </a:cubicBezTo>
                    <a:cubicBezTo>
                      <a:pt x="1471" y="4620"/>
                      <a:pt x="739" y="4526"/>
                      <a:pt x="1" y="4435"/>
                    </a:cubicBezTo>
                    <a:lnTo>
                      <a:pt x="1" y="6130"/>
                    </a:lnTo>
                    <a:cubicBezTo>
                      <a:pt x="192" y="6124"/>
                      <a:pt x="383" y="6112"/>
                      <a:pt x="576" y="6112"/>
                    </a:cubicBezTo>
                    <a:cubicBezTo>
                      <a:pt x="744" y="6112"/>
                      <a:pt x="914" y="6121"/>
                      <a:pt x="1089" y="6154"/>
                    </a:cubicBezTo>
                    <a:cubicBezTo>
                      <a:pt x="1287" y="6192"/>
                      <a:pt x="1416" y="6305"/>
                      <a:pt x="1598" y="6362"/>
                    </a:cubicBezTo>
                    <a:cubicBezTo>
                      <a:pt x="1664" y="6383"/>
                      <a:pt x="1727" y="6391"/>
                      <a:pt x="1788" y="6391"/>
                    </a:cubicBezTo>
                    <a:cubicBezTo>
                      <a:pt x="2025" y="6391"/>
                      <a:pt x="2230" y="6265"/>
                      <a:pt x="2470" y="6265"/>
                    </a:cubicBezTo>
                    <a:cubicBezTo>
                      <a:pt x="2611" y="6265"/>
                      <a:pt x="2704" y="6284"/>
                      <a:pt x="2836" y="6335"/>
                    </a:cubicBezTo>
                    <a:cubicBezTo>
                      <a:pt x="2932" y="6373"/>
                      <a:pt x="3016" y="6462"/>
                      <a:pt x="3114" y="6493"/>
                    </a:cubicBezTo>
                    <a:cubicBezTo>
                      <a:pt x="3273" y="6543"/>
                      <a:pt x="3375" y="6562"/>
                      <a:pt x="3442" y="6562"/>
                    </a:cubicBezTo>
                    <a:cubicBezTo>
                      <a:pt x="3642" y="6562"/>
                      <a:pt x="3545" y="6399"/>
                      <a:pt x="3775" y="6399"/>
                    </a:cubicBezTo>
                    <a:cubicBezTo>
                      <a:pt x="3787" y="6399"/>
                      <a:pt x="3799" y="6399"/>
                      <a:pt x="3811" y="6400"/>
                    </a:cubicBezTo>
                    <a:cubicBezTo>
                      <a:pt x="4194" y="6423"/>
                      <a:pt x="4475" y="6784"/>
                      <a:pt x="4842" y="6784"/>
                    </a:cubicBezTo>
                    <a:cubicBezTo>
                      <a:pt x="4995" y="6784"/>
                      <a:pt x="5027" y="7027"/>
                      <a:pt x="4873" y="7054"/>
                    </a:cubicBezTo>
                    <a:cubicBezTo>
                      <a:pt x="4834" y="7061"/>
                      <a:pt x="4799" y="7064"/>
                      <a:pt x="4766" y="7064"/>
                    </a:cubicBezTo>
                    <a:cubicBezTo>
                      <a:pt x="4473" y="7064"/>
                      <a:pt x="4378" y="6822"/>
                      <a:pt x="4080" y="6738"/>
                    </a:cubicBezTo>
                    <a:cubicBezTo>
                      <a:pt x="4031" y="6724"/>
                      <a:pt x="3984" y="6718"/>
                      <a:pt x="3939" y="6718"/>
                    </a:cubicBezTo>
                    <a:cubicBezTo>
                      <a:pt x="3710" y="6718"/>
                      <a:pt x="3525" y="6868"/>
                      <a:pt x="3290" y="6868"/>
                    </a:cubicBezTo>
                    <a:cubicBezTo>
                      <a:pt x="3234" y="6868"/>
                      <a:pt x="3175" y="6859"/>
                      <a:pt x="3112" y="6838"/>
                    </a:cubicBezTo>
                    <a:cubicBezTo>
                      <a:pt x="2850" y="6750"/>
                      <a:pt x="2806" y="6618"/>
                      <a:pt x="2548" y="6618"/>
                    </a:cubicBezTo>
                    <a:cubicBezTo>
                      <a:pt x="2494" y="6618"/>
                      <a:pt x="2431" y="6624"/>
                      <a:pt x="2355" y="6637"/>
                    </a:cubicBezTo>
                    <a:cubicBezTo>
                      <a:pt x="2169" y="6670"/>
                      <a:pt x="2124" y="6830"/>
                      <a:pt x="1909" y="6830"/>
                    </a:cubicBezTo>
                    <a:cubicBezTo>
                      <a:pt x="1907" y="6830"/>
                      <a:pt x="1905" y="6830"/>
                      <a:pt x="1903" y="6830"/>
                    </a:cubicBezTo>
                    <a:cubicBezTo>
                      <a:pt x="1721" y="6827"/>
                      <a:pt x="1668" y="6742"/>
                      <a:pt x="1514" y="6680"/>
                    </a:cubicBezTo>
                    <a:cubicBezTo>
                      <a:pt x="1205" y="6555"/>
                      <a:pt x="943" y="6440"/>
                      <a:pt x="608" y="6440"/>
                    </a:cubicBezTo>
                    <a:cubicBezTo>
                      <a:pt x="587" y="6440"/>
                      <a:pt x="565" y="6441"/>
                      <a:pt x="543" y="6442"/>
                    </a:cubicBezTo>
                    <a:cubicBezTo>
                      <a:pt x="390" y="6448"/>
                      <a:pt x="247" y="6454"/>
                      <a:pt x="108" y="6454"/>
                    </a:cubicBezTo>
                    <a:cubicBezTo>
                      <a:pt x="72" y="6454"/>
                      <a:pt x="36" y="6454"/>
                      <a:pt x="1" y="6453"/>
                    </a:cubicBezTo>
                    <a:lnTo>
                      <a:pt x="1" y="8065"/>
                    </a:lnTo>
                    <a:cubicBezTo>
                      <a:pt x="374" y="8093"/>
                      <a:pt x="724" y="8216"/>
                      <a:pt x="992" y="8523"/>
                    </a:cubicBezTo>
                    <a:cubicBezTo>
                      <a:pt x="1062" y="8604"/>
                      <a:pt x="997" y="8736"/>
                      <a:pt x="907" y="8736"/>
                    </a:cubicBezTo>
                    <a:cubicBezTo>
                      <a:pt x="887" y="8736"/>
                      <a:pt x="865" y="8729"/>
                      <a:pt x="843" y="8714"/>
                    </a:cubicBezTo>
                    <a:cubicBezTo>
                      <a:pt x="585" y="8530"/>
                      <a:pt x="301" y="8434"/>
                      <a:pt x="1" y="8395"/>
                    </a:cubicBezTo>
                    <a:lnTo>
                      <a:pt x="1" y="10584"/>
                    </a:lnTo>
                    <a:cubicBezTo>
                      <a:pt x="43" y="10589"/>
                      <a:pt x="82" y="10591"/>
                      <a:pt x="118" y="10591"/>
                    </a:cubicBezTo>
                    <a:cubicBezTo>
                      <a:pt x="316" y="10591"/>
                      <a:pt x="439" y="10527"/>
                      <a:pt x="748" y="10450"/>
                    </a:cubicBezTo>
                    <a:cubicBezTo>
                      <a:pt x="824" y="10431"/>
                      <a:pt x="892" y="10423"/>
                      <a:pt x="955" y="10423"/>
                    </a:cubicBezTo>
                    <a:cubicBezTo>
                      <a:pt x="1281" y="10423"/>
                      <a:pt x="1472" y="10633"/>
                      <a:pt x="1864" y="10633"/>
                    </a:cubicBezTo>
                    <a:cubicBezTo>
                      <a:pt x="1882" y="10633"/>
                      <a:pt x="1901" y="10632"/>
                      <a:pt x="1921" y="10631"/>
                    </a:cubicBezTo>
                    <a:cubicBezTo>
                      <a:pt x="2414" y="10605"/>
                      <a:pt x="2864" y="10451"/>
                      <a:pt x="3365" y="10451"/>
                    </a:cubicBezTo>
                    <a:cubicBezTo>
                      <a:pt x="3407" y="10451"/>
                      <a:pt x="3449" y="10452"/>
                      <a:pt x="3491" y="10454"/>
                    </a:cubicBezTo>
                    <a:cubicBezTo>
                      <a:pt x="4393" y="10501"/>
                      <a:pt x="5291" y="10706"/>
                      <a:pt x="6155" y="10992"/>
                    </a:cubicBezTo>
                    <a:lnTo>
                      <a:pt x="10819" y="10992"/>
                    </a:lnTo>
                    <a:cubicBezTo>
                      <a:pt x="10488" y="10597"/>
                      <a:pt x="10147" y="10534"/>
                      <a:pt x="9723" y="10534"/>
                    </a:cubicBezTo>
                    <a:cubicBezTo>
                      <a:pt x="9596" y="10534"/>
                      <a:pt x="9460" y="10539"/>
                      <a:pt x="9315" y="10543"/>
                    </a:cubicBezTo>
                    <a:cubicBezTo>
                      <a:pt x="9197" y="10547"/>
                      <a:pt x="9147" y="10572"/>
                      <a:pt x="9090" y="10572"/>
                    </a:cubicBezTo>
                    <a:cubicBezTo>
                      <a:pt x="9047" y="10572"/>
                      <a:pt x="8999" y="10557"/>
                      <a:pt x="8914" y="10507"/>
                    </a:cubicBezTo>
                    <a:cubicBezTo>
                      <a:pt x="8635" y="10345"/>
                      <a:pt x="8373" y="9958"/>
                      <a:pt x="8102" y="9767"/>
                    </a:cubicBezTo>
                    <a:cubicBezTo>
                      <a:pt x="7752" y="9520"/>
                      <a:pt x="7381" y="9278"/>
                      <a:pt x="6949" y="9248"/>
                    </a:cubicBezTo>
                    <a:cubicBezTo>
                      <a:pt x="6609" y="9225"/>
                      <a:pt x="6498" y="9236"/>
                      <a:pt x="6171" y="9140"/>
                    </a:cubicBezTo>
                    <a:cubicBezTo>
                      <a:pt x="5926" y="9067"/>
                      <a:pt x="5724" y="9033"/>
                      <a:pt x="5527" y="9033"/>
                    </a:cubicBezTo>
                    <a:cubicBezTo>
                      <a:pt x="5322" y="9033"/>
                      <a:pt x="5122" y="9070"/>
                      <a:pt x="4882" y="9140"/>
                    </a:cubicBezTo>
                    <a:cubicBezTo>
                      <a:pt x="4729" y="9185"/>
                      <a:pt x="4575" y="9225"/>
                      <a:pt x="4419" y="9225"/>
                    </a:cubicBezTo>
                    <a:cubicBezTo>
                      <a:pt x="4333" y="9225"/>
                      <a:pt x="4247" y="9213"/>
                      <a:pt x="4160" y="9183"/>
                    </a:cubicBezTo>
                    <a:cubicBezTo>
                      <a:pt x="4001" y="9128"/>
                      <a:pt x="3535" y="8717"/>
                      <a:pt x="3280" y="8717"/>
                    </a:cubicBezTo>
                    <a:cubicBezTo>
                      <a:pt x="3211" y="8717"/>
                      <a:pt x="3158" y="8747"/>
                      <a:pt x="3130" y="8823"/>
                    </a:cubicBezTo>
                    <a:cubicBezTo>
                      <a:pt x="3109" y="8880"/>
                      <a:pt x="3067" y="8905"/>
                      <a:pt x="3025" y="8905"/>
                    </a:cubicBezTo>
                    <a:cubicBezTo>
                      <a:pt x="2960" y="8905"/>
                      <a:pt x="2895" y="8848"/>
                      <a:pt x="2908" y="8761"/>
                    </a:cubicBezTo>
                    <a:cubicBezTo>
                      <a:pt x="2950" y="8488"/>
                      <a:pt x="3097" y="8396"/>
                      <a:pt x="3275" y="8396"/>
                    </a:cubicBezTo>
                    <a:cubicBezTo>
                      <a:pt x="3494" y="8396"/>
                      <a:pt x="3760" y="8535"/>
                      <a:pt x="3936" y="8643"/>
                    </a:cubicBezTo>
                    <a:cubicBezTo>
                      <a:pt x="4159" y="8781"/>
                      <a:pt x="4337" y="8829"/>
                      <a:pt x="4496" y="8829"/>
                    </a:cubicBezTo>
                    <a:cubicBezTo>
                      <a:pt x="4852" y="8829"/>
                      <a:pt x="5113" y="8589"/>
                      <a:pt x="5584" y="8589"/>
                    </a:cubicBezTo>
                    <a:cubicBezTo>
                      <a:pt x="5590" y="8589"/>
                      <a:pt x="5597" y="8589"/>
                      <a:pt x="5603" y="8589"/>
                    </a:cubicBezTo>
                    <a:cubicBezTo>
                      <a:pt x="5744" y="8591"/>
                      <a:pt x="5845" y="8620"/>
                      <a:pt x="5983" y="8661"/>
                    </a:cubicBezTo>
                    <a:cubicBezTo>
                      <a:pt x="6350" y="8772"/>
                      <a:pt x="6558" y="8873"/>
                      <a:pt x="6955" y="8895"/>
                    </a:cubicBezTo>
                    <a:cubicBezTo>
                      <a:pt x="7404" y="8921"/>
                      <a:pt x="7703" y="9087"/>
                      <a:pt x="8079" y="9337"/>
                    </a:cubicBezTo>
                    <a:cubicBezTo>
                      <a:pt x="8421" y="9566"/>
                      <a:pt x="8865" y="10170"/>
                      <a:pt x="9237" y="10238"/>
                    </a:cubicBezTo>
                    <a:cubicBezTo>
                      <a:pt x="9245" y="10239"/>
                      <a:pt x="9255" y="10240"/>
                      <a:pt x="9265" y="10240"/>
                    </a:cubicBezTo>
                    <a:cubicBezTo>
                      <a:pt x="9381" y="10240"/>
                      <a:pt x="9594" y="10147"/>
                      <a:pt x="9695" y="10140"/>
                    </a:cubicBezTo>
                    <a:cubicBezTo>
                      <a:pt x="9723" y="10139"/>
                      <a:pt x="9750" y="10138"/>
                      <a:pt x="9778" y="10138"/>
                    </a:cubicBezTo>
                    <a:cubicBezTo>
                      <a:pt x="9978" y="10138"/>
                      <a:pt x="10182" y="10180"/>
                      <a:pt x="10367" y="10253"/>
                    </a:cubicBezTo>
                    <a:cubicBezTo>
                      <a:pt x="10693" y="10380"/>
                      <a:pt x="10911" y="10587"/>
                      <a:pt x="11112" y="10861"/>
                    </a:cubicBezTo>
                    <a:cubicBezTo>
                      <a:pt x="11145" y="10904"/>
                      <a:pt x="11142" y="10952"/>
                      <a:pt x="11122" y="10992"/>
                    </a:cubicBezTo>
                    <a:lnTo>
                      <a:pt x="12851" y="10992"/>
                    </a:lnTo>
                    <a:cubicBezTo>
                      <a:pt x="12262" y="9032"/>
                      <a:pt x="11561" y="7050"/>
                      <a:pt x="11200" y="5040"/>
                    </a:cubicBezTo>
                    <a:cubicBezTo>
                      <a:pt x="11137" y="5037"/>
                      <a:pt x="11071" y="5010"/>
                      <a:pt x="11025" y="4945"/>
                    </a:cubicBezTo>
                    <a:lnTo>
                      <a:pt x="11023" y="4945"/>
                    </a:lnTo>
                    <a:cubicBezTo>
                      <a:pt x="9617" y="2992"/>
                      <a:pt x="7041" y="1937"/>
                      <a:pt x="4842" y="1167"/>
                    </a:cubicBezTo>
                    <a:cubicBezTo>
                      <a:pt x="3270" y="615"/>
                      <a:pt x="1648" y="22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6" name="Google Shape;2286;p41"/>
            <p:cNvSpPr/>
            <p:nvPr/>
          </p:nvSpPr>
          <p:spPr>
            <a:xfrm>
              <a:off x="1598800" y="3603025"/>
              <a:ext cx="125475" cy="6125"/>
            </a:xfrm>
            <a:custGeom>
              <a:avLst/>
              <a:gdLst/>
              <a:ahLst/>
              <a:cxnLst/>
              <a:rect l="l" t="t" r="r" b="b"/>
              <a:pathLst>
                <a:path w="5019" h="245" extrusionOk="0">
                  <a:moveTo>
                    <a:pt x="3175" y="1"/>
                  </a:moveTo>
                  <a:cubicBezTo>
                    <a:pt x="3146" y="1"/>
                    <a:pt x="3118" y="1"/>
                    <a:pt x="3089" y="1"/>
                  </a:cubicBezTo>
                  <a:cubicBezTo>
                    <a:pt x="2554" y="9"/>
                    <a:pt x="2068" y="183"/>
                    <a:pt x="1545" y="183"/>
                  </a:cubicBezTo>
                  <a:cubicBezTo>
                    <a:pt x="1526" y="183"/>
                    <a:pt x="1507" y="183"/>
                    <a:pt x="1488" y="183"/>
                  </a:cubicBezTo>
                  <a:cubicBezTo>
                    <a:pt x="1146" y="174"/>
                    <a:pt x="1346" y="70"/>
                    <a:pt x="1140" y="70"/>
                  </a:cubicBezTo>
                  <a:cubicBezTo>
                    <a:pt x="1060" y="70"/>
                    <a:pt x="921" y="85"/>
                    <a:pt x="669" y="127"/>
                  </a:cubicBezTo>
                  <a:cubicBezTo>
                    <a:pt x="552" y="147"/>
                    <a:pt x="447" y="197"/>
                    <a:pt x="327" y="210"/>
                  </a:cubicBezTo>
                  <a:cubicBezTo>
                    <a:pt x="271" y="215"/>
                    <a:pt x="219" y="218"/>
                    <a:pt x="168" y="218"/>
                  </a:cubicBezTo>
                  <a:cubicBezTo>
                    <a:pt x="110" y="218"/>
                    <a:pt x="54" y="215"/>
                    <a:pt x="1" y="210"/>
                  </a:cubicBezTo>
                  <a:lnTo>
                    <a:pt x="1" y="245"/>
                  </a:lnTo>
                  <a:lnTo>
                    <a:pt x="5019" y="245"/>
                  </a:lnTo>
                  <a:cubicBezTo>
                    <a:pt x="4405" y="96"/>
                    <a:pt x="3783" y="1"/>
                    <a:pt x="3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1"/>
            <p:cNvSpPr/>
            <p:nvPr/>
          </p:nvSpPr>
          <p:spPr>
            <a:xfrm>
              <a:off x="1649100" y="3395425"/>
              <a:ext cx="172150" cy="57525"/>
            </a:xfrm>
            <a:custGeom>
              <a:avLst/>
              <a:gdLst/>
              <a:ahLst/>
              <a:cxnLst/>
              <a:rect l="l" t="t" r="r" b="b"/>
              <a:pathLst>
                <a:path w="6886" h="2301" extrusionOk="0">
                  <a:moveTo>
                    <a:pt x="389" y="0"/>
                  </a:moveTo>
                  <a:cubicBezTo>
                    <a:pt x="344" y="0"/>
                    <a:pt x="299" y="22"/>
                    <a:pt x="269" y="70"/>
                  </a:cubicBezTo>
                  <a:cubicBezTo>
                    <a:pt x="141" y="269"/>
                    <a:pt x="70" y="438"/>
                    <a:pt x="14" y="672"/>
                  </a:cubicBezTo>
                  <a:cubicBezTo>
                    <a:pt x="1" y="729"/>
                    <a:pt x="55" y="779"/>
                    <a:pt x="104" y="779"/>
                  </a:cubicBezTo>
                  <a:cubicBezTo>
                    <a:pt x="128" y="779"/>
                    <a:pt x="151" y="766"/>
                    <a:pt x="164" y="736"/>
                  </a:cubicBezTo>
                  <a:cubicBezTo>
                    <a:pt x="200" y="626"/>
                    <a:pt x="252" y="527"/>
                    <a:pt x="320" y="436"/>
                  </a:cubicBezTo>
                  <a:cubicBezTo>
                    <a:pt x="404" y="757"/>
                    <a:pt x="472" y="945"/>
                    <a:pt x="716" y="945"/>
                  </a:cubicBezTo>
                  <a:cubicBezTo>
                    <a:pt x="792" y="945"/>
                    <a:pt x="885" y="926"/>
                    <a:pt x="1002" y="888"/>
                  </a:cubicBezTo>
                  <a:cubicBezTo>
                    <a:pt x="1139" y="842"/>
                    <a:pt x="1181" y="784"/>
                    <a:pt x="1245" y="784"/>
                  </a:cubicBezTo>
                  <a:cubicBezTo>
                    <a:pt x="1285" y="784"/>
                    <a:pt x="1334" y="808"/>
                    <a:pt x="1421" y="873"/>
                  </a:cubicBezTo>
                  <a:cubicBezTo>
                    <a:pt x="1507" y="938"/>
                    <a:pt x="1519" y="1057"/>
                    <a:pt x="1622" y="1122"/>
                  </a:cubicBezTo>
                  <a:cubicBezTo>
                    <a:pt x="1705" y="1175"/>
                    <a:pt x="1761" y="1192"/>
                    <a:pt x="1815" y="1192"/>
                  </a:cubicBezTo>
                  <a:cubicBezTo>
                    <a:pt x="1881" y="1192"/>
                    <a:pt x="1943" y="1166"/>
                    <a:pt x="2050" y="1148"/>
                  </a:cubicBezTo>
                  <a:cubicBezTo>
                    <a:pt x="2140" y="1133"/>
                    <a:pt x="2165" y="1015"/>
                    <a:pt x="2242" y="985"/>
                  </a:cubicBezTo>
                  <a:cubicBezTo>
                    <a:pt x="2497" y="884"/>
                    <a:pt x="2641" y="848"/>
                    <a:pt x="2752" y="848"/>
                  </a:cubicBezTo>
                  <a:cubicBezTo>
                    <a:pt x="2917" y="848"/>
                    <a:pt x="3009" y="927"/>
                    <a:pt x="3283" y="987"/>
                  </a:cubicBezTo>
                  <a:cubicBezTo>
                    <a:pt x="3408" y="1014"/>
                    <a:pt x="3453" y="1022"/>
                    <a:pt x="3471" y="1022"/>
                  </a:cubicBezTo>
                  <a:cubicBezTo>
                    <a:pt x="3494" y="1022"/>
                    <a:pt x="3471" y="1009"/>
                    <a:pt x="3514" y="1009"/>
                  </a:cubicBezTo>
                  <a:cubicBezTo>
                    <a:pt x="3542" y="1009"/>
                    <a:pt x="3596" y="1014"/>
                    <a:pt x="3706" y="1031"/>
                  </a:cubicBezTo>
                  <a:cubicBezTo>
                    <a:pt x="4132" y="1098"/>
                    <a:pt x="3925" y="996"/>
                    <a:pt x="4603" y="1314"/>
                  </a:cubicBezTo>
                  <a:cubicBezTo>
                    <a:pt x="4938" y="1471"/>
                    <a:pt x="5329" y="1491"/>
                    <a:pt x="5657" y="1655"/>
                  </a:cubicBezTo>
                  <a:cubicBezTo>
                    <a:pt x="6051" y="1851"/>
                    <a:pt x="6286" y="2192"/>
                    <a:pt x="6729" y="2297"/>
                  </a:cubicBezTo>
                  <a:cubicBezTo>
                    <a:pt x="6739" y="2299"/>
                    <a:pt x="6748" y="2301"/>
                    <a:pt x="6757" y="2301"/>
                  </a:cubicBezTo>
                  <a:cubicBezTo>
                    <a:pt x="6860" y="2301"/>
                    <a:pt x="6886" y="2154"/>
                    <a:pt x="6783" y="2109"/>
                  </a:cubicBezTo>
                  <a:cubicBezTo>
                    <a:pt x="6354" y="1925"/>
                    <a:pt x="6008" y="1564"/>
                    <a:pt x="5568" y="1414"/>
                  </a:cubicBezTo>
                  <a:cubicBezTo>
                    <a:pt x="5149" y="1272"/>
                    <a:pt x="5034" y="1325"/>
                    <a:pt x="4531" y="1065"/>
                  </a:cubicBezTo>
                  <a:cubicBezTo>
                    <a:pt x="4289" y="941"/>
                    <a:pt x="4201" y="888"/>
                    <a:pt x="3924" y="866"/>
                  </a:cubicBezTo>
                  <a:cubicBezTo>
                    <a:pt x="3545" y="837"/>
                    <a:pt x="3352" y="824"/>
                    <a:pt x="2981" y="680"/>
                  </a:cubicBezTo>
                  <a:cubicBezTo>
                    <a:pt x="2861" y="634"/>
                    <a:pt x="2735" y="563"/>
                    <a:pt x="2604" y="549"/>
                  </a:cubicBezTo>
                  <a:cubicBezTo>
                    <a:pt x="2573" y="545"/>
                    <a:pt x="2546" y="544"/>
                    <a:pt x="2520" y="544"/>
                  </a:cubicBezTo>
                  <a:cubicBezTo>
                    <a:pt x="2379" y="544"/>
                    <a:pt x="2305" y="590"/>
                    <a:pt x="2155" y="632"/>
                  </a:cubicBezTo>
                  <a:cubicBezTo>
                    <a:pt x="2044" y="662"/>
                    <a:pt x="1978" y="748"/>
                    <a:pt x="1877" y="748"/>
                  </a:cubicBezTo>
                  <a:cubicBezTo>
                    <a:pt x="1836" y="748"/>
                    <a:pt x="1790" y="734"/>
                    <a:pt x="1732" y="696"/>
                  </a:cubicBezTo>
                  <a:cubicBezTo>
                    <a:pt x="1656" y="646"/>
                    <a:pt x="1632" y="473"/>
                    <a:pt x="1559" y="404"/>
                  </a:cubicBezTo>
                  <a:cubicBezTo>
                    <a:pt x="1460" y="310"/>
                    <a:pt x="1367" y="279"/>
                    <a:pt x="1279" y="279"/>
                  </a:cubicBezTo>
                  <a:cubicBezTo>
                    <a:pt x="1106" y="279"/>
                    <a:pt x="952" y="401"/>
                    <a:pt x="815" y="401"/>
                  </a:cubicBezTo>
                  <a:cubicBezTo>
                    <a:pt x="714" y="401"/>
                    <a:pt x="621" y="335"/>
                    <a:pt x="536" y="108"/>
                  </a:cubicBezTo>
                  <a:cubicBezTo>
                    <a:pt x="511" y="40"/>
                    <a:pt x="45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1"/>
            <p:cNvSpPr/>
            <p:nvPr/>
          </p:nvSpPr>
          <p:spPr>
            <a:xfrm>
              <a:off x="1598800" y="3437425"/>
              <a:ext cx="132225" cy="22075"/>
            </a:xfrm>
            <a:custGeom>
              <a:avLst/>
              <a:gdLst/>
              <a:ahLst/>
              <a:cxnLst/>
              <a:rect l="l" t="t" r="r" b="b"/>
              <a:pathLst>
                <a:path w="5289" h="883" extrusionOk="0">
                  <a:moveTo>
                    <a:pt x="1" y="0"/>
                  </a:moveTo>
                  <a:lnTo>
                    <a:pt x="1" y="310"/>
                  </a:lnTo>
                  <a:cubicBezTo>
                    <a:pt x="740" y="401"/>
                    <a:pt x="1471" y="495"/>
                    <a:pt x="2216" y="509"/>
                  </a:cubicBezTo>
                  <a:cubicBezTo>
                    <a:pt x="3187" y="526"/>
                    <a:pt x="4143" y="805"/>
                    <a:pt x="5111" y="882"/>
                  </a:cubicBezTo>
                  <a:cubicBezTo>
                    <a:pt x="5114" y="882"/>
                    <a:pt x="5117" y="882"/>
                    <a:pt x="5121" y="882"/>
                  </a:cubicBezTo>
                  <a:cubicBezTo>
                    <a:pt x="5257" y="882"/>
                    <a:pt x="5289" y="660"/>
                    <a:pt x="5149" y="629"/>
                  </a:cubicBezTo>
                  <a:cubicBezTo>
                    <a:pt x="3714" y="311"/>
                    <a:pt x="2259" y="301"/>
                    <a:pt x="813" y="110"/>
                  </a:cubicBezTo>
                  <a:cubicBezTo>
                    <a:pt x="543" y="75"/>
                    <a:pt x="271" y="3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1"/>
            <p:cNvSpPr/>
            <p:nvPr/>
          </p:nvSpPr>
          <p:spPr>
            <a:xfrm>
              <a:off x="1760500" y="3466300"/>
              <a:ext cx="104375" cy="45650"/>
            </a:xfrm>
            <a:custGeom>
              <a:avLst/>
              <a:gdLst/>
              <a:ahLst/>
              <a:cxnLst/>
              <a:rect l="l" t="t" r="r" b="b"/>
              <a:pathLst>
                <a:path w="4175" h="1826" extrusionOk="0">
                  <a:moveTo>
                    <a:pt x="171" y="0"/>
                  </a:moveTo>
                  <a:cubicBezTo>
                    <a:pt x="130" y="0"/>
                    <a:pt x="85" y="21"/>
                    <a:pt x="70" y="57"/>
                  </a:cubicBezTo>
                  <a:cubicBezTo>
                    <a:pt x="9" y="196"/>
                    <a:pt x="1" y="204"/>
                    <a:pt x="44" y="353"/>
                  </a:cubicBezTo>
                  <a:cubicBezTo>
                    <a:pt x="56" y="397"/>
                    <a:pt x="98" y="419"/>
                    <a:pt x="138" y="419"/>
                  </a:cubicBezTo>
                  <a:cubicBezTo>
                    <a:pt x="185" y="419"/>
                    <a:pt x="229" y="390"/>
                    <a:pt x="225" y="332"/>
                  </a:cubicBezTo>
                  <a:cubicBezTo>
                    <a:pt x="225" y="332"/>
                    <a:pt x="225" y="332"/>
                    <a:pt x="225" y="332"/>
                  </a:cubicBezTo>
                  <a:cubicBezTo>
                    <a:pt x="227" y="332"/>
                    <a:pt x="617" y="639"/>
                    <a:pt x="701" y="663"/>
                  </a:cubicBezTo>
                  <a:cubicBezTo>
                    <a:pt x="741" y="675"/>
                    <a:pt x="774" y="679"/>
                    <a:pt x="805" y="679"/>
                  </a:cubicBezTo>
                  <a:cubicBezTo>
                    <a:pt x="896" y="679"/>
                    <a:pt x="955" y="636"/>
                    <a:pt x="1065" y="617"/>
                  </a:cubicBezTo>
                  <a:cubicBezTo>
                    <a:pt x="1126" y="606"/>
                    <a:pt x="1187" y="601"/>
                    <a:pt x="1248" y="601"/>
                  </a:cubicBezTo>
                  <a:cubicBezTo>
                    <a:pt x="1723" y="601"/>
                    <a:pt x="2203" y="903"/>
                    <a:pt x="2623" y="1106"/>
                  </a:cubicBezTo>
                  <a:cubicBezTo>
                    <a:pt x="3069" y="1323"/>
                    <a:pt x="3488" y="1584"/>
                    <a:pt x="3929" y="1808"/>
                  </a:cubicBezTo>
                  <a:cubicBezTo>
                    <a:pt x="3952" y="1820"/>
                    <a:pt x="3975" y="1825"/>
                    <a:pt x="3996" y="1825"/>
                  </a:cubicBezTo>
                  <a:cubicBezTo>
                    <a:pt x="4110" y="1825"/>
                    <a:pt x="4175" y="1668"/>
                    <a:pt x="4063" y="1584"/>
                  </a:cubicBezTo>
                  <a:cubicBezTo>
                    <a:pt x="3384" y="1082"/>
                    <a:pt x="2308" y="428"/>
                    <a:pt x="1454" y="290"/>
                  </a:cubicBezTo>
                  <a:cubicBezTo>
                    <a:pt x="1427" y="285"/>
                    <a:pt x="1401" y="283"/>
                    <a:pt x="1376" y="283"/>
                  </a:cubicBezTo>
                  <a:cubicBezTo>
                    <a:pt x="1207" y="283"/>
                    <a:pt x="1078" y="370"/>
                    <a:pt x="926" y="372"/>
                  </a:cubicBezTo>
                  <a:cubicBezTo>
                    <a:pt x="923" y="372"/>
                    <a:pt x="920" y="372"/>
                    <a:pt x="917" y="372"/>
                  </a:cubicBezTo>
                  <a:cubicBezTo>
                    <a:pt x="617" y="372"/>
                    <a:pt x="475" y="90"/>
                    <a:pt x="201" y="4"/>
                  </a:cubicBezTo>
                  <a:cubicBezTo>
                    <a:pt x="192" y="2"/>
                    <a:pt x="182"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1"/>
            <p:cNvSpPr/>
            <p:nvPr/>
          </p:nvSpPr>
          <p:spPr>
            <a:xfrm>
              <a:off x="1598800" y="3487075"/>
              <a:ext cx="125700" cy="23850"/>
            </a:xfrm>
            <a:custGeom>
              <a:avLst/>
              <a:gdLst/>
              <a:ahLst/>
              <a:cxnLst/>
              <a:rect l="l" t="t" r="r" b="b"/>
              <a:pathLst>
                <a:path w="5028" h="954" extrusionOk="0">
                  <a:moveTo>
                    <a:pt x="576" y="1"/>
                  </a:moveTo>
                  <a:cubicBezTo>
                    <a:pt x="383" y="1"/>
                    <a:pt x="192" y="13"/>
                    <a:pt x="1" y="19"/>
                  </a:cubicBezTo>
                  <a:lnTo>
                    <a:pt x="1" y="342"/>
                  </a:lnTo>
                  <a:cubicBezTo>
                    <a:pt x="36" y="343"/>
                    <a:pt x="72" y="343"/>
                    <a:pt x="108" y="343"/>
                  </a:cubicBezTo>
                  <a:cubicBezTo>
                    <a:pt x="247" y="343"/>
                    <a:pt x="390" y="337"/>
                    <a:pt x="543" y="331"/>
                  </a:cubicBezTo>
                  <a:cubicBezTo>
                    <a:pt x="565" y="330"/>
                    <a:pt x="587" y="329"/>
                    <a:pt x="608" y="329"/>
                  </a:cubicBezTo>
                  <a:cubicBezTo>
                    <a:pt x="943" y="329"/>
                    <a:pt x="1205" y="444"/>
                    <a:pt x="1514" y="569"/>
                  </a:cubicBezTo>
                  <a:cubicBezTo>
                    <a:pt x="1668" y="631"/>
                    <a:pt x="1721" y="716"/>
                    <a:pt x="1903" y="719"/>
                  </a:cubicBezTo>
                  <a:cubicBezTo>
                    <a:pt x="1905" y="719"/>
                    <a:pt x="1907" y="719"/>
                    <a:pt x="1909" y="719"/>
                  </a:cubicBezTo>
                  <a:cubicBezTo>
                    <a:pt x="2124" y="719"/>
                    <a:pt x="2167" y="559"/>
                    <a:pt x="2354" y="526"/>
                  </a:cubicBezTo>
                  <a:cubicBezTo>
                    <a:pt x="2431" y="512"/>
                    <a:pt x="2494" y="506"/>
                    <a:pt x="2549" y="506"/>
                  </a:cubicBezTo>
                  <a:cubicBezTo>
                    <a:pt x="2806" y="506"/>
                    <a:pt x="2850" y="639"/>
                    <a:pt x="3112" y="727"/>
                  </a:cubicBezTo>
                  <a:cubicBezTo>
                    <a:pt x="3175" y="748"/>
                    <a:pt x="3234" y="757"/>
                    <a:pt x="3290" y="757"/>
                  </a:cubicBezTo>
                  <a:cubicBezTo>
                    <a:pt x="3525" y="757"/>
                    <a:pt x="3710" y="607"/>
                    <a:pt x="3939" y="607"/>
                  </a:cubicBezTo>
                  <a:cubicBezTo>
                    <a:pt x="3984" y="607"/>
                    <a:pt x="4031" y="613"/>
                    <a:pt x="4080" y="627"/>
                  </a:cubicBezTo>
                  <a:cubicBezTo>
                    <a:pt x="4378" y="711"/>
                    <a:pt x="4473" y="953"/>
                    <a:pt x="4766" y="953"/>
                  </a:cubicBezTo>
                  <a:cubicBezTo>
                    <a:pt x="4799" y="953"/>
                    <a:pt x="4834" y="950"/>
                    <a:pt x="4873" y="943"/>
                  </a:cubicBezTo>
                  <a:cubicBezTo>
                    <a:pt x="5027" y="916"/>
                    <a:pt x="4993" y="673"/>
                    <a:pt x="4842" y="673"/>
                  </a:cubicBezTo>
                  <a:cubicBezTo>
                    <a:pt x="4475" y="673"/>
                    <a:pt x="4194" y="312"/>
                    <a:pt x="3811" y="289"/>
                  </a:cubicBezTo>
                  <a:cubicBezTo>
                    <a:pt x="3799" y="288"/>
                    <a:pt x="3787" y="288"/>
                    <a:pt x="3775" y="288"/>
                  </a:cubicBezTo>
                  <a:cubicBezTo>
                    <a:pt x="3545" y="288"/>
                    <a:pt x="3642" y="451"/>
                    <a:pt x="3441" y="451"/>
                  </a:cubicBezTo>
                  <a:cubicBezTo>
                    <a:pt x="3373" y="451"/>
                    <a:pt x="3272" y="432"/>
                    <a:pt x="3112" y="382"/>
                  </a:cubicBezTo>
                  <a:cubicBezTo>
                    <a:pt x="3016" y="351"/>
                    <a:pt x="2932" y="262"/>
                    <a:pt x="2836" y="224"/>
                  </a:cubicBezTo>
                  <a:cubicBezTo>
                    <a:pt x="2704" y="173"/>
                    <a:pt x="2611" y="154"/>
                    <a:pt x="2470" y="154"/>
                  </a:cubicBezTo>
                  <a:cubicBezTo>
                    <a:pt x="2230" y="154"/>
                    <a:pt x="2025" y="280"/>
                    <a:pt x="1788" y="280"/>
                  </a:cubicBezTo>
                  <a:cubicBezTo>
                    <a:pt x="1727" y="280"/>
                    <a:pt x="1664" y="272"/>
                    <a:pt x="1598" y="251"/>
                  </a:cubicBezTo>
                  <a:cubicBezTo>
                    <a:pt x="1415" y="194"/>
                    <a:pt x="1287" y="81"/>
                    <a:pt x="1088" y="43"/>
                  </a:cubicBezTo>
                  <a:cubicBezTo>
                    <a:pt x="913" y="10"/>
                    <a:pt x="744"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1"/>
            <p:cNvSpPr/>
            <p:nvPr/>
          </p:nvSpPr>
          <p:spPr>
            <a:xfrm>
              <a:off x="1749850" y="3507625"/>
              <a:ext cx="128525" cy="44425"/>
            </a:xfrm>
            <a:custGeom>
              <a:avLst/>
              <a:gdLst/>
              <a:ahLst/>
              <a:cxnLst/>
              <a:rect l="l" t="t" r="r" b="b"/>
              <a:pathLst>
                <a:path w="5141" h="1777" extrusionOk="0">
                  <a:moveTo>
                    <a:pt x="497" y="0"/>
                  </a:moveTo>
                  <a:cubicBezTo>
                    <a:pt x="259" y="0"/>
                    <a:pt x="114" y="136"/>
                    <a:pt x="39" y="358"/>
                  </a:cubicBezTo>
                  <a:cubicBezTo>
                    <a:pt x="0" y="472"/>
                    <a:pt x="89" y="544"/>
                    <a:pt x="181" y="544"/>
                  </a:cubicBezTo>
                  <a:cubicBezTo>
                    <a:pt x="241" y="544"/>
                    <a:pt x="303" y="513"/>
                    <a:pt x="331" y="442"/>
                  </a:cubicBezTo>
                  <a:cubicBezTo>
                    <a:pt x="340" y="418"/>
                    <a:pt x="359" y="407"/>
                    <a:pt x="385" y="407"/>
                  </a:cubicBezTo>
                  <a:cubicBezTo>
                    <a:pt x="582" y="407"/>
                    <a:pt x="1188" y="1015"/>
                    <a:pt x="1350" y="1061"/>
                  </a:cubicBezTo>
                  <a:cubicBezTo>
                    <a:pt x="1423" y="1082"/>
                    <a:pt x="1486" y="1090"/>
                    <a:pt x="1543" y="1090"/>
                  </a:cubicBezTo>
                  <a:cubicBezTo>
                    <a:pt x="1723" y="1090"/>
                    <a:pt x="1843" y="1012"/>
                    <a:pt x="2027" y="1012"/>
                  </a:cubicBezTo>
                  <a:cubicBezTo>
                    <a:pt x="2116" y="1012"/>
                    <a:pt x="2219" y="1030"/>
                    <a:pt x="2352" y="1084"/>
                  </a:cubicBezTo>
                  <a:cubicBezTo>
                    <a:pt x="3166" y="1414"/>
                    <a:pt x="4032" y="1398"/>
                    <a:pt x="4877" y="1763"/>
                  </a:cubicBezTo>
                  <a:cubicBezTo>
                    <a:pt x="4899" y="1773"/>
                    <a:pt x="4921" y="1777"/>
                    <a:pt x="4941" y="1777"/>
                  </a:cubicBezTo>
                  <a:cubicBezTo>
                    <a:pt x="5064" y="1777"/>
                    <a:pt x="5140" y="1619"/>
                    <a:pt x="5015" y="1532"/>
                  </a:cubicBezTo>
                  <a:cubicBezTo>
                    <a:pt x="4523" y="1194"/>
                    <a:pt x="3944" y="1036"/>
                    <a:pt x="3352" y="992"/>
                  </a:cubicBezTo>
                  <a:cubicBezTo>
                    <a:pt x="2819" y="953"/>
                    <a:pt x="2447" y="579"/>
                    <a:pt x="1934" y="560"/>
                  </a:cubicBezTo>
                  <a:cubicBezTo>
                    <a:pt x="1922" y="559"/>
                    <a:pt x="1911" y="559"/>
                    <a:pt x="1901" y="559"/>
                  </a:cubicBezTo>
                  <a:cubicBezTo>
                    <a:pt x="1708" y="559"/>
                    <a:pt x="1772" y="637"/>
                    <a:pt x="1713" y="637"/>
                  </a:cubicBezTo>
                  <a:cubicBezTo>
                    <a:pt x="1678" y="637"/>
                    <a:pt x="1600" y="610"/>
                    <a:pt x="1403" y="523"/>
                  </a:cubicBezTo>
                  <a:cubicBezTo>
                    <a:pt x="771" y="245"/>
                    <a:pt x="1277" y="483"/>
                    <a:pt x="1005" y="276"/>
                  </a:cubicBezTo>
                  <a:cubicBezTo>
                    <a:pt x="854" y="161"/>
                    <a:pt x="759" y="20"/>
                    <a:pt x="551" y="2"/>
                  </a:cubicBezTo>
                  <a:cubicBezTo>
                    <a:pt x="533" y="1"/>
                    <a:pt x="515" y="0"/>
                    <a:pt x="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1"/>
            <p:cNvSpPr/>
            <p:nvPr/>
          </p:nvSpPr>
          <p:spPr>
            <a:xfrm>
              <a:off x="1671150" y="3544200"/>
              <a:ext cx="206275" cy="64925"/>
            </a:xfrm>
            <a:custGeom>
              <a:avLst/>
              <a:gdLst/>
              <a:ahLst/>
              <a:cxnLst/>
              <a:rect l="l" t="t" r="r" b="b"/>
              <a:pathLst>
                <a:path w="8251" h="2597" extrusionOk="0">
                  <a:moveTo>
                    <a:pt x="380" y="0"/>
                  </a:moveTo>
                  <a:cubicBezTo>
                    <a:pt x="202" y="0"/>
                    <a:pt x="56" y="92"/>
                    <a:pt x="14" y="365"/>
                  </a:cubicBezTo>
                  <a:cubicBezTo>
                    <a:pt x="0" y="452"/>
                    <a:pt x="65" y="509"/>
                    <a:pt x="130" y="509"/>
                  </a:cubicBezTo>
                  <a:cubicBezTo>
                    <a:pt x="173" y="509"/>
                    <a:pt x="215" y="485"/>
                    <a:pt x="236" y="429"/>
                  </a:cubicBezTo>
                  <a:cubicBezTo>
                    <a:pt x="263" y="352"/>
                    <a:pt x="317" y="322"/>
                    <a:pt x="386" y="322"/>
                  </a:cubicBezTo>
                  <a:cubicBezTo>
                    <a:pt x="641" y="322"/>
                    <a:pt x="1106" y="732"/>
                    <a:pt x="1265" y="787"/>
                  </a:cubicBezTo>
                  <a:cubicBezTo>
                    <a:pt x="1352" y="817"/>
                    <a:pt x="1438" y="829"/>
                    <a:pt x="1524" y="829"/>
                  </a:cubicBezTo>
                  <a:cubicBezTo>
                    <a:pt x="1679" y="829"/>
                    <a:pt x="1834" y="789"/>
                    <a:pt x="1987" y="744"/>
                  </a:cubicBezTo>
                  <a:cubicBezTo>
                    <a:pt x="2228" y="674"/>
                    <a:pt x="2428" y="637"/>
                    <a:pt x="2633" y="637"/>
                  </a:cubicBezTo>
                  <a:cubicBezTo>
                    <a:pt x="2830" y="637"/>
                    <a:pt x="3032" y="671"/>
                    <a:pt x="3277" y="744"/>
                  </a:cubicBezTo>
                  <a:cubicBezTo>
                    <a:pt x="3604" y="840"/>
                    <a:pt x="3714" y="829"/>
                    <a:pt x="4055" y="852"/>
                  </a:cubicBezTo>
                  <a:cubicBezTo>
                    <a:pt x="4487" y="882"/>
                    <a:pt x="4857" y="1124"/>
                    <a:pt x="5208" y="1371"/>
                  </a:cubicBezTo>
                  <a:cubicBezTo>
                    <a:pt x="5479" y="1562"/>
                    <a:pt x="5741" y="1949"/>
                    <a:pt x="6018" y="2111"/>
                  </a:cubicBezTo>
                  <a:cubicBezTo>
                    <a:pt x="6105" y="2161"/>
                    <a:pt x="6152" y="2176"/>
                    <a:pt x="6196" y="2176"/>
                  </a:cubicBezTo>
                  <a:cubicBezTo>
                    <a:pt x="6252" y="2176"/>
                    <a:pt x="6301" y="2151"/>
                    <a:pt x="6420" y="2147"/>
                  </a:cubicBezTo>
                  <a:cubicBezTo>
                    <a:pt x="6565" y="2143"/>
                    <a:pt x="6701" y="2138"/>
                    <a:pt x="6829" y="2138"/>
                  </a:cubicBezTo>
                  <a:cubicBezTo>
                    <a:pt x="7252" y="2138"/>
                    <a:pt x="7593" y="2201"/>
                    <a:pt x="7925" y="2596"/>
                  </a:cubicBezTo>
                  <a:lnTo>
                    <a:pt x="8228" y="2596"/>
                  </a:lnTo>
                  <a:cubicBezTo>
                    <a:pt x="8248" y="2556"/>
                    <a:pt x="8251" y="2508"/>
                    <a:pt x="8218" y="2465"/>
                  </a:cubicBezTo>
                  <a:cubicBezTo>
                    <a:pt x="8016" y="2191"/>
                    <a:pt x="7798" y="1984"/>
                    <a:pt x="7472" y="1857"/>
                  </a:cubicBezTo>
                  <a:cubicBezTo>
                    <a:pt x="7288" y="1784"/>
                    <a:pt x="7084" y="1742"/>
                    <a:pt x="6884" y="1742"/>
                  </a:cubicBezTo>
                  <a:cubicBezTo>
                    <a:pt x="6856" y="1742"/>
                    <a:pt x="6829" y="1743"/>
                    <a:pt x="6801" y="1744"/>
                  </a:cubicBezTo>
                  <a:cubicBezTo>
                    <a:pt x="6699" y="1751"/>
                    <a:pt x="6487" y="1844"/>
                    <a:pt x="6370" y="1844"/>
                  </a:cubicBezTo>
                  <a:cubicBezTo>
                    <a:pt x="6359" y="1844"/>
                    <a:pt x="6350" y="1843"/>
                    <a:pt x="6341" y="1842"/>
                  </a:cubicBezTo>
                  <a:cubicBezTo>
                    <a:pt x="5970" y="1774"/>
                    <a:pt x="5526" y="1170"/>
                    <a:pt x="5184" y="941"/>
                  </a:cubicBezTo>
                  <a:cubicBezTo>
                    <a:pt x="4809" y="691"/>
                    <a:pt x="4510" y="526"/>
                    <a:pt x="4061" y="500"/>
                  </a:cubicBezTo>
                  <a:cubicBezTo>
                    <a:pt x="3664" y="477"/>
                    <a:pt x="3456" y="376"/>
                    <a:pt x="3088" y="266"/>
                  </a:cubicBezTo>
                  <a:cubicBezTo>
                    <a:pt x="2950" y="224"/>
                    <a:pt x="2850" y="196"/>
                    <a:pt x="2709" y="193"/>
                  </a:cubicBezTo>
                  <a:cubicBezTo>
                    <a:pt x="2704" y="193"/>
                    <a:pt x="2698" y="193"/>
                    <a:pt x="2693" y="193"/>
                  </a:cubicBezTo>
                  <a:cubicBezTo>
                    <a:pt x="2220" y="193"/>
                    <a:pt x="1959" y="433"/>
                    <a:pt x="1602" y="433"/>
                  </a:cubicBezTo>
                  <a:cubicBezTo>
                    <a:pt x="1443" y="433"/>
                    <a:pt x="1266" y="385"/>
                    <a:pt x="1042" y="247"/>
                  </a:cubicBezTo>
                  <a:cubicBezTo>
                    <a:pt x="866" y="139"/>
                    <a:pt x="59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1"/>
            <p:cNvSpPr/>
            <p:nvPr/>
          </p:nvSpPr>
          <p:spPr>
            <a:xfrm>
              <a:off x="1598800" y="3594875"/>
              <a:ext cx="153875" cy="14275"/>
            </a:xfrm>
            <a:custGeom>
              <a:avLst/>
              <a:gdLst/>
              <a:ahLst/>
              <a:cxnLst/>
              <a:rect l="l" t="t" r="r" b="b"/>
              <a:pathLst>
                <a:path w="6155" h="571" extrusionOk="0">
                  <a:moveTo>
                    <a:pt x="955" y="0"/>
                  </a:moveTo>
                  <a:cubicBezTo>
                    <a:pt x="892" y="0"/>
                    <a:pt x="824" y="8"/>
                    <a:pt x="748" y="27"/>
                  </a:cubicBezTo>
                  <a:cubicBezTo>
                    <a:pt x="437" y="104"/>
                    <a:pt x="316" y="168"/>
                    <a:pt x="118" y="168"/>
                  </a:cubicBezTo>
                  <a:cubicBezTo>
                    <a:pt x="82" y="168"/>
                    <a:pt x="43" y="166"/>
                    <a:pt x="1" y="161"/>
                  </a:cubicBezTo>
                  <a:lnTo>
                    <a:pt x="1" y="536"/>
                  </a:lnTo>
                  <a:cubicBezTo>
                    <a:pt x="54" y="541"/>
                    <a:pt x="110" y="544"/>
                    <a:pt x="168" y="544"/>
                  </a:cubicBezTo>
                  <a:cubicBezTo>
                    <a:pt x="219" y="544"/>
                    <a:pt x="271" y="541"/>
                    <a:pt x="327" y="536"/>
                  </a:cubicBezTo>
                  <a:cubicBezTo>
                    <a:pt x="447" y="523"/>
                    <a:pt x="552" y="473"/>
                    <a:pt x="669" y="453"/>
                  </a:cubicBezTo>
                  <a:cubicBezTo>
                    <a:pt x="921" y="411"/>
                    <a:pt x="1060" y="396"/>
                    <a:pt x="1140" y="396"/>
                  </a:cubicBezTo>
                  <a:cubicBezTo>
                    <a:pt x="1346" y="396"/>
                    <a:pt x="1146" y="500"/>
                    <a:pt x="1488" y="509"/>
                  </a:cubicBezTo>
                  <a:cubicBezTo>
                    <a:pt x="1507" y="509"/>
                    <a:pt x="1526" y="509"/>
                    <a:pt x="1545" y="509"/>
                  </a:cubicBezTo>
                  <a:cubicBezTo>
                    <a:pt x="2068" y="509"/>
                    <a:pt x="2554" y="335"/>
                    <a:pt x="3089" y="327"/>
                  </a:cubicBezTo>
                  <a:cubicBezTo>
                    <a:pt x="3118" y="327"/>
                    <a:pt x="3146" y="327"/>
                    <a:pt x="3175" y="327"/>
                  </a:cubicBezTo>
                  <a:cubicBezTo>
                    <a:pt x="3783" y="327"/>
                    <a:pt x="4405" y="422"/>
                    <a:pt x="5019" y="571"/>
                  </a:cubicBezTo>
                  <a:lnTo>
                    <a:pt x="6155" y="571"/>
                  </a:lnTo>
                  <a:cubicBezTo>
                    <a:pt x="5291" y="283"/>
                    <a:pt x="4393" y="78"/>
                    <a:pt x="3490" y="31"/>
                  </a:cubicBezTo>
                  <a:cubicBezTo>
                    <a:pt x="3447" y="29"/>
                    <a:pt x="3405" y="28"/>
                    <a:pt x="3364" y="28"/>
                  </a:cubicBezTo>
                  <a:cubicBezTo>
                    <a:pt x="2863" y="28"/>
                    <a:pt x="2414" y="182"/>
                    <a:pt x="1921" y="208"/>
                  </a:cubicBezTo>
                  <a:cubicBezTo>
                    <a:pt x="1901" y="209"/>
                    <a:pt x="1882" y="210"/>
                    <a:pt x="1864" y="210"/>
                  </a:cubicBezTo>
                  <a:cubicBezTo>
                    <a:pt x="1472" y="210"/>
                    <a:pt x="1281"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1"/>
            <p:cNvSpPr/>
            <p:nvPr/>
          </p:nvSpPr>
          <p:spPr>
            <a:xfrm>
              <a:off x="1918500" y="3304825"/>
              <a:ext cx="155300" cy="134775"/>
            </a:xfrm>
            <a:custGeom>
              <a:avLst/>
              <a:gdLst/>
              <a:ahLst/>
              <a:cxnLst/>
              <a:rect l="l" t="t" r="r" b="b"/>
              <a:pathLst>
                <a:path w="6212" h="5391" extrusionOk="0">
                  <a:moveTo>
                    <a:pt x="6092" y="1"/>
                  </a:moveTo>
                  <a:cubicBezTo>
                    <a:pt x="6061" y="1"/>
                    <a:pt x="6029" y="15"/>
                    <a:pt x="6008" y="48"/>
                  </a:cubicBezTo>
                  <a:cubicBezTo>
                    <a:pt x="5773" y="416"/>
                    <a:pt x="5286" y="505"/>
                    <a:pt x="4955" y="757"/>
                  </a:cubicBezTo>
                  <a:cubicBezTo>
                    <a:pt x="4506" y="1097"/>
                    <a:pt x="4128" y="1504"/>
                    <a:pt x="3658" y="1824"/>
                  </a:cubicBezTo>
                  <a:cubicBezTo>
                    <a:pt x="3316" y="2055"/>
                    <a:pt x="2906" y="2218"/>
                    <a:pt x="2588" y="2483"/>
                  </a:cubicBezTo>
                  <a:cubicBezTo>
                    <a:pt x="2338" y="2692"/>
                    <a:pt x="2203" y="2966"/>
                    <a:pt x="1970" y="3181"/>
                  </a:cubicBezTo>
                  <a:cubicBezTo>
                    <a:pt x="1862" y="3281"/>
                    <a:pt x="1688" y="3350"/>
                    <a:pt x="1612" y="3486"/>
                  </a:cubicBezTo>
                  <a:cubicBezTo>
                    <a:pt x="1460" y="3755"/>
                    <a:pt x="1536" y="3879"/>
                    <a:pt x="1214" y="4059"/>
                  </a:cubicBezTo>
                  <a:cubicBezTo>
                    <a:pt x="857" y="4256"/>
                    <a:pt x="713" y="4329"/>
                    <a:pt x="706" y="4727"/>
                  </a:cubicBezTo>
                  <a:cubicBezTo>
                    <a:pt x="664" y="4716"/>
                    <a:pt x="623" y="4710"/>
                    <a:pt x="584" y="4710"/>
                  </a:cubicBezTo>
                  <a:cubicBezTo>
                    <a:pt x="235" y="4710"/>
                    <a:pt x="0" y="5125"/>
                    <a:pt x="410" y="5381"/>
                  </a:cubicBezTo>
                  <a:cubicBezTo>
                    <a:pt x="420" y="5388"/>
                    <a:pt x="430" y="5390"/>
                    <a:pt x="439" y="5390"/>
                  </a:cubicBezTo>
                  <a:cubicBezTo>
                    <a:pt x="480" y="5390"/>
                    <a:pt x="513" y="5342"/>
                    <a:pt x="491" y="5302"/>
                  </a:cubicBezTo>
                  <a:cubicBezTo>
                    <a:pt x="575" y="5200"/>
                    <a:pt x="660" y="5099"/>
                    <a:pt x="745" y="4997"/>
                  </a:cubicBezTo>
                  <a:cubicBezTo>
                    <a:pt x="769" y="5017"/>
                    <a:pt x="800" y="5027"/>
                    <a:pt x="831" y="5027"/>
                  </a:cubicBezTo>
                  <a:cubicBezTo>
                    <a:pt x="891" y="5027"/>
                    <a:pt x="949" y="4991"/>
                    <a:pt x="945" y="4918"/>
                  </a:cubicBezTo>
                  <a:cubicBezTo>
                    <a:pt x="899" y="4131"/>
                    <a:pt x="1492" y="4515"/>
                    <a:pt x="1720" y="4112"/>
                  </a:cubicBezTo>
                  <a:cubicBezTo>
                    <a:pt x="1793" y="3980"/>
                    <a:pt x="1707" y="3824"/>
                    <a:pt x="1790" y="3692"/>
                  </a:cubicBezTo>
                  <a:cubicBezTo>
                    <a:pt x="1842" y="3609"/>
                    <a:pt x="2000" y="3548"/>
                    <a:pt x="2072" y="3487"/>
                  </a:cubicBezTo>
                  <a:cubicBezTo>
                    <a:pt x="2323" y="3272"/>
                    <a:pt x="2439" y="3007"/>
                    <a:pt x="2676" y="2772"/>
                  </a:cubicBezTo>
                  <a:cubicBezTo>
                    <a:pt x="3283" y="2168"/>
                    <a:pt x="4158" y="1829"/>
                    <a:pt x="4811" y="1243"/>
                  </a:cubicBezTo>
                  <a:cubicBezTo>
                    <a:pt x="5140" y="950"/>
                    <a:pt x="5504" y="800"/>
                    <a:pt x="5862" y="567"/>
                  </a:cubicBezTo>
                  <a:cubicBezTo>
                    <a:pt x="6064" y="437"/>
                    <a:pt x="6129" y="354"/>
                    <a:pt x="6191" y="126"/>
                  </a:cubicBezTo>
                  <a:cubicBezTo>
                    <a:pt x="6211" y="53"/>
                    <a:pt x="6153" y="1"/>
                    <a:pt x="6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1"/>
            <p:cNvSpPr/>
            <p:nvPr/>
          </p:nvSpPr>
          <p:spPr>
            <a:xfrm>
              <a:off x="2101575" y="3131200"/>
              <a:ext cx="343250" cy="142425"/>
            </a:xfrm>
            <a:custGeom>
              <a:avLst/>
              <a:gdLst/>
              <a:ahLst/>
              <a:cxnLst/>
              <a:rect l="l" t="t" r="r" b="b"/>
              <a:pathLst>
                <a:path w="13730" h="5697" extrusionOk="0">
                  <a:moveTo>
                    <a:pt x="13471" y="0"/>
                  </a:moveTo>
                  <a:cubicBezTo>
                    <a:pt x="13469" y="0"/>
                    <a:pt x="13468" y="0"/>
                    <a:pt x="13466" y="0"/>
                  </a:cubicBezTo>
                  <a:cubicBezTo>
                    <a:pt x="12362" y="22"/>
                    <a:pt x="11289" y="341"/>
                    <a:pt x="10255" y="710"/>
                  </a:cubicBezTo>
                  <a:cubicBezTo>
                    <a:pt x="9689" y="914"/>
                    <a:pt x="9128" y="1138"/>
                    <a:pt x="8565" y="1353"/>
                  </a:cubicBezTo>
                  <a:cubicBezTo>
                    <a:pt x="8226" y="1482"/>
                    <a:pt x="7422" y="1922"/>
                    <a:pt x="6938" y="1922"/>
                  </a:cubicBezTo>
                  <a:cubicBezTo>
                    <a:pt x="6844" y="1922"/>
                    <a:pt x="6762" y="1905"/>
                    <a:pt x="6698" y="1866"/>
                  </a:cubicBezTo>
                  <a:cubicBezTo>
                    <a:pt x="6674" y="1852"/>
                    <a:pt x="6643" y="1844"/>
                    <a:pt x="6613" y="1844"/>
                  </a:cubicBezTo>
                  <a:cubicBezTo>
                    <a:pt x="6586" y="1844"/>
                    <a:pt x="6559" y="1850"/>
                    <a:pt x="6538" y="1865"/>
                  </a:cubicBezTo>
                  <a:cubicBezTo>
                    <a:pt x="5971" y="2261"/>
                    <a:pt x="5344" y="2878"/>
                    <a:pt x="4710" y="3147"/>
                  </a:cubicBezTo>
                  <a:cubicBezTo>
                    <a:pt x="4138" y="3388"/>
                    <a:pt x="3639" y="3202"/>
                    <a:pt x="3125" y="3568"/>
                  </a:cubicBezTo>
                  <a:cubicBezTo>
                    <a:pt x="2697" y="3869"/>
                    <a:pt x="2374" y="4409"/>
                    <a:pt x="1821" y="4459"/>
                  </a:cubicBezTo>
                  <a:cubicBezTo>
                    <a:pt x="1797" y="4461"/>
                    <a:pt x="1775" y="4462"/>
                    <a:pt x="1753" y="4462"/>
                  </a:cubicBezTo>
                  <a:cubicBezTo>
                    <a:pt x="1659" y="4462"/>
                    <a:pt x="1579" y="4446"/>
                    <a:pt x="1498" y="4446"/>
                  </a:cubicBezTo>
                  <a:cubicBezTo>
                    <a:pt x="1435" y="4446"/>
                    <a:pt x="1372" y="4455"/>
                    <a:pt x="1302" y="4490"/>
                  </a:cubicBezTo>
                  <a:cubicBezTo>
                    <a:pt x="1117" y="4582"/>
                    <a:pt x="970" y="4933"/>
                    <a:pt x="725" y="4933"/>
                  </a:cubicBezTo>
                  <a:cubicBezTo>
                    <a:pt x="635" y="4933"/>
                    <a:pt x="533" y="4886"/>
                    <a:pt x="411" y="4763"/>
                  </a:cubicBezTo>
                  <a:cubicBezTo>
                    <a:pt x="382" y="4735"/>
                    <a:pt x="343" y="4721"/>
                    <a:pt x="304" y="4721"/>
                  </a:cubicBezTo>
                  <a:cubicBezTo>
                    <a:pt x="253" y="4721"/>
                    <a:pt x="203" y="4744"/>
                    <a:pt x="178" y="4791"/>
                  </a:cubicBezTo>
                  <a:cubicBezTo>
                    <a:pt x="1" y="5124"/>
                    <a:pt x="35" y="5380"/>
                    <a:pt x="275" y="5664"/>
                  </a:cubicBezTo>
                  <a:cubicBezTo>
                    <a:pt x="295" y="5687"/>
                    <a:pt x="320" y="5697"/>
                    <a:pt x="345" y="5697"/>
                  </a:cubicBezTo>
                  <a:cubicBezTo>
                    <a:pt x="419" y="5697"/>
                    <a:pt x="495" y="5611"/>
                    <a:pt x="445" y="5535"/>
                  </a:cubicBezTo>
                  <a:cubicBezTo>
                    <a:pt x="442" y="5409"/>
                    <a:pt x="440" y="5284"/>
                    <a:pt x="438" y="5158"/>
                  </a:cubicBezTo>
                  <a:lnTo>
                    <a:pt x="438" y="5158"/>
                  </a:lnTo>
                  <a:cubicBezTo>
                    <a:pt x="535" y="5211"/>
                    <a:pt x="642" y="5242"/>
                    <a:pt x="753" y="5242"/>
                  </a:cubicBezTo>
                  <a:cubicBezTo>
                    <a:pt x="832" y="5242"/>
                    <a:pt x="914" y="5227"/>
                    <a:pt x="996" y="5192"/>
                  </a:cubicBezTo>
                  <a:cubicBezTo>
                    <a:pt x="1200" y="5105"/>
                    <a:pt x="1283" y="4933"/>
                    <a:pt x="1491" y="4848"/>
                  </a:cubicBezTo>
                  <a:cubicBezTo>
                    <a:pt x="1721" y="4756"/>
                    <a:pt x="1956" y="4804"/>
                    <a:pt x="2193" y="4706"/>
                  </a:cubicBezTo>
                  <a:cubicBezTo>
                    <a:pt x="2584" y="4547"/>
                    <a:pt x="2848" y="4182"/>
                    <a:pt x="3165" y="3922"/>
                  </a:cubicBezTo>
                  <a:cubicBezTo>
                    <a:pt x="3678" y="3503"/>
                    <a:pt x="4309" y="3764"/>
                    <a:pt x="4861" y="3412"/>
                  </a:cubicBezTo>
                  <a:cubicBezTo>
                    <a:pt x="5397" y="3071"/>
                    <a:pt x="6059" y="2342"/>
                    <a:pt x="6692" y="2236"/>
                  </a:cubicBezTo>
                  <a:cubicBezTo>
                    <a:pt x="6722" y="2231"/>
                    <a:pt x="6753" y="2229"/>
                    <a:pt x="6786" y="2229"/>
                  </a:cubicBezTo>
                  <a:cubicBezTo>
                    <a:pt x="6848" y="2229"/>
                    <a:pt x="6914" y="2235"/>
                    <a:pt x="6979" y="2235"/>
                  </a:cubicBezTo>
                  <a:cubicBezTo>
                    <a:pt x="7023" y="2235"/>
                    <a:pt x="7068" y="2232"/>
                    <a:pt x="7110" y="2223"/>
                  </a:cubicBezTo>
                  <a:cubicBezTo>
                    <a:pt x="7485" y="2145"/>
                    <a:pt x="7855" y="1954"/>
                    <a:pt x="8215" y="1824"/>
                  </a:cubicBezTo>
                  <a:cubicBezTo>
                    <a:pt x="9930" y="1208"/>
                    <a:pt x="11629" y="555"/>
                    <a:pt x="13459" y="403"/>
                  </a:cubicBezTo>
                  <a:cubicBezTo>
                    <a:pt x="13710" y="382"/>
                    <a:pt x="13729" y="0"/>
                    <a:pt x="13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1"/>
            <p:cNvSpPr/>
            <p:nvPr/>
          </p:nvSpPr>
          <p:spPr>
            <a:xfrm>
              <a:off x="1940100" y="3295950"/>
              <a:ext cx="209150" cy="196300"/>
            </a:xfrm>
            <a:custGeom>
              <a:avLst/>
              <a:gdLst/>
              <a:ahLst/>
              <a:cxnLst/>
              <a:rect l="l" t="t" r="r" b="b"/>
              <a:pathLst>
                <a:path w="8366" h="7852" extrusionOk="0">
                  <a:moveTo>
                    <a:pt x="8190" y="1"/>
                  </a:moveTo>
                  <a:cubicBezTo>
                    <a:pt x="8172" y="1"/>
                    <a:pt x="8153" y="5"/>
                    <a:pt x="8133" y="14"/>
                  </a:cubicBezTo>
                  <a:cubicBezTo>
                    <a:pt x="6943" y="533"/>
                    <a:pt x="5842" y="1489"/>
                    <a:pt x="4947" y="2414"/>
                  </a:cubicBezTo>
                  <a:cubicBezTo>
                    <a:pt x="4445" y="2932"/>
                    <a:pt x="3716" y="3246"/>
                    <a:pt x="3734" y="3997"/>
                  </a:cubicBezTo>
                  <a:cubicBezTo>
                    <a:pt x="3634" y="3955"/>
                    <a:pt x="3534" y="3914"/>
                    <a:pt x="3434" y="3872"/>
                  </a:cubicBezTo>
                  <a:cubicBezTo>
                    <a:pt x="3412" y="3862"/>
                    <a:pt x="3390" y="3858"/>
                    <a:pt x="3368" y="3858"/>
                  </a:cubicBezTo>
                  <a:cubicBezTo>
                    <a:pt x="3316" y="3858"/>
                    <a:pt x="3268" y="3884"/>
                    <a:pt x="3252" y="3943"/>
                  </a:cubicBezTo>
                  <a:cubicBezTo>
                    <a:pt x="3224" y="4043"/>
                    <a:pt x="3129" y="4614"/>
                    <a:pt x="3052" y="4679"/>
                  </a:cubicBezTo>
                  <a:cubicBezTo>
                    <a:pt x="3012" y="4712"/>
                    <a:pt x="3000" y="4722"/>
                    <a:pt x="2996" y="4722"/>
                  </a:cubicBezTo>
                  <a:cubicBezTo>
                    <a:pt x="2991" y="4722"/>
                    <a:pt x="2997" y="4708"/>
                    <a:pt x="2975" y="4708"/>
                  </a:cubicBezTo>
                  <a:cubicBezTo>
                    <a:pt x="2963" y="4708"/>
                    <a:pt x="2942" y="4712"/>
                    <a:pt x="2905" y="4726"/>
                  </a:cubicBezTo>
                  <a:cubicBezTo>
                    <a:pt x="2742" y="4787"/>
                    <a:pt x="2569" y="4713"/>
                    <a:pt x="2388" y="4837"/>
                  </a:cubicBezTo>
                  <a:cubicBezTo>
                    <a:pt x="2242" y="4939"/>
                    <a:pt x="2168" y="5071"/>
                    <a:pt x="2100" y="5233"/>
                  </a:cubicBezTo>
                  <a:cubicBezTo>
                    <a:pt x="1958" y="5579"/>
                    <a:pt x="2036" y="5732"/>
                    <a:pt x="1842" y="5732"/>
                  </a:cubicBezTo>
                  <a:cubicBezTo>
                    <a:pt x="1766" y="5732"/>
                    <a:pt x="1648" y="5708"/>
                    <a:pt x="1458" y="5663"/>
                  </a:cubicBezTo>
                  <a:cubicBezTo>
                    <a:pt x="1448" y="5661"/>
                    <a:pt x="1438" y="5660"/>
                    <a:pt x="1428" y="5660"/>
                  </a:cubicBezTo>
                  <a:cubicBezTo>
                    <a:pt x="1369" y="5660"/>
                    <a:pt x="1316" y="5704"/>
                    <a:pt x="1314" y="5769"/>
                  </a:cubicBezTo>
                  <a:cubicBezTo>
                    <a:pt x="1302" y="6423"/>
                    <a:pt x="688" y="6836"/>
                    <a:pt x="584" y="7446"/>
                  </a:cubicBezTo>
                  <a:cubicBezTo>
                    <a:pt x="490" y="7338"/>
                    <a:pt x="395" y="7228"/>
                    <a:pt x="302" y="7120"/>
                  </a:cubicBezTo>
                  <a:cubicBezTo>
                    <a:pt x="280" y="7083"/>
                    <a:pt x="242" y="7064"/>
                    <a:pt x="204" y="7064"/>
                  </a:cubicBezTo>
                  <a:cubicBezTo>
                    <a:pt x="167" y="7064"/>
                    <a:pt x="130" y="7082"/>
                    <a:pt x="108" y="7119"/>
                  </a:cubicBezTo>
                  <a:cubicBezTo>
                    <a:pt x="0" y="7302"/>
                    <a:pt x="1" y="7290"/>
                    <a:pt x="46" y="7501"/>
                  </a:cubicBezTo>
                  <a:cubicBezTo>
                    <a:pt x="54" y="7539"/>
                    <a:pt x="80" y="7555"/>
                    <a:pt x="108" y="7555"/>
                  </a:cubicBezTo>
                  <a:cubicBezTo>
                    <a:pt x="144" y="7555"/>
                    <a:pt x="183" y="7528"/>
                    <a:pt x="189" y="7485"/>
                  </a:cubicBezTo>
                  <a:cubicBezTo>
                    <a:pt x="199" y="7463"/>
                    <a:pt x="208" y="7442"/>
                    <a:pt x="218" y="7420"/>
                  </a:cubicBezTo>
                  <a:cubicBezTo>
                    <a:pt x="326" y="7584"/>
                    <a:pt x="450" y="7701"/>
                    <a:pt x="632" y="7834"/>
                  </a:cubicBezTo>
                  <a:cubicBezTo>
                    <a:pt x="648" y="7846"/>
                    <a:pt x="667" y="7851"/>
                    <a:pt x="687" y="7851"/>
                  </a:cubicBezTo>
                  <a:cubicBezTo>
                    <a:pt x="748" y="7851"/>
                    <a:pt x="812" y="7800"/>
                    <a:pt x="806" y="7737"/>
                  </a:cubicBezTo>
                  <a:cubicBezTo>
                    <a:pt x="759" y="7186"/>
                    <a:pt x="1182" y="6836"/>
                    <a:pt x="1393" y="6376"/>
                  </a:cubicBezTo>
                  <a:cubicBezTo>
                    <a:pt x="1534" y="6068"/>
                    <a:pt x="1538" y="5960"/>
                    <a:pt x="1675" y="5960"/>
                  </a:cubicBezTo>
                  <a:cubicBezTo>
                    <a:pt x="1754" y="5960"/>
                    <a:pt x="1878" y="5996"/>
                    <a:pt x="2099" y="6050"/>
                  </a:cubicBezTo>
                  <a:cubicBezTo>
                    <a:pt x="2109" y="6053"/>
                    <a:pt x="2119" y="6054"/>
                    <a:pt x="2128" y="6054"/>
                  </a:cubicBezTo>
                  <a:cubicBezTo>
                    <a:pt x="2190" y="6054"/>
                    <a:pt x="2244" y="6007"/>
                    <a:pt x="2245" y="5942"/>
                  </a:cubicBezTo>
                  <a:cubicBezTo>
                    <a:pt x="2202" y="5497"/>
                    <a:pt x="2465" y="5202"/>
                    <a:pt x="3035" y="5055"/>
                  </a:cubicBezTo>
                  <a:cubicBezTo>
                    <a:pt x="3052" y="5067"/>
                    <a:pt x="3071" y="5073"/>
                    <a:pt x="3090" y="5073"/>
                  </a:cubicBezTo>
                  <a:cubicBezTo>
                    <a:pt x="3141" y="5073"/>
                    <a:pt x="3193" y="5035"/>
                    <a:pt x="3206" y="4987"/>
                  </a:cubicBezTo>
                  <a:cubicBezTo>
                    <a:pt x="3307" y="4626"/>
                    <a:pt x="3305" y="4241"/>
                    <a:pt x="3600" y="4241"/>
                  </a:cubicBezTo>
                  <a:cubicBezTo>
                    <a:pt x="3664" y="4241"/>
                    <a:pt x="3743" y="4259"/>
                    <a:pt x="3839" y="4300"/>
                  </a:cubicBezTo>
                  <a:cubicBezTo>
                    <a:pt x="3852" y="4306"/>
                    <a:pt x="3865" y="4308"/>
                    <a:pt x="3878" y="4308"/>
                  </a:cubicBezTo>
                  <a:cubicBezTo>
                    <a:pt x="3949" y="4308"/>
                    <a:pt x="4001" y="4223"/>
                    <a:pt x="3988" y="4156"/>
                  </a:cubicBezTo>
                  <a:cubicBezTo>
                    <a:pt x="3850" y="3393"/>
                    <a:pt x="4346" y="3350"/>
                    <a:pt x="4740" y="3020"/>
                  </a:cubicBezTo>
                  <a:cubicBezTo>
                    <a:pt x="5090" y="2724"/>
                    <a:pt x="5385" y="2345"/>
                    <a:pt x="5728" y="2037"/>
                  </a:cubicBezTo>
                  <a:cubicBezTo>
                    <a:pt x="6514" y="1331"/>
                    <a:pt x="7394" y="822"/>
                    <a:pt x="8253" y="226"/>
                  </a:cubicBezTo>
                  <a:cubicBezTo>
                    <a:pt x="8366" y="148"/>
                    <a:pt x="8302" y="1"/>
                    <a:pt x="8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1"/>
            <p:cNvSpPr/>
            <p:nvPr/>
          </p:nvSpPr>
          <p:spPr>
            <a:xfrm>
              <a:off x="2185475" y="3177325"/>
              <a:ext cx="279375" cy="110575"/>
            </a:xfrm>
            <a:custGeom>
              <a:avLst/>
              <a:gdLst/>
              <a:ahLst/>
              <a:cxnLst/>
              <a:rect l="l" t="t" r="r" b="b"/>
              <a:pathLst>
                <a:path w="11175" h="4423" extrusionOk="0">
                  <a:moveTo>
                    <a:pt x="10986" y="0"/>
                  </a:moveTo>
                  <a:cubicBezTo>
                    <a:pt x="10980" y="0"/>
                    <a:pt x="10974" y="0"/>
                    <a:pt x="10967" y="1"/>
                  </a:cubicBezTo>
                  <a:cubicBezTo>
                    <a:pt x="9945" y="115"/>
                    <a:pt x="8752" y="255"/>
                    <a:pt x="7774" y="573"/>
                  </a:cubicBezTo>
                  <a:cubicBezTo>
                    <a:pt x="7342" y="714"/>
                    <a:pt x="7078" y="1025"/>
                    <a:pt x="6628" y="1144"/>
                  </a:cubicBezTo>
                  <a:cubicBezTo>
                    <a:pt x="6095" y="1283"/>
                    <a:pt x="5573" y="1426"/>
                    <a:pt x="5045" y="1600"/>
                  </a:cubicBezTo>
                  <a:cubicBezTo>
                    <a:pt x="4226" y="1869"/>
                    <a:pt x="3290" y="2085"/>
                    <a:pt x="2614" y="2652"/>
                  </a:cubicBezTo>
                  <a:cubicBezTo>
                    <a:pt x="2457" y="2781"/>
                    <a:pt x="2350" y="2969"/>
                    <a:pt x="2200" y="3095"/>
                  </a:cubicBezTo>
                  <a:cubicBezTo>
                    <a:pt x="1997" y="3266"/>
                    <a:pt x="1921" y="3306"/>
                    <a:pt x="1875" y="3306"/>
                  </a:cubicBezTo>
                  <a:cubicBezTo>
                    <a:pt x="1833" y="3306"/>
                    <a:pt x="1815" y="3275"/>
                    <a:pt x="1752" y="3275"/>
                  </a:cubicBezTo>
                  <a:cubicBezTo>
                    <a:pt x="1725" y="3275"/>
                    <a:pt x="1690" y="3281"/>
                    <a:pt x="1642" y="3297"/>
                  </a:cubicBezTo>
                  <a:cubicBezTo>
                    <a:pt x="1425" y="3368"/>
                    <a:pt x="1010" y="3658"/>
                    <a:pt x="724" y="3658"/>
                  </a:cubicBezTo>
                  <a:cubicBezTo>
                    <a:pt x="632" y="3658"/>
                    <a:pt x="554" y="3628"/>
                    <a:pt x="499" y="3551"/>
                  </a:cubicBezTo>
                  <a:cubicBezTo>
                    <a:pt x="472" y="3514"/>
                    <a:pt x="424" y="3486"/>
                    <a:pt x="377" y="3486"/>
                  </a:cubicBezTo>
                  <a:cubicBezTo>
                    <a:pt x="347" y="3486"/>
                    <a:pt x="318" y="3497"/>
                    <a:pt x="296" y="3524"/>
                  </a:cubicBezTo>
                  <a:cubicBezTo>
                    <a:pt x="84" y="3782"/>
                    <a:pt x="3" y="3988"/>
                    <a:pt x="0" y="4323"/>
                  </a:cubicBezTo>
                  <a:cubicBezTo>
                    <a:pt x="0" y="4389"/>
                    <a:pt x="49" y="4422"/>
                    <a:pt x="99" y="4422"/>
                  </a:cubicBezTo>
                  <a:cubicBezTo>
                    <a:pt x="148" y="4422"/>
                    <a:pt x="198" y="4391"/>
                    <a:pt x="203" y="4327"/>
                  </a:cubicBezTo>
                  <a:lnTo>
                    <a:pt x="410" y="3859"/>
                  </a:lnTo>
                  <a:cubicBezTo>
                    <a:pt x="515" y="3973"/>
                    <a:pt x="645" y="4050"/>
                    <a:pt x="825" y="4062"/>
                  </a:cubicBezTo>
                  <a:cubicBezTo>
                    <a:pt x="839" y="4063"/>
                    <a:pt x="853" y="4063"/>
                    <a:pt x="866" y="4063"/>
                  </a:cubicBezTo>
                  <a:cubicBezTo>
                    <a:pt x="1243" y="4063"/>
                    <a:pt x="1376" y="3710"/>
                    <a:pt x="1731" y="3633"/>
                  </a:cubicBezTo>
                  <a:cubicBezTo>
                    <a:pt x="2012" y="3571"/>
                    <a:pt x="2078" y="3681"/>
                    <a:pt x="2329" y="3458"/>
                  </a:cubicBezTo>
                  <a:cubicBezTo>
                    <a:pt x="2556" y="3255"/>
                    <a:pt x="2678" y="3018"/>
                    <a:pt x="2926" y="2834"/>
                  </a:cubicBezTo>
                  <a:cubicBezTo>
                    <a:pt x="3236" y="2607"/>
                    <a:pt x="3574" y="2460"/>
                    <a:pt x="3935" y="2328"/>
                  </a:cubicBezTo>
                  <a:cubicBezTo>
                    <a:pt x="4569" y="2096"/>
                    <a:pt x="5224" y="1902"/>
                    <a:pt x="5869" y="1698"/>
                  </a:cubicBezTo>
                  <a:cubicBezTo>
                    <a:pt x="6341" y="1550"/>
                    <a:pt x="6845" y="1583"/>
                    <a:pt x="7275" y="1366"/>
                  </a:cubicBezTo>
                  <a:cubicBezTo>
                    <a:pt x="7539" y="1230"/>
                    <a:pt x="7430" y="1106"/>
                    <a:pt x="7866" y="930"/>
                  </a:cubicBezTo>
                  <a:cubicBezTo>
                    <a:pt x="8195" y="799"/>
                    <a:pt x="8625" y="783"/>
                    <a:pt x="8972" y="721"/>
                  </a:cubicBezTo>
                  <a:cubicBezTo>
                    <a:pt x="9650" y="596"/>
                    <a:pt x="10338" y="503"/>
                    <a:pt x="11005" y="331"/>
                  </a:cubicBezTo>
                  <a:cubicBezTo>
                    <a:pt x="11175" y="287"/>
                    <a:pt x="11160" y="0"/>
                    <a:pt x="10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1"/>
            <p:cNvSpPr/>
            <p:nvPr/>
          </p:nvSpPr>
          <p:spPr>
            <a:xfrm>
              <a:off x="1949725" y="3457075"/>
              <a:ext cx="87900" cy="90350"/>
            </a:xfrm>
            <a:custGeom>
              <a:avLst/>
              <a:gdLst/>
              <a:ahLst/>
              <a:cxnLst/>
              <a:rect l="l" t="t" r="r" b="b"/>
              <a:pathLst>
                <a:path w="3516" h="3614" extrusionOk="0">
                  <a:moveTo>
                    <a:pt x="3319" y="0"/>
                  </a:moveTo>
                  <a:cubicBezTo>
                    <a:pt x="2775" y="0"/>
                    <a:pt x="2367" y="645"/>
                    <a:pt x="2068" y="1032"/>
                  </a:cubicBezTo>
                  <a:cubicBezTo>
                    <a:pt x="1960" y="1171"/>
                    <a:pt x="1867" y="1336"/>
                    <a:pt x="1753" y="1471"/>
                  </a:cubicBezTo>
                  <a:cubicBezTo>
                    <a:pt x="1568" y="1692"/>
                    <a:pt x="1373" y="1770"/>
                    <a:pt x="1177" y="1968"/>
                  </a:cubicBezTo>
                  <a:cubicBezTo>
                    <a:pt x="1042" y="2103"/>
                    <a:pt x="1020" y="2122"/>
                    <a:pt x="947" y="2304"/>
                  </a:cubicBezTo>
                  <a:cubicBezTo>
                    <a:pt x="923" y="2364"/>
                    <a:pt x="916" y="2569"/>
                    <a:pt x="896" y="2579"/>
                  </a:cubicBezTo>
                  <a:cubicBezTo>
                    <a:pt x="896" y="2579"/>
                    <a:pt x="896" y="2579"/>
                    <a:pt x="895" y="2579"/>
                  </a:cubicBezTo>
                  <a:cubicBezTo>
                    <a:pt x="891" y="2579"/>
                    <a:pt x="856" y="2535"/>
                    <a:pt x="838" y="2535"/>
                  </a:cubicBezTo>
                  <a:cubicBezTo>
                    <a:pt x="837" y="2535"/>
                    <a:pt x="836" y="2535"/>
                    <a:pt x="835" y="2536"/>
                  </a:cubicBezTo>
                  <a:cubicBezTo>
                    <a:pt x="823" y="2539"/>
                    <a:pt x="810" y="2541"/>
                    <a:pt x="796" y="2541"/>
                  </a:cubicBezTo>
                  <a:cubicBezTo>
                    <a:pt x="725" y="2541"/>
                    <a:pt x="624" y="2502"/>
                    <a:pt x="534" y="2502"/>
                  </a:cubicBezTo>
                  <a:cubicBezTo>
                    <a:pt x="510" y="2502"/>
                    <a:pt x="487" y="2504"/>
                    <a:pt x="466" y="2511"/>
                  </a:cubicBezTo>
                  <a:cubicBezTo>
                    <a:pt x="0" y="2656"/>
                    <a:pt x="90" y="3205"/>
                    <a:pt x="201" y="3559"/>
                  </a:cubicBezTo>
                  <a:cubicBezTo>
                    <a:pt x="213" y="3597"/>
                    <a:pt x="242" y="3614"/>
                    <a:pt x="271" y="3614"/>
                  </a:cubicBezTo>
                  <a:cubicBezTo>
                    <a:pt x="314" y="3614"/>
                    <a:pt x="357" y="3578"/>
                    <a:pt x="347" y="3521"/>
                  </a:cubicBezTo>
                  <a:cubicBezTo>
                    <a:pt x="180" y="3152"/>
                    <a:pt x="325" y="2920"/>
                    <a:pt x="779" y="2822"/>
                  </a:cubicBezTo>
                  <a:cubicBezTo>
                    <a:pt x="804" y="2859"/>
                    <a:pt x="846" y="2883"/>
                    <a:pt x="888" y="2883"/>
                  </a:cubicBezTo>
                  <a:cubicBezTo>
                    <a:pt x="916" y="2883"/>
                    <a:pt x="944" y="2872"/>
                    <a:pt x="967" y="2848"/>
                  </a:cubicBezTo>
                  <a:cubicBezTo>
                    <a:pt x="1092" y="2717"/>
                    <a:pt x="1077" y="2590"/>
                    <a:pt x="1173" y="2456"/>
                  </a:cubicBezTo>
                  <a:cubicBezTo>
                    <a:pt x="1312" y="2261"/>
                    <a:pt x="1543" y="2191"/>
                    <a:pt x="1712" y="2015"/>
                  </a:cubicBezTo>
                  <a:cubicBezTo>
                    <a:pt x="2241" y="1469"/>
                    <a:pt x="2559" y="423"/>
                    <a:pt x="3389" y="223"/>
                  </a:cubicBezTo>
                  <a:cubicBezTo>
                    <a:pt x="3515" y="192"/>
                    <a:pt x="3487" y="10"/>
                    <a:pt x="3364" y="1"/>
                  </a:cubicBezTo>
                  <a:cubicBezTo>
                    <a:pt x="3349" y="0"/>
                    <a:pt x="3334" y="0"/>
                    <a:pt x="3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1"/>
            <p:cNvSpPr/>
            <p:nvPr/>
          </p:nvSpPr>
          <p:spPr>
            <a:xfrm>
              <a:off x="2063100" y="3267000"/>
              <a:ext cx="281375" cy="169225"/>
            </a:xfrm>
            <a:custGeom>
              <a:avLst/>
              <a:gdLst/>
              <a:ahLst/>
              <a:cxnLst/>
              <a:rect l="l" t="t" r="r" b="b"/>
              <a:pathLst>
                <a:path w="11255" h="6769" extrusionOk="0">
                  <a:moveTo>
                    <a:pt x="10976" y="0"/>
                  </a:moveTo>
                  <a:cubicBezTo>
                    <a:pt x="10965" y="0"/>
                    <a:pt x="10954" y="1"/>
                    <a:pt x="10942" y="3"/>
                  </a:cubicBezTo>
                  <a:cubicBezTo>
                    <a:pt x="9625" y="217"/>
                    <a:pt x="8192" y="372"/>
                    <a:pt x="7040" y="1103"/>
                  </a:cubicBezTo>
                  <a:cubicBezTo>
                    <a:pt x="6796" y="1257"/>
                    <a:pt x="6580" y="1530"/>
                    <a:pt x="6334" y="1658"/>
                  </a:cubicBezTo>
                  <a:cubicBezTo>
                    <a:pt x="6030" y="1819"/>
                    <a:pt x="5751" y="1738"/>
                    <a:pt x="5468" y="1806"/>
                  </a:cubicBezTo>
                  <a:cubicBezTo>
                    <a:pt x="5068" y="1902"/>
                    <a:pt x="5003" y="2114"/>
                    <a:pt x="4787" y="2448"/>
                  </a:cubicBezTo>
                  <a:cubicBezTo>
                    <a:pt x="4541" y="2828"/>
                    <a:pt x="4227" y="2988"/>
                    <a:pt x="3821" y="3165"/>
                  </a:cubicBezTo>
                  <a:cubicBezTo>
                    <a:pt x="3694" y="3220"/>
                    <a:pt x="3577" y="3274"/>
                    <a:pt x="3475" y="3376"/>
                  </a:cubicBezTo>
                  <a:cubicBezTo>
                    <a:pt x="3249" y="3599"/>
                    <a:pt x="3259" y="3811"/>
                    <a:pt x="2963" y="3978"/>
                  </a:cubicBezTo>
                  <a:cubicBezTo>
                    <a:pt x="2784" y="4078"/>
                    <a:pt x="2592" y="4033"/>
                    <a:pt x="2447" y="4141"/>
                  </a:cubicBezTo>
                  <a:cubicBezTo>
                    <a:pt x="2259" y="4280"/>
                    <a:pt x="2255" y="4437"/>
                    <a:pt x="2119" y="4616"/>
                  </a:cubicBezTo>
                  <a:cubicBezTo>
                    <a:pt x="1873" y="4939"/>
                    <a:pt x="1474" y="4999"/>
                    <a:pt x="1171" y="5231"/>
                  </a:cubicBezTo>
                  <a:cubicBezTo>
                    <a:pt x="956" y="5395"/>
                    <a:pt x="837" y="5565"/>
                    <a:pt x="803" y="5783"/>
                  </a:cubicBezTo>
                  <a:cubicBezTo>
                    <a:pt x="693" y="5715"/>
                    <a:pt x="584" y="5646"/>
                    <a:pt x="474" y="5579"/>
                  </a:cubicBezTo>
                  <a:cubicBezTo>
                    <a:pt x="454" y="5566"/>
                    <a:pt x="431" y="5560"/>
                    <a:pt x="408" y="5560"/>
                  </a:cubicBezTo>
                  <a:cubicBezTo>
                    <a:pt x="351" y="5560"/>
                    <a:pt x="295" y="5598"/>
                    <a:pt x="280" y="5656"/>
                  </a:cubicBezTo>
                  <a:cubicBezTo>
                    <a:pt x="189" y="5986"/>
                    <a:pt x="97" y="6316"/>
                    <a:pt x="19" y="6648"/>
                  </a:cubicBezTo>
                  <a:cubicBezTo>
                    <a:pt x="1" y="6722"/>
                    <a:pt x="56" y="6769"/>
                    <a:pt x="113" y="6769"/>
                  </a:cubicBezTo>
                  <a:cubicBezTo>
                    <a:pt x="151" y="6769"/>
                    <a:pt x="188" y="6748"/>
                    <a:pt x="205" y="6701"/>
                  </a:cubicBezTo>
                  <a:cubicBezTo>
                    <a:pt x="303" y="6435"/>
                    <a:pt x="391" y="6166"/>
                    <a:pt x="478" y="5895"/>
                  </a:cubicBezTo>
                  <a:cubicBezTo>
                    <a:pt x="607" y="5979"/>
                    <a:pt x="734" y="6061"/>
                    <a:pt x="864" y="6144"/>
                  </a:cubicBezTo>
                  <a:cubicBezTo>
                    <a:pt x="883" y="6157"/>
                    <a:pt x="906" y="6162"/>
                    <a:pt x="930" y="6162"/>
                  </a:cubicBezTo>
                  <a:cubicBezTo>
                    <a:pt x="1002" y="6162"/>
                    <a:pt x="1080" y="6108"/>
                    <a:pt x="1071" y="6029"/>
                  </a:cubicBezTo>
                  <a:cubicBezTo>
                    <a:pt x="995" y="5350"/>
                    <a:pt x="1909" y="5277"/>
                    <a:pt x="2230" y="4909"/>
                  </a:cubicBezTo>
                  <a:cubicBezTo>
                    <a:pt x="2320" y="4812"/>
                    <a:pt x="2386" y="4701"/>
                    <a:pt x="2426" y="4575"/>
                  </a:cubicBezTo>
                  <a:cubicBezTo>
                    <a:pt x="2528" y="4417"/>
                    <a:pt x="2655" y="4338"/>
                    <a:pt x="2805" y="4338"/>
                  </a:cubicBezTo>
                  <a:cubicBezTo>
                    <a:pt x="2848" y="4338"/>
                    <a:pt x="2894" y="4344"/>
                    <a:pt x="2941" y="4358"/>
                  </a:cubicBezTo>
                  <a:cubicBezTo>
                    <a:pt x="3003" y="4326"/>
                    <a:pt x="3090" y="4324"/>
                    <a:pt x="3155" y="4287"/>
                  </a:cubicBezTo>
                  <a:cubicBezTo>
                    <a:pt x="3290" y="4210"/>
                    <a:pt x="3316" y="4098"/>
                    <a:pt x="3409" y="3987"/>
                  </a:cubicBezTo>
                  <a:cubicBezTo>
                    <a:pt x="3650" y="3700"/>
                    <a:pt x="3881" y="3497"/>
                    <a:pt x="4205" y="3333"/>
                  </a:cubicBezTo>
                  <a:cubicBezTo>
                    <a:pt x="4554" y="3157"/>
                    <a:pt x="4731" y="3095"/>
                    <a:pt x="4953" y="2755"/>
                  </a:cubicBezTo>
                  <a:cubicBezTo>
                    <a:pt x="5172" y="2424"/>
                    <a:pt x="5125" y="2236"/>
                    <a:pt x="5650" y="2141"/>
                  </a:cubicBezTo>
                  <a:cubicBezTo>
                    <a:pt x="5672" y="2137"/>
                    <a:pt x="5693" y="2135"/>
                    <a:pt x="5713" y="2135"/>
                  </a:cubicBezTo>
                  <a:cubicBezTo>
                    <a:pt x="5816" y="2135"/>
                    <a:pt x="5897" y="2179"/>
                    <a:pt x="6008" y="2179"/>
                  </a:cubicBezTo>
                  <a:cubicBezTo>
                    <a:pt x="6038" y="2179"/>
                    <a:pt x="6069" y="2176"/>
                    <a:pt x="6104" y="2168"/>
                  </a:cubicBezTo>
                  <a:cubicBezTo>
                    <a:pt x="6511" y="2079"/>
                    <a:pt x="6877" y="1611"/>
                    <a:pt x="7210" y="1401"/>
                  </a:cubicBezTo>
                  <a:cubicBezTo>
                    <a:pt x="8335" y="697"/>
                    <a:pt x="9754" y="579"/>
                    <a:pt x="11033" y="356"/>
                  </a:cubicBezTo>
                  <a:cubicBezTo>
                    <a:pt x="11254" y="319"/>
                    <a:pt x="11181" y="0"/>
                    <a:pt x="10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1"/>
            <p:cNvSpPr/>
            <p:nvPr/>
          </p:nvSpPr>
          <p:spPr>
            <a:xfrm>
              <a:off x="2369050" y="3228175"/>
              <a:ext cx="102075" cy="47350"/>
            </a:xfrm>
            <a:custGeom>
              <a:avLst/>
              <a:gdLst/>
              <a:ahLst/>
              <a:cxnLst/>
              <a:rect l="l" t="t" r="r" b="b"/>
              <a:pathLst>
                <a:path w="4083" h="1894" extrusionOk="0">
                  <a:moveTo>
                    <a:pt x="3499" y="1"/>
                  </a:moveTo>
                  <a:cubicBezTo>
                    <a:pt x="3404" y="1"/>
                    <a:pt x="3303" y="22"/>
                    <a:pt x="3197" y="65"/>
                  </a:cubicBezTo>
                  <a:cubicBezTo>
                    <a:pt x="3012" y="140"/>
                    <a:pt x="2936" y="297"/>
                    <a:pt x="2786" y="405"/>
                  </a:cubicBezTo>
                  <a:cubicBezTo>
                    <a:pt x="2465" y="633"/>
                    <a:pt x="2314" y="691"/>
                    <a:pt x="2200" y="691"/>
                  </a:cubicBezTo>
                  <a:cubicBezTo>
                    <a:pt x="2085" y="691"/>
                    <a:pt x="2010" y="631"/>
                    <a:pt x="1838" y="631"/>
                  </a:cubicBezTo>
                  <a:cubicBezTo>
                    <a:pt x="1792" y="631"/>
                    <a:pt x="1740" y="636"/>
                    <a:pt x="1678" y="646"/>
                  </a:cubicBezTo>
                  <a:cubicBezTo>
                    <a:pt x="1487" y="678"/>
                    <a:pt x="1448" y="792"/>
                    <a:pt x="1294" y="857"/>
                  </a:cubicBezTo>
                  <a:cubicBezTo>
                    <a:pt x="1167" y="910"/>
                    <a:pt x="1085" y="929"/>
                    <a:pt x="1025" y="929"/>
                  </a:cubicBezTo>
                  <a:cubicBezTo>
                    <a:pt x="868" y="929"/>
                    <a:pt x="871" y="796"/>
                    <a:pt x="654" y="796"/>
                  </a:cubicBezTo>
                  <a:cubicBezTo>
                    <a:pt x="641" y="796"/>
                    <a:pt x="627" y="796"/>
                    <a:pt x="613" y="798"/>
                  </a:cubicBezTo>
                  <a:cubicBezTo>
                    <a:pt x="197" y="827"/>
                    <a:pt x="135" y="1448"/>
                    <a:pt x="31" y="1751"/>
                  </a:cubicBezTo>
                  <a:cubicBezTo>
                    <a:pt x="1" y="1839"/>
                    <a:pt x="69" y="1894"/>
                    <a:pt x="140" y="1894"/>
                  </a:cubicBezTo>
                  <a:cubicBezTo>
                    <a:pt x="187" y="1894"/>
                    <a:pt x="235" y="1870"/>
                    <a:pt x="257" y="1816"/>
                  </a:cubicBezTo>
                  <a:cubicBezTo>
                    <a:pt x="358" y="1570"/>
                    <a:pt x="460" y="1219"/>
                    <a:pt x="795" y="1200"/>
                  </a:cubicBezTo>
                  <a:lnTo>
                    <a:pt x="795" y="1200"/>
                  </a:lnTo>
                  <a:cubicBezTo>
                    <a:pt x="794" y="1201"/>
                    <a:pt x="1083" y="1314"/>
                    <a:pt x="1110" y="1314"/>
                  </a:cubicBezTo>
                  <a:cubicBezTo>
                    <a:pt x="1111" y="1314"/>
                    <a:pt x="1112" y="1314"/>
                    <a:pt x="1113" y="1314"/>
                  </a:cubicBezTo>
                  <a:cubicBezTo>
                    <a:pt x="1314" y="1314"/>
                    <a:pt x="1372" y="1160"/>
                    <a:pt x="1531" y="1098"/>
                  </a:cubicBezTo>
                  <a:cubicBezTo>
                    <a:pt x="1624" y="1061"/>
                    <a:pt x="1717" y="1048"/>
                    <a:pt x="1809" y="1048"/>
                  </a:cubicBezTo>
                  <a:cubicBezTo>
                    <a:pt x="1999" y="1048"/>
                    <a:pt x="2187" y="1101"/>
                    <a:pt x="2374" y="1101"/>
                  </a:cubicBezTo>
                  <a:cubicBezTo>
                    <a:pt x="2459" y="1101"/>
                    <a:pt x="2543" y="1090"/>
                    <a:pt x="2627" y="1058"/>
                  </a:cubicBezTo>
                  <a:cubicBezTo>
                    <a:pt x="2877" y="964"/>
                    <a:pt x="3190" y="422"/>
                    <a:pt x="3526" y="422"/>
                  </a:cubicBezTo>
                  <a:cubicBezTo>
                    <a:pt x="3623" y="422"/>
                    <a:pt x="3722" y="467"/>
                    <a:pt x="3822" y="581"/>
                  </a:cubicBezTo>
                  <a:cubicBezTo>
                    <a:pt x="3847" y="610"/>
                    <a:pt x="3880" y="623"/>
                    <a:pt x="3913" y="623"/>
                  </a:cubicBezTo>
                  <a:cubicBezTo>
                    <a:pt x="3997" y="623"/>
                    <a:pt x="4082" y="542"/>
                    <a:pt x="4054" y="449"/>
                  </a:cubicBezTo>
                  <a:cubicBezTo>
                    <a:pt x="3967" y="159"/>
                    <a:pt x="3760" y="1"/>
                    <a:pt x="3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1"/>
            <p:cNvSpPr/>
            <p:nvPr/>
          </p:nvSpPr>
          <p:spPr>
            <a:xfrm>
              <a:off x="1970750" y="3340200"/>
              <a:ext cx="318400" cy="266625"/>
            </a:xfrm>
            <a:custGeom>
              <a:avLst/>
              <a:gdLst/>
              <a:ahLst/>
              <a:cxnLst/>
              <a:rect l="l" t="t" r="r" b="b"/>
              <a:pathLst>
                <a:path w="12736" h="10665" extrusionOk="0">
                  <a:moveTo>
                    <a:pt x="12509" y="0"/>
                  </a:moveTo>
                  <a:cubicBezTo>
                    <a:pt x="12489" y="0"/>
                    <a:pt x="12468" y="5"/>
                    <a:pt x="12447" y="15"/>
                  </a:cubicBezTo>
                  <a:cubicBezTo>
                    <a:pt x="11218" y="620"/>
                    <a:pt x="10070" y="1511"/>
                    <a:pt x="8915" y="2248"/>
                  </a:cubicBezTo>
                  <a:cubicBezTo>
                    <a:pt x="8588" y="2457"/>
                    <a:pt x="8258" y="2720"/>
                    <a:pt x="7909" y="2891"/>
                  </a:cubicBezTo>
                  <a:cubicBezTo>
                    <a:pt x="7446" y="3119"/>
                    <a:pt x="7399" y="2981"/>
                    <a:pt x="7055" y="3121"/>
                  </a:cubicBezTo>
                  <a:cubicBezTo>
                    <a:pt x="6540" y="3334"/>
                    <a:pt x="6201" y="3712"/>
                    <a:pt x="5798" y="4094"/>
                  </a:cubicBezTo>
                  <a:cubicBezTo>
                    <a:pt x="4890" y="4954"/>
                    <a:pt x="4024" y="5802"/>
                    <a:pt x="3207" y="6740"/>
                  </a:cubicBezTo>
                  <a:cubicBezTo>
                    <a:pt x="2654" y="7374"/>
                    <a:pt x="1546" y="7288"/>
                    <a:pt x="1504" y="8252"/>
                  </a:cubicBezTo>
                  <a:cubicBezTo>
                    <a:pt x="1358" y="8209"/>
                    <a:pt x="1212" y="8165"/>
                    <a:pt x="1066" y="8122"/>
                  </a:cubicBezTo>
                  <a:cubicBezTo>
                    <a:pt x="1054" y="8118"/>
                    <a:pt x="1042" y="8117"/>
                    <a:pt x="1029" y="8117"/>
                  </a:cubicBezTo>
                  <a:cubicBezTo>
                    <a:pt x="944" y="8117"/>
                    <a:pt x="867" y="8201"/>
                    <a:pt x="893" y="8290"/>
                  </a:cubicBezTo>
                  <a:cubicBezTo>
                    <a:pt x="1038" y="8764"/>
                    <a:pt x="335" y="9138"/>
                    <a:pt x="167" y="9514"/>
                  </a:cubicBezTo>
                  <a:cubicBezTo>
                    <a:pt x="1" y="9888"/>
                    <a:pt x="99" y="10232"/>
                    <a:pt x="228" y="10602"/>
                  </a:cubicBezTo>
                  <a:cubicBezTo>
                    <a:pt x="243" y="10645"/>
                    <a:pt x="278" y="10664"/>
                    <a:pt x="312" y="10664"/>
                  </a:cubicBezTo>
                  <a:cubicBezTo>
                    <a:pt x="362" y="10664"/>
                    <a:pt x="410" y="10625"/>
                    <a:pt x="395" y="10560"/>
                  </a:cubicBezTo>
                  <a:cubicBezTo>
                    <a:pt x="198" y="9665"/>
                    <a:pt x="628" y="9492"/>
                    <a:pt x="1027" y="8898"/>
                  </a:cubicBezTo>
                  <a:cubicBezTo>
                    <a:pt x="1134" y="8740"/>
                    <a:pt x="1196" y="8608"/>
                    <a:pt x="1197" y="8451"/>
                  </a:cubicBezTo>
                  <a:cubicBezTo>
                    <a:pt x="1335" y="8491"/>
                    <a:pt x="1472" y="8532"/>
                    <a:pt x="1608" y="8572"/>
                  </a:cubicBezTo>
                  <a:cubicBezTo>
                    <a:pt x="1619" y="8576"/>
                    <a:pt x="1631" y="8577"/>
                    <a:pt x="1643" y="8577"/>
                  </a:cubicBezTo>
                  <a:cubicBezTo>
                    <a:pt x="1714" y="8577"/>
                    <a:pt x="1793" y="8519"/>
                    <a:pt x="1786" y="8443"/>
                  </a:cubicBezTo>
                  <a:cubicBezTo>
                    <a:pt x="1704" y="7497"/>
                    <a:pt x="2596" y="7772"/>
                    <a:pt x="3073" y="7397"/>
                  </a:cubicBezTo>
                  <a:cubicBezTo>
                    <a:pt x="3414" y="7131"/>
                    <a:pt x="3634" y="6609"/>
                    <a:pt x="3924" y="6296"/>
                  </a:cubicBezTo>
                  <a:cubicBezTo>
                    <a:pt x="4337" y="5849"/>
                    <a:pt x="4801" y="5446"/>
                    <a:pt x="5245" y="5031"/>
                  </a:cubicBezTo>
                  <a:cubicBezTo>
                    <a:pt x="5671" y="4632"/>
                    <a:pt x="6090" y="4142"/>
                    <a:pt x="6562" y="3799"/>
                  </a:cubicBezTo>
                  <a:cubicBezTo>
                    <a:pt x="7060" y="3436"/>
                    <a:pt x="7568" y="3453"/>
                    <a:pt x="8070" y="3171"/>
                  </a:cubicBezTo>
                  <a:cubicBezTo>
                    <a:pt x="8588" y="2882"/>
                    <a:pt x="9079" y="2529"/>
                    <a:pt x="9580" y="2210"/>
                  </a:cubicBezTo>
                  <a:cubicBezTo>
                    <a:pt x="10586" y="1567"/>
                    <a:pt x="11693" y="994"/>
                    <a:pt x="12622" y="245"/>
                  </a:cubicBezTo>
                  <a:cubicBezTo>
                    <a:pt x="12736" y="153"/>
                    <a:pt x="12630" y="0"/>
                    <a:pt x="12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1"/>
            <p:cNvSpPr/>
            <p:nvPr/>
          </p:nvSpPr>
          <p:spPr>
            <a:xfrm>
              <a:off x="2323725" y="3291525"/>
              <a:ext cx="181600" cy="43275"/>
            </a:xfrm>
            <a:custGeom>
              <a:avLst/>
              <a:gdLst/>
              <a:ahLst/>
              <a:cxnLst/>
              <a:rect l="l" t="t" r="r" b="b"/>
              <a:pathLst>
                <a:path w="7264" h="1731" extrusionOk="0">
                  <a:moveTo>
                    <a:pt x="7017" y="1"/>
                  </a:moveTo>
                  <a:cubicBezTo>
                    <a:pt x="7000" y="1"/>
                    <a:pt x="6982" y="4"/>
                    <a:pt x="6964" y="11"/>
                  </a:cubicBezTo>
                  <a:cubicBezTo>
                    <a:pt x="6778" y="77"/>
                    <a:pt x="6602" y="93"/>
                    <a:pt x="6429" y="93"/>
                  </a:cubicBezTo>
                  <a:cubicBezTo>
                    <a:pt x="6273" y="93"/>
                    <a:pt x="6119" y="80"/>
                    <a:pt x="5960" y="80"/>
                  </a:cubicBezTo>
                  <a:cubicBezTo>
                    <a:pt x="5871" y="80"/>
                    <a:pt x="5780" y="84"/>
                    <a:pt x="5687" y="97"/>
                  </a:cubicBezTo>
                  <a:cubicBezTo>
                    <a:pt x="5256" y="157"/>
                    <a:pt x="4914" y="445"/>
                    <a:pt x="4495" y="560"/>
                  </a:cubicBezTo>
                  <a:cubicBezTo>
                    <a:pt x="4331" y="604"/>
                    <a:pt x="4167" y="615"/>
                    <a:pt x="4003" y="615"/>
                  </a:cubicBezTo>
                  <a:cubicBezTo>
                    <a:pt x="3856" y="615"/>
                    <a:pt x="3708" y="606"/>
                    <a:pt x="3562" y="606"/>
                  </a:cubicBezTo>
                  <a:cubicBezTo>
                    <a:pt x="3421" y="606"/>
                    <a:pt x="3282" y="614"/>
                    <a:pt x="3144" y="645"/>
                  </a:cubicBezTo>
                  <a:cubicBezTo>
                    <a:pt x="2726" y="738"/>
                    <a:pt x="2708" y="921"/>
                    <a:pt x="2313" y="921"/>
                  </a:cubicBezTo>
                  <a:cubicBezTo>
                    <a:pt x="2250" y="921"/>
                    <a:pt x="2177" y="916"/>
                    <a:pt x="2092" y="906"/>
                  </a:cubicBezTo>
                  <a:cubicBezTo>
                    <a:pt x="1954" y="890"/>
                    <a:pt x="1857" y="836"/>
                    <a:pt x="1729" y="836"/>
                  </a:cubicBezTo>
                  <a:cubicBezTo>
                    <a:pt x="1698" y="836"/>
                    <a:pt x="1666" y="839"/>
                    <a:pt x="1630" y="846"/>
                  </a:cubicBezTo>
                  <a:cubicBezTo>
                    <a:pt x="1544" y="865"/>
                    <a:pt x="1475" y="923"/>
                    <a:pt x="1399" y="957"/>
                  </a:cubicBezTo>
                  <a:cubicBezTo>
                    <a:pt x="1317" y="1061"/>
                    <a:pt x="1210" y="1113"/>
                    <a:pt x="1080" y="1114"/>
                  </a:cubicBezTo>
                  <a:cubicBezTo>
                    <a:pt x="1035" y="1142"/>
                    <a:pt x="994" y="1156"/>
                    <a:pt x="958" y="1156"/>
                  </a:cubicBezTo>
                  <a:cubicBezTo>
                    <a:pt x="898" y="1156"/>
                    <a:pt x="850" y="1119"/>
                    <a:pt x="812" y="1047"/>
                  </a:cubicBezTo>
                  <a:cubicBezTo>
                    <a:pt x="746" y="1033"/>
                    <a:pt x="688" y="1026"/>
                    <a:pt x="637" y="1026"/>
                  </a:cubicBezTo>
                  <a:cubicBezTo>
                    <a:pt x="354" y="1026"/>
                    <a:pt x="287" y="1232"/>
                    <a:pt x="47" y="1583"/>
                  </a:cubicBezTo>
                  <a:cubicBezTo>
                    <a:pt x="0" y="1651"/>
                    <a:pt x="68" y="1731"/>
                    <a:pt x="136" y="1731"/>
                  </a:cubicBezTo>
                  <a:cubicBezTo>
                    <a:pt x="158" y="1731"/>
                    <a:pt x="180" y="1722"/>
                    <a:pt x="198" y="1701"/>
                  </a:cubicBezTo>
                  <a:cubicBezTo>
                    <a:pt x="358" y="1519"/>
                    <a:pt x="499" y="1405"/>
                    <a:pt x="691" y="1405"/>
                  </a:cubicBezTo>
                  <a:cubicBezTo>
                    <a:pt x="712" y="1405"/>
                    <a:pt x="733" y="1406"/>
                    <a:pt x="755" y="1409"/>
                  </a:cubicBezTo>
                  <a:cubicBezTo>
                    <a:pt x="791" y="1413"/>
                    <a:pt x="822" y="1497"/>
                    <a:pt x="872" y="1502"/>
                  </a:cubicBezTo>
                  <a:cubicBezTo>
                    <a:pt x="965" y="1513"/>
                    <a:pt x="1020" y="1524"/>
                    <a:pt x="1072" y="1524"/>
                  </a:cubicBezTo>
                  <a:cubicBezTo>
                    <a:pt x="1134" y="1524"/>
                    <a:pt x="1190" y="1510"/>
                    <a:pt x="1299" y="1466"/>
                  </a:cubicBezTo>
                  <a:cubicBezTo>
                    <a:pt x="1411" y="1421"/>
                    <a:pt x="1499" y="1275"/>
                    <a:pt x="1617" y="1244"/>
                  </a:cubicBezTo>
                  <a:cubicBezTo>
                    <a:pt x="1744" y="1209"/>
                    <a:pt x="1829" y="1196"/>
                    <a:pt x="1888" y="1196"/>
                  </a:cubicBezTo>
                  <a:cubicBezTo>
                    <a:pt x="2070" y="1196"/>
                    <a:pt x="2010" y="1323"/>
                    <a:pt x="2205" y="1354"/>
                  </a:cubicBezTo>
                  <a:cubicBezTo>
                    <a:pt x="2287" y="1366"/>
                    <a:pt x="2350" y="1373"/>
                    <a:pt x="2408" y="1373"/>
                  </a:cubicBezTo>
                  <a:cubicBezTo>
                    <a:pt x="2490" y="1373"/>
                    <a:pt x="2564" y="1360"/>
                    <a:pt x="2673" y="1335"/>
                  </a:cubicBezTo>
                  <a:cubicBezTo>
                    <a:pt x="3090" y="1237"/>
                    <a:pt x="2204" y="1164"/>
                    <a:pt x="3448" y="1017"/>
                  </a:cubicBezTo>
                  <a:cubicBezTo>
                    <a:pt x="3479" y="1013"/>
                    <a:pt x="3511" y="1012"/>
                    <a:pt x="3543" y="1012"/>
                  </a:cubicBezTo>
                  <a:cubicBezTo>
                    <a:pt x="3675" y="1012"/>
                    <a:pt x="3814" y="1037"/>
                    <a:pt x="3946" y="1037"/>
                  </a:cubicBezTo>
                  <a:cubicBezTo>
                    <a:pt x="3960" y="1037"/>
                    <a:pt x="3975" y="1036"/>
                    <a:pt x="3989" y="1036"/>
                  </a:cubicBezTo>
                  <a:cubicBezTo>
                    <a:pt x="4304" y="1021"/>
                    <a:pt x="4616" y="952"/>
                    <a:pt x="4908" y="838"/>
                  </a:cubicBezTo>
                  <a:cubicBezTo>
                    <a:pt x="5433" y="634"/>
                    <a:pt x="5798" y="564"/>
                    <a:pt x="6350" y="548"/>
                  </a:cubicBezTo>
                  <a:cubicBezTo>
                    <a:pt x="6619" y="539"/>
                    <a:pt x="6857" y="454"/>
                    <a:pt x="7098" y="343"/>
                  </a:cubicBezTo>
                  <a:cubicBezTo>
                    <a:pt x="7264" y="268"/>
                    <a:pt x="7177" y="1"/>
                    <a:pt x="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1"/>
            <p:cNvSpPr/>
            <p:nvPr/>
          </p:nvSpPr>
          <p:spPr>
            <a:xfrm>
              <a:off x="2018125" y="3523850"/>
              <a:ext cx="98400" cy="85300"/>
            </a:xfrm>
            <a:custGeom>
              <a:avLst/>
              <a:gdLst/>
              <a:ahLst/>
              <a:cxnLst/>
              <a:rect l="l" t="t" r="r" b="b"/>
              <a:pathLst>
                <a:path w="3936" h="3412" extrusionOk="0">
                  <a:moveTo>
                    <a:pt x="3815" y="0"/>
                  </a:moveTo>
                  <a:cubicBezTo>
                    <a:pt x="3810" y="0"/>
                    <a:pt x="3805" y="1"/>
                    <a:pt x="3800" y="1"/>
                  </a:cubicBezTo>
                  <a:cubicBezTo>
                    <a:pt x="3505" y="34"/>
                    <a:pt x="3342" y="126"/>
                    <a:pt x="3120" y="333"/>
                  </a:cubicBezTo>
                  <a:cubicBezTo>
                    <a:pt x="2726" y="698"/>
                    <a:pt x="2453" y="1037"/>
                    <a:pt x="1983" y="1314"/>
                  </a:cubicBezTo>
                  <a:cubicBezTo>
                    <a:pt x="1720" y="1471"/>
                    <a:pt x="1519" y="1609"/>
                    <a:pt x="1323" y="1846"/>
                  </a:cubicBezTo>
                  <a:cubicBezTo>
                    <a:pt x="1189" y="2008"/>
                    <a:pt x="1166" y="2204"/>
                    <a:pt x="944" y="2312"/>
                  </a:cubicBezTo>
                  <a:cubicBezTo>
                    <a:pt x="932" y="2318"/>
                    <a:pt x="919" y="2320"/>
                    <a:pt x="904" y="2320"/>
                  </a:cubicBezTo>
                  <a:cubicBezTo>
                    <a:pt x="856" y="2320"/>
                    <a:pt x="794" y="2296"/>
                    <a:pt x="739" y="2296"/>
                  </a:cubicBezTo>
                  <a:cubicBezTo>
                    <a:pt x="720" y="2296"/>
                    <a:pt x="703" y="2298"/>
                    <a:pt x="687" y="2306"/>
                  </a:cubicBezTo>
                  <a:cubicBezTo>
                    <a:pt x="460" y="2406"/>
                    <a:pt x="327" y="2514"/>
                    <a:pt x="215" y="2744"/>
                  </a:cubicBezTo>
                  <a:cubicBezTo>
                    <a:pt x="148" y="2886"/>
                    <a:pt x="157" y="3039"/>
                    <a:pt x="110" y="3185"/>
                  </a:cubicBezTo>
                  <a:cubicBezTo>
                    <a:pt x="73" y="3260"/>
                    <a:pt x="37" y="3336"/>
                    <a:pt x="0" y="3412"/>
                  </a:cubicBezTo>
                  <a:lnTo>
                    <a:pt x="344" y="3412"/>
                  </a:lnTo>
                  <a:cubicBezTo>
                    <a:pt x="350" y="3341"/>
                    <a:pt x="357" y="3272"/>
                    <a:pt x="380" y="3209"/>
                  </a:cubicBezTo>
                  <a:cubicBezTo>
                    <a:pt x="514" y="2840"/>
                    <a:pt x="748" y="2836"/>
                    <a:pt x="1079" y="2633"/>
                  </a:cubicBezTo>
                  <a:lnTo>
                    <a:pt x="1081" y="2633"/>
                  </a:lnTo>
                  <a:cubicBezTo>
                    <a:pt x="1509" y="2370"/>
                    <a:pt x="1574" y="1885"/>
                    <a:pt x="2027" y="1598"/>
                  </a:cubicBezTo>
                  <a:cubicBezTo>
                    <a:pt x="2272" y="1444"/>
                    <a:pt x="2526" y="1328"/>
                    <a:pt x="2744" y="1133"/>
                  </a:cubicBezTo>
                  <a:cubicBezTo>
                    <a:pt x="3121" y="795"/>
                    <a:pt x="3301" y="392"/>
                    <a:pt x="3826" y="224"/>
                  </a:cubicBezTo>
                  <a:cubicBezTo>
                    <a:pt x="3935" y="189"/>
                    <a:pt x="3934" y="0"/>
                    <a:pt x="3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1"/>
            <p:cNvSpPr/>
            <p:nvPr/>
          </p:nvSpPr>
          <p:spPr>
            <a:xfrm>
              <a:off x="2158900" y="3346225"/>
              <a:ext cx="361950" cy="149025"/>
            </a:xfrm>
            <a:custGeom>
              <a:avLst/>
              <a:gdLst/>
              <a:ahLst/>
              <a:cxnLst/>
              <a:rect l="l" t="t" r="r" b="b"/>
              <a:pathLst>
                <a:path w="14478" h="5961" extrusionOk="0">
                  <a:moveTo>
                    <a:pt x="13814" y="1"/>
                  </a:moveTo>
                  <a:cubicBezTo>
                    <a:pt x="12579" y="1"/>
                    <a:pt x="11449" y="397"/>
                    <a:pt x="10253" y="722"/>
                  </a:cubicBezTo>
                  <a:cubicBezTo>
                    <a:pt x="9108" y="1033"/>
                    <a:pt x="7830" y="892"/>
                    <a:pt x="6725" y="1423"/>
                  </a:cubicBezTo>
                  <a:cubicBezTo>
                    <a:pt x="6517" y="1523"/>
                    <a:pt x="6364" y="1643"/>
                    <a:pt x="6191" y="1794"/>
                  </a:cubicBezTo>
                  <a:cubicBezTo>
                    <a:pt x="5828" y="2111"/>
                    <a:pt x="5400" y="2070"/>
                    <a:pt x="5001" y="2253"/>
                  </a:cubicBezTo>
                  <a:cubicBezTo>
                    <a:pt x="4741" y="2370"/>
                    <a:pt x="4748" y="2430"/>
                    <a:pt x="4584" y="2664"/>
                  </a:cubicBezTo>
                  <a:cubicBezTo>
                    <a:pt x="4226" y="3178"/>
                    <a:pt x="3872" y="2994"/>
                    <a:pt x="3400" y="3164"/>
                  </a:cubicBezTo>
                  <a:cubicBezTo>
                    <a:pt x="2964" y="3321"/>
                    <a:pt x="2606" y="4149"/>
                    <a:pt x="2106" y="4149"/>
                  </a:cubicBezTo>
                  <a:cubicBezTo>
                    <a:pt x="2035" y="4149"/>
                    <a:pt x="1961" y="4133"/>
                    <a:pt x="1884" y="4095"/>
                  </a:cubicBezTo>
                  <a:cubicBezTo>
                    <a:pt x="1855" y="4081"/>
                    <a:pt x="1826" y="4074"/>
                    <a:pt x="1798" y="4074"/>
                  </a:cubicBezTo>
                  <a:cubicBezTo>
                    <a:pt x="1728" y="4074"/>
                    <a:pt x="1666" y="4117"/>
                    <a:pt x="1638" y="4193"/>
                  </a:cubicBezTo>
                  <a:lnTo>
                    <a:pt x="1352" y="4972"/>
                  </a:lnTo>
                  <a:cubicBezTo>
                    <a:pt x="1127" y="4913"/>
                    <a:pt x="928" y="4841"/>
                    <a:pt x="701" y="4732"/>
                  </a:cubicBezTo>
                  <a:cubicBezTo>
                    <a:pt x="675" y="4719"/>
                    <a:pt x="645" y="4712"/>
                    <a:pt x="615" y="4712"/>
                  </a:cubicBezTo>
                  <a:cubicBezTo>
                    <a:pt x="562" y="4712"/>
                    <a:pt x="510" y="4734"/>
                    <a:pt x="486" y="4787"/>
                  </a:cubicBezTo>
                  <a:cubicBezTo>
                    <a:pt x="326" y="5131"/>
                    <a:pt x="173" y="5474"/>
                    <a:pt x="31" y="5826"/>
                  </a:cubicBezTo>
                  <a:cubicBezTo>
                    <a:pt x="1" y="5903"/>
                    <a:pt x="71" y="5960"/>
                    <a:pt x="139" y="5960"/>
                  </a:cubicBezTo>
                  <a:cubicBezTo>
                    <a:pt x="174" y="5960"/>
                    <a:pt x="208" y="5945"/>
                    <a:pt x="229" y="5911"/>
                  </a:cubicBezTo>
                  <a:cubicBezTo>
                    <a:pt x="391" y="5635"/>
                    <a:pt x="541" y="5355"/>
                    <a:pt x="690" y="5074"/>
                  </a:cubicBezTo>
                  <a:cubicBezTo>
                    <a:pt x="921" y="5181"/>
                    <a:pt x="1155" y="5263"/>
                    <a:pt x="1409" y="5324"/>
                  </a:cubicBezTo>
                  <a:cubicBezTo>
                    <a:pt x="1424" y="5327"/>
                    <a:pt x="1438" y="5329"/>
                    <a:pt x="1452" y="5329"/>
                  </a:cubicBezTo>
                  <a:cubicBezTo>
                    <a:pt x="1524" y="5329"/>
                    <a:pt x="1584" y="5284"/>
                    <a:pt x="1611" y="5212"/>
                  </a:cubicBezTo>
                  <a:cubicBezTo>
                    <a:pt x="1705" y="4960"/>
                    <a:pt x="1801" y="4707"/>
                    <a:pt x="1896" y="4456"/>
                  </a:cubicBezTo>
                  <a:cubicBezTo>
                    <a:pt x="1969" y="4477"/>
                    <a:pt x="2039" y="4487"/>
                    <a:pt x="2110" y="4487"/>
                  </a:cubicBezTo>
                  <a:cubicBezTo>
                    <a:pt x="2258" y="4487"/>
                    <a:pt x="2406" y="4441"/>
                    <a:pt x="2565" y="4349"/>
                  </a:cubicBezTo>
                  <a:cubicBezTo>
                    <a:pt x="2771" y="4231"/>
                    <a:pt x="2880" y="4049"/>
                    <a:pt x="3054" y="3895"/>
                  </a:cubicBezTo>
                  <a:cubicBezTo>
                    <a:pt x="3417" y="3571"/>
                    <a:pt x="3828" y="3600"/>
                    <a:pt x="4248" y="3501"/>
                  </a:cubicBezTo>
                  <a:cubicBezTo>
                    <a:pt x="4518" y="3437"/>
                    <a:pt x="4621" y="3366"/>
                    <a:pt x="4766" y="3135"/>
                  </a:cubicBezTo>
                  <a:cubicBezTo>
                    <a:pt x="4949" y="2837"/>
                    <a:pt x="4840" y="2719"/>
                    <a:pt x="5225" y="2572"/>
                  </a:cubicBezTo>
                  <a:cubicBezTo>
                    <a:pt x="5261" y="2558"/>
                    <a:pt x="5310" y="2554"/>
                    <a:pt x="5367" y="2554"/>
                  </a:cubicBezTo>
                  <a:cubicBezTo>
                    <a:pt x="5439" y="2554"/>
                    <a:pt x="5521" y="2560"/>
                    <a:pt x="5597" y="2560"/>
                  </a:cubicBezTo>
                  <a:cubicBezTo>
                    <a:pt x="5660" y="2560"/>
                    <a:pt x="5719" y="2556"/>
                    <a:pt x="5765" y="2541"/>
                  </a:cubicBezTo>
                  <a:cubicBezTo>
                    <a:pt x="6003" y="2460"/>
                    <a:pt x="6156" y="2269"/>
                    <a:pt x="6349" y="2123"/>
                  </a:cubicBezTo>
                  <a:cubicBezTo>
                    <a:pt x="6759" y="1809"/>
                    <a:pt x="7154" y="1644"/>
                    <a:pt x="7646" y="1521"/>
                  </a:cubicBezTo>
                  <a:cubicBezTo>
                    <a:pt x="8361" y="1340"/>
                    <a:pt x="9065" y="1272"/>
                    <a:pt x="9796" y="1183"/>
                  </a:cubicBezTo>
                  <a:cubicBezTo>
                    <a:pt x="10460" y="1103"/>
                    <a:pt x="11084" y="795"/>
                    <a:pt x="11734" y="638"/>
                  </a:cubicBezTo>
                  <a:cubicBezTo>
                    <a:pt x="12575" y="437"/>
                    <a:pt x="13418" y="399"/>
                    <a:pt x="14275" y="324"/>
                  </a:cubicBezTo>
                  <a:cubicBezTo>
                    <a:pt x="14468" y="308"/>
                    <a:pt x="14478" y="36"/>
                    <a:pt x="14280" y="20"/>
                  </a:cubicBezTo>
                  <a:cubicBezTo>
                    <a:pt x="14123" y="7"/>
                    <a:pt x="13968" y="1"/>
                    <a:pt x="13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1"/>
            <p:cNvSpPr/>
            <p:nvPr/>
          </p:nvSpPr>
          <p:spPr>
            <a:xfrm>
              <a:off x="2100950" y="3461275"/>
              <a:ext cx="241750" cy="147875"/>
            </a:xfrm>
            <a:custGeom>
              <a:avLst/>
              <a:gdLst/>
              <a:ahLst/>
              <a:cxnLst/>
              <a:rect l="l" t="t" r="r" b="b"/>
              <a:pathLst>
                <a:path w="9670" h="5915" extrusionOk="0">
                  <a:moveTo>
                    <a:pt x="9268" y="0"/>
                  </a:moveTo>
                  <a:cubicBezTo>
                    <a:pt x="8150" y="0"/>
                    <a:pt x="7098" y="614"/>
                    <a:pt x="6184" y="1205"/>
                  </a:cubicBezTo>
                  <a:cubicBezTo>
                    <a:pt x="5132" y="1886"/>
                    <a:pt x="4088" y="2591"/>
                    <a:pt x="3056" y="3302"/>
                  </a:cubicBezTo>
                  <a:cubicBezTo>
                    <a:pt x="2662" y="3574"/>
                    <a:pt x="2392" y="3869"/>
                    <a:pt x="2068" y="4220"/>
                  </a:cubicBezTo>
                  <a:cubicBezTo>
                    <a:pt x="1723" y="4595"/>
                    <a:pt x="1251" y="4702"/>
                    <a:pt x="867" y="5022"/>
                  </a:cubicBezTo>
                  <a:cubicBezTo>
                    <a:pt x="564" y="5275"/>
                    <a:pt x="253" y="5577"/>
                    <a:pt x="0" y="5915"/>
                  </a:cubicBezTo>
                  <a:lnTo>
                    <a:pt x="421" y="5915"/>
                  </a:lnTo>
                  <a:cubicBezTo>
                    <a:pt x="503" y="5823"/>
                    <a:pt x="587" y="5734"/>
                    <a:pt x="671" y="5643"/>
                  </a:cubicBezTo>
                  <a:cubicBezTo>
                    <a:pt x="1014" y="5271"/>
                    <a:pt x="1407" y="5098"/>
                    <a:pt x="1819" y="4832"/>
                  </a:cubicBezTo>
                  <a:cubicBezTo>
                    <a:pt x="2102" y="4649"/>
                    <a:pt x="2275" y="4407"/>
                    <a:pt x="2502" y="4165"/>
                  </a:cubicBezTo>
                  <a:cubicBezTo>
                    <a:pt x="2851" y="3793"/>
                    <a:pt x="3271" y="3532"/>
                    <a:pt x="3695" y="3253"/>
                  </a:cubicBezTo>
                  <a:cubicBezTo>
                    <a:pt x="5528" y="2047"/>
                    <a:pt x="7277" y="637"/>
                    <a:pt x="9497" y="297"/>
                  </a:cubicBezTo>
                  <a:cubicBezTo>
                    <a:pt x="9669" y="272"/>
                    <a:pt x="9622" y="16"/>
                    <a:pt x="9462" y="7"/>
                  </a:cubicBezTo>
                  <a:cubicBezTo>
                    <a:pt x="9397" y="2"/>
                    <a:pt x="9333" y="0"/>
                    <a:pt x="9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1"/>
            <p:cNvSpPr/>
            <p:nvPr/>
          </p:nvSpPr>
          <p:spPr>
            <a:xfrm>
              <a:off x="2371025" y="3407500"/>
              <a:ext cx="169850" cy="48375"/>
            </a:xfrm>
            <a:custGeom>
              <a:avLst/>
              <a:gdLst/>
              <a:ahLst/>
              <a:cxnLst/>
              <a:rect l="l" t="t" r="r" b="b"/>
              <a:pathLst>
                <a:path w="6794" h="1935" extrusionOk="0">
                  <a:moveTo>
                    <a:pt x="5682" y="1"/>
                  </a:moveTo>
                  <a:cubicBezTo>
                    <a:pt x="5349" y="1"/>
                    <a:pt x="5018" y="41"/>
                    <a:pt x="4705" y="159"/>
                  </a:cubicBezTo>
                  <a:cubicBezTo>
                    <a:pt x="4577" y="208"/>
                    <a:pt x="4405" y="348"/>
                    <a:pt x="4269" y="382"/>
                  </a:cubicBezTo>
                  <a:cubicBezTo>
                    <a:pt x="4189" y="402"/>
                    <a:pt x="4110" y="409"/>
                    <a:pt x="4031" y="409"/>
                  </a:cubicBezTo>
                  <a:cubicBezTo>
                    <a:pt x="3829" y="409"/>
                    <a:pt x="3629" y="363"/>
                    <a:pt x="3435" y="363"/>
                  </a:cubicBezTo>
                  <a:cubicBezTo>
                    <a:pt x="3430" y="363"/>
                    <a:pt x="3424" y="363"/>
                    <a:pt x="3418" y="363"/>
                  </a:cubicBezTo>
                  <a:cubicBezTo>
                    <a:pt x="3250" y="364"/>
                    <a:pt x="3171" y="383"/>
                    <a:pt x="3020" y="431"/>
                  </a:cubicBezTo>
                  <a:cubicBezTo>
                    <a:pt x="2658" y="544"/>
                    <a:pt x="2367" y="678"/>
                    <a:pt x="1987" y="723"/>
                  </a:cubicBezTo>
                  <a:cubicBezTo>
                    <a:pt x="1836" y="742"/>
                    <a:pt x="1707" y="765"/>
                    <a:pt x="1580" y="862"/>
                  </a:cubicBezTo>
                  <a:cubicBezTo>
                    <a:pt x="1384" y="1012"/>
                    <a:pt x="1336" y="1193"/>
                    <a:pt x="1133" y="1193"/>
                  </a:cubicBezTo>
                  <a:cubicBezTo>
                    <a:pt x="1064" y="1193"/>
                    <a:pt x="978" y="1172"/>
                    <a:pt x="861" y="1122"/>
                  </a:cubicBezTo>
                  <a:cubicBezTo>
                    <a:pt x="693" y="1051"/>
                    <a:pt x="598" y="907"/>
                    <a:pt x="409" y="844"/>
                  </a:cubicBezTo>
                  <a:cubicBezTo>
                    <a:pt x="397" y="840"/>
                    <a:pt x="384" y="839"/>
                    <a:pt x="371" y="839"/>
                  </a:cubicBezTo>
                  <a:cubicBezTo>
                    <a:pt x="299" y="839"/>
                    <a:pt x="235" y="902"/>
                    <a:pt x="232" y="976"/>
                  </a:cubicBezTo>
                  <a:cubicBezTo>
                    <a:pt x="239" y="1261"/>
                    <a:pt x="175" y="1529"/>
                    <a:pt x="39" y="1779"/>
                  </a:cubicBezTo>
                  <a:cubicBezTo>
                    <a:pt x="0" y="1860"/>
                    <a:pt x="67" y="1935"/>
                    <a:pt x="134" y="1935"/>
                  </a:cubicBezTo>
                  <a:cubicBezTo>
                    <a:pt x="164" y="1935"/>
                    <a:pt x="194" y="1920"/>
                    <a:pt x="214" y="1883"/>
                  </a:cubicBezTo>
                  <a:cubicBezTo>
                    <a:pt x="346" y="1654"/>
                    <a:pt x="427" y="1434"/>
                    <a:pt x="475" y="1189"/>
                  </a:cubicBezTo>
                  <a:cubicBezTo>
                    <a:pt x="707" y="1349"/>
                    <a:pt x="890" y="1635"/>
                    <a:pt x="1179" y="1635"/>
                  </a:cubicBezTo>
                  <a:cubicBezTo>
                    <a:pt x="1213" y="1635"/>
                    <a:pt x="1249" y="1631"/>
                    <a:pt x="1287" y="1622"/>
                  </a:cubicBezTo>
                  <a:cubicBezTo>
                    <a:pt x="1477" y="1577"/>
                    <a:pt x="1490" y="1439"/>
                    <a:pt x="1624" y="1334"/>
                  </a:cubicBezTo>
                  <a:cubicBezTo>
                    <a:pt x="2032" y="1012"/>
                    <a:pt x="2251" y="1151"/>
                    <a:pt x="2676" y="1027"/>
                  </a:cubicBezTo>
                  <a:cubicBezTo>
                    <a:pt x="2997" y="933"/>
                    <a:pt x="3089" y="729"/>
                    <a:pt x="3495" y="729"/>
                  </a:cubicBezTo>
                  <a:cubicBezTo>
                    <a:pt x="3504" y="729"/>
                    <a:pt x="3513" y="729"/>
                    <a:pt x="3522" y="729"/>
                  </a:cubicBezTo>
                  <a:cubicBezTo>
                    <a:pt x="3699" y="733"/>
                    <a:pt x="3838" y="817"/>
                    <a:pt x="4011" y="817"/>
                  </a:cubicBezTo>
                  <a:cubicBezTo>
                    <a:pt x="4041" y="817"/>
                    <a:pt x="4072" y="814"/>
                    <a:pt x="4105" y="808"/>
                  </a:cubicBezTo>
                  <a:cubicBezTo>
                    <a:pt x="4443" y="747"/>
                    <a:pt x="4716" y="498"/>
                    <a:pt x="5056" y="420"/>
                  </a:cubicBezTo>
                  <a:cubicBezTo>
                    <a:pt x="5237" y="378"/>
                    <a:pt x="5422" y="362"/>
                    <a:pt x="5609" y="362"/>
                  </a:cubicBezTo>
                  <a:cubicBezTo>
                    <a:pt x="5926" y="362"/>
                    <a:pt x="6247" y="406"/>
                    <a:pt x="6555" y="439"/>
                  </a:cubicBezTo>
                  <a:cubicBezTo>
                    <a:pt x="6563" y="440"/>
                    <a:pt x="6570" y="440"/>
                    <a:pt x="6578" y="440"/>
                  </a:cubicBezTo>
                  <a:cubicBezTo>
                    <a:pt x="6793" y="440"/>
                    <a:pt x="6787" y="97"/>
                    <a:pt x="6562" y="68"/>
                  </a:cubicBezTo>
                  <a:cubicBezTo>
                    <a:pt x="6274" y="32"/>
                    <a:pt x="5977" y="1"/>
                    <a:pt x="5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1"/>
            <p:cNvSpPr/>
            <p:nvPr/>
          </p:nvSpPr>
          <p:spPr>
            <a:xfrm>
              <a:off x="2196000" y="3590025"/>
              <a:ext cx="27625" cy="19125"/>
            </a:xfrm>
            <a:custGeom>
              <a:avLst/>
              <a:gdLst/>
              <a:ahLst/>
              <a:cxnLst/>
              <a:rect l="l" t="t" r="r" b="b"/>
              <a:pathLst>
                <a:path w="1105" h="765" extrusionOk="0">
                  <a:moveTo>
                    <a:pt x="970" y="0"/>
                  </a:moveTo>
                  <a:cubicBezTo>
                    <a:pt x="924" y="0"/>
                    <a:pt x="877" y="27"/>
                    <a:pt x="852" y="86"/>
                  </a:cubicBezTo>
                  <a:cubicBezTo>
                    <a:pt x="778" y="258"/>
                    <a:pt x="720" y="424"/>
                    <a:pt x="668" y="598"/>
                  </a:cubicBezTo>
                  <a:cubicBezTo>
                    <a:pt x="614" y="588"/>
                    <a:pt x="563" y="582"/>
                    <a:pt x="512" y="582"/>
                  </a:cubicBezTo>
                  <a:cubicBezTo>
                    <a:pt x="325" y="582"/>
                    <a:pt x="156" y="654"/>
                    <a:pt x="1" y="765"/>
                  </a:cubicBezTo>
                  <a:lnTo>
                    <a:pt x="950" y="765"/>
                  </a:lnTo>
                  <a:cubicBezTo>
                    <a:pt x="1007" y="561"/>
                    <a:pt x="1057" y="364"/>
                    <a:pt x="1090" y="153"/>
                  </a:cubicBezTo>
                  <a:cubicBezTo>
                    <a:pt x="1104" y="59"/>
                    <a:pt x="1039" y="0"/>
                    <a:pt x="9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1"/>
            <p:cNvSpPr/>
            <p:nvPr/>
          </p:nvSpPr>
          <p:spPr>
            <a:xfrm>
              <a:off x="2296675" y="3465275"/>
              <a:ext cx="260150" cy="96400"/>
            </a:xfrm>
            <a:custGeom>
              <a:avLst/>
              <a:gdLst/>
              <a:ahLst/>
              <a:cxnLst/>
              <a:rect l="l" t="t" r="r" b="b"/>
              <a:pathLst>
                <a:path w="10406" h="3856" extrusionOk="0">
                  <a:moveTo>
                    <a:pt x="9217" y="1"/>
                  </a:moveTo>
                  <a:cubicBezTo>
                    <a:pt x="8528" y="1"/>
                    <a:pt x="7875" y="133"/>
                    <a:pt x="7206" y="454"/>
                  </a:cubicBezTo>
                  <a:cubicBezTo>
                    <a:pt x="7091" y="509"/>
                    <a:pt x="6989" y="529"/>
                    <a:pt x="6894" y="529"/>
                  </a:cubicBezTo>
                  <a:cubicBezTo>
                    <a:pt x="6630" y="529"/>
                    <a:pt x="6427" y="369"/>
                    <a:pt x="6168" y="369"/>
                  </a:cubicBezTo>
                  <a:cubicBezTo>
                    <a:pt x="6109" y="369"/>
                    <a:pt x="6046" y="378"/>
                    <a:pt x="5980" y="398"/>
                  </a:cubicBezTo>
                  <a:cubicBezTo>
                    <a:pt x="5847" y="440"/>
                    <a:pt x="5778" y="543"/>
                    <a:pt x="5679" y="624"/>
                  </a:cubicBezTo>
                  <a:cubicBezTo>
                    <a:pt x="5414" y="847"/>
                    <a:pt x="5224" y="1062"/>
                    <a:pt x="4857" y="1146"/>
                  </a:cubicBezTo>
                  <a:cubicBezTo>
                    <a:pt x="4382" y="1254"/>
                    <a:pt x="3878" y="1174"/>
                    <a:pt x="3413" y="1345"/>
                  </a:cubicBezTo>
                  <a:cubicBezTo>
                    <a:pt x="3267" y="1399"/>
                    <a:pt x="3159" y="1484"/>
                    <a:pt x="3022" y="1553"/>
                  </a:cubicBezTo>
                  <a:cubicBezTo>
                    <a:pt x="2840" y="1645"/>
                    <a:pt x="2296" y="1768"/>
                    <a:pt x="2070" y="1922"/>
                  </a:cubicBezTo>
                  <a:cubicBezTo>
                    <a:pt x="1870" y="2060"/>
                    <a:pt x="1782" y="2171"/>
                    <a:pt x="1662" y="2397"/>
                  </a:cubicBezTo>
                  <a:cubicBezTo>
                    <a:pt x="1543" y="2619"/>
                    <a:pt x="1554" y="2861"/>
                    <a:pt x="1303" y="2861"/>
                  </a:cubicBezTo>
                  <a:cubicBezTo>
                    <a:pt x="1248" y="2861"/>
                    <a:pt x="1182" y="2850"/>
                    <a:pt x="1099" y="2824"/>
                  </a:cubicBezTo>
                  <a:cubicBezTo>
                    <a:pt x="937" y="2776"/>
                    <a:pt x="838" y="2639"/>
                    <a:pt x="658" y="2600"/>
                  </a:cubicBezTo>
                  <a:cubicBezTo>
                    <a:pt x="646" y="2597"/>
                    <a:pt x="633" y="2596"/>
                    <a:pt x="621" y="2596"/>
                  </a:cubicBezTo>
                  <a:cubicBezTo>
                    <a:pt x="567" y="2596"/>
                    <a:pt x="513" y="2620"/>
                    <a:pt x="485" y="2669"/>
                  </a:cubicBezTo>
                  <a:cubicBezTo>
                    <a:pt x="299" y="3006"/>
                    <a:pt x="155" y="3335"/>
                    <a:pt x="32" y="3701"/>
                  </a:cubicBezTo>
                  <a:cubicBezTo>
                    <a:pt x="0" y="3795"/>
                    <a:pt x="74" y="3855"/>
                    <a:pt x="151" y="3855"/>
                  </a:cubicBezTo>
                  <a:cubicBezTo>
                    <a:pt x="201" y="3855"/>
                    <a:pt x="253" y="3829"/>
                    <a:pt x="277" y="3770"/>
                  </a:cubicBezTo>
                  <a:cubicBezTo>
                    <a:pt x="414" y="3427"/>
                    <a:pt x="452" y="3071"/>
                    <a:pt x="770" y="3071"/>
                  </a:cubicBezTo>
                  <a:cubicBezTo>
                    <a:pt x="819" y="3071"/>
                    <a:pt x="874" y="3080"/>
                    <a:pt x="937" y="3097"/>
                  </a:cubicBezTo>
                  <a:cubicBezTo>
                    <a:pt x="1080" y="3138"/>
                    <a:pt x="1119" y="3246"/>
                    <a:pt x="1290" y="3249"/>
                  </a:cubicBezTo>
                  <a:cubicBezTo>
                    <a:pt x="1294" y="3249"/>
                    <a:pt x="1299" y="3249"/>
                    <a:pt x="1303" y="3249"/>
                  </a:cubicBezTo>
                  <a:cubicBezTo>
                    <a:pt x="1512" y="3249"/>
                    <a:pt x="1639" y="3128"/>
                    <a:pt x="1758" y="2969"/>
                  </a:cubicBezTo>
                  <a:cubicBezTo>
                    <a:pt x="1886" y="2800"/>
                    <a:pt x="1888" y="2529"/>
                    <a:pt x="2038" y="2379"/>
                  </a:cubicBezTo>
                  <a:cubicBezTo>
                    <a:pt x="2224" y="2191"/>
                    <a:pt x="2568" y="2228"/>
                    <a:pt x="2788" y="2124"/>
                  </a:cubicBezTo>
                  <a:cubicBezTo>
                    <a:pt x="3009" y="2021"/>
                    <a:pt x="3138" y="1843"/>
                    <a:pt x="3353" y="1729"/>
                  </a:cubicBezTo>
                  <a:cubicBezTo>
                    <a:pt x="3666" y="1563"/>
                    <a:pt x="4032" y="1560"/>
                    <a:pt x="4376" y="1533"/>
                  </a:cubicBezTo>
                  <a:cubicBezTo>
                    <a:pt x="4772" y="1500"/>
                    <a:pt x="5190" y="1473"/>
                    <a:pt x="5531" y="1248"/>
                  </a:cubicBezTo>
                  <a:cubicBezTo>
                    <a:pt x="5651" y="1168"/>
                    <a:pt x="5739" y="1016"/>
                    <a:pt x="5854" y="945"/>
                  </a:cubicBezTo>
                  <a:cubicBezTo>
                    <a:pt x="6023" y="839"/>
                    <a:pt x="6129" y="802"/>
                    <a:pt x="6209" y="802"/>
                  </a:cubicBezTo>
                  <a:cubicBezTo>
                    <a:pt x="6367" y="802"/>
                    <a:pt x="6430" y="942"/>
                    <a:pt x="6694" y="977"/>
                  </a:cubicBezTo>
                  <a:cubicBezTo>
                    <a:pt x="6724" y="981"/>
                    <a:pt x="6753" y="983"/>
                    <a:pt x="6783" y="983"/>
                  </a:cubicBezTo>
                  <a:cubicBezTo>
                    <a:pt x="7072" y="983"/>
                    <a:pt x="7316" y="796"/>
                    <a:pt x="7568" y="677"/>
                  </a:cubicBezTo>
                  <a:cubicBezTo>
                    <a:pt x="8064" y="443"/>
                    <a:pt x="8559" y="385"/>
                    <a:pt x="9065" y="385"/>
                  </a:cubicBezTo>
                  <a:cubicBezTo>
                    <a:pt x="9421" y="385"/>
                    <a:pt x="9782" y="414"/>
                    <a:pt x="10153" y="429"/>
                  </a:cubicBezTo>
                  <a:cubicBezTo>
                    <a:pt x="10155" y="429"/>
                    <a:pt x="10158" y="430"/>
                    <a:pt x="10160" y="430"/>
                  </a:cubicBezTo>
                  <a:cubicBezTo>
                    <a:pt x="10352" y="430"/>
                    <a:pt x="10406" y="110"/>
                    <a:pt x="10205" y="80"/>
                  </a:cubicBezTo>
                  <a:cubicBezTo>
                    <a:pt x="9865" y="29"/>
                    <a:pt x="9537" y="1"/>
                    <a:pt x="9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1"/>
            <p:cNvSpPr/>
            <p:nvPr/>
          </p:nvSpPr>
          <p:spPr>
            <a:xfrm>
              <a:off x="2320750" y="3541775"/>
              <a:ext cx="161375" cy="67375"/>
            </a:xfrm>
            <a:custGeom>
              <a:avLst/>
              <a:gdLst/>
              <a:ahLst/>
              <a:cxnLst/>
              <a:rect l="l" t="t" r="r" b="b"/>
              <a:pathLst>
                <a:path w="6455" h="2695" extrusionOk="0">
                  <a:moveTo>
                    <a:pt x="5884" y="0"/>
                  </a:moveTo>
                  <a:cubicBezTo>
                    <a:pt x="5456" y="0"/>
                    <a:pt x="5039" y="97"/>
                    <a:pt x="4660" y="326"/>
                  </a:cubicBezTo>
                  <a:cubicBezTo>
                    <a:pt x="4434" y="462"/>
                    <a:pt x="4285" y="685"/>
                    <a:pt x="4073" y="827"/>
                  </a:cubicBezTo>
                  <a:cubicBezTo>
                    <a:pt x="3783" y="1021"/>
                    <a:pt x="3541" y="926"/>
                    <a:pt x="3236" y="979"/>
                  </a:cubicBezTo>
                  <a:cubicBezTo>
                    <a:pt x="2701" y="1068"/>
                    <a:pt x="2363" y="1532"/>
                    <a:pt x="1895" y="1752"/>
                  </a:cubicBezTo>
                  <a:cubicBezTo>
                    <a:pt x="1348" y="2012"/>
                    <a:pt x="796" y="1770"/>
                    <a:pt x="365" y="2254"/>
                  </a:cubicBezTo>
                  <a:cubicBezTo>
                    <a:pt x="233" y="2401"/>
                    <a:pt x="124" y="2554"/>
                    <a:pt x="1" y="2695"/>
                  </a:cubicBezTo>
                  <a:lnTo>
                    <a:pt x="507" y="2695"/>
                  </a:lnTo>
                  <a:cubicBezTo>
                    <a:pt x="764" y="2405"/>
                    <a:pt x="907" y="2346"/>
                    <a:pt x="1361" y="2254"/>
                  </a:cubicBezTo>
                  <a:lnTo>
                    <a:pt x="1360" y="2254"/>
                  </a:lnTo>
                  <a:cubicBezTo>
                    <a:pt x="1610" y="2204"/>
                    <a:pt x="1593" y="2255"/>
                    <a:pt x="1836" y="2175"/>
                  </a:cubicBezTo>
                  <a:cubicBezTo>
                    <a:pt x="2280" y="2028"/>
                    <a:pt x="2573" y="1647"/>
                    <a:pt x="2989" y="1460"/>
                  </a:cubicBezTo>
                  <a:cubicBezTo>
                    <a:pt x="3406" y="1273"/>
                    <a:pt x="3794" y="1478"/>
                    <a:pt x="4173" y="1238"/>
                  </a:cubicBezTo>
                  <a:cubicBezTo>
                    <a:pt x="4430" y="1076"/>
                    <a:pt x="4582" y="822"/>
                    <a:pt x="4850" y="658"/>
                  </a:cubicBezTo>
                  <a:cubicBezTo>
                    <a:pt x="5173" y="460"/>
                    <a:pt x="5512" y="385"/>
                    <a:pt x="5869" y="385"/>
                  </a:cubicBezTo>
                  <a:cubicBezTo>
                    <a:pt x="5980" y="385"/>
                    <a:pt x="6093" y="392"/>
                    <a:pt x="6208" y="405"/>
                  </a:cubicBezTo>
                  <a:cubicBezTo>
                    <a:pt x="6217" y="406"/>
                    <a:pt x="6225" y="407"/>
                    <a:pt x="6233" y="407"/>
                  </a:cubicBezTo>
                  <a:cubicBezTo>
                    <a:pt x="6454" y="407"/>
                    <a:pt x="6452" y="45"/>
                    <a:pt x="6215" y="19"/>
                  </a:cubicBezTo>
                  <a:cubicBezTo>
                    <a:pt x="6104" y="6"/>
                    <a:pt x="5994" y="0"/>
                    <a:pt x="5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1"/>
            <p:cNvSpPr/>
            <p:nvPr/>
          </p:nvSpPr>
          <p:spPr>
            <a:xfrm>
              <a:off x="2500925" y="3517550"/>
              <a:ext cx="90000" cy="28100"/>
            </a:xfrm>
            <a:custGeom>
              <a:avLst/>
              <a:gdLst/>
              <a:ahLst/>
              <a:cxnLst/>
              <a:rect l="l" t="t" r="r" b="b"/>
              <a:pathLst>
                <a:path w="3600" h="1124" extrusionOk="0">
                  <a:moveTo>
                    <a:pt x="2028" y="0"/>
                  </a:moveTo>
                  <a:cubicBezTo>
                    <a:pt x="2023" y="0"/>
                    <a:pt x="2018" y="0"/>
                    <a:pt x="2012" y="0"/>
                  </a:cubicBezTo>
                  <a:cubicBezTo>
                    <a:pt x="1735" y="6"/>
                    <a:pt x="1604" y="136"/>
                    <a:pt x="1385" y="278"/>
                  </a:cubicBezTo>
                  <a:cubicBezTo>
                    <a:pt x="1239" y="443"/>
                    <a:pt x="1044" y="525"/>
                    <a:pt x="796" y="525"/>
                  </a:cubicBezTo>
                  <a:cubicBezTo>
                    <a:pt x="787" y="525"/>
                    <a:pt x="777" y="525"/>
                    <a:pt x="767" y="525"/>
                  </a:cubicBezTo>
                  <a:cubicBezTo>
                    <a:pt x="725" y="494"/>
                    <a:pt x="679" y="467"/>
                    <a:pt x="629" y="448"/>
                  </a:cubicBezTo>
                  <a:cubicBezTo>
                    <a:pt x="621" y="449"/>
                    <a:pt x="612" y="449"/>
                    <a:pt x="604" y="449"/>
                  </a:cubicBezTo>
                  <a:cubicBezTo>
                    <a:pt x="561" y="449"/>
                    <a:pt x="516" y="441"/>
                    <a:pt x="472" y="441"/>
                  </a:cubicBezTo>
                  <a:cubicBezTo>
                    <a:pt x="448" y="441"/>
                    <a:pt x="425" y="444"/>
                    <a:pt x="402" y="451"/>
                  </a:cubicBezTo>
                  <a:cubicBezTo>
                    <a:pt x="181" y="522"/>
                    <a:pt x="92" y="787"/>
                    <a:pt x="29" y="982"/>
                  </a:cubicBezTo>
                  <a:cubicBezTo>
                    <a:pt x="0" y="1070"/>
                    <a:pt x="66" y="1123"/>
                    <a:pt x="136" y="1123"/>
                  </a:cubicBezTo>
                  <a:cubicBezTo>
                    <a:pt x="182" y="1123"/>
                    <a:pt x="230" y="1099"/>
                    <a:pt x="253" y="1046"/>
                  </a:cubicBezTo>
                  <a:cubicBezTo>
                    <a:pt x="341" y="840"/>
                    <a:pt x="431" y="779"/>
                    <a:pt x="526" y="779"/>
                  </a:cubicBezTo>
                  <a:cubicBezTo>
                    <a:pt x="661" y="779"/>
                    <a:pt x="807" y="898"/>
                    <a:pt x="977" y="898"/>
                  </a:cubicBezTo>
                  <a:cubicBezTo>
                    <a:pt x="986" y="898"/>
                    <a:pt x="996" y="898"/>
                    <a:pt x="1005" y="897"/>
                  </a:cubicBezTo>
                  <a:cubicBezTo>
                    <a:pt x="1422" y="864"/>
                    <a:pt x="1577" y="352"/>
                    <a:pt x="2007" y="322"/>
                  </a:cubicBezTo>
                  <a:cubicBezTo>
                    <a:pt x="2026" y="321"/>
                    <a:pt x="2045" y="320"/>
                    <a:pt x="2064" y="320"/>
                  </a:cubicBezTo>
                  <a:cubicBezTo>
                    <a:pt x="2411" y="320"/>
                    <a:pt x="2725" y="522"/>
                    <a:pt x="3036" y="522"/>
                  </a:cubicBezTo>
                  <a:cubicBezTo>
                    <a:pt x="3182" y="522"/>
                    <a:pt x="3327" y="478"/>
                    <a:pt x="3474" y="348"/>
                  </a:cubicBezTo>
                  <a:cubicBezTo>
                    <a:pt x="3600" y="237"/>
                    <a:pt x="3482" y="83"/>
                    <a:pt x="3349" y="83"/>
                  </a:cubicBezTo>
                  <a:cubicBezTo>
                    <a:pt x="3327" y="83"/>
                    <a:pt x="3305" y="87"/>
                    <a:pt x="3284" y="96"/>
                  </a:cubicBezTo>
                  <a:cubicBezTo>
                    <a:pt x="3176" y="142"/>
                    <a:pt x="3071" y="160"/>
                    <a:pt x="2967" y="160"/>
                  </a:cubicBezTo>
                  <a:cubicBezTo>
                    <a:pt x="2653" y="160"/>
                    <a:pt x="2354" y="0"/>
                    <a:pt x="2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1"/>
            <p:cNvSpPr/>
            <p:nvPr/>
          </p:nvSpPr>
          <p:spPr>
            <a:xfrm>
              <a:off x="2478175" y="3580225"/>
              <a:ext cx="117900" cy="28900"/>
            </a:xfrm>
            <a:custGeom>
              <a:avLst/>
              <a:gdLst/>
              <a:ahLst/>
              <a:cxnLst/>
              <a:rect l="l" t="t" r="r" b="b"/>
              <a:pathLst>
                <a:path w="4716" h="1156" extrusionOk="0">
                  <a:moveTo>
                    <a:pt x="4488" y="1"/>
                  </a:moveTo>
                  <a:cubicBezTo>
                    <a:pt x="4462" y="1"/>
                    <a:pt x="4436" y="9"/>
                    <a:pt x="4411" y="28"/>
                  </a:cubicBezTo>
                  <a:cubicBezTo>
                    <a:pt x="4188" y="197"/>
                    <a:pt x="3948" y="292"/>
                    <a:pt x="3704" y="292"/>
                  </a:cubicBezTo>
                  <a:cubicBezTo>
                    <a:pt x="3512" y="292"/>
                    <a:pt x="3317" y="233"/>
                    <a:pt x="3125" y="107"/>
                  </a:cubicBezTo>
                  <a:cubicBezTo>
                    <a:pt x="3102" y="92"/>
                    <a:pt x="3076" y="84"/>
                    <a:pt x="3050" y="84"/>
                  </a:cubicBezTo>
                  <a:cubicBezTo>
                    <a:pt x="2971" y="84"/>
                    <a:pt x="2894" y="152"/>
                    <a:pt x="2893" y="237"/>
                  </a:cubicBezTo>
                  <a:cubicBezTo>
                    <a:pt x="2891" y="458"/>
                    <a:pt x="2672" y="508"/>
                    <a:pt x="2474" y="508"/>
                  </a:cubicBezTo>
                  <a:cubicBezTo>
                    <a:pt x="2375" y="508"/>
                    <a:pt x="2280" y="495"/>
                    <a:pt x="2221" y="486"/>
                  </a:cubicBezTo>
                  <a:cubicBezTo>
                    <a:pt x="2090" y="465"/>
                    <a:pt x="2012" y="438"/>
                    <a:pt x="1892" y="438"/>
                  </a:cubicBezTo>
                  <a:cubicBezTo>
                    <a:pt x="1886" y="438"/>
                    <a:pt x="1880" y="439"/>
                    <a:pt x="1874" y="439"/>
                  </a:cubicBezTo>
                  <a:cubicBezTo>
                    <a:pt x="1668" y="440"/>
                    <a:pt x="1523" y="494"/>
                    <a:pt x="1351" y="609"/>
                  </a:cubicBezTo>
                  <a:cubicBezTo>
                    <a:pt x="1024" y="829"/>
                    <a:pt x="886" y="1024"/>
                    <a:pt x="452" y="1104"/>
                  </a:cubicBezTo>
                  <a:cubicBezTo>
                    <a:pt x="303" y="1132"/>
                    <a:pt x="152" y="1142"/>
                    <a:pt x="0" y="1155"/>
                  </a:cubicBezTo>
                  <a:lnTo>
                    <a:pt x="1340" y="1155"/>
                  </a:lnTo>
                  <a:cubicBezTo>
                    <a:pt x="1659" y="985"/>
                    <a:pt x="1920" y="886"/>
                    <a:pt x="2346" y="867"/>
                  </a:cubicBezTo>
                  <a:cubicBezTo>
                    <a:pt x="2726" y="850"/>
                    <a:pt x="3106" y="834"/>
                    <a:pt x="3188" y="481"/>
                  </a:cubicBezTo>
                  <a:lnTo>
                    <a:pt x="3188" y="482"/>
                  </a:lnTo>
                  <a:cubicBezTo>
                    <a:pt x="3371" y="558"/>
                    <a:pt x="3555" y="597"/>
                    <a:pt x="3736" y="597"/>
                  </a:cubicBezTo>
                  <a:cubicBezTo>
                    <a:pt x="4035" y="597"/>
                    <a:pt x="4327" y="492"/>
                    <a:pt x="4601" y="276"/>
                  </a:cubicBezTo>
                  <a:cubicBezTo>
                    <a:pt x="4716" y="186"/>
                    <a:pt x="4609" y="1"/>
                    <a:pt x="4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1"/>
            <p:cNvSpPr/>
            <p:nvPr/>
          </p:nvSpPr>
          <p:spPr>
            <a:xfrm>
              <a:off x="1598800" y="3079025"/>
              <a:ext cx="1313975" cy="530100"/>
            </a:xfrm>
            <a:custGeom>
              <a:avLst/>
              <a:gdLst/>
              <a:ahLst/>
              <a:cxnLst/>
              <a:rect l="l" t="t" r="r" b="b"/>
              <a:pathLst>
                <a:path w="52559" h="21204" extrusionOk="0">
                  <a:moveTo>
                    <a:pt x="35867" y="0"/>
                  </a:moveTo>
                  <a:cubicBezTo>
                    <a:pt x="35845" y="0"/>
                    <a:pt x="35823" y="6"/>
                    <a:pt x="35803" y="16"/>
                  </a:cubicBezTo>
                  <a:cubicBezTo>
                    <a:pt x="35799" y="16"/>
                    <a:pt x="35795" y="15"/>
                    <a:pt x="35791" y="15"/>
                  </a:cubicBezTo>
                  <a:cubicBezTo>
                    <a:pt x="35789" y="15"/>
                    <a:pt x="35787" y="15"/>
                    <a:pt x="35785" y="16"/>
                  </a:cubicBezTo>
                  <a:cubicBezTo>
                    <a:pt x="30746" y="409"/>
                    <a:pt x="25815" y="2080"/>
                    <a:pt x="21498" y="4694"/>
                  </a:cubicBezTo>
                  <a:cubicBezTo>
                    <a:pt x="19340" y="6002"/>
                    <a:pt x="17322" y="7552"/>
                    <a:pt x="15514" y="9313"/>
                  </a:cubicBezTo>
                  <a:cubicBezTo>
                    <a:pt x="14591" y="10212"/>
                    <a:pt x="13713" y="11164"/>
                    <a:pt x="12912" y="12175"/>
                  </a:cubicBezTo>
                  <a:cubicBezTo>
                    <a:pt x="12261" y="12999"/>
                    <a:pt x="11618" y="13902"/>
                    <a:pt x="11395" y="14944"/>
                  </a:cubicBezTo>
                  <a:cubicBezTo>
                    <a:pt x="10162" y="13056"/>
                    <a:pt x="7851" y="12017"/>
                    <a:pt x="5825" y="11206"/>
                  </a:cubicBezTo>
                  <a:cubicBezTo>
                    <a:pt x="3960" y="10458"/>
                    <a:pt x="1994" y="9966"/>
                    <a:pt x="1" y="9701"/>
                  </a:cubicBezTo>
                  <a:lnTo>
                    <a:pt x="1" y="10211"/>
                  </a:lnTo>
                  <a:cubicBezTo>
                    <a:pt x="1648" y="10438"/>
                    <a:pt x="3272" y="10826"/>
                    <a:pt x="4842" y="11378"/>
                  </a:cubicBezTo>
                  <a:cubicBezTo>
                    <a:pt x="7041" y="12148"/>
                    <a:pt x="9617" y="13203"/>
                    <a:pt x="11023" y="15156"/>
                  </a:cubicBezTo>
                  <a:cubicBezTo>
                    <a:pt x="11071" y="15221"/>
                    <a:pt x="11135" y="15248"/>
                    <a:pt x="11200" y="15249"/>
                  </a:cubicBezTo>
                  <a:cubicBezTo>
                    <a:pt x="11561" y="17261"/>
                    <a:pt x="12261" y="19243"/>
                    <a:pt x="12850" y="21203"/>
                  </a:cubicBezTo>
                  <a:lnTo>
                    <a:pt x="13321" y="21203"/>
                  </a:lnTo>
                  <a:cubicBezTo>
                    <a:pt x="12758" y="19226"/>
                    <a:pt x="12269" y="17169"/>
                    <a:pt x="11478" y="15274"/>
                  </a:cubicBezTo>
                  <a:lnTo>
                    <a:pt x="11478" y="15274"/>
                  </a:lnTo>
                  <a:cubicBezTo>
                    <a:pt x="11488" y="15276"/>
                    <a:pt x="11499" y="15277"/>
                    <a:pt x="11509" y="15277"/>
                  </a:cubicBezTo>
                  <a:cubicBezTo>
                    <a:pt x="11565" y="15277"/>
                    <a:pt x="11623" y="15246"/>
                    <a:pt x="11653" y="15175"/>
                  </a:cubicBezTo>
                  <a:cubicBezTo>
                    <a:pt x="12616" y="12842"/>
                    <a:pt x="14366" y="10966"/>
                    <a:pt x="16186" y="9254"/>
                  </a:cubicBezTo>
                  <a:cubicBezTo>
                    <a:pt x="17936" y="7609"/>
                    <a:pt x="19869" y="6163"/>
                    <a:pt x="21939" y="4942"/>
                  </a:cubicBezTo>
                  <a:cubicBezTo>
                    <a:pt x="26173" y="2446"/>
                    <a:pt x="30890" y="968"/>
                    <a:pt x="35776" y="496"/>
                  </a:cubicBezTo>
                  <a:cubicBezTo>
                    <a:pt x="35781" y="494"/>
                    <a:pt x="35786" y="493"/>
                    <a:pt x="35792" y="492"/>
                  </a:cubicBezTo>
                  <a:cubicBezTo>
                    <a:pt x="36031" y="1514"/>
                    <a:pt x="36438" y="2521"/>
                    <a:pt x="36779" y="3509"/>
                  </a:cubicBezTo>
                  <a:cubicBezTo>
                    <a:pt x="36705" y="3580"/>
                    <a:pt x="36757" y="3714"/>
                    <a:pt x="36856" y="3732"/>
                  </a:cubicBezTo>
                  <a:cubicBezTo>
                    <a:pt x="37221" y="4790"/>
                    <a:pt x="37586" y="5849"/>
                    <a:pt x="37953" y="6907"/>
                  </a:cubicBezTo>
                  <a:cubicBezTo>
                    <a:pt x="38713" y="9095"/>
                    <a:pt x="39475" y="11282"/>
                    <a:pt x="40234" y="13470"/>
                  </a:cubicBezTo>
                  <a:cubicBezTo>
                    <a:pt x="41127" y="16040"/>
                    <a:pt x="41993" y="18631"/>
                    <a:pt x="42906" y="21203"/>
                  </a:cubicBezTo>
                  <a:lnTo>
                    <a:pt x="43466" y="21203"/>
                  </a:lnTo>
                  <a:cubicBezTo>
                    <a:pt x="42505" y="18541"/>
                    <a:pt x="41509" y="15889"/>
                    <a:pt x="40567" y="13226"/>
                  </a:cubicBezTo>
                  <a:cubicBezTo>
                    <a:pt x="39777" y="10994"/>
                    <a:pt x="39004" y="8757"/>
                    <a:pt x="38238" y="6516"/>
                  </a:cubicBezTo>
                  <a:cubicBezTo>
                    <a:pt x="37912" y="5561"/>
                    <a:pt x="37588" y="4605"/>
                    <a:pt x="37263" y="3649"/>
                  </a:cubicBezTo>
                  <a:cubicBezTo>
                    <a:pt x="37812" y="3533"/>
                    <a:pt x="38335" y="3468"/>
                    <a:pt x="38876" y="3468"/>
                  </a:cubicBezTo>
                  <a:cubicBezTo>
                    <a:pt x="39167" y="3468"/>
                    <a:pt x="39463" y="3487"/>
                    <a:pt x="39770" y="3526"/>
                  </a:cubicBezTo>
                  <a:cubicBezTo>
                    <a:pt x="40007" y="4594"/>
                    <a:pt x="40496" y="5645"/>
                    <a:pt x="40871" y="6663"/>
                  </a:cubicBezTo>
                  <a:cubicBezTo>
                    <a:pt x="41278" y="7770"/>
                    <a:pt x="41686" y="8877"/>
                    <a:pt x="42094" y="9983"/>
                  </a:cubicBezTo>
                  <a:cubicBezTo>
                    <a:pt x="42927" y="12246"/>
                    <a:pt x="43757" y="14509"/>
                    <a:pt x="44595" y="16771"/>
                  </a:cubicBezTo>
                  <a:cubicBezTo>
                    <a:pt x="45143" y="18247"/>
                    <a:pt x="45691" y="19725"/>
                    <a:pt x="46236" y="21203"/>
                  </a:cubicBezTo>
                  <a:lnTo>
                    <a:pt x="46645" y="21203"/>
                  </a:lnTo>
                  <a:cubicBezTo>
                    <a:pt x="46034" y="19550"/>
                    <a:pt x="45428" y="17894"/>
                    <a:pt x="44820" y="16239"/>
                  </a:cubicBezTo>
                  <a:cubicBezTo>
                    <a:pt x="44007" y="14024"/>
                    <a:pt x="43185" y="11812"/>
                    <a:pt x="42367" y="9598"/>
                  </a:cubicBezTo>
                  <a:cubicBezTo>
                    <a:pt x="41957" y="8492"/>
                    <a:pt x="41549" y="7384"/>
                    <a:pt x="41139" y="6278"/>
                  </a:cubicBezTo>
                  <a:cubicBezTo>
                    <a:pt x="40949" y="5763"/>
                    <a:pt x="40776" y="5225"/>
                    <a:pt x="40582" y="4694"/>
                  </a:cubicBezTo>
                  <a:cubicBezTo>
                    <a:pt x="40951" y="4621"/>
                    <a:pt x="41350" y="4578"/>
                    <a:pt x="41703" y="4461"/>
                  </a:cubicBezTo>
                  <a:cubicBezTo>
                    <a:pt x="41841" y="4899"/>
                    <a:pt x="41989" y="5334"/>
                    <a:pt x="42144" y="5768"/>
                  </a:cubicBezTo>
                  <a:cubicBezTo>
                    <a:pt x="42098" y="5816"/>
                    <a:pt x="42123" y="5899"/>
                    <a:pt x="42194" y="5907"/>
                  </a:cubicBezTo>
                  <a:cubicBezTo>
                    <a:pt x="42805" y="7611"/>
                    <a:pt x="43520" y="9286"/>
                    <a:pt x="44158" y="10973"/>
                  </a:cubicBezTo>
                  <a:cubicBezTo>
                    <a:pt x="44975" y="13131"/>
                    <a:pt x="45783" y="15291"/>
                    <a:pt x="46579" y="17458"/>
                  </a:cubicBezTo>
                  <a:cubicBezTo>
                    <a:pt x="47038" y="18704"/>
                    <a:pt x="47491" y="19954"/>
                    <a:pt x="47941" y="21203"/>
                  </a:cubicBezTo>
                  <a:lnTo>
                    <a:pt x="48322" y="21203"/>
                  </a:lnTo>
                  <a:cubicBezTo>
                    <a:pt x="47838" y="19877"/>
                    <a:pt x="47353" y="18552"/>
                    <a:pt x="46863" y="17226"/>
                  </a:cubicBezTo>
                  <a:cubicBezTo>
                    <a:pt x="46045" y="15015"/>
                    <a:pt x="45219" y="12806"/>
                    <a:pt x="44382" y="10600"/>
                  </a:cubicBezTo>
                  <a:cubicBezTo>
                    <a:pt x="43783" y="9025"/>
                    <a:pt x="43231" y="7413"/>
                    <a:pt x="42588" y="5847"/>
                  </a:cubicBezTo>
                  <a:cubicBezTo>
                    <a:pt x="42675" y="5833"/>
                    <a:pt x="42766" y="5826"/>
                    <a:pt x="42835" y="5775"/>
                  </a:cubicBezTo>
                  <a:cubicBezTo>
                    <a:pt x="42837" y="5780"/>
                    <a:pt x="42839" y="5784"/>
                    <a:pt x="42841" y="5788"/>
                  </a:cubicBezTo>
                  <a:cubicBezTo>
                    <a:pt x="43620" y="6789"/>
                    <a:pt x="44464" y="7836"/>
                    <a:pt x="45384" y="8711"/>
                  </a:cubicBezTo>
                  <a:cubicBezTo>
                    <a:pt x="45396" y="8720"/>
                    <a:pt x="45408" y="8727"/>
                    <a:pt x="45420" y="8732"/>
                  </a:cubicBezTo>
                  <a:cubicBezTo>
                    <a:pt x="45647" y="9656"/>
                    <a:pt x="46081" y="10549"/>
                    <a:pt x="46440" y="11425"/>
                  </a:cubicBezTo>
                  <a:cubicBezTo>
                    <a:pt x="46844" y="12413"/>
                    <a:pt x="47227" y="13411"/>
                    <a:pt x="47611" y="14408"/>
                  </a:cubicBezTo>
                  <a:cubicBezTo>
                    <a:pt x="47868" y="15180"/>
                    <a:pt x="48160" y="15938"/>
                    <a:pt x="48483" y="16681"/>
                  </a:cubicBezTo>
                  <a:cubicBezTo>
                    <a:pt x="49058" y="18189"/>
                    <a:pt x="49627" y="19698"/>
                    <a:pt x="50210" y="21203"/>
                  </a:cubicBezTo>
                  <a:lnTo>
                    <a:pt x="52559" y="21203"/>
                  </a:lnTo>
                  <a:cubicBezTo>
                    <a:pt x="51769" y="19233"/>
                    <a:pt x="50971" y="17265"/>
                    <a:pt x="50164" y="15302"/>
                  </a:cubicBezTo>
                  <a:cubicBezTo>
                    <a:pt x="49692" y="14155"/>
                    <a:pt x="49217" y="13007"/>
                    <a:pt x="48737" y="11863"/>
                  </a:cubicBezTo>
                  <a:lnTo>
                    <a:pt x="48737" y="11864"/>
                  </a:lnTo>
                  <a:cubicBezTo>
                    <a:pt x="48271" y="10749"/>
                    <a:pt x="47860" y="9563"/>
                    <a:pt x="47246" y="8519"/>
                  </a:cubicBezTo>
                  <a:cubicBezTo>
                    <a:pt x="47246" y="8451"/>
                    <a:pt x="47211" y="8389"/>
                    <a:pt x="47127" y="8370"/>
                  </a:cubicBezTo>
                  <a:cubicBezTo>
                    <a:pt x="47070" y="8358"/>
                    <a:pt x="47013" y="8352"/>
                    <a:pt x="46955" y="8352"/>
                  </a:cubicBezTo>
                  <a:cubicBezTo>
                    <a:pt x="46761" y="8352"/>
                    <a:pt x="46564" y="8412"/>
                    <a:pt x="46376" y="8459"/>
                  </a:cubicBezTo>
                  <a:cubicBezTo>
                    <a:pt x="46099" y="8528"/>
                    <a:pt x="45898" y="8553"/>
                    <a:pt x="45728" y="8789"/>
                  </a:cubicBezTo>
                  <a:cubicBezTo>
                    <a:pt x="45707" y="8818"/>
                    <a:pt x="45722" y="8864"/>
                    <a:pt x="45751" y="8881"/>
                  </a:cubicBezTo>
                  <a:cubicBezTo>
                    <a:pt x="45750" y="8888"/>
                    <a:pt x="45749" y="8895"/>
                    <a:pt x="45747" y="8901"/>
                  </a:cubicBezTo>
                  <a:cubicBezTo>
                    <a:pt x="45704" y="8815"/>
                    <a:pt x="45660" y="8728"/>
                    <a:pt x="45614" y="8645"/>
                  </a:cubicBezTo>
                  <a:cubicBezTo>
                    <a:pt x="45620" y="8616"/>
                    <a:pt x="45615" y="8585"/>
                    <a:pt x="45592" y="8553"/>
                  </a:cubicBezTo>
                  <a:cubicBezTo>
                    <a:pt x="44831" y="7519"/>
                    <a:pt x="43900" y="6547"/>
                    <a:pt x="42993" y="5638"/>
                  </a:cubicBezTo>
                  <a:cubicBezTo>
                    <a:pt x="42969" y="5615"/>
                    <a:pt x="42944" y="5605"/>
                    <a:pt x="42920" y="5605"/>
                  </a:cubicBezTo>
                  <a:cubicBezTo>
                    <a:pt x="42906" y="5605"/>
                    <a:pt x="42893" y="5608"/>
                    <a:pt x="42881" y="5614"/>
                  </a:cubicBezTo>
                  <a:cubicBezTo>
                    <a:pt x="42868" y="5599"/>
                    <a:pt x="42854" y="5586"/>
                    <a:pt x="42832" y="5578"/>
                  </a:cubicBezTo>
                  <a:cubicBezTo>
                    <a:pt x="42805" y="5567"/>
                    <a:pt x="42778" y="5563"/>
                    <a:pt x="42751" y="5563"/>
                  </a:cubicBezTo>
                  <a:cubicBezTo>
                    <a:pt x="42673" y="5563"/>
                    <a:pt x="42598" y="5600"/>
                    <a:pt x="42521" y="5628"/>
                  </a:cubicBezTo>
                  <a:lnTo>
                    <a:pt x="42498" y="5636"/>
                  </a:lnTo>
                  <a:cubicBezTo>
                    <a:pt x="42317" y="5202"/>
                    <a:pt x="42130" y="4772"/>
                    <a:pt x="41931" y="4347"/>
                  </a:cubicBezTo>
                  <a:cubicBezTo>
                    <a:pt x="41977" y="4270"/>
                    <a:pt x="41906" y="4151"/>
                    <a:pt x="41811" y="4139"/>
                  </a:cubicBezTo>
                  <a:cubicBezTo>
                    <a:pt x="41759" y="4133"/>
                    <a:pt x="41707" y="4130"/>
                    <a:pt x="41654" y="4130"/>
                  </a:cubicBezTo>
                  <a:cubicBezTo>
                    <a:pt x="41265" y="4130"/>
                    <a:pt x="40846" y="4284"/>
                    <a:pt x="40482" y="4431"/>
                  </a:cubicBezTo>
                  <a:cubicBezTo>
                    <a:pt x="40303" y="3971"/>
                    <a:pt x="40103" y="3522"/>
                    <a:pt x="39853" y="3108"/>
                  </a:cubicBezTo>
                  <a:cubicBezTo>
                    <a:pt x="39835" y="3080"/>
                    <a:pt x="39810" y="3067"/>
                    <a:pt x="39785" y="3067"/>
                  </a:cubicBezTo>
                  <a:cubicBezTo>
                    <a:pt x="39742" y="3067"/>
                    <a:pt x="39701" y="3103"/>
                    <a:pt x="39700" y="3153"/>
                  </a:cubicBezTo>
                  <a:cubicBezTo>
                    <a:pt x="39389" y="3091"/>
                    <a:pt x="39065" y="3059"/>
                    <a:pt x="38741" y="3059"/>
                  </a:cubicBezTo>
                  <a:cubicBezTo>
                    <a:pt x="38200" y="3059"/>
                    <a:pt x="37656" y="3148"/>
                    <a:pt x="37158" y="3335"/>
                  </a:cubicBezTo>
                  <a:lnTo>
                    <a:pt x="37145" y="3302"/>
                  </a:lnTo>
                  <a:cubicBezTo>
                    <a:pt x="36780" y="2227"/>
                    <a:pt x="36473" y="1088"/>
                    <a:pt x="35970" y="68"/>
                  </a:cubicBezTo>
                  <a:cubicBezTo>
                    <a:pt x="35947" y="20"/>
                    <a:pt x="35907" y="0"/>
                    <a:pt x="35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41"/>
          <p:cNvGrpSpPr/>
          <p:nvPr/>
        </p:nvGrpSpPr>
        <p:grpSpPr>
          <a:xfrm>
            <a:off x="6407132" y="4475896"/>
            <a:ext cx="1749321" cy="392844"/>
            <a:chOff x="3397300" y="3319750"/>
            <a:chExt cx="1067375" cy="239700"/>
          </a:xfrm>
        </p:grpSpPr>
        <p:sp>
          <p:nvSpPr>
            <p:cNvPr id="2314" name="Google Shape;2314;p41"/>
            <p:cNvSpPr/>
            <p:nvPr/>
          </p:nvSpPr>
          <p:spPr>
            <a:xfrm>
              <a:off x="4186250" y="3549350"/>
              <a:ext cx="13050" cy="9200"/>
            </a:xfrm>
            <a:custGeom>
              <a:avLst/>
              <a:gdLst/>
              <a:ahLst/>
              <a:cxnLst/>
              <a:rect l="l" t="t" r="r" b="b"/>
              <a:pathLst>
                <a:path w="522" h="368" extrusionOk="0">
                  <a:moveTo>
                    <a:pt x="1" y="1"/>
                  </a:moveTo>
                  <a:lnTo>
                    <a:pt x="1" y="1"/>
                  </a:lnTo>
                  <a:cubicBezTo>
                    <a:pt x="174" y="124"/>
                    <a:pt x="347" y="246"/>
                    <a:pt x="521" y="367"/>
                  </a:cubicBezTo>
                  <a:cubicBezTo>
                    <a:pt x="437" y="298"/>
                    <a:pt x="354" y="228"/>
                    <a:pt x="271" y="159"/>
                  </a:cubicBezTo>
                  <a:cubicBezTo>
                    <a:pt x="180" y="105"/>
                    <a:pt x="90" y="5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1"/>
            <p:cNvSpPr/>
            <p:nvPr/>
          </p:nvSpPr>
          <p:spPr>
            <a:xfrm>
              <a:off x="4203125" y="3499225"/>
              <a:ext cx="14325" cy="10325"/>
            </a:xfrm>
            <a:custGeom>
              <a:avLst/>
              <a:gdLst/>
              <a:ahLst/>
              <a:cxnLst/>
              <a:rect l="l" t="t" r="r" b="b"/>
              <a:pathLst>
                <a:path w="573" h="413" extrusionOk="0">
                  <a:moveTo>
                    <a:pt x="0" y="0"/>
                  </a:moveTo>
                  <a:lnTo>
                    <a:pt x="456" y="352"/>
                  </a:lnTo>
                  <a:cubicBezTo>
                    <a:pt x="461" y="355"/>
                    <a:pt x="467" y="356"/>
                    <a:pt x="472" y="359"/>
                  </a:cubicBezTo>
                  <a:cubicBezTo>
                    <a:pt x="503" y="376"/>
                    <a:pt x="533" y="395"/>
                    <a:pt x="563" y="413"/>
                  </a:cubicBezTo>
                  <a:cubicBezTo>
                    <a:pt x="566" y="410"/>
                    <a:pt x="570" y="407"/>
                    <a:pt x="572" y="405"/>
                  </a:cubicBezTo>
                  <a:cubicBezTo>
                    <a:pt x="383" y="270"/>
                    <a:pt x="192" y="1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1"/>
            <p:cNvSpPr/>
            <p:nvPr/>
          </p:nvSpPr>
          <p:spPr>
            <a:xfrm>
              <a:off x="3416875" y="3327775"/>
              <a:ext cx="1031875" cy="231650"/>
            </a:xfrm>
            <a:custGeom>
              <a:avLst/>
              <a:gdLst/>
              <a:ahLst/>
              <a:cxnLst/>
              <a:rect l="l" t="t" r="r" b="b"/>
              <a:pathLst>
                <a:path w="41275" h="9266" extrusionOk="0">
                  <a:moveTo>
                    <a:pt x="27627" y="0"/>
                  </a:moveTo>
                  <a:cubicBezTo>
                    <a:pt x="27556" y="0"/>
                    <a:pt x="27481" y="14"/>
                    <a:pt x="27403" y="40"/>
                  </a:cubicBezTo>
                  <a:cubicBezTo>
                    <a:pt x="27323" y="59"/>
                    <a:pt x="27243" y="82"/>
                    <a:pt x="27166" y="108"/>
                  </a:cubicBezTo>
                  <a:cubicBezTo>
                    <a:pt x="27028" y="150"/>
                    <a:pt x="26893" y="196"/>
                    <a:pt x="26757" y="240"/>
                  </a:cubicBezTo>
                  <a:cubicBezTo>
                    <a:pt x="26413" y="352"/>
                    <a:pt x="26071" y="465"/>
                    <a:pt x="25729" y="577"/>
                  </a:cubicBezTo>
                  <a:cubicBezTo>
                    <a:pt x="25045" y="801"/>
                    <a:pt x="24359" y="1025"/>
                    <a:pt x="23675" y="1249"/>
                  </a:cubicBezTo>
                  <a:cubicBezTo>
                    <a:pt x="22256" y="1714"/>
                    <a:pt x="20840" y="2188"/>
                    <a:pt x="19426" y="2661"/>
                  </a:cubicBezTo>
                  <a:cubicBezTo>
                    <a:pt x="14495" y="4309"/>
                    <a:pt x="9566" y="5965"/>
                    <a:pt x="4655" y="7668"/>
                  </a:cubicBezTo>
                  <a:cubicBezTo>
                    <a:pt x="3106" y="8207"/>
                    <a:pt x="1552" y="8733"/>
                    <a:pt x="0" y="9266"/>
                  </a:cubicBezTo>
                  <a:lnTo>
                    <a:pt x="2461" y="9266"/>
                  </a:lnTo>
                  <a:cubicBezTo>
                    <a:pt x="4218" y="8649"/>
                    <a:pt x="5983" y="8050"/>
                    <a:pt x="7749" y="7460"/>
                  </a:cubicBezTo>
                  <a:cubicBezTo>
                    <a:pt x="13595" y="5505"/>
                    <a:pt x="19420" y="3402"/>
                    <a:pt x="25331" y="1651"/>
                  </a:cubicBezTo>
                  <a:cubicBezTo>
                    <a:pt x="25339" y="1648"/>
                    <a:pt x="25347" y="1647"/>
                    <a:pt x="25353" y="1647"/>
                  </a:cubicBezTo>
                  <a:cubicBezTo>
                    <a:pt x="25421" y="1647"/>
                    <a:pt x="25440" y="1752"/>
                    <a:pt x="25368" y="1779"/>
                  </a:cubicBezTo>
                  <a:cubicBezTo>
                    <a:pt x="19633" y="3912"/>
                    <a:pt x="13758" y="5710"/>
                    <a:pt x="7957" y="7649"/>
                  </a:cubicBezTo>
                  <a:cubicBezTo>
                    <a:pt x="6369" y="8180"/>
                    <a:pt x="4784" y="8716"/>
                    <a:pt x="3204" y="9266"/>
                  </a:cubicBezTo>
                  <a:lnTo>
                    <a:pt x="15981" y="9266"/>
                  </a:lnTo>
                  <a:cubicBezTo>
                    <a:pt x="15834" y="9122"/>
                    <a:pt x="15685" y="8980"/>
                    <a:pt x="15541" y="8835"/>
                  </a:cubicBezTo>
                  <a:cubicBezTo>
                    <a:pt x="15406" y="8699"/>
                    <a:pt x="15536" y="8511"/>
                    <a:pt x="15684" y="8511"/>
                  </a:cubicBezTo>
                  <a:cubicBezTo>
                    <a:pt x="15684" y="8511"/>
                    <a:pt x="15685" y="8511"/>
                    <a:pt x="15685" y="8511"/>
                  </a:cubicBezTo>
                  <a:cubicBezTo>
                    <a:pt x="15976" y="8295"/>
                    <a:pt x="16326" y="8074"/>
                    <a:pt x="16691" y="8067"/>
                  </a:cubicBezTo>
                  <a:cubicBezTo>
                    <a:pt x="16693" y="8067"/>
                    <a:pt x="16695" y="8069"/>
                    <a:pt x="16698" y="8069"/>
                  </a:cubicBezTo>
                  <a:cubicBezTo>
                    <a:pt x="17976" y="7532"/>
                    <a:pt x="19272" y="6994"/>
                    <a:pt x="20585" y="6515"/>
                  </a:cubicBezTo>
                  <a:cubicBezTo>
                    <a:pt x="20623" y="6493"/>
                    <a:pt x="20660" y="6480"/>
                    <a:pt x="20696" y="6474"/>
                  </a:cubicBezTo>
                  <a:cubicBezTo>
                    <a:pt x="21631" y="6136"/>
                    <a:pt x="22574" y="5828"/>
                    <a:pt x="23526" y="5576"/>
                  </a:cubicBezTo>
                  <a:cubicBezTo>
                    <a:pt x="23538" y="5573"/>
                    <a:pt x="23549" y="5572"/>
                    <a:pt x="23559" y="5572"/>
                  </a:cubicBezTo>
                  <a:cubicBezTo>
                    <a:pt x="23575" y="5572"/>
                    <a:pt x="23590" y="5575"/>
                    <a:pt x="23603" y="5579"/>
                  </a:cubicBezTo>
                  <a:cubicBezTo>
                    <a:pt x="23619" y="5552"/>
                    <a:pt x="23646" y="5532"/>
                    <a:pt x="23675" y="5532"/>
                  </a:cubicBezTo>
                  <a:cubicBezTo>
                    <a:pt x="23689" y="5532"/>
                    <a:pt x="23703" y="5536"/>
                    <a:pt x="23717" y="5547"/>
                  </a:cubicBezTo>
                  <a:cubicBezTo>
                    <a:pt x="25320" y="6764"/>
                    <a:pt x="26889" y="8021"/>
                    <a:pt x="28469" y="9266"/>
                  </a:cubicBezTo>
                  <a:lnTo>
                    <a:pt x="30690" y="9266"/>
                  </a:lnTo>
                  <a:cubicBezTo>
                    <a:pt x="30359" y="9025"/>
                    <a:pt x="30028" y="8784"/>
                    <a:pt x="29699" y="8541"/>
                  </a:cubicBezTo>
                  <a:cubicBezTo>
                    <a:pt x="28947" y="7985"/>
                    <a:pt x="28202" y="7420"/>
                    <a:pt x="27468" y="6841"/>
                  </a:cubicBezTo>
                  <a:cubicBezTo>
                    <a:pt x="26865" y="6366"/>
                    <a:pt x="26194" y="5902"/>
                    <a:pt x="25633" y="5359"/>
                  </a:cubicBezTo>
                  <a:cubicBezTo>
                    <a:pt x="25625" y="5360"/>
                    <a:pt x="25618" y="5361"/>
                    <a:pt x="25610" y="5361"/>
                  </a:cubicBezTo>
                  <a:cubicBezTo>
                    <a:pt x="25587" y="5361"/>
                    <a:pt x="25563" y="5353"/>
                    <a:pt x="25541" y="5332"/>
                  </a:cubicBezTo>
                  <a:cubicBezTo>
                    <a:pt x="25429" y="5228"/>
                    <a:pt x="25318" y="5121"/>
                    <a:pt x="25207" y="5014"/>
                  </a:cubicBezTo>
                  <a:cubicBezTo>
                    <a:pt x="25206" y="5014"/>
                    <a:pt x="25205" y="5014"/>
                    <a:pt x="25204" y="5014"/>
                  </a:cubicBezTo>
                  <a:cubicBezTo>
                    <a:pt x="25062" y="5014"/>
                    <a:pt x="24982" y="4794"/>
                    <a:pt x="25127" y="4724"/>
                  </a:cubicBezTo>
                  <a:cubicBezTo>
                    <a:pt x="25863" y="4374"/>
                    <a:pt x="26705" y="3924"/>
                    <a:pt x="27522" y="3782"/>
                  </a:cubicBezTo>
                  <a:cubicBezTo>
                    <a:pt x="27512" y="3720"/>
                    <a:pt x="27564" y="3655"/>
                    <a:pt x="27627" y="3655"/>
                  </a:cubicBezTo>
                  <a:cubicBezTo>
                    <a:pt x="27644" y="3655"/>
                    <a:pt x="27662" y="3660"/>
                    <a:pt x="27680" y="3671"/>
                  </a:cubicBezTo>
                  <a:cubicBezTo>
                    <a:pt x="27778" y="3733"/>
                    <a:pt x="27875" y="3799"/>
                    <a:pt x="27972" y="3863"/>
                  </a:cubicBezTo>
                  <a:cubicBezTo>
                    <a:pt x="28117" y="3927"/>
                    <a:pt x="28258" y="4027"/>
                    <a:pt x="28391" y="4147"/>
                  </a:cubicBezTo>
                  <a:cubicBezTo>
                    <a:pt x="29742" y="5086"/>
                    <a:pt x="31008" y="6177"/>
                    <a:pt x="32340" y="7134"/>
                  </a:cubicBezTo>
                  <a:cubicBezTo>
                    <a:pt x="33358" y="7869"/>
                    <a:pt x="34400" y="8566"/>
                    <a:pt x="35441" y="9266"/>
                  </a:cubicBezTo>
                  <a:lnTo>
                    <a:pt x="41275" y="9266"/>
                  </a:lnTo>
                  <a:cubicBezTo>
                    <a:pt x="39909" y="8369"/>
                    <a:pt x="38555" y="7456"/>
                    <a:pt x="37208" y="6538"/>
                  </a:cubicBezTo>
                  <a:cubicBezTo>
                    <a:pt x="35782" y="5564"/>
                    <a:pt x="34366" y="4573"/>
                    <a:pt x="32961" y="3567"/>
                  </a:cubicBezTo>
                  <a:lnTo>
                    <a:pt x="32961" y="3567"/>
                  </a:lnTo>
                  <a:lnTo>
                    <a:pt x="32962" y="3568"/>
                  </a:lnTo>
                  <a:cubicBezTo>
                    <a:pt x="32239" y="3050"/>
                    <a:pt x="31519" y="2528"/>
                    <a:pt x="30804" y="2004"/>
                  </a:cubicBezTo>
                  <a:cubicBezTo>
                    <a:pt x="30117" y="1499"/>
                    <a:pt x="29476" y="988"/>
                    <a:pt x="28592" y="975"/>
                  </a:cubicBezTo>
                  <a:cubicBezTo>
                    <a:pt x="28570" y="985"/>
                    <a:pt x="28547" y="990"/>
                    <a:pt x="28524" y="990"/>
                  </a:cubicBezTo>
                  <a:cubicBezTo>
                    <a:pt x="28415" y="990"/>
                    <a:pt x="28310" y="883"/>
                    <a:pt x="28389" y="770"/>
                  </a:cubicBezTo>
                  <a:cubicBezTo>
                    <a:pt x="28196" y="257"/>
                    <a:pt x="27942" y="0"/>
                    <a:pt x="27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1"/>
            <p:cNvSpPr/>
            <p:nvPr/>
          </p:nvSpPr>
          <p:spPr>
            <a:xfrm>
              <a:off x="3397300" y="3319750"/>
              <a:ext cx="1067375" cy="239700"/>
            </a:xfrm>
            <a:custGeom>
              <a:avLst/>
              <a:gdLst/>
              <a:ahLst/>
              <a:cxnLst/>
              <a:rect l="l" t="t" r="r" b="b"/>
              <a:pathLst>
                <a:path w="42695" h="9588" extrusionOk="0">
                  <a:moveTo>
                    <a:pt x="28589" y="1"/>
                  </a:moveTo>
                  <a:cubicBezTo>
                    <a:pt x="28254" y="1"/>
                    <a:pt x="27920" y="122"/>
                    <a:pt x="27606" y="225"/>
                  </a:cubicBezTo>
                  <a:cubicBezTo>
                    <a:pt x="26872" y="465"/>
                    <a:pt x="26141" y="715"/>
                    <a:pt x="25410" y="960"/>
                  </a:cubicBezTo>
                  <a:cubicBezTo>
                    <a:pt x="22531" y="1928"/>
                    <a:pt x="19649" y="2889"/>
                    <a:pt x="16773" y="3862"/>
                  </a:cubicBezTo>
                  <a:cubicBezTo>
                    <a:pt x="11177" y="5758"/>
                    <a:pt x="5581" y="7653"/>
                    <a:pt x="0" y="9588"/>
                  </a:cubicBezTo>
                  <a:lnTo>
                    <a:pt x="783" y="9588"/>
                  </a:lnTo>
                  <a:cubicBezTo>
                    <a:pt x="2334" y="9055"/>
                    <a:pt x="3889" y="8528"/>
                    <a:pt x="5438" y="7989"/>
                  </a:cubicBezTo>
                  <a:cubicBezTo>
                    <a:pt x="10349" y="6286"/>
                    <a:pt x="15278" y="4630"/>
                    <a:pt x="20207" y="2982"/>
                  </a:cubicBezTo>
                  <a:cubicBezTo>
                    <a:pt x="21623" y="2509"/>
                    <a:pt x="23039" y="2037"/>
                    <a:pt x="24458" y="1571"/>
                  </a:cubicBezTo>
                  <a:cubicBezTo>
                    <a:pt x="25142" y="1347"/>
                    <a:pt x="25828" y="1122"/>
                    <a:pt x="26512" y="898"/>
                  </a:cubicBezTo>
                  <a:cubicBezTo>
                    <a:pt x="26854" y="787"/>
                    <a:pt x="27196" y="673"/>
                    <a:pt x="27538" y="563"/>
                  </a:cubicBezTo>
                  <a:cubicBezTo>
                    <a:pt x="27675" y="518"/>
                    <a:pt x="27811" y="471"/>
                    <a:pt x="27949" y="429"/>
                  </a:cubicBezTo>
                  <a:cubicBezTo>
                    <a:pt x="28026" y="403"/>
                    <a:pt x="28105" y="380"/>
                    <a:pt x="28185" y="362"/>
                  </a:cubicBezTo>
                  <a:cubicBezTo>
                    <a:pt x="28263" y="335"/>
                    <a:pt x="28339" y="322"/>
                    <a:pt x="28411" y="322"/>
                  </a:cubicBezTo>
                  <a:cubicBezTo>
                    <a:pt x="28726" y="322"/>
                    <a:pt x="28979" y="579"/>
                    <a:pt x="29170" y="1091"/>
                  </a:cubicBezTo>
                  <a:cubicBezTo>
                    <a:pt x="29093" y="1204"/>
                    <a:pt x="29198" y="1312"/>
                    <a:pt x="29305" y="1312"/>
                  </a:cubicBezTo>
                  <a:cubicBezTo>
                    <a:pt x="29328" y="1312"/>
                    <a:pt x="29352" y="1307"/>
                    <a:pt x="29373" y="1296"/>
                  </a:cubicBezTo>
                  <a:cubicBezTo>
                    <a:pt x="30259" y="1310"/>
                    <a:pt x="30900" y="1822"/>
                    <a:pt x="31586" y="2325"/>
                  </a:cubicBezTo>
                  <a:cubicBezTo>
                    <a:pt x="32302" y="2851"/>
                    <a:pt x="33022" y="3371"/>
                    <a:pt x="33744" y="3889"/>
                  </a:cubicBezTo>
                  <a:cubicBezTo>
                    <a:pt x="35149" y="4895"/>
                    <a:pt x="36565" y="5887"/>
                    <a:pt x="37991" y="6860"/>
                  </a:cubicBezTo>
                  <a:cubicBezTo>
                    <a:pt x="39338" y="7778"/>
                    <a:pt x="40692" y="8691"/>
                    <a:pt x="42058" y="9588"/>
                  </a:cubicBezTo>
                  <a:lnTo>
                    <a:pt x="42695" y="9588"/>
                  </a:lnTo>
                  <a:cubicBezTo>
                    <a:pt x="40965" y="8467"/>
                    <a:pt x="39244" y="7334"/>
                    <a:pt x="37544" y="6162"/>
                  </a:cubicBezTo>
                  <a:cubicBezTo>
                    <a:pt x="36040" y="5125"/>
                    <a:pt x="34547" y="4072"/>
                    <a:pt x="33068" y="3001"/>
                  </a:cubicBezTo>
                  <a:cubicBezTo>
                    <a:pt x="32162" y="2345"/>
                    <a:pt x="30911" y="1014"/>
                    <a:pt x="29665" y="1014"/>
                  </a:cubicBezTo>
                  <a:cubicBezTo>
                    <a:pt x="29623" y="1014"/>
                    <a:pt x="29581" y="1015"/>
                    <a:pt x="29540" y="1018"/>
                  </a:cubicBezTo>
                  <a:cubicBezTo>
                    <a:pt x="29659" y="591"/>
                    <a:pt x="29350" y="157"/>
                    <a:pt x="28897" y="39"/>
                  </a:cubicBezTo>
                  <a:cubicBezTo>
                    <a:pt x="28795" y="12"/>
                    <a:pt x="28692" y="1"/>
                    <a:pt x="28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1"/>
            <p:cNvSpPr/>
            <p:nvPr/>
          </p:nvSpPr>
          <p:spPr>
            <a:xfrm>
              <a:off x="3478400" y="3368950"/>
              <a:ext cx="574500" cy="190500"/>
            </a:xfrm>
            <a:custGeom>
              <a:avLst/>
              <a:gdLst/>
              <a:ahLst/>
              <a:cxnLst/>
              <a:rect l="l" t="t" r="r" b="b"/>
              <a:pathLst>
                <a:path w="22980" h="7620" extrusionOk="0">
                  <a:moveTo>
                    <a:pt x="22892" y="0"/>
                  </a:moveTo>
                  <a:cubicBezTo>
                    <a:pt x="22885" y="0"/>
                    <a:pt x="22878" y="1"/>
                    <a:pt x="22870" y="4"/>
                  </a:cubicBezTo>
                  <a:cubicBezTo>
                    <a:pt x="16959" y="1755"/>
                    <a:pt x="11134" y="3858"/>
                    <a:pt x="5288" y="5813"/>
                  </a:cubicBezTo>
                  <a:cubicBezTo>
                    <a:pt x="3522" y="6404"/>
                    <a:pt x="1757" y="7002"/>
                    <a:pt x="0" y="7620"/>
                  </a:cubicBezTo>
                  <a:lnTo>
                    <a:pt x="743" y="7620"/>
                  </a:lnTo>
                  <a:cubicBezTo>
                    <a:pt x="2323" y="7069"/>
                    <a:pt x="3908" y="6534"/>
                    <a:pt x="5496" y="6004"/>
                  </a:cubicBezTo>
                  <a:cubicBezTo>
                    <a:pt x="11297" y="4063"/>
                    <a:pt x="17172" y="2266"/>
                    <a:pt x="22907" y="134"/>
                  </a:cubicBezTo>
                  <a:cubicBezTo>
                    <a:pt x="22979" y="106"/>
                    <a:pt x="22960" y="0"/>
                    <a:pt x="22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1"/>
            <p:cNvSpPr/>
            <p:nvPr/>
          </p:nvSpPr>
          <p:spPr>
            <a:xfrm>
              <a:off x="4041400" y="3419150"/>
              <a:ext cx="261500" cy="140300"/>
            </a:xfrm>
            <a:custGeom>
              <a:avLst/>
              <a:gdLst/>
              <a:ahLst/>
              <a:cxnLst/>
              <a:rect l="l" t="t" r="r" b="b"/>
              <a:pathLst>
                <a:path w="10460" h="5612" extrusionOk="0">
                  <a:moveTo>
                    <a:pt x="6469" y="3203"/>
                  </a:moveTo>
                  <a:cubicBezTo>
                    <a:pt x="6661" y="3339"/>
                    <a:pt x="6852" y="3473"/>
                    <a:pt x="7041" y="3608"/>
                  </a:cubicBezTo>
                  <a:cubicBezTo>
                    <a:pt x="7037" y="3610"/>
                    <a:pt x="7035" y="3613"/>
                    <a:pt x="7032" y="3616"/>
                  </a:cubicBezTo>
                  <a:cubicBezTo>
                    <a:pt x="7002" y="3598"/>
                    <a:pt x="6972" y="3579"/>
                    <a:pt x="6941" y="3562"/>
                  </a:cubicBezTo>
                  <a:cubicBezTo>
                    <a:pt x="6936" y="3559"/>
                    <a:pt x="6930" y="3558"/>
                    <a:pt x="6925" y="3555"/>
                  </a:cubicBezTo>
                  <a:cubicBezTo>
                    <a:pt x="6774" y="3437"/>
                    <a:pt x="6621" y="3321"/>
                    <a:pt x="6469" y="3203"/>
                  </a:cubicBezTo>
                  <a:close/>
                  <a:moveTo>
                    <a:pt x="5795" y="5209"/>
                  </a:moveTo>
                  <a:cubicBezTo>
                    <a:pt x="5884" y="5263"/>
                    <a:pt x="5974" y="5314"/>
                    <a:pt x="6064" y="5367"/>
                  </a:cubicBezTo>
                  <a:cubicBezTo>
                    <a:pt x="6148" y="5436"/>
                    <a:pt x="6231" y="5506"/>
                    <a:pt x="6315" y="5575"/>
                  </a:cubicBezTo>
                  <a:cubicBezTo>
                    <a:pt x="6141" y="5454"/>
                    <a:pt x="5968" y="5332"/>
                    <a:pt x="5795" y="5209"/>
                  </a:cubicBezTo>
                  <a:close/>
                  <a:moveTo>
                    <a:pt x="2647" y="0"/>
                  </a:moveTo>
                  <a:cubicBezTo>
                    <a:pt x="2584" y="0"/>
                    <a:pt x="2531" y="66"/>
                    <a:pt x="2541" y="128"/>
                  </a:cubicBezTo>
                  <a:cubicBezTo>
                    <a:pt x="1724" y="270"/>
                    <a:pt x="882" y="719"/>
                    <a:pt x="147" y="1071"/>
                  </a:cubicBezTo>
                  <a:cubicBezTo>
                    <a:pt x="0" y="1141"/>
                    <a:pt x="82" y="1360"/>
                    <a:pt x="224" y="1360"/>
                  </a:cubicBezTo>
                  <a:cubicBezTo>
                    <a:pt x="225" y="1360"/>
                    <a:pt x="225" y="1360"/>
                    <a:pt x="226" y="1360"/>
                  </a:cubicBezTo>
                  <a:cubicBezTo>
                    <a:pt x="337" y="1467"/>
                    <a:pt x="448" y="1573"/>
                    <a:pt x="560" y="1678"/>
                  </a:cubicBezTo>
                  <a:cubicBezTo>
                    <a:pt x="582" y="1698"/>
                    <a:pt x="607" y="1706"/>
                    <a:pt x="629" y="1706"/>
                  </a:cubicBezTo>
                  <a:cubicBezTo>
                    <a:pt x="637" y="1706"/>
                    <a:pt x="645" y="1705"/>
                    <a:pt x="652" y="1704"/>
                  </a:cubicBezTo>
                  <a:cubicBezTo>
                    <a:pt x="1213" y="2247"/>
                    <a:pt x="1884" y="2713"/>
                    <a:pt x="2487" y="3187"/>
                  </a:cubicBezTo>
                  <a:cubicBezTo>
                    <a:pt x="3221" y="3766"/>
                    <a:pt x="3966" y="4331"/>
                    <a:pt x="4718" y="4887"/>
                  </a:cubicBezTo>
                  <a:cubicBezTo>
                    <a:pt x="5047" y="5130"/>
                    <a:pt x="5378" y="5371"/>
                    <a:pt x="5709" y="5612"/>
                  </a:cubicBezTo>
                  <a:lnTo>
                    <a:pt x="10460" y="5612"/>
                  </a:lnTo>
                  <a:cubicBezTo>
                    <a:pt x="9419" y="4913"/>
                    <a:pt x="8377" y="4215"/>
                    <a:pt x="7359" y="3481"/>
                  </a:cubicBezTo>
                  <a:cubicBezTo>
                    <a:pt x="6027" y="2522"/>
                    <a:pt x="4761" y="1432"/>
                    <a:pt x="3410" y="492"/>
                  </a:cubicBezTo>
                  <a:cubicBezTo>
                    <a:pt x="3277" y="373"/>
                    <a:pt x="3136" y="273"/>
                    <a:pt x="2991" y="209"/>
                  </a:cubicBezTo>
                  <a:cubicBezTo>
                    <a:pt x="2894" y="144"/>
                    <a:pt x="2797" y="78"/>
                    <a:pt x="2699" y="16"/>
                  </a:cubicBezTo>
                  <a:cubicBezTo>
                    <a:pt x="2682" y="5"/>
                    <a:pt x="2664" y="0"/>
                    <a:pt x="2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1"/>
            <p:cNvSpPr/>
            <p:nvPr/>
          </p:nvSpPr>
          <p:spPr>
            <a:xfrm>
              <a:off x="3802025" y="3466075"/>
              <a:ext cx="326600" cy="93375"/>
            </a:xfrm>
            <a:custGeom>
              <a:avLst/>
              <a:gdLst/>
              <a:ahLst/>
              <a:cxnLst/>
              <a:rect l="l" t="t" r="r" b="b"/>
              <a:pathLst>
                <a:path w="13064" h="3735" extrusionOk="0">
                  <a:moveTo>
                    <a:pt x="8268" y="1"/>
                  </a:moveTo>
                  <a:cubicBezTo>
                    <a:pt x="8239" y="1"/>
                    <a:pt x="8213" y="21"/>
                    <a:pt x="8198" y="48"/>
                  </a:cubicBezTo>
                  <a:lnTo>
                    <a:pt x="8197" y="48"/>
                  </a:lnTo>
                  <a:cubicBezTo>
                    <a:pt x="8184" y="44"/>
                    <a:pt x="8170" y="41"/>
                    <a:pt x="8155" y="41"/>
                  </a:cubicBezTo>
                  <a:cubicBezTo>
                    <a:pt x="8144" y="41"/>
                    <a:pt x="8132" y="42"/>
                    <a:pt x="8120" y="46"/>
                  </a:cubicBezTo>
                  <a:cubicBezTo>
                    <a:pt x="7168" y="297"/>
                    <a:pt x="6225" y="606"/>
                    <a:pt x="5290" y="944"/>
                  </a:cubicBezTo>
                  <a:cubicBezTo>
                    <a:pt x="5254" y="948"/>
                    <a:pt x="5217" y="963"/>
                    <a:pt x="5179" y="984"/>
                  </a:cubicBezTo>
                  <a:cubicBezTo>
                    <a:pt x="3866" y="1463"/>
                    <a:pt x="2570" y="2001"/>
                    <a:pt x="1292" y="2538"/>
                  </a:cubicBezTo>
                  <a:cubicBezTo>
                    <a:pt x="1289" y="2538"/>
                    <a:pt x="1288" y="2537"/>
                    <a:pt x="1285" y="2537"/>
                  </a:cubicBezTo>
                  <a:cubicBezTo>
                    <a:pt x="920" y="2543"/>
                    <a:pt x="571" y="2763"/>
                    <a:pt x="279" y="2980"/>
                  </a:cubicBezTo>
                  <a:cubicBezTo>
                    <a:pt x="278" y="2980"/>
                    <a:pt x="277" y="2980"/>
                    <a:pt x="276" y="2980"/>
                  </a:cubicBezTo>
                  <a:cubicBezTo>
                    <a:pt x="129" y="2980"/>
                    <a:pt x="0" y="3169"/>
                    <a:pt x="135" y="3303"/>
                  </a:cubicBezTo>
                  <a:cubicBezTo>
                    <a:pt x="279" y="3450"/>
                    <a:pt x="428" y="3590"/>
                    <a:pt x="575" y="3735"/>
                  </a:cubicBezTo>
                  <a:lnTo>
                    <a:pt x="13064" y="3735"/>
                  </a:lnTo>
                  <a:cubicBezTo>
                    <a:pt x="11483" y="2491"/>
                    <a:pt x="9914" y="1233"/>
                    <a:pt x="8311" y="16"/>
                  </a:cubicBezTo>
                  <a:cubicBezTo>
                    <a:pt x="8297" y="6"/>
                    <a:pt x="8282" y="1"/>
                    <a:pt x="8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24"/>
        <p:cNvGrpSpPr/>
        <p:nvPr/>
      </p:nvGrpSpPr>
      <p:grpSpPr>
        <a:xfrm>
          <a:off x="0" y="0"/>
          <a:ext cx="0" cy="0"/>
          <a:chOff x="0" y="0"/>
          <a:chExt cx="0" cy="0"/>
        </a:xfrm>
      </p:grpSpPr>
      <p:sp>
        <p:nvSpPr>
          <p:cNvPr id="2325" name="Google Shape;2325;p42"/>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character development</a:t>
            </a:r>
            <a:endParaRPr/>
          </a:p>
        </p:txBody>
      </p:sp>
      <p:sp>
        <p:nvSpPr>
          <p:cNvPr id="2326" name="Google Shape;2326;p42"/>
          <p:cNvSpPr txBox="1">
            <a:spLocks noGrp="1"/>
          </p:cNvSpPr>
          <p:nvPr>
            <p:ph type="subTitle" idx="1"/>
          </p:nvPr>
        </p:nvSpPr>
        <p:spPr>
          <a:xfrm>
            <a:off x="720000" y="1539225"/>
            <a:ext cx="42948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2327" name="Google Shape;2327;p42"/>
          <p:cNvGrpSpPr/>
          <p:nvPr/>
        </p:nvGrpSpPr>
        <p:grpSpPr>
          <a:xfrm>
            <a:off x="5864597" y="1787115"/>
            <a:ext cx="2126861" cy="1569261"/>
            <a:chOff x="2979500" y="1583875"/>
            <a:chExt cx="1440475" cy="1062825"/>
          </a:xfrm>
        </p:grpSpPr>
        <p:sp>
          <p:nvSpPr>
            <p:cNvPr id="2328" name="Google Shape;2328;p42"/>
            <p:cNvSpPr/>
            <p:nvPr/>
          </p:nvSpPr>
          <p:spPr>
            <a:xfrm>
              <a:off x="3603450" y="1757250"/>
              <a:ext cx="10200" cy="3100"/>
            </a:xfrm>
            <a:custGeom>
              <a:avLst/>
              <a:gdLst/>
              <a:ahLst/>
              <a:cxnLst/>
              <a:rect l="l" t="t" r="r" b="b"/>
              <a:pathLst>
                <a:path w="408" h="124" extrusionOk="0">
                  <a:moveTo>
                    <a:pt x="407" y="1"/>
                  </a:moveTo>
                  <a:lnTo>
                    <a:pt x="407" y="1"/>
                  </a:lnTo>
                  <a:cubicBezTo>
                    <a:pt x="272" y="41"/>
                    <a:pt x="136" y="78"/>
                    <a:pt x="0" y="118"/>
                  </a:cubicBezTo>
                  <a:cubicBezTo>
                    <a:pt x="6" y="120"/>
                    <a:pt x="11" y="122"/>
                    <a:pt x="17" y="124"/>
                  </a:cubicBezTo>
                  <a:cubicBezTo>
                    <a:pt x="85" y="116"/>
                    <a:pt x="153" y="112"/>
                    <a:pt x="221" y="112"/>
                  </a:cubicBezTo>
                  <a:cubicBezTo>
                    <a:pt x="283" y="112"/>
                    <a:pt x="344" y="115"/>
                    <a:pt x="405" y="122"/>
                  </a:cubicBezTo>
                  <a:cubicBezTo>
                    <a:pt x="388" y="82"/>
                    <a:pt x="390" y="39"/>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2"/>
            <p:cNvSpPr/>
            <p:nvPr/>
          </p:nvSpPr>
          <p:spPr>
            <a:xfrm>
              <a:off x="3310650" y="2076700"/>
              <a:ext cx="400775" cy="235525"/>
            </a:xfrm>
            <a:custGeom>
              <a:avLst/>
              <a:gdLst/>
              <a:ahLst/>
              <a:cxnLst/>
              <a:rect l="l" t="t" r="r" b="b"/>
              <a:pathLst>
                <a:path w="16031" h="9421" extrusionOk="0">
                  <a:moveTo>
                    <a:pt x="8379" y="71"/>
                  </a:moveTo>
                  <a:lnTo>
                    <a:pt x="8379" y="71"/>
                  </a:lnTo>
                  <a:cubicBezTo>
                    <a:pt x="8379" y="71"/>
                    <a:pt x="8379" y="71"/>
                    <a:pt x="8379" y="72"/>
                  </a:cubicBezTo>
                  <a:lnTo>
                    <a:pt x="8379" y="72"/>
                  </a:lnTo>
                  <a:cubicBezTo>
                    <a:pt x="8379" y="71"/>
                    <a:pt x="8379" y="71"/>
                    <a:pt x="8379" y="71"/>
                  </a:cubicBezTo>
                  <a:close/>
                  <a:moveTo>
                    <a:pt x="8217" y="1"/>
                  </a:moveTo>
                  <a:lnTo>
                    <a:pt x="8217" y="1"/>
                  </a:lnTo>
                  <a:cubicBezTo>
                    <a:pt x="5555" y="936"/>
                    <a:pt x="2756" y="1560"/>
                    <a:pt x="0" y="2167"/>
                  </a:cubicBezTo>
                  <a:cubicBezTo>
                    <a:pt x="460" y="2671"/>
                    <a:pt x="921" y="3174"/>
                    <a:pt x="1386" y="3673"/>
                  </a:cubicBezTo>
                  <a:cubicBezTo>
                    <a:pt x="2152" y="4369"/>
                    <a:pt x="2902" y="5080"/>
                    <a:pt x="3663" y="5778"/>
                  </a:cubicBezTo>
                  <a:cubicBezTo>
                    <a:pt x="4989" y="6992"/>
                    <a:pt x="6340" y="8179"/>
                    <a:pt x="7653" y="9406"/>
                  </a:cubicBezTo>
                  <a:cubicBezTo>
                    <a:pt x="7658" y="9410"/>
                    <a:pt x="7660" y="9417"/>
                    <a:pt x="7664" y="9421"/>
                  </a:cubicBezTo>
                  <a:cubicBezTo>
                    <a:pt x="9134" y="9076"/>
                    <a:pt x="10598" y="8749"/>
                    <a:pt x="12052" y="8335"/>
                  </a:cubicBezTo>
                  <a:cubicBezTo>
                    <a:pt x="12655" y="8163"/>
                    <a:pt x="13257" y="7979"/>
                    <a:pt x="13860" y="7799"/>
                  </a:cubicBezTo>
                  <a:cubicBezTo>
                    <a:pt x="14165" y="7697"/>
                    <a:pt x="14479" y="7599"/>
                    <a:pt x="14793" y="7526"/>
                  </a:cubicBezTo>
                  <a:cubicBezTo>
                    <a:pt x="15204" y="7409"/>
                    <a:pt x="15616" y="7295"/>
                    <a:pt x="16030" y="7191"/>
                  </a:cubicBezTo>
                  <a:cubicBezTo>
                    <a:pt x="16021" y="7183"/>
                    <a:pt x="16013" y="7175"/>
                    <a:pt x="16003" y="7166"/>
                  </a:cubicBezTo>
                  <a:cubicBezTo>
                    <a:pt x="14733" y="6244"/>
                    <a:pt x="13635" y="5124"/>
                    <a:pt x="12576" y="3970"/>
                  </a:cubicBezTo>
                  <a:cubicBezTo>
                    <a:pt x="12451" y="3832"/>
                    <a:pt x="12325" y="3695"/>
                    <a:pt x="12201" y="3557"/>
                  </a:cubicBezTo>
                  <a:cubicBezTo>
                    <a:pt x="12094" y="3461"/>
                    <a:pt x="11988" y="3365"/>
                    <a:pt x="11883" y="3270"/>
                  </a:cubicBezTo>
                  <a:cubicBezTo>
                    <a:pt x="11246" y="2702"/>
                    <a:pt x="10608" y="2136"/>
                    <a:pt x="9972" y="1565"/>
                  </a:cubicBezTo>
                  <a:cubicBezTo>
                    <a:pt x="9673" y="1297"/>
                    <a:pt x="9376" y="1027"/>
                    <a:pt x="9081" y="754"/>
                  </a:cubicBezTo>
                  <a:cubicBezTo>
                    <a:pt x="8909" y="594"/>
                    <a:pt x="8443" y="300"/>
                    <a:pt x="8379" y="72"/>
                  </a:cubicBezTo>
                  <a:lnTo>
                    <a:pt x="8379" y="72"/>
                  </a:lnTo>
                  <a:cubicBezTo>
                    <a:pt x="8395" y="130"/>
                    <a:pt x="8353" y="172"/>
                    <a:pt x="8308" y="172"/>
                  </a:cubicBezTo>
                  <a:cubicBezTo>
                    <a:pt x="8284" y="172"/>
                    <a:pt x="8258" y="159"/>
                    <a:pt x="8242" y="128"/>
                  </a:cubicBezTo>
                  <a:cubicBezTo>
                    <a:pt x="8233" y="107"/>
                    <a:pt x="8222" y="88"/>
                    <a:pt x="8211" y="68"/>
                  </a:cubicBezTo>
                  <a:cubicBezTo>
                    <a:pt x="8202" y="48"/>
                    <a:pt x="8206" y="22"/>
                    <a:pt x="8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0" name="Google Shape;2330;p42"/>
            <p:cNvGrpSpPr/>
            <p:nvPr/>
          </p:nvGrpSpPr>
          <p:grpSpPr>
            <a:xfrm>
              <a:off x="3012300" y="1598925"/>
              <a:ext cx="1368650" cy="934125"/>
              <a:chOff x="3012300" y="1598925"/>
              <a:chExt cx="1368650" cy="934125"/>
            </a:xfrm>
          </p:grpSpPr>
          <p:sp>
            <p:nvSpPr>
              <p:cNvPr id="2331" name="Google Shape;2331;p42"/>
              <p:cNvSpPr/>
              <p:nvPr/>
            </p:nvSpPr>
            <p:spPr>
              <a:xfrm>
                <a:off x="3012300" y="1914875"/>
                <a:ext cx="513575" cy="524800"/>
              </a:xfrm>
              <a:custGeom>
                <a:avLst/>
                <a:gdLst/>
                <a:ahLst/>
                <a:cxnLst/>
                <a:rect l="l" t="t" r="r" b="b"/>
                <a:pathLst>
                  <a:path w="20543" h="20992" extrusionOk="0">
                    <a:moveTo>
                      <a:pt x="2475" y="0"/>
                    </a:moveTo>
                    <a:lnTo>
                      <a:pt x="2475" y="0"/>
                    </a:lnTo>
                    <a:cubicBezTo>
                      <a:pt x="1480" y="291"/>
                      <a:pt x="883" y="756"/>
                      <a:pt x="448" y="1846"/>
                    </a:cubicBezTo>
                    <a:cubicBezTo>
                      <a:pt x="165" y="2556"/>
                      <a:pt x="0" y="3312"/>
                      <a:pt x="208" y="3998"/>
                    </a:cubicBezTo>
                    <a:cubicBezTo>
                      <a:pt x="242" y="4075"/>
                      <a:pt x="277" y="4149"/>
                      <a:pt x="319" y="4223"/>
                    </a:cubicBezTo>
                    <a:cubicBezTo>
                      <a:pt x="425" y="4409"/>
                      <a:pt x="555" y="4547"/>
                      <a:pt x="613" y="4729"/>
                    </a:cubicBezTo>
                    <a:cubicBezTo>
                      <a:pt x="630" y="4749"/>
                      <a:pt x="645" y="4771"/>
                      <a:pt x="664" y="4791"/>
                    </a:cubicBezTo>
                    <a:cubicBezTo>
                      <a:pt x="718" y="4849"/>
                      <a:pt x="698" y="4923"/>
                      <a:pt x="649" y="4967"/>
                    </a:cubicBezTo>
                    <a:cubicBezTo>
                      <a:pt x="1187" y="5478"/>
                      <a:pt x="1731" y="5981"/>
                      <a:pt x="2285" y="6474"/>
                    </a:cubicBezTo>
                    <a:cubicBezTo>
                      <a:pt x="5147" y="8691"/>
                      <a:pt x="7964" y="10973"/>
                      <a:pt x="10777" y="13257"/>
                    </a:cubicBezTo>
                    <a:cubicBezTo>
                      <a:pt x="11184" y="13573"/>
                      <a:pt x="11589" y="13891"/>
                      <a:pt x="11992" y="14213"/>
                    </a:cubicBezTo>
                    <a:cubicBezTo>
                      <a:pt x="14082" y="15886"/>
                      <a:pt x="16178" y="17550"/>
                      <a:pt x="18280" y="19206"/>
                    </a:cubicBezTo>
                    <a:cubicBezTo>
                      <a:pt x="19035" y="19801"/>
                      <a:pt x="19788" y="20397"/>
                      <a:pt x="20543" y="20992"/>
                    </a:cubicBezTo>
                    <a:cubicBezTo>
                      <a:pt x="19817" y="20329"/>
                      <a:pt x="19104" y="19656"/>
                      <a:pt x="18399" y="18972"/>
                    </a:cubicBezTo>
                    <a:cubicBezTo>
                      <a:pt x="17630" y="18364"/>
                      <a:pt x="16862" y="17757"/>
                      <a:pt x="16091" y="17153"/>
                    </a:cubicBezTo>
                    <a:cubicBezTo>
                      <a:pt x="15286" y="16521"/>
                      <a:pt x="14482" y="15888"/>
                      <a:pt x="13679" y="15257"/>
                    </a:cubicBezTo>
                    <a:cubicBezTo>
                      <a:pt x="13675" y="15253"/>
                      <a:pt x="13669" y="15251"/>
                      <a:pt x="13665" y="15247"/>
                    </a:cubicBezTo>
                    <a:cubicBezTo>
                      <a:pt x="13661" y="15243"/>
                      <a:pt x="13657" y="15241"/>
                      <a:pt x="13653" y="15237"/>
                    </a:cubicBezTo>
                    <a:cubicBezTo>
                      <a:pt x="9443" y="11927"/>
                      <a:pt x="5242" y="8606"/>
                      <a:pt x="1063" y="5257"/>
                    </a:cubicBezTo>
                    <a:cubicBezTo>
                      <a:pt x="989" y="5197"/>
                      <a:pt x="981" y="5113"/>
                      <a:pt x="1009" y="5044"/>
                    </a:cubicBezTo>
                    <a:cubicBezTo>
                      <a:pt x="933" y="5006"/>
                      <a:pt x="906" y="4908"/>
                      <a:pt x="932" y="4821"/>
                    </a:cubicBezTo>
                    <a:cubicBezTo>
                      <a:pt x="335" y="4465"/>
                      <a:pt x="552" y="3096"/>
                      <a:pt x="698" y="2557"/>
                    </a:cubicBezTo>
                    <a:cubicBezTo>
                      <a:pt x="981" y="1517"/>
                      <a:pt x="1667" y="684"/>
                      <a:pt x="2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2"/>
              <p:cNvSpPr/>
              <p:nvPr/>
            </p:nvSpPr>
            <p:spPr>
              <a:xfrm>
                <a:off x="3551475" y="1793300"/>
                <a:ext cx="829475" cy="739750"/>
              </a:xfrm>
              <a:custGeom>
                <a:avLst/>
                <a:gdLst/>
                <a:ahLst/>
                <a:cxnLst/>
                <a:rect l="l" t="t" r="r" b="b"/>
                <a:pathLst>
                  <a:path w="33179" h="29590" extrusionOk="0">
                    <a:moveTo>
                      <a:pt x="2844" y="3963"/>
                    </a:moveTo>
                    <a:cubicBezTo>
                      <a:pt x="2853" y="3963"/>
                      <a:pt x="2861" y="3965"/>
                      <a:pt x="2869" y="3972"/>
                    </a:cubicBezTo>
                    <a:cubicBezTo>
                      <a:pt x="6232" y="6679"/>
                      <a:pt x="9572" y="9418"/>
                      <a:pt x="12895" y="12175"/>
                    </a:cubicBezTo>
                    <a:cubicBezTo>
                      <a:pt x="12936" y="12210"/>
                      <a:pt x="12903" y="12269"/>
                      <a:pt x="12862" y="12269"/>
                    </a:cubicBezTo>
                    <a:cubicBezTo>
                      <a:pt x="12852" y="12269"/>
                      <a:pt x="12841" y="12266"/>
                      <a:pt x="12831" y="12258"/>
                    </a:cubicBezTo>
                    <a:cubicBezTo>
                      <a:pt x="9475" y="9542"/>
                      <a:pt x="6132" y="6806"/>
                      <a:pt x="2818" y="4040"/>
                    </a:cubicBezTo>
                    <a:cubicBezTo>
                      <a:pt x="2784" y="4011"/>
                      <a:pt x="2811" y="3963"/>
                      <a:pt x="2844" y="3963"/>
                    </a:cubicBezTo>
                    <a:close/>
                    <a:moveTo>
                      <a:pt x="2276" y="2495"/>
                    </a:moveTo>
                    <a:cubicBezTo>
                      <a:pt x="2290" y="2495"/>
                      <a:pt x="2306" y="2500"/>
                      <a:pt x="2321" y="2510"/>
                    </a:cubicBezTo>
                    <a:cubicBezTo>
                      <a:pt x="4941" y="4306"/>
                      <a:pt x="7443" y="6311"/>
                      <a:pt x="9920" y="8297"/>
                    </a:cubicBezTo>
                    <a:cubicBezTo>
                      <a:pt x="12311" y="10211"/>
                      <a:pt x="14814" y="12114"/>
                      <a:pt x="16974" y="14291"/>
                    </a:cubicBezTo>
                    <a:cubicBezTo>
                      <a:pt x="16990" y="14308"/>
                      <a:pt x="16971" y="14330"/>
                      <a:pt x="16952" y="14330"/>
                    </a:cubicBezTo>
                    <a:cubicBezTo>
                      <a:pt x="16948" y="14330"/>
                      <a:pt x="16943" y="14328"/>
                      <a:pt x="16938" y="14325"/>
                    </a:cubicBezTo>
                    <a:cubicBezTo>
                      <a:pt x="14445" y="12441"/>
                      <a:pt x="12132" y="10299"/>
                      <a:pt x="9689" y="8348"/>
                    </a:cubicBezTo>
                    <a:cubicBezTo>
                      <a:pt x="7238" y="6391"/>
                      <a:pt x="4701" y="4555"/>
                      <a:pt x="2224" y="2636"/>
                    </a:cubicBezTo>
                    <a:cubicBezTo>
                      <a:pt x="2158" y="2585"/>
                      <a:pt x="2209" y="2495"/>
                      <a:pt x="2276" y="2495"/>
                    </a:cubicBezTo>
                    <a:close/>
                    <a:moveTo>
                      <a:pt x="18716" y="15363"/>
                    </a:moveTo>
                    <a:cubicBezTo>
                      <a:pt x="18729" y="15363"/>
                      <a:pt x="18744" y="15368"/>
                      <a:pt x="18759" y="15379"/>
                    </a:cubicBezTo>
                    <a:cubicBezTo>
                      <a:pt x="20750" y="16912"/>
                      <a:pt x="22668" y="18543"/>
                      <a:pt x="24634" y="20108"/>
                    </a:cubicBezTo>
                    <a:cubicBezTo>
                      <a:pt x="26602" y="21672"/>
                      <a:pt x="28607" y="23192"/>
                      <a:pt x="30557" y="24780"/>
                    </a:cubicBezTo>
                    <a:cubicBezTo>
                      <a:pt x="30591" y="24807"/>
                      <a:pt x="30565" y="24855"/>
                      <a:pt x="30530" y="24855"/>
                    </a:cubicBezTo>
                    <a:cubicBezTo>
                      <a:pt x="30522" y="24855"/>
                      <a:pt x="30513" y="24852"/>
                      <a:pt x="30505" y="24846"/>
                    </a:cubicBezTo>
                    <a:cubicBezTo>
                      <a:pt x="28453" y="23398"/>
                      <a:pt x="26476" y="21832"/>
                      <a:pt x="24507" y="20273"/>
                    </a:cubicBezTo>
                    <a:cubicBezTo>
                      <a:pt x="22540" y="18715"/>
                      <a:pt x="20544" y="17166"/>
                      <a:pt x="18671" y="15494"/>
                    </a:cubicBezTo>
                    <a:cubicBezTo>
                      <a:pt x="18615" y="15445"/>
                      <a:pt x="18658" y="15363"/>
                      <a:pt x="18716" y="15363"/>
                    </a:cubicBezTo>
                    <a:close/>
                    <a:moveTo>
                      <a:pt x="15226" y="14162"/>
                    </a:moveTo>
                    <a:cubicBezTo>
                      <a:pt x="15241" y="14162"/>
                      <a:pt x="15256" y="14167"/>
                      <a:pt x="15271" y="14178"/>
                    </a:cubicBezTo>
                    <a:cubicBezTo>
                      <a:pt x="17912" y="16124"/>
                      <a:pt x="20410" y="18287"/>
                      <a:pt x="22987" y="20319"/>
                    </a:cubicBezTo>
                    <a:cubicBezTo>
                      <a:pt x="25569" y="22354"/>
                      <a:pt x="28157" y="24381"/>
                      <a:pt x="30751" y="26400"/>
                    </a:cubicBezTo>
                    <a:cubicBezTo>
                      <a:pt x="30792" y="26432"/>
                      <a:pt x="30760" y="26488"/>
                      <a:pt x="30720" y="26488"/>
                    </a:cubicBezTo>
                    <a:cubicBezTo>
                      <a:pt x="30710" y="26488"/>
                      <a:pt x="30701" y="26485"/>
                      <a:pt x="30691" y="26478"/>
                    </a:cubicBezTo>
                    <a:cubicBezTo>
                      <a:pt x="28058" y="24508"/>
                      <a:pt x="25448" y="22509"/>
                      <a:pt x="22864" y="20477"/>
                    </a:cubicBezTo>
                    <a:cubicBezTo>
                      <a:pt x="20289" y="18451"/>
                      <a:pt x="17623" y="16481"/>
                      <a:pt x="15180" y="14295"/>
                    </a:cubicBezTo>
                    <a:cubicBezTo>
                      <a:pt x="15122" y="14245"/>
                      <a:pt x="15166" y="14162"/>
                      <a:pt x="15226" y="14162"/>
                    </a:cubicBezTo>
                    <a:close/>
                    <a:moveTo>
                      <a:pt x="9512" y="11070"/>
                    </a:moveTo>
                    <a:cubicBezTo>
                      <a:pt x="9522" y="11070"/>
                      <a:pt x="9532" y="11073"/>
                      <a:pt x="9543" y="11081"/>
                    </a:cubicBezTo>
                    <a:cubicBezTo>
                      <a:pt x="13063" y="13646"/>
                      <a:pt x="16450" y="16408"/>
                      <a:pt x="19834" y="19150"/>
                    </a:cubicBezTo>
                    <a:cubicBezTo>
                      <a:pt x="23218" y="21894"/>
                      <a:pt x="26614" y="24639"/>
                      <a:pt x="29884" y="27521"/>
                    </a:cubicBezTo>
                    <a:cubicBezTo>
                      <a:pt x="29930" y="27562"/>
                      <a:pt x="29893" y="27631"/>
                      <a:pt x="29845" y="27631"/>
                    </a:cubicBezTo>
                    <a:cubicBezTo>
                      <a:pt x="29834" y="27631"/>
                      <a:pt x="29821" y="27627"/>
                      <a:pt x="29810" y="27617"/>
                    </a:cubicBezTo>
                    <a:cubicBezTo>
                      <a:pt x="26422" y="24873"/>
                      <a:pt x="23095" y="22056"/>
                      <a:pt x="19704" y="19318"/>
                    </a:cubicBezTo>
                    <a:cubicBezTo>
                      <a:pt x="16312" y="16581"/>
                      <a:pt x="12849" y="13926"/>
                      <a:pt x="9480" y="11161"/>
                    </a:cubicBezTo>
                    <a:cubicBezTo>
                      <a:pt x="9439" y="11127"/>
                      <a:pt x="9471" y="11070"/>
                      <a:pt x="9512" y="11070"/>
                    </a:cubicBezTo>
                    <a:close/>
                    <a:moveTo>
                      <a:pt x="2496" y="0"/>
                    </a:moveTo>
                    <a:cubicBezTo>
                      <a:pt x="2504" y="302"/>
                      <a:pt x="2482" y="605"/>
                      <a:pt x="2440" y="908"/>
                    </a:cubicBezTo>
                    <a:cubicBezTo>
                      <a:pt x="8537" y="5288"/>
                      <a:pt x="14469" y="9959"/>
                      <a:pt x="20149" y="14865"/>
                    </a:cubicBezTo>
                    <a:cubicBezTo>
                      <a:pt x="20180" y="14892"/>
                      <a:pt x="20155" y="14939"/>
                      <a:pt x="20123" y="14939"/>
                    </a:cubicBezTo>
                    <a:cubicBezTo>
                      <a:pt x="20115" y="14939"/>
                      <a:pt x="20107" y="14936"/>
                      <a:pt x="20099" y="14930"/>
                    </a:cubicBezTo>
                    <a:cubicBezTo>
                      <a:pt x="14285" y="10218"/>
                      <a:pt x="8399" y="5630"/>
                      <a:pt x="2403" y="1158"/>
                    </a:cubicBezTo>
                    <a:cubicBezTo>
                      <a:pt x="2215" y="2186"/>
                      <a:pt x="1762" y="3189"/>
                      <a:pt x="1148" y="4044"/>
                    </a:cubicBezTo>
                    <a:cubicBezTo>
                      <a:pt x="3552" y="5908"/>
                      <a:pt x="5906" y="7880"/>
                      <a:pt x="8204" y="9872"/>
                    </a:cubicBezTo>
                    <a:cubicBezTo>
                      <a:pt x="8265" y="9924"/>
                      <a:pt x="8217" y="10012"/>
                      <a:pt x="8155" y="10012"/>
                    </a:cubicBezTo>
                    <a:cubicBezTo>
                      <a:pt x="8139" y="10012"/>
                      <a:pt x="8123" y="10007"/>
                      <a:pt x="8108" y="9995"/>
                    </a:cubicBezTo>
                    <a:cubicBezTo>
                      <a:pt x="5713" y="8126"/>
                      <a:pt x="3325" y="6196"/>
                      <a:pt x="1034" y="4198"/>
                    </a:cubicBezTo>
                    <a:cubicBezTo>
                      <a:pt x="759" y="4559"/>
                      <a:pt x="458" y="4890"/>
                      <a:pt x="133" y="5182"/>
                    </a:cubicBezTo>
                    <a:cubicBezTo>
                      <a:pt x="103" y="5209"/>
                      <a:pt x="70" y="5220"/>
                      <a:pt x="36" y="5220"/>
                    </a:cubicBezTo>
                    <a:cubicBezTo>
                      <a:pt x="25" y="5220"/>
                      <a:pt x="13" y="5219"/>
                      <a:pt x="1" y="5216"/>
                    </a:cubicBezTo>
                    <a:lnTo>
                      <a:pt x="1" y="5216"/>
                    </a:lnTo>
                    <a:cubicBezTo>
                      <a:pt x="2384" y="7103"/>
                      <a:pt x="4761" y="8996"/>
                      <a:pt x="7130" y="10898"/>
                    </a:cubicBezTo>
                    <a:cubicBezTo>
                      <a:pt x="11272" y="14224"/>
                      <a:pt x="15385" y="17583"/>
                      <a:pt x="19493" y="20947"/>
                    </a:cubicBezTo>
                    <a:cubicBezTo>
                      <a:pt x="21567" y="22646"/>
                      <a:pt x="23642" y="24344"/>
                      <a:pt x="25715" y="26044"/>
                    </a:cubicBezTo>
                    <a:cubicBezTo>
                      <a:pt x="27158" y="27227"/>
                      <a:pt x="28642" y="28384"/>
                      <a:pt x="30076" y="29590"/>
                    </a:cubicBezTo>
                    <a:cubicBezTo>
                      <a:pt x="29880" y="28612"/>
                      <a:pt x="30246" y="27583"/>
                      <a:pt x="30653" y="26692"/>
                    </a:cubicBezTo>
                    <a:cubicBezTo>
                      <a:pt x="31046" y="25836"/>
                      <a:pt x="31596" y="25071"/>
                      <a:pt x="32417" y="24687"/>
                    </a:cubicBezTo>
                    <a:cubicBezTo>
                      <a:pt x="30406" y="23234"/>
                      <a:pt x="28486" y="21637"/>
                      <a:pt x="26540" y="20100"/>
                    </a:cubicBezTo>
                    <a:cubicBezTo>
                      <a:pt x="24567" y="18539"/>
                      <a:pt x="22418" y="17072"/>
                      <a:pt x="20583" y="15352"/>
                    </a:cubicBezTo>
                    <a:cubicBezTo>
                      <a:pt x="20529" y="15300"/>
                      <a:pt x="20569" y="15224"/>
                      <a:pt x="20628" y="15224"/>
                    </a:cubicBezTo>
                    <a:cubicBezTo>
                      <a:pt x="20641" y="15224"/>
                      <a:pt x="20656" y="15228"/>
                      <a:pt x="20671" y="15238"/>
                    </a:cubicBezTo>
                    <a:cubicBezTo>
                      <a:pt x="22767" y="16628"/>
                      <a:pt x="24688" y="18382"/>
                      <a:pt x="26660" y="19945"/>
                    </a:cubicBezTo>
                    <a:cubicBezTo>
                      <a:pt x="28615" y="21495"/>
                      <a:pt x="30625" y="23007"/>
                      <a:pt x="32511" y="24642"/>
                    </a:cubicBezTo>
                    <a:cubicBezTo>
                      <a:pt x="32706" y="24561"/>
                      <a:pt x="32916" y="24499"/>
                      <a:pt x="33142" y="24462"/>
                    </a:cubicBezTo>
                    <a:cubicBezTo>
                      <a:pt x="33144" y="24462"/>
                      <a:pt x="33147" y="24462"/>
                      <a:pt x="33149" y="24462"/>
                    </a:cubicBezTo>
                    <a:cubicBezTo>
                      <a:pt x="33159" y="24462"/>
                      <a:pt x="33168" y="24463"/>
                      <a:pt x="33178" y="24463"/>
                    </a:cubicBezTo>
                    <a:cubicBezTo>
                      <a:pt x="30852" y="22722"/>
                      <a:pt x="28668" y="20765"/>
                      <a:pt x="26421" y="18923"/>
                    </a:cubicBezTo>
                    <a:cubicBezTo>
                      <a:pt x="22402" y="15633"/>
                      <a:pt x="18376" y="12352"/>
                      <a:pt x="14332" y="9092"/>
                    </a:cubicBezTo>
                    <a:cubicBezTo>
                      <a:pt x="10488" y="5990"/>
                      <a:pt x="6714" y="2635"/>
                      <a:pt x="2522" y="2"/>
                    </a:cubicBezTo>
                    <a:cubicBezTo>
                      <a:pt x="2513" y="2"/>
                      <a:pt x="2505" y="0"/>
                      <a:pt x="2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2"/>
              <p:cNvSpPr/>
              <p:nvPr/>
            </p:nvSpPr>
            <p:spPr>
              <a:xfrm>
                <a:off x="3036925" y="1792725"/>
                <a:ext cx="570575" cy="239000"/>
              </a:xfrm>
              <a:custGeom>
                <a:avLst/>
                <a:gdLst/>
                <a:ahLst/>
                <a:cxnLst/>
                <a:rect l="l" t="t" r="r" b="b"/>
                <a:pathLst>
                  <a:path w="22823" h="9560" extrusionOk="0">
                    <a:moveTo>
                      <a:pt x="22008" y="2389"/>
                    </a:moveTo>
                    <a:cubicBezTo>
                      <a:pt x="22063" y="2389"/>
                      <a:pt x="22085" y="2486"/>
                      <a:pt x="22026" y="2503"/>
                    </a:cubicBezTo>
                    <a:cubicBezTo>
                      <a:pt x="20261" y="3047"/>
                      <a:pt x="18465" y="3499"/>
                      <a:pt x="16661" y="3889"/>
                    </a:cubicBezTo>
                    <a:cubicBezTo>
                      <a:pt x="14783" y="4297"/>
                      <a:pt x="12850" y="4727"/>
                      <a:pt x="10933" y="4878"/>
                    </a:cubicBezTo>
                    <a:cubicBezTo>
                      <a:pt x="10931" y="4878"/>
                      <a:pt x="10930" y="4878"/>
                      <a:pt x="10929" y="4878"/>
                    </a:cubicBezTo>
                    <a:cubicBezTo>
                      <a:pt x="10876" y="4878"/>
                      <a:pt x="10867" y="4802"/>
                      <a:pt x="10921" y="4791"/>
                    </a:cubicBezTo>
                    <a:cubicBezTo>
                      <a:pt x="12771" y="4409"/>
                      <a:pt x="14648" y="4167"/>
                      <a:pt x="16498" y="3766"/>
                    </a:cubicBezTo>
                    <a:cubicBezTo>
                      <a:pt x="18346" y="3367"/>
                      <a:pt x="20172" y="2890"/>
                      <a:pt x="21995" y="2391"/>
                    </a:cubicBezTo>
                    <a:cubicBezTo>
                      <a:pt x="21999" y="2390"/>
                      <a:pt x="22004" y="2389"/>
                      <a:pt x="22008" y="2389"/>
                    </a:cubicBezTo>
                    <a:close/>
                    <a:moveTo>
                      <a:pt x="21456" y="1249"/>
                    </a:moveTo>
                    <a:cubicBezTo>
                      <a:pt x="21513" y="1249"/>
                      <a:pt x="21520" y="1346"/>
                      <a:pt x="21456" y="1362"/>
                    </a:cubicBezTo>
                    <a:cubicBezTo>
                      <a:pt x="18698" y="2077"/>
                      <a:pt x="15920" y="2721"/>
                      <a:pt x="13137" y="3338"/>
                    </a:cubicBezTo>
                    <a:cubicBezTo>
                      <a:pt x="10366" y="3953"/>
                      <a:pt x="7566" y="4595"/>
                      <a:pt x="4756" y="5002"/>
                    </a:cubicBezTo>
                    <a:cubicBezTo>
                      <a:pt x="4752" y="5003"/>
                      <a:pt x="4749" y="5003"/>
                      <a:pt x="4746" y="5003"/>
                    </a:cubicBezTo>
                    <a:cubicBezTo>
                      <a:pt x="4684" y="5003"/>
                      <a:pt x="4677" y="4911"/>
                      <a:pt x="4741" y="4897"/>
                    </a:cubicBezTo>
                    <a:cubicBezTo>
                      <a:pt x="7510" y="4242"/>
                      <a:pt x="10326" y="3742"/>
                      <a:pt x="13110" y="3144"/>
                    </a:cubicBezTo>
                    <a:cubicBezTo>
                      <a:pt x="15894" y="2547"/>
                      <a:pt x="18668" y="1899"/>
                      <a:pt x="21442" y="1251"/>
                    </a:cubicBezTo>
                    <a:cubicBezTo>
                      <a:pt x="21447" y="1250"/>
                      <a:pt x="21452" y="1249"/>
                      <a:pt x="21456" y="1249"/>
                    </a:cubicBezTo>
                    <a:close/>
                    <a:moveTo>
                      <a:pt x="9658" y="5034"/>
                    </a:moveTo>
                    <a:cubicBezTo>
                      <a:pt x="9729" y="5034"/>
                      <a:pt x="9740" y="5147"/>
                      <a:pt x="9663" y="5162"/>
                    </a:cubicBezTo>
                    <a:cubicBezTo>
                      <a:pt x="6756" y="5730"/>
                      <a:pt x="3805" y="6363"/>
                      <a:pt x="861" y="6709"/>
                    </a:cubicBezTo>
                    <a:cubicBezTo>
                      <a:pt x="857" y="6709"/>
                      <a:pt x="854" y="6710"/>
                      <a:pt x="851" y="6710"/>
                    </a:cubicBezTo>
                    <a:cubicBezTo>
                      <a:pt x="775" y="6710"/>
                      <a:pt x="766" y="6597"/>
                      <a:pt x="843" y="6579"/>
                    </a:cubicBezTo>
                    <a:cubicBezTo>
                      <a:pt x="3728" y="5903"/>
                      <a:pt x="6718" y="5491"/>
                      <a:pt x="9645" y="5035"/>
                    </a:cubicBezTo>
                    <a:cubicBezTo>
                      <a:pt x="9650" y="5034"/>
                      <a:pt x="9654" y="5034"/>
                      <a:pt x="9658" y="5034"/>
                    </a:cubicBezTo>
                    <a:close/>
                    <a:moveTo>
                      <a:pt x="20596" y="3498"/>
                    </a:moveTo>
                    <a:cubicBezTo>
                      <a:pt x="20649" y="3498"/>
                      <a:pt x="20656" y="3579"/>
                      <a:pt x="20600" y="3592"/>
                    </a:cubicBezTo>
                    <a:cubicBezTo>
                      <a:pt x="17258" y="4324"/>
                      <a:pt x="13870" y="4897"/>
                      <a:pt x="10507" y="5538"/>
                    </a:cubicBezTo>
                    <a:cubicBezTo>
                      <a:pt x="7152" y="6178"/>
                      <a:pt x="3801" y="6990"/>
                      <a:pt x="424" y="7503"/>
                    </a:cubicBezTo>
                    <a:cubicBezTo>
                      <a:pt x="419" y="7504"/>
                      <a:pt x="414" y="7504"/>
                      <a:pt x="409" y="7504"/>
                    </a:cubicBezTo>
                    <a:cubicBezTo>
                      <a:pt x="319" y="7504"/>
                      <a:pt x="311" y="7369"/>
                      <a:pt x="403" y="7346"/>
                    </a:cubicBezTo>
                    <a:cubicBezTo>
                      <a:pt x="3703" y="6478"/>
                      <a:pt x="7122" y="5937"/>
                      <a:pt x="10472" y="5288"/>
                    </a:cubicBezTo>
                    <a:cubicBezTo>
                      <a:pt x="13827" y="4637"/>
                      <a:pt x="17201" y="3961"/>
                      <a:pt x="20588" y="3499"/>
                    </a:cubicBezTo>
                    <a:cubicBezTo>
                      <a:pt x="20591" y="3498"/>
                      <a:pt x="20593" y="3498"/>
                      <a:pt x="20596" y="3498"/>
                    </a:cubicBezTo>
                    <a:close/>
                    <a:moveTo>
                      <a:pt x="10717" y="6160"/>
                    </a:moveTo>
                    <a:cubicBezTo>
                      <a:pt x="10755" y="6160"/>
                      <a:pt x="10758" y="6220"/>
                      <a:pt x="10719" y="6232"/>
                    </a:cubicBezTo>
                    <a:cubicBezTo>
                      <a:pt x="7654" y="7065"/>
                      <a:pt x="4520" y="7800"/>
                      <a:pt x="1405" y="8424"/>
                    </a:cubicBezTo>
                    <a:cubicBezTo>
                      <a:pt x="1399" y="8425"/>
                      <a:pt x="1393" y="8426"/>
                      <a:pt x="1388" y="8426"/>
                    </a:cubicBezTo>
                    <a:cubicBezTo>
                      <a:pt x="1310" y="8426"/>
                      <a:pt x="1302" y="8302"/>
                      <a:pt x="1384" y="8280"/>
                    </a:cubicBezTo>
                    <a:cubicBezTo>
                      <a:pt x="4455" y="7473"/>
                      <a:pt x="7590" y="6758"/>
                      <a:pt x="10708" y="6161"/>
                    </a:cubicBezTo>
                    <a:cubicBezTo>
                      <a:pt x="10711" y="6161"/>
                      <a:pt x="10714" y="6160"/>
                      <a:pt x="10717" y="6160"/>
                    </a:cubicBezTo>
                    <a:close/>
                    <a:moveTo>
                      <a:pt x="22822" y="0"/>
                    </a:moveTo>
                    <a:lnTo>
                      <a:pt x="22822" y="0"/>
                    </a:lnTo>
                    <a:cubicBezTo>
                      <a:pt x="21705" y="382"/>
                      <a:pt x="20504" y="587"/>
                      <a:pt x="19320" y="790"/>
                    </a:cubicBezTo>
                    <a:cubicBezTo>
                      <a:pt x="19289" y="875"/>
                      <a:pt x="19216" y="941"/>
                      <a:pt x="19091" y="947"/>
                    </a:cubicBezTo>
                    <a:cubicBezTo>
                      <a:pt x="18888" y="956"/>
                      <a:pt x="18687" y="966"/>
                      <a:pt x="18485" y="975"/>
                    </a:cubicBezTo>
                    <a:cubicBezTo>
                      <a:pt x="18364" y="983"/>
                      <a:pt x="18242" y="994"/>
                      <a:pt x="18122" y="1006"/>
                    </a:cubicBezTo>
                    <a:cubicBezTo>
                      <a:pt x="18003" y="1029"/>
                      <a:pt x="17882" y="1051"/>
                      <a:pt x="17765" y="1075"/>
                    </a:cubicBezTo>
                    <a:cubicBezTo>
                      <a:pt x="15985" y="1443"/>
                      <a:pt x="14211" y="1831"/>
                      <a:pt x="12441" y="2242"/>
                    </a:cubicBezTo>
                    <a:cubicBezTo>
                      <a:pt x="10623" y="2666"/>
                      <a:pt x="8811" y="3111"/>
                      <a:pt x="7004" y="3580"/>
                    </a:cubicBezTo>
                    <a:cubicBezTo>
                      <a:pt x="5340" y="4011"/>
                      <a:pt x="3685" y="4572"/>
                      <a:pt x="2005" y="4942"/>
                    </a:cubicBezTo>
                    <a:cubicBezTo>
                      <a:pt x="1996" y="4982"/>
                      <a:pt x="1974" y="5021"/>
                      <a:pt x="1933" y="5054"/>
                    </a:cubicBezTo>
                    <a:cubicBezTo>
                      <a:pt x="1578" y="5353"/>
                      <a:pt x="1242" y="5683"/>
                      <a:pt x="954" y="6046"/>
                    </a:cubicBezTo>
                    <a:lnTo>
                      <a:pt x="956" y="6046"/>
                    </a:lnTo>
                    <a:cubicBezTo>
                      <a:pt x="4408" y="5277"/>
                      <a:pt x="7917" y="4718"/>
                      <a:pt x="11387" y="4027"/>
                    </a:cubicBezTo>
                    <a:cubicBezTo>
                      <a:pt x="13137" y="3680"/>
                      <a:pt x="14887" y="3324"/>
                      <a:pt x="16634" y="2962"/>
                    </a:cubicBezTo>
                    <a:cubicBezTo>
                      <a:pt x="18372" y="2602"/>
                      <a:pt x="20120" y="2145"/>
                      <a:pt x="21878" y="1898"/>
                    </a:cubicBezTo>
                    <a:cubicBezTo>
                      <a:pt x="21880" y="1897"/>
                      <a:pt x="21882" y="1897"/>
                      <a:pt x="21884" y="1897"/>
                    </a:cubicBezTo>
                    <a:cubicBezTo>
                      <a:pt x="21934" y="1897"/>
                      <a:pt x="21957" y="1977"/>
                      <a:pt x="21904" y="1992"/>
                    </a:cubicBezTo>
                    <a:cubicBezTo>
                      <a:pt x="20245" y="2476"/>
                      <a:pt x="18503" y="2762"/>
                      <a:pt x="16810" y="3113"/>
                    </a:cubicBezTo>
                    <a:cubicBezTo>
                      <a:pt x="15061" y="3476"/>
                      <a:pt x="13313" y="3830"/>
                      <a:pt x="11562" y="4178"/>
                    </a:cubicBezTo>
                    <a:cubicBezTo>
                      <a:pt x="8020" y="4882"/>
                      <a:pt x="4465" y="5673"/>
                      <a:pt x="888" y="6182"/>
                    </a:cubicBezTo>
                    <a:cubicBezTo>
                      <a:pt x="886" y="6182"/>
                      <a:pt x="884" y="6182"/>
                      <a:pt x="882" y="6182"/>
                    </a:cubicBezTo>
                    <a:cubicBezTo>
                      <a:pt x="872" y="6182"/>
                      <a:pt x="863" y="6180"/>
                      <a:pt x="856" y="6176"/>
                    </a:cubicBezTo>
                    <a:cubicBezTo>
                      <a:pt x="513" y="6637"/>
                      <a:pt x="250" y="7151"/>
                      <a:pt x="119" y="7725"/>
                    </a:cubicBezTo>
                    <a:cubicBezTo>
                      <a:pt x="18" y="8160"/>
                      <a:pt x="1" y="8601"/>
                      <a:pt x="66" y="9043"/>
                    </a:cubicBezTo>
                    <a:cubicBezTo>
                      <a:pt x="98" y="9264"/>
                      <a:pt x="159" y="9397"/>
                      <a:pt x="132" y="9560"/>
                    </a:cubicBezTo>
                    <a:cubicBezTo>
                      <a:pt x="3445" y="8728"/>
                      <a:pt x="6791" y="8013"/>
                      <a:pt x="10126" y="7281"/>
                    </a:cubicBezTo>
                    <a:cubicBezTo>
                      <a:pt x="13459" y="6551"/>
                      <a:pt x="16823" y="5662"/>
                      <a:pt x="20204" y="5193"/>
                    </a:cubicBezTo>
                    <a:cubicBezTo>
                      <a:pt x="20209" y="5192"/>
                      <a:pt x="20213" y="5192"/>
                      <a:pt x="20218" y="5192"/>
                    </a:cubicBezTo>
                    <a:cubicBezTo>
                      <a:pt x="20261" y="5192"/>
                      <a:pt x="20295" y="5221"/>
                      <a:pt x="20312" y="5257"/>
                    </a:cubicBezTo>
                    <a:cubicBezTo>
                      <a:pt x="20350" y="5216"/>
                      <a:pt x="20402" y="5189"/>
                      <a:pt x="20458" y="5189"/>
                    </a:cubicBezTo>
                    <a:cubicBezTo>
                      <a:pt x="20471" y="5189"/>
                      <a:pt x="20485" y="5191"/>
                      <a:pt x="20499" y="5194"/>
                    </a:cubicBezTo>
                    <a:cubicBezTo>
                      <a:pt x="20431" y="5136"/>
                      <a:pt x="20399" y="5035"/>
                      <a:pt x="20469" y="4958"/>
                    </a:cubicBezTo>
                    <a:cubicBezTo>
                      <a:pt x="20657" y="4752"/>
                      <a:pt x="20828" y="4544"/>
                      <a:pt x="20987" y="4334"/>
                    </a:cubicBezTo>
                    <a:lnTo>
                      <a:pt x="20987" y="4334"/>
                    </a:lnTo>
                    <a:cubicBezTo>
                      <a:pt x="19681" y="4678"/>
                      <a:pt x="18306" y="4832"/>
                      <a:pt x="16980" y="5065"/>
                    </a:cubicBezTo>
                    <a:cubicBezTo>
                      <a:pt x="15421" y="5339"/>
                      <a:pt x="13861" y="5608"/>
                      <a:pt x="12296" y="5848"/>
                    </a:cubicBezTo>
                    <a:cubicBezTo>
                      <a:pt x="12293" y="5848"/>
                      <a:pt x="12291" y="5848"/>
                      <a:pt x="12289" y="5848"/>
                    </a:cubicBezTo>
                    <a:cubicBezTo>
                      <a:pt x="12244" y="5848"/>
                      <a:pt x="12238" y="5778"/>
                      <a:pt x="12285" y="5768"/>
                    </a:cubicBezTo>
                    <a:cubicBezTo>
                      <a:pt x="13784" y="5447"/>
                      <a:pt x="15293" y="5167"/>
                      <a:pt x="16802" y="4902"/>
                    </a:cubicBezTo>
                    <a:cubicBezTo>
                      <a:pt x="18204" y="4656"/>
                      <a:pt x="19643" y="4322"/>
                      <a:pt x="21068" y="4228"/>
                    </a:cubicBezTo>
                    <a:cubicBezTo>
                      <a:pt x="21144" y="4126"/>
                      <a:pt x="21217" y="4023"/>
                      <a:pt x="21287" y="3921"/>
                    </a:cubicBezTo>
                    <a:cubicBezTo>
                      <a:pt x="21268" y="3866"/>
                      <a:pt x="21310" y="3807"/>
                      <a:pt x="21366" y="3807"/>
                    </a:cubicBezTo>
                    <a:cubicBezTo>
                      <a:pt x="22119" y="2660"/>
                      <a:pt x="22541" y="1436"/>
                      <a:pt x="22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2"/>
              <p:cNvSpPr/>
              <p:nvPr/>
            </p:nvSpPr>
            <p:spPr>
              <a:xfrm>
                <a:off x="3146875" y="1598925"/>
                <a:ext cx="738425" cy="227875"/>
              </a:xfrm>
              <a:custGeom>
                <a:avLst/>
                <a:gdLst/>
                <a:ahLst/>
                <a:cxnLst/>
                <a:rect l="l" t="t" r="r" b="b"/>
                <a:pathLst>
                  <a:path w="29537" h="9115" extrusionOk="0">
                    <a:moveTo>
                      <a:pt x="3341" y="2074"/>
                    </a:moveTo>
                    <a:cubicBezTo>
                      <a:pt x="5617" y="2247"/>
                      <a:pt x="7883" y="2634"/>
                      <a:pt x="10159" y="2835"/>
                    </a:cubicBezTo>
                    <a:cubicBezTo>
                      <a:pt x="12436" y="3037"/>
                      <a:pt x="14719" y="3183"/>
                      <a:pt x="17000" y="3310"/>
                    </a:cubicBezTo>
                    <a:cubicBezTo>
                      <a:pt x="17021" y="3311"/>
                      <a:pt x="17017" y="3340"/>
                      <a:pt x="16998" y="3340"/>
                    </a:cubicBezTo>
                    <a:cubicBezTo>
                      <a:pt x="14710" y="3282"/>
                      <a:pt x="12425" y="3141"/>
                      <a:pt x="10147" y="2941"/>
                    </a:cubicBezTo>
                    <a:cubicBezTo>
                      <a:pt x="7887" y="2741"/>
                      <a:pt x="5557" y="2603"/>
                      <a:pt x="3330" y="2162"/>
                    </a:cubicBezTo>
                    <a:cubicBezTo>
                      <a:pt x="3278" y="2151"/>
                      <a:pt x="3283" y="2075"/>
                      <a:pt x="3335" y="2075"/>
                    </a:cubicBezTo>
                    <a:cubicBezTo>
                      <a:pt x="3337" y="2075"/>
                      <a:pt x="3339" y="2075"/>
                      <a:pt x="3341" y="2075"/>
                    </a:cubicBezTo>
                    <a:lnTo>
                      <a:pt x="3341" y="2074"/>
                    </a:lnTo>
                    <a:close/>
                    <a:moveTo>
                      <a:pt x="2209" y="4184"/>
                    </a:moveTo>
                    <a:cubicBezTo>
                      <a:pt x="2209" y="4184"/>
                      <a:pt x="2210" y="4184"/>
                      <a:pt x="2210" y="4184"/>
                    </a:cubicBezTo>
                    <a:cubicBezTo>
                      <a:pt x="3930" y="4230"/>
                      <a:pt x="5665" y="4365"/>
                      <a:pt x="7377" y="4524"/>
                    </a:cubicBezTo>
                    <a:cubicBezTo>
                      <a:pt x="7426" y="4528"/>
                      <a:pt x="7415" y="4597"/>
                      <a:pt x="7371" y="4597"/>
                    </a:cubicBezTo>
                    <a:cubicBezTo>
                      <a:pt x="7370" y="4597"/>
                      <a:pt x="7370" y="4597"/>
                      <a:pt x="7369" y="4597"/>
                    </a:cubicBezTo>
                    <a:cubicBezTo>
                      <a:pt x="5649" y="4539"/>
                      <a:pt x="3911" y="4454"/>
                      <a:pt x="2198" y="4282"/>
                    </a:cubicBezTo>
                    <a:cubicBezTo>
                      <a:pt x="2135" y="4276"/>
                      <a:pt x="2148" y="4184"/>
                      <a:pt x="2209" y="4184"/>
                    </a:cubicBezTo>
                    <a:close/>
                    <a:moveTo>
                      <a:pt x="3015" y="2846"/>
                    </a:moveTo>
                    <a:cubicBezTo>
                      <a:pt x="3016" y="2846"/>
                      <a:pt x="3018" y="2846"/>
                      <a:pt x="3019" y="2846"/>
                    </a:cubicBezTo>
                    <a:cubicBezTo>
                      <a:pt x="6663" y="3038"/>
                      <a:pt x="10315" y="3463"/>
                      <a:pt x="13944" y="3848"/>
                    </a:cubicBezTo>
                    <a:cubicBezTo>
                      <a:pt x="17567" y="4234"/>
                      <a:pt x="21246" y="4547"/>
                      <a:pt x="24831" y="5206"/>
                    </a:cubicBezTo>
                    <a:cubicBezTo>
                      <a:pt x="24866" y="5212"/>
                      <a:pt x="24861" y="5263"/>
                      <a:pt x="24826" y="5263"/>
                    </a:cubicBezTo>
                    <a:cubicBezTo>
                      <a:pt x="24825" y="5263"/>
                      <a:pt x="24824" y="5263"/>
                      <a:pt x="24823" y="5263"/>
                    </a:cubicBezTo>
                    <a:cubicBezTo>
                      <a:pt x="21186" y="4952"/>
                      <a:pt x="17559" y="4380"/>
                      <a:pt x="13927" y="3992"/>
                    </a:cubicBezTo>
                    <a:cubicBezTo>
                      <a:pt x="10290" y="3603"/>
                      <a:pt x="6639" y="3356"/>
                      <a:pt x="3004" y="2972"/>
                    </a:cubicBezTo>
                    <a:cubicBezTo>
                      <a:pt x="2923" y="2963"/>
                      <a:pt x="2939" y="2846"/>
                      <a:pt x="3015" y="2846"/>
                    </a:cubicBezTo>
                    <a:close/>
                    <a:moveTo>
                      <a:pt x="9326" y="4513"/>
                    </a:moveTo>
                    <a:cubicBezTo>
                      <a:pt x="9328" y="4513"/>
                      <a:pt x="9331" y="4513"/>
                      <a:pt x="9333" y="4513"/>
                    </a:cubicBezTo>
                    <a:cubicBezTo>
                      <a:pt x="11743" y="4848"/>
                      <a:pt x="14136" y="5221"/>
                      <a:pt x="16561" y="5434"/>
                    </a:cubicBezTo>
                    <a:cubicBezTo>
                      <a:pt x="16608" y="5438"/>
                      <a:pt x="16600" y="5508"/>
                      <a:pt x="16556" y="5508"/>
                    </a:cubicBezTo>
                    <a:cubicBezTo>
                      <a:pt x="16555" y="5508"/>
                      <a:pt x="16554" y="5508"/>
                      <a:pt x="16553" y="5507"/>
                    </a:cubicBezTo>
                    <a:cubicBezTo>
                      <a:pt x="14136" y="5352"/>
                      <a:pt x="11693" y="5110"/>
                      <a:pt x="9323" y="4595"/>
                    </a:cubicBezTo>
                    <a:cubicBezTo>
                      <a:pt x="9274" y="4584"/>
                      <a:pt x="9279" y="4513"/>
                      <a:pt x="9326" y="4513"/>
                    </a:cubicBezTo>
                    <a:close/>
                    <a:moveTo>
                      <a:pt x="3582" y="3599"/>
                    </a:moveTo>
                    <a:cubicBezTo>
                      <a:pt x="3582" y="3599"/>
                      <a:pt x="3583" y="3599"/>
                      <a:pt x="3584" y="3599"/>
                    </a:cubicBezTo>
                    <a:cubicBezTo>
                      <a:pt x="7775" y="3818"/>
                      <a:pt x="11966" y="4288"/>
                      <a:pt x="16138" y="4738"/>
                    </a:cubicBezTo>
                    <a:cubicBezTo>
                      <a:pt x="20312" y="5190"/>
                      <a:pt x="24496" y="5670"/>
                      <a:pt x="28639" y="6353"/>
                    </a:cubicBezTo>
                    <a:cubicBezTo>
                      <a:pt x="28685" y="6360"/>
                      <a:pt x="28678" y="6426"/>
                      <a:pt x="28636" y="6426"/>
                    </a:cubicBezTo>
                    <a:cubicBezTo>
                      <a:pt x="28634" y="6426"/>
                      <a:pt x="28632" y="6426"/>
                      <a:pt x="28630" y="6426"/>
                    </a:cubicBezTo>
                    <a:cubicBezTo>
                      <a:pt x="24458" y="5924"/>
                      <a:pt x="20297" y="5349"/>
                      <a:pt x="16120" y="4885"/>
                    </a:cubicBezTo>
                    <a:cubicBezTo>
                      <a:pt x="11943" y="4422"/>
                      <a:pt x="7753" y="4115"/>
                      <a:pt x="3573" y="3689"/>
                    </a:cubicBezTo>
                    <a:cubicBezTo>
                      <a:pt x="3515" y="3683"/>
                      <a:pt x="3526" y="3599"/>
                      <a:pt x="3582" y="3599"/>
                    </a:cubicBezTo>
                    <a:close/>
                    <a:moveTo>
                      <a:pt x="1340" y="5676"/>
                    </a:moveTo>
                    <a:cubicBezTo>
                      <a:pt x="1341" y="5676"/>
                      <a:pt x="1342" y="5676"/>
                      <a:pt x="1343" y="5676"/>
                    </a:cubicBezTo>
                    <a:cubicBezTo>
                      <a:pt x="2981" y="5760"/>
                      <a:pt x="4616" y="5948"/>
                      <a:pt x="6248" y="6113"/>
                    </a:cubicBezTo>
                    <a:cubicBezTo>
                      <a:pt x="7876" y="6278"/>
                      <a:pt x="9523" y="6428"/>
                      <a:pt x="11130" y="6754"/>
                    </a:cubicBezTo>
                    <a:cubicBezTo>
                      <a:pt x="11148" y="6758"/>
                      <a:pt x="11146" y="6784"/>
                      <a:pt x="11127" y="6784"/>
                    </a:cubicBezTo>
                    <a:cubicBezTo>
                      <a:pt x="11127" y="6784"/>
                      <a:pt x="11126" y="6784"/>
                      <a:pt x="11126" y="6784"/>
                    </a:cubicBezTo>
                    <a:cubicBezTo>
                      <a:pt x="9491" y="6668"/>
                      <a:pt x="7863" y="6418"/>
                      <a:pt x="6233" y="6236"/>
                    </a:cubicBezTo>
                    <a:cubicBezTo>
                      <a:pt x="4601" y="6055"/>
                      <a:pt x="2963" y="5951"/>
                      <a:pt x="1330" y="5785"/>
                    </a:cubicBezTo>
                    <a:cubicBezTo>
                      <a:pt x="1261" y="5778"/>
                      <a:pt x="1274" y="5676"/>
                      <a:pt x="1340" y="5676"/>
                    </a:cubicBezTo>
                    <a:close/>
                    <a:moveTo>
                      <a:pt x="22365" y="7665"/>
                    </a:moveTo>
                    <a:cubicBezTo>
                      <a:pt x="22367" y="7665"/>
                      <a:pt x="22369" y="7665"/>
                      <a:pt x="22370" y="7666"/>
                    </a:cubicBezTo>
                    <a:cubicBezTo>
                      <a:pt x="23595" y="7827"/>
                      <a:pt x="24821" y="7989"/>
                      <a:pt x="26040" y="8189"/>
                    </a:cubicBezTo>
                    <a:cubicBezTo>
                      <a:pt x="26082" y="8196"/>
                      <a:pt x="26076" y="8257"/>
                      <a:pt x="26037" y="8257"/>
                    </a:cubicBezTo>
                    <a:cubicBezTo>
                      <a:pt x="26036" y="8257"/>
                      <a:pt x="26034" y="8257"/>
                      <a:pt x="26032" y="8257"/>
                    </a:cubicBezTo>
                    <a:cubicBezTo>
                      <a:pt x="24804" y="8105"/>
                      <a:pt x="23583" y="7917"/>
                      <a:pt x="22362" y="7728"/>
                    </a:cubicBezTo>
                    <a:cubicBezTo>
                      <a:pt x="22323" y="7723"/>
                      <a:pt x="22329" y="7665"/>
                      <a:pt x="22365" y="7665"/>
                    </a:cubicBezTo>
                    <a:close/>
                    <a:moveTo>
                      <a:pt x="2129" y="1"/>
                    </a:moveTo>
                    <a:lnTo>
                      <a:pt x="2129" y="1"/>
                    </a:lnTo>
                    <a:cubicBezTo>
                      <a:pt x="2136" y="17"/>
                      <a:pt x="2141" y="33"/>
                      <a:pt x="2144" y="51"/>
                    </a:cubicBezTo>
                    <a:cubicBezTo>
                      <a:pt x="2199" y="86"/>
                      <a:pt x="2241" y="143"/>
                      <a:pt x="2249" y="224"/>
                    </a:cubicBezTo>
                    <a:cubicBezTo>
                      <a:pt x="2255" y="278"/>
                      <a:pt x="2237" y="327"/>
                      <a:pt x="2208" y="365"/>
                    </a:cubicBezTo>
                    <a:cubicBezTo>
                      <a:pt x="2216" y="400"/>
                      <a:pt x="2224" y="434"/>
                      <a:pt x="2231" y="467"/>
                    </a:cubicBezTo>
                    <a:cubicBezTo>
                      <a:pt x="2232" y="471"/>
                      <a:pt x="2235" y="474"/>
                      <a:pt x="2236" y="477"/>
                    </a:cubicBezTo>
                    <a:cubicBezTo>
                      <a:pt x="2268" y="543"/>
                      <a:pt x="2278" y="608"/>
                      <a:pt x="2270" y="672"/>
                    </a:cubicBezTo>
                    <a:cubicBezTo>
                      <a:pt x="2313" y="922"/>
                      <a:pt x="2340" y="1183"/>
                      <a:pt x="2351" y="1448"/>
                    </a:cubicBezTo>
                    <a:cubicBezTo>
                      <a:pt x="2362" y="1424"/>
                      <a:pt x="2385" y="1407"/>
                      <a:pt x="2417" y="1407"/>
                    </a:cubicBezTo>
                    <a:cubicBezTo>
                      <a:pt x="2419" y="1407"/>
                      <a:pt x="2422" y="1407"/>
                      <a:pt x="2424" y="1407"/>
                    </a:cubicBezTo>
                    <a:cubicBezTo>
                      <a:pt x="10095" y="1991"/>
                      <a:pt x="17774" y="2573"/>
                      <a:pt x="25432" y="3314"/>
                    </a:cubicBezTo>
                    <a:cubicBezTo>
                      <a:pt x="25483" y="3319"/>
                      <a:pt x="25474" y="3395"/>
                      <a:pt x="25425" y="3395"/>
                    </a:cubicBezTo>
                    <a:cubicBezTo>
                      <a:pt x="25424" y="3395"/>
                      <a:pt x="25422" y="3395"/>
                      <a:pt x="25421" y="3395"/>
                    </a:cubicBezTo>
                    <a:cubicBezTo>
                      <a:pt x="17744" y="2889"/>
                      <a:pt x="10071" y="2223"/>
                      <a:pt x="2406" y="1559"/>
                    </a:cubicBezTo>
                    <a:cubicBezTo>
                      <a:pt x="2381" y="1557"/>
                      <a:pt x="2363" y="1545"/>
                      <a:pt x="2352" y="1529"/>
                    </a:cubicBezTo>
                    <a:lnTo>
                      <a:pt x="2352" y="1529"/>
                    </a:lnTo>
                    <a:cubicBezTo>
                      <a:pt x="2401" y="3375"/>
                      <a:pt x="1649" y="5436"/>
                      <a:pt x="1" y="6174"/>
                    </a:cubicBezTo>
                    <a:cubicBezTo>
                      <a:pt x="1430" y="6385"/>
                      <a:pt x="2862" y="6574"/>
                      <a:pt x="4301" y="6722"/>
                    </a:cubicBezTo>
                    <a:cubicBezTo>
                      <a:pt x="6375" y="6933"/>
                      <a:pt x="8459" y="7019"/>
                      <a:pt x="10534" y="7214"/>
                    </a:cubicBezTo>
                    <a:cubicBezTo>
                      <a:pt x="10538" y="7214"/>
                      <a:pt x="10539" y="7215"/>
                      <a:pt x="10543" y="7217"/>
                    </a:cubicBezTo>
                    <a:cubicBezTo>
                      <a:pt x="11908" y="6885"/>
                      <a:pt x="13271" y="6551"/>
                      <a:pt x="14636" y="6224"/>
                    </a:cubicBezTo>
                    <a:cubicBezTo>
                      <a:pt x="10435" y="5990"/>
                      <a:pt x="6183" y="5791"/>
                      <a:pt x="2005" y="5318"/>
                    </a:cubicBezTo>
                    <a:cubicBezTo>
                      <a:pt x="1951" y="5313"/>
                      <a:pt x="1961" y="5234"/>
                      <a:pt x="2014" y="5234"/>
                    </a:cubicBezTo>
                    <a:cubicBezTo>
                      <a:pt x="2015" y="5234"/>
                      <a:pt x="2015" y="5234"/>
                      <a:pt x="2016" y="5234"/>
                    </a:cubicBezTo>
                    <a:cubicBezTo>
                      <a:pt x="6310" y="5364"/>
                      <a:pt x="10638" y="5785"/>
                      <a:pt x="14919" y="6155"/>
                    </a:cubicBezTo>
                    <a:cubicBezTo>
                      <a:pt x="15016" y="6132"/>
                      <a:pt x="15114" y="6108"/>
                      <a:pt x="15213" y="6085"/>
                    </a:cubicBezTo>
                    <a:cubicBezTo>
                      <a:pt x="16255" y="5837"/>
                      <a:pt x="17474" y="5375"/>
                      <a:pt x="18607" y="5375"/>
                    </a:cubicBezTo>
                    <a:cubicBezTo>
                      <a:pt x="18867" y="5375"/>
                      <a:pt x="19122" y="5399"/>
                      <a:pt x="19370" y="5456"/>
                    </a:cubicBezTo>
                    <a:cubicBezTo>
                      <a:pt x="19476" y="5480"/>
                      <a:pt x="19491" y="5599"/>
                      <a:pt x="19429" y="5653"/>
                    </a:cubicBezTo>
                    <a:cubicBezTo>
                      <a:pt x="19443" y="5653"/>
                      <a:pt x="19456" y="5658"/>
                      <a:pt x="19470" y="5668"/>
                    </a:cubicBezTo>
                    <a:cubicBezTo>
                      <a:pt x="20788" y="6766"/>
                      <a:pt x="22111" y="7859"/>
                      <a:pt x="23435" y="8950"/>
                    </a:cubicBezTo>
                    <a:cubicBezTo>
                      <a:pt x="23423" y="8873"/>
                      <a:pt x="23493" y="8794"/>
                      <a:pt x="23579" y="8794"/>
                    </a:cubicBezTo>
                    <a:cubicBezTo>
                      <a:pt x="23585" y="8794"/>
                      <a:pt x="23591" y="8794"/>
                      <a:pt x="23597" y="8795"/>
                    </a:cubicBezTo>
                    <a:cubicBezTo>
                      <a:pt x="23610" y="8791"/>
                      <a:pt x="23624" y="8788"/>
                      <a:pt x="23640" y="8788"/>
                    </a:cubicBezTo>
                    <a:cubicBezTo>
                      <a:pt x="23646" y="8788"/>
                      <a:pt x="23651" y="8789"/>
                      <a:pt x="23658" y="8789"/>
                    </a:cubicBezTo>
                    <a:cubicBezTo>
                      <a:pt x="23678" y="8792"/>
                      <a:pt x="23700" y="8794"/>
                      <a:pt x="23721" y="8796"/>
                    </a:cubicBezTo>
                    <a:cubicBezTo>
                      <a:pt x="23748" y="8780"/>
                      <a:pt x="23779" y="8771"/>
                      <a:pt x="23810" y="8771"/>
                    </a:cubicBezTo>
                    <a:cubicBezTo>
                      <a:pt x="23849" y="8771"/>
                      <a:pt x="23889" y="8785"/>
                      <a:pt x="23920" y="8818"/>
                    </a:cubicBezTo>
                    <a:cubicBezTo>
                      <a:pt x="24660" y="8894"/>
                      <a:pt x="25410" y="8957"/>
                      <a:pt x="26135" y="9114"/>
                    </a:cubicBezTo>
                    <a:cubicBezTo>
                      <a:pt x="26185" y="9000"/>
                      <a:pt x="26264" y="8894"/>
                      <a:pt x="26335" y="8833"/>
                    </a:cubicBezTo>
                    <a:cubicBezTo>
                      <a:pt x="26473" y="8714"/>
                      <a:pt x="26653" y="8643"/>
                      <a:pt x="26832" y="8643"/>
                    </a:cubicBezTo>
                    <a:cubicBezTo>
                      <a:pt x="26875" y="8643"/>
                      <a:pt x="26918" y="8647"/>
                      <a:pt x="26960" y="8656"/>
                    </a:cubicBezTo>
                    <a:cubicBezTo>
                      <a:pt x="26934" y="8593"/>
                      <a:pt x="26937" y="8523"/>
                      <a:pt x="26990" y="8466"/>
                    </a:cubicBezTo>
                    <a:cubicBezTo>
                      <a:pt x="27270" y="8166"/>
                      <a:pt x="27547" y="7889"/>
                      <a:pt x="27809" y="7608"/>
                    </a:cubicBezTo>
                    <a:cubicBezTo>
                      <a:pt x="25786" y="7295"/>
                      <a:pt x="23801" y="6823"/>
                      <a:pt x="21752" y="6823"/>
                    </a:cubicBezTo>
                    <a:cubicBezTo>
                      <a:pt x="21565" y="6823"/>
                      <a:pt x="21377" y="6827"/>
                      <a:pt x="21188" y="6835"/>
                    </a:cubicBezTo>
                    <a:cubicBezTo>
                      <a:pt x="21187" y="6835"/>
                      <a:pt x="21186" y="6836"/>
                      <a:pt x="21184" y="6836"/>
                    </a:cubicBezTo>
                    <a:cubicBezTo>
                      <a:pt x="21113" y="6836"/>
                      <a:pt x="21096" y="6728"/>
                      <a:pt x="21172" y="6719"/>
                    </a:cubicBezTo>
                    <a:cubicBezTo>
                      <a:pt x="21532" y="6678"/>
                      <a:pt x="21897" y="6659"/>
                      <a:pt x="22265" y="6659"/>
                    </a:cubicBezTo>
                    <a:cubicBezTo>
                      <a:pt x="24141" y="6659"/>
                      <a:pt x="26093" y="7138"/>
                      <a:pt x="27893" y="7517"/>
                    </a:cubicBezTo>
                    <a:cubicBezTo>
                      <a:pt x="28377" y="6990"/>
                      <a:pt x="28806" y="6442"/>
                      <a:pt x="29103" y="5701"/>
                    </a:cubicBezTo>
                    <a:cubicBezTo>
                      <a:pt x="29226" y="5395"/>
                      <a:pt x="29321" y="5088"/>
                      <a:pt x="29382" y="4780"/>
                    </a:cubicBezTo>
                    <a:lnTo>
                      <a:pt x="29382" y="4780"/>
                    </a:lnTo>
                    <a:cubicBezTo>
                      <a:pt x="29322" y="4832"/>
                      <a:pt x="29241" y="4847"/>
                      <a:pt x="29153" y="4847"/>
                    </a:cubicBezTo>
                    <a:cubicBezTo>
                      <a:pt x="29048" y="4847"/>
                      <a:pt x="28933" y="4825"/>
                      <a:pt x="28830" y="4814"/>
                    </a:cubicBezTo>
                    <a:cubicBezTo>
                      <a:pt x="28013" y="4722"/>
                      <a:pt x="27199" y="4612"/>
                      <a:pt x="26385" y="4505"/>
                    </a:cubicBezTo>
                    <a:cubicBezTo>
                      <a:pt x="24654" y="4277"/>
                      <a:pt x="22922" y="4043"/>
                      <a:pt x="21196" y="3778"/>
                    </a:cubicBezTo>
                    <a:cubicBezTo>
                      <a:pt x="21144" y="3769"/>
                      <a:pt x="21153" y="3692"/>
                      <a:pt x="21202" y="3692"/>
                    </a:cubicBezTo>
                    <a:cubicBezTo>
                      <a:pt x="21204" y="3692"/>
                      <a:pt x="21206" y="3692"/>
                      <a:pt x="21207" y="3693"/>
                    </a:cubicBezTo>
                    <a:cubicBezTo>
                      <a:pt x="22585" y="3850"/>
                      <a:pt x="23959" y="4035"/>
                      <a:pt x="25334" y="4212"/>
                    </a:cubicBezTo>
                    <a:cubicBezTo>
                      <a:pt x="25996" y="4297"/>
                      <a:pt x="26657" y="4386"/>
                      <a:pt x="27318" y="4478"/>
                    </a:cubicBezTo>
                    <a:cubicBezTo>
                      <a:pt x="27575" y="4514"/>
                      <a:pt x="28501" y="4748"/>
                      <a:pt x="29046" y="4748"/>
                    </a:cubicBezTo>
                    <a:cubicBezTo>
                      <a:pt x="29208" y="4748"/>
                      <a:pt x="29337" y="4727"/>
                      <a:pt x="29404" y="4674"/>
                    </a:cubicBezTo>
                    <a:cubicBezTo>
                      <a:pt x="29536" y="3924"/>
                      <a:pt x="29459" y="3175"/>
                      <a:pt x="29072" y="2450"/>
                    </a:cubicBezTo>
                    <a:cubicBezTo>
                      <a:pt x="29063" y="2432"/>
                      <a:pt x="29060" y="2413"/>
                      <a:pt x="29061" y="2394"/>
                    </a:cubicBezTo>
                    <a:lnTo>
                      <a:pt x="29061" y="2394"/>
                    </a:lnTo>
                    <a:cubicBezTo>
                      <a:pt x="28876" y="2405"/>
                      <a:pt x="28690" y="2409"/>
                      <a:pt x="28504" y="2409"/>
                    </a:cubicBezTo>
                    <a:cubicBezTo>
                      <a:pt x="27890" y="2409"/>
                      <a:pt x="27273" y="2361"/>
                      <a:pt x="26661" y="2316"/>
                    </a:cubicBezTo>
                    <a:cubicBezTo>
                      <a:pt x="25702" y="2246"/>
                      <a:pt x="24692" y="2200"/>
                      <a:pt x="23748" y="1983"/>
                    </a:cubicBezTo>
                    <a:cubicBezTo>
                      <a:pt x="21065" y="1802"/>
                      <a:pt x="18385" y="1570"/>
                      <a:pt x="15710" y="1346"/>
                    </a:cubicBezTo>
                    <a:cubicBezTo>
                      <a:pt x="11176" y="966"/>
                      <a:pt x="6646" y="543"/>
                      <a:pt x="2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2"/>
              <p:cNvSpPr/>
              <p:nvPr/>
            </p:nvSpPr>
            <p:spPr>
              <a:xfrm>
                <a:off x="3808625" y="1821475"/>
                <a:ext cx="110425" cy="154325"/>
              </a:xfrm>
              <a:custGeom>
                <a:avLst/>
                <a:gdLst/>
                <a:ahLst/>
                <a:cxnLst/>
                <a:rect l="l" t="t" r="r" b="b"/>
                <a:pathLst>
                  <a:path w="4417" h="6173" extrusionOk="0">
                    <a:moveTo>
                      <a:pt x="400" y="0"/>
                    </a:moveTo>
                    <a:cubicBezTo>
                      <a:pt x="274" y="0"/>
                      <a:pt x="158" y="65"/>
                      <a:pt x="71" y="166"/>
                    </a:cubicBezTo>
                    <a:cubicBezTo>
                      <a:pt x="42" y="199"/>
                      <a:pt x="19" y="232"/>
                      <a:pt x="0" y="269"/>
                    </a:cubicBezTo>
                    <a:cubicBezTo>
                      <a:pt x="6" y="273"/>
                      <a:pt x="11" y="276"/>
                      <a:pt x="15" y="282"/>
                    </a:cubicBezTo>
                    <a:cubicBezTo>
                      <a:pt x="1123" y="1871"/>
                      <a:pt x="2224" y="3459"/>
                      <a:pt x="3228" y="5114"/>
                    </a:cubicBezTo>
                    <a:cubicBezTo>
                      <a:pt x="3246" y="5143"/>
                      <a:pt x="3241" y="5171"/>
                      <a:pt x="3226" y="5193"/>
                    </a:cubicBezTo>
                    <a:cubicBezTo>
                      <a:pt x="3623" y="5520"/>
                      <a:pt x="4021" y="5846"/>
                      <a:pt x="4417" y="6173"/>
                    </a:cubicBezTo>
                    <a:cubicBezTo>
                      <a:pt x="3066" y="4234"/>
                      <a:pt x="1829" y="2189"/>
                      <a:pt x="562" y="196"/>
                    </a:cubicBezTo>
                    <a:cubicBezTo>
                      <a:pt x="543" y="163"/>
                      <a:pt x="537" y="132"/>
                      <a:pt x="541" y="101"/>
                    </a:cubicBezTo>
                    <a:cubicBezTo>
                      <a:pt x="516" y="77"/>
                      <a:pt x="498" y="46"/>
                      <a:pt x="487" y="11"/>
                    </a:cubicBezTo>
                    <a:cubicBezTo>
                      <a:pt x="458" y="4"/>
                      <a:pt x="429" y="0"/>
                      <a:pt x="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2"/>
              <p:cNvSpPr/>
              <p:nvPr/>
            </p:nvSpPr>
            <p:spPr>
              <a:xfrm>
                <a:off x="3836750" y="1653950"/>
                <a:ext cx="84475" cy="158875"/>
              </a:xfrm>
              <a:custGeom>
                <a:avLst/>
                <a:gdLst/>
                <a:ahLst/>
                <a:cxnLst/>
                <a:rect l="l" t="t" r="r" b="b"/>
                <a:pathLst>
                  <a:path w="3379" h="6355" extrusionOk="0">
                    <a:moveTo>
                      <a:pt x="2831" y="0"/>
                    </a:moveTo>
                    <a:cubicBezTo>
                      <a:pt x="2720" y="0"/>
                      <a:pt x="2614" y="31"/>
                      <a:pt x="2517" y="143"/>
                    </a:cubicBezTo>
                    <a:cubicBezTo>
                      <a:pt x="2486" y="179"/>
                      <a:pt x="2449" y="194"/>
                      <a:pt x="2412" y="194"/>
                    </a:cubicBezTo>
                    <a:cubicBezTo>
                      <a:pt x="2353" y="194"/>
                      <a:pt x="2296" y="156"/>
                      <a:pt x="2271" y="106"/>
                    </a:cubicBezTo>
                    <a:cubicBezTo>
                      <a:pt x="2102" y="134"/>
                      <a:pt x="1932" y="153"/>
                      <a:pt x="1761" y="169"/>
                    </a:cubicBezTo>
                    <a:cubicBezTo>
                      <a:pt x="3379" y="1811"/>
                      <a:pt x="1696" y="5173"/>
                      <a:pt x="1" y="6355"/>
                    </a:cubicBezTo>
                    <a:cubicBezTo>
                      <a:pt x="1039" y="6000"/>
                      <a:pt x="1784" y="5048"/>
                      <a:pt x="2360" y="4138"/>
                    </a:cubicBezTo>
                    <a:cubicBezTo>
                      <a:pt x="2644" y="3689"/>
                      <a:pt x="2890" y="3209"/>
                      <a:pt x="3070" y="2706"/>
                    </a:cubicBezTo>
                    <a:cubicBezTo>
                      <a:pt x="3216" y="1907"/>
                      <a:pt x="3166" y="1079"/>
                      <a:pt x="2885" y="275"/>
                    </a:cubicBezTo>
                    <a:cubicBezTo>
                      <a:pt x="2846" y="165"/>
                      <a:pt x="2888" y="69"/>
                      <a:pt x="2958" y="11"/>
                    </a:cubicBezTo>
                    <a:cubicBezTo>
                      <a:pt x="2915" y="5"/>
                      <a:pt x="2873" y="0"/>
                      <a:pt x="2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7" name="Google Shape;2337;p42"/>
            <p:cNvSpPr/>
            <p:nvPr/>
          </p:nvSpPr>
          <p:spPr>
            <a:xfrm>
              <a:off x="2979500" y="1752325"/>
              <a:ext cx="1440475" cy="894375"/>
            </a:xfrm>
            <a:custGeom>
              <a:avLst/>
              <a:gdLst/>
              <a:ahLst/>
              <a:cxnLst/>
              <a:rect l="l" t="t" r="r" b="b"/>
              <a:pathLst>
                <a:path w="57619" h="35775" extrusionOk="0">
                  <a:moveTo>
                    <a:pt x="25365" y="196"/>
                  </a:moveTo>
                  <a:cubicBezTo>
                    <a:pt x="25348" y="236"/>
                    <a:pt x="25346" y="279"/>
                    <a:pt x="25363" y="318"/>
                  </a:cubicBezTo>
                  <a:cubicBezTo>
                    <a:pt x="25304" y="311"/>
                    <a:pt x="25244" y="308"/>
                    <a:pt x="25184" y="308"/>
                  </a:cubicBezTo>
                  <a:cubicBezTo>
                    <a:pt x="25115" y="308"/>
                    <a:pt x="25045" y="312"/>
                    <a:pt x="24975" y="319"/>
                  </a:cubicBezTo>
                  <a:cubicBezTo>
                    <a:pt x="24969" y="318"/>
                    <a:pt x="24964" y="317"/>
                    <a:pt x="24958" y="315"/>
                  </a:cubicBezTo>
                  <a:cubicBezTo>
                    <a:pt x="25094" y="275"/>
                    <a:pt x="25230" y="237"/>
                    <a:pt x="25365" y="196"/>
                  </a:cubicBezTo>
                  <a:close/>
                  <a:moveTo>
                    <a:pt x="25121" y="1616"/>
                  </a:moveTo>
                  <a:lnTo>
                    <a:pt x="25121" y="1616"/>
                  </a:lnTo>
                  <a:cubicBezTo>
                    <a:pt x="24838" y="3052"/>
                    <a:pt x="24417" y="4276"/>
                    <a:pt x="23663" y="5422"/>
                  </a:cubicBezTo>
                  <a:cubicBezTo>
                    <a:pt x="23609" y="5422"/>
                    <a:pt x="23567" y="5482"/>
                    <a:pt x="23586" y="5537"/>
                  </a:cubicBezTo>
                  <a:cubicBezTo>
                    <a:pt x="23515" y="5639"/>
                    <a:pt x="23441" y="5742"/>
                    <a:pt x="23367" y="5844"/>
                  </a:cubicBezTo>
                  <a:cubicBezTo>
                    <a:pt x="21941" y="5938"/>
                    <a:pt x="20501" y="6271"/>
                    <a:pt x="19100" y="6518"/>
                  </a:cubicBezTo>
                  <a:cubicBezTo>
                    <a:pt x="17590" y="6783"/>
                    <a:pt x="16082" y="7063"/>
                    <a:pt x="14584" y="7384"/>
                  </a:cubicBezTo>
                  <a:cubicBezTo>
                    <a:pt x="14536" y="7394"/>
                    <a:pt x="14542" y="7463"/>
                    <a:pt x="14587" y="7463"/>
                  </a:cubicBezTo>
                  <a:cubicBezTo>
                    <a:pt x="14589" y="7463"/>
                    <a:pt x="14592" y="7463"/>
                    <a:pt x="14594" y="7462"/>
                  </a:cubicBezTo>
                  <a:cubicBezTo>
                    <a:pt x="16158" y="7224"/>
                    <a:pt x="17719" y="6955"/>
                    <a:pt x="19277" y="6681"/>
                  </a:cubicBezTo>
                  <a:cubicBezTo>
                    <a:pt x="20603" y="6448"/>
                    <a:pt x="21979" y="6294"/>
                    <a:pt x="23286" y="5950"/>
                  </a:cubicBezTo>
                  <a:lnTo>
                    <a:pt x="23286" y="5950"/>
                  </a:lnTo>
                  <a:cubicBezTo>
                    <a:pt x="23125" y="6160"/>
                    <a:pt x="22954" y="6367"/>
                    <a:pt x="22768" y="6574"/>
                  </a:cubicBezTo>
                  <a:cubicBezTo>
                    <a:pt x="22697" y="6651"/>
                    <a:pt x="22730" y="6752"/>
                    <a:pt x="22796" y="6810"/>
                  </a:cubicBezTo>
                  <a:cubicBezTo>
                    <a:pt x="22782" y="6807"/>
                    <a:pt x="22768" y="6805"/>
                    <a:pt x="22755" y="6805"/>
                  </a:cubicBezTo>
                  <a:cubicBezTo>
                    <a:pt x="22699" y="6805"/>
                    <a:pt x="22648" y="6832"/>
                    <a:pt x="22611" y="6873"/>
                  </a:cubicBezTo>
                  <a:cubicBezTo>
                    <a:pt x="22592" y="6837"/>
                    <a:pt x="22559" y="6808"/>
                    <a:pt x="22516" y="6808"/>
                  </a:cubicBezTo>
                  <a:cubicBezTo>
                    <a:pt x="22512" y="6808"/>
                    <a:pt x="22507" y="6808"/>
                    <a:pt x="22503" y="6809"/>
                  </a:cubicBezTo>
                  <a:cubicBezTo>
                    <a:pt x="19120" y="7278"/>
                    <a:pt x="15757" y="8167"/>
                    <a:pt x="12424" y="8897"/>
                  </a:cubicBezTo>
                  <a:cubicBezTo>
                    <a:pt x="9088" y="9629"/>
                    <a:pt x="5742" y="10343"/>
                    <a:pt x="2430" y="11174"/>
                  </a:cubicBezTo>
                  <a:cubicBezTo>
                    <a:pt x="2457" y="11013"/>
                    <a:pt x="2397" y="10880"/>
                    <a:pt x="2364" y="10659"/>
                  </a:cubicBezTo>
                  <a:cubicBezTo>
                    <a:pt x="2299" y="10216"/>
                    <a:pt x="2317" y="9776"/>
                    <a:pt x="2416" y="9341"/>
                  </a:cubicBezTo>
                  <a:cubicBezTo>
                    <a:pt x="2547" y="8767"/>
                    <a:pt x="2812" y="8253"/>
                    <a:pt x="3154" y="7792"/>
                  </a:cubicBezTo>
                  <a:cubicBezTo>
                    <a:pt x="3161" y="7796"/>
                    <a:pt x="3169" y="7798"/>
                    <a:pt x="3179" y="7798"/>
                  </a:cubicBezTo>
                  <a:cubicBezTo>
                    <a:pt x="3182" y="7798"/>
                    <a:pt x="3184" y="7798"/>
                    <a:pt x="3186" y="7798"/>
                  </a:cubicBezTo>
                  <a:cubicBezTo>
                    <a:pt x="6762" y="7289"/>
                    <a:pt x="10317" y="6498"/>
                    <a:pt x="13860" y="5794"/>
                  </a:cubicBezTo>
                  <a:cubicBezTo>
                    <a:pt x="15610" y="5446"/>
                    <a:pt x="17360" y="5090"/>
                    <a:pt x="19107" y="4728"/>
                  </a:cubicBezTo>
                  <a:cubicBezTo>
                    <a:pt x="20800" y="4378"/>
                    <a:pt x="22542" y="4092"/>
                    <a:pt x="24202" y="3608"/>
                  </a:cubicBezTo>
                  <a:cubicBezTo>
                    <a:pt x="24254" y="3593"/>
                    <a:pt x="24233" y="3513"/>
                    <a:pt x="24184" y="3513"/>
                  </a:cubicBezTo>
                  <a:cubicBezTo>
                    <a:pt x="24181" y="3513"/>
                    <a:pt x="24179" y="3513"/>
                    <a:pt x="24177" y="3514"/>
                  </a:cubicBezTo>
                  <a:cubicBezTo>
                    <a:pt x="22419" y="3760"/>
                    <a:pt x="20670" y="4217"/>
                    <a:pt x="18931" y="4578"/>
                  </a:cubicBezTo>
                  <a:cubicBezTo>
                    <a:pt x="17184" y="4940"/>
                    <a:pt x="15434" y="5295"/>
                    <a:pt x="13684" y="5643"/>
                  </a:cubicBezTo>
                  <a:cubicBezTo>
                    <a:pt x="10214" y="6334"/>
                    <a:pt x="6705" y="6893"/>
                    <a:pt x="3253" y="7662"/>
                  </a:cubicBezTo>
                  <a:cubicBezTo>
                    <a:pt x="3541" y="7299"/>
                    <a:pt x="3876" y="6967"/>
                    <a:pt x="4232" y="6670"/>
                  </a:cubicBezTo>
                  <a:cubicBezTo>
                    <a:pt x="4271" y="6636"/>
                    <a:pt x="4294" y="6597"/>
                    <a:pt x="4303" y="6556"/>
                  </a:cubicBezTo>
                  <a:lnTo>
                    <a:pt x="4302" y="6556"/>
                  </a:lnTo>
                  <a:cubicBezTo>
                    <a:pt x="5983" y="6187"/>
                    <a:pt x="7637" y="5627"/>
                    <a:pt x="9301" y="5194"/>
                  </a:cubicBezTo>
                  <a:cubicBezTo>
                    <a:pt x="11108" y="4727"/>
                    <a:pt x="12920" y="4280"/>
                    <a:pt x="14738" y="3858"/>
                  </a:cubicBezTo>
                  <a:cubicBezTo>
                    <a:pt x="16508" y="3447"/>
                    <a:pt x="18283" y="3058"/>
                    <a:pt x="20063" y="2691"/>
                  </a:cubicBezTo>
                  <a:cubicBezTo>
                    <a:pt x="20181" y="2667"/>
                    <a:pt x="20300" y="2645"/>
                    <a:pt x="20419" y="2622"/>
                  </a:cubicBezTo>
                  <a:cubicBezTo>
                    <a:pt x="20540" y="2610"/>
                    <a:pt x="20662" y="2599"/>
                    <a:pt x="20784" y="2590"/>
                  </a:cubicBezTo>
                  <a:cubicBezTo>
                    <a:pt x="20985" y="2580"/>
                    <a:pt x="21187" y="2572"/>
                    <a:pt x="21388" y="2563"/>
                  </a:cubicBezTo>
                  <a:cubicBezTo>
                    <a:pt x="21513" y="2556"/>
                    <a:pt x="21587" y="2491"/>
                    <a:pt x="21617" y="2406"/>
                  </a:cubicBezTo>
                  <a:cubicBezTo>
                    <a:pt x="22803" y="2202"/>
                    <a:pt x="24002" y="1998"/>
                    <a:pt x="25121" y="1616"/>
                  </a:cubicBezTo>
                  <a:close/>
                  <a:moveTo>
                    <a:pt x="21463" y="12976"/>
                  </a:moveTo>
                  <a:lnTo>
                    <a:pt x="21463" y="12976"/>
                  </a:lnTo>
                  <a:cubicBezTo>
                    <a:pt x="21452" y="12997"/>
                    <a:pt x="21448" y="13023"/>
                    <a:pt x="21459" y="13045"/>
                  </a:cubicBezTo>
                  <a:cubicBezTo>
                    <a:pt x="21468" y="13063"/>
                    <a:pt x="21479" y="13084"/>
                    <a:pt x="21488" y="13103"/>
                  </a:cubicBezTo>
                  <a:cubicBezTo>
                    <a:pt x="21504" y="13134"/>
                    <a:pt x="21530" y="13147"/>
                    <a:pt x="21554" y="13147"/>
                  </a:cubicBezTo>
                  <a:cubicBezTo>
                    <a:pt x="21599" y="13147"/>
                    <a:pt x="21641" y="13105"/>
                    <a:pt x="21625" y="13047"/>
                  </a:cubicBezTo>
                  <a:lnTo>
                    <a:pt x="21625" y="13047"/>
                  </a:lnTo>
                  <a:cubicBezTo>
                    <a:pt x="21689" y="13275"/>
                    <a:pt x="22155" y="13569"/>
                    <a:pt x="22327" y="13729"/>
                  </a:cubicBezTo>
                  <a:cubicBezTo>
                    <a:pt x="22622" y="14002"/>
                    <a:pt x="22919" y="14272"/>
                    <a:pt x="23218" y="14542"/>
                  </a:cubicBezTo>
                  <a:cubicBezTo>
                    <a:pt x="23854" y="15111"/>
                    <a:pt x="24492" y="15677"/>
                    <a:pt x="25129" y="16245"/>
                  </a:cubicBezTo>
                  <a:cubicBezTo>
                    <a:pt x="25234" y="16340"/>
                    <a:pt x="25341" y="16436"/>
                    <a:pt x="25447" y="16532"/>
                  </a:cubicBezTo>
                  <a:cubicBezTo>
                    <a:pt x="25572" y="16670"/>
                    <a:pt x="25697" y="16808"/>
                    <a:pt x="25822" y="16945"/>
                  </a:cubicBezTo>
                  <a:cubicBezTo>
                    <a:pt x="26881" y="18101"/>
                    <a:pt x="27979" y="19219"/>
                    <a:pt x="29249" y="20141"/>
                  </a:cubicBezTo>
                  <a:cubicBezTo>
                    <a:pt x="29259" y="20150"/>
                    <a:pt x="29268" y="20159"/>
                    <a:pt x="29276" y="20167"/>
                  </a:cubicBezTo>
                  <a:cubicBezTo>
                    <a:pt x="28862" y="20270"/>
                    <a:pt x="28450" y="20385"/>
                    <a:pt x="28039" y="20503"/>
                  </a:cubicBezTo>
                  <a:cubicBezTo>
                    <a:pt x="27726" y="20576"/>
                    <a:pt x="27413" y="20672"/>
                    <a:pt x="27106" y="20774"/>
                  </a:cubicBezTo>
                  <a:cubicBezTo>
                    <a:pt x="26503" y="20956"/>
                    <a:pt x="25901" y="21138"/>
                    <a:pt x="25298" y="21310"/>
                  </a:cubicBezTo>
                  <a:cubicBezTo>
                    <a:pt x="23844" y="21724"/>
                    <a:pt x="22380" y="22051"/>
                    <a:pt x="20910" y="22396"/>
                  </a:cubicBezTo>
                  <a:cubicBezTo>
                    <a:pt x="20906" y="22392"/>
                    <a:pt x="20904" y="22386"/>
                    <a:pt x="20899" y="22381"/>
                  </a:cubicBezTo>
                  <a:cubicBezTo>
                    <a:pt x="19586" y="21154"/>
                    <a:pt x="18235" y="19967"/>
                    <a:pt x="16909" y="18754"/>
                  </a:cubicBezTo>
                  <a:cubicBezTo>
                    <a:pt x="16148" y="18055"/>
                    <a:pt x="15398" y="17344"/>
                    <a:pt x="14632" y="16648"/>
                  </a:cubicBezTo>
                  <a:cubicBezTo>
                    <a:pt x="14167" y="16149"/>
                    <a:pt x="13706" y="15646"/>
                    <a:pt x="13246" y="15142"/>
                  </a:cubicBezTo>
                  <a:cubicBezTo>
                    <a:pt x="16002" y="14536"/>
                    <a:pt x="18801" y="13911"/>
                    <a:pt x="21463" y="12976"/>
                  </a:cubicBezTo>
                  <a:close/>
                  <a:moveTo>
                    <a:pt x="3787" y="6501"/>
                  </a:moveTo>
                  <a:lnTo>
                    <a:pt x="3787" y="6501"/>
                  </a:lnTo>
                  <a:cubicBezTo>
                    <a:pt x="2979" y="7186"/>
                    <a:pt x="2293" y="8019"/>
                    <a:pt x="2010" y="9059"/>
                  </a:cubicBezTo>
                  <a:cubicBezTo>
                    <a:pt x="1864" y="9598"/>
                    <a:pt x="1647" y="10967"/>
                    <a:pt x="2244" y="11323"/>
                  </a:cubicBezTo>
                  <a:cubicBezTo>
                    <a:pt x="2218" y="11408"/>
                    <a:pt x="2245" y="11508"/>
                    <a:pt x="2321" y="11546"/>
                  </a:cubicBezTo>
                  <a:cubicBezTo>
                    <a:pt x="2293" y="11615"/>
                    <a:pt x="2301" y="11699"/>
                    <a:pt x="2375" y="11759"/>
                  </a:cubicBezTo>
                  <a:cubicBezTo>
                    <a:pt x="6554" y="15108"/>
                    <a:pt x="10755" y="18429"/>
                    <a:pt x="14965" y="21739"/>
                  </a:cubicBezTo>
                  <a:cubicBezTo>
                    <a:pt x="14969" y="21743"/>
                    <a:pt x="14973" y="21745"/>
                    <a:pt x="14977" y="21749"/>
                  </a:cubicBezTo>
                  <a:cubicBezTo>
                    <a:pt x="14981" y="21753"/>
                    <a:pt x="14985" y="21755"/>
                    <a:pt x="14989" y="21759"/>
                  </a:cubicBezTo>
                  <a:cubicBezTo>
                    <a:pt x="15794" y="22390"/>
                    <a:pt x="16598" y="23023"/>
                    <a:pt x="17403" y="23655"/>
                  </a:cubicBezTo>
                  <a:cubicBezTo>
                    <a:pt x="18174" y="24259"/>
                    <a:pt x="18942" y="24866"/>
                    <a:pt x="19711" y="25474"/>
                  </a:cubicBezTo>
                  <a:cubicBezTo>
                    <a:pt x="20416" y="26158"/>
                    <a:pt x="21129" y="26831"/>
                    <a:pt x="21853" y="27494"/>
                  </a:cubicBezTo>
                  <a:cubicBezTo>
                    <a:pt x="21100" y="26899"/>
                    <a:pt x="20347" y="26303"/>
                    <a:pt x="19592" y="25708"/>
                  </a:cubicBezTo>
                  <a:cubicBezTo>
                    <a:pt x="17490" y="24052"/>
                    <a:pt x="15394" y="22388"/>
                    <a:pt x="13303" y="20715"/>
                  </a:cubicBezTo>
                  <a:cubicBezTo>
                    <a:pt x="12901" y="20393"/>
                    <a:pt x="12494" y="20075"/>
                    <a:pt x="12089" y="19759"/>
                  </a:cubicBezTo>
                  <a:cubicBezTo>
                    <a:pt x="9276" y="17475"/>
                    <a:pt x="6459" y="15193"/>
                    <a:pt x="3597" y="12976"/>
                  </a:cubicBezTo>
                  <a:cubicBezTo>
                    <a:pt x="3044" y="12483"/>
                    <a:pt x="2499" y="11980"/>
                    <a:pt x="1961" y="11469"/>
                  </a:cubicBezTo>
                  <a:cubicBezTo>
                    <a:pt x="2010" y="11425"/>
                    <a:pt x="2030" y="11351"/>
                    <a:pt x="1976" y="11293"/>
                  </a:cubicBezTo>
                  <a:cubicBezTo>
                    <a:pt x="1957" y="11273"/>
                    <a:pt x="1942" y="11251"/>
                    <a:pt x="1925" y="11231"/>
                  </a:cubicBezTo>
                  <a:cubicBezTo>
                    <a:pt x="1867" y="11049"/>
                    <a:pt x="1737" y="10911"/>
                    <a:pt x="1631" y="10725"/>
                  </a:cubicBezTo>
                  <a:cubicBezTo>
                    <a:pt x="1589" y="10651"/>
                    <a:pt x="1554" y="10577"/>
                    <a:pt x="1520" y="10500"/>
                  </a:cubicBezTo>
                  <a:cubicBezTo>
                    <a:pt x="1312" y="9814"/>
                    <a:pt x="1476" y="9057"/>
                    <a:pt x="1760" y="8348"/>
                  </a:cubicBezTo>
                  <a:cubicBezTo>
                    <a:pt x="2195" y="7258"/>
                    <a:pt x="2792" y="6793"/>
                    <a:pt x="3787" y="6501"/>
                  </a:cubicBezTo>
                  <a:close/>
                  <a:moveTo>
                    <a:pt x="25375" y="1639"/>
                  </a:moveTo>
                  <a:cubicBezTo>
                    <a:pt x="25384" y="1639"/>
                    <a:pt x="25392" y="1639"/>
                    <a:pt x="25402" y="1641"/>
                  </a:cubicBezTo>
                  <a:cubicBezTo>
                    <a:pt x="29593" y="4274"/>
                    <a:pt x="33367" y="7629"/>
                    <a:pt x="37211" y="10729"/>
                  </a:cubicBezTo>
                  <a:cubicBezTo>
                    <a:pt x="41255" y="13990"/>
                    <a:pt x="45281" y="17272"/>
                    <a:pt x="49300" y="20562"/>
                  </a:cubicBezTo>
                  <a:cubicBezTo>
                    <a:pt x="51549" y="22402"/>
                    <a:pt x="53731" y="24361"/>
                    <a:pt x="56057" y="26102"/>
                  </a:cubicBezTo>
                  <a:cubicBezTo>
                    <a:pt x="56049" y="26101"/>
                    <a:pt x="56041" y="26100"/>
                    <a:pt x="56032" y="26100"/>
                  </a:cubicBezTo>
                  <a:cubicBezTo>
                    <a:pt x="56029" y="26100"/>
                    <a:pt x="56025" y="26100"/>
                    <a:pt x="56021" y="26101"/>
                  </a:cubicBezTo>
                  <a:cubicBezTo>
                    <a:pt x="55795" y="26138"/>
                    <a:pt x="55585" y="26198"/>
                    <a:pt x="55390" y="26281"/>
                  </a:cubicBezTo>
                  <a:cubicBezTo>
                    <a:pt x="53504" y="24645"/>
                    <a:pt x="51494" y="23134"/>
                    <a:pt x="49539" y="21583"/>
                  </a:cubicBezTo>
                  <a:cubicBezTo>
                    <a:pt x="47567" y="20021"/>
                    <a:pt x="45646" y="18266"/>
                    <a:pt x="43550" y="16877"/>
                  </a:cubicBezTo>
                  <a:cubicBezTo>
                    <a:pt x="43535" y="16867"/>
                    <a:pt x="43520" y="16863"/>
                    <a:pt x="43507" y="16863"/>
                  </a:cubicBezTo>
                  <a:cubicBezTo>
                    <a:pt x="43448" y="16863"/>
                    <a:pt x="43408" y="16939"/>
                    <a:pt x="43462" y="16989"/>
                  </a:cubicBezTo>
                  <a:cubicBezTo>
                    <a:pt x="45297" y="18711"/>
                    <a:pt x="47446" y="20178"/>
                    <a:pt x="49419" y="21737"/>
                  </a:cubicBezTo>
                  <a:cubicBezTo>
                    <a:pt x="51365" y="23276"/>
                    <a:pt x="53285" y="24873"/>
                    <a:pt x="55296" y="26324"/>
                  </a:cubicBezTo>
                  <a:cubicBezTo>
                    <a:pt x="54475" y="26708"/>
                    <a:pt x="53925" y="27475"/>
                    <a:pt x="53532" y="28331"/>
                  </a:cubicBezTo>
                  <a:cubicBezTo>
                    <a:pt x="53125" y="29222"/>
                    <a:pt x="52759" y="30251"/>
                    <a:pt x="52955" y="31229"/>
                  </a:cubicBezTo>
                  <a:cubicBezTo>
                    <a:pt x="51521" y="30023"/>
                    <a:pt x="50037" y="28866"/>
                    <a:pt x="48594" y="27683"/>
                  </a:cubicBezTo>
                  <a:cubicBezTo>
                    <a:pt x="46521" y="25982"/>
                    <a:pt x="44446" y="24285"/>
                    <a:pt x="42372" y="22586"/>
                  </a:cubicBezTo>
                  <a:cubicBezTo>
                    <a:pt x="38264" y="19221"/>
                    <a:pt x="34151" y="15861"/>
                    <a:pt x="30009" y="12537"/>
                  </a:cubicBezTo>
                  <a:cubicBezTo>
                    <a:pt x="27639" y="10635"/>
                    <a:pt x="25263" y="8740"/>
                    <a:pt x="22880" y="6854"/>
                  </a:cubicBezTo>
                  <a:lnTo>
                    <a:pt x="22880" y="6854"/>
                  </a:lnTo>
                  <a:cubicBezTo>
                    <a:pt x="22892" y="6857"/>
                    <a:pt x="22905" y="6858"/>
                    <a:pt x="22917" y="6858"/>
                  </a:cubicBezTo>
                  <a:cubicBezTo>
                    <a:pt x="22950" y="6858"/>
                    <a:pt x="22983" y="6847"/>
                    <a:pt x="23012" y="6820"/>
                  </a:cubicBezTo>
                  <a:cubicBezTo>
                    <a:pt x="23337" y="6529"/>
                    <a:pt x="23638" y="6197"/>
                    <a:pt x="23913" y="5837"/>
                  </a:cubicBezTo>
                  <a:cubicBezTo>
                    <a:pt x="26204" y="7835"/>
                    <a:pt x="28592" y="9765"/>
                    <a:pt x="30987" y="11634"/>
                  </a:cubicBezTo>
                  <a:cubicBezTo>
                    <a:pt x="31002" y="11646"/>
                    <a:pt x="31018" y="11651"/>
                    <a:pt x="31034" y="11651"/>
                  </a:cubicBezTo>
                  <a:cubicBezTo>
                    <a:pt x="31096" y="11651"/>
                    <a:pt x="31144" y="11563"/>
                    <a:pt x="31083" y="11510"/>
                  </a:cubicBezTo>
                  <a:cubicBezTo>
                    <a:pt x="28785" y="9519"/>
                    <a:pt x="26431" y="7546"/>
                    <a:pt x="24027" y="5683"/>
                  </a:cubicBezTo>
                  <a:cubicBezTo>
                    <a:pt x="24642" y="4828"/>
                    <a:pt x="25094" y="3823"/>
                    <a:pt x="25282" y="2795"/>
                  </a:cubicBezTo>
                  <a:cubicBezTo>
                    <a:pt x="31278" y="7269"/>
                    <a:pt x="37164" y="11857"/>
                    <a:pt x="42978" y="16569"/>
                  </a:cubicBezTo>
                  <a:cubicBezTo>
                    <a:pt x="42986" y="16575"/>
                    <a:pt x="42994" y="16578"/>
                    <a:pt x="43002" y="16578"/>
                  </a:cubicBezTo>
                  <a:cubicBezTo>
                    <a:pt x="43034" y="16578"/>
                    <a:pt x="43059" y="16531"/>
                    <a:pt x="43028" y="16504"/>
                  </a:cubicBezTo>
                  <a:cubicBezTo>
                    <a:pt x="37349" y="11596"/>
                    <a:pt x="31416" y="6927"/>
                    <a:pt x="25319" y="2545"/>
                  </a:cubicBezTo>
                  <a:cubicBezTo>
                    <a:pt x="25361" y="2244"/>
                    <a:pt x="25383" y="1939"/>
                    <a:pt x="25375" y="1639"/>
                  </a:cubicBezTo>
                  <a:close/>
                  <a:moveTo>
                    <a:pt x="25331" y="0"/>
                  </a:moveTo>
                  <a:cubicBezTo>
                    <a:pt x="25325" y="0"/>
                    <a:pt x="25320" y="1"/>
                    <a:pt x="25314" y="2"/>
                  </a:cubicBezTo>
                  <a:cubicBezTo>
                    <a:pt x="22392" y="529"/>
                    <a:pt x="19505" y="1312"/>
                    <a:pt x="16615" y="2008"/>
                  </a:cubicBezTo>
                  <a:cubicBezTo>
                    <a:pt x="13719" y="2706"/>
                    <a:pt x="10823" y="3400"/>
                    <a:pt x="7926" y="4095"/>
                  </a:cubicBezTo>
                  <a:cubicBezTo>
                    <a:pt x="5684" y="4633"/>
                    <a:pt x="3080" y="5036"/>
                    <a:pt x="1474" y="6863"/>
                  </a:cubicBezTo>
                  <a:cubicBezTo>
                    <a:pt x="228" y="8283"/>
                    <a:pt x="0" y="10474"/>
                    <a:pt x="1472" y="11823"/>
                  </a:cubicBezTo>
                  <a:cubicBezTo>
                    <a:pt x="1474" y="11826"/>
                    <a:pt x="1477" y="11829"/>
                    <a:pt x="1481" y="11832"/>
                  </a:cubicBezTo>
                  <a:cubicBezTo>
                    <a:pt x="1453" y="11925"/>
                    <a:pt x="1470" y="12033"/>
                    <a:pt x="1569" y="12117"/>
                  </a:cubicBezTo>
                  <a:cubicBezTo>
                    <a:pt x="6532" y="16295"/>
                    <a:pt x="11703" y="20256"/>
                    <a:pt x="16773" y="24307"/>
                  </a:cubicBezTo>
                  <a:cubicBezTo>
                    <a:pt x="19291" y="26316"/>
                    <a:pt x="21807" y="28327"/>
                    <a:pt x="24325" y="30339"/>
                  </a:cubicBezTo>
                  <a:lnTo>
                    <a:pt x="28101" y="33356"/>
                  </a:lnTo>
                  <a:cubicBezTo>
                    <a:pt x="29157" y="34199"/>
                    <a:pt x="30190" y="35222"/>
                    <a:pt x="31479" y="35688"/>
                  </a:cubicBezTo>
                  <a:cubicBezTo>
                    <a:pt x="31513" y="35738"/>
                    <a:pt x="31572" y="35774"/>
                    <a:pt x="31651" y="35774"/>
                  </a:cubicBezTo>
                  <a:cubicBezTo>
                    <a:pt x="31685" y="35774"/>
                    <a:pt x="31712" y="35773"/>
                    <a:pt x="31736" y="35770"/>
                  </a:cubicBezTo>
                  <a:cubicBezTo>
                    <a:pt x="31745" y="35772"/>
                    <a:pt x="31755" y="35773"/>
                    <a:pt x="31764" y="35773"/>
                  </a:cubicBezTo>
                  <a:cubicBezTo>
                    <a:pt x="31793" y="35773"/>
                    <a:pt x="31821" y="35762"/>
                    <a:pt x="31842" y="35743"/>
                  </a:cubicBezTo>
                  <a:cubicBezTo>
                    <a:pt x="31875" y="35725"/>
                    <a:pt x="31908" y="35696"/>
                    <a:pt x="31958" y="35648"/>
                  </a:cubicBezTo>
                  <a:cubicBezTo>
                    <a:pt x="31970" y="35636"/>
                    <a:pt x="31981" y="35621"/>
                    <a:pt x="31992" y="35606"/>
                  </a:cubicBezTo>
                  <a:cubicBezTo>
                    <a:pt x="32009" y="35616"/>
                    <a:pt x="32025" y="35627"/>
                    <a:pt x="32043" y="35636"/>
                  </a:cubicBezTo>
                  <a:cubicBezTo>
                    <a:pt x="32051" y="35640"/>
                    <a:pt x="32060" y="35642"/>
                    <a:pt x="32068" y="35642"/>
                  </a:cubicBezTo>
                  <a:cubicBezTo>
                    <a:pt x="32118" y="35642"/>
                    <a:pt x="32161" y="35574"/>
                    <a:pt x="32123" y="35532"/>
                  </a:cubicBezTo>
                  <a:cubicBezTo>
                    <a:pt x="32094" y="35502"/>
                    <a:pt x="32065" y="35474"/>
                    <a:pt x="32036" y="35445"/>
                  </a:cubicBezTo>
                  <a:cubicBezTo>
                    <a:pt x="32031" y="35395"/>
                    <a:pt x="32008" y="35349"/>
                    <a:pt x="31958" y="35318"/>
                  </a:cubicBezTo>
                  <a:cubicBezTo>
                    <a:pt x="31916" y="35291"/>
                    <a:pt x="31874" y="35266"/>
                    <a:pt x="31832" y="35239"/>
                  </a:cubicBezTo>
                  <a:cubicBezTo>
                    <a:pt x="31042" y="34483"/>
                    <a:pt x="30061" y="33881"/>
                    <a:pt x="29195" y="33232"/>
                  </a:cubicBezTo>
                  <a:cubicBezTo>
                    <a:pt x="28125" y="32430"/>
                    <a:pt x="27077" y="31594"/>
                    <a:pt x="26021" y="30772"/>
                  </a:cubicBezTo>
                  <a:cubicBezTo>
                    <a:pt x="24666" y="29717"/>
                    <a:pt x="23318" y="28651"/>
                    <a:pt x="21970" y="27586"/>
                  </a:cubicBezTo>
                  <a:lnTo>
                    <a:pt x="21970" y="27586"/>
                  </a:lnTo>
                  <a:cubicBezTo>
                    <a:pt x="22008" y="27605"/>
                    <a:pt x="22046" y="27614"/>
                    <a:pt x="22082" y="27614"/>
                  </a:cubicBezTo>
                  <a:cubicBezTo>
                    <a:pt x="22162" y="27614"/>
                    <a:pt x="22236" y="27572"/>
                    <a:pt x="22289" y="27507"/>
                  </a:cubicBezTo>
                  <a:cubicBezTo>
                    <a:pt x="23146" y="28186"/>
                    <a:pt x="24005" y="28865"/>
                    <a:pt x="24864" y="29544"/>
                  </a:cubicBezTo>
                  <a:cubicBezTo>
                    <a:pt x="27041" y="31260"/>
                    <a:pt x="29173" y="33071"/>
                    <a:pt x="31402" y="34727"/>
                  </a:cubicBezTo>
                  <a:cubicBezTo>
                    <a:pt x="31464" y="34787"/>
                    <a:pt x="31532" y="34838"/>
                    <a:pt x="31606" y="34879"/>
                  </a:cubicBezTo>
                  <a:cubicBezTo>
                    <a:pt x="31893" y="35088"/>
                    <a:pt x="32178" y="35298"/>
                    <a:pt x="32468" y="35502"/>
                  </a:cubicBezTo>
                  <a:cubicBezTo>
                    <a:pt x="32492" y="35520"/>
                    <a:pt x="32517" y="35527"/>
                    <a:pt x="32540" y="35527"/>
                  </a:cubicBezTo>
                  <a:cubicBezTo>
                    <a:pt x="32593" y="35527"/>
                    <a:pt x="32637" y="35489"/>
                    <a:pt x="32653" y="35441"/>
                  </a:cubicBezTo>
                  <a:cubicBezTo>
                    <a:pt x="32669" y="35508"/>
                    <a:pt x="32721" y="35567"/>
                    <a:pt x="32804" y="35567"/>
                  </a:cubicBezTo>
                  <a:cubicBezTo>
                    <a:pt x="32810" y="35567"/>
                    <a:pt x="32815" y="35566"/>
                    <a:pt x="32821" y="35566"/>
                  </a:cubicBezTo>
                  <a:cubicBezTo>
                    <a:pt x="36438" y="35268"/>
                    <a:pt x="40045" y="34875"/>
                    <a:pt x="43646" y="34416"/>
                  </a:cubicBezTo>
                  <a:cubicBezTo>
                    <a:pt x="45396" y="34193"/>
                    <a:pt x="47143" y="33946"/>
                    <a:pt x="48887" y="33694"/>
                  </a:cubicBezTo>
                  <a:cubicBezTo>
                    <a:pt x="49563" y="33597"/>
                    <a:pt x="50238" y="33495"/>
                    <a:pt x="50912" y="33394"/>
                  </a:cubicBezTo>
                  <a:cubicBezTo>
                    <a:pt x="50933" y="33404"/>
                    <a:pt x="50955" y="33410"/>
                    <a:pt x="50980" y="33410"/>
                  </a:cubicBezTo>
                  <a:cubicBezTo>
                    <a:pt x="50983" y="33410"/>
                    <a:pt x="50985" y="33410"/>
                    <a:pt x="50987" y="33410"/>
                  </a:cubicBezTo>
                  <a:cubicBezTo>
                    <a:pt x="52171" y="33313"/>
                    <a:pt x="53328" y="33110"/>
                    <a:pt x="54522" y="33060"/>
                  </a:cubicBezTo>
                  <a:cubicBezTo>
                    <a:pt x="54583" y="33059"/>
                    <a:pt x="54620" y="33017"/>
                    <a:pt x="54633" y="32968"/>
                  </a:cubicBezTo>
                  <a:cubicBezTo>
                    <a:pt x="54641" y="32973"/>
                    <a:pt x="54648" y="32979"/>
                    <a:pt x="54656" y="32986"/>
                  </a:cubicBezTo>
                  <a:cubicBezTo>
                    <a:pt x="54677" y="33001"/>
                    <a:pt x="54697" y="33007"/>
                    <a:pt x="54717" y="33007"/>
                  </a:cubicBezTo>
                  <a:cubicBezTo>
                    <a:pt x="54797" y="33007"/>
                    <a:pt x="54854" y="32896"/>
                    <a:pt x="54779" y="32827"/>
                  </a:cubicBezTo>
                  <a:cubicBezTo>
                    <a:pt x="54345" y="32427"/>
                    <a:pt x="53902" y="32036"/>
                    <a:pt x="53453" y="31652"/>
                  </a:cubicBezTo>
                  <a:cubicBezTo>
                    <a:pt x="53457" y="31624"/>
                    <a:pt x="53455" y="31593"/>
                    <a:pt x="53446" y="31562"/>
                  </a:cubicBezTo>
                  <a:cubicBezTo>
                    <a:pt x="52931" y="29947"/>
                    <a:pt x="53953" y="27313"/>
                    <a:pt x="55584" y="26555"/>
                  </a:cubicBezTo>
                  <a:cubicBezTo>
                    <a:pt x="55599" y="26569"/>
                    <a:pt x="55616" y="26581"/>
                    <a:pt x="55642" y="26587"/>
                  </a:cubicBezTo>
                  <a:cubicBezTo>
                    <a:pt x="55974" y="26650"/>
                    <a:pt x="56302" y="26675"/>
                    <a:pt x="56632" y="26675"/>
                  </a:cubicBezTo>
                  <a:cubicBezTo>
                    <a:pt x="56907" y="26675"/>
                    <a:pt x="57183" y="26657"/>
                    <a:pt x="57463" y="26630"/>
                  </a:cubicBezTo>
                  <a:cubicBezTo>
                    <a:pt x="57591" y="26616"/>
                    <a:pt x="57619" y="26451"/>
                    <a:pt x="57530" y="26376"/>
                  </a:cubicBezTo>
                  <a:cubicBezTo>
                    <a:pt x="49305" y="19391"/>
                    <a:pt x="41133" y="12329"/>
                    <a:pt x="32807" y="5464"/>
                  </a:cubicBezTo>
                  <a:cubicBezTo>
                    <a:pt x="30504" y="3564"/>
                    <a:pt x="28129" y="1764"/>
                    <a:pt x="25643" y="110"/>
                  </a:cubicBezTo>
                  <a:cubicBezTo>
                    <a:pt x="25609" y="88"/>
                    <a:pt x="25575" y="78"/>
                    <a:pt x="25542" y="78"/>
                  </a:cubicBezTo>
                  <a:cubicBezTo>
                    <a:pt x="25500" y="78"/>
                    <a:pt x="25461" y="94"/>
                    <a:pt x="25429" y="118"/>
                  </a:cubicBezTo>
                  <a:cubicBezTo>
                    <a:pt x="25431" y="62"/>
                    <a:pt x="25393" y="0"/>
                    <a:pt x="25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2"/>
            <p:cNvSpPr/>
            <p:nvPr/>
          </p:nvSpPr>
          <p:spPr>
            <a:xfrm>
              <a:off x="3093350" y="1583875"/>
              <a:ext cx="1272625" cy="765700"/>
            </a:xfrm>
            <a:custGeom>
              <a:avLst/>
              <a:gdLst/>
              <a:ahLst/>
              <a:cxnLst/>
              <a:rect l="l" t="t" r="r" b="b"/>
              <a:pathLst>
                <a:path w="50905" h="30628" extrusionOk="0">
                  <a:moveTo>
                    <a:pt x="32565" y="2803"/>
                  </a:moveTo>
                  <a:cubicBezTo>
                    <a:pt x="32607" y="2803"/>
                    <a:pt x="32650" y="2808"/>
                    <a:pt x="32693" y="2814"/>
                  </a:cubicBezTo>
                  <a:cubicBezTo>
                    <a:pt x="32622" y="2872"/>
                    <a:pt x="32582" y="2967"/>
                    <a:pt x="32621" y="3078"/>
                  </a:cubicBezTo>
                  <a:cubicBezTo>
                    <a:pt x="32902" y="3882"/>
                    <a:pt x="32952" y="4708"/>
                    <a:pt x="32806" y="5509"/>
                  </a:cubicBezTo>
                  <a:cubicBezTo>
                    <a:pt x="32626" y="6011"/>
                    <a:pt x="32380" y="6492"/>
                    <a:pt x="32096" y="6941"/>
                  </a:cubicBezTo>
                  <a:cubicBezTo>
                    <a:pt x="31519" y="7851"/>
                    <a:pt x="30775" y="8803"/>
                    <a:pt x="29737" y="9158"/>
                  </a:cubicBezTo>
                  <a:cubicBezTo>
                    <a:pt x="31431" y="7976"/>
                    <a:pt x="33113" y="4612"/>
                    <a:pt x="31496" y="2972"/>
                  </a:cubicBezTo>
                  <a:cubicBezTo>
                    <a:pt x="31668" y="2956"/>
                    <a:pt x="31838" y="2937"/>
                    <a:pt x="32007" y="2909"/>
                  </a:cubicBezTo>
                  <a:cubicBezTo>
                    <a:pt x="32032" y="2959"/>
                    <a:pt x="32089" y="2997"/>
                    <a:pt x="32147" y="2997"/>
                  </a:cubicBezTo>
                  <a:cubicBezTo>
                    <a:pt x="32184" y="2997"/>
                    <a:pt x="32222" y="2982"/>
                    <a:pt x="32253" y="2946"/>
                  </a:cubicBezTo>
                  <a:cubicBezTo>
                    <a:pt x="32349" y="2834"/>
                    <a:pt x="32455" y="2803"/>
                    <a:pt x="32565" y="2803"/>
                  </a:cubicBezTo>
                  <a:close/>
                  <a:moveTo>
                    <a:pt x="4270" y="603"/>
                  </a:moveTo>
                  <a:lnTo>
                    <a:pt x="4270" y="603"/>
                  </a:lnTo>
                  <a:cubicBezTo>
                    <a:pt x="8787" y="1145"/>
                    <a:pt x="13317" y="1568"/>
                    <a:pt x="17850" y="1947"/>
                  </a:cubicBezTo>
                  <a:cubicBezTo>
                    <a:pt x="20526" y="2172"/>
                    <a:pt x="23206" y="2403"/>
                    <a:pt x="25889" y="2585"/>
                  </a:cubicBezTo>
                  <a:cubicBezTo>
                    <a:pt x="26833" y="2802"/>
                    <a:pt x="27843" y="2848"/>
                    <a:pt x="28802" y="2918"/>
                  </a:cubicBezTo>
                  <a:cubicBezTo>
                    <a:pt x="29414" y="2963"/>
                    <a:pt x="30031" y="3011"/>
                    <a:pt x="30645" y="3011"/>
                  </a:cubicBezTo>
                  <a:cubicBezTo>
                    <a:pt x="30831" y="3011"/>
                    <a:pt x="31017" y="3007"/>
                    <a:pt x="31202" y="2996"/>
                  </a:cubicBezTo>
                  <a:lnTo>
                    <a:pt x="31202" y="2996"/>
                  </a:lnTo>
                  <a:cubicBezTo>
                    <a:pt x="31201" y="3014"/>
                    <a:pt x="31204" y="3033"/>
                    <a:pt x="31213" y="3052"/>
                  </a:cubicBezTo>
                  <a:cubicBezTo>
                    <a:pt x="31600" y="3777"/>
                    <a:pt x="31676" y="4525"/>
                    <a:pt x="31545" y="5276"/>
                  </a:cubicBezTo>
                  <a:cubicBezTo>
                    <a:pt x="31478" y="5329"/>
                    <a:pt x="31349" y="5350"/>
                    <a:pt x="31186" y="5350"/>
                  </a:cubicBezTo>
                  <a:cubicBezTo>
                    <a:pt x="30641" y="5350"/>
                    <a:pt x="29715" y="5116"/>
                    <a:pt x="29459" y="5080"/>
                  </a:cubicBezTo>
                  <a:cubicBezTo>
                    <a:pt x="28798" y="4988"/>
                    <a:pt x="28137" y="4899"/>
                    <a:pt x="27474" y="4814"/>
                  </a:cubicBezTo>
                  <a:cubicBezTo>
                    <a:pt x="26100" y="4637"/>
                    <a:pt x="24725" y="4452"/>
                    <a:pt x="23348" y="4295"/>
                  </a:cubicBezTo>
                  <a:cubicBezTo>
                    <a:pt x="23346" y="4294"/>
                    <a:pt x="23344" y="4294"/>
                    <a:pt x="23342" y="4294"/>
                  </a:cubicBezTo>
                  <a:cubicBezTo>
                    <a:pt x="23293" y="4294"/>
                    <a:pt x="23285" y="4371"/>
                    <a:pt x="23337" y="4378"/>
                  </a:cubicBezTo>
                  <a:cubicBezTo>
                    <a:pt x="25063" y="4644"/>
                    <a:pt x="26795" y="4879"/>
                    <a:pt x="28526" y="5106"/>
                  </a:cubicBezTo>
                  <a:cubicBezTo>
                    <a:pt x="29340" y="5214"/>
                    <a:pt x="30154" y="5322"/>
                    <a:pt x="30971" y="5414"/>
                  </a:cubicBezTo>
                  <a:cubicBezTo>
                    <a:pt x="31074" y="5426"/>
                    <a:pt x="31190" y="5449"/>
                    <a:pt x="31295" y="5449"/>
                  </a:cubicBezTo>
                  <a:cubicBezTo>
                    <a:pt x="31382" y="5449"/>
                    <a:pt x="31463" y="5433"/>
                    <a:pt x="31523" y="5382"/>
                  </a:cubicBezTo>
                  <a:lnTo>
                    <a:pt x="31523" y="5382"/>
                  </a:lnTo>
                  <a:cubicBezTo>
                    <a:pt x="31462" y="5689"/>
                    <a:pt x="31367" y="5997"/>
                    <a:pt x="31244" y="6303"/>
                  </a:cubicBezTo>
                  <a:cubicBezTo>
                    <a:pt x="30947" y="7044"/>
                    <a:pt x="30518" y="7592"/>
                    <a:pt x="30034" y="8119"/>
                  </a:cubicBezTo>
                  <a:cubicBezTo>
                    <a:pt x="28234" y="7740"/>
                    <a:pt x="26282" y="7261"/>
                    <a:pt x="24406" y="7261"/>
                  </a:cubicBezTo>
                  <a:cubicBezTo>
                    <a:pt x="24038" y="7261"/>
                    <a:pt x="23673" y="7280"/>
                    <a:pt x="23313" y="7321"/>
                  </a:cubicBezTo>
                  <a:cubicBezTo>
                    <a:pt x="23237" y="7329"/>
                    <a:pt x="23254" y="7438"/>
                    <a:pt x="23325" y="7438"/>
                  </a:cubicBezTo>
                  <a:cubicBezTo>
                    <a:pt x="23327" y="7438"/>
                    <a:pt x="23328" y="7437"/>
                    <a:pt x="23329" y="7437"/>
                  </a:cubicBezTo>
                  <a:cubicBezTo>
                    <a:pt x="23518" y="7429"/>
                    <a:pt x="23706" y="7425"/>
                    <a:pt x="23893" y="7425"/>
                  </a:cubicBezTo>
                  <a:cubicBezTo>
                    <a:pt x="25942" y="7425"/>
                    <a:pt x="27927" y="7897"/>
                    <a:pt x="29950" y="8210"/>
                  </a:cubicBezTo>
                  <a:cubicBezTo>
                    <a:pt x="29688" y="8489"/>
                    <a:pt x="29411" y="8768"/>
                    <a:pt x="29129" y="9068"/>
                  </a:cubicBezTo>
                  <a:cubicBezTo>
                    <a:pt x="29078" y="9125"/>
                    <a:pt x="29075" y="9195"/>
                    <a:pt x="29101" y="9258"/>
                  </a:cubicBezTo>
                  <a:cubicBezTo>
                    <a:pt x="29059" y="9249"/>
                    <a:pt x="29016" y="9245"/>
                    <a:pt x="28973" y="9245"/>
                  </a:cubicBezTo>
                  <a:cubicBezTo>
                    <a:pt x="28794" y="9245"/>
                    <a:pt x="28614" y="9316"/>
                    <a:pt x="28476" y="9435"/>
                  </a:cubicBezTo>
                  <a:cubicBezTo>
                    <a:pt x="28405" y="9496"/>
                    <a:pt x="28326" y="9601"/>
                    <a:pt x="28276" y="9716"/>
                  </a:cubicBezTo>
                  <a:cubicBezTo>
                    <a:pt x="27551" y="9558"/>
                    <a:pt x="26801" y="9496"/>
                    <a:pt x="26061" y="9419"/>
                  </a:cubicBezTo>
                  <a:cubicBezTo>
                    <a:pt x="26029" y="9387"/>
                    <a:pt x="25990" y="9372"/>
                    <a:pt x="25950" y="9372"/>
                  </a:cubicBezTo>
                  <a:cubicBezTo>
                    <a:pt x="25919" y="9372"/>
                    <a:pt x="25889" y="9381"/>
                    <a:pt x="25862" y="9398"/>
                  </a:cubicBezTo>
                  <a:cubicBezTo>
                    <a:pt x="25841" y="9396"/>
                    <a:pt x="25819" y="9393"/>
                    <a:pt x="25797" y="9391"/>
                  </a:cubicBezTo>
                  <a:cubicBezTo>
                    <a:pt x="25791" y="9391"/>
                    <a:pt x="25786" y="9390"/>
                    <a:pt x="25780" y="9390"/>
                  </a:cubicBezTo>
                  <a:cubicBezTo>
                    <a:pt x="25765" y="9390"/>
                    <a:pt x="25751" y="9393"/>
                    <a:pt x="25738" y="9397"/>
                  </a:cubicBezTo>
                  <a:cubicBezTo>
                    <a:pt x="25732" y="9396"/>
                    <a:pt x="25726" y="9396"/>
                    <a:pt x="25720" y="9396"/>
                  </a:cubicBezTo>
                  <a:cubicBezTo>
                    <a:pt x="25634" y="9396"/>
                    <a:pt x="25564" y="9475"/>
                    <a:pt x="25576" y="9551"/>
                  </a:cubicBezTo>
                  <a:cubicBezTo>
                    <a:pt x="24252" y="8461"/>
                    <a:pt x="22929" y="7368"/>
                    <a:pt x="21611" y="6270"/>
                  </a:cubicBezTo>
                  <a:cubicBezTo>
                    <a:pt x="21597" y="6258"/>
                    <a:pt x="21584" y="6255"/>
                    <a:pt x="21570" y="6255"/>
                  </a:cubicBezTo>
                  <a:cubicBezTo>
                    <a:pt x="21632" y="6201"/>
                    <a:pt x="21617" y="6082"/>
                    <a:pt x="21511" y="6058"/>
                  </a:cubicBezTo>
                  <a:cubicBezTo>
                    <a:pt x="21262" y="6001"/>
                    <a:pt x="21007" y="5977"/>
                    <a:pt x="20746" y="5977"/>
                  </a:cubicBezTo>
                  <a:cubicBezTo>
                    <a:pt x="19614" y="5977"/>
                    <a:pt x="18396" y="6439"/>
                    <a:pt x="17354" y="6687"/>
                  </a:cubicBezTo>
                  <a:cubicBezTo>
                    <a:pt x="17255" y="6710"/>
                    <a:pt x="17157" y="6734"/>
                    <a:pt x="17060" y="6757"/>
                  </a:cubicBezTo>
                  <a:cubicBezTo>
                    <a:pt x="12779" y="6385"/>
                    <a:pt x="8451" y="5965"/>
                    <a:pt x="4157" y="5836"/>
                  </a:cubicBezTo>
                  <a:cubicBezTo>
                    <a:pt x="4156" y="5836"/>
                    <a:pt x="4155" y="5836"/>
                    <a:pt x="4154" y="5836"/>
                  </a:cubicBezTo>
                  <a:cubicBezTo>
                    <a:pt x="4102" y="5836"/>
                    <a:pt x="4091" y="5913"/>
                    <a:pt x="4146" y="5920"/>
                  </a:cubicBezTo>
                  <a:cubicBezTo>
                    <a:pt x="8324" y="6393"/>
                    <a:pt x="12575" y="6592"/>
                    <a:pt x="16777" y="6826"/>
                  </a:cubicBezTo>
                  <a:cubicBezTo>
                    <a:pt x="15412" y="7153"/>
                    <a:pt x="14049" y="7487"/>
                    <a:pt x="12684" y="7819"/>
                  </a:cubicBezTo>
                  <a:cubicBezTo>
                    <a:pt x="12680" y="7817"/>
                    <a:pt x="12679" y="7816"/>
                    <a:pt x="12675" y="7816"/>
                  </a:cubicBezTo>
                  <a:cubicBezTo>
                    <a:pt x="10600" y="7621"/>
                    <a:pt x="8516" y="7535"/>
                    <a:pt x="6442" y="7322"/>
                  </a:cubicBezTo>
                  <a:cubicBezTo>
                    <a:pt x="5003" y="7176"/>
                    <a:pt x="3571" y="6987"/>
                    <a:pt x="2142" y="6776"/>
                  </a:cubicBezTo>
                  <a:cubicBezTo>
                    <a:pt x="3790" y="6038"/>
                    <a:pt x="4542" y="3976"/>
                    <a:pt x="4493" y="2131"/>
                  </a:cubicBezTo>
                  <a:lnTo>
                    <a:pt x="4493" y="2131"/>
                  </a:lnTo>
                  <a:cubicBezTo>
                    <a:pt x="4504" y="2147"/>
                    <a:pt x="4522" y="2158"/>
                    <a:pt x="4547" y="2161"/>
                  </a:cubicBezTo>
                  <a:cubicBezTo>
                    <a:pt x="12212" y="2825"/>
                    <a:pt x="19885" y="3490"/>
                    <a:pt x="27562" y="3997"/>
                  </a:cubicBezTo>
                  <a:cubicBezTo>
                    <a:pt x="27563" y="3997"/>
                    <a:pt x="27565" y="3997"/>
                    <a:pt x="27566" y="3997"/>
                  </a:cubicBezTo>
                  <a:cubicBezTo>
                    <a:pt x="27615" y="3997"/>
                    <a:pt x="27624" y="3920"/>
                    <a:pt x="27573" y="3916"/>
                  </a:cubicBezTo>
                  <a:cubicBezTo>
                    <a:pt x="19915" y="3175"/>
                    <a:pt x="12236" y="2592"/>
                    <a:pt x="4565" y="2008"/>
                  </a:cubicBezTo>
                  <a:cubicBezTo>
                    <a:pt x="4563" y="2008"/>
                    <a:pt x="4560" y="2008"/>
                    <a:pt x="4558" y="2008"/>
                  </a:cubicBezTo>
                  <a:cubicBezTo>
                    <a:pt x="4527" y="2008"/>
                    <a:pt x="4503" y="2026"/>
                    <a:pt x="4492" y="2050"/>
                  </a:cubicBezTo>
                  <a:cubicBezTo>
                    <a:pt x="4481" y="1783"/>
                    <a:pt x="4454" y="1524"/>
                    <a:pt x="4411" y="1274"/>
                  </a:cubicBezTo>
                  <a:cubicBezTo>
                    <a:pt x="4419" y="1210"/>
                    <a:pt x="4409" y="1145"/>
                    <a:pt x="4377" y="1079"/>
                  </a:cubicBezTo>
                  <a:cubicBezTo>
                    <a:pt x="4376" y="1076"/>
                    <a:pt x="4373" y="1073"/>
                    <a:pt x="4372" y="1069"/>
                  </a:cubicBezTo>
                  <a:cubicBezTo>
                    <a:pt x="4365" y="1036"/>
                    <a:pt x="4357" y="1000"/>
                    <a:pt x="4349" y="967"/>
                  </a:cubicBezTo>
                  <a:cubicBezTo>
                    <a:pt x="4378" y="929"/>
                    <a:pt x="4395" y="880"/>
                    <a:pt x="4389" y="826"/>
                  </a:cubicBezTo>
                  <a:cubicBezTo>
                    <a:pt x="4381" y="745"/>
                    <a:pt x="4340" y="688"/>
                    <a:pt x="4285" y="652"/>
                  </a:cubicBezTo>
                  <a:cubicBezTo>
                    <a:pt x="4282" y="635"/>
                    <a:pt x="4277" y="619"/>
                    <a:pt x="4270" y="603"/>
                  </a:cubicBezTo>
                  <a:close/>
                  <a:moveTo>
                    <a:pt x="29011" y="9504"/>
                  </a:moveTo>
                  <a:cubicBezTo>
                    <a:pt x="29040" y="9504"/>
                    <a:pt x="29069" y="9508"/>
                    <a:pt x="29098" y="9515"/>
                  </a:cubicBezTo>
                  <a:cubicBezTo>
                    <a:pt x="29109" y="9550"/>
                    <a:pt x="29125" y="9581"/>
                    <a:pt x="29152" y="9605"/>
                  </a:cubicBezTo>
                  <a:cubicBezTo>
                    <a:pt x="29148" y="9636"/>
                    <a:pt x="29152" y="9667"/>
                    <a:pt x="29173" y="9700"/>
                  </a:cubicBezTo>
                  <a:cubicBezTo>
                    <a:pt x="30440" y="11694"/>
                    <a:pt x="31677" y="13738"/>
                    <a:pt x="33028" y="15677"/>
                  </a:cubicBezTo>
                  <a:cubicBezTo>
                    <a:pt x="32632" y="15351"/>
                    <a:pt x="32234" y="15024"/>
                    <a:pt x="31837" y="14697"/>
                  </a:cubicBezTo>
                  <a:cubicBezTo>
                    <a:pt x="31852" y="14676"/>
                    <a:pt x="31857" y="14647"/>
                    <a:pt x="31839" y="14618"/>
                  </a:cubicBezTo>
                  <a:cubicBezTo>
                    <a:pt x="30835" y="12963"/>
                    <a:pt x="29734" y="11375"/>
                    <a:pt x="28626" y="9786"/>
                  </a:cubicBezTo>
                  <a:cubicBezTo>
                    <a:pt x="28622" y="9780"/>
                    <a:pt x="28617" y="9777"/>
                    <a:pt x="28611" y="9773"/>
                  </a:cubicBezTo>
                  <a:cubicBezTo>
                    <a:pt x="28630" y="9736"/>
                    <a:pt x="28653" y="9703"/>
                    <a:pt x="28682" y="9670"/>
                  </a:cubicBezTo>
                  <a:cubicBezTo>
                    <a:pt x="28769" y="9569"/>
                    <a:pt x="28885" y="9504"/>
                    <a:pt x="29011" y="9504"/>
                  </a:cubicBezTo>
                  <a:close/>
                  <a:moveTo>
                    <a:pt x="3507" y="0"/>
                  </a:moveTo>
                  <a:cubicBezTo>
                    <a:pt x="3355" y="0"/>
                    <a:pt x="3241" y="140"/>
                    <a:pt x="3256" y="292"/>
                  </a:cubicBezTo>
                  <a:cubicBezTo>
                    <a:pt x="3294" y="646"/>
                    <a:pt x="3419" y="865"/>
                    <a:pt x="3703" y="1079"/>
                  </a:cubicBezTo>
                  <a:cubicBezTo>
                    <a:pt x="3753" y="1116"/>
                    <a:pt x="3803" y="1132"/>
                    <a:pt x="3851" y="1132"/>
                  </a:cubicBezTo>
                  <a:cubicBezTo>
                    <a:pt x="3874" y="1132"/>
                    <a:pt x="3897" y="1128"/>
                    <a:pt x="3918" y="1122"/>
                  </a:cubicBezTo>
                  <a:cubicBezTo>
                    <a:pt x="3935" y="1144"/>
                    <a:pt x="3951" y="1164"/>
                    <a:pt x="3969" y="1184"/>
                  </a:cubicBezTo>
                  <a:cubicBezTo>
                    <a:pt x="3971" y="1187"/>
                    <a:pt x="3973" y="1188"/>
                    <a:pt x="3974" y="1191"/>
                  </a:cubicBezTo>
                  <a:cubicBezTo>
                    <a:pt x="3989" y="1238"/>
                    <a:pt x="4001" y="1287"/>
                    <a:pt x="4009" y="1341"/>
                  </a:cubicBezTo>
                  <a:cubicBezTo>
                    <a:pt x="4020" y="1416"/>
                    <a:pt x="4079" y="1471"/>
                    <a:pt x="4147" y="1494"/>
                  </a:cubicBezTo>
                  <a:cubicBezTo>
                    <a:pt x="4196" y="3491"/>
                    <a:pt x="3620" y="5817"/>
                    <a:pt x="1653" y="6580"/>
                  </a:cubicBezTo>
                  <a:cubicBezTo>
                    <a:pt x="1594" y="6603"/>
                    <a:pt x="1561" y="6644"/>
                    <a:pt x="1549" y="6688"/>
                  </a:cubicBezTo>
                  <a:cubicBezTo>
                    <a:pt x="1114" y="6623"/>
                    <a:pt x="677" y="6556"/>
                    <a:pt x="242" y="6487"/>
                  </a:cubicBezTo>
                  <a:cubicBezTo>
                    <a:pt x="230" y="6485"/>
                    <a:pt x="220" y="6484"/>
                    <a:pt x="210" y="6484"/>
                  </a:cubicBezTo>
                  <a:cubicBezTo>
                    <a:pt x="48" y="6484"/>
                    <a:pt x="1" y="6695"/>
                    <a:pt x="104" y="6794"/>
                  </a:cubicBezTo>
                  <a:cubicBezTo>
                    <a:pt x="104" y="6814"/>
                    <a:pt x="109" y="6837"/>
                    <a:pt x="120" y="6860"/>
                  </a:cubicBezTo>
                  <a:cubicBezTo>
                    <a:pt x="705" y="8118"/>
                    <a:pt x="1751" y="9355"/>
                    <a:pt x="2792" y="10298"/>
                  </a:cubicBezTo>
                  <a:cubicBezTo>
                    <a:pt x="2755" y="10355"/>
                    <a:pt x="2795" y="10453"/>
                    <a:pt x="2872" y="10453"/>
                  </a:cubicBezTo>
                  <a:cubicBezTo>
                    <a:pt x="2877" y="10453"/>
                    <a:pt x="2882" y="10453"/>
                    <a:pt x="2888" y="10452"/>
                  </a:cubicBezTo>
                  <a:cubicBezTo>
                    <a:pt x="2910" y="10448"/>
                    <a:pt x="2931" y="10444"/>
                    <a:pt x="2953" y="10440"/>
                  </a:cubicBezTo>
                  <a:cubicBezTo>
                    <a:pt x="2956" y="10442"/>
                    <a:pt x="2958" y="10445"/>
                    <a:pt x="2961" y="10448"/>
                  </a:cubicBezTo>
                  <a:cubicBezTo>
                    <a:pt x="2984" y="10467"/>
                    <a:pt x="3008" y="10476"/>
                    <a:pt x="3032" y="10476"/>
                  </a:cubicBezTo>
                  <a:cubicBezTo>
                    <a:pt x="3078" y="10476"/>
                    <a:pt x="3120" y="10446"/>
                    <a:pt x="3142" y="10406"/>
                  </a:cubicBezTo>
                  <a:cubicBezTo>
                    <a:pt x="6221" y="9872"/>
                    <a:pt x="9282" y="8974"/>
                    <a:pt x="12316" y="8242"/>
                  </a:cubicBezTo>
                  <a:cubicBezTo>
                    <a:pt x="13861" y="7869"/>
                    <a:pt x="15408" y="7508"/>
                    <a:pt x="16952" y="7129"/>
                  </a:cubicBezTo>
                  <a:cubicBezTo>
                    <a:pt x="18337" y="6790"/>
                    <a:pt x="19761" y="6277"/>
                    <a:pt x="21202" y="6277"/>
                  </a:cubicBezTo>
                  <a:cubicBezTo>
                    <a:pt x="21295" y="6277"/>
                    <a:pt x="21389" y="6279"/>
                    <a:pt x="21483" y="6284"/>
                  </a:cubicBezTo>
                  <a:cubicBezTo>
                    <a:pt x="21498" y="6284"/>
                    <a:pt x="21511" y="6281"/>
                    <a:pt x="21523" y="6278"/>
                  </a:cubicBezTo>
                  <a:lnTo>
                    <a:pt x="21523" y="6278"/>
                  </a:lnTo>
                  <a:cubicBezTo>
                    <a:pt x="21500" y="6306"/>
                    <a:pt x="21493" y="6347"/>
                    <a:pt x="21528" y="6376"/>
                  </a:cubicBezTo>
                  <a:cubicBezTo>
                    <a:pt x="24188" y="8571"/>
                    <a:pt x="26833" y="10783"/>
                    <a:pt x="29477" y="12995"/>
                  </a:cubicBezTo>
                  <a:cubicBezTo>
                    <a:pt x="29482" y="12999"/>
                    <a:pt x="29486" y="13003"/>
                    <a:pt x="29490" y="13008"/>
                  </a:cubicBezTo>
                  <a:cubicBezTo>
                    <a:pt x="29492" y="13009"/>
                    <a:pt x="29494" y="13010"/>
                    <a:pt x="29496" y="13012"/>
                  </a:cubicBezTo>
                  <a:cubicBezTo>
                    <a:pt x="31701" y="14857"/>
                    <a:pt x="33907" y="16703"/>
                    <a:pt x="36122" y="18537"/>
                  </a:cubicBezTo>
                  <a:cubicBezTo>
                    <a:pt x="38247" y="20296"/>
                    <a:pt x="40378" y="22044"/>
                    <a:pt x="42504" y="23802"/>
                  </a:cubicBezTo>
                  <a:cubicBezTo>
                    <a:pt x="42614" y="23922"/>
                    <a:pt x="42727" y="24044"/>
                    <a:pt x="42838" y="24165"/>
                  </a:cubicBezTo>
                  <a:cubicBezTo>
                    <a:pt x="42889" y="24221"/>
                    <a:pt x="42951" y="24244"/>
                    <a:pt x="43013" y="24244"/>
                  </a:cubicBezTo>
                  <a:cubicBezTo>
                    <a:pt x="43021" y="24244"/>
                    <a:pt x="43029" y="24243"/>
                    <a:pt x="43038" y="24242"/>
                  </a:cubicBezTo>
                  <a:cubicBezTo>
                    <a:pt x="43134" y="24322"/>
                    <a:pt x="43231" y="24402"/>
                    <a:pt x="43327" y="24482"/>
                  </a:cubicBezTo>
                  <a:cubicBezTo>
                    <a:pt x="44270" y="25263"/>
                    <a:pt x="45201" y="26075"/>
                    <a:pt x="46137" y="26882"/>
                  </a:cubicBezTo>
                  <a:cubicBezTo>
                    <a:pt x="46205" y="26955"/>
                    <a:pt x="46272" y="27025"/>
                    <a:pt x="46339" y="27099"/>
                  </a:cubicBezTo>
                  <a:cubicBezTo>
                    <a:pt x="46381" y="27144"/>
                    <a:pt x="46431" y="27169"/>
                    <a:pt x="46479" y="27176"/>
                  </a:cubicBezTo>
                  <a:cubicBezTo>
                    <a:pt x="47445" y="28005"/>
                    <a:pt x="48417" y="28825"/>
                    <a:pt x="49418" y="29600"/>
                  </a:cubicBezTo>
                  <a:cubicBezTo>
                    <a:pt x="49722" y="29876"/>
                    <a:pt x="50044" y="30129"/>
                    <a:pt x="50387" y="30337"/>
                  </a:cubicBezTo>
                  <a:cubicBezTo>
                    <a:pt x="50394" y="30341"/>
                    <a:pt x="50400" y="30341"/>
                    <a:pt x="50406" y="30344"/>
                  </a:cubicBezTo>
                  <a:cubicBezTo>
                    <a:pt x="50531" y="30435"/>
                    <a:pt x="50655" y="30525"/>
                    <a:pt x="50781" y="30614"/>
                  </a:cubicBezTo>
                  <a:cubicBezTo>
                    <a:pt x="50794" y="30624"/>
                    <a:pt x="50807" y="30628"/>
                    <a:pt x="50819" y="30628"/>
                  </a:cubicBezTo>
                  <a:cubicBezTo>
                    <a:pt x="50870" y="30628"/>
                    <a:pt x="50905" y="30559"/>
                    <a:pt x="50858" y="30514"/>
                  </a:cubicBezTo>
                  <a:cubicBezTo>
                    <a:pt x="50830" y="30487"/>
                    <a:pt x="50801" y="30462"/>
                    <a:pt x="50773" y="30435"/>
                  </a:cubicBezTo>
                  <a:cubicBezTo>
                    <a:pt x="50809" y="30421"/>
                    <a:pt x="50836" y="30386"/>
                    <a:pt x="50813" y="30343"/>
                  </a:cubicBezTo>
                  <a:cubicBezTo>
                    <a:pt x="50701" y="30130"/>
                    <a:pt x="50579" y="29921"/>
                    <a:pt x="50455" y="29714"/>
                  </a:cubicBezTo>
                  <a:cubicBezTo>
                    <a:pt x="50450" y="29698"/>
                    <a:pt x="50442" y="29683"/>
                    <a:pt x="50432" y="29669"/>
                  </a:cubicBezTo>
                  <a:cubicBezTo>
                    <a:pt x="50428" y="29664"/>
                    <a:pt x="50424" y="29660"/>
                    <a:pt x="50420" y="29654"/>
                  </a:cubicBezTo>
                  <a:cubicBezTo>
                    <a:pt x="49876" y="28748"/>
                    <a:pt x="49250" y="27880"/>
                    <a:pt x="48692" y="26989"/>
                  </a:cubicBezTo>
                  <a:cubicBezTo>
                    <a:pt x="47994" y="25875"/>
                    <a:pt x="47299" y="24759"/>
                    <a:pt x="46610" y="23639"/>
                  </a:cubicBezTo>
                  <a:cubicBezTo>
                    <a:pt x="45493" y="21822"/>
                    <a:pt x="44413" y="19983"/>
                    <a:pt x="43333" y="18145"/>
                  </a:cubicBezTo>
                  <a:cubicBezTo>
                    <a:pt x="43347" y="18099"/>
                    <a:pt x="43345" y="18045"/>
                    <a:pt x="43304" y="17992"/>
                  </a:cubicBezTo>
                  <a:cubicBezTo>
                    <a:pt x="43273" y="17952"/>
                    <a:pt x="43243" y="17915"/>
                    <a:pt x="43212" y="17881"/>
                  </a:cubicBezTo>
                  <a:cubicBezTo>
                    <a:pt x="43172" y="17833"/>
                    <a:pt x="43132" y="17785"/>
                    <a:pt x="43093" y="17737"/>
                  </a:cubicBezTo>
                  <a:cubicBezTo>
                    <a:pt x="42896" y="17403"/>
                    <a:pt x="42700" y="17067"/>
                    <a:pt x="42502" y="16733"/>
                  </a:cubicBezTo>
                  <a:cubicBezTo>
                    <a:pt x="39915" y="12346"/>
                    <a:pt x="37309" y="7913"/>
                    <a:pt x="34194" y="3873"/>
                  </a:cubicBezTo>
                  <a:cubicBezTo>
                    <a:pt x="34006" y="3525"/>
                    <a:pt x="33716" y="2900"/>
                    <a:pt x="33365" y="2764"/>
                  </a:cubicBezTo>
                  <a:cubicBezTo>
                    <a:pt x="33340" y="2754"/>
                    <a:pt x="33317" y="2749"/>
                    <a:pt x="33294" y="2744"/>
                  </a:cubicBezTo>
                  <a:cubicBezTo>
                    <a:pt x="33263" y="2722"/>
                    <a:pt x="33228" y="2704"/>
                    <a:pt x="33186" y="2696"/>
                  </a:cubicBezTo>
                  <a:cubicBezTo>
                    <a:pt x="33182" y="2695"/>
                    <a:pt x="33177" y="2695"/>
                    <a:pt x="33173" y="2695"/>
                  </a:cubicBezTo>
                  <a:cubicBezTo>
                    <a:pt x="33143" y="2695"/>
                    <a:pt x="33114" y="2715"/>
                    <a:pt x="33097" y="2741"/>
                  </a:cubicBezTo>
                  <a:cubicBezTo>
                    <a:pt x="33078" y="2745"/>
                    <a:pt x="33062" y="2753"/>
                    <a:pt x="33044" y="2762"/>
                  </a:cubicBezTo>
                  <a:cubicBezTo>
                    <a:pt x="33032" y="2700"/>
                    <a:pt x="33001" y="2657"/>
                    <a:pt x="32931" y="2608"/>
                  </a:cubicBezTo>
                  <a:cubicBezTo>
                    <a:pt x="32837" y="2542"/>
                    <a:pt x="32724" y="2515"/>
                    <a:pt x="32612" y="2514"/>
                  </a:cubicBezTo>
                  <a:cubicBezTo>
                    <a:pt x="32608" y="2514"/>
                    <a:pt x="32604" y="2514"/>
                    <a:pt x="32601" y="2514"/>
                  </a:cubicBezTo>
                  <a:cubicBezTo>
                    <a:pt x="32406" y="2514"/>
                    <a:pt x="32232" y="2586"/>
                    <a:pt x="32091" y="2714"/>
                  </a:cubicBezTo>
                  <a:cubicBezTo>
                    <a:pt x="32075" y="2689"/>
                    <a:pt x="32048" y="2671"/>
                    <a:pt x="32011" y="2665"/>
                  </a:cubicBezTo>
                  <a:cubicBezTo>
                    <a:pt x="31516" y="2589"/>
                    <a:pt x="31017" y="2558"/>
                    <a:pt x="30518" y="2539"/>
                  </a:cubicBezTo>
                  <a:cubicBezTo>
                    <a:pt x="26327" y="2071"/>
                    <a:pt x="22108" y="1825"/>
                    <a:pt x="17907" y="1476"/>
                  </a:cubicBezTo>
                  <a:cubicBezTo>
                    <a:pt x="13109" y="1080"/>
                    <a:pt x="8316" y="608"/>
                    <a:pt x="3540" y="2"/>
                  </a:cubicBezTo>
                  <a:cubicBezTo>
                    <a:pt x="3529" y="1"/>
                    <a:pt x="3518" y="0"/>
                    <a:pt x="3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2"/>
            <p:cNvSpPr/>
            <p:nvPr/>
          </p:nvSpPr>
          <p:spPr>
            <a:xfrm>
              <a:off x="4016850" y="2177350"/>
              <a:ext cx="299425" cy="237325"/>
            </a:xfrm>
            <a:custGeom>
              <a:avLst/>
              <a:gdLst/>
              <a:ahLst/>
              <a:cxnLst/>
              <a:rect l="l" t="t" r="r" b="b"/>
              <a:pathLst>
                <a:path w="11977" h="9493" extrusionOk="0">
                  <a:moveTo>
                    <a:pt x="101" y="1"/>
                  </a:moveTo>
                  <a:cubicBezTo>
                    <a:pt x="43" y="1"/>
                    <a:pt x="0" y="83"/>
                    <a:pt x="56" y="132"/>
                  </a:cubicBezTo>
                  <a:cubicBezTo>
                    <a:pt x="1929" y="1804"/>
                    <a:pt x="3925" y="3353"/>
                    <a:pt x="5892" y="4911"/>
                  </a:cubicBezTo>
                  <a:cubicBezTo>
                    <a:pt x="7861" y="6470"/>
                    <a:pt x="9838" y="8036"/>
                    <a:pt x="11890" y="9484"/>
                  </a:cubicBezTo>
                  <a:cubicBezTo>
                    <a:pt x="11898" y="9490"/>
                    <a:pt x="11907" y="9493"/>
                    <a:pt x="11915" y="9493"/>
                  </a:cubicBezTo>
                  <a:cubicBezTo>
                    <a:pt x="11950" y="9493"/>
                    <a:pt x="11976" y="9445"/>
                    <a:pt x="11942" y="9418"/>
                  </a:cubicBezTo>
                  <a:cubicBezTo>
                    <a:pt x="9992" y="7830"/>
                    <a:pt x="7987" y="6310"/>
                    <a:pt x="6021" y="4746"/>
                  </a:cubicBezTo>
                  <a:cubicBezTo>
                    <a:pt x="4053" y="3181"/>
                    <a:pt x="2135" y="1550"/>
                    <a:pt x="145" y="17"/>
                  </a:cubicBezTo>
                  <a:cubicBezTo>
                    <a:pt x="130" y="6"/>
                    <a:pt x="115"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2"/>
            <p:cNvSpPr/>
            <p:nvPr/>
          </p:nvSpPr>
          <p:spPr>
            <a:xfrm>
              <a:off x="3605400" y="1855700"/>
              <a:ext cx="370825" cy="295900"/>
            </a:xfrm>
            <a:custGeom>
              <a:avLst/>
              <a:gdLst/>
              <a:ahLst/>
              <a:cxnLst/>
              <a:rect l="l" t="t" r="r" b="b"/>
              <a:pathLst>
                <a:path w="14833" h="11836" extrusionOk="0">
                  <a:moveTo>
                    <a:pt x="118" y="0"/>
                  </a:moveTo>
                  <a:cubicBezTo>
                    <a:pt x="51" y="0"/>
                    <a:pt x="1" y="89"/>
                    <a:pt x="67" y="141"/>
                  </a:cubicBezTo>
                  <a:cubicBezTo>
                    <a:pt x="2544" y="2060"/>
                    <a:pt x="5081" y="3897"/>
                    <a:pt x="7532" y="5852"/>
                  </a:cubicBezTo>
                  <a:cubicBezTo>
                    <a:pt x="9975" y="7803"/>
                    <a:pt x="12288" y="9947"/>
                    <a:pt x="14781" y="11831"/>
                  </a:cubicBezTo>
                  <a:cubicBezTo>
                    <a:pt x="14786" y="11834"/>
                    <a:pt x="14790" y="11835"/>
                    <a:pt x="14795" y="11835"/>
                  </a:cubicBezTo>
                  <a:cubicBezTo>
                    <a:pt x="14814" y="11835"/>
                    <a:pt x="14833" y="11812"/>
                    <a:pt x="14817" y="11795"/>
                  </a:cubicBezTo>
                  <a:cubicBezTo>
                    <a:pt x="12657" y="9618"/>
                    <a:pt x="10154" y="7717"/>
                    <a:pt x="7763" y="5801"/>
                  </a:cubicBezTo>
                  <a:cubicBezTo>
                    <a:pt x="5286" y="3815"/>
                    <a:pt x="2784" y="1810"/>
                    <a:pt x="164" y="15"/>
                  </a:cubicBezTo>
                  <a:cubicBezTo>
                    <a:pt x="149" y="5"/>
                    <a:pt x="133"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2"/>
            <p:cNvSpPr/>
            <p:nvPr/>
          </p:nvSpPr>
          <p:spPr>
            <a:xfrm>
              <a:off x="3929550" y="2147350"/>
              <a:ext cx="391750" cy="308175"/>
            </a:xfrm>
            <a:custGeom>
              <a:avLst/>
              <a:gdLst/>
              <a:ahLst/>
              <a:cxnLst/>
              <a:rect l="l" t="t" r="r" b="b"/>
              <a:pathLst>
                <a:path w="15670" h="12327" extrusionOk="0">
                  <a:moveTo>
                    <a:pt x="103" y="1"/>
                  </a:moveTo>
                  <a:cubicBezTo>
                    <a:pt x="43" y="1"/>
                    <a:pt x="1" y="83"/>
                    <a:pt x="57" y="133"/>
                  </a:cubicBezTo>
                  <a:cubicBezTo>
                    <a:pt x="2500" y="2319"/>
                    <a:pt x="5166" y="4290"/>
                    <a:pt x="7742" y="6315"/>
                  </a:cubicBezTo>
                  <a:cubicBezTo>
                    <a:pt x="10325" y="8349"/>
                    <a:pt x="12935" y="10347"/>
                    <a:pt x="15568" y="12316"/>
                  </a:cubicBezTo>
                  <a:cubicBezTo>
                    <a:pt x="15578" y="12323"/>
                    <a:pt x="15588" y="12326"/>
                    <a:pt x="15597" y="12326"/>
                  </a:cubicBezTo>
                  <a:cubicBezTo>
                    <a:pt x="15638" y="12326"/>
                    <a:pt x="15670" y="12270"/>
                    <a:pt x="15629" y="12238"/>
                  </a:cubicBezTo>
                  <a:cubicBezTo>
                    <a:pt x="13034" y="10219"/>
                    <a:pt x="10446" y="8192"/>
                    <a:pt x="7864" y="6157"/>
                  </a:cubicBezTo>
                  <a:cubicBezTo>
                    <a:pt x="5288" y="4125"/>
                    <a:pt x="2789" y="1962"/>
                    <a:pt x="148" y="17"/>
                  </a:cubicBezTo>
                  <a:cubicBezTo>
                    <a:pt x="133" y="6"/>
                    <a:pt x="117"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2"/>
            <p:cNvSpPr/>
            <p:nvPr/>
          </p:nvSpPr>
          <p:spPr>
            <a:xfrm>
              <a:off x="3621075" y="1892375"/>
              <a:ext cx="253825" cy="207675"/>
            </a:xfrm>
            <a:custGeom>
              <a:avLst/>
              <a:gdLst/>
              <a:ahLst/>
              <a:cxnLst/>
              <a:rect l="l" t="t" r="r" b="b"/>
              <a:pathLst>
                <a:path w="10153" h="8307" extrusionOk="0">
                  <a:moveTo>
                    <a:pt x="60" y="0"/>
                  </a:moveTo>
                  <a:cubicBezTo>
                    <a:pt x="26" y="0"/>
                    <a:pt x="0" y="48"/>
                    <a:pt x="34" y="77"/>
                  </a:cubicBezTo>
                  <a:cubicBezTo>
                    <a:pt x="3348" y="2843"/>
                    <a:pt x="6691" y="5579"/>
                    <a:pt x="10047" y="8295"/>
                  </a:cubicBezTo>
                  <a:cubicBezTo>
                    <a:pt x="10058" y="8303"/>
                    <a:pt x="10068" y="8307"/>
                    <a:pt x="10078" y="8307"/>
                  </a:cubicBezTo>
                  <a:cubicBezTo>
                    <a:pt x="10119" y="8307"/>
                    <a:pt x="10152" y="8247"/>
                    <a:pt x="10111" y="8212"/>
                  </a:cubicBezTo>
                  <a:cubicBezTo>
                    <a:pt x="6788" y="5456"/>
                    <a:pt x="3448" y="2716"/>
                    <a:pt x="85" y="10"/>
                  </a:cubicBezTo>
                  <a:cubicBezTo>
                    <a:pt x="77" y="3"/>
                    <a:pt x="68"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2"/>
            <p:cNvSpPr/>
            <p:nvPr/>
          </p:nvSpPr>
          <p:spPr>
            <a:xfrm>
              <a:off x="3787425" y="2070050"/>
              <a:ext cx="512300" cy="414025"/>
            </a:xfrm>
            <a:custGeom>
              <a:avLst/>
              <a:gdLst/>
              <a:ahLst/>
              <a:cxnLst/>
              <a:rect l="l" t="t" r="r" b="b"/>
              <a:pathLst>
                <a:path w="20492" h="16561" extrusionOk="0">
                  <a:moveTo>
                    <a:pt x="74" y="0"/>
                  </a:moveTo>
                  <a:cubicBezTo>
                    <a:pt x="33" y="0"/>
                    <a:pt x="1" y="58"/>
                    <a:pt x="42" y="91"/>
                  </a:cubicBezTo>
                  <a:cubicBezTo>
                    <a:pt x="3411" y="2856"/>
                    <a:pt x="6874" y="5511"/>
                    <a:pt x="10266" y="8248"/>
                  </a:cubicBezTo>
                  <a:cubicBezTo>
                    <a:pt x="13657" y="10986"/>
                    <a:pt x="16984" y="13803"/>
                    <a:pt x="20372" y="16547"/>
                  </a:cubicBezTo>
                  <a:cubicBezTo>
                    <a:pt x="20383" y="16557"/>
                    <a:pt x="20396" y="16561"/>
                    <a:pt x="20407" y="16561"/>
                  </a:cubicBezTo>
                  <a:cubicBezTo>
                    <a:pt x="20455" y="16561"/>
                    <a:pt x="20491" y="16492"/>
                    <a:pt x="20445" y="16451"/>
                  </a:cubicBezTo>
                  <a:cubicBezTo>
                    <a:pt x="17176" y="13569"/>
                    <a:pt x="13780" y="10824"/>
                    <a:pt x="10396" y="8080"/>
                  </a:cubicBezTo>
                  <a:cubicBezTo>
                    <a:pt x="7012" y="5339"/>
                    <a:pt x="3625" y="2576"/>
                    <a:pt x="105" y="11"/>
                  </a:cubicBezTo>
                  <a:cubicBezTo>
                    <a:pt x="95" y="4"/>
                    <a:pt x="84"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2"/>
            <p:cNvSpPr/>
            <p:nvPr/>
          </p:nvSpPr>
          <p:spPr>
            <a:xfrm>
              <a:off x="3069450" y="1946725"/>
              <a:ext cx="236450" cy="56650"/>
            </a:xfrm>
            <a:custGeom>
              <a:avLst/>
              <a:gdLst/>
              <a:ahLst/>
              <a:cxnLst/>
              <a:rect l="l" t="t" r="r" b="b"/>
              <a:pathLst>
                <a:path w="9458" h="2266" extrusionOk="0">
                  <a:moveTo>
                    <a:pt x="9416" y="0"/>
                  </a:moveTo>
                  <a:cubicBezTo>
                    <a:pt x="9413" y="0"/>
                    <a:pt x="9410" y="1"/>
                    <a:pt x="9407" y="1"/>
                  </a:cubicBezTo>
                  <a:cubicBezTo>
                    <a:pt x="6289" y="598"/>
                    <a:pt x="3154" y="1313"/>
                    <a:pt x="83" y="2120"/>
                  </a:cubicBezTo>
                  <a:cubicBezTo>
                    <a:pt x="1" y="2142"/>
                    <a:pt x="9" y="2266"/>
                    <a:pt x="87" y="2266"/>
                  </a:cubicBezTo>
                  <a:cubicBezTo>
                    <a:pt x="92" y="2266"/>
                    <a:pt x="98" y="2265"/>
                    <a:pt x="104" y="2264"/>
                  </a:cubicBezTo>
                  <a:cubicBezTo>
                    <a:pt x="3219" y="1640"/>
                    <a:pt x="6353" y="905"/>
                    <a:pt x="9418" y="72"/>
                  </a:cubicBezTo>
                  <a:cubicBezTo>
                    <a:pt x="9457" y="62"/>
                    <a:pt x="9455" y="0"/>
                    <a:pt x="9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2"/>
            <p:cNvSpPr/>
            <p:nvPr/>
          </p:nvSpPr>
          <p:spPr>
            <a:xfrm>
              <a:off x="3044700" y="1880200"/>
              <a:ext cx="508650" cy="100150"/>
            </a:xfrm>
            <a:custGeom>
              <a:avLst/>
              <a:gdLst/>
              <a:ahLst/>
              <a:cxnLst/>
              <a:rect l="l" t="t" r="r" b="b"/>
              <a:pathLst>
                <a:path w="20346" h="4006" extrusionOk="0">
                  <a:moveTo>
                    <a:pt x="20285" y="0"/>
                  </a:moveTo>
                  <a:cubicBezTo>
                    <a:pt x="20282" y="0"/>
                    <a:pt x="20280" y="1"/>
                    <a:pt x="20277" y="1"/>
                  </a:cubicBezTo>
                  <a:cubicBezTo>
                    <a:pt x="16891" y="463"/>
                    <a:pt x="13516" y="1138"/>
                    <a:pt x="10162" y="1789"/>
                  </a:cubicBezTo>
                  <a:cubicBezTo>
                    <a:pt x="6811" y="2438"/>
                    <a:pt x="3392" y="2979"/>
                    <a:pt x="92" y="3847"/>
                  </a:cubicBezTo>
                  <a:cubicBezTo>
                    <a:pt x="0" y="3870"/>
                    <a:pt x="8" y="4005"/>
                    <a:pt x="98" y="4005"/>
                  </a:cubicBezTo>
                  <a:cubicBezTo>
                    <a:pt x="103" y="4005"/>
                    <a:pt x="108" y="4005"/>
                    <a:pt x="113" y="4004"/>
                  </a:cubicBezTo>
                  <a:cubicBezTo>
                    <a:pt x="3491" y="3491"/>
                    <a:pt x="6841" y="2679"/>
                    <a:pt x="10197" y="2039"/>
                  </a:cubicBezTo>
                  <a:cubicBezTo>
                    <a:pt x="13559" y="1399"/>
                    <a:pt x="16947" y="826"/>
                    <a:pt x="20289" y="93"/>
                  </a:cubicBezTo>
                  <a:cubicBezTo>
                    <a:pt x="20345" y="81"/>
                    <a:pt x="20338" y="0"/>
                    <a:pt x="20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2"/>
            <p:cNvSpPr/>
            <p:nvPr/>
          </p:nvSpPr>
          <p:spPr>
            <a:xfrm>
              <a:off x="3308600" y="1852425"/>
              <a:ext cx="280450" cy="62275"/>
            </a:xfrm>
            <a:custGeom>
              <a:avLst/>
              <a:gdLst/>
              <a:ahLst/>
              <a:cxnLst/>
              <a:rect l="l" t="t" r="r" b="b"/>
              <a:pathLst>
                <a:path w="11218" h="2491" extrusionOk="0">
                  <a:moveTo>
                    <a:pt x="11142" y="1"/>
                  </a:moveTo>
                  <a:cubicBezTo>
                    <a:pt x="11137" y="1"/>
                    <a:pt x="11133" y="2"/>
                    <a:pt x="11128" y="3"/>
                  </a:cubicBezTo>
                  <a:cubicBezTo>
                    <a:pt x="9305" y="502"/>
                    <a:pt x="7479" y="979"/>
                    <a:pt x="5631" y="1378"/>
                  </a:cubicBezTo>
                  <a:cubicBezTo>
                    <a:pt x="3782" y="1779"/>
                    <a:pt x="1904" y="2021"/>
                    <a:pt x="54" y="2403"/>
                  </a:cubicBezTo>
                  <a:cubicBezTo>
                    <a:pt x="0" y="2414"/>
                    <a:pt x="8" y="2490"/>
                    <a:pt x="61" y="2490"/>
                  </a:cubicBezTo>
                  <a:cubicBezTo>
                    <a:pt x="62" y="2490"/>
                    <a:pt x="64" y="2490"/>
                    <a:pt x="66" y="2490"/>
                  </a:cubicBezTo>
                  <a:cubicBezTo>
                    <a:pt x="1983" y="2339"/>
                    <a:pt x="3917" y="1909"/>
                    <a:pt x="5794" y="1501"/>
                  </a:cubicBezTo>
                  <a:cubicBezTo>
                    <a:pt x="7600" y="1111"/>
                    <a:pt x="9394" y="659"/>
                    <a:pt x="11159" y="115"/>
                  </a:cubicBezTo>
                  <a:cubicBezTo>
                    <a:pt x="11217" y="98"/>
                    <a:pt x="11197" y="1"/>
                    <a:pt x="1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2"/>
            <p:cNvSpPr/>
            <p:nvPr/>
          </p:nvSpPr>
          <p:spPr>
            <a:xfrm>
              <a:off x="3056025" y="1918550"/>
              <a:ext cx="224425" cy="41925"/>
            </a:xfrm>
            <a:custGeom>
              <a:avLst/>
              <a:gdLst/>
              <a:ahLst/>
              <a:cxnLst/>
              <a:rect l="l" t="t" r="r" b="b"/>
              <a:pathLst>
                <a:path w="8977" h="1677" extrusionOk="0">
                  <a:moveTo>
                    <a:pt x="8894" y="1"/>
                  </a:moveTo>
                  <a:cubicBezTo>
                    <a:pt x="8890" y="1"/>
                    <a:pt x="8886" y="1"/>
                    <a:pt x="8881" y="2"/>
                  </a:cubicBezTo>
                  <a:cubicBezTo>
                    <a:pt x="5954" y="458"/>
                    <a:pt x="2964" y="870"/>
                    <a:pt x="78" y="1546"/>
                  </a:cubicBezTo>
                  <a:cubicBezTo>
                    <a:pt x="0" y="1564"/>
                    <a:pt x="11" y="1677"/>
                    <a:pt x="87" y="1677"/>
                  </a:cubicBezTo>
                  <a:cubicBezTo>
                    <a:pt x="90" y="1677"/>
                    <a:pt x="93" y="1676"/>
                    <a:pt x="97" y="1676"/>
                  </a:cubicBezTo>
                  <a:cubicBezTo>
                    <a:pt x="3040" y="1330"/>
                    <a:pt x="5992" y="697"/>
                    <a:pt x="8899" y="129"/>
                  </a:cubicBezTo>
                  <a:cubicBezTo>
                    <a:pt x="8976" y="114"/>
                    <a:pt x="8965" y="1"/>
                    <a:pt x="8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2"/>
            <p:cNvSpPr/>
            <p:nvPr/>
          </p:nvSpPr>
          <p:spPr>
            <a:xfrm>
              <a:off x="3153850" y="1823950"/>
              <a:ext cx="421100" cy="93875"/>
            </a:xfrm>
            <a:custGeom>
              <a:avLst/>
              <a:gdLst/>
              <a:ahLst/>
              <a:cxnLst/>
              <a:rect l="l" t="t" r="r" b="b"/>
              <a:pathLst>
                <a:path w="16844" h="3755" extrusionOk="0">
                  <a:moveTo>
                    <a:pt x="16778" y="0"/>
                  </a:moveTo>
                  <a:cubicBezTo>
                    <a:pt x="16774" y="0"/>
                    <a:pt x="16769" y="1"/>
                    <a:pt x="16765" y="2"/>
                  </a:cubicBezTo>
                  <a:cubicBezTo>
                    <a:pt x="13991" y="650"/>
                    <a:pt x="11217" y="1299"/>
                    <a:pt x="8433" y="1895"/>
                  </a:cubicBezTo>
                  <a:cubicBezTo>
                    <a:pt x="5649" y="2493"/>
                    <a:pt x="2835" y="2993"/>
                    <a:pt x="64" y="3648"/>
                  </a:cubicBezTo>
                  <a:cubicBezTo>
                    <a:pt x="0" y="3662"/>
                    <a:pt x="7" y="3754"/>
                    <a:pt x="69" y="3754"/>
                  </a:cubicBezTo>
                  <a:cubicBezTo>
                    <a:pt x="72" y="3754"/>
                    <a:pt x="75" y="3754"/>
                    <a:pt x="79" y="3753"/>
                  </a:cubicBezTo>
                  <a:cubicBezTo>
                    <a:pt x="2889" y="3346"/>
                    <a:pt x="5689" y="2704"/>
                    <a:pt x="8460" y="2089"/>
                  </a:cubicBezTo>
                  <a:cubicBezTo>
                    <a:pt x="11243" y="1472"/>
                    <a:pt x="14021" y="828"/>
                    <a:pt x="16781" y="113"/>
                  </a:cubicBezTo>
                  <a:cubicBezTo>
                    <a:pt x="16844" y="97"/>
                    <a:pt x="16838" y="0"/>
                    <a:pt x="16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2"/>
            <p:cNvSpPr/>
            <p:nvPr/>
          </p:nvSpPr>
          <p:spPr>
            <a:xfrm>
              <a:off x="3704975" y="1790550"/>
              <a:ext cx="93950" cy="14800"/>
            </a:xfrm>
            <a:custGeom>
              <a:avLst/>
              <a:gdLst/>
              <a:ahLst/>
              <a:cxnLst/>
              <a:rect l="l" t="t" r="r" b="b"/>
              <a:pathLst>
                <a:path w="3758" h="592" extrusionOk="0">
                  <a:moveTo>
                    <a:pt x="41" y="0"/>
                  </a:moveTo>
                  <a:cubicBezTo>
                    <a:pt x="5" y="0"/>
                    <a:pt x="1" y="58"/>
                    <a:pt x="38" y="63"/>
                  </a:cubicBezTo>
                  <a:cubicBezTo>
                    <a:pt x="1261" y="252"/>
                    <a:pt x="2480" y="440"/>
                    <a:pt x="3708" y="592"/>
                  </a:cubicBezTo>
                  <a:cubicBezTo>
                    <a:pt x="3710" y="592"/>
                    <a:pt x="3712" y="592"/>
                    <a:pt x="3713" y="592"/>
                  </a:cubicBezTo>
                  <a:cubicBezTo>
                    <a:pt x="3752" y="592"/>
                    <a:pt x="3758" y="531"/>
                    <a:pt x="3716" y="524"/>
                  </a:cubicBezTo>
                  <a:cubicBezTo>
                    <a:pt x="2497" y="324"/>
                    <a:pt x="1271" y="162"/>
                    <a:pt x="46" y="1"/>
                  </a:cubicBezTo>
                  <a:cubicBezTo>
                    <a:pt x="45" y="0"/>
                    <a:pt x="43"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2"/>
            <p:cNvSpPr/>
            <p:nvPr/>
          </p:nvSpPr>
          <p:spPr>
            <a:xfrm>
              <a:off x="3178375" y="1740825"/>
              <a:ext cx="247225" cy="27725"/>
            </a:xfrm>
            <a:custGeom>
              <a:avLst/>
              <a:gdLst/>
              <a:ahLst/>
              <a:cxnLst/>
              <a:rect l="l" t="t" r="r" b="b"/>
              <a:pathLst>
                <a:path w="9889" h="1109" extrusionOk="0">
                  <a:moveTo>
                    <a:pt x="79" y="0"/>
                  </a:moveTo>
                  <a:cubicBezTo>
                    <a:pt x="13" y="0"/>
                    <a:pt x="1" y="102"/>
                    <a:pt x="70" y="109"/>
                  </a:cubicBezTo>
                  <a:cubicBezTo>
                    <a:pt x="1703" y="275"/>
                    <a:pt x="3341" y="379"/>
                    <a:pt x="4972" y="560"/>
                  </a:cubicBezTo>
                  <a:cubicBezTo>
                    <a:pt x="6601" y="742"/>
                    <a:pt x="8230" y="992"/>
                    <a:pt x="9866" y="1108"/>
                  </a:cubicBezTo>
                  <a:cubicBezTo>
                    <a:pt x="9866" y="1108"/>
                    <a:pt x="9867" y="1108"/>
                    <a:pt x="9867" y="1108"/>
                  </a:cubicBezTo>
                  <a:cubicBezTo>
                    <a:pt x="9885" y="1108"/>
                    <a:pt x="9888" y="1081"/>
                    <a:pt x="9870" y="1078"/>
                  </a:cubicBezTo>
                  <a:cubicBezTo>
                    <a:pt x="8263" y="752"/>
                    <a:pt x="6616" y="602"/>
                    <a:pt x="4988" y="437"/>
                  </a:cubicBezTo>
                  <a:cubicBezTo>
                    <a:pt x="3356" y="272"/>
                    <a:pt x="1721" y="84"/>
                    <a:pt x="83" y="0"/>
                  </a:cubicBezTo>
                  <a:cubicBezTo>
                    <a:pt x="82" y="0"/>
                    <a:pt x="8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2"/>
            <p:cNvSpPr/>
            <p:nvPr/>
          </p:nvSpPr>
          <p:spPr>
            <a:xfrm>
              <a:off x="3378725" y="1711750"/>
              <a:ext cx="183375" cy="24875"/>
            </a:xfrm>
            <a:custGeom>
              <a:avLst/>
              <a:gdLst/>
              <a:ahLst/>
              <a:cxnLst/>
              <a:rect l="l" t="t" r="r" b="b"/>
              <a:pathLst>
                <a:path w="7335" h="995" extrusionOk="0">
                  <a:moveTo>
                    <a:pt x="52" y="0"/>
                  </a:moveTo>
                  <a:cubicBezTo>
                    <a:pt x="5" y="0"/>
                    <a:pt x="0" y="71"/>
                    <a:pt x="49" y="82"/>
                  </a:cubicBezTo>
                  <a:cubicBezTo>
                    <a:pt x="2419" y="597"/>
                    <a:pt x="4862" y="839"/>
                    <a:pt x="7279" y="994"/>
                  </a:cubicBezTo>
                  <a:cubicBezTo>
                    <a:pt x="7280" y="995"/>
                    <a:pt x="7281" y="995"/>
                    <a:pt x="7282" y="995"/>
                  </a:cubicBezTo>
                  <a:cubicBezTo>
                    <a:pt x="7326" y="995"/>
                    <a:pt x="7334" y="925"/>
                    <a:pt x="7288" y="921"/>
                  </a:cubicBezTo>
                  <a:lnTo>
                    <a:pt x="7287" y="921"/>
                  </a:lnTo>
                  <a:cubicBezTo>
                    <a:pt x="4862" y="708"/>
                    <a:pt x="2469" y="335"/>
                    <a:pt x="59" y="0"/>
                  </a:cubicBezTo>
                  <a:cubicBezTo>
                    <a:pt x="57" y="0"/>
                    <a:pt x="54"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2"/>
            <p:cNvSpPr/>
            <p:nvPr/>
          </p:nvSpPr>
          <p:spPr>
            <a:xfrm>
              <a:off x="3200225" y="1703500"/>
              <a:ext cx="132300" cy="10375"/>
            </a:xfrm>
            <a:custGeom>
              <a:avLst/>
              <a:gdLst/>
              <a:ahLst/>
              <a:cxnLst/>
              <a:rect l="l" t="t" r="r" b="b"/>
              <a:pathLst>
                <a:path w="5292" h="415" extrusionOk="0">
                  <a:moveTo>
                    <a:pt x="75" y="1"/>
                  </a:moveTo>
                  <a:cubicBezTo>
                    <a:pt x="14" y="1"/>
                    <a:pt x="1" y="93"/>
                    <a:pt x="64" y="99"/>
                  </a:cubicBezTo>
                  <a:cubicBezTo>
                    <a:pt x="1777" y="271"/>
                    <a:pt x="3515" y="356"/>
                    <a:pt x="5235" y="414"/>
                  </a:cubicBezTo>
                  <a:cubicBezTo>
                    <a:pt x="5236" y="414"/>
                    <a:pt x="5236" y="414"/>
                    <a:pt x="5237" y="414"/>
                  </a:cubicBezTo>
                  <a:cubicBezTo>
                    <a:pt x="5281" y="414"/>
                    <a:pt x="5292" y="345"/>
                    <a:pt x="5243" y="341"/>
                  </a:cubicBezTo>
                  <a:cubicBezTo>
                    <a:pt x="3531" y="182"/>
                    <a:pt x="1796" y="47"/>
                    <a:pt x="76" y="1"/>
                  </a:cubicBezTo>
                  <a:cubicBezTo>
                    <a:pt x="76" y="1"/>
                    <a:pt x="75"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2"/>
            <p:cNvSpPr/>
            <p:nvPr/>
          </p:nvSpPr>
          <p:spPr>
            <a:xfrm>
              <a:off x="3234725" y="1688900"/>
              <a:ext cx="629250" cy="70700"/>
            </a:xfrm>
            <a:custGeom>
              <a:avLst/>
              <a:gdLst/>
              <a:ahLst/>
              <a:cxnLst/>
              <a:rect l="l" t="t" r="r" b="b"/>
              <a:pathLst>
                <a:path w="25170" h="2828" extrusionOk="0">
                  <a:moveTo>
                    <a:pt x="68" y="0"/>
                  </a:moveTo>
                  <a:cubicBezTo>
                    <a:pt x="12" y="0"/>
                    <a:pt x="1" y="84"/>
                    <a:pt x="59" y="91"/>
                  </a:cubicBezTo>
                  <a:cubicBezTo>
                    <a:pt x="4239" y="516"/>
                    <a:pt x="8429" y="823"/>
                    <a:pt x="12606" y="1286"/>
                  </a:cubicBezTo>
                  <a:cubicBezTo>
                    <a:pt x="16783" y="1750"/>
                    <a:pt x="20944" y="2326"/>
                    <a:pt x="25116" y="2827"/>
                  </a:cubicBezTo>
                  <a:cubicBezTo>
                    <a:pt x="25118" y="2827"/>
                    <a:pt x="25120" y="2827"/>
                    <a:pt x="25122" y="2827"/>
                  </a:cubicBezTo>
                  <a:cubicBezTo>
                    <a:pt x="25164" y="2827"/>
                    <a:pt x="25169" y="2761"/>
                    <a:pt x="25125" y="2754"/>
                  </a:cubicBezTo>
                  <a:cubicBezTo>
                    <a:pt x="20982" y="2072"/>
                    <a:pt x="16798" y="1591"/>
                    <a:pt x="12624" y="1139"/>
                  </a:cubicBezTo>
                  <a:cubicBezTo>
                    <a:pt x="8453" y="689"/>
                    <a:pt x="4261" y="221"/>
                    <a:pt x="70" y="0"/>
                  </a:cubicBezTo>
                  <a:cubicBezTo>
                    <a:pt x="69" y="0"/>
                    <a:pt x="68"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2"/>
            <p:cNvSpPr/>
            <p:nvPr/>
          </p:nvSpPr>
          <p:spPr>
            <a:xfrm>
              <a:off x="3219925" y="1670075"/>
              <a:ext cx="548600" cy="60425"/>
            </a:xfrm>
            <a:custGeom>
              <a:avLst/>
              <a:gdLst/>
              <a:ahLst/>
              <a:cxnLst/>
              <a:rect l="l" t="t" r="r" b="b"/>
              <a:pathLst>
                <a:path w="21944" h="2417" extrusionOk="0">
                  <a:moveTo>
                    <a:pt x="93" y="0"/>
                  </a:moveTo>
                  <a:cubicBezTo>
                    <a:pt x="15" y="0"/>
                    <a:pt x="1" y="118"/>
                    <a:pt x="81" y="126"/>
                  </a:cubicBezTo>
                  <a:cubicBezTo>
                    <a:pt x="3717" y="510"/>
                    <a:pt x="7368" y="757"/>
                    <a:pt x="11005" y="1146"/>
                  </a:cubicBezTo>
                  <a:cubicBezTo>
                    <a:pt x="14637" y="1534"/>
                    <a:pt x="18262" y="2106"/>
                    <a:pt x="21901" y="2417"/>
                  </a:cubicBezTo>
                  <a:cubicBezTo>
                    <a:pt x="21903" y="2417"/>
                    <a:pt x="21904" y="2417"/>
                    <a:pt x="21905" y="2417"/>
                  </a:cubicBezTo>
                  <a:cubicBezTo>
                    <a:pt x="21940" y="2417"/>
                    <a:pt x="21943" y="2366"/>
                    <a:pt x="21908" y="2360"/>
                  </a:cubicBezTo>
                  <a:cubicBezTo>
                    <a:pt x="18323" y="1701"/>
                    <a:pt x="14645" y="1388"/>
                    <a:pt x="11022" y="1002"/>
                  </a:cubicBezTo>
                  <a:cubicBezTo>
                    <a:pt x="7393" y="617"/>
                    <a:pt x="3741" y="192"/>
                    <a:pt x="97" y="0"/>
                  </a:cubicBezTo>
                  <a:cubicBezTo>
                    <a:pt x="96" y="0"/>
                    <a:pt x="94"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2"/>
            <p:cNvSpPr/>
            <p:nvPr/>
          </p:nvSpPr>
          <p:spPr>
            <a:xfrm>
              <a:off x="3228750" y="1650750"/>
              <a:ext cx="343650" cy="31675"/>
            </a:xfrm>
            <a:custGeom>
              <a:avLst/>
              <a:gdLst/>
              <a:ahLst/>
              <a:cxnLst/>
              <a:rect l="l" t="t" r="r" b="b"/>
              <a:pathLst>
                <a:path w="13746" h="1267" extrusionOk="0">
                  <a:moveTo>
                    <a:pt x="62" y="1"/>
                  </a:moveTo>
                  <a:cubicBezTo>
                    <a:pt x="9" y="1"/>
                    <a:pt x="1" y="78"/>
                    <a:pt x="55" y="89"/>
                  </a:cubicBezTo>
                  <a:cubicBezTo>
                    <a:pt x="2282" y="530"/>
                    <a:pt x="4612" y="668"/>
                    <a:pt x="6872" y="868"/>
                  </a:cubicBezTo>
                  <a:cubicBezTo>
                    <a:pt x="9150" y="1068"/>
                    <a:pt x="11435" y="1209"/>
                    <a:pt x="13723" y="1267"/>
                  </a:cubicBezTo>
                  <a:cubicBezTo>
                    <a:pt x="13742" y="1267"/>
                    <a:pt x="13746" y="1238"/>
                    <a:pt x="13725" y="1237"/>
                  </a:cubicBezTo>
                  <a:cubicBezTo>
                    <a:pt x="11444" y="1110"/>
                    <a:pt x="9161" y="964"/>
                    <a:pt x="6884" y="762"/>
                  </a:cubicBezTo>
                  <a:cubicBezTo>
                    <a:pt x="4608" y="561"/>
                    <a:pt x="2342" y="174"/>
                    <a:pt x="66" y="1"/>
                  </a:cubicBezTo>
                  <a:cubicBezTo>
                    <a:pt x="64"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42"/>
          <p:cNvGrpSpPr/>
          <p:nvPr/>
        </p:nvGrpSpPr>
        <p:grpSpPr>
          <a:xfrm>
            <a:off x="1991384" y="4430111"/>
            <a:ext cx="1902062" cy="427145"/>
            <a:chOff x="3397300" y="3319750"/>
            <a:chExt cx="1067375" cy="239700"/>
          </a:xfrm>
        </p:grpSpPr>
        <p:sp>
          <p:nvSpPr>
            <p:cNvPr id="2357" name="Google Shape;2357;p42"/>
            <p:cNvSpPr/>
            <p:nvPr/>
          </p:nvSpPr>
          <p:spPr>
            <a:xfrm>
              <a:off x="4186250" y="3549350"/>
              <a:ext cx="13050" cy="9200"/>
            </a:xfrm>
            <a:custGeom>
              <a:avLst/>
              <a:gdLst/>
              <a:ahLst/>
              <a:cxnLst/>
              <a:rect l="l" t="t" r="r" b="b"/>
              <a:pathLst>
                <a:path w="522" h="368" extrusionOk="0">
                  <a:moveTo>
                    <a:pt x="1" y="1"/>
                  </a:moveTo>
                  <a:lnTo>
                    <a:pt x="1" y="1"/>
                  </a:lnTo>
                  <a:cubicBezTo>
                    <a:pt x="174" y="124"/>
                    <a:pt x="347" y="246"/>
                    <a:pt x="521" y="367"/>
                  </a:cubicBezTo>
                  <a:cubicBezTo>
                    <a:pt x="437" y="298"/>
                    <a:pt x="354" y="228"/>
                    <a:pt x="271" y="159"/>
                  </a:cubicBezTo>
                  <a:cubicBezTo>
                    <a:pt x="180" y="105"/>
                    <a:pt x="90" y="5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2"/>
            <p:cNvSpPr/>
            <p:nvPr/>
          </p:nvSpPr>
          <p:spPr>
            <a:xfrm>
              <a:off x="4203125" y="3499225"/>
              <a:ext cx="14325" cy="10325"/>
            </a:xfrm>
            <a:custGeom>
              <a:avLst/>
              <a:gdLst/>
              <a:ahLst/>
              <a:cxnLst/>
              <a:rect l="l" t="t" r="r" b="b"/>
              <a:pathLst>
                <a:path w="573" h="413" extrusionOk="0">
                  <a:moveTo>
                    <a:pt x="0" y="0"/>
                  </a:moveTo>
                  <a:lnTo>
                    <a:pt x="456" y="352"/>
                  </a:lnTo>
                  <a:cubicBezTo>
                    <a:pt x="461" y="355"/>
                    <a:pt x="467" y="356"/>
                    <a:pt x="472" y="359"/>
                  </a:cubicBezTo>
                  <a:cubicBezTo>
                    <a:pt x="503" y="376"/>
                    <a:pt x="533" y="395"/>
                    <a:pt x="563" y="413"/>
                  </a:cubicBezTo>
                  <a:cubicBezTo>
                    <a:pt x="566" y="410"/>
                    <a:pt x="570" y="407"/>
                    <a:pt x="572" y="405"/>
                  </a:cubicBezTo>
                  <a:cubicBezTo>
                    <a:pt x="383" y="270"/>
                    <a:pt x="192" y="1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2"/>
            <p:cNvSpPr/>
            <p:nvPr/>
          </p:nvSpPr>
          <p:spPr>
            <a:xfrm>
              <a:off x="3416875" y="3327775"/>
              <a:ext cx="1031875" cy="231650"/>
            </a:xfrm>
            <a:custGeom>
              <a:avLst/>
              <a:gdLst/>
              <a:ahLst/>
              <a:cxnLst/>
              <a:rect l="l" t="t" r="r" b="b"/>
              <a:pathLst>
                <a:path w="41275" h="9266" extrusionOk="0">
                  <a:moveTo>
                    <a:pt x="27627" y="0"/>
                  </a:moveTo>
                  <a:cubicBezTo>
                    <a:pt x="27556" y="0"/>
                    <a:pt x="27481" y="14"/>
                    <a:pt x="27403" y="40"/>
                  </a:cubicBezTo>
                  <a:cubicBezTo>
                    <a:pt x="27323" y="59"/>
                    <a:pt x="27243" y="82"/>
                    <a:pt x="27166" y="108"/>
                  </a:cubicBezTo>
                  <a:cubicBezTo>
                    <a:pt x="27028" y="150"/>
                    <a:pt x="26893" y="196"/>
                    <a:pt x="26757" y="240"/>
                  </a:cubicBezTo>
                  <a:cubicBezTo>
                    <a:pt x="26413" y="352"/>
                    <a:pt x="26071" y="465"/>
                    <a:pt x="25729" y="577"/>
                  </a:cubicBezTo>
                  <a:cubicBezTo>
                    <a:pt x="25045" y="801"/>
                    <a:pt x="24359" y="1025"/>
                    <a:pt x="23675" y="1249"/>
                  </a:cubicBezTo>
                  <a:cubicBezTo>
                    <a:pt x="22256" y="1714"/>
                    <a:pt x="20840" y="2188"/>
                    <a:pt x="19426" y="2661"/>
                  </a:cubicBezTo>
                  <a:cubicBezTo>
                    <a:pt x="14495" y="4309"/>
                    <a:pt x="9566" y="5965"/>
                    <a:pt x="4655" y="7668"/>
                  </a:cubicBezTo>
                  <a:cubicBezTo>
                    <a:pt x="3106" y="8207"/>
                    <a:pt x="1552" y="8733"/>
                    <a:pt x="0" y="9266"/>
                  </a:cubicBezTo>
                  <a:lnTo>
                    <a:pt x="2461" y="9266"/>
                  </a:lnTo>
                  <a:cubicBezTo>
                    <a:pt x="4218" y="8649"/>
                    <a:pt x="5983" y="8050"/>
                    <a:pt x="7749" y="7460"/>
                  </a:cubicBezTo>
                  <a:cubicBezTo>
                    <a:pt x="13595" y="5505"/>
                    <a:pt x="19420" y="3402"/>
                    <a:pt x="25331" y="1651"/>
                  </a:cubicBezTo>
                  <a:cubicBezTo>
                    <a:pt x="25339" y="1648"/>
                    <a:pt x="25347" y="1647"/>
                    <a:pt x="25353" y="1647"/>
                  </a:cubicBezTo>
                  <a:cubicBezTo>
                    <a:pt x="25421" y="1647"/>
                    <a:pt x="25440" y="1752"/>
                    <a:pt x="25368" y="1779"/>
                  </a:cubicBezTo>
                  <a:cubicBezTo>
                    <a:pt x="19633" y="3912"/>
                    <a:pt x="13758" y="5710"/>
                    <a:pt x="7957" y="7649"/>
                  </a:cubicBezTo>
                  <a:cubicBezTo>
                    <a:pt x="6369" y="8180"/>
                    <a:pt x="4784" y="8716"/>
                    <a:pt x="3204" y="9266"/>
                  </a:cubicBezTo>
                  <a:lnTo>
                    <a:pt x="15981" y="9266"/>
                  </a:lnTo>
                  <a:cubicBezTo>
                    <a:pt x="15834" y="9122"/>
                    <a:pt x="15685" y="8980"/>
                    <a:pt x="15541" y="8835"/>
                  </a:cubicBezTo>
                  <a:cubicBezTo>
                    <a:pt x="15406" y="8699"/>
                    <a:pt x="15536" y="8511"/>
                    <a:pt x="15684" y="8511"/>
                  </a:cubicBezTo>
                  <a:cubicBezTo>
                    <a:pt x="15684" y="8511"/>
                    <a:pt x="15685" y="8511"/>
                    <a:pt x="15685" y="8511"/>
                  </a:cubicBezTo>
                  <a:cubicBezTo>
                    <a:pt x="15976" y="8295"/>
                    <a:pt x="16326" y="8074"/>
                    <a:pt x="16691" y="8067"/>
                  </a:cubicBezTo>
                  <a:cubicBezTo>
                    <a:pt x="16693" y="8067"/>
                    <a:pt x="16695" y="8069"/>
                    <a:pt x="16698" y="8069"/>
                  </a:cubicBezTo>
                  <a:cubicBezTo>
                    <a:pt x="17976" y="7532"/>
                    <a:pt x="19272" y="6994"/>
                    <a:pt x="20585" y="6515"/>
                  </a:cubicBezTo>
                  <a:cubicBezTo>
                    <a:pt x="20623" y="6493"/>
                    <a:pt x="20660" y="6480"/>
                    <a:pt x="20696" y="6474"/>
                  </a:cubicBezTo>
                  <a:cubicBezTo>
                    <a:pt x="21631" y="6136"/>
                    <a:pt x="22574" y="5828"/>
                    <a:pt x="23526" y="5576"/>
                  </a:cubicBezTo>
                  <a:cubicBezTo>
                    <a:pt x="23538" y="5573"/>
                    <a:pt x="23549" y="5572"/>
                    <a:pt x="23559" y="5572"/>
                  </a:cubicBezTo>
                  <a:cubicBezTo>
                    <a:pt x="23575" y="5572"/>
                    <a:pt x="23590" y="5575"/>
                    <a:pt x="23603" y="5579"/>
                  </a:cubicBezTo>
                  <a:cubicBezTo>
                    <a:pt x="23619" y="5552"/>
                    <a:pt x="23646" y="5532"/>
                    <a:pt x="23675" y="5532"/>
                  </a:cubicBezTo>
                  <a:cubicBezTo>
                    <a:pt x="23689" y="5532"/>
                    <a:pt x="23703" y="5536"/>
                    <a:pt x="23717" y="5547"/>
                  </a:cubicBezTo>
                  <a:cubicBezTo>
                    <a:pt x="25320" y="6764"/>
                    <a:pt x="26889" y="8021"/>
                    <a:pt x="28469" y="9266"/>
                  </a:cubicBezTo>
                  <a:lnTo>
                    <a:pt x="30690" y="9266"/>
                  </a:lnTo>
                  <a:cubicBezTo>
                    <a:pt x="30359" y="9025"/>
                    <a:pt x="30028" y="8784"/>
                    <a:pt x="29699" y="8541"/>
                  </a:cubicBezTo>
                  <a:cubicBezTo>
                    <a:pt x="28947" y="7985"/>
                    <a:pt x="28202" y="7420"/>
                    <a:pt x="27468" y="6841"/>
                  </a:cubicBezTo>
                  <a:cubicBezTo>
                    <a:pt x="26865" y="6366"/>
                    <a:pt x="26194" y="5902"/>
                    <a:pt x="25633" y="5359"/>
                  </a:cubicBezTo>
                  <a:cubicBezTo>
                    <a:pt x="25625" y="5360"/>
                    <a:pt x="25618" y="5361"/>
                    <a:pt x="25610" y="5361"/>
                  </a:cubicBezTo>
                  <a:cubicBezTo>
                    <a:pt x="25587" y="5361"/>
                    <a:pt x="25563" y="5353"/>
                    <a:pt x="25541" y="5332"/>
                  </a:cubicBezTo>
                  <a:cubicBezTo>
                    <a:pt x="25429" y="5228"/>
                    <a:pt x="25318" y="5121"/>
                    <a:pt x="25207" y="5014"/>
                  </a:cubicBezTo>
                  <a:cubicBezTo>
                    <a:pt x="25206" y="5014"/>
                    <a:pt x="25205" y="5014"/>
                    <a:pt x="25204" y="5014"/>
                  </a:cubicBezTo>
                  <a:cubicBezTo>
                    <a:pt x="25062" y="5014"/>
                    <a:pt x="24982" y="4794"/>
                    <a:pt x="25127" y="4724"/>
                  </a:cubicBezTo>
                  <a:cubicBezTo>
                    <a:pt x="25863" y="4374"/>
                    <a:pt x="26705" y="3924"/>
                    <a:pt x="27522" y="3782"/>
                  </a:cubicBezTo>
                  <a:cubicBezTo>
                    <a:pt x="27512" y="3720"/>
                    <a:pt x="27564" y="3655"/>
                    <a:pt x="27627" y="3655"/>
                  </a:cubicBezTo>
                  <a:cubicBezTo>
                    <a:pt x="27644" y="3655"/>
                    <a:pt x="27662" y="3660"/>
                    <a:pt x="27680" y="3671"/>
                  </a:cubicBezTo>
                  <a:cubicBezTo>
                    <a:pt x="27778" y="3733"/>
                    <a:pt x="27875" y="3799"/>
                    <a:pt x="27972" y="3863"/>
                  </a:cubicBezTo>
                  <a:cubicBezTo>
                    <a:pt x="28117" y="3927"/>
                    <a:pt x="28258" y="4027"/>
                    <a:pt x="28391" y="4147"/>
                  </a:cubicBezTo>
                  <a:cubicBezTo>
                    <a:pt x="29742" y="5086"/>
                    <a:pt x="31008" y="6177"/>
                    <a:pt x="32340" y="7134"/>
                  </a:cubicBezTo>
                  <a:cubicBezTo>
                    <a:pt x="33358" y="7869"/>
                    <a:pt x="34400" y="8566"/>
                    <a:pt x="35441" y="9266"/>
                  </a:cubicBezTo>
                  <a:lnTo>
                    <a:pt x="41275" y="9266"/>
                  </a:lnTo>
                  <a:cubicBezTo>
                    <a:pt x="39909" y="8369"/>
                    <a:pt x="38555" y="7456"/>
                    <a:pt x="37208" y="6538"/>
                  </a:cubicBezTo>
                  <a:cubicBezTo>
                    <a:pt x="35782" y="5564"/>
                    <a:pt x="34366" y="4573"/>
                    <a:pt x="32961" y="3567"/>
                  </a:cubicBezTo>
                  <a:lnTo>
                    <a:pt x="32961" y="3567"/>
                  </a:lnTo>
                  <a:lnTo>
                    <a:pt x="32962" y="3568"/>
                  </a:lnTo>
                  <a:cubicBezTo>
                    <a:pt x="32239" y="3050"/>
                    <a:pt x="31519" y="2528"/>
                    <a:pt x="30804" y="2004"/>
                  </a:cubicBezTo>
                  <a:cubicBezTo>
                    <a:pt x="30117" y="1499"/>
                    <a:pt x="29476" y="988"/>
                    <a:pt x="28592" y="975"/>
                  </a:cubicBezTo>
                  <a:cubicBezTo>
                    <a:pt x="28570" y="985"/>
                    <a:pt x="28547" y="990"/>
                    <a:pt x="28524" y="990"/>
                  </a:cubicBezTo>
                  <a:cubicBezTo>
                    <a:pt x="28415" y="990"/>
                    <a:pt x="28310" y="883"/>
                    <a:pt x="28389" y="770"/>
                  </a:cubicBezTo>
                  <a:cubicBezTo>
                    <a:pt x="28196" y="257"/>
                    <a:pt x="27942" y="0"/>
                    <a:pt x="27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2"/>
            <p:cNvSpPr/>
            <p:nvPr/>
          </p:nvSpPr>
          <p:spPr>
            <a:xfrm>
              <a:off x="3397300" y="3319750"/>
              <a:ext cx="1067375" cy="239700"/>
            </a:xfrm>
            <a:custGeom>
              <a:avLst/>
              <a:gdLst/>
              <a:ahLst/>
              <a:cxnLst/>
              <a:rect l="l" t="t" r="r" b="b"/>
              <a:pathLst>
                <a:path w="42695" h="9588" extrusionOk="0">
                  <a:moveTo>
                    <a:pt x="28589" y="1"/>
                  </a:moveTo>
                  <a:cubicBezTo>
                    <a:pt x="28254" y="1"/>
                    <a:pt x="27920" y="122"/>
                    <a:pt x="27606" y="225"/>
                  </a:cubicBezTo>
                  <a:cubicBezTo>
                    <a:pt x="26872" y="465"/>
                    <a:pt x="26141" y="715"/>
                    <a:pt x="25410" y="960"/>
                  </a:cubicBezTo>
                  <a:cubicBezTo>
                    <a:pt x="22531" y="1928"/>
                    <a:pt x="19649" y="2889"/>
                    <a:pt x="16773" y="3862"/>
                  </a:cubicBezTo>
                  <a:cubicBezTo>
                    <a:pt x="11177" y="5758"/>
                    <a:pt x="5581" y="7653"/>
                    <a:pt x="0" y="9588"/>
                  </a:cubicBezTo>
                  <a:lnTo>
                    <a:pt x="783" y="9588"/>
                  </a:lnTo>
                  <a:cubicBezTo>
                    <a:pt x="2334" y="9055"/>
                    <a:pt x="3889" y="8528"/>
                    <a:pt x="5438" y="7989"/>
                  </a:cubicBezTo>
                  <a:cubicBezTo>
                    <a:pt x="10349" y="6286"/>
                    <a:pt x="15278" y="4630"/>
                    <a:pt x="20207" y="2982"/>
                  </a:cubicBezTo>
                  <a:cubicBezTo>
                    <a:pt x="21623" y="2509"/>
                    <a:pt x="23039" y="2037"/>
                    <a:pt x="24458" y="1571"/>
                  </a:cubicBezTo>
                  <a:cubicBezTo>
                    <a:pt x="25142" y="1347"/>
                    <a:pt x="25828" y="1122"/>
                    <a:pt x="26512" y="898"/>
                  </a:cubicBezTo>
                  <a:cubicBezTo>
                    <a:pt x="26854" y="787"/>
                    <a:pt x="27196" y="673"/>
                    <a:pt x="27538" y="563"/>
                  </a:cubicBezTo>
                  <a:cubicBezTo>
                    <a:pt x="27675" y="518"/>
                    <a:pt x="27811" y="471"/>
                    <a:pt x="27949" y="429"/>
                  </a:cubicBezTo>
                  <a:cubicBezTo>
                    <a:pt x="28026" y="403"/>
                    <a:pt x="28105" y="380"/>
                    <a:pt x="28185" y="362"/>
                  </a:cubicBezTo>
                  <a:cubicBezTo>
                    <a:pt x="28263" y="335"/>
                    <a:pt x="28339" y="322"/>
                    <a:pt x="28411" y="322"/>
                  </a:cubicBezTo>
                  <a:cubicBezTo>
                    <a:pt x="28726" y="322"/>
                    <a:pt x="28979" y="579"/>
                    <a:pt x="29170" y="1091"/>
                  </a:cubicBezTo>
                  <a:cubicBezTo>
                    <a:pt x="29093" y="1204"/>
                    <a:pt x="29198" y="1312"/>
                    <a:pt x="29305" y="1312"/>
                  </a:cubicBezTo>
                  <a:cubicBezTo>
                    <a:pt x="29328" y="1312"/>
                    <a:pt x="29352" y="1307"/>
                    <a:pt x="29373" y="1296"/>
                  </a:cubicBezTo>
                  <a:cubicBezTo>
                    <a:pt x="30259" y="1310"/>
                    <a:pt x="30900" y="1822"/>
                    <a:pt x="31586" y="2325"/>
                  </a:cubicBezTo>
                  <a:cubicBezTo>
                    <a:pt x="32302" y="2851"/>
                    <a:pt x="33022" y="3371"/>
                    <a:pt x="33744" y="3889"/>
                  </a:cubicBezTo>
                  <a:cubicBezTo>
                    <a:pt x="35149" y="4895"/>
                    <a:pt x="36565" y="5887"/>
                    <a:pt x="37991" y="6860"/>
                  </a:cubicBezTo>
                  <a:cubicBezTo>
                    <a:pt x="39338" y="7778"/>
                    <a:pt x="40692" y="8691"/>
                    <a:pt x="42058" y="9588"/>
                  </a:cubicBezTo>
                  <a:lnTo>
                    <a:pt x="42695" y="9588"/>
                  </a:lnTo>
                  <a:cubicBezTo>
                    <a:pt x="40965" y="8467"/>
                    <a:pt x="39244" y="7334"/>
                    <a:pt x="37544" y="6162"/>
                  </a:cubicBezTo>
                  <a:cubicBezTo>
                    <a:pt x="36040" y="5125"/>
                    <a:pt x="34547" y="4072"/>
                    <a:pt x="33068" y="3001"/>
                  </a:cubicBezTo>
                  <a:cubicBezTo>
                    <a:pt x="32162" y="2345"/>
                    <a:pt x="30911" y="1014"/>
                    <a:pt x="29665" y="1014"/>
                  </a:cubicBezTo>
                  <a:cubicBezTo>
                    <a:pt x="29623" y="1014"/>
                    <a:pt x="29581" y="1015"/>
                    <a:pt x="29540" y="1018"/>
                  </a:cubicBezTo>
                  <a:cubicBezTo>
                    <a:pt x="29659" y="591"/>
                    <a:pt x="29350" y="157"/>
                    <a:pt x="28897" y="39"/>
                  </a:cubicBezTo>
                  <a:cubicBezTo>
                    <a:pt x="28795" y="12"/>
                    <a:pt x="28692" y="1"/>
                    <a:pt x="28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2"/>
            <p:cNvSpPr/>
            <p:nvPr/>
          </p:nvSpPr>
          <p:spPr>
            <a:xfrm>
              <a:off x="3478400" y="3368950"/>
              <a:ext cx="574500" cy="190500"/>
            </a:xfrm>
            <a:custGeom>
              <a:avLst/>
              <a:gdLst/>
              <a:ahLst/>
              <a:cxnLst/>
              <a:rect l="l" t="t" r="r" b="b"/>
              <a:pathLst>
                <a:path w="22980" h="7620" extrusionOk="0">
                  <a:moveTo>
                    <a:pt x="22892" y="0"/>
                  </a:moveTo>
                  <a:cubicBezTo>
                    <a:pt x="22885" y="0"/>
                    <a:pt x="22878" y="1"/>
                    <a:pt x="22870" y="4"/>
                  </a:cubicBezTo>
                  <a:cubicBezTo>
                    <a:pt x="16959" y="1755"/>
                    <a:pt x="11134" y="3858"/>
                    <a:pt x="5288" y="5813"/>
                  </a:cubicBezTo>
                  <a:cubicBezTo>
                    <a:pt x="3522" y="6404"/>
                    <a:pt x="1757" y="7002"/>
                    <a:pt x="0" y="7620"/>
                  </a:cubicBezTo>
                  <a:lnTo>
                    <a:pt x="743" y="7620"/>
                  </a:lnTo>
                  <a:cubicBezTo>
                    <a:pt x="2323" y="7069"/>
                    <a:pt x="3908" y="6534"/>
                    <a:pt x="5496" y="6004"/>
                  </a:cubicBezTo>
                  <a:cubicBezTo>
                    <a:pt x="11297" y="4063"/>
                    <a:pt x="17172" y="2266"/>
                    <a:pt x="22907" y="134"/>
                  </a:cubicBezTo>
                  <a:cubicBezTo>
                    <a:pt x="22979" y="106"/>
                    <a:pt x="22960" y="0"/>
                    <a:pt x="22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2"/>
            <p:cNvSpPr/>
            <p:nvPr/>
          </p:nvSpPr>
          <p:spPr>
            <a:xfrm>
              <a:off x="4041400" y="3419150"/>
              <a:ext cx="261500" cy="140300"/>
            </a:xfrm>
            <a:custGeom>
              <a:avLst/>
              <a:gdLst/>
              <a:ahLst/>
              <a:cxnLst/>
              <a:rect l="l" t="t" r="r" b="b"/>
              <a:pathLst>
                <a:path w="10460" h="5612" extrusionOk="0">
                  <a:moveTo>
                    <a:pt x="6469" y="3203"/>
                  </a:moveTo>
                  <a:cubicBezTo>
                    <a:pt x="6661" y="3339"/>
                    <a:pt x="6852" y="3473"/>
                    <a:pt x="7041" y="3608"/>
                  </a:cubicBezTo>
                  <a:cubicBezTo>
                    <a:pt x="7037" y="3610"/>
                    <a:pt x="7035" y="3613"/>
                    <a:pt x="7032" y="3616"/>
                  </a:cubicBezTo>
                  <a:cubicBezTo>
                    <a:pt x="7002" y="3598"/>
                    <a:pt x="6972" y="3579"/>
                    <a:pt x="6941" y="3562"/>
                  </a:cubicBezTo>
                  <a:cubicBezTo>
                    <a:pt x="6936" y="3559"/>
                    <a:pt x="6930" y="3558"/>
                    <a:pt x="6925" y="3555"/>
                  </a:cubicBezTo>
                  <a:cubicBezTo>
                    <a:pt x="6774" y="3437"/>
                    <a:pt x="6621" y="3321"/>
                    <a:pt x="6469" y="3203"/>
                  </a:cubicBezTo>
                  <a:close/>
                  <a:moveTo>
                    <a:pt x="5795" y="5209"/>
                  </a:moveTo>
                  <a:cubicBezTo>
                    <a:pt x="5884" y="5263"/>
                    <a:pt x="5974" y="5314"/>
                    <a:pt x="6064" y="5367"/>
                  </a:cubicBezTo>
                  <a:cubicBezTo>
                    <a:pt x="6148" y="5436"/>
                    <a:pt x="6231" y="5506"/>
                    <a:pt x="6315" y="5575"/>
                  </a:cubicBezTo>
                  <a:cubicBezTo>
                    <a:pt x="6141" y="5454"/>
                    <a:pt x="5968" y="5332"/>
                    <a:pt x="5795" y="5209"/>
                  </a:cubicBezTo>
                  <a:close/>
                  <a:moveTo>
                    <a:pt x="2647" y="0"/>
                  </a:moveTo>
                  <a:cubicBezTo>
                    <a:pt x="2584" y="0"/>
                    <a:pt x="2531" y="66"/>
                    <a:pt x="2541" y="128"/>
                  </a:cubicBezTo>
                  <a:cubicBezTo>
                    <a:pt x="1724" y="270"/>
                    <a:pt x="882" y="719"/>
                    <a:pt x="147" y="1071"/>
                  </a:cubicBezTo>
                  <a:cubicBezTo>
                    <a:pt x="0" y="1141"/>
                    <a:pt x="82" y="1360"/>
                    <a:pt x="224" y="1360"/>
                  </a:cubicBezTo>
                  <a:cubicBezTo>
                    <a:pt x="225" y="1360"/>
                    <a:pt x="225" y="1360"/>
                    <a:pt x="226" y="1360"/>
                  </a:cubicBezTo>
                  <a:cubicBezTo>
                    <a:pt x="337" y="1467"/>
                    <a:pt x="448" y="1573"/>
                    <a:pt x="560" y="1678"/>
                  </a:cubicBezTo>
                  <a:cubicBezTo>
                    <a:pt x="582" y="1698"/>
                    <a:pt x="607" y="1706"/>
                    <a:pt x="629" y="1706"/>
                  </a:cubicBezTo>
                  <a:cubicBezTo>
                    <a:pt x="637" y="1706"/>
                    <a:pt x="645" y="1705"/>
                    <a:pt x="652" y="1704"/>
                  </a:cubicBezTo>
                  <a:cubicBezTo>
                    <a:pt x="1213" y="2247"/>
                    <a:pt x="1884" y="2713"/>
                    <a:pt x="2487" y="3187"/>
                  </a:cubicBezTo>
                  <a:cubicBezTo>
                    <a:pt x="3221" y="3766"/>
                    <a:pt x="3966" y="4331"/>
                    <a:pt x="4718" y="4887"/>
                  </a:cubicBezTo>
                  <a:cubicBezTo>
                    <a:pt x="5047" y="5130"/>
                    <a:pt x="5378" y="5371"/>
                    <a:pt x="5709" y="5612"/>
                  </a:cubicBezTo>
                  <a:lnTo>
                    <a:pt x="10460" y="5612"/>
                  </a:lnTo>
                  <a:cubicBezTo>
                    <a:pt x="9419" y="4913"/>
                    <a:pt x="8377" y="4215"/>
                    <a:pt x="7359" y="3481"/>
                  </a:cubicBezTo>
                  <a:cubicBezTo>
                    <a:pt x="6027" y="2522"/>
                    <a:pt x="4761" y="1432"/>
                    <a:pt x="3410" y="492"/>
                  </a:cubicBezTo>
                  <a:cubicBezTo>
                    <a:pt x="3277" y="373"/>
                    <a:pt x="3136" y="273"/>
                    <a:pt x="2991" y="209"/>
                  </a:cubicBezTo>
                  <a:cubicBezTo>
                    <a:pt x="2894" y="144"/>
                    <a:pt x="2797" y="78"/>
                    <a:pt x="2699" y="16"/>
                  </a:cubicBezTo>
                  <a:cubicBezTo>
                    <a:pt x="2682" y="5"/>
                    <a:pt x="2664" y="0"/>
                    <a:pt x="2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2"/>
            <p:cNvSpPr/>
            <p:nvPr/>
          </p:nvSpPr>
          <p:spPr>
            <a:xfrm>
              <a:off x="3802025" y="3466075"/>
              <a:ext cx="326600" cy="93375"/>
            </a:xfrm>
            <a:custGeom>
              <a:avLst/>
              <a:gdLst/>
              <a:ahLst/>
              <a:cxnLst/>
              <a:rect l="l" t="t" r="r" b="b"/>
              <a:pathLst>
                <a:path w="13064" h="3735" extrusionOk="0">
                  <a:moveTo>
                    <a:pt x="8268" y="1"/>
                  </a:moveTo>
                  <a:cubicBezTo>
                    <a:pt x="8239" y="1"/>
                    <a:pt x="8213" y="21"/>
                    <a:pt x="8198" y="48"/>
                  </a:cubicBezTo>
                  <a:lnTo>
                    <a:pt x="8197" y="48"/>
                  </a:lnTo>
                  <a:cubicBezTo>
                    <a:pt x="8184" y="44"/>
                    <a:pt x="8170" y="41"/>
                    <a:pt x="8155" y="41"/>
                  </a:cubicBezTo>
                  <a:cubicBezTo>
                    <a:pt x="8144" y="41"/>
                    <a:pt x="8132" y="42"/>
                    <a:pt x="8120" y="46"/>
                  </a:cubicBezTo>
                  <a:cubicBezTo>
                    <a:pt x="7168" y="297"/>
                    <a:pt x="6225" y="606"/>
                    <a:pt x="5290" y="944"/>
                  </a:cubicBezTo>
                  <a:cubicBezTo>
                    <a:pt x="5254" y="948"/>
                    <a:pt x="5217" y="963"/>
                    <a:pt x="5179" y="984"/>
                  </a:cubicBezTo>
                  <a:cubicBezTo>
                    <a:pt x="3866" y="1463"/>
                    <a:pt x="2570" y="2001"/>
                    <a:pt x="1292" y="2538"/>
                  </a:cubicBezTo>
                  <a:cubicBezTo>
                    <a:pt x="1289" y="2538"/>
                    <a:pt x="1288" y="2537"/>
                    <a:pt x="1285" y="2537"/>
                  </a:cubicBezTo>
                  <a:cubicBezTo>
                    <a:pt x="920" y="2543"/>
                    <a:pt x="571" y="2763"/>
                    <a:pt x="279" y="2980"/>
                  </a:cubicBezTo>
                  <a:cubicBezTo>
                    <a:pt x="278" y="2980"/>
                    <a:pt x="277" y="2980"/>
                    <a:pt x="276" y="2980"/>
                  </a:cubicBezTo>
                  <a:cubicBezTo>
                    <a:pt x="129" y="2980"/>
                    <a:pt x="0" y="3169"/>
                    <a:pt x="135" y="3303"/>
                  </a:cubicBezTo>
                  <a:cubicBezTo>
                    <a:pt x="279" y="3450"/>
                    <a:pt x="428" y="3590"/>
                    <a:pt x="575" y="3735"/>
                  </a:cubicBezTo>
                  <a:lnTo>
                    <a:pt x="13064" y="3735"/>
                  </a:lnTo>
                  <a:cubicBezTo>
                    <a:pt x="11483" y="2491"/>
                    <a:pt x="9914" y="1233"/>
                    <a:pt x="8311" y="16"/>
                  </a:cubicBezTo>
                  <a:cubicBezTo>
                    <a:pt x="8297" y="6"/>
                    <a:pt x="8282" y="1"/>
                    <a:pt x="8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4"/>
        <p:cNvGrpSpPr/>
        <p:nvPr/>
      </p:nvGrpSpPr>
      <p:grpSpPr>
        <a:xfrm>
          <a:off x="0" y="0"/>
          <a:ext cx="0" cy="0"/>
          <a:chOff x="0" y="0"/>
          <a:chExt cx="0" cy="0"/>
        </a:xfrm>
      </p:grpSpPr>
      <p:sp>
        <p:nvSpPr>
          <p:cNvPr id="2325" name="Google Shape;2325;p42"/>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Referensi Autonomous car </a:t>
            </a:r>
            <a:endParaRPr dirty="0"/>
          </a:p>
        </p:txBody>
      </p:sp>
      <p:sp>
        <p:nvSpPr>
          <p:cNvPr id="2326" name="Google Shape;2326;p42"/>
          <p:cNvSpPr txBox="1">
            <a:spLocks noGrp="1"/>
          </p:cNvSpPr>
          <p:nvPr>
            <p:ph type="subTitle" idx="1"/>
          </p:nvPr>
        </p:nvSpPr>
        <p:spPr>
          <a:xfrm>
            <a:off x="735219" y="1400101"/>
            <a:ext cx="5165675" cy="2298300"/>
          </a:xfrm>
          <a:prstGeom prst="rect">
            <a:avLst/>
          </a:prstGeom>
        </p:spPr>
        <p:txBody>
          <a:bodyPr spcFirstLastPara="1" wrap="square" lIns="91425" tIns="91425" rIns="91425" bIns="91425" anchor="t" anchorCtr="0">
            <a:noAutofit/>
          </a:bodyPr>
          <a:lstStyle/>
          <a:p>
            <a:pPr marL="285750" indent="-285750">
              <a:lnSpc>
                <a:spcPct val="150000"/>
              </a:lnSpc>
              <a:buSzPts val="1100"/>
            </a:pPr>
            <a:r>
              <a:rPr lang="en-ID" dirty="0"/>
              <a:t>SISTEM MULTIVARIABLE CASCADE CONTROL PADA MOBIL OTONOM SAAT MELAKUKAN PATH TRACKING MENGGUNAKAN NONLINEAR MODEL PREDICTIVE CONTROL (</a:t>
            </a:r>
            <a:r>
              <a:rPr lang="en-ID" dirty="0" err="1"/>
              <a:t>Wardatul</a:t>
            </a:r>
            <a:r>
              <a:rPr lang="en-ID" dirty="0"/>
              <a:t> 2023) </a:t>
            </a:r>
          </a:p>
          <a:p>
            <a:pPr marL="285750" indent="-285750">
              <a:lnSpc>
                <a:spcPct val="150000"/>
              </a:lnSpc>
              <a:buSzPts val="1100"/>
            </a:pPr>
            <a:r>
              <a:rPr lang="en-ID" dirty="0"/>
              <a:t> TRAJECTORY TRACKING PADA MOBIL AUTONOMOUS MENGGUNAKAN PREDICTION KONTROL DENGAN REFERENSI WAKTU (</a:t>
            </a:r>
            <a:r>
              <a:rPr lang="en-ID" dirty="0" err="1"/>
              <a:t>Renardi</a:t>
            </a:r>
            <a:r>
              <a:rPr lang="en-ID" dirty="0"/>
              <a:t> 2023)</a:t>
            </a:r>
          </a:p>
        </p:txBody>
      </p:sp>
      <p:grpSp>
        <p:nvGrpSpPr>
          <p:cNvPr id="2327" name="Google Shape;2327;p42"/>
          <p:cNvGrpSpPr/>
          <p:nvPr/>
        </p:nvGrpSpPr>
        <p:grpSpPr>
          <a:xfrm>
            <a:off x="6166997" y="1787119"/>
            <a:ext cx="2126861" cy="1569261"/>
            <a:chOff x="2979500" y="1583875"/>
            <a:chExt cx="1440475" cy="1062825"/>
          </a:xfrm>
        </p:grpSpPr>
        <p:sp>
          <p:nvSpPr>
            <p:cNvPr id="2328" name="Google Shape;2328;p42"/>
            <p:cNvSpPr/>
            <p:nvPr/>
          </p:nvSpPr>
          <p:spPr>
            <a:xfrm>
              <a:off x="3603450" y="1757250"/>
              <a:ext cx="10200" cy="3100"/>
            </a:xfrm>
            <a:custGeom>
              <a:avLst/>
              <a:gdLst/>
              <a:ahLst/>
              <a:cxnLst/>
              <a:rect l="l" t="t" r="r" b="b"/>
              <a:pathLst>
                <a:path w="408" h="124" extrusionOk="0">
                  <a:moveTo>
                    <a:pt x="407" y="1"/>
                  </a:moveTo>
                  <a:lnTo>
                    <a:pt x="407" y="1"/>
                  </a:lnTo>
                  <a:cubicBezTo>
                    <a:pt x="272" y="41"/>
                    <a:pt x="136" y="78"/>
                    <a:pt x="0" y="118"/>
                  </a:cubicBezTo>
                  <a:cubicBezTo>
                    <a:pt x="6" y="120"/>
                    <a:pt x="11" y="122"/>
                    <a:pt x="17" y="124"/>
                  </a:cubicBezTo>
                  <a:cubicBezTo>
                    <a:pt x="85" y="116"/>
                    <a:pt x="153" y="112"/>
                    <a:pt x="221" y="112"/>
                  </a:cubicBezTo>
                  <a:cubicBezTo>
                    <a:pt x="283" y="112"/>
                    <a:pt x="344" y="115"/>
                    <a:pt x="405" y="122"/>
                  </a:cubicBezTo>
                  <a:cubicBezTo>
                    <a:pt x="388" y="82"/>
                    <a:pt x="390" y="39"/>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2"/>
            <p:cNvSpPr/>
            <p:nvPr/>
          </p:nvSpPr>
          <p:spPr>
            <a:xfrm>
              <a:off x="3310650" y="2076700"/>
              <a:ext cx="400775" cy="235525"/>
            </a:xfrm>
            <a:custGeom>
              <a:avLst/>
              <a:gdLst/>
              <a:ahLst/>
              <a:cxnLst/>
              <a:rect l="l" t="t" r="r" b="b"/>
              <a:pathLst>
                <a:path w="16031" h="9421" extrusionOk="0">
                  <a:moveTo>
                    <a:pt x="8379" y="71"/>
                  </a:moveTo>
                  <a:lnTo>
                    <a:pt x="8379" y="71"/>
                  </a:lnTo>
                  <a:cubicBezTo>
                    <a:pt x="8379" y="71"/>
                    <a:pt x="8379" y="71"/>
                    <a:pt x="8379" y="72"/>
                  </a:cubicBezTo>
                  <a:lnTo>
                    <a:pt x="8379" y="72"/>
                  </a:lnTo>
                  <a:cubicBezTo>
                    <a:pt x="8379" y="71"/>
                    <a:pt x="8379" y="71"/>
                    <a:pt x="8379" y="71"/>
                  </a:cubicBezTo>
                  <a:close/>
                  <a:moveTo>
                    <a:pt x="8217" y="1"/>
                  </a:moveTo>
                  <a:lnTo>
                    <a:pt x="8217" y="1"/>
                  </a:lnTo>
                  <a:cubicBezTo>
                    <a:pt x="5555" y="936"/>
                    <a:pt x="2756" y="1560"/>
                    <a:pt x="0" y="2167"/>
                  </a:cubicBezTo>
                  <a:cubicBezTo>
                    <a:pt x="460" y="2671"/>
                    <a:pt x="921" y="3174"/>
                    <a:pt x="1386" y="3673"/>
                  </a:cubicBezTo>
                  <a:cubicBezTo>
                    <a:pt x="2152" y="4369"/>
                    <a:pt x="2902" y="5080"/>
                    <a:pt x="3663" y="5778"/>
                  </a:cubicBezTo>
                  <a:cubicBezTo>
                    <a:pt x="4989" y="6992"/>
                    <a:pt x="6340" y="8179"/>
                    <a:pt x="7653" y="9406"/>
                  </a:cubicBezTo>
                  <a:cubicBezTo>
                    <a:pt x="7658" y="9410"/>
                    <a:pt x="7660" y="9417"/>
                    <a:pt x="7664" y="9421"/>
                  </a:cubicBezTo>
                  <a:cubicBezTo>
                    <a:pt x="9134" y="9076"/>
                    <a:pt x="10598" y="8749"/>
                    <a:pt x="12052" y="8335"/>
                  </a:cubicBezTo>
                  <a:cubicBezTo>
                    <a:pt x="12655" y="8163"/>
                    <a:pt x="13257" y="7979"/>
                    <a:pt x="13860" y="7799"/>
                  </a:cubicBezTo>
                  <a:cubicBezTo>
                    <a:pt x="14165" y="7697"/>
                    <a:pt x="14479" y="7599"/>
                    <a:pt x="14793" y="7526"/>
                  </a:cubicBezTo>
                  <a:cubicBezTo>
                    <a:pt x="15204" y="7409"/>
                    <a:pt x="15616" y="7295"/>
                    <a:pt x="16030" y="7191"/>
                  </a:cubicBezTo>
                  <a:cubicBezTo>
                    <a:pt x="16021" y="7183"/>
                    <a:pt x="16013" y="7175"/>
                    <a:pt x="16003" y="7166"/>
                  </a:cubicBezTo>
                  <a:cubicBezTo>
                    <a:pt x="14733" y="6244"/>
                    <a:pt x="13635" y="5124"/>
                    <a:pt x="12576" y="3970"/>
                  </a:cubicBezTo>
                  <a:cubicBezTo>
                    <a:pt x="12451" y="3832"/>
                    <a:pt x="12325" y="3695"/>
                    <a:pt x="12201" y="3557"/>
                  </a:cubicBezTo>
                  <a:cubicBezTo>
                    <a:pt x="12094" y="3461"/>
                    <a:pt x="11988" y="3365"/>
                    <a:pt x="11883" y="3270"/>
                  </a:cubicBezTo>
                  <a:cubicBezTo>
                    <a:pt x="11246" y="2702"/>
                    <a:pt x="10608" y="2136"/>
                    <a:pt x="9972" y="1565"/>
                  </a:cubicBezTo>
                  <a:cubicBezTo>
                    <a:pt x="9673" y="1297"/>
                    <a:pt x="9376" y="1027"/>
                    <a:pt x="9081" y="754"/>
                  </a:cubicBezTo>
                  <a:cubicBezTo>
                    <a:pt x="8909" y="594"/>
                    <a:pt x="8443" y="300"/>
                    <a:pt x="8379" y="72"/>
                  </a:cubicBezTo>
                  <a:lnTo>
                    <a:pt x="8379" y="72"/>
                  </a:lnTo>
                  <a:cubicBezTo>
                    <a:pt x="8395" y="130"/>
                    <a:pt x="8353" y="172"/>
                    <a:pt x="8308" y="172"/>
                  </a:cubicBezTo>
                  <a:cubicBezTo>
                    <a:pt x="8284" y="172"/>
                    <a:pt x="8258" y="159"/>
                    <a:pt x="8242" y="128"/>
                  </a:cubicBezTo>
                  <a:cubicBezTo>
                    <a:pt x="8233" y="107"/>
                    <a:pt x="8222" y="88"/>
                    <a:pt x="8211" y="68"/>
                  </a:cubicBezTo>
                  <a:cubicBezTo>
                    <a:pt x="8202" y="48"/>
                    <a:pt x="8206" y="22"/>
                    <a:pt x="8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0" name="Google Shape;2330;p42"/>
            <p:cNvGrpSpPr/>
            <p:nvPr/>
          </p:nvGrpSpPr>
          <p:grpSpPr>
            <a:xfrm>
              <a:off x="3012300" y="1598925"/>
              <a:ext cx="1368650" cy="934125"/>
              <a:chOff x="3012300" y="1598925"/>
              <a:chExt cx="1368650" cy="934125"/>
            </a:xfrm>
          </p:grpSpPr>
          <p:sp>
            <p:nvSpPr>
              <p:cNvPr id="2331" name="Google Shape;2331;p42"/>
              <p:cNvSpPr/>
              <p:nvPr/>
            </p:nvSpPr>
            <p:spPr>
              <a:xfrm>
                <a:off x="3012300" y="1914875"/>
                <a:ext cx="513575" cy="524800"/>
              </a:xfrm>
              <a:custGeom>
                <a:avLst/>
                <a:gdLst/>
                <a:ahLst/>
                <a:cxnLst/>
                <a:rect l="l" t="t" r="r" b="b"/>
                <a:pathLst>
                  <a:path w="20543" h="20992" extrusionOk="0">
                    <a:moveTo>
                      <a:pt x="2475" y="0"/>
                    </a:moveTo>
                    <a:lnTo>
                      <a:pt x="2475" y="0"/>
                    </a:lnTo>
                    <a:cubicBezTo>
                      <a:pt x="1480" y="291"/>
                      <a:pt x="883" y="756"/>
                      <a:pt x="448" y="1846"/>
                    </a:cubicBezTo>
                    <a:cubicBezTo>
                      <a:pt x="165" y="2556"/>
                      <a:pt x="0" y="3312"/>
                      <a:pt x="208" y="3998"/>
                    </a:cubicBezTo>
                    <a:cubicBezTo>
                      <a:pt x="242" y="4075"/>
                      <a:pt x="277" y="4149"/>
                      <a:pt x="319" y="4223"/>
                    </a:cubicBezTo>
                    <a:cubicBezTo>
                      <a:pt x="425" y="4409"/>
                      <a:pt x="555" y="4547"/>
                      <a:pt x="613" y="4729"/>
                    </a:cubicBezTo>
                    <a:cubicBezTo>
                      <a:pt x="630" y="4749"/>
                      <a:pt x="645" y="4771"/>
                      <a:pt x="664" y="4791"/>
                    </a:cubicBezTo>
                    <a:cubicBezTo>
                      <a:pt x="718" y="4849"/>
                      <a:pt x="698" y="4923"/>
                      <a:pt x="649" y="4967"/>
                    </a:cubicBezTo>
                    <a:cubicBezTo>
                      <a:pt x="1187" y="5478"/>
                      <a:pt x="1731" y="5981"/>
                      <a:pt x="2285" y="6474"/>
                    </a:cubicBezTo>
                    <a:cubicBezTo>
                      <a:pt x="5147" y="8691"/>
                      <a:pt x="7964" y="10973"/>
                      <a:pt x="10777" y="13257"/>
                    </a:cubicBezTo>
                    <a:cubicBezTo>
                      <a:pt x="11184" y="13573"/>
                      <a:pt x="11589" y="13891"/>
                      <a:pt x="11992" y="14213"/>
                    </a:cubicBezTo>
                    <a:cubicBezTo>
                      <a:pt x="14082" y="15886"/>
                      <a:pt x="16178" y="17550"/>
                      <a:pt x="18280" y="19206"/>
                    </a:cubicBezTo>
                    <a:cubicBezTo>
                      <a:pt x="19035" y="19801"/>
                      <a:pt x="19788" y="20397"/>
                      <a:pt x="20543" y="20992"/>
                    </a:cubicBezTo>
                    <a:cubicBezTo>
                      <a:pt x="19817" y="20329"/>
                      <a:pt x="19104" y="19656"/>
                      <a:pt x="18399" y="18972"/>
                    </a:cubicBezTo>
                    <a:cubicBezTo>
                      <a:pt x="17630" y="18364"/>
                      <a:pt x="16862" y="17757"/>
                      <a:pt x="16091" y="17153"/>
                    </a:cubicBezTo>
                    <a:cubicBezTo>
                      <a:pt x="15286" y="16521"/>
                      <a:pt x="14482" y="15888"/>
                      <a:pt x="13679" y="15257"/>
                    </a:cubicBezTo>
                    <a:cubicBezTo>
                      <a:pt x="13675" y="15253"/>
                      <a:pt x="13669" y="15251"/>
                      <a:pt x="13665" y="15247"/>
                    </a:cubicBezTo>
                    <a:cubicBezTo>
                      <a:pt x="13661" y="15243"/>
                      <a:pt x="13657" y="15241"/>
                      <a:pt x="13653" y="15237"/>
                    </a:cubicBezTo>
                    <a:cubicBezTo>
                      <a:pt x="9443" y="11927"/>
                      <a:pt x="5242" y="8606"/>
                      <a:pt x="1063" y="5257"/>
                    </a:cubicBezTo>
                    <a:cubicBezTo>
                      <a:pt x="989" y="5197"/>
                      <a:pt x="981" y="5113"/>
                      <a:pt x="1009" y="5044"/>
                    </a:cubicBezTo>
                    <a:cubicBezTo>
                      <a:pt x="933" y="5006"/>
                      <a:pt x="906" y="4908"/>
                      <a:pt x="932" y="4821"/>
                    </a:cubicBezTo>
                    <a:cubicBezTo>
                      <a:pt x="335" y="4465"/>
                      <a:pt x="552" y="3096"/>
                      <a:pt x="698" y="2557"/>
                    </a:cubicBezTo>
                    <a:cubicBezTo>
                      <a:pt x="981" y="1517"/>
                      <a:pt x="1667" y="684"/>
                      <a:pt x="2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2"/>
              <p:cNvSpPr/>
              <p:nvPr/>
            </p:nvSpPr>
            <p:spPr>
              <a:xfrm>
                <a:off x="3551475" y="1793300"/>
                <a:ext cx="829475" cy="739750"/>
              </a:xfrm>
              <a:custGeom>
                <a:avLst/>
                <a:gdLst/>
                <a:ahLst/>
                <a:cxnLst/>
                <a:rect l="l" t="t" r="r" b="b"/>
                <a:pathLst>
                  <a:path w="33179" h="29590" extrusionOk="0">
                    <a:moveTo>
                      <a:pt x="2844" y="3963"/>
                    </a:moveTo>
                    <a:cubicBezTo>
                      <a:pt x="2853" y="3963"/>
                      <a:pt x="2861" y="3965"/>
                      <a:pt x="2869" y="3972"/>
                    </a:cubicBezTo>
                    <a:cubicBezTo>
                      <a:pt x="6232" y="6679"/>
                      <a:pt x="9572" y="9418"/>
                      <a:pt x="12895" y="12175"/>
                    </a:cubicBezTo>
                    <a:cubicBezTo>
                      <a:pt x="12936" y="12210"/>
                      <a:pt x="12903" y="12269"/>
                      <a:pt x="12862" y="12269"/>
                    </a:cubicBezTo>
                    <a:cubicBezTo>
                      <a:pt x="12852" y="12269"/>
                      <a:pt x="12841" y="12266"/>
                      <a:pt x="12831" y="12258"/>
                    </a:cubicBezTo>
                    <a:cubicBezTo>
                      <a:pt x="9475" y="9542"/>
                      <a:pt x="6132" y="6806"/>
                      <a:pt x="2818" y="4040"/>
                    </a:cubicBezTo>
                    <a:cubicBezTo>
                      <a:pt x="2784" y="4011"/>
                      <a:pt x="2811" y="3963"/>
                      <a:pt x="2844" y="3963"/>
                    </a:cubicBezTo>
                    <a:close/>
                    <a:moveTo>
                      <a:pt x="2276" y="2495"/>
                    </a:moveTo>
                    <a:cubicBezTo>
                      <a:pt x="2290" y="2495"/>
                      <a:pt x="2306" y="2500"/>
                      <a:pt x="2321" y="2510"/>
                    </a:cubicBezTo>
                    <a:cubicBezTo>
                      <a:pt x="4941" y="4306"/>
                      <a:pt x="7443" y="6311"/>
                      <a:pt x="9920" y="8297"/>
                    </a:cubicBezTo>
                    <a:cubicBezTo>
                      <a:pt x="12311" y="10211"/>
                      <a:pt x="14814" y="12114"/>
                      <a:pt x="16974" y="14291"/>
                    </a:cubicBezTo>
                    <a:cubicBezTo>
                      <a:pt x="16990" y="14308"/>
                      <a:pt x="16971" y="14330"/>
                      <a:pt x="16952" y="14330"/>
                    </a:cubicBezTo>
                    <a:cubicBezTo>
                      <a:pt x="16948" y="14330"/>
                      <a:pt x="16943" y="14328"/>
                      <a:pt x="16938" y="14325"/>
                    </a:cubicBezTo>
                    <a:cubicBezTo>
                      <a:pt x="14445" y="12441"/>
                      <a:pt x="12132" y="10299"/>
                      <a:pt x="9689" y="8348"/>
                    </a:cubicBezTo>
                    <a:cubicBezTo>
                      <a:pt x="7238" y="6391"/>
                      <a:pt x="4701" y="4555"/>
                      <a:pt x="2224" y="2636"/>
                    </a:cubicBezTo>
                    <a:cubicBezTo>
                      <a:pt x="2158" y="2585"/>
                      <a:pt x="2209" y="2495"/>
                      <a:pt x="2276" y="2495"/>
                    </a:cubicBezTo>
                    <a:close/>
                    <a:moveTo>
                      <a:pt x="18716" y="15363"/>
                    </a:moveTo>
                    <a:cubicBezTo>
                      <a:pt x="18729" y="15363"/>
                      <a:pt x="18744" y="15368"/>
                      <a:pt x="18759" y="15379"/>
                    </a:cubicBezTo>
                    <a:cubicBezTo>
                      <a:pt x="20750" y="16912"/>
                      <a:pt x="22668" y="18543"/>
                      <a:pt x="24634" y="20108"/>
                    </a:cubicBezTo>
                    <a:cubicBezTo>
                      <a:pt x="26602" y="21672"/>
                      <a:pt x="28607" y="23192"/>
                      <a:pt x="30557" y="24780"/>
                    </a:cubicBezTo>
                    <a:cubicBezTo>
                      <a:pt x="30591" y="24807"/>
                      <a:pt x="30565" y="24855"/>
                      <a:pt x="30530" y="24855"/>
                    </a:cubicBezTo>
                    <a:cubicBezTo>
                      <a:pt x="30522" y="24855"/>
                      <a:pt x="30513" y="24852"/>
                      <a:pt x="30505" y="24846"/>
                    </a:cubicBezTo>
                    <a:cubicBezTo>
                      <a:pt x="28453" y="23398"/>
                      <a:pt x="26476" y="21832"/>
                      <a:pt x="24507" y="20273"/>
                    </a:cubicBezTo>
                    <a:cubicBezTo>
                      <a:pt x="22540" y="18715"/>
                      <a:pt x="20544" y="17166"/>
                      <a:pt x="18671" y="15494"/>
                    </a:cubicBezTo>
                    <a:cubicBezTo>
                      <a:pt x="18615" y="15445"/>
                      <a:pt x="18658" y="15363"/>
                      <a:pt x="18716" y="15363"/>
                    </a:cubicBezTo>
                    <a:close/>
                    <a:moveTo>
                      <a:pt x="15226" y="14162"/>
                    </a:moveTo>
                    <a:cubicBezTo>
                      <a:pt x="15241" y="14162"/>
                      <a:pt x="15256" y="14167"/>
                      <a:pt x="15271" y="14178"/>
                    </a:cubicBezTo>
                    <a:cubicBezTo>
                      <a:pt x="17912" y="16124"/>
                      <a:pt x="20410" y="18287"/>
                      <a:pt x="22987" y="20319"/>
                    </a:cubicBezTo>
                    <a:cubicBezTo>
                      <a:pt x="25569" y="22354"/>
                      <a:pt x="28157" y="24381"/>
                      <a:pt x="30751" y="26400"/>
                    </a:cubicBezTo>
                    <a:cubicBezTo>
                      <a:pt x="30792" y="26432"/>
                      <a:pt x="30760" y="26488"/>
                      <a:pt x="30720" y="26488"/>
                    </a:cubicBezTo>
                    <a:cubicBezTo>
                      <a:pt x="30710" y="26488"/>
                      <a:pt x="30701" y="26485"/>
                      <a:pt x="30691" y="26478"/>
                    </a:cubicBezTo>
                    <a:cubicBezTo>
                      <a:pt x="28058" y="24508"/>
                      <a:pt x="25448" y="22509"/>
                      <a:pt x="22864" y="20477"/>
                    </a:cubicBezTo>
                    <a:cubicBezTo>
                      <a:pt x="20289" y="18451"/>
                      <a:pt x="17623" y="16481"/>
                      <a:pt x="15180" y="14295"/>
                    </a:cubicBezTo>
                    <a:cubicBezTo>
                      <a:pt x="15122" y="14245"/>
                      <a:pt x="15166" y="14162"/>
                      <a:pt x="15226" y="14162"/>
                    </a:cubicBezTo>
                    <a:close/>
                    <a:moveTo>
                      <a:pt x="9512" y="11070"/>
                    </a:moveTo>
                    <a:cubicBezTo>
                      <a:pt x="9522" y="11070"/>
                      <a:pt x="9532" y="11073"/>
                      <a:pt x="9543" y="11081"/>
                    </a:cubicBezTo>
                    <a:cubicBezTo>
                      <a:pt x="13063" y="13646"/>
                      <a:pt x="16450" y="16408"/>
                      <a:pt x="19834" y="19150"/>
                    </a:cubicBezTo>
                    <a:cubicBezTo>
                      <a:pt x="23218" y="21894"/>
                      <a:pt x="26614" y="24639"/>
                      <a:pt x="29884" y="27521"/>
                    </a:cubicBezTo>
                    <a:cubicBezTo>
                      <a:pt x="29930" y="27562"/>
                      <a:pt x="29893" y="27631"/>
                      <a:pt x="29845" y="27631"/>
                    </a:cubicBezTo>
                    <a:cubicBezTo>
                      <a:pt x="29834" y="27631"/>
                      <a:pt x="29821" y="27627"/>
                      <a:pt x="29810" y="27617"/>
                    </a:cubicBezTo>
                    <a:cubicBezTo>
                      <a:pt x="26422" y="24873"/>
                      <a:pt x="23095" y="22056"/>
                      <a:pt x="19704" y="19318"/>
                    </a:cubicBezTo>
                    <a:cubicBezTo>
                      <a:pt x="16312" y="16581"/>
                      <a:pt x="12849" y="13926"/>
                      <a:pt x="9480" y="11161"/>
                    </a:cubicBezTo>
                    <a:cubicBezTo>
                      <a:pt x="9439" y="11127"/>
                      <a:pt x="9471" y="11070"/>
                      <a:pt x="9512" y="11070"/>
                    </a:cubicBezTo>
                    <a:close/>
                    <a:moveTo>
                      <a:pt x="2496" y="0"/>
                    </a:moveTo>
                    <a:cubicBezTo>
                      <a:pt x="2504" y="302"/>
                      <a:pt x="2482" y="605"/>
                      <a:pt x="2440" y="908"/>
                    </a:cubicBezTo>
                    <a:cubicBezTo>
                      <a:pt x="8537" y="5288"/>
                      <a:pt x="14469" y="9959"/>
                      <a:pt x="20149" y="14865"/>
                    </a:cubicBezTo>
                    <a:cubicBezTo>
                      <a:pt x="20180" y="14892"/>
                      <a:pt x="20155" y="14939"/>
                      <a:pt x="20123" y="14939"/>
                    </a:cubicBezTo>
                    <a:cubicBezTo>
                      <a:pt x="20115" y="14939"/>
                      <a:pt x="20107" y="14936"/>
                      <a:pt x="20099" y="14930"/>
                    </a:cubicBezTo>
                    <a:cubicBezTo>
                      <a:pt x="14285" y="10218"/>
                      <a:pt x="8399" y="5630"/>
                      <a:pt x="2403" y="1158"/>
                    </a:cubicBezTo>
                    <a:cubicBezTo>
                      <a:pt x="2215" y="2186"/>
                      <a:pt x="1762" y="3189"/>
                      <a:pt x="1148" y="4044"/>
                    </a:cubicBezTo>
                    <a:cubicBezTo>
                      <a:pt x="3552" y="5908"/>
                      <a:pt x="5906" y="7880"/>
                      <a:pt x="8204" y="9872"/>
                    </a:cubicBezTo>
                    <a:cubicBezTo>
                      <a:pt x="8265" y="9924"/>
                      <a:pt x="8217" y="10012"/>
                      <a:pt x="8155" y="10012"/>
                    </a:cubicBezTo>
                    <a:cubicBezTo>
                      <a:pt x="8139" y="10012"/>
                      <a:pt x="8123" y="10007"/>
                      <a:pt x="8108" y="9995"/>
                    </a:cubicBezTo>
                    <a:cubicBezTo>
                      <a:pt x="5713" y="8126"/>
                      <a:pt x="3325" y="6196"/>
                      <a:pt x="1034" y="4198"/>
                    </a:cubicBezTo>
                    <a:cubicBezTo>
                      <a:pt x="759" y="4559"/>
                      <a:pt x="458" y="4890"/>
                      <a:pt x="133" y="5182"/>
                    </a:cubicBezTo>
                    <a:cubicBezTo>
                      <a:pt x="103" y="5209"/>
                      <a:pt x="70" y="5220"/>
                      <a:pt x="36" y="5220"/>
                    </a:cubicBezTo>
                    <a:cubicBezTo>
                      <a:pt x="25" y="5220"/>
                      <a:pt x="13" y="5219"/>
                      <a:pt x="1" y="5216"/>
                    </a:cubicBezTo>
                    <a:lnTo>
                      <a:pt x="1" y="5216"/>
                    </a:lnTo>
                    <a:cubicBezTo>
                      <a:pt x="2384" y="7103"/>
                      <a:pt x="4761" y="8996"/>
                      <a:pt x="7130" y="10898"/>
                    </a:cubicBezTo>
                    <a:cubicBezTo>
                      <a:pt x="11272" y="14224"/>
                      <a:pt x="15385" y="17583"/>
                      <a:pt x="19493" y="20947"/>
                    </a:cubicBezTo>
                    <a:cubicBezTo>
                      <a:pt x="21567" y="22646"/>
                      <a:pt x="23642" y="24344"/>
                      <a:pt x="25715" y="26044"/>
                    </a:cubicBezTo>
                    <a:cubicBezTo>
                      <a:pt x="27158" y="27227"/>
                      <a:pt x="28642" y="28384"/>
                      <a:pt x="30076" y="29590"/>
                    </a:cubicBezTo>
                    <a:cubicBezTo>
                      <a:pt x="29880" y="28612"/>
                      <a:pt x="30246" y="27583"/>
                      <a:pt x="30653" y="26692"/>
                    </a:cubicBezTo>
                    <a:cubicBezTo>
                      <a:pt x="31046" y="25836"/>
                      <a:pt x="31596" y="25071"/>
                      <a:pt x="32417" y="24687"/>
                    </a:cubicBezTo>
                    <a:cubicBezTo>
                      <a:pt x="30406" y="23234"/>
                      <a:pt x="28486" y="21637"/>
                      <a:pt x="26540" y="20100"/>
                    </a:cubicBezTo>
                    <a:cubicBezTo>
                      <a:pt x="24567" y="18539"/>
                      <a:pt x="22418" y="17072"/>
                      <a:pt x="20583" y="15352"/>
                    </a:cubicBezTo>
                    <a:cubicBezTo>
                      <a:pt x="20529" y="15300"/>
                      <a:pt x="20569" y="15224"/>
                      <a:pt x="20628" y="15224"/>
                    </a:cubicBezTo>
                    <a:cubicBezTo>
                      <a:pt x="20641" y="15224"/>
                      <a:pt x="20656" y="15228"/>
                      <a:pt x="20671" y="15238"/>
                    </a:cubicBezTo>
                    <a:cubicBezTo>
                      <a:pt x="22767" y="16628"/>
                      <a:pt x="24688" y="18382"/>
                      <a:pt x="26660" y="19945"/>
                    </a:cubicBezTo>
                    <a:cubicBezTo>
                      <a:pt x="28615" y="21495"/>
                      <a:pt x="30625" y="23007"/>
                      <a:pt x="32511" y="24642"/>
                    </a:cubicBezTo>
                    <a:cubicBezTo>
                      <a:pt x="32706" y="24561"/>
                      <a:pt x="32916" y="24499"/>
                      <a:pt x="33142" y="24462"/>
                    </a:cubicBezTo>
                    <a:cubicBezTo>
                      <a:pt x="33144" y="24462"/>
                      <a:pt x="33147" y="24462"/>
                      <a:pt x="33149" y="24462"/>
                    </a:cubicBezTo>
                    <a:cubicBezTo>
                      <a:pt x="33159" y="24462"/>
                      <a:pt x="33168" y="24463"/>
                      <a:pt x="33178" y="24463"/>
                    </a:cubicBezTo>
                    <a:cubicBezTo>
                      <a:pt x="30852" y="22722"/>
                      <a:pt x="28668" y="20765"/>
                      <a:pt x="26421" y="18923"/>
                    </a:cubicBezTo>
                    <a:cubicBezTo>
                      <a:pt x="22402" y="15633"/>
                      <a:pt x="18376" y="12352"/>
                      <a:pt x="14332" y="9092"/>
                    </a:cubicBezTo>
                    <a:cubicBezTo>
                      <a:pt x="10488" y="5990"/>
                      <a:pt x="6714" y="2635"/>
                      <a:pt x="2522" y="2"/>
                    </a:cubicBezTo>
                    <a:cubicBezTo>
                      <a:pt x="2513" y="2"/>
                      <a:pt x="2505" y="0"/>
                      <a:pt x="2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2"/>
              <p:cNvSpPr/>
              <p:nvPr/>
            </p:nvSpPr>
            <p:spPr>
              <a:xfrm>
                <a:off x="3036925" y="1792725"/>
                <a:ext cx="570575" cy="239000"/>
              </a:xfrm>
              <a:custGeom>
                <a:avLst/>
                <a:gdLst/>
                <a:ahLst/>
                <a:cxnLst/>
                <a:rect l="l" t="t" r="r" b="b"/>
                <a:pathLst>
                  <a:path w="22823" h="9560" extrusionOk="0">
                    <a:moveTo>
                      <a:pt x="22008" y="2389"/>
                    </a:moveTo>
                    <a:cubicBezTo>
                      <a:pt x="22063" y="2389"/>
                      <a:pt x="22085" y="2486"/>
                      <a:pt x="22026" y="2503"/>
                    </a:cubicBezTo>
                    <a:cubicBezTo>
                      <a:pt x="20261" y="3047"/>
                      <a:pt x="18465" y="3499"/>
                      <a:pt x="16661" y="3889"/>
                    </a:cubicBezTo>
                    <a:cubicBezTo>
                      <a:pt x="14783" y="4297"/>
                      <a:pt x="12850" y="4727"/>
                      <a:pt x="10933" y="4878"/>
                    </a:cubicBezTo>
                    <a:cubicBezTo>
                      <a:pt x="10931" y="4878"/>
                      <a:pt x="10930" y="4878"/>
                      <a:pt x="10929" y="4878"/>
                    </a:cubicBezTo>
                    <a:cubicBezTo>
                      <a:pt x="10876" y="4878"/>
                      <a:pt x="10867" y="4802"/>
                      <a:pt x="10921" y="4791"/>
                    </a:cubicBezTo>
                    <a:cubicBezTo>
                      <a:pt x="12771" y="4409"/>
                      <a:pt x="14648" y="4167"/>
                      <a:pt x="16498" y="3766"/>
                    </a:cubicBezTo>
                    <a:cubicBezTo>
                      <a:pt x="18346" y="3367"/>
                      <a:pt x="20172" y="2890"/>
                      <a:pt x="21995" y="2391"/>
                    </a:cubicBezTo>
                    <a:cubicBezTo>
                      <a:pt x="21999" y="2390"/>
                      <a:pt x="22004" y="2389"/>
                      <a:pt x="22008" y="2389"/>
                    </a:cubicBezTo>
                    <a:close/>
                    <a:moveTo>
                      <a:pt x="21456" y="1249"/>
                    </a:moveTo>
                    <a:cubicBezTo>
                      <a:pt x="21513" y="1249"/>
                      <a:pt x="21520" y="1346"/>
                      <a:pt x="21456" y="1362"/>
                    </a:cubicBezTo>
                    <a:cubicBezTo>
                      <a:pt x="18698" y="2077"/>
                      <a:pt x="15920" y="2721"/>
                      <a:pt x="13137" y="3338"/>
                    </a:cubicBezTo>
                    <a:cubicBezTo>
                      <a:pt x="10366" y="3953"/>
                      <a:pt x="7566" y="4595"/>
                      <a:pt x="4756" y="5002"/>
                    </a:cubicBezTo>
                    <a:cubicBezTo>
                      <a:pt x="4752" y="5003"/>
                      <a:pt x="4749" y="5003"/>
                      <a:pt x="4746" y="5003"/>
                    </a:cubicBezTo>
                    <a:cubicBezTo>
                      <a:pt x="4684" y="5003"/>
                      <a:pt x="4677" y="4911"/>
                      <a:pt x="4741" y="4897"/>
                    </a:cubicBezTo>
                    <a:cubicBezTo>
                      <a:pt x="7510" y="4242"/>
                      <a:pt x="10326" y="3742"/>
                      <a:pt x="13110" y="3144"/>
                    </a:cubicBezTo>
                    <a:cubicBezTo>
                      <a:pt x="15894" y="2547"/>
                      <a:pt x="18668" y="1899"/>
                      <a:pt x="21442" y="1251"/>
                    </a:cubicBezTo>
                    <a:cubicBezTo>
                      <a:pt x="21447" y="1250"/>
                      <a:pt x="21452" y="1249"/>
                      <a:pt x="21456" y="1249"/>
                    </a:cubicBezTo>
                    <a:close/>
                    <a:moveTo>
                      <a:pt x="9658" y="5034"/>
                    </a:moveTo>
                    <a:cubicBezTo>
                      <a:pt x="9729" y="5034"/>
                      <a:pt x="9740" y="5147"/>
                      <a:pt x="9663" y="5162"/>
                    </a:cubicBezTo>
                    <a:cubicBezTo>
                      <a:pt x="6756" y="5730"/>
                      <a:pt x="3805" y="6363"/>
                      <a:pt x="861" y="6709"/>
                    </a:cubicBezTo>
                    <a:cubicBezTo>
                      <a:pt x="857" y="6709"/>
                      <a:pt x="854" y="6710"/>
                      <a:pt x="851" y="6710"/>
                    </a:cubicBezTo>
                    <a:cubicBezTo>
                      <a:pt x="775" y="6710"/>
                      <a:pt x="766" y="6597"/>
                      <a:pt x="843" y="6579"/>
                    </a:cubicBezTo>
                    <a:cubicBezTo>
                      <a:pt x="3728" y="5903"/>
                      <a:pt x="6718" y="5491"/>
                      <a:pt x="9645" y="5035"/>
                    </a:cubicBezTo>
                    <a:cubicBezTo>
                      <a:pt x="9650" y="5034"/>
                      <a:pt x="9654" y="5034"/>
                      <a:pt x="9658" y="5034"/>
                    </a:cubicBezTo>
                    <a:close/>
                    <a:moveTo>
                      <a:pt x="20596" y="3498"/>
                    </a:moveTo>
                    <a:cubicBezTo>
                      <a:pt x="20649" y="3498"/>
                      <a:pt x="20656" y="3579"/>
                      <a:pt x="20600" y="3592"/>
                    </a:cubicBezTo>
                    <a:cubicBezTo>
                      <a:pt x="17258" y="4324"/>
                      <a:pt x="13870" y="4897"/>
                      <a:pt x="10507" y="5538"/>
                    </a:cubicBezTo>
                    <a:cubicBezTo>
                      <a:pt x="7152" y="6178"/>
                      <a:pt x="3801" y="6990"/>
                      <a:pt x="424" y="7503"/>
                    </a:cubicBezTo>
                    <a:cubicBezTo>
                      <a:pt x="419" y="7504"/>
                      <a:pt x="414" y="7504"/>
                      <a:pt x="409" y="7504"/>
                    </a:cubicBezTo>
                    <a:cubicBezTo>
                      <a:pt x="319" y="7504"/>
                      <a:pt x="311" y="7369"/>
                      <a:pt x="403" y="7346"/>
                    </a:cubicBezTo>
                    <a:cubicBezTo>
                      <a:pt x="3703" y="6478"/>
                      <a:pt x="7122" y="5937"/>
                      <a:pt x="10472" y="5288"/>
                    </a:cubicBezTo>
                    <a:cubicBezTo>
                      <a:pt x="13827" y="4637"/>
                      <a:pt x="17201" y="3961"/>
                      <a:pt x="20588" y="3499"/>
                    </a:cubicBezTo>
                    <a:cubicBezTo>
                      <a:pt x="20591" y="3498"/>
                      <a:pt x="20593" y="3498"/>
                      <a:pt x="20596" y="3498"/>
                    </a:cubicBezTo>
                    <a:close/>
                    <a:moveTo>
                      <a:pt x="10717" y="6160"/>
                    </a:moveTo>
                    <a:cubicBezTo>
                      <a:pt x="10755" y="6160"/>
                      <a:pt x="10758" y="6220"/>
                      <a:pt x="10719" y="6232"/>
                    </a:cubicBezTo>
                    <a:cubicBezTo>
                      <a:pt x="7654" y="7065"/>
                      <a:pt x="4520" y="7800"/>
                      <a:pt x="1405" y="8424"/>
                    </a:cubicBezTo>
                    <a:cubicBezTo>
                      <a:pt x="1399" y="8425"/>
                      <a:pt x="1393" y="8426"/>
                      <a:pt x="1388" y="8426"/>
                    </a:cubicBezTo>
                    <a:cubicBezTo>
                      <a:pt x="1310" y="8426"/>
                      <a:pt x="1302" y="8302"/>
                      <a:pt x="1384" y="8280"/>
                    </a:cubicBezTo>
                    <a:cubicBezTo>
                      <a:pt x="4455" y="7473"/>
                      <a:pt x="7590" y="6758"/>
                      <a:pt x="10708" y="6161"/>
                    </a:cubicBezTo>
                    <a:cubicBezTo>
                      <a:pt x="10711" y="6161"/>
                      <a:pt x="10714" y="6160"/>
                      <a:pt x="10717" y="6160"/>
                    </a:cubicBezTo>
                    <a:close/>
                    <a:moveTo>
                      <a:pt x="22822" y="0"/>
                    </a:moveTo>
                    <a:lnTo>
                      <a:pt x="22822" y="0"/>
                    </a:lnTo>
                    <a:cubicBezTo>
                      <a:pt x="21705" y="382"/>
                      <a:pt x="20504" y="587"/>
                      <a:pt x="19320" y="790"/>
                    </a:cubicBezTo>
                    <a:cubicBezTo>
                      <a:pt x="19289" y="875"/>
                      <a:pt x="19216" y="941"/>
                      <a:pt x="19091" y="947"/>
                    </a:cubicBezTo>
                    <a:cubicBezTo>
                      <a:pt x="18888" y="956"/>
                      <a:pt x="18687" y="966"/>
                      <a:pt x="18485" y="975"/>
                    </a:cubicBezTo>
                    <a:cubicBezTo>
                      <a:pt x="18364" y="983"/>
                      <a:pt x="18242" y="994"/>
                      <a:pt x="18122" y="1006"/>
                    </a:cubicBezTo>
                    <a:cubicBezTo>
                      <a:pt x="18003" y="1029"/>
                      <a:pt x="17882" y="1051"/>
                      <a:pt x="17765" y="1075"/>
                    </a:cubicBezTo>
                    <a:cubicBezTo>
                      <a:pt x="15985" y="1443"/>
                      <a:pt x="14211" y="1831"/>
                      <a:pt x="12441" y="2242"/>
                    </a:cubicBezTo>
                    <a:cubicBezTo>
                      <a:pt x="10623" y="2666"/>
                      <a:pt x="8811" y="3111"/>
                      <a:pt x="7004" y="3580"/>
                    </a:cubicBezTo>
                    <a:cubicBezTo>
                      <a:pt x="5340" y="4011"/>
                      <a:pt x="3685" y="4572"/>
                      <a:pt x="2005" y="4942"/>
                    </a:cubicBezTo>
                    <a:cubicBezTo>
                      <a:pt x="1996" y="4982"/>
                      <a:pt x="1974" y="5021"/>
                      <a:pt x="1933" y="5054"/>
                    </a:cubicBezTo>
                    <a:cubicBezTo>
                      <a:pt x="1578" y="5353"/>
                      <a:pt x="1242" y="5683"/>
                      <a:pt x="954" y="6046"/>
                    </a:cubicBezTo>
                    <a:lnTo>
                      <a:pt x="956" y="6046"/>
                    </a:lnTo>
                    <a:cubicBezTo>
                      <a:pt x="4408" y="5277"/>
                      <a:pt x="7917" y="4718"/>
                      <a:pt x="11387" y="4027"/>
                    </a:cubicBezTo>
                    <a:cubicBezTo>
                      <a:pt x="13137" y="3680"/>
                      <a:pt x="14887" y="3324"/>
                      <a:pt x="16634" y="2962"/>
                    </a:cubicBezTo>
                    <a:cubicBezTo>
                      <a:pt x="18372" y="2602"/>
                      <a:pt x="20120" y="2145"/>
                      <a:pt x="21878" y="1898"/>
                    </a:cubicBezTo>
                    <a:cubicBezTo>
                      <a:pt x="21880" y="1897"/>
                      <a:pt x="21882" y="1897"/>
                      <a:pt x="21884" y="1897"/>
                    </a:cubicBezTo>
                    <a:cubicBezTo>
                      <a:pt x="21934" y="1897"/>
                      <a:pt x="21957" y="1977"/>
                      <a:pt x="21904" y="1992"/>
                    </a:cubicBezTo>
                    <a:cubicBezTo>
                      <a:pt x="20245" y="2476"/>
                      <a:pt x="18503" y="2762"/>
                      <a:pt x="16810" y="3113"/>
                    </a:cubicBezTo>
                    <a:cubicBezTo>
                      <a:pt x="15061" y="3476"/>
                      <a:pt x="13313" y="3830"/>
                      <a:pt x="11562" y="4178"/>
                    </a:cubicBezTo>
                    <a:cubicBezTo>
                      <a:pt x="8020" y="4882"/>
                      <a:pt x="4465" y="5673"/>
                      <a:pt x="888" y="6182"/>
                    </a:cubicBezTo>
                    <a:cubicBezTo>
                      <a:pt x="886" y="6182"/>
                      <a:pt x="884" y="6182"/>
                      <a:pt x="882" y="6182"/>
                    </a:cubicBezTo>
                    <a:cubicBezTo>
                      <a:pt x="872" y="6182"/>
                      <a:pt x="863" y="6180"/>
                      <a:pt x="856" y="6176"/>
                    </a:cubicBezTo>
                    <a:cubicBezTo>
                      <a:pt x="513" y="6637"/>
                      <a:pt x="250" y="7151"/>
                      <a:pt x="119" y="7725"/>
                    </a:cubicBezTo>
                    <a:cubicBezTo>
                      <a:pt x="18" y="8160"/>
                      <a:pt x="1" y="8601"/>
                      <a:pt x="66" y="9043"/>
                    </a:cubicBezTo>
                    <a:cubicBezTo>
                      <a:pt x="98" y="9264"/>
                      <a:pt x="159" y="9397"/>
                      <a:pt x="132" y="9560"/>
                    </a:cubicBezTo>
                    <a:cubicBezTo>
                      <a:pt x="3445" y="8728"/>
                      <a:pt x="6791" y="8013"/>
                      <a:pt x="10126" y="7281"/>
                    </a:cubicBezTo>
                    <a:cubicBezTo>
                      <a:pt x="13459" y="6551"/>
                      <a:pt x="16823" y="5662"/>
                      <a:pt x="20204" y="5193"/>
                    </a:cubicBezTo>
                    <a:cubicBezTo>
                      <a:pt x="20209" y="5192"/>
                      <a:pt x="20213" y="5192"/>
                      <a:pt x="20218" y="5192"/>
                    </a:cubicBezTo>
                    <a:cubicBezTo>
                      <a:pt x="20261" y="5192"/>
                      <a:pt x="20295" y="5221"/>
                      <a:pt x="20312" y="5257"/>
                    </a:cubicBezTo>
                    <a:cubicBezTo>
                      <a:pt x="20350" y="5216"/>
                      <a:pt x="20402" y="5189"/>
                      <a:pt x="20458" y="5189"/>
                    </a:cubicBezTo>
                    <a:cubicBezTo>
                      <a:pt x="20471" y="5189"/>
                      <a:pt x="20485" y="5191"/>
                      <a:pt x="20499" y="5194"/>
                    </a:cubicBezTo>
                    <a:cubicBezTo>
                      <a:pt x="20431" y="5136"/>
                      <a:pt x="20399" y="5035"/>
                      <a:pt x="20469" y="4958"/>
                    </a:cubicBezTo>
                    <a:cubicBezTo>
                      <a:pt x="20657" y="4752"/>
                      <a:pt x="20828" y="4544"/>
                      <a:pt x="20987" y="4334"/>
                    </a:cubicBezTo>
                    <a:lnTo>
                      <a:pt x="20987" y="4334"/>
                    </a:lnTo>
                    <a:cubicBezTo>
                      <a:pt x="19681" y="4678"/>
                      <a:pt x="18306" y="4832"/>
                      <a:pt x="16980" y="5065"/>
                    </a:cubicBezTo>
                    <a:cubicBezTo>
                      <a:pt x="15421" y="5339"/>
                      <a:pt x="13861" y="5608"/>
                      <a:pt x="12296" y="5848"/>
                    </a:cubicBezTo>
                    <a:cubicBezTo>
                      <a:pt x="12293" y="5848"/>
                      <a:pt x="12291" y="5848"/>
                      <a:pt x="12289" y="5848"/>
                    </a:cubicBezTo>
                    <a:cubicBezTo>
                      <a:pt x="12244" y="5848"/>
                      <a:pt x="12238" y="5778"/>
                      <a:pt x="12285" y="5768"/>
                    </a:cubicBezTo>
                    <a:cubicBezTo>
                      <a:pt x="13784" y="5447"/>
                      <a:pt x="15293" y="5167"/>
                      <a:pt x="16802" y="4902"/>
                    </a:cubicBezTo>
                    <a:cubicBezTo>
                      <a:pt x="18204" y="4656"/>
                      <a:pt x="19643" y="4322"/>
                      <a:pt x="21068" y="4228"/>
                    </a:cubicBezTo>
                    <a:cubicBezTo>
                      <a:pt x="21144" y="4126"/>
                      <a:pt x="21217" y="4023"/>
                      <a:pt x="21287" y="3921"/>
                    </a:cubicBezTo>
                    <a:cubicBezTo>
                      <a:pt x="21268" y="3866"/>
                      <a:pt x="21310" y="3807"/>
                      <a:pt x="21366" y="3807"/>
                    </a:cubicBezTo>
                    <a:cubicBezTo>
                      <a:pt x="22119" y="2660"/>
                      <a:pt x="22541" y="1436"/>
                      <a:pt x="22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2"/>
              <p:cNvSpPr/>
              <p:nvPr/>
            </p:nvSpPr>
            <p:spPr>
              <a:xfrm>
                <a:off x="3146875" y="1598925"/>
                <a:ext cx="738425" cy="227875"/>
              </a:xfrm>
              <a:custGeom>
                <a:avLst/>
                <a:gdLst/>
                <a:ahLst/>
                <a:cxnLst/>
                <a:rect l="l" t="t" r="r" b="b"/>
                <a:pathLst>
                  <a:path w="29537" h="9115" extrusionOk="0">
                    <a:moveTo>
                      <a:pt x="3341" y="2074"/>
                    </a:moveTo>
                    <a:cubicBezTo>
                      <a:pt x="5617" y="2247"/>
                      <a:pt x="7883" y="2634"/>
                      <a:pt x="10159" y="2835"/>
                    </a:cubicBezTo>
                    <a:cubicBezTo>
                      <a:pt x="12436" y="3037"/>
                      <a:pt x="14719" y="3183"/>
                      <a:pt x="17000" y="3310"/>
                    </a:cubicBezTo>
                    <a:cubicBezTo>
                      <a:pt x="17021" y="3311"/>
                      <a:pt x="17017" y="3340"/>
                      <a:pt x="16998" y="3340"/>
                    </a:cubicBezTo>
                    <a:cubicBezTo>
                      <a:pt x="14710" y="3282"/>
                      <a:pt x="12425" y="3141"/>
                      <a:pt x="10147" y="2941"/>
                    </a:cubicBezTo>
                    <a:cubicBezTo>
                      <a:pt x="7887" y="2741"/>
                      <a:pt x="5557" y="2603"/>
                      <a:pt x="3330" y="2162"/>
                    </a:cubicBezTo>
                    <a:cubicBezTo>
                      <a:pt x="3278" y="2151"/>
                      <a:pt x="3283" y="2075"/>
                      <a:pt x="3335" y="2075"/>
                    </a:cubicBezTo>
                    <a:cubicBezTo>
                      <a:pt x="3337" y="2075"/>
                      <a:pt x="3339" y="2075"/>
                      <a:pt x="3341" y="2075"/>
                    </a:cubicBezTo>
                    <a:lnTo>
                      <a:pt x="3341" y="2074"/>
                    </a:lnTo>
                    <a:close/>
                    <a:moveTo>
                      <a:pt x="2209" y="4184"/>
                    </a:moveTo>
                    <a:cubicBezTo>
                      <a:pt x="2209" y="4184"/>
                      <a:pt x="2210" y="4184"/>
                      <a:pt x="2210" y="4184"/>
                    </a:cubicBezTo>
                    <a:cubicBezTo>
                      <a:pt x="3930" y="4230"/>
                      <a:pt x="5665" y="4365"/>
                      <a:pt x="7377" y="4524"/>
                    </a:cubicBezTo>
                    <a:cubicBezTo>
                      <a:pt x="7426" y="4528"/>
                      <a:pt x="7415" y="4597"/>
                      <a:pt x="7371" y="4597"/>
                    </a:cubicBezTo>
                    <a:cubicBezTo>
                      <a:pt x="7370" y="4597"/>
                      <a:pt x="7370" y="4597"/>
                      <a:pt x="7369" y="4597"/>
                    </a:cubicBezTo>
                    <a:cubicBezTo>
                      <a:pt x="5649" y="4539"/>
                      <a:pt x="3911" y="4454"/>
                      <a:pt x="2198" y="4282"/>
                    </a:cubicBezTo>
                    <a:cubicBezTo>
                      <a:pt x="2135" y="4276"/>
                      <a:pt x="2148" y="4184"/>
                      <a:pt x="2209" y="4184"/>
                    </a:cubicBezTo>
                    <a:close/>
                    <a:moveTo>
                      <a:pt x="3015" y="2846"/>
                    </a:moveTo>
                    <a:cubicBezTo>
                      <a:pt x="3016" y="2846"/>
                      <a:pt x="3018" y="2846"/>
                      <a:pt x="3019" y="2846"/>
                    </a:cubicBezTo>
                    <a:cubicBezTo>
                      <a:pt x="6663" y="3038"/>
                      <a:pt x="10315" y="3463"/>
                      <a:pt x="13944" y="3848"/>
                    </a:cubicBezTo>
                    <a:cubicBezTo>
                      <a:pt x="17567" y="4234"/>
                      <a:pt x="21246" y="4547"/>
                      <a:pt x="24831" y="5206"/>
                    </a:cubicBezTo>
                    <a:cubicBezTo>
                      <a:pt x="24866" y="5212"/>
                      <a:pt x="24861" y="5263"/>
                      <a:pt x="24826" y="5263"/>
                    </a:cubicBezTo>
                    <a:cubicBezTo>
                      <a:pt x="24825" y="5263"/>
                      <a:pt x="24824" y="5263"/>
                      <a:pt x="24823" y="5263"/>
                    </a:cubicBezTo>
                    <a:cubicBezTo>
                      <a:pt x="21186" y="4952"/>
                      <a:pt x="17559" y="4380"/>
                      <a:pt x="13927" y="3992"/>
                    </a:cubicBezTo>
                    <a:cubicBezTo>
                      <a:pt x="10290" y="3603"/>
                      <a:pt x="6639" y="3356"/>
                      <a:pt x="3004" y="2972"/>
                    </a:cubicBezTo>
                    <a:cubicBezTo>
                      <a:pt x="2923" y="2963"/>
                      <a:pt x="2939" y="2846"/>
                      <a:pt x="3015" y="2846"/>
                    </a:cubicBezTo>
                    <a:close/>
                    <a:moveTo>
                      <a:pt x="9326" y="4513"/>
                    </a:moveTo>
                    <a:cubicBezTo>
                      <a:pt x="9328" y="4513"/>
                      <a:pt x="9331" y="4513"/>
                      <a:pt x="9333" y="4513"/>
                    </a:cubicBezTo>
                    <a:cubicBezTo>
                      <a:pt x="11743" y="4848"/>
                      <a:pt x="14136" y="5221"/>
                      <a:pt x="16561" y="5434"/>
                    </a:cubicBezTo>
                    <a:cubicBezTo>
                      <a:pt x="16608" y="5438"/>
                      <a:pt x="16600" y="5508"/>
                      <a:pt x="16556" y="5508"/>
                    </a:cubicBezTo>
                    <a:cubicBezTo>
                      <a:pt x="16555" y="5508"/>
                      <a:pt x="16554" y="5508"/>
                      <a:pt x="16553" y="5507"/>
                    </a:cubicBezTo>
                    <a:cubicBezTo>
                      <a:pt x="14136" y="5352"/>
                      <a:pt x="11693" y="5110"/>
                      <a:pt x="9323" y="4595"/>
                    </a:cubicBezTo>
                    <a:cubicBezTo>
                      <a:pt x="9274" y="4584"/>
                      <a:pt x="9279" y="4513"/>
                      <a:pt x="9326" y="4513"/>
                    </a:cubicBezTo>
                    <a:close/>
                    <a:moveTo>
                      <a:pt x="3582" y="3599"/>
                    </a:moveTo>
                    <a:cubicBezTo>
                      <a:pt x="3582" y="3599"/>
                      <a:pt x="3583" y="3599"/>
                      <a:pt x="3584" y="3599"/>
                    </a:cubicBezTo>
                    <a:cubicBezTo>
                      <a:pt x="7775" y="3818"/>
                      <a:pt x="11966" y="4288"/>
                      <a:pt x="16138" y="4738"/>
                    </a:cubicBezTo>
                    <a:cubicBezTo>
                      <a:pt x="20312" y="5190"/>
                      <a:pt x="24496" y="5670"/>
                      <a:pt x="28639" y="6353"/>
                    </a:cubicBezTo>
                    <a:cubicBezTo>
                      <a:pt x="28685" y="6360"/>
                      <a:pt x="28678" y="6426"/>
                      <a:pt x="28636" y="6426"/>
                    </a:cubicBezTo>
                    <a:cubicBezTo>
                      <a:pt x="28634" y="6426"/>
                      <a:pt x="28632" y="6426"/>
                      <a:pt x="28630" y="6426"/>
                    </a:cubicBezTo>
                    <a:cubicBezTo>
                      <a:pt x="24458" y="5924"/>
                      <a:pt x="20297" y="5349"/>
                      <a:pt x="16120" y="4885"/>
                    </a:cubicBezTo>
                    <a:cubicBezTo>
                      <a:pt x="11943" y="4422"/>
                      <a:pt x="7753" y="4115"/>
                      <a:pt x="3573" y="3689"/>
                    </a:cubicBezTo>
                    <a:cubicBezTo>
                      <a:pt x="3515" y="3683"/>
                      <a:pt x="3526" y="3599"/>
                      <a:pt x="3582" y="3599"/>
                    </a:cubicBezTo>
                    <a:close/>
                    <a:moveTo>
                      <a:pt x="1340" y="5676"/>
                    </a:moveTo>
                    <a:cubicBezTo>
                      <a:pt x="1341" y="5676"/>
                      <a:pt x="1342" y="5676"/>
                      <a:pt x="1343" y="5676"/>
                    </a:cubicBezTo>
                    <a:cubicBezTo>
                      <a:pt x="2981" y="5760"/>
                      <a:pt x="4616" y="5948"/>
                      <a:pt x="6248" y="6113"/>
                    </a:cubicBezTo>
                    <a:cubicBezTo>
                      <a:pt x="7876" y="6278"/>
                      <a:pt x="9523" y="6428"/>
                      <a:pt x="11130" y="6754"/>
                    </a:cubicBezTo>
                    <a:cubicBezTo>
                      <a:pt x="11148" y="6758"/>
                      <a:pt x="11146" y="6784"/>
                      <a:pt x="11127" y="6784"/>
                    </a:cubicBezTo>
                    <a:cubicBezTo>
                      <a:pt x="11127" y="6784"/>
                      <a:pt x="11126" y="6784"/>
                      <a:pt x="11126" y="6784"/>
                    </a:cubicBezTo>
                    <a:cubicBezTo>
                      <a:pt x="9491" y="6668"/>
                      <a:pt x="7863" y="6418"/>
                      <a:pt x="6233" y="6236"/>
                    </a:cubicBezTo>
                    <a:cubicBezTo>
                      <a:pt x="4601" y="6055"/>
                      <a:pt x="2963" y="5951"/>
                      <a:pt x="1330" y="5785"/>
                    </a:cubicBezTo>
                    <a:cubicBezTo>
                      <a:pt x="1261" y="5778"/>
                      <a:pt x="1274" y="5676"/>
                      <a:pt x="1340" y="5676"/>
                    </a:cubicBezTo>
                    <a:close/>
                    <a:moveTo>
                      <a:pt x="22365" y="7665"/>
                    </a:moveTo>
                    <a:cubicBezTo>
                      <a:pt x="22367" y="7665"/>
                      <a:pt x="22369" y="7665"/>
                      <a:pt x="22370" y="7666"/>
                    </a:cubicBezTo>
                    <a:cubicBezTo>
                      <a:pt x="23595" y="7827"/>
                      <a:pt x="24821" y="7989"/>
                      <a:pt x="26040" y="8189"/>
                    </a:cubicBezTo>
                    <a:cubicBezTo>
                      <a:pt x="26082" y="8196"/>
                      <a:pt x="26076" y="8257"/>
                      <a:pt x="26037" y="8257"/>
                    </a:cubicBezTo>
                    <a:cubicBezTo>
                      <a:pt x="26036" y="8257"/>
                      <a:pt x="26034" y="8257"/>
                      <a:pt x="26032" y="8257"/>
                    </a:cubicBezTo>
                    <a:cubicBezTo>
                      <a:pt x="24804" y="8105"/>
                      <a:pt x="23583" y="7917"/>
                      <a:pt x="22362" y="7728"/>
                    </a:cubicBezTo>
                    <a:cubicBezTo>
                      <a:pt x="22323" y="7723"/>
                      <a:pt x="22329" y="7665"/>
                      <a:pt x="22365" y="7665"/>
                    </a:cubicBezTo>
                    <a:close/>
                    <a:moveTo>
                      <a:pt x="2129" y="1"/>
                    </a:moveTo>
                    <a:lnTo>
                      <a:pt x="2129" y="1"/>
                    </a:lnTo>
                    <a:cubicBezTo>
                      <a:pt x="2136" y="17"/>
                      <a:pt x="2141" y="33"/>
                      <a:pt x="2144" y="51"/>
                    </a:cubicBezTo>
                    <a:cubicBezTo>
                      <a:pt x="2199" y="86"/>
                      <a:pt x="2241" y="143"/>
                      <a:pt x="2249" y="224"/>
                    </a:cubicBezTo>
                    <a:cubicBezTo>
                      <a:pt x="2255" y="278"/>
                      <a:pt x="2237" y="327"/>
                      <a:pt x="2208" y="365"/>
                    </a:cubicBezTo>
                    <a:cubicBezTo>
                      <a:pt x="2216" y="400"/>
                      <a:pt x="2224" y="434"/>
                      <a:pt x="2231" y="467"/>
                    </a:cubicBezTo>
                    <a:cubicBezTo>
                      <a:pt x="2232" y="471"/>
                      <a:pt x="2235" y="474"/>
                      <a:pt x="2236" y="477"/>
                    </a:cubicBezTo>
                    <a:cubicBezTo>
                      <a:pt x="2268" y="543"/>
                      <a:pt x="2278" y="608"/>
                      <a:pt x="2270" y="672"/>
                    </a:cubicBezTo>
                    <a:cubicBezTo>
                      <a:pt x="2313" y="922"/>
                      <a:pt x="2340" y="1183"/>
                      <a:pt x="2351" y="1448"/>
                    </a:cubicBezTo>
                    <a:cubicBezTo>
                      <a:pt x="2362" y="1424"/>
                      <a:pt x="2385" y="1407"/>
                      <a:pt x="2417" y="1407"/>
                    </a:cubicBezTo>
                    <a:cubicBezTo>
                      <a:pt x="2419" y="1407"/>
                      <a:pt x="2422" y="1407"/>
                      <a:pt x="2424" y="1407"/>
                    </a:cubicBezTo>
                    <a:cubicBezTo>
                      <a:pt x="10095" y="1991"/>
                      <a:pt x="17774" y="2573"/>
                      <a:pt x="25432" y="3314"/>
                    </a:cubicBezTo>
                    <a:cubicBezTo>
                      <a:pt x="25483" y="3319"/>
                      <a:pt x="25474" y="3395"/>
                      <a:pt x="25425" y="3395"/>
                    </a:cubicBezTo>
                    <a:cubicBezTo>
                      <a:pt x="25424" y="3395"/>
                      <a:pt x="25422" y="3395"/>
                      <a:pt x="25421" y="3395"/>
                    </a:cubicBezTo>
                    <a:cubicBezTo>
                      <a:pt x="17744" y="2889"/>
                      <a:pt x="10071" y="2223"/>
                      <a:pt x="2406" y="1559"/>
                    </a:cubicBezTo>
                    <a:cubicBezTo>
                      <a:pt x="2381" y="1557"/>
                      <a:pt x="2363" y="1545"/>
                      <a:pt x="2352" y="1529"/>
                    </a:cubicBezTo>
                    <a:lnTo>
                      <a:pt x="2352" y="1529"/>
                    </a:lnTo>
                    <a:cubicBezTo>
                      <a:pt x="2401" y="3375"/>
                      <a:pt x="1649" y="5436"/>
                      <a:pt x="1" y="6174"/>
                    </a:cubicBezTo>
                    <a:cubicBezTo>
                      <a:pt x="1430" y="6385"/>
                      <a:pt x="2862" y="6574"/>
                      <a:pt x="4301" y="6722"/>
                    </a:cubicBezTo>
                    <a:cubicBezTo>
                      <a:pt x="6375" y="6933"/>
                      <a:pt x="8459" y="7019"/>
                      <a:pt x="10534" y="7214"/>
                    </a:cubicBezTo>
                    <a:cubicBezTo>
                      <a:pt x="10538" y="7214"/>
                      <a:pt x="10539" y="7215"/>
                      <a:pt x="10543" y="7217"/>
                    </a:cubicBezTo>
                    <a:cubicBezTo>
                      <a:pt x="11908" y="6885"/>
                      <a:pt x="13271" y="6551"/>
                      <a:pt x="14636" y="6224"/>
                    </a:cubicBezTo>
                    <a:cubicBezTo>
                      <a:pt x="10435" y="5990"/>
                      <a:pt x="6183" y="5791"/>
                      <a:pt x="2005" y="5318"/>
                    </a:cubicBezTo>
                    <a:cubicBezTo>
                      <a:pt x="1951" y="5313"/>
                      <a:pt x="1961" y="5234"/>
                      <a:pt x="2014" y="5234"/>
                    </a:cubicBezTo>
                    <a:cubicBezTo>
                      <a:pt x="2015" y="5234"/>
                      <a:pt x="2015" y="5234"/>
                      <a:pt x="2016" y="5234"/>
                    </a:cubicBezTo>
                    <a:cubicBezTo>
                      <a:pt x="6310" y="5364"/>
                      <a:pt x="10638" y="5785"/>
                      <a:pt x="14919" y="6155"/>
                    </a:cubicBezTo>
                    <a:cubicBezTo>
                      <a:pt x="15016" y="6132"/>
                      <a:pt x="15114" y="6108"/>
                      <a:pt x="15213" y="6085"/>
                    </a:cubicBezTo>
                    <a:cubicBezTo>
                      <a:pt x="16255" y="5837"/>
                      <a:pt x="17474" y="5375"/>
                      <a:pt x="18607" y="5375"/>
                    </a:cubicBezTo>
                    <a:cubicBezTo>
                      <a:pt x="18867" y="5375"/>
                      <a:pt x="19122" y="5399"/>
                      <a:pt x="19370" y="5456"/>
                    </a:cubicBezTo>
                    <a:cubicBezTo>
                      <a:pt x="19476" y="5480"/>
                      <a:pt x="19491" y="5599"/>
                      <a:pt x="19429" y="5653"/>
                    </a:cubicBezTo>
                    <a:cubicBezTo>
                      <a:pt x="19443" y="5653"/>
                      <a:pt x="19456" y="5658"/>
                      <a:pt x="19470" y="5668"/>
                    </a:cubicBezTo>
                    <a:cubicBezTo>
                      <a:pt x="20788" y="6766"/>
                      <a:pt x="22111" y="7859"/>
                      <a:pt x="23435" y="8950"/>
                    </a:cubicBezTo>
                    <a:cubicBezTo>
                      <a:pt x="23423" y="8873"/>
                      <a:pt x="23493" y="8794"/>
                      <a:pt x="23579" y="8794"/>
                    </a:cubicBezTo>
                    <a:cubicBezTo>
                      <a:pt x="23585" y="8794"/>
                      <a:pt x="23591" y="8794"/>
                      <a:pt x="23597" y="8795"/>
                    </a:cubicBezTo>
                    <a:cubicBezTo>
                      <a:pt x="23610" y="8791"/>
                      <a:pt x="23624" y="8788"/>
                      <a:pt x="23640" y="8788"/>
                    </a:cubicBezTo>
                    <a:cubicBezTo>
                      <a:pt x="23646" y="8788"/>
                      <a:pt x="23651" y="8789"/>
                      <a:pt x="23658" y="8789"/>
                    </a:cubicBezTo>
                    <a:cubicBezTo>
                      <a:pt x="23678" y="8792"/>
                      <a:pt x="23700" y="8794"/>
                      <a:pt x="23721" y="8796"/>
                    </a:cubicBezTo>
                    <a:cubicBezTo>
                      <a:pt x="23748" y="8780"/>
                      <a:pt x="23779" y="8771"/>
                      <a:pt x="23810" y="8771"/>
                    </a:cubicBezTo>
                    <a:cubicBezTo>
                      <a:pt x="23849" y="8771"/>
                      <a:pt x="23889" y="8785"/>
                      <a:pt x="23920" y="8818"/>
                    </a:cubicBezTo>
                    <a:cubicBezTo>
                      <a:pt x="24660" y="8894"/>
                      <a:pt x="25410" y="8957"/>
                      <a:pt x="26135" y="9114"/>
                    </a:cubicBezTo>
                    <a:cubicBezTo>
                      <a:pt x="26185" y="9000"/>
                      <a:pt x="26264" y="8894"/>
                      <a:pt x="26335" y="8833"/>
                    </a:cubicBezTo>
                    <a:cubicBezTo>
                      <a:pt x="26473" y="8714"/>
                      <a:pt x="26653" y="8643"/>
                      <a:pt x="26832" y="8643"/>
                    </a:cubicBezTo>
                    <a:cubicBezTo>
                      <a:pt x="26875" y="8643"/>
                      <a:pt x="26918" y="8647"/>
                      <a:pt x="26960" y="8656"/>
                    </a:cubicBezTo>
                    <a:cubicBezTo>
                      <a:pt x="26934" y="8593"/>
                      <a:pt x="26937" y="8523"/>
                      <a:pt x="26990" y="8466"/>
                    </a:cubicBezTo>
                    <a:cubicBezTo>
                      <a:pt x="27270" y="8166"/>
                      <a:pt x="27547" y="7889"/>
                      <a:pt x="27809" y="7608"/>
                    </a:cubicBezTo>
                    <a:cubicBezTo>
                      <a:pt x="25786" y="7295"/>
                      <a:pt x="23801" y="6823"/>
                      <a:pt x="21752" y="6823"/>
                    </a:cubicBezTo>
                    <a:cubicBezTo>
                      <a:pt x="21565" y="6823"/>
                      <a:pt x="21377" y="6827"/>
                      <a:pt x="21188" y="6835"/>
                    </a:cubicBezTo>
                    <a:cubicBezTo>
                      <a:pt x="21187" y="6835"/>
                      <a:pt x="21186" y="6836"/>
                      <a:pt x="21184" y="6836"/>
                    </a:cubicBezTo>
                    <a:cubicBezTo>
                      <a:pt x="21113" y="6836"/>
                      <a:pt x="21096" y="6728"/>
                      <a:pt x="21172" y="6719"/>
                    </a:cubicBezTo>
                    <a:cubicBezTo>
                      <a:pt x="21532" y="6678"/>
                      <a:pt x="21897" y="6659"/>
                      <a:pt x="22265" y="6659"/>
                    </a:cubicBezTo>
                    <a:cubicBezTo>
                      <a:pt x="24141" y="6659"/>
                      <a:pt x="26093" y="7138"/>
                      <a:pt x="27893" y="7517"/>
                    </a:cubicBezTo>
                    <a:cubicBezTo>
                      <a:pt x="28377" y="6990"/>
                      <a:pt x="28806" y="6442"/>
                      <a:pt x="29103" y="5701"/>
                    </a:cubicBezTo>
                    <a:cubicBezTo>
                      <a:pt x="29226" y="5395"/>
                      <a:pt x="29321" y="5088"/>
                      <a:pt x="29382" y="4780"/>
                    </a:cubicBezTo>
                    <a:lnTo>
                      <a:pt x="29382" y="4780"/>
                    </a:lnTo>
                    <a:cubicBezTo>
                      <a:pt x="29322" y="4832"/>
                      <a:pt x="29241" y="4847"/>
                      <a:pt x="29153" y="4847"/>
                    </a:cubicBezTo>
                    <a:cubicBezTo>
                      <a:pt x="29048" y="4847"/>
                      <a:pt x="28933" y="4825"/>
                      <a:pt x="28830" y="4814"/>
                    </a:cubicBezTo>
                    <a:cubicBezTo>
                      <a:pt x="28013" y="4722"/>
                      <a:pt x="27199" y="4612"/>
                      <a:pt x="26385" y="4505"/>
                    </a:cubicBezTo>
                    <a:cubicBezTo>
                      <a:pt x="24654" y="4277"/>
                      <a:pt x="22922" y="4043"/>
                      <a:pt x="21196" y="3778"/>
                    </a:cubicBezTo>
                    <a:cubicBezTo>
                      <a:pt x="21144" y="3769"/>
                      <a:pt x="21153" y="3692"/>
                      <a:pt x="21202" y="3692"/>
                    </a:cubicBezTo>
                    <a:cubicBezTo>
                      <a:pt x="21204" y="3692"/>
                      <a:pt x="21206" y="3692"/>
                      <a:pt x="21207" y="3693"/>
                    </a:cubicBezTo>
                    <a:cubicBezTo>
                      <a:pt x="22585" y="3850"/>
                      <a:pt x="23959" y="4035"/>
                      <a:pt x="25334" y="4212"/>
                    </a:cubicBezTo>
                    <a:cubicBezTo>
                      <a:pt x="25996" y="4297"/>
                      <a:pt x="26657" y="4386"/>
                      <a:pt x="27318" y="4478"/>
                    </a:cubicBezTo>
                    <a:cubicBezTo>
                      <a:pt x="27575" y="4514"/>
                      <a:pt x="28501" y="4748"/>
                      <a:pt x="29046" y="4748"/>
                    </a:cubicBezTo>
                    <a:cubicBezTo>
                      <a:pt x="29208" y="4748"/>
                      <a:pt x="29337" y="4727"/>
                      <a:pt x="29404" y="4674"/>
                    </a:cubicBezTo>
                    <a:cubicBezTo>
                      <a:pt x="29536" y="3924"/>
                      <a:pt x="29459" y="3175"/>
                      <a:pt x="29072" y="2450"/>
                    </a:cubicBezTo>
                    <a:cubicBezTo>
                      <a:pt x="29063" y="2432"/>
                      <a:pt x="29060" y="2413"/>
                      <a:pt x="29061" y="2394"/>
                    </a:cubicBezTo>
                    <a:lnTo>
                      <a:pt x="29061" y="2394"/>
                    </a:lnTo>
                    <a:cubicBezTo>
                      <a:pt x="28876" y="2405"/>
                      <a:pt x="28690" y="2409"/>
                      <a:pt x="28504" y="2409"/>
                    </a:cubicBezTo>
                    <a:cubicBezTo>
                      <a:pt x="27890" y="2409"/>
                      <a:pt x="27273" y="2361"/>
                      <a:pt x="26661" y="2316"/>
                    </a:cubicBezTo>
                    <a:cubicBezTo>
                      <a:pt x="25702" y="2246"/>
                      <a:pt x="24692" y="2200"/>
                      <a:pt x="23748" y="1983"/>
                    </a:cubicBezTo>
                    <a:cubicBezTo>
                      <a:pt x="21065" y="1802"/>
                      <a:pt x="18385" y="1570"/>
                      <a:pt x="15710" y="1346"/>
                    </a:cubicBezTo>
                    <a:cubicBezTo>
                      <a:pt x="11176" y="966"/>
                      <a:pt x="6646" y="543"/>
                      <a:pt x="2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2"/>
              <p:cNvSpPr/>
              <p:nvPr/>
            </p:nvSpPr>
            <p:spPr>
              <a:xfrm>
                <a:off x="3808625" y="1821475"/>
                <a:ext cx="110425" cy="154325"/>
              </a:xfrm>
              <a:custGeom>
                <a:avLst/>
                <a:gdLst/>
                <a:ahLst/>
                <a:cxnLst/>
                <a:rect l="l" t="t" r="r" b="b"/>
                <a:pathLst>
                  <a:path w="4417" h="6173" extrusionOk="0">
                    <a:moveTo>
                      <a:pt x="400" y="0"/>
                    </a:moveTo>
                    <a:cubicBezTo>
                      <a:pt x="274" y="0"/>
                      <a:pt x="158" y="65"/>
                      <a:pt x="71" y="166"/>
                    </a:cubicBezTo>
                    <a:cubicBezTo>
                      <a:pt x="42" y="199"/>
                      <a:pt x="19" y="232"/>
                      <a:pt x="0" y="269"/>
                    </a:cubicBezTo>
                    <a:cubicBezTo>
                      <a:pt x="6" y="273"/>
                      <a:pt x="11" y="276"/>
                      <a:pt x="15" y="282"/>
                    </a:cubicBezTo>
                    <a:cubicBezTo>
                      <a:pt x="1123" y="1871"/>
                      <a:pt x="2224" y="3459"/>
                      <a:pt x="3228" y="5114"/>
                    </a:cubicBezTo>
                    <a:cubicBezTo>
                      <a:pt x="3246" y="5143"/>
                      <a:pt x="3241" y="5171"/>
                      <a:pt x="3226" y="5193"/>
                    </a:cubicBezTo>
                    <a:cubicBezTo>
                      <a:pt x="3623" y="5520"/>
                      <a:pt x="4021" y="5846"/>
                      <a:pt x="4417" y="6173"/>
                    </a:cubicBezTo>
                    <a:cubicBezTo>
                      <a:pt x="3066" y="4234"/>
                      <a:pt x="1829" y="2189"/>
                      <a:pt x="562" y="196"/>
                    </a:cubicBezTo>
                    <a:cubicBezTo>
                      <a:pt x="543" y="163"/>
                      <a:pt x="537" y="132"/>
                      <a:pt x="541" y="101"/>
                    </a:cubicBezTo>
                    <a:cubicBezTo>
                      <a:pt x="516" y="77"/>
                      <a:pt x="498" y="46"/>
                      <a:pt x="487" y="11"/>
                    </a:cubicBezTo>
                    <a:cubicBezTo>
                      <a:pt x="458" y="4"/>
                      <a:pt x="429" y="0"/>
                      <a:pt x="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2"/>
              <p:cNvSpPr/>
              <p:nvPr/>
            </p:nvSpPr>
            <p:spPr>
              <a:xfrm>
                <a:off x="3836750" y="1653950"/>
                <a:ext cx="84475" cy="158875"/>
              </a:xfrm>
              <a:custGeom>
                <a:avLst/>
                <a:gdLst/>
                <a:ahLst/>
                <a:cxnLst/>
                <a:rect l="l" t="t" r="r" b="b"/>
                <a:pathLst>
                  <a:path w="3379" h="6355" extrusionOk="0">
                    <a:moveTo>
                      <a:pt x="2831" y="0"/>
                    </a:moveTo>
                    <a:cubicBezTo>
                      <a:pt x="2720" y="0"/>
                      <a:pt x="2614" y="31"/>
                      <a:pt x="2517" y="143"/>
                    </a:cubicBezTo>
                    <a:cubicBezTo>
                      <a:pt x="2486" y="179"/>
                      <a:pt x="2449" y="194"/>
                      <a:pt x="2412" y="194"/>
                    </a:cubicBezTo>
                    <a:cubicBezTo>
                      <a:pt x="2353" y="194"/>
                      <a:pt x="2296" y="156"/>
                      <a:pt x="2271" y="106"/>
                    </a:cubicBezTo>
                    <a:cubicBezTo>
                      <a:pt x="2102" y="134"/>
                      <a:pt x="1932" y="153"/>
                      <a:pt x="1761" y="169"/>
                    </a:cubicBezTo>
                    <a:cubicBezTo>
                      <a:pt x="3379" y="1811"/>
                      <a:pt x="1696" y="5173"/>
                      <a:pt x="1" y="6355"/>
                    </a:cubicBezTo>
                    <a:cubicBezTo>
                      <a:pt x="1039" y="6000"/>
                      <a:pt x="1784" y="5048"/>
                      <a:pt x="2360" y="4138"/>
                    </a:cubicBezTo>
                    <a:cubicBezTo>
                      <a:pt x="2644" y="3689"/>
                      <a:pt x="2890" y="3209"/>
                      <a:pt x="3070" y="2706"/>
                    </a:cubicBezTo>
                    <a:cubicBezTo>
                      <a:pt x="3216" y="1907"/>
                      <a:pt x="3166" y="1079"/>
                      <a:pt x="2885" y="275"/>
                    </a:cubicBezTo>
                    <a:cubicBezTo>
                      <a:pt x="2846" y="165"/>
                      <a:pt x="2888" y="69"/>
                      <a:pt x="2958" y="11"/>
                    </a:cubicBezTo>
                    <a:cubicBezTo>
                      <a:pt x="2915" y="5"/>
                      <a:pt x="2873" y="0"/>
                      <a:pt x="2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7" name="Google Shape;2337;p42"/>
            <p:cNvSpPr/>
            <p:nvPr/>
          </p:nvSpPr>
          <p:spPr>
            <a:xfrm>
              <a:off x="2979500" y="1752325"/>
              <a:ext cx="1440475" cy="894375"/>
            </a:xfrm>
            <a:custGeom>
              <a:avLst/>
              <a:gdLst/>
              <a:ahLst/>
              <a:cxnLst/>
              <a:rect l="l" t="t" r="r" b="b"/>
              <a:pathLst>
                <a:path w="57619" h="35775" extrusionOk="0">
                  <a:moveTo>
                    <a:pt x="25365" y="196"/>
                  </a:moveTo>
                  <a:cubicBezTo>
                    <a:pt x="25348" y="236"/>
                    <a:pt x="25346" y="279"/>
                    <a:pt x="25363" y="318"/>
                  </a:cubicBezTo>
                  <a:cubicBezTo>
                    <a:pt x="25304" y="311"/>
                    <a:pt x="25244" y="308"/>
                    <a:pt x="25184" y="308"/>
                  </a:cubicBezTo>
                  <a:cubicBezTo>
                    <a:pt x="25115" y="308"/>
                    <a:pt x="25045" y="312"/>
                    <a:pt x="24975" y="319"/>
                  </a:cubicBezTo>
                  <a:cubicBezTo>
                    <a:pt x="24969" y="318"/>
                    <a:pt x="24964" y="317"/>
                    <a:pt x="24958" y="315"/>
                  </a:cubicBezTo>
                  <a:cubicBezTo>
                    <a:pt x="25094" y="275"/>
                    <a:pt x="25230" y="237"/>
                    <a:pt x="25365" y="196"/>
                  </a:cubicBezTo>
                  <a:close/>
                  <a:moveTo>
                    <a:pt x="25121" y="1616"/>
                  </a:moveTo>
                  <a:lnTo>
                    <a:pt x="25121" y="1616"/>
                  </a:lnTo>
                  <a:cubicBezTo>
                    <a:pt x="24838" y="3052"/>
                    <a:pt x="24417" y="4276"/>
                    <a:pt x="23663" y="5422"/>
                  </a:cubicBezTo>
                  <a:cubicBezTo>
                    <a:pt x="23609" y="5422"/>
                    <a:pt x="23567" y="5482"/>
                    <a:pt x="23586" y="5537"/>
                  </a:cubicBezTo>
                  <a:cubicBezTo>
                    <a:pt x="23515" y="5639"/>
                    <a:pt x="23441" y="5742"/>
                    <a:pt x="23367" y="5844"/>
                  </a:cubicBezTo>
                  <a:cubicBezTo>
                    <a:pt x="21941" y="5938"/>
                    <a:pt x="20501" y="6271"/>
                    <a:pt x="19100" y="6518"/>
                  </a:cubicBezTo>
                  <a:cubicBezTo>
                    <a:pt x="17590" y="6783"/>
                    <a:pt x="16082" y="7063"/>
                    <a:pt x="14584" y="7384"/>
                  </a:cubicBezTo>
                  <a:cubicBezTo>
                    <a:pt x="14536" y="7394"/>
                    <a:pt x="14542" y="7463"/>
                    <a:pt x="14587" y="7463"/>
                  </a:cubicBezTo>
                  <a:cubicBezTo>
                    <a:pt x="14589" y="7463"/>
                    <a:pt x="14592" y="7463"/>
                    <a:pt x="14594" y="7462"/>
                  </a:cubicBezTo>
                  <a:cubicBezTo>
                    <a:pt x="16158" y="7224"/>
                    <a:pt x="17719" y="6955"/>
                    <a:pt x="19277" y="6681"/>
                  </a:cubicBezTo>
                  <a:cubicBezTo>
                    <a:pt x="20603" y="6448"/>
                    <a:pt x="21979" y="6294"/>
                    <a:pt x="23286" y="5950"/>
                  </a:cubicBezTo>
                  <a:lnTo>
                    <a:pt x="23286" y="5950"/>
                  </a:lnTo>
                  <a:cubicBezTo>
                    <a:pt x="23125" y="6160"/>
                    <a:pt x="22954" y="6367"/>
                    <a:pt x="22768" y="6574"/>
                  </a:cubicBezTo>
                  <a:cubicBezTo>
                    <a:pt x="22697" y="6651"/>
                    <a:pt x="22730" y="6752"/>
                    <a:pt x="22796" y="6810"/>
                  </a:cubicBezTo>
                  <a:cubicBezTo>
                    <a:pt x="22782" y="6807"/>
                    <a:pt x="22768" y="6805"/>
                    <a:pt x="22755" y="6805"/>
                  </a:cubicBezTo>
                  <a:cubicBezTo>
                    <a:pt x="22699" y="6805"/>
                    <a:pt x="22648" y="6832"/>
                    <a:pt x="22611" y="6873"/>
                  </a:cubicBezTo>
                  <a:cubicBezTo>
                    <a:pt x="22592" y="6837"/>
                    <a:pt x="22559" y="6808"/>
                    <a:pt x="22516" y="6808"/>
                  </a:cubicBezTo>
                  <a:cubicBezTo>
                    <a:pt x="22512" y="6808"/>
                    <a:pt x="22507" y="6808"/>
                    <a:pt x="22503" y="6809"/>
                  </a:cubicBezTo>
                  <a:cubicBezTo>
                    <a:pt x="19120" y="7278"/>
                    <a:pt x="15757" y="8167"/>
                    <a:pt x="12424" y="8897"/>
                  </a:cubicBezTo>
                  <a:cubicBezTo>
                    <a:pt x="9088" y="9629"/>
                    <a:pt x="5742" y="10343"/>
                    <a:pt x="2430" y="11174"/>
                  </a:cubicBezTo>
                  <a:cubicBezTo>
                    <a:pt x="2457" y="11013"/>
                    <a:pt x="2397" y="10880"/>
                    <a:pt x="2364" y="10659"/>
                  </a:cubicBezTo>
                  <a:cubicBezTo>
                    <a:pt x="2299" y="10216"/>
                    <a:pt x="2317" y="9776"/>
                    <a:pt x="2416" y="9341"/>
                  </a:cubicBezTo>
                  <a:cubicBezTo>
                    <a:pt x="2547" y="8767"/>
                    <a:pt x="2812" y="8253"/>
                    <a:pt x="3154" y="7792"/>
                  </a:cubicBezTo>
                  <a:cubicBezTo>
                    <a:pt x="3161" y="7796"/>
                    <a:pt x="3169" y="7798"/>
                    <a:pt x="3179" y="7798"/>
                  </a:cubicBezTo>
                  <a:cubicBezTo>
                    <a:pt x="3182" y="7798"/>
                    <a:pt x="3184" y="7798"/>
                    <a:pt x="3186" y="7798"/>
                  </a:cubicBezTo>
                  <a:cubicBezTo>
                    <a:pt x="6762" y="7289"/>
                    <a:pt x="10317" y="6498"/>
                    <a:pt x="13860" y="5794"/>
                  </a:cubicBezTo>
                  <a:cubicBezTo>
                    <a:pt x="15610" y="5446"/>
                    <a:pt x="17360" y="5090"/>
                    <a:pt x="19107" y="4728"/>
                  </a:cubicBezTo>
                  <a:cubicBezTo>
                    <a:pt x="20800" y="4378"/>
                    <a:pt x="22542" y="4092"/>
                    <a:pt x="24202" y="3608"/>
                  </a:cubicBezTo>
                  <a:cubicBezTo>
                    <a:pt x="24254" y="3593"/>
                    <a:pt x="24233" y="3513"/>
                    <a:pt x="24184" y="3513"/>
                  </a:cubicBezTo>
                  <a:cubicBezTo>
                    <a:pt x="24181" y="3513"/>
                    <a:pt x="24179" y="3513"/>
                    <a:pt x="24177" y="3514"/>
                  </a:cubicBezTo>
                  <a:cubicBezTo>
                    <a:pt x="22419" y="3760"/>
                    <a:pt x="20670" y="4217"/>
                    <a:pt x="18931" y="4578"/>
                  </a:cubicBezTo>
                  <a:cubicBezTo>
                    <a:pt x="17184" y="4940"/>
                    <a:pt x="15434" y="5295"/>
                    <a:pt x="13684" y="5643"/>
                  </a:cubicBezTo>
                  <a:cubicBezTo>
                    <a:pt x="10214" y="6334"/>
                    <a:pt x="6705" y="6893"/>
                    <a:pt x="3253" y="7662"/>
                  </a:cubicBezTo>
                  <a:cubicBezTo>
                    <a:pt x="3541" y="7299"/>
                    <a:pt x="3876" y="6967"/>
                    <a:pt x="4232" y="6670"/>
                  </a:cubicBezTo>
                  <a:cubicBezTo>
                    <a:pt x="4271" y="6636"/>
                    <a:pt x="4294" y="6597"/>
                    <a:pt x="4303" y="6556"/>
                  </a:cubicBezTo>
                  <a:lnTo>
                    <a:pt x="4302" y="6556"/>
                  </a:lnTo>
                  <a:cubicBezTo>
                    <a:pt x="5983" y="6187"/>
                    <a:pt x="7637" y="5627"/>
                    <a:pt x="9301" y="5194"/>
                  </a:cubicBezTo>
                  <a:cubicBezTo>
                    <a:pt x="11108" y="4727"/>
                    <a:pt x="12920" y="4280"/>
                    <a:pt x="14738" y="3858"/>
                  </a:cubicBezTo>
                  <a:cubicBezTo>
                    <a:pt x="16508" y="3447"/>
                    <a:pt x="18283" y="3058"/>
                    <a:pt x="20063" y="2691"/>
                  </a:cubicBezTo>
                  <a:cubicBezTo>
                    <a:pt x="20181" y="2667"/>
                    <a:pt x="20300" y="2645"/>
                    <a:pt x="20419" y="2622"/>
                  </a:cubicBezTo>
                  <a:cubicBezTo>
                    <a:pt x="20540" y="2610"/>
                    <a:pt x="20662" y="2599"/>
                    <a:pt x="20784" y="2590"/>
                  </a:cubicBezTo>
                  <a:cubicBezTo>
                    <a:pt x="20985" y="2580"/>
                    <a:pt x="21187" y="2572"/>
                    <a:pt x="21388" y="2563"/>
                  </a:cubicBezTo>
                  <a:cubicBezTo>
                    <a:pt x="21513" y="2556"/>
                    <a:pt x="21587" y="2491"/>
                    <a:pt x="21617" y="2406"/>
                  </a:cubicBezTo>
                  <a:cubicBezTo>
                    <a:pt x="22803" y="2202"/>
                    <a:pt x="24002" y="1998"/>
                    <a:pt x="25121" y="1616"/>
                  </a:cubicBezTo>
                  <a:close/>
                  <a:moveTo>
                    <a:pt x="21463" y="12976"/>
                  </a:moveTo>
                  <a:lnTo>
                    <a:pt x="21463" y="12976"/>
                  </a:lnTo>
                  <a:cubicBezTo>
                    <a:pt x="21452" y="12997"/>
                    <a:pt x="21448" y="13023"/>
                    <a:pt x="21459" y="13045"/>
                  </a:cubicBezTo>
                  <a:cubicBezTo>
                    <a:pt x="21468" y="13063"/>
                    <a:pt x="21479" y="13084"/>
                    <a:pt x="21488" y="13103"/>
                  </a:cubicBezTo>
                  <a:cubicBezTo>
                    <a:pt x="21504" y="13134"/>
                    <a:pt x="21530" y="13147"/>
                    <a:pt x="21554" y="13147"/>
                  </a:cubicBezTo>
                  <a:cubicBezTo>
                    <a:pt x="21599" y="13147"/>
                    <a:pt x="21641" y="13105"/>
                    <a:pt x="21625" y="13047"/>
                  </a:cubicBezTo>
                  <a:lnTo>
                    <a:pt x="21625" y="13047"/>
                  </a:lnTo>
                  <a:cubicBezTo>
                    <a:pt x="21689" y="13275"/>
                    <a:pt x="22155" y="13569"/>
                    <a:pt x="22327" y="13729"/>
                  </a:cubicBezTo>
                  <a:cubicBezTo>
                    <a:pt x="22622" y="14002"/>
                    <a:pt x="22919" y="14272"/>
                    <a:pt x="23218" y="14542"/>
                  </a:cubicBezTo>
                  <a:cubicBezTo>
                    <a:pt x="23854" y="15111"/>
                    <a:pt x="24492" y="15677"/>
                    <a:pt x="25129" y="16245"/>
                  </a:cubicBezTo>
                  <a:cubicBezTo>
                    <a:pt x="25234" y="16340"/>
                    <a:pt x="25341" y="16436"/>
                    <a:pt x="25447" y="16532"/>
                  </a:cubicBezTo>
                  <a:cubicBezTo>
                    <a:pt x="25572" y="16670"/>
                    <a:pt x="25697" y="16808"/>
                    <a:pt x="25822" y="16945"/>
                  </a:cubicBezTo>
                  <a:cubicBezTo>
                    <a:pt x="26881" y="18101"/>
                    <a:pt x="27979" y="19219"/>
                    <a:pt x="29249" y="20141"/>
                  </a:cubicBezTo>
                  <a:cubicBezTo>
                    <a:pt x="29259" y="20150"/>
                    <a:pt x="29268" y="20159"/>
                    <a:pt x="29276" y="20167"/>
                  </a:cubicBezTo>
                  <a:cubicBezTo>
                    <a:pt x="28862" y="20270"/>
                    <a:pt x="28450" y="20385"/>
                    <a:pt x="28039" y="20503"/>
                  </a:cubicBezTo>
                  <a:cubicBezTo>
                    <a:pt x="27726" y="20576"/>
                    <a:pt x="27413" y="20672"/>
                    <a:pt x="27106" y="20774"/>
                  </a:cubicBezTo>
                  <a:cubicBezTo>
                    <a:pt x="26503" y="20956"/>
                    <a:pt x="25901" y="21138"/>
                    <a:pt x="25298" y="21310"/>
                  </a:cubicBezTo>
                  <a:cubicBezTo>
                    <a:pt x="23844" y="21724"/>
                    <a:pt x="22380" y="22051"/>
                    <a:pt x="20910" y="22396"/>
                  </a:cubicBezTo>
                  <a:cubicBezTo>
                    <a:pt x="20906" y="22392"/>
                    <a:pt x="20904" y="22386"/>
                    <a:pt x="20899" y="22381"/>
                  </a:cubicBezTo>
                  <a:cubicBezTo>
                    <a:pt x="19586" y="21154"/>
                    <a:pt x="18235" y="19967"/>
                    <a:pt x="16909" y="18754"/>
                  </a:cubicBezTo>
                  <a:cubicBezTo>
                    <a:pt x="16148" y="18055"/>
                    <a:pt x="15398" y="17344"/>
                    <a:pt x="14632" y="16648"/>
                  </a:cubicBezTo>
                  <a:cubicBezTo>
                    <a:pt x="14167" y="16149"/>
                    <a:pt x="13706" y="15646"/>
                    <a:pt x="13246" y="15142"/>
                  </a:cubicBezTo>
                  <a:cubicBezTo>
                    <a:pt x="16002" y="14536"/>
                    <a:pt x="18801" y="13911"/>
                    <a:pt x="21463" y="12976"/>
                  </a:cubicBezTo>
                  <a:close/>
                  <a:moveTo>
                    <a:pt x="3787" y="6501"/>
                  </a:moveTo>
                  <a:lnTo>
                    <a:pt x="3787" y="6501"/>
                  </a:lnTo>
                  <a:cubicBezTo>
                    <a:pt x="2979" y="7186"/>
                    <a:pt x="2293" y="8019"/>
                    <a:pt x="2010" y="9059"/>
                  </a:cubicBezTo>
                  <a:cubicBezTo>
                    <a:pt x="1864" y="9598"/>
                    <a:pt x="1647" y="10967"/>
                    <a:pt x="2244" y="11323"/>
                  </a:cubicBezTo>
                  <a:cubicBezTo>
                    <a:pt x="2218" y="11408"/>
                    <a:pt x="2245" y="11508"/>
                    <a:pt x="2321" y="11546"/>
                  </a:cubicBezTo>
                  <a:cubicBezTo>
                    <a:pt x="2293" y="11615"/>
                    <a:pt x="2301" y="11699"/>
                    <a:pt x="2375" y="11759"/>
                  </a:cubicBezTo>
                  <a:cubicBezTo>
                    <a:pt x="6554" y="15108"/>
                    <a:pt x="10755" y="18429"/>
                    <a:pt x="14965" y="21739"/>
                  </a:cubicBezTo>
                  <a:cubicBezTo>
                    <a:pt x="14969" y="21743"/>
                    <a:pt x="14973" y="21745"/>
                    <a:pt x="14977" y="21749"/>
                  </a:cubicBezTo>
                  <a:cubicBezTo>
                    <a:pt x="14981" y="21753"/>
                    <a:pt x="14985" y="21755"/>
                    <a:pt x="14989" y="21759"/>
                  </a:cubicBezTo>
                  <a:cubicBezTo>
                    <a:pt x="15794" y="22390"/>
                    <a:pt x="16598" y="23023"/>
                    <a:pt x="17403" y="23655"/>
                  </a:cubicBezTo>
                  <a:cubicBezTo>
                    <a:pt x="18174" y="24259"/>
                    <a:pt x="18942" y="24866"/>
                    <a:pt x="19711" y="25474"/>
                  </a:cubicBezTo>
                  <a:cubicBezTo>
                    <a:pt x="20416" y="26158"/>
                    <a:pt x="21129" y="26831"/>
                    <a:pt x="21853" y="27494"/>
                  </a:cubicBezTo>
                  <a:cubicBezTo>
                    <a:pt x="21100" y="26899"/>
                    <a:pt x="20347" y="26303"/>
                    <a:pt x="19592" y="25708"/>
                  </a:cubicBezTo>
                  <a:cubicBezTo>
                    <a:pt x="17490" y="24052"/>
                    <a:pt x="15394" y="22388"/>
                    <a:pt x="13303" y="20715"/>
                  </a:cubicBezTo>
                  <a:cubicBezTo>
                    <a:pt x="12901" y="20393"/>
                    <a:pt x="12494" y="20075"/>
                    <a:pt x="12089" y="19759"/>
                  </a:cubicBezTo>
                  <a:cubicBezTo>
                    <a:pt x="9276" y="17475"/>
                    <a:pt x="6459" y="15193"/>
                    <a:pt x="3597" y="12976"/>
                  </a:cubicBezTo>
                  <a:cubicBezTo>
                    <a:pt x="3044" y="12483"/>
                    <a:pt x="2499" y="11980"/>
                    <a:pt x="1961" y="11469"/>
                  </a:cubicBezTo>
                  <a:cubicBezTo>
                    <a:pt x="2010" y="11425"/>
                    <a:pt x="2030" y="11351"/>
                    <a:pt x="1976" y="11293"/>
                  </a:cubicBezTo>
                  <a:cubicBezTo>
                    <a:pt x="1957" y="11273"/>
                    <a:pt x="1942" y="11251"/>
                    <a:pt x="1925" y="11231"/>
                  </a:cubicBezTo>
                  <a:cubicBezTo>
                    <a:pt x="1867" y="11049"/>
                    <a:pt x="1737" y="10911"/>
                    <a:pt x="1631" y="10725"/>
                  </a:cubicBezTo>
                  <a:cubicBezTo>
                    <a:pt x="1589" y="10651"/>
                    <a:pt x="1554" y="10577"/>
                    <a:pt x="1520" y="10500"/>
                  </a:cubicBezTo>
                  <a:cubicBezTo>
                    <a:pt x="1312" y="9814"/>
                    <a:pt x="1476" y="9057"/>
                    <a:pt x="1760" y="8348"/>
                  </a:cubicBezTo>
                  <a:cubicBezTo>
                    <a:pt x="2195" y="7258"/>
                    <a:pt x="2792" y="6793"/>
                    <a:pt x="3787" y="6501"/>
                  </a:cubicBezTo>
                  <a:close/>
                  <a:moveTo>
                    <a:pt x="25375" y="1639"/>
                  </a:moveTo>
                  <a:cubicBezTo>
                    <a:pt x="25384" y="1639"/>
                    <a:pt x="25392" y="1639"/>
                    <a:pt x="25402" y="1641"/>
                  </a:cubicBezTo>
                  <a:cubicBezTo>
                    <a:pt x="29593" y="4274"/>
                    <a:pt x="33367" y="7629"/>
                    <a:pt x="37211" y="10729"/>
                  </a:cubicBezTo>
                  <a:cubicBezTo>
                    <a:pt x="41255" y="13990"/>
                    <a:pt x="45281" y="17272"/>
                    <a:pt x="49300" y="20562"/>
                  </a:cubicBezTo>
                  <a:cubicBezTo>
                    <a:pt x="51549" y="22402"/>
                    <a:pt x="53731" y="24361"/>
                    <a:pt x="56057" y="26102"/>
                  </a:cubicBezTo>
                  <a:cubicBezTo>
                    <a:pt x="56049" y="26101"/>
                    <a:pt x="56041" y="26100"/>
                    <a:pt x="56032" y="26100"/>
                  </a:cubicBezTo>
                  <a:cubicBezTo>
                    <a:pt x="56029" y="26100"/>
                    <a:pt x="56025" y="26100"/>
                    <a:pt x="56021" y="26101"/>
                  </a:cubicBezTo>
                  <a:cubicBezTo>
                    <a:pt x="55795" y="26138"/>
                    <a:pt x="55585" y="26198"/>
                    <a:pt x="55390" y="26281"/>
                  </a:cubicBezTo>
                  <a:cubicBezTo>
                    <a:pt x="53504" y="24645"/>
                    <a:pt x="51494" y="23134"/>
                    <a:pt x="49539" y="21583"/>
                  </a:cubicBezTo>
                  <a:cubicBezTo>
                    <a:pt x="47567" y="20021"/>
                    <a:pt x="45646" y="18266"/>
                    <a:pt x="43550" y="16877"/>
                  </a:cubicBezTo>
                  <a:cubicBezTo>
                    <a:pt x="43535" y="16867"/>
                    <a:pt x="43520" y="16863"/>
                    <a:pt x="43507" y="16863"/>
                  </a:cubicBezTo>
                  <a:cubicBezTo>
                    <a:pt x="43448" y="16863"/>
                    <a:pt x="43408" y="16939"/>
                    <a:pt x="43462" y="16989"/>
                  </a:cubicBezTo>
                  <a:cubicBezTo>
                    <a:pt x="45297" y="18711"/>
                    <a:pt x="47446" y="20178"/>
                    <a:pt x="49419" y="21737"/>
                  </a:cubicBezTo>
                  <a:cubicBezTo>
                    <a:pt x="51365" y="23276"/>
                    <a:pt x="53285" y="24873"/>
                    <a:pt x="55296" y="26324"/>
                  </a:cubicBezTo>
                  <a:cubicBezTo>
                    <a:pt x="54475" y="26708"/>
                    <a:pt x="53925" y="27475"/>
                    <a:pt x="53532" y="28331"/>
                  </a:cubicBezTo>
                  <a:cubicBezTo>
                    <a:pt x="53125" y="29222"/>
                    <a:pt x="52759" y="30251"/>
                    <a:pt x="52955" y="31229"/>
                  </a:cubicBezTo>
                  <a:cubicBezTo>
                    <a:pt x="51521" y="30023"/>
                    <a:pt x="50037" y="28866"/>
                    <a:pt x="48594" y="27683"/>
                  </a:cubicBezTo>
                  <a:cubicBezTo>
                    <a:pt x="46521" y="25982"/>
                    <a:pt x="44446" y="24285"/>
                    <a:pt x="42372" y="22586"/>
                  </a:cubicBezTo>
                  <a:cubicBezTo>
                    <a:pt x="38264" y="19221"/>
                    <a:pt x="34151" y="15861"/>
                    <a:pt x="30009" y="12537"/>
                  </a:cubicBezTo>
                  <a:cubicBezTo>
                    <a:pt x="27639" y="10635"/>
                    <a:pt x="25263" y="8740"/>
                    <a:pt x="22880" y="6854"/>
                  </a:cubicBezTo>
                  <a:lnTo>
                    <a:pt x="22880" y="6854"/>
                  </a:lnTo>
                  <a:cubicBezTo>
                    <a:pt x="22892" y="6857"/>
                    <a:pt x="22905" y="6858"/>
                    <a:pt x="22917" y="6858"/>
                  </a:cubicBezTo>
                  <a:cubicBezTo>
                    <a:pt x="22950" y="6858"/>
                    <a:pt x="22983" y="6847"/>
                    <a:pt x="23012" y="6820"/>
                  </a:cubicBezTo>
                  <a:cubicBezTo>
                    <a:pt x="23337" y="6529"/>
                    <a:pt x="23638" y="6197"/>
                    <a:pt x="23913" y="5837"/>
                  </a:cubicBezTo>
                  <a:cubicBezTo>
                    <a:pt x="26204" y="7835"/>
                    <a:pt x="28592" y="9765"/>
                    <a:pt x="30987" y="11634"/>
                  </a:cubicBezTo>
                  <a:cubicBezTo>
                    <a:pt x="31002" y="11646"/>
                    <a:pt x="31018" y="11651"/>
                    <a:pt x="31034" y="11651"/>
                  </a:cubicBezTo>
                  <a:cubicBezTo>
                    <a:pt x="31096" y="11651"/>
                    <a:pt x="31144" y="11563"/>
                    <a:pt x="31083" y="11510"/>
                  </a:cubicBezTo>
                  <a:cubicBezTo>
                    <a:pt x="28785" y="9519"/>
                    <a:pt x="26431" y="7546"/>
                    <a:pt x="24027" y="5683"/>
                  </a:cubicBezTo>
                  <a:cubicBezTo>
                    <a:pt x="24642" y="4828"/>
                    <a:pt x="25094" y="3823"/>
                    <a:pt x="25282" y="2795"/>
                  </a:cubicBezTo>
                  <a:cubicBezTo>
                    <a:pt x="31278" y="7269"/>
                    <a:pt x="37164" y="11857"/>
                    <a:pt x="42978" y="16569"/>
                  </a:cubicBezTo>
                  <a:cubicBezTo>
                    <a:pt x="42986" y="16575"/>
                    <a:pt x="42994" y="16578"/>
                    <a:pt x="43002" y="16578"/>
                  </a:cubicBezTo>
                  <a:cubicBezTo>
                    <a:pt x="43034" y="16578"/>
                    <a:pt x="43059" y="16531"/>
                    <a:pt x="43028" y="16504"/>
                  </a:cubicBezTo>
                  <a:cubicBezTo>
                    <a:pt x="37349" y="11596"/>
                    <a:pt x="31416" y="6927"/>
                    <a:pt x="25319" y="2545"/>
                  </a:cubicBezTo>
                  <a:cubicBezTo>
                    <a:pt x="25361" y="2244"/>
                    <a:pt x="25383" y="1939"/>
                    <a:pt x="25375" y="1639"/>
                  </a:cubicBezTo>
                  <a:close/>
                  <a:moveTo>
                    <a:pt x="25331" y="0"/>
                  </a:moveTo>
                  <a:cubicBezTo>
                    <a:pt x="25325" y="0"/>
                    <a:pt x="25320" y="1"/>
                    <a:pt x="25314" y="2"/>
                  </a:cubicBezTo>
                  <a:cubicBezTo>
                    <a:pt x="22392" y="529"/>
                    <a:pt x="19505" y="1312"/>
                    <a:pt x="16615" y="2008"/>
                  </a:cubicBezTo>
                  <a:cubicBezTo>
                    <a:pt x="13719" y="2706"/>
                    <a:pt x="10823" y="3400"/>
                    <a:pt x="7926" y="4095"/>
                  </a:cubicBezTo>
                  <a:cubicBezTo>
                    <a:pt x="5684" y="4633"/>
                    <a:pt x="3080" y="5036"/>
                    <a:pt x="1474" y="6863"/>
                  </a:cubicBezTo>
                  <a:cubicBezTo>
                    <a:pt x="228" y="8283"/>
                    <a:pt x="0" y="10474"/>
                    <a:pt x="1472" y="11823"/>
                  </a:cubicBezTo>
                  <a:cubicBezTo>
                    <a:pt x="1474" y="11826"/>
                    <a:pt x="1477" y="11829"/>
                    <a:pt x="1481" y="11832"/>
                  </a:cubicBezTo>
                  <a:cubicBezTo>
                    <a:pt x="1453" y="11925"/>
                    <a:pt x="1470" y="12033"/>
                    <a:pt x="1569" y="12117"/>
                  </a:cubicBezTo>
                  <a:cubicBezTo>
                    <a:pt x="6532" y="16295"/>
                    <a:pt x="11703" y="20256"/>
                    <a:pt x="16773" y="24307"/>
                  </a:cubicBezTo>
                  <a:cubicBezTo>
                    <a:pt x="19291" y="26316"/>
                    <a:pt x="21807" y="28327"/>
                    <a:pt x="24325" y="30339"/>
                  </a:cubicBezTo>
                  <a:lnTo>
                    <a:pt x="28101" y="33356"/>
                  </a:lnTo>
                  <a:cubicBezTo>
                    <a:pt x="29157" y="34199"/>
                    <a:pt x="30190" y="35222"/>
                    <a:pt x="31479" y="35688"/>
                  </a:cubicBezTo>
                  <a:cubicBezTo>
                    <a:pt x="31513" y="35738"/>
                    <a:pt x="31572" y="35774"/>
                    <a:pt x="31651" y="35774"/>
                  </a:cubicBezTo>
                  <a:cubicBezTo>
                    <a:pt x="31685" y="35774"/>
                    <a:pt x="31712" y="35773"/>
                    <a:pt x="31736" y="35770"/>
                  </a:cubicBezTo>
                  <a:cubicBezTo>
                    <a:pt x="31745" y="35772"/>
                    <a:pt x="31755" y="35773"/>
                    <a:pt x="31764" y="35773"/>
                  </a:cubicBezTo>
                  <a:cubicBezTo>
                    <a:pt x="31793" y="35773"/>
                    <a:pt x="31821" y="35762"/>
                    <a:pt x="31842" y="35743"/>
                  </a:cubicBezTo>
                  <a:cubicBezTo>
                    <a:pt x="31875" y="35725"/>
                    <a:pt x="31908" y="35696"/>
                    <a:pt x="31958" y="35648"/>
                  </a:cubicBezTo>
                  <a:cubicBezTo>
                    <a:pt x="31970" y="35636"/>
                    <a:pt x="31981" y="35621"/>
                    <a:pt x="31992" y="35606"/>
                  </a:cubicBezTo>
                  <a:cubicBezTo>
                    <a:pt x="32009" y="35616"/>
                    <a:pt x="32025" y="35627"/>
                    <a:pt x="32043" y="35636"/>
                  </a:cubicBezTo>
                  <a:cubicBezTo>
                    <a:pt x="32051" y="35640"/>
                    <a:pt x="32060" y="35642"/>
                    <a:pt x="32068" y="35642"/>
                  </a:cubicBezTo>
                  <a:cubicBezTo>
                    <a:pt x="32118" y="35642"/>
                    <a:pt x="32161" y="35574"/>
                    <a:pt x="32123" y="35532"/>
                  </a:cubicBezTo>
                  <a:cubicBezTo>
                    <a:pt x="32094" y="35502"/>
                    <a:pt x="32065" y="35474"/>
                    <a:pt x="32036" y="35445"/>
                  </a:cubicBezTo>
                  <a:cubicBezTo>
                    <a:pt x="32031" y="35395"/>
                    <a:pt x="32008" y="35349"/>
                    <a:pt x="31958" y="35318"/>
                  </a:cubicBezTo>
                  <a:cubicBezTo>
                    <a:pt x="31916" y="35291"/>
                    <a:pt x="31874" y="35266"/>
                    <a:pt x="31832" y="35239"/>
                  </a:cubicBezTo>
                  <a:cubicBezTo>
                    <a:pt x="31042" y="34483"/>
                    <a:pt x="30061" y="33881"/>
                    <a:pt x="29195" y="33232"/>
                  </a:cubicBezTo>
                  <a:cubicBezTo>
                    <a:pt x="28125" y="32430"/>
                    <a:pt x="27077" y="31594"/>
                    <a:pt x="26021" y="30772"/>
                  </a:cubicBezTo>
                  <a:cubicBezTo>
                    <a:pt x="24666" y="29717"/>
                    <a:pt x="23318" y="28651"/>
                    <a:pt x="21970" y="27586"/>
                  </a:cubicBezTo>
                  <a:lnTo>
                    <a:pt x="21970" y="27586"/>
                  </a:lnTo>
                  <a:cubicBezTo>
                    <a:pt x="22008" y="27605"/>
                    <a:pt x="22046" y="27614"/>
                    <a:pt x="22082" y="27614"/>
                  </a:cubicBezTo>
                  <a:cubicBezTo>
                    <a:pt x="22162" y="27614"/>
                    <a:pt x="22236" y="27572"/>
                    <a:pt x="22289" y="27507"/>
                  </a:cubicBezTo>
                  <a:cubicBezTo>
                    <a:pt x="23146" y="28186"/>
                    <a:pt x="24005" y="28865"/>
                    <a:pt x="24864" y="29544"/>
                  </a:cubicBezTo>
                  <a:cubicBezTo>
                    <a:pt x="27041" y="31260"/>
                    <a:pt x="29173" y="33071"/>
                    <a:pt x="31402" y="34727"/>
                  </a:cubicBezTo>
                  <a:cubicBezTo>
                    <a:pt x="31464" y="34787"/>
                    <a:pt x="31532" y="34838"/>
                    <a:pt x="31606" y="34879"/>
                  </a:cubicBezTo>
                  <a:cubicBezTo>
                    <a:pt x="31893" y="35088"/>
                    <a:pt x="32178" y="35298"/>
                    <a:pt x="32468" y="35502"/>
                  </a:cubicBezTo>
                  <a:cubicBezTo>
                    <a:pt x="32492" y="35520"/>
                    <a:pt x="32517" y="35527"/>
                    <a:pt x="32540" y="35527"/>
                  </a:cubicBezTo>
                  <a:cubicBezTo>
                    <a:pt x="32593" y="35527"/>
                    <a:pt x="32637" y="35489"/>
                    <a:pt x="32653" y="35441"/>
                  </a:cubicBezTo>
                  <a:cubicBezTo>
                    <a:pt x="32669" y="35508"/>
                    <a:pt x="32721" y="35567"/>
                    <a:pt x="32804" y="35567"/>
                  </a:cubicBezTo>
                  <a:cubicBezTo>
                    <a:pt x="32810" y="35567"/>
                    <a:pt x="32815" y="35566"/>
                    <a:pt x="32821" y="35566"/>
                  </a:cubicBezTo>
                  <a:cubicBezTo>
                    <a:pt x="36438" y="35268"/>
                    <a:pt x="40045" y="34875"/>
                    <a:pt x="43646" y="34416"/>
                  </a:cubicBezTo>
                  <a:cubicBezTo>
                    <a:pt x="45396" y="34193"/>
                    <a:pt x="47143" y="33946"/>
                    <a:pt x="48887" y="33694"/>
                  </a:cubicBezTo>
                  <a:cubicBezTo>
                    <a:pt x="49563" y="33597"/>
                    <a:pt x="50238" y="33495"/>
                    <a:pt x="50912" y="33394"/>
                  </a:cubicBezTo>
                  <a:cubicBezTo>
                    <a:pt x="50933" y="33404"/>
                    <a:pt x="50955" y="33410"/>
                    <a:pt x="50980" y="33410"/>
                  </a:cubicBezTo>
                  <a:cubicBezTo>
                    <a:pt x="50983" y="33410"/>
                    <a:pt x="50985" y="33410"/>
                    <a:pt x="50987" y="33410"/>
                  </a:cubicBezTo>
                  <a:cubicBezTo>
                    <a:pt x="52171" y="33313"/>
                    <a:pt x="53328" y="33110"/>
                    <a:pt x="54522" y="33060"/>
                  </a:cubicBezTo>
                  <a:cubicBezTo>
                    <a:pt x="54583" y="33059"/>
                    <a:pt x="54620" y="33017"/>
                    <a:pt x="54633" y="32968"/>
                  </a:cubicBezTo>
                  <a:cubicBezTo>
                    <a:pt x="54641" y="32973"/>
                    <a:pt x="54648" y="32979"/>
                    <a:pt x="54656" y="32986"/>
                  </a:cubicBezTo>
                  <a:cubicBezTo>
                    <a:pt x="54677" y="33001"/>
                    <a:pt x="54697" y="33007"/>
                    <a:pt x="54717" y="33007"/>
                  </a:cubicBezTo>
                  <a:cubicBezTo>
                    <a:pt x="54797" y="33007"/>
                    <a:pt x="54854" y="32896"/>
                    <a:pt x="54779" y="32827"/>
                  </a:cubicBezTo>
                  <a:cubicBezTo>
                    <a:pt x="54345" y="32427"/>
                    <a:pt x="53902" y="32036"/>
                    <a:pt x="53453" y="31652"/>
                  </a:cubicBezTo>
                  <a:cubicBezTo>
                    <a:pt x="53457" y="31624"/>
                    <a:pt x="53455" y="31593"/>
                    <a:pt x="53446" y="31562"/>
                  </a:cubicBezTo>
                  <a:cubicBezTo>
                    <a:pt x="52931" y="29947"/>
                    <a:pt x="53953" y="27313"/>
                    <a:pt x="55584" y="26555"/>
                  </a:cubicBezTo>
                  <a:cubicBezTo>
                    <a:pt x="55599" y="26569"/>
                    <a:pt x="55616" y="26581"/>
                    <a:pt x="55642" y="26587"/>
                  </a:cubicBezTo>
                  <a:cubicBezTo>
                    <a:pt x="55974" y="26650"/>
                    <a:pt x="56302" y="26675"/>
                    <a:pt x="56632" y="26675"/>
                  </a:cubicBezTo>
                  <a:cubicBezTo>
                    <a:pt x="56907" y="26675"/>
                    <a:pt x="57183" y="26657"/>
                    <a:pt x="57463" y="26630"/>
                  </a:cubicBezTo>
                  <a:cubicBezTo>
                    <a:pt x="57591" y="26616"/>
                    <a:pt x="57619" y="26451"/>
                    <a:pt x="57530" y="26376"/>
                  </a:cubicBezTo>
                  <a:cubicBezTo>
                    <a:pt x="49305" y="19391"/>
                    <a:pt x="41133" y="12329"/>
                    <a:pt x="32807" y="5464"/>
                  </a:cubicBezTo>
                  <a:cubicBezTo>
                    <a:pt x="30504" y="3564"/>
                    <a:pt x="28129" y="1764"/>
                    <a:pt x="25643" y="110"/>
                  </a:cubicBezTo>
                  <a:cubicBezTo>
                    <a:pt x="25609" y="88"/>
                    <a:pt x="25575" y="78"/>
                    <a:pt x="25542" y="78"/>
                  </a:cubicBezTo>
                  <a:cubicBezTo>
                    <a:pt x="25500" y="78"/>
                    <a:pt x="25461" y="94"/>
                    <a:pt x="25429" y="118"/>
                  </a:cubicBezTo>
                  <a:cubicBezTo>
                    <a:pt x="25431" y="62"/>
                    <a:pt x="25393" y="0"/>
                    <a:pt x="25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2"/>
            <p:cNvSpPr/>
            <p:nvPr/>
          </p:nvSpPr>
          <p:spPr>
            <a:xfrm>
              <a:off x="3093350" y="1583875"/>
              <a:ext cx="1272625" cy="765700"/>
            </a:xfrm>
            <a:custGeom>
              <a:avLst/>
              <a:gdLst/>
              <a:ahLst/>
              <a:cxnLst/>
              <a:rect l="l" t="t" r="r" b="b"/>
              <a:pathLst>
                <a:path w="50905" h="30628" extrusionOk="0">
                  <a:moveTo>
                    <a:pt x="32565" y="2803"/>
                  </a:moveTo>
                  <a:cubicBezTo>
                    <a:pt x="32607" y="2803"/>
                    <a:pt x="32650" y="2808"/>
                    <a:pt x="32693" y="2814"/>
                  </a:cubicBezTo>
                  <a:cubicBezTo>
                    <a:pt x="32622" y="2872"/>
                    <a:pt x="32582" y="2967"/>
                    <a:pt x="32621" y="3078"/>
                  </a:cubicBezTo>
                  <a:cubicBezTo>
                    <a:pt x="32902" y="3882"/>
                    <a:pt x="32952" y="4708"/>
                    <a:pt x="32806" y="5509"/>
                  </a:cubicBezTo>
                  <a:cubicBezTo>
                    <a:pt x="32626" y="6011"/>
                    <a:pt x="32380" y="6492"/>
                    <a:pt x="32096" y="6941"/>
                  </a:cubicBezTo>
                  <a:cubicBezTo>
                    <a:pt x="31519" y="7851"/>
                    <a:pt x="30775" y="8803"/>
                    <a:pt x="29737" y="9158"/>
                  </a:cubicBezTo>
                  <a:cubicBezTo>
                    <a:pt x="31431" y="7976"/>
                    <a:pt x="33113" y="4612"/>
                    <a:pt x="31496" y="2972"/>
                  </a:cubicBezTo>
                  <a:cubicBezTo>
                    <a:pt x="31668" y="2956"/>
                    <a:pt x="31838" y="2937"/>
                    <a:pt x="32007" y="2909"/>
                  </a:cubicBezTo>
                  <a:cubicBezTo>
                    <a:pt x="32032" y="2959"/>
                    <a:pt x="32089" y="2997"/>
                    <a:pt x="32147" y="2997"/>
                  </a:cubicBezTo>
                  <a:cubicBezTo>
                    <a:pt x="32184" y="2997"/>
                    <a:pt x="32222" y="2982"/>
                    <a:pt x="32253" y="2946"/>
                  </a:cubicBezTo>
                  <a:cubicBezTo>
                    <a:pt x="32349" y="2834"/>
                    <a:pt x="32455" y="2803"/>
                    <a:pt x="32565" y="2803"/>
                  </a:cubicBezTo>
                  <a:close/>
                  <a:moveTo>
                    <a:pt x="4270" y="603"/>
                  </a:moveTo>
                  <a:lnTo>
                    <a:pt x="4270" y="603"/>
                  </a:lnTo>
                  <a:cubicBezTo>
                    <a:pt x="8787" y="1145"/>
                    <a:pt x="13317" y="1568"/>
                    <a:pt x="17850" y="1947"/>
                  </a:cubicBezTo>
                  <a:cubicBezTo>
                    <a:pt x="20526" y="2172"/>
                    <a:pt x="23206" y="2403"/>
                    <a:pt x="25889" y="2585"/>
                  </a:cubicBezTo>
                  <a:cubicBezTo>
                    <a:pt x="26833" y="2802"/>
                    <a:pt x="27843" y="2848"/>
                    <a:pt x="28802" y="2918"/>
                  </a:cubicBezTo>
                  <a:cubicBezTo>
                    <a:pt x="29414" y="2963"/>
                    <a:pt x="30031" y="3011"/>
                    <a:pt x="30645" y="3011"/>
                  </a:cubicBezTo>
                  <a:cubicBezTo>
                    <a:pt x="30831" y="3011"/>
                    <a:pt x="31017" y="3007"/>
                    <a:pt x="31202" y="2996"/>
                  </a:cubicBezTo>
                  <a:lnTo>
                    <a:pt x="31202" y="2996"/>
                  </a:lnTo>
                  <a:cubicBezTo>
                    <a:pt x="31201" y="3014"/>
                    <a:pt x="31204" y="3033"/>
                    <a:pt x="31213" y="3052"/>
                  </a:cubicBezTo>
                  <a:cubicBezTo>
                    <a:pt x="31600" y="3777"/>
                    <a:pt x="31676" y="4525"/>
                    <a:pt x="31545" y="5276"/>
                  </a:cubicBezTo>
                  <a:cubicBezTo>
                    <a:pt x="31478" y="5329"/>
                    <a:pt x="31349" y="5350"/>
                    <a:pt x="31186" y="5350"/>
                  </a:cubicBezTo>
                  <a:cubicBezTo>
                    <a:pt x="30641" y="5350"/>
                    <a:pt x="29715" y="5116"/>
                    <a:pt x="29459" y="5080"/>
                  </a:cubicBezTo>
                  <a:cubicBezTo>
                    <a:pt x="28798" y="4988"/>
                    <a:pt x="28137" y="4899"/>
                    <a:pt x="27474" y="4814"/>
                  </a:cubicBezTo>
                  <a:cubicBezTo>
                    <a:pt x="26100" y="4637"/>
                    <a:pt x="24725" y="4452"/>
                    <a:pt x="23348" y="4295"/>
                  </a:cubicBezTo>
                  <a:cubicBezTo>
                    <a:pt x="23346" y="4294"/>
                    <a:pt x="23344" y="4294"/>
                    <a:pt x="23342" y="4294"/>
                  </a:cubicBezTo>
                  <a:cubicBezTo>
                    <a:pt x="23293" y="4294"/>
                    <a:pt x="23285" y="4371"/>
                    <a:pt x="23337" y="4378"/>
                  </a:cubicBezTo>
                  <a:cubicBezTo>
                    <a:pt x="25063" y="4644"/>
                    <a:pt x="26795" y="4879"/>
                    <a:pt x="28526" y="5106"/>
                  </a:cubicBezTo>
                  <a:cubicBezTo>
                    <a:pt x="29340" y="5214"/>
                    <a:pt x="30154" y="5322"/>
                    <a:pt x="30971" y="5414"/>
                  </a:cubicBezTo>
                  <a:cubicBezTo>
                    <a:pt x="31074" y="5426"/>
                    <a:pt x="31190" y="5449"/>
                    <a:pt x="31295" y="5449"/>
                  </a:cubicBezTo>
                  <a:cubicBezTo>
                    <a:pt x="31382" y="5449"/>
                    <a:pt x="31463" y="5433"/>
                    <a:pt x="31523" y="5382"/>
                  </a:cubicBezTo>
                  <a:lnTo>
                    <a:pt x="31523" y="5382"/>
                  </a:lnTo>
                  <a:cubicBezTo>
                    <a:pt x="31462" y="5689"/>
                    <a:pt x="31367" y="5997"/>
                    <a:pt x="31244" y="6303"/>
                  </a:cubicBezTo>
                  <a:cubicBezTo>
                    <a:pt x="30947" y="7044"/>
                    <a:pt x="30518" y="7592"/>
                    <a:pt x="30034" y="8119"/>
                  </a:cubicBezTo>
                  <a:cubicBezTo>
                    <a:pt x="28234" y="7740"/>
                    <a:pt x="26282" y="7261"/>
                    <a:pt x="24406" y="7261"/>
                  </a:cubicBezTo>
                  <a:cubicBezTo>
                    <a:pt x="24038" y="7261"/>
                    <a:pt x="23673" y="7280"/>
                    <a:pt x="23313" y="7321"/>
                  </a:cubicBezTo>
                  <a:cubicBezTo>
                    <a:pt x="23237" y="7329"/>
                    <a:pt x="23254" y="7438"/>
                    <a:pt x="23325" y="7438"/>
                  </a:cubicBezTo>
                  <a:cubicBezTo>
                    <a:pt x="23327" y="7438"/>
                    <a:pt x="23328" y="7437"/>
                    <a:pt x="23329" y="7437"/>
                  </a:cubicBezTo>
                  <a:cubicBezTo>
                    <a:pt x="23518" y="7429"/>
                    <a:pt x="23706" y="7425"/>
                    <a:pt x="23893" y="7425"/>
                  </a:cubicBezTo>
                  <a:cubicBezTo>
                    <a:pt x="25942" y="7425"/>
                    <a:pt x="27927" y="7897"/>
                    <a:pt x="29950" y="8210"/>
                  </a:cubicBezTo>
                  <a:cubicBezTo>
                    <a:pt x="29688" y="8489"/>
                    <a:pt x="29411" y="8768"/>
                    <a:pt x="29129" y="9068"/>
                  </a:cubicBezTo>
                  <a:cubicBezTo>
                    <a:pt x="29078" y="9125"/>
                    <a:pt x="29075" y="9195"/>
                    <a:pt x="29101" y="9258"/>
                  </a:cubicBezTo>
                  <a:cubicBezTo>
                    <a:pt x="29059" y="9249"/>
                    <a:pt x="29016" y="9245"/>
                    <a:pt x="28973" y="9245"/>
                  </a:cubicBezTo>
                  <a:cubicBezTo>
                    <a:pt x="28794" y="9245"/>
                    <a:pt x="28614" y="9316"/>
                    <a:pt x="28476" y="9435"/>
                  </a:cubicBezTo>
                  <a:cubicBezTo>
                    <a:pt x="28405" y="9496"/>
                    <a:pt x="28326" y="9601"/>
                    <a:pt x="28276" y="9716"/>
                  </a:cubicBezTo>
                  <a:cubicBezTo>
                    <a:pt x="27551" y="9558"/>
                    <a:pt x="26801" y="9496"/>
                    <a:pt x="26061" y="9419"/>
                  </a:cubicBezTo>
                  <a:cubicBezTo>
                    <a:pt x="26029" y="9387"/>
                    <a:pt x="25990" y="9372"/>
                    <a:pt x="25950" y="9372"/>
                  </a:cubicBezTo>
                  <a:cubicBezTo>
                    <a:pt x="25919" y="9372"/>
                    <a:pt x="25889" y="9381"/>
                    <a:pt x="25862" y="9398"/>
                  </a:cubicBezTo>
                  <a:cubicBezTo>
                    <a:pt x="25841" y="9396"/>
                    <a:pt x="25819" y="9393"/>
                    <a:pt x="25797" y="9391"/>
                  </a:cubicBezTo>
                  <a:cubicBezTo>
                    <a:pt x="25791" y="9391"/>
                    <a:pt x="25786" y="9390"/>
                    <a:pt x="25780" y="9390"/>
                  </a:cubicBezTo>
                  <a:cubicBezTo>
                    <a:pt x="25765" y="9390"/>
                    <a:pt x="25751" y="9393"/>
                    <a:pt x="25738" y="9397"/>
                  </a:cubicBezTo>
                  <a:cubicBezTo>
                    <a:pt x="25732" y="9396"/>
                    <a:pt x="25726" y="9396"/>
                    <a:pt x="25720" y="9396"/>
                  </a:cubicBezTo>
                  <a:cubicBezTo>
                    <a:pt x="25634" y="9396"/>
                    <a:pt x="25564" y="9475"/>
                    <a:pt x="25576" y="9551"/>
                  </a:cubicBezTo>
                  <a:cubicBezTo>
                    <a:pt x="24252" y="8461"/>
                    <a:pt x="22929" y="7368"/>
                    <a:pt x="21611" y="6270"/>
                  </a:cubicBezTo>
                  <a:cubicBezTo>
                    <a:pt x="21597" y="6258"/>
                    <a:pt x="21584" y="6255"/>
                    <a:pt x="21570" y="6255"/>
                  </a:cubicBezTo>
                  <a:cubicBezTo>
                    <a:pt x="21632" y="6201"/>
                    <a:pt x="21617" y="6082"/>
                    <a:pt x="21511" y="6058"/>
                  </a:cubicBezTo>
                  <a:cubicBezTo>
                    <a:pt x="21262" y="6001"/>
                    <a:pt x="21007" y="5977"/>
                    <a:pt x="20746" y="5977"/>
                  </a:cubicBezTo>
                  <a:cubicBezTo>
                    <a:pt x="19614" y="5977"/>
                    <a:pt x="18396" y="6439"/>
                    <a:pt x="17354" y="6687"/>
                  </a:cubicBezTo>
                  <a:cubicBezTo>
                    <a:pt x="17255" y="6710"/>
                    <a:pt x="17157" y="6734"/>
                    <a:pt x="17060" y="6757"/>
                  </a:cubicBezTo>
                  <a:cubicBezTo>
                    <a:pt x="12779" y="6385"/>
                    <a:pt x="8451" y="5965"/>
                    <a:pt x="4157" y="5836"/>
                  </a:cubicBezTo>
                  <a:cubicBezTo>
                    <a:pt x="4156" y="5836"/>
                    <a:pt x="4155" y="5836"/>
                    <a:pt x="4154" y="5836"/>
                  </a:cubicBezTo>
                  <a:cubicBezTo>
                    <a:pt x="4102" y="5836"/>
                    <a:pt x="4091" y="5913"/>
                    <a:pt x="4146" y="5920"/>
                  </a:cubicBezTo>
                  <a:cubicBezTo>
                    <a:pt x="8324" y="6393"/>
                    <a:pt x="12575" y="6592"/>
                    <a:pt x="16777" y="6826"/>
                  </a:cubicBezTo>
                  <a:cubicBezTo>
                    <a:pt x="15412" y="7153"/>
                    <a:pt x="14049" y="7487"/>
                    <a:pt x="12684" y="7819"/>
                  </a:cubicBezTo>
                  <a:cubicBezTo>
                    <a:pt x="12680" y="7817"/>
                    <a:pt x="12679" y="7816"/>
                    <a:pt x="12675" y="7816"/>
                  </a:cubicBezTo>
                  <a:cubicBezTo>
                    <a:pt x="10600" y="7621"/>
                    <a:pt x="8516" y="7535"/>
                    <a:pt x="6442" y="7322"/>
                  </a:cubicBezTo>
                  <a:cubicBezTo>
                    <a:pt x="5003" y="7176"/>
                    <a:pt x="3571" y="6987"/>
                    <a:pt x="2142" y="6776"/>
                  </a:cubicBezTo>
                  <a:cubicBezTo>
                    <a:pt x="3790" y="6038"/>
                    <a:pt x="4542" y="3976"/>
                    <a:pt x="4493" y="2131"/>
                  </a:cubicBezTo>
                  <a:lnTo>
                    <a:pt x="4493" y="2131"/>
                  </a:lnTo>
                  <a:cubicBezTo>
                    <a:pt x="4504" y="2147"/>
                    <a:pt x="4522" y="2158"/>
                    <a:pt x="4547" y="2161"/>
                  </a:cubicBezTo>
                  <a:cubicBezTo>
                    <a:pt x="12212" y="2825"/>
                    <a:pt x="19885" y="3490"/>
                    <a:pt x="27562" y="3997"/>
                  </a:cubicBezTo>
                  <a:cubicBezTo>
                    <a:pt x="27563" y="3997"/>
                    <a:pt x="27565" y="3997"/>
                    <a:pt x="27566" y="3997"/>
                  </a:cubicBezTo>
                  <a:cubicBezTo>
                    <a:pt x="27615" y="3997"/>
                    <a:pt x="27624" y="3920"/>
                    <a:pt x="27573" y="3916"/>
                  </a:cubicBezTo>
                  <a:cubicBezTo>
                    <a:pt x="19915" y="3175"/>
                    <a:pt x="12236" y="2592"/>
                    <a:pt x="4565" y="2008"/>
                  </a:cubicBezTo>
                  <a:cubicBezTo>
                    <a:pt x="4563" y="2008"/>
                    <a:pt x="4560" y="2008"/>
                    <a:pt x="4558" y="2008"/>
                  </a:cubicBezTo>
                  <a:cubicBezTo>
                    <a:pt x="4527" y="2008"/>
                    <a:pt x="4503" y="2026"/>
                    <a:pt x="4492" y="2050"/>
                  </a:cubicBezTo>
                  <a:cubicBezTo>
                    <a:pt x="4481" y="1783"/>
                    <a:pt x="4454" y="1524"/>
                    <a:pt x="4411" y="1274"/>
                  </a:cubicBezTo>
                  <a:cubicBezTo>
                    <a:pt x="4419" y="1210"/>
                    <a:pt x="4409" y="1145"/>
                    <a:pt x="4377" y="1079"/>
                  </a:cubicBezTo>
                  <a:cubicBezTo>
                    <a:pt x="4376" y="1076"/>
                    <a:pt x="4373" y="1073"/>
                    <a:pt x="4372" y="1069"/>
                  </a:cubicBezTo>
                  <a:cubicBezTo>
                    <a:pt x="4365" y="1036"/>
                    <a:pt x="4357" y="1000"/>
                    <a:pt x="4349" y="967"/>
                  </a:cubicBezTo>
                  <a:cubicBezTo>
                    <a:pt x="4378" y="929"/>
                    <a:pt x="4395" y="880"/>
                    <a:pt x="4389" y="826"/>
                  </a:cubicBezTo>
                  <a:cubicBezTo>
                    <a:pt x="4381" y="745"/>
                    <a:pt x="4340" y="688"/>
                    <a:pt x="4285" y="652"/>
                  </a:cubicBezTo>
                  <a:cubicBezTo>
                    <a:pt x="4282" y="635"/>
                    <a:pt x="4277" y="619"/>
                    <a:pt x="4270" y="603"/>
                  </a:cubicBezTo>
                  <a:close/>
                  <a:moveTo>
                    <a:pt x="29011" y="9504"/>
                  </a:moveTo>
                  <a:cubicBezTo>
                    <a:pt x="29040" y="9504"/>
                    <a:pt x="29069" y="9508"/>
                    <a:pt x="29098" y="9515"/>
                  </a:cubicBezTo>
                  <a:cubicBezTo>
                    <a:pt x="29109" y="9550"/>
                    <a:pt x="29125" y="9581"/>
                    <a:pt x="29152" y="9605"/>
                  </a:cubicBezTo>
                  <a:cubicBezTo>
                    <a:pt x="29148" y="9636"/>
                    <a:pt x="29152" y="9667"/>
                    <a:pt x="29173" y="9700"/>
                  </a:cubicBezTo>
                  <a:cubicBezTo>
                    <a:pt x="30440" y="11694"/>
                    <a:pt x="31677" y="13738"/>
                    <a:pt x="33028" y="15677"/>
                  </a:cubicBezTo>
                  <a:cubicBezTo>
                    <a:pt x="32632" y="15351"/>
                    <a:pt x="32234" y="15024"/>
                    <a:pt x="31837" y="14697"/>
                  </a:cubicBezTo>
                  <a:cubicBezTo>
                    <a:pt x="31852" y="14676"/>
                    <a:pt x="31857" y="14647"/>
                    <a:pt x="31839" y="14618"/>
                  </a:cubicBezTo>
                  <a:cubicBezTo>
                    <a:pt x="30835" y="12963"/>
                    <a:pt x="29734" y="11375"/>
                    <a:pt x="28626" y="9786"/>
                  </a:cubicBezTo>
                  <a:cubicBezTo>
                    <a:pt x="28622" y="9780"/>
                    <a:pt x="28617" y="9777"/>
                    <a:pt x="28611" y="9773"/>
                  </a:cubicBezTo>
                  <a:cubicBezTo>
                    <a:pt x="28630" y="9736"/>
                    <a:pt x="28653" y="9703"/>
                    <a:pt x="28682" y="9670"/>
                  </a:cubicBezTo>
                  <a:cubicBezTo>
                    <a:pt x="28769" y="9569"/>
                    <a:pt x="28885" y="9504"/>
                    <a:pt x="29011" y="9504"/>
                  </a:cubicBezTo>
                  <a:close/>
                  <a:moveTo>
                    <a:pt x="3507" y="0"/>
                  </a:moveTo>
                  <a:cubicBezTo>
                    <a:pt x="3355" y="0"/>
                    <a:pt x="3241" y="140"/>
                    <a:pt x="3256" y="292"/>
                  </a:cubicBezTo>
                  <a:cubicBezTo>
                    <a:pt x="3294" y="646"/>
                    <a:pt x="3419" y="865"/>
                    <a:pt x="3703" y="1079"/>
                  </a:cubicBezTo>
                  <a:cubicBezTo>
                    <a:pt x="3753" y="1116"/>
                    <a:pt x="3803" y="1132"/>
                    <a:pt x="3851" y="1132"/>
                  </a:cubicBezTo>
                  <a:cubicBezTo>
                    <a:pt x="3874" y="1132"/>
                    <a:pt x="3897" y="1128"/>
                    <a:pt x="3918" y="1122"/>
                  </a:cubicBezTo>
                  <a:cubicBezTo>
                    <a:pt x="3935" y="1144"/>
                    <a:pt x="3951" y="1164"/>
                    <a:pt x="3969" y="1184"/>
                  </a:cubicBezTo>
                  <a:cubicBezTo>
                    <a:pt x="3971" y="1187"/>
                    <a:pt x="3973" y="1188"/>
                    <a:pt x="3974" y="1191"/>
                  </a:cubicBezTo>
                  <a:cubicBezTo>
                    <a:pt x="3989" y="1238"/>
                    <a:pt x="4001" y="1287"/>
                    <a:pt x="4009" y="1341"/>
                  </a:cubicBezTo>
                  <a:cubicBezTo>
                    <a:pt x="4020" y="1416"/>
                    <a:pt x="4079" y="1471"/>
                    <a:pt x="4147" y="1494"/>
                  </a:cubicBezTo>
                  <a:cubicBezTo>
                    <a:pt x="4196" y="3491"/>
                    <a:pt x="3620" y="5817"/>
                    <a:pt x="1653" y="6580"/>
                  </a:cubicBezTo>
                  <a:cubicBezTo>
                    <a:pt x="1594" y="6603"/>
                    <a:pt x="1561" y="6644"/>
                    <a:pt x="1549" y="6688"/>
                  </a:cubicBezTo>
                  <a:cubicBezTo>
                    <a:pt x="1114" y="6623"/>
                    <a:pt x="677" y="6556"/>
                    <a:pt x="242" y="6487"/>
                  </a:cubicBezTo>
                  <a:cubicBezTo>
                    <a:pt x="230" y="6485"/>
                    <a:pt x="220" y="6484"/>
                    <a:pt x="210" y="6484"/>
                  </a:cubicBezTo>
                  <a:cubicBezTo>
                    <a:pt x="48" y="6484"/>
                    <a:pt x="1" y="6695"/>
                    <a:pt x="104" y="6794"/>
                  </a:cubicBezTo>
                  <a:cubicBezTo>
                    <a:pt x="104" y="6814"/>
                    <a:pt x="109" y="6837"/>
                    <a:pt x="120" y="6860"/>
                  </a:cubicBezTo>
                  <a:cubicBezTo>
                    <a:pt x="705" y="8118"/>
                    <a:pt x="1751" y="9355"/>
                    <a:pt x="2792" y="10298"/>
                  </a:cubicBezTo>
                  <a:cubicBezTo>
                    <a:pt x="2755" y="10355"/>
                    <a:pt x="2795" y="10453"/>
                    <a:pt x="2872" y="10453"/>
                  </a:cubicBezTo>
                  <a:cubicBezTo>
                    <a:pt x="2877" y="10453"/>
                    <a:pt x="2882" y="10453"/>
                    <a:pt x="2888" y="10452"/>
                  </a:cubicBezTo>
                  <a:cubicBezTo>
                    <a:pt x="2910" y="10448"/>
                    <a:pt x="2931" y="10444"/>
                    <a:pt x="2953" y="10440"/>
                  </a:cubicBezTo>
                  <a:cubicBezTo>
                    <a:pt x="2956" y="10442"/>
                    <a:pt x="2958" y="10445"/>
                    <a:pt x="2961" y="10448"/>
                  </a:cubicBezTo>
                  <a:cubicBezTo>
                    <a:pt x="2984" y="10467"/>
                    <a:pt x="3008" y="10476"/>
                    <a:pt x="3032" y="10476"/>
                  </a:cubicBezTo>
                  <a:cubicBezTo>
                    <a:pt x="3078" y="10476"/>
                    <a:pt x="3120" y="10446"/>
                    <a:pt x="3142" y="10406"/>
                  </a:cubicBezTo>
                  <a:cubicBezTo>
                    <a:pt x="6221" y="9872"/>
                    <a:pt x="9282" y="8974"/>
                    <a:pt x="12316" y="8242"/>
                  </a:cubicBezTo>
                  <a:cubicBezTo>
                    <a:pt x="13861" y="7869"/>
                    <a:pt x="15408" y="7508"/>
                    <a:pt x="16952" y="7129"/>
                  </a:cubicBezTo>
                  <a:cubicBezTo>
                    <a:pt x="18337" y="6790"/>
                    <a:pt x="19761" y="6277"/>
                    <a:pt x="21202" y="6277"/>
                  </a:cubicBezTo>
                  <a:cubicBezTo>
                    <a:pt x="21295" y="6277"/>
                    <a:pt x="21389" y="6279"/>
                    <a:pt x="21483" y="6284"/>
                  </a:cubicBezTo>
                  <a:cubicBezTo>
                    <a:pt x="21498" y="6284"/>
                    <a:pt x="21511" y="6281"/>
                    <a:pt x="21523" y="6278"/>
                  </a:cubicBezTo>
                  <a:lnTo>
                    <a:pt x="21523" y="6278"/>
                  </a:lnTo>
                  <a:cubicBezTo>
                    <a:pt x="21500" y="6306"/>
                    <a:pt x="21493" y="6347"/>
                    <a:pt x="21528" y="6376"/>
                  </a:cubicBezTo>
                  <a:cubicBezTo>
                    <a:pt x="24188" y="8571"/>
                    <a:pt x="26833" y="10783"/>
                    <a:pt x="29477" y="12995"/>
                  </a:cubicBezTo>
                  <a:cubicBezTo>
                    <a:pt x="29482" y="12999"/>
                    <a:pt x="29486" y="13003"/>
                    <a:pt x="29490" y="13008"/>
                  </a:cubicBezTo>
                  <a:cubicBezTo>
                    <a:pt x="29492" y="13009"/>
                    <a:pt x="29494" y="13010"/>
                    <a:pt x="29496" y="13012"/>
                  </a:cubicBezTo>
                  <a:cubicBezTo>
                    <a:pt x="31701" y="14857"/>
                    <a:pt x="33907" y="16703"/>
                    <a:pt x="36122" y="18537"/>
                  </a:cubicBezTo>
                  <a:cubicBezTo>
                    <a:pt x="38247" y="20296"/>
                    <a:pt x="40378" y="22044"/>
                    <a:pt x="42504" y="23802"/>
                  </a:cubicBezTo>
                  <a:cubicBezTo>
                    <a:pt x="42614" y="23922"/>
                    <a:pt x="42727" y="24044"/>
                    <a:pt x="42838" y="24165"/>
                  </a:cubicBezTo>
                  <a:cubicBezTo>
                    <a:pt x="42889" y="24221"/>
                    <a:pt x="42951" y="24244"/>
                    <a:pt x="43013" y="24244"/>
                  </a:cubicBezTo>
                  <a:cubicBezTo>
                    <a:pt x="43021" y="24244"/>
                    <a:pt x="43029" y="24243"/>
                    <a:pt x="43038" y="24242"/>
                  </a:cubicBezTo>
                  <a:cubicBezTo>
                    <a:pt x="43134" y="24322"/>
                    <a:pt x="43231" y="24402"/>
                    <a:pt x="43327" y="24482"/>
                  </a:cubicBezTo>
                  <a:cubicBezTo>
                    <a:pt x="44270" y="25263"/>
                    <a:pt x="45201" y="26075"/>
                    <a:pt x="46137" y="26882"/>
                  </a:cubicBezTo>
                  <a:cubicBezTo>
                    <a:pt x="46205" y="26955"/>
                    <a:pt x="46272" y="27025"/>
                    <a:pt x="46339" y="27099"/>
                  </a:cubicBezTo>
                  <a:cubicBezTo>
                    <a:pt x="46381" y="27144"/>
                    <a:pt x="46431" y="27169"/>
                    <a:pt x="46479" y="27176"/>
                  </a:cubicBezTo>
                  <a:cubicBezTo>
                    <a:pt x="47445" y="28005"/>
                    <a:pt x="48417" y="28825"/>
                    <a:pt x="49418" y="29600"/>
                  </a:cubicBezTo>
                  <a:cubicBezTo>
                    <a:pt x="49722" y="29876"/>
                    <a:pt x="50044" y="30129"/>
                    <a:pt x="50387" y="30337"/>
                  </a:cubicBezTo>
                  <a:cubicBezTo>
                    <a:pt x="50394" y="30341"/>
                    <a:pt x="50400" y="30341"/>
                    <a:pt x="50406" y="30344"/>
                  </a:cubicBezTo>
                  <a:cubicBezTo>
                    <a:pt x="50531" y="30435"/>
                    <a:pt x="50655" y="30525"/>
                    <a:pt x="50781" y="30614"/>
                  </a:cubicBezTo>
                  <a:cubicBezTo>
                    <a:pt x="50794" y="30624"/>
                    <a:pt x="50807" y="30628"/>
                    <a:pt x="50819" y="30628"/>
                  </a:cubicBezTo>
                  <a:cubicBezTo>
                    <a:pt x="50870" y="30628"/>
                    <a:pt x="50905" y="30559"/>
                    <a:pt x="50858" y="30514"/>
                  </a:cubicBezTo>
                  <a:cubicBezTo>
                    <a:pt x="50830" y="30487"/>
                    <a:pt x="50801" y="30462"/>
                    <a:pt x="50773" y="30435"/>
                  </a:cubicBezTo>
                  <a:cubicBezTo>
                    <a:pt x="50809" y="30421"/>
                    <a:pt x="50836" y="30386"/>
                    <a:pt x="50813" y="30343"/>
                  </a:cubicBezTo>
                  <a:cubicBezTo>
                    <a:pt x="50701" y="30130"/>
                    <a:pt x="50579" y="29921"/>
                    <a:pt x="50455" y="29714"/>
                  </a:cubicBezTo>
                  <a:cubicBezTo>
                    <a:pt x="50450" y="29698"/>
                    <a:pt x="50442" y="29683"/>
                    <a:pt x="50432" y="29669"/>
                  </a:cubicBezTo>
                  <a:cubicBezTo>
                    <a:pt x="50428" y="29664"/>
                    <a:pt x="50424" y="29660"/>
                    <a:pt x="50420" y="29654"/>
                  </a:cubicBezTo>
                  <a:cubicBezTo>
                    <a:pt x="49876" y="28748"/>
                    <a:pt x="49250" y="27880"/>
                    <a:pt x="48692" y="26989"/>
                  </a:cubicBezTo>
                  <a:cubicBezTo>
                    <a:pt x="47994" y="25875"/>
                    <a:pt x="47299" y="24759"/>
                    <a:pt x="46610" y="23639"/>
                  </a:cubicBezTo>
                  <a:cubicBezTo>
                    <a:pt x="45493" y="21822"/>
                    <a:pt x="44413" y="19983"/>
                    <a:pt x="43333" y="18145"/>
                  </a:cubicBezTo>
                  <a:cubicBezTo>
                    <a:pt x="43347" y="18099"/>
                    <a:pt x="43345" y="18045"/>
                    <a:pt x="43304" y="17992"/>
                  </a:cubicBezTo>
                  <a:cubicBezTo>
                    <a:pt x="43273" y="17952"/>
                    <a:pt x="43243" y="17915"/>
                    <a:pt x="43212" y="17881"/>
                  </a:cubicBezTo>
                  <a:cubicBezTo>
                    <a:pt x="43172" y="17833"/>
                    <a:pt x="43132" y="17785"/>
                    <a:pt x="43093" y="17737"/>
                  </a:cubicBezTo>
                  <a:cubicBezTo>
                    <a:pt x="42896" y="17403"/>
                    <a:pt x="42700" y="17067"/>
                    <a:pt x="42502" y="16733"/>
                  </a:cubicBezTo>
                  <a:cubicBezTo>
                    <a:pt x="39915" y="12346"/>
                    <a:pt x="37309" y="7913"/>
                    <a:pt x="34194" y="3873"/>
                  </a:cubicBezTo>
                  <a:cubicBezTo>
                    <a:pt x="34006" y="3525"/>
                    <a:pt x="33716" y="2900"/>
                    <a:pt x="33365" y="2764"/>
                  </a:cubicBezTo>
                  <a:cubicBezTo>
                    <a:pt x="33340" y="2754"/>
                    <a:pt x="33317" y="2749"/>
                    <a:pt x="33294" y="2744"/>
                  </a:cubicBezTo>
                  <a:cubicBezTo>
                    <a:pt x="33263" y="2722"/>
                    <a:pt x="33228" y="2704"/>
                    <a:pt x="33186" y="2696"/>
                  </a:cubicBezTo>
                  <a:cubicBezTo>
                    <a:pt x="33182" y="2695"/>
                    <a:pt x="33177" y="2695"/>
                    <a:pt x="33173" y="2695"/>
                  </a:cubicBezTo>
                  <a:cubicBezTo>
                    <a:pt x="33143" y="2695"/>
                    <a:pt x="33114" y="2715"/>
                    <a:pt x="33097" y="2741"/>
                  </a:cubicBezTo>
                  <a:cubicBezTo>
                    <a:pt x="33078" y="2745"/>
                    <a:pt x="33062" y="2753"/>
                    <a:pt x="33044" y="2762"/>
                  </a:cubicBezTo>
                  <a:cubicBezTo>
                    <a:pt x="33032" y="2700"/>
                    <a:pt x="33001" y="2657"/>
                    <a:pt x="32931" y="2608"/>
                  </a:cubicBezTo>
                  <a:cubicBezTo>
                    <a:pt x="32837" y="2542"/>
                    <a:pt x="32724" y="2515"/>
                    <a:pt x="32612" y="2514"/>
                  </a:cubicBezTo>
                  <a:cubicBezTo>
                    <a:pt x="32608" y="2514"/>
                    <a:pt x="32604" y="2514"/>
                    <a:pt x="32601" y="2514"/>
                  </a:cubicBezTo>
                  <a:cubicBezTo>
                    <a:pt x="32406" y="2514"/>
                    <a:pt x="32232" y="2586"/>
                    <a:pt x="32091" y="2714"/>
                  </a:cubicBezTo>
                  <a:cubicBezTo>
                    <a:pt x="32075" y="2689"/>
                    <a:pt x="32048" y="2671"/>
                    <a:pt x="32011" y="2665"/>
                  </a:cubicBezTo>
                  <a:cubicBezTo>
                    <a:pt x="31516" y="2589"/>
                    <a:pt x="31017" y="2558"/>
                    <a:pt x="30518" y="2539"/>
                  </a:cubicBezTo>
                  <a:cubicBezTo>
                    <a:pt x="26327" y="2071"/>
                    <a:pt x="22108" y="1825"/>
                    <a:pt x="17907" y="1476"/>
                  </a:cubicBezTo>
                  <a:cubicBezTo>
                    <a:pt x="13109" y="1080"/>
                    <a:pt x="8316" y="608"/>
                    <a:pt x="3540" y="2"/>
                  </a:cubicBezTo>
                  <a:cubicBezTo>
                    <a:pt x="3529" y="1"/>
                    <a:pt x="3518" y="0"/>
                    <a:pt x="3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2"/>
            <p:cNvSpPr/>
            <p:nvPr/>
          </p:nvSpPr>
          <p:spPr>
            <a:xfrm>
              <a:off x="4016850" y="2177350"/>
              <a:ext cx="299425" cy="237325"/>
            </a:xfrm>
            <a:custGeom>
              <a:avLst/>
              <a:gdLst/>
              <a:ahLst/>
              <a:cxnLst/>
              <a:rect l="l" t="t" r="r" b="b"/>
              <a:pathLst>
                <a:path w="11977" h="9493" extrusionOk="0">
                  <a:moveTo>
                    <a:pt x="101" y="1"/>
                  </a:moveTo>
                  <a:cubicBezTo>
                    <a:pt x="43" y="1"/>
                    <a:pt x="0" y="83"/>
                    <a:pt x="56" y="132"/>
                  </a:cubicBezTo>
                  <a:cubicBezTo>
                    <a:pt x="1929" y="1804"/>
                    <a:pt x="3925" y="3353"/>
                    <a:pt x="5892" y="4911"/>
                  </a:cubicBezTo>
                  <a:cubicBezTo>
                    <a:pt x="7861" y="6470"/>
                    <a:pt x="9838" y="8036"/>
                    <a:pt x="11890" y="9484"/>
                  </a:cubicBezTo>
                  <a:cubicBezTo>
                    <a:pt x="11898" y="9490"/>
                    <a:pt x="11907" y="9493"/>
                    <a:pt x="11915" y="9493"/>
                  </a:cubicBezTo>
                  <a:cubicBezTo>
                    <a:pt x="11950" y="9493"/>
                    <a:pt x="11976" y="9445"/>
                    <a:pt x="11942" y="9418"/>
                  </a:cubicBezTo>
                  <a:cubicBezTo>
                    <a:pt x="9992" y="7830"/>
                    <a:pt x="7987" y="6310"/>
                    <a:pt x="6021" y="4746"/>
                  </a:cubicBezTo>
                  <a:cubicBezTo>
                    <a:pt x="4053" y="3181"/>
                    <a:pt x="2135" y="1550"/>
                    <a:pt x="145" y="17"/>
                  </a:cubicBezTo>
                  <a:cubicBezTo>
                    <a:pt x="130" y="6"/>
                    <a:pt x="115"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2"/>
            <p:cNvSpPr/>
            <p:nvPr/>
          </p:nvSpPr>
          <p:spPr>
            <a:xfrm>
              <a:off x="3605400" y="1855700"/>
              <a:ext cx="370825" cy="295900"/>
            </a:xfrm>
            <a:custGeom>
              <a:avLst/>
              <a:gdLst/>
              <a:ahLst/>
              <a:cxnLst/>
              <a:rect l="l" t="t" r="r" b="b"/>
              <a:pathLst>
                <a:path w="14833" h="11836" extrusionOk="0">
                  <a:moveTo>
                    <a:pt x="118" y="0"/>
                  </a:moveTo>
                  <a:cubicBezTo>
                    <a:pt x="51" y="0"/>
                    <a:pt x="1" y="89"/>
                    <a:pt x="67" y="141"/>
                  </a:cubicBezTo>
                  <a:cubicBezTo>
                    <a:pt x="2544" y="2060"/>
                    <a:pt x="5081" y="3897"/>
                    <a:pt x="7532" y="5852"/>
                  </a:cubicBezTo>
                  <a:cubicBezTo>
                    <a:pt x="9975" y="7803"/>
                    <a:pt x="12288" y="9947"/>
                    <a:pt x="14781" y="11831"/>
                  </a:cubicBezTo>
                  <a:cubicBezTo>
                    <a:pt x="14786" y="11834"/>
                    <a:pt x="14790" y="11835"/>
                    <a:pt x="14795" y="11835"/>
                  </a:cubicBezTo>
                  <a:cubicBezTo>
                    <a:pt x="14814" y="11835"/>
                    <a:pt x="14833" y="11812"/>
                    <a:pt x="14817" y="11795"/>
                  </a:cubicBezTo>
                  <a:cubicBezTo>
                    <a:pt x="12657" y="9618"/>
                    <a:pt x="10154" y="7717"/>
                    <a:pt x="7763" y="5801"/>
                  </a:cubicBezTo>
                  <a:cubicBezTo>
                    <a:pt x="5286" y="3815"/>
                    <a:pt x="2784" y="1810"/>
                    <a:pt x="164" y="15"/>
                  </a:cubicBezTo>
                  <a:cubicBezTo>
                    <a:pt x="149" y="5"/>
                    <a:pt x="133"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2"/>
            <p:cNvSpPr/>
            <p:nvPr/>
          </p:nvSpPr>
          <p:spPr>
            <a:xfrm>
              <a:off x="3929550" y="2147350"/>
              <a:ext cx="391750" cy="308175"/>
            </a:xfrm>
            <a:custGeom>
              <a:avLst/>
              <a:gdLst/>
              <a:ahLst/>
              <a:cxnLst/>
              <a:rect l="l" t="t" r="r" b="b"/>
              <a:pathLst>
                <a:path w="15670" h="12327" extrusionOk="0">
                  <a:moveTo>
                    <a:pt x="103" y="1"/>
                  </a:moveTo>
                  <a:cubicBezTo>
                    <a:pt x="43" y="1"/>
                    <a:pt x="1" y="83"/>
                    <a:pt x="57" y="133"/>
                  </a:cubicBezTo>
                  <a:cubicBezTo>
                    <a:pt x="2500" y="2319"/>
                    <a:pt x="5166" y="4290"/>
                    <a:pt x="7742" y="6315"/>
                  </a:cubicBezTo>
                  <a:cubicBezTo>
                    <a:pt x="10325" y="8349"/>
                    <a:pt x="12935" y="10347"/>
                    <a:pt x="15568" y="12316"/>
                  </a:cubicBezTo>
                  <a:cubicBezTo>
                    <a:pt x="15578" y="12323"/>
                    <a:pt x="15588" y="12326"/>
                    <a:pt x="15597" y="12326"/>
                  </a:cubicBezTo>
                  <a:cubicBezTo>
                    <a:pt x="15638" y="12326"/>
                    <a:pt x="15670" y="12270"/>
                    <a:pt x="15629" y="12238"/>
                  </a:cubicBezTo>
                  <a:cubicBezTo>
                    <a:pt x="13034" y="10219"/>
                    <a:pt x="10446" y="8192"/>
                    <a:pt x="7864" y="6157"/>
                  </a:cubicBezTo>
                  <a:cubicBezTo>
                    <a:pt x="5288" y="4125"/>
                    <a:pt x="2789" y="1962"/>
                    <a:pt x="148" y="17"/>
                  </a:cubicBezTo>
                  <a:cubicBezTo>
                    <a:pt x="133" y="6"/>
                    <a:pt x="117"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2"/>
            <p:cNvSpPr/>
            <p:nvPr/>
          </p:nvSpPr>
          <p:spPr>
            <a:xfrm>
              <a:off x="3621075" y="1892375"/>
              <a:ext cx="253825" cy="207675"/>
            </a:xfrm>
            <a:custGeom>
              <a:avLst/>
              <a:gdLst/>
              <a:ahLst/>
              <a:cxnLst/>
              <a:rect l="l" t="t" r="r" b="b"/>
              <a:pathLst>
                <a:path w="10153" h="8307" extrusionOk="0">
                  <a:moveTo>
                    <a:pt x="60" y="0"/>
                  </a:moveTo>
                  <a:cubicBezTo>
                    <a:pt x="26" y="0"/>
                    <a:pt x="0" y="48"/>
                    <a:pt x="34" y="77"/>
                  </a:cubicBezTo>
                  <a:cubicBezTo>
                    <a:pt x="3348" y="2843"/>
                    <a:pt x="6691" y="5579"/>
                    <a:pt x="10047" y="8295"/>
                  </a:cubicBezTo>
                  <a:cubicBezTo>
                    <a:pt x="10058" y="8303"/>
                    <a:pt x="10068" y="8307"/>
                    <a:pt x="10078" y="8307"/>
                  </a:cubicBezTo>
                  <a:cubicBezTo>
                    <a:pt x="10119" y="8307"/>
                    <a:pt x="10152" y="8247"/>
                    <a:pt x="10111" y="8212"/>
                  </a:cubicBezTo>
                  <a:cubicBezTo>
                    <a:pt x="6788" y="5456"/>
                    <a:pt x="3448" y="2716"/>
                    <a:pt x="85" y="10"/>
                  </a:cubicBezTo>
                  <a:cubicBezTo>
                    <a:pt x="77" y="3"/>
                    <a:pt x="68"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2"/>
            <p:cNvSpPr/>
            <p:nvPr/>
          </p:nvSpPr>
          <p:spPr>
            <a:xfrm>
              <a:off x="3787425" y="2070050"/>
              <a:ext cx="512300" cy="414025"/>
            </a:xfrm>
            <a:custGeom>
              <a:avLst/>
              <a:gdLst/>
              <a:ahLst/>
              <a:cxnLst/>
              <a:rect l="l" t="t" r="r" b="b"/>
              <a:pathLst>
                <a:path w="20492" h="16561" extrusionOk="0">
                  <a:moveTo>
                    <a:pt x="74" y="0"/>
                  </a:moveTo>
                  <a:cubicBezTo>
                    <a:pt x="33" y="0"/>
                    <a:pt x="1" y="58"/>
                    <a:pt x="42" y="91"/>
                  </a:cubicBezTo>
                  <a:cubicBezTo>
                    <a:pt x="3411" y="2856"/>
                    <a:pt x="6874" y="5511"/>
                    <a:pt x="10266" y="8248"/>
                  </a:cubicBezTo>
                  <a:cubicBezTo>
                    <a:pt x="13657" y="10986"/>
                    <a:pt x="16984" y="13803"/>
                    <a:pt x="20372" y="16547"/>
                  </a:cubicBezTo>
                  <a:cubicBezTo>
                    <a:pt x="20383" y="16557"/>
                    <a:pt x="20396" y="16561"/>
                    <a:pt x="20407" y="16561"/>
                  </a:cubicBezTo>
                  <a:cubicBezTo>
                    <a:pt x="20455" y="16561"/>
                    <a:pt x="20491" y="16492"/>
                    <a:pt x="20445" y="16451"/>
                  </a:cubicBezTo>
                  <a:cubicBezTo>
                    <a:pt x="17176" y="13569"/>
                    <a:pt x="13780" y="10824"/>
                    <a:pt x="10396" y="8080"/>
                  </a:cubicBezTo>
                  <a:cubicBezTo>
                    <a:pt x="7012" y="5339"/>
                    <a:pt x="3625" y="2576"/>
                    <a:pt x="105" y="11"/>
                  </a:cubicBezTo>
                  <a:cubicBezTo>
                    <a:pt x="95" y="4"/>
                    <a:pt x="84"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2"/>
            <p:cNvSpPr/>
            <p:nvPr/>
          </p:nvSpPr>
          <p:spPr>
            <a:xfrm>
              <a:off x="3069450" y="1946725"/>
              <a:ext cx="236450" cy="56650"/>
            </a:xfrm>
            <a:custGeom>
              <a:avLst/>
              <a:gdLst/>
              <a:ahLst/>
              <a:cxnLst/>
              <a:rect l="l" t="t" r="r" b="b"/>
              <a:pathLst>
                <a:path w="9458" h="2266" extrusionOk="0">
                  <a:moveTo>
                    <a:pt x="9416" y="0"/>
                  </a:moveTo>
                  <a:cubicBezTo>
                    <a:pt x="9413" y="0"/>
                    <a:pt x="9410" y="1"/>
                    <a:pt x="9407" y="1"/>
                  </a:cubicBezTo>
                  <a:cubicBezTo>
                    <a:pt x="6289" y="598"/>
                    <a:pt x="3154" y="1313"/>
                    <a:pt x="83" y="2120"/>
                  </a:cubicBezTo>
                  <a:cubicBezTo>
                    <a:pt x="1" y="2142"/>
                    <a:pt x="9" y="2266"/>
                    <a:pt x="87" y="2266"/>
                  </a:cubicBezTo>
                  <a:cubicBezTo>
                    <a:pt x="92" y="2266"/>
                    <a:pt x="98" y="2265"/>
                    <a:pt x="104" y="2264"/>
                  </a:cubicBezTo>
                  <a:cubicBezTo>
                    <a:pt x="3219" y="1640"/>
                    <a:pt x="6353" y="905"/>
                    <a:pt x="9418" y="72"/>
                  </a:cubicBezTo>
                  <a:cubicBezTo>
                    <a:pt x="9457" y="62"/>
                    <a:pt x="9455" y="0"/>
                    <a:pt x="9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2"/>
            <p:cNvSpPr/>
            <p:nvPr/>
          </p:nvSpPr>
          <p:spPr>
            <a:xfrm>
              <a:off x="3044700" y="1880200"/>
              <a:ext cx="508650" cy="100150"/>
            </a:xfrm>
            <a:custGeom>
              <a:avLst/>
              <a:gdLst/>
              <a:ahLst/>
              <a:cxnLst/>
              <a:rect l="l" t="t" r="r" b="b"/>
              <a:pathLst>
                <a:path w="20346" h="4006" extrusionOk="0">
                  <a:moveTo>
                    <a:pt x="20285" y="0"/>
                  </a:moveTo>
                  <a:cubicBezTo>
                    <a:pt x="20282" y="0"/>
                    <a:pt x="20280" y="1"/>
                    <a:pt x="20277" y="1"/>
                  </a:cubicBezTo>
                  <a:cubicBezTo>
                    <a:pt x="16891" y="463"/>
                    <a:pt x="13516" y="1138"/>
                    <a:pt x="10162" y="1789"/>
                  </a:cubicBezTo>
                  <a:cubicBezTo>
                    <a:pt x="6811" y="2438"/>
                    <a:pt x="3392" y="2979"/>
                    <a:pt x="92" y="3847"/>
                  </a:cubicBezTo>
                  <a:cubicBezTo>
                    <a:pt x="0" y="3870"/>
                    <a:pt x="8" y="4005"/>
                    <a:pt x="98" y="4005"/>
                  </a:cubicBezTo>
                  <a:cubicBezTo>
                    <a:pt x="103" y="4005"/>
                    <a:pt x="108" y="4005"/>
                    <a:pt x="113" y="4004"/>
                  </a:cubicBezTo>
                  <a:cubicBezTo>
                    <a:pt x="3491" y="3491"/>
                    <a:pt x="6841" y="2679"/>
                    <a:pt x="10197" y="2039"/>
                  </a:cubicBezTo>
                  <a:cubicBezTo>
                    <a:pt x="13559" y="1399"/>
                    <a:pt x="16947" y="826"/>
                    <a:pt x="20289" y="93"/>
                  </a:cubicBezTo>
                  <a:cubicBezTo>
                    <a:pt x="20345" y="81"/>
                    <a:pt x="20338" y="0"/>
                    <a:pt x="20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2"/>
            <p:cNvSpPr/>
            <p:nvPr/>
          </p:nvSpPr>
          <p:spPr>
            <a:xfrm>
              <a:off x="3308600" y="1852425"/>
              <a:ext cx="280450" cy="62275"/>
            </a:xfrm>
            <a:custGeom>
              <a:avLst/>
              <a:gdLst/>
              <a:ahLst/>
              <a:cxnLst/>
              <a:rect l="l" t="t" r="r" b="b"/>
              <a:pathLst>
                <a:path w="11218" h="2491" extrusionOk="0">
                  <a:moveTo>
                    <a:pt x="11142" y="1"/>
                  </a:moveTo>
                  <a:cubicBezTo>
                    <a:pt x="11137" y="1"/>
                    <a:pt x="11133" y="2"/>
                    <a:pt x="11128" y="3"/>
                  </a:cubicBezTo>
                  <a:cubicBezTo>
                    <a:pt x="9305" y="502"/>
                    <a:pt x="7479" y="979"/>
                    <a:pt x="5631" y="1378"/>
                  </a:cubicBezTo>
                  <a:cubicBezTo>
                    <a:pt x="3782" y="1779"/>
                    <a:pt x="1904" y="2021"/>
                    <a:pt x="54" y="2403"/>
                  </a:cubicBezTo>
                  <a:cubicBezTo>
                    <a:pt x="0" y="2414"/>
                    <a:pt x="8" y="2490"/>
                    <a:pt x="61" y="2490"/>
                  </a:cubicBezTo>
                  <a:cubicBezTo>
                    <a:pt x="62" y="2490"/>
                    <a:pt x="64" y="2490"/>
                    <a:pt x="66" y="2490"/>
                  </a:cubicBezTo>
                  <a:cubicBezTo>
                    <a:pt x="1983" y="2339"/>
                    <a:pt x="3917" y="1909"/>
                    <a:pt x="5794" y="1501"/>
                  </a:cubicBezTo>
                  <a:cubicBezTo>
                    <a:pt x="7600" y="1111"/>
                    <a:pt x="9394" y="659"/>
                    <a:pt x="11159" y="115"/>
                  </a:cubicBezTo>
                  <a:cubicBezTo>
                    <a:pt x="11217" y="98"/>
                    <a:pt x="11197" y="1"/>
                    <a:pt x="1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2"/>
            <p:cNvSpPr/>
            <p:nvPr/>
          </p:nvSpPr>
          <p:spPr>
            <a:xfrm>
              <a:off x="3056025" y="1918550"/>
              <a:ext cx="224425" cy="41925"/>
            </a:xfrm>
            <a:custGeom>
              <a:avLst/>
              <a:gdLst/>
              <a:ahLst/>
              <a:cxnLst/>
              <a:rect l="l" t="t" r="r" b="b"/>
              <a:pathLst>
                <a:path w="8977" h="1677" extrusionOk="0">
                  <a:moveTo>
                    <a:pt x="8894" y="1"/>
                  </a:moveTo>
                  <a:cubicBezTo>
                    <a:pt x="8890" y="1"/>
                    <a:pt x="8886" y="1"/>
                    <a:pt x="8881" y="2"/>
                  </a:cubicBezTo>
                  <a:cubicBezTo>
                    <a:pt x="5954" y="458"/>
                    <a:pt x="2964" y="870"/>
                    <a:pt x="78" y="1546"/>
                  </a:cubicBezTo>
                  <a:cubicBezTo>
                    <a:pt x="0" y="1564"/>
                    <a:pt x="11" y="1677"/>
                    <a:pt x="87" y="1677"/>
                  </a:cubicBezTo>
                  <a:cubicBezTo>
                    <a:pt x="90" y="1677"/>
                    <a:pt x="93" y="1676"/>
                    <a:pt x="97" y="1676"/>
                  </a:cubicBezTo>
                  <a:cubicBezTo>
                    <a:pt x="3040" y="1330"/>
                    <a:pt x="5992" y="697"/>
                    <a:pt x="8899" y="129"/>
                  </a:cubicBezTo>
                  <a:cubicBezTo>
                    <a:pt x="8976" y="114"/>
                    <a:pt x="8965" y="1"/>
                    <a:pt x="8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2"/>
            <p:cNvSpPr/>
            <p:nvPr/>
          </p:nvSpPr>
          <p:spPr>
            <a:xfrm>
              <a:off x="3153850" y="1823950"/>
              <a:ext cx="421100" cy="93875"/>
            </a:xfrm>
            <a:custGeom>
              <a:avLst/>
              <a:gdLst/>
              <a:ahLst/>
              <a:cxnLst/>
              <a:rect l="l" t="t" r="r" b="b"/>
              <a:pathLst>
                <a:path w="16844" h="3755" extrusionOk="0">
                  <a:moveTo>
                    <a:pt x="16778" y="0"/>
                  </a:moveTo>
                  <a:cubicBezTo>
                    <a:pt x="16774" y="0"/>
                    <a:pt x="16769" y="1"/>
                    <a:pt x="16765" y="2"/>
                  </a:cubicBezTo>
                  <a:cubicBezTo>
                    <a:pt x="13991" y="650"/>
                    <a:pt x="11217" y="1299"/>
                    <a:pt x="8433" y="1895"/>
                  </a:cubicBezTo>
                  <a:cubicBezTo>
                    <a:pt x="5649" y="2493"/>
                    <a:pt x="2835" y="2993"/>
                    <a:pt x="64" y="3648"/>
                  </a:cubicBezTo>
                  <a:cubicBezTo>
                    <a:pt x="0" y="3662"/>
                    <a:pt x="7" y="3754"/>
                    <a:pt x="69" y="3754"/>
                  </a:cubicBezTo>
                  <a:cubicBezTo>
                    <a:pt x="72" y="3754"/>
                    <a:pt x="75" y="3754"/>
                    <a:pt x="79" y="3753"/>
                  </a:cubicBezTo>
                  <a:cubicBezTo>
                    <a:pt x="2889" y="3346"/>
                    <a:pt x="5689" y="2704"/>
                    <a:pt x="8460" y="2089"/>
                  </a:cubicBezTo>
                  <a:cubicBezTo>
                    <a:pt x="11243" y="1472"/>
                    <a:pt x="14021" y="828"/>
                    <a:pt x="16781" y="113"/>
                  </a:cubicBezTo>
                  <a:cubicBezTo>
                    <a:pt x="16844" y="97"/>
                    <a:pt x="16838" y="0"/>
                    <a:pt x="16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2"/>
            <p:cNvSpPr/>
            <p:nvPr/>
          </p:nvSpPr>
          <p:spPr>
            <a:xfrm>
              <a:off x="3704975" y="1790550"/>
              <a:ext cx="93950" cy="14800"/>
            </a:xfrm>
            <a:custGeom>
              <a:avLst/>
              <a:gdLst/>
              <a:ahLst/>
              <a:cxnLst/>
              <a:rect l="l" t="t" r="r" b="b"/>
              <a:pathLst>
                <a:path w="3758" h="592" extrusionOk="0">
                  <a:moveTo>
                    <a:pt x="41" y="0"/>
                  </a:moveTo>
                  <a:cubicBezTo>
                    <a:pt x="5" y="0"/>
                    <a:pt x="1" y="58"/>
                    <a:pt x="38" y="63"/>
                  </a:cubicBezTo>
                  <a:cubicBezTo>
                    <a:pt x="1261" y="252"/>
                    <a:pt x="2480" y="440"/>
                    <a:pt x="3708" y="592"/>
                  </a:cubicBezTo>
                  <a:cubicBezTo>
                    <a:pt x="3710" y="592"/>
                    <a:pt x="3712" y="592"/>
                    <a:pt x="3713" y="592"/>
                  </a:cubicBezTo>
                  <a:cubicBezTo>
                    <a:pt x="3752" y="592"/>
                    <a:pt x="3758" y="531"/>
                    <a:pt x="3716" y="524"/>
                  </a:cubicBezTo>
                  <a:cubicBezTo>
                    <a:pt x="2497" y="324"/>
                    <a:pt x="1271" y="162"/>
                    <a:pt x="46" y="1"/>
                  </a:cubicBezTo>
                  <a:cubicBezTo>
                    <a:pt x="45" y="0"/>
                    <a:pt x="43"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2"/>
            <p:cNvSpPr/>
            <p:nvPr/>
          </p:nvSpPr>
          <p:spPr>
            <a:xfrm>
              <a:off x="3178375" y="1740825"/>
              <a:ext cx="247225" cy="27725"/>
            </a:xfrm>
            <a:custGeom>
              <a:avLst/>
              <a:gdLst/>
              <a:ahLst/>
              <a:cxnLst/>
              <a:rect l="l" t="t" r="r" b="b"/>
              <a:pathLst>
                <a:path w="9889" h="1109" extrusionOk="0">
                  <a:moveTo>
                    <a:pt x="79" y="0"/>
                  </a:moveTo>
                  <a:cubicBezTo>
                    <a:pt x="13" y="0"/>
                    <a:pt x="1" y="102"/>
                    <a:pt x="70" y="109"/>
                  </a:cubicBezTo>
                  <a:cubicBezTo>
                    <a:pt x="1703" y="275"/>
                    <a:pt x="3341" y="379"/>
                    <a:pt x="4972" y="560"/>
                  </a:cubicBezTo>
                  <a:cubicBezTo>
                    <a:pt x="6601" y="742"/>
                    <a:pt x="8230" y="992"/>
                    <a:pt x="9866" y="1108"/>
                  </a:cubicBezTo>
                  <a:cubicBezTo>
                    <a:pt x="9866" y="1108"/>
                    <a:pt x="9867" y="1108"/>
                    <a:pt x="9867" y="1108"/>
                  </a:cubicBezTo>
                  <a:cubicBezTo>
                    <a:pt x="9885" y="1108"/>
                    <a:pt x="9888" y="1081"/>
                    <a:pt x="9870" y="1078"/>
                  </a:cubicBezTo>
                  <a:cubicBezTo>
                    <a:pt x="8263" y="752"/>
                    <a:pt x="6616" y="602"/>
                    <a:pt x="4988" y="437"/>
                  </a:cubicBezTo>
                  <a:cubicBezTo>
                    <a:pt x="3356" y="272"/>
                    <a:pt x="1721" y="84"/>
                    <a:pt x="83" y="0"/>
                  </a:cubicBezTo>
                  <a:cubicBezTo>
                    <a:pt x="82" y="0"/>
                    <a:pt x="8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2"/>
            <p:cNvSpPr/>
            <p:nvPr/>
          </p:nvSpPr>
          <p:spPr>
            <a:xfrm>
              <a:off x="3378725" y="1711750"/>
              <a:ext cx="183375" cy="24875"/>
            </a:xfrm>
            <a:custGeom>
              <a:avLst/>
              <a:gdLst/>
              <a:ahLst/>
              <a:cxnLst/>
              <a:rect l="l" t="t" r="r" b="b"/>
              <a:pathLst>
                <a:path w="7335" h="995" extrusionOk="0">
                  <a:moveTo>
                    <a:pt x="52" y="0"/>
                  </a:moveTo>
                  <a:cubicBezTo>
                    <a:pt x="5" y="0"/>
                    <a:pt x="0" y="71"/>
                    <a:pt x="49" y="82"/>
                  </a:cubicBezTo>
                  <a:cubicBezTo>
                    <a:pt x="2419" y="597"/>
                    <a:pt x="4862" y="839"/>
                    <a:pt x="7279" y="994"/>
                  </a:cubicBezTo>
                  <a:cubicBezTo>
                    <a:pt x="7280" y="995"/>
                    <a:pt x="7281" y="995"/>
                    <a:pt x="7282" y="995"/>
                  </a:cubicBezTo>
                  <a:cubicBezTo>
                    <a:pt x="7326" y="995"/>
                    <a:pt x="7334" y="925"/>
                    <a:pt x="7288" y="921"/>
                  </a:cubicBezTo>
                  <a:lnTo>
                    <a:pt x="7287" y="921"/>
                  </a:lnTo>
                  <a:cubicBezTo>
                    <a:pt x="4862" y="708"/>
                    <a:pt x="2469" y="335"/>
                    <a:pt x="59" y="0"/>
                  </a:cubicBezTo>
                  <a:cubicBezTo>
                    <a:pt x="57" y="0"/>
                    <a:pt x="54"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2"/>
            <p:cNvSpPr/>
            <p:nvPr/>
          </p:nvSpPr>
          <p:spPr>
            <a:xfrm>
              <a:off x="3200225" y="1703500"/>
              <a:ext cx="132300" cy="10375"/>
            </a:xfrm>
            <a:custGeom>
              <a:avLst/>
              <a:gdLst/>
              <a:ahLst/>
              <a:cxnLst/>
              <a:rect l="l" t="t" r="r" b="b"/>
              <a:pathLst>
                <a:path w="5292" h="415" extrusionOk="0">
                  <a:moveTo>
                    <a:pt x="75" y="1"/>
                  </a:moveTo>
                  <a:cubicBezTo>
                    <a:pt x="14" y="1"/>
                    <a:pt x="1" y="93"/>
                    <a:pt x="64" y="99"/>
                  </a:cubicBezTo>
                  <a:cubicBezTo>
                    <a:pt x="1777" y="271"/>
                    <a:pt x="3515" y="356"/>
                    <a:pt x="5235" y="414"/>
                  </a:cubicBezTo>
                  <a:cubicBezTo>
                    <a:pt x="5236" y="414"/>
                    <a:pt x="5236" y="414"/>
                    <a:pt x="5237" y="414"/>
                  </a:cubicBezTo>
                  <a:cubicBezTo>
                    <a:pt x="5281" y="414"/>
                    <a:pt x="5292" y="345"/>
                    <a:pt x="5243" y="341"/>
                  </a:cubicBezTo>
                  <a:cubicBezTo>
                    <a:pt x="3531" y="182"/>
                    <a:pt x="1796" y="47"/>
                    <a:pt x="76" y="1"/>
                  </a:cubicBezTo>
                  <a:cubicBezTo>
                    <a:pt x="76" y="1"/>
                    <a:pt x="75"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2"/>
            <p:cNvSpPr/>
            <p:nvPr/>
          </p:nvSpPr>
          <p:spPr>
            <a:xfrm>
              <a:off x="3234725" y="1688900"/>
              <a:ext cx="629250" cy="70700"/>
            </a:xfrm>
            <a:custGeom>
              <a:avLst/>
              <a:gdLst/>
              <a:ahLst/>
              <a:cxnLst/>
              <a:rect l="l" t="t" r="r" b="b"/>
              <a:pathLst>
                <a:path w="25170" h="2828" extrusionOk="0">
                  <a:moveTo>
                    <a:pt x="68" y="0"/>
                  </a:moveTo>
                  <a:cubicBezTo>
                    <a:pt x="12" y="0"/>
                    <a:pt x="1" y="84"/>
                    <a:pt x="59" y="91"/>
                  </a:cubicBezTo>
                  <a:cubicBezTo>
                    <a:pt x="4239" y="516"/>
                    <a:pt x="8429" y="823"/>
                    <a:pt x="12606" y="1286"/>
                  </a:cubicBezTo>
                  <a:cubicBezTo>
                    <a:pt x="16783" y="1750"/>
                    <a:pt x="20944" y="2326"/>
                    <a:pt x="25116" y="2827"/>
                  </a:cubicBezTo>
                  <a:cubicBezTo>
                    <a:pt x="25118" y="2827"/>
                    <a:pt x="25120" y="2827"/>
                    <a:pt x="25122" y="2827"/>
                  </a:cubicBezTo>
                  <a:cubicBezTo>
                    <a:pt x="25164" y="2827"/>
                    <a:pt x="25169" y="2761"/>
                    <a:pt x="25125" y="2754"/>
                  </a:cubicBezTo>
                  <a:cubicBezTo>
                    <a:pt x="20982" y="2072"/>
                    <a:pt x="16798" y="1591"/>
                    <a:pt x="12624" y="1139"/>
                  </a:cubicBezTo>
                  <a:cubicBezTo>
                    <a:pt x="8453" y="689"/>
                    <a:pt x="4261" y="221"/>
                    <a:pt x="70" y="0"/>
                  </a:cubicBezTo>
                  <a:cubicBezTo>
                    <a:pt x="69" y="0"/>
                    <a:pt x="68"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2"/>
            <p:cNvSpPr/>
            <p:nvPr/>
          </p:nvSpPr>
          <p:spPr>
            <a:xfrm>
              <a:off x="3219925" y="1670075"/>
              <a:ext cx="548600" cy="60425"/>
            </a:xfrm>
            <a:custGeom>
              <a:avLst/>
              <a:gdLst/>
              <a:ahLst/>
              <a:cxnLst/>
              <a:rect l="l" t="t" r="r" b="b"/>
              <a:pathLst>
                <a:path w="21944" h="2417" extrusionOk="0">
                  <a:moveTo>
                    <a:pt x="93" y="0"/>
                  </a:moveTo>
                  <a:cubicBezTo>
                    <a:pt x="15" y="0"/>
                    <a:pt x="1" y="118"/>
                    <a:pt x="81" y="126"/>
                  </a:cubicBezTo>
                  <a:cubicBezTo>
                    <a:pt x="3717" y="510"/>
                    <a:pt x="7368" y="757"/>
                    <a:pt x="11005" y="1146"/>
                  </a:cubicBezTo>
                  <a:cubicBezTo>
                    <a:pt x="14637" y="1534"/>
                    <a:pt x="18262" y="2106"/>
                    <a:pt x="21901" y="2417"/>
                  </a:cubicBezTo>
                  <a:cubicBezTo>
                    <a:pt x="21903" y="2417"/>
                    <a:pt x="21904" y="2417"/>
                    <a:pt x="21905" y="2417"/>
                  </a:cubicBezTo>
                  <a:cubicBezTo>
                    <a:pt x="21940" y="2417"/>
                    <a:pt x="21943" y="2366"/>
                    <a:pt x="21908" y="2360"/>
                  </a:cubicBezTo>
                  <a:cubicBezTo>
                    <a:pt x="18323" y="1701"/>
                    <a:pt x="14645" y="1388"/>
                    <a:pt x="11022" y="1002"/>
                  </a:cubicBezTo>
                  <a:cubicBezTo>
                    <a:pt x="7393" y="617"/>
                    <a:pt x="3741" y="192"/>
                    <a:pt x="97" y="0"/>
                  </a:cubicBezTo>
                  <a:cubicBezTo>
                    <a:pt x="96" y="0"/>
                    <a:pt x="94"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2"/>
            <p:cNvSpPr/>
            <p:nvPr/>
          </p:nvSpPr>
          <p:spPr>
            <a:xfrm>
              <a:off x="3228750" y="1650750"/>
              <a:ext cx="343650" cy="31675"/>
            </a:xfrm>
            <a:custGeom>
              <a:avLst/>
              <a:gdLst/>
              <a:ahLst/>
              <a:cxnLst/>
              <a:rect l="l" t="t" r="r" b="b"/>
              <a:pathLst>
                <a:path w="13746" h="1267" extrusionOk="0">
                  <a:moveTo>
                    <a:pt x="62" y="1"/>
                  </a:moveTo>
                  <a:cubicBezTo>
                    <a:pt x="9" y="1"/>
                    <a:pt x="1" y="78"/>
                    <a:pt x="55" y="89"/>
                  </a:cubicBezTo>
                  <a:cubicBezTo>
                    <a:pt x="2282" y="530"/>
                    <a:pt x="4612" y="668"/>
                    <a:pt x="6872" y="868"/>
                  </a:cubicBezTo>
                  <a:cubicBezTo>
                    <a:pt x="9150" y="1068"/>
                    <a:pt x="11435" y="1209"/>
                    <a:pt x="13723" y="1267"/>
                  </a:cubicBezTo>
                  <a:cubicBezTo>
                    <a:pt x="13742" y="1267"/>
                    <a:pt x="13746" y="1238"/>
                    <a:pt x="13725" y="1237"/>
                  </a:cubicBezTo>
                  <a:cubicBezTo>
                    <a:pt x="11444" y="1110"/>
                    <a:pt x="9161" y="964"/>
                    <a:pt x="6884" y="762"/>
                  </a:cubicBezTo>
                  <a:cubicBezTo>
                    <a:pt x="4608" y="561"/>
                    <a:pt x="2342" y="174"/>
                    <a:pt x="66" y="1"/>
                  </a:cubicBezTo>
                  <a:cubicBezTo>
                    <a:pt x="64"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42"/>
          <p:cNvGrpSpPr/>
          <p:nvPr/>
        </p:nvGrpSpPr>
        <p:grpSpPr>
          <a:xfrm>
            <a:off x="1991384" y="4430111"/>
            <a:ext cx="1902062" cy="427145"/>
            <a:chOff x="3397300" y="3319750"/>
            <a:chExt cx="1067375" cy="239700"/>
          </a:xfrm>
        </p:grpSpPr>
        <p:sp>
          <p:nvSpPr>
            <p:cNvPr id="2357" name="Google Shape;2357;p42"/>
            <p:cNvSpPr/>
            <p:nvPr/>
          </p:nvSpPr>
          <p:spPr>
            <a:xfrm>
              <a:off x="4186250" y="3549350"/>
              <a:ext cx="13050" cy="9200"/>
            </a:xfrm>
            <a:custGeom>
              <a:avLst/>
              <a:gdLst/>
              <a:ahLst/>
              <a:cxnLst/>
              <a:rect l="l" t="t" r="r" b="b"/>
              <a:pathLst>
                <a:path w="522" h="368" extrusionOk="0">
                  <a:moveTo>
                    <a:pt x="1" y="1"/>
                  </a:moveTo>
                  <a:lnTo>
                    <a:pt x="1" y="1"/>
                  </a:lnTo>
                  <a:cubicBezTo>
                    <a:pt x="174" y="124"/>
                    <a:pt x="347" y="246"/>
                    <a:pt x="521" y="367"/>
                  </a:cubicBezTo>
                  <a:cubicBezTo>
                    <a:pt x="437" y="298"/>
                    <a:pt x="354" y="228"/>
                    <a:pt x="271" y="159"/>
                  </a:cubicBezTo>
                  <a:cubicBezTo>
                    <a:pt x="180" y="105"/>
                    <a:pt x="90" y="5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2"/>
            <p:cNvSpPr/>
            <p:nvPr/>
          </p:nvSpPr>
          <p:spPr>
            <a:xfrm>
              <a:off x="4203125" y="3499225"/>
              <a:ext cx="14325" cy="10325"/>
            </a:xfrm>
            <a:custGeom>
              <a:avLst/>
              <a:gdLst/>
              <a:ahLst/>
              <a:cxnLst/>
              <a:rect l="l" t="t" r="r" b="b"/>
              <a:pathLst>
                <a:path w="573" h="413" extrusionOk="0">
                  <a:moveTo>
                    <a:pt x="0" y="0"/>
                  </a:moveTo>
                  <a:lnTo>
                    <a:pt x="456" y="352"/>
                  </a:lnTo>
                  <a:cubicBezTo>
                    <a:pt x="461" y="355"/>
                    <a:pt x="467" y="356"/>
                    <a:pt x="472" y="359"/>
                  </a:cubicBezTo>
                  <a:cubicBezTo>
                    <a:pt x="503" y="376"/>
                    <a:pt x="533" y="395"/>
                    <a:pt x="563" y="413"/>
                  </a:cubicBezTo>
                  <a:cubicBezTo>
                    <a:pt x="566" y="410"/>
                    <a:pt x="570" y="407"/>
                    <a:pt x="572" y="405"/>
                  </a:cubicBezTo>
                  <a:cubicBezTo>
                    <a:pt x="383" y="270"/>
                    <a:pt x="192" y="1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2"/>
            <p:cNvSpPr/>
            <p:nvPr/>
          </p:nvSpPr>
          <p:spPr>
            <a:xfrm>
              <a:off x="3416875" y="3327775"/>
              <a:ext cx="1031875" cy="231650"/>
            </a:xfrm>
            <a:custGeom>
              <a:avLst/>
              <a:gdLst/>
              <a:ahLst/>
              <a:cxnLst/>
              <a:rect l="l" t="t" r="r" b="b"/>
              <a:pathLst>
                <a:path w="41275" h="9266" extrusionOk="0">
                  <a:moveTo>
                    <a:pt x="27627" y="0"/>
                  </a:moveTo>
                  <a:cubicBezTo>
                    <a:pt x="27556" y="0"/>
                    <a:pt x="27481" y="14"/>
                    <a:pt x="27403" y="40"/>
                  </a:cubicBezTo>
                  <a:cubicBezTo>
                    <a:pt x="27323" y="59"/>
                    <a:pt x="27243" y="82"/>
                    <a:pt x="27166" y="108"/>
                  </a:cubicBezTo>
                  <a:cubicBezTo>
                    <a:pt x="27028" y="150"/>
                    <a:pt x="26893" y="196"/>
                    <a:pt x="26757" y="240"/>
                  </a:cubicBezTo>
                  <a:cubicBezTo>
                    <a:pt x="26413" y="352"/>
                    <a:pt x="26071" y="465"/>
                    <a:pt x="25729" y="577"/>
                  </a:cubicBezTo>
                  <a:cubicBezTo>
                    <a:pt x="25045" y="801"/>
                    <a:pt x="24359" y="1025"/>
                    <a:pt x="23675" y="1249"/>
                  </a:cubicBezTo>
                  <a:cubicBezTo>
                    <a:pt x="22256" y="1714"/>
                    <a:pt x="20840" y="2188"/>
                    <a:pt x="19426" y="2661"/>
                  </a:cubicBezTo>
                  <a:cubicBezTo>
                    <a:pt x="14495" y="4309"/>
                    <a:pt x="9566" y="5965"/>
                    <a:pt x="4655" y="7668"/>
                  </a:cubicBezTo>
                  <a:cubicBezTo>
                    <a:pt x="3106" y="8207"/>
                    <a:pt x="1552" y="8733"/>
                    <a:pt x="0" y="9266"/>
                  </a:cubicBezTo>
                  <a:lnTo>
                    <a:pt x="2461" y="9266"/>
                  </a:lnTo>
                  <a:cubicBezTo>
                    <a:pt x="4218" y="8649"/>
                    <a:pt x="5983" y="8050"/>
                    <a:pt x="7749" y="7460"/>
                  </a:cubicBezTo>
                  <a:cubicBezTo>
                    <a:pt x="13595" y="5505"/>
                    <a:pt x="19420" y="3402"/>
                    <a:pt x="25331" y="1651"/>
                  </a:cubicBezTo>
                  <a:cubicBezTo>
                    <a:pt x="25339" y="1648"/>
                    <a:pt x="25347" y="1647"/>
                    <a:pt x="25353" y="1647"/>
                  </a:cubicBezTo>
                  <a:cubicBezTo>
                    <a:pt x="25421" y="1647"/>
                    <a:pt x="25440" y="1752"/>
                    <a:pt x="25368" y="1779"/>
                  </a:cubicBezTo>
                  <a:cubicBezTo>
                    <a:pt x="19633" y="3912"/>
                    <a:pt x="13758" y="5710"/>
                    <a:pt x="7957" y="7649"/>
                  </a:cubicBezTo>
                  <a:cubicBezTo>
                    <a:pt x="6369" y="8180"/>
                    <a:pt x="4784" y="8716"/>
                    <a:pt x="3204" y="9266"/>
                  </a:cubicBezTo>
                  <a:lnTo>
                    <a:pt x="15981" y="9266"/>
                  </a:lnTo>
                  <a:cubicBezTo>
                    <a:pt x="15834" y="9122"/>
                    <a:pt x="15685" y="8980"/>
                    <a:pt x="15541" y="8835"/>
                  </a:cubicBezTo>
                  <a:cubicBezTo>
                    <a:pt x="15406" y="8699"/>
                    <a:pt x="15536" y="8511"/>
                    <a:pt x="15684" y="8511"/>
                  </a:cubicBezTo>
                  <a:cubicBezTo>
                    <a:pt x="15684" y="8511"/>
                    <a:pt x="15685" y="8511"/>
                    <a:pt x="15685" y="8511"/>
                  </a:cubicBezTo>
                  <a:cubicBezTo>
                    <a:pt x="15976" y="8295"/>
                    <a:pt x="16326" y="8074"/>
                    <a:pt x="16691" y="8067"/>
                  </a:cubicBezTo>
                  <a:cubicBezTo>
                    <a:pt x="16693" y="8067"/>
                    <a:pt x="16695" y="8069"/>
                    <a:pt x="16698" y="8069"/>
                  </a:cubicBezTo>
                  <a:cubicBezTo>
                    <a:pt x="17976" y="7532"/>
                    <a:pt x="19272" y="6994"/>
                    <a:pt x="20585" y="6515"/>
                  </a:cubicBezTo>
                  <a:cubicBezTo>
                    <a:pt x="20623" y="6493"/>
                    <a:pt x="20660" y="6480"/>
                    <a:pt x="20696" y="6474"/>
                  </a:cubicBezTo>
                  <a:cubicBezTo>
                    <a:pt x="21631" y="6136"/>
                    <a:pt x="22574" y="5828"/>
                    <a:pt x="23526" y="5576"/>
                  </a:cubicBezTo>
                  <a:cubicBezTo>
                    <a:pt x="23538" y="5573"/>
                    <a:pt x="23549" y="5572"/>
                    <a:pt x="23559" y="5572"/>
                  </a:cubicBezTo>
                  <a:cubicBezTo>
                    <a:pt x="23575" y="5572"/>
                    <a:pt x="23590" y="5575"/>
                    <a:pt x="23603" y="5579"/>
                  </a:cubicBezTo>
                  <a:cubicBezTo>
                    <a:pt x="23619" y="5552"/>
                    <a:pt x="23646" y="5532"/>
                    <a:pt x="23675" y="5532"/>
                  </a:cubicBezTo>
                  <a:cubicBezTo>
                    <a:pt x="23689" y="5532"/>
                    <a:pt x="23703" y="5536"/>
                    <a:pt x="23717" y="5547"/>
                  </a:cubicBezTo>
                  <a:cubicBezTo>
                    <a:pt x="25320" y="6764"/>
                    <a:pt x="26889" y="8021"/>
                    <a:pt x="28469" y="9266"/>
                  </a:cubicBezTo>
                  <a:lnTo>
                    <a:pt x="30690" y="9266"/>
                  </a:lnTo>
                  <a:cubicBezTo>
                    <a:pt x="30359" y="9025"/>
                    <a:pt x="30028" y="8784"/>
                    <a:pt x="29699" y="8541"/>
                  </a:cubicBezTo>
                  <a:cubicBezTo>
                    <a:pt x="28947" y="7985"/>
                    <a:pt x="28202" y="7420"/>
                    <a:pt x="27468" y="6841"/>
                  </a:cubicBezTo>
                  <a:cubicBezTo>
                    <a:pt x="26865" y="6366"/>
                    <a:pt x="26194" y="5902"/>
                    <a:pt x="25633" y="5359"/>
                  </a:cubicBezTo>
                  <a:cubicBezTo>
                    <a:pt x="25625" y="5360"/>
                    <a:pt x="25618" y="5361"/>
                    <a:pt x="25610" y="5361"/>
                  </a:cubicBezTo>
                  <a:cubicBezTo>
                    <a:pt x="25587" y="5361"/>
                    <a:pt x="25563" y="5353"/>
                    <a:pt x="25541" y="5332"/>
                  </a:cubicBezTo>
                  <a:cubicBezTo>
                    <a:pt x="25429" y="5228"/>
                    <a:pt x="25318" y="5121"/>
                    <a:pt x="25207" y="5014"/>
                  </a:cubicBezTo>
                  <a:cubicBezTo>
                    <a:pt x="25206" y="5014"/>
                    <a:pt x="25205" y="5014"/>
                    <a:pt x="25204" y="5014"/>
                  </a:cubicBezTo>
                  <a:cubicBezTo>
                    <a:pt x="25062" y="5014"/>
                    <a:pt x="24982" y="4794"/>
                    <a:pt x="25127" y="4724"/>
                  </a:cubicBezTo>
                  <a:cubicBezTo>
                    <a:pt x="25863" y="4374"/>
                    <a:pt x="26705" y="3924"/>
                    <a:pt x="27522" y="3782"/>
                  </a:cubicBezTo>
                  <a:cubicBezTo>
                    <a:pt x="27512" y="3720"/>
                    <a:pt x="27564" y="3655"/>
                    <a:pt x="27627" y="3655"/>
                  </a:cubicBezTo>
                  <a:cubicBezTo>
                    <a:pt x="27644" y="3655"/>
                    <a:pt x="27662" y="3660"/>
                    <a:pt x="27680" y="3671"/>
                  </a:cubicBezTo>
                  <a:cubicBezTo>
                    <a:pt x="27778" y="3733"/>
                    <a:pt x="27875" y="3799"/>
                    <a:pt x="27972" y="3863"/>
                  </a:cubicBezTo>
                  <a:cubicBezTo>
                    <a:pt x="28117" y="3927"/>
                    <a:pt x="28258" y="4027"/>
                    <a:pt x="28391" y="4147"/>
                  </a:cubicBezTo>
                  <a:cubicBezTo>
                    <a:pt x="29742" y="5086"/>
                    <a:pt x="31008" y="6177"/>
                    <a:pt x="32340" y="7134"/>
                  </a:cubicBezTo>
                  <a:cubicBezTo>
                    <a:pt x="33358" y="7869"/>
                    <a:pt x="34400" y="8566"/>
                    <a:pt x="35441" y="9266"/>
                  </a:cubicBezTo>
                  <a:lnTo>
                    <a:pt x="41275" y="9266"/>
                  </a:lnTo>
                  <a:cubicBezTo>
                    <a:pt x="39909" y="8369"/>
                    <a:pt x="38555" y="7456"/>
                    <a:pt x="37208" y="6538"/>
                  </a:cubicBezTo>
                  <a:cubicBezTo>
                    <a:pt x="35782" y="5564"/>
                    <a:pt x="34366" y="4573"/>
                    <a:pt x="32961" y="3567"/>
                  </a:cubicBezTo>
                  <a:lnTo>
                    <a:pt x="32961" y="3567"/>
                  </a:lnTo>
                  <a:lnTo>
                    <a:pt x="32962" y="3568"/>
                  </a:lnTo>
                  <a:cubicBezTo>
                    <a:pt x="32239" y="3050"/>
                    <a:pt x="31519" y="2528"/>
                    <a:pt x="30804" y="2004"/>
                  </a:cubicBezTo>
                  <a:cubicBezTo>
                    <a:pt x="30117" y="1499"/>
                    <a:pt x="29476" y="988"/>
                    <a:pt x="28592" y="975"/>
                  </a:cubicBezTo>
                  <a:cubicBezTo>
                    <a:pt x="28570" y="985"/>
                    <a:pt x="28547" y="990"/>
                    <a:pt x="28524" y="990"/>
                  </a:cubicBezTo>
                  <a:cubicBezTo>
                    <a:pt x="28415" y="990"/>
                    <a:pt x="28310" y="883"/>
                    <a:pt x="28389" y="770"/>
                  </a:cubicBezTo>
                  <a:cubicBezTo>
                    <a:pt x="28196" y="257"/>
                    <a:pt x="27942" y="0"/>
                    <a:pt x="27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2"/>
            <p:cNvSpPr/>
            <p:nvPr/>
          </p:nvSpPr>
          <p:spPr>
            <a:xfrm>
              <a:off x="3397300" y="3319750"/>
              <a:ext cx="1067375" cy="239700"/>
            </a:xfrm>
            <a:custGeom>
              <a:avLst/>
              <a:gdLst/>
              <a:ahLst/>
              <a:cxnLst/>
              <a:rect l="l" t="t" r="r" b="b"/>
              <a:pathLst>
                <a:path w="42695" h="9588" extrusionOk="0">
                  <a:moveTo>
                    <a:pt x="28589" y="1"/>
                  </a:moveTo>
                  <a:cubicBezTo>
                    <a:pt x="28254" y="1"/>
                    <a:pt x="27920" y="122"/>
                    <a:pt x="27606" y="225"/>
                  </a:cubicBezTo>
                  <a:cubicBezTo>
                    <a:pt x="26872" y="465"/>
                    <a:pt x="26141" y="715"/>
                    <a:pt x="25410" y="960"/>
                  </a:cubicBezTo>
                  <a:cubicBezTo>
                    <a:pt x="22531" y="1928"/>
                    <a:pt x="19649" y="2889"/>
                    <a:pt x="16773" y="3862"/>
                  </a:cubicBezTo>
                  <a:cubicBezTo>
                    <a:pt x="11177" y="5758"/>
                    <a:pt x="5581" y="7653"/>
                    <a:pt x="0" y="9588"/>
                  </a:cubicBezTo>
                  <a:lnTo>
                    <a:pt x="783" y="9588"/>
                  </a:lnTo>
                  <a:cubicBezTo>
                    <a:pt x="2334" y="9055"/>
                    <a:pt x="3889" y="8528"/>
                    <a:pt x="5438" y="7989"/>
                  </a:cubicBezTo>
                  <a:cubicBezTo>
                    <a:pt x="10349" y="6286"/>
                    <a:pt x="15278" y="4630"/>
                    <a:pt x="20207" y="2982"/>
                  </a:cubicBezTo>
                  <a:cubicBezTo>
                    <a:pt x="21623" y="2509"/>
                    <a:pt x="23039" y="2037"/>
                    <a:pt x="24458" y="1571"/>
                  </a:cubicBezTo>
                  <a:cubicBezTo>
                    <a:pt x="25142" y="1347"/>
                    <a:pt x="25828" y="1122"/>
                    <a:pt x="26512" y="898"/>
                  </a:cubicBezTo>
                  <a:cubicBezTo>
                    <a:pt x="26854" y="787"/>
                    <a:pt x="27196" y="673"/>
                    <a:pt x="27538" y="563"/>
                  </a:cubicBezTo>
                  <a:cubicBezTo>
                    <a:pt x="27675" y="518"/>
                    <a:pt x="27811" y="471"/>
                    <a:pt x="27949" y="429"/>
                  </a:cubicBezTo>
                  <a:cubicBezTo>
                    <a:pt x="28026" y="403"/>
                    <a:pt x="28105" y="380"/>
                    <a:pt x="28185" y="362"/>
                  </a:cubicBezTo>
                  <a:cubicBezTo>
                    <a:pt x="28263" y="335"/>
                    <a:pt x="28339" y="322"/>
                    <a:pt x="28411" y="322"/>
                  </a:cubicBezTo>
                  <a:cubicBezTo>
                    <a:pt x="28726" y="322"/>
                    <a:pt x="28979" y="579"/>
                    <a:pt x="29170" y="1091"/>
                  </a:cubicBezTo>
                  <a:cubicBezTo>
                    <a:pt x="29093" y="1204"/>
                    <a:pt x="29198" y="1312"/>
                    <a:pt x="29305" y="1312"/>
                  </a:cubicBezTo>
                  <a:cubicBezTo>
                    <a:pt x="29328" y="1312"/>
                    <a:pt x="29352" y="1307"/>
                    <a:pt x="29373" y="1296"/>
                  </a:cubicBezTo>
                  <a:cubicBezTo>
                    <a:pt x="30259" y="1310"/>
                    <a:pt x="30900" y="1822"/>
                    <a:pt x="31586" y="2325"/>
                  </a:cubicBezTo>
                  <a:cubicBezTo>
                    <a:pt x="32302" y="2851"/>
                    <a:pt x="33022" y="3371"/>
                    <a:pt x="33744" y="3889"/>
                  </a:cubicBezTo>
                  <a:cubicBezTo>
                    <a:pt x="35149" y="4895"/>
                    <a:pt x="36565" y="5887"/>
                    <a:pt x="37991" y="6860"/>
                  </a:cubicBezTo>
                  <a:cubicBezTo>
                    <a:pt x="39338" y="7778"/>
                    <a:pt x="40692" y="8691"/>
                    <a:pt x="42058" y="9588"/>
                  </a:cubicBezTo>
                  <a:lnTo>
                    <a:pt x="42695" y="9588"/>
                  </a:lnTo>
                  <a:cubicBezTo>
                    <a:pt x="40965" y="8467"/>
                    <a:pt x="39244" y="7334"/>
                    <a:pt x="37544" y="6162"/>
                  </a:cubicBezTo>
                  <a:cubicBezTo>
                    <a:pt x="36040" y="5125"/>
                    <a:pt x="34547" y="4072"/>
                    <a:pt x="33068" y="3001"/>
                  </a:cubicBezTo>
                  <a:cubicBezTo>
                    <a:pt x="32162" y="2345"/>
                    <a:pt x="30911" y="1014"/>
                    <a:pt x="29665" y="1014"/>
                  </a:cubicBezTo>
                  <a:cubicBezTo>
                    <a:pt x="29623" y="1014"/>
                    <a:pt x="29581" y="1015"/>
                    <a:pt x="29540" y="1018"/>
                  </a:cubicBezTo>
                  <a:cubicBezTo>
                    <a:pt x="29659" y="591"/>
                    <a:pt x="29350" y="157"/>
                    <a:pt x="28897" y="39"/>
                  </a:cubicBezTo>
                  <a:cubicBezTo>
                    <a:pt x="28795" y="12"/>
                    <a:pt x="28692" y="1"/>
                    <a:pt x="28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2"/>
            <p:cNvSpPr/>
            <p:nvPr/>
          </p:nvSpPr>
          <p:spPr>
            <a:xfrm>
              <a:off x="3478400" y="3368950"/>
              <a:ext cx="574500" cy="190500"/>
            </a:xfrm>
            <a:custGeom>
              <a:avLst/>
              <a:gdLst/>
              <a:ahLst/>
              <a:cxnLst/>
              <a:rect l="l" t="t" r="r" b="b"/>
              <a:pathLst>
                <a:path w="22980" h="7620" extrusionOk="0">
                  <a:moveTo>
                    <a:pt x="22892" y="0"/>
                  </a:moveTo>
                  <a:cubicBezTo>
                    <a:pt x="22885" y="0"/>
                    <a:pt x="22878" y="1"/>
                    <a:pt x="22870" y="4"/>
                  </a:cubicBezTo>
                  <a:cubicBezTo>
                    <a:pt x="16959" y="1755"/>
                    <a:pt x="11134" y="3858"/>
                    <a:pt x="5288" y="5813"/>
                  </a:cubicBezTo>
                  <a:cubicBezTo>
                    <a:pt x="3522" y="6404"/>
                    <a:pt x="1757" y="7002"/>
                    <a:pt x="0" y="7620"/>
                  </a:cubicBezTo>
                  <a:lnTo>
                    <a:pt x="743" y="7620"/>
                  </a:lnTo>
                  <a:cubicBezTo>
                    <a:pt x="2323" y="7069"/>
                    <a:pt x="3908" y="6534"/>
                    <a:pt x="5496" y="6004"/>
                  </a:cubicBezTo>
                  <a:cubicBezTo>
                    <a:pt x="11297" y="4063"/>
                    <a:pt x="17172" y="2266"/>
                    <a:pt x="22907" y="134"/>
                  </a:cubicBezTo>
                  <a:cubicBezTo>
                    <a:pt x="22979" y="106"/>
                    <a:pt x="22960" y="0"/>
                    <a:pt x="22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2"/>
            <p:cNvSpPr/>
            <p:nvPr/>
          </p:nvSpPr>
          <p:spPr>
            <a:xfrm>
              <a:off x="4041400" y="3419150"/>
              <a:ext cx="261500" cy="140300"/>
            </a:xfrm>
            <a:custGeom>
              <a:avLst/>
              <a:gdLst/>
              <a:ahLst/>
              <a:cxnLst/>
              <a:rect l="l" t="t" r="r" b="b"/>
              <a:pathLst>
                <a:path w="10460" h="5612" extrusionOk="0">
                  <a:moveTo>
                    <a:pt x="6469" y="3203"/>
                  </a:moveTo>
                  <a:cubicBezTo>
                    <a:pt x="6661" y="3339"/>
                    <a:pt x="6852" y="3473"/>
                    <a:pt x="7041" y="3608"/>
                  </a:cubicBezTo>
                  <a:cubicBezTo>
                    <a:pt x="7037" y="3610"/>
                    <a:pt x="7035" y="3613"/>
                    <a:pt x="7032" y="3616"/>
                  </a:cubicBezTo>
                  <a:cubicBezTo>
                    <a:pt x="7002" y="3598"/>
                    <a:pt x="6972" y="3579"/>
                    <a:pt x="6941" y="3562"/>
                  </a:cubicBezTo>
                  <a:cubicBezTo>
                    <a:pt x="6936" y="3559"/>
                    <a:pt x="6930" y="3558"/>
                    <a:pt x="6925" y="3555"/>
                  </a:cubicBezTo>
                  <a:cubicBezTo>
                    <a:pt x="6774" y="3437"/>
                    <a:pt x="6621" y="3321"/>
                    <a:pt x="6469" y="3203"/>
                  </a:cubicBezTo>
                  <a:close/>
                  <a:moveTo>
                    <a:pt x="5795" y="5209"/>
                  </a:moveTo>
                  <a:cubicBezTo>
                    <a:pt x="5884" y="5263"/>
                    <a:pt x="5974" y="5314"/>
                    <a:pt x="6064" y="5367"/>
                  </a:cubicBezTo>
                  <a:cubicBezTo>
                    <a:pt x="6148" y="5436"/>
                    <a:pt x="6231" y="5506"/>
                    <a:pt x="6315" y="5575"/>
                  </a:cubicBezTo>
                  <a:cubicBezTo>
                    <a:pt x="6141" y="5454"/>
                    <a:pt x="5968" y="5332"/>
                    <a:pt x="5795" y="5209"/>
                  </a:cubicBezTo>
                  <a:close/>
                  <a:moveTo>
                    <a:pt x="2647" y="0"/>
                  </a:moveTo>
                  <a:cubicBezTo>
                    <a:pt x="2584" y="0"/>
                    <a:pt x="2531" y="66"/>
                    <a:pt x="2541" y="128"/>
                  </a:cubicBezTo>
                  <a:cubicBezTo>
                    <a:pt x="1724" y="270"/>
                    <a:pt x="882" y="719"/>
                    <a:pt x="147" y="1071"/>
                  </a:cubicBezTo>
                  <a:cubicBezTo>
                    <a:pt x="0" y="1141"/>
                    <a:pt x="82" y="1360"/>
                    <a:pt x="224" y="1360"/>
                  </a:cubicBezTo>
                  <a:cubicBezTo>
                    <a:pt x="225" y="1360"/>
                    <a:pt x="225" y="1360"/>
                    <a:pt x="226" y="1360"/>
                  </a:cubicBezTo>
                  <a:cubicBezTo>
                    <a:pt x="337" y="1467"/>
                    <a:pt x="448" y="1573"/>
                    <a:pt x="560" y="1678"/>
                  </a:cubicBezTo>
                  <a:cubicBezTo>
                    <a:pt x="582" y="1698"/>
                    <a:pt x="607" y="1706"/>
                    <a:pt x="629" y="1706"/>
                  </a:cubicBezTo>
                  <a:cubicBezTo>
                    <a:pt x="637" y="1706"/>
                    <a:pt x="645" y="1705"/>
                    <a:pt x="652" y="1704"/>
                  </a:cubicBezTo>
                  <a:cubicBezTo>
                    <a:pt x="1213" y="2247"/>
                    <a:pt x="1884" y="2713"/>
                    <a:pt x="2487" y="3187"/>
                  </a:cubicBezTo>
                  <a:cubicBezTo>
                    <a:pt x="3221" y="3766"/>
                    <a:pt x="3966" y="4331"/>
                    <a:pt x="4718" y="4887"/>
                  </a:cubicBezTo>
                  <a:cubicBezTo>
                    <a:pt x="5047" y="5130"/>
                    <a:pt x="5378" y="5371"/>
                    <a:pt x="5709" y="5612"/>
                  </a:cubicBezTo>
                  <a:lnTo>
                    <a:pt x="10460" y="5612"/>
                  </a:lnTo>
                  <a:cubicBezTo>
                    <a:pt x="9419" y="4913"/>
                    <a:pt x="8377" y="4215"/>
                    <a:pt x="7359" y="3481"/>
                  </a:cubicBezTo>
                  <a:cubicBezTo>
                    <a:pt x="6027" y="2522"/>
                    <a:pt x="4761" y="1432"/>
                    <a:pt x="3410" y="492"/>
                  </a:cubicBezTo>
                  <a:cubicBezTo>
                    <a:pt x="3277" y="373"/>
                    <a:pt x="3136" y="273"/>
                    <a:pt x="2991" y="209"/>
                  </a:cubicBezTo>
                  <a:cubicBezTo>
                    <a:pt x="2894" y="144"/>
                    <a:pt x="2797" y="78"/>
                    <a:pt x="2699" y="16"/>
                  </a:cubicBezTo>
                  <a:cubicBezTo>
                    <a:pt x="2682" y="5"/>
                    <a:pt x="2664" y="0"/>
                    <a:pt x="2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2"/>
            <p:cNvSpPr/>
            <p:nvPr/>
          </p:nvSpPr>
          <p:spPr>
            <a:xfrm>
              <a:off x="3802025" y="3466075"/>
              <a:ext cx="326600" cy="93375"/>
            </a:xfrm>
            <a:custGeom>
              <a:avLst/>
              <a:gdLst/>
              <a:ahLst/>
              <a:cxnLst/>
              <a:rect l="l" t="t" r="r" b="b"/>
              <a:pathLst>
                <a:path w="13064" h="3735" extrusionOk="0">
                  <a:moveTo>
                    <a:pt x="8268" y="1"/>
                  </a:moveTo>
                  <a:cubicBezTo>
                    <a:pt x="8239" y="1"/>
                    <a:pt x="8213" y="21"/>
                    <a:pt x="8198" y="48"/>
                  </a:cubicBezTo>
                  <a:lnTo>
                    <a:pt x="8197" y="48"/>
                  </a:lnTo>
                  <a:cubicBezTo>
                    <a:pt x="8184" y="44"/>
                    <a:pt x="8170" y="41"/>
                    <a:pt x="8155" y="41"/>
                  </a:cubicBezTo>
                  <a:cubicBezTo>
                    <a:pt x="8144" y="41"/>
                    <a:pt x="8132" y="42"/>
                    <a:pt x="8120" y="46"/>
                  </a:cubicBezTo>
                  <a:cubicBezTo>
                    <a:pt x="7168" y="297"/>
                    <a:pt x="6225" y="606"/>
                    <a:pt x="5290" y="944"/>
                  </a:cubicBezTo>
                  <a:cubicBezTo>
                    <a:pt x="5254" y="948"/>
                    <a:pt x="5217" y="963"/>
                    <a:pt x="5179" y="984"/>
                  </a:cubicBezTo>
                  <a:cubicBezTo>
                    <a:pt x="3866" y="1463"/>
                    <a:pt x="2570" y="2001"/>
                    <a:pt x="1292" y="2538"/>
                  </a:cubicBezTo>
                  <a:cubicBezTo>
                    <a:pt x="1289" y="2538"/>
                    <a:pt x="1288" y="2537"/>
                    <a:pt x="1285" y="2537"/>
                  </a:cubicBezTo>
                  <a:cubicBezTo>
                    <a:pt x="920" y="2543"/>
                    <a:pt x="571" y="2763"/>
                    <a:pt x="279" y="2980"/>
                  </a:cubicBezTo>
                  <a:cubicBezTo>
                    <a:pt x="278" y="2980"/>
                    <a:pt x="277" y="2980"/>
                    <a:pt x="276" y="2980"/>
                  </a:cubicBezTo>
                  <a:cubicBezTo>
                    <a:pt x="129" y="2980"/>
                    <a:pt x="0" y="3169"/>
                    <a:pt x="135" y="3303"/>
                  </a:cubicBezTo>
                  <a:cubicBezTo>
                    <a:pt x="279" y="3450"/>
                    <a:pt x="428" y="3590"/>
                    <a:pt x="575" y="3735"/>
                  </a:cubicBezTo>
                  <a:lnTo>
                    <a:pt x="13064" y="3735"/>
                  </a:lnTo>
                  <a:cubicBezTo>
                    <a:pt x="11483" y="2491"/>
                    <a:pt x="9914" y="1233"/>
                    <a:pt x="8311" y="16"/>
                  </a:cubicBezTo>
                  <a:cubicBezTo>
                    <a:pt x="8297" y="6"/>
                    <a:pt x="8282" y="1"/>
                    <a:pt x="8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383837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92"/>
        <p:cNvGrpSpPr/>
        <p:nvPr/>
      </p:nvGrpSpPr>
      <p:grpSpPr>
        <a:xfrm>
          <a:off x="0" y="0"/>
          <a:ext cx="0" cy="0"/>
          <a:chOff x="0" y="0"/>
          <a:chExt cx="0" cy="0"/>
        </a:xfrm>
      </p:grpSpPr>
      <p:sp>
        <p:nvSpPr>
          <p:cNvPr id="2393" name="Google Shape;239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Embarking on an odyssey</a:t>
            </a:r>
            <a:endParaRPr/>
          </a:p>
        </p:txBody>
      </p:sp>
      <p:sp>
        <p:nvSpPr>
          <p:cNvPr id="2394" name="Google Shape;2394;p44"/>
          <p:cNvSpPr txBox="1">
            <a:spLocks noGrp="1"/>
          </p:cNvSpPr>
          <p:nvPr>
            <p:ph type="subTitle" idx="1"/>
          </p:nvPr>
        </p:nvSpPr>
        <p:spPr>
          <a:xfrm>
            <a:off x="937625" y="3007749"/>
            <a:ext cx="2175300" cy="101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395" name="Google Shape;2395;p44"/>
          <p:cNvSpPr txBox="1">
            <a:spLocks noGrp="1"/>
          </p:cNvSpPr>
          <p:nvPr>
            <p:ph type="subTitle" idx="2"/>
          </p:nvPr>
        </p:nvSpPr>
        <p:spPr>
          <a:xfrm>
            <a:off x="3484347" y="3007749"/>
            <a:ext cx="2175300" cy="101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396" name="Google Shape;2396;p44"/>
          <p:cNvSpPr txBox="1">
            <a:spLocks noGrp="1"/>
          </p:cNvSpPr>
          <p:nvPr>
            <p:ph type="subTitle" idx="3"/>
          </p:nvPr>
        </p:nvSpPr>
        <p:spPr>
          <a:xfrm>
            <a:off x="6031075" y="3007749"/>
            <a:ext cx="2175300" cy="101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2397" name="Google Shape;2397;p44"/>
          <p:cNvSpPr txBox="1">
            <a:spLocks noGrp="1"/>
          </p:cNvSpPr>
          <p:nvPr>
            <p:ph type="subTitle" idx="4"/>
          </p:nvPr>
        </p:nvSpPr>
        <p:spPr>
          <a:xfrm>
            <a:off x="937625" y="2347740"/>
            <a:ext cx="21753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Uncover</a:t>
            </a:r>
            <a:endParaRPr/>
          </a:p>
        </p:txBody>
      </p:sp>
      <p:sp>
        <p:nvSpPr>
          <p:cNvPr id="2398" name="Google Shape;2398;p44"/>
          <p:cNvSpPr txBox="1">
            <a:spLocks noGrp="1"/>
          </p:cNvSpPr>
          <p:nvPr>
            <p:ph type="subTitle" idx="5"/>
          </p:nvPr>
        </p:nvSpPr>
        <p:spPr>
          <a:xfrm>
            <a:off x="3484350" y="2347740"/>
            <a:ext cx="21753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Analyze</a:t>
            </a:r>
            <a:endParaRPr/>
          </a:p>
        </p:txBody>
      </p:sp>
      <p:sp>
        <p:nvSpPr>
          <p:cNvPr id="2399" name="Google Shape;2399;p44"/>
          <p:cNvSpPr txBox="1">
            <a:spLocks noGrp="1"/>
          </p:cNvSpPr>
          <p:nvPr>
            <p:ph type="subTitle" idx="6"/>
          </p:nvPr>
        </p:nvSpPr>
        <p:spPr>
          <a:xfrm>
            <a:off x="6031075" y="2347740"/>
            <a:ext cx="21753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Connect</a:t>
            </a:r>
            <a:endParaRPr/>
          </a:p>
        </p:txBody>
      </p:sp>
      <p:grpSp>
        <p:nvGrpSpPr>
          <p:cNvPr id="2400" name="Google Shape;2400;p44"/>
          <p:cNvGrpSpPr/>
          <p:nvPr/>
        </p:nvGrpSpPr>
        <p:grpSpPr>
          <a:xfrm>
            <a:off x="6904250" y="1818780"/>
            <a:ext cx="428953" cy="429819"/>
            <a:chOff x="3987050" y="1350959"/>
            <a:chExt cx="428953" cy="429819"/>
          </a:xfrm>
        </p:grpSpPr>
        <p:sp>
          <p:nvSpPr>
            <p:cNvPr id="2401" name="Google Shape;2401;p44"/>
            <p:cNvSpPr/>
            <p:nvPr/>
          </p:nvSpPr>
          <p:spPr>
            <a:xfrm>
              <a:off x="4126305" y="1384455"/>
              <a:ext cx="83416" cy="17253"/>
            </a:xfrm>
            <a:custGeom>
              <a:avLst/>
              <a:gdLst/>
              <a:ahLst/>
              <a:cxnLst/>
              <a:rect l="l" t="t" r="r" b="b"/>
              <a:pathLst>
                <a:path w="2311" h="478" extrusionOk="0">
                  <a:moveTo>
                    <a:pt x="239" y="1"/>
                  </a:moveTo>
                  <a:cubicBezTo>
                    <a:pt x="96" y="1"/>
                    <a:pt x="0" y="120"/>
                    <a:pt x="0" y="239"/>
                  </a:cubicBezTo>
                  <a:cubicBezTo>
                    <a:pt x="0" y="382"/>
                    <a:pt x="96" y="477"/>
                    <a:pt x="239" y="477"/>
                  </a:cubicBezTo>
                  <a:lnTo>
                    <a:pt x="2096" y="477"/>
                  </a:lnTo>
                  <a:cubicBezTo>
                    <a:pt x="2215" y="477"/>
                    <a:pt x="2310" y="382"/>
                    <a:pt x="2310" y="239"/>
                  </a:cubicBezTo>
                  <a:cubicBezTo>
                    <a:pt x="2310" y="120"/>
                    <a:pt x="2215"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4"/>
            <p:cNvSpPr/>
            <p:nvPr/>
          </p:nvSpPr>
          <p:spPr>
            <a:xfrm>
              <a:off x="4126305" y="1437767"/>
              <a:ext cx="150444" cy="16351"/>
            </a:xfrm>
            <a:custGeom>
              <a:avLst/>
              <a:gdLst/>
              <a:ahLst/>
              <a:cxnLst/>
              <a:rect l="l" t="t" r="r" b="b"/>
              <a:pathLst>
                <a:path w="4168" h="453" extrusionOk="0">
                  <a:moveTo>
                    <a:pt x="215" y="0"/>
                  </a:moveTo>
                  <a:cubicBezTo>
                    <a:pt x="96" y="0"/>
                    <a:pt x="0" y="96"/>
                    <a:pt x="0" y="238"/>
                  </a:cubicBezTo>
                  <a:cubicBezTo>
                    <a:pt x="0" y="358"/>
                    <a:pt x="96" y="453"/>
                    <a:pt x="215" y="453"/>
                  </a:cubicBezTo>
                  <a:lnTo>
                    <a:pt x="3954" y="453"/>
                  </a:lnTo>
                  <a:cubicBezTo>
                    <a:pt x="4073" y="453"/>
                    <a:pt x="4168" y="358"/>
                    <a:pt x="4168" y="238"/>
                  </a:cubicBezTo>
                  <a:cubicBezTo>
                    <a:pt x="4168" y="96"/>
                    <a:pt x="4073"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4"/>
            <p:cNvSpPr/>
            <p:nvPr/>
          </p:nvSpPr>
          <p:spPr>
            <a:xfrm>
              <a:off x="4126305" y="1471300"/>
              <a:ext cx="150444" cy="17217"/>
            </a:xfrm>
            <a:custGeom>
              <a:avLst/>
              <a:gdLst/>
              <a:ahLst/>
              <a:cxnLst/>
              <a:rect l="l" t="t" r="r" b="b"/>
              <a:pathLst>
                <a:path w="4168" h="477" extrusionOk="0">
                  <a:moveTo>
                    <a:pt x="215" y="0"/>
                  </a:moveTo>
                  <a:cubicBezTo>
                    <a:pt x="96" y="0"/>
                    <a:pt x="0" y="95"/>
                    <a:pt x="0" y="238"/>
                  </a:cubicBezTo>
                  <a:cubicBezTo>
                    <a:pt x="0" y="357"/>
                    <a:pt x="96" y="476"/>
                    <a:pt x="215" y="476"/>
                  </a:cubicBezTo>
                  <a:lnTo>
                    <a:pt x="3954" y="476"/>
                  </a:lnTo>
                  <a:cubicBezTo>
                    <a:pt x="4073" y="476"/>
                    <a:pt x="4168" y="357"/>
                    <a:pt x="4168" y="238"/>
                  </a:cubicBezTo>
                  <a:cubicBezTo>
                    <a:pt x="4168" y="95"/>
                    <a:pt x="4073"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4"/>
            <p:cNvSpPr/>
            <p:nvPr/>
          </p:nvSpPr>
          <p:spPr>
            <a:xfrm>
              <a:off x="4126305" y="1504796"/>
              <a:ext cx="150444" cy="17253"/>
            </a:xfrm>
            <a:custGeom>
              <a:avLst/>
              <a:gdLst/>
              <a:ahLst/>
              <a:cxnLst/>
              <a:rect l="l" t="t" r="r" b="b"/>
              <a:pathLst>
                <a:path w="4168" h="478" extrusionOk="0">
                  <a:moveTo>
                    <a:pt x="215" y="1"/>
                  </a:moveTo>
                  <a:cubicBezTo>
                    <a:pt x="96" y="1"/>
                    <a:pt x="0" y="96"/>
                    <a:pt x="0" y="239"/>
                  </a:cubicBezTo>
                  <a:cubicBezTo>
                    <a:pt x="0" y="358"/>
                    <a:pt x="96" y="477"/>
                    <a:pt x="215" y="477"/>
                  </a:cubicBezTo>
                  <a:lnTo>
                    <a:pt x="3954" y="477"/>
                  </a:lnTo>
                  <a:cubicBezTo>
                    <a:pt x="4073" y="477"/>
                    <a:pt x="4168" y="358"/>
                    <a:pt x="4168" y="239"/>
                  </a:cubicBezTo>
                  <a:cubicBezTo>
                    <a:pt x="4168" y="96"/>
                    <a:pt x="4073" y="1"/>
                    <a:pt x="3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4"/>
            <p:cNvSpPr/>
            <p:nvPr/>
          </p:nvSpPr>
          <p:spPr>
            <a:xfrm>
              <a:off x="3987050" y="1350959"/>
              <a:ext cx="428953" cy="429819"/>
            </a:xfrm>
            <a:custGeom>
              <a:avLst/>
              <a:gdLst/>
              <a:ahLst/>
              <a:cxnLst/>
              <a:rect l="l" t="t" r="r" b="b"/>
              <a:pathLst>
                <a:path w="11884" h="11908" extrusionOk="0">
                  <a:moveTo>
                    <a:pt x="7573" y="810"/>
                  </a:moveTo>
                  <a:lnTo>
                    <a:pt x="8169" y="1405"/>
                  </a:lnTo>
                  <a:lnTo>
                    <a:pt x="7573" y="1405"/>
                  </a:lnTo>
                  <a:lnTo>
                    <a:pt x="7573" y="810"/>
                  </a:lnTo>
                  <a:close/>
                  <a:moveTo>
                    <a:pt x="1001" y="5263"/>
                  </a:moveTo>
                  <a:lnTo>
                    <a:pt x="1001" y="5739"/>
                  </a:lnTo>
                  <a:lnTo>
                    <a:pt x="453" y="5739"/>
                  </a:lnTo>
                  <a:lnTo>
                    <a:pt x="453" y="5263"/>
                  </a:lnTo>
                  <a:close/>
                  <a:moveTo>
                    <a:pt x="2930" y="5263"/>
                  </a:moveTo>
                  <a:lnTo>
                    <a:pt x="2930" y="5739"/>
                  </a:lnTo>
                  <a:lnTo>
                    <a:pt x="2691" y="5739"/>
                  </a:lnTo>
                  <a:cubicBezTo>
                    <a:pt x="2572" y="5739"/>
                    <a:pt x="2477" y="5644"/>
                    <a:pt x="2453" y="5525"/>
                  </a:cubicBezTo>
                  <a:cubicBezTo>
                    <a:pt x="2430" y="5382"/>
                    <a:pt x="2549" y="5263"/>
                    <a:pt x="2691" y="5263"/>
                  </a:cubicBezTo>
                  <a:close/>
                  <a:moveTo>
                    <a:pt x="7097" y="476"/>
                  </a:moveTo>
                  <a:lnTo>
                    <a:pt x="7097" y="1643"/>
                  </a:lnTo>
                  <a:cubicBezTo>
                    <a:pt x="7097" y="1762"/>
                    <a:pt x="7216" y="1881"/>
                    <a:pt x="7335" y="1881"/>
                  </a:cubicBezTo>
                  <a:lnTo>
                    <a:pt x="8502" y="1881"/>
                  </a:lnTo>
                  <a:lnTo>
                    <a:pt x="8502" y="5739"/>
                  </a:lnTo>
                  <a:lnTo>
                    <a:pt x="3382" y="5739"/>
                  </a:lnTo>
                  <a:lnTo>
                    <a:pt x="3382" y="476"/>
                  </a:lnTo>
                  <a:close/>
                  <a:moveTo>
                    <a:pt x="9193" y="5263"/>
                  </a:moveTo>
                  <a:cubicBezTo>
                    <a:pt x="9312" y="5263"/>
                    <a:pt x="9407" y="5358"/>
                    <a:pt x="9431" y="5454"/>
                  </a:cubicBezTo>
                  <a:cubicBezTo>
                    <a:pt x="9455" y="5596"/>
                    <a:pt x="9336" y="5739"/>
                    <a:pt x="9193" y="5739"/>
                  </a:cubicBezTo>
                  <a:lnTo>
                    <a:pt x="8979" y="5739"/>
                  </a:lnTo>
                  <a:lnTo>
                    <a:pt x="8979" y="5263"/>
                  </a:lnTo>
                  <a:close/>
                  <a:moveTo>
                    <a:pt x="11431" y="5263"/>
                  </a:moveTo>
                  <a:lnTo>
                    <a:pt x="11431" y="5739"/>
                  </a:lnTo>
                  <a:lnTo>
                    <a:pt x="10907" y="5739"/>
                  </a:lnTo>
                  <a:lnTo>
                    <a:pt x="10907" y="5263"/>
                  </a:lnTo>
                  <a:close/>
                  <a:moveTo>
                    <a:pt x="6597" y="6192"/>
                  </a:moveTo>
                  <a:cubicBezTo>
                    <a:pt x="6502" y="6454"/>
                    <a:pt x="6264" y="6668"/>
                    <a:pt x="5954" y="6668"/>
                  </a:cubicBezTo>
                  <a:cubicBezTo>
                    <a:pt x="5644" y="6668"/>
                    <a:pt x="5383" y="6454"/>
                    <a:pt x="5287" y="6192"/>
                  </a:cubicBezTo>
                  <a:close/>
                  <a:moveTo>
                    <a:pt x="4811" y="6192"/>
                  </a:moveTo>
                  <a:cubicBezTo>
                    <a:pt x="4835" y="6335"/>
                    <a:pt x="4882" y="6478"/>
                    <a:pt x="4978" y="6597"/>
                  </a:cubicBezTo>
                  <a:lnTo>
                    <a:pt x="4644" y="6930"/>
                  </a:lnTo>
                  <a:cubicBezTo>
                    <a:pt x="4478" y="6716"/>
                    <a:pt x="4382" y="6454"/>
                    <a:pt x="4335" y="6192"/>
                  </a:cubicBezTo>
                  <a:close/>
                  <a:moveTo>
                    <a:pt x="7550" y="6192"/>
                  </a:moveTo>
                  <a:cubicBezTo>
                    <a:pt x="7526" y="6478"/>
                    <a:pt x="7407" y="6716"/>
                    <a:pt x="7240" y="6930"/>
                  </a:cubicBezTo>
                  <a:lnTo>
                    <a:pt x="6907" y="6597"/>
                  </a:lnTo>
                  <a:cubicBezTo>
                    <a:pt x="7002" y="6478"/>
                    <a:pt x="7050" y="6335"/>
                    <a:pt x="7073" y="6192"/>
                  </a:cubicBezTo>
                  <a:close/>
                  <a:moveTo>
                    <a:pt x="2930" y="4334"/>
                  </a:moveTo>
                  <a:lnTo>
                    <a:pt x="2930" y="4811"/>
                  </a:lnTo>
                  <a:lnTo>
                    <a:pt x="2715" y="4811"/>
                  </a:lnTo>
                  <a:cubicBezTo>
                    <a:pt x="2334" y="4811"/>
                    <a:pt x="2025" y="5073"/>
                    <a:pt x="2001" y="5454"/>
                  </a:cubicBezTo>
                  <a:cubicBezTo>
                    <a:pt x="1977" y="5858"/>
                    <a:pt x="2287" y="6192"/>
                    <a:pt x="2691" y="6192"/>
                  </a:cubicBezTo>
                  <a:lnTo>
                    <a:pt x="3858" y="6192"/>
                  </a:lnTo>
                  <a:cubicBezTo>
                    <a:pt x="3906" y="6525"/>
                    <a:pt x="4025" y="6859"/>
                    <a:pt x="4216" y="7121"/>
                  </a:cubicBezTo>
                  <a:lnTo>
                    <a:pt x="2144" y="7121"/>
                  </a:lnTo>
                  <a:cubicBezTo>
                    <a:pt x="1763" y="7121"/>
                    <a:pt x="1453" y="6811"/>
                    <a:pt x="1453" y="6430"/>
                  </a:cubicBezTo>
                  <a:lnTo>
                    <a:pt x="1453" y="4334"/>
                  </a:lnTo>
                  <a:close/>
                  <a:moveTo>
                    <a:pt x="10431" y="4334"/>
                  </a:moveTo>
                  <a:lnTo>
                    <a:pt x="10431" y="6430"/>
                  </a:lnTo>
                  <a:cubicBezTo>
                    <a:pt x="10431" y="6811"/>
                    <a:pt x="10122" y="7121"/>
                    <a:pt x="9741" y="7121"/>
                  </a:cubicBezTo>
                  <a:lnTo>
                    <a:pt x="7693" y="7121"/>
                  </a:lnTo>
                  <a:cubicBezTo>
                    <a:pt x="7883" y="6859"/>
                    <a:pt x="7978" y="6525"/>
                    <a:pt x="8026" y="6192"/>
                  </a:cubicBezTo>
                  <a:lnTo>
                    <a:pt x="9193" y="6192"/>
                  </a:lnTo>
                  <a:cubicBezTo>
                    <a:pt x="9550" y="6192"/>
                    <a:pt x="9860" y="5930"/>
                    <a:pt x="9883" y="5549"/>
                  </a:cubicBezTo>
                  <a:cubicBezTo>
                    <a:pt x="9931" y="5144"/>
                    <a:pt x="9598" y="4811"/>
                    <a:pt x="9193" y="4811"/>
                  </a:cubicBezTo>
                  <a:lnTo>
                    <a:pt x="8955" y="4811"/>
                  </a:lnTo>
                  <a:lnTo>
                    <a:pt x="8955" y="4334"/>
                  </a:lnTo>
                  <a:close/>
                  <a:moveTo>
                    <a:pt x="5311" y="6930"/>
                  </a:moveTo>
                  <a:cubicBezTo>
                    <a:pt x="5430" y="7025"/>
                    <a:pt x="5573" y="7073"/>
                    <a:pt x="5716" y="7097"/>
                  </a:cubicBezTo>
                  <a:lnTo>
                    <a:pt x="5716" y="7573"/>
                  </a:lnTo>
                  <a:cubicBezTo>
                    <a:pt x="5454" y="7525"/>
                    <a:pt x="5192" y="7430"/>
                    <a:pt x="4978" y="7263"/>
                  </a:cubicBezTo>
                  <a:lnTo>
                    <a:pt x="5311" y="6930"/>
                  </a:lnTo>
                  <a:close/>
                  <a:moveTo>
                    <a:pt x="6573" y="6930"/>
                  </a:moveTo>
                  <a:lnTo>
                    <a:pt x="6907" y="7263"/>
                  </a:lnTo>
                  <a:cubicBezTo>
                    <a:pt x="6692" y="7430"/>
                    <a:pt x="6454" y="7525"/>
                    <a:pt x="6168" y="7573"/>
                  </a:cubicBezTo>
                  <a:lnTo>
                    <a:pt x="6168" y="7097"/>
                  </a:lnTo>
                  <a:cubicBezTo>
                    <a:pt x="6311" y="7073"/>
                    <a:pt x="6454" y="7025"/>
                    <a:pt x="6573" y="6930"/>
                  </a:cubicBezTo>
                  <a:close/>
                  <a:moveTo>
                    <a:pt x="3144" y="0"/>
                  </a:moveTo>
                  <a:cubicBezTo>
                    <a:pt x="3025" y="0"/>
                    <a:pt x="2930" y="119"/>
                    <a:pt x="2930" y="238"/>
                  </a:cubicBezTo>
                  <a:lnTo>
                    <a:pt x="2930" y="3858"/>
                  </a:lnTo>
                  <a:lnTo>
                    <a:pt x="1215" y="3858"/>
                  </a:lnTo>
                  <a:cubicBezTo>
                    <a:pt x="1096" y="3858"/>
                    <a:pt x="1001" y="3977"/>
                    <a:pt x="1001" y="4096"/>
                  </a:cubicBezTo>
                  <a:lnTo>
                    <a:pt x="1001" y="4787"/>
                  </a:lnTo>
                  <a:lnTo>
                    <a:pt x="453" y="4787"/>
                  </a:lnTo>
                  <a:lnTo>
                    <a:pt x="453" y="4572"/>
                  </a:lnTo>
                  <a:cubicBezTo>
                    <a:pt x="453" y="4453"/>
                    <a:pt x="405" y="4382"/>
                    <a:pt x="310" y="4334"/>
                  </a:cubicBezTo>
                  <a:cubicBezTo>
                    <a:pt x="285" y="4327"/>
                    <a:pt x="260" y="4324"/>
                    <a:pt x="237" y="4324"/>
                  </a:cubicBezTo>
                  <a:cubicBezTo>
                    <a:pt x="103" y="4324"/>
                    <a:pt x="0" y="4431"/>
                    <a:pt x="0" y="4572"/>
                  </a:cubicBezTo>
                  <a:lnTo>
                    <a:pt x="0" y="6430"/>
                  </a:lnTo>
                  <a:cubicBezTo>
                    <a:pt x="0" y="6525"/>
                    <a:pt x="48" y="6620"/>
                    <a:pt x="143" y="6644"/>
                  </a:cubicBezTo>
                  <a:cubicBezTo>
                    <a:pt x="169" y="6652"/>
                    <a:pt x="194" y="6655"/>
                    <a:pt x="218" y="6655"/>
                  </a:cubicBezTo>
                  <a:cubicBezTo>
                    <a:pt x="350" y="6655"/>
                    <a:pt x="453" y="6551"/>
                    <a:pt x="453" y="6430"/>
                  </a:cubicBezTo>
                  <a:lnTo>
                    <a:pt x="453" y="6192"/>
                  </a:lnTo>
                  <a:lnTo>
                    <a:pt x="1001" y="6192"/>
                  </a:lnTo>
                  <a:lnTo>
                    <a:pt x="1001" y="11669"/>
                  </a:lnTo>
                  <a:cubicBezTo>
                    <a:pt x="1001" y="11812"/>
                    <a:pt x="1096" y="11907"/>
                    <a:pt x="1239" y="11907"/>
                  </a:cubicBezTo>
                  <a:lnTo>
                    <a:pt x="4978" y="11907"/>
                  </a:lnTo>
                  <a:cubicBezTo>
                    <a:pt x="5002" y="11907"/>
                    <a:pt x="5025" y="11907"/>
                    <a:pt x="5025" y="11883"/>
                  </a:cubicBezTo>
                  <a:cubicBezTo>
                    <a:pt x="5240" y="11693"/>
                    <a:pt x="5097" y="11431"/>
                    <a:pt x="4906" y="11431"/>
                  </a:cubicBezTo>
                  <a:lnTo>
                    <a:pt x="1691" y="11431"/>
                  </a:lnTo>
                  <a:cubicBezTo>
                    <a:pt x="1548" y="11431"/>
                    <a:pt x="1453" y="11336"/>
                    <a:pt x="1453" y="11217"/>
                  </a:cubicBezTo>
                  <a:lnTo>
                    <a:pt x="1453" y="7359"/>
                  </a:lnTo>
                  <a:cubicBezTo>
                    <a:pt x="1644" y="7502"/>
                    <a:pt x="1882" y="7573"/>
                    <a:pt x="2144" y="7573"/>
                  </a:cubicBezTo>
                  <a:lnTo>
                    <a:pt x="4620" y="7573"/>
                  </a:lnTo>
                  <a:cubicBezTo>
                    <a:pt x="5002" y="7883"/>
                    <a:pt x="5454" y="8049"/>
                    <a:pt x="5930" y="8049"/>
                  </a:cubicBezTo>
                  <a:cubicBezTo>
                    <a:pt x="6430" y="8049"/>
                    <a:pt x="6883" y="7883"/>
                    <a:pt x="7264" y="7573"/>
                  </a:cubicBezTo>
                  <a:lnTo>
                    <a:pt x="9741" y="7573"/>
                  </a:lnTo>
                  <a:cubicBezTo>
                    <a:pt x="10003" y="7573"/>
                    <a:pt x="10241" y="7502"/>
                    <a:pt x="10431" y="7359"/>
                  </a:cubicBezTo>
                  <a:lnTo>
                    <a:pt x="10431" y="11217"/>
                  </a:lnTo>
                  <a:cubicBezTo>
                    <a:pt x="10431" y="11336"/>
                    <a:pt x="10312" y="11431"/>
                    <a:pt x="10193" y="11431"/>
                  </a:cubicBezTo>
                  <a:lnTo>
                    <a:pt x="7002" y="11431"/>
                  </a:lnTo>
                  <a:cubicBezTo>
                    <a:pt x="6883" y="11431"/>
                    <a:pt x="6764" y="11526"/>
                    <a:pt x="6764" y="11645"/>
                  </a:cubicBezTo>
                  <a:cubicBezTo>
                    <a:pt x="6740" y="11788"/>
                    <a:pt x="6835" y="11907"/>
                    <a:pt x="6978" y="11907"/>
                  </a:cubicBezTo>
                  <a:lnTo>
                    <a:pt x="10193" y="11907"/>
                  </a:lnTo>
                  <a:cubicBezTo>
                    <a:pt x="10574" y="11907"/>
                    <a:pt x="10884" y="11598"/>
                    <a:pt x="10884" y="11217"/>
                  </a:cubicBezTo>
                  <a:lnTo>
                    <a:pt x="10884" y="6192"/>
                  </a:lnTo>
                  <a:lnTo>
                    <a:pt x="11431" y="6192"/>
                  </a:lnTo>
                  <a:lnTo>
                    <a:pt x="11431" y="6406"/>
                  </a:lnTo>
                  <a:cubicBezTo>
                    <a:pt x="11431" y="6525"/>
                    <a:pt x="11503" y="6644"/>
                    <a:pt x="11622" y="6644"/>
                  </a:cubicBezTo>
                  <a:cubicBezTo>
                    <a:pt x="11637" y="6647"/>
                    <a:pt x="11651" y="6648"/>
                    <a:pt x="11665" y="6648"/>
                  </a:cubicBezTo>
                  <a:cubicBezTo>
                    <a:pt x="11788" y="6648"/>
                    <a:pt x="11884" y="6558"/>
                    <a:pt x="11884" y="6430"/>
                  </a:cubicBezTo>
                  <a:lnTo>
                    <a:pt x="11884" y="4572"/>
                  </a:lnTo>
                  <a:cubicBezTo>
                    <a:pt x="11884" y="4430"/>
                    <a:pt x="11789" y="4334"/>
                    <a:pt x="11670" y="4334"/>
                  </a:cubicBezTo>
                  <a:cubicBezTo>
                    <a:pt x="11527" y="4334"/>
                    <a:pt x="11431" y="4430"/>
                    <a:pt x="11431" y="4572"/>
                  </a:cubicBezTo>
                  <a:lnTo>
                    <a:pt x="11431" y="4787"/>
                  </a:lnTo>
                  <a:lnTo>
                    <a:pt x="10907" y="4787"/>
                  </a:lnTo>
                  <a:lnTo>
                    <a:pt x="10907" y="4096"/>
                  </a:lnTo>
                  <a:cubicBezTo>
                    <a:pt x="10907" y="3977"/>
                    <a:pt x="10788" y="3858"/>
                    <a:pt x="10669" y="3858"/>
                  </a:cubicBezTo>
                  <a:lnTo>
                    <a:pt x="8979" y="3858"/>
                  </a:lnTo>
                  <a:lnTo>
                    <a:pt x="8979" y="1643"/>
                  </a:lnTo>
                  <a:cubicBezTo>
                    <a:pt x="8979" y="1572"/>
                    <a:pt x="8931" y="1524"/>
                    <a:pt x="8907" y="1477"/>
                  </a:cubicBezTo>
                  <a:lnTo>
                    <a:pt x="7502" y="72"/>
                  </a:lnTo>
                  <a:cubicBezTo>
                    <a:pt x="7454" y="24"/>
                    <a:pt x="7407" y="0"/>
                    <a:pt x="7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4"/>
            <p:cNvSpPr/>
            <p:nvPr/>
          </p:nvSpPr>
          <p:spPr>
            <a:xfrm>
              <a:off x="4159837" y="1661268"/>
              <a:ext cx="33532" cy="16351"/>
            </a:xfrm>
            <a:custGeom>
              <a:avLst/>
              <a:gdLst/>
              <a:ahLst/>
              <a:cxnLst/>
              <a:rect l="l" t="t" r="r" b="b"/>
              <a:pathLst>
                <a:path w="929" h="453" extrusionOk="0">
                  <a:moveTo>
                    <a:pt x="238" y="0"/>
                  </a:moveTo>
                  <a:cubicBezTo>
                    <a:pt x="95" y="0"/>
                    <a:pt x="0" y="95"/>
                    <a:pt x="0" y="214"/>
                  </a:cubicBezTo>
                  <a:cubicBezTo>
                    <a:pt x="0" y="357"/>
                    <a:pt x="95" y="453"/>
                    <a:pt x="238" y="453"/>
                  </a:cubicBezTo>
                  <a:lnTo>
                    <a:pt x="691" y="453"/>
                  </a:lnTo>
                  <a:cubicBezTo>
                    <a:pt x="810" y="453"/>
                    <a:pt x="929" y="357"/>
                    <a:pt x="929" y="214"/>
                  </a:cubicBezTo>
                  <a:cubicBezTo>
                    <a:pt x="929" y="95"/>
                    <a:pt x="810"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4"/>
            <p:cNvSpPr/>
            <p:nvPr/>
          </p:nvSpPr>
          <p:spPr>
            <a:xfrm>
              <a:off x="4059240" y="1661268"/>
              <a:ext cx="33568" cy="16351"/>
            </a:xfrm>
            <a:custGeom>
              <a:avLst/>
              <a:gdLst/>
              <a:ahLst/>
              <a:cxnLst/>
              <a:rect l="l" t="t" r="r" b="b"/>
              <a:pathLst>
                <a:path w="930" h="453" extrusionOk="0">
                  <a:moveTo>
                    <a:pt x="215" y="0"/>
                  </a:moveTo>
                  <a:cubicBezTo>
                    <a:pt x="96" y="0"/>
                    <a:pt x="1" y="95"/>
                    <a:pt x="1" y="214"/>
                  </a:cubicBezTo>
                  <a:cubicBezTo>
                    <a:pt x="1" y="357"/>
                    <a:pt x="96" y="453"/>
                    <a:pt x="215" y="453"/>
                  </a:cubicBezTo>
                  <a:lnTo>
                    <a:pt x="691" y="453"/>
                  </a:lnTo>
                  <a:cubicBezTo>
                    <a:pt x="811" y="453"/>
                    <a:pt x="930" y="357"/>
                    <a:pt x="930" y="214"/>
                  </a:cubicBezTo>
                  <a:cubicBezTo>
                    <a:pt x="930" y="95"/>
                    <a:pt x="811"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4"/>
            <p:cNvSpPr/>
            <p:nvPr/>
          </p:nvSpPr>
          <p:spPr>
            <a:xfrm>
              <a:off x="4209684" y="1661268"/>
              <a:ext cx="33568" cy="16351"/>
            </a:xfrm>
            <a:custGeom>
              <a:avLst/>
              <a:gdLst/>
              <a:ahLst/>
              <a:cxnLst/>
              <a:rect l="l" t="t" r="r" b="b"/>
              <a:pathLst>
                <a:path w="930" h="453" extrusionOk="0">
                  <a:moveTo>
                    <a:pt x="239" y="0"/>
                  </a:moveTo>
                  <a:cubicBezTo>
                    <a:pt x="119" y="0"/>
                    <a:pt x="0" y="95"/>
                    <a:pt x="0" y="214"/>
                  </a:cubicBezTo>
                  <a:cubicBezTo>
                    <a:pt x="0" y="357"/>
                    <a:pt x="119" y="453"/>
                    <a:pt x="239" y="453"/>
                  </a:cubicBezTo>
                  <a:lnTo>
                    <a:pt x="715" y="453"/>
                  </a:lnTo>
                  <a:cubicBezTo>
                    <a:pt x="834" y="453"/>
                    <a:pt x="929" y="357"/>
                    <a:pt x="929" y="214"/>
                  </a:cubicBezTo>
                  <a:cubicBezTo>
                    <a:pt x="929" y="95"/>
                    <a:pt x="834"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4"/>
            <p:cNvSpPr/>
            <p:nvPr/>
          </p:nvSpPr>
          <p:spPr>
            <a:xfrm>
              <a:off x="4109123" y="1661268"/>
              <a:ext cx="33532" cy="16351"/>
            </a:xfrm>
            <a:custGeom>
              <a:avLst/>
              <a:gdLst/>
              <a:ahLst/>
              <a:cxnLst/>
              <a:rect l="l" t="t" r="r" b="b"/>
              <a:pathLst>
                <a:path w="929" h="453" extrusionOk="0">
                  <a:moveTo>
                    <a:pt x="238" y="0"/>
                  </a:moveTo>
                  <a:cubicBezTo>
                    <a:pt x="119" y="0"/>
                    <a:pt x="0" y="95"/>
                    <a:pt x="0" y="214"/>
                  </a:cubicBezTo>
                  <a:cubicBezTo>
                    <a:pt x="0" y="357"/>
                    <a:pt x="119" y="453"/>
                    <a:pt x="238" y="453"/>
                  </a:cubicBezTo>
                  <a:lnTo>
                    <a:pt x="691" y="453"/>
                  </a:lnTo>
                  <a:cubicBezTo>
                    <a:pt x="834" y="453"/>
                    <a:pt x="929" y="357"/>
                    <a:pt x="929" y="214"/>
                  </a:cubicBezTo>
                  <a:cubicBezTo>
                    <a:pt x="929" y="95"/>
                    <a:pt x="834"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4"/>
            <p:cNvSpPr/>
            <p:nvPr/>
          </p:nvSpPr>
          <p:spPr>
            <a:xfrm>
              <a:off x="4260398" y="1661268"/>
              <a:ext cx="33568" cy="16351"/>
            </a:xfrm>
            <a:custGeom>
              <a:avLst/>
              <a:gdLst/>
              <a:ahLst/>
              <a:cxnLst/>
              <a:rect l="l" t="t" r="r" b="b"/>
              <a:pathLst>
                <a:path w="930" h="453" extrusionOk="0">
                  <a:moveTo>
                    <a:pt x="239" y="0"/>
                  </a:moveTo>
                  <a:cubicBezTo>
                    <a:pt x="96" y="0"/>
                    <a:pt x="0" y="95"/>
                    <a:pt x="0" y="214"/>
                  </a:cubicBezTo>
                  <a:cubicBezTo>
                    <a:pt x="0" y="357"/>
                    <a:pt x="96" y="453"/>
                    <a:pt x="239" y="453"/>
                  </a:cubicBezTo>
                  <a:lnTo>
                    <a:pt x="691" y="453"/>
                  </a:lnTo>
                  <a:cubicBezTo>
                    <a:pt x="834" y="453"/>
                    <a:pt x="929" y="357"/>
                    <a:pt x="929" y="214"/>
                  </a:cubicBezTo>
                  <a:cubicBezTo>
                    <a:pt x="929" y="95"/>
                    <a:pt x="810"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4"/>
            <p:cNvSpPr/>
            <p:nvPr/>
          </p:nvSpPr>
          <p:spPr>
            <a:xfrm>
              <a:off x="4311111" y="1661268"/>
              <a:ext cx="32702" cy="16351"/>
            </a:xfrm>
            <a:custGeom>
              <a:avLst/>
              <a:gdLst/>
              <a:ahLst/>
              <a:cxnLst/>
              <a:rect l="l" t="t" r="r" b="b"/>
              <a:pathLst>
                <a:path w="906" h="453" extrusionOk="0">
                  <a:moveTo>
                    <a:pt x="215" y="0"/>
                  </a:moveTo>
                  <a:cubicBezTo>
                    <a:pt x="96" y="0"/>
                    <a:pt x="1" y="95"/>
                    <a:pt x="1" y="214"/>
                  </a:cubicBezTo>
                  <a:cubicBezTo>
                    <a:pt x="1" y="357"/>
                    <a:pt x="96" y="453"/>
                    <a:pt x="215" y="453"/>
                  </a:cubicBezTo>
                  <a:lnTo>
                    <a:pt x="691" y="453"/>
                  </a:lnTo>
                  <a:cubicBezTo>
                    <a:pt x="810" y="453"/>
                    <a:pt x="905" y="357"/>
                    <a:pt x="905" y="214"/>
                  </a:cubicBezTo>
                  <a:cubicBezTo>
                    <a:pt x="905" y="95"/>
                    <a:pt x="810"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4"/>
            <p:cNvSpPr/>
            <p:nvPr/>
          </p:nvSpPr>
          <p:spPr>
            <a:xfrm>
              <a:off x="4159837" y="1694764"/>
              <a:ext cx="33532" cy="16387"/>
            </a:xfrm>
            <a:custGeom>
              <a:avLst/>
              <a:gdLst/>
              <a:ahLst/>
              <a:cxnLst/>
              <a:rect l="l" t="t" r="r" b="b"/>
              <a:pathLst>
                <a:path w="929" h="454" extrusionOk="0">
                  <a:moveTo>
                    <a:pt x="238" y="1"/>
                  </a:moveTo>
                  <a:cubicBezTo>
                    <a:pt x="95" y="1"/>
                    <a:pt x="0" y="96"/>
                    <a:pt x="0" y="215"/>
                  </a:cubicBezTo>
                  <a:cubicBezTo>
                    <a:pt x="0" y="358"/>
                    <a:pt x="95" y="453"/>
                    <a:pt x="238" y="453"/>
                  </a:cubicBezTo>
                  <a:lnTo>
                    <a:pt x="691" y="453"/>
                  </a:lnTo>
                  <a:cubicBezTo>
                    <a:pt x="810" y="453"/>
                    <a:pt x="929" y="358"/>
                    <a:pt x="929" y="215"/>
                  </a:cubicBezTo>
                  <a:cubicBezTo>
                    <a:pt x="929" y="96"/>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4"/>
            <p:cNvSpPr/>
            <p:nvPr/>
          </p:nvSpPr>
          <p:spPr>
            <a:xfrm>
              <a:off x="4209684" y="1694764"/>
              <a:ext cx="33568" cy="16387"/>
            </a:xfrm>
            <a:custGeom>
              <a:avLst/>
              <a:gdLst/>
              <a:ahLst/>
              <a:cxnLst/>
              <a:rect l="l" t="t" r="r" b="b"/>
              <a:pathLst>
                <a:path w="930" h="454" extrusionOk="0">
                  <a:moveTo>
                    <a:pt x="239" y="1"/>
                  </a:moveTo>
                  <a:cubicBezTo>
                    <a:pt x="119" y="1"/>
                    <a:pt x="0" y="96"/>
                    <a:pt x="0" y="215"/>
                  </a:cubicBezTo>
                  <a:cubicBezTo>
                    <a:pt x="0" y="358"/>
                    <a:pt x="119" y="453"/>
                    <a:pt x="239" y="453"/>
                  </a:cubicBezTo>
                  <a:lnTo>
                    <a:pt x="715" y="453"/>
                  </a:lnTo>
                  <a:cubicBezTo>
                    <a:pt x="834" y="453"/>
                    <a:pt x="929" y="358"/>
                    <a:pt x="929" y="215"/>
                  </a:cubicBezTo>
                  <a:cubicBezTo>
                    <a:pt x="929" y="96"/>
                    <a:pt x="834"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4"/>
            <p:cNvSpPr/>
            <p:nvPr/>
          </p:nvSpPr>
          <p:spPr>
            <a:xfrm>
              <a:off x="4059240" y="1694764"/>
              <a:ext cx="33568" cy="16387"/>
            </a:xfrm>
            <a:custGeom>
              <a:avLst/>
              <a:gdLst/>
              <a:ahLst/>
              <a:cxnLst/>
              <a:rect l="l" t="t" r="r" b="b"/>
              <a:pathLst>
                <a:path w="930" h="454" extrusionOk="0">
                  <a:moveTo>
                    <a:pt x="215" y="1"/>
                  </a:moveTo>
                  <a:cubicBezTo>
                    <a:pt x="96" y="1"/>
                    <a:pt x="1" y="96"/>
                    <a:pt x="1" y="215"/>
                  </a:cubicBezTo>
                  <a:cubicBezTo>
                    <a:pt x="1" y="358"/>
                    <a:pt x="96" y="453"/>
                    <a:pt x="215" y="453"/>
                  </a:cubicBezTo>
                  <a:lnTo>
                    <a:pt x="691" y="453"/>
                  </a:lnTo>
                  <a:cubicBezTo>
                    <a:pt x="811" y="453"/>
                    <a:pt x="930" y="358"/>
                    <a:pt x="930" y="215"/>
                  </a:cubicBezTo>
                  <a:cubicBezTo>
                    <a:pt x="930" y="96"/>
                    <a:pt x="811"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4"/>
            <p:cNvSpPr/>
            <p:nvPr/>
          </p:nvSpPr>
          <p:spPr>
            <a:xfrm>
              <a:off x="4109123" y="1694764"/>
              <a:ext cx="33532" cy="16387"/>
            </a:xfrm>
            <a:custGeom>
              <a:avLst/>
              <a:gdLst/>
              <a:ahLst/>
              <a:cxnLst/>
              <a:rect l="l" t="t" r="r" b="b"/>
              <a:pathLst>
                <a:path w="929" h="454" extrusionOk="0">
                  <a:moveTo>
                    <a:pt x="238" y="1"/>
                  </a:moveTo>
                  <a:cubicBezTo>
                    <a:pt x="119" y="1"/>
                    <a:pt x="0" y="96"/>
                    <a:pt x="0" y="215"/>
                  </a:cubicBezTo>
                  <a:cubicBezTo>
                    <a:pt x="0" y="358"/>
                    <a:pt x="119" y="453"/>
                    <a:pt x="238" y="453"/>
                  </a:cubicBezTo>
                  <a:lnTo>
                    <a:pt x="715" y="453"/>
                  </a:lnTo>
                  <a:cubicBezTo>
                    <a:pt x="834" y="453"/>
                    <a:pt x="929" y="358"/>
                    <a:pt x="929" y="215"/>
                  </a:cubicBezTo>
                  <a:cubicBezTo>
                    <a:pt x="929" y="96"/>
                    <a:pt x="834"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4"/>
            <p:cNvSpPr/>
            <p:nvPr/>
          </p:nvSpPr>
          <p:spPr>
            <a:xfrm>
              <a:off x="4260398" y="1694764"/>
              <a:ext cx="33568" cy="16387"/>
            </a:xfrm>
            <a:custGeom>
              <a:avLst/>
              <a:gdLst/>
              <a:ahLst/>
              <a:cxnLst/>
              <a:rect l="l" t="t" r="r" b="b"/>
              <a:pathLst>
                <a:path w="930" h="454" extrusionOk="0">
                  <a:moveTo>
                    <a:pt x="239" y="1"/>
                  </a:moveTo>
                  <a:cubicBezTo>
                    <a:pt x="96" y="1"/>
                    <a:pt x="0" y="96"/>
                    <a:pt x="0" y="215"/>
                  </a:cubicBezTo>
                  <a:cubicBezTo>
                    <a:pt x="0" y="358"/>
                    <a:pt x="96" y="453"/>
                    <a:pt x="239" y="453"/>
                  </a:cubicBezTo>
                  <a:lnTo>
                    <a:pt x="691" y="453"/>
                  </a:lnTo>
                  <a:cubicBezTo>
                    <a:pt x="834" y="453"/>
                    <a:pt x="929" y="358"/>
                    <a:pt x="929" y="215"/>
                  </a:cubicBezTo>
                  <a:cubicBezTo>
                    <a:pt x="929" y="96"/>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4"/>
            <p:cNvSpPr/>
            <p:nvPr/>
          </p:nvSpPr>
          <p:spPr>
            <a:xfrm>
              <a:off x="4311111" y="1694764"/>
              <a:ext cx="32702" cy="16387"/>
            </a:xfrm>
            <a:custGeom>
              <a:avLst/>
              <a:gdLst/>
              <a:ahLst/>
              <a:cxnLst/>
              <a:rect l="l" t="t" r="r" b="b"/>
              <a:pathLst>
                <a:path w="906" h="454" extrusionOk="0">
                  <a:moveTo>
                    <a:pt x="215" y="1"/>
                  </a:moveTo>
                  <a:cubicBezTo>
                    <a:pt x="96" y="1"/>
                    <a:pt x="1" y="96"/>
                    <a:pt x="1" y="215"/>
                  </a:cubicBezTo>
                  <a:cubicBezTo>
                    <a:pt x="1" y="358"/>
                    <a:pt x="96" y="453"/>
                    <a:pt x="215" y="453"/>
                  </a:cubicBezTo>
                  <a:lnTo>
                    <a:pt x="691" y="453"/>
                  </a:lnTo>
                  <a:cubicBezTo>
                    <a:pt x="810" y="453"/>
                    <a:pt x="905" y="358"/>
                    <a:pt x="905" y="215"/>
                  </a:cubicBezTo>
                  <a:cubicBezTo>
                    <a:pt x="905" y="96"/>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4"/>
            <p:cNvSpPr/>
            <p:nvPr/>
          </p:nvSpPr>
          <p:spPr>
            <a:xfrm>
              <a:off x="4092772" y="1728296"/>
              <a:ext cx="33568" cy="16387"/>
            </a:xfrm>
            <a:custGeom>
              <a:avLst/>
              <a:gdLst/>
              <a:ahLst/>
              <a:cxnLst/>
              <a:rect l="l" t="t" r="r" b="b"/>
              <a:pathLst>
                <a:path w="930" h="454" extrusionOk="0">
                  <a:moveTo>
                    <a:pt x="215" y="1"/>
                  </a:moveTo>
                  <a:cubicBezTo>
                    <a:pt x="96" y="1"/>
                    <a:pt x="1" y="96"/>
                    <a:pt x="1" y="239"/>
                  </a:cubicBezTo>
                  <a:cubicBezTo>
                    <a:pt x="1" y="358"/>
                    <a:pt x="96" y="453"/>
                    <a:pt x="215" y="453"/>
                  </a:cubicBezTo>
                  <a:lnTo>
                    <a:pt x="691" y="453"/>
                  </a:lnTo>
                  <a:cubicBezTo>
                    <a:pt x="810" y="453"/>
                    <a:pt x="929" y="358"/>
                    <a:pt x="929" y="239"/>
                  </a:cubicBezTo>
                  <a:cubicBezTo>
                    <a:pt x="929" y="96"/>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4"/>
            <p:cNvSpPr/>
            <p:nvPr/>
          </p:nvSpPr>
          <p:spPr>
            <a:xfrm>
              <a:off x="4276713" y="1728296"/>
              <a:ext cx="33568" cy="16387"/>
            </a:xfrm>
            <a:custGeom>
              <a:avLst/>
              <a:gdLst/>
              <a:ahLst/>
              <a:cxnLst/>
              <a:rect l="l" t="t" r="r" b="b"/>
              <a:pathLst>
                <a:path w="930" h="454" extrusionOk="0">
                  <a:moveTo>
                    <a:pt x="239" y="1"/>
                  </a:moveTo>
                  <a:cubicBezTo>
                    <a:pt x="120" y="1"/>
                    <a:pt x="1" y="96"/>
                    <a:pt x="1" y="239"/>
                  </a:cubicBezTo>
                  <a:cubicBezTo>
                    <a:pt x="1" y="358"/>
                    <a:pt x="120" y="453"/>
                    <a:pt x="239" y="453"/>
                  </a:cubicBezTo>
                  <a:lnTo>
                    <a:pt x="715" y="453"/>
                  </a:lnTo>
                  <a:cubicBezTo>
                    <a:pt x="834" y="453"/>
                    <a:pt x="930" y="358"/>
                    <a:pt x="930" y="239"/>
                  </a:cubicBezTo>
                  <a:cubicBezTo>
                    <a:pt x="930" y="96"/>
                    <a:pt x="834"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4"/>
            <p:cNvSpPr/>
            <p:nvPr/>
          </p:nvSpPr>
          <p:spPr>
            <a:xfrm>
              <a:off x="4142620" y="1728296"/>
              <a:ext cx="117814" cy="16387"/>
            </a:xfrm>
            <a:custGeom>
              <a:avLst/>
              <a:gdLst/>
              <a:ahLst/>
              <a:cxnLst/>
              <a:rect l="l" t="t" r="r" b="b"/>
              <a:pathLst>
                <a:path w="3264" h="454" extrusionOk="0">
                  <a:moveTo>
                    <a:pt x="239" y="1"/>
                  </a:moveTo>
                  <a:cubicBezTo>
                    <a:pt x="120" y="1"/>
                    <a:pt x="1" y="96"/>
                    <a:pt x="1" y="239"/>
                  </a:cubicBezTo>
                  <a:cubicBezTo>
                    <a:pt x="1" y="358"/>
                    <a:pt x="120" y="453"/>
                    <a:pt x="239" y="453"/>
                  </a:cubicBezTo>
                  <a:lnTo>
                    <a:pt x="3025" y="453"/>
                  </a:lnTo>
                  <a:cubicBezTo>
                    <a:pt x="3168" y="453"/>
                    <a:pt x="3263" y="358"/>
                    <a:pt x="3263" y="239"/>
                  </a:cubicBezTo>
                  <a:cubicBezTo>
                    <a:pt x="3263" y="96"/>
                    <a:pt x="3144" y="1"/>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4"/>
            <p:cNvSpPr/>
            <p:nvPr/>
          </p:nvSpPr>
          <p:spPr>
            <a:xfrm>
              <a:off x="4193333" y="1764391"/>
              <a:ext cx="16387" cy="16387"/>
            </a:xfrm>
            <a:custGeom>
              <a:avLst/>
              <a:gdLst/>
              <a:ahLst/>
              <a:cxnLst/>
              <a:rect l="l" t="t" r="r" b="b"/>
              <a:pathLst>
                <a:path w="454" h="454" extrusionOk="0">
                  <a:moveTo>
                    <a:pt x="215" y="1"/>
                  </a:moveTo>
                  <a:cubicBezTo>
                    <a:pt x="96" y="1"/>
                    <a:pt x="1" y="96"/>
                    <a:pt x="1" y="215"/>
                  </a:cubicBezTo>
                  <a:cubicBezTo>
                    <a:pt x="1" y="358"/>
                    <a:pt x="96" y="453"/>
                    <a:pt x="215" y="453"/>
                  </a:cubicBezTo>
                  <a:cubicBezTo>
                    <a:pt x="358" y="453"/>
                    <a:pt x="453" y="358"/>
                    <a:pt x="453" y="215"/>
                  </a:cubicBezTo>
                  <a:cubicBezTo>
                    <a:pt x="453" y="96"/>
                    <a:pt x="358"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 name="Google Shape;2422;p44"/>
          <p:cNvGrpSpPr/>
          <p:nvPr/>
        </p:nvGrpSpPr>
        <p:grpSpPr>
          <a:xfrm>
            <a:off x="4395767" y="1819123"/>
            <a:ext cx="352468" cy="429133"/>
            <a:chOff x="3374157" y="1351645"/>
            <a:chExt cx="352468" cy="429133"/>
          </a:xfrm>
        </p:grpSpPr>
        <p:sp>
          <p:nvSpPr>
            <p:cNvPr id="2423" name="Google Shape;2423;p44"/>
            <p:cNvSpPr/>
            <p:nvPr/>
          </p:nvSpPr>
          <p:spPr>
            <a:xfrm>
              <a:off x="3576181" y="1485052"/>
              <a:ext cx="16351" cy="17217"/>
            </a:xfrm>
            <a:custGeom>
              <a:avLst/>
              <a:gdLst/>
              <a:ahLst/>
              <a:cxnLst/>
              <a:rect l="l" t="t" r="r" b="b"/>
              <a:pathLst>
                <a:path w="453" h="477" extrusionOk="0">
                  <a:moveTo>
                    <a:pt x="214" y="0"/>
                  </a:moveTo>
                  <a:cubicBezTo>
                    <a:pt x="95" y="0"/>
                    <a:pt x="0" y="119"/>
                    <a:pt x="0" y="238"/>
                  </a:cubicBezTo>
                  <a:cubicBezTo>
                    <a:pt x="0" y="381"/>
                    <a:pt x="95" y="476"/>
                    <a:pt x="214" y="476"/>
                  </a:cubicBezTo>
                  <a:cubicBezTo>
                    <a:pt x="357" y="476"/>
                    <a:pt x="453" y="381"/>
                    <a:pt x="453" y="238"/>
                  </a:cubicBezTo>
                  <a:cubicBezTo>
                    <a:pt x="453" y="119"/>
                    <a:pt x="357"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4"/>
            <p:cNvSpPr/>
            <p:nvPr/>
          </p:nvSpPr>
          <p:spPr>
            <a:xfrm>
              <a:off x="3508250" y="1485052"/>
              <a:ext cx="17253" cy="17217"/>
            </a:xfrm>
            <a:custGeom>
              <a:avLst/>
              <a:gdLst/>
              <a:ahLst/>
              <a:cxnLst/>
              <a:rect l="l" t="t" r="r" b="b"/>
              <a:pathLst>
                <a:path w="478" h="477" extrusionOk="0">
                  <a:moveTo>
                    <a:pt x="239" y="0"/>
                  </a:moveTo>
                  <a:cubicBezTo>
                    <a:pt x="120" y="0"/>
                    <a:pt x="1" y="119"/>
                    <a:pt x="1" y="238"/>
                  </a:cubicBezTo>
                  <a:cubicBezTo>
                    <a:pt x="1" y="381"/>
                    <a:pt x="120" y="476"/>
                    <a:pt x="239" y="476"/>
                  </a:cubicBezTo>
                  <a:cubicBezTo>
                    <a:pt x="382" y="476"/>
                    <a:pt x="477" y="381"/>
                    <a:pt x="477" y="238"/>
                  </a:cubicBezTo>
                  <a:cubicBezTo>
                    <a:pt x="477" y="119"/>
                    <a:pt x="382"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4"/>
            <p:cNvSpPr/>
            <p:nvPr/>
          </p:nvSpPr>
          <p:spPr>
            <a:xfrm>
              <a:off x="3525467" y="1519414"/>
              <a:ext cx="49883" cy="33568"/>
            </a:xfrm>
            <a:custGeom>
              <a:avLst/>
              <a:gdLst/>
              <a:ahLst/>
              <a:cxnLst/>
              <a:rect l="l" t="t" r="r" b="b"/>
              <a:pathLst>
                <a:path w="1382" h="930" extrusionOk="0">
                  <a:moveTo>
                    <a:pt x="238" y="1"/>
                  </a:moveTo>
                  <a:cubicBezTo>
                    <a:pt x="95" y="1"/>
                    <a:pt x="0" y="96"/>
                    <a:pt x="0" y="215"/>
                  </a:cubicBezTo>
                  <a:cubicBezTo>
                    <a:pt x="0" y="596"/>
                    <a:pt x="310" y="929"/>
                    <a:pt x="691" y="929"/>
                  </a:cubicBezTo>
                  <a:cubicBezTo>
                    <a:pt x="1072" y="929"/>
                    <a:pt x="1381" y="596"/>
                    <a:pt x="1381" y="215"/>
                  </a:cubicBezTo>
                  <a:cubicBezTo>
                    <a:pt x="1381" y="96"/>
                    <a:pt x="1286" y="1"/>
                    <a:pt x="1167" y="1"/>
                  </a:cubicBezTo>
                  <a:cubicBezTo>
                    <a:pt x="1024" y="1"/>
                    <a:pt x="929" y="96"/>
                    <a:pt x="929" y="215"/>
                  </a:cubicBezTo>
                  <a:cubicBezTo>
                    <a:pt x="929" y="358"/>
                    <a:pt x="834" y="453"/>
                    <a:pt x="691" y="453"/>
                  </a:cubicBezTo>
                  <a:cubicBezTo>
                    <a:pt x="572" y="453"/>
                    <a:pt x="453" y="358"/>
                    <a:pt x="453" y="215"/>
                  </a:cubicBezTo>
                  <a:cubicBezTo>
                    <a:pt x="453" y="96"/>
                    <a:pt x="357"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4"/>
            <p:cNvSpPr/>
            <p:nvPr/>
          </p:nvSpPr>
          <p:spPr>
            <a:xfrm>
              <a:off x="3374157" y="1351645"/>
              <a:ext cx="352468" cy="429133"/>
            </a:xfrm>
            <a:custGeom>
              <a:avLst/>
              <a:gdLst/>
              <a:ahLst/>
              <a:cxnLst/>
              <a:rect l="l" t="t" r="r" b="b"/>
              <a:pathLst>
                <a:path w="9765" h="11889" extrusionOk="0">
                  <a:moveTo>
                    <a:pt x="4883" y="457"/>
                  </a:moveTo>
                  <a:cubicBezTo>
                    <a:pt x="6216" y="457"/>
                    <a:pt x="7312" y="1529"/>
                    <a:pt x="7431" y="2886"/>
                  </a:cubicBezTo>
                  <a:cubicBezTo>
                    <a:pt x="7312" y="2815"/>
                    <a:pt x="7145" y="2767"/>
                    <a:pt x="6978" y="2767"/>
                  </a:cubicBezTo>
                  <a:lnTo>
                    <a:pt x="6812" y="2767"/>
                  </a:lnTo>
                  <a:cubicBezTo>
                    <a:pt x="6050" y="2767"/>
                    <a:pt x="5359" y="2291"/>
                    <a:pt x="5097" y="1553"/>
                  </a:cubicBezTo>
                  <a:cubicBezTo>
                    <a:pt x="5073" y="1458"/>
                    <a:pt x="4978" y="1386"/>
                    <a:pt x="4883" y="1386"/>
                  </a:cubicBezTo>
                  <a:cubicBezTo>
                    <a:pt x="4787" y="1386"/>
                    <a:pt x="4692" y="1458"/>
                    <a:pt x="4668" y="1553"/>
                  </a:cubicBezTo>
                  <a:cubicBezTo>
                    <a:pt x="4668" y="1553"/>
                    <a:pt x="4335" y="2767"/>
                    <a:pt x="3025" y="2767"/>
                  </a:cubicBezTo>
                  <a:lnTo>
                    <a:pt x="2787" y="2767"/>
                  </a:lnTo>
                  <a:cubicBezTo>
                    <a:pt x="2620" y="2767"/>
                    <a:pt x="2477" y="2815"/>
                    <a:pt x="2335" y="2910"/>
                  </a:cubicBezTo>
                  <a:cubicBezTo>
                    <a:pt x="2382" y="1553"/>
                    <a:pt x="3525" y="457"/>
                    <a:pt x="4883" y="457"/>
                  </a:cubicBezTo>
                  <a:close/>
                  <a:moveTo>
                    <a:pt x="2787" y="3244"/>
                  </a:moveTo>
                  <a:lnTo>
                    <a:pt x="2787" y="4172"/>
                  </a:lnTo>
                  <a:cubicBezTo>
                    <a:pt x="2549" y="4172"/>
                    <a:pt x="2335" y="3958"/>
                    <a:pt x="2335" y="3696"/>
                  </a:cubicBezTo>
                  <a:cubicBezTo>
                    <a:pt x="2335" y="3458"/>
                    <a:pt x="2549" y="3244"/>
                    <a:pt x="2787" y="3244"/>
                  </a:cubicBezTo>
                  <a:close/>
                  <a:moveTo>
                    <a:pt x="6978" y="3244"/>
                  </a:moveTo>
                  <a:cubicBezTo>
                    <a:pt x="7240" y="3244"/>
                    <a:pt x="7431" y="3458"/>
                    <a:pt x="7431" y="3720"/>
                  </a:cubicBezTo>
                  <a:cubicBezTo>
                    <a:pt x="7431" y="3958"/>
                    <a:pt x="7240" y="4172"/>
                    <a:pt x="6978" y="4172"/>
                  </a:cubicBezTo>
                  <a:lnTo>
                    <a:pt x="6978" y="3244"/>
                  </a:lnTo>
                  <a:close/>
                  <a:moveTo>
                    <a:pt x="4883" y="2172"/>
                  </a:moveTo>
                  <a:cubicBezTo>
                    <a:pt x="5240" y="2744"/>
                    <a:pt x="5835" y="3125"/>
                    <a:pt x="6502" y="3220"/>
                  </a:cubicBezTo>
                  <a:lnTo>
                    <a:pt x="6502" y="4411"/>
                  </a:lnTo>
                  <a:cubicBezTo>
                    <a:pt x="6502" y="5292"/>
                    <a:pt x="5788" y="6030"/>
                    <a:pt x="4883" y="6030"/>
                  </a:cubicBezTo>
                  <a:cubicBezTo>
                    <a:pt x="3978" y="6030"/>
                    <a:pt x="3263" y="5292"/>
                    <a:pt x="3263" y="4411"/>
                  </a:cubicBezTo>
                  <a:lnTo>
                    <a:pt x="3263" y="3220"/>
                  </a:lnTo>
                  <a:cubicBezTo>
                    <a:pt x="3954" y="3148"/>
                    <a:pt x="4549" y="2767"/>
                    <a:pt x="4883" y="2172"/>
                  </a:cubicBezTo>
                  <a:close/>
                  <a:moveTo>
                    <a:pt x="2335" y="4506"/>
                  </a:moveTo>
                  <a:cubicBezTo>
                    <a:pt x="2454" y="4601"/>
                    <a:pt x="2620" y="4649"/>
                    <a:pt x="2787" y="4649"/>
                  </a:cubicBezTo>
                  <a:lnTo>
                    <a:pt x="2811" y="4649"/>
                  </a:lnTo>
                  <a:cubicBezTo>
                    <a:pt x="2882" y="5244"/>
                    <a:pt x="3216" y="5792"/>
                    <a:pt x="3716" y="6149"/>
                  </a:cubicBezTo>
                  <a:lnTo>
                    <a:pt x="3716" y="6792"/>
                  </a:lnTo>
                  <a:lnTo>
                    <a:pt x="2335" y="6435"/>
                  </a:lnTo>
                  <a:lnTo>
                    <a:pt x="2335" y="4506"/>
                  </a:lnTo>
                  <a:close/>
                  <a:moveTo>
                    <a:pt x="7431" y="4506"/>
                  </a:moveTo>
                  <a:lnTo>
                    <a:pt x="7431" y="6435"/>
                  </a:lnTo>
                  <a:lnTo>
                    <a:pt x="6050" y="6792"/>
                  </a:lnTo>
                  <a:lnTo>
                    <a:pt x="6050" y="6149"/>
                  </a:lnTo>
                  <a:cubicBezTo>
                    <a:pt x="6550" y="5792"/>
                    <a:pt x="6907" y="5244"/>
                    <a:pt x="6955" y="4649"/>
                  </a:cubicBezTo>
                  <a:lnTo>
                    <a:pt x="6978" y="4649"/>
                  </a:lnTo>
                  <a:cubicBezTo>
                    <a:pt x="7145" y="4649"/>
                    <a:pt x="7312" y="4601"/>
                    <a:pt x="7431" y="4506"/>
                  </a:cubicBezTo>
                  <a:close/>
                  <a:moveTo>
                    <a:pt x="5573" y="6387"/>
                  </a:moveTo>
                  <a:lnTo>
                    <a:pt x="5573" y="6887"/>
                  </a:lnTo>
                  <a:lnTo>
                    <a:pt x="5311" y="6959"/>
                  </a:lnTo>
                  <a:lnTo>
                    <a:pt x="4454" y="6959"/>
                  </a:lnTo>
                  <a:lnTo>
                    <a:pt x="4192" y="6887"/>
                  </a:lnTo>
                  <a:lnTo>
                    <a:pt x="4192" y="6387"/>
                  </a:lnTo>
                  <a:cubicBezTo>
                    <a:pt x="4406" y="6459"/>
                    <a:pt x="4645" y="6506"/>
                    <a:pt x="4883" y="6506"/>
                  </a:cubicBezTo>
                  <a:cubicBezTo>
                    <a:pt x="5121" y="6506"/>
                    <a:pt x="5359" y="6459"/>
                    <a:pt x="5573" y="6387"/>
                  </a:cubicBezTo>
                  <a:close/>
                  <a:moveTo>
                    <a:pt x="691" y="8030"/>
                  </a:moveTo>
                  <a:cubicBezTo>
                    <a:pt x="953" y="8030"/>
                    <a:pt x="1168" y="8245"/>
                    <a:pt x="1168" y="8507"/>
                  </a:cubicBezTo>
                  <a:lnTo>
                    <a:pt x="1168" y="9197"/>
                  </a:lnTo>
                  <a:cubicBezTo>
                    <a:pt x="1168" y="9316"/>
                    <a:pt x="1072" y="9435"/>
                    <a:pt x="929" y="9435"/>
                  </a:cubicBezTo>
                  <a:lnTo>
                    <a:pt x="691" y="9435"/>
                  </a:lnTo>
                  <a:cubicBezTo>
                    <a:pt x="572" y="9435"/>
                    <a:pt x="477" y="9316"/>
                    <a:pt x="477" y="9197"/>
                  </a:cubicBezTo>
                  <a:lnTo>
                    <a:pt x="477" y="8268"/>
                  </a:lnTo>
                  <a:cubicBezTo>
                    <a:pt x="477" y="8149"/>
                    <a:pt x="572" y="8030"/>
                    <a:pt x="691" y="8030"/>
                  </a:cubicBezTo>
                  <a:close/>
                  <a:moveTo>
                    <a:pt x="9074" y="8030"/>
                  </a:moveTo>
                  <a:cubicBezTo>
                    <a:pt x="9193" y="8030"/>
                    <a:pt x="9312" y="8149"/>
                    <a:pt x="9312" y="8268"/>
                  </a:cubicBezTo>
                  <a:lnTo>
                    <a:pt x="9312" y="9197"/>
                  </a:lnTo>
                  <a:cubicBezTo>
                    <a:pt x="9312" y="9316"/>
                    <a:pt x="9193" y="9435"/>
                    <a:pt x="9074" y="9435"/>
                  </a:cubicBezTo>
                  <a:lnTo>
                    <a:pt x="8836" y="9435"/>
                  </a:lnTo>
                  <a:cubicBezTo>
                    <a:pt x="8717" y="9435"/>
                    <a:pt x="8598" y="9316"/>
                    <a:pt x="8598" y="9197"/>
                  </a:cubicBezTo>
                  <a:lnTo>
                    <a:pt x="8598" y="8507"/>
                  </a:lnTo>
                  <a:cubicBezTo>
                    <a:pt x="8598" y="8245"/>
                    <a:pt x="8812" y="8030"/>
                    <a:pt x="9074" y="8030"/>
                  </a:cubicBezTo>
                  <a:close/>
                  <a:moveTo>
                    <a:pt x="8836" y="6554"/>
                  </a:moveTo>
                  <a:lnTo>
                    <a:pt x="8836" y="7602"/>
                  </a:lnTo>
                  <a:cubicBezTo>
                    <a:pt x="8431" y="7697"/>
                    <a:pt x="8145" y="8054"/>
                    <a:pt x="8145" y="8507"/>
                  </a:cubicBezTo>
                  <a:lnTo>
                    <a:pt x="8145" y="9197"/>
                  </a:lnTo>
                  <a:cubicBezTo>
                    <a:pt x="8145" y="9578"/>
                    <a:pt x="8455" y="9888"/>
                    <a:pt x="8836" y="9888"/>
                  </a:cubicBezTo>
                  <a:lnTo>
                    <a:pt x="8836" y="10555"/>
                  </a:lnTo>
                  <a:lnTo>
                    <a:pt x="5573" y="11364"/>
                  </a:lnTo>
                  <a:lnTo>
                    <a:pt x="5573" y="7364"/>
                  </a:lnTo>
                  <a:lnTo>
                    <a:pt x="8836" y="6554"/>
                  </a:lnTo>
                  <a:close/>
                  <a:moveTo>
                    <a:pt x="5121" y="7435"/>
                  </a:moveTo>
                  <a:lnTo>
                    <a:pt x="5121" y="11436"/>
                  </a:lnTo>
                  <a:lnTo>
                    <a:pt x="4645" y="11436"/>
                  </a:lnTo>
                  <a:lnTo>
                    <a:pt x="4645" y="7435"/>
                  </a:lnTo>
                  <a:close/>
                  <a:moveTo>
                    <a:pt x="4877" y="1"/>
                  </a:moveTo>
                  <a:cubicBezTo>
                    <a:pt x="4824" y="1"/>
                    <a:pt x="4770" y="2"/>
                    <a:pt x="4716" y="5"/>
                  </a:cubicBezTo>
                  <a:cubicBezTo>
                    <a:pt x="3120" y="76"/>
                    <a:pt x="1858" y="1434"/>
                    <a:pt x="1858" y="3053"/>
                  </a:cubicBezTo>
                  <a:lnTo>
                    <a:pt x="1858" y="6316"/>
                  </a:lnTo>
                  <a:lnTo>
                    <a:pt x="763" y="6054"/>
                  </a:lnTo>
                  <a:cubicBezTo>
                    <a:pt x="737" y="6041"/>
                    <a:pt x="710" y="6035"/>
                    <a:pt x="683" y="6035"/>
                  </a:cubicBezTo>
                  <a:cubicBezTo>
                    <a:pt x="609" y="6035"/>
                    <a:pt x="536" y="6079"/>
                    <a:pt x="501" y="6149"/>
                  </a:cubicBezTo>
                  <a:cubicBezTo>
                    <a:pt x="477" y="6197"/>
                    <a:pt x="477" y="6220"/>
                    <a:pt x="477" y="6268"/>
                  </a:cubicBezTo>
                  <a:lnTo>
                    <a:pt x="477" y="7602"/>
                  </a:lnTo>
                  <a:cubicBezTo>
                    <a:pt x="191" y="7697"/>
                    <a:pt x="1" y="7959"/>
                    <a:pt x="1" y="8268"/>
                  </a:cubicBezTo>
                  <a:lnTo>
                    <a:pt x="1" y="9197"/>
                  </a:lnTo>
                  <a:cubicBezTo>
                    <a:pt x="1" y="9507"/>
                    <a:pt x="191" y="9769"/>
                    <a:pt x="477" y="9864"/>
                  </a:cubicBezTo>
                  <a:lnTo>
                    <a:pt x="477" y="10721"/>
                  </a:lnTo>
                  <a:cubicBezTo>
                    <a:pt x="477" y="10840"/>
                    <a:pt x="548" y="10936"/>
                    <a:pt x="644" y="10960"/>
                  </a:cubicBezTo>
                  <a:lnTo>
                    <a:pt x="1477" y="11174"/>
                  </a:lnTo>
                  <a:cubicBezTo>
                    <a:pt x="1496" y="11177"/>
                    <a:pt x="1514" y="11178"/>
                    <a:pt x="1531" y="11178"/>
                  </a:cubicBezTo>
                  <a:cubicBezTo>
                    <a:pt x="1649" y="11178"/>
                    <a:pt x="1742" y="11111"/>
                    <a:pt x="1763" y="11007"/>
                  </a:cubicBezTo>
                  <a:cubicBezTo>
                    <a:pt x="1811" y="10864"/>
                    <a:pt x="1715" y="10745"/>
                    <a:pt x="1596" y="10721"/>
                  </a:cubicBezTo>
                  <a:lnTo>
                    <a:pt x="929" y="10555"/>
                  </a:lnTo>
                  <a:lnTo>
                    <a:pt x="929" y="9888"/>
                  </a:lnTo>
                  <a:cubicBezTo>
                    <a:pt x="1311" y="9888"/>
                    <a:pt x="1620" y="9578"/>
                    <a:pt x="1620" y="9197"/>
                  </a:cubicBezTo>
                  <a:lnTo>
                    <a:pt x="1620" y="8507"/>
                  </a:lnTo>
                  <a:cubicBezTo>
                    <a:pt x="1620" y="8078"/>
                    <a:pt x="1334" y="7697"/>
                    <a:pt x="929" y="7602"/>
                  </a:cubicBezTo>
                  <a:lnTo>
                    <a:pt x="929" y="6578"/>
                  </a:lnTo>
                  <a:lnTo>
                    <a:pt x="4192" y="7387"/>
                  </a:lnTo>
                  <a:lnTo>
                    <a:pt x="4192" y="11364"/>
                  </a:lnTo>
                  <a:lnTo>
                    <a:pt x="3621" y="11221"/>
                  </a:lnTo>
                  <a:cubicBezTo>
                    <a:pt x="3605" y="11218"/>
                    <a:pt x="3590" y="11217"/>
                    <a:pt x="3575" y="11217"/>
                  </a:cubicBezTo>
                  <a:cubicBezTo>
                    <a:pt x="3472" y="11217"/>
                    <a:pt x="3376" y="11284"/>
                    <a:pt x="3335" y="11388"/>
                  </a:cubicBezTo>
                  <a:cubicBezTo>
                    <a:pt x="3311" y="11531"/>
                    <a:pt x="3382" y="11650"/>
                    <a:pt x="3525" y="11674"/>
                  </a:cubicBezTo>
                  <a:lnTo>
                    <a:pt x="4359" y="11888"/>
                  </a:lnTo>
                  <a:lnTo>
                    <a:pt x="5407" y="11888"/>
                  </a:lnTo>
                  <a:lnTo>
                    <a:pt x="9122" y="10960"/>
                  </a:lnTo>
                  <a:cubicBezTo>
                    <a:pt x="9217" y="10936"/>
                    <a:pt x="9288" y="10840"/>
                    <a:pt x="9288" y="10745"/>
                  </a:cubicBezTo>
                  <a:lnTo>
                    <a:pt x="9288" y="9864"/>
                  </a:lnTo>
                  <a:cubicBezTo>
                    <a:pt x="9574" y="9769"/>
                    <a:pt x="9765" y="9507"/>
                    <a:pt x="9765" y="9197"/>
                  </a:cubicBezTo>
                  <a:lnTo>
                    <a:pt x="9765" y="8268"/>
                  </a:lnTo>
                  <a:cubicBezTo>
                    <a:pt x="9765" y="7959"/>
                    <a:pt x="9574" y="7697"/>
                    <a:pt x="9288" y="7602"/>
                  </a:cubicBezTo>
                  <a:lnTo>
                    <a:pt x="9312" y="7602"/>
                  </a:lnTo>
                  <a:lnTo>
                    <a:pt x="9312" y="6268"/>
                  </a:lnTo>
                  <a:cubicBezTo>
                    <a:pt x="9312" y="6220"/>
                    <a:pt x="9288" y="6197"/>
                    <a:pt x="9265" y="6149"/>
                  </a:cubicBezTo>
                  <a:cubicBezTo>
                    <a:pt x="9228" y="6076"/>
                    <a:pt x="9150" y="6045"/>
                    <a:pt x="9073" y="6045"/>
                  </a:cubicBezTo>
                  <a:cubicBezTo>
                    <a:pt x="9049" y="6045"/>
                    <a:pt x="9025" y="6048"/>
                    <a:pt x="9003" y="6054"/>
                  </a:cubicBezTo>
                  <a:lnTo>
                    <a:pt x="7907" y="6316"/>
                  </a:lnTo>
                  <a:lnTo>
                    <a:pt x="7907" y="3125"/>
                  </a:lnTo>
                  <a:cubicBezTo>
                    <a:pt x="7907" y="1484"/>
                    <a:pt x="6607" y="1"/>
                    <a:pt x="4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4"/>
            <p:cNvSpPr/>
            <p:nvPr/>
          </p:nvSpPr>
          <p:spPr>
            <a:xfrm>
              <a:off x="3458403" y="1747210"/>
              <a:ext cx="16387" cy="17217"/>
            </a:xfrm>
            <a:custGeom>
              <a:avLst/>
              <a:gdLst/>
              <a:ahLst/>
              <a:cxnLst/>
              <a:rect l="l" t="t" r="r" b="b"/>
              <a:pathLst>
                <a:path w="454" h="477" extrusionOk="0">
                  <a:moveTo>
                    <a:pt x="215" y="1"/>
                  </a:moveTo>
                  <a:cubicBezTo>
                    <a:pt x="96" y="1"/>
                    <a:pt x="1" y="96"/>
                    <a:pt x="1" y="239"/>
                  </a:cubicBezTo>
                  <a:cubicBezTo>
                    <a:pt x="1" y="358"/>
                    <a:pt x="96" y="477"/>
                    <a:pt x="215" y="477"/>
                  </a:cubicBezTo>
                  <a:cubicBezTo>
                    <a:pt x="358" y="477"/>
                    <a:pt x="453" y="358"/>
                    <a:pt x="453" y="239"/>
                  </a:cubicBezTo>
                  <a:cubicBezTo>
                    <a:pt x="453" y="96"/>
                    <a:pt x="358"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8" name="Google Shape;2428;p44"/>
          <p:cNvGrpSpPr/>
          <p:nvPr/>
        </p:nvGrpSpPr>
        <p:grpSpPr>
          <a:xfrm>
            <a:off x="1810803" y="1818618"/>
            <a:ext cx="428953" cy="430144"/>
            <a:chOff x="2568733" y="1350959"/>
            <a:chExt cx="428953" cy="430144"/>
          </a:xfrm>
        </p:grpSpPr>
        <p:sp>
          <p:nvSpPr>
            <p:cNvPr id="2429" name="Google Shape;2429;p44"/>
            <p:cNvSpPr/>
            <p:nvPr/>
          </p:nvSpPr>
          <p:spPr>
            <a:xfrm>
              <a:off x="2713149" y="1384455"/>
              <a:ext cx="251041" cy="151346"/>
            </a:xfrm>
            <a:custGeom>
              <a:avLst/>
              <a:gdLst/>
              <a:ahLst/>
              <a:cxnLst/>
              <a:rect l="l" t="t" r="r" b="b"/>
              <a:pathLst>
                <a:path w="6955" h="4193" extrusionOk="0">
                  <a:moveTo>
                    <a:pt x="2549" y="477"/>
                  </a:moveTo>
                  <a:cubicBezTo>
                    <a:pt x="2930" y="477"/>
                    <a:pt x="3239" y="787"/>
                    <a:pt x="3239" y="1168"/>
                  </a:cubicBezTo>
                  <a:lnTo>
                    <a:pt x="3239" y="3025"/>
                  </a:lnTo>
                  <a:cubicBezTo>
                    <a:pt x="3049" y="2882"/>
                    <a:pt x="2811" y="2811"/>
                    <a:pt x="2549" y="2811"/>
                  </a:cubicBezTo>
                  <a:lnTo>
                    <a:pt x="1382" y="2811"/>
                  </a:lnTo>
                  <a:lnTo>
                    <a:pt x="1382" y="477"/>
                  </a:lnTo>
                  <a:close/>
                  <a:moveTo>
                    <a:pt x="5573" y="477"/>
                  </a:moveTo>
                  <a:lnTo>
                    <a:pt x="5573" y="2811"/>
                  </a:lnTo>
                  <a:lnTo>
                    <a:pt x="4406" y="2811"/>
                  </a:lnTo>
                  <a:cubicBezTo>
                    <a:pt x="4144" y="2811"/>
                    <a:pt x="3906" y="2882"/>
                    <a:pt x="3715" y="3025"/>
                  </a:cubicBezTo>
                  <a:lnTo>
                    <a:pt x="3715" y="1168"/>
                  </a:lnTo>
                  <a:cubicBezTo>
                    <a:pt x="3715" y="787"/>
                    <a:pt x="4025" y="477"/>
                    <a:pt x="4406" y="477"/>
                  </a:cubicBezTo>
                  <a:close/>
                  <a:moveTo>
                    <a:pt x="929" y="930"/>
                  </a:moveTo>
                  <a:lnTo>
                    <a:pt x="929" y="3025"/>
                  </a:lnTo>
                  <a:cubicBezTo>
                    <a:pt x="929" y="3168"/>
                    <a:pt x="1024" y="3263"/>
                    <a:pt x="1143" y="3263"/>
                  </a:cubicBezTo>
                  <a:lnTo>
                    <a:pt x="2549" y="3263"/>
                  </a:lnTo>
                  <a:cubicBezTo>
                    <a:pt x="2858" y="3263"/>
                    <a:pt x="3096" y="3454"/>
                    <a:pt x="3192" y="3740"/>
                  </a:cubicBezTo>
                  <a:lnTo>
                    <a:pt x="453" y="3740"/>
                  </a:lnTo>
                  <a:lnTo>
                    <a:pt x="453" y="930"/>
                  </a:lnTo>
                  <a:close/>
                  <a:moveTo>
                    <a:pt x="6502" y="930"/>
                  </a:moveTo>
                  <a:lnTo>
                    <a:pt x="6502" y="3740"/>
                  </a:lnTo>
                  <a:lnTo>
                    <a:pt x="3739" y="3740"/>
                  </a:lnTo>
                  <a:cubicBezTo>
                    <a:pt x="3835" y="3454"/>
                    <a:pt x="4096" y="3263"/>
                    <a:pt x="4406" y="3263"/>
                  </a:cubicBezTo>
                  <a:lnTo>
                    <a:pt x="5811" y="3263"/>
                  </a:lnTo>
                  <a:cubicBezTo>
                    <a:pt x="5930" y="3263"/>
                    <a:pt x="6025" y="3168"/>
                    <a:pt x="6025" y="3025"/>
                  </a:cubicBezTo>
                  <a:lnTo>
                    <a:pt x="6025" y="930"/>
                  </a:lnTo>
                  <a:close/>
                  <a:moveTo>
                    <a:pt x="1143" y="1"/>
                  </a:moveTo>
                  <a:cubicBezTo>
                    <a:pt x="1024" y="1"/>
                    <a:pt x="929" y="120"/>
                    <a:pt x="929" y="239"/>
                  </a:cubicBezTo>
                  <a:lnTo>
                    <a:pt x="929" y="477"/>
                  </a:lnTo>
                  <a:lnTo>
                    <a:pt x="215" y="477"/>
                  </a:lnTo>
                  <a:cubicBezTo>
                    <a:pt x="96" y="477"/>
                    <a:pt x="0" y="572"/>
                    <a:pt x="0" y="715"/>
                  </a:cubicBezTo>
                  <a:lnTo>
                    <a:pt x="0" y="3954"/>
                  </a:lnTo>
                  <a:cubicBezTo>
                    <a:pt x="0" y="4097"/>
                    <a:pt x="96" y="4192"/>
                    <a:pt x="215" y="4192"/>
                  </a:cubicBezTo>
                  <a:lnTo>
                    <a:pt x="6740" y="4192"/>
                  </a:lnTo>
                  <a:cubicBezTo>
                    <a:pt x="6859" y="4192"/>
                    <a:pt x="6954" y="4097"/>
                    <a:pt x="6954" y="3954"/>
                  </a:cubicBezTo>
                  <a:lnTo>
                    <a:pt x="6954" y="715"/>
                  </a:lnTo>
                  <a:cubicBezTo>
                    <a:pt x="6954" y="572"/>
                    <a:pt x="6859" y="477"/>
                    <a:pt x="6740" y="477"/>
                  </a:cubicBezTo>
                  <a:lnTo>
                    <a:pt x="6049" y="477"/>
                  </a:lnTo>
                  <a:lnTo>
                    <a:pt x="6049" y="239"/>
                  </a:lnTo>
                  <a:cubicBezTo>
                    <a:pt x="6049" y="120"/>
                    <a:pt x="5930" y="1"/>
                    <a:pt x="5811" y="1"/>
                  </a:cubicBezTo>
                  <a:lnTo>
                    <a:pt x="4406" y="1"/>
                  </a:lnTo>
                  <a:cubicBezTo>
                    <a:pt x="4025" y="1"/>
                    <a:pt x="3692" y="191"/>
                    <a:pt x="3477" y="477"/>
                  </a:cubicBezTo>
                  <a:cubicBezTo>
                    <a:pt x="3263" y="191"/>
                    <a:pt x="2930" y="1"/>
                    <a:pt x="2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4"/>
            <p:cNvSpPr/>
            <p:nvPr/>
          </p:nvSpPr>
          <p:spPr>
            <a:xfrm>
              <a:off x="2854967" y="1418854"/>
              <a:ext cx="50750" cy="16351"/>
            </a:xfrm>
            <a:custGeom>
              <a:avLst/>
              <a:gdLst/>
              <a:ahLst/>
              <a:cxnLst/>
              <a:rect l="l" t="t" r="r" b="b"/>
              <a:pathLst>
                <a:path w="1406" h="453" extrusionOk="0">
                  <a:moveTo>
                    <a:pt x="239" y="0"/>
                  </a:moveTo>
                  <a:cubicBezTo>
                    <a:pt x="120" y="0"/>
                    <a:pt x="1" y="96"/>
                    <a:pt x="1" y="215"/>
                  </a:cubicBezTo>
                  <a:cubicBezTo>
                    <a:pt x="1" y="358"/>
                    <a:pt x="120" y="453"/>
                    <a:pt x="239" y="453"/>
                  </a:cubicBezTo>
                  <a:lnTo>
                    <a:pt x="1168" y="453"/>
                  </a:lnTo>
                  <a:cubicBezTo>
                    <a:pt x="1311" y="453"/>
                    <a:pt x="1406" y="358"/>
                    <a:pt x="1406" y="215"/>
                  </a:cubicBezTo>
                  <a:cubicBezTo>
                    <a:pt x="1406" y="96"/>
                    <a:pt x="1311"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4"/>
            <p:cNvSpPr/>
            <p:nvPr/>
          </p:nvSpPr>
          <p:spPr>
            <a:xfrm>
              <a:off x="2855833" y="1452386"/>
              <a:ext cx="49883" cy="16351"/>
            </a:xfrm>
            <a:custGeom>
              <a:avLst/>
              <a:gdLst/>
              <a:ahLst/>
              <a:cxnLst/>
              <a:rect l="l" t="t" r="r" b="b"/>
              <a:pathLst>
                <a:path w="1382" h="453" extrusionOk="0">
                  <a:moveTo>
                    <a:pt x="215" y="0"/>
                  </a:moveTo>
                  <a:cubicBezTo>
                    <a:pt x="96" y="0"/>
                    <a:pt x="1" y="95"/>
                    <a:pt x="1" y="215"/>
                  </a:cubicBezTo>
                  <a:cubicBezTo>
                    <a:pt x="1" y="357"/>
                    <a:pt x="96" y="453"/>
                    <a:pt x="215" y="453"/>
                  </a:cubicBezTo>
                  <a:lnTo>
                    <a:pt x="1144" y="453"/>
                  </a:lnTo>
                  <a:cubicBezTo>
                    <a:pt x="1287" y="453"/>
                    <a:pt x="1382" y="357"/>
                    <a:pt x="1382" y="215"/>
                  </a:cubicBezTo>
                  <a:cubicBezTo>
                    <a:pt x="1382" y="95"/>
                    <a:pt x="1287" y="0"/>
                    <a:pt x="1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4"/>
            <p:cNvSpPr/>
            <p:nvPr/>
          </p:nvSpPr>
          <p:spPr>
            <a:xfrm>
              <a:off x="2771587" y="1418854"/>
              <a:ext cx="49919" cy="16351"/>
            </a:xfrm>
            <a:custGeom>
              <a:avLst/>
              <a:gdLst/>
              <a:ahLst/>
              <a:cxnLst/>
              <a:rect l="l" t="t" r="r" b="b"/>
              <a:pathLst>
                <a:path w="1383" h="453" extrusionOk="0">
                  <a:moveTo>
                    <a:pt x="239" y="0"/>
                  </a:moveTo>
                  <a:cubicBezTo>
                    <a:pt x="96" y="0"/>
                    <a:pt x="1" y="96"/>
                    <a:pt x="1" y="215"/>
                  </a:cubicBezTo>
                  <a:cubicBezTo>
                    <a:pt x="1" y="358"/>
                    <a:pt x="96" y="453"/>
                    <a:pt x="239" y="453"/>
                  </a:cubicBezTo>
                  <a:lnTo>
                    <a:pt x="1168" y="453"/>
                  </a:lnTo>
                  <a:cubicBezTo>
                    <a:pt x="1287" y="453"/>
                    <a:pt x="1382" y="358"/>
                    <a:pt x="1382" y="215"/>
                  </a:cubicBezTo>
                  <a:cubicBezTo>
                    <a:pt x="1382" y="96"/>
                    <a:pt x="1287"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4"/>
            <p:cNvSpPr/>
            <p:nvPr/>
          </p:nvSpPr>
          <p:spPr>
            <a:xfrm>
              <a:off x="2771587" y="1452386"/>
              <a:ext cx="49919" cy="16351"/>
            </a:xfrm>
            <a:custGeom>
              <a:avLst/>
              <a:gdLst/>
              <a:ahLst/>
              <a:cxnLst/>
              <a:rect l="l" t="t" r="r" b="b"/>
              <a:pathLst>
                <a:path w="1383" h="453" extrusionOk="0">
                  <a:moveTo>
                    <a:pt x="239" y="0"/>
                  </a:moveTo>
                  <a:cubicBezTo>
                    <a:pt x="96" y="0"/>
                    <a:pt x="1" y="95"/>
                    <a:pt x="1" y="215"/>
                  </a:cubicBezTo>
                  <a:cubicBezTo>
                    <a:pt x="1" y="357"/>
                    <a:pt x="96" y="453"/>
                    <a:pt x="239" y="453"/>
                  </a:cubicBezTo>
                  <a:lnTo>
                    <a:pt x="1168" y="453"/>
                  </a:lnTo>
                  <a:cubicBezTo>
                    <a:pt x="1287" y="453"/>
                    <a:pt x="1382" y="357"/>
                    <a:pt x="1382" y="215"/>
                  </a:cubicBezTo>
                  <a:cubicBezTo>
                    <a:pt x="1382" y="95"/>
                    <a:pt x="1287"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4"/>
            <p:cNvSpPr/>
            <p:nvPr/>
          </p:nvSpPr>
          <p:spPr>
            <a:xfrm>
              <a:off x="2657274" y="1591207"/>
              <a:ext cx="84282" cy="101030"/>
            </a:xfrm>
            <a:custGeom>
              <a:avLst/>
              <a:gdLst/>
              <a:ahLst/>
              <a:cxnLst/>
              <a:rect l="l" t="t" r="r" b="b"/>
              <a:pathLst>
                <a:path w="2335" h="2799" extrusionOk="0">
                  <a:moveTo>
                    <a:pt x="929" y="941"/>
                  </a:moveTo>
                  <a:lnTo>
                    <a:pt x="929" y="1870"/>
                  </a:lnTo>
                  <a:lnTo>
                    <a:pt x="691" y="1870"/>
                  </a:lnTo>
                  <a:cubicBezTo>
                    <a:pt x="572" y="1870"/>
                    <a:pt x="477" y="1751"/>
                    <a:pt x="477" y="1631"/>
                  </a:cubicBezTo>
                  <a:lnTo>
                    <a:pt x="477" y="1155"/>
                  </a:lnTo>
                  <a:cubicBezTo>
                    <a:pt x="477" y="1036"/>
                    <a:pt x="572" y="941"/>
                    <a:pt x="691" y="941"/>
                  </a:cubicBezTo>
                  <a:close/>
                  <a:moveTo>
                    <a:pt x="1858" y="607"/>
                  </a:moveTo>
                  <a:lnTo>
                    <a:pt x="1858" y="2179"/>
                  </a:lnTo>
                  <a:lnTo>
                    <a:pt x="1406" y="1941"/>
                  </a:lnTo>
                  <a:lnTo>
                    <a:pt x="1406" y="846"/>
                  </a:lnTo>
                  <a:lnTo>
                    <a:pt x="1858" y="607"/>
                  </a:lnTo>
                  <a:close/>
                  <a:moveTo>
                    <a:pt x="2108" y="0"/>
                  </a:moveTo>
                  <a:cubicBezTo>
                    <a:pt x="2072" y="0"/>
                    <a:pt x="2037" y="12"/>
                    <a:pt x="2001" y="36"/>
                  </a:cubicBezTo>
                  <a:lnTo>
                    <a:pt x="1120" y="465"/>
                  </a:lnTo>
                  <a:lnTo>
                    <a:pt x="691" y="465"/>
                  </a:lnTo>
                  <a:cubicBezTo>
                    <a:pt x="310" y="465"/>
                    <a:pt x="0" y="774"/>
                    <a:pt x="0" y="1155"/>
                  </a:cubicBezTo>
                  <a:lnTo>
                    <a:pt x="0" y="1631"/>
                  </a:lnTo>
                  <a:cubicBezTo>
                    <a:pt x="0" y="2013"/>
                    <a:pt x="310" y="2322"/>
                    <a:pt x="691" y="2322"/>
                  </a:cubicBezTo>
                  <a:lnTo>
                    <a:pt x="1120" y="2322"/>
                  </a:lnTo>
                  <a:lnTo>
                    <a:pt x="2001" y="2775"/>
                  </a:lnTo>
                  <a:cubicBezTo>
                    <a:pt x="2033" y="2790"/>
                    <a:pt x="2064" y="2798"/>
                    <a:pt x="2096" y="2798"/>
                  </a:cubicBezTo>
                  <a:cubicBezTo>
                    <a:pt x="2160" y="2798"/>
                    <a:pt x="2223" y="2767"/>
                    <a:pt x="2287" y="2703"/>
                  </a:cubicBezTo>
                  <a:cubicBezTo>
                    <a:pt x="2310" y="2679"/>
                    <a:pt x="2334" y="2608"/>
                    <a:pt x="2334" y="2560"/>
                  </a:cubicBezTo>
                  <a:lnTo>
                    <a:pt x="2334" y="226"/>
                  </a:lnTo>
                  <a:cubicBezTo>
                    <a:pt x="2334" y="155"/>
                    <a:pt x="2287" y="84"/>
                    <a:pt x="2215" y="36"/>
                  </a:cubicBezTo>
                  <a:cubicBezTo>
                    <a:pt x="2179" y="12"/>
                    <a:pt x="2144" y="0"/>
                    <a:pt x="2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4"/>
            <p:cNvSpPr/>
            <p:nvPr/>
          </p:nvSpPr>
          <p:spPr>
            <a:xfrm>
              <a:off x="2774186" y="1591857"/>
              <a:ext cx="34399" cy="99622"/>
            </a:xfrm>
            <a:custGeom>
              <a:avLst/>
              <a:gdLst/>
              <a:ahLst/>
              <a:cxnLst/>
              <a:rect l="l" t="t" r="r" b="b"/>
              <a:pathLst>
                <a:path w="953" h="2760" extrusionOk="0">
                  <a:moveTo>
                    <a:pt x="283" y="0"/>
                  </a:moveTo>
                  <a:cubicBezTo>
                    <a:pt x="208" y="0"/>
                    <a:pt x="139" y="32"/>
                    <a:pt x="95" y="89"/>
                  </a:cubicBezTo>
                  <a:cubicBezTo>
                    <a:pt x="0" y="185"/>
                    <a:pt x="24" y="351"/>
                    <a:pt x="143" y="423"/>
                  </a:cubicBezTo>
                  <a:cubicBezTo>
                    <a:pt x="191" y="470"/>
                    <a:pt x="477" y="732"/>
                    <a:pt x="477" y="1352"/>
                  </a:cubicBezTo>
                  <a:cubicBezTo>
                    <a:pt x="500" y="2018"/>
                    <a:pt x="191" y="2304"/>
                    <a:pt x="119" y="2352"/>
                  </a:cubicBezTo>
                  <a:cubicBezTo>
                    <a:pt x="24" y="2423"/>
                    <a:pt x="24" y="2566"/>
                    <a:pt x="95" y="2685"/>
                  </a:cubicBezTo>
                  <a:cubicBezTo>
                    <a:pt x="134" y="2736"/>
                    <a:pt x="199" y="2760"/>
                    <a:pt x="267" y="2760"/>
                  </a:cubicBezTo>
                  <a:cubicBezTo>
                    <a:pt x="325" y="2760"/>
                    <a:pt x="385" y="2742"/>
                    <a:pt x="429" y="2709"/>
                  </a:cubicBezTo>
                  <a:cubicBezTo>
                    <a:pt x="548" y="2590"/>
                    <a:pt x="953" y="2185"/>
                    <a:pt x="953" y="1352"/>
                  </a:cubicBezTo>
                  <a:cubicBezTo>
                    <a:pt x="929" y="518"/>
                    <a:pt x="548" y="161"/>
                    <a:pt x="405" y="66"/>
                  </a:cubicBezTo>
                  <a:lnTo>
                    <a:pt x="429" y="42"/>
                  </a:lnTo>
                  <a:cubicBezTo>
                    <a:pt x="382" y="14"/>
                    <a:pt x="331"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4"/>
            <p:cNvSpPr/>
            <p:nvPr/>
          </p:nvSpPr>
          <p:spPr>
            <a:xfrm>
              <a:off x="2752673" y="1617737"/>
              <a:ext cx="22415" cy="48079"/>
            </a:xfrm>
            <a:custGeom>
              <a:avLst/>
              <a:gdLst/>
              <a:ahLst/>
              <a:cxnLst/>
              <a:rect l="l" t="t" r="r" b="b"/>
              <a:pathLst>
                <a:path w="621" h="1332" extrusionOk="0">
                  <a:moveTo>
                    <a:pt x="274" y="0"/>
                  </a:moveTo>
                  <a:cubicBezTo>
                    <a:pt x="219" y="0"/>
                    <a:pt x="164" y="19"/>
                    <a:pt x="120" y="63"/>
                  </a:cubicBezTo>
                  <a:cubicBezTo>
                    <a:pt x="25" y="158"/>
                    <a:pt x="25" y="301"/>
                    <a:pt x="96" y="373"/>
                  </a:cubicBezTo>
                  <a:cubicBezTo>
                    <a:pt x="120" y="396"/>
                    <a:pt x="144" y="468"/>
                    <a:pt x="144" y="658"/>
                  </a:cubicBezTo>
                  <a:cubicBezTo>
                    <a:pt x="144" y="849"/>
                    <a:pt x="96" y="944"/>
                    <a:pt x="96" y="944"/>
                  </a:cubicBezTo>
                  <a:cubicBezTo>
                    <a:pt x="1" y="1039"/>
                    <a:pt x="1" y="1182"/>
                    <a:pt x="96" y="1278"/>
                  </a:cubicBezTo>
                  <a:cubicBezTo>
                    <a:pt x="144" y="1313"/>
                    <a:pt x="203" y="1331"/>
                    <a:pt x="263" y="1331"/>
                  </a:cubicBezTo>
                  <a:cubicBezTo>
                    <a:pt x="322" y="1331"/>
                    <a:pt x="382" y="1313"/>
                    <a:pt x="430" y="1278"/>
                  </a:cubicBezTo>
                  <a:cubicBezTo>
                    <a:pt x="477" y="1230"/>
                    <a:pt x="620" y="1039"/>
                    <a:pt x="620" y="658"/>
                  </a:cubicBezTo>
                  <a:cubicBezTo>
                    <a:pt x="620" y="277"/>
                    <a:pt x="501" y="134"/>
                    <a:pt x="453" y="63"/>
                  </a:cubicBezTo>
                  <a:cubicBezTo>
                    <a:pt x="402" y="25"/>
                    <a:pt x="338"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4"/>
            <p:cNvSpPr/>
            <p:nvPr/>
          </p:nvSpPr>
          <p:spPr>
            <a:xfrm>
              <a:off x="2830061" y="1350959"/>
              <a:ext cx="17217" cy="17217"/>
            </a:xfrm>
            <a:custGeom>
              <a:avLst/>
              <a:gdLst/>
              <a:ahLst/>
              <a:cxnLst/>
              <a:rect l="l" t="t" r="r" b="b"/>
              <a:pathLst>
                <a:path w="477" h="477" extrusionOk="0">
                  <a:moveTo>
                    <a:pt x="238" y="0"/>
                  </a:moveTo>
                  <a:cubicBezTo>
                    <a:pt x="119" y="0"/>
                    <a:pt x="0" y="119"/>
                    <a:pt x="0" y="238"/>
                  </a:cubicBezTo>
                  <a:cubicBezTo>
                    <a:pt x="0" y="381"/>
                    <a:pt x="119" y="476"/>
                    <a:pt x="238" y="476"/>
                  </a:cubicBezTo>
                  <a:cubicBezTo>
                    <a:pt x="357" y="476"/>
                    <a:pt x="476" y="381"/>
                    <a:pt x="476" y="238"/>
                  </a:cubicBezTo>
                  <a:cubicBezTo>
                    <a:pt x="476" y="119"/>
                    <a:pt x="357"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4"/>
            <p:cNvSpPr/>
            <p:nvPr/>
          </p:nvSpPr>
          <p:spPr>
            <a:xfrm>
              <a:off x="2568733" y="1350959"/>
              <a:ext cx="428953" cy="430144"/>
            </a:xfrm>
            <a:custGeom>
              <a:avLst/>
              <a:gdLst/>
              <a:ahLst/>
              <a:cxnLst/>
              <a:rect l="l" t="t" r="r" b="b"/>
              <a:pathLst>
                <a:path w="11884" h="11917" extrusionOk="0">
                  <a:moveTo>
                    <a:pt x="3049" y="4668"/>
                  </a:moveTo>
                  <a:lnTo>
                    <a:pt x="3049" y="5811"/>
                  </a:lnTo>
                  <a:cubicBezTo>
                    <a:pt x="3049" y="5954"/>
                    <a:pt x="3168" y="6049"/>
                    <a:pt x="3287" y="6049"/>
                  </a:cubicBezTo>
                  <a:lnTo>
                    <a:pt x="7716" y="6049"/>
                  </a:lnTo>
                  <a:lnTo>
                    <a:pt x="7716" y="7359"/>
                  </a:lnTo>
                  <a:cubicBezTo>
                    <a:pt x="7716" y="7454"/>
                    <a:pt x="7764" y="7525"/>
                    <a:pt x="7859" y="7573"/>
                  </a:cubicBezTo>
                  <a:cubicBezTo>
                    <a:pt x="7883" y="7579"/>
                    <a:pt x="7907" y="7582"/>
                    <a:pt x="7930" y="7582"/>
                  </a:cubicBezTo>
                  <a:cubicBezTo>
                    <a:pt x="8001" y="7582"/>
                    <a:pt x="8068" y="7555"/>
                    <a:pt x="8121" y="7502"/>
                  </a:cubicBezTo>
                  <a:lnTo>
                    <a:pt x="8645" y="6930"/>
                  </a:lnTo>
                  <a:lnTo>
                    <a:pt x="8645" y="9907"/>
                  </a:lnTo>
                  <a:lnTo>
                    <a:pt x="4097" y="9907"/>
                  </a:lnTo>
                  <a:cubicBezTo>
                    <a:pt x="3954" y="9907"/>
                    <a:pt x="3859" y="10026"/>
                    <a:pt x="3859" y="10145"/>
                  </a:cubicBezTo>
                  <a:lnTo>
                    <a:pt x="3859" y="11074"/>
                  </a:lnTo>
                  <a:lnTo>
                    <a:pt x="2858" y="9978"/>
                  </a:lnTo>
                  <a:cubicBezTo>
                    <a:pt x="2811" y="9931"/>
                    <a:pt x="2763" y="9907"/>
                    <a:pt x="2692" y="9907"/>
                  </a:cubicBezTo>
                  <a:lnTo>
                    <a:pt x="453" y="9907"/>
                  </a:lnTo>
                  <a:lnTo>
                    <a:pt x="453" y="4668"/>
                  </a:lnTo>
                  <a:close/>
                  <a:moveTo>
                    <a:pt x="3287" y="0"/>
                  </a:moveTo>
                  <a:cubicBezTo>
                    <a:pt x="3168" y="0"/>
                    <a:pt x="3073" y="119"/>
                    <a:pt x="3073" y="238"/>
                  </a:cubicBezTo>
                  <a:lnTo>
                    <a:pt x="3073" y="4191"/>
                  </a:lnTo>
                  <a:lnTo>
                    <a:pt x="215" y="4191"/>
                  </a:lnTo>
                  <a:cubicBezTo>
                    <a:pt x="96" y="4191"/>
                    <a:pt x="1" y="4310"/>
                    <a:pt x="1" y="4430"/>
                  </a:cubicBezTo>
                  <a:lnTo>
                    <a:pt x="1" y="10145"/>
                  </a:lnTo>
                  <a:cubicBezTo>
                    <a:pt x="1" y="10264"/>
                    <a:pt x="96" y="10383"/>
                    <a:pt x="215" y="10383"/>
                  </a:cubicBezTo>
                  <a:lnTo>
                    <a:pt x="2596" y="10383"/>
                  </a:lnTo>
                  <a:lnTo>
                    <a:pt x="3906" y="11836"/>
                  </a:lnTo>
                  <a:cubicBezTo>
                    <a:pt x="3960" y="11889"/>
                    <a:pt x="4027" y="11916"/>
                    <a:pt x="4097" y="11916"/>
                  </a:cubicBezTo>
                  <a:cubicBezTo>
                    <a:pt x="4120" y="11916"/>
                    <a:pt x="4144" y="11913"/>
                    <a:pt x="4168" y="11907"/>
                  </a:cubicBezTo>
                  <a:cubicBezTo>
                    <a:pt x="4263" y="11860"/>
                    <a:pt x="4311" y="11764"/>
                    <a:pt x="4311" y="11669"/>
                  </a:cubicBezTo>
                  <a:lnTo>
                    <a:pt x="4311" y="10407"/>
                  </a:lnTo>
                  <a:lnTo>
                    <a:pt x="8883" y="10407"/>
                  </a:lnTo>
                  <a:cubicBezTo>
                    <a:pt x="9002" y="10383"/>
                    <a:pt x="9098" y="10145"/>
                    <a:pt x="9098" y="10145"/>
                  </a:cubicBezTo>
                  <a:lnTo>
                    <a:pt x="9098" y="6430"/>
                  </a:lnTo>
                  <a:lnTo>
                    <a:pt x="9431" y="6049"/>
                  </a:lnTo>
                  <a:lnTo>
                    <a:pt x="11670" y="6049"/>
                  </a:lnTo>
                  <a:cubicBezTo>
                    <a:pt x="11789" y="6049"/>
                    <a:pt x="11884" y="5954"/>
                    <a:pt x="11884" y="5811"/>
                  </a:cubicBezTo>
                  <a:lnTo>
                    <a:pt x="11884" y="238"/>
                  </a:lnTo>
                  <a:cubicBezTo>
                    <a:pt x="11884" y="119"/>
                    <a:pt x="11789" y="0"/>
                    <a:pt x="11670" y="0"/>
                  </a:cubicBezTo>
                  <a:lnTo>
                    <a:pt x="8526" y="0"/>
                  </a:lnTo>
                  <a:cubicBezTo>
                    <a:pt x="8407" y="0"/>
                    <a:pt x="8312" y="95"/>
                    <a:pt x="8288" y="214"/>
                  </a:cubicBezTo>
                  <a:cubicBezTo>
                    <a:pt x="8264" y="357"/>
                    <a:pt x="8383" y="476"/>
                    <a:pt x="8526" y="476"/>
                  </a:cubicBezTo>
                  <a:lnTo>
                    <a:pt x="11432" y="476"/>
                  </a:lnTo>
                  <a:lnTo>
                    <a:pt x="11432" y="5596"/>
                  </a:lnTo>
                  <a:lnTo>
                    <a:pt x="9336" y="5596"/>
                  </a:lnTo>
                  <a:cubicBezTo>
                    <a:pt x="9264" y="5596"/>
                    <a:pt x="9217" y="5620"/>
                    <a:pt x="9169" y="5668"/>
                  </a:cubicBezTo>
                  <a:lnTo>
                    <a:pt x="8169" y="6763"/>
                  </a:lnTo>
                  <a:lnTo>
                    <a:pt x="8169" y="5811"/>
                  </a:lnTo>
                  <a:cubicBezTo>
                    <a:pt x="8169" y="5692"/>
                    <a:pt x="8074" y="5596"/>
                    <a:pt x="7931" y="5596"/>
                  </a:cubicBezTo>
                  <a:lnTo>
                    <a:pt x="3525" y="5596"/>
                  </a:lnTo>
                  <a:lnTo>
                    <a:pt x="3525" y="476"/>
                  </a:lnTo>
                  <a:lnTo>
                    <a:pt x="6430" y="476"/>
                  </a:lnTo>
                  <a:cubicBezTo>
                    <a:pt x="6550" y="476"/>
                    <a:pt x="6645" y="381"/>
                    <a:pt x="6669" y="286"/>
                  </a:cubicBezTo>
                  <a:cubicBezTo>
                    <a:pt x="6692" y="143"/>
                    <a:pt x="6573" y="0"/>
                    <a:pt x="6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42"/>
        <p:cNvGrpSpPr/>
        <p:nvPr/>
      </p:nvGrpSpPr>
      <p:grpSpPr>
        <a:xfrm>
          <a:off x="0" y="0"/>
          <a:ext cx="0" cy="0"/>
          <a:chOff x="0" y="0"/>
          <a:chExt cx="0" cy="0"/>
        </a:xfrm>
      </p:grpSpPr>
      <p:sp>
        <p:nvSpPr>
          <p:cNvPr id="2443" name="Google Shape;244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Exploring the mosaic of literary</a:t>
            </a:r>
            <a:endParaRPr/>
          </a:p>
        </p:txBody>
      </p:sp>
      <p:sp>
        <p:nvSpPr>
          <p:cNvPr id="2444" name="Google Shape;2444;p45"/>
          <p:cNvSpPr txBox="1">
            <a:spLocks noGrp="1"/>
          </p:cNvSpPr>
          <p:nvPr>
            <p:ph type="subTitle" idx="1"/>
          </p:nvPr>
        </p:nvSpPr>
        <p:spPr>
          <a:xfrm>
            <a:off x="1721686" y="1976689"/>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2445" name="Google Shape;2445;p45"/>
          <p:cNvSpPr txBox="1">
            <a:spLocks noGrp="1"/>
          </p:cNvSpPr>
          <p:nvPr>
            <p:ph type="subTitle" idx="2"/>
          </p:nvPr>
        </p:nvSpPr>
        <p:spPr>
          <a:xfrm>
            <a:off x="4861189" y="1976689"/>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2446" name="Google Shape;2446;p45"/>
          <p:cNvSpPr txBox="1">
            <a:spLocks noGrp="1"/>
          </p:cNvSpPr>
          <p:nvPr>
            <p:ph type="subTitle" idx="3"/>
          </p:nvPr>
        </p:nvSpPr>
        <p:spPr>
          <a:xfrm>
            <a:off x="1721686" y="3619564"/>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2447" name="Google Shape;2447;p45"/>
          <p:cNvSpPr txBox="1">
            <a:spLocks noGrp="1"/>
          </p:cNvSpPr>
          <p:nvPr>
            <p:ph type="subTitle" idx="4"/>
          </p:nvPr>
        </p:nvSpPr>
        <p:spPr>
          <a:xfrm>
            <a:off x="4861189" y="3619564"/>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2448" name="Google Shape;2448;p45"/>
          <p:cNvSpPr txBox="1">
            <a:spLocks noGrp="1"/>
          </p:cNvSpPr>
          <p:nvPr>
            <p:ph type="subTitle" idx="5"/>
          </p:nvPr>
        </p:nvSpPr>
        <p:spPr>
          <a:xfrm>
            <a:off x="1721686" y="1586325"/>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Reveal</a:t>
            </a:r>
            <a:endParaRPr/>
          </a:p>
        </p:txBody>
      </p:sp>
      <p:sp>
        <p:nvSpPr>
          <p:cNvPr id="2449" name="Google Shape;2449;p45"/>
          <p:cNvSpPr txBox="1">
            <a:spLocks noGrp="1"/>
          </p:cNvSpPr>
          <p:nvPr>
            <p:ph type="subTitle" idx="6"/>
          </p:nvPr>
        </p:nvSpPr>
        <p:spPr>
          <a:xfrm>
            <a:off x="1721686" y="3229300"/>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Relate</a:t>
            </a:r>
            <a:endParaRPr/>
          </a:p>
        </p:txBody>
      </p:sp>
      <p:sp>
        <p:nvSpPr>
          <p:cNvPr id="2450" name="Google Shape;2450;p45"/>
          <p:cNvSpPr txBox="1">
            <a:spLocks noGrp="1"/>
          </p:cNvSpPr>
          <p:nvPr>
            <p:ph type="subTitle" idx="7"/>
          </p:nvPr>
        </p:nvSpPr>
        <p:spPr>
          <a:xfrm>
            <a:off x="4861186" y="1586325"/>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Interpret</a:t>
            </a:r>
            <a:endParaRPr/>
          </a:p>
        </p:txBody>
      </p:sp>
      <p:sp>
        <p:nvSpPr>
          <p:cNvPr id="2451" name="Google Shape;2451;p45"/>
          <p:cNvSpPr txBox="1">
            <a:spLocks noGrp="1"/>
          </p:cNvSpPr>
          <p:nvPr>
            <p:ph type="subTitle" idx="8"/>
          </p:nvPr>
        </p:nvSpPr>
        <p:spPr>
          <a:xfrm>
            <a:off x="4861186" y="3229300"/>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Absorb</a:t>
            </a:r>
            <a:endParaRPr/>
          </a:p>
        </p:txBody>
      </p:sp>
      <p:grpSp>
        <p:nvGrpSpPr>
          <p:cNvPr id="2452" name="Google Shape;2452;p45"/>
          <p:cNvGrpSpPr/>
          <p:nvPr/>
        </p:nvGrpSpPr>
        <p:grpSpPr>
          <a:xfrm>
            <a:off x="4280888" y="3297030"/>
            <a:ext cx="429819" cy="429819"/>
            <a:chOff x="6876960" y="1350959"/>
            <a:chExt cx="429819" cy="429819"/>
          </a:xfrm>
        </p:grpSpPr>
        <p:sp>
          <p:nvSpPr>
            <p:cNvPr id="2453" name="Google Shape;2453;p45"/>
            <p:cNvSpPr/>
            <p:nvPr/>
          </p:nvSpPr>
          <p:spPr>
            <a:xfrm>
              <a:off x="7109051" y="1502233"/>
              <a:ext cx="71396" cy="17217"/>
            </a:xfrm>
            <a:custGeom>
              <a:avLst/>
              <a:gdLst/>
              <a:ahLst/>
              <a:cxnLst/>
              <a:rect l="l" t="t" r="r" b="b"/>
              <a:pathLst>
                <a:path w="1978" h="477" extrusionOk="0">
                  <a:moveTo>
                    <a:pt x="215" y="0"/>
                  </a:moveTo>
                  <a:cubicBezTo>
                    <a:pt x="96" y="0"/>
                    <a:pt x="1" y="119"/>
                    <a:pt x="1" y="239"/>
                  </a:cubicBezTo>
                  <a:cubicBezTo>
                    <a:pt x="1" y="358"/>
                    <a:pt x="96" y="477"/>
                    <a:pt x="215" y="477"/>
                  </a:cubicBezTo>
                  <a:lnTo>
                    <a:pt x="1763" y="477"/>
                  </a:lnTo>
                  <a:cubicBezTo>
                    <a:pt x="1882" y="477"/>
                    <a:pt x="1977" y="358"/>
                    <a:pt x="1977" y="239"/>
                  </a:cubicBezTo>
                  <a:cubicBezTo>
                    <a:pt x="1977" y="119"/>
                    <a:pt x="1882"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7109051" y="1535765"/>
              <a:ext cx="71396" cy="17217"/>
            </a:xfrm>
            <a:custGeom>
              <a:avLst/>
              <a:gdLst/>
              <a:ahLst/>
              <a:cxnLst/>
              <a:rect l="l" t="t" r="r" b="b"/>
              <a:pathLst>
                <a:path w="1978" h="477" extrusionOk="0">
                  <a:moveTo>
                    <a:pt x="215" y="0"/>
                  </a:moveTo>
                  <a:cubicBezTo>
                    <a:pt x="96" y="0"/>
                    <a:pt x="1" y="119"/>
                    <a:pt x="1" y="238"/>
                  </a:cubicBezTo>
                  <a:cubicBezTo>
                    <a:pt x="1" y="357"/>
                    <a:pt x="96" y="476"/>
                    <a:pt x="215" y="476"/>
                  </a:cubicBezTo>
                  <a:lnTo>
                    <a:pt x="1763" y="476"/>
                  </a:lnTo>
                  <a:cubicBezTo>
                    <a:pt x="1882" y="476"/>
                    <a:pt x="1977" y="357"/>
                    <a:pt x="1977" y="238"/>
                  </a:cubicBezTo>
                  <a:cubicBezTo>
                    <a:pt x="1977" y="119"/>
                    <a:pt x="1882"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7109051" y="1569261"/>
              <a:ext cx="72262" cy="17253"/>
            </a:xfrm>
            <a:custGeom>
              <a:avLst/>
              <a:gdLst/>
              <a:ahLst/>
              <a:cxnLst/>
              <a:rect l="l" t="t" r="r" b="b"/>
              <a:pathLst>
                <a:path w="2002" h="478" extrusionOk="0">
                  <a:moveTo>
                    <a:pt x="215" y="1"/>
                  </a:moveTo>
                  <a:cubicBezTo>
                    <a:pt x="96" y="1"/>
                    <a:pt x="1" y="120"/>
                    <a:pt x="1" y="239"/>
                  </a:cubicBezTo>
                  <a:cubicBezTo>
                    <a:pt x="1" y="358"/>
                    <a:pt x="96" y="477"/>
                    <a:pt x="215" y="477"/>
                  </a:cubicBezTo>
                  <a:lnTo>
                    <a:pt x="1763" y="477"/>
                  </a:lnTo>
                  <a:cubicBezTo>
                    <a:pt x="1882" y="477"/>
                    <a:pt x="2001" y="358"/>
                    <a:pt x="2001" y="239"/>
                  </a:cubicBezTo>
                  <a:cubicBezTo>
                    <a:pt x="2001" y="120"/>
                    <a:pt x="1882"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7003329" y="1502233"/>
              <a:ext cx="71396" cy="17217"/>
            </a:xfrm>
            <a:custGeom>
              <a:avLst/>
              <a:gdLst/>
              <a:ahLst/>
              <a:cxnLst/>
              <a:rect l="l" t="t" r="r" b="b"/>
              <a:pathLst>
                <a:path w="1978" h="477" extrusionOk="0">
                  <a:moveTo>
                    <a:pt x="215" y="0"/>
                  </a:moveTo>
                  <a:cubicBezTo>
                    <a:pt x="96" y="0"/>
                    <a:pt x="0" y="119"/>
                    <a:pt x="0" y="239"/>
                  </a:cubicBezTo>
                  <a:cubicBezTo>
                    <a:pt x="0" y="358"/>
                    <a:pt x="96" y="477"/>
                    <a:pt x="215" y="477"/>
                  </a:cubicBezTo>
                  <a:lnTo>
                    <a:pt x="1763" y="477"/>
                  </a:lnTo>
                  <a:cubicBezTo>
                    <a:pt x="1882" y="477"/>
                    <a:pt x="1977" y="358"/>
                    <a:pt x="1977" y="239"/>
                  </a:cubicBezTo>
                  <a:cubicBezTo>
                    <a:pt x="1977" y="119"/>
                    <a:pt x="1882"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7003329" y="1535765"/>
              <a:ext cx="71396" cy="17217"/>
            </a:xfrm>
            <a:custGeom>
              <a:avLst/>
              <a:gdLst/>
              <a:ahLst/>
              <a:cxnLst/>
              <a:rect l="l" t="t" r="r" b="b"/>
              <a:pathLst>
                <a:path w="1978" h="477" extrusionOk="0">
                  <a:moveTo>
                    <a:pt x="215" y="0"/>
                  </a:moveTo>
                  <a:cubicBezTo>
                    <a:pt x="96" y="0"/>
                    <a:pt x="0" y="119"/>
                    <a:pt x="0" y="238"/>
                  </a:cubicBezTo>
                  <a:cubicBezTo>
                    <a:pt x="0" y="357"/>
                    <a:pt x="96" y="476"/>
                    <a:pt x="215" y="476"/>
                  </a:cubicBezTo>
                  <a:lnTo>
                    <a:pt x="1763" y="476"/>
                  </a:lnTo>
                  <a:cubicBezTo>
                    <a:pt x="1882" y="476"/>
                    <a:pt x="1977" y="357"/>
                    <a:pt x="1977" y="238"/>
                  </a:cubicBezTo>
                  <a:cubicBezTo>
                    <a:pt x="1977" y="119"/>
                    <a:pt x="1882"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7003329" y="1569261"/>
              <a:ext cx="71396" cy="17253"/>
            </a:xfrm>
            <a:custGeom>
              <a:avLst/>
              <a:gdLst/>
              <a:ahLst/>
              <a:cxnLst/>
              <a:rect l="l" t="t" r="r" b="b"/>
              <a:pathLst>
                <a:path w="1978" h="478" extrusionOk="0">
                  <a:moveTo>
                    <a:pt x="215" y="1"/>
                  </a:moveTo>
                  <a:cubicBezTo>
                    <a:pt x="96" y="1"/>
                    <a:pt x="0" y="120"/>
                    <a:pt x="0" y="239"/>
                  </a:cubicBezTo>
                  <a:cubicBezTo>
                    <a:pt x="0" y="358"/>
                    <a:pt x="96" y="477"/>
                    <a:pt x="215" y="477"/>
                  </a:cubicBezTo>
                  <a:lnTo>
                    <a:pt x="1763" y="477"/>
                  </a:lnTo>
                  <a:cubicBezTo>
                    <a:pt x="1882" y="477"/>
                    <a:pt x="1977" y="358"/>
                    <a:pt x="1977" y="239"/>
                  </a:cubicBezTo>
                  <a:cubicBezTo>
                    <a:pt x="1977" y="120"/>
                    <a:pt x="1882"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6876960" y="1350959"/>
              <a:ext cx="429819" cy="429819"/>
            </a:xfrm>
            <a:custGeom>
              <a:avLst/>
              <a:gdLst/>
              <a:ahLst/>
              <a:cxnLst/>
              <a:rect l="l" t="t" r="r" b="b"/>
              <a:pathLst>
                <a:path w="11908" h="11908" extrusionOk="0">
                  <a:moveTo>
                    <a:pt x="7359" y="476"/>
                  </a:moveTo>
                  <a:cubicBezTo>
                    <a:pt x="8526" y="476"/>
                    <a:pt x="9527" y="1429"/>
                    <a:pt x="9527" y="2572"/>
                  </a:cubicBezTo>
                  <a:cubicBezTo>
                    <a:pt x="9527" y="2691"/>
                    <a:pt x="9622" y="2810"/>
                    <a:pt x="9741" y="2810"/>
                  </a:cubicBezTo>
                  <a:cubicBezTo>
                    <a:pt x="10670" y="2810"/>
                    <a:pt x="11456" y="3548"/>
                    <a:pt x="11456" y="4430"/>
                  </a:cubicBezTo>
                  <a:cubicBezTo>
                    <a:pt x="11456" y="5239"/>
                    <a:pt x="10836" y="5930"/>
                    <a:pt x="10050" y="6049"/>
                  </a:cubicBezTo>
                  <a:lnTo>
                    <a:pt x="10050" y="3953"/>
                  </a:lnTo>
                  <a:cubicBezTo>
                    <a:pt x="10050" y="3834"/>
                    <a:pt x="9955" y="3739"/>
                    <a:pt x="9812" y="3739"/>
                  </a:cubicBezTo>
                  <a:lnTo>
                    <a:pt x="9122" y="3739"/>
                  </a:lnTo>
                  <a:lnTo>
                    <a:pt x="9122" y="3501"/>
                  </a:lnTo>
                  <a:cubicBezTo>
                    <a:pt x="9122" y="3382"/>
                    <a:pt x="9026" y="3263"/>
                    <a:pt x="8884" y="3263"/>
                  </a:cubicBezTo>
                  <a:lnTo>
                    <a:pt x="6883" y="3263"/>
                  </a:lnTo>
                  <a:cubicBezTo>
                    <a:pt x="6502" y="3263"/>
                    <a:pt x="6169" y="3453"/>
                    <a:pt x="5954" y="3739"/>
                  </a:cubicBezTo>
                  <a:cubicBezTo>
                    <a:pt x="5740" y="3453"/>
                    <a:pt x="5407" y="3263"/>
                    <a:pt x="5026" y="3263"/>
                  </a:cubicBezTo>
                  <a:lnTo>
                    <a:pt x="3025" y="3263"/>
                  </a:lnTo>
                  <a:cubicBezTo>
                    <a:pt x="2906" y="3263"/>
                    <a:pt x="2787" y="3382"/>
                    <a:pt x="2787" y="3501"/>
                  </a:cubicBezTo>
                  <a:lnTo>
                    <a:pt x="2787" y="3739"/>
                  </a:lnTo>
                  <a:lnTo>
                    <a:pt x="2096" y="3739"/>
                  </a:lnTo>
                  <a:cubicBezTo>
                    <a:pt x="1977" y="3739"/>
                    <a:pt x="1858" y="3834"/>
                    <a:pt x="1858" y="3953"/>
                  </a:cubicBezTo>
                  <a:lnTo>
                    <a:pt x="1858" y="6049"/>
                  </a:lnTo>
                  <a:cubicBezTo>
                    <a:pt x="1072" y="5930"/>
                    <a:pt x="477" y="5239"/>
                    <a:pt x="477" y="4430"/>
                  </a:cubicBezTo>
                  <a:cubicBezTo>
                    <a:pt x="477" y="3548"/>
                    <a:pt x="1239" y="2810"/>
                    <a:pt x="2168" y="2810"/>
                  </a:cubicBezTo>
                  <a:cubicBezTo>
                    <a:pt x="2287" y="2810"/>
                    <a:pt x="2406" y="2691"/>
                    <a:pt x="2406" y="2572"/>
                  </a:cubicBezTo>
                  <a:cubicBezTo>
                    <a:pt x="2406" y="1691"/>
                    <a:pt x="3168" y="953"/>
                    <a:pt x="4097" y="953"/>
                  </a:cubicBezTo>
                  <a:cubicBezTo>
                    <a:pt x="4526" y="953"/>
                    <a:pt x="4954" y="1119"/>
                    <a:pt x="5264" y="1429"/>
                  </a:cubicBezTo>
                  <a:cubicBezTo>
                    <a:pt x="5311" y="1477"/>
                    <a:pt x="5383" y="1500"/>
                    <a:pt x="5454" y="1500"/>
                  </a:cubicBezTo>
                  <a:cubicBezTo>
                    <a:pt x="5502" y="1500"/>
                    <a:pt x="5573" y="1453"/>
                    <a:pt x="5621" y="1405"/>
                  </a:cubicBezTo>
                  <a:cubicBezTo>
                    <a:pt x="6002" y="834"/>
                    <a:pt x="6645" y="476"/>
                    <a:pt x="7359" y="476"/>
                  </a:cubicBezTo>
                  <a:close/>
                  <a:moveTo>
                    <a:pt x="5026" y="3739"/>
                  </a:moveTo>
                  <a:cubicBezTo>
                    <a:pt x="5407" y="3739"/>
                    <a:pt x="5716" y="4049"/>
                    <a:pt x="5716" y="4430"/>
                  </a:cubicBezTo>
                  <a:lnTo>
                    <a:pt x="5716" y="7216"/>
                  </a:lnTo>
                  <a:cubicBezTo>
                    <a:pt x="5526" y="7073"/>
                    <a:pt x="5288" y="6978"/>
                    <a:pt x="5026" y="6978"/>
                  </a:cubicBezTo>
                  <a:lnTo>
                    <a:pt x="3263" y="6978"/>
                  </a:lnTo>
                  <a:lnTo>
                    <a:pt x="3263" y="3739"/>
                  </a:lnTo>
                  <a:close/>
                  <a:moveTo>
                    <a:pt x="8645" y="3739"/>
                  </a:moveTo>
                  <a:lnTo>
                    <a:pt x="8645" y="6978"/>
                  </a:lnTo>
                  <a:lnTo>
                    <a:pt x="6883" y="6978"/>
                  </a:lnTo>
                  <a:cubicBezTo>
                    <a:pt x="6621" y="6978"/>
                    <a:pt x="6383" y="7073"/>
                    <a:pt x="6193" y="7216"/>
                  </a:cubicBezTo>
                  <a:lnTo>
                    <a:pt x="6193" y="4430"/>
                  </a:lnTo>
                  <a:cubicBezTo>
                    <a:pt x="6193" y="4049"/>
                    <a:pt x="6502" y="3739"/>
                    <a:pt x="6883" y="3739"/>
                  </a:cubicBezTo>
                  <a:close/>
                  <a:moveTo>
                    <a:pt x="9574" y="4191"/>
                  </a:moveTo>
                  <a:lnTo>
                    <a:pt x="9574" y="7906"/>
                  </a:lnTo>
                  <a:lnTo>
                    <a:pt x="6240" y="7906"/>
                  </a:lnTo>
                  <a:cubicBezTo>
                    <a:pt x="6335" y="7644"/>
                    <a:pt x="6597" y="7454"/>
                    <a:pt x="6883" y="7454"/>
                  </a:cubicBezTo>
                  <a:lnTo>
                    <a:pt x="8884" y="7454"/>
                  </a:lnTo>
                  <a:cubicBezTo>
                    <a:pt x="9026" y="7454"/>
                    <a:pt x="9122" y="7335"/>
                    <a:pt x="9122" y="7216"/>
                  </a:cubicBezTo>
                  <a:lnTo>
                    <a:pt x="9122" y="4191"/>
                  </a:lnTo>
                  <a:close/>
                  <a:moveTo>
                    <a:pt x="6193" y="8383"/>
                  </a:moveTo>
                  <a:lnTo>
                    <a:pt x="6193" y="10288"/>
                  </a:lnTo>
                  <a:cubicBezTo>
                    <a:pt x="6193" y="10407"/>
                    <a:pt x="6288" y="10526"/>
                    <a:pt x="6431" y="10526"/>
                  </a:cubicBezTo>
                  <a:lnTo>
                    <a:pt x="6788" y="10526"/>
                  </a:lnTo>
                  <a:lnTo>
                    <a:pt x="5954" y="11360"/>
                  </a:lnTo>
                  <a:lnTo>
                    <a:pt x="5121" y="10526"/>
                  </a:lnTo>
                  <a:lnTo>
                    <a:pt x="5502" y="10526"/>
                  </a:lnTo>
                  <a:cubicBezTo>
                    <a:pt x="5621" y="10526"/>
                    <a:pt x="5716" y="10407"/>
                    <a:pt x="5716" y="10288"/>
                  </a:cubicBezTo>
                  <a:lnTo>
                    <a:pt x="5716" y="8383"/>
                  </a:lnTo>
                  <a:close/>
                  <a:moveTo>
                    <a:pt x="7359" y="0"/>
                  </a:moveTo>
                  <a:cubicBezTo>
                    <a:pt x="6597" y="0"/>
                    <a:pt x="5883" y="357"/>
                    <a:pt x="5383" y="929"/>
                  </a:cubicBezTo>
                  <a:cubicBezTo>
                    <a:pt x="5026" y="643"/>
                    <a:pt x="4573" y="476"/>
                    <a:pt x="4097" y="476"/>
                  </a:cubicBezTo>
                  <a:cubicBezTo>
                    <a:pt x="3001" y="476"/>
                    <a:pt x="2073" y="1310"/>
                    <a:pt x="1954" y="2358"/>
                  </a:cubicBezTo>
                  <a:cubicBezTo>
                    <a:pt x="882" y="2453"/>
                    <a:pt x="1" y="3358"/>
                    <a:pt x="1" y="4430"/>
                  </a:cubicBezTo>
                  <a:cubicBezTo>
                    <a:pt x="1" y="5501"/>
                    <a:pt x="810" y="6406"/>
                    <a:pt x="1858" y="6501"/>
                  </a:cubicBezTo>
                  <a:lnTo>
                    <a:pt x="1858" y="8145"/>
                  </a:lnTo>
                  <a:cubicBezTo>
                    <a:pt x="1858" y="8287"/>
                    <a:pt x="1977" y="8383"/>
                    <a:pt x="2096" y="8383"/>
                  </a:cubicBezTo>
                  <a:lnTo>
                    <a:pt x="2620" y="8383"/>
                  </a:lnTo>
                  <a:cubicBezTo>
                    <a:pt x="2739" y="8383"/>
                    <a:pt x="2835" y="8311"/>
                    <a:pt x="2858" y="8192"/>
                  </a:cubicBezTo>
                  <a:cubicBezTo>
                    <a:pt x="2882" y="8049"/>
                    <a:pt x="2763" y="7906"/>
                    <a:pt x="2620" y="7906"/>
                  </a:cubicBezTo>
                  <a:lnTo>
                    <a:pt x="2335" y="7906"/>
                  </a:lnTo>
                  <a:lnTo>
                    <a:pt x="2335" y="4191"/>
                  </a:lnTo>
                  <a:lnTo>
                    <a:pt x="2787" y="4191"/>
                  </a:lnTo>
                  <a:lnTo>
                    <a:pt x="2787" y="7216"/>
                  </a:lnTo>
                  <a:cubicBezTo>
                    <a:pt x="2787" y="7335"/>
                    <a:pt x="2906" y="7454"/>
                    <a:pt x="3025" y="7454"/>
                  </a:cubicBezTo>
                  <a:lnTo>
                    <a:pt x="5026" y="7454"/>
                  </a:lnTo>
                  <a:cubicBezTo>
                    <a:pt x="5335" y="7454"/>
                    <a:pt x="5573" y="7644"/>
                    <a:pt x="5692" y="7906"/>
                  </a:cubicBezTo>
                  <a:lnTo>
                    <a:pt x="4740" y="7906"/>
                  </a:lnTo>
                  <a:cubicBezTo>
                    <a:pt x="4621" y="7906"/>
                    <a:pt x="4502" y="8002"/>
                    <a:pt x="4502" y="8121"/>
                  </a:cubicBezTo>
                  <a:cubicBezTo>
                    <a:pt x="4478" y="8264"/>
                    <a:pt x="4573" y="8383"/>
                    <a:pt x="4716" y="8383"/>
                  </a:cubicBezTo>
                  <a:lnTo>
                    <a:pt x="5264" y="8383"/>
                  </a:lnTo>
                  <a:lnTo>
                    <a:pt x="5264" y="10050"/>
                  </a:lnTo>
                  <a:lnTo>
                    <a:pt x="4573" y="10050"/>
                  </a:lnTo>
                  <a:cubicBezTo>
                    <a:pt x="4502" y="10050"/>
                    <a:pt x="4430" y="10074"/>
                    <a:pt x="4383" y="10145"/>
                  </a:cubicBezTo>
                  <a:cubicBezTo>
                    <a:pt x="4311" y="10240"/>
                    <a:pt x="4311" y="10359"/>
                    <a:pt x="4406" y="10455"/>
                  </a:cubicBezTo>
                  <a:lnTo>
                    <a:pt x="5788" y="11860"/>
                  </a:lnTo>
                  <a:cubicBezTo>
                    <a:pt x="5835" y="11883"/>
                    <a:pt x="5907" y="11907"/>
                    <a:pt x="5954" y="11907"/>
                  </a:cubicBezTo>
                  <a:cubicBezTo>
                    <a:pt x="6026" y="11907"/>
                    <a:pt x="6073" y="11883"/>
                    <a:pt x="6121" y="11860"/>
                  </a:cubicBezTo>
                  <a:lnTo>
                    <a:pt x="7502" y="10455"/>
                  </a:lnTo>
                  <a:cubicBezTo>
                    <a:pt x="7574" y="10407"/>
                    <a:pt x="7598" y="10336"/>
                    <a:pt x="7574" y="10264"/>
                  </a:cubicBezTo>
                  <a:cubicBezTo>
                    <a:pt x="7574" y="10145"/>
                    <a:pt x="7455" y="10050"/>
                    <a:pt x="7359" y="10050"/>
                  </a:cubicBezTo>
                  <a:lnTo>
                    <a:pt x="6645" y="10050"/>
                  </a:lnTo>
                  <a:lnTo>
                    <a:pt x="6645" y="8383"/>
                  </a:lnTo>
                  <a:lnTo>
                    <a:pt x="9812" y="8383"/>
                  </a:lnTo>
                  <a:cubicBezTo>
                    <a:pt x="9955" y="8383"/>
                    <a:pt x="10050" y="8287"/>
                    <a:pt x="10050" y="8145"/>
                  </a:cubicBezTo>
                  <a:lnTo>
                    <a:pt x="10050" y="6501"/>
                  </a:lnTo>
                  <a:cubicBezTo>
                    <a:pt x="11098" y="6406"/>
                    <a:pt x="11908" y="5501"/>
                    <a:pt x="11908" y="4430"/>
                  </a:cubicBezTo>
                  <a:cubicBezTo>
                    <a:pt x="11908" y="3358"/>
                    <a:pt x="11051" y="2453"/>
                    <a:pt x="9979" y="2358"/>
                  </a:cubicBezTo>
                  <a:cubicBezTo>
                    <a:pt x="9860" y="1024"/>
                    <a:pt x="8669" y="0"/>
                    <a:pt x="7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7001596" y="1636326"/>
              <a:ext cx="16387" cy="17217"/>
            </a:xfrm>
            <a:custGeom>
              <a:avLst/>
              <a:gdLst/>
              <a:ahLst/>
              <a:cxnLst/>
              <a:rect l="l" t="t" r="r" b="b"/>
              <a:pathLst>
                <a:path w="454" h="477" extrusionOk="0">
                  <a:moveTo>
                    <a:pt x="215" y="0"/>
                  </a:moveTo>
                  <a:cubicBezTo>
                    <a:pt x="96" y="0"/>
                    <a:pt x="1" y="120"/>
                    <a:pt x="1" y="239"/>
                  </a:cubicBezTo>
                  <a:cubicBezTo>
                    <a:pt x="1" y="358"/>
                    <a:pt x="96" y="477"/>
                    <a:pt x="215" y="477"/>
                  </a:cubicBezTo>
                  <a:cubicBezTo>
                    <a:pt x="358" y="477"/>
                    <a:pt x="453" y="358"/>
                    <a:pt x="453" y="239"/>
                  </a:cubicBezTo>
                  <a:cubicBezTo>
                    <a:pt x="453" y="120"/>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45"/>
          <p:cNvGrpSpPr/>
          <p:nvPr/>
        </p:nvGrpSpPr>
        <p:grpSpPr>
          <a:xfrm>
            <a:off x="4352648" y="1644255"/>
            <a:ext cx="286306" cy="429819"/>
            <a:chOff x="6232267" y="1350959"/>
            <a:chExt cx="286306" cy="429819"/>
          </a:xfrm>
        </p:grpSpPr>
        <p:sp>
          <p:nvSpPr>
            <p:cNvPr id="2462" name="Google Shape;2462;p45"/>
            <p:cNvSpPr/>
            <p:nvPr/>
          </p:nvSpPr>
          <p:spPr>
            <a:xfrm>
              <a:off x="6232267" y="1350959"/>
              <a:ext cx="286306" cy="429819"/>
            </a:xfrm>
            <a:custGeom>
              <a:avLst/>
              <a:gdLst/>
              <a:ahLst/>
              <a:cxnLst/>
              <a:rect l="l" t="t" r="r" b="b"/>
              <a:pathLst>
                <a:path w="7932" h="11908" extrusionOk="0">
                  <a:moveTo>
                    <a:pt x="6526" y="476"/>
                  </a:moveTo>
                  <a:lnTo>
                    <a:pt x="6526" y="3739"/>
                  </a:lnTo>
                  <a:lnTo>
                    <a:pt x="4883" y="3739"/>
                  </a:lnTo>
                  <a:cubicBezTo>
                    <a:pt x="4621" y="3739"/>
                    <a:pt x="4383" y="3810"/>
                    <a:pt x="4192" y="3953"/>
                  </a:cubicBezTo>
                  <a:lnTo>
                    <a:pt x="4192" y="1167"/>
                  </a:lnTo>
                  <a:cubicBezTo>
                    <a:pt x="4192" y="786"/>
                    <a:pt x="4502" y="476"/>
                    <a:pt x="4883" y="476"/>
                  </a:cubicBezTo>
                  <a:close/>
                  <a:moveTo>
                    <a:pt x="3025" y="476"/>
                  </a:moveTo>
                  <a:cubicBezTo>
                    <a:pt x="3406" y="476"/>
                    <a:pt x="3716" y="786"/>
                    <a:pt x="3716" y="1167"/>
                  </a:cubicBezTo>
                  <a:lnTo>
                    <a:pt x="3716" y="3977"/>
                  </a:lnTo>
                  <a:cubicBezTo>
                    <a:pt x="3525" y="3810"/>
                    <a:pt x="3287" y="3739"/>
                    <a:pt x="3025" y="3739"/>
                  </a:cubicBezTo>
                  <a:lnTo>
                    <a:pt x="1406" y="3739"/>
                  </a:lnTo>
                  <a:lnTo>
                    <a:pt x="1406" y="476"/>
                  </a:lnTo>
                  <a:close/>
                  <a:moveTo>
                    <a:pt x="930" y="929"/>
                  </a:moveTo>
                  <a:lnTo>
                    <a:pt x="930" y="3953"/>
                  </a:lnTo>
                  <a:cubicBezTo>
                    <a:pt x="930" y="4096"/>
                    <a:pt x="1025" y="4191"/>
                    <a:pt x="1168" y="4191"/>
                  </a:cubicBezTo>
                  <a:lnTo>
                    <a:pt x="3025" y="4191"/>
                  </a:lnTo>
                  <a:cubicBezTo>
                    <a:pt x="3335" y="4191"/>
                    <a:pt x="3573" y="4382"/>
                    <a:pt x="3668" y="4668"/>
                  </a:cubicBezTo>
                  <a:lnTo>
                    <a:pt x="477" y="4668"/>
                  </a:lnTo>
                  <a:lnTo>
                    <a:pt x="477" y="929"/>
                  </a:lnTo>
                  <a:close/>
                  <a:moveTo>
                    <a:pt x="7455" y="953"/>
                  </a:moveTo>
                  <a:lnTo>
                    <a:pt x="7455" y="4668"/>
                  </a:lnTo>
                  <a:lnTo>
                    <a:pt x="4216" y="4668"/>
                  </a:lnTo>
                  <a:cubicBezTo>
                    <a:pt x="4311" y="4382"/>
                    <a:pt x="4573" y="4191"/>
                    <a:pt x="4883" y="4191"/>
                  </a:cubicBezTo>
                  <a:lnTo>
                    <a:pt x="6740" y="4191"/>
                  </a:lnTo>
                  <a:cubicBezTo>
                    <a:pt x="6883" y="4191"/>
                    <a:pt x="6979" y="4096"/>
                    <a:pt x="6979" y="3977"/>
                  </a:cubicBezTo>
                  <a:lnTo>
                    <a:pt x="6979" y="953"/>
                  </a:lnTo>
                  <a:close/>
                  <a:moveTo>
                    <a:pt x="2097" y="6192"/>
                  </a:moveTo>
                  <a:cubicBezTo>
                    <a:pt x="2906" y="6192"/>
                    <a:pt x="3597" y="6811"/>
                    <a:pt x="3716" y="7597"/>
                  </a:cubicBezTo>
                  <a:lnTo>
                    <a:pt x="3025" y="7597"/>
                  </a:lnTo>
                  <a:cubicBezTo>
                    <a:pt x="2216" y="7597"/>
                    <a:pt x="1525" y="6978"/>
                    <a:pt x="1406" y="6192"/>
                  </a:cubicBezTo>
                  <a:close/>
                  <a:moveTo>
                    <a:pt x="6502" y="6192"/>
                  </a:moveTo>
                  <a:cubicBezTo>
                    <a:pt x="6383" y="6978"/>
                    <a:pt x="5716" y="7597"/>
                    <a:pt x="4883" y="7597"/>
                  </a:cubicBezTo>
                  <a:lnTo>
                    <a:pt x="4216" y="7597"/>
                  </a:lnTo>
                  <a:cubicBezTo>
                    <a:pt x="4311" y="6811"/>
                    <a:pt x="5002" y="6192"/>
                    <a:pt x="5812" y="6192"/>
                  </a:cubicBezTo>
                  <a:close/>
                  <a:moveTo>
                    <a:pt x="6526" y="8049"/>
                  </a:moveTo>
                  <a:lnTo>
                    <a:pt x="6526" y="8526"/>
                  </a:lnTo>
                  <a:lnTo>
                    <a:pt x="1406" y="8526"/>
                  </a:lnTo>
                  <a:lnTo>
                    <a:pt x="1406" y="8049"/>
                  </a:lnTo>
                  <a:close/>
                  <a:moveTo>
                    <a:pt x="1168" y="0"/>
                  </a:moveTo>
                  <a:cubicBezTo>
                    <a:pt x="1049" y="0"/>
                    <a:pt x="930" y="119"/>
                    <a:pt x="930" y="238"/>
                  </a:cubicBezTo>
                  <a:lnTo>
                    <a:pt x="930" y="476"/>
                  </a:lnTo>
                  <a:lnTo>
                    <a:pt x="239" y="476"/>
                  </a:lnTo>
                  <a:cubicBezTo>
                    <a:pt x="120" y="476"/>
                    <a:pt x="1" y="572"/>
                    <a:pt x="1" y="715"/>
                  </a:cubicBezTo>
                  <a:lnTo>
                    <a:pt x="1" y="4882"/>
                  </a:lnTo>
                  <a:cubicBezTo>
                    <a:pt x="1" y="5025"/>
                    <a:pt x="120" y="5120"/>
                    <a:pt x="239" y="5120"/>
                  </a:cubicBezTo>
                  <a:lnTo>
                    <a:pt x="3740" y="5120"/>
                  </a:lnTo>
                  <a:lnTo>
                    <a:pt x="3740" y="6501"/>
                  </a:lnTo>
                  <a:cubicBezTo>
                    <a:pt x="3335" y="6025"/>
                    <a:pt x="2763" y="5739"/>
                    <a:pt x="2097" y="5739"/>
                  </a:cubicBezTo>
                  <a:lnTo>
                    <a:pt x="1168" y="5739"/>
                  </a:lnTo>
                  <a:cubicBezTo>
                    <a:pt x="1049" y="5739"/>
                    <a:pt x="930" y="5835"/>
                    <a:pt x="930" y="5954"/>
                  </a:cubicBezTo>
                  <a:cubicBezTo>
                    <a:pt x="930" y="6620"/>
                    <a:pt x="1239" y="7216"/>
                    <a:pt x="1716" y="7597"/>
                  </a:cubicBezTo>
                  <a:lnTo>
                    <a:pt x="1168" y="7597"/>
                  </a:lnTo>
                  <a:cubicBezTo>
                    <a:pt x="1049" y="7597"/>
                    <a:pt x="930" y="7692"/>
                    <a:pt x="930" y="7811"/>
                  </a:cubicBezTo>
                  <a:lnTo>
                    <a:pt x="930" y="8740"/>
                  </a:lnTo>
                  <a:cubicBezTo>
                    <a:pt x="930" y="8883"/>
                    <a:pt x="1049" y="8978"/>
                    <a:pt x="1168" y="8978"/>
                  </a:cubicBezTo>
                  <a:lnTo>
                    <a:pt x="1430" y="8978"/>
                  </a:lnTo>
                  <a:lnTo>
                    <a:pt x="1882" y="11717"/>
                  </a:lnTo>
                  <a:cubicBezTo>
                    <a:pt x="1882" y="11836"/>
                    <a:pt x="2001" y="11907"/>
                    <a:pt x="2097" y="11907"/>
                  </a:cubicBezTo>
                  <a:lnTo>
                    <a:pt x="2906" y="11907"/>
                  </a:lnTo>
                  <a:cubicBezTo>
                    <a:pt x="3025" y="11907"/>
                    <a:pt x="3121" y="11836"/>
                    <a:pt x="3144" y="11717"/>
                  </a:cubicBezTo>
                  <a:cubicBezTo>
                    <a:pt x="3168" y="11574"/>
                    <a:pt x="3049" y="11455"/>
                    <a:pt x="2930" y="11455"/>
                  </a:cubicBezTo>
                  <a:lnTo>
                    <a:pt x="2311" y="11455"/>
                  </a:lnTo>
                  <a:lnTo>
                    <a:pt x="1906" y="8978"/>
                  </a:lnTo>
                  <a:lnTo>
                    <a:pt x="6026" y="8978"/>
                  </a:lnTo>
                  <a:lnTo>
                    <a:pt x="5621" y="11455"/>
                  </a:lnTo>
                  <a:lnTo>
                    <a:pt x="5026" y="11455"/>
                  </a:lnTo>
                  <a:cubicBezTo>
                    <a:pt x="4907" y="11455"/>
                    <a:pt x="4811" y="11526"/>
                    <a:pt x="4788" y="11645"/>
                  </a:cubicBezTo>
                  <a:cubicBezTo>
                    <a:pt x="4764" y="11788"/>
                    <a:pt x="4883" y="11907"/>
                    <a:pt x="5002" y="11907"/>
                  </a:cubicBezTo>
                  <a:lnTo>
                    <a:pt x="5835" y="11907"/>
                  </a:lnTo>
                  <a:cubicBezTo>
                    <a:pt x="5931" y="11907"/>
                    <a:pt x="6050" y="11836"/>
                    <a:pt x="6050" y="11717"/>
                  </a:cubicBezTo>
                  <a:lnTo>
                    <a:pt x="6502" y="8978"/>
                  </a:lnTo>
                  <a:lnTo>
                    <a:pt x="6764" y="8978"/>
                  </a:lnTo>
                  <a:cubicBezTo>
                    <a:pt x="6883" y="8978"/>
                    <a:pt x="7002" y="8883"/>
                    <a:pt x="7002" y="8740"/>
                  </a:cubicBezTo>
                  <a:lnTo>
                    <a:pt x="7002" y="7811"/>
                  </a:lnTo>
                  <a:cubicBezTo>
                    <a:pt x="7002" y="7692"/>
                    <a:pt x="6883" y="7597"/>
                    <a:pt x="6764" y="7597"/>
                  </a:cubicBezTo>
                  <a:lnTo>
                    <a:pt x="6216" y="7597"/>
                  </a:lnTo>
                  <a:cubicBezTo>
                    <a:pt x="6693" y="7216"/>
                    <a:pt x="6979" y="6620"/>
                    <a:pt x="7002" y="5954"/>
                  </a:cubicBezTo>
                  <a:cubicBezTo>
                    <a:pt x="7002" y="5835"/>
                    <a:pt x="6883" y="5739"/>
                    <a:pt x="6764" y="5739"/>
                  </a:cubicBezTo>
                  <a:lnTo>
                    <a:pt x="5835" y="5739"/>
                  </a:lnTo>
                  <a:cubicBezTo>
                    <a:pt x="5169" y="5739"/>
                    <a:pt x="4597" y="6025"/>
                    <a:pt x="4192" y="6501"/>
                  </a:cubicBezTo>
                  <a:lnTo>
                    <a:pt x="4192" y="5120"/>
                  </a:lnTo>
                  <a:lnTo>
                    <a:pt x="7693" y="5120"/>
                  </a:lnTo>
                  <a:cubicBezTo>
                    <a:pt x="7812" y="5120"/>
                    <a:pt x="7931" y="5025"/>
                    <a:pt x="7931" y="4882"/>
                  </a:cubicBezTo>
                  <a:lnTo>
                    <a:pt x="7931" y="715"/>
                  </a:lnTo>
                  <a:cubicBezTo>
                    <a:pt x="7931" y="572"/>
                    <a:pt x="7812" y="476"/>
                    <a:pt x="7693" y="476"/>
                  </a:cubicBezTo>
                  <a:lnTo>
                    <a:pt x="7002" y="476"/>
                  </a:lnTo>
                  <a:lnTo>
                    <a:pt x="7002" y="238"/>
                  </a:lnTo>
                  <a:cubicBezTo>
                    <a:pt x="7002" y="119"/>
                    <a:pt x="6883" y="0"/>
                    <a:pt x="6764" y="0"/>
                  </a:cubicBezTo>
                  <a:lnTo>
                    <a:pt x="4883" y="0"/>
                  </a:lnTo>
                  <a:cubicBezTo>
                    <a:pt x="4502" y="0"/>
                    <a:pt x="4168" y="191"/>
                    <a:pt x="3954" y="476"/>
                  </a:cubicBezTo>
                  <a:cubicBezTo>
                    <a:pt x="3740" y="191"/>
                    <a:pt x="3406" y="0"/>
                    <a:pt x="3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5"/>
            <p:cNvSpPr/>
            <p:nvPr/>
          </p:nvSpPr>
          <p:spPr>
            <a:xfrm>
              <a:off x="6392168" y="1384455"/>
              <a:ext cx="67065" cy="17253"/>
            </a:xfrm>
            <a:custGeom>
              <a:avLst/>
              <a:gdLst/>
              <a:ahLst/>
              <a:cxnLst/>
              <a:rect l="l" t="t" r="r" b="b"/>
              <a:pathLst>
                <a:path w="1858" h="478" extrusionOk="0">
                  <a:moveTo>
                    <a:pt x="215" y="1"/>
                  </a:moveTo>
                  <a:cubicBezTo>
                    <a:pt x="96" y="1"/>
                    <a:pt x="0" y="120"/>
                    <a:pt x="0" y="239"/>
                  </a:cubicBezTo>
                  <a:cubicBezTo>
                    <a:pt x="0" y="382"/>
                    <a:pt x="96" y="477"/>
                    <a:pt x="215" y="477"/>
                  </a:cubicBezTo>
                  <a:lnTo>
                    <a:pt x="1620" y="477"/>
                  </a:lnTo>
                  <a:cubicBezTo>
                    <a:pt x="1739" y="477"/>
                    <a:pt x="1858" y="382"/>
                    <a:pt x="1858" y="239"/>
                  </a:cubicBezTo>
                  <a:cubicBezTo>
                    <a:pt x="1858" y="120"/>
                    <a:pt x="1739"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5"/>
            <p:cNvSpPr/>
            <p:nvPr/>
          </p:nvSpPr>
          <p:spPr>
            <a:xfrm>
              <a:off x="6392168" y="1418854"/>
              <a:ext cx="67065" cy="16351"/>
            </a:xfrm>
            <a:custGeom>
              <a:avLst/>
              <a:gdLst/>
              <a:ahLst/>
              <a:cxnLst/>
              <a:rect l="l" t="t" r="r" b="b"/>
              <a:pathLst>
                <a:path w="1858" h="453" extrusionOk="0">
                  <a:moveTo>
                    <a:pt x="215" y="0"/>
                  </a:moveTo>
                  <a:cubicBezTo>
                    <a:pt x="96" y="0"/>
                    <a:pt x="0" y="96"/>
                    <a:pt x="0" y="215"/>
                  </a:cubicBezTo>
                  <a:cubicBezTo>
                    <a:pt x="0" y="358"/>
                    <a:pt x="96" y="453"/>
                    <a:pt x="215" y="453"/>
                  </a:cubicBezTo>
                  <a:lnTo>
                    <a:pt x="1620" y="453"/>
                  </a:lnTo>
                  <a:cubicBezTo>
                    <a:pt x="1739" y="453"/>
                    <a:pt x="1858" y="358"/>
                    <a:pt x="1858" y="215"/>
                  </a:cubicBezTo>
                  <a:cubicBezTo>
                    <a:pt x="1858" y="96"/>
                    <a:pt x="1739"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5"/>
            <p:cNvSpPr/>
            <p:nvPr/>
          </p:nvSpPr>
          <p:spPr>
            <a:xfrm>
              <a:off x="6391302" y="1452386"/>
              <a:ext cx="67931" cy="16351"/>
            </a:xfrm>
            <a:custGeom>
              <a:avLst/>
              <a:gdLst/>
              <a:ahLst/>
              <a:cxnLst/>
              <a:rect l="l" t="t" r="r" b="b"/>
              <a:pathLst>
                <a:path w="1882" h="453" extrusionOk="0">
                  <a:moveTo>
                    <a:pt x="239" y="0"/>
                  </a:moveTo>
                  <a:cubicBezTo>
                    <a:pt x="120" y="0"/>
                    <a:pt x="1" y="95"/>
                    <a:pt x="1" y="215"/>
                  </a:cubicBezTo>
                  <a:cubicBezTo>
                    <a:pt x="1" y="357"/>
                    <a:pt x="120" y="453"/>
                    <a:pt x="239" y="453"/>
                  </a:cubicBezTo>
                  <a:lnTo>
                    <a:pt x="1644" y="453"/>
                  </a:lnTo>
                  <a:cubicBezTo>
                    <a:pt x="1763" y="453"/>
                    <a:pt x="1882" y="357"/>
                    <a:pt x="1882" y="215"/>
                  </a:cubicBezTo>
                  <a:cubicBezTo>
                    <a:pt x="1882" y="95"/>
                    <a:pt x="1763" y="0"/>
                    <a:pt x="1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p:nvPr/>
          </p:nvSpPr>
          <p:spPr>
            <a:xfrm>
              <a:off x="6290741" y="1384455"/>
              <a:ext cx="67065" cy="17253"/>
            </a:xfrm>
            <a:custGeom>
              <a:avLst/>
              <a:gdLst/>
              <a:ahLst/>
              <a:cxnLst/>
              <a:rect l="l" t="t" r="r" b="b"/>
              <a:pathLst>
                <a:path w="1858" h="478" extrusionOk="0">
                  <a:moveTo>
                    <a:pt x="238" y="1"/>
                  </a:moveTo>
                  <a:cubicBezTo>
                    <a:pt x="119" y="1"/>
                    <a:pt x="0" y="120"/>
                    <a:pt x="0" y="239"/>
                  </a:cubicBezTo>
                  <a:cubicBezTo>
                    <a:pt x="0" y="382"/>
                    <a:pt x="119" y="477"/>
                    <a:pt x="238" y="477"/>
                  </a:cubicBezTo>
                  <a:lnTo>
                    <a:pt x="1643" y="477"/>
                  </a:lnTo>
                  <a:cubicBezTo>
                    <a:pt x="1763" y="477"/>
                    <a:pt x="1858" y="382"/>
                    <a:pt x="1858" y="239"/>
                  </a:cubicBezTo>
                  <a:cubicBezTo>
                    <a:pt x="1858" y="120"/>
                    <a:pt x="1763" y="1"/>
                    <a:pt x="1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5"/>
            <p:cNvSpPr/>
            <p:nvPr/>
          </p:nvSpPr>
          <p:spPr>
            <a:xfrm>
              <a:off x="6290741" y="1418854"/>
              <a:ext cx="67065" cy="16351"/>
            </a:xfrm>
            <a:custGeom>
              <a:avLst/>
              <a:gdLst/>
              <a:ahLst/>
              <a:cxnLst/>
              <a:rect l="l" t="t" r="r" b="b"/>
              <a:pathLst>
                <a:path w="1858" h="453" extrusionOk="0">
                  <a:moveTo>
                    <a:pt x="238" y="0"/>
                  </a:moveTo>
                  <a:cubicBezTo>
                    <a:pt x="119" y="0"/>
                    <a:pt x="0" y="96"/>
                    <a:pt x="0" y="215"/>
                  </a:cubicBezTo>
                  <a:cubicBezTo>
                    <a:pt x="0" y="358"/>
                    <a:pt x="119" y="453"/>
                    <a:pt x="238" y="453"/>
                  </a:cubicBezTo>
                  <a:lnTo>
                    <a:pt x="1643" y="453"/>
                  </a:lnTo>
                  <a:cubicBezTo>
                    <a:pt x="1763" y="453"/>
                    <a:pt x="1858" y="358"/>
                    <a:pt x="1858" y="215"/>
                  </a:cubicBezTo>
                  <a:cubicBezTo>
                    <a:pt x="1858" y="96"/>
                    <a:pt x="1763" y="0"/>
                    <a:pt x="1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p:nvPr/>
          </p:nvSpPr>
          <p:spPr>
            <a:xfrm>
              <a:off x="6290741" y="1452386"/>
              <a:ext cx="67065" cy="16351"/>
            </a:xfrm>
            <a:custGeom>
              <a:avLst/>
              <a:gdLst/>
              <a:ahLst/>
              <a:cxnLst/>
              <a:rect l="l" t="t" r="r" b="b"/>
              <a:pathLst>
                <a:path w="1858" h="453" extrusionOk="0">
                  <a:moveTo>
                    <a:pt x="238" y="0"/>
                  </a:moveTo>
                  <a:cubicBezTo>
                    <a:pt x="119" y="0"/>
                    <a:pt x="0" y="95"/>
                    <a:pt x="0" y="215"/>
                  </a:cubicBezTo>
                  <a:cubicBezTo>
                    <a:pt x="0" y="357"/>
                    <a:pt x="119" y="453"/>
                    <a:pt x="238" y="453"/>
                  </a:cubicBezTo>
                  <a:lnTo>
                    <a:pt x="1643" y="453"/>
                  </a:lnTo>
                  <a:cubicBezTo>
                    <a:pt x="1763" y="453"/>
                    <a:pt x="1858" y="357"/>
                    <a:pt x="1858" y="215"/>
                  </a:cubicBezTo>
                  <a:cubicBezTo>
                    <a:pt x="1858" y="95"/>
                    <a:pt x="1763" y="0"/>
                    <a:pt x="1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5"/>
            <p:cNvSpPr/>
            <p:nvPr/>
          </p:nvSpPr>
          <p:spPr>
            <a:xfrm>
              <a:off x="6366360" y="1764391"/>
              <a:ext cx="17253" cy="16387"/>
            </a:xfrm>
            <a:custGeom>
              <a:avLst/>
              <a:gdLst/>
              <a:ahLst/>
              <a:cxnLst/>
              <a:rect l="l" t="t" r="r" b="b"/>
              <a:pathLst>
                <a:path w="478" h="454" extrusionOk="0">
                  <a:moveTo>
                    <a:pt x="239" y="1"/>
                  </a:moveTo>
                  <a:cubicBezTo>
                    <a:pt x="120" y="1"/>
                    <a:pt x="1" y="96"/>
                    <a:pt x="1" y="215"/>
                  </a:cubicBezTo>
                  <a:cubicBezTo>
                    <a:pt x="1" y="358"/>
                    <a:pt x="120" y="453"/>
                    <a:pt x="239" y="453"/>
                  </a:cubicBezTo>
                  <a:cubicBezTo>
                    <a:pt x="382" y="453"/>
                    <a:pt x="477" y="358"/>
                    <a:pt x="477" y="215"/>
                  </a:cubicBezTo>
                  <a:cubicBezTo>
                    <a:pt x="477" y="96"/>
                    <a:pt x="382"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45"/>
          <p:cNvGrpSpPr/>
          <p:nvPr/>
        </p:nvGrpSpPr>
        <p:grpSpPr>
          <a:xfrm>
            <a:off x="1050643" y="3297030"/>
            <a:ext cx="429855" cy="429819"/>
            <a:chOff x="5458643" y="1350959"/>
            <a:chExt cx="429855" cy="429819"/>
          </a:xfrm>
        </p:grpSpPr>
        <p:sp>
          <p:nvSpPr>
            <p:cNvPr id="2471" name="Google Shape;2471;p45"/>
            <p:cNvSpPr/>
            <p:nvPr/>
          </p:nvSpPr>
          <p:spPr>
            <a:xfrm>
              <a:off x="5631430" y="1385321"/>
              <a:ext cx="50750" cy="49883"/>
            </a:xfrm>
            <a:custGeom>
              <a:avLst/>
              <a:gdLst/>
              <a:ahLst/>
              <a:cxnLst/>
              <a:rect l="l" t="t" r="r" b="b"/>
              <a:pathLst>
                <a:path w="1406" h="1382" extrusionOk="0">
                  <a:moveTo>
                    <a:pt x="715" y="453"/>
                  </a:moveTo>
                  <a:cubicBezTo>
                    <a:pt x="834" y="453"/>
                    <a:pt x="929" y="548"/>
                    <a:pt x="929" y="691"/>
                  </a:cubicBezTo>
                  <a:cubicBezTo>
                    <a:pt x="929" y="810"/>
                    <a:pt x="834" y="929"/>
                    <a:pt x="715" y="929"/>
                  </a:cubicBezTo>
                  <a:cubicBezTo>
                    <a:pt x="572" y="929"/>
                    <a:pt x="477" y="810"/>
                    <a:pt x="477" y="691"/>
                  </a:cubicBezTo>
                  <a:cubicBezTo>
                    <a:pt x="477" y="548"/>
                    <a:pt x="572" y="453"/>
                    <a:pt x="715" y="453"/>
                  </a:cubicBezTo>
                  <a:close/>
                  <a:moveTo>
                    <a:pt x="715" y="1"/>
                  </a:moveTo>
                  <a:cubicBezTo>
                    <a:pt x="310" y="1"/>
                    <a:pt x="1" y="310"/>
                    <a:pt x="1" y="691"/>
                  </a:cubicBezTo>
                  <a:cubicBezTo>
                    <a:pt x="1" y="1072"/>
                    <a:pt x="310" y="1382"/>
                    <a:pt x="715" y="1382"/>
                  </a:cubicBezTo>
                  <a:cubicBezTo>
                    <a:pt x="1096" y="1382"/>
                    <a:pt x="1406" y="1072"/>
                    <a:pt x="1406" y="691"/>
                  </a:cubicBezTo>
                  <a:cubicBezTo>
                    <a:pt x="1406"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5"/>
            <p:cNvSpPr/>
            <p:nvPr/>
          </p:nvSpPr>
          <p:spPr>
            <a:xfrm>
              <a:off x="5631430" y="1630298"/>
              <a:ext cx="50750" cy="49883"/>
            </a:xfrm>
            <a:custGeom>
              <a:avLst/>
              <a:gdLst/>
              <a:ahLst/>
              <a:cxnLst/>
              <a:rect l="l" t="t" r="r" b="b"/>
              <a:pathLst>
                <a:path w="1406" h="1382" extrusionOk="0">
                  <a:moveTo>
                    <a:pt x="715" y="453"/>
                  </a:moveTo>
                  <a:cubicBezTo>
                    <a:pt x="834" y="453"/>
                    <a:pt x="929" y="548"/>
                    <a:pt x="929" y="691"/>
                  </a:cubicBezTo>
                  <a:cubicBezTo>
                    <a:pt x="929" y="810"/>
                    <a:pt x="834" y="930"/>
                    <a:pt x="715" y="930"/>
                  </a:cubicBezTo>
                  <a:cubicBezTo>
                    <a:pt x="572" y="930"/>
                    <a:pt x="477" y="810"/>
                    <a:pt x="477" y="691"/>
                  </a:cubicBezTo>
                  <a:cubicBezTo>
                    <a:pt x="477" y="548"/>
                    <a:pt x="572" y="453"/>
                    <a:pt x="715" y="453"/>
                  </a:cubicBezTo>
                  <a:close/>
                  <a:moveTo>
                    <a:pt x="715" y="1"/>
                  </a:moveTo>
                  <a:cubicBezTo>
                    <a:pt x="310" y="1"/>
                    <a:pt x="1" y="310"/>
                    <a:pt x="1" y="691"/>
                  </a:cubicBezTo>
                  <a:cubicBezTo>
                    <a:pt x="1" y="1072"/>
                    <a:pt x="310" y="1382"/>
                    <a:pt x="715" y="1382"/>
                  </a:cubicBezTo>
                  <a:cubicBezTo>
                    <a:pt x="1096" y="1382"/>
                    <a:pt x="1406" y="1072"/>
                    <a:pt x="1406" y="691"/>
                  </a:cubicBezTo>
                  <a:cubicBezTo>
                    <a:pt x="1406"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5"/>
            <p:cNvSpPr/>
            <p:nvPr/>
          </p:nvSpPr>
          <p:spPr>
            <a:xfrm>
              <a:off x="5648611" y="1452241"/>
              <a:ext cx="16387" cy="161020"/>
            </a:xfrm>
            <a:custGeom>
              <a:avLst/>
              <a:gdLst/>
              <a:ahLst/>
              <a:cxnLst/>
              <a:rect l="l" t="t" r="r" b="b"/>
              <a:pathLst>
                <a:path w="454" h="4461" extrusionOk="0">
                  <a:moveTo>
                    <a:pt x="219" y="1"/>
                  </a:moveTo>
                  <a:cubicBezTo>
                    <a:pt x="97" y="1"/>
                    <a:pt x="1" y="90"/>
                    <a:pt x="1" y="219"/>
                  </a:cubicBezTo>
                  <a:lnTo>
                    <a:pt x="1" y="4219"/>
                  </a:lnTo>
                  <a:cubicBezTo>
                    <a:pt x="1" y="4338"/>
                    <a:pt x="72" y="4434"/>
                    <a:pt x="191" y="4457"/>
                  </a:cubicBezTo>
                  <a:cubicBezTo>
                    <a:pt x="204" y="4460"/>
                    <a:pt x="216" y="4461"/>
                    <a:pt x="228" y="4461"/>
                  </a:cubicBezTo>
                  <a:cubicBezTo>
                    <a:pt x="354" y="4461"/>
                    <a:pt x="453" y="4350"/>
                    <a:pt x="453" y="4219"/>
                  </a:cubicBezTo>
                  <a:lnTo>
                    <a:pt x="453" y="242"/>
                  </a:lnTo>
                  <a:cubicBezTo>
                    <a:pt x="453" y="123"/>
                    <a:pt x="382" y="4"/>
                    <a:pt x="263" y="4"/>
                  </a:cubicBezTo>
                  <a:cubicBezTo>
                    <a:pt x="248" y="2"/>
                    <a:pt x="23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5"/>
            <p:cNvSpPr/>
            <p:nvPr/>
          </p:nvSpPr>
          <p:spPr>
            <a:xfrm>
              <a:off x="5782704" y="1519414"/>
              <a:ext cx="50750" cy="67101"/>
            </a:xfrm>
            <a:custGeom>
              <a:avLst/>
              <a:gdLst/>
              <a:ahLst/>
              <a:cxnLst/>
              <a:rect l="l" t="t" r="r" b="b"/>
              <a:pathLst>
                <a:path w="1406" h="1859" extrusionOk="0">
                  <a:moveTo>
                    <a:pt x="692" y="453"/>
                  </a:moveTo>
                  <a:cubicBezTo>
                    <a:pt x="787" y="453"/>
                    <a:pt x="930" y="644"/>
                    <a:pt x="930" y="929"/>
                  </a:cubicBezTo>
                  <a:cubicBezTo>
                    <a:pt x="930" y="1215"/>
                    <a:pt x="787" y="1382"/>
                    <a:pt x="692" y="1382"/>
                  </a:cubicBezTo>
                  <a:cubicBezTo>
                    <a:pt x="596" y="1382"/>
                    <a:pt x="477" y="1215"/>
                    <a:pt x="477" y="929"/>
                  </a:cubicBezTo>
                  <a:cubicBezTo>
                    <a:pt x="477" y="644"/>
                    <a:pt x="596" y="453"/>
                    <a:pt x="692" y="453"/>
                  </a:cubicBezTo>
                  <a:close/>
                  <a:moveTo>
                    <a:pt x="692" y="1"/>
                  </a:moveTo>
                  <a:cubicBezTo>
                    <a:pt x="311" y="1"/>
                    <a:pt x="1" y="406"/>
                    <a:pt x="1" y="929"/>
                  </a:cubicBezTo>
                  <a:cubicBezTo>
                    <a:pt x="1" y="1453"/>
                    <a:pt x="311" y="1858"/>
                    <a:pt x="692" y="1858"/>
                  </a:cubicBezTo>
                  <a:cubicBezTo>
                    <a:pt x="1096" y="1858"/>
                    <a:pt x="1406" y="1453"/>
                    <a:pt x="1406" y="929"/>
                  </a:cubicBezTo>
                  <a:cubicBezTo>
                    <a:pt x="1406" y="406"/>
                    <a:pt x="1096"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5"/>
            <p:cNvSpPr/>
            <p:nvPr/>
          </p:nvSpPr>
          <p:spPr>
            <a:xfrm>
              <a:off x="5664962" y="1730895"/>
              <a:ext cx="17217" cy="16351"/>
            </a:xfrm>
            <a:custGeom>
              <a:avLst/>
              <a:gdLst/>
              <a:ahLst/>
              <a:cxnLst/>
              <a:rect l="l" t="t" r="r" b="b"/>
              <a:pathLst>
                <a:path w="477" h="453" extrusionOk="0">
                  <a:moveTo>
                    <a:pt x="238" y="0"/>
                  </a:moveTo>
                  <a:cubicBezTo>
                    <a:pt x="119" y="0"/>
                    <a:pt x="0" y="95"/>
                    <a:pt x="0" y="214"/>
                  </a:cubicBezTo>
                  <a:cubicBezTo>
                    <a:pt x="0" y="357"/>
                    <a:pt x="119" y="453"/>
                    <a:pt x="238" y="453"/>
                  </a:cubicBezTo>
                  <a:cubicBezTo>
                    <a:pt x="358" y="453"/>
                    <a:pt x="477" y="357"/>
                    <a:pt x="477" y="214"/>
                  </a:cubicBezTo>
                  <a:cubicBezTo>
                    <a:pt x="477" y="95"/>
                    <a:pt x="35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5"/>
            <p:cNvSpPr/>
            <p:nvPr/>
          </p:nvSpPr>
          <p:spPr>
            <a:xfrm>
              <a:off x="5458643" y="1350959"/>
              <a:ext cx="429855" cy="429819"/>
            </a:xfrm>
            <a:custGeom>
              <a:avLst/>
              <a:gdLst/>
              <a:ahLst/>
              <a:cxnLst/>
              <a:rect l="l" t="t" r="r" b="b"/>
              <a:pathLst>
                <a:path w="11909" h="11908" extrusionOk="0">
                  <a:moveTo>
                    <a:pt x="10836" y="3263"/>
                  </a:moveTo>
                  <a:lnTo>
                    <a:pt x="10836" y="3739"/>
                  </a:lnTo>
                  <a:lnTo>
                    <a:pt x="8526" y="3739"/>
                  </a:lnTo>
                  <a:lnTo>
                    <a:pt x="8526" y="3263"/>
                  </a:lnTo>
                  <a:close/>
                  <a:moveTo>
                    <a:pt x="3194" y="2258"/>
                  </a:moveTo>
                  <a:cubicBezTo>
                    <a:pt x="3209" y="2258"/>
                    <a:pt x="3224" y="2259"/>
                    <a:pt x="3240" y="2262"/>
                  </a:cubicBezTo>
                  <a:lnTo>
                    <a:pt x="3692" y="2382"/>
                  </a:lnTo>
                  <a:cubicBezTo>
                    <a:pt x="3811" y="2429"/>
                    <a:pt x="3883" y="2548"/>
                    <a:pt x="3859" y="2667"/>
                  </a:cubicBezTo>
                  <a:lnTo>
                    <a:pt x="3549" y="3810"/>
                  </a:lnTo>
                  <a:lnTo>
                    <a:pt x="2668" y="3572"/>
                  </a:lnTo>
                  <a:lnTo>
                    <a:pt x="2954" y="2429"/>
                  </a:lnTo>
                  <a:cubicBezTo>
                    <a:pt x="2995" y="2325"/>
                    <a:pt x="3091" y="2258"/>
                    <a:pt x="3194" y="2258"/>
                  </a:cubicBezTo>
                  <a:close/>
                  <a:moveTo>
                    <a:pt x="2525" y="4001"/>
                  </a:moveTo>
                  <a:lnTo>
                    <a:pt x="3430" y="4239"/>
                  </a:lnTo>
                  <a:lnTo>
                    <a:pt x="3192" y="5144"/>
                  </a:lnTo>
                  <a:lnTo>
                    <a:pt x="2287" y="4906"/>
                  </a:lnTo>
                  <a:lnTo>
                    <a:pt x="2525" y="4001"/>
                  </a:lnTo>
                  <a:close/>
                  <a:moveTo>
                    <a:pt x="10836" y="4191"/>
                  </a:moveTo>
                  <a:lnTo>
                    <a:pt x="10836" y="6978"/>
                  </a:lnTo>
                  <a:lnTo>
                    <a:pt x="8526" y="6978"/>
                  </a:lnTo>
                  <a:lnTo>
                    <a:pt x="8526" y="4191"/>
                  </a:lnTo>
                  <a:close/>
                  <a:moveTo>
                    <a:pt x="2168" y="5358"/>
                  </a:moveTo>
                  <a:lnTo>
                    <a:pt x="3073" y="5596"/>
                  </a:lnTo>
                  <a:lnTo>
                    <a:pt x="2049" y="9407"/>
                  </a:lnTo>
                  <a:cubicBezTo>
                    <a:pt x="2029" y="9504"/>
                    <a:pt x="1946" y="9586"/>
                    <a:pt x="1838" y="9586"/>
                  </a:cubicBezTo>
                  <a:cubicBezTo>
                    <a:pt x="1814" y="9586"/>
                    <a:pt x="1789" y="9582"/>
                    <a:pt x="1763" y="9573"/>
                  </a:cubicBezTo>
                  <a:lnTo>
                    <a:pt x="1311" y="9454"/>
                  </a:lnTo>
                  <a:cubicBezTo>
                    <a:pt x="1192" y="9431"/>
                    <a:pt x="1120" y="9312"/>
                    <a:pt x="1144" y="9169"/>
                  </a:cubicBezTo>
                  <a:lnTo>
                    <a:pt x="2168" y="5358"/>
                  </a:lnTo>
                  <a:close/>
                  <a:moveTo>
                    <a:pt x="3859" y="4453"/>
                  </a:moveTo>
                  <a:lnTo>
                    <a:pt x="3859" y="9573"/>
                  </a:lnTo>
                  <a:lnTo>
                    <a:pt x="3859" y="9597"/>
                  </a:lnTo>
                  <a:lnTo>
                    <a:pt x="2478" y="9597"/>
                  </a:lnTo>
                  <a:cubicBezTo>
                    <a:pt x="2501" y="9573"/>
                    <a:pt x="2501" y="9550"/>
                    <a:pt x="2501" y="9526"/>
                  </a:cubicBezTo>
                  <a:lnTo>
                    <a:pt x="3859" y="4453"/>
                  </a:lnTo>
                  <a:close/>
                  <a:moveTo>
                    <a:pt x="6645" y="476"/>
                  </a:moveTo>
                  <a:lnTo>
                    <a:pt x="6645" y="9597"/>
                  </a:lnTo>
                  <a:lnTo>
                    <a:pt x="4335" y="9597"/>
                  </a:lnTo>
                  <a:lnTo>
                    <a:pt x="4335" y="476"/>
                  </a:lnTo>
                  <a:close/>
                  <a:moveTo>
                    <a:pt x="8050" y="2334"/>
                  </a:moveTo>
                  <a:lnTo>
                    <a:pt x="8050" y="9597"/>
                  </a:lnTo>
                  <a:lnTo>
                    <a:pt x="7121" y="9597"/>
                  </a:lnTo>
                  <a:lnTo>
                    <a:pt x="7121" y="2334"/>
                  </a:lnTo>
                  <a:close/>
                  <a:moveTo>
                    <a:pt x="10836" y="7454"/>
                  </a:moveTo>
                  <a:lnTo>
                    <a:pt x="10836" y="9597"/>
                  </a:lnTo>
                  <a:lnTo>
                    <a:pt x="8526" y="9597"/>
                  </a:lnTo>
                  <a:lnTo>
                    <a:pt x="8526" y="7454"/>
                  </a:lnTo>
                  <a:close/>
                  <a:moveTo>
                    <a:pt x="4097" y="0"/>
                  </a:moveTo>
                  <a:cubicBezTo>
                    <a:pt x="3978" y="0"/>
                    <a:pt x="3859" y="119"/>
                    <a:pt x="3859" y="238"/>
                  </a:cubicBezTo>
                  <a:lnTo>
                    <a:pt x="3859" y="1953"/>
                  </a:lnTo>
                  <a:lnTo>
                    <a:pt x="3811" y="1953"/>
                  </a:lnTo>
                  <a:lnTo>
                    <a:pt x="3359" y="1834"/>
                  </a:lnTo>
                  <a:cubicBezTo>
                    <a:pt x="3295" y="1813"/>
                    <a:pt x="3231" y="1803"/>
                    <a:pt x="3168" y="1803"/>
                  </a:cubicBezTo>
                  <a:cubicBezTo>
                    <a:pt x="2875" y="1803"/>
                    <a:pt x="2599" y="2016"/>
                    <a:pt x="2501" y="2310"/>
                  </a:cubicBezTo>
                  <a:cubicBezTo>
                    <a:pt x="2478" y="2429"/>
                    <a:pt x="715" y="9026"/>
                    <a:pt x="715" y="9050"/>
                  </a:cubicBezTo>
                  <a:cubicBezTo>
                    <a:pt x="668" y="9240"/>
                    <a:pt x="691" y="9431"/>
                    <a:pt x="787" y="9597"/>
                  </a:cubicBezTo>
                  <a:lnTo>
                    <a:pt x="239" y="9597"/>
                  </a:lnTo>
                  <a:cubicBezTo>
                    <a:pt x="120" y="9597"/>
                    <a:pt x="1" y="9693"/>
                    <a:pt x="1" y="9812"/>
                  </a:cubicBezTo>
                  <a:lnTo>
                    <a:pt x="1" y="10764"/>
                  </a:lnTo>
                  <a:cubicBezTo>
                    <a:pt x="1" y="10883"/>
                    <a:pt x="96" y="10979"/>
                    <a:pt x="215" y="10979"/>
                  </a:cubicBezTo>
                  <a:lnTo>
                    <a:pt x="1787" y="10979"/>
                  </a:lnTo>
                  <a:cubicBezTo>
                    <a:pt x="1858" y="10979"/>
                    <a:pt x="1954" y="11026"/>
                    <a:pt x="1977" y="11098"/>
                  </a:cubicBezTo>
                  <a:cubicBezTo>
                    <a:pt x="2073" y="11288"/>
                    <a:pt x="1930" y="11455"/>
                    <a:pt x="1763" y="11455"/>
                  </a:cubicBezTo>
                  <a:cubicBezTo>
                    <a:pt x="1692" y="11455"/>
                    <a:pt x="1620" y="11479"/>
                    <a:pt x="1573" y="11550"/>
                  </a:cubicBezTo>
                  <a:cubicBezTo>
                    <a:pt x="1477" y="11717"/>
                    <a:pt x="1596" y="11907"/>
                    <a:pt x="1763" y="11907"/>
                  </a:cubicBezTo>
                  <a:cubicBezTo>
                    <a:pt x="2168" y="11907"/>
                    <a:pt x="2478" y="11598"/>
                    <a:pt x="2478" y="11217"/>
                  </a:cubicBezTo>
                  <a:cubicBezTo>
                    <a:pt x="2478" y="11145"/>
                    <a:pt x="2454" y="11050"/>
                    <a:pt x="2430" y="10979"/>
                  </a:cubicBezTo>
                  <a:lnTo>
                    <a:pt x="4930" y="10979"/>
                  </a:lnTo>
                  <a:cubicBezTo>
                    <a:pt x="5002" y="10979"/>
                    <a:pt x="5073" y="10931"/>
                    <a:pt x="5121" y="10859"/>
                  </a:cubicBezTo>
                  <a:cubicBezTo>
                    <a:pt x="5192" y="10693"/>
                    <a:pt x="5073" y="10526"/>
                    <a:pt x="4907" y="10526"/>
                  </a:cubicBezTo>
                  <a:lnTo>
                    <a:pt x="477" y="10526"/>
                  </a:lnTo>
                  <a:lnTo>
                    <a:pt x="477" y="10050"/>
                  </a:lnTo>
                  <a:lnTo>
                    <a:pt x="11456" y="10050"/>
                  </a:lnTo>
                  <a:lnTo>
                    <a:pt x="11456" y="10526"/>
                  </a:lnTo>
                  <a:lnTo>
                    <a:pt x="7002" y="10526"/>
                  </a:lnTo>
                  <a:cubicBezTo>
                    <a:pt x="6883" y="10526"/>
                    <a:pt x="6788" y="10597"/>
                    <a:pt x="6764" y="10693"/>
                  </a:cubicBezTo>
                  <a:cubicBezTo>
                    <a:pt x="6764" y="10836"/>
                    <a:pt x="6859" y="10955"/>
                    <a:pt x="7002" y="10955"/>
                  </a:cubicBezTo>
                  <a:lnTo>
                    <a:pt x="9479" y="10955"/>
                  </a:lnTo>
                  <a:cubicBezTo>
                    <a:pt x="9479" y="10955"/>
                    <a:pt x="9455" y="11121"/>
                    <a:pt x="9455" y="11217"/>
                  </a:cubicBezTo>
                  <a:cubicBezTo>
                    <a:pt x="9455" y="11598"/>
                    <a:pt x="9765" y="11907"/>
                    <a:pt x="10146" y="11907"/>
                  </a:cubicBezTo>
                  <a:cubicBezTo>
                    <a:pt x="10265" y="11907"/>
                    <a:pt x="10384" y="11812"/>
                    <a:pt x="10384" y="11669"/>
                  </a:cubicBezTo>
                  <a:cubicBezTo>
                    <a:pt x="10384" y="11550"/>
                    <a:pt x="10265" y="11455"/>
                    <a:pt x="10146" y="11455"/>
                  </a:cubicBezTo>
                  <a:cubicBezTo>
                    <a:pt x="10003" y="11455"/>
                    <a:pt x="9908" y="11336"/>
                    <a:pt x="9908" y="11217"/>
                  </a:cubicBezTo>
                  <a:cubicBezTo>
                    <a:pt x="9908" y="11074"/>
                    <a:pt x="10003" y="10979"/>
                    <a:pt x="10146" y="10979"/>
                  </a:cubicBezTo>
                  <a:lnTo>
                    <a:pt x="11670" y="10979"/>
                  </a:lnTo>
                  <a:cubicBezTo>
                    <a:pt x="11813" y="10979"/>
                    <a:pt x="11908" y="10883"/>
                    <a:pt x="11908" y="10740"/>
                  </a:cubicBezTo>
                  <a:lnTo>
                    <a:pt x="11908" y="9812"/>
                  </a:lnTo>
                  <a:cubicBezTo>
                    <a:pt x="11908" y="9693"/>
                    <a:pt x="11813" y="9597"/>
                    <a:pt x="11670" y="9597"/>
                  </a:cubicBezTo>
                  <a:lnTo>
                    <a:pt x="11313" y="9597"/>
                  </a:lnTo>
                  <a:lnTo>
                    <a:pt x="11313" y="3025"/>
                  </a:lnTo>
                  <a:cubicBezTo>
                    <a:pt x="11313" y="2905"/>
                    <a:pt x="11194" y="2810"/>
                    <a:pt x="11075" y="2810"/>
                  </a:cubicBezTo>
                  <a:lnTo>
                    <a:pt x="8503" y="2810"/>
                  </a:lnTo>
                  <a:lnTo>
                    <a:pt x="8503" y="2096"/>
                  </a:lnTo>
                  <a:cubicBezTo>
                    <a:pt x="8503" y="1977"/>
                    <a:pt x="8407" y="1881"/>
                    <a:pt x="8288" y="1881"/>
                  </a:cubicBezTo>
                  <a:lnTo>
                    <a:pt x="7121" y="1881"/>
                  </a:lnTo>
                  <a:lnTo>
                    <a:pt x="7121" y="238"/>
                  </a:lnTo>
                  <a:cubicBezTo>
                    <a:pt x="7121" y="119"/>
                    <a:pt x="7026" y="0"/>
                    <a:pt x="6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45"/>
          <p:cNvGrpSpPr/>
          <p:nvPr/>
        </p:nvGrpSpPr>
        <p:grpSpPr>
          <a:xfrm>
            <a:off x="1050665" y="1644255"/>
            <a:ext cx="429819" cy="429819"/>
            <a:chOff x="4739198" y="1350959"/>
            <a:chExt cx="429819" cy="429819"/>
          </a:xfrm>
        </p:grpSpPr>
        <p:sp>
          <p:nvSpPr>
            <p:cNvPr id="2478" name="Google Shape;2478;p45"/>
            <p:cNvSpPr/>
            <p:nvPr/>
          </p:nvSpPr>
          <p:spPr>
            <a:xfrm>
              <a:off x="4924004" y="1350959"/>
              <a:ext cx="245013" cy="273889"/>
            </a:xfrm>
            <a:custGeom>
              <a:avLst/>
              <a:gdLst/>
              <a:ahLst/>
              <a:cxnLst/>
              <a:rect l="l" t="t" r="r" b="b"/>
              <a:pathLst>
                <a:path w="6788" h="7588" extrusionOk="0">
                  <a:moveTo>
                    <a:pt x="4787" y="476"/>
                  </a:moveTo>
                  <a:lnTo>
                    <a:pt x="4787" y="3858"/>
                  </a:lnTo>
                  <a:lnTo>
                    <a:pt x="2215" y="3858"/>
                  </a:lnTo>
                  <a:cubicBezTo>
                    <a:pt x="2144" y="3858"/>
                    <a:pt x="2048" y="3882"/>
                    <a:pt x="1977" y="3906"/>
                  </a:cubicBezTo>
                  <a:lnTo>
                    <a:pt x="1977" y="715"/>
                  </a:lnTo>
                  <a:cubicBezTo>
                    <a:pt x="1977" y="572"/>
                    <a:pt x="2096" y="476"/>
                    <a:pt x="2215" y="476"/>
                  </a:cubicBezTo>
                  <a:close/>
                  <a:moveTo>
                    <a:pt x="4787" y="4334"/>
                  </a:moveTo>
                  <a:lnTo>
                    <a:pt x="4787" y="4787"/>
                  </a:lnTo>
                  <a:lnTo>
                    <a:pt x="2215" y="4787"/>
                  </a:lnTo>
                  <a:cubicBezTo>
                    <a:pt x="2072" y="4787"/>
                    <a:pt x="1977" y="4668"/>
                    <a:pt x="2001" y="4525"/>
                  </a:cubicBezTo>
                  <a:cubicBezTo>
                    <a:pt x="2001" y="4406"/>
                    <a:pt x="2120" y="4334"/>
                    <a:pt x="2239" y="4334"/>
                  </a:cubicBezTo>
                  <a:close/>
                  <a:moveTo>
                    <a:pt x="6311" y="2334"/>
                  </a:moveTo>
                  <a:lnTo>
                    <a:pt x="6311" y="5739"/>
                  </a:lnTo>
                  <a:lnTo>
                    <a:pt x="3144" y="5739"/>
                  </a:lnTo>
                  <a:cubicBezTo>
                    <a:pt x="3096" y="5739"/>
                    <a:pt x="3025" y="5763"/>
                    <a:pt x="2977" y="5787"/>
                  </a:cubicBezTo>
                  <a:lnTo>
                    <a:pt x="2001" y="6787"/>
                  </a:lnTo>
                  <a:lnTo>
                    <a:pt x="2001" y="5954"/>
                  </a:lnTo>
                  <a:cubicBezTo>
                    <a:pt x="2001" y="5835"/>
                    <a:pt x="1882" y="5739"/>
                    <a:pt x="1763" y="5739"/>
                  </a:cubicBezTo>
                  <a:lnTo>
                    <a:pt x="453" y="5739"/>
                  </a:lnTo>
                  <a:lnTo>
                    <a:pt x="453" y="2334"/>
                  </a:lnTo>
                  <a:lnTo>
                    <a:pt x="1524" y="2334"/>
                  </a:lnTo>
                  <a:lnTo>
                    <a:pt x="1524" y="4572"/>
                  </a:lnTo>
                  <a:cubicBezTo>
                    <a:pt x="1524" y="4953"/>
                    <a:pt x="1834" y="5263"/>
                    <a:pt x="2215" y="5263"/>
                  </a:cubicBezTo>
                  <a:lnTo>
                    <a:pt x="5001" y="5263"/>
                  </a:lnTo>
                  <a:cubicBezTo>
                    <a:pt x="5144" y="5263"/>
                    <a:pt x="5239" y="5168"/>
                    <a:pt x="5239" y="5025"/>
                  </a:cubicBezTo>
                  <a:lnTo>
                    <a:pt x="5239" y="2334"/>
                  </a:lnTo>
                  <a:close/>
                  <a:moveTo>
                    <a:pt x="2215" y="0"/>
                  </a:moveTo>
                  <a:cubicBezTo>
                    <a:pt x="1834" y="0"/>
                    <a:pt x="1524" y="333"/>
                    <a:pt x="1524" y="715"/>
                  </a:cubicBezTo>
                  <a:lnTo>
                    <a:pt x="1524" y="1881"/>
                  </a:lnTo>
                  <a:lnTo>
                    <a:pt x="215" y="1881"/>
                  </a:lnTo>
                  <a:cubicBezTo>
                    <a:pt x="96" y="1881"/>
                    <a:pt x="0" y="1977"/>
                    <a:pt x="0" y="2096"/>
                  </a:cubicBezTo>
                  <a:lnTo>
                    <a:pt x="0" y="5954"/>
                  </a:lnTo>
                  <a:cubicBezTo>
                    <a:pt x="0" y="6097"/>
                    <a:pt x="96" y="6192"/>
                    <a:pt x="215" y="6192"/>
                  </a:cubicBezTo>
                  <a:lnTo>
                    <a:pt x="1524" y="6192"/>
                  </a:lnTo>
                  <a:lnTo>
                    <a:pt x="1524" y="7359"/>
                  </a:lnTo>
                  <a:cubicBezTo>
                    <a:pt x="1524" y="7454"/>
                    <a:pt x="1572" y="7525"/>
                    <a:pt x="1667" y="7573"/>
                  </a:cubicBezTo>
                  <a:cubicBezTo>
                    <a:pt x="1702" y="7582"/>
                    <a:pt x="1737" y="7587"/>
                    <a:pt x="1771" y="7587"/>
                  </a:cubicBezTo>
                  <a:cubicBezTo>
                    <a:pt x="1829" y="7587"/>
                    <a:pt x="1884" y="7571"/>
                    <a:pt x="1929" y="7525"/>
                  </a:cubicBezTo>
                  <a:lnTo>
                    <a:pt x="3239" y="6192"/>
                  </a:lnTo>
                  <a:lnTo>
                    <a:pt x="6549" y="6192"/>
                  </a:lnTo>
                  <a:cubicBezTo>
                    <a:pt x="6668" y="6192"/>
                    <a:pt x="6787" y="6097"/>
                    <a:pt x="6787" y="5954"/>
                  </a:cubicBezTo>
                  <a:lnTo>
                    <a:pt x="6787" y="2096"/>
                  </a:lnTo>
                  <a:cubicBezTo>
                    <a:pt x="6787" y="1977"/>
                    <a:pt x="6668" y="1881"/>
                    <a:pt x="6549" y="1881"/>
                  </a:cubicBezTo>
                  <a:lnTo>
                    <a:pt x="5239" y="1881"/>
                  </a:lnTo>
                  <a:lnTo>
                    <a:pt x="5239" y="238"/>
                  </a:lnTo>
                  <a:cubicBezTo>
                    <a:pt x="5239" y="119"/>
                    <a:pt x="5144" y="0"/>
                    <a:pt x="5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5"/>
            <p:cNvSpPr/>
            <p:nvPr/>
          </p:nvSpPr>
          <p:spPr>
            <a:xfrm>
              <a:off x="5012545" y="1384455"/>
              <a:ext cx="67065" cy="17253"/>
            </a:xfrm>
            <a:custGeom>
              <a:avLst/>
              <a:gdLst/>
              <a:ahLst/>
              <a:cxnLst/>
              <a:rect l="l" t="t" r="r" b="b"/>
              <a:pathLst>
                <a:path w="1858" h="478" extrusionOk="0">
                  <a:moveTo>
                    <a:pt x="238" y="1"/>
                  </a:moveTo>
                  <a:cubicBezTo>
                    <a:pt x="95" y="1"/>
                    <a:pt x="0" y="120"/>
                    <a:pt x="0" y="239"/>
                  </a:cubicBezTo>
                  <a:cubicBezTo>
                    <a:pt x="0" y="382"/>
                    <a:pt x="95" y="477"/>
                    <a:pt x="238" y="477"/>
                  </a:cubicBezTo>
                  <a:lnTo>
                    <a:pt x="1620" y="477"/>
                  </a:lnTo>
                  <a:cubicBezTo>
                    <a:pt x="1762" y="477"/>
                    <a:pt x="1858" y="382"/>
                    <a:pt x="1858" y="239"/>
                  </a:cubicBezTo>
                  <a:cubicBezTo>
                    <a:pt x="1858" y="120"/>
                    <a:pt x="1762"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5"/>
            <p:cNvSpPr/>
            <p:nvPr/>
          </p:nvSpPr>
          <p:spPr>
            <a:xfrm>
              <a:off x="4839758" y="1764391"/>
              <a:ext cx="16351" cy="16387"/>
            </a:xfrm>
            <a:custGeom>
              <a:avLst/>
              <a:gdLst/>
              <a:ahLst/>
              <a:cxnLst/>
              <a:rect l="l" t="t" r="r" b="b"/>
              <a:pathLst>
                <a:path w="453" h="454" extrusionOk="0">
                  <a:moveTo>
                    <a:pt x="215" y="1"/>
                  </a:moveTo>
                  <a:cubicBezTo>
                    <a:pt x="96" y="1"/>
                    <a:pt x="0" y="96"/>
                    <a:pt x="0" y="215"/>
                  </a:cubicBezTo>
                  <a:cubicBezTo>
                    <a:pt x="0" y="358"/>
                    <a:pt x="96" y="453"/>
                    <a:pt x="215" y="453"/>
                  </a:cubicBezTo>
                  <a:cubicBezTo>
                    <a:pt x="358" y="453"/>
                    <a:pt x="453" y="358"/>
                    <a:pt x="453" y="215"/>
                  </a:cubicBezTo>
                  <a:cubicBezTo>
                    <a:pt x="453" y="96"/>
                    <a:pt x="358"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5"/>
            <p:cNvSpPr/>
            <p:nvPr/>
          </p:nvSpPr>
          <p:spPr>
            <a:xfrm>
              <a:off x="4739198" y="1456645"/>
              <a:ext cx="218375" cy="324133"/>
            </a:xfrm>
            <a:custGeom>
              <a:avLst/>
              <a:gdLst/>
              <a:ahLst/>
              <a:cxnLst/>
              <a:rect l="l" t="t" r="r" b="b"/>
              <a:pathLst>
                <a:path w="6050" h="8980" extrusionOk="0">
                  <a:moveTo>
                    <a:pt x="2991" y="475"/>
                  </a:moveTo>
                  <a:cubicBezTo>
                    <a:pt x="3018" y="475"/>
                    <a:pt x="3045" y="476"/>
                    <a:pt x="3072" y="478"/>
                  </a:cubicBezTo>
                  <a:cubicBezTo>
                    <a:pt x="3691" y="501"/>
                    <a:pt x="4168" y="1025"/>
                    <a:pt x="4168" y="1668"/>
                  </a:cubicBezTo>
                  <a:lnTo>
                    <a:pt x="4168" y="1835"/>
                  </a:lnTo>
                  <a:cubicBezTo>
                    <a:pt x="3906" y="1740"/>
                    <a:pt x="3715" y="1478"/>
                    <a:pt x="3715" y="1168"/>
                  </a:cubicBezTo>
                  <a:cubicBezTo>
                    <a:pt x="3715" y="1097"/>
                    <a:pt x="3668" y="1001"/>
                    <a:pt x="3596" y="954"/>
                  </a:cubicBezTo>
                  <a:cubicBezTo>
                    <a:pt x="3565" y="942"/>
                    <a:pt x="3533" y="936"/>
                    <a:pt x="3501" y="936"/>
                  </a:cubicBezTo>
                  <a:cubicBezTo>
                    <a:pt x="3408" y="936"/>
                    <a:pt x="3316" y="985"/>
                    <a:pt x="3263" y="1073"/>
                  </a:cubicBezTo>
                  <a:cubicBezTo>
                    <a:pt x="3025" y="1549"/>
                    <a:pt x="2524" y="1859"/>
                    <a:pt x="1977" y="1859"/>
                  </a:cubicBezTo>
                  <a:lnTo>
                    <a:pt x="1858" y="1859"/>
                  </a:lnTo>
                  <a:lnTo>
                    <a:pt x="1858" y="1644"/>
                  </a:lnTo>
                  <a:cubicBezTo>
                    <a:pt x="1858" y="1005"/>
                    <a:pt x="2362" y="475"/>
                    <a:pt x="2991" y="475"/>
                  </a:cubicBezTo>
                  <a:close/>
                  <a:moveTo>
                    <a:pt x="3382" y="1716"/>
                  </a:moveTo>
                  <a:cubicBezTo>
                    <a:pt x="3548" y="2025"/>
                    <a:pt x="3834" y="2240"/>
                    <a:pt x="4168" y="2311"/>
                  </a:cubicBezTo>
                  <a:lnTo>
                    <a:pt x="4168" y="2573"/>
                  </a:lnTo>
                  <a:cubicBezTo>
                    <a:pt x="4168" y="3192"/>
                    <a:pt x="3668" y="3740"/>
                    <a:pt x="3025" y="3740"/>
                  </a:cubicBezTo>
                  <a:cubicBezTo>
                    <a:pt x="2358" y="3740"/>
                    <a:pt x="1858" y="3216"/>
                    <a:pt x="1858" y="2573"/>
                  </a:cubicBezTo>
                  <a:lnTo>
                    <a:pt x="1858" y="2335"/>
                  </a:lnTo>
                  <a:lnTo>
                    <a:pt x="1977" y="2335"/>
                  </a:lnTo>
                  <a:cubicBezTo>
                    <a:pt x="2524" y="2335"/>
                    <a:pt x="3025" y="2121"/>
                    <a:pt x="3382" y="1716"/>
                  </a:cubicBezTo>
                  <a:close/>
                  <a:moveTo>
                    <a:pt x="3239" y="4193"/>
                  </a:moveTo>
                  <a:lnTo>
                    <a:pt x="3239" y="4431"/>
                  </a:lnTo>
                  <a:cubicBezTo>
                    <a:pt x="3239" y="4550"/>
                    <a:pt x="3358" y="4669"/>
                    <a:pt x="3477" y="4669"/>
                  </a:cubicBezTo>
                  <a:lnTo>
                    <a:pt x="3668" y="4669"/>
                  </a:lnTo>
                  <a:cubicBezTo>
                    <a:pt x="3572" y="4931"/>
                    <a:pt x="3310" y="5121"/>
                    <a:pt x="3025" y="5121"/>
                  </a:cubicBezTo>
                  <a:cubicBezTo>
                    <a:pt x="2715" y="5121"/>
                    <a:pt x="2453" y="4931"/>
                    <a:pt x="2358" y="4645"/>
                  </a:cubicBezTo>
                  <a:lnTo>
                    <a:pt x="2548" y="4645"/>
                  </a:lnTo>
                  <a:cubicBezTo>
                    <a:pt x="2559" y="4647"/>
                    <a:pt x="2569" y="4648"/>
                    <a:pt x="2579" y="4648"/>
                  </a:cubicBezTo>
                  <a:cubicBezTo>
                    <a:pt x="2687" y="4648"/>
                    <a:pt x="2786" y="4539"/>
                    <a:pt x="2786" y="4431"/>
                  </a:cubicBezTo>
                  <a:lnTo>
                    <a:pt x="2786" y="4193"/>
                  </a:lnTo>
                  <a:close/>
                  <a:moveTo>
                    <a:pt x="3029" y="1"/>
                  </a:moveTo>
                  <a:cubicBezTo>
                    <a:pt x="2120" y="1"/>
                    <a:pt x="1381" y="730"/>
                    <a:pt x="1381" y="1621"/>
                  </a:cubicBezTo>
                  <a:lnTo>
                    <a:pt x="1381" y="2549"/>
                  </a:lnTo>
                  <a:cubicBezTo>
                    <a:pt x="1381" y="3192"/>
                    <a:pt x="1762" y="3764"/>
                    <a:pt x="2310" y="4026"/>
                  </a:cubicBezTo>
                  <a:lnTo>
                    <a:pt x="2310" y="4193"/>
                  </a:lnTo>
                  <a:lnTo>
                    <a:pt x="1620" y="4193"/>
                  </a:lnTo>
                  <a:cubicBezTo>
                    <a:pt x="715" y="4193"/>
                    <a:pt x="0" y="4907"/>
                    <a:pt x="0" y="5812"/>
                  </a:cubicBezTo>
                  <a:lnTo>
                    <a:pt x="0" y="8741"/>
                  </a:lnTo>
                  <a:cubicBezTo>
                    <a:pt x="0" y="8884"/>
                    <a:pt x="95" y="8979"/>
                    <a:pt x="214" y="8979"/>
                  </a:cubicBezTo>
                  <a:lnTo>
                    <a:pt x="1953" y="8979"/>
                  </a:lnTo>
                  <a:cubicBezTo>
                    <a:pt x="2072" y="8979"/>
                    <a:pt x="2191" y="8908"/>
                    <a:pt x="2191" y="8789"/>
                  </a:cubicBezTo>
                  <a:cubicBezTo>
                    <a:pt x="2215" y="8646"/>
                    <a:pt x="2120" y="8527"/>
                    <a:pt x="1977" y="8527"/>
                  </a:cubicBezTo>
                  <a:lnTo>
                    <a:pt x="1381" y="8527"/>
                  </a:lnTo>
                  <a:lnTo>
                    <a:pt x="1381" y="5836"/>
                  </a:lnTo>
                  <a:cubicBezTo>
                    <a:pt x="1381" y="5717"/>
                    <a:pt x="1310" y="5621"/>
                    <a:pt x="1191" y="5598"/>
                  </a:cubicBezTo>
                  <a:cubicBezTo>
                    <a:pt x="1178" y="5596"/>
                    <a:pt x="1166" y="5595"/>
                    <a:pt x="1154" y="5595"/>
                  </a:cubicBezTo>
                  <a:cubicBezTo>
                    <a:pt x="1028" y="5595"/>
                    <a:pt x="929" y="5703"/>
                    <a:pt x="929" y="5812"/>
                  </a:cubicBezTo>
                  <a:lnTo>
                    <a:pt x="929" y="8527"/>
                  </a:lnTo>
                  <a:lnTo>
                    <a:pt x="453" y="8527"/>
                  </a:lnTo>
                  <a:lnTo>
                    <a:pt x="453" y="5812"/>
                  </a:lnTo>
                  <a:cubicBezTo>
                    <a:pt x="453" y="5169"/>
                    <a:pt x="977" y="4669"/>
                    <a:pt x="1620" y="4669"/>
                  </a:cubicBezTo>
                  <a:lnTo>
                    <a:pt x="1881" y="4669"/>
                  </a:lnTo>
                  <a:cubicBezTo>
                    <a:pt x="1977" y="5193"/>
                    <a:pt x="2453" y="5598"/>
                    <a:pt x="3025" y="5598"/>
                  </a:cubicBezTo>
                  <a:cubicBezTo>
                    <a:pt x="3572" y="5598"/>
                    <a:pt x="4049" y="5193"/>
                    <a:pt x="4168" y="4669"/>
                  </a:cubicBezTo>
                  <a:lnTo>
                    <a:pt x="4406" y="4669"/>
                  </a:lnTo>
                  <a:cubicBezTo>
                    <a:pt x="5049" y="4669"/>
                    <a:pt x="5573" y="5169"/>
                    <a:pt x="5573" y="5812"/>
                  </a:cubicBezTo>
                  <a:lnTo>
                    <a:pt x="5573" y="8527"/>
                  </a:lnTo>
                  <a:lnTo>
                    <a:pt x="5120" y="8527"/>
                  </a:lnTo>
                  <a:lnTo>
                    <a:pt x="5120" y="5836"/>
                  </a:lnTo>
                  <a:cubicBezTo>
                    <a:pt x="5120" y="5717"/>
                    <a:pt x="5025" y="5598"/>
                    <a:pt x="4906" y="5598"/>
                  </a:cubicBezTo>
                  <a:cubicBezTo>
                    <a:pt x="4891" y="5595"/>
                    <a:pt x="4877" y="5594"/>
                    <a:pt x="4863" y="5594"/>
                  </a:cubicBezTo>
                  <a:cubicBezTo>
                    <a:pt x="4740" y="5594"/>
                    <a:pt x="4644" y="5684"/>
                    <a:pt x="4644" y="5812"/>
                  </a:cubicBezTo>
                  <a:lnTo>
                    <a:pt x="4644" y="8527"/>
                  </a:lnTo>
                  <a:lnTo>
                    <a:pt x="4072" y="8527"/>
                  </a:lnTo>
                  <a:cubicBezTo>
                    <a:pt x="3953" y="8527"/>
                    <a:pt x="3858" y="8598"/>
                    <a:pt x="3834" y="8717"/>
                  </a:cubicBezTo>
                  <a:cubicBezTo>
                    <a:pt x="3810" y="8860"/>
                    <a:pt x="3930" y="8979"/>
                    <a:pt x="4072" y="8979"/>
                  </a:cubicBezTo>
                  <a:lnTo>
                    <a:pt x="5811" y="8979"/>
                  </a:lnTo>
                  <a:cubicBezTo>
                    <a:pt x="5930" y="8979"/>
                    <a:pt x="6049" y="8884"/>
                    <a:pt x="6049" y="8741"/>
                  </a:cubicBezTo>
                  <a:lnTo>
                    <a:pt x="6049" y="5812"/>
                  </a:lnTo>
                  <a:cubicBezTo>
                    <a:pt x="6049" y="4931"/>
                    <a:pt x="5311" y="4193"/>
                    <a:pt x="4406" y="4193"/>
                  </a:cubicBezTo>
                  <a:lnTo>
                    <a:pt x="3715" y="4193"/>
                  </a:lnTo>
                  <a:lnTo>
                    <a:pt x="3715" y="4026"/>
                  </a:lnTo>
                  <a:cubicBezTo>
                    <a:pt x="4287" y="3764"/>
                    <a:pt x="4644" y="3192"/>
                    <a:pt x="4644" y="2573"/>
                  </a:cubicBezTo>
                  <a:lnTo>
                    <a:pt x="4644" y="1644"/>
                  </a:lnTo>
                  <a:cubicBezTo>
                    <a:pt x="4644" y="763"/>
                    <a:pt x="3953" y="49"/>
                    <a:pt x="3072" y="1"/>
                  </a:cubicBezTo>
                  <a:cubicBezTo>
                    <a:pt x="3058" y="1"/>
                    <a:pt x="3043" y="1"/>
                    <a:pt x="3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85"/>
        <p:cNvGrpSpPr/>
        <p:nvPr/>
      </p:nvGrpSpPr>
      <p:grpSpPr>
        <a:xfrm>
          <a:off x="0" y="0"/>
          <a:ext cx="0" cy="0"/>
          <a:chOff x="0" y="0"/>
          <a:chExt cx="0" cy="0"/>
        </a:xfrm>
      </p:grpSpPr>
      <p:sp>
        <p:nvSpPr>
          <p:cNvPr id="2486" name="Google Shape;2486;p46"/>
          <p:cNvSpPr txBox="1">
            <a:spLocks noGrp="1"/>
          </p:cNvSpPr>
          <p:nvPr>
            <p:ph type="subTitle" idx="2"/>
          </p:nvPr>
        </p:nvSpPr>
        <p:spPr>
          <a:xfrm>
            <a:off x="3579000" y="1938938"/>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2487" name="Google Shape;2487;p46"/>
          <p:cNvSpPr txBox="1">
            <a:spLocks noGrp="1"/>
          </p:cNvSpPr>
          <p:nvPr>
            <p:ph type="subTitle" idx="5"/>
          </p:nvPr>
        </p:nvSpPr>
        <p:spPr>
          <a:xfrm>
            <a:off x="6048848" y="1938938"/>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2488" name="Google Shape;2488;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Kaleidoscope of literary wonders</a:t>
            </a:r>
            <a:endParaRPr/>
          </a:p>
        </p:txBody>
      </p:sp>
      <p:sp>
        <p:nvSpPr>
          <p:cNvPr id="2489" name="Google Shape;2489;p46"/>
          <p:cNvSpPr txBox="1">
            <a:spLocks noGrp="1"/>
          </p:cNvSpPr>
          <p:nvPr>
            <p:ph type="subTitle" idx="1"/>
          </p:nvPr>
        </p:nvSpPr>
        <p:spPr>
          <a:xfrm>
            <a:off x="1109152" y="1938938"/>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2490" name="Google Shape;2490;p46"/>
          <p:cNvSpPr txBox="1">
            <a:spLocks noGrp="1"/>
          </p:cNvSpPr>
          <p:nvPr>
            <p:ph type="subTitle" idx="3"/>
          </p:nvPr>
        </p:nvSpPr>
        <p:spPr>
          <a:xfrm>
            <a:off x="1109152" y="3594650"/>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2491" name="Google Shape;2491;p46"/>
          <p:cNvSpPr txBox="1">
            <a:spLocks noGrp="1"/>
          </p:cNvSpPr>
          <p:nvPr>
            <p:ph type="subTitle" idx="4"/>
          </p:nvPr>
        </p:nvSpPr>
        <p:spPr>
          <a:xfrm>
            <a:off x="3579000" y="3594650"/>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2492" name="Google Shape;2492;p46"/>
          <p:cNvSpPr txBox="1">
            <a:spLocks noGrp="1"/>
          </p:cNvSpPr>
          <p:nvPr>
            <p:ph type="subTitle" idx="6"/>
          </p:nvPr>
        </p:nvSpPr>
        <p:spPr>
          <a:xfrm>
            <a:off x="6048848" y="3594650"/>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2493" name="Google Shape;2493;p46"/>
          <p:cNvSpPr txBox="1">
            <a:spLocks noGrp="1"/>
          </p:cNvSpPr>
          <p:nvPr>
            <p:ph type="subTitle" idx="7"/>
          </p:nvPr>
        </p:nvSpPr>
        <p:spPr>
          <a:xfrm>
            <a:off x="1113050" y="1442423"/>
            <a:ext cx="19782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Manrope"/>
                <a:ea typeface="Manrope"/>
                <a:cs typeface="Manrope"/>
                <a:sym typeface="Manrope"/>
              </a:rPr>
              <a:t>Uncover</a:t>
            </a:r>
            <a:endParaRPr>
              <a:latin typeface="Manrope"/>
              <a:ea typeface="Manrope"/>
              <a:cs typeface="Manrope"/>
              <a:sym typeface="Manrope"/>
            </a:endParaRPr>
          </a:p>
        </p:txBody>
      </p:sp>
      <p:sp>
        <p:nvSpPr>
          <p:cNvPr id="2494" name="Google Shape;2494;p46"/>
          <p:cNvSpPr txBox="1">
            <a:spLocks noGrp="1"/>
          </p:cNvSpPr>
          <p:nvPr>
            <p:ph type="subTitle" idx="8"/>
          </p:nvPr>
        </p:nvSpPr>
        <p:spPr>
          <a:xfrm>
            <a:off x="3582900" y="1442423"/>
            <a:ext cx="19782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Manrope"/>
                <a:ea typeface="Manrope"/>
                <a:cs typeface="Manrope"/>
                <a:sym typeface="Manrope"/>
              </a:rPr>
              <a:t>Examine</a:t>
            </a:r>
            <a:endParaRPr>
              <a:latin typeface="Manrope"/>
              <a:ea typeface="Manrope"/>
              <a:cs typeface="Manrope"/>
              <a:sym typeface="Manrope"/>
            </a:endParaRPr>
          </a:p>
        </p:txBody>
      </p:sp>
      <p:sp>
        <p:nvSpPr>
          <p:cNvPr id="2495" name="Google Shape;2495;p46"/>
          <p:cNvSpPr txBox="1">
            <a:spLocks noGrp="1"/>
          </p:cNvSpPr>
          <p:nvPr>
            <p:ph type="subTitle" idx="9"/>
          </p:nvPr>
        </p:nvSpPr>
        <p:spPr>
          <a:xfrm>
            <a:off x="6052749" y="1442423"/>
            <a:ext cx="19782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Manrope"/>
                <a:ea typeface="Manrope"/>
                <a:cs typeface="Manrope"/>
                <a:sym typeface="Manrope"/>
              </a:rPr>
              <a:t>Bridge</a:t>
            </a:r>
            <a:endParaRPr>
              <a:latin typeface="Manrope"/>
              <a:ea typeface="Manrope"/>
              <a:cs typeface="Manrope"/>
              <a:sym typeface="Manrope"/>
            </a:endParaRPr>
          </a:p>
        </p:txBody>
      </p:sp>
      <p:sp>
        <p:nvSpPr>
          <p:cNvPr id="2496" name="Google Shape;2496;p46"/>
          <p:cNvSpPr txBox="1">
            <a:spLocks noGrp="1"/>
          </p:cNvSpPr>
          <p:nvPr>
            <p:ph type="subTitle" idx="13"/>
          </p:nvPr>
        </p:nvSpPr>
        <p:spPr>
          <a:xfrm>
            <a:off x="1113050" y="3098125"/>
            <a:ext cx="19782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Manrope"/>
                <a:ea typeface="Manrope"/>
                <a:cs typeface="Manrope"/>
                <a:sym typeface="Manrope"/>
              </a:rPr>
              <a:t>Embrace</a:t>
            </a:r>
            <a:endParaRPr>
              <a:latin typeface="Manrope"/>
              <a:ea typeface="Manrope"/>
              <a:cs typeface="Manrope"/>
              <a:sym typeface="Manrope"/>
            </a:endParaRPr>
          </a:p>
        </p:txBody>
      </p:sp>
      <p:sp>
        <p:nvSpPr>
          <p:cNvPr id="2497" name="Google Shape;2497;p46"/>
          <p:cNvSpPr txBox="1">
            <a:spLocks noGrp="1"/>
          </p:cNvSpPr>
          <p:nvPr>
            <p:ph type="subTitle" idx="14"/>
          </p:nvPr>
        </p:nvSpPr>
        <p:spPr>
          <a:xfrm>
            <a:off x="3582900" y="3098125"/>
            <a:ext cx="19782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Manrope"/>
                <a:ea typeface="Manrope"/>
                <a:cs typeface="Manrope"/>
                <a:sym typeface="Manrope"/>
              </a:rPr>
              <a:t>Decode</a:t>
            </a:r>
            <a:endParaRPr>
              <a:latin typeface="Manrope"/>
              <a:ea typeface="Manrope"/>
              <a:cs typeface="Manrope"/>
              <a:sym typeface="Manrope"/>
            </a:endParaRPr>
          </a:p>
        </p:txBody>
      </p:sp>
      <p:sp>
        <p:nvSpPr>
          <p:cNvPr id="2498" name="Google Shape;2498;p46"/>
          <p:cNvSpPr txBox="1">
            <a:spLocks noGrp="1"/>
          </p:cNvSpPr>
          <p:nvPr>
            <p:ph type="subTitle" idx="15"/>
          </p:nvPr>
        </p:nvSpPr>
        <p:spPr>
          <a:xfrm>
            <a:off x="6052749" y="3098125"/>
            <a:ext cx="19782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Manrope"/>
                <a:ea typeface="Manrope"/>
                <a:cs typeface="Manrope"/>
                <a:sym typeface="Manrope"/>
              </a:rPr>
              <a:t>Immerse</a:t>
            </a:r>
            <a:endParaRPr>
              <a:latin typeface="Manrope"/>
              <a:ea typeface="Manrope"/>
              <a:cs typeface="Manrope"/>
              <a:sym typeface="Manrope"/>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02"/>
        <p:cNvGrpSpPr/>
        <p:nvPr/>
      </p:nvGrpSpPr>
      <p:grpSpPr>
        <a:xfrm>
          <a:off x="0" y="0"/>
          <a:ext cx="0" cy="0"/>
          <a:chOff x="0" y="0"/>
          <a:chExt cx="0" cy="0"/>
        </a:xfrm>
      </p:grpSpPr>
      <p:sp>
        <p:nvSpPr>
          <p:cNvPr id="2503" name="Google Shape;2503;p47"/>
          <p:cNvSpPr txBox="1">
            <a:spLocks noGrp="1"/>
          </p:cNvSpPr>
          <p:nvPr>
            <p:ph type="title"/>
          </p:nvPr>
        </p:nvSpPr>
        <p:spPr>
          <a:xfrm>
            <a:off x="4248850" y="820700"/>
            <a:ext cx="3925800" cy="185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grpSp>
        <p:nvGrpSpPr>
          <p:cNvPr id="2504" name="Google Shape;2504;p47"/>
          <p:cNvGrpSpPr/>
          <p:nvPr/>
        </p:nvGrpSpPr>
        <p:grpSpPr>
          <a:xfrm rot="10653984">
            <a:off x="1216429" y="2795461"/>
            <a:ext cx="2443093" cy="1684910"/>
            <a:chOff x="6145250" y="3288775"/>
            <a:chExt cx="2034075" cy="1402825"/>
          </a:xfrm>
        </p:grpSpPr>
        <p:sp>
          <p:nvSpPr>
            <p:cNvPr id="2505" name="Google Shape;2505;p47"/>
            <p:cNvSpPr/>
            <p:nvPr/>
          </p:nvSpPr>
          <p:spPr>
            <a:xfrm>
              <a:off x="6991650" y="3621925"/>
              <a:ext cx="11475" cy="3300"/>
            </a:xfrm>
            <a:custGeom>
              <a:avLst/>
              <a:gdLst/>
              <a:ahLst/>
              <a:cxnLst/>
              <a:rect l="l" t="t" r="r" b="b"/>
              <a:pathLst>
                <a:path w="459" h="132" extrusionOk="0">
                  <a:moveTo>
                    <a:pt x="457" y="1"/>
                  </a:moveTo>
                  <a:lnTo>
                    <a:pt x="457" y="1"/>
                  </a:lnTo>
                  <a:cubicBezTo>
                    <a:pt x="305" y="45"/>
                    <a:pt x="153" y="88"/>
                    <a:pt x="0" y="130"/>
                  </a:cubicBezTo>
                  <a:cubicBezTo>
                    <a:pt x="30" y="130"/>
                    <a:pt x="58" y="132"/>
                    <a:pt x="88" y="132"/>
                  </a:cubicBezTo>
                  <a:cubicBezTo>
                    <a:pt x="211" y="122"/>
                    <a:pt x="334" y="114"/>
                    <a:pt x="459" y="105"/>
                  </a:cubicBezTo>
                  <a:cubicBezTo>
                    <a:pt x="452" y="72"/>
                    <a:pt x="449" y="37"/>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7"/>
            <p:cNvSpPr/>
            <p:nvPr/>
          </p:nvSpPr>
          <p:spPr>
            <a:xfrm>
              <a:off x="8083900" y="3504550"/>
              <a:ext cx="3625" cy="20700"/>
            </a:xfrm>
            <a:custGeom>
              <a:avLst/>
              <a:gdLst/>
              <a:ahLst/>
              <a:cxnLst/>
              <a:rect l="l" t="t" r="r" b="b"/>
              <a:pathLst>
                <a:path w="145" h="828" extrusionOk="0">
                  <a:moveTo>
                    <a:pt x="0" y="0"/>
                  </a:moveTo>
                  <a:lnTo>
                    <a:pt x="0" y="0"/>
                  </a:lnTo>
                  <a:cubicBezTo>
                    <a:pt x="30" y="264"/>
                    <a:pt x="62" y="529"/>
                    <a:pt x="91" y="796"/>
                  </a:cubicBezTo>
                  <a:cubicBezTo>
                    <a:pt x="94" y="804"/>
                    <a:pt x="95" y="814"/>
                    <a:pt x="98" y="823"/>
                  </a:cubicBezTo>
                  <a:cubicBezTo>
                    <a:pt x="114" y="824"/>
                    <a:pt x="130" y="825"/>
                    <a:pt x="145" y="828"/>
                  </a:cubicBezTo>
                  <a:cubicBezTo>
                    <a:pt x="98" y="552"/>
                    <a:pt x="49" y="27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7"/>
            <p:cNvSpPr/>
            <p:nvPr/>
          </p:nvSpPr>
          <p:spPr>
            <a:xfrm>
              <a:off x="7162975" y="3601450"/>
              <a:ext cx="8650" cy="3825"/>
            </a:xfrm>
            <a:custGeom>
              <a:avLst/>
              <a:gdLst/>
              <a:ahLst/>
              <a:cxnLst/>
              <a:rect l="l" t="t" r="r" b="b"/>
              <a:pathLst>
                <a:path w="346" h="153" extrusionOk="0">
                  <a:moveTo>
                    <a:pt x="346" y="0"/>
                  </a:moveTo>
                  <a:lnTo>
                    <a:pt x="346" y="0"/>
                  </a:lnTo>
                  <a:cubicBezTo>
                    <a:pt x="231" y="42"/>
                    <a:pt x="116" y="84"/>
                    <a:pt x="1" y="123"/>
                  </a:cubicBezTo>
                  <a:cubicBezTo>
                    <a:pt x="25" y="131"/>
                    <a:pt x="48" y="141"/>
                    <a:pt x="70" y="153"/>
                  </a:cubicBezTo>
                  <a:cubicBezTo>
                    <a:pt x="162" y="103"/>
                    <a:pt x="254" y="53"/>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8" name="Google Shape;2508;p47"/>
            <p:cNvGrpSpPr/>
            <p:nvPr/>
          </p:nvGrpSpPr>
          <p:grpSpPr>
            <a:xfrm>
              <a:off x="6227525" y="3353250"/>
              <a:ext cx="1915525" cy="1326025"/>
              <a:chOff x="6227525" y="3353250"/>
              <a:chExt cx="1915525" cy="1326025"/>
            </a:xfrm>
          </p:grpSpPr>
          <p:sp>
            <p:nvSpPr>
              <p:cNvPr id="2509" name="Google Shape;2509;p47"/>
              <p:cNvSpPr/>
              <p:nvPr/>
            </p:nvSpPr>
            <p:spPr>
              <a:xfrm>
                <a:off x="6480750" y="3666700"/>
                <a:ext cx="836175" cy="1012575"/>
              </a:xfrm>
              <a:custGeom>
                <a:avLst/>
                <a:gdLst/>
                <a:ahLst/>
                <a:cxnLst/>
                <a:rect l="l" t="t" r="r" b="b"/>
                <a:pathLst>
                  <a:path w="33447" h="40503" extrusionOk="0">
                    <a:moveTo>
                      <a:pt x="25355" y="4453"/>
                    </a:moveTo>
                    <a:cubicBezTo>
                      <a:pt x="25364" y="4453"/>
                      <a:pt x="25372" y="4457"/>
                      <a:pt x="25376" y="4467"/>
                    </a:cubicBezTo>
                    <a:cubicBezTo>
                      <a:pt x="25539" y="4843"/>
                      <a:pt x="25648" y="5225"/>
                      <a:pt x="25760" y="5620"/>
                    </a:cubicBezTo>
                    <a:cubicBezTo>
                      <a:pt x="25788" y="5717"/>
                      <a:pt x="25716" y="5775"/>
                      <a:pt x="25640" y="5775"/>
                    </a:cubicBezTo>
                    <a:cubicBezTo>
                      <a:pt x="25589" y="5775"/>
                      <a:pt x="25535" y="5748"/>
                      <a:pt x="25511" y="5686"/>
                    </a:cubicBezTo>
                    <a:cubicBezTo>
                      <a:pt x="25221" y="5746"/>
                      <a:pt x="25125" y="5893"/>
                      <a:pt x="25222" y="6130"/>
                    </a:cubicBezTo>
                    <a:cubicBezTo>
                      <a:pt x="25228" y="6207"/>
                      <a:pt x="25233" y="6283"/>
                      <a:pt x="25237" y="6360"/>
                    </a:cubicBezTo>
                    <a:cubicBezTo>
                      <a:pt x="25223" y="6436"/>
                      <a:pt x="25215" y="6515"/>
                      <a:pt x="25179" y="6584"/>
                    </a:cubicBezTo>
                    <a:cubicBezTo>
                      <a:pt x="25080" y="6771"/>
                      <a:pt x="24965" y="6733"/>
                      <a:pt x="24826" y="6844"/>
                    </a:cubicBezTo>
                    <a:lnTo>
                      <a:pt x="24685" y="6829"/>
                    </a:lnTo>
                    <a:cubicBezTo>
                      <a:pt x="24439" y="6987"/>
                      <a:pt x="24324" y="7196"/>
                      <a:pt x="24339" y="7454"/>
                    </a:cubicBezTo>
                    <a:cubicBezTo>
                      <a:pt x="24305" y="7528"/>
                      <a:pt x="24317" y="7627"/>
                      <a:pt x="24275" y="7704"/>
                    </a:cubicBezTo>
                    <a:cubicBezTo>
                      <a:pt x="24154" y="7934"/>
                      <a:pt x="24133" y="7891"/>
                      <a:pt x="23921" y="8023"/>
                    </a:cubicBezTo>
                    <a:cubicBezTo>
                      <a:pt x="23914" y="8028"/>
                      <a:pt x="23893" y="8030"/>
                      <a:pt x="23866" y="8030"/>
                    </a:cubicBezTo>
                    <a:cubicBezTo>
                      <a:pt x="23766" y="8030"/>
                      <a:pt x="23573" y="8003"/>
                      <a:pt x="23605" y="7989"/>
                    </a:cubicBezTo>
                    <a:lnTo>
                      <a:pt x="23605" y="7989"/>
                    </a:lnTo>
                    <a:cubicBezTo>
                      <a:pt x="23138" y="8071"/>
                      <a:pt x="23023" y="8418"/>
                      <a:pt x="22787" y="8731"/>
                    </a:cubicBezTo>
                    <a:cubicBezTo>
                      <a:pt x="22563" y="9025"/>
                      <a:pt x="22305" y="9293"/>
                      <a:pt x="22017" y="9526"/>
                    </a:cubicBezTo>
                    <a:cubicBezTo>
                      <a:pt x="21287" y="10118"/>
                      <a:pt x="20346" y="10382"/>
                      <a:pt x="19872" y="11248"/>
                    </a:cubicBezTo>
                    <a:cubicBezTo>
                      <a:pt x="19846" y="11298"/>
                      <a:pt x="19800" y="11319"/>
                      <a:pt x="19754" y="11319"/>
                    </a:cubicBezTo>
                    <a:cubicBezTo>
                      <a:pt x="19665" y="11319"/>
                      <a:pt x="19573" y="11240"/>
                      <a:pt x="19607" y="11136"/>
                    </a:cubicBezTo>
                    <a:cubicBezTo>
                      <a:pt x="19912" y="10217"/>
                      <a:pt x="20906" y="9934"/>
                      <a:pt x="21625" y="9412"/>
                    </a:cubicBezTo>
                    <a:cubicBezTo>
                      <a:pt x="22031" y="9119"/>
                      <a:pt x="22369" y="8762"/>
                      <a:pt x="22658" y="8355"/>
                    </a:cubicBezTo>
                    <a:cubicBezTo>
                      <a:pt x="22795" y="8161"/>
                      <a:pt x="22908" y="7870"/>
                      <a:pt x="23119" y="7735"/>
                    </a:cubicBezTo>
                    <a:cubicBezTo>
                      <a:pt x="23246" y="7654"/>
                      <a:pt x="23352" y="7637"/>
                      <a:pt x="23445" y="7637"/>
                    </a:cubicBezTo>
                    <a:cubicBezTo>
                      <a:pt x="23511" y="7637"/>
                      <a:pt x="23572" y="7646"/>
                      <a:pt x="23629" y="7646"/>
                    </a:cubicBezTo>
                    <a:cubicBezTo>
                      <a:pt x="23769" y="7646"/>
                      <a:pt x="23892" y="7596"/>
                      <a:pt x="24047" y="7252"/>
                    </a:cubicBezTo>
                    <a:cubicBezTo>
                      <a:pt x="24159" y="7005"/>
                      <a:pt x="24116" y="6820"/>
                      <a:pt x="24309" y="6588"/>
                    </a:cubicBezTo>
                    <a:cubicBezTo>
                      <a:pt x="24374" y="6511"/>
                      <a:pt x="24523" y="6552"/>
                      <a:pt x="24585" y="6513"/>
                    </a:cubicBezTo>
                    <a:cubicBezTo>
                      <a:pt x="25153" y="6167"/>
                      <a:pt x="24795" y="6098"/>
                      <a:pt x="24929" y="5681"/>
                    </a:cubicBezTo>
                    <a:cubicBezTo>
                      <a:pt x="25006" y="5438"/>
                      <a:pt x="25199" y="5297"/>
                      <a:pt x="25384" y="5297"/>
                    </a:cubicBezTo>
                    <a:cubicBezTo>
                      <a:pt x="25402" y="5297"/>
                      <a:pt x="25420" y="5298"/>
                      <a:pt x="25437" y="5301"/>
                    </a:cubicBezTo>
                    <a:cubicBezTo>
                      <a:pt x="25386" y="5029"/>
                      <a:pt x="25344" y="4759"/>
                      <a:pt x="25325" y="4480"/>
                    </a:cubicBezTo>
                    <a:cubicBezTo>
                      <a:pt x="25324" y="4464"/>
                      <a:pt x="25340" y="4453"/>
                      <a:pt x="25355" y="4453"/>
                    </a:cubicBezTo>
                    <a:close/>
                    <a:moveTo>
                      <a:pt x="27263" y="9465"/>
                    </a:moveTo>
                    <a:cubicBezTo>
                      <a:pt x="27296" y="9465"/>
                      <a:pt x="27328" y="9487"/>
                      <a:pt x="27329" y="9531"/>
                    </a:cubicBezTo>
                    <a:cubicBezTo>
                      <a:pt x="27338" y="9834"/>
                      <a:pt x="27341" y="10137"/>
                      <a:pt x="27342" y="10440"/>
                    </a:cubicBezTo>
                    <a:cubicBezTo>
                      <a:pt x="27342" y="10495"/>
                      <a:pt x="27297" y="10532"/>
                      <a:pt x="27245" y="10534"/>
                    </a:cubicBezTo>
                    <a:cubicBezTo>
                      <a:pt x="27232" y="10535"/>
                      <a:pt x="27221" y="10536"/>
                      <a:pt x="27210" y="10536"/>
                    </a:cubicBezTo>
                    <a:cubicBezTo>
                      <a:pt x="27084" y="10536"/>
                      <a:pt x="27101" y="10475"/>
                      <a:pt x="26967" y="10475"/>
                    </a:cubicBezTo>
                    <a:cubicBezTo>
                      <a:pt x="26965" y="10475"/>
                      <a:pt x="26964" y="10475"/>
                      <a:pt x="26963" y="10475"/>
                    </a:cubicBezTo>
                    <a:cubicBezTo>
                      <a:pt x="26908" y="10415"/>
                      <a:pt x="26855" y="10385"/>
                      <a:pt x="26802" y="10385"/>
                    </a:cubicBezTo>
                    <a:cubicBezTo>
                      <a:pt x="26714" y="10385"/>
                      <a:pt x="26628" y="10468"/>
                      <a:pt x="26545" y="10633"/>
                    </a:cubicBezTo>
                    <a:cubicBezTo>
                      <a:pt x="26566" y="10755"/>
                      <a:pt x="26569" y="10877"/>
                      <a:pt x="26557" y="11000"/>
                    </a:cubicBezTo>
                    <a:cubicBezTo>
                      <a:pt x="26534" y="11086"/>
                      <a:pt x="26485" y="11161"/>
                      <a:pt x="26446" y="11239"/>
                    </a:cubicBezTo>
                    <a:cubicBezTo>
                      <a:pt x="26384" y="11289"/>
                      <a:pt x="26317" y="11332"/>
                      <a:pt x="26246" y="11369"/>
                    </a:cubicBezTo>
                    <a:cubicBezTo>
                      <a:pt x="26077" y="11538"/>
                      <a:pt x="25966" y="11734"/>
                      <a:pt x="25914" y="11960"/>
                    </a:cubicBezTo>
                    <a:cubicBezTo>
                      <a:pt x="25599" y="12352"/>
                      <a:pt x="25125" y="12420"/>
                      <a:pt x="24800" y="12823"/>
                    </a:cubicBezTo>
                    <a:cubicBezTo>
                      <a:pt x="24565" y="13113"/>
                      <a:pt x="24484" y="13430"/>
                      <a:pt x="24081" y="13499"/>
                    </a:cubicBezTo>
                    <a:cubicBezTo>
                      <a:pt x="24074" y="13500"/>
                      <a:pt x="24066" y="13500"/>
                      <a:pt x="24060" y="13500"/>
                    </a:cubicBezTo>
                    <a:cubicBezTo>
                      <a:pt x="23948" y="13500"/>
                      <a:pt x="23882" y="13353"/>
                      <a:pt x="23993" y="13288"/>
                    </a:cubicBezTo>
                    <a:cubicBezTo>
                      <a:pt x="24343" y="13084"/>
                      <a:pt x="24432" y="12775"/>
                      <a:pt x="24693" y="12498"/>
                    </a:cubicBezTo>
                    <a:cubicBezTo>
                      <a:pt x="24881" y="12297"/>
                      <a:pt x="25103" y="12257"/>
                      <a:pt x="25330" y="12113"/>
                    </a:cubicBezTo>
                    <a:cubicBezTo>
                      <a:pt x="25663" y="11902"/>
                      <a:pt x="25690" y="11596"/>
                      <a:pt x="25893" y="11303"/>
                    </a:cubicBezTo>
                    <a:cubicBezTo>
                      <a:pt x="26020" y="11117"/>
                      <a:pt x="26250" y="11088"/>
                      <a:pt x="26323" y="10816"/>
                    </a:cubicBezTo>
                    <a:cubicBezTo>
                      <a:pt x="26392" y="10564"/>
                      <a:pt x="26226" y="10167"/>
                      <a:pt x="26627" y="10095"/>
                    </a:cubicBezTo>
                    <a:cubicBezTo>
                      <a:pt x="26636" y="10093"/>
                      <a:pt x="26645" y="10093"/>
                      <a:pt x="26653" y="10093"/>
                    </a:cubicBezTo>
                    <a:cubicBezTo>
                      <a:pt x="26742" y="10093"/>
                      <a:pt x="26821" y="10172"/>
                      <a:pt x="26890" y="10172"/>
                    </a:cubicBezTo>
                    <a:cubicBezTo>
                      <a:pt x="26892" y="10172"/>
                      <a:pt x="26893" y="10172"/>
                      <a:pt x="26895" y="10172"/>
                    </a:cubicBezTo>
                    <a:cubicBezTo>
                      <a:pt x="27246" y="10154"/>
                      <a:pt x="27172" y="9896"/>
                      <a:pt x="27195" y="9530"/>
                    </a:cubicBezTo>
                    <a:cubicBezTo>
                      <a:pt x="27198" y="9487"/>
                      <a:pt x="27231" y="9465"/>
                      <a:pt x="27263" y="9465"/>
                    </a:cubicBezTo>
                    <a:close/>
                    <a:moveTo>
                      <a:pt x="28224" y="14581"/>
                    </a:moveTo>
                    <a:cubicBezTo>
                      <a:pt x="28245" y="14581"/>
                      <a:pt x="28266" y="14590"/>
                      <a:pt x="28285" y="14605"/>
                    </a:cubicBezTo>
                    <a:cubicBezTo>
                      <a:pt x="28322" y="14635"/>
                      <a:pt x="28326" y="14656"/>
                      <a:pt x="28327" y="14704"/>
                    </a:cubicBezTo>
                    <a:cubicBezTo>
                      <a:pt x="28327" y="14731"/>
                      <a:pt x="28307" y="14750"/>
                      <a:pt x="28284" y="14759"/>
                    </a:cubicBezTo>
                    <a:cubicBezTo>
                      <a:pt x="28372" y="14946"/>
                      <a:pt x="28488" y="15364"/>
                      <a:pt x="28501" y="15414"/>
                    </a:cubicBezTo>
                    <a:cubicBezTo>
                      <a:pt x="28527" y="15516"/>
                      <a:pt x="28564" y="15579"/>
                      <a:pt x="28505" y="15668"/>
                    </a:cubicBezTo>
                    <a:cubicBezTo>
                      <a:pt x="28457" y="15743"/>
                      <a:pt x="28390" y="15771"/>
                      <a:pt x="28319" y="15771"/>
                    </a:cubicBezTo>
                    <a:cubicBezTo>
                      <a:pt x="28206" y="15771"/>
                      <a:pt x="28081" y="15702"/>
                      <a:pt x="27997" y="15641"/>
                    </a:cubicBezTo>
                    <a:cubicBezTo>
                      <a:pt x="27927" y="15591"/>
                      <a:pt x="27880" y="15569"/>
                      <a:pt x="27848" y="15569"/>
                    </a:cubicBezTo>
                    <a:cubicBezTo>
                      <a:pt x="27768" y="15569"/>
                      <a:pt x="27776" y="15700"/>
                      <a:pt x="27731" y="15845"/>
                    </a:cubicBezTo>
                    <a:cubicBezTo>
                      <a:pt x="27689" y="15980"/>
                      <a:pt x="27622" y="16110"/>
                      <a:pt x="27543" y="16225"/>
                    </a:cubicBezTo>
                    <a:cubicBezTo>
                      <a:pt x="27391" y="16440"/>
                      <a:pt x="27172" y="16656"/>
                      <a:pt x="26902" y="16682"/>
                    </a:cubicBezTo>
                    <a:cubicBezTo>
                      <a:pt x="26899" y="16682"/>
                      <a:pt x="26896" y="16682"/>
                      <a:pt x="26893" y="16682"/>
                    </a:cubicBezTo>
                    <a:cubicBezTo>
                      <a:pt x="26810" y="16682"/>
                      <a:pt x="26780" y="16568"/>
                      <a:pt x="26833" y="16513"/>
                    </a:cubicBezTo>
                    <a:cubicBezTo>
                      <a:pt x="27106" y="16229"/>
                      <a:pt x="27390" y="16101"/>
                      <a:pt x="27498" y="15680"/>
                    </a:cubicBezTo>
                    <a:cubicBezTo>
                      <a:pt x="27543" y="15507"/>
                      <a:pt x="27553" y="15286"/>
                      <a:pt x="27778" y="15258"/>
                    </a:cubicBezTo>
                    <a:cubicBezTo>
                      <a:pt x="27788" y="15257"/>
                      <a:pt x="27799" y="15256"/>
                      <a:pt x="27809" y="15256"/>
                    </a:cubicBezTo>
                    <a:cubicBezTo>
                      <a:pt x="27894" y="15256"/>
                      <a:pt x="27971" y="15299"/>
                      <a:pt x="28040" y="15346"/>
                    </a:cubicBezTo>
                    <a:cubicBezTo>
                      <a:pt x="28067" y="15364"/>
                      <a:pt x="28147" y="15445"/>
                      <a:pt x="28165" y="15450"/>
                    </a:cubicBezTo>
                    <a:cubicBezTo>
                      <a:pt x="28201" y="15463"/>
                      <a:pt x="28224" y="15469"/>
                      <a:pt x="28237" y="15469"/>
                    </a:cubicBezTo>
                    <a:cubicBezTo>
                      <a:pt x="28275" y="15469"/>
                      <a:pt x="28237" y="15421"/>
                      <a:pt x="28230" y="15342"/>
                    </a:cubicBezTo>
                    <a:cubicBezTo>
                      <a:pt x="28212" y="15134"/>
                      <a:pt x="27973" y="14779"/>
                      <a:pt x="28166" y="14605"/>
                    </a:cubicBezTo>
                    <a:cubicBezTo>
                      <a:pt x="28184" y="14589"/>
                      <a:pt x="28204" y="14581"/>
                      <a:pt x="28224" y="14581"/>
                    </a:cubicBezTo>
                    <a:close/>
                    <a:moveTo>
                      <a:pt x="25933" y="7176"/>
                    </a:moveTo>
                    <a:cubicBezTo>
                      <a:pt x="25958" y="7176"/>
                      <a:pt x="25984" y="7188"/>
                      <a:pt x="26004" y="7216"/>
                    </a:cubicBezTo>
                    <a:cubicBezTo>
                      <a:pt x="26267" y="7599"/>
                      <a:pt x="26362" y="7900"/>
                      <a:pt x="26089" y="8277"/>
                    </a:cubicBezTo>
                    <a:cubicBezTo>
                      <a:pt x="25886" y="8559"/>
                      <a:pt x="25927" y="8303"/>
                      <a:pt x="25828" y="8771"/>
                    </a:cubicBezTo>
                    <a:cubicBezTo>
                      <a:pt x="25756" y="9117"/>
                      <a:pt x="25630" y="9399"/>
                      <a:pt x="25443" y="9696"/>
                    </a:cubicBezTo>
                    <a:cubicBezTo>
                      <a:pt x="25418" y="9735"/>
                      <a:pt x="25374" y="9761"/>
                      <a:pt x="25328" y="9761"/>
                    </a:cubicBezTo>
                    <a:cubicBezTo>
                      <a:pt x="25317" y="9761"/>
                      <a:pt x="25306" y="9760"/>
                      <a:pt x="25295" y="9757"/>
                    </a:cubicBezTo>
                    <a:cubicBezTo>
                      <a:pt x="25141" y="9711"/>
                      <a:pt x="25027" y="9654"/>
                      <a:pt x="24911" y="9654"/>
                    </a:cubicBezTo>
                    <a:cubicBezTo>
                      <a:pt x="24845" y="9654"/>
                      <a:pt x="24778" y="9673"/>
                      <a:pt x="24703" y="9723"/>
                    </a:cubicBezTo>
                    <a:cubicBezTo>
                      <a:pt x="24543" y="9830"/>
                      <a:pt x="24353" y="10353"/>
                      <a:pt x="24217" y="10528"/>
                    </a:cubicBezTo>
                    <a:cubicBezTo>
                      <a:pt x="23891" y="10947"/>
                      <a:pt x="23501" y="11319"/>
                      <a:pt x="23133" y="11699"/>
                    </a:cubicBezTo>
                    <a:cubicBezTo>
                      <a:pt x="22572" y="12276"/>
                      <a:pt x="22012" y="12854"/>
                      <a:pt x="21452" y="13430"/>
                    </a:cubicBezTo>
                    <a:cubicBezTo>
                      <a:pt x="21069" y="13825"/>
                      <a:pt x="20685" y="14374"/>
                      <a:pt x="20167" y="14590"/>
                    </a:cubicBezTo>
                    <a:cubicBezTo>
                      <a:pt x="19959" y="14677"/>
                      <a:pt x="19820" y="14655"/>
                      <a:pt x="19609" y="14706"/>
                    </a:cubicBezTo>
                    <a:cubicBezTo>
                      <a:pt x="19129" y="14824"/>
                      <a:pt x="18730" y="15002"/>
                      <a:pt x="18377" y="15343"/>
                    </a:cubicBezTo>
                    <a:cubicBezTo>
                      <a:pt x="18244" y="15470"/>
                      <a:pt x="18175" y="15612"/>
                      <a:pt x="18017" y="15719"/>
                    </a:cubicBezTo>
                    <a:cubicBezTo>
                      <a:pt x="17560" y="16025"/>
                      <a:pt x="17356" y="15863"/>
                      <a:pt x="16865" y="16401"/>
                    </a:cubicBezTo>
                    <a:cubicBezTo>
                      <a:pt x="16616" y="16674"/>
                      <a:pt x="16589" y="16890"/>
                      <a:pt x="16205" y="17026"/>
                    </a:cubicBezTo>
                    <a:cubicBezTo>
                      <a:pt x="15641" y="17224"/>
                      <a:pt x="15060" y="16980"/>
                      <a:pt x="14562" y="17408"/>
                    </a:cubicBezTo>
                    <a:cubicBezTo>
                      <a:pt x="14533" y="17433"/>
                      <a:pt x="14501" y="17443"/>
                      <a:pt x="14470" y="17443"/>
                    </a:cubicBezTo>
                    <a:cubicBezTo>
                      <a:pt x="14378" y="17443"/>
                      <a:pt x="14295" y="17349"/>
                      <a:pt x="14351" y="17246"/>
                    </a:cubicBezTo>
                    <a:cubicBezTo>
                      <a:pt x="14494" y="16978"/>
                      <a:pt x="14699" y="16885"/>
                      <a:pt x="14992" y="16827"/>
                    </a:cubicBezTo>
                    <a:cubicBezTo>
                      <a:pt x="15687" y="16686"/>
                      <a:pt x="16078" y="16916"/>
                      <a:pt x="16589" y="16241"/>
                    </a:cubicBezTo>
                    <a:cubicBezTo>
                      <a:pt x="16865" y="15877"/>
                      <a:pt x="16993" y="15800"/>
                      <a:pt x="17417" y="15607"/>
                    </a:cubicBezTo>
                    <a:cubicBezTo>
                      <a:pt x="18006" y="15339"/>
                      <a:pt x="17939" y="15359"/>
                      <a:pt x="18262" y="14970"/>
                    </a:cubicBezTo>
                    <a:cubicBezTo>
                      <a:pt x="18398" y="14804"/>
                      <a:pt x="18509" y="14668"/>
                      <a:pt x="18700" y="14568"/>
                    </a:cubicBezTo>
                    <a:cubicBezTo>
                      <a:pt x="19244" y="14283"/>
                      <a:pt x="19864" y="14420"/>
                      <a:pt x="20419" y="14056"/>
                    </a:cubicBezTo>
                    <a:cubicBezTo>
                      <a:pt x="20952" y="13708"/>
                      <a:pt x="21425" y="13032"/>
                      <a:pt x="21872" y="12574"/>
                    </a:cubicBezTo>
                    <a:cubicBezTo>
                      <a:pt x="22788" y="11637"/>
                      <a:pt x="24075" y="10656"/>
                      <a:pt x="24534" y="9396"/>
                    </a:cubicBezTo>
                    <a:cubicBezTo>
                      <a:pt x="24554" y="9341"/>
                      <a:pt x="24604" y="9297"/>
                      <a:pt x="24662" y="9297"/>
                    </a:cubicBezTo>
                    <a:cubicBezTo>
                      <a:pt x="24674" y="9297"/>
                      <a:pt x="24686" y="9299"/>
                      <a:pt x="24699" y="9303"/>
                    </a:cubicBezTo>
                    <a:cubicBezTo>
                      <a:pt x="24842" y="9346"/>
                      <a:pt x="24996" y="9426"/>
                      <a:pt x="25146" y="9426"/>
                    </a:cubicBezTo>
                    <a:cubicBezTo>
                      <a:pt x="25215" y="9426"/>
                      <a:pt x="25283" y="9409"/>
                      <a:pt x="25348" y="9363"/>
                    </a:cubicBezTo>
                    <a:cubicBezTo>
                      <a:pt x="25576" y="9204"/>
                      <a:pt x="25610" y="8533"/>
                      <a:pt x="25616" y="8275"/>
                    </a:cubicBezTo>
                    <a:cubicBezTo>
                      <a:pt x="25618" y="8202"/>
                      <a:pt x="25674" y="8157"/>
                      <a:pt x="25741" y="8152"/>
                    </a:cubicBezTo>
                    <a:cubicBezTo>
                      <a:pt x="25781" y="7868"/>
                      <a:pt x="25818" y="7585"/>
                      <a:pt x="25856" y="7302"/>
                    </a:cubicBezTo>
                    <a:cubicBezTo>
                      <a:pt x="25825" y="7234"/>
                      <a:pt x="25877" y="7176"/>
                      <a:pt x="25933" y="7176"/>
                    </a:cubicBezTo>
                    <a:close/>
                    <a:moveTo>
                      <a:pt x="17437" y="12188"/>
                    </a:moveTo>
                    <a:cubicBezTo>
                      <a:pt x="17472" y="12188"/>
                      <a:pt x="17508" y="12203"/>
                      <a:pt x="17533" y="12240"/>
                    </a:cubicBezTo>
                    <a:cubicBezTo>
                      <a:pt x="17730" y="12524"/>
                      <a:pt x="17716" y="12878"/>
                      <a:pt x="17453" y="13131"/>
                    </a:cubicBezTo>
                    <a:cubicBezTo>
                      <a:pt x="17350" y="13230"/>
                      <a:pt x="17217" y="13304"/>
                      <a:pt x="17075" y="13320"/>
                    </a:cubicBezTo>
                    <a:cubicBezTo>
                      <a:pt x="17064" y="13321"/>
                      <a:pt x="17055" y="13322"/>
                      <a:pt x="17045" y="13322"/>
                    </a:cubicBezTo>
                    <a:cubicBezTo>
                      <a:pt x="16952" y="13322"/>
                      <a:pt x="16885" y="13271"/>
                      <a:pt x="16806" y="13271"/>
                    </a:cubicBezTo>
                    <a:cubicBezTo>
                      <a:pt x="16800" y="13271"/>
                      <a:pt x="16794" y="13271"/>
                      <a:pt x="16788" y="13272"/>
                    </a:cubicBezTo>
                    <a:cubicBezTo>
                      <a:pt x="16432" y="13308"/>
                      <a:pt x="16540" y="13426"/>
                      <a:pt x="16435" y="13683"/>
                    </a:cubicBezTo>
                    <a:cubicBezTo>
                      <a:pt x="16302" y="14003"/>
                      <a:pt x="16287" y="14252"/>
                      <a:pt x="15886" y="14325"/>
                    </a:cubicBezTo>
                    <a:cubicBezTo>
                      <a:pt x="15845" y="14332"/>
                      <a:pt x="15805" y="14335"/>
                      <a:pt x="15764" y="14335"/>
                    </a:cubicBezTo>
                    <a:cubicBezTo>
                      <a:pt x="15625" y="14335"/>
                      <a:pt x="15485" y="14301"/>
                      <a:pt x="15350" y="14280"/>
                    </a:cubicBezTo>
                    <a:cubicBezTo>
                      <a:pt x="15233" y="14261"/>
                      <a:pt x="15084" y="14201"/>
                      <a:pt x="14959" y="14201"/>
                    </a:cubicBezTo>
                    <a:cubicBezTo>
                      <a:pt x="14945" y="14201"/>
                      <a:pt x="14930" y="14201"/>
                      <a:pt x="14916" y="14203"/>
                    </a:cubicBezTo>
                    <a:cubicBezTo>
                      <a:pt x="14187" y="14302"/>
                      <a:pt x="14554" y="14471"/>
                      <a:pt x="14365" y="14748"/>
                    </a:cubicBezTo>
                    <a:cubicBezTo>
                      <a:pt x="14194" y="15000"/>
                      <a:pt x="14123" y="15097"/>
                      <a:pt x="13897" y="15097"/>
                    </a:cubicBezTo>
                    <a:cubicBezTo>
                      <a:pt x="13839" y="15097"/>
                      <a:pt x="13770" y="15090"/>
                      <a:pt x="13687" y="15078"/>
                    </a:cubicBezTo>
                    <a:cubicBezTo>
                      <a:pt x="13495" y="15050"/>
                      <a:pt x="13363" y="15014"/>
                      <a:pt x="13242" y="15014"/>
                    </a:cubicBezTo>
                    <a:cubicBezTo>
                      <a:pt x="13115" y="15014"/>
                      <a:pt x="13000" y="15054"/>
                      <a:pt x="12838" y="15186"/>
                    </a:cubicBezTo>
                    <a:cubicBezTo>
                      <a:pt x="12720" y="15282"/>
                      <a:pt x="12625" y="15412"/>
                      <a:pt x="12523" y="15523"/>
                    </a:cubicBezTo>
                    <a:cubicBezTo>
                      <a:pt x="12364" y="15696"/>
                      <a:pt x="12216" y="15884"/>
                      <a:pt x="12026" y="16025"/>
                    </a:cubicBezTo>
                    <a:cubicBezTo>
                      <a:pt x="11822" y="16175"/>
                      <a:pt x="11646" y="16229"/>
                      <a:pt x="11407" y="16290"/>
                    </a:cubicBezTo>
                    <a:cubicBezTo>
                      <a:pt x="11066" y="16376"/>
                      <a:pt x="10696" y="16416"/>
                      <a:pt x="10408" y="16628"/>
                    </a:cubicBezTo>
                    <a:cubicBezTo>
                      <a:pt x="10321" y="16692"/>
                      <a:pt x="10262" y="16793"/>
                      <a:pt x="10172" y="16858"/>
                    </a:cubicBezTo>
                    <a:cubicBezTo>
                      <a:pt x="9969" y="17008"/>
                      <a:pt x="9751" y="17075"/>
                      <a:pt x="9530" y="17075"/>
                    </a:cubicBezTo>
                    <a:cubicBezTo>
                      <a:pt x="9399" y="17075"/>
                      <a:pt x="9267" y="17052"/>
                      <a:pt x="9137" y="17009"/>
                    </a:cubicBezTo>
                    <a:cubicBezTo>
                      <a:pt x="9039" y="17312"/>
                      <a:pt x="8812" y="17556"/>
                      <a:pt x="8467" y="17602"/>
                    </a:cubicBezTo>
                    <a:cubicBezTo>
                      <a:pt x="8434" y="17606"/>
                      <a:pt x="8403" y="17608"/>
                      <a:pt x="8372" y="17608"/>
                    </a:cubicBezTo>
                    <a:cubicBezTo>
                      <a:pt x="8031" y="17608"/>
                      <a:pt x="7832" y="17349"/>
                      <a:pt x="7508" y="17265"/>
                    </a:cubicBezTo>
                    <a:cubicBezTo>
                      <a:pt x="7464" y="17253"/>
                      <a:pt x="7420" y="17248"/>
                      <a:pt x="7377" y="17248"/>
                    </a:cubicBezTo>
                    <a:cubicBezTo>
                      <a:pt x="6966" y="17248"/>
                      <a:pt x="6596" y="17723"/>
                      <a:pt x="6156" y="17780"/>
                    </a:cubicBezTo>
                    <a:cubicBezTo>
                      <a:pt x="6060" y="17793"/>
                      <a:pt x="5964" y="17797"/>
                      <a:pt x="5868" y="17797"/>
                    </a:cubicBezTo>
                    <a:cubicBezTo>
                      <a:pt x="5608" y="17797"/>
                      <a:pt x="5349" y="17763"/>
                      <a:pt x="5094" y="17763"/>
                    </a:cubicBezTo>
                    <a:cubicBezTo>
                      <a:pt x="4841" y="17763"/>
                      <a:pt x="4591" y="17797"/>
                      <a:pt x="4348" y="17932"/>
                    </a:cubicBezTo>
                    <a:cubicBezTo>
                      <a:pt x="4320" y="17947"/>
                      <a:pt x="4293" y="17954"/>
                      <a:pt x="4267" y="17954"/>
                    </a:cubicBezTo>
                    <a:cubicBezTo>
                      <a:pt x="4123" y="17954"/>
                      <a:pt x="4031" y="17741"/>
                      <a:pt x="4183" y="17650"/>
                    </a:cubicBezTo>
                    <a:cubicBezTo>
                      <a:pt x="4476" y="17476"/>
                      <a:pt x="4761" y="17432"/>
                      <a:pt x="5089" y="17432"/>
                    </a:cubicBezTo>
                    <a:cubicBezTo>
                      <a:pt x="5115" y="17432"/>
                      <a:pt x="5140" y="17432"/>
                      <a:pt x="5166" y="17433"/>
                    </a:cubicBezTo>
                    <a:cubicBezTo>
                      <a:pt x="5398" y="17438"/>
                      <a:pt x="5596" y="17456"/>
                      <a:pt x="5781" y="17456"/>
                    </a:cubicBezTo>
                    <a:cubicBezTo>
                      <a:pt x="6089" y="17456"/>
                      <a:pt x="6364" y="17405"/>
                      <a:pt x="6702" y="17158"/>
                    </a:cubicBezTo>
                    <a:cubicBezTo>
                      <a:pt x="6910" y="17006"/>
                      <a:pt x="6982" y="16851"/>
                      <a:pt x="7244" y="16851"/>
                    </a:cubicBezTo>
                    <a:cubicBezTo>
                      <a:pt x="7257" y="16851"/>
                      <a:pt x="7270" y="16852"/>
                      <a:pt x="7284" y="16852"/>
                    </a:cubicBezTo>
                    <a:cubicBezTo>
                      <a:pt x="7545" y="16867"/>
                      <a:pt x="8050" y="17280"/>
                      <a:pt x="8424" y="17280"/>
                    </a:cubicBezTo>
                    <a:cubicBezTo>
                      <a:pt x="8634" y="17280"/>
                      <a:pt x="8802" y="17150"/>
                      <a:pt x="8862" y="16743"/>
                    </a:cubicBezTo>
                    <a:cubicBezTo>
                      <a:pt x="8874" y="16662"/>
                      <a:pt x="8948" y="16626"/>
                      <a:pt x="9020" y="16626"/>
                    </a:cubicBezTo>
                    <a:cubicBezTo>
                      <a:pt x="9050" y="16626"/>
                      <a:pt x="9080" y="16632"/>
                      <a:pt x="9104" y="16644"/>
                    </a:cubicBezTo>
                    <a:cubicBezTo>
                      <a:pt x="9221" y="16700"/>
                      <a:pt x="9331" y="16724"/>
                      <a:pt x="9436" y="16724"/>
                    </a:cubicBezTo>
                    <a:cubicBezTo>
                      <a:pt x="9956" y="16724"/>
                      <a:pt x="10363" y="16146"/>
                      <a:pt x="10890" y="16013"/>
                    </a:cubicBezTo>
                    <a:cubicBezTo>
                      <a:pt x="11150" y="15946"/>
                      <a:pt x="11467" y="15976"/>
                      <a:pt x="11713" y="15846"/>
                    </a:cubicBezTo>
                    <a:cubicBezTo>
                      <a:pt x="11975" y="15708"/>
                      <a:pt x="12164" y="15439"/>
                      <a:pt x="12362" y="15228"/>
                    </a:cubicBezTo>
                    <a:cubicBezTo>
                      <a:pt x="12566" y="15011"/>
                      <a:pt x="12793" y="14751"/>
                      <a:pt x="13099" y="14679"/>
                    </a:cubicBezTo>
                    <a:cubicBezTo>
                      <a:pt x="13145" y="14669"/>
                      <a:pt x="13184" y="14665"/>
                      <a:pt x="13221" y="14665"/>
                    </a:cubicBezTo>
                    <a:cubicBezTo>
                      <a:pt x="13310" y="14665"/>
                      <a:pt x="13382" y="14687"/>
                      <a:pt x="13490" y="14687"/>
                    </a:cubicBezTo>
                    <a:cubicBezTo>
                      <a:pt x="13492" y="14687"/>
                      <a:pt x="13494" y="14687"/>
                      <a:pt x="13496" y="14687"/>
                    </a:cubicBezTo>
                    <a:cubicBezTo>
                      <a:pt x="13575" y="14737"/>
                      <a:pt x="13654" y="14761"/>
                      <a:pt x="13732" y="14761"/>
                    </a:cubicBezTo>
                    <a:cubicBezTo>
                      <a:pt x="13850" y="14761"/>
                      <a:pt x="13968" y="14705"/>
                      <a:pt x="14085" y="14594"/>
                    </a:cubicBezTo>
                    <a:cubicBezTo>
                      <a:pt x="14104" y="14517"/>
                      <a:pt x="14127" y="14443"/>
                      <a:pt x="14155" y="14368"/>
                    </a:cubicBezTo>
                    <a:cubicBezTo>
                      <a:pt x="14314" y="14178"/>
                      <a:pt x="14314" y="13998"/>
                      <a:pt x="14594" y="13908"/>
                    </a:cubicBezTo>
                    <a:cubicBezTo>
                      <a:pt x="14664" y="13886"/>
                      <a:pt x="14734" y="13878"/>
                      <a:pt x="14805" y="13878"/>
                    </a:cubicBezTo>
                    <a:cubicBezTo>
                      <a:pt x="15016" y="13878"/>
                      <a:pt x="15228" y="13956"/>
                      <a:pt x="15437" y="13972"/>
                    </a:cubicBezTo>
                    <a:cubicBezTo>
                      <a:pt x="15477" y="13975"/>
                      <a:pt x="15514" y="13977"/>
                      <a:pt x="15549" y="13977"/>
                    </a:cubicBezTo>
                    <a:cubicBezTo>
                      <a:pt x="16178" y="13977"/>
                      <a:pt x="15982" y="13482"/>
                      <a:pt x="16260" y="13115"/>
                    </a:cubicBezTo>
                    <a:cubicBezTo>
                      <a:pt x="16451" y="12863"/>
                      <a:pt x="17634" y="12843"/>
                      <a:pt x="17336" y="12353"/>
                    </a:cubicBezTo>
                    <a:cubicBezTo>
                      <a:pt x="17282" y="12265"/>
                      <a:pt x="17358" y="12188"/>
                      <a:pt x="17437" y="12188"/>
                    </a:cubicBezTo>
                    <a:close/>
                    <a:moveTo>
                      <a:pt x="27696" y="11769"/>
                    </a:moveTo>
                    <a:cubicBezTo>
                      <a:pt x="27751" y="11769"/>
                      <a:pt x="27808" y="11805"/>
                      <a:pt x="27812" y="11876"/>
                    </a:cubicBezTo>
                    <a:cubicBezTo>
                      <a:pt x="27835" y="12215"/>
                      <a:pt x="28231" y="12836"/>
                      <a:pt x="27796" y="13092"/>
                    </a:cubicBezTo>
                    <a:cubicBezTo>
                      <a:pt x="27730" y="13130"/>
                      <a:pt x="27665" y="13147"/>
                      <a:pt x="27604" y="13147"/>
                    </a:cubicBezTo>
                    <a:cubicBezTo>
                      <a:pt x="27537" y="13147"/>
                      <a:pt x="27474" y="13126"/>
                      <a:pt x="27421" y="13089"/>
                    </a:cubicBezTo>
                    <a:cubicBezTo>
                      <a:pt x="27324" y="13368"/>
                      <a:pt x="27314" y="13652"/>
                      <a:pt x="27395" y="13944"/>
                    </a:cubicBezTo>
                    <a:cubicBezTo>
                      <a:pt x="27413" y="14029"/>
                      <a:pt x="27348" y="14104"/>
                      <a:pt x="27269" y="14104"/>
                    </a:cubicBezTo>
                    <a:cubicBezTo>
                      <a:pt x="27249" y="14104"/>
                      <a:pt x="27227" y="14099"/>
                      <a:pt x="27206" y="14087"/>
                    </a:cubicBezTo>
                    <a:cubicBezTo>
                      <a:pt x="27041" y="13996"/>
                      <a:pt x="26906" y="13903"/>
                      <a:pt x="26777" y="13794"/>
                    </a:cubicBezTo>
                    <a:lnTo>
                      <a:pt x="26777" y="13794"/>
                    </a:lnTo>
                    <a:cubicBezTo>
                      <a:pt x="26772" y="14363"/>
                      <a:pt x="27000" y="14785"/>
                      <a:pt x="26330" y="15057"/>
                    </a:cubicBezTo>
                    <a:cubicBezTo>
                      <a:pt x="26269" y="15057"/>
                      <a:pt x="26213" y="15044"/>
                      <a:pt x="26159" y="15021"/>
                    </a:cubicBezTo>
                    <a:cubicBezTo>
                      <a:pt x="26129" y="15007"/>
                      <a:pt x="26099" y="15000"/>
                      <a:pt x="26069" y="15000"/>
                    </a:cubicBezTo>
                    <a:cubicBezTo>
                      <a:pt x="25984" y="15000"/>
                      <a:pt x="25900" y="15057"/>
                      <a:pt x="25817" y="15172"/>
                    </a:cubicBezTo>
                    <a:cubicBezTo>
                      <a:pt x="25675" y="15281"/>
                      <a:pt x="25545" y="15530"/>
                      <a:pt x="25418" y="15664"/>
                    </a:cubicBezTo>
                    <a:cubicBezTo>
                      <a:pt x="25102" y="15998"/>
                      <a:pt x="24733" y="16276"/>
                      <a:pt x="24361" y="16545"/>
                    </a:cubicBezTo>
                    <a:cubicBezTo>
                      <a:pt x="23392" y="17246"/>
                      <a:pt x="22503" y="17949"/>
                      <a:pt x="21735" y="18874"/>
                    </a:cubicBezTo>
                    <a:cubicBezTo>
                      <a:pt x="21391" y="19287"/>
                      <a:pt x="21013" y="19878"/>
                      <a:pt x="20471" y="19878"/>
                    </a:cubicBezTo>
                    <a:cubicBezTo>
                      <a:pt x="20422" y="19878"/>
                      <a:pt x="20372" y="19873"/>
                      <a:pt x="20320" y="19863"/>
                    </a:cubicBezTo>
                    <a:cubicBezTo>
                      <a:pt x="20269" y="20037"/>
                      <a:pt x="20213" y="20205"/>
                      <a:pt x="20140" y="20378"/>
                    </a:cubicBezTo>
                    <a:cubicBezTo>
                      <a:pt x="20116" y="20437"/>
                      <a:pt x="20068" y="20464"/>
                      <a:pt x="20022" y="20464"/>
                    </a:cubicBezTo>
                    <a:cubicBezTo>
                      <a:pt x="19954" y="20464"/>
                      <a:pt x="19889" y="20406"/>
                      <a:pt x="19904" y="20312"/>
                    </a:cubicBezTo>
                    <a:cubicBezTo>
                      <a:pt x="19937" y="20074"/>
                      <a:pt x="19991" y="19856"/>
                      <a:pt x="20056" y="19625"/>
                    </a:cubicBezTo>
                    <a:cubicBezTo>
                      <a:pt x="20078" y="19548"/>
                      <a:pt x="20141" y="19511"/>
                      <a:pt x="20209" y="19511"/>
                    </a:cubicBezTo>
                    <a:cubicBezTo>
                      <a:pt x="20236" y="19511"/>
                      <a:pt x="20264" y="19517"/>
                      <a:pt x="20290" y="19529"/>
                    </a:cubicBezTo>
                    <a:cubicBezTo>
                      <a:pt x="20347" y="19554"/>
                      <a:pt x="20404" y="19565"/>
                      <a:pt x="20461" y="19565"/>
                    </a:cubicBezTo>
                    <a:cubicBezTo>
                      <a:pt x="20920" y="19565"/>
                      <a:pt x="21373" y="18826"/>
                      <a:pt x="21602" y="18560"/>
                    </a:cubicBezTo>
                    <a:cubicBezTo>
                      <a:pt x="21882" y="18234"/>
                      <a:pt x="22178" y="17921"/>
                      <a:pt x="22493" y="17627"/>
                    </a:cubicBezTo>
                    <a:cubicBezTo>
                      <a:pt x="23060" y="17100"/>
                      <a:pt x="23698" y="16690"/>
                      <a:pt x="24326" y="16241"/>
                    </a:cubicBezTo>
                    <a:cubicBezTo>
                      <a:pt x="24819" y="15887"/>
                      <a:pt x="25232" y="15527"/>
                      <a:pt x="25595" y="15042"/>
                    </a:cubicBezTo>
                    <a:cubicBezTo>
                      <a:pt x="25704" y="14897"/>
                      <a:pt x="25754" y="14769"/>
                      <a:pt x="25901" y="14660"/>
                    </a:cubicBezTo>
                    <a:cubicBezTo>
                      <a:pt x="25935" y="14636"/>
                      <a:pt x="25965" y="14625"/>
                      <a:pt x="25992" y="14625"/>
                    </a:cubicBezTo>
                    <a:cubicBezTo>
                      <a:pt x="26129" y="14625"/>
                      <a:pt x="26201" y="14881"/>
                      <a:pt x="26308" y="14881"/>
                    </a:cubicBezTo>
                    <a:cubicBezTo>
                      <a:pt x="26379" y="14881"/>
                      <a:pt x="26465" y="14768"/>
                      <a:pt x="26597" y="14391"/>
                    </a:cubicBezTo>
                    <a:cubicBezTo>
                      <a:pt x="26668" y="14192"/>
                      <a:pt x="26508" y="13738"/>
                      <a:pt x="26546" y="13485"/>
                    </a:cubicBezTo>
                    <a:cubicBezTo>
                      <a:pt x="26555" y="13425"/>
                      <a:pt x="26612" y="13393"/>
                      <a:pt x="26669" y="13393"/>
                    </a:cubicBezTo>
                    <a:cubicBezTo>
                      <a:pt x="26703" y="13393"/>
                      <a:pt x="26738" y="13405"/>
                      <a:pt x="26761" y="13428"/>
                    </a:cubicBezTo>
                    <a:cubicBezTo>
                      <a:pt x="26862" y="13549"/>
                      <a:pt x="26979" y="13650"/>
                      <a:pt x="27106" y="13734"/>
                    </a:cubicBezTo>
                    <a:cubicBezTo>
                      <a:pt x="27076" y="13396"/>
                      <a:pt x="27132" y="13093"/>
                      <a:pt x="27276" y="12758"/>
                    </a:cubicBezTo>
                    <a:cubicBezTo>
                      <a:pt x="27296" y="12712"/>
                      <a:pt x="27336" y="12692"/>
                      <a:pt x="27378" y="12692"/>
                    </a:cubicBezTo>
                    <a:cubicBezTo>
                      <a:pt x="27437" y="12692"/>
                      <a:pt x="27500" y="12731"/>
                      <a:pt x="27517" y="12790"/>
                    </a:cubicBezTo>
                    <a:cubicBezTo>
                      <a:pt x="27539" y="12867"/>
                      <a:pt x="27558" y="12899"/>
                      <a:pt x="27574" y="12899"/>
                    </a:cubicBezTo>
                    <a:cubicBezTo>
                      <a:pt x="27636" y="12899"/>
                      <a:pt x="27652" y="12397"/>
                      <a:pt x="27637" y="12225"/>
                    </a:cubicBezTo>
                    <a:lnTo>
                      <a:pt x="27637" y="12225"/>
                    </a:lnTo>
                    <a:cubicBezTo>
                      <a:pt x="27632" y="12228"/>
                      <a:pt x="27626" y="12229"/>
                      <a:pt x="27620" y="12229"/>
                    </a:cubicBezTo>
                    <a:cubicBezTo>
                      <a:pt x="27602" y="12229"/>
                      <a:pt x="27584" y="12217"/>
                      <a:pt x="27586" y="12196"/>
                    </a:cubicBezTo>
                    <a:cubicBezTo>
                      <a:pt x="27597" y="12090"/>
                      <a:pt x="27599" y="11981"/>
                      <a:pt x="27593" y="11875"/>
                    </a:cubicBezTo>
                    <a:cubicBezTo>
                      <a:pt x="27591" y="11804"/>
                      <a:pt x="27643" y="11769"/>
                      <a:pt x="27696" y="11769"/>
                    </a:cubicBezTo>
                    <a:close/>
                    <a:moveTo>
                      <a:pt x="12667" y="18000"/>
                    </a:moveTo>
                    <a:cubicBezTo>
                      <a:pt x="12749" y="18000"/>
                      <a:pt x="12830" y="18066"/>
                      <a:pt x="12803" y="18171"/>
                    </a:cubicBezTo>
                    <a:cubicBezTo>
                      <a:pt x="12708" y="18533"/>
                      <a:pt x="12613" y="18896"/>
                      <a:pt x="12519" y="19258"/>
                    </a:cubicBezTo>
                    <a:cubicBezTo>
                      <a:pt x="12499" y="19331"/>
                      <a:pt x="12430" y="19377"/>
                      <a:pt x="12359" y="19377"/>
                    </a:cubicBezTo>
                    <a:cubicBezTo>
                      <a:pt x="12346" y="19377"/>
                      <a:pt x="12332" y="19375"/>
                      <a:pt x="12318" y="19372"/>
                    </a:cubicBezTo>
                    <a:cubicBezTo>
                      <a:pt x="11938" y="19275"/>
                      <a:pt x="11641" y="18819"/>
                      <a:pt x="11317" y="18819"/>
                    </a:cubicBezTo>
                    <a:cubicBezTo>
                      <a:pt x="11204" y="18819"/>
                      <a:pt x="11087" y="18875"/>
                      <a:pt x="10962" y="19023"/>
                    </a:cubicBezTo>
                    <a:cubicBezTo>
                      <a:pt x="10670" y="19370"/>
                      <a:pt x="10561" y="19618"/>
                      <a:pt x="10071" y="19731"/>
                    </a:cubicBezTo>
                    <a:cubicBezTo>
                      <a:pt x="9802" y="19795"/>
                      <a:pt x="9521" y="19790"/>
                      <a:pt x="9249" y="19842"/>
                    </a:cubicBezTo>
                    <a:cubicBezTo>
                      <a:pt x="8816" y="19926"/>
                      <a:pt x="8679" y="20122"/>
                      <a:pt x="8354" y="20345"/>
                    </a:cubicBezTo>
                    <a:cubicBezTo>
                      <a:pt x="8183" y="20462"/>
                      <a:pt x="8038" y="20516"/>
                      <a:pt x="7833" y="20520"/>
                    </a:cubicBezTo>
                    <a:cubicBezTo>
                      <a:pt x="7827" y="20520"/>
                      <a:pt x="7821" y="20520"/>
                      <a:pt x="7815" y="20520"/>
                    </a:cubicBezTo>
                    <a:cubicBezTo>
                      <a:pt x="7694" y="20520"/>
                      <a:pt x="7616" y="20495"/>
                      <a:pt x="7485" y="20475"/>
                    </a:cubicBezTo>
                    <a:cubicBezTo>
                      <a:pt x="7428" y="20467"/>
                      <a:pt x="7338" y="20456"/>
                      <a:pt x="7243" y="20456"/>
                    </a:cubicBezTo>
                    <a:cubicBezTo>
                      <a:pt x="7042" y="20456"/>
                      <a:pt x="6816" y="20505"/>
                      <a:pt x="6816" y="20731"/>
                    </a:cubicBezTo>
                    <a:cubicBezTo>
                      <a:pt x="6816" y="20816"/>
                      <a:pt x="6739" y="20884"/>
                      <a:pt x="6659" y="20884"/>
                    </a:cubicBezTo>
                    <a:cubicBezTo>
                      <a:pt x="6634" y="20884"/>
                      <a:pt x="6608" y="20877"/>
                      <a:pt x="6585" y="20862"/>
                    </a:cubicBezTo>
                    <a:cubicBezTo>
                      <a:pt x="6394" y="20739"/>
                      <a:pt x="6202" y="20683"/>
                      <a:pt x="6012" y="20683"/>
                    </a:cubicBezTo>
                    <a:cubicBezTo>
                      <a:pt x="5765" y="20683"/>
                      <a:pt x="5523" y="20780"/>
                      <a:pt x="5299" y="20953"/>
                    </a:cubicBezTo>
                    <a:cubicBezTo>
                      <a:pt x="5274" y="20972"/>
                      <a:pt x="5248" y="20980"/>
                      <a:pt x="5222" y="20980"/>
                    </a:cubicBezTo>
                    <a:cubicBezTo>
                      <a:pt x="5101" y="20980"/>
                      <a:pt x="4993" y="20796"/>
                      <a:pt x="5107" y="20705"/>
                    </a:cubicBezTo>
                    <a:cubicBezTo>
                      <a:pt x="5382" y="20484"/>
                      <a:pt x="5676" y="20378"/>
                      <a:pt x="5977" y="20378"/>
                    </a:cubicBezTo>
                    <a:cubicBezTo>
                      <a:pt x="6156" y="20378"/>
                      <a:pt x="6337" y="20415"/>
                      <a:pt x="6518" y="20489"/>
                    </a:cubicBezTo>
                    <a:cubicBezTo>
                      <a:pt x="6597" y="20134"/>
                      <a:pt x="6977" y="20116"/>
                      <a:pt x="7356" y="20095"/>
                    </a:cubicBezTo>
                    <a:cubicBezTo>
                      <a:pt x="7875" y="20068"/>
                      <a:pt x="8145" y="19926"/>
                      <a:pt x="8575" y="19677"/>
                    </a:cubicBezTo>
                    <a:cubicBezTo>
                      <a:pt x="8805" y="19545"/>
                      <a:pt x="9070" y="19511"/>
                      <a:pt x="9327" y="19475"/>
                    </a:cubicBezTo>
                    <a:cubicBezTo>
                      <a:pt x="9595" y="19438"/>
                      <a:pt x="9886" y="19456"/>
                      <a:pt x="10137" y="19346"/>
                    </a:cubicBezTo>
                    <a:cubicBezTo>
                      <a:pt x="10431" y="19218"/>
                      <a:pt x="10523" y="18977"/>
                      <a:pt x="10711" y="18756"/>
                    </a:cubicBezTo>
                    <a:cubicBezTo>
                      <a:pt x="10865" y="18577"/>
                      <a:pt x="10954" y="18404"/>
                      <a:pt x="11222" y="18383"/>
                    </a:cubicBezTo>
                    <a:cubicBezTo>
                      <a:pt x="11237" y="18382"/>
                      <a:pt x="11252" y="18381"/>
                      <a:pt x="11267" y="18381"/>
                    </a:cubicBezTo>
                    <a:cubicBezTo>
                      <a:pt x="11674" y="18381"/>
                      <a:pt x="11912" y="18818"/>
                      <a:pt x="12254" y="18999"/>
                    </a:cubicBezTo>
                    <a:cubicBezTo>
                      <a:pt x="12337" y="18694"/>
                      <a:pt x="12429" y="18395"/>
                      <a:pt x="12534" y="18097"/>
                    </a:cubicBezTo>
                    <a:cubicBezTo>
                      <a:pt x="12557" y="18029"/>
                      <a:pt x="12612" y="18000"/>
                      <a:pt x="12667" y="18000"/>
                    </a:cubicBezTo>
                    <a:close/>
                    <a:moveTo>
                      <a:pt x="22227" y="14781"/>
                    </a:moveTo>
                    <a:cubicBezTo>
                      <a:pt x="22282" y="14781"/>
                      <a:pt x="22335" y="14816"/>
                      <a:pt x="22332" y="14889"/>
                    </a:cubicBezTo>
                    <a:cubicBezTo>
                      <a:pt x="22315" y="15401"/>
                      <a:pt x="22037" y="16292"/>
                      <a:pt x="21488" y="16292"/>
                    </a:cubicBezTo>
                    <a:cubicBezTo>
                      <a:pt x="21393" y="16292"/>
                      <a:pt x="21291" y="16265"/>
                      <a:pt x="21180" y="16206"/>
                    </a:cubicBezTo>
                    <a:cubicBezTo>
                      <a:pt x="21077" y="16524"/>
                      <a:pt x="20887" y="16728"/>
                      <a:pt x="20582" y="16919"/>
                    </a:cubicBezTo>
                    <a:cubicBezTo>
                      <a:pt x="20001" y="17282"/>
                      <a:pt x="19625" y="17818"/>
                      <a:pt x="19081" y="18232"/>
                    </a:cubicBezTo>
                    <a:cubicBezTo>
                      <a:pt x="18567" y="18623"/>
                      <a:pt x="17994" y="18897"/>
                      <a:pt x="17376" y="19076"/>
                    </a:cubicBezTo>
                    <a:cubicBezTo>
                      <a:pt x="17053" y="19168"/>
                      <a:pt x="16715" y="19226"/>
                      <a:pt x="16415" y="19385"/>
                    </a:cubicBezTo>
                    <a:cubicBezTo>
                      <a:pt x="16059" y="19575"/>
                      <a:pt x="15890" y="19888"/>
                      <a:pt x="15636" y="20178"/>
                    </a:cubicBezTo>
                    <a:cubicBezTo>
                      <a:pt x="15210" y="20665"/>
                      <a:pt x="14655" y="20427"/>
                      <a:pt x="14109" y="20692"/>
                    </a:cubicBezTo>
                    <a:cubicBezTo>
                      <a:pt x="13644" y="20916"/>
                      <a:pt x="13310" y="21381"/>
                      <a:pt x="12776" y="21477"/>
                    </a:cubicBezTo>
                    <a:cubicBezTo>
                      <a:pt x="12471" y="21531"/>
                      <a:pt x="12228" y="21438"/>
                      <a:pt x="11941" y="21634"/>
                    </a:cubicBezTo>
                    <a:cubicBezTo>
                      <a:pt x="11730" y="21779"/>
                      <a:pt x="11581" y="22002"/>
                      <a:pt x="11357" y="22141"/>
                    </a:cubicBezTo>
                    <a:cubicBezTo>
                      <a:pt x="10975" y="22377"/>
                      <a:pt x="10551" y="22476"/>
                      <a:pt x="10114" y="22476"/>
                    </a:cubicBezTo>
                    <a:cubicBezTo>
                      <a:pt x="10012" y="22476"/>
                      <a:pt x="9908" y="22471"/>
                      <a:pt x="9805" y="22460"/>
                    </a:cubicBezTo>
                    <a:cubicBezTo>
                      <a:pt x="9568" y="22437"/>
                      <a:pt x="9561" y="22072"/>
                      <a:pt x="9786" y="22072"/>
                    </a:cubicBezTo>
                    <a:cubicBezTo>
                      <a:pt x="9793" y="22072"/>
                      <a:pt x="9801" y="22073"/>
                      <a:pt x="9809" y="22074"/>
                    </a:cubicBezTo>
                    <a:cubicBezTo>
                      <a:pt x="9917" y="22085"/>
                      <a:pt x="10024" y="22092"/>
                      <a:pt x="10128" y="22092"/>
                    </a:cubicBezTo>
                    <a:cubicBezTo>
                      <a:pt x="10493" y="22092"/>
                      <a:pt x="10837" y="22015"/>
                      <a:pt x="11165" y="21811"/>
                    </a:cubicBezTo>
                    <a:cubicBezTo>
                      <a:pt x="11430" y="21645"/>
                      <a:pt x="11581" y="21388"/>
                      <a:pt x="11837" y="21224"/>
                    </a:cubicBezTo>
                    <a:cubicBezTo>
                      <a:pt x="12214" y="20982"/>
                      <a:pt x="12602" y="21183"/>
                      <a:pt x="13019" y="20993"/>
                    </a:cubicBezTo>
                    <a:cubicBezTo>
                      <a:pt x="13433" y="20803"/>
                      <a:pt x="13724" y="20418"/>
                      <a:pt x="14166" y="20268"/>
                    </a:cubicBezTo>
                    <a:cubicBezTo>
                      <a:pt x="14408" y="20186"/>
                      <a:pt x="14390" y="20237"/>
                      <a:pt x="14640" y="20185"/>
                    </a:cubicBezTo>
                    <a:cubicBezTo>
                      <a:pt x="15153" y="20078"/>
                      <a:pt x="15269" y="20015"/>
                      <a:pt x="15596" y="19610"/>
                    </a:cubicBezTo>
                    <a:cubicBezTo>
                      <a:pt x="16228" y="18832"/>
                      <a:pt x="17275" y="18880"/>
                      <a:pt x="18129" y="18474"/>
                    </a:cubicBezTo>
                    <a:cubicBezTo>
                      <a:pt x="18795" y="18159"/>
                      <a:pt x="19253" y="17690"/>
                      <a:pt x="19756" y="17173"/>
                    </a:cubicBezTo>
                    <a:cubicBezTo>
                      <a:pt x="20169" y="16751"/>
                      <a:pt x="20826" y="16585"/>
                      <a:pt x="20962" y="15949"/>
                    </a:cubicBezTo>
                    <a:cubicBezTo>
                      <a:pt x="20977" y="15882"/>
                      <a:pt x="21031" y="15852"/>
                      <a:pt x="21089" y="15852"/>
                    </a:cubicBezTo>
                    <a:cubicBezTo>
                      <a:pt x="21126" y="15852"/>
                      <a:pt x="21164" y="15865"/>
                      <a:pt x="21194" y="15888"/>
                    </a:cubicBezTo>
                    <a:cubicBezTo>
                      <a:pt x="21333" y="15999"/>
                      <a:pt x="21452" y="16046"/>
                      <a:pt x="21552" y="16046"/>
                    </a:cubicBezTo>
                    <a:cubicBezTo>
                      <a:pt x="22003" y="16046"/>
                      <a:pt x="22093" y="15114"/>
                      <a:pt x="22110" y="14886"/>
                    </a:cubicBezTo>
                    <a:cubicBezTo>
                      <a:pt x="22116" y="14816"/>
                      <a:pt x="22172" y="14781"/>
                      <a:pt x="22227" y="14781"/>
                    </a:cubicBezTo>
                    <a:close/>
                    <a:moveTo>
                      <a:pt x="30085" y="22874"/>
                    </a:moveTo>
                    <a:cubicBezTo>
                      <a:pt x="30085" y="22874"/>
                      <a:pt x="30085" y="22874"/>
                      <a:pt x="30085" y="22874"/>
                    </a:cubicBezTo>
                    <a:lnTo>
                      <a:pt x="30086" y="22876"/>
                    </a:lnTo>
                    <a:cubicBezTo>
                      <a:pt x="30086" y="22875"/>
                      <a:pt x="30086" y="22875"/>
                      <a:pt x="30085" y="22874"/>
                    </a:cubicBezTo>
                    <a:close/>
                    <a:moveTo>
                      <a:pt x="29378" y="17289"/>
                    </a:moveTo>
                    <a:cubicBezTo>
                      <a:pt x="29395" y="17289"/>
                      <a:pt x="29411" y="17297"/>
                      <a:pt x="29421" y="17316"/>
                    </a:cubicBezTo>
                    <a:cubicBezTo>
                      <a:pt x="29609" y="17665"/>
                      <a:pt x="29609" y="17918"/>
                      <a:pt x="29485" y="18291"/>
                    </a:cubicBezTo>
                    <a:cubicBezTo>
                      <a:pt x="29468" y="18341"/>
                      <a:pt x="29421" y="18376"/>
                      <a:pt x="29371" y="18376"/>
                    </a:cubicBezTo>
                    <a:cubicBezTo>
                      <a:pt x="29353" y="18376"/>
                      <a:pt x="29334" y="18371"/>
                      <a:pt x="29317" y="18360"/>
                    </a:cubicBezTo>
                    <a:cubicBezTo>
                      <a:pt x="29205" y="18291"/>
                      <a:pt x="29114" y="18222"/>
                      <a:pt x="29027" y="18141"/>
                    </a:cubicBezTo>
                    <a:lnTo>
                      <a:pt x="29027" y="18141"/>
                    </a:lnTo>
                    <a:cubicBezTo>
                      <a:pt x="28975" y="18471"/>
                      <a:pt x="29038" y="18834"/>
                      <a:pt x="28821" y="19105"/>
                    </a:cubicBezTo>
                    <a:cubicBezTo>
                      <a:pt x="28681" y="19278"/>
                      <a:pt x="28595" y="19241"/>
                      <a:pt x="28438" y="19343"/>
                    </a:cubicBezTo>
                    <a:cubicBezTo>
                      <a:pt x="28376" y="19335"/>
                      <a:pt x="28315" y="19324"/>
                      <a:pt x="28254" y="19310"/>
                    </a:cubicBezTo>
                    <a:cubicBezTo>
                      <a:pt x="28167" y="19492"/>
                      <a:pt x="28081" y="19676"/>
                      <a:pt x="27994" y="19859"/>
                    </a:cubicBezTo>
                    <a:cubicBezTo>
                      <a:pt x="27948" y="20006"/>
                      <a:pt x="27959" y="20159"/>
                      <a:pt x="27892" y="20301"/>
                    </a:cubicBezTo>
                    <a:cubicBezTo>
                      <a:pt x="27782" y="20532"/>
                      <a:pt x="27651" y="20642"/>
                      <a:pt x="27424" y="20743"/>
                    </a:cubicBezTo>
                    <a:cubicBezTo>
                      <a:pt x="27407" y="20751"/>
                      <a:pt x="27389" y="20754"/>
                      <a:pt x="27369" y="20754"/>
                    </a:cubicBezTo>
                    <a:cubicBezTo>
                      <a:pt x="27315" y="20754"/>
                      <a:pt x="27255" y="20731"/>
                      <a:pt x="27207" y="20731"/>
                    </a:cubicBezTo>
                    <a:cubicBezTo>
                      <a:pt x="27192" y="20731"/>
                      <a:pt x="27179" y="20733"/>
                      <a:pt x="27167" y="20739"/>
                    </a:cubicBezTo>
                    <a:cubicBezTo>
                      <a:pt x="26945" y="20848"/>
                      <a:pt x="26925" y="21045"/>
                      <a:pt x="26792" y="21208"/>
                    </a:cubicBezTo>
                    <a:cubicBezTo>
                      <a:pt x="26599" y="21446"/>
                      <a:pt x="26397" y="21587"/>
                      <a:pt x="26136" y="21745"/>
                    </a:cubicBezTo>
                    <a:cubicBezTo>
                      <a:pt x="25670" y="22028"/>
                      <a:pt x="25398" y="22368"/>
                      <a:pt x="25008" y="22736"/>
                    </a:cubicBezTo>
                    <a:cubicBezTo>
                      <a:pt x="24788" y="22945"/>
                      <a:pt x="24626" y="23039"/>
                      <a:pt x="24331" y="23074"/>
                    </a:cubicBezTo>
                    <a:cubicBezTo>
                      <a:pt x="24326" y="23075"/>
                      <a:pt x="24321" y="23075"/>
                      <a:pt x="24316" y="23075"/>
                    </a:cubicBezTo>
                    <a:cubicBezTo>
                      <a:pt x="24195" y="23075"/>
                      <a:pt x="24193" y="22886"/>
                      <a:pt x="24303" y="22850"/>
                    </a:cubicBezTo>
                    <a:cubicBezTo>
                      <a:pt x="24826" y="22678"/>
                      <a:pt x="25003" y="22274"/>
                      <a:pt x="25376" y="21933"/>
                    </a:cubicBezTo>
                    <a:cubicBezTo>
                      <a:pt x="25593" y="21736"/>
                      <a:pt x="25846" y="21618"/>
                      <a:pt x="26090" y="21461"/>
                    </a:cubicBezTo>
                    <a:cubicBezTo>
                      <a:pt x="26541" y="21172"/>
                      <a:pt x="26601" y="20685"/>
                      <a:pt x="27029" y="20420"/>
                    </a:cubicBezTo>
                    <a:cubicBezTo>
                      <a:pt x="27359" y="20213"/>
                      <a:pt x="27593" y="20207"/>
                      <a:pt x="27722" y="19838"/>
                    </a:cubicBezTo>
                    <a:cubicBezTo>
                      <a:pt x="27774" y="19691"/>
                      <a:pt x="27748" y="19516"/>
                      <a:pt x="27805" y="19369"/>
                    </a:cubicBezTo>
                    <a:cubicBezTo>
                      <a:pt x="27875" y="19182"/>
                      <a:pt x="27928" y="19118"/>
                      <a:pt x="28071" y="19001"/>
                    </a:cubicBezTo>
                    <a:cubicBezTo>
                      <a:pt x="28094" y="18982"/>
                      <a:pt x="28143" y="18996"/>
                      <a:pt x="28158" y="18985"/>
                    </a:cubicBezTo>
                    <a:cubicBezTo>
                      <a:pt x="28219" y="18992"/>
                      <a:pt x="28274" y="19013"/>
                      <a:pt x="28326" y="19049"/>
                    </a:cubicBezTo>
                    <a:cubicBezTo>
                      <a:pt x="28455" y="18866"/>
                      <a:pt x="28585" y="18683"/>
                      <a:pt x="28715" y="18501"/>
                    </a:cubicBezTo>
                    <a:cubicBezTo>
                      <a:pt x="28795" y="18283"/>
                      <a:pt x="28753" y="18055"/>
                      <a:pt x="28854" y="17827"/>
                    </a:cubicBezTo>
                    <a:cubicBezTo>
                      <a:pt x="28872" y="17787"/>
                      <a:pt x="28920" y="17764"/>
                      <a:pt x="28967" y="17764"/>
                    </a:cubicBezTo>
                    <a:cubicBezTo>
                      <a:pt x="29000" y="17764"/>
                      <a:pt x="29032" y="17776"/>
                      <a:pt x="29052" y="17800"/>
                    </a:cubicBezTo>
                    <a:cubicBezTo>
                      <a:pt x="29124" y="17892"/>
                      <a:pt x="29179" y="17928"/>
                      <a:pt x="29221" y="17928"/>
                    </a:cubicBezTo>
                    <a:cubicBezTo>
                      <a:pt x="29364" y="17928"/>
                      <a:pt x="29352" y="17499"/>
                      <a:pt x="29324" y="17357"/>
                    </a:cubicBezTo>
                    <a:cubicBezTo>
                      <a:pt x="29316" y="17319"/>
                      <a:pt x="29347" y="17289"/>
                      <a:pt x="29378" y="17289"/>
                    </a:cubicBezTo>
                    <a:close/>
                    <a:moveTo>
                      <a:pt x="8677" y="22335"/>
                    </a:moveTo>
                    <a:cubicBezTo>
                      <a:pt x="8746" y="22335"/>
                      <a:pt x="8812" y="22389"/>
                      <a:pt x="8784" y="22477"/>
                    </a:cubicBezTo>
                    <a:cubicBezTo>
                      <a:pt x="8721" y="22671"/>
                      <a:pt x="8635" y="22936"/>
                      <a:pt x="8416" y="23011"/>
                    </a:cubicBezTo>
                    <a:cubicBezTo>
                      <a:pt x="8393" y="23018"/>
                      <a:pt x="8369" y="23020"/>
                      <a:pt x="8345" y="23020"/>
                    </a:cubicBezTo>
                    <a:cubicBezTo>
                      <a:pt x="8303" y="23020"/>
                      <a:pt x="8259" y="23013"/>
                      <a:pt x="8218" y="23013"/>
                    </a:cubicBezTo>
                    <a:cubicBezTo>
                      <a:pt x="8208" y="23013"/>
                      <a:pt x="8197" y="23014"/>
                      <a:pt x="8187" y="23015"/>
                    </a:cubicBezTo>
                    <a:cubicBezTo>
                      <a:pt x="8139" y="22996"/>
                      <a:pt x="8093" y="22970"/>
                      <a:pt x="8049" y="22939"/>
                    </a:cubicBezTo>
                    <a:cubicBezTo>
                      <a:pt x="8043" y="22939"/>
                      <a:pt x="8037" y="22939"/>
                      <a:pt x="8031" y="22939"/>
                    </a:cubicBezTo>
                    <a:cubicBezTo>
                      <a:pt x="7779" y="22939"/>
                      <a:pt x="7579" y="23023"/>
                      <a:pt x="7434" y="23192"/>
                    </a:cubicBezTo>
                    <a:cubicBezTo>
                      <a:pt x="7216" y="23335"/>
                      <a:pt x="7085" y="23467"/>
                      <a:pt x="6809" y="23473"/>
                    </a:cubicBezTo>
                    <a:cubicBezTo>
                      <a:pt x="6801" y="23474"/>
                      <a:pt x="6793" y="23474"/>
                      <a:pt x="6785" y="23474"/>
                    </a:cubicBezTo>
                    <a:cubicBezTo>
                      <a:pt x="6465" y="23474"/>
                      <a:pt x="6169" y="23322"/>
                      <a:pt x="5860" y="23322"/>
                    </a:cubicBezTo>
                    <a:cubicBezTo>
                      <a:pt x="5754" y="23322"/>
                      <a:pt x="5647" y="23340"/>
                      <a:pt x="5537" y="23388"/>
                    </a:cubicBezTo>
                    <a:cubicBezTo>
                      <a:pt x="5515" y="23398"/>
                      <a:pt x="5492" y="23402"/>
                      <a:pt x="5470" y="23402"/>
                    </a:cubicBezTo>
                    <a:cubicBezTo>
                      <a:pt x="5337" y="23402"/>
                      <a:pt x="5220" y="23250"/>
                      <a:pt x="5345" y="23139"/>
                    </a:cubicBezTo>
                    <a:cubicBezTo>
                      <a:pt x="5493" y="23006"/>
                      <a:pt x="5640" y="22961"/>
                      <a:pt x="5788" y="22961"/>
                    </a:cubicBezTo>
                    <a:cubicBezTo>
                      <a:pt x="6094" y="22961"/>
                      <a:pt x="6405" y="23154"/>
                      <a:pt x="6746" y="23154"/>
                    </a:cubicBezTo>
                    <a:cubicBezTo>
                      <a:pt x="6768" y="23154"/>
                      <a:pt x="6790" y="23153"/>
                      <a:pt x="6812" y="23151"/>
                    </a:cubicBezTo>
                    <a:cubicBezTo>
                      <a:pt x="7241" y="23119"/>
                      <a:pt x="7393" y="22605"/>
                      <a:pt x="7809" y="22569"/>
                    </a:cubicBezTo>
                    <a:cubicBezTo>
                      <a:pt x="7819" y="22568"/>
                      <a:pt x="7830" y="22567"/>
                      <a:pt x="7840" y="22567"/>
                    </a:cubicBezTo>
                    <a:cubicBezTo>
                      <a:pt x="8008" y="22567"/>
                      <a:pt x="8153" y="22682"/>
                      <a:pt x="8287" y="22682"/>
                    </a:cubicBezTo>
                    <a:cubicBezTo>
                      <a:pt x="8383" y="22682"/>
                      <a:pt x="8473" y="22622"/>
                      <a:pt x="8559" y="22414"/>
                    </a:cubicBezTo>
                    <a:cubicBezTo>
                      <a:pt x="8581" y="22360"/>
                      <a:pt x="8630" y="22335"/>
                      <a:pt x="8677" y="22335"/>
                    </a:cubicBezTo>
                    <a:close/>
                    <a:moveTo>
                      <a:pt x="16827" y="21626"/>
                    </a:moveTo>
                    <a:cubicBezTo>
                      <a:pt x="16903" y="21626"/>
                      <a:pt x="16976" y="21685"/>
                      <a:pt x="16945" y="21780"/>
                    </a:cubicBezTo>
                    <a:cubicBezTo>
                      <a:pt x="16826" y="22145"/>
                      <a:pt x="16685" y="22477"/>
                      <a:pt x="16501" y="22815"/>
                    </a:cubicBezTo>
                    <a:cubicBezTo>
                      <a:pt x="16474" y="22865"/>
                      <a:pt x="16421" y="22889"/>
                      <a:pt x="16367" y="22889"/>
                    </a:cubicBezTo>
                    <a:cubicBezTo>
                      <a:pt x="16354" y="22889"/>
                      <a:pt x="16342" y="22888"/>
                      <a:pt x="16329" y="22885"/>
                    </a:cubicBezTo>
                    <a:cubicBezTo>
                      <a:pt x="16148" y="22847"/>
                      <a:pt x="16048" y="22712"/>
                      <a:pt x="15886" y="22665"/>
                    </a:cubicBezTo>
                    <a:cubicBezTo>
                      <a:pt x="15804" y="22641"/>
                      <a:pt x="15739" y="22630"/>
                      <a:pt x="15685" y="22630"/>
                    </a:cubicBezTo>
                    <a:cubicBezTo>
                      <a:pt x="15431" y="22630"/>
                      <a:pt x="15445" y="22872"/>
                      <a:pt x="15327" y="23096"/>
                    </a:cubicBezTo>
                    <a:cubicBezTo>
                      <a:pt x="15207" y="23323"/>
                      <a:pt x="15122" y="23435"/>
                      <a:pt x="14923" y="23575"/>
                    </a:cubicBezTo>
                    <a:cubicBezTo>
                      <a:pt x="14699" y="23732"/>
                      <a:pt x="14155" y="23859"/>
                      <a:pt x="13974" y="23952"/>
                    </a:cubicBezTo>
                    <a:cubicBezTo>
                      <a:pt x="13837" y="24022"/>
                      <a:pt x="13729" y="24109"/>
                      <a:pt x="13584" y="24163"/>
                    </a:cubicBezTo>
                    <a:cubicBezTo>
                      <a:pt x="13122" y="24339"/>
                      <a:pt x="12616" y="24263"/>
                      <a:pt x="12141" y="24375"/>
                    </a:cubicBezTo>
                    <a:cubicBezTo>
                      <a:pt x="11776" y="24462"/>
                      <a:pt x="11587" y="24678"/>
                      <a:pt x="11323" y="24903"/>
                    </a:cubicBezTo>
                    <a:cubicBezTo>
                      <a:pt x="11227" y="24985"/>
                      <a:pt x="11157" y="25089"/>
                      <a:pt x="11026" y="25131"/>
                    </a:cubicBezTo>
                    <a:cubicBezTo>
                      <a:pt x="10957" y="25154"/>
                      <a:pt x="10892" y="25163"/>
                      <a:pt x="10831" y="25163"/>
                    </a:cubicBezTo>
                    <a:cubicBezTo>
                      <a:pt x="10577" y="25163"/>
                      <a:pt x="10374" y="25008"/>
                      <a:pt x="10114" y="25008"/>
                    </a:cubicBezTo>
                    <a:cubicBezTo>
                      <a:pt x="10018" y="25008"/>
                      <a:pt x="9915" y="25029"/>
                      <a:pt x="9798" y="25087"/>
                    </a:cubicBezTo>
                    <a:cubicBezTo>
                      <a:pt x="9117" y="25420"/>
                      <a:pt x="8452" y="25557"/>
                      <a:pt x="7744" y="25557"/>
                    </a:cubicBezTo>
                    <a:cubicBezTo>
                      <a:pt x="7440" y="25557"/>
                      <a:pt x="7127" y="25532"/>
                      <a:pt x="6802" y="25486"/>
                    </a:cubicBezTo>
                    <a:cubicBezTo>
                      <a:pt x="6602" y="25457"/>
                      <a:pt x="6654" y="25135"/>
                      <a:pt x="6847" y="25135"/>
                    </a:cubicBezTo>
                    <a:cubicBezTo>
                      <a:pt x="6849" y="25135"/>
                      <a:pt x="6851" y="25135"/>
                      <a:pt x="6853" y="25135"/>
                    </a:cubicBezTo>
                    <a:cubicBezTo>
                      <a:pt x="7202" y="25147"/>
                      <a:pt x="7544" y="25171"/>
                      <a:pt x="7881" y="25171"/>
                    </a:cubicBezTo>
                    <a:cubicBezTo>
                      <a:pt x="8407" y="25171"/>
                      <a:pt x="8922" y="25114"/>
                      <a:pt x="9435" y="24866"/>
                    </a:cubicBezTo>
                    <a:cubicBezTo>
                      <a:pt x="9688" y="24744"/>
                      <a:pt x="9934" y="24553"/>
                      <a:pt x="10225" y="24553"/>
                    </a:cubicBezTo>
                    <a:cubicBezTo>
                      <a:pt x="10252" y="24553"/>
                      <a:pt x="10279" y="24554"/>
                      <a:pt x="10306" y="24558"/>
                    </a:cubicBezTo>
                    <a:cubicBezTo>
                      <a:pt x="10570" y="24592"/>
                      <a:pt x="10635" y="24730"/>
                      <a:pt x="10791" y="24730"/>
                    </a:cubicBezTo>
                    <a:cubicBezTo>
                      <a:pt x="10872" y="24730"/>
                      <a:pt x="10977" y="24693"/>
                      <a:pt x="11147" y="24585"/>
                    </a:cubicBezTo>
                    <a:cubicBezTo>
                      <a:pt x="11261" y="24512"/>
                      <a:pt x="11349" y="24360"/>
                      <a:pt x="11468" y="24279"/>
                    </a:cubicBezTo>
                    <a:cubicBezTo>
                      <a:pt x="11806" y="24049"/>
                      <a:pt x="12224" y="24020"/>
                      <a:pt x="12620" y="23984"/>
                    </a:cubicBezTo>
                    <a:cubicBezTo>
                      <a:pt x="12962" y="23953"/>
                      <a:pt x="13329" y="23948"/>
                      <a:pt x="13641" y="23779"/>
                    </a:cubicBezTo>
                    <a:cubicBezTo>
                      <a:pt x="13855" y="23663"/>
                      <a:pt x="13983" y="23484"/>
                      <a:pt x="14202" y="23379"/>
                    </a:cubicBezTo>
                    <a:cubicBezTo>
                      <a:pt x="14423" y="23273"/>
                      <a:pt x="14766" y="23307"/>
                      <a:pt x="14951" y="23118"/>
                    </a:cubicBezTo>
                    <a:cubicBezTo>
                      <a:pt x="15099" y="22966"/>
                      <a:pt x="15099" y="22696"/>
                      <a:pt x="15226" y="22525"/>
                    </a:cubicBezTo>
                    <a:cubicBezTo>
                      <a:pt x="15345" y="22365"/>
                      <a:pt x="15472" y="22241"/>
                      <a:pt x="15684" y="22241"/>
                    </a:cubicBezTo>
                    <a:cubicBezTo>
                      <a:pt x="15687" y="22241"/>
                      <a:pt x="15689" y="22241"/>
                      <a:pt x="15691" y="22241"/>
                    </a:cubicBezTo>
                    <a:cubicBezTo>
                      <a:pt x="15862" y="22243"/>
                      <a:pt x="15902" y="22351"/>
                      <a:pt x="16045" y="22390"/>
                    </a:cubicBezTo>
                    <a:cubicBezTo>
                      <a:pt x="16107" y="22407"/>
                      <a:pt x="16161" y="22415"/>
                      <a:pt x="16209" y="22415"/>
                    </a:cubicBezTo>
                    <a:cubicBezTo>
                      <a:pt x="16531" y="22415"/>
                      <a:pt x="16566" y="22058"/>
                      <a:pt x="16700" y="21713"/>
                    </a:cubicBezTo>
                    <a:cubicBezTo>
                      <a:pt x="16723" y="21652"/>
                      <a:pt x="16776" y="21626"/>
                      <a:pt x="16827" y="21626"/>
                    </a:cubicBezTo>
                    <a:close/>
                    <a:moveTo>
                      <a:pt x="25805" y="17721"/>
                    </a:moveTo>
                    <a:cubicBezTo>
                      <a:pt x="25872" y="17721"/>
                      <a:pt x="25940" y="17765"/>
                      <a:pt x="25932" y="17841"/>
                    </a:cubicBezTo>
                    <a:cubicBezTo>
                      <a:pt x="25900" y="18143"/>
                      <a:pt x="25863" y="18443"/>
                      <a:pt x="25825" y="18743"/>
                    </a:cubicBezTo>
                    <a:cubicBezTo>
                      <a:pt x="25814" y="18828"/>
                      <a:pt x="25755" y="18883"/>
                      <a:pt x="25681" y="18883"/>
                    </a:cubicBezTo>
                    <a:cubicBezTo>
                      <a:pt x="25658" y="18883"/>
                      <a:pt x="25633" y="18878"/>
                      <a:pt x="25608" y="18866"/>
                    </a:cubicBezTo>
                    <a:cubicBezTo>
                      <a:pt x="25493" y="18813"/>
                      <a:pt x="25378" y="18759"/>
                      <a:pt x="25264" y="18705"/>
                    </a:cubicBezTo>
                    <a:cubicBezTo>
                      <a:pt x="25083" y="19438"/>
                      <a:pt x="24492" y="20083"/>
                      <a:pt x="23929" y="20559"/>
                    </a:cubicBezTo>
                    <a:cubicBezTo>
                      <a:pt x="23548" y="20882"/>
                      <a:pt x="23077" y="20993"/>
                      <a:pt x="22735" y="21370"/>
                    </a:cubicBezTo>
                    <a:cubicBezTo>
                      <a:pt x="22413" y="21725"/>
                      <a:pt x="22147" y="22022"/>
                      <a:pt x="21755" y="22298"/>
                    </a:cubicBezTo>
                    <a:cubicBezTo>
                      <a:pt x="20728" y="23018"/>
                      <a:pt x="19691" y="23732"/>
                      <a:pt x="18643" y="24421"/>
                    </a:cubicBezTo>
                    <a:cubicBezTo>
                      <a:pt x="17728" y="25025"/>
                      <a:pt x="16671" y="25652"/>
                      <a:pt x="15543" y="25652"/>
                    </a:cubicBezTo>
                    <a:cubicBezTo>
                      <a:pt x="15487" y="25652"/>
                      <a:pt x="15432" y="25651"/>
                      <a:pt x="15376" y="25648"/>
                    </a:cubicBezTo>
                    <a:cubicBezTo>
                      <a:pt x="15216" y="25638"/>
                      <a:pt x="15168" y="25384"/>
                      <a:pt x="15340" y="25356"/>
                    </a:cubicBezTo>
                    <a:cubicBezTo>
                      <a:pt x="17556" y="24999"/>
                      <a:pt x="19294" y="23575"/>
                      <a:pt x="21117" y="22352"/>
                    </a:cubicBezTo>
                    <a:lnTo>
                      <a:pt x="21117" y="22351"/>
                    </a:lnTo>
                    <a:cubicBezTo>
                      <a:pt x="21537" y="22070"/>
                      <a:pt x="21956" y="21805"/>
                      <a:pt x="22301" y="21431"/>
                    </a:cubicBezTo>
                    <a:cubicBezTo>
                      <a:pt x="22527" y="21187"/>
                      <a:pt x="22697" y="20942"/>
                      <a:pt x="22979" y="20758"/>
                    </a:cubicBezTo>
                    <a:cubicBezTo>
                      <a:pt x="23390" y="20487"/>
                      <a:pt x="23779" y="20312"/>
                      <a:pt x="24120" y="19937"/>
                    </a:cubicBezTo>
                    <a:cubicBezTo>
                      <a:pt x="24509" y="19507"/>
                      <a:pt x="24922" y="19093"/>
                      <a:pt x="25004" y="18487"/>
                    </a:cubicBezTo>
                    <a:cubicBezTo>
                      <a:pt x="25017" y="18400"/>
                      <a:pt x="25078" y="18340"/>
                      <a:pt x="25154" y="18340"/>
                    </a:cubicBezTo>
                    <a:cubicBezTo>
                      <a:pt x="25178" y="18340"/>
                      <a:pt x="25204" y="18346"/>
                      <a:pt x="25230" y="18359"/>
                    </a:cubicBezTo>
                    <a:cubicBezTo>
                      <a:pt x="25345" y="18413"/>
                      <a:pt x="25457" y="18470"/>
                      <a:pt x="25571" y="18527"/>
                    </a:cubicBezTo>
                    <a:cubicBezTo>
                      <a:pt x="25610" y="18286"/>
                      <a:pt x="25649" y="18047"/>
                      <a:pt x="25693" y="17807"/>
                    </a:cubicBezTo>
                    <a:cubicBezTo>
                      <a:pt x="25703" y="17748"/>
                      <a:pt x="25754" y="17721"/>
                      <a:pt x="25805" y="17721"/>
                    </a:cubicBezTo>
                    <a:close/>
                    <a:moveTo>
                      <a:pt x="30588" y="22079"/>
                    </a:moveTo>
                    <a:cubicBezTo>
                      <a:pt x="30617" y="22079"/>
                      <a:pt x="30646" y="22096"/>
                      <a:pt x="30658" y="22133"/>
                    </a:cubicBezTo>
                    <a:cubicBezTo>
                      <a:pt x="30773" y="22487"/>
                      <a:pt x="30867" y="23034"/>
                      <a:pt x="30403" y="23184"/>
                    </a:cubicBezTo>
                    <a:cubicBezTo>
                      <a:pt x="30380" y="23191"/>
                      <a:pt x="30357" y="23194"/>
                      <a:pt x="30332" y="23194"/>
                    </a:cubicBezTo>
                    <a:cubicBezTo>
                      <a:pt x="30243" y="23194"/>
                      <a:pt x="30145" y="23157"/>
                      <a:pt x="30073" y="23157"/>
                    </a:cubicBezTo>
                    <a:cubicBezTo>
                      <a:pt x="30058" y="23157"/>
                      <a:pt x="30044" y="23158"/>
                      <a:pt x="30032" y="23162"/>
                    </a:cubicBezTo>
                    <a:cubicBezTo>
                      <a:pt x="30031" y="23163"/>
                      <a:pt x="30030" y="23163"/>
                      <a:pt x="30029" y="23163"/>
                    </a:cubicBezTo>
                    <a:cubicBezTo>
                      <a:pt x="30011" y="23163"/>
                      <a:pt x="29976" y="23120"/>
                      <a:pt x="29972" y="23120"/>
                    </a:cubicBezTo>
                    <a:cubicBezTo>
                      <a:pt x="29971" y="23120"/>
                      <a:pt x="29971" y="23120"/>
                      <a:pt x="29971" y="23120"/>
                    </a:cubicBezTo>
                    <a:cubicBezTo>
                      <a:pt x="29951" y="23128"/>
                      <a:pt x="29946" y="23334"/>
                      <a:pt x="29923" y="23395"/>
                    </a:cubicBezTo>
                    <a:cubicBezTo>
                      <a:pt x="29851" y="23577"/>
                      <a:pt x="29829" y="23596"/>
                      <a:pt x="29695" y="23733"/>
                    </a:cubicBezTo>
                    <a:cubicBezTo>
                      <a:pt x="29501" y="23933"/>
                      <a:pt x="29307" y="24012"/>
                      <a:pt x="29123" y="24233"/>
                    </a:cubicBezTo>
                    <a:cubicBezTo>
                      <a:pt x="29011" y="24370"/>
                      <a:pt x="28919" y="24536"/>
                      <a:pt x="28812" y="24677"/>
                    </a:cubicBezTo>
                    <a:cubicBezTo>
                      <a:pt x="28515" y="25067"/>
                      <a:pt x="28112" y="25719"/>
                      <a:pt x="27564" y="25719"/>
                    </a:cubicBezTo>
                    <a:cubicBezTo>
                      <a:pt x="27552" y="25719"/>
                      <a:pt x="27539" y="25719"/>
                      <a:pt x="27526" y="25718"/>
                    </a:cubicBezTo>
                    <a:cubicBezTo>
                      <a:pt x="27402" y="25711"/>
                      <a:pt x="27372" y="25529"/>
                      <a:pt x="27499" y="25496"/>
                    </a:cubicBezTo>
                    <a:cubicBezTo>
                      <a:pt x="28327" y="25289"/>
                      <a:pt x="28635" y="24241"/>
                      <a:pt x="29160" y="23691"/>
                    </a:cubicBezTo>
                    <a:cubicBezTo>
                      <a:pt x="29328" y="23514"/>
                      <a:pt x="29559" y="23441"/>
                      <a:pt x="29695" y="23246"/>
                    </a:cubicBezTo>
                    <a:cubicBezTo>
                      <a:pt x="29792" y="23110"/>
                      <a:pt x="29775" y="22982"/>
                      <a:pt x="29898" y="22851"/>
                    </a:cubicBezTo>
                    <a:cubicBezTo>
                      <a:pt x="29921" y="22826"/>
                      <a:pt x="29949" y="22816"/>
                      <a:pt x="29978" y="22816"/>
                    </a:cubicBezTo>
                    <a:cubicBezTo>
                      <a:pt x="30019" y="22816"/>
                      <a:pt x="30060" y="22838"/>
                      <a:pt x="30085" y="22874"/>
                    </a:cubicBezTo>
                    <a:lnTo>
                      <a:pt x="30085" y="22874"/>
                    </a:lnTo>
                    <a:cubicBezTo>
                      <a:pt x="30539" y="22774"/>
                      <a:pt x="30681" y="22540"/>
                      <a:pt x="30512" y="22172"/>
                    </a:cubicBezTo>
                    <a:cubicBezTo>
                      <a:pt x="30502" y="22115"/>
                      <a:pt x="30545" y="22079"/>
                      <a:pt x="30588" y="22079"/>
                    </a:cubicBezTo>
                    <a:close/>
                    <a:moveTo>
                      <a:pt x="13905" y="25882"/>
                    </a:moveTo>
                    <a:cubicBezTo>
                      <a:pt x="13972" y="25882"/>
                      <a:pt x="14038" y="25956"/>
                      <a:pt x="14001" y="26037"/>
                    </a:cubicBezTo>
                    <a:cubicBezTo>
                      <a:pt x="13867" y="26289"/>
                      <a:pt x="13805" y="26558"/>
                      <a:pt x="13814" y="26842"/>
                    </a:cubicBezTo>
                    <a:cubicBezTo>
                      <a:pt x="13812" y="26916"/>
                      <a:pt x="13748" y="26980"/>
                      <a:pt x="13676" y="26980"/>
                    </a:cubicBezTo>
                    <a:cubicBezTo>
                      <a:pt x="13663" y="26980"/>
                      <a:pt x="13651" y="26978"/>
                      <a:pt x="13638" y="26974"/>
                    </a:cubicBezTo>
                    <a:cubicBezTo>
                      <a:pt x="13449" y="26915"/>
                      <a:pt x="13352" y="26770"/>
                      <a:pt x="13184" y="26701"/>
                    </a:cubicBezTo>
                    <a:cubicBezTo>
                      <a:pt x="13068" y="26653"/>
                      <a:pt x="12982" y="26633"/>
                      <a:pt x="12914" y="26633"/>
                    </a:cubicBezTo>
                    <a:cubicBezTo>
                      <a:pt x="12709" y="26633"/>
                      <a:pt x="12663" y="26814"/>
                      <a:pt x="12467" y="26966"/>
                    </a:cubicBezTo>
                    <a:cubicBezTo>
                      <a:pt x="12340" y="27065"/>
                      <a:pt x="12212" y="27089"/>
                      <a:pt x="12060" y="27110"/>
                    </a:cubicBezTo>
                    <a:cubicBezTo>
                      <a:pt x="11682" y="27158"/>
                      <a:pt x="11391" y="27295"/>
                      <a:pt x="11030" y="27411"/>
                    </a:cubicBezTo>
                    <a:cubicBezTo>
                      <a:pt x="10881" y="27459"/>
                      <a:pt x="10801" y="27479"/>
                      <a:pt x="10634" y="27483"/>
                    </a:cubicBezTo>
                    <a:cubicBezTo>
                      <a:pt x="10626" y="27483"/>
                      <a:pt x="10618" y="27483"/>
                      <a:pt x="10610" y="27483"/>
                    </a:cubicBezTo>
                    <a:cubicBezTo>
                      <a:pt x="10422" y="27483"/>
                      <a:pt x="10227" y="27440"/>
                      <a:pt x="10030" y="27440"/>
                    </a:cubicBezTo>
                    <a:cubicBezTo>
                      <a:pt x="9948" y="27440"/>
                      <a:pt x="9865" y="27448"/>
                      <a:pt x="9783" y="27469"/>
                    </a:cubicBezTo>
                    <a:cubicBezTo>
                      <a:pt x="9646" y="27505"/>
                      <a:pt x="9476" y="27647"/>
                      <a:pt x="9349" y="27697"/>
                    </a:cubicBezTo>
                    <a:cubicBezTo>
                      <a:pt x="9025" y="27822"/>
                      <a:pt x="8683" y="27863"/>
                      <a:pt x="8338" y="27863"/>
                    </a:cubicBezTo>
                    <a:cubicBezTo>
                      <a:pt x="8054" y="27863"/>
                      <a:pt x="7769" y="27835"/>
                      <a:pt x="7492" y="27803"/>
                    </a:cubicBezTo>
                    <a:cubicBezTo>
                      <a:pt x="7267" y="27776"/>
                      <a:pt x="7257" y="27432"/>
                      <a:pt x="7475" y="27432"/>
                    </a:cubicBezTo>
                    <a:cubicBezTo>
                      <a:pt x="7482" y="27432"/>
                      <a:pt x="7489" y="27432"/>
                      <a:pt x="7496" y="27433"/>
                    </a:cubicBezTo>
                    <a:lnTo>
                      <a:pt x="7495" y="27433"/>
                    </a:lnTo>
                    <a:cubicBezTo>
                      <a:pt x="7795" y="27462"/>
                      <a:pt x="8106" y="27502"/>
                      <a:pt x="8414" y="27502"/>
                    </a:cubicBezTo>
                    <a:cubicBezTo>
                      <a:pt x="8610" y="27502"/>
                      <a:pt x="8805" y="27485"/>
                      <a:pt x="8995" y="27440"/>
                    </a:cubicBezTo>
                    <a:cubicBezTo>
                      <a:pt x="9334" y="27357"/>
                      <a:pt x="9606" y="27107"/>
                      <a:pt x="9943" y="27042"/>
                    </a:cubicBezTo>
                    <a:cubicBezTo>
                      <a:pt x="9977" y="27036"/>
                      <a:pt x="10009" y="27033"/>
                      <a:pt x="10041" y="27033"/>
                    </a:cubicBezTo>
                    <a:cubicBezTo>
                      <a:pt x="10211" y="27033"/>
                      <a:pt x="10350" y="27114"/>
                      <a:pt x="10527" y="27116"/>
                    </a:cubicBezTo>
                    <a:cubicBezTo>
                      <a:pt x="10532" y="27116"/>
                      <a:pt x="10537" y="27117"/>
                      <a:pt x="10543" y="27117"/>
                    </a:cubicBezTo>
                    <a:cubicBezTo>
                      <a:pt x="10956" y="27117"/>
                      <a:pt x="11046" y="26908"/>
                      <a:pt x="11369" y="26811"/>
                    </a:cubicBezTo>
                    <a:cubicBezTo>
                      <a:pt x="11794" y="26684"/>
                      <a:pt x="12014" y="26822"/>
                      <a:pt x="12420" y="26496"/>
                    </a:cubicBezTo>
                    <a:cubicBezTo>
                      <a:pt x="12552" y="26389"/>
                      <a:pt x="12563" y="26251"/>
                      <a:pt x="12754" y="26205"/>
                    </a:cubicBezTo>
                    <a:cubicBezTo>
                      <a:pt x="12793" y="26196"/>
                      <a:pt x="12830" y="26191"/>
                      <a:pt x="12865" y="26191"/>
                    </a:cubicBezTo>
                    <a:cubicBezTo>
                      <a:pt x="13152" y="26191"/>
                      <a:pt x="13336" y="26473"/>
                      <a:pt x="13568" y="26631"/>
                    </a:cubicBezTo>
                    <a:cubicBezTo>
                      <a:pt x="13615" y="26386"/>
                      <a:pt x="13695" y="26164"/>
                      <a:pt x="13824" y="25934"/>
                    </a:cubicBezTo>
                    <a:cubicBezTo>
                      <a:pt x="13844" y="25898"/>
                      <a:pt x="13875" y="25882"/>
                      <a:pt x="13905" y="25882"/>
                    </a:cubicBezTo>
                    <a:close/>
                    <a:moveTo>
                      <a:pt x="22371" y="24237"/>
                    </a:moveTo>
                    <a:cubicBezTo>
                      <a:pt x="22439" y="24237"/>
                      <a:pt x="22509" y="24293"/>
                      <a:pt x="22478" y="24370"/>
                    </a:cubicBezTo>
                    <a:cubicBezTo>
                      <a:pt x="22340" y="24724"/>
                      <a:pt x="22190" y="25068"/>
                      <a:pt x="22033" y="25413"/>
                    </a:cubicBezTo>
                    <a:cubicBezTo>
                      <a:pt x="22010" y="25466"/>
                      <a:pt x="21956" y="25488"/>
                      <a:pt x="21903" y="25488"/>
                    </a:cubicBezTo>
                    <a:cubicBezTo>
                      <a:pt x="21873" y="25488"/>
                      <a:pt x="21843" y="25481"/>
                      <a:pt x="21818" y="25469"/>
                    </a:cubicBezTo>
                    <a:cubicBezTo>
                      <a:pt x="21591" y="25362"/>
                      <a:pt x="21391" y="25292"/>
                      <a:pt x="21165" y="25234"/>
                    </a:cubicBezTo>
                    <a:cubicBezTo>
                      <a:pt x="21073" y="25495"/>
                      <a:pt x="20980" y="25755"/>
                      <a:pt x="20887" y="26016"/>
                    </a:cubicBezTo>
                    <a:cubicBezTo>
                      <a:pt x="20859" y="26093"/>
                      <a:pt x="20798" y="26137"/>
                      <a:pt x="20727" y="26137"/>
                    </a:cubicBezTo>
                    <a:cubicBezTo>
                      <a:pt x="20699" y="26137"/>
                      <a:pt x="20670" y="26130"/>
                      <a:pt x="20641" y="26116"/>
                    </a:cubicBezTo>
                    <a:cubicBezTo>
                      <a:pt x="20564" y="26079"/>
                      <a:pt x="20492" y="26063"/>
                      <a:pt x="20422" y="26063"/>
                    </a:cubicBezTo>
                    <a:cubicBezTo>
                      <a:pt x="19920" y="26063"/>
                      <a:pt x="19569" y="26901"/>
                      <a:pt x="19133" y="27061"/>
                    </a:cubicBezTo>
                    <a:cubicBezTo>
                      <a:pt x="18662" y="27234"/>
                      <a:pt x="18306" y="27054"/>
                      <a:pt x="17952" y="27571"/>
                    </a:cubicBezTo>
                    <a:cubicBezTo>
                      <a:pt x="17791" y="27806"/>
                      <a:pt x="17798" y="27866"/>
                      <a:pt x="17540" y="27986"/>
                    </a:cubicBezTo>
                    <a:cubicBezTo>
                      <a:pt x="17142" y="28170"/>
                      <a:pt x="16713" y="28133"/>
                      <a:pt x="16354" y="28452"/>
                    </a:cubicBezTo>
                    <a:cubicBezTo>
                      <a:pt x="16181" y="28607"/>
                      <a:pt x="16031" y="28727"/>
                      <a:pt x="15822" y="28828"/>
                    </a:cubicBezTo>
                    <a:cubicBezTo>
                      <a:pt x="14722" y="29368"/>
                      <a:pt x="13444" y="29240"/>
                      <a:pt x="12300" y="29560"/>
                    </a:cubicBezTo>
                    <a:cubicBezTo>
                      <a:pt x="11092" y="29899"/>
                      <a:pt x="9951" y="30311"/>
                      <a:pt x="8696" y="30311"/>
                    </a:cubicBezTo>
                    <a:cubicBezTo>
                      <a:pt x="8559" y="30311"/>
                      <a:pt x="8420" y="30306"/>
                      <a:pt x="8279" y="30296"/>
                    </a:cubicBezTo>
                    <a:cubicBezTo>
                      <a:pt x="8082" y="30281"/>
                      <a:pt x="8090" y="30010"/>
                      <a:pt x="8283" y="29991"/>
                    </a:cubicBezTo>
                    <a:cubicBezTo>
                      <a:pt x="9138" y="29910"/>
                      <a:pt x="9982" y="29864"/>
                      <a:pt x="10820" y="29656"/>
                    </a:cubicBezTo>
                    <a:cubicBezTo>
                      <a:pt x="11469" y="29494"/>
                      <a:pt x="12090" y="29180"/>
                      <a:pt x="12754" y="29093"/>
                    </a:cubicBezTo>
                    <a:cubicBezTo>
                      <a:pt x="13484" y="28999"/>
                      <a:pt x="14186" y="28926"/>
                      <a:pt x="14901" y="28739"/>
                    </a:cubicBezTo>
                    <a:cubicBezTo>
                      <a:pt x="15392" y="28611"/>
                      <a:pt x="15786" y="28443"/>
                      <a:pt x="16193" y="28127"/>
                    </a:cubicBezTo>
                    <a:cubicBezTo>
                      <a:pt x="16383" y="27978"/>
                      <a:pt x="16536" y="27786"/>
                      <a:pt x="16773" y="27703"/>
                    </a:cubicBezTo>
                    <a:cubicBezTo>
                      <a:pt x="16822" y="27686"/>
                      <a:pt x="16886" y="27682"/>
                      <a:pt x="16954" y="27682"/>
                    </a:cubicBezTo>
                    <a:cubicBezTo>
                      <a:pt x="17024" y="27682"/>
                      <a:pt x="17097" y="27687"/>
                      <a:pt x="17162" y="27687"/>
                    </a:cubicBezTo>
                    <a:cubicBezTo>
                      <a:pt x="17222" y="27687"/>
                      <a:pt x="17275" y="27683"/>
                      <a:pt x="17313" y="27668"/>
                    </a:cubicBezTo>
                    <a:cubicBezTo>
                      <a:pt x="17695" y="27517"/>
                      <a:pt x="17586" y="27399"/>
                      <a:pt x="17767" y="27102"/>
                    </a:cubicBezTo>
                    <a:cubicBezTo>
                      <a:pt x="17910" y="26868"/>
                      <a:pt x="18012" y="26796"/>
                      <a:pt x="18282" y="26730"/>
                    </a:cubicBezTo>
                    <a:cubicBezTo>
                      <a:pt x="18700" y="26627"/>
                      <a:pt x="19112" y="26653"/>
                      <a:pt x="19473" y="26325"/>
                    </a:cubicBezTo>
                    <a:cubicBezTo>
                      <a:pt x="19644" y="26171"/>
                      <a:pt x="19752" y="25987"/>
                      <a:pt x="19956" y="25868"/>
                    </a:cubicBezTo>
                    <a:cubicBezTo>
                      <a:pt x="20118" y="25774"/>
                      <a:pt x="20266" y="25727"/>
                      <a:pt x="20417" y="25727"/>
                    </a:cubicBezTo>
                    <a:cubicBezTo>
                      <a:pt x="20486" y="25727"/>
                      <a:pt x="20555" y="25736"/>
                      <a:pt x="20626" y="25756"/>
                    </a:cubicBezTo>
                    <a:cubicBezTo>
                      <a:pt x="20719" y="25503"/>
                      <a:pt x="20811" y="25250"/>
                      <a:pt x="20904" y="24997"/>
                    </a:cubicBezTo>
                    <a:cubicBezTo>
                      <a:pt x="20931" y="24925"/>
                      <a:pt x="20990" y="24879"/>
                      <a:pt x="21063" y="24879"/>
                    </a:cubicBezTo>
                    <a:cubicBezTo>
                      <a:pt x="21077" y="24879"/>
                      <a:pt x="21091" y="24880"/>
                      <a:pt x="21106" y="24884"/>
                    </a:cubicBezTo>
                    <a:cubicBezTo>
                      <a:pt x="21360" y="24942"/>
                      <a:pt x="21594" y="25023"/>
                      <a:pt x="21826" y="25129"/>
                    </a:cubicBezTo>
                    <a:cubicBezTo>
                      <a:pt x="21973" y="24845"/>
                      <a:pt x="22121" y="24563"/>
                      <a:pt x="22281" y="24287"/>
                    </a:cubicBezTo>
                    <a:cubicBezTo>
                      <a:pt x="22301" y="24252"/>
                      <a:pt x="22336" y="24237"/>
                      <a:pt x="22371" y="24237"/>
                    </a:cubicBezTo>
                    <a:close/>
                    <a:moveTo>
                      <a:pt x="29687" y="19712"/>
                    </a:moveTo>
                    <a:cubicBezTo>
                      <a:pt x="29721" y="19712"/>
                      <a:pt x="29755" y="19730"/>
                      <a:pt x="29770" y="19772"/>
                    </a:cubicBezTo>
                    <a:cubicBezTo>
                      <a:pt x="29901" y="20143"/>
                      <a:pt x="30004" y="20485"/>
                      <a:pt x="29840" y="20861"/>
                    </a:cubicBezTo>
                    <a:cubicBezTo>
                      <a:pt x="29675" y="21238"/>
                      <a:pt x="28976" y="21617"/>
                      <a:pt x="29123" y="22090"/>
                    </a:cubicBezTo>
                    <a:cubicBezTo>
                      <a:pt x="29152" y="22180"/>
                      <a:pt x="29073" y="22265"/>
                      <a:pt x="28987" y="22265"/>
                    </a:cubicBezTo>
                    <a:cubicBezTo>
                      <a:pt x="28976" y="22265"/>
                      <a:pt x="28964" y="22263"/>
                      <a:pt x="28953" y="22260"/>
                    </a:cubicBezTo>
                    <a:cubicBezTo>
                      <a:pt x="28806" y="22217"/>
                      <a:pt x="28660" y="22175"/>
                      <a:pt x="28514" y="22133"/>
                    </a:cubicBezTo>
                    <a:cubicBezTo>
                      <a:pt x="28480" y="23099"/>
                      <a:pt x="27371" y="23022"/>
                      <a:pt x="26823" y="23660"/>
                    </a:cubicBezTo>
                    <a:cubicBezTo>
                      <a:pt x="26015" y="24605"/>
                      <a:pt x="25156" y="25460"/>
                      <a:pt x="24255" y="26328"/>
                    </a:cubicBezTo>
                    <a:cubicBezTo>
                      <a:pt x="23856" y="26713"/>
                      <a:pt x="23518" y="27095"/>
                      <a:pt x="23006" y="27310"/>
                    </a:cubicBezTo>
                    <a:cubicBezTo>
                      <a:pt x="22664" y="27454"/>
                      <a:pt x="22615" y="27317"/>
                      <a:pt x="22154" y="27548"/>
                    </a:cubicBezTo>
                    <a:cubicBezTo>
                      <a:pt x="21806" y="27722"/>
                      <a:pt x="21479" y="27987"/>
                      <a:pt x="21153" y="28200"/>
                    </a:cubicBezTo>
                    <a:cubicBezTo>
                      <a:pt x="20005" y="28947"/>
                      <a:pt x="18864" y="29848"/>
                      <a:pt x="17641" y="30462"/>
                    </a:cubicBezTo>
                    <a:cubicBezTo>
                      <a:pt x="17620" y="30473"/>
                      <a:pt x="17599" y="30477"/>
                      <a:pt x="17577" y="30477"/>
                    </a:cubicBezTo>
                    <a:cubicBezTo>
                      <a:pt x="17458" y="30477"/>
                      <a:pt x="17351" y="30327"/>
                      <a:pt x="17464" y="30233"/>
                    </a:cubicBezTo>
                    <a:cubicBezTo>
                      <a:pt x="18386" y="29478"/>
                      <a:pt x="19487" y="28893"/>
                      <a:pt x="20489" y="28244"/>
                    </a:cubicBezTo>
                    <a:cubicBezTo>
                      <a:pt x="20987" y="27921"/>
                      <a:pt x="21475" y="27564"/>
                      <a:pt x="21991" y="27269"/>
                    </a:cubicBezTo>
                    <a:cubicBezTo>
                      <a:pt x="22490" y="26984"/>
                      <a:pt x="22999" y="26996"/>
                      <a:pt x="23494" y="26630"/>
                    </a:cubicBezTo>
                    <a:cubicBezTo>
                      <a:pt x="23963" y="26282"/>
                      <a:pt x="24377" y="25788"/>
                      <a:pt x="24800" y="25387"/>
                    </a:cubicBezTo>
                    <a:cubicBezTo>
                      <a:pt x="25240" y="24968"/>
                      <a:pt x="25702" y="24561"/>
                      <a:pt x="26111" y="24110"/>
                    </a:cubicBezTo>
                    <a:cubicBezTo>
                      <a:pt x="26397" y="23795"/>
                      <a:pt x="26614" y="23272"/>
                      <a:pt x="26952" y="23001"/>
                    </a:cubicBezTo>
                    <a:cubicBezTo>
                      <a:pt x="27426" y="22624"/>
                      <a:pt x="28320" y="22890"/>
                      <a:pt x="28231" y="21947"/>
                    </a:cubicBezTo>
                    <a:cubicBezTo>
                      <a:pt x="28224" y="21868"/>
                      <a:pt x="28300" y="21809"/>
                      <a:pt x="28373" y="21809"/>
                    </a:cubicBezTo>
                    <a:cubicBezTo>
                      <a:pt x="28384" y="21809"/>
                      <a:pt x="28396" y="21811"/>
                      <a:pt x="28407" y="21814"/>
                    </a:cubicBezTo>
                    <a:cubicBezTo>
                      <a:pt x="28543" y="21853"/>
                      <a:pt x="28681" y="21892"/>
                      <a:pt x="28818" y="21932"/>
                    </a:cubicBezTo>
                    <a:cubicBezTo>
                      <a:pt x="28819" y="21776"/>
                      <a:pt x="28880" y="21644"/>
                      <a:pt x="28986" y="21483"/>
                    </a:cubicBezTo>
                    <a:cubicBezTo>
                      <a:pt x="29379" y="20886"/>
                      <a:pt x="29808" y="20709"/>
                      <a:pt x="29602" y="19817"/>
                    </a:cubicBezTo>
                    <a:cubicBezTo>
                      <a:pt x="29588" y="19752"/>
                      <a:pt x="29637" y="19712"/>
                      <a:pt x="29687" y="19712"/>
                    </a:cubicBezTo>
                    <a:close/>
                    <a:moveTo>
                      <a:pt x="31706" y="26383"/>
                    </a:moveTo>
                    <a:cubicBezTo>
                      <a:pt x="31715" y="26383"/>
                      <a:pt x="31725" y="26386"/>
                      <a:pt x="31735" y="26392"/>
                    </a:cubicBezTo>
                    <a:cubicBezTo>
                      <a:pt x="32147" y="26645"/>
                      <a:pt x="31912" y="27066"/>
                      <a:pt x="31561" y="27066"/>
                    </a:cubicBezTo>
                    <a:cubicBezTo>
                      <a:pt x="31523" y="27066"/>
                      <a:pt x="31484" y="27061"/>
                      <a:pt x="31444" y="27050"/>
                    </a:cubicBezTo>
                    <a:cubicBezTo>
                      <a:pt x="31440" y="27448"/>
                      <a:pt x="31297" y="27521"/>
                      <a:pt x="30941" y="27722"/>
                    </a:cubicBezTo>
                    <a:cubicBezTo>
                      <a:pt x="30620" y="27903"/>
                      <a:pt x="30698" y="28028"/>
                      <a:pt x="30549" y="28298"/>
                    </a:cubicBezTo>
                    <a:cubicBezTo>
                      <a:pt x="30473" y="28434"/>
                      <a:pt x="30300" y="28505"/>
                      <a:pt x="30193" y="28605"/>
                    </a:cubicBezTo>
                    <a:cubicBezTo>
                      <a:pt x="29961" y="28823"/>
                      <a:pt x="29829" y="29098"/>
                      <a:pt x="29581" y="29308"/>
                    </a:cubicBezTo>
                    <a:cubicBezTo>
                      <a:pt x="29264" y="29576"/>
                      <a:pt x="28856" y="29743"/>
                      <a:pt x="28516" y="29978"/>
                    </a:cubicBezTo>
                    <a:cubicBezTo>
                      <a:pt x="28048" y="30301"/>
                      <a:pt x="27674" y="30709"/>
                      <a:pt x="27229" y="31054"/>
                    </a:cubicBezTo>
                    <a:cubicBezTo>
                      <a:pt x="26899" y="31310"/>
                      <a:pt x="26413" y="31402"/>
                      <a:pt x="26181" y="31774"/>
                    </a:cubicBezTo>
                    <a:cubicBezTo>
                      <a:pt x="26160" y="31807"/>
                      <a:pt x="26128" y="31821"/>
                      <a:pt x="26097" y="31821"/>
                    </a:cubicBezTo>
                    <a:cubicBezTo>
                      <a:pt x="26037" y="31821"/>
                      <a:pt x="25978" y="31769"/>
                      <a:pt x="25997" y="31697"/>
                    </a:cubicBezTo>
                    <a:cubicBezTo>
                      <a:pt x="26058" y="31468"/>
                      <a:pt x="26123" y="31384"/>
                      <a:pt x="26323" y="31252"/>
                    </a:cubicBezTo>
                    <a:cubicBezTo>
                      <a:pt x="26680" y="31018"/>
                      <a:pt x="27042" y="30864"/>
                      <a:pt x="27367" y="30567"/>
                    </a:cubicBezTo>
                    <a:cubicBezTo>
                      <a:pt x="28016" y="29977"/>
                      <a:pt x="28888" y="29630"/>
                      <a:pt x="29490" y="29022"/>
                    </a:cubicBezTo>
                    <a:cubicBezTo>
                      <a:pt x="29725" y="28785"/>
                      <a:pt x="29839" y="28517"/>
                      <a:pt x="30088" y="28302"/>
                    </a:cubicBezTo>
                    <a:cubicBezTo>
                      <a:pt x="30159" y="28240"/>
                      <a:pt x="30316" y="28177"/>
                      <a:pt x="30368" y="28094"/>
                    </a:cubicBezTo>
                    <a:cubicBezTo>
                      <a:pt x="30450" y="27962"/>
                      <a:pt x="30362" y="27805"/>
                      <a:pt x="30435" y="27674"/>
                    </a:cubicBezTo>
                    <a:cubicBezTo>
                      <a:pt x="30660" y="27269"/>
                      <a:pt x="31255" y="27648"/>
                      <a:pt x="31203" y="26861"/>
                    </a:cubicBezTo>
                    <a:cubicBezTo>
                      <a:pt x="31198" y="26787"/>
                      <a:pt x="31256" y="26751"/>
                      <a:pt x="31316" y="26751"/>
                    </a:cubicBezTo>
                    <a:cubicBezTo>
                      <a:pt x="31347" y="26751"/>
                      <a:pt x="31378" y="26760"/>
                      <a:pt x="31402" y="26780"/>
                    </a:cubicBezTo>
                    <a:cubicBezTo>
                      <a:pt x="31486" y="26677"/>
                      <a:pt x="31570" y="26574"/>
                      <a:pt x="31654" y="26473"/>
                    </a:cubicBezTo>
                    <a:cubicBezTo>
                      <a:pt x="31632" y="26432"/>
                      <a:pt x="31664" y="26383"/>
                      <a:pt x="31706" y="26383"/>
                    </a:cubicBezTo>
                    <a:close/>
                    <a:moveTo>
                      <a:pt x="30576" y="24287"/>
                    </a:moveTo>
                    <a:cubicBezTo>
                      <a:pt x="30595" y="24287"/>
                      <a:pt x="30614" y="24292"/>
                      <a:pt x="30630" y="24304"/>
                    </a:cubicBezTo>
                    <a:cubicBezTo>
                      <a:pt x="30812" y="24435"/>
                      <a:pt x="30938" y="24552"/>
                      <a:pt x="31048" y="24713"/>
                    </a:cubicBezTo>
                    <a:lnTo>
                      <a:pt x="31048" y="24715"/>
                    </a:lnTo>
                    <a:lnTo>
                      <a:pt x="31076" y="24650"/>
                    </a:lnTo>
                    <a:cubicBezTo>
                      <a:pt x="31082" y="24606"/>
                      <a:pt x="31121" y="24578"/>
                      <a:pt x="31158" y="24578"/>
                    </a:cubicBezTo>
                    <a:cubicBezTo>
                      <a:pt x="31185" y="24578"/>
                      <a:pt x="31210" y="24594"/>
                      <a:pt x="31218" y="24631"/>
                    </a:cubicBezTo>
                    <a:cubicBezTo>
                      <a:pt x="31266" y="24843"/>
                      <a:pt x="31267" y="24830"/>
                      <a:pt x="31160" y="25015"/>
                    </a:cubicBezTo>
                    <a:cubicBezTo>
                      <a:pt x="31138" y="25051"/>
                      <a:pt x="31101" y="25069"/>
                      <a:pt x="31064" y="25069"/>
                    </a:cubicBezTo>
                    <a:cubicBezTo>
                      <a:pt x="31026" y="25069"/>
                      <a:pt x="30988" y="25051"/>
                      <a:pt x="30967" y="25015"/>
                    </a:cubicBezTo>
                    <a:cubicBezTo>
                      <a:pt x="30872" y="24907"/>
                      <a:pt x="30776" y="24799"/>
                      <a:pt x="30681" y="24692"/>
                    </a:cubicBezTo>
                    <a:cubicBezTo>
                      <a:pt x="30583" y="25302"/>
                      <a:pt x="29971" y="25719"/>
                      <a:pt x="29965" y="26374"/>
                    </a:cubicBezTo>
                    <a:cubicBezTo>
                      <a:pt x="29963" y="26440"/>
                      <a:pt x="29910" y="26484"/>
                      <a:pt x="29850" y="26484"/>
                    </a:cubicBezTo>
                    <a:cubicBezTo>
                      <a:pt x="29841" y="26484"/>
                      <a:pt x="29832" y="26483"/>
                      <a:pt x="29823" y="26481"/>
                    </a:cubicBezTo>
                    <a:cubicBezTo>
                      <a:pt x="29635" y="26438"/>
                      <a:pt x="29518" y="26416"/>
                      <a:pt x="29442" y="26416"/>
                    </a:cubicBezTo>
                    <a:cubicBezTo>
                      <a:pt x="29244" y="26416"/>
                      <a:pt x="29324" y="26568"/>
                      <a:pt x="29184" y="26916"/>
                    </a:cubicBezTo>
                    <a:cubicBezTo>
                      <a:pt x="29118" y="27080"/>
                      <a:pt x="29045" y="27212"/>
                      <a:pt x="28899" y="27315"/>
                    </a:cubicBezTo>
                    <a:cubicBezTo>
                      <a:pt x="28719" y="27441"/>
                      <a:pt x="28546" y="27368"/>
                      <a:pt x="28385" y="27430"/>
                    </a:cubicBezTo>
                    <a:cubicBezTo>
                      <a:pt x="28347" y="27445"/>
                      <a:pt x="28326" y="27449"/>
                      <a:pt x="28313" y="27449"/>
                    </a:cubicBezTo>
                    <a:cubicBezTo>
                      <a:pt x="28292" y="27449"/>
                      <a:pt x="28298" y="27436"/>
                      <a:pt x="28293" y="27436"/>
                    </a:cubicBezTo>
                    <a:cubicBezTo>
                      <a:pt x="28289" y="27436"/>
                      <a:pt x="28278" y="27445"/>
                      <a:pt x="28238" y="27479"/>
                    </a:cubicBezTo>
                    <a:cubicBezTo>
                      <a:pt x="28161" y="27544"/>
                      <a:pt x="28070" y="28116"/>
                      <a:pt x="28043" y="28216"/>
                    </a:cubicBezTo>
                    <a:cubicBezTo>
                      <a:pt x="28027" y="28276"/>
                      <a:pt x="27978" y="28303"/>
                      <a:pt x="27927" y="28303"/>
                    </a:cubicBezTo>
                    <a:cubicBezTo>
                      <a:pt x="27905" y="28303"/>
                      <a:pt x="27884" y="28299"/>
                      <a:pt x="27863" y="28290"/>
                    </a:cubicBezTo>
                    <a:cubicBezTo>
                      <a:pt x="27762" y="28248"/>
                      <a:pt x="27662" y="28208"/>
                      <a:pt x="27562" y="28166"/>
                    </a:cubicBezTo>
                    <a:lnTo>
                      <a:pt x="27562" y="28166"/>
                    </a:lnTo>
                    <a:cubicBezTo>
                      <a:pt x="27585" y="28918"/>
                      <a:pt x="26858" y="29238"/>
                      <a:pt x="26361" y="29760"/>
                    </a:cubicBezTo>
                    <a:cubicBezTo>
                      <a:pt x="25475" y="30693"/>
                      <a:pt x="24381" y="31657"/>
                      <a:pt x="23196" y="32186"/>
                    </a:cubicBezTo>
                    <a:cubicBezTo>
                      <a:pt x="23176" y="32196"/>
                      <a:pt x="23156" y="32200"/>
                      <a:pt x="23137" y="32200"/>
                    </a:cubicBezTo>
                    <a:cubicBezTo>
                      <a:pt x="23026" y="32200"/>
                      <a:pt x="22962" y="32054"/>
                      <a:pt x="23073" y="31977"/>
                    </a:cubicBezTo>
                    <a:cubicBezTo>
                      <a:pt x="23928" y="31372"/>
                      <a:pt x="24803" y="30857"/>
                      <a:pt x="25582" y="30144"/>
                    </a:cubicBezTo>
                    <a:cubicBezTo>
                      <a:pt x="25924" y="29832"/>
                      <a:pt x="26215" y="29452"/>
                      <a:pt x="26564" y="29153"/>
                    </a:cubicBezTo>
                    <a:cubicBezTo>
                      <a:pt x="26953" y="28819"/>
                      <a:pt x="27449" y="28773"/>
                      <a:pt x="27305" y="28010"/>
                    </a:cubicBezTo>
                    <a:cubicBezTo>
                      <a:pt x="27292" y="27943"/>
                      <a:pt x="27343" y="27856"/>
                      <a:pt x="27415" y="27856"/>
                    </a:cubicBezTo>
                    <a:cubicBezTo>
                      <a:pt x="27427" y="27856"/>
                      <a:pt x="27440" y="27859"/>
                      <a:pt x="27453" y="27864"/>
                    </a:cubicBezTo>
                    <a:cubicBezTo>
                      <a:pt x="27549" y="27904"/>
                      <a:pt x="27627" y="27921"/>
                      <a:pt x="27690" y="27921"/>
                    </a:cubicBezTo>
                    <a:cubicBezTo>
                      <a:pt x="27988" y="27921"/>
                      <a:pt x="27982" y="27535"/>
                      <a:pt x="28081" y="27172"/>
                    </a:cubicBezTo>
                    <a:cubicBezTo>
                      <a:pt x="28094" y="27124"/>
                      <a:pt x="28145" y="27086"/>
                      <a:pt x="28196" y="27086"/>
                    </a:cubicBezTo>
                    <a:cubicBezTo>
                      <a:pt x="28215" y="27086"/>
                      <a:pt x="28234" y="27091"/>
                      <a:pt x="28251" y="27103"/>
                    </a:cubicBezTo>
                    <a:cubicBezTo>
                      <a:pt x="28819" y="26951"/>
                      <a:pt x="29080" y="26653"/>
                      <a:pt x="29033" y="26209"/>
                    </a:cubicBezTo>
                    <a:cubicBezTo>
                      <a:pt x="29034" y="26144"/>
                      <a:pt x="29088" y="26097"/>
                      <a:pt x="29149" y="26097"/>
                    </a:cubicBezTo>
                    <a:cubicBezTo>
                      <a:pt x="29159" y="26097"/>
                      <a:pt x="29169" y="26098"/>
                      <a:pt x="29179" y="26101"/>
                    </a:cubicBezTo>
                    <a:cubicBezTo>
                      <a:pt x="29397" y="26152"/>
                      <a:pt x="29521" y="26186"/>
                      <a:pt x="29600" y="26186"/>
                    </a:cubicBezTo>
                    <a:cubicBezTo>
                      <a:pt x="29740" y="26186"/>
                      <a:pt x="29742" y="26079"/>
                      <a:pt x="29882" y="25768"/>
                    </a:cubicBezTo>
                    <a:cubicBezTo>
                      <a:pt x="30090" y="25306"/>
                      <a:pt x="30510" y="24953"/>
                      <a:pt x="30457" y="24402"/>
                    </a:cubicBezTo>
                    <a:cubicBezTo>
                      <a:pt x="30451" y="24339"/>
                      <a:pt x="30515" y="24287"/>
                      <a:pt x="30576" y="24287"/>
                    </a:cubicBezTo>
                    <a:close/>
                    <a:moveTo>
                      <a:pt x="15835" y="30709"/>
                    </a:moveTo>
                    <a:cubicBezTo>
                      <a:pt x="15902" y="30709"/>
                      <a:pt x="15971" y="30789"/>
                      <a:pt x="15925" y="30857"/>
                    </a:cubicBezTo>
                    <a:cubicBezTo>
                      <a:pt x="15686" y="31211"/>
                      <a:pt x="15622" y="31418"/>
                      <a:pt x="15335" y="31418"/>
                    </a:cubicBezTo>
                    <a:cubicBezTo>
                      <a:pt x="15285" y="31418"/>
                      <a:pt x="15229" y="31412"/>
                      <a:pt x="15164" y="31399"/>
                    </a:cubicBezTo>
                    <a:cubicBezTo>
                      <a:pt x="15126" y="31327"/>
                      <a:pt x="15078" y="31291"/>
                      <a:pt x="15019" y="31291"/>
                    </a:cubicBezTo>
                    <a:cubicBezTo>
                      <a:pt x="14982" y="31291"/>
                      <a:pt x="14941" y="31305"/>
                      <a:pt x="14896" y="31333"/>
                    </a:cubicBezTo>
                    <a:cubicBezTo>
                      <a:pt x="14766" y="31336"/>
                      <a:pt x="14659" y="31388"/>
                      <a:pt x="14577" y="31492"/>
                    </a:cubicBezTo>
                    <a:cubicBezTo>
                      <a:pt x="14502" y="31528"/>
                      <a:pt x="14433" y="31587"/>
                      <a:pt x="14348" y="31606"/>
                    </a:cubicBezTo>
                    <a:cubicBezTo>
                      <a:pt x="14311" y="31614"/>
                      <a:pt x="14278" y="31618"/>
                      <a:pt x="14245" y="31618"/>
                    </a:cubicBezTo>
                    <a:cubicBezTo>
                      <a:pt x="14120" y="31618"/>
                      <a:pt x="14022" y="31566"/>
                      <a:pt x="13886" y="31551"/>
                    </a:cubicBezTo>
                    <a:cubicBezTo>
                      <a:pt x="13805" y="31541"/>
                      <a:pt x="13736" y="31537"/>
                      <a:pt x="13676" y="31537"/>
                    </a:cubicBezTo>
                    <a:cubicBezTo>
                      <a:pt x="13270" y="31537"/>
                      <a:pt x="13256" y="31722"/>
                      <a:pt x="12835" y="31821"/>
                    </a:cubicBezTo>
                    <a:cubicBezTo>
                      <a:pt x="12688" y="31856"/>
                      <a:pt x="12538" y="31863"/>
                      <a:pt x="12387" y="31863"/>
                    </a:cubicBezTo>
                    <a:cubicBezTo>
                      <a:pt x="12261" y="31863"/>
                      <a:pt x="12135" y="31858"/>
                      <a:pt x="12008" y="31858"/>
                    </a:cubicBezTo>
                    <a:cubicBezTo>
                      <a:pt x="11834" y="31858"/>
                      <a:pt x="11659" y="31868"/>
                      <a:pt x="11485" y="31917"/>
                    </a:cubicBezTo>
                    <a:cubicBezTo>
                      <a:pt x="11068" y="32035"/>
                      <a:pt x="10728" y="32325"/>
                      <a:pt x="10297" y="32389"/>
                    </a:cubicBezTo>
                    <a:cubicBezTo>
                      <a:pt x="10195" y="32404"/>
                      <a:pt x="10095" y="32409"/>
                      <a:pt x="9998" y="32409"/>
                    </a:cubicBezTo>
                    <a:cubicBezTo>
                      <a:pt x="9857" y="32409"/>
                      <a:pt x="9718" y="32399"/>
                      <a:pt x="9579" y="32399"/>
                    </a:cubicBezTo>
                    <a:cubicBezTo>
                      <a:pt x="9399" y="32399"/>
                      <a:pt x="9216" y="32415"/>
                      <a:pt x="9022" y="32486"/>
                    </a:cubicBezTo>
                    <a:cubicBezTo>
                      <a:pt x="9003" y="32493"/>
                      <a:pt x="8984" y="32497"/>
                      <a:pt x="8967" y="32497"/>
                    </a:cubicBezTo>
                    <a:cubicBezTo>
                      <a:pt x="8807" y="32497"/>
                      <a:pt x="8719" y="32232"/>
                      <a:pt x="8884" y="32155"/>
                    </a:cubicBezTo>
                    <a:cubicBezTo>
                      <a:pt x="9124" y="32043"/>
                      <a:pt x="9362" y="31956"/>
                      <a:pt x="9630" y="31945"/>
                    </a:cubicBezTo>
                    <a:cubicBezTo>
                      <a:pt x="10182" y="31924"/>
                      <a:pt x="10546" y="31849"/>
                      <a:pt x="11069" y="31641"/>
                    </a:cubicBezTo>
                    <a:cubicBezTo>
                      <a:pt x="11361" y="31525"/>
                      <a:pt x="11673" y="31453"/>
                      <a:pt x="11987" y="31437"/>
                    </a:cubicBezTo>
                    <a:cubicBezTo>
                      <a:pt x="12004" y="31436"/>
                      <a:pt x="12022" y="31436"/>
                      <a:pt x="12039" y="31436"/>
                    </a:cubicBezTo>
                    <a:cubicBezTo>
                      <a:pt x="12165" y="31436"/>
                      <a:pt x="12298" y="31457"/>
                      <a:pt x="12424" y="31457"/>
                    </a:cubicBezTo>
                    <a:cubicBezTo>
                      <a:pt x="12460" y="31457"/>
                      <a:pt x="12495" y="31455"/>
                      <a:pt x="12529" y="31451"/>
                    </a:cubicBezTo>
                    <a:cubicBezTo>
                      <a:pt x="13772" y="31292"/>
                      <a:pt x="12885" y="31227"/>
                      <a:pt x="13300" y="31126"/>
                    </a:cubicBezTo>
                    <a:cubicBezTo>
                      <a:pt x="13411" y="31099"/>
                      <a:pt x="13486" y="31086"/>
                      <a:pt x="13569" y="31086"/>
                    </a:cubicBezTo>
                    <a:cubicBezTo>
                      <a:pt x="13626" y="31086"/>
                      <a:pt x="13688" y="31092"/>
                      <a:pt x="13768" y="31104"/>
                    </a:cubicBezTo>
                    <a:cubicBezTo>
                      <a:pt x="13963" y="31133"/>
                      <a:pt x="13906" y="31259"/>
                      <a:pt x="14083" y="31259"/>
                    </a:cubicBezTo>
                    <a:cubicBezTo>
                      <a:pt x="14143" y="31259"/>
                      <a:pt x="14228" y="31245"/>
                      <a:pt x="14358" y="31208"/>
                    </a:cubicBezTo>
                    <a:cubicBezTo>
                      <a:pt x="14475" y="31176"/>
                      <a:pt x="14561" y="31030"/>
                      <a:pt x="14674" y="30984"/>
                    </a:cubicBezTo>
                    <a:cubicBezTo>
                      <a:pt x="14785" y="30939"/>
                      <a:pt x="14841" y="30924"/>
                      <a:pt x="14903" y="30924"/>
                    </a:cubicBezTo>
                    <a:cubicBezTo>
                      <a:pt x="14954" y="30924"/>
                      <a:pt x="15009" y="30934"/>
                      <a:pt x="15100" y="30943"/>
                    </a:cubicBezTo>
                    <a:cubicBezTo>
                      <a:pt x="15150" y="30950"/>
                      <a:pt x="15183" y="31033"/>
                      <a:pt x="15218" y="31037"/>
                    </a:cubicBezTo>
                    <a:cubicBezTo>
                      <a:pt x="15238" y="31039"/>
                      <a:pt x="15258" y="31040"/>
                      <a:pt x="15277" y="31040"/>
                    </a:cubicBezTo>
                    <a:cubicBezTo>
                      <a:pt x="15471" y="31040"/>
                      <a:pt x="15613" y="30924"/>
                      <a:pt x="15772" y="30739"/>
                    </a:cubicBezTo>
                    <a:cubicBezTo>
                      <a:pt x="15790" y="30718"/>
                      <a:pt x="15812" y="30709"/>
                      <a:pt x="15835" y="30709"/>
                    </a:cubicBezTo>
                    <a:close/>
                    <a:moveTo>
                      <a:pt x="26249" y="26564"/>
                    </a:moveTo>
                    <a:cubicBezTo>
                      <a:pt x="26305" y="26564"/>
                      <a:pt x="26361" y="26610"/>
                      <a:pt x="26345" y="26684"/>
                    </a:cubicBezTo>
                    <a:cubicBezTo>
                      <a:pt x="26267" y="27018"/>
                      <a:pt x="26178" y="27348"/>
                      <a:pt x="26090" y="27678"/>
                    </a:cubicBezTo>
                    <a:cubicBezTo>
                      <a:pt x="26076" y="27736"/>
                      <a:pt x="26019" y="27775"/>
                      <a:pt x="25961" y="27775"/>
                    </a:cubicBezTo>
                    <a:cubicBezTo>
                      <a:pt x="25940" y="27775"/>
                      <a:pt x="25918" y="27769"/>
                      <a:pt x="25898" y="27757"/>
                    </a:cubicBezTo>
                    <a:cubicBezTo>
                      <a:pt x="25787" y="27691"/>
                      <a:pt x="25678" y="27624"/>
                      <a:pt x="25567" y="27556"/>
                    </a:cubicBezTo>
                    <a:cubicBezTo>
                      <a:pt x="25534" y="27774"/>
                      <a:pt x="25417" y="27945"/>
                      <a:pt x="25203" y="28110"/>
                    </a:cubicBezTo>
                    <a:cubicBezTo>
                      <a:pt x="24903" y="28346"/>
                      <a:pt x="24504" y="28408"/>
                      <a:pt x="24261" y="28734"/>
                    </a:cubicBezTo>
                    <a:cubicBezTo>
                      <a:pt x="24125" y="28914"/>
                      <a:pt x="24123" y="29070"/>
                      <a:pt x="23936" y="29211"/>
                    </a:cubicBezTo>
                    <a:cubicBezTo>
                      <a:pt x="23793" y="29321"/>
                      <a:pt x="23599" y="29277"/>
                      <a:pt x="23422" y="29380"/>
                    </a:cubicBezTo>
                    <a:cubicBezTo>
                      <a:pt x="23127" y="29548"/>
                      <a:pt x="23138" y="29760"/>
                      <a:pt x="22915" y="29985"/>
                    </a:cubicBezTo>
                    <a:cubicBezTo>
                      <a:pt x="22814" y="30086"/>
                      <a:pt x="22697" y="30143"/>
                      <a:pt x="22570" y="30200"/>
                    </a:cubicBezTo>
                    <a:cubicBezTo>
                      <a:pt x="22166" y="30380"/>
                      <a:pt x="21854" y="30542"/>
                      <a:pt x="21610" y="30923"/>
                    </a:cubicBezTo>
                    <a:cubicBezTo>
                      <a:pt x="21396" y="31260"/>
                      <a:pt x="21334" y="31472"/>
                      <a:pt x="20935" y="31572"/>
                    </a:cubicBezTo>
                    <a:cubicBezTo>
                      <a:pt x="20653" y="31643"/>
                      <a:pt x="20373" y="31564"/>
                      <a:pt x="20070" y="31726"/>
                    </a:cubicBezTo>
                    <a:cubicBezTo>
                      <a:pt x="19826" y="31858"/>
                      <a:pt x="19611" y="32132"/>
                      <a:pt x="19371" y="32288"/>
                    </a:cubicBezTo>
                    <a:cubicBezTo>
                      <a:pt x="18224" y="33027"/>
                      <a:pt x="16792" y="33195"/>
                      <a:pt x="15476" y="33421"/>
                    </a:cubicBezTo>
                    <a:cubicBezTo>
                      <a:pt x="15464" y="33423"/>
                      <a:pt x="15452" y="33424"/>
                      <a:pt x="15441" y="33424"/>
                    </a:cubicBezTo>
                    <a:cubicBezTo>
                      <a:pt x="15237" y="33424"/>
                      <a:pt x="15164" y="33108"/>
                      <a:pt x="15383" y="33068"/>
                    </a:cubicBezTo>
                    <a:cubicBezTo>
                      <a:pt x="16661" y="32834"/>
                      <a:pt x="18077" y="32705"/>
                      <a:pt x="19196" y="31990"/>
                    </a:cubicBezTo>
                    <a:cubicBezTo>
                      <a:pt x="19529" y="31779"/>
                      <a:pt x="19890" y="31309"/>
                      <a:pt x="20296" y="31215"/>
                    </a:cubicBezTo>
                    <a:cubicBezTo>
                      <a:pt x="20332" y="31207"/>
                      <a:pt x="20365" y="31203"/>
                      <a:pt x="20396" y="31203"/>
                    </a:cubicBezTo>
                    <a:cubicBezTo>
                      <a:pt x="20505" y="31203"/>
                      <a:pt x="20585" y="31244"/>
                      <a:pt x="20684" y="31244"/>
                    </a:cubicBezTo>
                    <a:cubicBezTo>
                      <a:pt x="20705" y="31244"/>
                      <a:pt x="20727" y="31243"/>
                      <a:pt x="20750" y="31238"/>
                    </a:cubicBezTo>
                    <a:cubicBezTo>
                      <a:pt x="21275" y="31140"/>
                      <a:pt x="21226" y="30952"/>
                      <a:pt x="21441" y="30619"/>
                    </a:cubicBezTo>
                    <a:cubicBezTo>
                      <a:pt x="21662" y="30278"/>
                      <a:pt x="21839" y="30213"/>
                      <a:pt x="22185" y="30035"/>
                    </a:cubicBezTo>
                    <a:cubicBezTo>
                      <a:pt x="22508" y="29867"/>
                      <a:pt x="22738" y="29661"/>
                      <a:pt x="22976" y="29375"/>
                    </a:cubicBezTo>
                    <a:cubicBezTo>
                      <a:pt x="23068" y="29263"/>
                      <a:pt x="23092" y="29150"/>
                      <a:pt x="23227" y="29072"/>
                    </a:cubicBezTo>
                    <a:cubicBezTo>
                      <a:pt x="23292" y="29034"/>
                      <a:pt x="23379" y="29031"/>
                      <a:pt x="23441" y="28999"/>
                    </a:cubicBezTo>
                    <a:cubicBezTo>
                      <a:pt x="23487" y="29012"/>
                      <a:pt x="23532" y="29018"/>
                      <a:pt x="23574" y="29018"/>
                    </a:cubicBezTo>
                    <a:cubicBezTo>
                      <a:pt x="23725" y="29018"/>
                      <a:pt x="23851" y="28937"/>
                      <a:pt x="23954" y="28777"/>
                    </a:cubicBezTo>
                    <a:cubicBezTo>
                      <a:pt x="23993" y="28651"/>
                      <a:pt x="24058" y="28539"/>
                      <a:pt x="24147" y="28442"/>
                    </a:cubicBezTo>
                    <a:cubicBezTo>
                      <a:pt x="24465" y="28071"/>
                      <a:pt x="25378" y="27990"/>
                      <a:pt x="25296" y="27312"/>
                    </a:cubicBezTo>
                    <a:cubicBezTo>
                      <a:pt x="25287" y="27233"/>
                      <a:pt x="25366" y="27177"/>
                      <a:pt x="25439" y="27177"/>
                    </a:cubicBezTo>
                    <a:cubicBezTo>
                      <a:pt x="25462" y="27177"/>
                      <a:pt x="25484" y="27183"/>
                      <a:pt x="25503" y="27195"/>
                    </a:cubicBezTo>
                    <a:cubicBezTo>
                      <a:pt x="25633" y="27276"/>
                      <a:pt x="25762" y="27358"/>
                      <a:pt x="25890" y="27441"/>
                    </a:cubicBezTo>
                    <a:cubicBezTo>
                      <a:pt x="25975" y="27170"/>
                      <a:pt x="26062" y="26900"/>
                      <a:pt x="26157" y="26632"/>
                    </a:cubicBezTo>
                    <a:cubicBezTo>
                      <a:pt x="26173" y="26585"/>
                      <a:pt x="26211" y="26564"/>
                      <a:pt x="26249" y="26564"/>
                    </a:cubicBezTo>
                    <a:close/>
                    <a:moveTo>
                      <a:pt x="13388" y="33794"/>
                    </a:moveTo>
                    <a:lnTo>
                      <a:pt x="13388" y="33794"/>
                    </a:lnTo>
                    <a:cubicBezTo>
                      <a:pt x="13388" y="33794"/>
                      <a:pt x="13388" y="33794"/>
                      <a:pt x="13388" y="33794"/>
                    </a:cubicBezTo>
                    <a:cubicBezTo>
                      <a:pt x="13388" y="33794"/>
                      <a:pt x="13388" y="33794"/>
                      <a:pt x="13388" y="33794"/>
                    </a:cubicBezTo>
                    <a:close/>
                    <a:moveTo>
                      <a:pt x="14039" y="33095"/>
                    </a:moveTo>
                    <a:cubicBezTo>
                      <a:pt x="14110" y="33095"/>
                      <a:pt x="14177" y="33149"/>
                      <a:pt x="14148" y="33237"/>
                    </a:cubicBezTo>
                    <a:cubicBezTo>
                      <a:pt x="14047" y="33541"/>
                      <a:pt x="13990" y="34162"/>
                      <a:pt x="13573" y="34196"/>
                    </a:cubicBezTo>
                    <a:cubicBezTo>
                      <a:pt x="13557" y="34197"/>
                      <a:pt x="13542" y="34198"/>
                      <a:pt x="13528" y="34198"/>
                    </a:cubicBezTo>
                    <a:cubicBezTo>
                      <a:pt x="13316" y="34198"/>
                      <a:pt x="13317" y="34067"/>
                      <a:pt x="13163" y="34067"/>
                    </a:cubicBezTo>
                    <a:cubicBezTo>
                      <a:pt x="13104" y="34067"/>
                      <a:pt x="13021" y="34087"/>
                      <a:pt x="12893" y="34142"/>
                    </a:cubicBezTo>
                    <a:cubicBezTo>
                      <a:pt x="12739" y="34208"/>
                      <a:pt x="12701" y="34321"/>
                      <a:pt x="12511" y="34357"/>
                    </a:cubicBezTo>
                    <a:cubicBezTo>
                      <a:pt x="12446" y="34368"/>
                      <a:pt x="12392" y="34373"/>
                      <a:pt x="12345" y="34373"/>
                    </a:cubicBezTo>
                    <a:cubicBezTo>
                      <a:pt x="12178" y="34373"/>
                      <a:pt x="12103" y="34316"/>
                      <a:pt x="11990" y="34316"/>
                    </a:cubicBezTo>
                    <a:cubicBezTo>
                      <a:pt x="11877" y="34316"/>
                      <a:pt x="11726" y="34374"/>
                      <a:pt x="11404" y="34607"/>
                    </a:cubicBezTo>
                    <a:cubicBezTo>
                      <a:pt x="11254" y="34716"/>
                      <a:pt x="11181" y="34873"/>
                      <a:pt x="10996" y="34950"/>
                    </a:cubicBezTo>
                    <a:cubicBezTo>
                      <a:pt x="10889" y="34995"/>
                      <a:pt x="10785" y="35016"/>
                      <a:pt x="10689" y="35016"/>
                    </a:cubicBezTo>
                    <a:cubicBezTo>
                      <a:pt x="10431" y="35016"/>
                      <a:pt x="10225" y="34860"/>
                      <a:pt x="10136" y="34573"/>
                    </a:cubicBezTo>
                    <a:cubicBezTo>
                      <a:pt x="10107" y="34480"/>
                      <a:pt x="10193" y="34399"/>
                      <a:pt x="10277" y="34399"/>
                    </a:cubicBezTo>
                    <a:cubicBezTo>
                      <a:pt x="10310" y="34399"/>
                      <a:pt x="10342" y="34411"/>
                      <a:pt x="10367" y="34439"/>
                    </a:cubicBezTo>
                    <a:cubicBezTo>
                      <a:pt x="10467" y="34551"/>
                      <a:pt x="10565" y="34595"/>
                      <a:pt x="10661" y="34595"/>
                    </a:cubicBezTo>
                    <a:cubicBezTo>
                      <a:pt x="10998" y="34595"/>
                      <a:pt x="11308" y="34048"/>
                      <a:pt x="11559" y="33951"/>
                    </a:cubicBezTo>
                    <a:cubicBezTo>
                      <a:pt x="11644" y="33918"/>
                      <a:pt x="11731" y="33907"/>
                      <a:pt x="11818" y="33907"/>
                    </a:cubicBezTo>
                    <a:cubicBezTo>
                      <a:pt x="11999" y="33907"/>
                      <a:pt x="12182" y="33955"/>
                      <a:pt x="12367" y="33955"/>
                    </a:cubicBezTo>
                    <a:cubicBezTo>
                      <a:pt x="12462" y="33955"/>
                      <a:pt x="12558" y="33942"/>
                      <a:pt x="12654" y="33904"/>
                    </a:cubicBezTo>
                    <a:cubicBezTo>
                      <a:pt x="12812" y="33839"/>
                      <a:pt x="12869" y="33685"/>
                      <a:pt x="13072" y="33683"/>
                    </a:cubicBezTo>
                    <a:cubicBezTo>
                      <a:pt x="13100" y="33683"/>
                      <a:pt x="13389" y="33794"/>
                      <a:pt x="13388" y="33794"/>
                    </a:cubicBezTo>
                    <a:lnTo>
                      <a:pt x="13388" y="33794"/>
                    </a:lnTo>
                    <a:cubicBezTo>
                      <a:pt x="13724" y="33772"/>
                      <a:pt x="13821" y="33422"/>
                      <a:pt x="13921" y="33175"/>
                    </a:cubicBezTo>
                    <a:cubicBezTo>
                      <a:pt x="13943" y="33119"/>
                      <a:pt x="13992" y="33095"/>
                      <a:pt x="14039" y="33095"/>
                    </a:cubicBezTo>
                    <a:close/>
                    <a:moveTo>
                      <a:pt x="21418" y="32538"/>
                    </a:moveTo>
                    <a:cubicBezTo>
                      <a:pt x="21468" y="32538"/>
                      <a:pt x="21517" y="32571"/>
                      <a:pt x="21517" y="32636"/>
                    </a:cubicBezTo>
                    <a:cubicBezTo>
                      <a:pt x="21517" y="32972"/>
                      <a:pt x="21437" y="33179"/>
                      <a:pt x="21227" y="33438"/>
                    </a:cubicBezTo>
                    <a:cubicBezTo>
                      <a:pt x="21205" y="33466"/>
                      <a:pt x="21176" y="33478"/>
                      <a:pt x="21146" y="33478"/>
                    </a:cubicBezTo>
                    <a:cubicBezTo>
                      <a:pt x="21099" y="33478"/>
                      <a:pt x="21051" y="33450"/>
                      <a:pt x="21025" y="33413"/>
                    </a:cubicBezTo>
                    <a:cubicBezTo>
                      <a:pt x="20970" y="33338"/>
                      <a:pt x="20892" y="33308"/>
                      <a:pt x="20802" y="33308"/>
                    </a:cubicBezTo>
                    <a:cubicBezTo>
                      <a:pt x="20516" y="33308"/>
                      <a:pt x="20101" y="33603"/>
                      <a:pt x="19883" y="33678"/>
                    </a:cubicBezTo>
                    <a:cubicBezTo>
                      <a:pt x="19835" y="33694"/>
                      <a:pt x="19799" y="33700"/>
                      <a:pt x="19772" y="33700"/>
                    </a:cubicBezTo>
                    <a:cubicBezTo>
                      <a:pt x="19711" y="33700"/>
                      <a:pt x="19692" y="33670"/>
                      <a:pt x="19652" y="33670"/>
                    </a:cubicBezTo>
                    <a:cubicBezTo>
                      <a:pt x="19605" y="33670"/>
                      <a:pt x="19530" y="33710"/>
                      <a:pt x="19327" y="33883"/>
                    </a:cubicBezTo>
                    <a:cubicBezTo>
                      <a:pt x="19179" y="34010"/>
                      <a:pt x="19073" y="34198"/>
                      <a:pt x="18918" y="34331"/>
                    </a:cubicBezTo>
                    <a:cubicBezTo>
                      <a:pt x="18246" y="34902"/>
                      <a:pt x="17313" y="35127"/>
                      <a:pt x="16496" y="35403"/>
                    </a:cubicBezTo>
                    <a:cubicBezTo>
                      <a:pt x="15968" y="35580"/>
                      <a:pt x="15448" y="35728"/>
                      <a:pt x="14918" y="35873"/>
                    </a:cubicBezTo>
                    <a:cubicBezTo>
                      <a:pt x="14467" y="35996"/>
                      <a:pt x="14206" y="36308"/>
                      <a:pt x="13775" y="36453"/>
                    </a:cubicBezTo>
                    <a:cubicBezTo>
                      <a:pt x="12800" y="36779"/>
                      <a:pt x="11609" y="36929"/>
                      <a:pt x="10586" y="37050"/>
                    </a:cubicBezTo>
                    <a:cubicBezTo>
                      <a:pt x="10579" y="37051"/>
                      <a:pt x="10573" y="37052"/>
                      <a:pt x="10566" y="37052"/>
                    </a:cubicBezTo>
                    <a:cubicBezTo>
                      <a:pt x="10393" y="37052"/>
                      <a:pt x="10376" y="36766"/>
                      <a:pt x="10546" y="36722"/>
                    </a:cubicBezTo>
                    <a:cubicBezTo>
                      <a:pt x="11211" y="36545"/>
                      <a:pt x="11898" y="36445"/>
                      <a:pt x="12574" y="36316"/>
                    </a:cubicBezTo>
                    <a:cubicBezTo>
                      <a:pt x="12923" y="36250"/>
                      <a:pt x="13352" y="36230"/>
                      <a:pt x="13680" y="36096"/>
                    </a:cubicBezTo>
                    <a:cubicBezTo>
                      <a:pt x="14114" y="35917"/>
                      <a:pt x="14003" y="35793"/>
                      <a:pt x="14267" y="35656"/>
                    </a:cubicBezTo>
                    <a:cubicBezTo>
                      <a:pt x="14694" y="35434"/>
                      <a:pt x="15199" y="35464"/>
                      <a:pt x="15671" y="35311"/>
                    </a:cubicBezTo>
                    <a:cubicBezTo>
                      <a:pt x="16313" y="35102"/>
                      <a:pt x="16966" y="34903"/>
                      <a:pt x="17599" y="34665"/>
                    </a:cubicBezTo>
                    <a:cubicBezTo>
                      <a:pt x="17959" y="34530"/>
                      <a:pt x="18294" y="34380"/>
                      <a:pt x="18603" y="34150"/>
                    </a:cubicBezTo>
                    <a:cubicBezTo>
                      <a:pt x="18851" y="33964"/>
                      <a:pt x="18970" y="33726"/>
                      <a:pt x="19195" y="33522"/>
                    </a:cubicBezTo>
                    <a:cubicBezTo>
                      <a:pt x="19444" y="33298"/>
                      <a:pt x="19511" y="33406"/>
                      <a:pt x="19791" y="33342"/>
                    </a:cubicBezTo>
                    <a:cubicBezTo>
                      <a:pt x="20148" y="33261"/>
                      <a:pt x="20278" y="32904"/>
                      <a:pt x="20657" y="32904"/>
                    </a:cubicBezTo>
                    <a:cubicBezTo>
                      <a:pt x="20669" y="32904"/>
                      <a:pt x="20682" y="32905"/>
                      <a:pt x="20695" y="32906"/>
                    </a:cubicBezTo>
                    <a:cubicBezTo>
                      <a:pt x="20874" y="32916"/>
                      <a:pt x="21004" y="32992"/>
                      <a:pt x="21111" y="33104"/>
                    </a:cubicBezTo>
                    <a:lnTo>
                      <a:pt x="21314" y="32635"/>
                    </a:lnTo>
                    <a:cubicBezTo>
                      <a:pt x="21318" y="32570"/>
                      <a:pt x="21368" y="32538"/>
                      <a:pt x="21418" y="32538"/>
                    </a:cubicBezTo>
                    <a:close/>
                    <a:moveTo>
                      <a:pt x="24532" y="33083"/>
                    </a:moveTo>
                    <a:cubicBezTo>
                      <a:pt x="24557" y="33083"/>
                      <a:pt x="24581" y="33093"/>
                      <a:pt x="24601" y="33115"/>
                    </a:cubicBezTo>
                    <a:cubicBezTo>
                      <a:pt x="24845" y="33398"/>
                      <a:pt x="24880" y="33652"/>
                      <a:pt x="24707" y="33986"/>
                    </a:cubicBezTo>
                    <a:cubicBezTo>
                      <a:pt x="24681" y="34035"/>
                      <a:pt x="24631" y="34059"/>
                      <a:pt x="24579" y="34059"/>
                    </a:cubicBezTo>
                    <a:cubicBezTo>
                      <a:pt x="24541" y="34059"/>
                      <a:pt x="24502" y="34045"/>
                      <a:pt x="24474" y="34017"/>
                    </a:cubicBezTo>
                    <a:cubicBezTo>
                      <a:pt x="24352" y="33896"/>
                      <a:pt x="24250" y="33850"/>
                      <a:pt x="24161" y="33850"/>
                    </a:cubicBezTo>
                    <a:cubicBezTo>
                      <a:pt x="23914" y="33850"/>
                      <a:pt x="23770" y="34204"/>
                      <a:pt x="23584" y="34297"/>
                    </a:cubicBezTo>
                    <a:cubicBezTo>
                      <a:pt x="23512" y="34334"/>
                      <a:pt x="23447" y="34344"/>
                      <a:pt x="23382" y="34344"/>
                    </a:cubicBezTo>
                    <a:cubicBezTo>
                      <a:pt x="23305" y="34344"/>
                      <a:pt x="23229" y="34330"/>
                      <a:pt x="23140" y="34330"/>
                    </a:cubicBezTo>
                    <a:cubicBezTo>
                      <a:pt x="23116" y="34330"/>
                      <a:pt x="23091" y="34331"/>
                      <a:pt x="23065" y="34334"/>
                    </a:cubicBezTo>
                    <a:cubicBezTo>
                      <a:pt x="22513" y="34389"/>
                      <a:pt x="22194" y="34930"/>
                      <a:pt x="21771" y="35236"/>
                    </a:cubicBezTo>
                    <a:cubicBezTo>
                      <a:pt x="21259" y="35605"/>
                      <a:pt x="20758" y="35424"/>
                      <a:pt x="20189" y="35670"/>
                    </a:cubicBezTo>
                    <a:cubicBezTo>
                      <a:pt x="19557" y="35943"/>
                      <a:pt x="18934" y="36565"/>
                      <a:pt x="18371" y="36967"/>
                    </a:cubicBezTo>
                    <a:cubicBezTo>
                      <a:pt x="18350" y="36981"/>
                      <a:pt x="18323" y="36988"/>
                      <a:pt x="18296" y="36988"/>
                    </a:cubicBezTo>
                    <a:cubicBezTo>
                      <a:pt x="18265" y="36988"/>
                      <a:pt x="18235" y="36980"/>
                      <a:pt x="18210" y="36967"/>
                    </a:cubicBezTo>
                    <a:cubicBezTo>
                      <a:pt x="18148" y="36929"/>
                      <a:pt x="18068" y="36913"/>
                      <a:pt x="17977" y="36913"/>
                    </a:cubicBezTo>
                    <a:cubicBezTo>
                      <a:pt x="17494" y="36913"/>
                      <a:pt x="16687" y="37363"/>
                      <a:pt x="16348" y="37495"/>
                    </a:cubicBezTo>
                    <a:cubicBezTo>
                      <a:pt x="15787" y="37716"/>
                      <a:pt x="15229" y="37944"/>
                      <a:pt x="14663" y="38153"/>
                    </a:cubicBezTo>
                    <a:cubicBezTo>
                      <a:pt x="13633" y="38530"/>
                      <a:pt x="12563" y="38858"/>
                      <a:pt x="11458" y="38890"/>
                    </a:cubicBezTo>
                    <a:cubicBezTo>
                      <a:pt x="11456" y="38890"/>
                      <a:pt x="11453" y="38890"/>
                      <a:pt x="11450" y="38890"/>
                    </a:cubicBezTo>
                    <a:cubicBezTo>
                      <a:pt x="11195" y="38890"/>
                      <a:pt x="11212" y="38509"/>
                      <a:pt x="11462" y="38487"/>
                    </a:cubicBezTo>
                    <a:cubicBezTo>
                      <a:pt x="13291" y="38320"/>
                      <a:pt x="14985" y="37652"/>
                      <a:pt x="16695" y="37021"/>
                    </a:cubicBezTo>
                    <a:cubicBezTo>
                      <a:pt x="17053" y="36888"/>
                      <a:pt x="17422" y="36695"/>
                      <a:pt x="17795" y="36614"/>
                    </a:cubicBezTo>
                    <a:cubicBezTo>
                      <a:pt x="17841" y="36604"/>
                      <a:pt x="17890" y="36601"/>
                      <a:pt x="17938" y="36601"/>
                    </a:cubicBezTo>
                    <a:cubicBezTo>
                      <a:pt x="17996" y="36601"/>
                      <a:pt x="18054" y="36605"/>
                      <a:pt x="18110" y="36605"/>
                    </a:cubicBezTo>
                    <a:cubicBezTo>
                      <a:pt x="18146" y="36605"/>
                      <a:pt x="18182" y="36603"/>
                      <a:pt x="18215" y="36597"/>
                    </a:cubicBezTo>
                    <a:cubicBezTo>
                      <a:pt x="18845" y="36485"/>
                      <a:pt x="19502" y="35751"/>
                      <a:pt x="20035" y="35406"/>
                    </a:cubicBezTo>
                    <a:cubicBezTo>
                      <a:pt x="20584" y="35050"/>
                      <a:pt x="21217" y="35305"/>
                      <a:pt x="21725" y="34881"/>
                    </a:cubicBezTo>
                    <a:cubicBezTo>
                      <a:pt x="22041" y="34619"/>
                      <a:pt x="22302" y="34253"/>
                      <a:pt x="22692" y="34089"/>
                    </a:cubicBezTo>
                    <a:cubicBezTo>
                      <a:pt x="22927" y="33990"/>
                      <a:pt x="23164" y="34035"/>
                      <a:pt x="23392" y="33940"/>
                    </a:cubicBezTo>
                    <a:cubicBezTo>
                      <a:pt x="23601" y="33855"/>
                      <a:pt x="23680" y="33682"/>
                      <a:pt x="23885" y="33594"/>
                    </a:cubicBezTo>
                    <a:cubicBezTo>
                      <a:pt x="23969" y="33557"/>
                      <a:pt x="24052" y="33541"/>
                      <a:pt x="24133" y="33541"/>
                    </a:cubicBezTo>
                    <a:cubicBezTo>
                      <a:pt x="24242" y="33541"/>
                      <a:pt x="24347" y="33571"/>
                      <a:pt x="24445" y="33622"/>
                    </a:cubicBezTo>
                    <a:lnTo>
                      <a:pt x="24432" y="33245"/>
                    </a:lnTo>
                    <a:cubicBezTo>
                      <a:pt x="24382" y="33169"/>
                      <a:pt x="24457" y="33083"/>
                      <a:pt x="24532" y="33083"/>
                    </a:cubicBezTo>
                    <a:close/>
                    <a:moveTo>
                      <a:pt x="25871" y="0"/>
                    </a:moveTo>
                    <a:cubicBezTo>
                      <a:pt x="25706" y="353"/>
                      <a:pt x="25502" y="719"/>
                      <a:pt x="25436" y="859"/>
                    </a:cubicBezTo>
                    <a:cubicBezTo>
                      <a:pt x="25157" y="1452"/>
                      <a:pt x="24841" y="2028"/>
                      <a:pt x="24500" y="2588"/>
                    </a:cubicBezTo>
                    <a:cubicBezTo>
                      <a:pt x="23874" y="3619"/>
                      <a:pt x="23153" y="4591"/>
                      <a:pt x="22359" y="5499"/>
                    </a:cubicBezTo>
                    <a:cubicBezTo>
                      <a:pt x="20724" y="7370"/>
                      <a:pt x="18772" y="8958"/>
                      <a:pt x="16649" y="10245"/>
                    </a:cubicBezTo>
                    <a:cubicBezTo>
                      <a:pt x="11749" y="13215"/>
                      <a:pt x="6030" y="14468"/>
                      <a:pt x="363" y="14786"/>
                    </a:cubicBezTo>
                    <a:cubicBezTo>
                      <a:pt x="357" y="14786"/>
                      <a:pt x="351" y="14787"/>
                      <a:pt x="345" y="14787"/>
                    </a:cubicBezTo>
                    <a:cubicBezTo>
                      <a:pt x="284" y="14787"/>
                      <a:pt x="236" y="14767"/>
                      <a:pt x="199" y="14736"/>
                    </a:cubicBezTo>
                    <a:cubicBezTo>
                      <a:pt x="133" y="14727"/>
                      <a:pt x="67" y="14716"/>
                      <a:pt x="0" y="14706"/>
                    </a:cubicBezTo>
                    <a:lnTo>
                      <a:pt x="0" y="14706"/>
                    </a:lnTo>
                    <a:cubicBezTo>
                      <a:pt x="1719" y="18924"/>
                      <a:pt x="3177" y="23273"/>
                      <a:pt x="4706" y="27563"/>
                    </a:cubicBezTo>
                    <a:cubicBezTo>
                      <a:pt x="5484" y="29744"/>
                      <a:pt x="6264" y="31925"/>
                      <a:pt x="7043" y="34106"/>
                    </a:cubicBezTo>
                    <a:cubicBezTo>
                      <a:pt x="7419" y="35161"/>
                      <a:pt x="7794" y="36216"/>
                      <a:pt x="8167" y="37272"/>
                    </a:cubicBezTo>
                    <a:cubicBezTo>
                      <a:pt x="8266" y="37288"/>
                      <a:pt x="8320" y="37422"/>
                      <a:pt x="8245" y="37494"/>
                    </a:cubicBezTo>
                    <a:cubicBezTo>
                      <a:pt x="8596" y="38480"/>
                      <a:pt x="9011" y="39483"/>
                      <a:pt x="9258" y="40503"/>
                    </a:cubicBezTo>
                    <a:cubicBezTo>
                      <a:pt x="9264" y="40503"/>
                      <a:pt x="9268" y="40500"/>
                      <a:pt x="9274" y="40500"/>
                    </a:cubicBezTo>
                    <a:cubicBezTo>
                      <a:pt x="14156" y="39986"/>
                      <a:pt x="18861" y="38469"/>
                      <a:pt x="23073" y="35936"/>
                    </a:cubicBezTo>
                    <a:cubicBezTo>
                      <a:pt x="25133" y="34699"/>
                      <a:pt x="27054" y="33237"/>
                      <a:pt x="28789" y="31575"/>
                    </a:cubicBezTo>
                    <a:cubicBezTo>
                      <a:pt x="30595" y="29848"/>
                      <a:pt x="32330" y="27958"/>
                      <a:pt x="33272" y="25618"/>
                    </a:cubicBezTo>
                    <a:cubicBezTo>
                      <a:pt x="33302" y="25546"/>
                      <a:pt x="33358" y="25514"/>
                      <a:pt x="33414" y="25514"/>
                    </a:cubicBezTo>
                    <a:cubicBezTo>
                      <a:pt x="33425" y="25514"/>
                      <a:pt x="33436" y="25515"/>
                      <a:pt x="33447" y="25518"/>
                    </a:cubicBezTo>
                    <a:cubicBezTo>
                      <a:pt x="32592" y="23514"/>
                      <a:pt x="32074" y="21324"/>
                      <a:pt x="31448" y="19243"/>
                    </a:cubicBezTo>
                    <a:cubicBezTo>
                      <a:pt x="30796" y="17077"/>
                      <a:pt x="30151" y="14908"/>
                      <a:pt x="29513" y="12737"/>
                    </a:cubicBezTo>
                    <a:cubicBezTo>
                      <a:pt x="28269" y="8501"/>
                      <a:pt x="27057" y="4254"/>
                      <a:pt x="25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7"/>
              <p:cNvSpPr/>
              <p:nvPr/>
            </p:nvSpPr>
            <p:spPr>
              <a:xfrm>
                <a:off x="7134475" y="3649650"/>
                <a:ext cx="884950" cy="784325"/>
              </a:xfrm>
              <a:custGeom>
                <a:avLst/>
                <a:gdLst/>
                <a:ahLst/>
                <a:cxnLst/>
                <a:rect l="l" t="t" r="r" b="b"/>
                <a:pathLst>
                  <a:path w="35398" h="31373" extrusionOk="0">
                    <a:moveTo>
                      <a:pt x="28319" y="5695"/>
                    </a:moveTo>
                    <a:cubicBezTo>
                      <a:pt x="28368" y="5695"/>
                      <a:pt x="28423" y="5742"/>
                      <a:pt x="28407" y="5801"/>
                    </a:cubicBezTo>
                    <a:cubicBezTo>
                      <a:pt x="28371" y="5930"/>
                      <a:pt x="28334" y="6062"/>
                      <a:pt x="28298" y="6193"/>
                    </a:cubicBezTo>
                    <a:cubicBezTo>
                      <a:pt x="28283" y="6244"/>
                      <a:pt x="28241" y="6270"/>
                      <a:pt x="28196" y="6270"/>
                    </a:cubicBezTo>
                    <a:cubicBezTo>
                      <a:pt x="28168" y="6270"/>
                      <a:pt x="28140" y="6260"/>
                      <a:pt x="28116" y="6240"/>
                    </a:cubicBezTo>
                    <a:cubicBezTo>
                      <a:pt x="28016" y="6154"/>
                      <a:pt x="27902" y="6122"/>
                      <a:pt x="27780" y="6122"/>
                    </a:cubicBezTo>
                    <a:cubicBezTo>
                      <a:pt x="27449" y="6122"/>
                      <a:pt x="27063" y="6359"/>
                      <a:pt x="26765" y="6394"/>
                    </a:cubicBezTo>
                    <a:cubicBezTo>
                      <a:pt x="26732" y="6398"/>
                      <a:pt x="26700" y="6400"/>
                      <a:pt x="26667" y="6400"/>
                    </a:cubicBezTo>
                    <a:cubicBezTo>
                      <a:pt x="26558" y="6400"/>
                      <a:pt x="26452" y="6383"/>
                      <a:pt x="26358" y="6383"/>
                    </a:cubicBezTo>
                    <a:cubicBezTo>
                      <a:pt x="26314" y="6383"/>
                      <a:pt x="26272" y="6386"/>
                      <a:pt x="26234" y="6397"/>
                    </a:cubicBezTo>
                    <a:cubicBezTo>
                      <a:pt x="26139" y="6423"/>
                      <a:pt x="25953" y="6583"/>
                      <a:pt x="25850" y="6620"/>
                    </a:cubicBezTo>
                    <a:cubicBezTo>
                      <a:pt x="25631" y="6698"/>
                      <a:pt x="25362" y="6704"/>
                      <a:pt x="25132" y="6727"/>
                    </a:cubicBezTo>
                    <a:cubicBezTo>
                      <a:pt x="24462" y="6794"/>
                      <a:pt x="23793" y="6854"/>
                      <a:pt x="23122" y="6918"/>
                    </a:cubicBezTo>
                    <a:cubicBezTo>
                      <a:pt x="22288" y="6996"/>
                      <a:pt x="21539" y="6984"/>
                      <a:pt x="20838" y="7503"/>
                    </a:cubicBezTo>
                    <a:cubicBezTo>
                      <a:pt x="20601" y="7678"/>
                      <a:pt x="20434" y="7885"/>
                      <a:pt x="20135" y="7885"/>
                    </a:cubicBezTo>
                    <a:cubicBezTo>
                      <a:pt x="20101" y="7885"/>
                      <a:pt x="20065" y="7882"/>
                      <a:pt x="20027" y="7876"/>
                    </a:cubicBezTo>
                    <a:cubicBezTo>
                      <a:pt x="19843" y="7848"/>
                      <a:pt x="19687" y="7710"/>
                      <a:pt x="19518" y="7642"/>
                    </a:cubicBezTo>
                    <a:cubicBezTo>
                      <a:pt x="19305" y="7557"/>
                      <a:pt x="19094" y="7534"/>
                      <a:pt x="18877" y="7534"/>
                    </a:cubicBezTo>
                    <a:cubicBezTo>
                      <a:pt x="18753" y="7534"/>
                      <a:pt x="18628" y="7542"/>
                      <a:pt x="18499" y="7549"/>
                    </a:cubicBezTo>
                    <a:cubicBezTo>
                      <a:pt x="17637" y="7598"/>
                      <a:pt x="16807" y="7771"/>
                      <a:pt x="15959" y="7907"/>
                    </a:cubicBezTo>
                    <a:cubicBezTo>
                      <a:pt x="15950" y="7909"/>
                      <a:pt x="15942" y="7910"/>
                      <a:pt x="15933" y="7910"/>
                    </a:cubicBezTo>
                    <a:cubicBezTo>
                      <a:pt x="15790" y="7910"/>
                      <a:pt x="15738" y="7702"/>
                      <a:pt x="15893" y="7656"/>
                    </a:cubicBezTo>
                    <a:cubicBezTo>
                      <a:pt x="16797" y="7384"/>
                      <a:pt x="17813" y="7268"/>
                      <a:pt x="18758" y="7268"/>
                    </a:cubicBezTo>
                    <a:cubicBezTo>
                      <a:pt x="18769" y="7268"/>
                      <a:pt x="18780" y="7268"/>
                      <a:pt x="18791" y="7268"/>
                    </a:cubicBezTo>
                    <a:cubicBezTo>
                      <a:pt x="19106" y="7269"/>
                      <a:pt x="19332" y="7304"/>
                      <a:pt x="19631" y="7402"/>
                    </a:cubicBezTo>
                    <a:cubicBezTo>
                      <a:pt x="19790" y="7452"/>
                      <a:pt x="20044" y="7592"/>
                      <a:pt x="20249" y="7592"/>
                    </a:cubicBezTo>
                    <a:cubicBezTo>
                      <a:pt x="20290" y="7592"/>
                      <a:pt x="20329" y="7586"/>
                      <a:pt x="20365" y="7573"/>
                    </a:cubicBezTo>
                    <a:cubicBezTo>
                      <a:pt x="20542" y="7510"/>
                      <a:pt x="20738" y="7229"/>
                      <a:pt x="20899" y="7099"/>
                    </a:cubicBezTo>
                    <a:cubicBezTo>
                      <a:pt x="21425" y="6675"/>
                      <a:pt x="22199" y="6744"/>
                      <a:pt x="22838" y="6682"/>
                    </a:cubicBezTo>
                    <a:cubicBezTo>
                      <a:pt x="23364" y="6629"/>
                      <a:pt x="23890" y="6578"/>
                      <a:pt x="24416" y="6527"/>
                    </a:cubicBezTo>
                    <a:cubicBezTo>
                      <a:pt x="24915" y="6477"/>
                      <a:pt x="25819" y="6586"/>
                      <a:pt x="26122" y="6080"/>
                    </a:cubicBezTo>
                    <a:cubicBezTo>
                      <a:pt x="26145" y="6042"/>
                      <a:pt x="26193" y="6014"/>
                      <a:pt x="26239" y="6014"/>
                    </a:cubicBezTo>
                    <a:cubicBezTo>
                      <a:pt x="26261" y="6014"/>
                      <a:pt x="26282" y="6020"/>
                      <a:pt x="26300" y="6033"/>
                    </a:cubicBezTo>
                    <a:cubicBezTo>
                      <a:pt x="26422" y="6119"/>
                      <a:pt x="26548" y="6151"/>
                      <a:pt x="26678" y="6151"/>
                    </a:cubicBezTo>
                    <a:cubicBezTo>
                      <a:pt x="27044" y="6151"/>
                      <a:pt x="27434" y="5899"/>
                      <a:pt x="27802" y="5899"/>
                    </a:cubicBezTo>
                    <a:cubicBezTo>
                      <a:pt x="27920" y="5899"/>
                      <a:pt x="28037" y="5925"/>
                      <a:pt x="28149" y="5994"/>
                    </a:cubicBezTo>
                    <a:cubicBezTo>
                      <a:pt x="28184" y="5909"/>
                      <a:pt x="28220" y="5822"/>
                      <a:pt x="28257" y="5737"/>
                    </a:cubicBezTo>
                    <a:cubicBezTo>
                      <a:pt x="28269" y="5707"/>
                      <a:pt x="28293" y="5695"/>
                      <a:pt x="28319" y="5695"/>
                    </a:cubicBezTo>
                    <a:close/>
                    <a:moveTo>
                      <a:pt x="2406" y="4192"/>
                    </a:moveTo>
                    <a:cubicBezTo>
                      <a:pt x="2411" y="4192"/>
                      <a:pt x="2416" y="4192"/>
                      <a:pt x="2421" y="4193"/>
                    </a:cubicBezTo>
                    <a:cubicBezTo>
                      <a:pt x="3475" y="4295"/>
                      <a:pt x="4167" y="4816"/>
                      <a:pt x="5072" y="5283"/>
                    </a:cubicBezTo>
                    <a:cubicBezTo>
                      <a:pt x="5456" y="5480"/>
                      <a:pt x="5856" y="5621"/>
                      <a:pt x="6238" y="5834"/>
                    </a:cubicBezTo>
                    <a:cubicBezTo>
                      <a:pt x="6488" y="5975"/>
                      <a:pt x="6760" y="6176"/>
                      <a:pt x="7031" y="6272"/>
                    </a:cubicBezTo>
                    <a:cubicBezTo>
                      <a:pt x="7212" y="6336"/>
                      <a:pt x="7339" y="6363"/>
                      <a:pt x="7463" y="6363"/>
                    </a:cubicBezTo>
                    <a:cubicBezTo>
                      <a:pt x="7642" y="6363"/>
                      <a:pt x="7816" y="6308"/>
                      <a:pt x="8140" y="6231"/>
                    </a:cubicBezTo>
                    <a:cubicBezTo>
                      <a:pt x="8242" y="6206"/>
                      <a:pt x="8347" y="6195"/>
                      <a:pt x="8455" y="6195"/>
                    </a:cubicBezTo>
                    <a:cubicBezTo>
                      <a:pt x="9309" y="6195"/>
                      <a:pt x="10291" y="6907"/>
                      <a:pt x="11011" y="7223"/>
                    </a:cubicBezTo>
                    <a:cubicBezTo>
                      <a:pt x="11369" y="7380"/>
                      <a:pt x="11543" y="7450"/>
                      <a:pt x="11778" y="7450"/>
                    </a:cubicBezTo>
                    <a:cubicBezTo>
                      <a:pt x="11938" y="7450"/>
                      <a:pt x="12126" y="7418"/>
                      <a:pt x="12420" y="7358"/>
                    </a:cubicBezTo>
                    <a:cubicBezTo>
                      <a:pt x="12502" y="7342"/>
                      <a:pt x="12588" y="7246"/>
                      <a:pt x="12683" y="7246"/>
                    </a:cubicBezTo>
                    <a:cubicBezTo>
                      <a:pt x="12684" y="7246"/>
                      <a:pt x="12685" y="7246"/>
                      <a:pt x="12685" y="7246"/>
                    </a:cubicBezTo>
                    <a:cubicBezTo>
                      <a:pt x="12932" y="7249"/>
                      <a:pt x="13415" y="7556"/>
                      <a:pt x="13703" y="7556"/>
                    </a:cubicBezTo>
                    <a:cubicBezTo>
                      <a:pt x="13770" y="7556"/>
                      <a:pt x="13827" y="7539"/>
                      <a:pt x="13867" y="7499"/>
                    </a:cubicBezTo>
                    <a:cubicBezTo>
                      <a:pt x="13894" y="7473"/>
                      <a:pt x="13925" y="7462"/>
                      <a:pt x="13957" y="7462"/>
                    </a:cubicBezTo>
                    <a:cubicBezTo>
                      <a:pt x="14051" y="7462"/>
                      <a:pt x="14141" y="7564"/>
                      <a:pt x="14078" y="7661"/>
                    </a:cubicBezTo>
                    <a:cubicBezTo>
                      <a:pt x="13963" y="7841"/>
                      <a:pt x="13839" y="7921"/>
                      <a:pt x="13657" y="7921"/>
                    </a:cubicBezTo>
                    <a:cubicBezTo>
                      <a:pt x="13600" y="7921"/>
                      <a:pt x="13538" y="7913"/>
                      <a:pt x="13468" y="7898"/>
                    </a:cubicBezTo>
                    <a:cubicBezTo>
                      <a:pt x="13158" y="7832"/>
                      <a:pt x="13095" y="7636"/>
                      <a:pt x="12777" y="7636"/>
                    </a:cubicBezTo>
                    <a:cubicBezTo>
                      <a:pt x="12723" y="7636"/>
                      <a:pt x="12662" y="7642"/>
                      <a:pt x="12592" y="7655"/>
                    </a:cubicBezTo>
                    <a:cubicBezTo>
                      <a:pt x="12466" y="7678"/>
                      <a:pt x="12289" y="7838"/>
                      <a:pt x="12146" y="7867"/>
                    </a:cubicBezTo>
                    <a:cubicBezTo>
                      <a:pt x="12083" y="7879"/>
                      <a:pt x="12020" y="7885"/>
                      <a:pt x="11957" y="7885"/>
                    </a:cubicBezTo>
                    <a:cubicBezTo>
                      <a:pt x="11569" y="7885"/>
                      <a:pt x="11183" y="7669"/>
                      <a:pt x="10841" y="7518"/>
                    </a:cubicBezTo>
                    <a:cubicBezTo>
                      <a:pt x="10251" y="7255"/>
                      <a:pt x="9262" y="6611"/>
                      <a:pt x="8572" y="6611"/>
                    </a:cubicBezTo>
                    <a:cubicBezTo>
                      <a:pt x="8513" y="6611"/>
                      <a:pt x="8457" y="6615"/>
                      <a:pt x="8403" y="6625"/>
                    </a:cubicBezTo>
                    <a:cubicBezTo>
                      <a:pt x="8058" y="6688"/>
                      <a:pt x="7906" y="6855"/>
                      <a:pt x="7625" y="6855"/>
                    </a:cubicBezTo>
                    <a:cubicBezTo>
                      <a:pt x="7551" y="6855"/>
                      <a:pt x="7468" y="6843"/>
                      <a:pt x="7369" y="6815"/>
                    </a:cubicBezTo>
                    <a:cubicBezTo>
                      <a:pt x="6760" y="6639"/>
                      <a:pt x="6200" y="6130"/>
                      <a:pt x="5628" y="5855"/>
                    </a:cubicBezTo>
                    <a:cubicBezTo>
                      <a:pt x="5191" y="5645"/>
                      <a:pt x="4818" y="5508"/>
                      <a:pt x="4404" y="5245"/>
                    </a:cubicBezTo>
                    <a:cubicBezTo>
                      <a:pt x="3774" y="4842"/>
                      <a:pt x="3104" y="4646"/>
                      <a:pt x="2377" y="4510"/>
                    </a:cubicBezTo>
                    <a:cubicBezTo>
                      <a:pt x="2202" y="4478"/>
                      <a:pt x="2238" y="4192"/>
                      <a:pt x="2406" y="4192"/>
                    </a:cubicBezTo>
                    <a:close/>
                    <a:moveTo>
                      <a:pt x="3497" y="7018"/>
                    </a:moveTo>
                    <a:cubicBezTo>
                      <a:pt x="4107" y="7018"/>
                      <a:pt x="4230" y="7729"/>
                      <a:pt x="4718" y="8007"/>
                    </a:cubicBezTo>
                    <a:cubicBezTo>
                      <a:pt x="4856" y="8086"/>
                      <a:pt x="4989" y="8103"/>
                      <a:pt x="5120" y="8103"/>
                    </a:cubicBezTo>
                    <a:cubicBezTo>
                      <a:pt x="5223" y="8103"/>
                      <a:pt x="5325" y="8093"/>
                      <a:pt x="5427" y="8093"/>
                    </a:cubicBezTo>
                    <a:cubicBezTo>
                      <a:pt x="5517" y="8093"/>
                      <a:pt x="5607" y="8101"/>
                      <a:pt x="5699" y="8132"/>
                    </a:cubicBezTo>
                    <a:cubicBezTo>
                      <a:pt x="5979" y="8225"/>
                      <a:pt x="6317" y="8738"/>
                      <a:pt x="6629" y="8738"/>
                    </a:cubicBezTo>
                    <a:cubicBezTo>
                      <a:pt x="6743" y="8738"/>
                      <a:pt x="6854" y="8670"/>
                      <a:pt x="6957" y="8489"/>
                    </a:cubicBezTo>
                    <a:cubicBezTo>
                      <a:pt x="6982" y="8446"/>
                      <a:pt x="7019" y="8428"/>
                      <a:pt x="7056" y="8428"/>
                    </a:cubicBezTo>
                    <a:cubicBezTo>
                      <a:pt x="7138" y="8428"/>
                      <a:pt x="7221" y="8516"/>
                      <a:pt x="7171" y="8613"/>
                    </a:cubicBezTo>
                    <a:cubicBezTo>
                      <a:pt x="7035" y="8873"/>
                      <a:pt x="6869" y="8967"/>
                      <a:pt x="6692" y="8967"/>
                    </a:cubicBezTo>
                    <a:cubicBezTo>
                      <a:pt x="6382" y="8967"/>
                      <a:pt x="6039" y="8681"/>
                      <a:pt x="5764" y="8504"/>
                    </a:cubicBezTo>
                    <a:cubicBezTo>
                      <a:pt x="5446" y="8298"/>
                      <a:pt x="5030" y="8423"/>
                      <a:pt x="4678" y="8240"/>
                    </a:cubicBezTo>
                    <a:cubicBezTo>
                      <a:pt x="4185" y="7984"/>
                      <a:pt x="4020" y="7311"/>
                      <a:pt x="3405" y="7254"/>
                    </a:cubicBezTo>
                    <a:lnTo>
                      <a:pt x="3403" y="7254"/>
                    </a:lnTo>
                    <a:cubicBezTo>
                      <a:pt x="3284" y="7243"/>
                      <a:pt x="3238" y="7046"/>
                      <a:pt x="3376" y="7027"/>
                    </a:cubicBezTo>
                    <a:cubicBezTo>
                      <a:pt x="3419" y="7021"/>
                      <a:pt x="3459" y="7018"/>
                      <a:pt x="3497" y="7018"/>
                    </a:cubicBezTo>
                    <a:close/>
                    <a:moveTo>
                      <a:pt x="27667" y="8065"/>
                    </a:moveTo>
                    <a:cubicBezTo>
                      <a:pt x="27970" y="8065"/>
                      <a:pt x="28261" y="8262"/>
                      <a:pt x="28557" y="8262"/>
                    </a:cubicBezTo>
                    <a:cubicBezTo>
                      <a:pt x="28638" y="8262"/>
                      <a:pt x="28720" y="8247"/>
                      <a:pt x="28802" y="8209"/>
                    </a:cubicBezTo>
                    <a:cubicBezTo>
                      <a:pt x="28814" y="8203"/>
                      <a:pt x="28826" y="8200"/>
                      <a:pt x="28837" y="8200"/>
                    </a:cubicBezTo>
                    <a:cubicBezTo>
                      <a:pt x="28891" y="8200"/>
                      <a:pt x="28924" y="8265"/>
                      <a:pt x="28884" y="8316"/>
                    </a:cubicBezTo>
                    <a:cubicBezTo>
                      <a:pt x="28753" y="8486"/>
                      <a:pt x="28680" y="8513"/>
                      <a:pt x="28464" y="8513"/>
                    </a:cubicBezTo>
                    <a:cubicBezTo>
                      <a:pt x="28181" y="8512"/>
                      <a:pt x="27970" y="8436"/>
                      <a:pt x="27723" y="8436"/>
                    </a:cubicBezTo>
                    <a:cubicBezTo>
                      <a:pt x="27601" y="8436"/>
                      <a:pt x="27471" y="8455"/>
                      <a:pt x="27318" y="8511"/>
                    </a:cubicBezTo>
                    <a:cubicBezTo>
                      <a:pt x="26935" y="8650"/>
                      <a:pt x="26661" y="8785"/>
                      <a:pt x="26334" y="8785"/>
                    </a:cubicBezTo>
                    <a:cubicBezTo>
                      <a:pt x="26230" y="8785"/>
                      <a:pt x="26120" y="8771"/>
                      <a:pt x="25999" y="8739"/>
                    </a:cubicBezTo>
                    <a:cubicBezTo>
                      <a:pt x="25947" y="8989"/>
                      <a:pt x="25661" y="9091"/>
                      <a:pt x="25387" y="9185"/>
                    </a:cubicBezTo>
                    <a:cubicBezTo>
                      <a:pt x="25102" y="9284"/>
                      <a:pt x="24853" y="9303"/>
                      <a:pt x="24598" y="9540"/>
                    </a:cubicBezTo>
                    <a:cubicBezTo>
                      <a:pt x="24546" y="9586"/>
                      <a:pt x="24542" y="9698"/>
                      <a:pt x="24480" y="9741"/>
                    </a:cubicBezTo>
                    <a:cubicBezTo>
                      <a:pt x="24337" y="9838"/>
                      <a:pt x="24260" y="9886"/>
                      <a:pt x="24087" y="9886"/>
                    </a:cubicBezTo>
                    <a:cubicBezTo>
                      <a:pt x="24085" y="9886"/>
                      <a:pt x="24082" y="9886"/>
                      <a:pt x="24080" y="9886"/>
                    </a:cubicBezTo>
                    <a:cubicBezTo>
                      <a:pt x="23870" y="9883"/>
                      <a:pt x="23702" y="9728"/>
                      <a:pt x="23516" y="9657"/>
                    </a:cubicBezTo>
                    <a:cubicBezTo>
                      <a:pt x="23404" y="9615"/>
                      <a:pt x="23302" y="9598"/>
                      <a:pt x="23206" y="9598"/>
                    </a:cubicBezTo>
                    <a:cubicBezTo>
                      <a:pt x="22848" y="9598"/>
                      <a:pt x="22575" y="9842"/>
                      <a:pt x="22199" y="9967"/>
                    </a:cubicBezTo>
                    <a:cubicBezTo>
                      <a:pt x="22025" y="10025"/>
                      <a:pt x="21842" y="10039"/>
                      <a:pt x="21656" y="10039"/>
                    </a:cubicBezTo>
                    <a:cubicBezTo>
                      <a:pt x="21480" y="10039"/>
                      <a:pt x="21301" y="10026"/>
                      <a:pt x="21125" y="10026"/>
                    </a:cubicBezTo>
                    <a:cubicBezTo>
                      <a:pt x="20992" y="10026"/>
                      <a:pt x="20861" y="10033"/>
                      <a:pt x="20733" y="10058"/>
                    </a:cubicBezTo>
                    <a:cubicBezTo>
                      <a:pt x="20278" y="10145"/>
                      <a:pt x="19848" y="10314"/>
                      <a:pt x="19387" y="10377"/>
                    </a:cubicBezTo>
                    <a:cubicBezTo>
                      <a:pt x="18989" y="10429"/>
                      <a:pt x="18580" y="10447"/>
                      <a:pt x="18169" y="10447"/>
                    </a:cubicBezTo>
                    <a:cubicBezTo>
                      <a:pt x="17489" y="10447"/>
                      <a:pt x="16802" y="10399"/>
                      <a:pt x="16139" y="10385"/>
                    </a:cubicBezTo>
                    <a:cubicBezTo>
                      <a:pt x="15969" y="10381"/>
                      <a:pt x="15802" y="10377"/>
                      <a:pt x="15638" y="10377"/>
                    </a:cubicBezTo>
                    <a:cubicBezTo>
                      <a:pt x="15264" y="10377"/>
                      <a:pt x="14900" y="10398"/>
                      <a:pt x="14523" y="10488"/>
                    </a:cubicBezTo>
                    <a:cubicBezTo>
                      <a:pt x="14319" y="10536"/>
                      <a:pt x="14136" y="10600"/>
                      <a:pt x="13941" y="10600"/>
                    </a:cubicBezTo>
                    <a:cubicBezTo>
                      <a:pt x="13861" y="10600"/>
                      <a:pt x="13779" y="10590"/>
                      <a:pt x="13693" y="10562"/>
                    </a:cubicBezTo>
                    <a:cubicBezTo>
                      <a:pt x="13556" y="10519"/>
                      <a:pt x="13452" y="10436"/>
                      <a:pt x="13336" y="10354"/>
                    </a:cubicBezTo>
                    <a:cubicBezTo>
                      <a:pt x="13022" y="10133"/>
                      <a:pt x="12842" y="10029"/>
                      <a:pt x="12450" y="9991"/>
                    </a:cubicBezTo>
                    <a:cubicBezTo>
                      <a:pt x="11929" y="9940"/>
                      <a:pt x="11414" y="9937"/>
                      <a:pt x="10894" y="9864"/>
                    </a:cubicBezTo>
                    <a:cubicBezTo>
                      <a:pt x="10017" y="9740"/>
                      <a:pt x="9175" y="9527"/>
                      <a:pt x="8353" y="9199"/>
                    </a:cubicBezTo>
                    <a:cubicBezTo>
                      <a:pt x="8260" y="9161"/>
                      <a:pt x="8284" y="9024"/>
                      <a:pt x="8370" y="9024"/>
                    </a:cubicBezTo>
                    <a:cubicBezTo>
                      <a:pt x="8380" y="9024"/>
                      <a:pt x="8389" y="9025"/>
                      <a:pt x="8400" y="9028"/>
                    </a:cubicBezTo>
                    <a:cubicBezTo>
                      <a:pt x="9286" y="9322"/>
                      <a:pt x="10219" y="9584"/>
                      <a:pt x="11153" y="9661"/>
                    </a:cubicBezTo>
                    <a:cubicBezTo>
                      <a:pt x="11238" y="9668"/>
                      <a:pt x="11326" y="9671"/>
                      <a:pt x="11417" y="9671"/>
                    </a:cubicBezTo>
                    <a:cubicBezTo>
                      <a:pt x="11667" y="9671"/>
                      <a:pt x="11936" y="9651"/>
                      <a:pt x="12199" y="9651"/>
                    </a:cubicBezTo>
                    <a:cubicBezTo>
                      <a:pt x="12521" y="9651"/>
                      <a:pt x="12835" y="9680"/>
                      <a:pt x="13100" y="9807"/>
                    </a:cubicBezTo>
                    <a:cubicBezTo>
                      <a:pt x="13473" y="9986"/>
                      <a:pt x="13649" y="10265"/>
                      <a:pt x="14079" y="10265"/>
                    </a:cubicBezTo>
                    <a:cubicBezTo>
                      <a:pt x="14118" y="10265"/>
                      <a:pt x="14160" y="10263"/>
                      <a:pt x="14204" y="10258"/>
                    </a:cubicBezTo>
                    <a:cubicBezTo>
                      <a:pt x="14568" y="10216"/>
                      <a:pt x="14890" y="10060"/>
                      <a:pt x="15264" y="10049"/>
                    </a:cubicBezTo>
                    <a:lnTo>
                      <a:pt x="15265" y="10048"/>
                    </a:lnTo>
                    <a:cubicBezTo>
                      <a:pt x="15430" y="10043"/>
                      <a:pt x="15596" y="10041"/>
                      <a:pt x="15761" y="10041"/>
                    </a:cubicBezTo>
                    <a:cubicBezTo>
                      <a:pt x="16491" y="10041"/>
                      <a:pt x="17225" y="10081"/>
                      <a:pt x="17952" y="10099"/>
                    </a:cubicBezTo>
                    <a:cubicBezTo>
                      <a:pt x="18212" y="10106"/>
                      <a:pt x="18474" y="10117"/>
                      <a:pt x="18735" y="10117"/>
                    </a:cubicBezTo>
                    <a:cubicBezTo>
                      <a:pt x="19028" y="10117"/>
                      <a:pt x="19321" y="10103"/>
                      <a:pt x="19609" y="10051"/>
                    </a:cubicBezTo>
                    <a:cubicBezTo>
                      <a:pt x="20009" y="9978"/>
                      <a:pt x="20389" y="9824"/>
                      <a:pt x="20791" y="9756"/>
                    </a:cubicBezTo>
                    <a:cubicBezTo>
                      <a:pt x="21270" y="9676"/>
                      <a:pt x="21689" y="9774"/>
                      <a:pt x="22149" y="9587"/>
                    </a:cubicBezTo>
                    <a:cubicBezTo>
                      <a:pt x="22380" y="9492"/>
                      <a:pt x="22694" y="9256"/>
                      <a:pt x="22945" y="9210"/>
                    </a:cubicBezTo>
                    <a:cubicBezTo>
                      <a:pt x="22986" y="9202"/>
                      <a:pt x="23026" y="9199"/>
                      <a:pt x="23064" y="9199"/>
                    </a:cubicBezTo>
                    <a:cubicBezTo>
                      <a:pt x="23400" y="9199"/>
                      <a:pt x="23666" y="9450"/>
                      <a:pt x="23966" y="9450"/>
                    </a:cubicBezTo>
                    <a:cubicBezTo>
                      <a:pt x="24089" y="9450"/>
                      <a:pt x="24218" y="9407"/>
                      <a:pt x="24360" y="9288"/>
                    </a:cubicBezTo>
                    <a:cubicBezTo>
                      <a:pt x="24475" y="9191"/>
                      <a:pt x="24492" y="9041"/>
                      <a:pt x="24650" y="8951"/>
                    </a:cubicBezTo>
                    <a:cubicBezTo>
                      <a:pt x="24825" y="8851"/>
                      <a:pt x="25748" y="8795"/>
                      <a:pt x="25677" y="8559"/>
                    </a:cubicBezTo>
                    <a:cubicBezTo>
                      <a:pt x="25650" y="8468"/>
                      <a:pt x="25729" y="8361"/>
                      <a:pt x="25823" y="8361"/>
                    </a:cubicBezTo>
                    <a:cubicBezTo>
                      <a:pt x="25838" y="8361"/>
                      <a:pt x="25853" y="8364"/>
                      <a:pt x="25869" y="8370"/>
                    </a:cubicBezTo>
                    <a:cubicBezTo>
                      <a:pt x="26046" y="8440"/>
                      <a:pt x="26199" y="8469"/>
                      <a:pt x="26345" y="8469"/>
                    </a:cubicBezTo>
                    <a:cubicBezTo>
                      <a:pt x="26612" y="8469"/>
                      <a:pt x="26852" y="8370"/>
                      <a:pt x="27164" y="8245"/>
                    </a:cubicBezTo>
                    <a:cubicBezTo>
                      <a:pt x="27370" y="8164"/>
                      <a:pt x="27346" y="8108"/>
                      <a:pt x="27570" y="8072"/>
                    </a:cubicBezTo>
                    <a:cubicBezTo>
                      <a:pt x="27602" y="8068"/>
                      <a:pt x="27635" y="8065"/>
                      <a:pt x="27667" y="8065"/>
                    </a:cubicBezTo>
                    <a:close/>
                    <a:moveTo>
                      <a:pt x="29296" y="10185"/>
                    </a:moveTo>
                    <a:cubicBezTo>
                      <a:pt x="29296" y="10185"/>
                      <a:pt x="29296" y="10185"/>
                      <a:pt x="29297" y="10185"/>
                    </a:cubicBezTo>
                    <a:cubicBezTo>
                      <a:pt x="29863" y="10198"/>
                      <a:pt x="29719" y="10846"/>
                      <a:pt x="29208" y="10846"/>
                    </a:cubicBezTo>
                    <a:cubicBezTo>
                      <a:pt x="29196" y="10846"/>
                      <a:pt x="29184" y="10845"/>
                      <a:pt x="29171" y="10845"/>
                    </a:cubicBezTo>
                    <a:cubicBezTo>
                      <a:pt x="28909" y="10828"/>
                      <a:pt x="29134" y="10703"/>
                      <a:pt x="29065" y="10703"/>
                    </a:cubicBezTo>
                    <a:cubicBezTo>
                      <a:pt x="29034" y="10703"/>
                      <a:pt x="28938" y="10730"/>
                      <a:pt x="28701" y="10808"/>
                    </a:cubicBezTo>
                    <a:cubicBezTo>
                      <a:pt x="28651" y="10824"/>
                      <a:pt x="28617" y="10927"/>
                      <a:pt x="28556" y="10941"/>
                    </a:cubicBezTo>
                    <a:cubicBezTo>
                      <a:pt x="28455" y="10962"/>
                      <a:pt x="28390" y="10972"/>
                      <a:pt x="28305" y="10972"/>
                    </a:cubicBezTo>
                    <a:cubicBezTo>
                      <a:pt x="28284" y="10972"/>
                      <a:pt x="28263" y="10971"/>
                      <a:pt x="28239" y="10970"/>
                    </a:cubicBezTo>
                    <a:cubicBezTo>
                      <a:pt x="28061" y="10963"/>
                      <a:pt x="27910" y="10901"/>
                      <a:pt x="27732" y="10901"/>
                    </a:cubicBezTo>
                    <a:cubicBezTo>
                      <a:pt x="27682" y="10901"/>
                      <a:pt x="27630" y="10906"/>
                      <a:pt x="27574" y="10919"/>
                    </a:cubicBezTo>
                    <a:cubicBezTo>
                      <a:pt x="27360" y="10968"/>
                      <a:pt x="27202" y="11066"/>
                      <a:pt x="26976" y="11089"/>
                    </a:cubicBezTo>
                    <a:cubicBezTo>
                      <a:pt x="26921" y="11095"/>
                      <a:pt x="26867" y="11098"/>
                      <a:pt x="26815" y="11098"/>
                    </a:cubicBezTo>
                    <a:cubicBezTo>
                      <a:pt x="26631" y="11098"/>
                      <a:pt x="26464" y="11062"/>
                      <a:pt x="26284" y="10993"/>
                    </a:cubicBezTo>
                    <a:cubicBezTo>
                      <a:pt x="26156" y="10945"/>
                      <a:pt x="26198" y="10779"/>
                      <a:pt x="26321" y="10779"/>
                    </a:cubicBezTo>
                    <a:cubicBezTo>
                      <a:pt x="26328" y="10779"/>
                      <a:pt x="26335" y="10780"/>
                      <a:pt x="26342" y="10781"/>
                    </a:cubicBezTo>
                    <a:cubicBezTo>
                      <a:pt x="26496" y="10804"/>
                      <a:pt x="26640" y="10818"/>
                      <a:pt x="26783" y="10818"/>
                    </a:cubicBezTo>
                    <a:cubicBezTo>
                      <a:pt x="26961" y="10818"/>
                      <a:pt x="27136" y="10796"/>
                      <a:pt x="27321" y="10738"/>
                    </a:cubicBezTo>
                    <a:cubicBezTo>
                      <a:pt x="27454" y="10697"/>
                      <a:pt x="27588" y="10611"/>
                      <a:pt x="27730" y="10597"/>
                    </a:cubicBezTo>
                    <a:cubicBezTo>
                      <a:pt x="27750" y="10595"/>
                      <a:pt x="27770" y="10594"/>
                      <a:pt x="27789" y="10594"/>
                    </a:cubicBezTo>
                    <a:cubicBezTo>
                      <a:pt x="27872" y="10594"/>
                      <a:pt x="27945" y="10612"/>
                      <a:pt x="28027" y="10617"/>
                    </a:cubicBezTo>
                    <a:cubicBezTo>
                      <a:pt x="28148" y="10624"/>
                      <a:pt x="28219" y="10642"/>
                      <a:pt x="28291" y="10642"/>
                    </a:cubicBezTo>
                    <a:cubicBezTo>
                      <a:pt x="28365" y="10642"/>
                      <a:pt x="28440" y="10623"/>
                      <a:pt x="28569" y="10555"/>
                    </a:cubicBezTo>
                    <a:cubicBezTo>
                      <a:pt x="28726" y="10473"/>
                      <a:pt x="28691" y="10416"/>
                      <a:pt x="28882" y="10367"/>
                    </a:cubicBezTo>
                    <a:cubicBezTo>
                      <a:pt x="28886" y="10366"/>
                      <a:pt x="28890" y="10366"/>
                      <a:pt x="28894" y="10366"/>
                    </a:cubicBezTo>
                    <a:cubicBezTo>
                      <a:pt x="28917" y="10366"/>
                      <a:pt x="28938" y="10382"/>
                      <a:pt x="28958" y="10382"/>
                    </a:cubicBezTo>
                    <a:cubicBezTo>
                      <a:pt x="28959" y="10382"/>
                      <a:pt x="28960" y="10382"/>
                      <a:pt x="28960" y="10382"/>
                    </a:cubicBezTo>
                    <a:lnTo>
                      <a:pt x="28960" y="10382"/>
                    </a:lnTo>
                    <a:cubicBezTo>
                      <a:pt x="29006" y="10408"/>
                      <a:pt x="29051" y="10436"/>
                      <a:pt x="29091" y="10469"/>
                    </a:cubicBezTo>
                    <a:cubicBezTo>
                      <a:pt x="29109" y="10484"/>
                      <a:pt x="29127" y="10492"/>
                      <a:pt x="29144" y="10492"/>
                    </a:cubicBezTo>
                    <a:cubicBezTo>
                      <a:pt x="29191" y="10492"/>
                      <a:pt x="29235" y="10435"/>
                      <a:pt x="29277" y="10323"/>
                    </a:cubicBezTo>
                    <a:cubicBezTo>
                      <a:pt x="29199" y="10308"/>
                      <a:pt x="29220" y="10185"/>
                      <a:pt x="29296" y="10185"/>
                    </a:cubicBezTo>
                    <a:close/>
                    <a:moveTo>
                      <a:pt x="4378" y="9517"/>
                    </a:moveTo>
                    <a:cubicBezTo>
                      <a:pt x="4398" y="9517"/>
                      <a:pt x="4419" y="9522"/>
                      <a:pt x="4440" y="9533"/>
                    </a:cubicBezTo>
                    <a:cubicBezTo>
                      <a:pt x="4900" y="9764"/>
                      <a:pt x="5364" y="9989"/>
                      <a:pt x="5831" y="10205"/>
                    </a:cubicBezTo>
                    <a:cubicBezTo>
                      <a:pt x="6235" y="10392"/>
                      <a:pt x="6778" y="10749"/>
                      <a:pt x="7219" y="10803"/>
                    </a:cubicBezTo>
                    <a:cubicBezTo>
                      <a:pt x="7233" y="10804"/>
                      <a:pt x="7248" y="10805"/>
                      <a:pt x="7263" y="10805"/>
                    </a:cubicBezTo>
                    <a:cubicBezTo>
                      <a:pt x="7406" y="10805"/>
                      <a:pt x="7601" y="10735"/>
                      <a:pt x="7769" y="10735"/>
                    </a:cubicBezTo>
                    <a:cubicBezTo>
                      <a:pt x="7821" y="10735"/>
                      <a:pt x="7871" y="10742"/>
                      <a:pt x="7916" y="10759"/>
                    </a:cubicBezTo>
                    <a:cubicBezTo>
                      <a:pt x="8056" y="10812"/>
                      <a:pt x="8355" y="11136"/>
                      <a:pt x="8582" y="11136"/>
                    </a:cubicBezTo>
                    <a:cubicBezTo>
                      <a:pt x="8664" y="11136"/>
                      <a:pt x="8737" y="11094"/>
                      <a:pt x="8789" y="10980"/>
                    </a:cubicBezTo>
                    <a:cubicBezTo>
                      <a:pt x="8812" y="10930"/>
                      <a:pt x="8852" y="10910"/>
                      <a:pt x="8895" y="10910"/>
                    </a:cubicBezTo>
                    <a:cubicBezTo>
                      <a:pt x="8977" y="10910"/>
                      <a:pt x="9066" y="10989"/>
                      <a:pt x="9040" y="11085"/>
                    </a:cubicBezTo>
                    <a:cubicBezTo>
                      <a:pt x="8972" y="11330"/>
                      <a:pt x="8835" y="11484"/>
                      <a:pt x="8561" y="11496"/>
                    </a:cubicBezTo>
                    <a:cubicBezTo>
                      <a:pt x="8554" y="11497"/>
                      <a:pt x="8548" y="11497"/>
                      <a:pt x="8542" y="11497"/>
                    </a:cubicBezTo>
                    <a:cubicBezTo>
                      <a:pt x="8389" y="11497"/>
                      <a:pt x="8309" y="11420"/>
                      <a:pt x="8173" y="11368"/>
                    </a:cubicBezTo>
                    <a:cubicBezTo>
                      <a:pt x="7954" y="11284"/>
                      <a:pt x="7799" y="11211"/>
                      <a:pt x="7537" y="11160"/>
                    </a:cubicBezTo>
                    <a:cubicBezTo>
                      <a:pt x="6450" y="10950"/>
                      <a:pt x="5315" y="10250"/>
                      <a:pt x="4306" y="9763"/>
                    </a:cubicBezTo>
                    <a:cubicBezTo>
                      <a:pt x="4174" y="9699"/>
                      <a:pt x="4255" y="9517"/>
                      <a:pt x="4378" y="9517"/>
                    </a:cubicBezTo>
                    <a:close/>
                    <a:moveTo>
                      <a:pt x="24784" y="11357"/>
                    </a:moveTo>
                    <a:cubicBezTo>
                      <a:pt x="24847" y="11357"/>
                      <a:pt x="24906" y="11418"/>
                      <a:pt x="24864" y="11492"/>
                    </a:cubicBezTo>
                    <a:cubicBezTo>
                      <a:pt x="24760" y="11682"/>
                      <a:pt x="24646" y="11863"/>
                      <a:pt x="24533" y="12048"/>
                    </a:cubicBezTo>
                    <a:cubicBezTo>
                      <a:pt x="24510" y="12085"/>
                      <a:pt x="24470" y="12106"/>
                      <a:pt x="24429" y="12106"/>
                    </a:cubicBezTo>
                    <a:cubicBezTo>
                      <a:pt x="24400" y="12106"/>
                      <a:pt x="24371" y="12095"/>
                      <a:pt x="24348" y="12072"/>
                    </a:cubicBezTo>
                    <a:cubicBezTo>
                      <a:pt x="24114" y="11838"/>
                      <a:pt x="23949" y="11754"/>
                      <a:pt x="23819" y="11754"/>
                    </a:cubicBezTo>
                    <a:cubicBezTo>
                      <a:pt x="23519" y="11754"/>
                      <a:pt x="23398" y="12198"/>
                      <a:pt x="23021" y="12271"/>
                    </a:cubicBezTo>
                    <a:cubicBezTo>
                      <a:pt x="22994" y="12277"/>
                      <a:pt x="22969" y="12279"/>
                      <a:pt x="22945" y="12279"/>
                    </a:cubicBezTo>
                    <a:cubicBezTo>
                      <a:pt x="22845" y="12279"/>
                      <a:pt x="22773" y="12238"/>
                      <a:pt x="22664" y="12227"/>
                    </a:cubicBezTo>
                    <a:cubicBezTo>
                      <a:pt x="22608" y="12221"/>
                      <a:pt x="22555" y="12218"/>
                      <a:pt x="22506" y="12218"/>
                    </a:cubicBezTo>
                    <a:cubicBezTo>
                      <a:pt x="22221" y="12218"/>
                      <a:pt x="22026" y="12311"/>
                      <a:pt x="21736" y="12440"/>
                    </a:cubicBezTo>
                    <a:cubicBezTo>
                      <a:pt x="21471" y="12559"/>
                      <a:pt x="21224" y="12623"/>
                      <a:pt x="20936" y="12677"/>
                    </a:cubicBezTo>
                    <a:cubicBezTo>
                      <a:pt x="20337" y="12790"/>
                      <a:pt x="19724" y="12895"/>
                      <a:pt x="19112" y="12895"/>
                    </a:cubicBezTo>
                    <a:cubicBezTo>
                      <a:pt x="19008" y="12895"/>
                      <a:pt x="18904" y="12892"/>
                      <a:pt x="18800" y="12885"/>
                    </a:cubicBezTo>
                    <a:cubicBezTo>
                      <a:pt x="18580" y="12872"/>
                      <a:pt x="18366" y="12819"/>
                      <a:pt x="18152" y="12819"/>
                    </a:cubicBezTo>
                    <a:cubicBezTo>
                      <a:pt x="18058" y="12819"/>
                      <a:pt x="17963" y="12829"/>
                      <a:pt x="17869" y="12858"/>
                    </a:cubicBezTo>
                    <a:cubicBezTo>
                      <a:pt x="17713" y="12906"/>
                      <a:pt x="17587" y="13030"/>
                      <a:pt x="17418" y="13076"/>
                    </a:cubicBezTo>
                    <a:cubicBezTo>
                      <a:pt x="17084" y="13168"/>
                      <a:pt x="16719" y="13210"/>
                      <a:pt x="16346" y="13210"/>
                    </a:cubicBezTo>
                    <a:cubicBezTo>
                      <a:pt x="15542" y="13210"/>
                      <a:pt x="14700" y="13014"/>
                      <a:pt x="14038" y="12701"/>
                    </a:cubicBezTo>
                    <a:cubicBezTo>
                      <a:pt x="13886" y="12630"/>
                      <a:pt x="13752" y="12609"/>
                      <a:pt x="13621" y="12609"/>
                    </a:cubicBezTo>
                    <a:cubicBezTo>
                      <a:pt x="13436" y="12609"/>
                      <a:pt x="13258" y="12651"/>
                      <a:pt x="13045" y="12651"/>
                    </a:cubicBezTo>
                    <a:cubicBezTo>
                      <a:pt x="12977" y="12651"/>
                      <a:pt x="12906" y="12646"/>
                      <a:pt x="12830" y="12635"/>
                    </a:cubicBezTo>
                    <a:cubicBezTo>
                      <a:pt x="12041" y="12519"/>
                      <a:pt x="11428" y="11971"/>
                      <a:pt x="10606" y="11971"/>
                    </a:cubicBezTo>
                    <a:cubicBezTo>
                      <a:pt x="10605" y="11971"/>
                      <a:pt x="10604" y="11971"/>
                      <a:pt x="10603" y="11971"/>
                    </a:cubicBezTo>
                    <a:cubicBezTo>
                      <a:pt x="10390" y="11971"/>
                      <a:pt x="10395" y="11644"/>
                      <a:pt x="10607" y="11642"/>
                    </a:cubicBezTo>
                    <a:cubicBezTo>
                      <a:pt x="10610" y="11642"/>
                      <a:pt x="10614" y="11642"/>
                      <a:pt x="10618" y="11642"/>
                    </a:cubicBezTo>
                    <a:cubicBezTo>
                      <a:pt x="11452" y="11642"/>
                      <a:pt x="12253" y="12383"/>
                      <a:pt x="13065" y="12383"/>
                    </a:cubicBezTo>
                    <a:cubicBezTo>
                      <a:pt x="13270" y="12383"/>
                      <a:pt x="13476" y="12336"/>
                      <a:pt x="13683" y="12217"/>
                    </a:cubicBezTo>
                    <a:cubicBezTo>
                      <a:pt x="13704" y="12205"/>
                      <a:pt x="13725" y="12200"/>
                      <a:pt x="13746" y="12200"/>
                    </a:cubicBezTo>
                    <a:cubicBezTo>
                      <a:pt x="13781" y="12200"/>
                      <a:pt x="13814" y="12215"/>
                      <a:pt x="13843" y="12237"/>
                    </a:cubicBezTo>
                    <a:cubicBezTo>
                      <a:pt x="14416" y="12690"/>
                      <a:pt x="15086" y="12839"/>
                      <a:pt x="15798" y="12878"/>
                    </a:cubicBezTo>
                    <a:cubicBezTo>
                      <a:pt x="16005" y="12891"/>
                      <a:pt x="16260" y="12911"/>
                      <a:pt x="16522" y="12911"/>
                    </a:cubicBezTo>
                    <a:cubicBezTo>
                      <a:pt x="17021" y="12911"/>
                      <a:pt x="17546" y="12838"/>
                      <a:pt x="17809" y="12501"/>
                    </a:cubicBezTo>
                    <a:cubicBezTo>
                      <a:pt x="17830" y="12474"/>
                      <a:pt x="17869" y="12462"/>
                      <a:pt x="17905" y="12462"/>
                    </a:cubicBezTo>
                    <a:cubicBezTo>
                      <a:pt x="17918" y="12462"/>
                      <a:pt x="17930" y="12463"/>
                      <a:pt x="17940" y="12466"/>
                    </a:cubicBezTo>
                    <a:cubicBezTo>
                      <a:pt x="18345" y="12574"/>
                      <a:pt x="18758" y="12618"/>
                      <a:pt x="19173" y="12618"/>
                    </a:cubicBezTo>
                    <a:cubicBezTo>
                      <a:pt x="19784" y="12618"/>
                      <a:pt x="20399" y="12522"/>
                      <a:pt x="20994" y="12386"/>
                    </a:cubicBezTo>
                    <a:cubicBezTo>
                      <a:pt x="21190" y="12342"/>
                      <a:pt x="21425" y="12309"/>
                      <a:pt x="21598" y="12205"/>
                    </a:cubicBezTo>
                    <a:cubicBezTo>
                      <a:pt x="21685" y="12152"/>
                      <a:pt x="21866" y="11916"/>
                      <a:pt x="22013" y="11851"/>
                    </a:cubicBezTo>
                    <a:cubicBezTo>
                      <a:pt x="22120" y="11804"/>
                      <a:pt x="22168" y="11772"/>
                      <a:pt x="22265" y="11772"/>
                    </a:cubicBezTo>
                    <a:cubicBezTo>
                      <a:pt x="22288" y="11772"/>
                      <a:pt x="22314" y="11774"/>
                      <a:pt x="22345" y="11778"/>
                    </a:cubicBezTo>
                    <a:cubicBezTo>
                      <a:pt x="22613" y="11812"/>
                      <a:pt x="22618" y="11916"/>
                      <a:pt x="22765" y="11916"/>
                    </a:cubicBezTo>
                    <a:cubicBezTo>
                      <a:pt x="22847" y="11916"/>
                      <a:pt x="22973" y="11884"/>
                      <a:pt x="23214" y="11789"/>
                    </a:cubicBezTo>
                    <a:cubicBezTo>
                      <a:pt x="23413" y="11710"/>
                      <a:pt x="23521" y="11579"/>
                      <a:pt x="23766" y="11569"/>
                    </a:cubicBezTo>
                    <a:cubicBezTo>
                      <a:pt x="23781" y="11569"/>
                      <a:pt x="23795" y="11569"/>
                      <a:pt x="23809" y="11569"/>
                    </a:cubicBezTo>
                    <a:cubicBezTo>
                      <a:pt x="24119" y="11569"/>
                      <a:pt x="24230" y="11698"/>
                      <a:pt x="24351" y="11698"/>
                    </a:cubicBezTo>
                    <a:cubicBezTo>
                      <a:pt x="24437" y="11698"/>
                      <a:pt x="24529" y="11631"/>
                      <a:pt x="24703" y="11399"/>
                    </a:cubicBezTo>
                    <a:cubicBezTo>
                      <a:pt x="24725" y="11369"/>
                      <a:pt x="24755" y="11357"/>
                      <a:pt x="24784" y="11357"/>
                    </a:cubicBezTo>
                    <a:close/>
                    <a:moveTo>
                      <a:pt x="21460" y="14899"/>
                    </a:moveTo>
                    <a:cubicBezTo>
                      <a:pt x="21459" y="14899"/>
                      <a:pt x="21459" y="14899"/>
                      <a:pt x="21459" y="14899"/>
                    </a:cubicBezTo>
                    <a:cubicBezTo>
                      <a:pt x="21459" y="14899"/>
                      <a:pt x="21459" y="14899"/>
                      <a:pt x="21460" y="14899"/>
                    </a:cubicBezTo>
                    <a:close/>
                    <a:moveTo>
                      <a:pt x="5062" y="11752"/>
                    </a:moveTo>
                    <a:cubicBezTo>
                      <a:pt x="5083" y="11752"/>
                      <a:pt x="5104" y="11760"/>
                      <a:pt x="5121" y="11778"/>
                    </a:cubicBezTo>
                    <a:cubicBezTo>
                      <a:pt x="5561" y="12248"/>
                      <a:pt x="6278" y="12434"/>
                      <a:pt x="6819" y="12778"/>
                    </a:cubicBezTo>
                    <a:cubicBezTo>
                      <a:pt x="7211" y="13029"/>
                      <a:pt x="7329" y="13000"/>
                      <a:pt x="7789" y="13037"/>
                    </a:cubicBezTo>
                    <a:cubicBezTo>
                      <a:pt x="7842" y="13041"/>
                      <a:pt x="7882" y="13041"/>
                      <a:pt x="7915" y="13041"/>
                    </a:cubicBezTo>
                    <a:cubicBezTo>
                      <a:pt x="7924" y="13041"/>
                      <a:pt x="7932" y="13041"/>
                      <a:pt x="7939" y="13041"/>
                    </a:cubicBezTo>
                    <a:cubicBezTo>
                      <a:pt x="8011" y="13041"/>
                      <a:pt x="8060" y="13043"/>
                      <a:pt x="8175" y="13088"/>
                    </a:cubicBezTo>
                    <a:cubicBezTo>
                      <a:pt x="8603" y="13254"/>
                      <a:pt x="8870" y="13655"/>
                      <a:pt x="9336" y="13797"/>
                    </a:cubicBezTo>
                    <a:cubicBezTo>
                      <a:pt x="9795" y="13936"/>
                      <a:pt x="10236" y="13955"/>
                      <a:pt x="10672" y="14175"/>
                    </a:cubicBezTo>
                    <a:cubicBezTo>
                      <a:pt x="10811" y="14258"/>
                      <a:pt x="10953" y="14334"/>
                      <a:pt x="11099" y="14401"/>
                    </a:cubicBezTo>
                    <a:cubicBezTo>
                      <a:pt x="11116" y="14402"/>
                      <a:pt x="11133" y="14402"/>
                      <a:pt x="11149" y="14402"/>
                    </a:cubicBezTo>
                    <a:cubicBezTo>
                      <a:pt x="11366" y="14402"/>
                      <a:pt x="11569" y="14353"/>
                      <a:pt x="11759" y="14256"/>
                    </a:cubicBezTo>
                    <a:cubicBezTo>
                      <a:pt x="11815" y="14256"/>
                      <a:pt x="11872" y="14241"/>
                      <a:pt x="11931" y="14241"/>
                    </a:cubicBezTo>
                    <a:cubicBezTo>
                      <a:pt x="11948" y="14241"/>
                      <a:pt x="11966" y="14242"/>
                      <a:pt x="11983" y="14246"/>
                    </a:cubicBezTo>
                    <a:cubicBezTo>
                      <a:pt x="12277" y="14300"/>
                      <a:pt x="12382" y="14600"/>
                      <a:pt x="12614" y="14738"/>
                    </a:cubicBezTo>
                    <a:cubicBezTo>
                      <a:pt x="12741" y="14813"/>
                      <a:pt x="12848" y="14843"/>
                      <a:pt x="12942" y="14843"/>
                    </a:cubicBezTo>
                    <a:cubicBezTo>
                      <a:pt x="13278" y="14843"/>
                      <a:pt x="13449" y="14464"/>
                      <a:pt x="13813" y="14464"/>
                    </a:cubicBezTo>
                    <a:cubicBezTo>
                      <a:pt x="13825" y="14464"/>
                      <a:pt x="13836" y="14464"/>
                      <a:pt x="13848" y="14465"/>
                    </a:cubicBezTo>
                    <a:cubicBezTo>
                      <a:pt x="14162" y="14487"/>
                      <a:pt x="14588" y="15026"/>
                      <a:pt x="14959" y="15026"/>
                    </a:cubicBezTo>
                    <a:cubicBezTo>
                      <a:pt x="15072" y="15026"/>
                      <a:pt x="15179" y="14977"/>
                      <a:pt x="15276" y="14849"/>
                    </a:cubicBezTo>
                    <a:cubicBezTo>
                      <a:pt x="15306" y="14810"/>
                      <a:pt x="15346" y="14794"/>
                      <a:pt x="15385" y="14794"/>
                    </a:cubicBezTo>
                    <a:cubicBezTo>
                      <a:pt x="15474" y="14794"/>
                      <a:pt x="15556" y="14877"/>
                      <a:pt x="15494" y="14975"/>
                    </a:cubicBezTo>
                    <a:cubicBezTo>
                      <a:pt x="15351" y="15201"/>
                      <a:pt x="15160" y="15344"/>
                      <a:pt x="14915" y="15344"/>
                    </a:cubicBezTo>
                    <a:cubicBezTo>
                      <a:pt x="14852" y="15344"/>
                      <a:pt x="14785" y="15334"/>
                      <a:pt x="14714" y="15314"/>
                    </a:cubicBezTo>
                    <a:cubicBezTo>
                      <a:pt x="14543" y="15265"/>
                      <a:pt x="14442" y="15130"/>
                      <a:pt x="14290" y="15056"/>
                    </a:cubicBezTo>
                    <a:cubicBezTo>
                      <a:pt x="14128" y="14975"/>
                      <a:pt x="13925" y="14911"/>
                      <a:pt x="13721" y="14911"/>
                    </a:cubicBezTo>
                    <a:cubicBezTo>
                      <a:pt x="13635" y="14911"/>
                      <a:pt x="13549" y="14922"/>
                      <a:pt x="13466" y="14949"/>
                    </a:cubicBezTo>
                    <a:cubicBezTo>
                      <a:pt x="13371" y="14980"/>
                      <a:pt x="13292" y="15100"/>
                      <a:pt x="13191" y="15141"/>
                    </a:cubicBezTo>
                    <a:cubicBezTo>
                      <a:pt x="13110" y="15173"/>
                      <a:pt x="13037" y="15188"/>
                      <a:pt x="12969" y="15188"/>
                    </a:cubicBezTo>
                    <a:cubicBezTo>
                      <a:pt x="12800" y="15188"/>
                      <a:pt x="12663" y="15096"/>
                      <a:pt x="12505" y="14956"/>
                    </a:cubicBezTo>
                    <a:cubicBezTo>
                      <a:pt x="12430" y="14887"/>
                      <a:pt x="12372" y="14781"/>
                      <a:pt x="12288" y="14723"/>
                    </a:cubicBezTo>
                    <a:cubicBezTo>
                      <a:pt x="12227" y="14637"/>
                      <a:pt x="12141" y="14595"/>
                      <a:pt x="12029" y="14595"/>
                    </a:cubicBezTo>
                    <a:cubicBezTo>
                      <a:pt x="12007" y="14595"/>
                      <a:pt x="11983" y="14597"/>
                      <a:pt x="11959" y="14600"/>
                    </a:cubicBezTo>
                    <a:cubicBezTo>
                      <a:pt x="11883" y="14554"/>
                      <a:pt x="11810" y="14530"/>
                      <a:pt x="11739" y="14530"/>
                    </a:cubicBezTo>
                    <a:cubicBezTo>
                      <a:pt x="11656" y="14530"/>
                      <a:pt x="11576" y="14563"/>
                      <a:pt x="11499" y="14628"/>
                    </a:cubicBezTo>
                    <a:cubicBezTo>
                      <a:pt x="11497" y="14628"/>
                      <a:pt x="11494" y="14628"/>
                      <a:pt x="11491" y="14628"/>
                    </a:cubicBezTo>
                    <a:cubicBezTo>
                      <a:pt x="11419" y="14628"/>
                      <a:pt x="11342" y="14656"/>
                      <a:pt x="11266" y="14656"/>
                    </a:cubicBezTo>
                    <a:cubicBezTo>
                      <a:pt x="11252" y="14656"/>
                      <a:pt x="11238" y="14655"/>
                      <a:pt x="11223" y="14653"/>
                    </a:cubicBezTo>
                    <a:cubicBezTo>
                      <a:pt x="10987" y="14615"/>
                      <a:pt x="10799" y="14413"/>
                      <a:pt x="10596" y="14308"/>
                    </a:cubicBezTo>
                    <a:cubicBezTo>
                      <a:pt x="10235" y="14120"/>
                      <a:pt x="9881" y="14098"/>
                      <a:pt x="9493" y="14027"/>
                    </a:cubicBezTo>
                    <a:cubicBezTo>
                      <a:pt x="9241" y="13979"/>
                      <a:pt x="8996" y="13926"/>
                      <a:pt x="8773" y="13797"/>
                    </a:cubicBezTo>
                    <a:cubicBezTo>
                      <a:pt x="8680" y="13743"/>
                      <a:pt x="8607" y="13665"/>
                      <a:pt x="8516" y="13611"/>
                    </a:cubicBezTo>
                    <a:cubicBezTo>
                      <a:pt x="8239" y="13444"/>
                      <a:pt x="7955" y="13391"/>
                      <a:pt x="7614" y="13364"/>
                    </a:cubicBezTo>
                    <a:cubicBezTo>
                      <a:pt x="7137" y="13326"/>
                      <a:pt x="6907" y="13112"/>
                      <a:pt x="6474" y="12855"/>
                    </a:cubicBezTo>
                    <a:cubicBezTo>
                      <a:pt x="5854" y="12488"/>
                      <a:pt x="5388" y="12466"/>
                      <a:pt x="4980" y="11887"/>
                    </a:cubicBezTo>
                    <a:lnTo>
                      <a:pt x="4979" y="11887"/>
                    </a:lnTo>
                    <a:cubicBezTo>
                      <a:pt x="4934" y="11823"/>
                      <a:pt x="4999" y="11752"/>
                      <a:pt x="5062" y="11752"/>
                    </a:cubicBezTo>
                    <a:close/>
                    <a:moveTo>
                      <a:pt x="30127" y="12531"/>
                    </a:moveTo>
                    <a:cubicBezTo>
                      <a:pt x="30149" y="12531"/>
                      <a:pt x="30170" y="12540"/>
                      <a:pt x="30187" y="12561"/>
                    </a:cubicBezTo>
                    <a:cubicBezTo>
                      <a:pt x="30415" y="12846"/>
                      <a:pt x="30410" y="13085"/>
                      <a:pt x="30179" y="13364"/>
                    </a:cubicBezTo>
                    <a:cubicBezTo>
                      <a:pt x="30158" y="13389"/>
                      <a:pt x="30124" y="13401"/>
                      <a:pt x="30091" y="13401"/>
                    </a:cubicBezTo>
                    <a:cubicBezTo>
                      <a:pt x="30067" y="13401"/>
                      <a:pt x="30044" y="13395"/>
                      <a:pt x="30026" y="13384"/>
                    </a:cubicBezTo>
                    <a:cubicBezTo>
                      <a:pt x="29884" y="13274"/>
                      <a:pt x="29730" y="13219"/>
                      <a:pt x="29566" y="13219"/>
                    </a:cubicBezTo>
                    <a:cubicBezTo>
                      <a:pt x="29414" y="13219"/>
                      <a:pt x="29252" y="13266"/>
                      <a:pt x="29081" y="13360"/>
                    </a:cubicBezTo>
                    <a:cubicBezTo>
                      <a:pt x="29041" y="13415"/>
                      <a:pt x="29002" y="13472"/>
                      <a:pt x="28964" y="13528"/>
                    </a:cubicBezTo>
                    <a:cubicBezTo>
                      <a:pt x="28918" y="13552"/>
                      <a:pt x="28889" y="13595"/>
                      <a:pt x="28834" y="13621"/>
                    </a:cubicBezTo>
                    <a:cubicBezTo>
                      <a:pt x="28755" y="13659"/>
                      <a:pt x="28721" y="13670"/>
                      <a:pt x="28689" y="13670"/>
                    </a:cubicBezTo>
                    <a:cubicBezTo>
                      <a:pt x="28651" y="13670"/>
                      <a:pt x="28615" y="13655"/>
                      <a:pt x="28506" y="13655"/>
                    </a:cubicBezTo>
                    <a:cubicBezTo>
                      <a:pt x="28445" y="13655"/>
                      <a:pt x="28398" y="13563"/>
                      <a:pt x="28345" y="13556"/>
                    </a:cubicBezTo>
                    <a:cubicBezTo>
                      <a:pt x="28323" y="13553"/>
                      <a:pt x="28302" y="13552"/>
                      <a:pt x="28281" y="13552"/>
                    </a:cubicBezTo>
                    <a:cubicBezTo>
                      <a:pt x="28089" y="13552"/>
                      <a:pt x="27906" y="13655"/>
                      <a:pt x="27765" y="13740"/>
                    </a:cubicBezTo>
                    <a:cubicBezTo>
                      <a:pt x="27582" y="13849"/>
                      <a:pt x="27502" y="13951"/>
                      <a:pt x="27271" y="13985"/>
                    </a:cubicBezTo>
                    <a:cubicBezTo>
                      <a:pt x="27239" y="13990"/>
                      <a:pt x="27207" y="13992"/>
                      <a:pt x="27175" y="13992"/>
                    </a:cubicBezTo>
                    <a:cubicBezTo>
                      <a:pt x="27075" y="13992"/>
                      <a:pt x="26975" y="13972"/>
                      <a:pt x="26876" y="13972"/>
                    </a:cubicBezTo>
                    <a:cubicBezTo>
                      <a:pt x="26855" y="13972"/>
                      <a:pt x="26834" y="13973"/>
                      <a:pt x="26813" y="13975"/>
                    </a:cubicBezTo>
                    <a:cubicBezTo>
                      <a:pt x="26226" y="14032"/>
                      <a:pt x="26375" y="14140"/>
                      <a:pt x="26012" y="14275"/>
                    </a:cubicBezTo>
                    <a:cubicBezTo>
                      <a:pt x="25870" y="14327"/>
                      <a:pt x="25782" y="14343"/>
                      <a:pt x="25666" y="14343"/>
                    </a:cubicBezTo>
                    <a:cubicBezTo>
                      <a:pt x="25629" y="14343"/>
                      <a:pt x="25589" y="14342"/>
                      <a:pt x="25543" y="14339"/>
                    </a:cubicBezTo>
                    <a:cubicBezTo>
                      <a:pt x="25413" y="14331"/>
                      <a:pt x="25220" y="14252"/>
                      <a:pt x="25064" y="14252"/>
                    </a:cubicBezTo>
                    <a:cubicBezTo>
                      <a:pt x="25015" y="14252"/>
                      <a:pt x="24969" y="14260"/>
                      <a:pt x="24930" y="14281"/>
                    </a:cubicBezTo>
                    <a:cubicBezTo>
                      <a:pt x="24811" y="14343"/>
                      <a:pt x="24749" y="14567"/>
                      <a:pt x="24641" y="14666"/>
                    </a:cubicBezTo>
                    <a:cubicBezTo>
                      <a:pt x="24530" y="14770"/>
                      <a:pt x="24452" y="14854"/>
                      <a:pt x="24296" y="14888"/>
                    </a:cubicBezTo>
                    <a:cubicBezTo>
                      <a:pt x="24279" y="14892"/>
                      <a:pt x="24262" y="14893"/>
                      <a:pt x="24244" y="14893"/>
                    </a:cubicBezTo>
                    <a:cubicBezTo>
                      <a:pt x="24189" y="14893"/>
                      <a:pt x="24133" y="14879"/>
                      <a:pt x="24080" y="14879"/>
                    </a:cubicBezTo>
                    <a:cubicBezTo>
                      <a:pt x="24071" y="14879"/>
                      <a:pt x="24063" y="14879"/>
                      <a:pt x="24054" y="14880"/>
                    </a:cubicBezTo>
                    <a:cubicBezTo>
                      <a:pt x="23970" y="14835"/>
                      <a:pt x="23885" y="14812"/>
                      <a:pt x="23798" y="14812"/>
                    </a:cubicBezTo>
                    <a:cubicBezTo>
                      <a:pt x="23704" y="14812"/>
                      <a:pt x="23608" y="14839"/>
                      <a:pt x="23510" y="14893"/>
                    </a:cubicBezTo>
                    <a:cubicBezTo>
                      <a:pt x="23491" y="14892"/>
                      <a:pt x="23473" y="14891"/>
                      <a:pt x="23454" y="14891"/>
                    </a:cubicBezTo>
                    <a:cubicBezTo>
                      <a:pt x="23276" y="14891"/>
                      <a:pt x="23130" y="14957"/>
                      <a:pt x="23015" y="15088"/>
                    </a:cubicBezTo>
                    <a:cubicBezTo>
                      <a:pt x="22877" y="15150"/>
                      <a:pt x="22789" y="15240"/>
                      <a:pt x="22628" y="15240"/>
                    </a:cubicBezTo>
                    <a:cubicBezTo>
                      <a:pt x="22623" y="15240"/>
                      <a:pt x="22619" y="15240"/>
                      <a:pt x="22614" y="15240"/>
                    </a:cubicBezTo>
                    <a:cubicBezTo>
                      <a:pt x="22450" y="15234"/>
                      <a:pt x="22368" y="15126"/>
                      <a:pt x="22234" y="15062"/>
                    </a:cubicBezTo>
                    <a:cubicBezTo>
                      <a:pt x="22063" y="14981"/>
                      <a:pt x="21850" y="14874"/>
                      <a:pt x="21632" y="14874"/>
                    </a:cubicBezTo>
                    <a:cubicBezTo>
                      <a:pt x="21574" y="14874"/>
                      <a:pt x="21517" y="14882"/>
                      <a:pt x="21460" y="14899"/>
                    </a:cubicBezTo>
                    <a:lnTo>
                      <a:pt x="21460" y="14899"/>
                    </a:lnTo>
                    <a:cubicBezTo>
                      <a:pt x="21463" y="14898"/>
                      <a:pt x="21465" y="14897"/>
                      <a:pt x="21467" y="14897"/>
                    </a:cubicBezTo>
                    <a:cubicBezTo>
                      <a:pt x="21513" y="14897"/>
                      <a:pt x="21081" y="15205"/>
                      <a:pt x="21088" y="15205"/>
                    </a:cubicBezTo>
                    <a:cubicBezTo>
                      <a:pt x="21089" y="15205"/>
                      <a:pt x="21089" y="15204"/>
                      <a:pt x="21090" y="15204"/>
                    </a:cubicBezTo>
                    <a:lnTo>
                      <a:pt x="21090" y="15204"/>
                    </a:lnTo>
                    <a:cubicBezTo>
                      <a:pt x="20884" y="15323"/>
                      <a:pt x="20698" y="15363"/>
                      <a:pt x="20514" y="15363"/>
                    </a:cubicBezTo>
                    <a:cubicBezTo>
                      <a:pt x="20283" y="15363"/>
                      <a:pt x="20055" y="15300"/>
                      <a:pt x="19789" y="15249"/>
                    </a:cubicBezTo>
                    <a:cubicBezTo>
                      <a:pt x="19601" y="15213"/>
                      <a:pt x="19416" y="15200"/>
                      <a:pt x="19232" y="15200"/>
                    </a:cubicBezTo>
                    <a:cubicBezTo>
                      <a:pt x="18819" y="15200"/>
                      <a:pt x="18413" y="15263"/>
                      <a:pt x="17999" y="15263"/>
                    </a:cubicBezTo>
                    <a:cubicBezTo>
                      <a:pt x="17755" y="15263"/>
                      <a:pt x="17509" y="15241"/>
                      <a:pt x="17257" y="15172"/>
                    </a:cubicBezTo>
                    <a:cubicBezTo>
                      <a:pt x="17104" y="15130"/>
                      <a:pt x="17153" y="14909"/>
                      <a:pt x="17292" y="14909"/>
                    </a:cubicBezTo>
                    <a:cubicBezTo>
                      <a:pt x="17304" y="14909"/>
                      <a:pt x="17316" y="14910"/>
                      <a:pt x="17329" y="14914"/>
                    </a:cubicBezTo>
                    <a:cubicBezTo>
                      <a:pt x="17618" y="14988"/>
                      <a:pt x="17870" y="15018"/>
                      <a:pt x="18117" y="15018"/>
                    </a:cubicBezTo>
                    <a:cubicBezTo>
                      <a:pt x="18431" y="15018"/>
                      <a:pt x="18737" y="14969"/>
                      <a:pt x="19098" y="14903"/>
                    </a:cubicBezTo>
                    <a:cubicBezTo>
                      <a:pt x="19207" y="14883"/>
                      <a:pt x="19294" y="14872"/>
                      <a:pt x="19377" y="14872"/>
                    </a:cubicBezTo>
                    <a:cubicBezTo>
                      <a:pt x="19487" y="14872"/>
                      <a:pt x="19590" y="14892"/>
                      <a:pt x="19728" y="14938"/>
                    </a:cubicBezTo>
                    <a:cubicBezTo>
                      <a:pt x="19977" y="15021"/>
                      <a:pt x="20185" y="15136"/>
                      <a:pt x="20441" y="15136"/>
                    </a:cubicBezTo>
                    <a:cubicBezTo>
                      <a:pt x="20496" y="15136"/>
                      <a:pt x="20554" y="15130"/>
                      <a:pt x="20615" y="15118"/>
                    </a:cubicBezTo>
                    <a:cubicBezTo>
                      <a:pt x="20937" y="15053"/>
                      <a:pt x="21095" y="14795"/>
                      <a:pt x="21360" y="14636"/>
                    </a:cubicBezTo>
                    <a:cubicBezTo>
                      <a:pt x="21497" y="14556"/>
                      <a:pt x="21572" y="14472"/>
                      <a:pt x="21746" y="14472"/>
                    </a:cubicBezTo>
                    <a:cubicBezTo>
                      <a:pt x="21757" y="14472"/>
                      <a:pt x="21767" y="14472"/>
                      <a:pt x="21778" y="14473"/>
                    </a:cubicBezTo>
                    <a:cubicBezTo>
                      <a:pt x="21982" y="14485"/>
                      <a:pt x="22051" y="14626"/>
                      <a:pt x="22210" y="14708"/>
                    </a:cubicBezTo>
                    <a:cubicBezTo>
                      <a:pt x="22422" y="14819"/>
                      <a:pt x="22567" y="14861"/>
                      <a:pt x="22681" y="14861"/>
                    </a:cubicBezTo>
                    <a:cubicBezTo>
                      <a:pt x="22924" y="14861"/>
                      <a:pt x="23018" y="14667"/>
                      <a:pt x="23306" y="14540"/>
                    </a:cubicBezTo>
                    <a:cubicBezTo>
                      <a:pt x="23386" y="14506"/>
                      <a:pt x="23452" y="14494"/>
                      <a:pt x="23514" y="14494"/>
                    </a:cubicBezTo>
                    <a:cubicBezTo>
                      <a:pt x="23618" y="14494"/>
                      <a:pt x="23711" y="14526"/>
                      <a:pt x="23840" y="14532"/>
                    </a:cubicBezTo>
                    <a:cubicBezTo>
                      <a:pt x="23878" y="14534"/>
                      <a:pt x="23914" y="14535"/>
                      <a:pt x="23947" y="14535"/>
                    </a:cubicBezTo>
                    <a:cubicBezTo>
                      <a:pt x="24504" y="14535"/>
                      <a:pt x="24447" y="14295"/>
                      <a:pt x="24798" y="14043"/>
                    </a:cubicBezTo>
                    <a:cubicBezTo>
                      <a:pt x="24909" y="13963"/>
                      <a:pt x="24997" y="13945"/>
                      <a:pt x="25130" y="13921"/>
                    </a:cubicBezTo>
                    <a:cubicBezTo>
                      <a:pt x="25136" y="13920"/>
                      <a:pt x="25142" y="13920"/>
                      <a:pt x="25149" y="13920"/>
                    </a:cubicBezTo>
                    <a:cubicBezTo>
                      <a:pt x="25215" y="13920"/>
                      <a:pt x="25294" y="13975"/>
                      <a:pt x="25358" y="13977"/>
                    </a:cubicBezTo>
                    <a:cubicBezTo>
                      <a:pt x="25580" y="13982"/>
                      <a:pt x="25715" y="13986"/>
                      <a:pt x="25804" y="13986"/>
                    </a:cubicBezTo>
                    <a:cubicBezTo>
                      <a:pt x="26057" y="13986"/>
                      <a:pt x="25922" y="13951"/>
                      <a:pt x="26320" y="13807"/>
                    </a:cubicBezTo>
                    <a:cubicBezTo>
                      <a:pt x="26419" y="13771"/>
                      <a:pt x="26514" y="13763"/>
                      <a:pt x="26609" y="13763"/>
                    </a:cubicBezTo>
                    <a:cubicBezTo>
                      <a:pt x="26685" y="13763"/>
                      <a:pt x="26760" y="13769"/>
                      <a:pt x="26836" y="13769"/>
                    </a:cubicBezTo>
                    <a:cubicBezTo>
                      <a:pt x="26904" y="13769"/>
                      <a:pt x="26971" y="13765"/>
                      <a:pt x="27040" y="13749"/>
                    </a:cubicBezTo>
                    <a:cubicBezTo>
                      <a:pt x="27425" y="13665"/>
                      <a:pt x="27659" y="13252"/>
                      <a:pt x="28004" y="13172"/>
                    </a:cubicBezTo>
                    <a:cubicBezTo>
                      <a:pt x="28021" y="13168"/>
                      <a:pt x="28037" y="13167"/>
                      <a:pt x="28053" y="13167"/>
                    </a:cubicBezTo>
                    <a:cubicBezTo>
                      <a:pt x="28121" y="13167"/>
                      <a:pt x="28182" y="13195"/>
                      <a:pt x="28253" y="13195"/>
                    </a:cubicBezTo>
                    <a:cubicBezTo>
                      <a:pt x="28256" y="13195"/>
                      <a:pt x="28258" y="13195"/>
                      <a:pt x="28261" y="13195"/>
                    </a:cubicBezTo>
                    <a:cubicBezTo>
                      <a:pt x="28261" y="13195"/>
                      <a:pt x="28262" y="13195"/>
                      <a:pt x="28262" y="13195"/>
                    </a:cubicBezTo>
                    <a:cubicBezTo>
                      <a:pt x="28348" y="13195"/>
                      <a:pt x="28422" y="13344"/>
                      <a:pt x="28500" y="13353"/>
                    </a:cubicBezTo>
                    <a:cubicBezTo>
                      <a:pt x="28543" y="13358"/>
                      <a:pt x="28580" y="13361"/>
                      <a:pt x="28613" y="13361"/>
                    </a:cubicBezTo>
                    <a:cubicBezTo>
                      <a:pt x="28915" y="13361"/>
                      <a:pt x="28794" y="13148"/>
                      <a:pt x="28987" y="13029"/>
                    </a:cubicBezTo>
                    <a:cubicBezTo>
                      <a:pt x="29171" y="12915"/>
                      <a:pt x="29223" y="12869"/>
                      <a:pt x="29414" y="12869"/>
                    </a:cubicBezTo>
                    <a:cubicBezTo>
                      <a:pt x="29430" y="12869"/>
                      <a:pt x="29447" y="12870"/>
                      <a:pt x="29465" y="12870"/>
                    </a:cubicBezTo>
                    <a:cubicBezTo>
                      <a:pt x="29525" y="12872"/>
                      <a:pt x="29826" y="13000"/>
                      <a:pt x="30003" y="13000"/>
                    </a:cubicBezTo>
                    <a:cubicBezTo>
                      <a:pt x="30135" y="13000"/>
                      <a:pt x="30199" y="12928"/>
                      <a:pt x="30038" y="12676"/>
                    </a:cubicBezTo>
                    <a:lnTo>
                      <a:pt x="30039" y="12676"/>
                    </a:lnTo>
                    <a:cubicBezTo>
                      <a:pt x="29996" y="12609"/>
                      <a:pt x="30063" y="12531"/>
                      <a:pt x="30127" y="12531"/>
                    </a:cubicBezTo>
                    <a:close/>
                    <a:moveTo>
                      <a:pt x="30523" y="14875"/>
                    </a:moveTo>
                    <a:cubicBezTo>
                      <a:pt x="30560" y="14875"/>
                      <a:pt x="30596" y="14895"/>
                      <a:pt x="30611" y="14941"/>
                    </a:cubicBezTo>
                    <a:cubicBezTo>
                      <a:pt x="30828" y="15603"/>
                      <a:pt x="30020" y="15494"/>
                      <a:pt x="29661" y="15574"/>
                    </a:cubicBezTo>
                    <a:cubicBezTo>
                      <a:pt x="29202" y="15674"/>
                      <a:pt x="29070" y="16143"/>
                      <a:pt x="28642" y="16278"/>
                    </a:cubicBezTo>
                    <a:cubicBezTo>
                      <a:pt x="28223" y="16411"/>
                      <a:pt x="27777" y="16296"/>
                      <a:pt x="27348" y="16443"/>
                    </a:cubicBezTo>
                    <a:cubicBezTo>
                      <a:pt x="27334" y="16448"/>
                      <a:pt x="27321" y="16450"/>
                      <a:pt x="27309" y="16450"/>
                    </a:cubicBezTo>
                    <a:cubicBezTo>
                      <a:pt x="27202" y="16450"/>
                      <a:pt x="27154" y="16282"/>
                      <a:pt x="27256" y="16220"/>
                    </a:cubicBezTo>
                    <a:cubicBezTo>
                      <a:pt x="27455" y="16101"/>
                      <a:pt x="27621" y="16066"/>
                      <a:pt x="27854" y="16050"/>
                    </a:cubicBezTo>
                    <a:cubicBezTo>
                      <a:pt x="27894" y="16047"/>
                      <a:pt x="27935" y="16046"/>
                      <a:pt x="27976" y="16046"/>
                    </a:cubicBezTo>
                    <a:cubicBezTo>
                      <a:pt x="28028" y="16046"/>
                      <a:pt x="28080" y="16047"/>
                      <a:pt x="28132" y="16047"/>
                    </a:cubicBezTo>
                    <a:cubicBezTo>
                      <a:pt x="28169" y="16047"/>
                      <a:pt x="28205" y="16046"/>
                      <a:pt x="28242" y="16044"/>
                    </a:cubicBezTo>
                    <a:cubicBezTo>
                      <a:pt x="28617" y="16024"/>
                      <a:pt x="28753" y="15844"/>
                      <a:pt x="29025" y="15591"/>
                    </a:cubicBezTo>
                    <a:cubicBezTo>
                      <a:pt x="29144" y="15482"/>
                      <a:pt x="29189" y="15414"/>
                      <a:pt x="29335" y="15356"/>
                    </a:cubicBezTo>
                    <a:cubicBezTo>
                      <a:pt x="29509" y="15287"/>
                      <a:pt x="30500" y="15286"/>
                      <a:pt x="30433" y="14988"/>
                    </a:cubicBezTo>
                    <a:lnTo>
                      <a:pt x="30433" y="14987"/>
                    </a:lnTo>
                    <a:cubicBezTo>
                      <a:pt x="30418" y="14918"/>
                      <a:pt x="30470" y="14875"/>
                      <a:pt x="30523" y="14875"/>
                    </a:cubicBezTo>
                    <a:close/>
                    <a:moveTo>
                      <a:pt x="6178" y="14983"/>
                    </a:moveTo>
                    <a:cubicBezTo>
                      <a:pt x="6373" y="14983"/>
                      <a:pt x="6566" y="15015"/>
                      <a:pt x="6772" y="15069"/>
                    </a:cubicBezTo>
                    <a:cubicBezTo>
                      <a:pt x="7144" y="15165"/>
                      <a:pt x="7568" y="15211"/>
                      <a:pt x="7923" y="15346"/>
                    </a:cubicBezTo>
                    <a:cubicBezTo>
                      <a:pt x="8196" y="15453"/>
                      <a:pt x="8358" y="15718"/>
                      <a:pt x="8559" y="15914"/>
                    </a:cubicBezTo>
                    <a:cubicBezTo>
                      <a:pt x="8967" y="16310"/>
                      <a:pt x="9427" y="16466"/>
                      <a:pt x="9958" y="16466"/>
                    </a:cubicBezTo>
                    <a:cubicBezTo>
                      <a:pt x="10030" y="16466"/>
                      <a:pt x="10103" y="16463"/>
                      <a:pt x="10177" y="16458"/>
                    </a:cubicBezTo>
                    <a:cubicBezTo>
                      <a:pt x="10286" y="16450"/>
                      <a:pt x="10373" y="16439"/>
                      <a:pt x="10455" y="16439"/>
                    </a:cubicBezTo>
                    <a:cubicBezTo>
                      <a:pt x="10561" y="16439"/>
                      <a:pt x="10659" y="16458"/>
                      <a:pt x="10787" y="16531"/>
                    </a:cubicBezTo>
                    <a:cubicBezTo>
                      <a:pt x="10889" y="16589"/>
                      <a:pt x="10957" y="16728"/>
                      <a:pt x="11058" y="16781"/>
                    </a:cubicBezTo>
                    <a:cubicBezTo>
                      <a:pt x="11229" y="16869"/>
                      <a:pt x="11338" y="16899"/>
                      <a:pt x="11416" y="16899"/>
                    </a:cubicBezTo>
                    <a:cubicBezTo>
                      <a:pt x="11581" y="16899"/>
                      <a:pt x="11609" y="16767"/>
                      <a:pt x="11778" y="16767"/>
                    </a:cubicBezTo>
                    <a:cubicBezTo>
                      <a:pt x="11812" y="16767"/>
                      <a:pt x="11850" y="16772"/>
                      <a:pt x="11897" y="16784"/>
                    </a:cubicBezTo>
                    <a:cubicBezTo>
                      <a:pt x="12104" y="16841"/>
                      <a:pt x="12212" y="16906"/>
                      <a:pt x="12363" y="17058"/>
                    </a:cubicBezTo>
                    <a:cubicBezTo>
                      <a:pt x="12554" y="17250"/>
                      <a:pt x="12728" y="17323"/>
                      <a:pt x="12900" y="17323"/>
                    </a:cubicBezTo>
                    <a:cubicBezTo>
                      <a:pt x="13182" y="17323"/>
                      <a:pt x="13455" y="17127"/>
                      <a:pt x="13777" y="16934"/>
                    </a:cubicBezTo>
                    <a:cubicBezTo>
                      <a:pt x="13803" y="16918"/>
                      <a:pt x="13828" y="16912"/>
                      <a:pt x="13851" y="16912"/>
                    </a:cubicBezTo>
                    <a:cubicBezTo>
                      <a:pt x="13972" y="16912"/>
                      <a:pt x="14044" y="17093"/>
                      <a:pt x="13921" y="17180"/>
                    </a:cubicBezTo>
                    <a:cubicBezTo>
                      <a:pt x="13575" y="17428"/>
                      <a:pt x="13217" y="17747"/>
                      <a:pt x="12854" y="17747"/>
                    </a:cubicBezTo>
                    <a:cubicBezTo>
                      <a:pt x="12689" y="17747"/>
                      <a:pt x="12524" y="17682"/>
                      <a:pt x="12358" y="17514"/>
                    </a:cubicBezTo>
                    <a:cubicBezTo>
                      <a:pt x="12138" y="17292"/>
                      <a:pt x="12148" y="17129"/>
                      <a:pt x="11712" y="17099"/>
                    </a:cubicBezTo>
                    <a:cubicBezTo>
                      <a:pt x="11694" y="17098"/>
                      <a:pt x="11677" y="17097"/>
                      <a:pt x="11662" y="17097"/>
                    </a:cubicBezTo>
                    <a:cubicBezTo>
                      <a:pt x="11446" y="17097"/>
                      <a:pt x="11519" y="17216"/>
                      <a:pt x="11338" y="17216"/>
                    </a:cubicBezTo>
                    <a:cubicBezTo>
                      <a:pt x="11311" y="17216"/>
                      <a:pt x="11277" y="17214"/>
                      <a:pt x="11236" y="17207"/>
                    </a:cubicBezTo>
                    <a:cubicBezTo>
                      <a:pt x="10987" y="17168"/>
                      <a:pt x="10921" y="16983"/>
                      <a:pt x="10718" y="16872"/>
                    </a:cubicBezTo>
                    <a:cubicBezTo>
                      <a:pt x="10581" y="16797"/>
                      <a:pt x="10422" y="16778"/>
                      <a:pt x="10256" y="16778"/>
                    </a:cubicBezTo>
                    <a:cubicBezTo>
                      <a:pt x="10081" y="16778"/>
                      <a:pt x="9899" y="16799"/>
                      <a:pt x="9729" y="16799"/>
                    </a:cubicBezTo>
                    <a:cubicBezTo>
                      <a:pt x="9661" y="16799"/>
                      <a:pt x="9595" y="16796"/>
                      <a:pt x="9532" y="16787"/>
                    </a:cubicBezTo>
                    <a:cubicBezTo>
                      <a:pt x="9154" y="16728"/>
                      <a:pt x="8783" y="16569"/>
                      <a:pt x="8488" y="16327"/>
                    </a:cubicBezTo>
                    <a:cubicBezTo>
                      <a:pt x="8350" y="16215"/>
                      <a:pt x="8254" y="16050"/>
                      <a:pt x="8116" y="15943"/>
                    </a:cubicBezTo>
                    <a:cubicBezTo>
                      <a:pt x="7859" y="15743"/>
                      <a:pt x="7576" y="15735"/>
                      <a:pt x="7313" y="15636"/>
                    </a:cubicBezTo>
                    <a:cubicBezTo>
                      <a:pt x="6800" y="15444"/>
                      <a:pt x="6351" y="15267"/>
                      <a:pt x="5793" y="15267"/>
                    </a:cubicBezTo>
                    <a:cubicBezTo>
                      <a:pt x="5785" y="15267"/>
                      <a:pt x="5777" y="15267"/>
                      <a:pt x="5768" y="15267"/>
                    </a:cubicBezTo>
                    <a:cubicBezTo>
                      <a:pt x="5768" y="15267"/>
                      <a:pt x="5767" y="15267"/>
                      <a:pt x="5767" y="15267"/>
                    </a:cubicBezTo>
                    <a:cubicBezTo>
                      <a:pt x="5636" y="15267"/>
                      <a:pt x="5613" y="15069"/>
                      <a:pt x="5740" y="15038"/>
                    </a:cubicBezTo>
                    <a:cubicBezTo>
                      <a:pt x="5892" y="15000"/>
                      <a:pt x="6036" y="14983"/>
                      <a:pt x="6178" y="14983"/>
                    </a:cubicBezTo>
                    <a:close/>
                    <a:moveTo>
                      <a:pt x="23976" y="16446"/>
                    </a:moveTo>
                    <a:cubicBezTo>
                      <a:pt x="23989" y="16446"/>
                      <a:pt x="24003" y="16448"/>
                      <a:pt x="24018" y="16451"/>
                    </a:cubicBezTo>
                    <a:cubicBezTo>
                      <a:pt x="24104" y="16472"/>
                      <a:pt x="24657" y="16787"/>
                      <a:pt x="24927" y="16787"/>
                    </a:cubicBezTo>
                    <a:cubicBezTo>
                      <a:pt x="25026" y="16787"/>
                      <a:pt x="25086" y="16744"/>
                      <a:pt x="25072" y="16630"/>
                    </a:cubicBezTo>
                    <a:cubicBezTo>
                      <a:pt x="25062" y="16552"/>
                      <a:pt x="25122" y="16512"/>
                      <a:pt x="25186" y="16512"/>
                    </a:cubicBezTo>
                    <a:cubicBezTo>
                      <a:pt x="25240" y="16512"/>
                      <a:pt x="25297" y="16541"/>
                      <a:pt x="25314" y="16599"/>
                    </a:cubicBezTo>
                    <a:cubicBezTo>
                      <a:pt x="25393" y="16856"/>
                      <a:pt x="25318" y="17083"/>
                      <a:pt x="25030" y="17168"/>
                    </a:cubicBezTo>
                    <a:cubicBezTo>
                      <a:pt x="24984" y="17182"/>
                      <a:pt x="24939" y="17188"/>
                      <a:pt x="24895" y="17188"/>
                    </a:cubicBezTo>
                    <a:cubicBezTo>
                      <a:pt x="24601" y="17188"/>
                      <a:pt x="24333" y="16923"/>
                      <a:pt x="24064" y="16804"/>
                    </a:cubicBezTo>
                    <a:cubicBezTo>
                      <a:pt x="23877" y="17231"/>
                      <a:pt x="23624" y="17551"/>
                      <a:pt x="23171" y="17551"/>
                    </a:cubicBezTo>
                    <a:cubicBezTo>
                      <a:pt x="23099" y="17551"/>
                      <a:pt x="23021" y="17542"/>
                      <a:pt x="22937" y="17525"/>
                    </a:cubicBezTo>
                    <a:cubicBezTo>
                      <a:pt x="22706" y="17476"/>
                      <a:pt x="22576" y="17388"/>
                      <a:pt x="22386" y="17388"/>
                    </a:cubicBezTo>
                    <a:cubicBezTo>
                      <a:pt x="22328" y="17388"/>
                      <a:pt x="22265" y="17396"/>
                      <a:pt x="22192" y="17415"/>
                    </a:cubicBezTo>
                    <a:cubicBezTo>
                      <a:pt x="21931" y="17487"/>
                      <a:pt x="21909" y="17635"/>
                      <a:pt x="21688" y="17731"/>
                    </a:cubicBezTo>
                    <a:cubicBezTo>
                      <a:pt x="21613" y="17763"/>
                      <a:pt x="21544" y="17775"/>
                      <a:pt x="21477" y="17775"/>
                    </a:cubicBezTo>
                    <a:cubicBezTo>
                      <a:pt x="21358" y="17775"/>
                      <a:pt x="21243" y="17735"/>
                      <a:pt x="21114" y="17691"/>
                    </a:cubicBezTo>
                    <a:cubicBezTo>
                      <a:pt x="20961" y="17640"/>
                      <a:pt x="20855" y="17618"/>
                      <a:pt x="20775" y="17618"/>
                    </a:cubicBezTo>
                    <a:cubicBezTo>
                      <a:pt x="20541" y="17618"/>
                      <a:pt x="20527" y="17805"/>
                      <a:pt x="20172" y="17971"/>
                    </a:cubicBezTo>
                    <a:cubicBezTo>
                      <a:pt x="20046" y="18030"/>
                      <a:pt x="19891" y="18049"/>
                      <a:pt x="19728" y="18049"/>
                    </a:cubicBezTo>
                    <a:cubicBezTo>
                      <a:pt x="19440" y="18049"/>
                      <a:pt x="19127" y="17989"/>
                      <a:pt x="18899" y="17978"/>
                    </a:cubicBezTo>
                    <a:cubicBezTo>
                      <a:pt x="17727" y="17921"/>
                      <a:pt x="16496" y="17964"/>
                      <a:pt x="15341" y="17748"/>
                    </a:cubicBezTo>
                    <a:cubicBezTo>
                      <a:pt x="15207" y="17722"/>
                      <a:pt x="15255" y="17536"/>
                      <a:pt x="15372" y="17528"/>
                    </a:cubicBezTo>
                    <a:cubicBezTo>
                      <a:pt x="15577" y="17512"/>
                      <a:pt x="15784" y="17505"/>
                      <a:pt x="15991" y="17505"/>
                    </a:cubicBezTo>
                    <a:cubicBezTo>
                      <a:pt x="16812" y="17505"/>
                      <a:pt x="17650" y="17609"/>
                      <a:pt x="18461" y="17657"/>
                    </a:cubicBezTo>
                    <a:cubicBezTo>
                      <a:pt x="18762" y="17676"/>
                      <a:pt x="19133" y="17747"/>
                      <a:pt x="19476" y="17747"/>
                    </a:cubicBezTo>
                    <a:cubicBezTo>
                      <a:pt x="19654" y="17747"/>
                      <a:pt x="19824" y="17728"/>
                      <a:pt x="19973" y="17672"/>
                    </a:cubicBezTo>
                    <a:cubicBezTo>
                      <a:pt x="20215" y="17583"/>
                      <a:pt x="20319" y="17344"/>
                      <a:pt x="20571" y="17279"/>
                    </a:cubicBezTo>
                    <a:cubicBezTo>
                      <a:pt x="20607" y="17270"/>
                      <a:pt x="20641" y="17266"/>
                      <a:pt x="20674" y="17266"/>
                    </a:cubicBezTo>
                    <a:cubicBezTo>
                      <a:pt x="20809" y="17266"/>
                      <a:pt x="20924" y="17330"/>
                      <a:pt x="21065" y="17359"/>
                    </a:cubicBezTo>
                    <a:cubicBezTo>
                      <a:pt x="21213" y="17388"/>
                      <a:pt x="21302" y="17412"/>
                      <a:pt x="21386" y="17412"/>
                    </a:cubicBezTo>
                    <a:cubicBezTo>
                      <a:pt x="21487" y="17412"/>
                      <a:pt x="21581" y="17377"/>
                      <a:pt x="21762" y="17275"/>
                    </a:cubicBezTo>
                    <a:cubicBezTo>
                      <a:pt x="21997" y="17142"/>
                      <a:pt x="21804" y="17157"/>
                      <a:pt x="22065" y="17071"/>
                    </a:cubicBezTo>
                    <a:cubicBezTo>
                      <a:pt x="22124" y="17051"/>
                      <a:pt x="22182" y="17044"/>
                      <a:pt x="22241" y="17044"/>
                    </a:cubicBezTo>
                    <a:cubicBezTo>
                      <a:pt x="22325" y="17044"/>
                      <a:pt x="22410" y="17060"/>
                      <a:pt x="22498" y="17077"/>
                    </a:cubicBezTo>
                    <a:cubicBezTo>
                      <a:pt x="22641" y="17106"/>
                      <a:pt x="22782" y="17211"/>
                      <a:pt x="22928" y="17218"/>
                    </a:cubicBezTo>
                    <a:cubicBezTo>
                      <a:pt x="22941" y="17219"/>
                      <a:pt x="22954" y="17219"/>
                      <a:pt x="22967" y="17219"/>
                    </a:cubicBezTo>
                    <a:cubicBezTo>
                      <a:pt x="23367" y="17219"/>
                      <a:pt x="23679" y="16921"/>
                      <a:pt x="23821" y="16562"/>
                    </a:cubicBezTo>
                    <a:cubicBezTo>
                      <a:pt x="23849" y="16493"/>
                      <a:pt x="23905" y="16446"/>
                      <a:pt x="23976" y="16446"/>
                    </a:cubicBezTo>
                    <a:close/>
                    <a:moveTo>
                      <a:pt x="8639" y="18511"/>
                    </a:moveTo>
                    <a:lnTo>
                      <a:pt x="8639" y="18511"/>
                    </a:lnTo>
                    <a:cubicBezTo>
                      <a:pt x="8639" y="18511"/>
                      <a:pt x="8639" y="18511"/>
                      <a:pt x="8639" y="18511"/>
                    </a:cubicBezTo>
                    <a:cubicBezTo>
                      <a:pt x="8639" y="18511"/>
                      <a:pt x="8639" y="18511"/>
                      <a:pt x="8639" y="18511"/>
                    </a:cubicBezTo>
                    <a:close/>
                    <a:moveTo>
                      <a:pt x="6626" y="18068"/>
                    </a:moveTo>
                    <a:cubicBezTo>
                      <a:pt x="6934" y="18068"/>
                      <a:pt x="7224" y="18180"/>
                      <a:pt x="7479" y="18361"/>
                    </a:cubicBezTo>
                    <a:cubicBezTo>
                      <a:pt x="7639" y="18474"/>
                      <a:pt x="7698" y="18583"/>
                      <a:pt x="7859" y="18583"/>
                    </a:cubicBezTo>
                    <a:cubicBezTo>
                      <a:pt x="7919" y="18583"/>
                      <a:pt x="7992" y="18568"/>
                      <a:pt x="8089" y="18534"/>
                    </a:cubicBezTo>
                    <a:cubicBezTo>
                      <a:pt x="8262" y="18473"/>
                      <a:pt x="8389" y="18211"/>
                      <a:pt x="8564" y="18161"/>
                    </a:cubicBezTo>
                    <a:cubicBezTo>
                      <a:pt x="8612" y="18147"/>
                      <a:pt x="8660" y="18140"/>
                      <a:pt x="8707" y="18140"/>
                    </a:cubicBezTo>
                    <a:cubicBezTo>
                      <a:pt x="9178" y="18140"/>
                      <a:pt x="9558" y="18801"/>
                      <a:pt x="9840" y="19226"/>
                    </a:cubicBezTo>
                    <a:cubicBezTo>
                      <a:pt x="9925" y="19146"/>
                      <a:pt x="10010" y="19068"/>
                      <a:pt x="10102" y="18994"/>
                    </a:cubicBezTo>
                    <a:cubicBezTo>
                      <a:pt x="10137" y="18966"/>
                      <a:pt x="10173" y="18954"/>
                      <a:pt x="10207" y="18954"/>
                    </a:cubicBezTo>
                    <a:cubicBezTo>
                      <a:pt x="10321" y="18954"/>
                      <a:pt x="10409" y="19089"/>
                      <a:pt x="10315" y="19205"/>
                    </a:cubicBezTo>
                    <a:cubicBezTo>
                      <a:pt x="10196" y="19352"/>
                      <a:pt x="10070" y="19482"/>
                      <a:pt x="9939" y="19617"/>
                    </a:cubicBezTo>
                    <a:cubicBezTo>
                      <a:pt x="9904" y="19652"/>
                      <a:pt x="9863" y="19668"/>
                      <a:pt x="9821" y="19668"/>
                    </a:cubicBezTo>
                    <a:cubicBezTo>
                      <a:pt x="9761" y="19668"/>
                      <a:pt x="9701" y="19635"/>
                      <a:pt x="9663" y="19582"/>
                    </a:cubicBezTo>
                    <a:cubicBezTo>
                      <a:pt x="9446" y="19275"/>
                      <a:pt x="9070" y="18510"/>
                      <a:pt x="8660" y="18510"/>
                    </a:cubicBezTo>
                    <a:cubicBezTo>
                      <a:pt x="8653" y="18510"/>
                      <a:pt x="8646" y="18510"/>
                      <a:pt x="8639" y="18511"/>
                    </a:cubicBezTo>
                    <a:lnTo>
                      <a:pt x="8639" y="18511"/>
                    </a:lnTo>
                    <a:cubicBezTo>
                      <a:pt x="8640" y="18511"/>
                      <a:pt x="8641" y="18511"/>
                      <a:pt x="8642" y="18511"/>
                    </a:cubicBezTo>
                    <a:cubicBezTo>
                      <a:pt x="8726" y="18511"/>
                      <a:pt x="8219" y="18787"/>
                      <a:pt x="8227" y="18787"/>
                    </a:cubicBezTo>
                    <a:cubicBezTo>
                      <a:pt x="8227" y="18787"/>
                      <a:pt x="8229" y="18786"/>
                      <a:pt x="8233" y="18784"/>
                    </a:cubicBezTo>
                    <a:lnTo>
                      <a:pt x="8233" y="18784"/>
                    </a:lnTo>
                    <a:cubicBezTo>
                      <a:pt x="8084" y="18854"/>
                      <a:pt x="7926" y="18888"/>
                      <a:pt x="7766" y="18921"/>
                    </a:cubicBezTo>
                    <a:cubicBezTo>
                      <a:pt x="7754" y="18923"/>
                      <a:pt x="7742" y="18924"/>
                      <a:pt x="7729" y="18924"/>
                    </a:cubicBezTo>
                    <a:cubicBezTo>
                      <a:pt x="7694" y="18924"/>
                      <a:pt x="7657" y="18913"/>
                      <a:pt x="7634" y="18885"/>
                    </a:cubicBezTo>
                    <a:cubicBezTo>
                      <a:pt x="7303" y="18489"/>
                      <a:pt x="6948" y="18374"/>
                      <a:pt x="6461" y="18277"/>
                    </a:cubicBezTo>
                    <a:cubicBezTo>
                      <a:pt x="6336" y="18253"/>
                      <a:pt x="6385" y="18088"/>
                      <a:pt x="6489" y="18075"/>
                    </a:cubicBezTo>
                    <a:cubicBezTo>
                      <a:pt x="6535" y="18070"/>
                      <a:pt x="6581" y="18068"/>
                      <a:pt x="6626" y="18068"/>
                    </a:cubicBezTo>
                    <a:close/>
                    <a:moveTo>
                      <a:pt x="30891" y="17580"/>
                    </a:moveTo>
                    <a:cubicBezTo>
                      <a:pt x="30910" y="17580"/>
                      <a:pt x="30929" y="17588"/>
                      <a:pt x="30945" y="17609"/>
                    </a:cubicBezTo>
                    <a:cubicBezTo>
                      <a:pt x="31258" y="17998"/>
                      <a:pt x="31070" y="18386"/>
                      <a:pt x="30584" y="18440"/>
                    </a:cubicBezTo>
                    <a:cubicBezTo>
                      <a:pt x="30581" y="18441"/>
                      <a:pt x="30578" y="18441"/>
                      <a:pt x="30574" y="18441"/>
                    </a:cubicBezTo>
                    <a:cubicBezTo>
                      <a:pt x="30496" y="18441"/>
                      <a:pt x="30423" y="18355"/>
                      <a:pt x="30348" y="18355"/>
                    </a:cubicBezTo>
                    <a:cubicBezTo>
                      <a:pt x="30347" y="18355"/>
                      <a:pt x="30347" y="18355"/>
                      <a:pt x="30346" y="18355"/>
                    </a:cubicBezTo>
                    <a:cubicBezTo>
                      <a:pt x="29897" y="18366"/>
                      <a:pt x="30106" y="18451"/>
                      <a:pt x="29878" y="18633"/>
                    </a:cubicBezTo>
                    <a:cubicBezTo>
                      <a:pt x="29639" y="18826"/>
                      <a:pt x="29661" y="18757"/>
                      <a:pt x="29378" y="18830"/>
                    </a:cubicBezTo>
                    <a:cubicBezTo>
                      <a:pt x="28752" y="18991"/>
                      <a:pt x="28768" y="18934"/>
                      <a:pt x="28435" y="19209"/>
                    </a:cubicBezTo>
                    <a:cubicBezTo>
                      <a:pt x="28271" y="19344"/>
                      <a:pt x="28153" y="19530"/>
                      <a:pt x="27939" y="19602"/>
                    </a:cubicBezTo>
                    <a:cubicBezTo>
                      <a:pt x="27864" y="19627"/>
                      <a:pt x="27813" y="19636"/>
                      <a:pt x="27773" y="19636"/>
                    </a:cubicBezTo>
                    <a:cubicBezTo>
                      <a:pt x="27692" y="19636"/>
                      <a:pt x="27654" y="19601"/>
                      <a:pt x="27541" y="19601"/>
                    </a:cubicBezTo>
                    <a:cubicBezTo>
                      <a:pt x="27521" y="19601"/>
                      <a:pt x="27498" y="19602"/>
                      <a:pt x="27473" y="19605"/>
                    </a:cubicBezTo>
                    <a:cubicBezTo>
                      <a:pt x="26902" y="19666"/>
                      <a:pt x="26306" y="19890"/>
                      <a:pt x="25734" y="19990"/>
                    </a:cubicBezTo>
                    <a:cubicBezTo>
                      <a:pt x="25079" y="20105"/>
                      <a:pt x="24426" y="20224"/>
                      <a:pt x="23769" y="20319"/>
                    </a:cubicBezTo>
                    <a:cubicBezTo>
                      <a:pt x="23762" y="20320"/>
                      <a:pt x="23755" y="20320"/>
                      <a:pt x="23749" y="20320"/>
                    </a:cubicBezTo>
                    <a:cubicBezTo>
                      <a:pt x="23614" y="20320"/>
                      <a:pt x="23561" y="20116"/>
                      <a:pt x="23707" y="20088"/>
                    </a:cubicBezTo>
                    <a:cubicBezTo>
                      <a:pt x="24653" y="19909"/>
                      <a:pt x="25689" y="19881"/>
                      <a:pt x="26611" y="19613"/>
                    </a:cubicBezTo>
                    <a:cubicBezTo>
                      <a:pt x="26870" y="19539"/>
                      <a:pt x="27067" y="19392"/>
                      <a:pt x="27331" y="19332"/>
                    </a:cubicBezTo>
                    <a:cubicBezTo>
                      <a:pt x="27478" y="19296"/>
                      <a:pt x="28003" y="19295"/>
                      <a:pt x="28147" y="19211"/>
                    </a:cubicBezTo>
                    <a:cubicBezTo>
                      <a:pt x="28298" y="19123"/>
                      <a:pt x="28411" y="18896"/>
                      <a:pt x="28548" y="18779"/>
                    </a:cubicBezTo>
                    <a:cubicBezTo>
                      <a:pt x="28772" y="18582"/>
                      <a:pt x="28890" y="18572"/>
                      <a:pt x="29166" y="18512"/>
                    </a:cubicBezTo>
                    <a:cubicBezTo>
                      <a:pt x="29251" y="18493"/>
                      <a:pt x="29616" y="18489"/>
                      <a:pt x="29688" y="18430"/>
                    </a:cubicBezTo>
                    <a:cubicBezTo>
                      <a:pt x="29765" y="18367"/>
                      <a:pt x="29781" y="18189"/>
                      <a:pt x="29862" y="18111"/>
                    </a:cubicBezTo>
                    <a:cubicBezTo>
                      <a:pt x="30015" y="17964"/>
                      <a:pt x="30035" y="18008"/>
                      <a:pt x="30227" y="17959"/>
                    </a:cubicBezTo>
                    <a:cubicBezTo>
                      <a:pt x="30231" y="17958"/>
                      <a:pt x="30234" y="17958"/>
                      <a:pt x="30237" y="17958"/>
                    </a:cubicBezTo>
                    <a:cubicBezTo>
                      <a:pt x="30276" y="17958"/>
                      <a:pt x="30312" y="18009"/>
                      <a:pt x="30341" y="18009"/>
                    </a:cubicBezTo>
                    <a:cubicBezTo>
                      <a:pt x="30342" y="18009"/>
                      <a:pt x="30343" y="18009"/>
                      <a:pt x="30344" y="18009"/>
                    </a:cubicBezTo>
                    <a:cubicBezTo>
                      <a:pt x="30367" y="18021"/>
                      <a:pt x="30388" y="18035"/>
                      <a:pt x="30407" y="18051"/>
                    </a:cubicBezTo>
                    <a:cubicBezTo>
                      <a:pt x="30444" y="18081"/>
                      <a:pt x="30480" y="18095"/>
                      <a:pt x="30515" y="18095"/>
                    </a:cubicBezTo>
                    <a:cubicBezTo>
                      <a:pt x="30619" y="18095"/>
                      <a:pt x="30718" y="17968"/>
                      <a:pt x="30813" y="17713"/>
                    </a:cubicBezTo>
                    <a:cubicBezTo>
                      <a:pt x="30784" y="17652"/>
                      <a:pt x="30836" y="17580"/>
                      <a:pt x="30891" y="17580"/>
                    </a:cubicBezTo>
                    <a:close/>
                    <a:moveTo>
                      <a:pt x="11467" y="19503"/>
                    </a:moveTo>
                    <a:cubicBezTo>
                      <a:pt x="11485" y="19503"/>
                      <a:pt x="11504" y="19506"/>
                      <a:pt x="11524" y="19514"/>
                    </a:cubicBezTo>
                    <a:cubicBezTo>
                      <a:pt x="12753" y="19999"/>
                      <a:pt x="14160" y="20444"/>
                      <a:pt x="15499" y="20444"/>
                    </a:cubicBezTo>
                    <a:cubicBezTo>
                      <a:pt x="15546" y="20444"/>
                      <a:pt x="15592" y="20443"/>
                      <a:pt x="15639" y="20442"/>
                    </a:cubicBezTo>
                    <a:cubicBezTo>
                      <a:pt x="16178" y="20429"/>
                      <a:pt x="16668" y="20247"/>
                      <a:pt x="17199" y="20247"/>
                    </a:cubicBezTo>
                    <a:cubicBezTo>
                      <a:pt x="17212" y="20247"/>
                      <a:pt x="17225" y="20247"/>
                      <a:pt x="17238" y="20247"/>
                    </a:cubicBezTo>
                    <a:cubicBezTo>
                      <a:pt x="17578" y="20253"/>
                      <a:pt x="17384" y="20357"/>
                      <a:pt x="17583" y="20357"/>
                    </a:cubicBezTo>
                    <a:cubicBezTo>
                      <a:pt x="17661" y="20357"/>
                      <a:pt x="17800" y="20341"/>
                      <a:pt x="18058" y="20296"/>
                    </a:cubicBezTo>
                    <a:cubicBezTo>
                      <a:pt x="18174" y="20276"/>
                      <a:pt x="18278" y="20223"/>
                      <a:pt x="18399" y="20211"/>
                    </a:cubicBezTo>
                    <a:cubicBezTo>
                      <a:pt x="18460" y="20204"/>
                      <a:pt x="18520" y="20201"/>
                      <a:pt x="18576" y="20201"/>
                    </a:cubicBezTo>
                    <a:cubicBezTo>
                      <a:pt x="18943" y="20201"/>
                      <a:pt x="19221" y="20324"/>
                      <a:pt x="19546" y="20324"/>
                    </a:cubicBezTo>
                    <a:cubicBezTo>
                      <a:pt x="19719" y="20324"/>
                      <a:pt x="19906" y="20289"/>
                      <a:pt x="20126" y="20182"/>
                    </a:cubicBezTo>
                    <a:cubicBezTo>
                      <a:pt x="20302" y="20098"/>
                      <a:pt x="20386" y="20023"/>
                      <a:pt x="20529" y="20023"/>
                    </a:cubicBezTo>
                    <a:cubicBezTo>
                      <a:pt x="20575" y="20023"/>
                      <a:pt x="20629" y="20031"/>
                      <a:pt x="20694" y="20050"/>
                    </a:cubicBezTo>
                    <a:cubicBezTo>
                      <a:pt x="20819" y="20085"/>
                      <a:pt x="20921" y="20182"/>
                      <a:pt x="21021" y="20258"/>
                    </a:cubicBezTo>
                    <a:cubicBezTo>
                      <a:pt x="21115" y="20407"/>
                      <a:pt x="21230" y="20481"/>
                      <a:pt x="21367" y="20481"/>
                    </a:cubicBezTo>
                    <a:cubicBezTo>
                      <a:pt x="21439" y="20481"/>
                      <a:pt x="21517" y="20460"/>
                      <a:pt x="21601" y="20419"/>
                    </a:cubicBezTo>
                    <a:cubicBezTo>
                      <a:pt x="21628" y="20368"/>
                      <a:pt x="21659" y="20320"/>
                      <a:pt x="21694" y="20277"/>
                    </a:cubicBezTo>
                    <a:cubicBezTo>
                      <a:pt x="21820" y="20249"/>
                      <a:pt x="21859" y="20210"/>
                      <a:pt x="21924" y="20210"/>
                    </a:cubicBezTo>
                    <a:cubicBezTo>
                      <a:pt x="21960" y="20210"/>
                      <a:pt x="22003" y="20222"/>
                      <a:pt x="22072" y="20253"/>
                    </a:cubicBezTo>
                    <a:cubicBezTo>
                      <a:pt x="22174" y="20299"/>
                      <a:pt x="22116" y="20456"/>
                      <a:pt x="22018" y="20456"/>
                    </a:cubicBezTo>
                    <a:cubicBezTo>
                      <a:pt x="22009" y="20456"/>
                      <a:pt x="21998" y="20455"/>
                      <a:pt x="21988" y="20451"/>
                    </a:cubicBezTo>
                    <a:cubicBezTo>
                      <a:pt x="21988" y="20451"/>
                      <a:pt x="21987" y="20451"/>
                      <a:pt x="21987" y="20451"/>
                    </a:cubicBezTo>
                    <a:cubicBezTo>
                      <a:pt x="21964" y="20451"/>
                      <a:pt x="21577" y="20829"/>
                      <a:pt x="21368" y="20829"/>
                    </a:cubicBezTo>
                    <a:cubicBezTo>
                      <a:pt x="21362" y="20829"/>
                      <a:pt x="21357" y="20829"/>
                      <a:pt x="21352" y="20829"/>
                    </a:cubicBezTo>
                    <a:cubicBezTo>
                      <a:pt x="21264" y="20819"/>
                      <a:pt x="21187" y="20773"/>
                      <a:pt x="21107" y="20738"/>
                    </a:cubicBezTo>
                    <a:cubicBezTo>
                      <a:pt x="20790" y="20591"/>
                      <a:pt x="20798" y="20452"/>
                      <a:pt x="20631" y="20452"/>
                    </a:cubicBezTo>
                    <a:cubicBezTo>
                      <a:pt x="20547" y="20452"/>
                      <a:pt x="20418" y="20488"/>
                      <a:pt x="20181" y="20574"/>
                    </a:cubicBezTo>
                    <a:cubicBezTo>
                      <a:pt x="19939" y="20662"/>
                      <a:pt x="19803" y="20731"/>
                      <a:pt x="19578" y="20731"/>
                    </a:cubicBezTo>
                    <a:cubicBezTo>
                      <a:pt x="19523" y="20731"/>
                      <a:pt x="19462" y="20727"/>
                      <a:pt x="19393" y="20718"/>
                    </a:cubicBezTo>
                    <a:cubicBezTo>
                      <a:pt x="19222" y="20695"/>
                      <a:pt x="19060" y="20637"/>
                      <a:pt x="18891" y="20606"/>
                    </a:cubicBezTo>
                    <a:cubicBezTo>
                      <a:pt x="18778" y="20584"/>
                      <a:pt x="18691" y="20575"/>
                      <a:pt x="18615" y="20575"/>
                    </a:cubicBezTo>
                    <a:cubicBezTo>
                      <a:pt x="18414" y="20575"/>
                      <a:pt x="18295" y="20641"/>
                      <a:pt x="17981" y="20722"/>
                    </a:cubicBezTo>
                    <a:cubicBezTo>
                      <a:pt x="17903" y="20742"/>
                      <a:pt x="17833" y="20750"/>
                      <a:pt x="17768" y="20750"/>
                    </a:cubicBezTo>
                    <a:cubicBezTo>
                      <a:pt x="17450" y="20750"/>
                      <a:pt x="17258" y="20549"/>
                      <a:pt x="16876" y="20549"/>
                    </a:cubicBezTo>
                    <a:cubicBezTo>
                      <a:pt x="16853" y="20549"/>
                      <a:pt x="16831" y="20550"/>
                      <a:pt x="16807" y="20551"/>
                    </a:cubicBezTo>
                    <a:cubicBezTo>
                      <a:pt x="16306" y="20582"/>
                      <a:pt x="15853" y="20744"/>
                      <a:pt x="15342" y="20744"/>
                    </a:cubicBezTo>
                    <a:cubicBezTo>
                      <a:pt x="15308" y="20744"/>
                      <a:pt x="15274" y="20744"/>
                      <a:pt x="15240" y="20742"/>
                    </a:cubicBezTo>
                    <a:cubicBezTo>
                      <a:pt x="13936" y="20684"/>
                      <a:pt x="12639" y="20304"/>
                      <a:pt x="11441" y="19810"/>
                    </a:cubicBezTo>
                    <a:cubicBezTo>
                      <a:pt x="11282" y="19744"/>
                      <a:pt x="11325" y="19503"/>
                      <a:pt x="11467" y="19503"/>
                    </a:cubicBezTo>
                    <a:close/>
                    <a:moveTo>
                      <a:pt x="7763" y="20160"/>
                    </a:moveTo>
                    <a:cubicBezTo>
                      <a:pt x="7799" y="20160"/>
                      <a:pt x="7834" y="20174"/>
                      <a:pt x="7860" y="20208"/>
                    </a:cubicBezTo>
                    <a:lnTo>
                      <a:pt x="7859" y="20208"/>
                    </a:lnTo>
                    <a:cubicBezTo>
                      <a:pt x="8199" y="20640"/>
                      <a:pt x="8542" y="20714"/>
                      <a:pt x="8967" y="20714"/>
                    </a:cubicBezTo>
                    <a:cubicBezTo>
                      <a:pt x="9107" y="20714"/>
                      <a:pt x="9255" y="20706"/>
                      <a:pt x="9414" y="20700"/>
                    </a:cubicBezTo>
                    <a:cubicBezTo>
                      <a:pt x="9534" y="20696"/>
                      <a:pt x="9583" y="20670"/>
                      <a:pt x="9640" y="20670"/>
                    </a:cubicBezTo>
                    <a:cubicBezTo>
                      <a:pt x="9684" y="20670"/>
                      <a:pt x="9732" y="20685"/>
                      <a:pt x="9817" y="20734"/>
                    </a:cubicBezTo>
                    <a:cubicBezTo>
                      <a:pt x="10096" y="20894"/>
                      <a:pt x="10361" y="21279"/>
                      <a:pt x="10634" y="21467"/>
                    </a:cubicBezTo>
                    <a:cubicBezTo>
                      <a:pt x="10987" y="21712"/>
                      <a:pt x="11359" y="21951"/>
                      <a:pt x="11791" y="21975"/>
                    </a:cubicBezTo>
                    <a:cubicBezTo>
                      <a:pt x="12132" y="21996"/>
                      <a:pt x="12242" y="21985"/>
                      <a:pt x="12570" y="22078"/>
                    </a:cubicBezTo>
                    <a:cubicBezTo>
                      <a:pt x="12809" y="22147"/>
                      <a:pt x="13007" y="22179"/>
                      <a:pt x="13199" y="22179"/>
                    </a:cubicBezTo>
                    <a:cubicBezTo>
                      <a:pt x="13409" y="22179"/>
                      <a:pt x="13613" y="22140"/>
                      <a:pt x="13859" y="22066"/>
                    </a:cubicBezTo>
                    <a:cubicBezTo>
                      <a:pt x="14015" y="22019"/>
                      <a:pt x="14171" y="21978"/>
                      <a:pt x="14329" y="21978"/>
                    </a:cubicBezTo>
                    <a:cubicBezTo>
                      <a:pt x="14412" y="21978"/>
                      <a:pt x="14496" y="21989"/>
                      <a:pt x="14581" y="22017"/>
                    </a:cubicBezTo>
                    <a:cubicBezTo>
                      <a:pt x="14741" y="22071"/>
                      <a:pt x="15207" y="22475"/>
                      <a:pt x="15462" y="22475"/>
                    </a:cubicBezTo>
                    <a:cubicBezTo>
                      <a:pt x="15533" y="22475"/>
                      <a:pt x="15587" y="22445"/>
                      <a:pt x="15614" y="22368"/>
                    </a:cubicBezTo>
                    <a:cubicBezTo>
                      <a:pt x="15634" y="22311"/>
                      <a:pt x="15677" y="22286"/>
                      <a:pt x="15719" y="22286"/>
                    </a:cubicBezTo>
                    <a:cubicBezTo>
                      <a:pt x="15784" y="22286"/>
                      <a:pt x="15848" y="22343"/>
                      <a:pt x="15836" y="22430"/>
                    </a:cubicBezTo>
                    <a:cubicBezTo>
                      <a:pt x="15796" y="22705"/>
                      <a:pt x="15649" y="22796"/>
                      <a:pt x="15470" y="22796"/>
                    </a:cubicBezTo>
                    <a:cubicBezTo>
                      <a:pt x="15251" y="22796"/>
                      <a:pt x="14986" y="22661"/>
                      <a:pt x="14810" y="22556"/>
                    </a:cubicBezTo>
                    <a:cubicBezTo>
                      <a:pt x="14588" y="22422"/>
                      <a:pt x="14411" y="22375"/>
                      <a:pt x="14254" y="22375"/>
                    </a:cubicBezTo>
                    <a:cubicBezTo>
                      <a:pt x="13892" y="22375"/>
                      <a:pt x="13631" y="22623"/>
                      <a:pt x="13148" y="22623"/>
                    </a:cubicBezTo>
                    <a:cubicBezTo>
                      <a:pt x="13146" y="22623"/>
                      <a:pt x="13144" y="22623"/>
                      <a:pt x="13142" y="22623"/>
                    </a:cubicBezTo>
                    <a:cubicBezTo>
                      <a:pt x="13002" y="22622"/>
                      <a:pt x="12902" y="22595"/>
                      <a:pt x="12762" y="22554"/>
                    </a:cubicBezTo>
                    <a:cubicBezTo>
                      <a:pt x="12395" y="22447"/>
                      <a:pt x="12185" y="22347"/>
                      <a:pt x="11789" y="22328"/>
                    </a:cubicBezTo>
                    <a:cubicBezTo>
                      <a:pt x="11338" y="22307"/>
                      <a:pt x="11038" y="22143"/>
                      <a:pt x="10661" y="21896"/>
                    </a:cubicBezTo>
                    <a:cubicBezTo>
                      <a:pt x="10317" y="21670"/>
                      <a:pt x="9868" y="21071"/>
                      <a:pt x="9497" y="21006"/>
                    </a:cubicBezTo>
                    <a:cubicBezTo>
                      <a:pt x="9488" y="21004"/>
                      <a:pt x="9479" y="21004"/>
                      <a:pt x="9469" y="21004"/>
                    </a:cubicBezTo>
                    <a:cubicBezTo>
                      <a:pt x="9352" y="21004"/>
                      <a:pt x="9139" y="21100"/>
                      <a:pt x="9038" y="21106"/>
                    </a:cubicBezTo>
                    <a:cubicBezTo>
                      <a:pt x="9006" y="21108"/>
                      <a:pt x="8973" y="21109"/>
                      <a:pt x="8941" y="21109"/>
                    </a:cubicBezTo>
                    <a:cubicBezTo>
                      <a:pt x="8745" y="21109"/>
                      <a:pt x="8547" y="21069"/>
                      <a:pt x="8366" y="21000"/>
                    </a:cubicBezTo>
                    <a:cubicBezTo>
                      <a:pt x="8039" y="20876"/>
                      <a:pt x="7820" y="20670"/>
                      <a:pt x="7614" y="20399"/>
                    </a:cubicBezTo>
                    <a:cubicBezTo>
                      <a:pt x="7535" y="20292"/>
                      <a:pt x="7653" y="20160"/>
                      <a:pt x="7763" y="20160"/>
                    </a:cubicBezTo>
                    <a:close/>
                    <a:moveTo>
                      <a:pt x="31491" y="20230"/>
                    </a:moveTo>
                    <a:cubicBezTo>
                      <a:pt x="31550" y="20230"/>
                      <a:pt x="31611" y="20301"/>
                      <a:pt x="31570" y="20359"/>
                    </a:cubicBezTo>
                    <a:cubicBezTo>
                      <a:pt x="31452" y="20503"/>
                      <a:pt x="31371" y="20666"/>
                      <a:pt x="31327" y="20849"/>
                    </a:cubicBezTo>
                    <a:cubicBezTo>
                      <a:pt x="31311" y="20897"/>
                      <a:pt x="31270" y="20924"/>
                      <a:pt x="31225" y="20924"/>
                    </a:cubicBezTo>
                    <a:cubicBezTo>
                      <a:pt x="31208" y="20924"/>
                      <a:pt x="31190" y="20920"/>
                      <a:pt x="31173" y="20911"/>
                    </a:cubicBezTo>
                    <a:cubicBezTo>
                      <a:pt x="30960" y="20804"/>
                      <a:pt x="30750" y="20760"/>
                      <a:pt x="30543" y="20760"/>
                    </a:cubicBezTo>
                    <a:cubicBezTo>
                      <a:pt x="29928" y="20760"/>
                      <a:pt x="29338" y="21145"/>
                      <a:pt x="28775" y="21390"/>
                    </a:cubicBezTo>
                    <a:cubicBezTo>
                      <a:pt x="28343" y="21578"/>
                      <a:pt x="28005" y="21614"/>
                      <a:pt x="27590" y="21614"/>
                    </a:cubicBezTo>
                    <a:cubicBezTo>
                      <a:pt x="27516" y="21614"/>
                      <a:pt x="27440" y="21613"/>
                      <a:pt x="27360" y="21612"/>
                    </a:cubicBezTo>
                    <a:cubicBezTo>
                      <a:pt x="27347" y="21611"/>
                      <a:pt x="27335" y="21611"/>
                      <a:pt x="27322" y="21611"/>
                    </a:cubicBezTo>
                    <a:cubicBezTo>
                      <a:pt x="26624" y="21611"/>
                      <a:pt x="26153" y="21967"/>
                      <a:pt x="25501" y="22094"/>
                    </a:cubicBezTo>
                    <a:cubicBezTo>
                      <a:pt x="24943" y="22204"/>
                      <a:pt x="24357" y="22232"/>
                      <a:pt x="23792" y="22289"/>
                    </a:cubicBezTo>
                    <a:cubicBezTo>
                      <a:pt x="22416" y="22426"/>
                      <a:pt x="21121" y="22707"/>
                      <a:pt x="19777" y="22996"/>
                    </a:cubicBezTo>
                    <a:cubicBezTo>
                      <a:pt x="19496" y="23057"/>
                      <a:pt x="19196" y="23107"/>
                      <a:pt x="18904" y="23107"/>
                    </a:cubicBezTo>
                    <a:cubicBezTo>
                      <a:pt x="18474" y="23107"/>
                      <a:pt x="18062" y="22998"/>
                      <a:pt x="17755" y="22652"/>
                    </a:cubicBezTo>
                    <a:cubicBezTo>
                      <a:pt x="17683" y="22571"/>
                      <a:pt x="17748" y="22438"/>
                      <a:pt x="17839" y="22438"/>
                    </a:cubicBezTo>
                    <a:cubicBezTo>
                      <a:pt x="17859" y="22438"/>
                      <a:pt x="17881" y="22444"/>
                      <a:pt x="17902" y="22460"/>
                    </a:cubicBezTo>
                    <a:cubicBezTo>
                      <a:pt x="18253" y="22705"/>
                      <a:pt x="18651" y="22793"/>
                      <a:pt x="19069" y="22793"/>
                    </a:cubicBezTo>
                    <a:cubicBezTo>
                      <a:pt x="19952" y="22793"/>
                      <a:pt x="20927" y="22401"/>
                      <a:pt x="21740" y="22282"/>
                    </a:cubicBezTo>
                    <a:cubicBezTo>
                      <a:pt x="22326" y="22197"/>
                      <a:pt x="22915" y="22139"/>
                      <a:pt x="23504" y="22082"/>
                    </a:cubicBezTo>
                    <a:cubicBezTo>
                      <a:pt x="24279" y="22008"/>
                      <a:pt x="25166" y="22058"/>
                      <a:pt x="25899" y="21794"/>
                    </a:cubicBezTo>
                    <a:cubicBezTo>
                      <a:pt x="26460" y="21593"/>
                      <a:pt x="26729" y="21471"/>
                      <a:pt x="27314" y="21471"/>
                    </a:cubicBezTo>
                    <a:cubicBezTo>
                      <a:pt x="27330" y="21471"/>
                      <a:pt x="27346" y="21471"/>
                      <a:pt x="27362" y="21471"/>
                    </a:cubicBezTo>
                    <a:cubicBezTo>
                      <a:pt x="27372" y="21471"/>
                      <a:pt x="27381" y="21471"/>
                      <a:pt x="27391" y="21471"/>
                    </a:cubicBezTo>
                    <a:cubicBezTo>
                      <a:pt x="28343" y="21471"/>
                      <a:pt x="28839" y="21078"/>
                      <a:pt x="29681" y="20727"/>
                    </a:cubicBezTo>
                    <a:cubicBezTo>
                      <a:pt x="29982" y="20602"/>
                      <a:pt x="30265" y="20538"/>
                      <a:pt x="30569" y="20538"/>
                    </a:cubicBezTo>
                    <a:cubicBezTo>
                      <a:pt x="30653" y="20538"/>
                      <a:pt x="30739" y="20543"/>
                      <a:pt x="30828" y="20553"/>
                    </a:cubicBezTo>
                    <a:cubicBezTo>
                      <a:pt x="30942" y="20566"/>
                      <a:pt x="31018" y="20575"/>
                      <a:pt x="31074" y="20575"/>
                    </a:cubicBezTo>
                    <a:cubicBezTo>
                      <a:pt x="31228" y="20575"/>
                      <a:pt x="31228" y="20506"/>
                      <a:pt x="31436" y="20257"/>
                    </a:cubicBezTo>
                    <a:cubicBezTo>
                      <a:pt x="31452" y="20238"/>
                      <a:pt x="31471" y="20230"/>
                      <a:pt x="31491" y="20230"/>
                    </a:cubicBezTo>
                    <a:close/>
                    <a:moveTo>
                      <a:pt x="7763" y="22548"/>
                    </a:moveTo>
                    <a:cubicBezTo>
                      <a:pt x="7782" y="22548"/>
                      <a:pt x="7803" y="22552"/>
                      <a:pt x="7825" y="22561"/>
                    </a:cubicBezTo>
                    <a:cubicBezTo>
                      <a:pt x="8674" y="22919"/>
                      <a:pt x="9539" y="22895"/>
                      <a:pt x="10357" y="23220"/>
                    </a:cubicBezTo>
                    <a:cubicBezTo>
                      <a:pt x="10487" y="23271"/>
                      <a:pt x="10589" y="23289"/>
                      <a:pt x="10677" y="23289"/>
                    </a:cubicBezTo>
                    <a:cubicBezTo>
                      <a:pt x="10865" y="23289"/>
                      <a:pt x="10985" y="23207"/>
                      <a:pt x="11169" y="23207"/>
                    </a:cubicBezTo>
                    <a:cubicBezTo>
                      <a:pt x="11225" y="23207"/>
                      <a:pt x="11287" y="23215"/>
                      <a:pt x="11359" y="23234"/>
                    </a:cubicBezTo>
                    <a:cubicBezTo>
                      <a:pt x="11521" y="23278"/>
                      <a:pt x="12130" y="23880"/>
                      <a:pt x="12327" y="23880"/>
                    </a:cubicBezTo>
                    <a:cubicBezTo>
                      <a:pt x="12354" y="23880"/>
                      <a:pt x="12373" y="23869"/>
                      <a:pt x="12382" y="23844"/>
                    </a:cubicBezTo>
                    <a:cubicBezTo>
                      <a:pt x="12410" y="23773"/>
                      <a:pt x="12472" y="23741"/>
                      <a:pt x="12533" y="23741"/>
                    </a:cubicBezTo>
                    <a:cubicBezTo>
                      <a:pt x="12625" y="23741"/>
                      <a:pt x="12713" y="23812"/>
                      <a:pt x="12676" y="23925"/>
                    </a:cubicBezTo>
                    <a:cubicBezTo>
                      <a:pt x="12602" y="24149"/>
                      <a:pt x="12457" y="24287"/>
                      <a:pt x="12214" y="24287"/>
                    </a:cubicBezTo>
                    <a:cubicBezTo>
                      <a:pt x="12198" y="24287"/>
                      <a:pt x="12182" y="24286"/>
                      <a:pt x="12166" y="24285"/>
                    </a:cubicBezTo>
                    <a:cubicBezTo>
                      <a:pt x="11958" y="24270"/>
                      <a:pt x="11862" y="24130"/>
                      <a:pt x="11710" y="24016"/>
                    </a:cubicBezTo>
                    <a:cubicBezTo>
                      <a:pt x="11436" y="23812"/>
                      <a:pt x="11944" y="24044"/>
                      <a:pt x="11310" y="23773"/>
                    </a:cubicBezTo>
                    <a:cubicBezTo>
                      <a:pt x="11113" y="23687"/>
                      <a:pt x="11035" y="23660"/>
                      <a:pt x="11000" y="23660"/>
                    </a:cubicBezTo>
                    <a:cubicBezTo>
                      <a:pt x="10939" y="23660"/>
                      <a:pt x="11007" y="23742"/>
                      <a:pt x="10801" y="23742"/>
                    </a:cubicBezTo>
                    <a:cubicBezTo>
                      <a:pt x="10794" y="23742"/>
                      <a:pt x="10786" y="23742"/>
                      <a:pt x="10779" y="23741"/>
                    </a:cubicBezTo>
                    <a:cubicBezTo>
                      <a:pt x="10266" y="23725"/>
                      <a:pt x="9891" y="23355"/>
                      <a:pt x="9359" y="23320"/>
                    </a:cubicBezTo>
                    <a:cubicBezTo>
                      <a:pt x="8766" y="23282"/>
                      <a:pt x="8185" y="23128"/>
                      <a:pt x="7690" y="22794"/>
                    </a:cubicBezTo>
                    <a:cubicBezTo>
                      <a:pt x="7563" y="22707"/>
                      <a:pt x="7639" y="22548"/>
                      <a:pt x="7763" y="22548"/>
                    </a:cubicBezTo>
                    <a:close/>
                    <a:moveTo>
                      <a:pt x="31626" y="22248"/>
                    </a:moveTo>
                    <a:cubicBezTo>
                      <a:pt x="31656" y="22248"/>
                      <a:pt x="31685" y="22264"/>
                      <a:pt x="31692" y="22300"/>
                    </a:cubicBezTo>
                    <a:cubicBezTo>
                      <a:pt x="31776" y="22731"/>
                      <a:pt x="31511" y="22854"/>
                      <a:pt x="31148" y="22917"/>
                    </a:cubicBezTo>
                    <a:cubicBezTo>
                      <a:pt x="31137" y="22919"/>
                      <a:pt x="31127" y="22920"/>
                      <a:pt x="31120" y="22920"/>
                    </a:cubicBezTo>
                    <a:cubicBezTo>
                      <a:pt x="31042" y="22920"/>
                      <a:pt x="31182" y="22814"/>
                      <a:pt x="31309" y="22716"/>
                    </a:cubicBezTo>
                    <a:cubicBezTo>
                      <a:pt x="31262" y="22707"/>
                      <a:pt x="31210" y="22685"/>
                      <a:pt x="31160" y="22660"/>
                    </a:cubicBezTo>
                    <a:cubicBezTo>
                      <a:pt x="31008" y="22722"/>
                      <a:pt x="30790" y="22818"/>
                      <a:pt x="30486" y="22957"/>
                    </a:cubicBezTo>
                    <a:cubicBezTo>
                      <a:pt x="30396" y="22998"/>
                      <a:pt x="30352" y="23115"/>
                      <a:pt x="30254" y="23156"/>
                    </a:cubicBezTo>
                    <a:cubicBezTo>
                      <a:pt x="30103" y="23219"/>
                      <a:pt x="29993" y="23253"/>
                      <a:pt x="29858" y="23253"/>
                    </a:cubicBezTo>
                    <a:cubicBezTo>
                      <a:pt x="29801" y="23253"/>
                      <a:pt x="29740" y="23247"/>
                      <a:pt x="29670" y="23234"/>
                    </a:cubicBezTo>
                    <a:cubicBezTo>
                      <a:pt x="29389" y="23182"/>
                      <a:pt x="29252" y="23056"/>
                      <a:pt x="29032" y="23056"/>
                    </a:cubicBezTo>
                    <a:cubicBezTo>
                      <a:pt x="28925" y="23056"/>
                      <a:pt x="28798" y="23086"/>
                      <a:pt x="28625" y="23168"/>
                    </a:cubicBezTo>
                    <a:cubicBezTo>
                      <a:pt x="28411" y="23270"/>
                      <a:pt x="28216" y="23486"/>
                      <a:pt x="28030" y="23633"/>
                    </a:cubicBezTo>
                    <a:cubicBezTo>
                      <a:pt x="27824" y="23796"/>
                      <a:pt x="27625" y="23931"/>
                      <a:pt x="27377" y="24020"/>
                    </a:cubicBezTo>
                    <a:cubicBezTo>
                      <a:pt x="27033" y="24143"/>
                      <a:pt x="26580" y="24304"/>
                      <a:pt x="26230" y="24358"/>
                    </a:cubicBezTo>
                    <a:cubicBezTo>
                      <a:pt x="26189" y="24364"/>
                      <a:pt x="26151" y="24367"/>
                      <a:pt x="26115" y="24367"/>
                    </a:cubicBezTo>
                    <a:cubicBezTo>
                      <a:pt x="25947" y="24367"/>
                      <a:pt x="25834" y="24299"/>
                      <a:pt x="25721" y="24154"/>
                    </a:cubicBezTo>
                    <a:cubicBezTo>
                      <a:pt x="25683" y="24104"/>
                      <a:pt x="25722" y="24040"/>
                      <a:pt x="25769" y="24040"/>
                    </a:cubicBezTo>
                    <a:cubicBezTo>
                      <a:pt x="25784" y="24040"/>
                      <a:pt x="25799" y="24046"/>
                      <a:pt x="25813" y="24061"/>
                    </a:cubicBezTo>
                    <a:cubicBezTo>
                      <a:pt x="25838" y="24086"/>
                      <a:pt x="25884" y="24097"/>
                      <a:pt x="25945" y="24097"/>
                    </a:cubicBezTo>
                    <a:cubicBezTo>
                      <a:pt x="26212" y="24097"/>
                      <a:pt x="26758" y="23885"/>
                      <a:pt x="26944" y="23825"/>
                    </a:cubicBezTo>
                    <a:cubicBezTo>
                      <a:pt x="27369" y="23686"/>
                      <a:pt x="27620" y="23591"/>
                      <a:pt x="27978" y="23294"/>
                    </a:cubicBezTo>
                    <a:cubicBezTo>
                      <a:pt x="28252" y="23067"/>
                      <a:pt x="28519" y="22806"/>
                      <a:pt x="28891" y="22762"/>
                    </a:cubicBezTo>
                    <a:cubicBezTo>
                      <a:pt x="28917" y="22759"/>
                      <a:pt x="28943" y="22758"/>
                      <a:pt x="28967" y="22758"/>
                    </a:cubicBezTo>
                    <a:cubicBezTo>
                      <a:pt x="29173" y="22758"/>
                      <a:pt x="29331" y="22854"/>
                      <a:pt x="29540" y="22884"/>
                    </a:cubicBezTo>
                    <a:cubicBezTo>
                      <a:pt x="29585" y="22890"/>
                      <a:pt x="29627" y="22893"/>
                      <a:pt x="29667" y="22893"/>
                    </a:cubicBezTo>
                    <a:cubicBezTo>
                      <a:pt x="29972" y="22893"/>
                      <a:pt x="30154" y="22725"/>
                      <a:pt x="30442" y="22614"/>
                    </a:cubicBezTo>
                    <a:cubicBezTo>
                      <a:pt x="30655" y="22533"/>
                      <a:pt x="30584" y="22553"/>
                      <a:pt x="30803" y="22497"/>
                    </a:cubicBezTo>
                    <a:cubicBezTo>
                      <a:pt x="30809" y="22496"/>
                      <a:pt x="30814" y="22495"/>
                      <a:pt x="30820" y="22495"/>
                    </a:cubicBezTo>
                    <a:cubicBezTo>
                      <a:pt x="30896" y="22495"/>
                      <a:pt x="31029" y="22592"/>
                      <a:pt x="31160" y="22660"/>
                    </a:cubicBezTo>
                    <a:cubicBezTo>
                      <a:pt x="31338" y="22587"/>
                      <a:pt x="31426" y="22558"/>
                      <a:pt x="31459" y="22558"/>
                    </a:cubicBezTo>
                    <a:cubicBezTo>
                      <a:pt x="31512" y="22558"/>
                      <a:pt x="31416" y="22634"/>
                      <a:pt x="31309" y="22716"/>
                    </a:cubicBezTo>
                    <a:cubicBezTo>
                      <a:pt x="31326" y="22720"/>
                      <a:pt x="31342" y="22722"/>
                      <a:pt x="31358" y="22722"/>
                    </a:cubicBezTo>
                    <a:cubicBezTo>
                      <a:pt x="31471" y="22722"/>
                      <a:pt x="31555" y="22628"/>
                      <a:pt x="31551" y="22318"/>
                    </a:cubicBezTo>
                    <a:cubicBezTo>
                      <a:pt x="31550" y="22273"/>
                      <a:pt x="31589" y="22248"/>
                      <a:pt x="31626" y="22248"/>
                    </a:cubicBezTo>
                    <a:close/>
                    <a:moveTo>
                      <a:pt x="13997" y="24142"/>
                    </a:moveTo>
                    <a:cubicBezTo>
                      <a:pt x="14287" y="24142"/>
                      <a:pt x="14384" y="24381"/>
                      <a:pt x="14681" y="24462"/>
                    </a:cubicBezTo>
                    <a:cubicBezTo>
                      <a:pt x="14729" y="24475"/>
                      <a:pt x="14775" y="24481"/>
                      <a:pt x="14818" y="24481"/>
                    </a:cubicBezTo>
                    <a:cubicBezTo>
                      <a:pt x="15051" y="24481"/>
                      <a:pt x="15236" y="24326"/>
                      <a:pt x="15474" y="24326"/>
                    </a:cubicBezTo>
                    <a:cubicBezTo>
                      <a:pt x="15529" y="24326"/>
                      <a:pt x="15587" y="24334"/>
                      <a:pt x="15648" y="24354"/>
                    </a:cubicBezTo>
                    <a:cubicBezTo>
                      <a:pt x="15909" y="24439"/>
                      <a:pt x="15956" y="24569"/>
                      <a:pt x="16208" y="24569"/>
                    </a:cubicBezTo>
                    <a:cubicBezTo>
                      <a:pt x="16263" y="24569"/>
                      <a:pt x="16329" y="24563"/>
                      <a:pt x="16408" y="24549"/>
                    </a:cubicBezTo>
                    <a:cubicBezTo>
                      <a:pt x="16594" y="24514"/>
                      <a:pt x="16636" y="24353"/>
                      <a:pt x="16854" y="24353"/>
                    </a:cubicBezTo>
                    <a:cubicBezTo>
                      <a:pt x="16855" y="24353"/>
                      <a:pt x="16856" y="24353"/>
                      <a:pt x="16857" y="24353"/>
                    </a:cubicBezTo>
                    <a:cubicBezTo>
                      <a:pt x="17040" y="24353"/>
                      <a:pt x="17092" y="24438"/>
                      <a:pt x="17248" y="24499"/>
                    </a:cubicBezTo>
                    <a:cubicBezTo>
                      <a:pt x="17554" y="24619"/>
                      <a:pt x="17814" y="24731"/>
                      <a:pt x="18144" y="24731"/>
                    </a:cubicBezTo>
                    <a:cubicBezTo>
                      <a:pt x="18169" y="24731"/>
                      <a:pt x="18194" y="24730"/>
                      <a:pt x="18220" y="24729"/>
                    </a:cubicBezTo>
                    <a:cubicBezTo>
                      <a:pt x="18390" y="24720"/>
                      <a:pt x="18548" y="24712"/>
                      <a:pt x="18701" y="24712"/>
                    </a:cubicBezTo>
                    <a:cubicBezTo>
                      <a:pt x="19014" y="24712"/>
                      <a:pt x="19308" y="24744"/>
                      <a:pt x="19637" y="24861"/>
                    </a:cubicBezTo>
                    <a:cubicBezTo>
                      <a:pt x="19950" y="24971"/>
                      <a:pt x="20168" y="25092"/>
                      <a:pt x="20437" y="25092"/>
                    </a:cubicBezTo>
                    <a:cubicBezTo>
                      <a:pt x="20581" y="25092"/>
                      <a:pt x="20740" y="25058"/>
                      <a:pt x="20937" y="24968"/>
                    </a:cubicBezTo>
                    <a:cubicBezTo>
                      <a:pt x="21141" y="24875"/>
                      <a:pt x="21260" y="24710"/>
                      <a:pt x="21494" y="24666"/>
                    </a:cubicBezTo>
                    <a:cubicBezTo>
                      <a:pt x="21515" y="24662"/>
                      <a:pt x="21537" y="24661"/>
                      <a:pt x="21558" y="24661"/>
                    </a:cubicBezTo>
                    <a:cubicBezTo>
                      <a:pt x="21613" y="24661"/>
                      <a:pt x="21668" y="24670"/>
                      <a:pt x="21721" y="24670"/>
                    </a:cubicBezTo>
                    <a:cubicBezTo>
                      <a:pt x="21735" y="24670"/>
                      <a:pt x="21749" y="24670"/>
                      <a:pt x="21763" y="24668"/>
                    </a:cubicBezTo>
                    <a:cubicBezTo>
                      <a:pt x="21864" y="24696"/>
                      <a:pt x="21965" y="24711"/>
                      <a:pt x="22065" y="24711"/>
                    </a:cubicBezTo>
                    <a:cubicBezTo>
                      <a:pt x="22265" y="24711"/>
                      <a:pt x="22464" y="24654"/>
                      <a:pt x="22661" y="24541"/>
                    </a:cubicBezTo>
                    <a:cubicBezTo>
                      <a:pt x="22717" y="24495"/>
                      <a:pt x="22779" y="24460"/>
                      <a:pt x="22848" y="24435"/>
                    </a:cubicBezTo>
                    <a:cubicBezTo>
                      <a:pt x="22851" y="24435"/>
                      <a:pt x="22854" y="24435"/>
                      <a:pt x="22858" y="24435"/>
                    </a:cubicBezTo>
                    <a:cubicBezTo>
                      <a:pt x="23013" y="24435"/>
                      <a:pt x="23673" y="24577"/>
                      <a:pt x="23872" y="24577"/>
                    </a:cubicBezTo>
                    <a:cubicBezTo>
                      <a:pt x="23907" y="24577"/>
                      <a:pt x="23928" y="24573"/>
                      <a:pt x="23930" y="24562"/>
                    </a:cubicBezTo>
                    <a:cubicBezTo>
                      <a:pt x="23939" y="24487"/>
                      <a:pt x="24002" y="24448"/>
                      <a:pt x="24061" y="24448"/>
                    </a:cubicBezTo>
                    <a:cubicBezTo>
                      <a:pt x="24119" y="24448"/>
                      <a:pt x="24174" y="24486"/>
                      <a:pt x="24170" y="24565"/>
                    </a:cubicBezTo>
                    <a:cubicBezTo>
                      <a:pt x="24162" y="24784"/>
                      <a:pt x="24057" y="24903"/>
                      <a:pt x="23831" y="24949"/>
                    </a:cubicBezTo>
                    <a:cubicBezTo>
                      <a:pt x="23805" y="24954"/>
                      <a:pt x="23780" y="24957"/>
                      <a:pt x="23757" y="24957"/>
                    </a:cubicBezTo>
                    <a:cubicBezTo>
                      <a:pt x="23626" y="24957"/>
                      <a:pt x="23537" y="24883"/>
                      <a:pt x="23404" y="24864"/>
                    </a:cubicBezTo>
                    <a:cubicBezTo>
                      <a:pt x="23307" y="24850"/>
                      <a:pt x="23193" y="24839"/>
                      <a:pt x="23079" y="24839"/>
                    </a:cubicBezTo>
                    <a:cubicBezTo>
                      <a:pt x="22956" y="24839"/>
                      <a:pt x="22831" y="24851"/>
                      <a:pt x="22723" y="24884"/>
                    </a:cubicBezTo>
                    <a:cubicBezTo>
                      <a:pt x="22656" y="24904"/>
                      <a:pt x="22613" y="24992"/>
                      <a:pt x="22542" y="25009"/>
                    </a:cubicBezTo>
                    <a:cubicBezTo>
                      <a:pt x="22439" y="25033"/>
                      <a:pt x="22357" y="25038"/>
                      <a:pt x="22271" y="25038"/>
                    </a:cubicBezTo>
                    <a:cubicBezTo>
                      <a:pt x="22210" y="25038"/>
                      <a:pt x="22148" y="25036"/>
                      <a:pt x="22074" y="25036"/>
                    </a:cubicBezTo>
                    <a:cubicBezTo>
                      <a:pt x="22072" y="25036"/>
                      <a:pt x="22069" y="25036"/>
                      <a:pt x="22066" y="25036"/>
                    </a:cubicBezTo>
                    <a:cubicBezTo>
                      <a:pt x="21603" y="25036"/>
                      <a:pt x="21315" y="25149"/>
                      <a:pt x="20894" y="25295"/>
                    </a:cubicBezTo>
                    <a:cubicBezTo>
                      <a:pt x="20774" y="25337"/>
                      <a:pt x="20657" y="25354"/>
                      <a:pt x="20542" y="25354"/>
                    </a:cubicBezTo>
                    <a:cubicBezTo>
                      <a:pt x="20248" y="25354"/>
                      <a:pt x="19964" y="25243"/>
                      <a:pt x="19674" y="25142"/>
                    </a:cubicBezTo>
                    <a:cubicBezTo>
                      <a:pt x="19418" y="25054"/>
                      <a:pt x="19174" y="25032"/>
                      <a:pt x="18933" y="25032"/>
                    </a:cubicBezTo>
                    <a:cubicBezTo>
                      <a:pt x="18671" y="25032"/>
                      <a:pt x="18412" y="25059"/>
                      <a:pt x="18147" y="25059"/>
                    </a:cubicBezTo>
                    <a:cubicBezTo>
                      <a:pt x="17994" y="25059"/>
                      <a:pt x="17838" y="25050"/>
                      <a:pt x="17678" y="25021"/>
                    </a:cubicBezTo>
                    <a:cubicBezTo>
                      <a:pt x="17479" y="24984"/>
                      <a:pt x="17349" y="24872"/>
                      <a:pt x="17167" y="24817"/>
                    </a:cubicBezTo>
                    <a:cubicBezTo>
                      <a:pt x="17103" y="24797"/>
                      <a:pt x="17041" y="24789"/>
                      <a:pt x="16983" y="24789"/>
                    </a:cubicBezTo>
                    <a:cubicBezTo>
                      <a:pt x="16742" y="24789"/>
                      <a:pt x="16538" y="24920"/>
                      <a:pt x="16296" y="24922"/>
                    </a:cubicBezTo>
                    <a:cubicBezTo>
                      <a:pt x="16291" y="24922"/>
                      <a:pt x="16287" y="24922"/>
                      <a:pt x="16282" y="24922"/>
                    </a:cubicBezTo>
                    <a:cubicBezTo>
                      <a:pt x="16149" y="24922"/>
                      <a:pt x="16056" y="24903"/>
                      <a:pt x="15928" y="24854"/>
                    </a:cubicBezTo>
                    <a:cubicBezTo>
                      <a:pt x="15832" y="24818"/>
                      <a:pt x="15748" y="24729"/>
                      <a:pt x="15651" y="24699"/>
                    </a:cubicBezTo>
                    <a:cubicBezTo>
                      <a:pt x="15493" y="24651"/>
                      <a:pt x="15392" y="24633"/>
                      <a:pt x="15324" y="24633"/>
                    </a:cubicBezTo>
                    <a:cubicBezTo>
                      <a:pt x="15119" y="24633"/>
                      <a:pt x="15221" y="24799"/>
                      <a:pt x="14985" y="24799"/>
                    </a:cubicBezTo>
                    <a:cubicBezTo>
                      <a:pt x="14975" y="24799"/>
                      <a:pt x="14965" y="24798"/>
                      <a:pt x="14953" y="24798"/>
                    </a:cubicBezTo>
                    <a:cubicBezTo>
                      <a:pt x="14570" y="24777"/>
                      <a:pt x="14289" y="24422"/>
                      <a:pt x="13924" y="24422"/>
                    </a:cubicBezTo>
                    <a:cubicBezTo>
                      <a:pt x="13923" y="24422"/>
                      <a:pt x="13921" y="24422"/>
                      <a:pt x="13920" y="24422"/>
                    </a:cubicBezTo>
                    <a:cubicBezTo>
                      <a:pt x="13920" y="24422"/>
                      <a:pt x="13919" y="24422"/>
                      <a:pt x="13919" y="24422"/>
                    </a:cubicBezTo>
                    <a:cubicBezTo>
                      <a:pt x="13767" y="24422"/>
                      <a:pt x="13732" y="24180"/>
                      <a:pt x="13886" y="24153"/>
                    </a:cubicBezTo>
                    <a:cubicBezTo>
                      <a:pt x="13926" y="24145"/>
                      <a:pt x="13963" y="24142"/>
                      <a:pt x="13997" y="24142"/>
                    </a:cubicBezTo>
                    <a:close/>
                    <a:moveTo>
                      <a:pt x="8294" y="24148"/>
                    </a:moveTo>
                    <a:cubicBezTo>
                      <a:pt x="8315" y="24148"/>
                      <a:pt x="8337" y="24153"/>
                      <a:pt x="8361" y="24165"/>
                    </a:cubicBezTo>
                    <a:cubicBezTo>
                      <a:pt x="8803" y="24387"/>
                      <a:pt x="9226" y="24643"/>
                      <a:pt x="9674" y="24856"/>
                    </a:cubicBezTo>
                    <a:cubicBezTo>
                      <a:pt x="10092" y="25055"/>
                      <a:pt x="10571" y="25349"/>
                      <a:pt x="11043" y="25349"/>
                    </a:cubicBezTo>
                    <a:cubicBezTo>
                      <a:pt x="11107" y="25349"/>
                      <a:pt x="11171" y="25344"/>
                      <a:pt x="11234" y="25332"/>
                    </a:cubicBezTo>
                    <a:cubicBezTo>
                      <a:pt x="11345" y="25311"/>
                      <a:pt x="11404" y="25268"/>
                      <a:pt x="11497" y="25268"/>
                    </a:cubicBezTo>
                    <a:cubicBezTo>
                      <a:pt x="11527" y="25268"/>
                      <a:pt x="11560" y="25272"/>
                      <a:pt x="11599" y="25283"/>
                    </a:cubicBezTo>
                    <a:cubicBezTo>
                      <a:pt x="11683" y="25307"/>
                      <a:pt x="12076" y="25610"/>
                      <a:pt x="12078" y="25610"/>
                    </a:cubicBezTo>
                    <a:cubicBezTo>
                      <a:pt x="12078" y="25610"/>
                      <a:pt x="12078" y="25610"/>
                      <a:pt x="12078" y="25610"/>
                    </a:cubicBezTo>
                    <a:cubicBezTo>
                      <a:pt x="12073" y="25552"/>
                      <a:pt x="12118" y="25522"/>
                      <a:pt x="12164" y="25522"/>
                    </a:cubicBezTo>
                    <a:cubicBezTo>
                      <a:pt x="12204" y="25522"/>
                      <a:pt x="12245" y="25544"/>
                      <a:pt x="12258" y="25587"/>
                    </a:cubicBezTo>
                    <a:cubicBezTo>
                      <a:pt x="12304" y="25736"/>
                      <a:pt x="12296" y="25744"/>
                      <a:pt x="12235" y="25884"/>
                    </a:cubicBezTo>
                    <a:cubicBezTo>
                      <a:pt x="12220" y="25921"/>
                      <a:pt x="12173" y="25941"/>
                      <a:pt x="12132" y="25941"/>
                    </a:cubicBezTo>
                    <a:cubicBezTo>
                      <a:pt x="12123" y="25941"/>
                      <a:pt x="12113" y="25940"/>
                      <a:pt x="12105" y="25938"/>
                    </a:cubicBezTo>
                    <a:cubicBezTo>
                      <a:pt x="11830" y="25854"/>
                      <a:pt x="11686" y="25575"/>
                      <a:pt x="11389" y="25575"/>
                    </a:cubicBezTo>
                    <a:cubicBezTo>
                      <a:pt x="11385" y="25575"/>
                      <a:pt x="11381" y="25575"/>
                      <a:pt x="11376" y="25575"/>
                    </a:cubicBezTo>
                    <a:cubicBezTo>
                      <a:pt x="11224" y="25579"/>
                      <a:pt x="11093" y="25668"/>
                      <a:pt x="10921" y="25668"/>
                    </a:cubicBezTo>
                    <a:cubicBezTo>
                      <a:pt x="10898" y="25668"/>
                      <a:pt x="10874" y="25667"/>
                      <a:pt x="10849" y="25663"/>
                    </a:cubicBezTo>
                    <a:cubicBezTo>
                      <a:pt x="9994" y="25532"/>
                      <a:pt x="8912" y="24887"/>
                      <a:pt x="8229" y="24389"/>
                    </a:cubicBezTo>
                    <a:cubicBezTo>
                      <a:pt x="8116" y="24307"/>
                      <a:pt x="8179" y="24148"/>
                      <a:pt x="8294" y="24148"/>
                    </a:cubicBezTo>
                    <a:close/>
                    <a:moveTo>
                      <a:pt x="30993" y="24521"/>
                    </a:moveTo>
                    <a:cubicBezTo>
                      <a:pt x="31236" y="24521"/>
                      <a:pt x="31398" y="24718"/>
                      <a:pt x="31498" y="24949"/>
                    </a:cubicBezTo>
                    <a:lnTo>
                      <a:pt x="31596" y="24714"/>
                    </a:lnTo>
                    <a:cubicBezTo>
                      <a:pt x="31592" y="24644"/>
                      <a:pt x="31641" y="24610"/>
                      <a:pt x="31693" y="24610"/>
                    </a:cubicBezTo>
                    <a:cubicBezTo>
                      <a:pt x="31748" y="24610"/>
                      <a:pt x="31807" y="24647"/>
                      <a:pt x="31815" y="24717"/>
                    </a:cubicBezTo>
                    <a:cubicBezTo>
                      <a:pt x="31849" y="25015"/>
                      <a:pt x="31778" y="25198"/>
                      <a:pt x="31570" y="25414"/>
                    </a:cubicBezTo>
                    <a:cubicBezTo>
                      <a:pt x="31545" y="25440"/>
                      <a:pt x="31512" y="25452"/>
                      <a:pt x="31480" y="25452"/>
                    </a:cubicBezTo>
                    <a:cubicBezTo>
                      <a:pt x="31423" y="25452"/>
                      <a:pt x="31366" y="25415"/>
                      <a:pt x="31350" y="25355"/>
                    </a:cubicBezTo>
                    <a:cubicBezTo>
                      <a:pt x="31266" y="25039"/>
                      <a:pt x="31154" y="24930"/>
                      <a:pt x="31031" y="24930"/>
                    </a:cubicBezTo>
                    <a:cubicBezTo>
                      <a:pt x="30803" y="24930"/>
                      <a:pt x="30538" y="25301"/>
                      <a:pt x="30340" y="25420"/>
                    </a:cubicBezTo>
                    <a:cubicBezTo>
                      <a:pt x="30237" y="25481"/>
                      <a:pt x="30161" y="25498"/>
                      <a:pt x="30085" y="25498"/>
                    </a:cubicBezTo>
                    <a:cubicBezTo>
                      <a:pt x="29996" y="25498"/>
                      <a:pt x="29909" y="25475"/>
                      <a:pt x="29784" y="25475"/>
                    </a:cubicBezTo>
                    <a:cubicBezTo>
                      <a:pt x="29781" y="25475"/>
                      <a:pt x="29777" y="25475"/>
                      <a:pt x="29773" y="25475"/>
                    </a:cubicBezTo>
                    <a:cubicBezTo>
                      <a:pt x="29290" y="25482"/>
                      <a:pt x="29332" y="25781"/>
                      <a:pt x="28998" y="25911"/>
                    </a:cubicBezTo>
                    <a:cubicBezTo>
                      <a:pt x="28950" y="25929"/>
                      <a:pt x="28909" y="25936"/>
                      <a:pt x="28871" y="25936"/>
                    </a:cubicBezTo>
                    <a:cubicBezTo>
                      <a:pt x="28752" y="25936"/>
                      <a:pt x="28671" y="25863"/>
                      <a:pt x="28530" y="25846"/>
                    </a:cubicBezTo>
                    <a:cubicBezTo>
                      <a:pt x="28464" y="25837"/>
                      <a:pt x="28404" y="25833"/>
                      <a:pt x="28351" y="25833"/>
                    </a:cubicBezTo>
                    <a:cubicBezTo>
                      <a:pt x="27870" y="25833"/>
                      <a:pt x="27866" y="26154"/>
                      <a:pt x="27471" y="26362"/>
                    </a:cubicBezTo>
                    <a:cubicBezTo>
                      <a:pt x="27290" y="26459"/>
                      <a:pt x="27085" y="26480"/>
                      <a:pt x="26873" y="26480"/>
                    </a:cubicBezTo>
                    <a:cubicBezTo>
                      <a:pt x="26700" y="26480"/>
                      <a:pt x="26522" y="26466"/>
                      <a:pt x="26350" y="26466"/>
                    </a:cubicBezTo>
                    <a:cubicBezTo>
                      <a:pt x="26211" y="26466"/>
                      <a:pt x="26076" y="26475"/>
                      <a:pt x="25949" y="26508"/>
                    </a:cubicBezTo>
                    <a:cubicBezTo>
                      <a:pt x="25482" y="26630"/>
                      <a:pt x="25071" y="26783"/>
                      <a:pt x="24662" y="26783"/>
                    </a:cubicBezTo>
                    <a:cubicBezTo>
                      <a:pt x="24364" y="26783"/>
                      <a:pt x="24067" y="26702"/>
                      <a:pt x="23750" y="26472"/>
                    </a:cubicBezTo>
                    <a:cubicBezTo>
                      <a:pt x="23700" y="26435"/>
                      <a:pt x="23728" y="26368"/>
                      <a:pt x="23779" y="26368"/>
                    </a:cubicBezTo>
                    <a:cubicBezTo>
                      <a:pt x="23788" y="26368"/>
                      <a:pt x="23797" y="26370"/>
                      <a:pt x="23807" y="26374"/>
                    </a:cubicBezTo>
                    <a:cubicBezTo>
                      <a:pt x="24174" y="26541"/>
                      <a:pt x="24508" y="26655"/>
                      <a:pt x="24874" y="26655"/>
                    </a:cubicBezTo>
                    <a:cubicBezTo>
                      <a:pt x="25030" y="26655"/>
                      <a:pt x="25192" y="26634"/>
                      <a:pt x="25366" y="26588"/>
                    </a:cubicBezTo>
                    <a:cubicBezTo>
                      <a:pt x="25650" y="26512"/>
                      <a:pt x="25900" y="26349"/>
                      <a:pt x="26197" y="26311"/>
                    </a:cubicBezTo>
                    <a:cubicBezTo>
                      <a:pt x="26228" y="26307"/>
                      <a:pt x="26259" y="26306"/>
                      <a:pt x="26290" y="26306"/>
                    </a:cubicBezTo>
                    <a:cubicBezTo>
                      <a:pt x="26401" y="26306"/>
                      <a:pt x="26516" y="26325"/>
                      <a:pt x="26626" y="26325"/>
                    </a:cubicBezTo>
                    <a:cubicBezTo>
                      <a:pt x="26661" y="26325"/>
                      <a:pt x="26696" y="26323"/>
                      <a:pt x="26730" y="26318"/>
                    </a:cubicBezTo>
                    <a:cubicBezTo>
                      <a:pt x="27815" y="26157"/>
                      <a:pt x="27359" y="26053"/>
                      <a:pt x="27781" y="25713"/>
                    </a:cubicBezTo>
                    <a:cubicBezTo>
                      <a:pt x="27931" y="25592"/>
                      <a:pt x="28034" y="25491"/>
                      <a:pt x="28237" y="25491"/>
                    </a:cubicBezTo>
                    <a:cubicBezTo>
                      <a:pt x="28241" y="25491"/>
                      <a:pt x="28245" y="25491"/>
                      <a:pt x="28249" y="25491"/>
                    </a:cubicBezTo>
                    <a:cubicBezTo>
                      <a:pt x="28383" y="25494"/>
                      <a:pt x="28460" y="25589"/>
                      <a:pt x="28580" y="25600"/>
                    </a:cubicBezTo>
                    <a:cubicBezTo>
                      <a:pt x="28665" y="25606"/>
                      <a:pt x="28734" y="25609"/>
                      <a:pt x="28791" y="25609"/>
                    </a:cubicBezTo>
                    <a:cubicBezTo>
                      <a:pt x="29224" y="25609"/>
                      <a:pt x="28930" y="25428"/>
                      <a:pt x="29227" y="25287"/>
                    </a:cubicBezTo>
                    <a:cubicBezTo>
                      <a:pt x="29359" y="25225"/>
                      <a:pt x="29436" y="25215"/>
                      <a:pt x="29524" y="25215"/>
                    </a:cubicBezTo>
                    <a:cubicBezTo>
                      <a:pt x="29567" y="25215"/>
                      <a:pt x="29612" y="25217"/>
                      <a:pt x="29666" y="25217"/>
                    </a:cubicBezTo>
                    <a:cubicBezTo>
                      <a:pt x="29691" y="25217"/>
                      <a:pt x="29718" y="25217"/>
                      <a:pt x="29747" y="25216"/>
                    </a:cubicBezTo>
                    <a:cubicBezTo>
                      <a:pt x="30488" y="25179"/>
                      <a:pt x="30265" y="24776"/>
                      <a:pt x="30784" y="24565"/>
                    </a:cubicBezTo>
                    <a:cubicBezTo>
                      <a:pt x="30860" y="24535"/>
                      <a:pt x="30929" y="24521"/>
                      <a:pt x="30993" y="24521"/>
                    </a:cubicBezTo>
                    <a:close/>
                    <a:moveTo>
                      <a:pt x="13656" y="26201"/>
                    </a:moveTo>
                    <a:cubicBezTo>
                      <a:pt x="13659" y="26201"/>
                      <a:pt x="13661" y="26201"/>
                      <a:pt x="13664" y="26201"/>
                    </a:cubicBezTo>
                    <a:cubicBezTo>
                      <a:pt x="14633" y="26270"/>
                      <a:pt x="15591" y="26541"/>
                      <a:pt x="16562" y="26550"/>
                    </a:cubicBezTo>
                    <a:cubicBezTo>
                      <a:pt x="17390" y="26558"/>
                      <a:pt x="18199" y="26665"/>
                      <a:pt x="19021" y="26758"/>
                    </a:cubicBezTo>
                    <a:cubicBezTo>
                      <a:pt x="19482" y="26811"/>
                      <a:pt x="20007" y="26932"/>
                      <a:pt x="20475" y="26932"/>
                    </a:cubicBezTo>
                    <a:cubicBezTo>
                      <a:pt x="20490" y="26932"/>
                      <a:pt x="20504" y="26932"/>
                      <a:pt x="20519" y="26932"/>
                    </a:cubicBezTo>
                    <a:cubicBezTo>
                      <a:pt x="20937" y="26923"/>
                      <a:pt x="21310" y="26589"/>
                      <a:pt x="21697" y="26568"/>
                    </a:cubicBezTo>
                    <a:cubicBezTo>
                      <a:pt x="21712" y="26567"/>
                      <a:pt x="21727" y="26567"/>
                      <a:pt x="21742" y="26567"/>
                    </a:cubicBezTo>
                    <a:cubicBezTo>
                      <a:pt x="22055" y="26567"/>
                      <a:pt x="22252" y="26744"/>
                      <a:pt x="22430" y="26979"/>
                    </a:cubicBezTo>
                    <a:cubicBezTo>
                      <a:pt x="22527" y="26875"/>
                      <a:pt x="22625" y="26772"/>
                      <a:pt x="22725" y="26672"/>
                    </a:cubicBezTo>
                    <a:cubicBezTo>
                      <a:pt x="22750" y="26646"/>
                      <a:pt x="22779" y="26635"/>
                      <a:pt x="22806" y="26635"/>
                    </a:cubicBezTo>
                    <a:cubicBezTo>
                      <a:pt x="22895" y="26635"/>
                      <a:pt x="22972" y="26753"/>
                      <a:pt x="22894" y="26840"/>
                    </a:cubicBezTo>
                    <a:cubicBezTo>
                      <a:pt x="22768" y="26986"/>
                      <a:pt x="22640" y="27126"/>
                      <a:pt x="22507" y="27266"/>
                    </a:cubicBezTo>
                    <a:cubicBezTo>
                      <a:pt x="22483" y="27292"/>
                      <a:pt x="22453" y="27303"/>
                      <a:pt x="22423" y="27303"/>
                    </a:cubicBezTo>
                    <a:cubicBezTo>
                      <a:pt x="22378" y="27303"/>
                      <a:pt x="22333" y="27279"/>
                      <a:pt x="22307" y="27240"/>
                    </a:cubicBezTo>
                    <a:cubicBezTo>
                      <a:pt x="22170" y="27044"/>
                      <a:pt x="22038" y="26978"/>
                      <a:pt x="21905" y="26978"/>
                    </a:cubicBezTo>
                    <a:cubicBezTo>
                      <a:pt x="21697" y="26978"/>
                      <a:pt x="21484" y="27138"/>
                      <a:pt x="21239" y="27216"/>
                    </a:cubicBezTo>
                    <a:cubicBezTo>
                      <a:pt x="21110" y="27256"/>
                      <a:pt x="20984" y="27270"/>
                      <a:pt x="20859" y="27270"/>
                    </a:cubicBezTo>
                    <a:cubicBezTo>
                      <a:pt x="20697" y="27270"/>
                      <a:pt x="20535" y="27247"/>
                      <a:pt x="20365" y="27229"/>
                    </a:cubicBezTo>
                    <a:cubicBezTo>
                      <a:pt x="19566" y="27145"/>
                      <a:pt x="18768" y="27036"/>
                      <a:pt x="17969" y="26937"/>
                    </a:cubicBezTo>
                    <a:cubicBezTo>
                      <a:pt x="16520" y="26758"/>
                      <a:pt x="15067" y="26761"/>
                      <a:pt x="13629" y="26456"/>
                    </a:cubicBezTo>
                    <a:cubicBezTo>
                      <a:pt x="13489" y="26425"/>
                      <a:pt x="13518" y="26201"/>
                      <a:pt x="13656" y="26201"/>
                    </a:cubicBezTo>
                    <a:close/>
                    <a:moveTo>
                      <a:pt x="10008" y="26494"/>
                    </a:moveTo>
                    <a:cubicBezTo>
                      <a:pt x="10017" y="26494"/>
                      <a:pt x="10026" y="26495"/>
                      <a:pt x="10036" y="26497"/>
                    </a:cubicBezTo>
                    <a:cubicBezTo>
                      <a:pt x="10480" y="26599"/>
                      <a:pt x="10718" y="26937"/>
                      <a:pt x="11113" y="27130"/>
                    </a:cubicBezTo>
                    <a:cubicBezTo>
                      <a:pt x="11444" y="27291"/>
                      <a:pt x="11835" y="27309"/>
                      <a:pt x="12171" y="27462"/>
                    </a:cubicBezTo>
                    <a:cubicBezTo>
                      <a:pt x="12852" y="27774"/>
                      <a:pt x="12643" y="27675"/>
                      <a:pt x="13071" y="27738"/>
                    </a:cubicBezTo>
                    <a:cubicBezTo>
                      <a:pt x="13178" y="27754"/>
                      <a:pt x="13232" y="27759"/>
                      <a:pt x="13261" y="27759"/>
                    </a:cubicBezTo>
                    <a:cubicBezTo>
                      <a:pt x="13307" y="27759"/>
                      <a:pt x="13281" y="27745"/>
                      <a:pt x="13306" y="27745"/>
                    </a:cubicBezTo>
                    <a:cubicBezTo>
                      <a:pt x="13325" y="27745"/>
                      <a:pt x="13371" y="27752"/>
                      <a:pt x="13494" y="27778"/>
                    </a:cubicBezTo>
                    <a:cubicBezTo>
                      <a:pt x="13767" y="27835"/>
                      <a:pt x="13860" y="27912"/>
                      <a:pt x="14022" y="27912"/>
                    </a:cubicBezTo>
                    <a:cubicBezTo>
                      <a:pt x="14134" y="27912"/>
                      <a:pt x="14278" y="27876"/>
                      <a:pt x="14535" y="27771"/>
                    </a:cubicBezTo>
                    <a:cubicBezTo>
                      <a:pt x="14611" y="27740"/>
                      <a:pt x="14635" y="27623"/>
                      <a:pt x="14726" y="27606"/>
                    </a:cubicBezTo>
                    <a:cubicBezTo>
                      <a:pt x="14834" y="27587"/>
                      <a:pt x="14896" y="27560"/>
                      <a:pt x="14963" y="27560"/>
                    </a:cubicBezTo>
                    <a:cubicBezTo>
                      <a:pt x="15015" y="27560"/>
                      <a:pt x="15071" y="27577"/>
                      <a:pt x="15153" y="27628"/>
                    </a:cubicBezTo>
                    <a:cubicBezTo>
                      <a:pt x="15256" y="27693"/>
                      <a:pt x="15270" y="27812"/>
                      <a:pt x="15356" y="27877"/>
                    </a:cubicBezTo>
                    <a:cubicBezTo>
                      <a:pt x="15443" y="27940"/>
                      <a:pt x="15492" y="27963"/>
                      <a:pt x="15532" y="27963"/>
                    </a:cubicBezTo>
                    <a:cubicBezTo>
                      <a:pt x="15596" y="27963"/>
                      <a:pt x="15637" y="27904"/>
                      <a:pt x="15775" y="27858"/>
                    </a:cubicBezTo>
                    <a:cubicBezTo>
                      <a:pt x="15894" y="27818"/>
                      <a:pt x="15989" y="27799"/>
                      <a:pt x="16066" y="27799"/>
                    </a:cubicBezTo>
                    <a:cubicBezTo>
                      <a:pt x="16307" y="27799"/>
                      <a:pt x="16375" y="27985"/>
                      <a:pt x="16461" y="28303"/>
                    </a:cubicBezTo>
                    <a:cubicBezTo>
                      <a:pt x="16527" y="28212"/>
                      <a:pt x="16580" y="28112"/>
                      <a:pt x="16615" y="28003"/>
                    </a:cubicBezTo>
                    <a:cubicBezTo>
                      <a:pt x="16628" y="27972"/>
                      <a:pt x="16651" y="27960"/>
                      <a:pt x="16676" y="27960"/>
                    </a:cubicBezTo>
                    <a:cubicBezTo>
                      <a:pt x="16725" y="27960"/>
                      <a:pt x="16779" y="28008"/>
                      <a:pt x="16765" y="28065"/>
                    </a:cubicBezTo>
                    <a:cubicBezTo>
                      <a:pt x="16711" y="28300"/>
                      <a:pt x="16641" y="28469"/>
                      <a:pt x="16515" y="28671"/>
                    </a:cubicBezTo>
                    <a:cubicBezTo>
                      <a:pt x="16485" y="28719"/>
                      <a:pt x="16440" y="28741"/>
                      <a:pt x="16395" y="28741"/>
                    </a:cubicBezTo>
                    <a:cubicBezTo>
                      <a:pt x="16334" y="28741"/>
                      <a:pt x="16273" y="28701"/>
                      <a:pt x="16247" y="28634"/>
                    </a:cubicBezTo>
                    <a:cubicBezTo>
                      <a:pt x="16161" y="28409"/>
                      <a:pt x="16069" y="28344"/>
                      <a:pt x="15969" y="28344"/>
                    </a:cubicBezTo>
                    <a:cubicBezTo>
                      <a:pt x="15830" y="28344"/>
                      <a:pt x="15676" y="28469"/>
                      <a:pt x="15500" y="28469"/>
                    </a:cubicBezTo>
                    <a:cubicBezTo>
                      <a:pt x="15413" y="28469"/>
                      <a:pt x="15321" y="28439"/>
                      <a:pt x="15224" y="28347"/>
                    </a:cubicBezTo>
                    <a:cubicBezTo>
                      <a:pt x="15149" y="28278"/>
                      <a:pt x="15123" y="28105"/>
                      <a:pt x="15048" y="28057"/>
                    </a:cubicBezTo>
                    <a:cubicBezTo>
                      <a:pt x="14990" y="28019"/>
                      <a:pt x="14943" y="28005"/>
                      <a:pt x="14902" y="28005"/>
                    </a:cubicBezTo>
                    <a:cubicBezTo>
                      <a:pt x="14800" y="28005"/>
                      <a:pt x="14734" y="28092"/>
                      <a:pt x="14624" y="28123"/>
                    </a:cubicBezTo>
                    <a:cubicBezTo>
                      <a:pt x="14473" y="28167"/>
                      <a:pt x="14399" y="28215"/>
                      <a:pt x="14254" y="28215"/>
                    </a:cubicBezTo>
                    <a:cubicBezTo>
                      <a:pt x="14230" y="28215"/>
                      <a:pt x="14204" y="28214"/>
                      <a:pt x="14176" y="28211"/>
                    </a:cubicBezTo>
                    <a:cubicBezTo>
                      <a:pt x="14046" y="28197"/>
                      <a:pt x="13919" y="28128"/>
                      <a:pt x="13798" y="28082"/>
                    </a:cubicBezTo>
                    <a:cubicBezTo>
                      <a:pt x="13426" y="27942"/>
                      <a:pt x="13233" y="27931"/>
                      <a:pt x="12854" y="27904"/>
                    </a:cubicBezTo>
                    <a:cubicBezTo>
                      <a:pt x="12577" y="27884"/>
                      <a:pt x="12489" y="27834"/>
                      <a:pt x="12244" y="27711"/>
                    </a:cubicBezTo>
                    <a:cubicBezTo>
                      <a:pt x="11740" y="27455"/>
                      <a:pt x="11626" y="27509"/>
                      <a:pt x="11205" y="27370"/>
                    </a:cubicBezTo>
                    <a:cubicBezTo>
                      <a:pt x="10765" y="27224"/>
                      <a:pt x="10415" y="26865"/>
                      <a:pt x="9985" y="26685"/>
                    </a:cubicBezTo>
                    <a:cubicBezTo>
                      <a:pt x="9881" y="26642"/>
                      <a:pt x="9906" y="26494"/>
                      <a:pt x="10008" y="26494"/>
                    </a:cubicBezTo>
                    <a:close/>
                    <a:moveTo>
                      <a:pt x="32084" y="26379"/>
                    </a:moveTo>
                    <a:cubicBezTo>
                      <a:pt x="32137" y="26379"/>
                      <a:pt x="32195" y="26426"/>
                      <a:pt x="32184" y="26495"/>
                    </a:cubicBezTo>
                    <a:cubicBezTo>
                      <a:pt x="32139" y="26785"/>
                      <a:pt x="31956" y="27414"/>
                      <a:pt x="31571" y="27414"/>
                    </a:cubicBezTo>
                    <a:cubicBezTo>
                      <a:pt x="31548" y="27414"/>
                      <a:pt x="31525" y="27412"/>
                      <a:pt x="31501" y="27408"/>
                    </a:cubicBezTo>
                    <a:cubicBezTo>
                      <a:pt x="31382" y="27385"/>
                      <a:pt x="31293" y="27253"/>
                      <a:pt x="31167" y="27253"/>
                    </a:cubicBezTo>
                    <a:cubicBezTo>
                      <a:pt x="31136" y="27253"/>
                      <a:pt x="31102" y="27261"/>
                      <a:pt x="31066" y="27280"/>
                    </a:cubicBezTo>
                    <a:cubicBezTo>
                      <a:pt x="30998" y="27317"/>
                      <a:pt x="30926" y="27491"/>
                      <a:pt x="30884" y="27559"/>
                    </a:cubicBezTo>
                    <a:cubicBezTo>
                      <a:pt x="30783" y="27719"/>
                      <a:pt x="30692" y="27835"/>
                      <a:pt x="30506" y="27886"/>
                    </a:cubicBezTo>
                    <a:cubicBezTo>
                      <a:pt x="30497" y="27889"/>
                      <a:pt x="30489" y="27890"/>
                      <a:pt x="30481" y="27890"/>
                    </a:cubicBezTo>
                    <a:cubicBezTo>
                      <a:pt x="30445" y="27890"/>
                      <a:pt x="30413" y="27870"/>
                      <a:pt x="30394" y="27840"/>
                    </a:cubicBezTo>
                    <a:cubicBezTo>
                      <a:pt x="30273" y="27658"/>
                      <a:pt x="30135" y="27500"/>
                      <a:pt x="29987" y="27344"/>
                    </a:cubicBezTo>
                    <a:lnTo>
                      <a:pt x="29987" y="27344"/>
                    </a:lnTo>
                    <a:cubicBezTo>
                      <a:pt x="30051" y="27533"/>
                      <a:pt x="30050" y="27746"/>
                      <a:pt x="29788" y="27767"/>
                    </a:cubicBezTo>
                    <a:cubicBezTo>
                      <a:pt x="29785" y="27767"/>
                      <a:pt x="29783" y="27768"/>
                      <a:pt x="29781" y="27768"/>
                    </a:cubicBezTo>
                    <a:cubicBezTo>
                      <a:pt x="29728" y="27768"/>
                      <a:pt x="29676" y="27727"/>
                      <a:pt x="29628" y="27725"/>
                    </a:cubicBezTo>
                    <a:cubicBezTo>
                      <a:pt x="29539" y="27677"/>
                      <a:pt x="29451" y="27623"/>
                      <a:pt x="29366" y="27566"/>
                    </a:cubicBezTo>
                    <a:cubicBezTo>
                      <a:pt x="29255" y="27621"/>
                      <a:pt x="29143" y="27675"/>
                      <a:pt x="29030" y="27729"/>
                    </a:cubicBezTo>
                    <a:cubicBezTo>
                      <a:pt x="28785" y="27868"/>
                      <a:pt x="28946" y="27965"/>
                      <a:pt x="28618" y="27965"/>
                    </a:cubicBezTo>
                    <a:cubicBezTo>
                      <a:pt x="28603" y="27965"/>
                      <a:pt x="28587" y="27965"/>
                      <a:pt x="28569" y="27965"/>
                    </a:cubicBezTo>
                    <a:cubicBezTo>
                      <a:pt x="28356" y="27959"/>
                      <a:pt x="28160" y="27882"/>
                      <a:pt x="27932" y="27875"/>
                    </a:cubicBezTo>
                    <a:cubicBezTo>
                      <a:pt x="27918" y="27875"/>
                      <a:pt x="27905" y="27875"/>
                      <a:pt x="27891" y="27875"/>
                    </a:cubicBezTo>
                    <a:cubicBezTo>
                      <a:pt x="27442" y="27875"/>
                      <a:pt x="27194" y="28110"/>
                      <a:pt x="26842" y="28361"/>
                    </a:cubicBezTo>
                    <a:cubicBezTo>
                      <a:pt x="26602" y="28533"/>
                      <a:pt x="26437" y="28723"/>
                      <a:pt x="26122" y="28760"/>
                    </a:cubicBezTo>
                    <a:cubicBezTo>
                      <a:pt x="26102" y="28762"/>
                      <a:pt x="26082" y="28763"/>
                      <a:pt x="26063" y="28763"/>
                    </a:cubicBezTo>
                    <a:cubicBezTo>
                      <a:pt x="25959" y="28763"/>
                      <a:pt x="25861" y="28735"/>
                      <a:pt x="25757" y="28731"/>
                    </a:cubicBezTo>
                    <a:cubicBezTo>
                      <a:pt x="25738" y="28731"/>
                      <a:pt x="25720" y="28731"/>
                      <a:pt x="25702" y="28731"/>
                    </a:cubicBezTo>
                    <a:cubicBezTo>
                      <a:pt x="25356" y="28731"/>
                      <a:pt x="25048" y="28838"/>
                      <a:pt x="24740" y="28886"/>
                    </a:cubicBezTo>
                    <a:cubicBezTo>
                      <a:pt x="24426" y="28936"/>
                      <a:pt x="23882" y="28869"/>
                      <a:pt x="23651" y="29111"/>
                    </a:cubicBezTo>
                    <a:cubicBezTo>
                      <a:pt x="23634" y="29129"/>
                      <a:pt x="23614" y="29136"/>
                      <a:pt x="23595" y="29136"/>
                    </a:cubicBezTo>
                    <a:cubicBezTo>
                      <a:pt x="23538" y="29136"/>
                      <a:pt x="23485" y="29071"/>
                      <a:pt x="23519" y="29010"/>
                    </a:cubicBezTo>
                    <a:cubicBezTo>
                      <a:pt x="23629" y="28809"/>
                      <a:pt x="23716" y="28740"/>
                      <a:pt x="23947" y="28681"/>
                    </a:cubicBezTo>
                    <a:cubicBezTo>
                      <a:pt x="24291" y="28595"/>
                      <a:pt x="24650" y="28479"/>
                      <a:pt x="24988" y="28402"/>
                    </a:cubicBezTo>
                    <a:cubicBezTo>
                      <a:pt x="25076" y="28381"/>
                      <a:pt x="25152" y="28376"/>
                      <a:pt x="25226" y="28376"/>
                    </a:cubicBezTo>
                    <a:cubicBezTo>
                      <a:pt x="25297" y="28376"/>
                      <a:pt x="25368" y="28381"/>
                      <a:pt x="25446" y="28381"/>
                    </a:cubicBezTo>
                    <a:cubicBezTo>
                      <a:pt x="25466" y="28381"/>
                      <a:pt x="25487" y="28381"/>
                      <a:pt x="25508" y="28380"/>
                    </a:cubicBezTo>
                    <a:cubicBezTo>
                      <a:pt x="26014" y="28362"/>
                      <a:pt x="26379" y="28238"/>
                      <a:pt x="26817" y="27980"/>
                    </a:cubicBezTo>
                    <a:cubicBezTo>
                      <a:pt x="26898" y="27931"/>
                      <a:pt x="26960" y="27851"/>
                      <a:pt x="27040" y="27801"/>
                    </a:cubicBezTo>
                    <a:cubicBezTo>
                      <a:pt x="27275" y="27655"/>
                      <a:pt x="27532" y="27562"/>
                      <a:pt x="27812" y="27550"/>
                    </a:cubicBezTo>
                    <a:cubicBezTo>
                      <a:pt x="27857" y="27548"/>
                      <a:pt x="27898" y="27547"/>
                      <a:pt x="27936" y="27547"/>
                    </a:cubicBezTo>
                    <a:cubicBezTo>
                      <a:pt x="28099" y="27547"/>
                      <a:pt x="28206" y="27562"/>
                      <a:pt x="28315" y="27562"/>
                    </a:cubicBezTo>
                    <a:cubicBezTo>
                      <a:pt x="28463" y="27562"/>
                      <a:pt x="28616" y="27535"/>
                      <a:pt x="28924" y="27409"/>
                    </a:cubicBezTo>
                    <a:cubicBezTo>
                      <a:pt x="29102" y="27337"/>
                      <a:pt x="29083" y="27272"/>
                      <a:pt x="29227" y="27272"/>
                    </a:cubicBezTo>
                    <a:cubicBezTo>
                      <a:pt x="29245" y="27272"/>
                      <a:pt x="29267" y="27273"/>
                      <a:pt x="29291" y="27275"/>
                    </a:cubicBezTo>
                    <a:cubicBezTo>
                      <a:pt x="29320" y="27278"/>
                      <a:pt x="29577" y="27425"/>
                      <a:pt x="29712" y="27425"/>
                    </a:cubicBezTo>
                    <a:cubicBezTo>
                      <a:pt x="29784" y="27425"/>
                      <a:pt x="29821" y="27382"/>
                      <a:pt x="29768" y="27251"/>
                    </a:cubicBezTo>
                    <a:cubicBezTo>
                      <a:pt x="29744" y="27193"/>
                      <a:pt x="29797" y="27150"/>
                      <a:pt x="29849" y="27150"/>
                    </a:cubicBezTo>
                    <a:cubicBezTo>
                      <a:pt x="29864" y="27150"/>
                      <a:pt x="29880" y="27154"/>
                      <a:pt x="29893" y="27163"/>
                    </a:cubicBezTo>
                    <a:cubicBezTo>
                      <a:pt x="29906" y="27146"/>
                      <a:pt x="29924" y="27134"/>
                      <a:pt x="29945" y="27134"/>
                    </a:cubicBezTo>
                    <a:cubicBezTo>
                      <a:pt x="29956" y="27134"/>
                      <a:pt x="29967" y="27137"/>
                      <a:pt x="29978" y="27145"/>
                    </a:cubicBezTo>
                    <a:cubicBezTo>
                      <a:pt x="30159" y="27274"/>
                      <a:pt x="30323" y="27572"/>
                      <a:pt x="30509" y="27572"/>
                    </a:cubicBezTo>
                    <a:cubicBezTo>
                      <a:pt x="30562" y="27572"/>
                      <a:pt x="30617" y="27549"/>
                      <a:pt x="30674" y="27490"/>
                    </a:cubicBezTo>
                    <a:cubicBezTo>
                      <a:pt x="30797" y="27366"/>
                      <a:pt x="30818" y="27167"/>
                      <a:pt x="30983" y="27072"/>
                    </a:cubicBezTo>
                    <a:cubicBezTo>
                      <a:pt x="31042" y="27038"/>
                      <a:pt x="31098" y="27023"/>
                      <a:pt x="31155" y="27023"/>
                    </a:cubicBezTo>
                    <a:cubicBezTo>
                      <a:pt x="31215" y="27023"/>
                      <a:pt x="31275" y="27040"/>
                      <a:pt x="31340" y="27067"/>
                    </a:cubicBezTo>
                    <a:cubicBezTo>
                      <a:pt x="31436" y="27107"/>
                      <a:pt x="31474" y="27174"/>
                      <a:pt x="31549" y="27174"/>
                    </a:cubicBezTo>
                    <a:cubicBezTo>
                      <a:pt x="31583" y="27174"/>
                      <a:pt x="31626" y="27160"/>
                      <a:pt x="31686" y="27122"/>
                    </a:cubicBezTo>
                    <a:cubicBezTo>
                      <a:pt x="31869" y="27009"/>
                      <a:pt x="31964" y="26633"/>
                      <a:pt x="32007" y="26445"/>
                    </a:cubicBezTo>
                    <a:cubicBezTo>
                      <a:pt x="32018" y="26399"/>
                      <a:pt x="32050" y="26379"/>
                      <a:pt x="32084" y="26379"/>
                    </a:cubicBezTo>
                    <a:close/>
                    <a:moveTo>
                      <a:pt x="22117" y="28887"/>
                    </a:moveTo>
                    <a:cubicBezTo>
                      <a:pt x="22225" y="28887"/>
                      <a:pt x="22328" y="28993"/>
                      <a:pt x="22254" y="29110"/>
                    </a:cubicBezTo>
                    <a:cubicBezTo>
                      <a:pt x="22180" y="29237"/>
                      <a:pt x="22097" y="29359"/>
                      <a:pt x="22003" y="29473"/>
                    </a:cubicBezTo>
                    <a:cubicBezTo>
                      <a:pt x="21972" y="29513"/>
                      <a:pt x="21916" y="29546"/>
                      <a:pt x="21863" y="29546"/>
                    </a:cubicBezTo>
                    <a:cubicBezTo>
                      <a:pt x="21830" y="29546"/>
                      <a:pt x="21798" y="29534"/>
                      <a:pt x="21774" y="29502"/>
                    </a:cubicBezTo>
                    <a:cubicBezTo>
                      <a:pt x="21609" y="29290"/>
                      <a:pt x="21492" y="29223"/>
                      <a:pt x="21343" y="29223"/>
                    </a:cubicBezTo>
                    <a:cubicBezTo>
                      <a:pt x="21234" y="29223"/>
                      <a:pt x="21108" y="29259"/>
                      <a:pt x="20933" y="29301"/>
                    </a:cubicBezTo>
                    <a:cubicBezTo>
                      <a:pt x="20795" y="29334"/>
                      <a:pt x="20728" y="29342"/>
                      <a:pt x="20633" y="29342"/>
                    </a:cubicBezTo>
                    <a:cubicBezTo>
                      <a:pt x="20591" y="29342"/>
                      <a:pt x="20544" y="29340"/>
                      <a:pt x="20484" y="29339"/>
                    </a:cubicBezTo>
                    <a:cubicBezTo>
                      <a:pt x="20004" y="29327"/>
                      <a:pt x="19498" y="29279"/>
                      <a:pt x="19024" y="29203"/>
                    </a:cubicBezTo>
                    <a:cubicBezTo>
                      <a:pt x="18923" y="29187"/>
                      <a:pt x="18953" y="29034"/>
                      <a:pt x="19047" y="29034"/>
                    </a:cubicBezTo>
                    <a:cubicBezTo>
                      <a:pt x="19056" y="29034"/>
                      <a:pt x="19065" y="29034"/>
                      <a:pt x="19074" y="29034"/>
                    </a:cubicBezTo>
                    <a:cubicBezTo>
                      <a:pt x="19446" y="29034"/>
                      <a:pt x="19808" y="29086"/>
                      <a:pt x="20177" y="29109"/>
                    </a:cubicBezTo>
                    <a:cubicBezTo>
                      <a:pt x="20232" y="29112"/>
                      <a:pt x="20283" y="29114"/>
                      <a:pt x="20330" y="29114"/>
                    </a:cubicBezTo>
                    <a:cubicBezTo>
                      <a:pt x="20532" y="29114"/>
                      <a:pt x="20678" y="29081"/>
                      <a:pt x="20936" y="28997"/>
                    </a:cubicBezTo>
                    <a:cubicBezTo>
                      <a:pt x="20992" y="28978"/>
                      <a:pt x="21036" y="28907"/>
                      <a:pt x="21099" y="28898"/>
                    </a:cubicBezTo>
                    <a:cubicBezTo>
                      <a:pt x="21145" y="28891"/>
                      <a:pt x="21189" y="28888"/>
                      <a:pt x="21231" y="28888"/>
                    </a:cubicBezTo>
                    <a:cubicBezTo>
                      <a:pt x="21479" y="28888"/>
                      <a:pt x="21659" y="28998"/>
                      <a:pt x="21844" y="29166"/>
                    </a:cubicBezTo>
                    <a:cubicBezTo>
                      <a:pt x="21889" y="29093"/>
                      <a:pt x="21936" y="29022"/>
                      <a:pt x="21988" y="28956"/>
                    </a:cubicBezTo>
                    <a:cubicBezTo>
                      <a:pt x="22022" y="28907"/>
                      <a:pt x="22070" y="28887"/>
                      <a:pt x="22117" y="28887"/>
                    </a:cubicBezTo>
                    <a:close/>
                    <a:moveTo>
                      <a:pt x="1" y="0"/>
                    </a:moveTo>
                    <a:lnTo>
                      <a:pt x="1" y="0"/>
                    </a:lnTo>
                    <a:cubicBezTo>
                      <a:pt x="1227" y="4393"/>
                      <a:pt x="2481" y="8777"/>
                      <a:pt x="3760" y="13154"/>
                    </a:cubicBezTo>
                    <a:cubicBezTo>
                      <a:pt x="4409" y="15375"/>
                      <a:pt x="5066" y="17594"/>
                      <a:pt x="5730" y="19810"/>
                    </a:cubicBezTo>
                    <a:cubicBezTo>
                      <a:pt x="6363" y="21921"/>
                      <a:pt x="7168" y="24053"/>
                      <a:pt x="7575" y="26220"/>
                    </a:cubicBezTo>
                    <a:cubicBezTo>
                      <a:pt x="7640" y="26222"/>
                      <a:pt x="7706" y="26249"/>
                      <a:pt x="7753" y="26314"/>
                    </a:cubicBezTo>
                    <a:cubicBezTo>
                      <a:pt x="9176" y="28254"/>
                      <a:pt x="11760" y="29287"/>
                      <a:pt x="13966" y="30041"/>
                    </a:cubicBezTo>
                    <a:cubicBezTo>
                      <a:pt x="16143" y="30783"/>
                      <a:pt x="18416" y="31220"/>
                      <a:pt x="20714" y="31339"/>
                    </a:cubicBezTo>
                    <a:cubicBezTo>
                      <a:pt x="21153" y="31362"/>
                      <a:pt x="21593" y="31373"/>
                      <a:pt x="22032" y="31373"/>
                    </a:cubicBezTo>
                    <a:cubicBezTo>
                      <a:pt x="24138" y="31373"/>
                      <a:pt x="26240" y="31113"/>
                      <a:pt x="28289" y="30622"/>
                    </a:cubicBezTo>
                    <a:cubicBezTo>
                      <a:pt x="29520" y="30327"/>
                      <a:pt x="30732" y="29950"/>
                      <a:pt x="31914" y="29497"/>
                    </a:cubicBezTo>
                    <a:cubicBezTo>
                      <a:pt x="33106" y="29041"/>
                      <a:pt x="34230" y="28449"/>
                      <a:pt x="35397" y="27943"/>
                    </a:cubicBezTo>
                    <a:cubicBezTo>
                      <a:pt x="35367" y="27908"/>
                      <a:pt x="35346" y="27865"/>
                      <a:pt x="35340" y="27811"/>
                    </a:cubicBezTo>
                    <a:cubicBezTo>
                      <a:pt x="34802" y="23240"/>
                      <a:pt x="34121" y="18691"/>
                      <a:pt x="33404" y="14146"/>
                    </a:cubicBezTo>
                    <a:cubicBezTo>
                      <a:pt x="33052" y="11913"/>
                      <a:pt x="32698" y="9682"/>
                      <a:pt x="32365" y="7445"/>
                    </a:cubicBezTo>
                    <a:cubicBezTo>
                      <a:pt x="32057" y="5370"/>
                      <a:pt x="31665" y="3266"/>
                      <a:pt x="31558" y="1168"/>
                    </a:cubicBezTo>
                    <a:cubicBezTo>
                      <a:pt x="29104" y="2716"/>
                      <a:pt x="26007" y="3351"/>
                      <a:pt x="23199" y="3863"/>
                    </a:cubicBezTo>
                    <a:cubicBezTo>
                      <a:pt x="20390" y="4374"/>
                      <a:pt x="17541" y="4731"/>
                      <a:pt x="14683" y="4731"/>
                    </a:cubicBezTo>
                    <a:cubicBezTo>
                      <a:pt x="14615" y="4731"/>
                      <a:pt x="14547" y="4731"/>
                      <a:pt x="14478" y="4731"/>
                    </a:cubicBezTo>
                    <a:cubicBezTo>
                      <a:pt x="9322" y="4701"/>
                      <a:pt x="4106" y="3383"/>
                      <a:pt x="101" y="11"/>
                    </a:cubicBezTo>
                    <a:cubicBezTo>
                      <a:pt x="89" y="14"/>
                      <a:pt x="76" y="16"/>
                      <a:pt x="64" y="16"/>
                    </a:cubicBezTo>
                    <a:cubicBezTo>
                      <a:pt x="42" y="16"/>
                      <a:pt x="21" y="1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7"/>
              <p:cNvSpPr/>
              <p:nvPr/>
            </p:nvSpPr>
            <p:spPr>
              <a:xfrm>
                <a:off x="7134950" y="3570175"/>
                <a:ext cx="934425" cy="690800"/>
              </a:xfrm>
              <a:custGeom>
                <a:avLst/>
                <a:gdLst/>
                <a:ahLst/>
                <a:cxnLst/>
                <a:rect l="l" t="t" r="r" b="b"/>
                <a:pathLst>
                  <a:path w="37377" h="27632" extrusionOk="0">
                    <a:moveTo>
                      <a:pt x="32851" y="0"/>
                    </a:moveTo>
                    <a:cubicBezTo>
                      <a:pt x="32843" y="7"/>
                      <a:pt x="32836" y="16"/>
                      <a:pt x="32825" y="23"/>
                    </a:cubicBezTo>
                    <a:cubicBezTo>
                      <a:pt x="30772" y="1316"/>
                      <a:pt x="28333" y="2175"/>
                      <a:pt x="26026" y="2886"/>
                    </a:cubicBezTo>
                    <a:cubicBezTo>
                      <a:pt x="22057" y="4110"/>
                      <a:pt x="17864" y="4741"/>
                      <a:pt x="13672" y="4741"/>
                    </a:cubicBezTo>
                    <a:cubicBezTo>
                      <a:pt x="9213" y="4741"/>
                      <a:pt x="4755" y="4027"/>
                      <a:pt x="574" y="2549"/>
                    </a:cubicBezTo>
                    <a:cubicBezTo>
                      <a:pt x="523" y="2549"/>
                      <a:pt x="483" y="2533"/>
                      <a:pt x="454" y="2507"/>
                    </a:cubicBezTo>
                    <a:cubicBezTo>
                      <a:pt x="442" y="2503"/>
                      <a:pt x="429" y="2499"/>
                      <a:pt x="417" y="2494"/>
                    </a:cubicBezTo>
                    <a:cubicBezTo>
                      <a:pt x="279" y="2552"/>
                      <a:pt x="140" y="2605"/>
                      <a:pt x="1" y="2655"/>
                    </a:cubicBezTo>
                    <a:cubicBezTo>
                      <a:pt x="16" y="2660"/>
                      <a:pt x="30" y="2664"/>
                      <a:pt x="44" y="2672"/>
                    </a:cubicBezTo>
                    <a:cubicBezTo>
                      <a:pt x="92" y="2644"/>
                      <a:pt x="147" y="2626"/>
                      <a:pt x="204" y="2626"/>
                    </a:cubicBezTo>
                    <a:cubicBezTo>
                      <a:pt x="267" y="2626"/>
                      <a:pt x="333" y="2648"/>
                      <a:pt x="393" y="2699"/>
                    </a:cubicBezTo>
                    <a:cubicBezTo>
                      <a:pt x="4342" y="6083"/>
                      <a:pt x="9603" y="7374"/>
                      <a:pt x="14714" y="7374"/>
                    </a:cubicBezTo>
                    <a:cubicBezTo>
                      <a:pt x="14728" y="7374"/>
                      <a:pt x="14741" y="7374"/>
                      <a:pt x="14754" y="7374"/>
                    </a:cubicBezTo>
                    <a:cubicBezTo>
                      <a:pt x="17633" y="7370"/>
                      <a:pt x="20503" y="6997"/>
                      <a:pt x="23329" y="6470"/>
                    </a:cubicBezTo>
                    <a:cubicBezTo>
                      <a:pt x="24668" y="6219"/>
                      <a:pt x="26000" y="5926"/>
                      <a:pt x="27305" y="5535"/>
                    </a:cubicBezTo>
                    <a:cubicBezTo>
                      <a:pt x="28780" y="5093"/>
                      <a:pt x="30151" y="4466"/>
                      <a:pt x="31552" y="3837"/>
                    </a:cubicBezTo>
                    <a:cubicBezTo>
                      <a:pt x="31587" y="3821"/>
                      <a:pt x="31621" y="3814"/>
                      <a:pt x="31653" y="3814"/>
                    </a:cubicBezTo>
                    <a:cubicBezTo>
                      <a:pt x="31832" y="3814"/>
                      <a:pt x="31947" y="4034"/>
                      <a:pt x="31807" y="4172"/>
                    </a:cubicBezTo>
                    <a:cubicBezTo>
                      <a:pt x="32266" y="6410"/>
                      <a:pt x="32483" y="8713"/>
                      <a:pt x="32830" y="10971"/>
                    </a:cubicBezTo>
                    <a:cubicBezTo>
                      <a:pt x="33174" y="13205"/>
                      <a:pt x="33535" y="15435"/>
                      <a:pt x="33893" y="17667"/>
                    </a:cubicBezTo>
                    <a:cubicBezTo>
                      <a:pt x="34425" y="20981"/>
                      <a:pt x="34955" y="24300"/>
                      <a:pt x="35382" y="27632"/>
                    </a:cubicBezTo>
                    <a:cubicBezTo>
                      <a:pt x="35390" y="27629"/>
                      <a:pt x="35397" y="27626"/>
                      <a:pt x="35407" y="27625"/>
                    </a:cubicBezTo>
                    <a:cubicBezTo>
                      <a:pt x="36126" y="27503"/>
                      <a:pt x="36748" y="27223"/>
                      <a:pt x="37377" y="26883"/>
                    </a:cubicBezTo>
                    <a:cubicBezTo>
                      <a:pt x="36521" y="22370"/>
                      <a:pt x="35935" y="17797"/>
                      <a:pt x="35164" y="13268"/>
                    </a:cubicBezTo>
                    <a:cubicBezTo>
                      <a:pt x="34778" y="10992"/>
                      <a:pt x="34379" y="8717"/>
                      <a:pt x="33970" y="6444"/>
                    </a:cubicBezTo>
                    <a:cubicBezTo>
                      <a:pt x="33589" y="4318"/>
                      <a:pt x="33028" y="2154"/>
                      <a:pt x="32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7"/>
              <p:cNvSpPr/>
              <p:nvPr/>
            </p:nvSpPr>
            <p:spPr>
              <a:xfrm>
                <a:off x="6360725" y="3640175"/>
                <a:ext cx="763025" cy="965350"/>
              </a:xfrm>
              <a:custGeom>
                <a:avLst/>
                <a:gdLst/>
                <a:ahLst/>
                <a:cxnLst/>
                <a:rect l="l" t="t" r="r" b="b"/>
                <a:pathLst>
                  <a:path w="30521" h="38614" extrusionOk="0">
                    <a:moveTo>
                      <a:pt x="30521" y="1"/>
                    </a:moveTo>
                    <a:lnTo>
                      <a:pt x="30521" y="1"/>
                    </a:lnTo>
                    <a:cubicBezTo>
                      <a:pt x="30468" y="16"/>
                      <a:pt x="30417" y="31"/>
                      <a:pt x="30363" y="44"/>
                    </a:cubicBezTo>
                    <a:cubicBezTo>
                      <a:pt x="30206" y="96"/>
                      <a:pt x="30047" y="143"/>
                      <a:pt x="29887" y="183"/>
                    </a:cubicBezTo>
                    <a:cubicBezTo>
                      <a:pt x="28586" y="2208"/>
                      <a:pt x="26548" y="3760"/>
                      <a:pt x="24522" y="4999"/>
                    </a:cubicBezTo>
                    <a:cubicBezTo>
                      <a:pt x="22219" y="6407"/>
                      <a:pt x="19728" y="7516"/>
                      <a:pt x="17220" y="8503"/>
                    </a:cubicBezTo>
                    <a:cubicBezTo>
                      <a:pt x="11701" y="10675"/>
                      <a:pt x="5898" y="12057"/>
                      <a:pt x="1" y="12656"/>
                    </a:cubicBezTo>
                    <a:cubicBezTo>
                      <a:pt x="1079" y="14588"/>
                      <a:pt x="1837" y="16673"/>
                      <a:pt x="2611" y="18741"/>
                    </a:cubicBezTo>
                    <a:cubicBezTo>
                      <a:pt x="3437" y="20951"/>
                      <a:pt x="4279" y="23155"/>
                      <a:pt x="5119" y="25361"/>
                    </a:cubicBezTo>
                    <a:cubicBezTo>
                      <a:pt x="5977" y="27613"/>
                      <a:pt x="6824" y="29870"/>
                      <a:pt x="7678" y="32125"/>
                    </a:cubicBezTo>
                    <a:cubicBezTo>
                      <a:pt x="8094" y="33228"/>
                      <a:pt x="8512" y="34332"/>
                      <a:pt x="8929" y="35435"/>
                    </a:cubicBezTo>
                    <a:cubicBezTo>
                      <a:pt x="9311" y="36449"/>
                      <a:pt x="9810" y="37496"/>
                      <a:pt x="10055" y="38563"/>
                    </a:cubicBezTo>
                    <a:cubicBezTo>
                      <a:pt x="10343" y="38597"/>
                      <a:pt x="10619" y="38614"/>
                      <a:pt x="10891" y="38614"/>
                    </a:cubicBezTo>
                    <a:cubicBezTo>
                      <a:pt x="11454" y="38614"/>
                      <a:pt x="11994" y="38544"/>
                      <a:pt x="12561" y="38420"/>
                    </a:cubicBezTo>
                    <a:cubicBezTo>
                      <a:pt x="12228" y="37466"/>
                      <a:pt x="11896" y="36513"/>
                      <a:pt x="11562" y="35561"/>
                    </a:cubicBezTo>
                    <a:cubicBezTo>
                      <a:pt x="10779" y="33327"/>
                      <a:pt x="9986" y="31096"/>
                      <a:pt x="9177" y="28871"/>
                    </a:cubicBezTo>
                    <a:cubicBezTo>
                      <a:pt x="7561" y="24426"/>
                      <a:pt x="5798" y="20016"/>
                      <a:pt x="4298" y="15531"/>
                    </a:cubicBezTo>
                    <a:cubicBezTo>
                      <a:pt x="4251" y="15390"/>
                      <a:pt x="4357" y="15305"/>
                      <a:pt x="4470" y="15305"/>
                    </a:cubicBezTo>
                    <a:cubicBezTo>
                      <a:pt x="4486" y="15305"/>
                      <a:pt x="4503" y="15307"/>
                      <a:pt x="4519" y="15310"/>
                    </a:cubicBezTo>
                    <a:cubicBezTo>
                      <a:pt x="4548" y="15260"/>
                      <a:pt x="4608" y="15226"/>
                      <a:pt x="4666" y="15226"/>
                    </a:cubicBezTo>
                    <a:cubicBezTo>
                      <a:pt x="4691" y="15226"/>
                      <a:pt x="4716" y="15232"/>
                      <a:pt x="4738" y="15245"/>
                    </a:cubicBezTo>
                    <a:cubicBezTo>
                      <a:pt x="4777" y="15271"/>
                      <a:pt x="4818" y="15295"/>
                      <a:pt x="4857" y="15321"/>
                    </a:cubicBezTo>
                    <a:cubicBezTo>
                      <a:pt x="4888" y="15321"/>
                      <a:pt x="4920" y="15318"/>
                      <a:pt x="4952" y="15316"/>
                    </a:cubicBezTo>
                    <a:cubicBezTo>
                      <a:pt x="4970" y="15314"/>
                      <a:pt x="4988" y="15313"/>
                      <a:pt x="5006" y="15313"/>
                    </a:cubicBezTo>
                    <a:cubicBezTo>
                      <a:pt x="5053" y="15313"/>
                      <a:pt x="5097" y="15319"/>
                      <a:pt x="5141" y="15336"/>
                    </a:cubicBezTo>
                    <a:cubicBezTo>
                      <a:pt x="5150" y="15335"/>
                      <a:pt x="5158" y="15332"/>
                      <a:pt x="5169" y="15332"/>
                    </a:cubicBezTo>
                    <a:cubicBezTo>
                      <a:pt x="11214" y="14998"/>
                      <a:pt x="17318" y="13563"/>
                      <a:pt x="22380" y="10116"/>
                    </a:cubicBezTo>
                    <a:cubicBezTo>
                      <a:pt x="24654" y="8568"/>
                      <a:pt x="26692" y="6633"/>
                      <a:pt x="28261" y="4365"/>
                    </a:cubicBezTo>
                    <a:cubicBezTo>
                      <a:pt x="29040" y="3240"/>
                      <a:pt x="29712" y="2031"/>
                      <a:pt x="30233" y="762"/>
                    </a:cubicBezTo>
                    <a:cubicBezTo>
                      <a:pt x="30314" y="562"/>
                      <a:pt x="30365" y="210"/>
                      <a:pt x="30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7"/>
              <p:cNvSpPr/>
              <p:nvPr/>
            </p:nvSpPr>
            <p:spPr>
              <a:xfrm>
                <a:off x="6227525" y="3638250"/>
                <a:ext cx="847775" cy="910425"/>
              </a:xfrm>
              <a:custGeom>
                <a:avLst/>
                <a:gdLst/>
                <a:ahLst/>
                <a:cxnLst/>
                <a:rect l="l" t="t" r="r" b="b"/>
                <a:pathLst>
                  <a:path w="33911" h="36417" extrusionOk="0">
                    <a:moveTo>
                      <a:pt x="31636" y="1"/>
                    </a:moveTo>
                    <a:cubicBezTo>
                      <a:pt x="27520" y="1660"/>
                      <a:pt x="23098" y="2517"/>
                      <a:pt x="18735" y="3407"/>
                    </a:cubicBezTo>
                    <a:cubicBezTo>
                      <a:pt x="16650" y="4085"/>
                      <a:pt x="14458" y="4511"/>
                      <a:pt x="12336" y="5016"/>
                    </a:cubicBezTo>
                    <a:cubicBezTo>
                      <a:pt x="11014" y="5332"/>
                      <a:pt x="9691" y="5643"/>
                      <a:pt x="8366" y="5945"/>
                    </a:cubicBezTo>
                    <a:cubicBezTo>
                      <a:pt x="8132" y="6019"/>
                      <a:pt x="7898" y="6093"/>
                      <a:pt x="7666" y="6170"/>
                    </a:cubicBezTo>
                    <a:cubicBezTo>
                      <a:pt x="5214" y="6972"/>
                      <a:pt x="2791" y="7879"/>
                      <a:pt x="236" y="8296"/>
                    </a:cubicBezTo>
                    <a:cubicBezTo>
                      <a:pt x="252" y="8296"/>
                      <a:pt x="268" y="8298"/>
                      <a:pt x="286" y="8308"/>
                    </a:cubicBezTo>
                    <a:cubicBezTo>
                      <a:pt x="1312" y="8912"/>
                      <a:pt x="2202" y="9925"/>
                      <a:pt x="2988" y="10807"/>
                    </a:cubicBezTo>
                    <a:cubicBezTo>
                      <a:pt x="3023" y="10847"/>
                      <a:pt x="2990" y="10898"/>
                      <a:pt x="2949" y="10898"/>
                    </a:cubicBezTo>
                    <a:cubicBezTo>
                      <a:pt x="2937" y="10898"/>
                      <a:pt x="2924" y="10893"/>
                      <a:pt x="2912" y="10883"/>
                    </a:cubicBezTo>
                    <a:cubicBezTo>
                      <a:pt x="2022" y="10078"/>
                      <a:pt x="977" y="9342"/>
                      <a:pt x="174" y="8455"/>
                    </a:cubicBezTo>
                    <a:cubicBezTo>
                      <a:pt x="122" y="8400"/>
                      <a:pt x="156" y="8320"/>
                      <a:pt x="213" y="8300"/>
                    </a:cubicBezTo>
                    <a:lnTo>
                      <a:pt x="213" y="8300"/>
                    </a:lnTo>
                    <a:cubicBezTo>
                      <a:pt x="143" y="8312"/>
                      <a:pt x="72" y="8323"/>
                      <a:pt x="1" y="8334"/>
                    </a:cubicBezTo>
                    <a:cubicBezTo>
                      <a:pt x="535" y="10482"/>
                      <a:pt x="1413" y="12524"/>
                      <a:pt x="2228" y="14579"/>
                    </a:cubicBezTo>
                    <a:cubicBezTo>
                      <a:pt x="3065" y="16687"/>
                      <a:pt x="3902" y="18796"/>
                      <a:pt x="4739" y="20906"/>
                    </a:cubicBezTo>
                    <a:cubicBezTo>
                      <a:pt x="5353" y="22453"/>
                      <a:pt x="5955" y="24007"/>
                      <a:pt x="6561" y="25558"/>
                    </a:cubicBezTo>
                    <a:cubicBezTo>
                      <a:pt x="6891" y="26299"/>
                      <a:pt x="7188" y="27055"/>
                      <a:pt x="7452" y="27824"/>
                    </a:cubicBezTo>
                    <a:cubicBezTo>
                      <a:pt x="7844" y="28818"/>
                      <a:pt x="8236" y="29812"/>
                      <a:pt x="8649" y="30798"/>
                    </a:cubicBezTo>
                    <a:cubicBezTo>
                      <a:pt x="9014" y="31670"/>
                      <a:pt x="9455" y="32560"/>
                      <a:pt x="9690" y="33481"/>
                    </a:cubicBezTo>
                    <a:cubicBezTo>
                      <a:pt x="9702" y="33486"/>
                      <a:pt x="9716" y="33493"/>
                      <a:pt x="9726" y="33503"/>
                    </a:cubicBezTo>
                    <a:cubicBezTo>
                      <a:pt x="10653" y="34370"/>
                      <a:pt x="11506" y="35409"/>
                      <a:pt x="12293" y="36403"/>
                    </a:cubicBezTo>
                    <a:cubicBezTo>
                      <a:pt x="12297" y="36407"/>
                      <a:pt x="12297" y="36411"/>
                      <a:pt x="12300" y="36417"/>
                    </a:cubicBezTo>
                    <a:cubicBezTo>
                      <a:pt x="12369" y="36366"/>
                      <a:pt x="12459" y="36357"/>
                      <a:pt x="12546" y="36343"/>
                    </a:cubicBezTo>
                    <a:cubicBezTo>
                      <a:pt x="11890" y="34783"/>
                      <a:pt x="11325" y="33175"/>
                      <a:pt x="10714" y="31604"/>
                    </a:cubicBezTo>
                    <a:cubicBezTo>
                      <a:pt x="9858" y="29407"/>
                      <a:pt x="9012" y="27205"/>
                      <a:pt x="8177" y="24999"/>
                    </a:cubicBezTo>
                    <a:lnTo>
                      <a:pt x="8175" y="24999"/>
                    </a:lnTo>
                    <a:cubicBezTo>
                      <a:pt x="6503" y="20590"/>
                      <a:pt x="4857" y="16169"/>
                      <a:pt x="3287" y="11721"/>
                    </a:cubicBezTo>
                    <a:cubicBezTo>
                      <a:pt x="3262" y="11654"/>
                      <a:pt x="3281" y="11601"/>
                      <a:pt x="3319" y="11564"/>
                    </a:cubicBezTo>
                    <a:cubicBezTo>
                      <a:pt x="3300" y="11444"/>
                      <a:pt x="3369" y="11297"/>
                      <a:pt x="3528" y="11279"/>
                    </a:cubicBezTo>
                    <a:cubicBezTo>
                      <a:pt x="9157" y="10664"/>
                      <a:pt x="14723" y="9447"/>
                      <a:pt x="20085" y="7617"/>
                    </a:cubicBezTo>
                    <a:cubicBezTo>
                      <a:pt x="22768" y="6700"/>
                      <a:pt x="25339" y="5525"/>
                      <a:pt x="27824" y="4160"/>
                    </a:cubicBezTo>
                    <a:cubicBezTo>
                      <a:pt x="29907" y="3016"/>
                      <a:pt x="31870" y="1671"/>
                      <a:pt x="33911" y="459"/>
                    </a:cubicBezTo>
                    <a:lnTo>
                      <a:pt x="33911" y="459"/>
                    </a:lnTo>
                    <a:cubicBezTo>
                      <a:pt x="33830" y="462"/>
                      <a:pt x="33749" y="464"/>
                      <a:pt x="33668" y="464"/>
                    </a:cubicBezTo>
                    <a:cubicBezTo>
                      <a:pt x="33550" y="464"/>
                      <a:pt x="33431" y="460"/>
                      <a:pt x="33313" y="452"/>
                    </a:cubicBezTo>
                    <a:cubicBezTo>
                      <a:pt x="31373" y="1813"/>
                      <a:pt x="29079" y="2607"/>
                      <a:pt x="26876" y="3433"/>
                    </a:cubicBezTo>
                    <a:cubicBezTo>
                      <a:pt x="24415" y="4358"/>
                      <a:pt x="21936" y="5236"/>
                      <a:pt x="19443" y="6067"/>
                    </a:cubicBezTo>
                    <a:cubicBezTo>
                      <a:pt x="16949" y="6899"/>
                      <a:pt x="14439" y="7683"/>
                      <a:pt x="11916" y="8419"/>
                    </a:cubicBezTo>
                    <a:cubicBezTo>
                      <a:pt x="9355" y="9167"/>
                      <a:pt x="6765" y="9970"/>
                      <a:pt x="4148" y="10497"/>
                    </a:cubicBezTo>
                    <a:cubicBezTo>
                      <a:pt x="4137" y="10500"/>
                      <a:pt x="4126" y="10501"/>
                      <a:pt x="4116" y="10501"/>
                    </a:cubicBezTo>
                    <a:cubicBezTo>
                      <a:pt x="3965" y="10501"/>
                      <a:pt x="3915" y="10276"/>
                      <a:pt x="4077" y="10227"/>
                    </a:cubicBezTo>
                    <a:cubicBezTo>
                      <a:pt x="6589" y="9461"/>
                      <a:pt x="9157" y="8865"/>
                      <a:pt x="11679" y="8127"/>
                    </a:cubicBezTo>
                    <a:cubicBezTo>
                      <a:pt x="14153" y="7403"/>
                      <a:pt x="16614" y="6635"/>
                      <a:pt x="19060" y="5822"/>
                    </a:cubicBezTo>
                    <a:cubicBezTo>
                      <a:pt x="21555" y="4995"/>
                      <a:pt x="24034" y="4120"/>
                      <a:pt x="26496" y="3200"/>
                    </a:cubicBezTo>
                    <a:cubicBezTo>
                      <a:pt x="28680" y="2384"/>
                      <a:pt x="30843" y="1549"/>
                      <a:pt x="32871" y="404"/>
                    </a:cubicBezTo>
                    <a:cubicBezTo>
                      <a:pt x="32652" y="370"/>
                      <a:pt x="32434" y="320"/>
                      <a:pt x="32219" y="255"/>
                    </a:cubicBezTo>
                    <a:cubicBezTo>
                      <a:pt x="30249" y="1599"/>
                      <a:pt x="27785" y="2085"/>
                      <a:pt x="25516" y="2682"/>
                    </a:cubicBezTo>
                    <a:cubicBezTo>
                      <a:pt x="22914" y="3367"/>
                      <a:pt x="20311" y="4051"/>
                      <a:pt x="17709" y="4735"/>
                    </a:cubicBezTo>
                    <a:cubicBezTo>
                      <a:pt x="12411" y="6129"/>
                      <a:pt x="7126" y="7674"/>
                      <a:pt x="1784" y="8891"/>
                    </a:cubicBezTo>
                    <a:cubicBezTo>
                      <a:pt x="1776" y="8893"/>
                      <a:pt x="1768" y="8894"/>
                      <a:pt x="1760" y="8894"/>
                    </a:cubicBezTo>
                    <a:cubicBezTo>
                      <a:pt x="1661" y="8894"/>
                      <a:pt x="1628" y="8741"/>
                      <a:pt x="1737" y="8708"/>
                    </a:cubicBezTo>
                    <a:cubicBezTo>
                      <a:pt x="6883" y="7158"/>
                      <a:pt x="12140" y="5914"/>
                      <a:pt x="17334" y="4535"/>
                    </a:cubicBezTo>
                    <a:cubicBezTo>
                      <a:pt x="19935" y="3845"/>
                      <a:pt x="22535" y="3154"/>
                      <a:pt x="25137" y="2465"/>
                    </a:cubicBezTo>
                    <a:cubicBezTo>
                      <a:pt x="27462" y="1848"/>
                      <a:pt x="29774" y="1281"/>
                      <a:pt x="31897" y="145"/>
                    </a:cubicBezTo>
                    <a:cubicBezTo>
                      <a:pt x="31841" y="122"/>
                      <a:pt x="31782" y="102"/>
                      <a:pt x="31724" y="78"/>
                    </a:cubicBezTo>
                    <a:cubicBezTo>
                      <a:pt x="31684" y="60"/>
                      <a:pt x="31655" y="32"/>
                      <a:pt x="31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7"/>
              <p:cNvSpPr/>
              <p:nvPr/>
            </p:nvSpPr>
            <p:spPr>
              <a:xfrm>
                <a:off x="7174675" y="3353250"/>
                <a:ext cx="968375" cy="783150"/>
              </a:xfrm>
              <a:custGeom>
                <a:avLst/>
                <a:gdLst/>
                <a:ahLst/>
                <a:cxnLst/>
                <a:rect l="l" t="t" r="r" b="b"/>
                <a:pathLst>
                  <a:path w="38735" h="31326" extrusionOk="0">
                    <a:moveTo>
                      <a:pt x="34164" y="265"/>
                    </a:moveTo>
                    <a:cubicBezTo>
                      <a:pt x="34203" y="265"/>
                      <a:pt x="34245" y="299"/>
                      <a:pt x="34237" y="350"/>
                    </a:cubicBezTo>
                    <a:cubicBezTo>
                      <a:pt x="34049" y="1542"/>
                      <a:pt x="33889" y="2868"/>
                      <a:pt x="33486" y="4006"/>
                    </a:cubicBezTo>
                    <a:cubicBezTo>
                      <a:pt x="33473" y="4044"/>
                      <a:pt x="33438" y="4062"/>
                      <a:pt x="33404" y="4062"/>
                    </a:cubicBezTo>
                    <a:cubicBezTo>
                      <a:pt x="33364" y="4062"/>
                      <a:pt x="33326" y="4036"/>
                      <a:pt x="33329" y="3985"/>
                    </a:cubicBezTo>
                    <a:cubicBezTo>
                      <a:pt x="33416" y="2773"/>
                      <a:pt x="33799" y="1488"/>
                      <a:pt x="34104" y="313"/>
                    </a:cubicBezTo>
                    <a:cubicBezTo>
                      <a:pt x="34113" y="279"/>
                      <a:pt x="34138" y="265"/>
                      <a:pt x="34164" y="265"/>
                    </a:cubicBezTo>
                    <a:close/>
                    <a:moveTo>
                      <a:pt x="34498" y="1"/>
                    </a:moveTo>
                    <a:cubicBezTo>
                      <a:pt x="34012" y="129"/>
                      <a:pt x="33527" y="256"/>
                      <a:pt x="33041" y="385"/>
                    </a:cubicBezTo>
                    <a:cubicBezTo>
                      <a:pt x="30936" y="1176"/>
                      <a:pt x="28763" y="1817"/>
                      <a:pt x="26625" y="2490"/>
                    </a:cubicBezTo>
                    <a:cubicBezTo>
                      <a:pt x="24389" y="3194"/>
                      <a:pt x="22147" y="3870"/>
                      <a:pt x="19898" y="4528"/>
                    </a:cubicBezTo>
                    <a:cubicBezTo>
                      <a:pt x="19874" y="4589"/>
                      <a:pt x="19820" y="4641"/>
                      <a:pt x="19728" y="4660"/>
                    </a:cubicBezTo>
                    <a:cubicBezTo>
                      <a:pt x="19378" y="4731"/>
                      <a:pt x="19027" y="4807"/>
                      <a:pt x="18679" y="4884"/>
                    </a:cubicBezTo>
                    <a:cubicBezTo>
                      <a:pt x="18623" y="4900"/>
                      <a:pt x="18566" y="4918"/>
                      <a:pt x="18510" y="4934"/>
                    </a:cubicBezTo>
                    <a:cubicBezTo>
                      <a:pt x="16090" y="5633"/>
                      <a:pt x="13664" y="6313"/>
                      <a:pt x="11236" y="6981"/>
                    </a:cubicBezTo>
                    <a:cubicBezTo>
                      <a:pt x="10977" y="7071"/>
                      <a:pt x="10719" y="7159"/>
                      <a:pt x="10461" y="7251"/>
                    </a:cubicBezTo>
                    <a:cubicBezTo>
                      <a:pt x="10431" y="7261"/>
                      <a:pt x="10404" y="7266"/>
                      <a:pt x="10378" y="7266"/>
                    </a:cubicBezTo>
                    <a:cubicBezTo>
                      <a:pt x="10344" y="7266"/>
                      <a:pt x="10313" y="7258"/>
                      <a:pt x="10285" y="7244"/>
                    </a:cubicBezTo>
                    <a:cubicBezTo>
                      <a:pt x="8639" y="7695"/>
                      <a:pt x="6992" y="8140"/>
                      <a:pt x="5344" y="8584"/>
                    </a:cubicBezTo>
                    <a:cubicBezTo>
                      <a:pt x="6462" y="8368"/>
                      <a:pt x="7579" y="8148"/>
                      <a:pt x="8696" y="7923"/>
                    </a:cubicBezTo>
                    <a:cubicBezTo>
                      <a:pt x="11271" y="7403"/>
                      <a:pt x="13841" y="6856"/>
                      <a:pt x="16399" y="6255"/>
                    </a:cubicBezTo>
                    <a:cubicBezTo>
                      <a:pt x="18952" y="5656"/>
                      <a:pt x="21493" y="5003"/>
                      <a:pt x="24012" y="4271"/>
                    </a:cubicBezTo>
                    <a:cubicBezTo>
                      <a:pt x="26580" y="3526"/>
                      <a:pt x="29089" y="2609"/>
                      <a:pt x="31643" y="1824"/>
                    </a:cubicBezTo>
                    <a:cubicBezTo>
                      <a:pt x="31649" y="1822"/>
                      <a:pt x="31654" y="1821"/>
                      <a:pt x="31659" y="1821"/>
                    </a:cubicBezTo>
                    <a:cubicBezTo>
                      <a:pt x="31714" y="1821"/>
                      <a:pt x="31746" y="1909"/>
                      <a:pt x="31689" y="1935"/>
                    </a:cubicBezTo>
                    <a:cubicBezTo>
                      <a:pt x="29289" y="2991"/>
                      <a:pt x="26740" y="3741"/>
                      <a:pt x="24226" y="4478"/>
                    </a:cubicBezTo>
                    <a:cubicBezTo>
                      <a:pt x="21660" y="5230"/>
                      <a:pt x="19069" y="5898"/>
                      <a:pt x="16466" y="6511"/>
                    </a:cubicBezTo>
                    <a:cubicBezTo>
                      <a:pt x="13808" y="7136"/>
                      <a:pt x="11137" y="7702"/>
                      <a:pt x="8461" y="8240"/>
                    </a:cubicBezTo>
                    <a:cubicBezTo>
                      <a:pt x="6815" y="8570"/>
                      <a:pt x="5149" y="8968"/>
                      <a:pt x="3480" y="9283"/>
                    </a:cubicBezTo>
                    <a:cubicBezTo>
                      <a:pt x="5080" y="9065"/>
                      <a:pt x="6684" y="8867"/>
                      <a:pt x="8274" y="8606"/>
                    </a:cubicBezTo>
                    <a:cubicBezTo>
                      <a:pt x="10945" y="8167"/>
                      <a:pt x="13607" y="7691"/>
                      <a:pt x="16259" y="7153"/>
                    </a:cubicBezTo>
                    <a:cubicBezTo>
                      <a:pt x="18910" y="6616"/>
                      <a:pt x="21548" y="6017"/>
                      <a:pt x="24174" y="5368"/>
                    </a:cubicBezTo>
                    <a:cubicBezTo>
                      <a:pt x="25463" y="5050"/>
                      <a:pt x="26748" y="4719"/>
                      <a:pt x="28030" y="4378"/>
                    </a:cubicBezTo>
                    <a:cubicBezTo>
                      <a:pt x="29404" y="4012"/>
                      <a:pt x="30778" y="3549"/>
                      <a:pt x="32176" y="3291"/>
                    </a:cubicBezTo>
                    <a:cubicBezTo>
                      <a:pt x="32180" y="3290"/>
                      <a:pt x="32184" y="3290"/>
                      <a:pt x="32188" y="3290"/>
                    </a:cubicBezTo>
                    <a:cubicBezTo>
                      <a:pt x="32246" y="3290"/>
                      <a:pt x="32260" y="3370"/>
                      <a:pt x="32203" y="3392"/>
                    </a:cubicBezTo>
                    <a:cubicBezTo>
                      <a:pt x="29684" y="4419"/>
                      <a:pt x="26880" y="4979"/>
                      <a:pt x="24245" y="5636"/>
                    </a:cubicBezTo>
                    <a:cubicBezTo>
                      <a:pt x="21571" y="6303"/>
                      <a:pt x="18883" y="6911"/>
                      <a:pt x="16185" y="7470"/>
                    </a:cubicBezTo>
                    <a:cubicBezTo>
                      <a:pt x="13487" y="8028"/>
                      <a:pt x="10777" y="8537"/>
                      <a:pt x="8056" y="8972"/>
                    </a:cubicBezTo>
                    <a:cubicBezTo>
                      <a:pt x="5837" y="9328"/>
                      <a:pt x="3586" y="9735"/>
                      <a:pt x="1337" y="9951"/>
                    </a:cubicBezTo>
                    <a:cubicBezTo>
                      <a:pt x="954" y="10291"/>
                      <a:pt x="492" y="10577"/>
                      <a:pt x="1" y="10788"/>
                    </a:cubicBezTo>
                    <a:cubicBezTo>
                      <a:pt x="5526" y="10579"/>
                      <a:pt x="11073" y="10518"/>
                      <a:pt x="16584" y="10078"/>
                    </a:cubicBezTo>
                    <a:cubicBezTo>
                      <a:pt x="19480" y="9847"/>
                      <a:pt x="22374" y="9448"/>
                      <a:pt x="25179" y="8676"/>
                    </a:cubicBezTo>
                    <a:cubicBezTo>
                      <a:pt x="27950" y="7915"/>
                      <a:pt x="30419" y="6710"/>
                      <a:pt x="32894" y="5280"/>
                    </a:cubicBezTo>
                    <a:cubicBezTo>
                      <a:pt x="32909" y="5272"/>
                      <a:pt x="32924" y="5269"/>
                      <a:pt x="32939" y="5269"/>
                    </a:cubicBezTo>
                    <a:cubicBezTo>
                      <a:pt x="32956" y="5269"/>
                      <a:pt x="32972" y="5273"/>
                      <a:pt x="32987" y="5280"/>
                    </a:cubicBezTo>
                    <a:cubicBezTo>
                      <a:pt x="32984" y="5255"/>
                      <a:pt x="32980" y="5229"/>
                      <a:pt x="32978" y="5205"/>
                    </a:cubicBezTo>
                    <a:cubicBezTo>
                      <a:pt x="32970" y="5133"/>
                      <a:pt x="33027" y="5095"/>
                      <a:pt x="33087" y="5095"/>
                    </a:cubicBezTo>
                    <a:cubicBezTo>
                      <a:pt x="33136" y="5095"/>
                      <a:pt x="33187" y="5121"/>
                      <a:pt x="33201" y="5176"/>
                    </a:cubicBezTo>
                    <a:cubicBezTo>
                      <a:pt x="33795" y="7463"/>
                      <a:pt x="34096" y="9856"/>
                      <a:pt x="34500" y="12184"/>
                    </a:cubicBezTo>
                    <a:cubicBezTo>
                      <a:pt x="34889" y="14423"/>
                      <a:pt x="35266" y="16665"/>
                      <a:pt x="35631" y="18909"/>
                    </a:cubicBezTo>
                    <a:cubicBezTo>
                      <a:pt x="36304" y="23041"/>
                      <a:pt x="36935" y="27179"/>
                      <a:pt x="37515" y="31326"/>
                    </a:cubicBezTo>
                    <a:cubicBezTo>
                      <a:pt x="37667" y="30752"/>
                      <a:pt x="37889" y="30187"/>
                      <a:pt x="38080" y="29635"/>
                    </a:cubicBezTo>
                    <a:cubicBezTo>
                      <a:pt x="38280" y="29048"/>
                      <a:pt x="38478" y="28457"/>
                      <a:pt x="38734" y="27892"/>
                    </a:cubicBezTo>
                    <a:cubicBezTo>
                      <a:pt x="38721" y="27877"/>
                      <a:pt x="38710" y="27860"/>
                      <a:pt x="38705" y="27838"/>
                    </a:cubicBezTo>
                    <a:cubicBezTo>
                      <a:pt x="38116" y="25508"/>
                      <a:pt x="37857" y="23062"/>
                      <a:pt x="37457" y="20694"/>
                    </a:cubicBezTo>
                    <a:cubicBezTo>
                      <a:pt x="37062" y="18360"/>
                      <a:pt x="36705" y="16019"/>
                      <a:pt x="36349" y="13678"/>
                    </a:cubicBezTo>
                    <a:cubicBezTo>
                      <a:pt x="35984" y="11287"/>
                      <a:pt x="35631" y="8894"/>
                      <a:pt x="35305" y="6496"/>
                    </a:cubicBezTo>
                    <a:cubicBezTo>
                      <a:pt x="35013" y="4351"/>
                      <a:pt x="34584" y="2167"/>
                      <a:pt x="34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7"/>
              <p:cNvSpPr/>
              <p:nvPr/>
            </p:nvSpPr>
            <p:spPr>
              <a:xfrm>
                <a:off x="7183850" y="3489500"/>
                <a:ext cx="924150" cy="698325"/>
              </a:xfrm>
              <a:custGeom>
                <a:avLst/>
                <a:gdLst/>
                <a:ahLst/>
                <a:cxnLst/>
                <a:rect l="l" t="t" r="r" b="b"/>
                <a:pathLst>
                  <a:path w="36966" h="27933" extrusionOk="0">
                    <a:moveTo>
                      <a:pt x="32640" y="1"/>
                    </a:moveTo>
                    <a:cubicBezTo>
                      <a:pt x="30528" y="1652"/>
                      <a:pt x="27867" y="2703"/>
                      <a:pt x="25315" y="3456"/>
                    </a:cubicBezTo>
                    <a:cubicBezTo>
                      <a:pt x="22592" y="4260"/>
                      <a:pt x="19777" y="4693"/>
                      <a:pt x="16955" y="4951"/>
                    </a:cubicBezTo>
                    <a:cubicBezTo>
                      <a:pt x="11332" y="5467"/>
                      <a:pt x="5647" y="5560"/>
                      <a:pt x="0" y="5733"/>
                    </a:cubicBezTo>
                    <a:cubicBezTo>
                      <a:pt x="3901" y="6889"/>
                      <a:pt x="7919" y="7506"/>
                      <a:pt x="11981" y="7506"/>
                    </a:cubicBezTo>
                    <a:cubicBezTo>
                      <a:pt x="12874" y="7506"/>
                      <a:pt x="13770" y="7476"/>
                      <a:pt x="14667" y="7415"/>
                    </a:cubicBezTo>
                    <a:cubicBezTo>
                      <a:pt x="17433" y="7229"/>
                      <a:pt x="20178" y="6763"/>
                      <a:pt x="22849" y="6026"/>
                    </a:cubicBezTo>
                    <a:cubicBezTo>
                      <a:pt x="25595" y="5268"/>
                      <a:pt x="28104" y="4091"/>
                      <a:pt x="30718" y="2989"/>
                    </a:cubicBezTo>
                    <a:cubicBezTo>
                      <a:pt x="30740" y="2980"/>
                      <a:pt x="30763" y="2975"/>
                      <a:pt x="30784" y="2975"/>
                    </a:cubicBezTo>
                    <a:cubicBezTo>
                      <a:pt x="30838" y="2975"/>
                      <a:pt x="30884" y="3003"/>
                      <a:pt x="30912" y="3042"/>
                    </a:cubicBezTo>
                    <a:cubicBezTo>
                      <a:pt x="30931" y="3025"/>
                      <a:pt x="30957" y="3017"/>
                      <a:pt x="30983" y="3017"/>
                    </a:cubicBezTo>
                    <a:cubicBezTo>
                      <a:pt x="31027" y="3017"/>
                      <a:pt x="31073" y="3041"/>
                      <a:pt x="31088" y="3089"/>
                    </a:cubicBezTo>
                    <a:cubicBezTo>
                      <a:pt x="31775" y="5318"/>
                      <a:pt x="32040" y="7737"/>
                      <a:pt x="32455" y="10031"/>
                    </a:cubicBezTo>
                    <a:cubicBezTo>
                      <a:pt x="32858" y="12251"/>
                      <a:pt x="33250" y="14474"/>
                      <a:pt x="33634" y="16699"/>
                    </a:cubicBezTo>
                    <a:cubicBezTo>
                      <a:pt x="34278" y="20429"/>
                      <a:pt x="34993" y="24176"/>
                      <a:pt x="35520" y="27932"/>
                    </a:cubicBezTo>
                    <a:cubicBezTo>
                      <a:pt x="35534" y="27920"/>
                      <a:pt x="35551" y="27908"/>
                      <a:pt x="35571" y="27900"/>
                    </a:cubicBezTo>
                    <a:cubicBezTo>
                      <a:pt x="36047" y="27721"/>
                      <a:pt x="36507" y="27533"/>
                      <a:pt x="36965" y="27314"/>
                    </a:cubicBezTo>
                    <a:cubicBezTo>
                      <a:pt x="36311" y="22671"/>
                      <a:pt x="35628" y="18030"/>
                      <a:pt x="34891" y="13398"/>
                    </a:cubicBezTo>
                    <a:cubicBezTo>
                      <a:pt x="34526" y="11102"/>
                      <a:pt x="34148" y="8805"/>
                      <a:pt x="33757" y="6513"/>
                    </a:cubicBezTo>
                    <a:cubicBezTo>
                      <a:pt x="33388" y="4351"/>
                      <a:pt x="32897" y="2181"/>
                      <a:pt x="3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7"/>
              <p:cNvSpPr/>
              <p:nvPr/>
            </p:nvSpPr>
            <p:spPr>
              <a:xfrm>
                <a:off x="6318800" y="3647575"/>
                <a:ext cx="775850" cy="933725"/>
              </a:xfrm>
              <a:custGeom>
                <a:avLst/>
                <a:gdLst/>
                <a:ahLst/>
                <a:cxnLst/>
                <a:rect l="l" t="t" r="r" b="b"/>
                <a:pathLst>
                  <a:path w="31034" h="37349" extrusionOk="0">
                    <a:moveTo>
                      <a:pt x="31033" y="1"/>
                    </a:moveTo>
                    <a:cubicBezTo>
                      <a:pt x="28840" y="1578"/>
                      <a:pt x="26463" y="2961"/>
                      <a:pt x="24112" y="4276"/>
                    </a:cubicBezTo>
                    <a:cubicBezTo>
                      <a:pt x="21689" y="5632"/>
                      <a:pt x="19172" y="6767"/>
                      <a:pt x="16545" y="7666"/>
                    </a:cubicBezTo>
                    <a:cubicBezTo>
                      <a:pt x="11186" y="9498"/>
                      <a:pt x="5628" y="10707"/>
                      <a:pt x="1" y="11329"/>
                    </a:cubicBezTo>
                    <a:cubicBezTo>
                      <a:pt x="1584" y="15692"/>
                      <a:pt x="3171" y="20052"/>
                      <a:pt x="4807" y="24394"/>
                    </a:cubicBezTo>
                    <a:cubicBezTo>
                      <a:pt x="5621" y="26552"/>
                      <a:pt x="6447" y="28706"/>
                      <a:pt x="7282" y="30858"/>
                    </a:cubicBezTo>
                    <a:cubicBezTo>
                      <a:pt x="7935" y="32539"/>
                      <a:pt x="8664" y="34207"/>
                      <a:pt x="9290" y="35906"/>
                    </a:cubicBezTo>
                    <a:cubicBezTo>
                      <a:pt x="9359" y="35914"/>
                      <a:pt x="9386" y="35998"/>
                      <a:pt x="9340" y="36044"/>
                    </a:cubicBezTo>
                    <a:cubicBezTo>
                      <a:pt x="9498" y="36478"/>
                      <a:pt x="9651" y="36912"/>
                      <a:pt x="9792" y="37349"/>
                    </a:cubicBezTo>
                    <a:cubicBezTo>
                      <a:pt x="10145" y="37229"/>
                      <a:pt x="10542" y="37181"/>
                      <a:pt x="10911" y="37105"/>
                    </a:cubicBezTo>
                    <a:cubicBezTo>
                      <a:pt x="10711" y="36578"/>
                      <a:pt x="10534" y="36040"/>
                      <a:pt x="10339" y="35527"/>
                    </a:cubicBezTo>
                    <a:cubicBezTo>
                      <a:pt x="9921" y="34424"/>
                      <a:pt x="9504" y="33320"/>
                      <a:pt x="9084" y="32217"/>
                    </a:cubicBezTo>
                    <a:cubicBezTo>
                      <a:pt x="8249" y="30011"/>
                      <a:pt x="7407" y="27806"/>
                      <a:pt x="6576" y="25597"/>
                    </a:cubicBezTo>
                    <a:cubicBezTo>
                      <a:pt x="5725" y="23342"/>
                      <a:pt x="4883" y="21083"/>
                      <a:pt x="4020" y="18832"/>
                    </a:cubicBezTo>
                    <a:cubicBezTo>
                      <a:pt x="3186" y="16655"/>
                      <a:pt x="2372" y="14475"/>
                      <a:pt x="1256" y="12422"/>
                    </a:cubicBezTo>
                    <a:cubicBezTo>
                      <a:pt x="1253" y="12415"/>
                      <a:pt x="1252" y="12410"/>
                      <a:pt x="1249" y="12403"/>
                    </a:cubicBezTo>
                    <a:cubicBezTo>
                      <a:pt x="1243" y="12403"/>
                      <a:pt x="1237" y="12404"/>
                      <a:pt x="1232" y="12404"/>
                    </a:cubicBezTo>
                    <a:cubicBezTo>
                      <a:pt x="963" y="12404"/>
                      <a:pt x="976" y="11970"/>
                      <a:pt x="1261" y="11942"/>
                    </a:cubicBezTo>
                    <a:cubicBezTo>
                      <a:pt x="7110" y="11387"/>
                      <a:pt x="12873" y="10043"/>
                      <a:pt x="18357" y="7932"/>
                    </a:cubicBezTo>
                    <a:cubicBezTo>
                      <a:pt x="20893" y="6956"/>
                      <a:pt x="23421" y="5852"/>
                      <a:pt x="25762" y="4465"/>
                    </a:cubicBezTo>
                    <a:cubicBezTo>
                      <a:pt x="27803" y="3253"/>
                      <a:pt x="29513" y="1785"/>
                      <a:pt x="31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7" name="Google Shape;2517;p47"/>
            <p:cNvSpPr/>
            <p:nvPr/>
          </p:nvSpPr>
          <p:spPr>
            <a:xfrm>
              <a:off x="8007800" y="3359850"/>
              <a:ext cx="23000" cy="94950"/>
            </a:xfrm>
            <a:custGeom>
              <a:avLst/>
              <a:gdLst/>
              <a:ahLst/>
              <a:cxnLst/>
              <a:rect l="l" t="t" r="r" b="b"/>
              <a:pathLst>
                <a:path w="920" h="3798" extrusionOk="0">
                  <a:moveTo>
                    <a:pt x="839" y="1"/>
                  </a:moveTo>
                  <a:cubicBezTo>
                    <a:pt x="813" y="1"/>
                    <a:pt x="788" y="16"/>
                    <a:pt x="779" y="51"/>
                  </a:cubicBezTo>
                  <a:lnTo>
                    <a:pt x="779" y="49"/>
                  </a:lnTo>
                  <a:cubicBezTo>
                    <a:pt x="474" y="1223"/>
                    <a:pt x="91" y="2509"/>
                    <a:pt x="4" y="3721"/>
                  </a:cubicBezTo>
                  <a:cubicBezTo>
                    <a:pt x="1" y="3772"/>
                    <a:pt x="39" y="3798"/>
                    <a:pt x="79" y="3798"/>
                  </a:cubicBezTo>
                  <a:cubicBezTo>
                    <a:pt x="113" y="3798"/>
                    <a:pt x="148" y="3780"/>
                    <a:pt x="161" y="3742"/>
                  </a:cubicBezTo>
                  <a:cubicBezTo>
                    <a:pt x="564" y="2604"/>
                    <a:pt x="724" y="1278"/>
                    <a:pt x="912" y="87"/>
                  </a:cubicBezTo>
                  <a:cubicBezTo>
                    <a:pt x="920" y="36"/>
                    <a:pt x="878" y="1"/>
                    <a:pt x="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7"/>
            <p:cNvSpPr/>
            <p:nvPr/>
          </p:nvSpPr>
          <p:spPr>
            <a:xfrm>
              <a:off x="7721600" y="4309125"/>
              <a:ext cx="217750" cy="68950"/>
            </a:xfrm>
            <a:custGeom>
              <a:avLst/>
              <a:gdLst/>
              <a:ahLst/>
              <a:cxnLst/>
              <a:rect l="l" t="t" r="r" b="b"/>
              <a:pathLst>
                <a:path w="8710" h="2758" extrusionOk="0">
                  <a:moveTo>
                    <a:pt x="8600" y="1"/>
                  </a:moveTo>
                  <a:cubicBezTo>
                    <a:pt x="8565" y="1"/>
                    <a:pt x="8533" y="21"/>
                    <a:pt x="8522" y="67"/>
                  </a:cubicBezTo>
                  <a:cubicBezTo>
                    <a:pt x="8479" y="255"/>
                    <a:pt x="8384" y="630"/>
                    <a:pt x="8201" y="745"/>
                  </a:cubicBezTo>
                  <a:cubicBezTo>
                    <a:pt x="8141" y="782"/>
                    <a:pt x="8099" y="796"/>
                    <a:pt x="8064" y="796"/>
                  </a:cubicBezTo>
                  <a:cubicBezTo>
                    <a:pt x="7989" y="796"/>
                    <a:pt x="7952" y="729"/>
                    <a:pt x="7855" y="689"/>
                  </a:cubicBezTo>
                  <a:cubicBezTo>
                    <a:pt x="7790" y="661"/>
                    <a:pt x="7729" y="644"/>
                    <a:pt x="7670" y="644"/>
                  </a:cubicBezTo>
                  <a:cubicBezTo>
                    <a:pt x="7614" y="644"/>
                    <a:pt x="7558" y="659"/>
                    <a:pt x="7500" y="693"/>
                  </a:cubicBezTo>
                  <a:cubicBezTo>
                    <a:pt x="7333" y="789"/>
                    <a:pt x="7313" y="987"/>
                    <a:pt x="7189" y="1112"/>
                  </a:cubicBezTo>
                  <a:cubicBezTo>
                    <a:pt x="7132" y="1170"/>
                    <a:pt x="7078" y="1194"/>
                    <a:pt x="7025" y="1194"/>
                  </a:cubicBezTo>
                  <a:cubicBezTo>
                    <a:pt x="6839" y="1194"/>
                    <a:pt x="6674" y="895"/>
                    <a:pt x="6493" y="768"/>
                  </a:cubicBezTo>
                  <a:cubicBezTo>
                    <a:pt x="6482" y="759"/>
                    <a:pt x="6470" y="756"/>
                    <a:pt x="6459" y="756"/>
                  </a:cubicBezTo>
                  <a:cubicBezTo>
                    <a:pt x="6439" y="756"/>
                    <a:pt x="6421" y="768"/>
                    <a:pt x="6410" y="785"/>
                  </a:cubicBezTo>
                  <a:cubicBezTo>
                    <a:pt x="6396" y="776"/>
                    <a:pt x="6380" y="772"/>
                    <a:pt x="6364" y="772"/>
                  </a:cubicBezTo>
                  <a:cubicBezTo>
                    <a:pt x="6312" y="772"/>
                    <a:pt x="6259" y="815"/>
                    <a:pt x="6283" y="872"/>
                  </a:cubicBezTo>
                  <a:cubicBezTo>
                    <a:pt x="6336" y="1003"/>
                    <a:pt x="6299" y="1046"/>
                    <a:pt x="6227" y="1046"/>
                  </a:cubicBezTo>
                  <a:cubicBezTo>
                    <a:pt x="6092" y="1046"/>
                    <a:pt x="5835" y="899"/>
                    <a:pt x="5806" y="896"/>
                  </a:cubicBezTo>
                  <a:cubicBezTo>
                    <a:pt x="5782" y="894"/>
                    <a:pt x="5760" y="893"/>
                    <a:pt x="5742" y="893"/>
                  </a:cubicBezTo>
                  <a:cubicBezTo>
                    <a:pt x="5598" y="893"/>
                    <a:pt x="5617" y="958"/>
                    <a:pt x="5440" y="1031"/>
                  </a:cubicBezTo>
                  <a:cubicBezTo>
                    <a:pt x="5131" y="1157"/>
                    <a:pt x="4977" y="1183"/>
                    <a:pt x="4829" y="1183"/>
                  </a:cubicBezTo>
                  <a:cubicBezTo>
                    <a:pt x="4720" y="1183"/>
                    <a:pt x="4614" y="1169"/>
                    <a:pt x="4452" y="1169"/>
                  </a:cubicBezTo>
                  <a:cubicBezTo>
                    <a:pt x="4414" y="1169"/>
                    <a:pt x="4372" y="1170"/>
                    <a:pt x="4327" y="1172"/>
                  </a:cubicBezTo>
                  <a:cubicBezTo>
                    <a:pt x="4047" y="1184"/>
                    <a:pt x="3790" y="1276"/>
                    <a:pt x="3555" y="1423"/>
                  </a:cubicBezTo>
                  <a:cubicBezTo>
                    <a:pt x="3475" y="1473"/>
                    <a:pt x="3413" y="1553"/>
                    <a:pt x="3332" y="1601"/>
                  </a:cubicBezTo>
                  <a:cubicBezTo>
                    <a:pt x="2894" y="1860"/>
                    <a:pt x="2529" y="1983"/>
                    <a:pt x="2023" y="2002"/>
                  </a:cubicBezTo>
                  <a:cubicBezTo>
                    <a:pt x="2005" y="2003"/>
                    <a:pt x="1988" y="2003"/>
                    <a:pt x="1971" y="2003"/>
                  </a:cubicBezTo>
                  <a:cubicBezTo>
                    <a:pt x="1888" y="2003"/>
                    <a:pt x="1815" y="1998"/>
                    <a:pt x="1741" y="1998"/>
                  </a:cubicBezTo>
                  <a:cubicBezTo>
                    <a:pt x="1667" y="1998"/>
                    <a:pt x="1591" y="2003"/>
                    <a:pt x="1503" y="2023"/>
                  </a:cubicBezTo>
                  <a:cubicBezTo>
                    <a:pt x="1167" y="2101"/>
                    <a:pt x="806" y="2217"/>
                    <a:pt x="462" y="2304"/>
                  </a:cubicBezTo>
                  <a:cubicBezTo>
                    <a:pt x="231" y="2361"/>
                    <a:pt x="146" y="2430"/>
                    <a:pt x="34" y="2631"/>
                  </a:cubicBezTo>
                  <a:cubicBezTo>
                    <a:pt x="0" y="2692"/>
                    <a:pt x="53" y="2758"/>
                    <a:pt x="110" y="2758"/>
                  </a:cubicBezTo>
                  <a:cubicBezTo>
                    <a:pt x="129" y="2758"/>
                    <a:pt x="149" y="2750"/>
                    <a:pt x="166" y="2732"/>
                  </a:cubicBezTo>
                  <a:cubicBezTo>
                    <a:pt x="397" y="2490"/>
                    <a:pt x="942" y="2557"/>
                    <a:pt x="1256" y="2508"/>
                  </a:cubicBezTo>
                  <a:cubicBezTo>
                    <a:pt x="1565" y="2459"/>
                    <a:pt x="1871" y="2352"/>
                    <a:pt x="2219" y="2352"/>
                  </a:cubicBezTo>
                  <a:cubicBezTo>
                    <a:pt x="2237" y="2352"/>
                    <a:pt x="2255" y="2352"/>
                    <a:pt x="2273" y="2352"/>
                  </a:cubicBezTo>
                  <a:cubicBezTo>
                    <a:pt x="2377" y="2356"/>
                    <a:pt x="2474" y="2384"/>
                    <a:pt x="2579" y="2384"/>
                  </a:cubicBezTo>
                  <a:cubicBezTo>
                    <a:pt x="2598" y="2384"/>
                    <a:pt x="2618" y="2383"/>
                    <a:pt x="2638" y="2381"/>
                  </a:cubicBezTo>
                  <a:cubicBezTo>
                    <a:pt x="2952" y="2344"/>
                    <a:pt x="3117" y="2154"/>
                    <a:pt x="3359" y="1982"/>
                  </a:cubicBezTo>
                  <a:cubicBezTo>
                    <a:pt x="3709" y="1731"/>
                    <a:pt x="3958" y="1496"/>
                    <a:pt x="4407" y="1496"/>
                  </a:cubicBezTo>
                  <a:cubicBezTo>
                    <a:pt x="4421" y="1496"/>
                    <a:pt x="4435" y="1496"/>
                    <a:pt x="4449" y="1496"/>
                  </a:cubicBezTo>
                  <a:cubicBezTo>
                    <a:pt x="4675" y="1505"/>
                    <a:pt x="4871" y="1580"/>
                    <a:pt x="5084" y="1586"/>
                  </a:cubicBezTo>
                  <a:cubicBezTo>
                    <a:pt x="5102" y="1586"/>
                    <a:pt x="5118" y="1586"/>
                    <a:pt x="5133" y="1586"/>
                  </a:cubicBezTo>
                  <a:cubicBezTo>
                    <a:pt x="5461" y="1586"/>
                    <a:pt x="5300" y="1489"/>
                    <a:pt x="5545" y="1352"/>
                  </a:cubicBezTo>
                  <a:cubicBezTo>
                    <a:pt x="5658" y="1296"/>
                    <a:pt x="5770" y="1242"/>
                    <a:pt x="5881" y="1188"/>
                  </a:cubicBezTo>
                  <a:cubicBezTo>
                    <a:pt x="5967" y="1245"/>
                    <a:pt x="6054" y="1298"/>
                    <a:pt x="6143" y="1348"/>
                  </a:cubicBezTo>
                  <a:cubicBezTo>
                    <a:pt x="6192" y="1348"/>
                    <a:pt x="6241" y="1389"/>
                    <a:pt x="6294" y="1389"/>
                  </a:cubicBezTo>
                  <a:cubicBezTo>
                    <a:pt x="6297" y="1389"/>
                    <a:pt x="6300" y="1389"/>
                    <a:pt x="6303" y="1388"/>
                  </a:cubicBezTo>
                  <a:cubicBezTo>
                    <a:pt x="6566" y="1367"/>
                    <a:pt x="6566" y="1154"/>
                    <a:pt x="6503" y="966"/>
                  </a:cubicBezTo>
                  <a:lnTo>
                    <a:pt x="6503" y="966"/>
                  </a:lnTo>
                  <a:cubicBezTo>
                    <a:pt x="6650" y="1121"/>
                    <a:pt x="6788" y="1280"/>
                    <a:pt x="6909" y="1461"/>
                  </a:cubicBezTo>
                  <a:cubicBezTo>
                    <a:pt x="6928" y="1491"/>
                    <a:pt x="6960" y="1511"/>
                    <a:pt x="6996" y="1511"/>
                  </a:cubicBezTo>
                  <a:cubicBezTo>
                    <a:pt x="7004" y="1511"/>
                    <a:pt x="7012" y="1510"/>
                    <a:pt x="7021" y="1507"/>
                  </a:cubicBezTo>
                  <a:cubicBezTo>
                    <a:pt x="7209" y="1457"/>
                    <a:pt x="7298" y="1341"/>
                    <a:pt x="7399" y="1180"/>
                  </a:cubicBezTo>
                  <a:cubicBezTo>
                    <a:pt x="7441" y="1114"/>
                    <a:pt x="7513" y="939"/>
                    <a:pt x="7581" y="901"/>
                  </a:cubicBezTo>
                  <a:cubicBezTo>
                    <a:pt x="7617" y="882"/>
                    <a:pt x="7651" y="874"/>
                    <a:pt x="7682" y="874"/>
                  </a:cubicBezTo>
                  <a:cubicBezTo>
                    <a:pt x="7808" y="874"/>
                    <a:pt x="7897" y="1007"/>
                    <a:pt x="8016" y="1029"/>
                  </a:cubicBezTo>
                  <a:cubicBezTo>
                    <a:pt x="8040" y="1033"/>
                    <a:pt x="8064" y="1035"/>
                    <a:pt x="8087" y="1035"/>
                  </a:cubicBezTo>
                  <a:cubicBezTo>
                    <a:pt x="8471" y="1035"/>
                    <a:pt x="8654" y="407"/>
                    <a:pt x="8699" y="116"/>
                  </a:cubicBezTo>
                  <a:cubicBezTo>
                    <a:pt x="8710" y="47"/>
                    <a:pt x="8653" y="1"/>
                    <a:pt x="8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7"/>
            <p:cNvSpPr/>
            <p:nvPr/>
          </p:nvSpPr>
          <p:spPr>
            <a:xfrm>
              <a:off x="7607550" y="4371800"/>
              <a:ext cx="85150" cy="16525"/>
            </a:xfrm>
            <a:custGeom>
              <a:avLst/>
              <a:gdLst/>
              <a:ahLst/>
              <a:cxnLst/>
              <a:rect l="l" t="t" r="r" b="b"/>
              <a:pathLst>
                <a:path w="3406" h="661" extrusionOk="0">
                  <a:moveTo>
                    <a:pt x="3195" y="1"/>
                  </a:moveTo>
                  <a:cubicBezTo>
                    <a:pt x="3148" y="1"/>
                    <a:pt x="3100" y="21"/>
                    <a:pt x="3066" y="70"/>
                  </a:cubicBezTo>
                  <a:cubicBezTo>
                    <a:pt x="3013" y="138"/>
                    <a:pt x="2966" y="208"/>
                    <a:pt x="2921" y="280"/>
                  </a:cubicBezTo>
                  <a:cubicBezTo>
                    <a:pt x="2738" y="113"/>
                    <a:pt x="2557" y="3"/>
                    <a:pt x="2310" y="3"/>
                  </a:cubicBezTo>
                  <a:cubicBezTo>
                    <a:pt x="2267" y="3"/>
                    <a:pt x="2223" y="6"/>
                    <a:pt x="2176" y="13"/>
                  </a:cubicBezTo>
                  <a:cubicBezTo>
                    <a:pt x="2114" y="23"/>
                    <a:pt x="2071" y="92"/>
                    <a:pt x="2013" y="111"/>
                  </a:cubicBezTo>
                  <a:cubicBezTo>
                    <a:pt x="1755" y="196"/>
                    <a:pt x="1610" y="229"/>
                    <a:pt x="1408" y="229"/>
                  </a:cubicBezTo>
                  <a:cubicBezTo>
                    <a:pt x="1361" y="229"/>
                    <a:pt x="1311" y="227"/>
                    <a:pt x="1255" y="224"/>
                  </a:cubicBezTo>
                  <a:cubicBezTo>
                    <a:pt x="885" y="200"/>
                    <a:pt x="523" y="148"/>
                    <a:pt x="152" y="148"/>
                  </a:cubicBezTo>
                  <a:cubicBezTo>
                    <a:pt x="143" y="148"/>
                    <a:pt x="134" y="148"/>
                    <a:pt x="125" y="148"/>
                  </a:cubicBezTo>
                  <a:cubicBezTo>
                    <a:pt x="30" y="150"/>
                    <a:pt x="0" y="303"/>
                    <a:pt x="101" y="319"/>
                  </a:cubicBezTo>
                  <a:cubicBezTo>
                    <a:pt x="577" y="393"/>
                    <a:pt x="1081" y="442"/>
                    <a:pt x="1561" y="454"/>
                  </a:cubicBezTo>
                  <a:cubicBezTo>
                    <a:pt x="1620" y="456"/>
                    <a:pt x="1667" y="457"/>
                    <a:pt x="1708" y="457"/>
                  </a:cubicBezTo>
                  <a:cubicBezTo>
                    <a:pt x="1804" y="457"/>
                    <a:pt x="1872" y="449"/>
                    <a:pt x="2010" y="415"/>
                  </a:cubicBezTo>
                  <a:cubicBezTo>
                    <a:pt x="2186" y="373"/>
                    <a:pt x="2312" y="337"/>
                    <a:pt x="2421" y="337"/>
                  </a:cubicBezTo>
                  <a:cubicBezTo>
                    <a:pt x="2570" y="337"/>
                    <a:pt x="2686" y="404"/>
                    <a:pt x="2851" y="616"/>
                  </a:cubicBezTo>
                  <a:cubicBezTo>
                    <a:pt x="2875" y="648"/>
                    <a:pt x="2907" y="660"/>
                    <a:pt x="2940" y="660"/>
                  </a:cubicBezTo>
                  <a:cubicBezTo>
                    <a:pt x="2993" y="660"/>
                    <a:pt x="3050" y="627"/>
                    <a:pt x="3081" y="587"/>
                  </a:cubicBezTo>
                  <a:cubicBezTo>
                    <a:pt x="3174" y="473"/>
                    <a:pt x="3258" y="353"/>
                    <a:pt x="3331" y="224"/>
                  </a:cubicBezTo>
                  <a:cubicBezTo>
                    <a:pt x="3405" y="107"/>
                    <a:pt x="3303" y="1"/>
                    <a:pt x="3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7"/>
            <p:cNvSpPr/>
            <p:nvPr/>
          </p:nvSpPr>
          <p:spPr>
            <a:xfrm>
              <a:off x="7381500" y="4312000"/>
              <a:ext cx="172450" cy="56175"/>
            </a:xfrm>
            <a:custGeom>
              <a:avLst/>
              <a:gdLst/>
              <a:ahLst/>
              <a:cxnLst/>
              <a:rect l="l" t="t" r="r" b="b"/>
              <a:pathLst>
                <a:path w="6898" h="2247" extrusionOk="0">
                  <a:moveTo>
                    <a:pt x="129" y="0"/>
                  </a:moveTo>
                  <a:cubicBezTo>
                    <a:pt x="26" y="0"/>
                    <a:pt x="0" y="148"/>
                    <a:pt x="104" y="191"/>
                  </a:cubicBezTo>
                  <a:cubicBezTo>
                    <a:pt x="535" y="373"/>
                    <a:pt x="884" y="730"/>
                    <a:pt x="1325" y="876"/>
                  </a:cubicBezTo>
                  <a:cubicBezTo>
                    <a:pt x="1745" y="1016"/>
                    <a:pt x="1859" y="961"/>
                    <a:pt x="2365" y="1217"/>
                  </a:cubicBezTo>
                  <a:cubicBezTo>
                    <a:pt x="2608" y="1340"/>
                    <a:pt x="2696" y="1391"/>
                    <a:pt x="2973" y="1410"/>
                  </a:cubicBezTo>
                  <a:cubicBezTo>
                    <a:pt x="3352" y="1437"/>
                    <a:pt x="3545" y="1448"/>
                    <a:pt x="3917" y="1588"/>
                  </a:cubicBezTo>
                  <a:cubicBezTo>
                    <a:pt x="4039" y="1634"/>
                    <a:pt x="4165" y="1703"/>
                    <a:pt x="4296" y="1717"/>
                  </a:cubicBezTo>
                  <a:cubicBezTo>
                    <a:pt x="4325" y="1720"/>
                    <a:pt x="4351" y="1721"/>
                    <a:pt x="4375" y="1721"/>
                  </a:cubicBezTo>
                  <a:cubicBezTo>
                    <a:pt x="4520" y="1721"/>
                    <a:pt x="4593" y="1673"/>
                    <a:pt x="4745" y="1630"/>
                  </a:cubicBezTo>
                  <a:cubicBezTo>
                    <a:pt x="4855" y="1598"/>
                    <a:pt x="4920" y="1512"/>
                    <a:pt x="5022" y="1512"/>
                  </a:cubicBezTo>
                  <a:cubicBezTo>
                    <a:pt x="5062" y="1512"/>
                    <a:pt x="5109" y="1526"/>
                    <a:pt x="5167" y="1563"/>
                  </a:cubicBezTo>
                  <a:cubicBezTo>
                    <a:pt x="5242" y="1611"/>
                    <a:pt x="5268" y="1784"/>
                    <a:pt x="5343" y="1853"/>
                  </a:cubicBezTo>
                  <a:cubicBezTo>
                    <a:pt x="5441" y="1945"/>
                    <a:pt x="5533" y="1976"/>
                    <a:pt x="5620" y="1976"/>
                  </a:cubicBezTo>
                  <a:cubicBezTo>
                    <a:pt x="5796" y="1976"/>
                    <a:pt x="5950" y="1850"/>
                    <a:pt x="6088" y="1850"/>
                  </a:cubicBezTo>
                  <a:cubicBezTo>
                    <a:pt x="6188" y="1850"/>
                    <a:pt x="6280" y="1915"/>
                    <a:pt x="6366" y="2140"/>
                  </a:cubicBezTo>
                  <a:cubicBezTo>
                    <a:pt x="6392" y="2207"/>
                    <a:pt x="6453" y="2247"/>
                    <a:pt x="6514" y="2247"/>
                  </a:cubicBezTo>
                  <a:cubicBezTo>
                    <a:pt x="6559" y="2247"/>
                    <a:pt x="6604" y="2225"/>
                    <a:pt x="6635" y="2177"/>
                  </a:cubicBezTo>
                  <a:cubicBezTo>
                    <a:pt x="6761" y="1976"/>
                    <a:pt x="6830" y="1806"/>
                    <a:pt x="6884" y="1572"/>
                  </a:cubicBezTo>
                  <a:cubicBezTo>
                    <a:pt x="6898" y="1515"/>
                    <a:pt x="6844" y="1466"/>
                    <a:pt x="6795" y="1466"/>
                  </a:cubicBezTo>
                  <a:cubicBezTo>
                    <a:pt x="6770" y="1466"/>
                    <a:pt x="6747" y="1478"/>
                    <a:pt x="6734" y="1509"/>
                  </a:cubicBezTo>
                  <a:cubicBezTo>
                    <a:pt x="6700" y="1619"/>
                    <a:pt x="6648" y="1720"/>
                    <a:pt x="6580" y="1810"/>
                  </a:cubicBezTo>
                  <a:cubicBezTo>
                    <a:pt x="6494" y="1492"/>
                    <a:pt x="6426" y="1305"/>
                    <a:pt x="6186" y="1305"/>
                  </a:cubicBezTo>
                  <a:cubicBezTo>
                    <a:pt x="6109" y="1305"/>
                    <a:pt x="6015" y="1325"/>
                    <a:pt x="5896" y="1365"/>
                  </a:cubicBezTo>
                  <a:cubicBezTo>
                    <a:pt x="5758" y="1412"/>
                    <a:pt x="5716" y="1470"/>
                    <a:pt x="5652" y="1470"/>
                  </a:cubicBezTo>
                  <a:cubicBezTo>
                    <a:pt x="5612" y="1470"/>
                    <a:pt x="5563" y="1447"/>
                    <a:pt x="5476" y="1383"/>
                  </a:cubicBezTo>
                  <a:cubicBezTo>
                    <a:pt x="5389" y="1319"/>
                    <a:pt x="5375" y="1199"/>
                    <a:pt x="5274" y="1135"/>
                  </a:cubicBezTo>
                  <a:cubicBezTo>
                    <a:pt x="5191" y="1084"/>
                    <a:pt x="5135" y="1067"/>
                    <a:pt x="5082" y="1067"/>
                  </a:cubicBezTo>
                  <a:cubicBezTo>
                    <a:pt x="5015" y="1067"/>
                    <a:pt x="4952" y="1094"/>
                    <a:pt x="4845" y="1112"/>
                  </a:cubicBezTo>
                  <a:cubicBezTo>
                    <a:pt x="4756" y="1129"/>
                    <a:pt x="4731" y="1246"/>
                    <a:pt x="4656" y="1277"/>
                  </a:cubicBezTo>
                  <a:cubicBezTo>
                    <a:pt x="4398" y="1382"/>
                    <a:pt x="4254" y="1418"/>
                    <a:pt x="4142" y="1418"/>
                  </a:cubicBezTo>
                  <a:cubicBezTo>
                    <a:pt x="3979" y="1418"/>
                    <a:pt x="3886" y="1341"/>
                    <a:pt x="3613" y="1284"/>
                  </a:cubicBezTo>
                  <a:cubicBezTo>
                    <a:pt x="3491" y="1259"/>
                    <a:pt x="3445" y="1251"/>
                    <a:pt x="3426" y="1251"/>
                  </a:cubicBezTo>
                  <a:cubicBezTo>
                    <a:pt x="3401" y="1251"/>
                    <a:pt x="3427" y="1265"/>
                    <a:pt x="3381" y="1265"/>
                  </a:cubicBezTo>
                  <a:cubicBezTo>
                    <a:pt x="3354" y="1265"/>
                    <a:pt x="3299" y="1260"/>
                    <a:pt x="3191" y="1244"/>
                  </a:cubicBezTo>
                  <a:cubicBezTo>
                    <a:pt x="2764" y="1181"/>
                    <a:pt x="2971" y="1280"/>
                    <a:pt x="2290" y="969"/>
                  </a:cubicBezTo>
                  <a:cubicBezTo>
                    <a:pt x="1955" y="815"/>
                    <a:pt x="1563" y="797"/>
                    <a:pt x="1233" y="636"/>
                  </a:cubicBezTo>
                  <a:cubicBezTo>
                    <a:pt x="838" y="444"/>
                    <a:pt x="599" y="105"/>
                    <a:pt x="157" y="3"/>
                  </a:cubicBezTo>
                  <a:cubicBezTo>
                    <a:pt x="147" y="1"/>
                    <a:pt x="138" y="0"/>
                    <a:pt x="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7"/>
            <p:cNvSpPr/>
            <p:nvPr/>
          </p:nvSpPr>
          <p:spPr>
            <a:xfrm>
              <a:off x="7726950" y="4262650"/>
              <a:ext cx="203750" cy="56575"/>
            </a:xfrm>
            <a:custGeom>
              <a:avLst/>
              <a:gdLst/>
              <a:ahLst/>
              <a:cxnLst/>
              <a:rect l="l" t="t" r="r" b="b"/>
              <a:pathLst>
                <a:path w="8150" h="2263" extrusionOk="0">
                  <a:moveTo>
                    <a:pt x="7294" y="1"/>
                  </a:moveTo>
                  <a:cubicBezTo>
                    <a:pt x="7230" y="1"/>
                    <a:pt x="7161" y="15"/>
                    <a:pt x="7085" y="45"/>
                  </a:cubicBezTo>
                  <a:cubicBezTo>
                    <a:pt x="6566" y="256"/>
                    <a:pt x="6791" y="660"/>
                    <a:pt x="6050" y="696"/>
                  </a:cubicBezTo>
                  <a:cubicBezTo>
                    <a:pt x="6020" y="697"/>
                    <a:pt x="5993" y="697"/>
                    <a:pt x="5968" y="697"/>
                  </a:cubicBezTo>
                  <a:cubicBezTo>
                    <a:pt x="5913" y="697"/>
                    <a:pt x="5868" y="695"/>
                    <a:pt x="5825" y="695"/>
                  </a:cubicBezTo>
                  <a:cubicBezTo>
                    <a:pt x="5737" y="695"/>
                    <a:pt x="5660" y="705"/>
                    <a:pt x="5529" y="767"/>
                  </a:cubicBezTo>
                  <a:cubicBezTo>
                    <a:pt x="5231" y="908"/>
                    <a:pt x="5525" y="1089"/>
                    <a:pt x="5092" y="1089"/>
                  </a:cubicBezTo>
                  <a:cubicBezTo>
                    <a:pt x="5035" y="1089"/>
                    <a:pt x="4966" y="1086"/>
                    <a:pt x="4881" y="1080"/>
                  </a:cubicBezTo>
                  <a:cubicBezTo>
                    <a:pt x="4762" y="1070"/>
                    <a:pt x="4684" y="974"/>
                    <a:pt x="4551" y="971"/>
                  </a:cubicBezTo>
                  <a:cubicBezTo>
                    <a:pt x="4547" y="971"/>
                    <a:pt x="4543" y="971"/>
                    <a:pt x="4539" y="971"/>
                  </a:cubicBezTo>
                  <a:cubicBezTo>
                    <a:pt x="4335" y="971"/>
                    <a:pt x="4232" y="1072"/>
                    <a:pt x="4082" y="1193"/>
                  </a:cubicBezTo>
                  <a:cubicBezTo>
                    <a:pt x="3660" y="1533"/>
                    <a:pt x="4116" y="1638"/>
                    <a:pt x="3031" y="1798"/>
                  </a:cubicBezTo>
                  <a:cubicBezTo>
                    <a:pt x="2997" y="1803"/>
                    <a:pt x="2962" y="1805"/>
                    <a:pt x="2927" y="1805"/>
                  </a:cubicBezTo>
                  <a:cubicBezTo>
                    <a:pt x="2817" y="1805"/>
                    <a:pt x="2702" y="1786"/>
                    <a:pt x="2591" y="1786"/>
                  </a:cubicBezTo>
                  <a:cubicBezTo>
                    <a:pt x="2560" y="1786"/>
                    <a:pt x="2529" y="1787"/>
                    <a:pt x="2498" y="1791"/>
                  </a:cubicBezTo>
                  <a:cubicBezTo>
                    <a:pt x="2201" y="1829"/>
                    <a:pt x="1951" y="1992"/>
                    <a:pt x="1667" y="2068"/>
                  </a:cubicBezTo>
                  <a:cubicBezTo>
                    <a:pt x="1493" y="2114"/>
                    <a:pt x="1331" y="2135"/>
                    <a:pt x="1175" y="2135"/>
                  </a:cubicBezTo>
                  <a:cubicBezTo>
                    <a:pt x="809" y="2135"/>
                    <a:pt x="476" y="2021"/>
                    <a:pt x="108" y="1854"/>
                  </a:cubicBezTo>
                  <a:cubicBezTo>
                    <a:pt x="98" y="1850"/>
                    <a:pt x="89" y="1848"/>
                    <a:pt x="80" y="1848"/>
                  </a:cubicBezTo>
                  <a:cubicBezTo>
                    <a:pt x="30" y="1848"/>
                    <a:pt x="1" y="1916"/>
                    <a:pt x="51" y="1952"/>
                  </a:cubicBezTo>
                  <a:cubicBezTo>
                    <a:pt x="369" y="2182"/>
                    <a:pt x="666" y="2263"/>
                    <a:pt x="964" y="2263"/>
                  </a:cubicBezTo>
                  <a:cubicBezTo>
                    <a:pt x="1373" y="2263"/>
                    <a:pt x="1783" y="2111"/>
                    <a:pt x="2250" y="1990"/>
                  </a:cubicBezTo>
                  <a:cubicBezTo>
                    <a:pt x="2378" y="1956"/>
                    <a:pt x="2513" y="1947"/>
                    <a:pt x="2652" y="1947"/>
                  </a:cubicBezTo>
                  <a:cubicBezTo>
                    <a:pt x="2825" y="1947"/>
                    <a:pt x="3003" y="1961"/>
                    <a:pt x="3177" y="1961"/>
                  </a:cubicBezTo>
                  <a:cubicBezTo>
                    <a:pt x="3388" y="1961"/>
                    <a:pt x="3592" y="1940"/>
                    <a:pt x="3774" y="1844"/>
                  </a:cubicBezTo>
                  <a:cubicBezTo>
                    <a:pt x="4167" y="1634"/>
                    <a:pt x="4171" y="1313"/>
                    <a:pt x="4652" y="1313"/>
                  </a:cubicBezTo>
                  <a:cubicBezTo>
                    <a:pt x="4705" y="1313"/>
                    <a:pt x="4765" y="1317"/>
                    <a:pt x="4831" y="1326"/>
                  </a:cubicBezTo>
                  <a:cubicBezTo>
                    <a:pt x="4973" y="1344"/>
                    <a:pt x="5053" y="1416"/>
                    <a:pt x="5171" y="1416"/>
                  </a:cubicBezTo>
                  <a:cubicBezTo>
                    <a:pt x="5209" y="1416"/>
                    <a:pt x="5251" y="1409"/>
                    <a:pt x="5299" y="1391"/>
                  </a:cubicBezTo>
                  <a:cubicBezTo>
                    <a:pt x="5633" y="1261"/>
                    <a:pt x="5591" y="962"/>
                    <a:pt x="6074" y="955"/>
                  </a:cubicBezTo>
                  <a:cubicBezTo>
                    <a:pt x="6078" y="955"/>
                    <a:pt x="6081" y="955"/>
                    <a:pt x="6085" y="955"/>
                  </a:cubicBezTo>
                  <a:cubicBezTo>
                    <a:pt x="6211" y="955"/>
                    <a:pt x="6299" y="979"/>
                    <a:pt x="6388" y="979"/>
                  </a:cubicBezTo>
                  <a:cubicBezTo>
                    <a:pt x="6463" y="979"/>
                    <a:pt x="6539" y="962"/>
                    <a:pt x="6641" y="901"/>
                  </a:cubicBezTo>
                  <a:cubicBezTo>
                    <a:pt x="6839" y="782"/>
                    <a:pt x="7104" y="410"/>
                    <a:pt x="7332" y="410"/>
                  </a:cubicBezTo>
                  <a:cubicBezTo>
                    <a:pt x="7455" y="410"/>
                    <a:pt x="7568" y="519"/>
                    <a:pt x="7652" y="835"/>
                  </a:cubicBezTo>
                  <a:cubicBezTo>
                    <a:pt x="7668" y="896"/>
                    <a:pt x="7723" y="932"/>
                    <a:pt x="7780" y="932"/>
                  </a:cubicBezTo>
                  <a:cubicBezTo>
                    <a:pt x="7813" y="932"/>
                    <a:pt x="7846" y="920"/>
                    <a:pt x="7871" y="894"/>
                  </a:cubicBezTo>
                  <a:cubicBezTo>
                    <a:pt x="8079" y="679"/>
                    <a:pt x="8150" y="495"/>
                    <a:pt x="8116" y="197"/>
                  </a:cubicBezTo>
                  <a:cubicBezTo>
                    <a:pt x="8108" y="127"/>
                    <a:pt x="8050" y="90"/>
                    <a:pt x="7995" y="90"/>
                  </a:cubicBezTo>
                  <a:cubicBezTo>
                    <a:pt x="7942" y="90"/>
                    <a:pt x="7893" y="124"/>
                    <a:pt x="7897" y="194"/>
                  </a:cubicBezTo>
                  <a:lnTo>
                    <a:pt x="7799" y="430"/>
                  </a:lnTo>
                  <a:cubicBezTo>
                    <a:pt x="7699" y="198"/>
                    <a:pt x="7536" y="1"/>
                    <a:pt x="7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7"/>
            <p:cNvSpPr/>
            <p:nvPr/>
          </p:nvSpPr>
          <p:spPr>
            <a:xfrm>
              <a:off x="7471700" y="4304700"/>
              <a:ext cx="237075" cy="27550"/>
            </a:xfrm>
            <a:custGeom>
              <a:avLst/>
              <a:gdLst/>
              <a:ahLst/>
              <a:cxnLst/>
              <a:rect l="l" t="t" r="r" b="b"/>
              <a:pathLst>
                <a:path w="9483" h="1102" extrusionOk="0">
                  <a:moveTo>
                    <a:pt x="166" y="0"/>
                  </a:moveTo>
                  <a:cubicBezTo>
                    <a:pt x="29" y="0"/>
                    <a:pt x="0" y="223"/>
                    <a:pt x="140" y="254"/>
                  </a:cubicBezTo>
                  <a:cubicBezTo>
                    <a:pt x="1578" y="559"/>
                    <a:pt x="3033" y="556"/>
                    <a:pt x="4480" y="736"/>
                  </a:cubicBezTo>
                  <a:cubicBezTo>
                    <a:pt x="5279" y="834"/>
                    <a:pt x="6077" y="943"/>
                    <a:pt x="6877" y="1028"/>
                  </a:cubicBezTo>
                  <a:cubicBezTo>
                    <a:pt x="7046" y="1046"/>
                    <a:pt x="7207" y="1068"/>
                    <a:pt x="7368" y="1068"/>
                  </a:cubicBezTo>
                  <a:cubicBezTo>
                    <a:pt x="7494" y="1068"/>
                    <a:pt x="7620" y="1055"/>
                    <a:pt x="7750" y="1014"/>
                  </a:cubicBezTo>
                  <a:cubicBezTo>
                    <a:pt x="7995" y="936"/>
                    <a:pt x="8208" y="776"/>
                    <a:pt x="8416" y="776"/>
                  </a:cubicBezTo>
                  <a:cubicBezTo>
                    <a:pt x="8549" y="776"/>
                    <a:pt x="8681" y="842"/>
                    <a:pt x="8818" y="1038"/>
                  </a:cubicBezTo>
                  <a:cubicBezTo>
                    <a:pt x="8844" y="1077"/>
                    <a:pt x="8889" y="1101"/>
                    <a:pt x="8934" y="1101"/>
                  </a:cubicBezTo>
                  <a:cubicBezTo>
                    <a:pt x="8964" y="1101"/>
                    <a:pt x="8994" y="1090"/>
                    <a:pt x="9018" y="1064"/>
                  </a:cubicBezTo>
                  <a:cubicBezTo>
                    <a:pt x="9151" y="926"/>
                    <a:pt x="9280" y="784"/>
                    <a:pt x="9405" y="639"/>
                  </a:cubicBezTo>
                  <a:cubicBezTo>
                    <a:pt x="9483" y="551"/>
                    <a:pt x="9406" y="434"/>
                    <a:pt x="9316" y="434"/>
                  </a:cubicBezTo>
                  <a:cubicBezTo>
                    <a:pt x="9289" y="434"/>
                    <a:pt x="9261" y="444"/>
                    <a:pt x="9236" y="470"/>
                  </a:cubicBezTo>
                  <a:cubicBezTo>
                    <a:pt x="9136" y="570"/>
                    <a:pt x="9038" y="673"/>
                    <a:pt x="8941" y="777"/>
                  </a:cubicBezTo>
                  <a:cubicBezTo>
                    <a:pt x="8763" y="543"/>
                    <a:pt x="8566" y="365"/>
                    <a:pt x="8254" y="365"/>
                  </a:cubicBezTo>
                  <a:cubicBezTo>
                    <a:pt x="8239" y="365"/>
                    <a:pt x="8224" y="365"/>
                    <a:pt x="8209" y="366"/>
                  </a:cubicBezTo>
                  <a:cubicBezTo>
                    <a:pt x="7821" y="387"/>
                    <a:pt x="7448" y="721"/>
                    <a:pt x="7030" y="730"/>
                  </a:cubicBezTo>
                  <a:cubicBezTo>
                    <a:pt x="7013" y="730"/>
                    <a:pt x="6996" y="730"/>
                    <a:pt x="6979" y="730"/>
                  </a:cubicBezTo>
                  <a:cubicBezTo>
                    <a:pt x="6514" y="730"/>
                    <a:pt x="5991" y="609"/>
                    <a:pt x="5532" y="556"/>
                  </a:cubicBezTo>
                  <a:cubicBezTo>
                    <a:pt x="4710" y="465"/>
                    <a:pt x="3901" y="356"/>
                    <a:pt x="3075" y="348"/>
                  </a:cubicBezTo>
                  <a:cubicBezTo>
                    <a:pt x="2102" y="339"/>
                    <a:pt x="1145" y="68"/>
                    <a:pt x="175" y="1"/>
                  </a:cubicBezTo>
                  <a:cubicBezTo>
                    <a:pt x="172" y="0"/>
                    <a:pt x="169"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7"/>
            <p:cNvSpPr/>
            <p:nvPr/>
          </p:nvSpPr>
          <p:spPr>
            <a:xfrm>
              <a:off x="7337350" y="4253350"/>
              <a:ext cx="104725" cy="44850"/>
            </a:xfrm>
            <a:custGeom>
              <a:avLst/>
              <a:gdLst/>
              <a:ahLst/>
              <a:cxnLst/>
              <a:rect l="l" t="t" r="r" b="b"/>
              <a:pathLst>
                <a:path w="4189" h="1794" extrusionOk="0">
                  <a:moveTo>
                    <a:pt x="180" y="0"/>
                  </a:moveTo>
                  <a:cubicBezTo>
                    <a:pt x="65" y="0"/>
                    <a:pt x="1" y="159"/>
                    <a:pt x="114" y="243"/>
                  </a:cubicBezTo>
                  <a:cubicBezTo>
                    <a:pt x="797" y="739"/>
                    <a:pt x="1879" y="1385"/>
                    <a:pt x="2734" y="1515"/>
                  </a:cubicBezTo>
                  <a:cubicBezTo>
                    <a:pt x="2759" y="1519"/>
                    <a:pt x="2784" y="1521"/>
                    <a:pt x="2808" y="1521"/>
                  </a:cubicBezTo>
                  <a:cubicBezTo>
                    <a:pt x="2979" y="1521"/>
                    <a:pt x="3110" y="1431"/>
                    <a:pt x="3263" y="1427"/>
                  </a:cubicBezTo>
                  <a:cubicBezTo>
                    <a:pt x="3267" y="1427"/>
                    <a:pt x="3271" y="1427"/>
                    <a:pt x="3275" y="1427"/>
                  </a:cubicBezTo>
                  <a:cubicBezTo>
                    <a:pt x="3572" y="1427"/>
                    <a:pt x="3715" y="1707"/>
                    <a:pt x="3990" y="1790"/>
                  </a:cubicBezTo>
                  <a:cubicBezTo>
                    <a:pt x="3999" y="1792"/>
                    <a:pt x="4009" y="1794"/>
                    <a:pt x="4019" y="1794"/>
                  </a:cubicBezTo>
                  <a:cubicBezTo>
                    <a:pt x="4059" y="1794"/>
                    <a:pt x="4105" y="1772"/>
                    <a:pt x="4121" y="1736"/>
                  </a:cubicBezTo>
                  <a:cubicBezTo>
                    <a:pt x="4181" y="1596"/>
                    <a:pt x="4189" y="1588"/>
                    <a:pt x="4144" y="1439"/>
                  </a:cubicBezTo>
                  <a:cubicBezTo>
                    <a:pt x="4131" y="1396"/>
                    <a:pt x="4090" y="1375"/>
                    <a:pt x="4050" y="1375"/>
                  </a:cubicBezTo>
                  <a:cubicBezTo>
                    <a:pt x="4003" y="1375"/>
                    <a:pt x="3958" y="1404"/>
                    <a:pt x="3963" y="1462"/>
                  </a:cubicBezTo>
                  <a:cubicBezTo>
                    <a:pt x="3963" y="1462"/>
                    <a:pt x="3963" y="1462"/>
                    <a:pt x="3963" y="1462"/>
                  </a:cubicBezTo>
                  <a:cubicBezTo>
                    <a:pt x="3960" y="1462"/>
                    <a:pt x="3568" y="1159"/>
                    <a:pt x="3484" y="1135"/>
                  </a:cubicBezTo>
                  <a:cubicBezTo>
                    <a:pt x="3445" y="1124"/>
                    <a:pt x="3413" y="1120"/>
                    <a:pt x="3383" y="1120"/>
                  </a:cubicBezTo>
                  <a:cubicBezTo>
                    <a:pt x="3291" y="1120"/>
                    <a:pt x="3231" y="1163"/>
                    <a:pt x="3121" y="1184"/>
                  </a:cubicBezTo>
                  <a:cubicBezTo>
                    <a:pt x="3057" y="1196"/>
                    <a:pt x="2993" y="1201"/>
                    <a:pt x="2929" y="1201"/>
                  </a:cubicBezTo>
                  <a:cubicBezTo>
                    <a:pt x="2456" y="1201"/>
                    <a:pt x="1977" y="907"/>
                    <a:pt x="1559" y="708"/>
                  </a:cubicBezTo>
                  <a:cubicBezTo>
                    <a:pt x="1111" y="495"/>
                    <a:pt x="689" y="239"/>
                    <a:pt x="246" y="17"/>
                  </a:cubicBezTo>
                  <a:cubicBezTo>
                    <a:pt x="223" y="5"/>
                    <a:pt x="201"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7"/>
            <p:cNvSpPr/>
            <p:nvPr/>
          </p:nvSpPr>
          <p:spPr>
            <a:xfrm>
              <a:off x="7776525" y="4212025"/>
              <a:ext cx="136950" cy="46825"/>
            </a:xfrm>
            <a:custGeom>
              <a:avLst/>
              <a:gdLst/>
              <a:ahLst/>
              <a:cxnLst/>
              <a:rect l="l" t="t" r="r" b="b"/>
              <a:pathLst>
                <a:path w="5478" h="1873" extrusionOk="0">
                  <a:moveTo>
                    <a:pt x="5138" y="0"/>
                  </a:moveTo>
                  <a:cubicBezTo>
                    <a:pt x="5132" y="0"/>
                    <a:pt x="5127" y="1"/>
                    <a:pt x="5121" y="2"/>
                  </a:cubicBezTo>
                  <a:cubicBezTo>
                    <a:pt x="4902" y="58"/>
                    <a:pt x="4971" y="38"/>
                    <a:pt x="4760" y="119"/>
                  </a:cubicBezTo>
                  <a:cubicBezTo>
                    <a:pt x="4472" y="231"/>
                    <a:pt x="4290" y="398"/>
                    <a:pt x="3984" y="398"/>
                  </a:cubicBezTo>
                  <a:cubicBezTo>
                    <a:pt x="3944" y="398"/>
                    <a:pt x="3902" y="395"/>
                    <a:pt x="3857" y="389"/>
                  </a:cubicBezTo>
                  <a:cubicBezTo>
                    <a:pt x="3649" y="360"/>
                    <a:pt x="3491" y="263"/>
                    <a:pt x="3285" y="263"/>
                  </a:cubicBezTo>
                  <a:cubicBezTo>
                    <a:pt x="3260" y="263"/>
                    <a:pt x="3235" y="264"/>
                    <a:pt x="3209" y="267"/>
                  </a:cubicBezTo>
                  <a:cubicBezTo>
                    <a:pt x="2836" y="311"/>
                    <a:pt x="2570" y="573"/>
                    <a:pt x="2295" y="799"/>
                  </a:cubicBezTo>
                  <a:cubicBezTo>
                    <a:pt x="1938" y="1096"/>
                    <a:pt x="1687" y="1191"/>
                    <a:pt x="1261" y="1330"/>
                  </a:cubicBezTo>
                  <a:cubicBezTo>
                    <a:pt x="1076" y="1390"/>
                    <a:pt x="530" y="1602"/>
                    <a:pt x="263" y="1602"/>
                  </a:cubicBezTo>
                  <a:cubicBezTo>
                    <a:pt x="202" y="1602"/>
                    <a:pt x="156" y="1591"/>
                    <a:pt x="131" y="1566"/>
                  </a:cubicBezTo>
                  <a:cubicBezTo>
                    <a:pt x="117" y="1551"/>
                    <a:pt x="101" y="1545"/>
                    <a:pt x="87" y="1545"/>
                  </a:cubicBezTo>
                  <a:cubicBezTo>
                    <a:pt x="39" y="1545"/>
                    <a:pt x="0" y="1609"/>
                    <a:pt x="39" y="1659"/>
                  </a:cubicBezTo>
                  <a:cubicBezTo>
                    <a:pt x="152" y="1804"/>
                    <a:pt x="265" y="1872"/>
                    <a:pt x="432" y="1872"/>
                  </a:cubicBezTo>
                  <a:cubicBezTo>
                    <a:pt x="467" y="1872"/>
                    <a:pt x="505" y="1869"/>
                    <a:pt x="547" y="1863"/>
                  </a:cubicBezTo>
                  <a:cubicBezTo>
                    <a:pt x="898" y="1809"/>
                    <a:pt x="1351" y="1648"/>
                    <a:pt x="1695" y="1525"/>
                  </a:cubicBezTo>
                  <a:cubicBezTo>
                    <a:pt x="1943" y="1436"/>
                    <a:pt x="2142" y="1301"/>
                    <a:pt x="2348" y="1138"/>
                  </a:cubicBezTo>
                  <a:cubicBezTo>
                    <a:pt x="2534" y="991"/>
                    <a:pt x="2728" y="775"/>
                    <a:pt x="2941" y="673"/>
                  </a:cubicBezTo>
                  <a:cubicBezTo>
                    <a:pt x="3115" y="591"/>
                    <a:pt x="3242" y="561"/>
                    <a:pt x="3350" y="561"/>
                  </a:cubicBezTo>
                  <a:cubicBezTo>
                    <a:pt x="3570" y="561"/>
                    <a:pt x="3707" y="687"/>
                    <a:pt x="3988" y="739"/>
                  </a:cubicBezTo>
                  <a:cubicBezTo>
                    <a:pt x="4059" y="753"/>
                    <a:pt x="4120" y="759"/>
                    <a:pt x="4177" y="759"/>
                  </a:cubicBezTo>
                  <a:cubicBezTo>
                    <a:pt x="4311" y="759"/>
                    <a:pt x="4421" y="724"/>
                    <a:pt x="4572" y="661"/>
                  </a:cubicBezTo>
                  <a:cubicBezTo>
                    <a:pt x="4668" y="620"/>
                    <a:pt x="4714" y="501"/>
                    <a:pt x="4802" y="462"/>
                  </a:cubicBezTo>
                  <a:cubicBezTo>
                    <a:pt x="5108" y="323"/>
                    <a:pt x="5326" y="227"/>
                    <a:pt x="5477" y="165"/>
                  </a:cubicBezTo>
                  <a:cubicBezTo>
                    <a:pt x="5346" y="97"/>
                    <a:pt x="521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7"/>
            <p:cNvSpPr/>
            <p:nvPr/>
          </p:nvSpPr>
          <p:spPr>
            <a:xfrm>
              <a:off x="7913475" y="4213600"/>
              <a:ext cx="8825" cy="3975"/>
            </a:xfrm>
            <a:custGeom>
              <a:avLst/>
              <a:gdLst/>
              <a:ahLst/>
              <a:cxnLst/>
              <a:rect l="l" t="t" r="r" b="b"/>
              <a:pathLst>
                <a:path w="353" h="159" extrusionOk="0">
                  <a:moveTo>
                    <a:pt x="299" y="0"/>
                  </a:moveTo>
                  <a:cubicBezTo>
                    <a:pt x="266" y="0"/>
                    <a:pt x="178" y="29"/>
                    <a:pt x="0" y="102"/>
                  </a:cubicBezTo>
                  <a:cubicBezTo>
                    <a:pt x="50" y="127"/>
                    <a:pt x="102" y="149"/>
                    <a:pt x="149" y="158"/>
                  </a:cubicBezTo>
                  <a:cubicBezTo>
                    <a:pt x="256" y="76"/>
                    <a:pt x="352"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7"/>
            <p:cNvSpPr/>
            <p:nvPr/>
          </p:nvSpPr>
          <p:spPr>
            <a:xfrm>
              <a:off x="7910525" y="4205850"/>
              <a:ext cx="18350" cy="16800"/>
            </a:xfrm>
            <a:custGeom>
              <a:avLst/>
              <a:gdLst/>
              <a:ahLst/>
              <a:cxnLst/>
              <a:rect l="l" t="t" r="r" b="b"/>
              <a:pathLst>
                <a:path w="734" h="672" extrusionOk="0">
                  <a:moveTo>
                    <a:pt x="584" y="0"/>
                  </a:moveTo>
                  <a:cubicBezTo>
                    <a:pt x="547" y="0"/>
                    <a:pt x="509" y="25"/>
                    <a:pt x="509" y="70"/>
                  </a:cubicBezTo>
                  <a:cubicBezTo>
                    <a:pt x="513" y="380"/>
                    <a:pt x="429" y="474"/>
                    <a:pt x="316" y="474"/>
                  </a:cubicBezTo>
                  <a:cubicBezTo>
                    <a:pt x="300" y="474"/>
                    <a:pt x="284" y="472"/>
                    <a:pt x="267" y="468"/>
                  </a:cubicBezTo>
                  <a:cubicBezTo>
                    <a:pt x="140" y="566"/>
                    <a:pt x="0" y="672"/>
                    <a:pt x="78" y="672"/>
                  </a:cubicBezTo>
                  <a:cubicBezTo>
                    <a:pt x="85" y="672"/>
                    <a:pt x="95" y="671"/>
                    <a:pt x="106" y="669"/>
                  </a:cubicBezTo>
                  <a:cubicBezTo>
                    <a:pt x="470" y="606"/>
                    <a:pt x="734" y="483"/>
                    <a:pt x="650" y="52"/>
                  </a:cubicBezTo>
                  <a:cubicBezTo>
                    <a:pt x="643" y="16"/>
                    <a:pt x="614"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7"/>
            <p:cNvSpPr/>
            <p:nvPr/>
          </p:nvSpPr>
          <p:spPr>
            <a:xfrm>
              <a:off x="7477775" y="4253200"/>
              <a:ext cx="261050" cy="30325"/>
            </a:xfrm>
            <a:custGeom>
              <a:avLst/>
              <a:gdLst/>
              <a:ahLst/>
              <a:cxnLst/>
              <a:rect l="l" t="t" r="r" b="b"/>
              <a:pathLst>
                <a:path w="10442" h="1213" extrusionOk="0">
                  <a:moveTo>
                    <a:pt x="265" y="0"/>
                  </a:moveTo>
                  <a:cubicBezTo>
                    <a:pt x="231" y="0"/>
                    <a:pt x="194" y="3"/>
                    <a:pt x="154" y="11"/>
                  </a:cubicBezTo>
                  <a:cubicBezTo>
                    <a:pt x="0" y="38"/>
                    <a:pt x="35" y="280"/>
                    <a:pt x="185" y="280"/>
                  </a:cubicBezTo>
                  <a:cubicBezTo>
                    <a:pt x="186" y="280"/>
                    <a:pt x="186" y="280"/>
                    <a:pt x="187" y="280"/>
                  </a:cubicBezTo>
                  <a:cubicBezTo>
                    <a:pt x="188" y="280"/>
                    <a:pt x="189" y="280"/>
                    <a:pt x="191" y="280"/>
                  </a:cubicBezTo>
                  <a:cubicBezTo>
                    <a:pt x="555" y="280"/>
                    <a:pt x="838" y="635"/>
                    <a:pt x="1220" y="656"/>
                  </a:cubicBezTo>
                  <a:cubicBezTo>
                    <a:pt x="1231" y="656"/>
                    <a:pt x="1242" y="657"/>
                    <a:pt x="1252" y="657"/>
                  </a:cubicBezTo>
                  <a:cubicBezTo>
                    <a:pt x="1489" y="657"/>
                    <a:pt x="1386" y="491"/>
                    <a:pt x="1592" y="491"/>
                  </a:cubicBezTo>
                  <a:cubicBezTo>
                    <a:pt x="1659" y="491"/>
                    <a:pt x="1760" y="509"/>
                    <a:pt x="1918" y="557"/>
                  </a:cubicBezTo>
                  <a:cubicBezTo>
                    <a:pt x="2015" y="587"/>
                    <a:pt x="2100" y="676"/>
                    <a:pt x="2196" y="712"/>
                  </a:cubicBezTo>
                  <a:cubicBezTo>
                    <a:pt x="2324" y="761"/>
                    <a:pt x="2416" y="780"/>
                    <a:pt x="2549" y="780"/>
                  </a:cubicBezTo>
                  <a:cubicBezTo>
                    <a:pt x="2553" y="780"/>
                    <a:pt x="2558" y="780"/>
                    <a:pt x="2563" y="780"/>
                  </a:cubicBezTo>
                  <a:cubicBezTo>
                    <a:pt x="2805" y="778"/>
                    <a:pt x="3010" y="647"/>
                    <a:pt x="3250" y="647"/>
                  </a:cubicBezTo>
                  <a:cubicBezTo>
                    <a:pt x="3309" y="647"/>
                    <a:pt x="3369" y="655"/>
                    <a:pt x="3433" y="675"/>
                  </a:cubicBezTo>
                  <a:cubicBezTo>
                    <a:pt x="3617" y="730"/>
                    <a:pt x="3747" y="842"/>
                    <a:pt x="3945" y="879"/>
                  </a:cubicBezTo>
                  <a:cubicBezTo>
                    <a:pt x="4105" y="908"/>
                    <a:pt x="4260" y="917"/>
                    <a:pt x="4414" y="917"/>
                  </a:cubicBezTo>
                  <a:cubicBezTo>
                    <a:pt x="4679" y="917"/>
                    <a:pt x="4938" y="890"/>
                    <a:pt x="5200" y="890"/>
                  </a:cubicBezTo>
                  <a:cubicBezTo>
                    <a:pt x="5441" y="890"/>
                    <a:pt x="5686" y="912"/>
                    <a:pt x="5942" y="1000"/>
                  </a:cubicBezTo>
                  <a:cubicBezTo>
                    <a:pt x="6232" y="1101"/>
                    <a:pt x="6516" y="1212"/>
                    <a:pt x="6810" y="1212"/>
                  </a:cubicBezTo>
                  <a:cubicBezTo>
                    <a:pt x="6925" y="1212"/>
                    <a:pt x="7042" y="1195"/>
                    <a:pt x="7162" y="1153"/>
                  </a:cubicBezTo>
                  <a:cubicBezTo>
                    <a:pt x="7583" y="1007"/>
                    <a:pt x="7871" y="894"/>
                    <a:pt x="8334" y="894"/>
                  </a:cubicBezTo>
                  <a:cubicBezTo>
                    <a:pt x="8337" y="894"/>
                    <a:pt x="8340" y="894"/>
                    <a:pt x="8342" y="894"/>
                  </a:cubicBezTo>
                  <a:cubicBezTo>
                    <a:pt x="8416" y="894"/>
                    <a:pt x="8478" y="896"/>
                    <a:pt x="8539" y="896"/>
                  </a:cubicBezTo>
                  <a:cubicBezTo>
                    <a:pt x="8625" y="896"/>
                    <a:pt x="8707" y="891"/>
                    <a:pt x="8810" y="867"/>
                  </a:cubicBezTo>
                  <a:cubicBezTo>
                    <a:pt x="8881" y="850"/>
                    <a:pt x="8924" y="762"/>
                    <a:pt x="8990" y="742"/>
                  </a:cubicBezTo>
                  <a:cubicBezTo>
                    <a:pt x="9099" y="709"/>
                    <a:pt x="9223" y="697"/>
                    <a:pt x="9346" y="697"/>
                  </a:cubicBezTo>
                  <a:cubicBezTo>
                    <a:pt x="9461" y="697"/>
                    <a:pt x="9574" y="708"/>
                    <a:pt x="9672" y="722"/>
                  </a:cubicBezTo>
                  <a:cubicBezTo>
                    <a:pt x="9805" y="741"/>
                    <a:pt x="9893" y="815"/>
                    <a:pt x="10025" y="815"/>
                  </a:cubicBezTo>
                  <a:cubicBezTo>
                    <a:pt x="10048" y="815"/>
                    <a:pt x="10073" y="812"/>
                    <a:pt x="10099" y="807"/>
                  </a:cubicBezTo>
                  <a:cubicBezTo>
                    <a:pt x="10325" y="761"/>
                    <a:pt x="10430" y="642"/>
                    <a:pt x="10438" y="423"/>
                  </a:cubicBezTo>
                  <a:cubicBezTo>
                    <a:pt x="10442" y="344"/>
                    <a:pt x="10387" y="306"/>
                    <a:pt x="10329" y="306"/>
                  </a:cubicBezTo>
                  <a:cubicBezTo>
                    <a:pt x="10269" y="306"/>
                    <a:pt x="10206" y="345"/>
                    <a:pt x="10196" y="420"/>
                  </a:cubicBezTo>
                  <a:cubicBezTo>
                    <a:pt x="10195" y="431"/>
                    <a:pt x="10174" y="435"/>
                    <a:pt x="10140" y="435"/>
                  </a:cubicBezTo>
                  <a:cubicBezTo>
                    <a:pt x="9941" y="435"/>
                    <a:pt x="9281" y="293"/>
                    <a:pt x="9126" y="293"/>
                  </a:cubicBezTo>
                  <a:cubicBezTo>
                    <a:pt x="9122" y="293"/>
                    <a:pt x="9119" y="293"/>
                    <a:pt x="9116" y="293"/>
                  </a:cubicBezTo>
                  <a:cubicBezTo>
                    <a:pt x="9047" y="318"/>
                    <a:pt x="8985" y="353"/>
                    <a:pt x="8929" y="399"/>
                  </a:cubicBezTo>
                  <a:cubicBezTo>
                    <a:pt x="8732" y="512"/>
                    <a:pt x="8533" y="569"/>
                    <a:pt x="8333" y="569"/>
                  </a:cubicBezTo>
                  <a:cubicBezTo>
                    <a:pt x="8233" y="569"/>
                    <a:pt x="8132" y="554"/>
                    <a:pt x="8031" y="526"/>
                  </a:cubicBezTo>
                  <a:cubicBezTo>
                    <a:pt x="8017" y="528"/>
                    <a:pt x="8002" y="528"/>
                    <a:pt x="7987" y="528"/>
                  </a:cubicBezTo>
                  <a:cubicBezTo>
                    <a:pt x="7935" y="528"/>
                    <a:pt x="7879" y="519"/>
                    <a:pt x="7825" y="519"/>
                  </a:cubicBezTo>
                  <a:cubicBezTo>
                    <a:pt x="7804" y="519"/>
                    <a:pt x="7783" y="521"/>
                    <a:pt x="7762" y="524"/>
                  </a:cubicBezTo>
                  <a:cubicBezTo>
                    <a:pt x="7528" y="568"/>
                    <a:pt x="7409" y="733"/>
                    <a:pt x="7204" y="826"/>
                  </a:cubicBezTo>
                  <a:cubicBezTo>
                    <a:pt x="7007" y="916"/>
                    <a:pt x="6848" y="950"/>
                    <a:pt x="6704" y="950"/>
                  </a:cubicBezTo>
                  <a:cubicBezTo>
                    <a:pt x="6434" y="950"/>
                    <a:pt x="6217" y="829"/>
                    <a:pt x="5905" y="719"/>
                  </a:cubicBezTo>
                  <a:cubicBezTo>
                    <a:pt x="5576" y="602"/>
                    <a:pt x="5282" y="570"/>
                    <a:pt x="4969" y="570"/>
                  </a:cubicBezTo>
                  <a:cubicBezTo>
                    <a:pt x="4816" y="570"/>
                    <a:pt x="4658" y="578"/>
                    <a:pt x="4488" y="587"/>
                  </a:cubicBezTo>
                  <a:cubicBezTo>
                    <a:pt x="4462" y="588"/>
                    <a:pt x="4437" y="589"/>
                    <a:pt x="4412" y="589"/>
                  </a:cubicBezTo>
                  <a:cubicBezTo>
                    <a:pt x="4082" y="589"/>
                    <a:pt x="3822" y="477"/>
                    <a:pt x="3516" y="357"/>
                  </a:cubicBezTo>
                  <a:cubicBezTo>
                    <a:pt x="3360" y="296"/>
                    <a:pt x="3308" y="211"/>
                    <a:pt x="3125" y="211"/>
                  </a:cubicBezTo>
                  <a:cubicBezTo>
                    <a:pt x="3124" y="211"/>
                    <a:pt x="3123" y="211"/>
                    <a:pt x="3122" y="211"/>
                  </a:cubicBezTo>
                  <a:cubicBezTo>
                    <a:pt x="2904" y="211"/>
                    <a:pt x="2862" y="372"/>
                    <a:pt x="2676" y="407"/>
                  </a:cubicBezTo>
                  <a:cubicBezTo>
                    <a:pt x="2596" y="421"/>
                    <a:pt x="2531" y="427"/>
                    <a:pt x="2476" y="427"/>
                  </a:cubicBezTo>
                  <a:cubicBezTo>
                    <a:pt x="2223" y="427"/>
                    <a:pt x="2177" y="297"/>
                    <a:pt x="1916" y="212"/>
                  </a:cubicBezTo>
                  <a:cubicBezTo>
                    <a:pt x="1855" y="192"/>
                    <a:pt x="1797" y="184"/>
                    <a:pt x="1742" y="184"/>
                  </a:cubicBezTo>
                  <a:cubicBezTo>
                    <a:pt x="1504" y="184"/>
                    <a:pt x="1319" y="339"/>
                    <a:pt x="1086" y="339"/>
                  </a:cubicBezTo>
                  <a:cubicBezTo>
                    <a:pt x="1043" y="339"/>
                    <a:pt x="997" y="333"/>
                    <a:pt x="949" y="320"/>
                  </a:cubicBezTo>
                  <a:cubicBezTo>
                    <a:pt x="652" y="239"/>
                    <a:pt x="55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7"/>
            <p:cNvSpPr/>
            <p:nvPr/>
          </p:nvSpPr>
          <p:spPr>
            <a:xfrm>
              <a:off x="7323575" y="4213325"/>
              <a:ext cx="128750" cy="43500"/>
            </a:xfrm>
            <a:custGeom>
              <a:avLst/>
              <a:gdLst/>
              <a:ahLst/>
              <a:cxnLst/>
              <a:rect l="l" t="t" r="r" b="b"/>
              <a:pathLst>
                <a:path w="5150" h="1740" extrusionOk="0">
                  <a:moveTo>
                    <a:pt x="199" y="1"/>
                  </a:moveTo>
                  <a:cubicBezTo>
                    <a:pt x="75" y="1"/>
                    <a:pt x="0" y="160"/>
                    <a:pt x="126" y="247"/>
                  </a:cubicBezTo>
                  <a:cubicBezTo>
                    <a:pt x="621" y="581"/>
                    <a:pt x="1201" y="733"/>
                    <a:pt x="1795" y="773"/>
                  </a:cubicBezTo>
                  <a:cubicBezTo>
                    <a:pt x="2327" y="806"/>
                    <a:pt x="2702" y="1178"/>
                    <a:pt x="3215" y="1193"/>
                  </a:cubicBezTo>
                  <a:lnTo>
                    <a:pt x="3215" y="1194"/>
                  </a:lnTo>
                  <a:cubicBezTo>
                    <a:pt x="3222" y="1195"/>
                    <a:pt x="3230" y="1195"/>
                    <a:pt x="3237" y="1195"/>
                  </a:cubicBezTo>
                  <a:cubicBezTo>
                    <a:pt x="3443" y="1195"/>
                    <a:pt x="3375" y="1113"/>
                    <a:pt x="3436" y="1113"/>
                  </a:cubicBezTo>
                  <a:cubicBezTo>
                    <a:pt x="3471" y="1113"/>
                    <a:pt x="3549" y="1140"/>
                    <a:pt x="3746" y="1226"/>
                  </a:cubicBezTo>
                  <a:cubicBezTo>
                    <a:pt x="4380" y="1499"/>
                    <a:pt x="3872" y="1265"/>
                    <a:pt x="4146" y="1469"/>
                  </a:cubicBezTo>
                  <a:cubicBezTo>
                    <a:pt x="4298" y="1583"/>
                    <a:pt x="4394" y="1723"/>
                    <a:pt x="4602" y="1738"/>
                  </a:cubicBezTo>
                  <a:cubicBezTo>
                    <a:pt x="4618" y="1739"/>
                    <a:pt x="4634" y="1740"/>
                    <a:pt x="4650" y="1740"/>
                  </a:cubicBezTo>
                  <a:cubicBezTo>
                    <a:pt x="4893" y="1740"/>
                    <a:pt x="5038" y="1602"/>
                    <a:pt x="5112" y="1378"/>
                  </a:cubicBezTo>
                  <a:cubicBezTo>
                    <a:pt x="5149" y="1265"/>
                    <a:pt x="5061" y="1194"/>
                    <a:pt x="4969" y="1194"/>
                  </a:cubicBezTo>
                  <a:cubicBezTo>
                    <a:pt x="4908" y="1194"/>
                    <a:pt x="4846" y="1226"/>
                    <a:pt x="4818" y="1297"/>
                  </a:cubicBezTo>
                  <a:cubicBezTo>
                    <a:pt x="4809" y="1322"/>
                    <a:pt x="4790" y="1333"/>
                    <a:pt x="4763" y="1333"/>
                  </a:cubicBezTo>
                  <a:cubicBezTo>
                    <a:pt x="4566" y="1333"/>
                    <a:pt x="3957" y="731"/>
                    <a:pt x="3795" y="687"/>
                  </a:cubicBezTo>
                  <a:cubicBezTo>
                    <a:pt x="3723" y="668"/>
                    <a:pt x="3661" y="660"/>
                    <a:pt x="3605" y="660"/>
                  </a:cubicBezTo>
                  <a:cubicBezTo>
                    <a:pt x="3421" y="660"/>
                    <a:pt x="3301" y="742"/>
                    <a:pt x="3113" y="742"/>
                  </a:cubicBezTo>
                  <a:cubicBezTo>
                    <a:pt x="3025" y="742"/>
                    <a:pt x="2923" y="724"/>
                    <a:pt x="2793" y="673"/>
                  </a:cubicBezTo>
                  <a:cubicBezTo>
                    <a:pt x="1975" y="348"/>
                    <a:pt x="1110" y="372"/>
                    <a:pt x="261" y="14"/>
                  </a:cubicBezTo>
                  <a:cubicBezTo>
                    <a:pt x="239" y="5"/>
                    <a:pt x="218"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7"/>
            <p:cNvSpPr/>
            <p:nvPr/>
          </p:nvSpPr>
          <p:spPr>
            <a:xfrm>
              <a:off x="7576550" y="4155400"/>
              <a:ext cx="348200" cy="71925"/>
            </a:xfrm>
            <a:custGeom>
              <a:avLst/>
              <a:gdLst/>
              <a:ahLst/>
              <a:cxnLst/>
              <a:rect l="l" t="t" r="r" b="b"/>
              <a:pathLst>
                <a:path w="13928" h="2877" extrusionOk="0">
                  <a:moveTo>
                    <a:pt x="13808" y="0"/>
                  </a:moveTo>
                  <a:cubicBezTo>
                    <a:pt x="13788" y="0"/>
                    <a:pt x="13769" y="8"/>
                    <a:pt x="13753" y="27"/>
                  </a:cubicBezTo>
                  <a:cubicBezTo>
                    <a:pt x="13545" y="276"/>
                    <a:pt x="13545" y="345"/>
                    <a:pt x="13391" y="345"/>
                  </a:cubicBezTo>
                  <a:cubicBezTo>
                    <a:pt x="13335" y="345"/>
                    <a:pt x="13259" y="336"/>
                    <a:pt x="13145" y="323"/>
                  </a:cubicBezTo>
                  <a:cubicBezTo>
                    <a:pt x="13056" y="313"/>
                    <a:pt x="12970" y="308"/>
                    <a:pt x="12886" y="308"/>
                  </a:cubicBezTo>
                  <a:cubicBezTo>
                    <a:pt x="12582" y="308"/>
                    <a:pt x="12299" y="372"/>
                    <a:pt x="11999" y="497"/>
                  </a:cubicBezTo>
                  <a:cubicBezTo>
                    <a:pt x="11156" y="848"/>
                    <a:pt x="10660" y="1241"/>
                    <a:pt x="9708" y="1241"/>
                  </a:cubicBezTo>
                  <a:cubicBezTo>
                    <a:pt x="9698" y="1241"/>
                    <a:pt x="9689" y="1241"/>
                    <a:pt x="9679" y="1241"/>
                  </a:cubicBezTo>
                  <a:cubicBezTo>
                    <a:pt x="9663" y="1241"/>
                    <a:pt x="9647" y="1241"/>
                    <a:pt x="9631" y="1241"/>
                  </a:cubicBezTo>
                  <a:cubicBezTo>
                    <a:pt x="9046" y="1241"/>
                    <a:pt x="8777" y="1363"/>
                    <a:pt x="8216" y="1564"/>
                  </a:cubicBezTo>
                  <a:cubicBezTo>
                    <a:pt x="7483" y="1828"/>
                    <a:pt x="6596" y="1778"/>
                    <a:pt x="5822" y="1852"/>
                  </a:cubicBezTo>
                  <a:cubicBezTo>
                    <a:pt x="5232" y="1909"/>
                    <a:pt x="4643" y="1967"/>
                    <a:pt x="4057" y="2052"/>
                  </a:cubicBezTo>
                  <a:cubicBezTo>
                    <a:pt x="3244" y="2171"/>
                    <a:pt x="2269" y="2563"/>
                    <a:pt x="1386" y="2563"/>
                  </a:cubicBezTo>
                  <a:cubicBezTo>
                    <a:pt x="968" y="2563"/>
                    <a:pt x="570" y="2475"/>
                    <a:pt x="219" y="2230"/>
                  </a:cubicBezTo>
                  <a:cubicBezTo>
                    <a:pt x="198" y="2214"/>
                    <a:pt x="176" y="2208"/>
                    <a:pt x="156" y="2208"/>
                  </a:cubicBezTo>
                  <a:cubicBezTo>
                    <a:pt x="65" y="2208"/>
                    <a:pt x="0" y="2341"/>
                    <a:pt x="72" y="2422"/>
                  </a:cubicBezTo>
                  <a:cubicBezTo>
                    <a:pt x="379" y="2768"/>
                    <a:pt x="791" y="2877"/>
                    <a:pt x="1221" y="2877"/>
                  </a:cubicBezTo>
                  <a:cubicBezTo>
                    <a:pt x="1513" y="2877"/>
                    <a:pt x="1813" y="2827"/>
                    <a:pt x="2094" y="2766"/>
                  </a:cubicBezTo>
                  <a:cubicBezTo>
                    <a:pt x="3438" y="2477"/>
                    <a:pt x="4733" y="2196"/>
                    <a:pt x="6109" y="2059"/>
                  </a:cubicBezTo>
                  <a:cubicBezTo>
                    <a:pt x="6674" y="2002"/>
                    <a:pt x="7260" y="1974"/>
                    <a:pt x="7818" y="1864"/>
                  </a:cubicBezTo>
                  <a:cubicBezTo>
                    <a:pt x="8470" y="1737"/>
                    <a:pt x="8941" y="1381"/>
                    <a:pt x="9639" y="1381"/>
                  </a:cubicBezTo>
                  <a:cubicBezTo>
                    <a:pt x="9652" y="1381"/>
                    <a:pt x="9664" y="1381"/>
                    <a:pt x="9677" y="1382"/>
                  </a:cubicBezTo>
                  <a:cubicBezTo>
                    <a:pt x="9757" y="1383"/>
                    <a:pt x="9833" y="1384"/>
                    <a:pt x="9907" y="1384"/>
                  </a:cubicBezTo>
                  <a:cubicBezTo>
                    <a:pt x="10322" y="1384"/>
                    <a:pt x="10661" y="1348"/>
                    <a:pt x="11092" y="1160"/>
                  </a:cubicBezTo>
                  <a:cubicBezTo>
                    <a:pt x="11655" y="914"/>
                    <a:pt x="12245" y="530"/>
                    <a:pt x="12859" y="530"/>
                  </a:cubicBezTo>
                  <a:cubicBezTo>
                    <a:pt x="13067" y="530"/>
                    <a:pt x="13277" y="574"/>
                    <a:pt x="13490" y="681"/>
                  </a:cubicBezTo>
                  <a:cubicBezTo>
                    <a:pt x="13507" y="690"/>
                    <a:pt x="13525" y="694"/>
                    <a:pt x="13542" y="694"/>
                  </a:cubicBezTo>
                  <a:cubicBezTo>
                    <a:pt x="13587" y="694"/>
                    <a:pt x="13628" y="666"/>
                    <a:pt x="13644" y="618"/>
                  </a:cubicBezTo>
                  <a:cubicBezTo>
                    <a:pt x="13688" y="435"/>
                    <a:pt x="13769" y="273"/>
                    <a:pt x="13887" y="129"/>
                  </a:cubicBezTo>
                  <a:cubicBezTo>
                    <a:pt x="13928" y="71"/>
                    <a:pt x="13867" y="0"/>
                    <a:pt x="13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7"/>
            <p:cNvSpPr/>
            <p:nvPr/>
          </p:nvSpPr>
          <p:spPr>
            <a:xfrm>
              <a:off x="7322800" y="4153650"/>
              <a:ext cx="207900" cy="65925"/>
            </a:xfrm>
            <a:custGeom>
              <a:avLst/>
              <a:gdLst/>
              <a:ahLst/>
              <a:cxnLst/>
              <a:rect l="l" t="t" r="r" b="b"/>
              <a:pathLst>
                <a:path w="8316" h="2637" extrusionOk="0">
                  <a:moveTo>
                    <a:pt x="228" y="1"/>
                  </a:moveTo>
                  <a:cubicBezTo>
                    <a:pt x="118" y="1"/>
                    <a:pt x="1" y="132"/>
                    <a:pt x="81" y="239"/>
                  </a:cubicBezTo>
                  <a:cubicBezTo>
                    <a:pt x="285" y="512"/>
                    <a:pt x="506" y="716"/>
                    <a:pt x="833" y="840"/>
                  </a:cubicBezTo>
                  <a:cubicBezTo>
                    <a:pt x="1015" y="910"/>
                    <a:pt x="1215" y="950"/>
                    <a:pt x="1412" y="950"/>
                  </a:cubicBezTo>
                  <a:cubicBezTo>
                    <a:pt x="1443" y="950"/>
                    <a:pt x="1474" y="949"/>
                    <a:pt x="1505" y="947"/>
                  </a:cubicBezTo>
                  <a:cubicBezTo>
                    <a:pt x="1607" y="940"/>
                    <a:pt x="1821" y="844"/>
                    <a:pt x="1938" y="844"/>
                  </a:cubicBezTo>
                  <a:cubicBezTo>
                    <a:pt x="1947" y="844"/>
                    <a:pt x="1956" y="845"/>
                    <a:pt x="1964" y="846"/>
                  </a:cubicBezTo>
                  <a:cubicBezTo>
                    <a:pt x="2335" y="911"/>
                    <a:pt x="2784" y="1511"/>
                    <a:pt x="3128" y="1736"/>
                  </a:cubicBezTo>
                  <a:cubicBezTo>
                    <a:pt x="3507" y="1984"/>
                    <a:pt x="3807" y="2147"/>
                    <a:pt x="4256" y="2168"/>
                  </a:cubicBezTo>
                  <a:cubicBezTo>
                    <a:pt x="4652" y="2189"/>
                    <a:pt x="4862" y="2287"/>
                    <a:pt x="5229" y="2394"/>
                  </a:cubicBezTo>
                  <a:cubicBezTo>
                    <a:pt x="5369" y="2435"/>
                    <a:pt x="5469" y="2463"/>
                    <a:pt x="5609" y="2463"/>
                  </a:cubicBezTo>
                  <a:cubicBezTo>
                    <a:pt x="5611" y="2463"/>
                    <a:pt x="5613" y="2463"/>
                    <a:pt x="5615" y="2463"/>
                  </a:cubicBezTo>
                  <a:cubicBezTo>
                    <a:pt x="6098" y="2463"/>
                    <a:pt x="6359" y="2215"/>
                    <a:pt x="6721" y="2215"/>
                  </a:cubicBezTo>
                  <a:cubicBezTo>
                    <a:pt x="6878" y="2215"/>
                    <a:pt x="7055" y="2262"/>
                    <a:pt x="7277" y="2396"/>
                  </a:cubicBezTo>
                  <a:cubicBezTo>
                    <a:pt x="7453" y="2502"/>
                    <a:pt x="7718" y="2637"/>
                    <a:pt x="7936" y="2637"/>
                  </a:cubicBezTo>
                  <a:cubicBezTo>
                    <a:pt x="8116" y="2637"/>
                    <a:pt x="8263" y="2545"/>
                    <a:pt x="8303" y="2270"/>
                  </a:cubicBezTo>
                  <a:cubicBezTo>
                    <a:pt x="8315" y="2183"/>
                    <a:pt x="8251" y="2127"/>
                    <a:pt x="8187" y="2127"/>
                  </a:cubicBezTo>
                  <a:cubicBezTo>
                    <a:pt x="8144" y="2127"/>
                    <a:pt x="8101" y="2152"/>
                    <a:pt x="8081" y="2209"/>
                  </a:cubicBezTo>
                  <a:cubicBezTo>
                    <a:pt x="8054" y="2286"/>
                    <a:pt x="8000" y="2316"/>
                    <a:pt x="7930" y="2316"/>
                  </a:cubicBezTo>
                  <a:cubicBezTo>
                    <a:pt x="7675" y="2316"/>
                    <a:pt x="7208" y="1912"/>
                    <a:pt x="7048" y="1859"/>
                  </a:cubicBezTo>
                  <a:cubicBezTo>
                    <a:pt x="6963" y="1830"/>
                    <a:pt x="6879" y="1819"/>
                    <a:pt x="6796" y="1819"/>
                  </a:cubicBezTo>
                  <a:cubicBezTo>
                    <a:pt x="6638" y="1819"/>
                    <a:pt x="6482" y="1860"/>
                    <a:pt x="6326" y="1907"/>
                  </a:cubicBezTo>
                  <a:cubicBezTo>
                    <a:pt x="6081" y="1981"/>
                    <a:pt x="5877" y="2019"/>
                    <a:pt x="5667" y="2019"/>
                  </a:cubicBezTo>
                  <a:cubicBezTo>
                    <a:pt x="5474" y="2019"/>
                    <a:pt x="5277" y="1987"/>
                    <a:pt x="5037" y="1918"/>
                  </a:cubicBezTo>
                  <a:cubicBezTo>
                    <a:pt x="4709" y="1825"/>
                    <a:pt x="4599" y="1836"/>
                    <a:pt x="4258" y="1817"/>
                  </a:cubicBezTo>
                  <a:cubicBezTo>
                    <a:pt x="3826" y="1791"/>
                    <a:pt x="3454" y="1552"/>
                    <a:pt x="3101" y="1307"/>
                  </a:cubicBezTo>
                  <a:cubicBezTo>
                    <a:pt x="2828" y="1119"/>
                    <a:pt x="2563" y="734"/>
                    <a:pt x="2284" y="574"/>
                  </a:cubicBezTo>
                  <a:cubicBezTo>
                    <a:pt x="2199" y="525"/>
                    <a:pt x="2151" y="510"/>
                    <a:pt x="2107" y="510"/>
                  </a:cubicBezTo>
                  <a:cubicBezTo>
                    <a:pt x="2050" y="510"/>
                    <a:pt x="2001" y="536"/>
                    <a:pt x="1881" y="540"/>
                  </a:cubicBezTo>
                  <a:cubicBezTo>
                    <a:pt x="1721" y="546"/>
                    <a:pt x="1573" y="554"/>
                    <a:pt x="1434" y="554"/>
                  </a:cubicBezTo>
                  <a:cubicBezTo>
                    <a:pt x="1009" y="554"/>
                    <a:pt x="666" y="480"/>
                    <a:pt x="326" y="49"/>
                  </a:cubicBezTo>
                  <a:cubicBezTo>
                    <a:pt x="299" y="15"/>
                    <a:pt x="264"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7"/>
            <p:cNvSpPr/>
            <p:nvPr/>
          </p:nvSpPr>
          <p:spPr>
            <a:xfrm>
              <a:off x="7723475" y="4089150"/>
              <a:ext cx="192450" cy="68525"/>
            </a:xfrm>
            <a:custGeom>
              <a:avLst/>
              <a:gdLst/>
              <a:ahLst/>
              <a:cxnLst/>
              <a:rect l="l" t="t" r="r" b="b"/>
              <a:pathLst>
                <a:path w="7698" h="2741" extrusionOk="0">
                  <a:moveTo>
                    <a:pt x="7331" y="1"/>
                  </a:moveTo>
                  <a:cubicBezTo>
                    <a:pt x="7276" y="1"/>
                    <a:pt x="7224" y="73"/>
                    <a:pt x="7253" y="133"/>
                  </a:cubicBezTo>
                  <a:cubicBezTo>
                    <a:pt x="7158" y="388"/>
                    <a:pt x="7059" y="516"/>
                    <a:pt x="6955" y="516"/>
                  </a:cubicBezTo>
                  <a:cubicBezTo>
                    <a:pt x="6920" y="516"/>
                    <a:pt x="6884" y="501"/>
                    <a:pt x="6847" y="471"/>
                  </a:cubicBezTo>
                  <a:cubicBezTo>
                    <a:pt x="6828" y="455"/>
                    <a:pt x="6807" y="441"/>
                    <a:pt x="6784" y="429"/>
                  </a:cubicBezTo>
                  <a:cubicBezTo>
                    <a:pt x="6783" y="429"/>
                    <a:pt x="6782" y="429"/>
                    <a:pt x="6781" y="429"/>
                  </a:cubicBezTo>
                  <a:cubicBezTo>
                    <a:pt x="6754" y="429"/>
                    <a:pt x="6716" y="378"/>
                    <a:pt x="6677" y="378"/>
                  </a:cubicBezTo>
                  <a:cubicBezTo>
                    <a:pt x="6674" y="378"/>
                    <a:pt x="6671" y="378"/>
                    <a:pt x="6667" y="379"/>
                  </a:cubicBezTo>
                  <a:cubicBezTo>
                    <a:pt x="6475" y="428"/>
                    <a:pt x="6455" y="384"/>
                    <a:pt x="6302" y="532"/>
                  </a:cubicBezTo>
                  <a:cubicBezTo>
                    <a:pt x="6221" y="609"/>
                    <a:pt x="6205" y="787"/>
                    <a:pt x="6128" y="850"/>
                  </a:cubicBezTo>
                  <a:cubicBezTo>
                    <a:pt x="6056" y="909"/>
                    <a:pt x="5691" y="913"/>
                    <a:pt x="5606" y="932"/>
                  </a:cubicBezTo>
                  <a:cubicBezTo>
                    <a:pt x="5330" y="992"/>
                    <a:pt x="5212" y="1002"/>
                    <a:pt x="4988" y="1199"/>
                  </a:cubicBezTo>
                  <a:cubicBezTo>
                    <a:pt x="4851" y="1316"/>
                    <a:pt x="4738" y="1543"/>
                    <a:pt x="4587" y="1631"/>
                  </a:cubicBezTo>
                  <a:cubicBezTo>
                    <a:pt x="4443" y="1715"/>
                    <a:pt x="3919" y="1716"/>
                    <a:pt x="3771" y="1752"/>
                  </a:cubicBezTo>
                  <a:cubicBezTo>
                    <a:pt x="3507" y="1812"/>
                    <a:pt x="3310" y="1959"/>
                    <a:pt x="3051" y="2033"/>
                  </a:cubicBezTo>
                  <a:cubicBezTo>
                    <a:pt x="2129" y="2301"/>
                    <a:pt x="1093" y="2329"/>
                    <a:pt x="147" y="2509"/>
                  </a:cubicBezTo>
                  <a:cubicBezTo>
                    <a:pt x="1" y="2536"/>
                    <a:pt x="54" y="2740"/>
                    <a:pt x="189" y="2740"/>
                  </a:cubicBezTo>
                  <a:cubicBezTo>
                    <a:pt x="195" y="2740"/>
                    <a:pt x="202" y="2740"/>
                    <a:pt x="209" y="2739"/>
                  </a:cubicBezTo>
                  <a:cubicBezTo>
                    <a:pt x="866" y="2644"/>
                    <a:pt x="1519" y="2525"/>
                    <a:pt x="2174" y="2410"/>
                  </a:cubicBezTo>
                  <a:cubicBezTo>
                    <a:pt x="2746" y="2310"/>
                    <a:pt x="3342" y="2086"/>
                    <a:pt x="3913" y="2025"/>
                  </a:cubicBezTo>
                  <a:cubicBezTo>
                    <a:pt x="3938" y="2022"/>
                    <a:pt x="3961" y="2021"/>
                    <a:pt x="3981" y="2021"/>
                  </a:cubicBezTo>
                  <a:cubicBezTo>
                    <a:pt x="4094" y="2021"/>
                    <a:pt x="4132" y="2056"/>
                    <a:pt x="4213" y="2056"/>
                  </a:cubicBezTo>
                  <a:cubicBezTo>
                    <a:pt x="4253" y="2056"/>
                    <a:pt x="4304" y="2047"/>
                    <a:pt x="4379" y="2022"/>
                  </a:cubicBezTo>
                  <a:cubicBezTo>
                    <a:pt x="4592" y="1950"/>
                    <a:pt x="4711" y="1764"/>
                    <a:pt x="4875" y="1629"/>
                  </a:cubicBezTo>
                  <a:cubicBezTo>
                    <a:pt x="5208" y="1354"/>
                    <a:pt x="5192" y="1411"/>
                    <a:pt x="5818" y="1250"/>
                  </a:cubicBezTo>
                  <a:cubicBezTo>
                    <a:pt x="6101" y="1177"/>
                    <a:pt x="6079" y="1246"/>
                    <a:pt x="6318" y="1053"/>
                  </a:cubicBezTo>
                  <a:cubicBezTo>
                    <a:pt x="6546" y="871"/>
                    <a:pt x="6339" y="786"/>
                    <a:pt x="6786" y="777"/>
                  </a:cubicBezTo>
                  <a:cubicBezTo>
                    <a:pt x="6787" y="777"/>
                    <a:pt x="6788" y="777"/>
                    <a:pt x="6790" y="777"/>
                  </a:cubicBezTo>
                  <a:cubicBezTo>
                    <a:pt x="6863" y="777"/>
                    <a:pt x="6936" y="861"/>
                    <a:pt x="7013" y="861"/>
                  </a:cubicBezTo>
                  <a:cubicBezTo>
                    <a:pt x="7017" y="861"/>
                    <a:pt x="7020" y="861"/>
                    <a:pt x="7024" y="860"/>
                  </a:cubicBezTo>
                  <a:cubicBezTo>
                    <a:pt x="7510" y="806"/>
                    <a:pt x="7698" y="418"/>
                    <a:pt x="7385" y="30"/>
                  </a:cubicBezTo>
                  <a:cubicBezTo>
                    <a:pt x="7369" y="9"/>
                    <a:pt x="7350" y="1"/>
                    <a:pt x="7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7"/>
            <p:cNvSpPr/>
            <p:nvPr/>
          </p:nvSpPr>
          <p:spPr>
            <a:xfrm>
              <a:off x="7416525" y="4137225"/>
              <a:ext cx="272300" cy="33175"/>
            </a:xfrm>
            <a:custGeom>
              <a:avLst/>
              <a:gdLst/>
              <a:ahLst/>
              <a:cxnLst/>
              <a:rect l="l" t="t" r="r" b="b"/>
              <a:pathLst>
                <a:path w="10892" h="1327" extrusionOk="0">
                  <a:moveTo>
                    <a:pt x="186" y="0"/>
                  </a:moveTo>
                  <a:cubicBezTo>
                    <a:pt x="43" y="0"/>
                    <a:pt x="0" y="241"/>
                    <a:pt x="161" y="307"/>
                  </a:cubicBezTo>
                  <a:cubicBezTo>
                    <a:pt x="1357" y="801"/>
                    <a:pt x="2656" y="1181"/>
                    <a:pt x="3958" y="1239"/>
                  </a:cubicBezTo>
                  <a:cubicBezTo>
                    <a:pt x="3992" y="1241"/>
                    <a:pt x="4026" y="1241"/>
                    <a:pt x="4060" y="1241"/>
                  </a:cubicBezTo>
                  <a:cubicBezTo>
                    <a:pt x="4571" y="1241"/>
                    <a:pt x="5024" y="1079"/>
                    <a:pt x="5525" y="1048"/>
                  </a:cubicBezTo>
                  <a:cubicBezTo>
                    <a:pt x="5549" y="1047"/>
                    <a:pt x="5571" y="1046"/>
                    <a:pt x="5594" y="1046"/>
                  </a:cubicBezTo>
                  <a:cubicBezTo>
                    <a:pt x="5976" y="1046"/>
                    <a:pt x="6168" y="1247"/>
                    <a:pt x="6486" y="1247"/>
                  </a:cubicBezTo>
                  <a:cubicBezTo>
                    <a:pt x="6551" y="1247"/>
                    <a:pt x="6621" y="1239"/>
                    <a:pt x="6699" y="1219"/>
                  </a:cubicBezTo>
                  <a:cubicBezTo>
                    <a:pt x="7013" y="1138"/>
                    <a:pt x="7132" y="1072"/>
                    <a:pt x="7333" y="1072"/>
                  </a:cubicBezTo>
                  <a:cubicBezTo>
                    <a:pt x="7409" y="1072"/>
                    <a:pt x="7496" y="1081"/>
                    <a:pt x="7609" y="1103"/>
                  </a:cubicBezTo>
                  <a:cubicBezTo>
                    <a:pt x="7778" y="1134"/>
                    <a:pt x="7940" y="1192"/>
                    <a:pt x="8111" y="1215"/>
                  </a:cubicBezTo>
                  <a:cubicBezTo>
                    <a:pt x="8180" y="1224"/>
                    <a:pt x="8241" y="1228"/>
                    <a:pt x="8296" y="1228"/>
                  </a:cubicBezTo>
                  <a:cubicBezTo>
                    <a:pt x="8521" y="1228"/>
                    <a:pt x="8657" y="1159"/>
                    <a:pt x="8899" y="1071"/>
                  </a:cubicBezTo>
                  <a:cubicBezTo>
                    <a:pt x="9136" y="985"/>
                    <a:pt x="9265" y="949"/>
                    <a:pt x="9349" y="949"/>
                  </a:cubicBezTo>
                  <a:cubicBezTo>
                    <a:pt x="9516" y="949"/>
                    <a:pt x="9508" y="1088"/>
                    <a:pt x="9825" y="1235"/>
                  </a:cubicBezTo>
                  <a:cubicBezTo>
                    <a:pt x="9905" y="1270"/>
                    <a:pt x="9982" y="1316"/>
                    <a:pt x="10070" y="1326"/>
                  </a:cubicBezTo>
                  <a:cubicBezTo>
                    <a:pt x="10075" y="1326"/>
                    <a:pt x="10080" y="1326"/>
                    <a:pt x="10086" y="1326"/>
                  </a:cubicBezTo>
                  <a:cubicBezTo>
                    <a:pt x="10295" y="1326"/>
                    <a:pt x="10682" y="948"/>
                    <a:pt x="10705" y="948"/>
                  </a:cubicBezTo>
                  <a:cubicBezTo>
                    <a:pt x="10705" y="948"/>
                    <a:pt x="10706" y="948"/>
                    <a:pt x="10706" y="948"/>
                  </a:cubicBezTo>
                  <a:cubicBezTo>
                    <a:pt x="10716" y="952"/>
                    <a:pt x="10727" y="953"/>
                    <a:pt x="10736" y="953"/>
                  </a:cubicBezTo>
                  <a:cubicBezTo>
                    <a:pt x="10834" y="953"/>
                    <a:pt x="10892" y="796"/>
                    <a:pt x="10790" y="750"/>
                  </a:cubicBezTo>
                  <a:cubicBezTo>
                    <a:pt x="10721" y="719"/>
                    <a:pt x="10678" y="707"/>
                    <a:pt x="10643" y="707"/>
                  </a:cubicBezTo>
                  <a:cubicBezTo>
                    <a:pt x="10578" y="707"/>
                    <a:pt x="10538" y="746"/>
                    <a:pt x="10412" y="774"/>
                  </a:cubicBezTo>
                  <a:cubicBezTo>
                    <a:pt x="10377" y="819"/>
                    <a:pt x="10346" y="866"/>
                    <a:pt x="10319" y="916"/>
                  </a:cubicBezTo>
                  <a:cubicBezTo>
                    <a:pt x="10235" y="957"/>
                    <a:pt x="10157" y="978"/>
                    <a:pt x="10085" y="978"/>
                  </a:cubicBezTo>
                  <a:cubicBezTo>
                    <a:pt x="9948" y="978"/>
                    <a:pt x="9833" y="904"/>
                    <a:pt x="9739" y="755"/>
                  </a:cubicBezTo>
                  <a:cubicBezTo>
                    <a:pt x="9639" y="679"/>
                    <a:pt x="9537" y="582"/>
                    <a:pt x="9412" y="547"/>
                  </a:cubicBezTo>
                  <a:cubicBezTo>
                    <a:pt x="9347" y="528"/>
                    <a:pt x="9293" y="520"/>
                    <a:pt x="9247" y="520"/>
                  </a:cubicBezTo>
                  <a:cubicBezTo>
                    <a:pt x="9104" y="520"/>
                    <a:pt x="9020" y="595"/>
                    <a:pt x="8844" y="679"/>
                  </a:cubicBezTo>
                  <a:cubicBezTo>
                    <a:pt x="8623" y="786"/>
                    <a:pt x="8436" y="821"/>
                    <a:pt x="8263" y="821"/>
                  </a:cubicBezTo>
                  <a:cubicBezTo>
                    <a:pt x="7938" y="821"/>
                    <a:pt x="7660" y="698"/>
                    <a:pt x="7292" y="698"/>
                  </a:cubicBezTo>
                  <a:cubicBezTo>
                    <a:pt x="7236" y="698"/>
                    <a:pt x="7178" y="701"/>
                    <a:pt x="7117" y="708"/>
                  </a:cubicBezTo>
                  <a:cubicBezTo>
                    <a:pt x="6996" y="720"/>
                    <a:pt x="6892" y="773"/>
                    <a:pt x="6776" y="793"/>
                  </a:cubicBezTo>
                  <a:cubicBezTo>
                    <a:pt x="6518" y="838"/>
                    <a:pt x="6379" y="854"/>
                    <a:pt x="6301" y="854"/>
                  </a:cubicBezTo>
                  <a:cubicBezTo>
                    <a:pt x="6102" y="854"/>
                    <a:pt x="6296" y="750"/>
                    <a:pt x="5956" y="744"/>
                  </a:cubicBezTo>
                  <a:cubicBezTo>
                    <a:pt x="5943" y="744"/>
                    <a:pt x="5930" y="744"/>
                    <a:pt x="5917" y="744"/>
                  </a:cubicBezTo>
                  <a:cubicBezTo>
                    <a:pt x="5386" y="744"/>
                    <a:pt x="4896" y="926"/>
                    <a:pt x="4357" y="939"/>
                  </a:cubicBezTo>
                  <a:cubicBezTo>
                    <a:pt x="4310" y="940"/>
                    <a:pt x="4264" y="941"/>
                    <a:pt x="4217" y="941"/>
                  </a:cubicBezTo>
                  <a:cubicBezTo>
                    <a:pt x="2878" y="941"/>
                    <a:pt x="1471" y="496"/>
                    <a:pt x="242" y="11"/>
                  </a:cubicBezTo>
                  <a:cubicBezTo>
                    <a:pt x="222" y="4"/>
                    <a:pt x="203"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7"/>
            <p:cNvSpPr/>
            <p:nvPr/>
          </p:nvSpPr>
          <p:spPr>
            <a:xfrm>
              <a:off x="7292875" y="4101325"/>
              <a:ext cx="101825" cy="40050"/>
            </a:xfrm>
            <a:custGeom>
              <a:avLst/>
              <a:gdLst/>
              <a:ahLst/>
              <a:cxnLst/>
              <a:rect l="l" t="t" r="r" b="b"/>
              <a:pathLst>
                <a:path w="4073" h="1602" extrusionOk="0">
                  <a:moveTo>
                    <a:pt x="1899" y="718"/>
                  </a:moveTo>
                  <a:cubicBezTo>
                    <a:pt x="1898" y="719"/>
                    <a:pt x="1897" y="719"/>
                    <a:pt x="1896" y="719"/>
                  </a:cubicBezTo>
                  <a:lnTo>
                    <a:pt x="1896" y="719"/>
                  </a:lnTo>
                  <a:cubicBezTo>
                    <a:pt x="1897" y="719"/>
                    <a:pt x="1898" y="719"/>
                    <a:pt x="1899" y="718"/>
                  </a:cubicBezTo>
                  <a:close/>
                  <a:moveTo>
                    <a:pt x="291" y="1"/>
                  </a:moveTo>
                  <a:cubicBezTo>
                    <a:pt x="246" y="1"/>
                    <a:pt x="200" y="3"/>
                    <a:pt x="154" y="8"/>
                  </a:cubicBezTo>
                  <a:cubicBezTo>
                    <a:pt x="49" y="21"/>
                    <a:pt x="0" y="186"/>
                    <a:pt x="126" y="211"/>
                  </a:cubicBezTo>
                  <a:cubicBezTo>
                    <a:pt x="612" y="309"/>
                    <a:pt x="969" y="422"/>
                    <a:pt x="1298" y="818"/>
                  </a:cubicBezTo>
                  <a:cubicBezTo>
                    <a:pt x="1321" y="846"/>
                    <a:pt x="1359" y="857"/>
                    <a:pt x="1394" y="857"/>
                  </a:cubicBezTo>
                  <a:cubicBezTo>
                    <a:pt x="1407" y="857"/>
                    <a:pt x="1419" y="856"/>
                    <a:pt x="1431" y="854"/>
                  </a:cubicBezTo>
                  <a:cubicBezTo>
                    <a:pt x="1590" y="821"/>
                    <a:pt x="1747" y="788"/>
                    <a:pt x="1896" y="719"/>
                  </a:cubicBezTo>
                  <a:lnTo>
                    <a:pt x="1896" y="719"/>
                  </a:lnTo>
                  <a:cubicBezTo>
                    <a:pt x="1894" y="721"/>
                    <a:pt x="1892" y="721"/>
                    <a:pt x="1892" y="721"/>
                  </a:cubicBezTo>
                  <a:cubicBezTo>
                    <a:pt x="1882" y="721"/>
                    <a:pt x="2390" y="444"/>
                    <a:pt x="2306" y="444"/>
                  </a:cubicBezTo>
                  <a:cubicBezTo>
                    <a:pt x="2305" y="444"/>
                    <a:pt x="2305" y="444"/>
                    <a:pt x="2304" y="444"/>
                  </a:cubicBezTo>
                  <a:lnTo>
                    <a:pt x="2304" y="444"/>
                  </a:lnTo>
                  <a:cubicBezTo>
                    <a:pt x="2310" y="443"/>
                    <a:pt x="2317" y="443"/>
                    <a:pt x="2323" y="443"/>
                  </a:cubicBezTo>
                  <a:cubicBezTo>
                    <a:pt x="2733" y="443"/>
                    <a:pt x="3110" y="1207"/>
                    <a:pt x="3327" y="1515"/>
                  </a:cubicBezTo>
                  <a:cubicBezTo>
                    <a:pt x="3364" y="1568"/>
                    <a:pt x="3424" y="1601"/>
                    <a:pt x="3484" y="1601"/>
                  </a:cubicBezTo>
                  <a:cubicBezTo>
                    <a:pt x="3526" y="1601"/>
                    <a:pt x="3568" y="1585"/>
                    <a:pt x="3603" y="1550"/>
                  </a:cubicBezTo>
                  <a:cubicBezTo>
                    <a:pt x="3734" y="1415"/>
                    <a:pt x="3860" y="1285"/>
                    <a:pt x="3979" y="1138"/>
                  </a:cubicBezTo>
                  <a:cubicBezTo>
                    <a:pt x="4072" y="1022"/>
                    <a:pt x="3986" y="888"/>
                    <a:pt x="3872" y="888"/>
                  </a:cubicBezTo>
                  <a:cubicBezTo>
                    <a:pt x="3839" y="888"/>
                    <a:pt x="3802" y="900"/>
                    <a:pt x="3768" y="928"/>
                  </a:cubicBezTo>
                  <a:cubicBezTo>
                    <a:pt x="3674" y="1001"/>
                    <a:pt x="3589" y="1079"/>
                    <a:pt x="3505" y="1159"/>
                  </a:cubicBezTo>
                  <a:cubicBezTo>
                    <a:pt x="3222" y="735"/>
                    <a:pt x="2842" y="73"/>
                    <a:pt x="2372" y="73"/>
                  </a:cubicBezTo>
                  <a:cubicBezTo>
                    <a:pt x="2325" y="73"/>
                    <a:pt x="2277" y="80"/>
                    <a:pt x="2229" y="94"/>
                  </a:cubicBezTo>
                  <a:cubicBezTo>
                    <a:pt x="2053" y="144"/>
                    <a:pt x="1926" y="406"/>
                    <a:pt x="1753" y="468"/>
                  </a:cubicBezTo>
                  <a:cubicBezTo>
                    <a:pt x="1656" y="502"/>
                    <a:pt x="1584" y="517"/>
                    <a:pt x="1525" y="517"/>
                  </a:cubicBezTo>
                  <a:cubicBezTo>
                    <a:pt x="1362" y="517"/>
                    <a:pt x="1304" y="408"/>
                    <a:pt x="1143" y="294"/>
                  </a:cubicBezTo>
                  <a:cubicBezTo>
                    <a:pt x="888" y="113"/>
                    <a:pt x="598"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7"/>
            <p:cNvSpPr/>
            <p:nvPr/>
          </p:nvSpPr>
          <p:spPr>
            <a:xfrm>
              <a:off x="7813325" y="4021500"/>
              <a:ext cx="91900" cy="39425"/>
            </a:xfrm>
            <a:custGeom>
              <a:avLst/>
              <a:gdLst/>
              <a:ahLst/>
              <a:cxnLst/>
              <a:rect l="l" t="t" r="r" b="b"/>
              <a:pathLst>
                <a:path w="3676" h="1577" extrusionOk="0">
                  <a:moveTo>
                    <a:pt x="3369" y="1"/>
                  </a:moveTo>
                  <a:cubicBezTo>
                    <a:pt x="3316" y="1"/>
                    <a:pt x="3264" y="43"/>
                    <a:pt x="3279" y="113"/>
                  </a:cubicBezTo>
                  <a:cubicBezTo>
                    <a:pt x="3346" y="410"/>
                    <a:pt x="2355" y="412"/>
                    <a:pt x="2181" y="482"/>
                  </a:cubicBezTo>
                  <a:cubicBezTo>
                    <a:pt x="2035" y="540"/>
                    <a:pt x="1990" y="606"/>
                    <a:pt x="1871" y="717"/>
                  </a:cubicBezTo>
                  <a:cubicBezTo>
                    <a:pt x="1599" y="970"/>
                    <a:pt x="1463" y="1149"/>
                    <a:pt x="1088" y="1170"/>
                  </a:cubicBezTo>
                  <a:cubicBezTo>
                    <a:pt x="1051" y="1172"/>
                    <a:pt x="1015" y="1173"/>
                    <a:pt x="978" y="1173"/>
                  </a:cubicBezTo>
                  <a:cubicBezTo>
                    <a:pt x="926" y="1173"/>
                    <a:pt x="874" y="1172"/>
                    <a:pt x="822" y="1172"/>
                  </a:cubicBezTo>
                  <a:cubicBezTo>
                    <a:pt x="781" y="1172"/>
                    <a:pt x="740" y="1173"/>
                    <a:pt x="700" y="1176"/>
                  </a:cubicBezTo>
                  <a:cubicBezTo>
                    <a:pt x="467" y="1192"/>
                    <a:pt x="301" y="1226"/>
                    <a:pt x="102" y="1346"/>
                  </a:cubicBezTo>
                  <a:cubicBezTo>
                    <a:pt x="0" y="1408"/>
                    <a:pt x="48" y="1576"/>
                    <a:pt x="155" y="1576"/>
                  </a:cubicBezTo>
                  <a:cubicBezTo>
                    <a:pt x="167" y="1576"/>
                    <a:pt x="180" y="1574"/>
                    <a:pt x="194" y="1569"/>
                  </a:cubicBezTo>
                  <a:cubicBezTo>
                    <a:pt x="623" y="1422"/>
                    <a:pt x="1069" y="1537"/>
                    <a:pt x="1488" y="1403"/>
                  </a:cubicBezTo>
                  <a:cubicBezTo>
                    <a:pt x="1916" y="1269"/>
                    <a:pt x="2048" y="800"/>
                    <a:pt x="2507" y="698"/>
                  </a:cubicBezTo>
                  <a:cubicBezTo>
                    <a:pt x="2866" y="620"/>
                    <a:pt x="3675" y="729"/>
                    <a:pt x="3457" y="65"/>
                  </a:cubicBezTo>
                  <a:cubicBezTo>
                    <a:pt x="3442" y="20"/>
                    <a:pt x="3406" y="1"/>
                    <a:pt x="3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7"/>
            <p:cNvSpPr/>
            <p:nvPr/>
          </p:nvSpPr>
          <p:spPr>
            <a:xfrm>
              <a:off x="7514600" y="4060800"/>
              <a:ext cx="254700" cy="40100"/>
            </a:xfrm>
            <a:custGeom>
              <a:avLst/>
              <a:gdLst/>
              <a:ahLst/>
              <a:cxnLst/>
              <a:rect l="l" t="t" r="r" b="b"/>
              <a:pathLst>
                <a:path w="10188" h="1604" extrusionOk="0">
                  <a:moveTo>
                    <a:pt x="8771" y="0"/>
                  </a:moveTo>
                  <a:cubicBezTo>
                    <a:pt x="8700" y="0"/>
                    <a:pt x="8644" y="47"/>
                    <a:pt x="8616" y="116"/>
                  </a:cubicBezTo>
                  <a:cubicBezTo>
                    <a:pt x="8473" y="476"/>
                    <a:pt x="8161" y="773"/>
                    <a:pt x="7758" y="773"/>
                  </a:cubicBezTo>
                  <a:cubicBezTo>
                    <a:pt x="7746" y="773"/>
                    <a:pt x="7734" y="773"/>
                    <a:pt x="7721" y="772"/>
                  </a:cubicBezTo>
                  <a:cubicBezTo>
                    <a:pt x="7577" y="764"/>
                    <a:pt x="7436" y="660"/>
                    <a:pt x="7291" y="630"/>
                  </a:cubicBezTo>
                  <a:cubicBezTo>
                    <a:pt x="7205" y="613"/>
                    <a:pt x="7121" y="598"/>
                    <a:pt x="7036" y="598"/>
                  </a:cubicBezTo>
                  <a:cubicBezTo>
                    <a:pt x="6978" y="598"/>
                    <a:pt x="6919" y="605"/>
                    <a:pt x="6860" y="625"/>
                  </a:cubicBezTo>
                  <a:cubicBezTo>
                    <a:pt x="6599" y="710"/>
                    <a:pt x="6792" y="696"/>
                    <a:pt x="6557" y="829"/>
                  </a:cubicBezTo>
                  <a:cubicBezTo>
                    <a:pt x="6376" y="931"/>
                    <a:pt x="6282" y="966"/>
                    <a:pt x="6181" y="966"/>
                  </a:cubicBezTo>
                  <a:cubicBezTo>
                    <a:pt x="6097" y="966"/>
                    <a:pt x="6008" y="942"/>
                    <a:pt x="5860" y="913"/>
                  </a:cubicBezTo>
                  <a:cubicBezTo>
                    <a:pt x="5719" y="884"/>
                    <a:pt x="5604" y="820"/>
                    <a:pt x="5469" y="820"/>
                  </a:cubicBezTo>
                  <a:cubicBezTo>
                    <a:pt x="5436" y="820"/>
                    <a:pt x="5402" y="824"/>
                    <a:pt x="5366" y="833"/>
                  </a:cubicBezTo>
                  <a:cubicBezTo>
                    <a:pt x="5114" y="898"/>
                    <a:pt x="5010" y="1136"/>
                    <a:pt x="4766" y="1226"/>
                  </a:cubicBezTo>
                  <a:cubicBezTo>
                    <a:pt x="4619" y="1282"/>
                    <a:pt x="4450" y="1301"/>
                    <a:pt x="4273" y="1301"/>
                  </a:cubicBezTo>
                  <a:cubicBezTo>
                    <a:pt x="3930" y="1301"/>
                    <a:pt x="3557" y="1229"/>
                    <a:pt x="3256" y="1211"/>
                  </a:cubicBezTo>
                  <a:cubicBezTo>
                    <a:pt x="2445" y="1162"/>
                    <a:pt x="1607" y="1058"/>
                    <a:pt x="786" y="1058"/>
                  </a:cubicBezTo>
                  <a:cubicBezTo>
                    <a:pt x="578" y="1058"/>
                    <a:pt x="372" y="1065"/>
                    <a:pt x="167" y="1080"/>
                  </a:cubicBezTo>
                  <a:cubicBezTo>
                    <a:pt x="50" y="1090"/>
                    <a:pt x="1" y="1276"/>
                    <a:pt x="136" y="1301"/>
                  </a:cubicBezTo>
                  <a:lnTo>
                    <a:pt x="136" y="1302"/>
                  </a:lnTo>
                  <a:cubicBezTo>
                    <a:pt x="1291" y="1518"/>
                    <a:pt x="2522" y="1474"/>
                    <a:pt x="3694" y="1532"/>
                  </a:cubicBezTo>
                  <a:cubicBezTo>
                    <a:pt x="3922" y="1543"/>
                    <a:pt x="4235" y="1603"/>
                    <a:pt x="4523" y="1603"/>
                  </a:cubicBezTo>
                  <a:cubicBezTo>
                    <a:pt x="4686" y="1603"/>
                    <a:pt x="4841" y="1584"/>
                    <a:pt x="4967" y="1525"/>
                  </a:cubicBezTo>
                  <a:cubicBezTo>
                    <a:pt x="5322" y="1359"/>
                    <a:pt x="5336" y="1172"/>
                    <a:pt x="5570" y="1172"/>
                  </a:cubicBezTo>
                  <a:cubicBezTo>
                    <a:pt x="5650" y="1172"/>
                    <a:pt x="5756" y="1194"/>
                    <a:pt x="5909" y="1245"/>
                  </a:cubicBezTo>
                  <a:cubicBezTo>
                    <a:pt x="6038" y="1289"/>
                    <a:pt x="6153" y="1329"/>
                    <a:pt x="6272" y="1329"/>
                  </a:cubicBezTo>
                  <a:cubicBezTo>
                    <a:pt x="6339" y="1329"/>
                    <a:pt x="6408" y="1317"/>
                    <a:pt x="6483" y="1285"/>
                  </a:cubicBezTo>
                  <a:cubicBezTo>
                    <a:pt x="6704" y="1189"/>
                    <a:pt x="6726" y="1041"/>
                    <a:pt x="6987" y="969"/>
                  </a:cubicBezTo>
                  <a:cubicBezTo>
                    <a:pt x="7060" y="949"/>
                    <a:pt x="7123" y="941"/>
                    <a:pt x="7181" y="941"/>
                  </a:cubicBezTo>
                  <a:cubicBezTo>
                    <a:pt x="7371" y="941"/>
                    <a:pt x="7501" y="1030"/>
                    <a:pt x="7732" y="1078"/>
                  </a:cubicBezTo>
                  <a:cubicBezTo>
                    <a:pt x="7816" y="1095"/>
                    <a:pt x="7895" y="1104"/>
                    <a:pt x="7968" y="1104"/>
                  </a:cubicBezTo>
                  <a:cubicBezTo>
                    <a:pt x="8420" y="1104"/>
                    <a:pt x="8672" y="783"/>
                    <a:pt x="8859" y="358"/>
                  </a:cubicBezTo>
                  <a:cubicBezTo>
                    <a:pt x="9127" y="477"/>
                    <a:pt x="9396" y="742"/>
                    <a:pt x="9689" y="742"/>
                  </a:cubicBezTo>
                  <a:cubicBezTo>
                    <a:pt x="9734" y="742"/>
                    <a:pt x="9779" y="736"/>
                    <a:pt x="9825" y="722"/>
                  </a:cubicBezTo>
                  <a:cubicBezTo>
                    <a:pt x="10113" y="635"/>
                    <a:pt x="10188" y="408"/>
                    <a:pt x="10109" y="153"/>
                  </a:cubicBezTo>
                  <a:cubicBezTo>
                    <a:pt x="10091" y="95"/>
                    <a:pt x="10034" y="66"/>
                    <a:pt x="9980" y="66"/>
                  </a:cubicBezTo>
                  <a:cubicBezTo>
                    <a:pt x="9917" y="66"/>
                    <a:pt x="9857" y="105"/>
                    <a:pt x="9866" y="182"/>
                  </a:cubicBezTo>
                  <a:cubicBezTo>
                    <a:pt x="9880" y="298"/>
                    <a:pt x="9819" y="340"/>
                    <a:pt x="9720" y="340"/>
                  </a:cubicBezTo>
                  <a:cubicBezTo>
                    <a:pt x="9450" y="340"/>
                    <a:pt x="8899" y="26"/>
                    <a:pt x="8813" y="5"/>
                  </a:cubicBezTo>
                  <a:cubicBezTo>
                    <a:pt x="8798" y="2"/>
                    <a:pt x="8784" y="0"/>
                    <a:pt x="8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7"/>
            <p:cNvSpPr/>
            <p:nvPr/>
          </p:nvSpPr>
          <p:spPr>
            <a:xfrm>
              <a:off x="7274800" y="4024200"/>
              <a:ext cx="210775" cy="69150"/>
            </a:xfrm>
            <a:custGeom>
              <a:avLst/>
              <a:gdLst/>
              <a:ahLst/>
              <a:cxnLst/>
              <a:rect l="l" t="t" r="r" b="b"/>
              <a:pathLst>
                <a:path w="8431" h="2766" extrusionOk="0">
                  <a:moveTo>
                    <a:pt x="565" y="1"/>
                  </a:moveTo>
                  <a:cubicBezTo>
                    <a:pt x="423" y="1"/>
                    <a:pt x="279" y="18"/>
                    <a:pt x="127" y="56"/>
                  </a:cubicBezTo>
                  <a:cubicBezTo>
                    <a:pt x="0" y="87"/>
                    <a:pt x="23" y="285"/>
                    <a:pt x="154" y="285"/>
                  </a:cubicBezTo>
                  <a:cubicBezTo>
                    <a:pt x="154" y="285"/>
                    <a:pt x="155" y="285"/>
                    <a:pt x="155" y="285"/>
                  </a:cubicBezTo>
                  <a:cubicBezTo>
                    <a:pt x="164" y="285"/>
                    <a:pt x="172" y="285"/>
                    <a:pt x="180" y="285"/>
                  </a:cubicBezTo>
                  <a:cubicBezTo>
                    <a:pt x="738" y="285"/>
                    <a:pt x="1187" y="462"/>
                    <a:pt x="1700" y="654"/>
                  </a:cubicBezTo>
                  <a:cubicBezTo>
                    <a:pt x="1963" y="751"/>
                    <a:pt x="2247" y="759"/>
                    <a:pt x="2503" y="961"/>
                  </a:cubicBezTo>
                  <a:cubicBezTo>
                    <a:pt x="2641" y="1068"/>
                    <a:pt x="2737" y="1233"/>
                    <a:pt x="2875" y="1345"/>
                  </a:cubicBezTo>
                  <a:cubicBezTo>
                    <a:pt x="3171" y="1587"/>
                    <a:pt x="3541" y="1746"/>
                    <a:pt x="3919" y="1805"/>
                  </a:cubicBezTo>
                  <a:cubicBezTo>
                    <a:pt x="3982" y="1814"/>
                    <a:pt x="4048" y="1817"/>
                    <a:pt x="4116" y="1817"/>
                  </a:cubicBezTo>
                  <a:cubicBezTo>
                    <a:pt x="4286" y="1817"/>
                    <a:pt x="4468" y="1796"/>
                    <a:pt x="4643" y="1796"/>
                  </a:cubicBezTo>
                  <a:cubicBezTo>
                    <a:pt x="4809" y="1796"/>
                    <a:pt x="4968" y="1815"/>
                    <a:pt x="5105" y="1890"/>
                  </a:cubicBezTo>
                  <a:cubicBezTo>
                    <a:pt x="5309" y="2001"/>
                    <a:pt x="5374" y="2186"/>
                    <a:pt x="5624" y="2225"/>
                  </a:cubicBezTo>
                  <a:cubicBezTo>
                    <a:pt x="5665" y="2232"/>
                    <a:pt x="5699" y="2234"/>
                    <a:pt x="5726" y="2234"/>
                  </a:cubicBezTo>
                  <a:cubicBezTo>
                    <a:pt x="5906" y="2234"/>
                    <a:pt x="5833" y="2115"/>
                    <a:pt x="6049" y="2115"/>
                  </a:cubicBezTo>
                  <a:cubicBezTo>
                    <a:pt x="6064" y="2115"/>
                    <a:pt x="6081" y="2116"/>
                    <a:pt x="6099" y="2117"/>
                  </a:cubicBezTo>
                  <a:cubicBezTo>
                    <a:pt x="6535" y="2148"/>
                    <a:pt x="6525" y="2310"/>
                    <a:pt x="6745" y="2532"/>
                  </a:cubicBezTo>
                  <a:cubicBezTo>
                    <a:pt x="6911" y="2700"/>
                    <a:pt x="7076" y="2765"/>
                    <a:pt x="7241" y="2765"/>
                  </a:cubicBezTo>
                  <a:cubicBezTo>
                    <a:pt x="7604" y="2765"/>
                    <a:pt x="7962" y="2446"/>
                    <a:pt x="8308" y="2198"/>
                  </a:cubicBezTo>
                  <a:cubicBezTo>
                    <a:pt x="8431" y="2111"/>
                    <a:pt x="8359" y="1930"/>
                    <a:pt x="8239" y="1930"/>
                  </a:cubicBezTo>
                  <a:cubicBezTo>
                    <a:pt x="8216" y="1930"/>
                    <a:pt x="8191" y="1936"/>
                    <a:pt x="8165" y="1952"/>
                  </a:cubicBezTo>
                  <a:cubicBezTo>
                    <a:pt x="7843" y="2145"/>
                    <a:pt x="7569" y="2341"/>
                    <a:pt x="7287" y="2341"/>
                  </a:cubicBezTo>
                  <a:cubicBezTo>
                    <a:pt x="7115" y="2341"/>
                    <a:pt x="6941" y="2268"/>
                    <a:pt x="6750" y="2076"/>
                  </a:cubicBezTo>
                  <a:cubicBezTo>
                    <a:pt x="6599" y="1924"/>
                    <a:pt x="6491" y="1857"/>
                    <a:pt x="6284" y="1802"/>
                  </a:cubicBezTo>
                  <a:cubicBezTo>
                    <a:pt x="6238" y="1790"/>
                    <a:pt x="6199" y="1785"/>
                    <a:pt x="6166" y="1785"/>
                  </a:cubicBezTo>
                  <a:cubicBezTo>
                    <a:pt x="5997" y="1785"/>
                    <a:pt x="5969" y="1917"/>
                    <a:pt x="5803" y="1917"/>
                  </a:cubicBezTo>
                  <a:cubicBezTo>
                    <a:pt x="5725" y="1917"/>
                    <a:pt x="5616" y="1887"/>
                    <a:pt x="5445" y="1799"/>
                  </a:cubicBezTo>
                  <a:cubicBezTo>
                    <a:pt x="5344" y="1746"/>
                    <a:pt x="5278" y="1607"/>
                    <a:pt x="5174" y="1549"/>
                  </a:cubicBezTo>
                  <a:cubicBezTo>
                    <a:pt x="5047" y="1476"/>
                    <a:pt x="4949" y="1457"/>
                    <a:pt x="4842" y="1457"/>
                  </a:cubicBezTo>
                  <a:cubicBezTo>
                    <a:pt x="4760" y="1457"/>
                    <a:pt x="4673" y="1468"/>
                    <a:pt x="4564" y="1476"/>
                  </a:cubicBezTo>
                  <a:cubicBezTo>
                    <a:pt x="4490" y="1481"/>
                    <a:pt x="4417" y="1484"/>
                    <a:pt x="4345" y="1484"/>
                  </a:cubicBezTo>
                  <a:cubicBezTo>
                    <a:pt x="3814" y="1484"/>
                    <a:pt x="3354" y="1328"/>
                    <a:pt x="2946" y="932"/>
                  </a:cubicBezTo>
                  <a:cubicBezTo>
                    <a:pt x="2745" y="736"/>
                    <a:pt x="2584" y="471"/>
                    <a:pt x="2310" y="364"/>
                  </a:cubicBezTo>
                  <a:cubicBezTo>
                    <a:pt x="1957" y="229"/>
                    <a:pt x="1531" y="183"/>
                    <a:pt x="1159" y="87"/>
                  </a:cubicBezTo>
                  <a:cubicBezTo>
                    <a:pt x="953" y="33"/>
                    <a:pt x="760" y="1"/>
                    <a:pt x="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7"/>
            <p:cNvSpPr/>
            <p:nvPr/>
          </p:nvSpPr>
          <p:spPr>
            <a:xfrm>
              <a:off x="7562075" y="3962900"/>
              <a:ext cx="332800" cy="70850"/>
            </a:xfrm>
            <a:custGeom>
              <a:avLst/>
              <a:gdLst/>
              <a:ahLst/>
              <a:cxnLst/>
              <a:rect l="l" t="t" r="r" b="b"/>
              <a:pathLst>
                <a:path w="13312" h="2834" extrusionOk="0">
                  <a:moveTo>
                    <a:pt x="3989" y="2673"/>
                  </a:moveTo>
                  <a:cubicBezTo>
                    <a:pt x="3988" y="2673"/>
                    <a:pt x="3988" y="2673"/>
                    <a:pt x="3988" y="2674"/>
                  </a:cubicBezTo>
                  <a:lnTo>
                    <a:pt x="3988" y="2674"/>
                  </a:lnTo>
                  <a:cubicBezTo>
                    <a:pt x="3988" y="2673"/>
                    <a:pt x="3988" y="2673"/>
                    <a:pt x="3989" y="2673"/>
                  </a:cubicBezTo>
                  <a:close/>
                  <a:moveTo>
                    <a:pt x="13024" y="1"/>
                  </a:moveTo>
                  <a:cubicBezTo>
                    <a:pt x="12959" y="1"/>
                    <a:pt x="12893" y="79"/>
                    <a:pt x="12935" y="146"/>
                  </a:cubicBezTo>
                  <a:cubicBezTo>
                    <a:pt x="13095" y="397"/>
                    <a:pt x="13032" y="469"/>
                    <a:pt x="12899" y="469"/>
                  </a:cubicBezTo>
                  <a:cubicBezTo>
                    <a:pt x="12723" y="469"/>
                    <a:pt x="12422" y="341"/>
                    <a:pt x="12362" y="339"/>
                  </a:cubicBezTo>
                  <a:lnTo>
                    <a:pt x="12362" y="340"/>
                  </a:lnTo>
                  <a:cubicBezTo>
                    <a:pt x="12344" y="340"/>
                    <a:pt x="12327" y="339"/>
                    <a:pt x="12311" y="339"/>
                  </a:cubicBezTo>
                  <a:cubicBezTo>
                    <a:pt x="12119" y="339"/>
                    <a:pt x="12067" y="385"/>
                    <a:pt x="11885" y="499"/>
                  </a:cubicBezTo>
                  <a:cubicBezTo>
                    <a:pt x="11690" y="618"/>
                    <a:pt x="11812" y="831"/>
                    <a:pt x="11510" y="831"/>
                  </a:cubicBezTo>
                  <a:cubicBezTo>
                    <a:pt x="11478" y="831"/>
                    <a:pt x="11441" y="828"/>
                    <a:pt x="11398" y="823"/>
                  </a:cubicBezTo>
                  <a:cubicBezTo>
                    <a:pt x="11318" y="814"/>
                    <a:pt x="11246" y="665"/>
                    <a:pt x="11158" y="665"/>
                  </a:cubicBezTo>
                  <a:cubicBezTo>
                    <a:pt x="11158" y="665"/>
                    <a:pt x="11157" y="665"/>
                    <a:pt x="11157" y="665"/>
                  </a:cubicBezTo>
                  <a:cubicBezTo>
                    <a:pt x="11156" y="665"/>
                    <a:pt x="11154" y="665"/>
                    <a:pt x="11153" y="665"/>
                  </a:cubicBezTo>
                  <a:cubicBezTo>
                    <a:pt x="11081" y="665"/>
                    <a:pt x="11020" y="637"/>
                    <a:pt x="10950" y="637"/>
                  </a:cubicBezTo>
                  <a:cubicBezTo>
                    <a:pt x="10934" y="637"/>
                    <a:pt x="10917" y="638"/>
                    <a:pt x="10900" y="642"/>
                  </a:cubicBezTo>
                  <a:cubicBezTo>
                    <a:pt x="10557" y="722"/>
                    <a:pt x="10321" y="1135"/>
                    <a:pt x="9937" y="1219"/>
                  </a:cubicBezTo>
                  <a:cubicBezTo>
                    <a:pt x="9868" y="1235"/>
                    <a:pt x="9801" y="1239"/>
                    <a:pt x="9734" y="1239"/>
                  </a:cubicBezTo>
                  <a:cubicBezTo>
                    <a:pt x="9656" y="1239"/>
                    <a:pt x="9579" y="1233"/>
                    <a:pt x="9501" y="1233"/>
                  </a:cubicBezTo>
                  <a:cubicBezTo>
                    <a:pt x="9408" y="1233"/>
                    <a:pt x="9314" y="1241"/>
                    <a:pt x="9216" y="1276"/>
                  </a:cubicBezTo>
                  <a:cubicBezTo>
                    <a:pt x="8819" y="1421"/>
                    <a:pt x="8955" y="1456"/>
                    <a:pt x="8700" y="1456"/>
                  </a:cubicBezTo>
                  <a:cubicBezTo>
                    <a:pt x="8611" y="1456"/>
                    <a:pt x="8475" y="1452"/>
                    <a:pt x="8254" y="1447"/>
                  </a:cubicBezTo>
                  <a:cubicBezTo>
                    <a:pt x="8190" y="1445"/>
                    <a:pt x="8113" y="1390"/>
                    <a:pt x="8045" y="1390"/>
                  </a:cubicBezTo>
                  <a:cubicBezTo>
                    <a:pt x="8039" y="1390"/>
                    <a:pt x="8033" y="1390"/>
                    <a:pt x="8026" y="1391"/>
                  </a:cubicBezTo>
                  <a:cubicBezTo>
                    <a:pt x="7893" y="1414"/>
                    <a:pt x="7805" y="1433"/>
                    <a:pt x="7694" y="1513"/>
                  </a:cubicBezTo>
                  <a:cubicBezTo>
                    <a:pt x="7342" y="1766"/>
                    <a:pt x="7402" y="2005"/>
                    <a:pt x="6841" y="2005"/>
                  </a:cubicBezTo>
                  <a:cubicBezTo>
                    <a:pt x="6808" y="2005"/>
                    <a:pt x="6774" y="2004"/>
                    <a:pt x="6738" y="2002"/>
                  </a:cubicBezTo>
                  <a:cubicBezTo>
                    <a:pt x="6609" y="1996"/>
                    <a:pt x="6515" y="1964"/>
                    <a:pt x="6410" y="1964"/>
                  </a:cubicBezTo>
                  <a:cubicBezTo>
                    <a:pt x="6348" y="1964"/>
                    <a:pt x="6282" y="1976"/>
                    <a:pt x="6202" y="2010"/>
                  </a:cubicBezTo>
                  <a:cubicBezTo>
                    <a:pt x="5914" y="2137"/>
                    <a:pt x="5820" y="2331"/>
                    <a:pt x="5577" y="2331"/>
                  </a:cubicBezTo>
                  <a:cubicBezTo>
                    <a:pt x="5463" y="2331"/>
                    <a:pt x="5318" y="2289"/>
                    <a:pt x="5106" y="2178"/>
                  </a:cubicBezTo>
                  <a:cubicBezTo>
                    <a:pt x="4949" y="2096"/>
                    <a:pt x="4878" y="1954"/>
                    <a:pt x="4675" y="1943"/>
                  </a:cubicBezTo>
                  <a:cubicBezTo>
                    <a:pt x="4664" y="1942"/>
                    <a:pt x="4654" y="1942"/>
                    <a:pt x="4643" y="1942"/>
                  </a:cubicBezTo>
                  <a:cubicBezTo>
                    <a:pt x="4468" y="1942"/>
                    <a:pt x="4393" y="2026"/>
                    <a:pt x="4258" y="2106"/>
                  </a:cubicBezTo>
                  <a:cubicBezTo>
                    <a:pt x="3991" y="2265"/>
                    <a:pt x="3833" y="2523"/>
                    <a:pt x="3511" y="2588"/>
                  </a:cubicBezTo>
                  <a:cubicBezTo>
                    <a:pt x="3450" y="2600"/>
                    <a:pt x="3392" y="2606"/>
                    <a:pt x="3337" y="2606"/>
                  </a:cubicBezTo>
                  <a:cubicBezTo>
                    <a:pt x="3082" y="2606"/>
                    <a:pt x="2874" y="2491"/>
                    <a:pt x="2624" y="2408"/>
                  </a:cubicBezTo>
                  <a:cubicBezTo>
                    <a:pt x="2486" y="2362"/>
                    <a:pt x="2383" y="2342"/>
                    <a:pt x="2273" y="2342"/>
                  </a:cubicBezTo>
                  <a:cubicBezTo>
                    <a:pt x="2190" y="2342"/>
                    <a:pt x="2103" y="2353"/>
                    <a:pt x="1994" y="2373"/>
                  </a:cubicBezTo>
                  <a:cubicBezTo>
                    <a:pt x="1633" y="2439"/>
                    <a:pt x="1327" y="2488"/>
                    <a:pt x="1013" y="2488"/>
                  </a:cubicBezTo>
                  <a:cubicBezTo>
                    <a:pt x="767" y="2488"/>
                    <a:pt x="515" y="2458"/>
                    <a:pt x="226" y="2384"/>
                  </a:cubicBezTo>
                  <a:cubicBezTo>
                    <a:pt x="213" y="2380"/>
                    <a:pt x="201" y="2379"/>
                    <a:pt x="189" y="2379"/>
                  </a:cubicBezTo>
                  <a:cubicBezTo>
                    <a:pt x="49" y="2379"/>
                    <a:pt x="0" y="2600"/>
                    <a:pt x="155" y="2642"/>
                  </a:cubicBezTo>
                  <a:cubicBezTo>
                    <a:pt x="406" y="2711"/>
                    <a:pt x="652" y="2733"/>
                    <a:pt x="895" y="2733"/>
                  </a:cubicBezTo>
                  <a:cubicBezTo>
                    <a:pt x="1309" y="2733"/>
                    <a:pt x="1715" y="2670"/>
                    <a:pt x="2128" y="2670"/>
                  </a:cubicBezTo>
                  <a:cubicBezTo>
                    <a:pt x="2312" y="2670"/>
                    <a:pt x="2497" y="2683"/>
                    <a:pt x="2685" y="2719"/>
                  </a:cubicBezTo>
                  <a:cubicBezTo>
                    <a:pt x="2951" y="2770"/>
                    <a:pt x="3179" y="2833"/>
                    <a:pt x="3410" y="2833"/>
                  </a:cubicBezTo>
                  <a:cubicBezTo>
                    <a:pt x="3595" y="2833"/>
                    <a:pt x="3780" y="2793"/>
                    <a:pt x="3988" y="2674"/>
                  </a:cubicBezTo>
                  <a:lnTo>
                    <a:pt x="3988" y="2674"/>
                  </a:lnTo>
                  <a:cubicBezTo>
                    <a:pt x="3986" y="2674"/>
                    <a:pt x="3986" y="2675"/>
                    <a:pt x="3986" y="2675"/>
                  </a:cubicBezTo>
                  <a:cubicBezTo>
                    <a:pt x="3979" y="2675"/>
                    <a:pt x="4410" y="2367"/>
                    <a:pt x="4364" y="2367"/>
                  </a:cubicBezTo>
                  <a:cubicBezTo>
                    <a:pt x="4363" y="2367"/>
                    <a:pt x="4360" y="2368"/>
                    <a:pt x="4356" y="2369"/>
                  </a:cubicBezTo>
                  <a:cubicBezTo>
                    <a:pt x="4414" y="2351"/>
                    <a:pt x="4472" y="2344"/>
                    <a:pt x="4529" y="2344"/>
                  </a:cubicBezTo>
                  <a:cubicBezTo>
                    <a:pt x="4746" y="2344"/>
                    <a:pt x="4959" y="2451"/>
                    <a:pt x="5130" y="2532"/>
                  </a:cubicBezTo>
                  <a:cubicBezTo>
                    <a:pt x="5265" y="2596"/>
                    <a:pt x="5346" y="2704"/>
                    <a:pt x="5510" y="2710"/>
                  </a:cubicBezTo>
                  <a:cubicBezTo>
                    <a:pt x="5515" y="2710"/>
                    <a:pt x="5519" y="2710"/>
                    <a:pt x="5524" y="2710"/>
                  </a:cubicBezTo>
                  <a:cubicBezTo>
                    <a:pt x="5687" y="2710"/>
                    <a:pt x="5773" y="2620"/>
                    <a:pt x="5913" y="2558"/>
                  </a:cubicBezTo>
                  <a:cubicBezTo>
                    <a:pt x="6026" y="2427"/>
                    <a:pt x="6172" y="2361"/>
                    <a:pt x="6351" y="2361"/>
                  </a:cubicBezTo>
                  <a:cubicBezTo>
                    <a:pt x="6370" y="2361"/>
                    <a:pt x="6389" y="2362"/>
                    <a:pt x="6408" y="2363"/>
                  </a:cubicBezTo>
                  <a:cubicBezTo>
                    <a:pt x="6505" y="2309"/>
                    <a:pt x="6601" y="2282"/>
                    <a:pt x="6695" y="2282"/>
                  </a:cubicBezTo>
                  <a:cubicBezTo>
                    <a:pt x="6782" y="2282"/>
                    <a:pt x="6867" y="2305"/>
                    <a:pt x="6950" y="2350"/>
                  </a:cubicBezTo>
                  <a:cubicBezTo>
                    <a:pt x="6959" y="2349"/>
                    <a:pt x="6968" y="2349"/>
                    <a:pt x="6977" y="2349"/>
                  </a:cubicBezTo>
                  <a:cubicBezTo>
                    <a:pt x="7031" y="2349"/>
                    <a:pt x="7087" y="2363"/>
                    <a:pt x="7143" y="2363"/>
                  </a:cubicBezTo>
                  <a:cubicBezTo>
                    <a:pt x="7159" y="2363"/>
                    <a:pt x="7176" y="2361"/>
                    <a:pt x="7192" y="2358"/>
                  </a:cubicBezTo>
                  <a:cubicBezTo>
                    <a:pt x="7348" y="2324"/>
                    <a:pt x="7426" y="2240"/>
                    <a:pt x="7538" y="2136"/>
                  </a:cubicBezTo>
                  <a:cubicBezTo>
                    <a:pt x="7645" y="2037"/>
                    <a:pt x="7707" y="1813"/>
                    <a:pt x="7826" y="1749"/>
                  </a:cubicBezTo>
                  <a:cubicBezTo>
                    <a:pt x="7865" y="1729"/>
                    <a:pt x="7910" y="1721"/>
                    <a:pt x="7959" y="1721"/>
                  </a:cubicBezTo>
                  <a:cubicBezTo>
                    <a:pt x="8115" y="1721"/>
                    <a:pt x="8309" y="1800"/>
                    <a:pt x="8439" y="1808"/>
                  </a:cubicBezTo>
                  <a:cubicBezTo>
                    <a:pt x="8487" y="1811"/>
                    <a:pt x="8529" y="1813"/>
                    <a:pt x="8568" y="1813"/>
                  </a:cubicBezTo>
                  <a:cubicBezTo>
                    <a:pt x="8681" y="1813"/>
                    <a:pt x="8769" y="1797"/>
                    <a:pt x="8908" y="1745"/>
                  </a:cubicBezTo>
                  <a:cubicBezTo>
                    <a:pt x="9271" y="1610"/>
                    <a:pt x="9122" y="1502"/>
                    <a:pt x="9709" y="1445"/>
                  </a:cubicBezTo>
                  <a:cubicBezTo>
                    <a:pt x="9730" y="1443"/>
                    <a:pt x="9751" y="1442"/>
                    <a:pt x="9772" y="1442"/>
                  </a:cubicBezTo>
                  <a:cubicBezTo>
                    <a:pt x="9871" y="1442"/>
                    <a:pt x="9971" y="1462"/>
                    <a:pt x="10071" y="1462"/>
                  </a:cubicBezTo>
                  <a:cubicBezTo>
                    <a:pt x="10103" y="1462"/>
                    <a:pt x="10135" y="1460"/>
                    <a:pt x="10167" y="1455"/>
                  </a:cubicBezTo>
                  <a:cubicBezTo>
                    <a:pt x="10400" y="1421"/>
                    <a:pt x="10480" y="1319"/>
                    <a:pt x="10661" y="1210"/>
                  </a:cubicBezTo>
                  <a:cubicBezTo>
                    <a:pt x="10802" y="1125"/>
                    <a:pt x="10985" y="1022"/>
                    <a:pt x="11177" y="1022"/>
                  </a:cubicBezTo>
                  <a:cubicBezTo>
                    <a:pt x="11198" y="1022"/>
                    <a:pt x="11219" y="1023"/>
                    <a:pt x="11241" y="1026"/>
                  </a:cubicBezTo>
                  <a:cubicBezTo>
                    <a:pt x="11295" y="1033"/>
                    <a:pt x="11341" y="1125"/>
                    <a:pt x="11402" y="1125"/>
                  </a:cubicBezTo>
                  <a:cubicBezTo>
                    <a:pt x="11511" y="1125"/>
                    <a:pt x="11547" y="1140"/>
                    <a:pt x="11586" y="1140"/>
                  </a:cubicBezTo>
                  <a:cubicBezTo>
                    <a:pt x="11618" y="1140"/>
                    <a:pt x="11651" y="1129"/>
                    <a:pt x="11730" y="1091"/>
                  </a:cubicBezTo>
                  <a:cubicBezTo>
                    <a:pt x="11785" y="1065"/>
                    <a:pt x="11816" y="1022"/>
                    <a:pt x="11860" y="998"/>
                  </a:cubicBezTo>
                  <a:cubicBezTo>
                    <a:pt x="11899" y="941"/>
                    <a:pt x="11937" y="885"/>
                    <a:pt x="11977" y="830"/>
                  </a:cubicBezTo>
                  <a:cubicBezTo>
                    <a:pt x="12149" y="736"/>
                    <a:pt x="12311" y="689"/>
                    <a:pt x="12463" y="689"/>
                  </a:cubicBezTo>
                  <a:cubicBezTo>
                    <a:pt x="12627" y="689"/>
                    <a:pt x="12780" y="744"/>
                    <a:pt x="12922" y="854"/>
                  </a:cubicBezTo>
                  <a:cubicBezTo>
                    <a:pt x="12940" y="865"/>
                    <a:pt x="12964" y="871"/>
                    <a:pt x="12987" y="871"/>
                  </a:cubicBezTo>
                  <a:cubicBezTo>
                    <a:pt x="13021" y="871"/>
                    <a:pt x="13054" y="859"/>
                    <a:pt x="13075" y="834"/>
                  </a:cubicBezTo>
                  <a:cubicBezTo>
                    <a:pt x="13307" y="555"/>
                    <a:pt x="13311" y="315"/>
                    <a:pt x="13084" y="31"/>
                  </a:cubicBezTo>
                  <a:cubicBezTo>
                    <a:pt x="13067" y="10"/>
                    <a:pt x="13046" y="1"/>
                    <a:pt x="13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7"/>
            <p:cNvSpPr/>
            <p:nvPr/>
          </p:nvSpPr>
          <p:spPr>
            <a:xfrm>
              <a:off x="7257800" y="3943450"/>
              <a:ext cx="265600" cy="89850"/>
            </a:xfrm>
            <a:custGeom>
              <a:avLst/>
              <a:gdLst/>
              <a:ahLst/>
              <a:cxnLst/>
              <a:rect l="l" t="t" r="r" b="b"/>
              <a:pathLst>
                <a:path w="10624" h="3594" extrusionOk="0">
                  <a:moveTo>
                    <a:pt x="129" y="1"/>
                  </a:moveTo>
                  <a:cubicBezTo>
                    <a:pt x="65" y="1"/>
                    <a:pt x="1" y="73"/>
                    <a:pt x="46" y="137"/>
                  </a:cubicBezTo>
                  <a:cubicBezTo>
                    <a:pt x="454" y="715"/>
                    <a:pt x="919" y="737"/>
                    <a:pt x="1541" y="1105"/>
                  </a:cubicBezTo>
                  <a:cubicBezTo>
                    <a:pt x="1974" y="1362"/>
                    <a:pt x="2202" y="1575"/>
                    <a:pt x="2681" y="1613"/>
                  </a:cubicBezTo>
                  <a:lnTo>
                    <a:pt x="2681" y="1612"/>
                  </a:lnTo>
                  <a:cubicBezTo>
                    <a:pt x="3022" y="1639"/>
                    <a:pt x="3306" y="1692"/>
                    <a:pt x="3583" y="1859"/>
                  </a:cubicBezTo>
                  <a:cubicBezTo>
                    <a:pt x="3674" y="1915"/>
                    <a:pt x="3747" y="1991"/>
                    <a:pt x="3840" y="2046"/>
                  </a:cubicBezTo>
                  <a:cubicBezTo>
                    <a:pt x="4063" y="2174"/>
                    <a:pt x="4308" y="2229"/>
                    <a:pt x="4560" y="2275"/>
                  </a:cubicBezTo>
                  <a:cubicBezTo>
                    <a:pt x="4948" y="2346"/>
                    <a:pt x="5302" y="2368"/>
                    <a:pt x="5663" y="2556"/>
                  </a:cubicBezTo>
                  <a:cubicBezTo>
                    <a:pt x="5866" y="2661"/>
                    <a:pt x="6054" y="2864"/>
                    <a:pt x="6290" y="2902"/>
                  </a:cubicBezTo>
                  <a:cubicBezTo>
                    <a:pt x="6305" y="2904"/>
                    <a:pt x="6319" y="2905"/>
                    <a:pt x="6333" y="2905"/>
                  </a:cubicBezTo>
                  <a:cubicBezTo>
                    <a:pt x="6411" y="2905"/>
                    <a:pt x="6489" y="2876"/>
                    <a:pt x="6561" y="2876"/>
                  </a:cubicBezTo>
                  <a:cubicBezTo>
                    <a:pt x="6562" y="2876"/>
                    <a:pt x="6564" y="2876"/>
                    <a:pt x="6565" y="2876"/>
                  </a:cubicBezTo>
                  <a:cubicBezTo>
                    <a:pt x="6641" y="2811"/>
                    <a:pt x="6722" y="2778"/>
                    <a:pt x="6806" y="2778"/>
                  </a:cubicBezTo>
                  <a:cubicBezTo>
                    <a:pt x="6877" y="2778"/>
                    <a:pt x="6950" y="2802"/>
                    <a:pt x="7026" y="2848"/>
                  </a:cubicBezTo>
                  <a:cubicBezTo>
                    <a:pt x="7050" y="2845"/>
                    <a:pt x="7073" y="2843"/>
                    <a:pt x="7094" y="2843"/>
                  </a:cubicBezTo>
                  <a:cubicBezTo>
                    <a:pt x="7206" y="2843"/>
                    <a:pt x="7293" y="2886"/>
                    <a:pt x="7355" y="2971"/>
                  </a:cubicBezTo>
                  <a:cubicBezTo>
                    <a:pt x="7439" y="3029"/>
                    <a:pt x="7497" y="3136"/>
                    <a:pt x="7572" y="3204"/>
                  </a:cubicBezTo>
                  <a:cubicBezTo>
                    <a:pt x="7730" y="3345"/>
                    <a:pt x="7867" y="3437"/>
                    <a:pt x="8037" y="3437"/>
                  </a:cubicBezTo>
                  <a:cubicBezTo>
                    <a:pt x="8104" y="3437"/>
                    <a:pt x="8177" y="3423"/>
                    <a:pt x="8258" y="3390"/>
                  </a:cubicBezTo>
                  <a:cubicBezTo>
                    <a:pt x="8359" y="3350"/>
                    <a:pt x="8438" y="3228"/>
                    <a:pt x="8533" y="3198"/>
                  </a:cubicBezTo>
                  <a:cubicBezTo>
                    <a:pt x="8616" y="3171"/>
                    <a:pt x="8703" y="3160"/>
                    <a:pt x="8789" y="3160"/>
                  </a:cubicBezTo>
                  <a:cubicBezTo>
                    <a:pt x="8992" y="3160"/>
                    <a:pt x="9195" y="3224"/>
                    <a:pt x="9357" y="3304"/>
                  </a:cubicBezTo>
                  <a:cubicBezTo>
                    <a:pt x="9509" y="3378"/>
                    <a:pt x="9610" y="3513"/>
                    <a:pt x="9781" y="3563"/>
                  </a:cubicBezTo>
                  <a:cubicBezTo>
                    <a:pt x="9851" y="3584"/>
                    <a:pt x="9918" y="3593"/>
                    <a:pt x="9981" y="3593"/>
                  </a:cubicBezTo>
                  <a:cubicBezTo>
                    <a:pt x="10226" y="3593"/>
                    <a:pt x="10417" y="3450"/>
                    <a:pt x="10561" y="3224"/>
                  </a:cubicBezTo>
                  <a:cubicBezTo>
                    <a:pt x="10623" y="3126"/>
                    <a:pt x="10539" y="3042"/>
                    <a:pt x="10451" y="3042"/>
                  </a:cubicBezTo>
                  <a:cubicBezTo>
                    <a:pt x="10412" y="3042"/>
                    <a:pt x="10372" y="3058"/>
                    <a:pt x="10343" y="3097"/>
                  </a:cubicBezTo>
                  <a:cubicBezTo>
                    <a:pt x="10246" y="3225"/>
                    <a:pt x="10138" y="3274"/>
                    <a:pt x="10026" y="3274"/>
                  </a:cubicBezTo>
                  <a:cubicBezTo>
                    <a:pt x="9655" y="3274"/>
                    <a:pt x="9229" y="2735"/>
                    <a:pt x="8915" y="2714"/>
                  </a:cubicBezTo>
                  <a:cubicBezTo>
                    <a:pt x="8903" y="2713"/>
                    <a:pt x="8891" y="2713"/>
                    <a:pt x="8879" y="2713"/>
                  </a:cubicBezTo>
                  <a:cubicBezTo>
                    <a:pt x="8516" y="2713"/>
                    <a:pt x="8345" y="3091"/>
                    <a:pt x="8009" y="3091"/>
                  </a:cubicBezTo>
                  <a:cubicBezTo>
                    <a:pt x="7915" y="3091"/>
                    <a:pt x="7808" y="3062"/>
                    <a:pt x="7681" y="2986"/>
                  </a:cubicBezTo>
                  <a:cubicBezTo>
                    <a:pt x="7449" y="2849"/>
                    <a:pt x="7344" y="2549"/>
                    <a:pt x="7050" y="2494"/>
                  </a:cubicBezTo>
                  <a:cubicBezTo>
                    <a:pt x="7033" y="2490"/>
                    <a:pt x="7016" y="2489"/>
                    <a:pt x="6999" y="2489"/>
                  </a:cubicBezTo>
                  <a:cubicBezTo>
                    <a:pt x="6939" y="2489"/>
                    <a:pt x="6882" y="2505"/>
                    <a:pt x="6826" y="2506"/>
                  </a:cubicBezTo>
                  <a:cubicBezTo>
                    <a:pt x="6633" y="2602"/>
                    <a:pt x="6427" y="2651"/>
                    <a:pt x="6208" y="2651"/>
                  </a:cubicBezTo>
                  <a:cubicBezTo>
                    <a:pt x="6193" y="2651"/>
                    <a:pt x="6179" y="2651"/>
                    <a:pt x="6165" y="2651"/>
                  </a:cubicBezTo>
                  <a:cubicBezTo>
                    <a:pt x="6020" y="2582"/>
                    <a:pt x="5877" y="2506"/>
                    <a:pt x="5739" y="2425"/>
                  </a:cubicBezTo>
                  <a:cubicBezTo>
                    <a:pt x="5303" y="2203"/>
                    <a:pt x="4862" y="2184"/>
                    <a:pt x="4403" y="2045"/>
                  </a:cubicBezTo>
                  <a:cubicBezTo>
                    <a:pt x="3937" y="1904"/>
                    <a:pt x="3668" y="1504"/>
                    <a:pt x="3242" y="1336"/>
                  </a:cubicBezTo>
                  <a:cubicBezTo>
                    <a:pt x="3127" y="1291"/>
                    <a:pt x="3078" y="1289"/>
                    <a:pt x="3006" y="1289"/>
                  </a:cubicBezTo>
                  <a:cubicBezTo>
                    <a:pt x="2999" y="1289"/>
                    <a:pt x="2991" y="1289"/>
                    <a:pt x="2982" y="1289"/>
                  </a:cubicBezTo>
                  <a:cubicBezTo>
                    <a:pt x="2949" y="1289"/>
                    <a:pt x="2909" y="1289"/>
                    <a:pt x="2856" y="1285"/>
                  </a:cubicBezTo>
                  <a:cubicBezTo>
                    <a:pt x="2396" y="1250"/>
                    <a:pt x="2278" y="1278"/>
                    <a:pt x="1886" y="1028"/>
                  </a:cubicBezTo>
                  <a:cubicBezTo>
                    <a:pt x="1345" y="683"/>
                    <a:pt x="628" y="496"/>
                    <a:pt x="188" y="27"/>
                  </a:cubicBezTo>
                  <a:cubicBezTo>
                    <a:pt x="171" y="9"/>
                    <a:pt x="150"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7"/>
            <p:cNvSpPr/>
            <p:nvPr/>
          </p:nvSpPr>
          <p:spPr>
            <a:xfrm>
              <a:off x="7788350" y="3904250"/>
              <a:ext cx="92725" cy="22875"/>
            </a:xfrm>
            <a:custGeom>
              <a:avLst/>
              <a:gdLst/>
              <a:ahLst/>
              <a:cxnLst/>
              <a:rect l="l" t="t" r="r" b="b"/>
              <a:pathLst>
                <a:path w="3709" h="915" extrusionOk="0">
                  <a:moveTo>
                    <a:pt x="3141" y="1"/>
                  </a:moveTo>
                  <a:cubicBezTo>
                    <a:pt x="3065" y="1"/>
                    <a:pt x="3044" y="124"/>
                    <a:pt x="3122" y="139"/>
                  </a:cubicBezTo>
                  <a:cubicBezTo>
                    <a:pt x="3080" y="251"/>
                    <a:pt x="3036" y="308"/>
                    <a:pt x="2989" y="308"/>
                  </a:cubicBezTo>
                  <a:cubicBezTo>
                    <a:pt x="2972" y="308"/>
                    <a:pt x="2954" y="300"/>
                    <a:pt x="2936" y="285"/>
                  </a:cubicBezTo>
                  <a:cubicBezTo>
                    <a:pt x="2896" y="252"/>
                    <a:pt x="2851" y="224"/>
                    <a:pt x="2805" y="198"/>
                  </a:cubicBezTo>
                  <a:cubicBezTo>
                    <a:pt x="2804" y="198"/>
                    <a:pt x="2803" y="198"/>
                    <a:pt x="2802" y="198"/>
                  </a:cubicBezTo>
                  <a:cubicBezTo>
                    <a:pt x="2783" y="198"/>
                    <a:pt x="2762" y="182"/>
                    <a:pt x="2739" y="182"/>
                  </a:cubicBezTo>
                  <a:cubicBezTo>
                    <a:pt x="2735" y="182"/>
                    <a:pt x="2731" y="182"/>
                    <a:pt x="2727" y="183"/>
                  </a:cubicBezTo>
                  <a:cubicBezTo>
                    <a:pt x="2536" y="232"/>
                    <a:pt x="2571" y="289"/>
                    <a:pt x="2414" y="371"/>
                  </a:cubicBezTo>
                  <a:cubicBezTo>
                    <a:pt x="2285" y="439"/>
                    <a:pt x="2210" y="458"/>
                    <a:pt x="2136" y="458"/>
                  </a:cubicBezTo>
                  <a:cubicBezTo>
                    <a:pt x="2064" y="458"/>
                    <a:pt x="1993" y="440"/>
                    <a:pt x="1872" y="433"/>
                  </a:cubicBezTo>
                  <a:cubicBezTo>
                    <a:pt x="1789" y="428"/>
                    <a:pt x="1717" y="410"/>
                    <a:pt x="1634" y="410"/>
                  </a:cubicBezTo>
                  <a:cubicBezTo>
                    <a:pt x="1615" y="410"/>
                    <a:pt x="1595" y="411"/>
                    <a:pt x="1575" y="413"/>
                  </a:cubicBezTo>
                  <a:cubicBezTo>
                    <a:pt x="1433" y="427"/>
                    <a:pt x="1299" y="513"/>
                    <a:pt x="1166" y="554"/>
                  </a:cubicBezTo>
                  <a:cubicBezTo>
                    <a:pt x="981" y="612"/>
                    <a:pt x="806" y="634"/>
                    <a:pt x="628" y="634"/>
                  </a:cubicBezTo>
                  <a:cubicBezTo>
                    <a:pt x="485" y="634"/>
                    <a:pt x="341" y="620"/>
                    <a:pt x="187" y="597"/>
                  </a:cubicBezTo>
                  <a:cubicBezTo>
                    <a:pt x="180" y="596"/>
                    <a:pt x="173" y="595"/>
                    <a:pt x="166" y="595"/>
                  </a:cubicBezTo>
                  <a:cubicBezTo>
                    <a:pt x="43" y="595"/>
                    <a:pt x="1" y="761"/>
                    <a:pt x="128" y="809"/>
                  </a:cubicBezTo>
                  <a:cubicBezTo>
                    <a:pt x="308" y="878"/>
                    <a:pt x="476" y="914"/>
                    <a:pt x="660" y="914"/>
                  </a:cubicBezTo>
                  <a:cubicBezTo>
                    <a:pt x="712" y="914"/>
                    <a:pt x="766" y="911"/>
                    <a:pt x="821" y="905"/>
                  </a:cubicBezTo>
                  <a:cubicBezTo>
                    <a:pt x="1047" y="882"/>
                    <a:pt x="1205" y="784"/>
                    <a:pt x="1419" y="735"/>
                  </a:cubicBezTo>
                  <a:cubicBezTo>
                    <a:pt x="1474" y="723"/>
                    <a:pt x="1526" y="718"/>
                    <a:pt x="1576" y="718"/>
                  </a:cubicBezTo>
                  <a:cubicBezTo>
                    <a:pt x="1754" y="718"/>
                    <a:pt x="1906" y="779"/>
                    <a:pt x="2083" y="786"/>
                  </a:cubicBezTo>
                  <a:cubicBezTo>
                    <a:pt x="2107" y="787"/>
                    <a:pt x="2128" y="788"/>
                    <a:pt x="2149" y="788"/>
                  </a:cubicBezTo>
                  <a:cubicBezTo>
                    <a:pt x="2235" y="788"/>
                    <a:pt x="2300" y="778"/>
                    <a:pt x="2401" y="757"/>
                  </a:cubicBezTo>
                  <a:cubicBezTo>
                    <a:pt x="2460" y="743"/>
                    <a:pt x="2496" y="640"/>
                    <a:pt x="2546" y="624"/>
                  </a:cubicBezTo>
                  <a:cubicBezTo>
                    <a:pt x="2783" y="546"/>
                    <a:pt x="2879" y="519"/>
                    <a:pt x="2910" y="519"/>
                  </a:cubicBezTo>
                  <a:cubicBezTo>
                    <a:pt x="2979" y="519"/>
                    <a:pt x="2754" y="644"/>
                    <a:pt x="3016" y="661"/>
                  </a:cubicBezTo>
                  <a:cubicBezTo>
                    <a:pt x="3029" y="661"/>
                    <a:pt x="3041" y="662"/>
                    <a:pt x="3053" y="662"/>
                  </a:cubicBezTo>
                  <a:cubicBezTo>
                    <a:pt x="3564" y="662"/>
                    <a:pt x="3708" y="14"/>
                    <a:pt x="3142" y="1"/>
                  </a:cubicBezTo>
                  <a:cubicBezTo>
                    <a:pt x="3141" y="1"/>
                    <a:pt x="3141" y="1"/>
                    <a:pt x="3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7"/>
            <p:cNvSpPr/>
            <p:nvPr/>
          </p:nvSpPr>
          <p:spPr>
            <a:xfrm>
              <a:off x="7394250" y="3933550"/>
              <a:ext cx="362900" cy="46350"/>
            </a:xfrm>
            <a:custGeom>
              <a:avLst/>
              <a:gdLst/>
              <a:ahLst/>
              <a:cxnLst/>
              <a:rect l="l" t="t" r="r" b="b"/>
              <a:pathLst>
                <a:path w="14516" h="1854" extrusionOk="0">
                  <a:moveTo>
                    <a:pt x="14393" y="1"/>
                  </a:moveTo>
                  <a:cubicBezTo>
                    <a:pt x="14364" y="1"/>
                    <a:pt x="14334" y="13"/>
                    <a:pt x="14312" y="42"/>
                  </a:cubicBezTo>
                  <a:cubicBezTo>
                    <a:pt x="14138" y="274"/>
                    <a:pt x="14046" y="341"/>
                    <a:pt x="13959" y="341"/>
                  </a:cubicBezTo>
                  <a:cubicBezTo>
                    <a:pt x="13840" y="341"/>
                    <a:pt x="13729" y="213"/>
                    <a:pt x="13421" y="213"/>
                  </a:cubicBezTo>
                  <a:cubicBezTo>
                    <a:pt x="13406" y="213"/>
                    <a:pt x="13391" y="213"/>
                    <a:pt x="13375" y="213"/>
                  </a:cubicBezTo>
                  <a:cubicBezTo>
                    <a:pt x="13130" y="223"/>
                    <a:pt x="13022" y="354"/>
                    <a:pt x="12823" y="433"/>
                  </a:cubicBezTo>
                  <a:cubicBezTo>
                    <a:pt x="12582" y="527"/>
                    <a:pt x="12456" y="560"/>
                    <a:pt x="12374" y="560"/>
                  </a:cubicBezTo>
                  <a:cubicBezTo>
                    <a:pt x="12227" y="560"/>
                    <a:pt x="12223" y="456"/>
                    <a:pt x="11955" y="422"/>
                  </a:cubicBezTo>
                  <a:cubicBezTo>
                    <a:pt x="11924" y="418"/>
                    <a:pt x="11897" y="416"/>
                    <a:pt x="11873" y="416"/>
                  </a:cubicBezTo>
                  <a:cubicBezTo>
                    <a:pt x="11777" y="416"/>
                    <a:pt x="11729" y="447"/>
                    <a:pt x="11622" y="493"/>
                  </a:cubicBezTo>
                  <a:cubicBezTo>
                    <a:pt x="11475" y="560"/>
                    <a:pt x="11294" y="796"/>
                    <a:pt x="11207" y="848"/>
                  </a:cubicBezTo>
                  <a:cubicBezTo>
                    <a:pt x="11034" y="953"/>
                    <a:pt x="10799" y="986"/>
                    <a:pt x="10604" y="1030"/>
                  </a:cubicBezTo>
                  <a:cubicBezTo>
                    <a:pt x="10009" y="1166"/>
                    <a:pt x="9394" y="1262"/>
                    <a:pt x="8783" y="1262"/>
                  </a:cubicBezTo>
                  <a:cubicBezTo>
                    <a:pt x="8368" y="1262"/>
                    <a:pt x="7954" y="1218"/>
                    <a:pt x="7549" y="1110"/>
                  </a:cubicBezTo>
                  <a:cubicBezTo>
                    <a:pt x="7539" y="1107"/>
                    <a:pt x="7527" y="1106"/>
                    <a:pt x="7515" y="1106"/>
                  </a:cubicBezTo>
                  <a:cubicBezTo>
                    <a:pt x="7479" y="1106"/>
                    <a:pt x="7440" y="1118"/>
                    <a:pt x="7418" y="1145"/>
                  </a:cubicBezTo>
                  <a:cubicBezTo>
                    <a:pt x="7155" y="1482"/>
                    <a:pt x="6631" y="1554"/>
                    <a:pt x="6132" y="1554"/>
                  </a:cubicBezTo>
                  <a:cubicBezTo>
                    <a:pt x="5870" y="1554"/>
                    <a:pt x="5615" y="1534"/>
                    <a:pt x="5409" y="1522"/>
                  </a:cubicBezTo>
                  <a:cubicBezTo>
                    <a:pt x="4695" y="1483"/>
                    <a:pt x="4025" y="1334"/>
                    <a:pt x="3453" y="881"/>
                  </a:cubicBezTo>
                  <a:cubicBezTo>
                    <a:pt x="3424" y="859"/>
                    <a:pt x="3390" y="844"/>
                    <a:pt x="3355" y="844"/>
                  </a:cubicBezTo>
                  <a:cubicBezTo>
                    <a:pt x="3334" y="844"/>
                    <a:pt x="3313" y="849"/>
                    <a:pt x="3292" y="861"/>
                  </a:cubicBezTo>
                  <a:cubicBezTo>
                    <a:pt x="3085" y="980"/>
                    <a:pt x="2880" y="1027"/>
                    <a:pt x="2675" y="1027"/>
                  </a:cubicBezTo>
                  <a:cubicBezTo>
                    <a:pt x="1864" y="1027"/>
                    <a:pt x="1062" y="286"/>
                    <a:pt x="227" y="286"/>
                  </a:cubicBezTo>
                  <a:cubicBezTo>
                    <a:pt x="223" y="286"/>
                    <a:pt x="219" y="286"/>
                    <a:pt x="216" y="286"/>
                  </a:cubicBezTo>
                  <a:cubicBezTo>
                    <a:pt x="4" y="288"/>
                    <a:pt x="1" y="615"/>
                    <a:pt x="212" y="615"/>
                  </a:cubicBezTo>
                  <a:cubicBezTo>
                    <a:pt x="213" y="615"/>
                    <a:pt x="214" y="615"/>
                    <a:pt x="215" y="615"/>
                  </a:cubicBezTo>
                  <a:cubicBezTo>
                    <a:pt x="1037" y="615"/>
                    <a:pt x="1650" y="1163"/>
                    <a:pt x="2439" y="1279"/>
                  </a:cubicBezTo>
                  <a:cubicBezTo>
                    <a:pt x="2515" y="1290"/>
                    <a:pt x="2586" y="1295"/>
                    <a:pt x="2653" y="1295"/>
                  </a:cubicBezTo>
                  <a:cubicBezTo>
                    <a:pt x="2867" y="1295"/>
                    <a:pt x="3046" y="1252"/>
                    <a:pt x="3232" y="1252"/>
                  </a:cubicBezTo>
                  <a:cubicBezTo>
                    <a:pt x="3363" y="1252"/>
                    <a:pt x="3497" y="1273"/>
                    <a:pt x="3648" y="1345"/>
                  </a:cubicBezTo>
                  <a:cubicBezTo>
                    <a:pt x="4309" y="1658"/>
                    <a:pt x="5151" y="1854"/>
                    <a:pt x="5955" y="1854"/>
                  </a:cubicBezTo>
                  <a:cubicBezTo>
                    <a:pt x="6328" y="1854"/>
                    <a:pt x="6693" y="1812"/>
                    <a:pt x="7027" y="1720"/>
                  </a:cubicBezTo>
                  <a:cubicBezTo>
                    <a:pt x="7196" y="1673"/>
                    <a:pt x="7322" y="1550"/>
                    <a:pt x="7479" y="1502"/>
                  </a:cubicBezTo>
                  <a:cubicBezTo>
                    <a:pt x="7573" y="1473"/>
                    <a:pt x="7667" y="1463"/>
                    <a:pt x="7762" y="1463"/>
                  </a:cubicBezTo>
                  <a:cubicBezTo>
                    <a:pt x="7975" y="1463"/>
                    <a:pt x="8189" y="1516"/>
                    <a:pt x="8409" y="1529"/>
                  </a:cubicBezTo>
                  <a:cubicBezTo>
                    <a:pt x="8513" y="1536"/>
                    <a:pt x="8617" y="1539"/>
                    <a:pt x="8721" y="1539"/>
                  </a:cubicBezTo>
                  <a:cubicBezTo>
                    <a:pt x="9333" y="1539"/>
                    <a:pt x="9946" y="1434"/>
                    <a:pt x="10545" y="1321"/>
                  </a:cubicBezTo>
                  <a:cubicBezTo>
                    <a:pt x="10833" y="1267"/>
                    <a:pt x="11080" y="1203"/>
                    <a:pt x="11345" y="1084"/>
                  </a:cubicBezTo>
                  <a:cubicBezTo>
                    <a:pt x="11636" y="955"/>
                    <a:pt x="11831" y="860"/>
                    <a:pt x="12117" y="860"/>
                  </a:cubicBezTo>
                  <a:cubicBezTo>
                    <a:pt x="12166" y="860"/>
                    <a:pt x="12218" y="863"/>
                    <a:pt x="12274" y="869"/>
                  </a:cubicBezTo>
                  <a:cubicBezTo>
                    <a:pt x="12382" y="881"/>
                    <a:pt x="12455" y="923"/>
                    <a:pt x="12556" y="923"/>
                  </a:cubicBezTo>
                  <a:cubicBezTo>
                    <a:pt x="12579" y="923"/>
                    <a:pt x="12604" y="921"/>
                    <a:pt x="12631" y="915"/>
                  </a:cubicBezTo>
                  <a:cubicBezTo>
                    <a:pt x="13007" y="842"/>
                    <a:pt x="13128" y="398"/>
                    <a:pt x="13428" y="398"/>
                  </a:cubicBezTo>
                  <a:cubicBezTo>
                    <a:pt x="13559" y="398"/>
                    <a:pt x="13723" y="482"/>
                    <a:pt x="13958" y="716"/>
                  </a:cubicBezTo>
                  <a:cubicBezTo>
                    <a:pt x="13980" y="739"/>
                    <a:pt x="14009" y="750"/>
                    <a:pt x="14038" y="750"/>
                  </a:cubicBezTo>
                  <a:cubicBezTo>
                    <a:pt x="14079" y="750"/>
                    <a:pt x="14119" y="729"/>
                    <a:pt x="14142" y="692"/>
                  </a:cubicBezTo>
                  <a:cubicBezTo>
                    <a:pt x="14257" y="507"/>
                    <a:pt x="14369" y="326"/>
                    <a:pt x="14474" y="136"/>
                  </a:cubicBezTo>
                  <a:cubicBezTo>
                    <a:pt x="14516" y="62"/>
                    <a:pt x="14457" y="1"/>
                    <a:pt x="14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7"/>
            <p:cNvSpPr/>
            <p:nvPr/>
          </p:nvSpPr>
          <p:spPr>
            <a:xfrm>
              <a:off x="7238800" y="3887575"/>
              <a:ext cx="122350" cy="49500"/>
            </a:xfrm>
            <a:custGeom>
              <a:avLst/>
              <a:gdLst/>
              <a:ahLst/>
              <a:cxnLst/>
              <a:rect l="l" t="t" r="r" b="b"/>
              <a:pathLst>
                <a:path w="4894" h="1980" extrusionOk="0">
                  <a:moveTo>
                    <a:pt x="206" y="1"/>
                  </a:moveTo>
                  <a:cubicBezTo>
                    <a:pt x="83" y="1"/>
                    <a:pt x="0" y="183"/>
                    <a:pt x="133" y="246"/>
                  </a:cubicBezTo>
                  <a:cubicBezTo>
                    <a:pt x="1142" y="733"/>
                    <a:pt x="2277" y="1433"/>
                    <a:pt x="3364" y="1644"/>
                  </a:cubicBezTo>
                  <a:cubicBezTo>
                    <a:pt x="3626" y="1694"/>
                    <a:pt x="3781" y="1768"/>
                    <a:pt x="4001" y="1851"/>
                  </a:cubicBezTo>
                  <a:cubicBezTo>
                    <a:pt x="4135" y="1903"/>
                    <a:pt x="4216" y="1980"/>
                    <a:pt x="4366" y="1980"/>
                  </a:cubicBezTo>
                  <a:cubicBezTo>
                    <a:pt x="4373" y="1980"/>
                    <a:pt x="4380" y="1980"/>
                    <a:pt x="4388" y="1979"/>
                  </a:cubicBezTo>
                  <a:cubicBezTo>
                    <a:pt x="4662" y="1969"/>
                    <a:pt x="4800" y="1813"/>
                    <a:pt x="4867" y="1568"/>
                  </a:cubicBezTo>
                  <a:cubicBezTo>
                    <a:pt x="4893" y="1472"/>
                    <a:pt x="4804" y="1393"/>
                    <a:pt x="4721" y="1393"/>
                  </a:cubicBezTo>
                  <a:cubicBezTo>
                    <a:pt x="4679" y="1393"/>
                    <a:pt x="4639" y="1414"/>
                    <a:pt x="4616" y="1463"/>
                  </a:cubicBezTo>
                  <a:cubicBezTo>
                    <a:pt x="4564" y="1577"/>
                    <a:pt x="4491" y="1620"/>
                    <a:pt x="4409" y="1620"/>
                  </a:cubicBezTo>
                  <a:cubicBezTo>
                    <a:pt x="4182" y="1620"/>
                    <a:pt x="3883" y="1295"/>
                    <a:pt x="3744" y="1242"/>
                  </a:cubicBezTo>
                  <a:cubicBezTo>
                    <a:pt x="3699" y="1225"/>
                    <a:pt x="3650" y="1219"/>
                    <a:pt x="3598" y="1219"/>
                  </a:cubicBezTo>
                  <a:cubicBezTo>
                    <a:pt x="3429" y="1219"/>
                    <a:pt x="3234" y="1288"/>
                    <a:pt x="3090" y="1288"/>
                  </a:cubicBezTo>
                  <a:cubicBezTo>
                    <a:pt x="3075" y="1288"/>
                    <a:pt x="3060" y="1287"/>
                    <a:pt x="3046" y="1286"/>
                  </a:cubicBezTo>
                  <a:cubicBezTo>
                    <a:pt x="2605" y="1233"/>
                    <a:pt x="2062" y="875"/>
                    <a:pt x="1659" y="688"/>
                  </a:cubicBezTo>
                  <a:cubicBezTo>
                    <a:pt x="1191" y="472"/>
                    <a:pt x="727" y="247"/>
                    <a:pt x="267" y="16"/>
                  </a:cubicBezTo>
                  <a:cubicBezTo>
                    <a:pt x="246" y="5"/>
                    <a:pt x="226"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7"/>
            <p:cNvSpPr/>
            <p:nvPr/>
          </p:nvSpPr>
          <p:spPr>
            <a:xfrm>
              <a:off x="7340975" y="3851275"/>
              <a:ext cx="516650" cy="63400"/>
            </a:xfrm>
            <a:custGeom>
              <a:avLst/>
              <a:gdLst/>
              <a:ahLst/>
              <a:cxnLst/>
              <a:rect l="l" t="t" r="r" b="b"/>
              <a:pathLst>
                <a:path w="20666" h="2536" extrusionOk="0">
                  <a:moveTo>
                    <a:pt x="19408" y="0"/>
                  </a:moveTo>
                  <a:cubicBezTo>
                    <a:pt x="19376" y="0"/>
                    <a:pt x="19344" y="3"/>
                    <a:pt x="19311" y="7"/>
                  </a:cubicBezTo>
                  <a:cubicBezTo>
                    <a:pt x="19087" y="43"/>
                    <a:pt x="19111" y="99"/>
                    <a:pt x="18906" y="180"/>
                  </a:cubicBezTo>
                  <a:cubicBezTo>
                    <a:pt x="18593" y="305"/>
                    <a:pt x="18353" y="404"/>
                    <a:pt x="18086" y="404"/>
                  </a:cubicBezTo>
                  <a:cubicBezTo>
                    <a:pt x="17941" y="404"/>
                    <a:pt x="17788" y="375"/>
                    <a:pt x="17610" y="305"/>
                  </a:cubicBezTo>
                  <a:cubicBezTo>
                    <a:pt x="17595" y="299"/>
                    <a:pt x="17579" y="296"/>
                    <a:pt x="17564" y="296"/>
                  </a:cubicBezTo>
                  <a:cubicBezTo>
                    <a:pt x="17470" y="296"/>
                    <a:pt x="17390" y="403"/>
                    <a:pt x="17418" y="494"/>
                  </a:cubicBezTo>
                  <a:cubicBezTo>
                    <a:pt x="17490" y="728"/>
                    <a:pt x="16566" y="786"/>
                    <a:pt x="16392" y="886"/>
                  </a:cubicBezTo>
                  <a:cubicBezTo>
                    <a:pt x="16234" y="976"/>
                    <a:pt x="16216" y="1126"/>
                    <a:pt x="16101" y="1223"/>
                  </a:cubicBezTo>
                  <a:cubicBezTo>
                    <a:pt x="15959" y="1342"/>
                    <a:pt x="15830" y="1385"/>
                    <a:pt x="15707" y="1385"/>
                  </a:cubicBezTo>
                  <a:cubicBezTo>
                    <a:pt x="15406" y="1385"/>
                    <a:pt x="15140" y="1133"/>
                    <a:pt x="14804" y="1133"/>
                  </a:cubicBezTo>
                  <a:cubicBezTo>
                    <a:pt x="14766" y="1133"/>
                    <a:pt x="14727" y="1136"/>
                    <a:pt x="14687" y="1143"/>
                  </a:cubicBezTo>
                  <a:cubicBezTo>
                    <a:pt x="14434" y="1189"/>
                    <a:pt x="14120" y="1427"/>
                    <a:pt x="13890" y="1521"/>
                  </a:cubicBezTo>
                  <a:cubicBezTo>
                    <a:pt x="13430" y="1709"/>
                    <a:pt x="13011" y="1611"/>
                    <a:pt x="12532" y="1691"/>
                  </a:cubicBezTo>
                  <a:cubicBezTo>
                    <a:pt x="12131" y="1757"/>
                    <a:pt x="11749" y="1913"/>
                    <a:pt x="11349" y="1984"/>
                  </a:cubicBezTo>
                  <a:cubicBezTo>
                    <a:pt x="11060" y="2037"/>
                    <a:pt x="10766" y="2052"/>
                    <a:pt x="10472" y="2052"/>
                  </a:cubicBezTo>
                  <a:cubicBezTo>
                    <a:pt x="10211" y="2052"/>
                    <a:pt x="9951" y="2040"/>
                    <a:pt x="9692" y="2033"/>
                  </a:cubicBezTo>
                  <a:cubicBezTo>
                    <a:pt x="8965" y="2015"/>
                    <a:pt x="8233" y="1976"/>
                    <a:pt x="7503" y="1976"/>
                  </a:cubicBezTo>
                  <a:cubicBezTo>
                    <a:pt x="7338" y="1976"/>
                    <a:pt x="7172" y="1978"/>
                    <a:pt x="7007" y="1983"/>
                  </a:cubicBezTo>
                  <a:cubicBezTo>
                    <a:pt x="6631" y="1994"/>
                    <a:pt x="6309" y="2151"/>
                    <a:pt x="5945" y="2191"/>
                  </a:cubicBezTo>
                  <a:cubicBezTo>
                    <a:pt x="5900" y="2197"/>
                    <a:pt x="5858" y="2199"/>
                    <a:pt x="5818" y="2199"/>
                  </a:cubicBezTo>
                  <a:cubicBezTo>
                    <a:pt x="5390" y="2199"/>
                    <a:pt x="5214" y="1919"/>
                    <a:pt x="4842" y="1741"/>
                  </a:cubicBezTo>
                  <a:lnTo>
                    <a:pt x="4840" y="1742"/>
                  </a:lnTo>
                  <a:cubicBezTo>
                    <a:pt x="4576" y="1615"/>
                    <a:pt x="4261" y="1586"/>
                    <a:pt x="3940" y="1586"/>
                  </a:cubicBezTo>
                  <a:cubicBezTo>
                    <a:pt x="3676" y="1586"/>
                    <a:pt x="3408" y="1606"/>
                    <a:pt x="3158" y="1606"/>
                  </a:cubicBezTo>
                  <a:cubicBezTo>
                    <a:pt x="3067" y="1606"/>
                    <a:pt x="2979" y="1603"/>
                    <a:pt x="2895" y="1596"/>
                  </a:cubicBezTo>
                  <a:cubicBezTo>
                    <a:pt x="1960" y="1519"/>
                    <a:pt x="1027" y="1257"/>
                    <a:pt x="140" y="963"/>
                  </a:cubicBezTo>
                  <a:cubicBezTo>
                    <a:pt x="129" y="960"/>
                    <a:pt x="120" y="959"/>
                    <a:pt x="110" y="959"/>
                  </a:cubicBezTo>
                  <a:cubicBezTo>
                    <a:pt x="24" y="959"/>
                    <a:pt x="1" y="1096"/>
                    <a:pt x="94" y="1132"/>
                  </a:cubicBezTo>
                  <a:cubicBezTo>
                    <a:pt x="915" y="1462"/>
                    <a:pt x="1759" y="1675"/>
                    <a:pt x="2634" y="1799"/>
                  </a:cubicBezTo>
                  <a:cubicBezTo>
                    <a:pt x="3155" y="1872"/>
                    <a:pt x="3671" y="1875"/>
                    <a:pt x="4191" y="1926"/>
                  </a:cubicBezTo>
                  <a:cubicBezTo>
                    <a:pt x="4584" y="1964"/>
                    <a:pt x="4763" y="2068"/>
                    <a:pt x="5077" y="2289"/>
                  </a:cubicBezTo>
                  <a:cubicBezTo>
                    <a:pt x="5193" y="2371"/>
                    <a:pt x="5296" y="2454"/>
                    <a:pt x="5434" y="2497"/>
                  </a:cubicBezTo>
                  <a:cubicBezTo>
                    <a:pt x="5520" y="2525"/>
                    <a:pt x="5602" y="2535"/>
                    <a:pt x="5682" y="2535"/>
                  </a:cubicBezTo>
                  <a:cubicBezTo>
                    <a:pt x="5877" y="2535"/>
                    <a:pt x="6060" y="2471"/>
                    <a:pt x="6263" y="2423"/>
                  </a:cubicBezTo>
                  <a:cubicBezTo>
                    <a:pt x="6641" y="2333"/>
                    <a:pt x="7006" y="2312"/>
                    <a:pt x="7379" y="2312"/>
                  </a:cubicBezTo>
                  <a:cubicBezTo>
                    <a:pt x="7544" y="2312"/>
                    <a:pt x="7710" y="2316"/>
                    <a:pt x="7880" y="2320"/>
                  </a:cubicBezTo>
                  <a:cubicBezTo>
                    <a:pt x="8540" y="2334"/>
                    <a:pt x="9225" y="2381"/>
                    <a:pt x="9903" y="2381"/>
                  </a:cubicBezTo>
                  <a:cubicBezTo>
                    <a:pt x="10317" y="2381"/>
                    <a:pt x="10728" y="2364"/>
                    <a:pt x="11129" y="2310"/>
                  </a:cubicBezTo>
                  <a:cubicBezTo>
                    <a:pt x="11590" y="2249"/>
                    <a:pt x="12018" y="2080"/>
                    <a:pt x="12473" y="1993"/>
                  </a:cubicBezTo>
                  <a:cubicBezTo>
                    <a:pt x="12601" y="1968"/>
                    <a:pt x="12733" y="1961"/>
                    <a:pt x="12865" y="1961"/>
                  </a:cubicBezTo>
                  <a:cubicBezTo>
                    <a:pt x="13042" y="1961"/>
                    <a:pt x="13221" y="1974"/>
                    <a:pt x="13397" y="1974"/>
                  </a:cubicBezTo>
                  <a:cubicBezTo>
                    <a:pt x="13583" y="1974"/>
                    <a:pt x="13766" y="1960"/>
                    <a:pt x="13940" y="1902"/>
                  </a:cubicBezTo>
                  <a:cubicBezTo>
                    <a:pt x="14316" y="1777"/>
                    <a:pt x="14588" y="1533"/>
                    <a:pt x="14947" y="1533"/>
                  </a:cubicBezTo>
                  <a:cubicBezTo>
                    <a:pt x="15043" y="1533"/>
                    <a:pt x="15145" y="1550"/>
                    <a:pt x="15257" y="1592"/>
                  </a:cubicBezTo>
                  <a:cubicBezTo>
                    <a:pt x="15442" y="1663"/>
                    <a:pt x="15611" y="1818"/>
                    <a:pt x="15821" y="1821"/>
                  </a:cubicBezTo>
                  <a:cubicBezTo>
                    <a:pt x="15824" y="1821"/>
                    <a:pt x="15826" y="1821"/>
                    <a:pt x="15828" y="1821"/>
                  </a:cubicBezTo>
                  <a:cubicBezTo>
                    <a:pt x="16002" y="1821"/>
                    <a:pt x="16077" y="1773"/>
                    <a:pt x="16220" y="1675"/>
                  </a:cubicBezTo>
                  <a:cubicBezTo>
                    <a:pt x="16284" y="1633"/>
                    <a:pt x="16288" y="1521"/>
                    <a:pt x="16338" y="1473"/>
                  </a:cubicBezTo>
                  <a:cubicBezTo>
                    <a:pt x="16595" y="1238"/>
                    <a:pt x="16843" y="1219"/>
                    <a:pt x="17127" y="1120"/>
                  </a:cubicBezTo>
                  <a:cubicBezTo>
                    <a:pt x="17401" y="1026"/>
                    <a:pt x="17687" y="924"/>
                    <a:pt x="17739" y="674"/>
                  </a:cubicBezTo>
                  <a:cubicBezTo>
                    <a:pt x="17859" y="706"/>
                    <a:pt x="17970" y="720"/>
                    <a:pt x="18074" y="720"/>
                  </a:cubicBezTo>
                  <a:cubicBezTo>
                    <a:pt x="18402" y="720"/>
                    <a:pt x="18677" y="585"/>
                    <a:pt x="19060" y="444"/>
                  </a:cubicBezTo>
                  <a:cubicBezTo>
                    <a:pt x="19211" y="389"/>
                    <a:pt x="19341" y="370"/>
                    <a:pt x="19463" y="370"/>
                  </a:cubicBezTo>
                  <a:cubicBezTo>
                    <a:pt x="19710" y="370"/>
                    <a:pt x="19921" y="447"/>
                    <a:pt x="20205" y="448"/>
                  </a:cubicBezTo>
                  <a:cubicBezTo>
                    <a:pt x="20422" y="448"/>
                    <a:pt x="20495" y="421"/>
                    <a:pt x="20626" y="251"/>
                  </a:cubicBezTo>
                  <a:cubicBezTo>
                    <a:pt x="20665" y="200"/>
                    <a:pt x="20632" y="135"/>
                    <a:pt x="20578" y="135"/>
                  </a:cubicBezTo>
                  <a:cubicBezTo>
                    <a:pt x="20567" y="135"/>
                    <a:pt x="20556" y="138"/>
                    <a:pt x="20543" y="144"/>
                  </a:cubicBezTo>
                  <a:cubicBezTo>
                    <a:pt x="20461" y="182"/>
                    <a:pt x="20379" y="197"/>
                    <a:pt x="20298" y="197"/>
                  </a:cubicBezTo>
                  <a:cubicBezTo>
                    <a:pt x="20002" y="197"/>
                    <a:pt x="19710" y="0"/>
                    <a:pt x="19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7"/>
            <p:cNvSpPr/>
            <p:nvPr/>
          </p:nvSpPr>
          <p:spPr>
            <a:xfrm>
              <a:off x="7215450" y="3825100"/>
              <a:ext cx="99575" cy="48750"/>
            </a:xfrm>
            <a:custGeom>
              <a:avLst/>
              <a:gdLst/>
              <a:ahLst/>
              <a:cxnLst/>
              <a:rect l="l" t="t" r="r" b="b"/>
              <a:pathLst>
                <a:path w="3983" h="1950" extrusionOk="0">
                  <a:moveTo>
                    <a:pt x="259" y="0"/>
                  </a:moveTo>
                  <a:cubicBezTo>
                    <a:pt x="220" y="0"/>
                    <a:pt x="180" y="3"/>
                    <a:pt x="137" y="9"/>
                  </a:cubicBezTo>
                  <a:cubicBezTo>
                    <a:pt x="1" y="28"/>
                    <a:pt x="45" y="224"/>
                    <a:pt x="166" y="236"/>
                  </a:cubicBezTo>
                  <a:cubicBezTo>
                    <a:pt x="781" y="293"/>
                    <a:pt x="946" y="966"/>
                    <a:pt x="1439" y="1222"/>
                  </a:cubicBezTo>
                  <a:lnTo>
                    <a:pt x="1441" y="1222"/>
                  </a:lnTo>
                  <a:cubicBezTo>
                    <a:pt x="1791" y="1405"/>
                    <a:pt x="2207" y="1280"/>
                    <a:pt x="2525" y="1486"/>
                  </a:cubicBezTo>
                  <a:cubicBezTo>
                    <a:pt x="2800" y="1664"/>
                    <a:pt x="3143" y="1949"/>
                    <a:pt x="3453" y="1949"/>
                  </a:cubicBezTo>
                  <a:cubicBezTo>
                    <a:pt x="3630" y="1949"/>
                    <a:pt x="3796" y="1856"/>
                    <a:pt x="3932" y="1595"/>
                  </a:cubicBezTo>
                  <a:cubicBezTo>
                    <a:pt x="3982" y="1498"/>
                    <a:pt x="3899" y="1410"/>
                    <a:pt x="3817" y="1410"/>
                  </a:cubicBezTo>
                  <a:cubicBezTo>
                    <a:pt x="3780" y="1410"/>
                    <a:pt x="3743" y="1428"/>
                    <a:pt x="3718" y="1471"/>
                  </a:cubicBezTo>
                  <a:cubicBezTo>
                    <a:pt x="3615" y="1652"/>
                    <a:pt x="3505" y="1720"/>
                    <a:pt x="3391" y="1720"/>
                  </a:cubicBezTo>
                  <a:cubicBezTo>
                    <a:pt x="3078" y="1720"/>
                    <a:pt x="2740" y="1207"/>
                    <a:pt x="2460" y="1114"/>
                  </a:cubicBezTo>
                  <a:cubicBezTo>
                    <a:pt x="2368" y="1083"/>
                    <a:pt x="2278" y="1075"/>
                    <a:pt x="2188" y="1075"/>
                  </a:cubicBezTo>
                  <a:cubicBezTo>
                    <a:pt x="2086" y="1075"/>
                    <a:pt x="1985" y="1085"/>
                    <a:pt x="1882" y="1085"/>
                  </a:cubicBezTo>
                  <a:cubicBezTo>
                    <a:pt x="1751" y="1085"/>
                    <a:pt x="1618" y="1068"/>
                    <a:pt x="1480" y="989"/>
                  </a:cubicBezTo>
                  <a:cubicBezTo>
                    <a:pt x="991" y="711"/>
                    <a:pt x="86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7"/>
            <p:cNvSpPr/>
            <p:nvPr/>
          </p:nvSpPr>
          <p:spPr>
            <a:xfrm>
              <a:off x="7527900" y="3792025"/>
              <a:ext cx="317175" cy="55400"/>
            </a:xfrm>
            <a:custGeom>
              <a:avLst/>
              <a:gdLst/>
              <a:ahLst/>
              <a:cxnLst/>
              <a:rect l="l" t="t" r="r" b="b"/>
              <a:pathLst>
                <a:path w="12687" h="2216" extrusionOk="0">
                  <a:moveTo>
                    <a:pt x="12581" y="0"/>
                  </a:moveTo>
                  <a:cubicBezTo>
                    <a:pt x="12556" y="0"/>
                    <a:pt x="12532" y="12"/>
                    <a:pt x="12520" y="42"/>
                  </a:cubicBezTo>
                  <a:cubicBezTo>
                    <a:pt x="12483" y="127"/>
                    <a:pt x="12447" y="214"/>
                    <a:pt x="12412" y="299"/>
                  </a:cubicBezTo>
                  <a:cubicBezTo>
                    <a:pt x="12300" y="230"/>
                    <a:pt x="12183" y="204"/>
                    <a:pt x="12065" y="204"/>
                  </a:cubicBezTo>
                  <a:cubicBezTo>
                    <a:pt x="11697" y="204"/>
                    <a:pt x="11307" y="456"/>
                    <a:pt x="10941" y="456"/>
                  </a:cubicBezTo>
                  <a:cubicBezTo>
                    <a:pt x="10811" y="456"/>
                    <a:pt x="10685" y="424"/>
                    <a:pt x="10563" y="338"/>
                  </a:cubicBezTo>
                  <a:cubicBezTo>
                    <a:pt x="10545" y="325"/>
                    <a:pt x="10524" y="320"/>
                    <a:pt x="10502" y="320"/>
                  </a:cubicBezTo>
                  <a:cubicBezTo>
                    <a:pt x="10456" y="320"/>
                    <a:pt x="10408" y="347"/>
                    <a:pt x="10385" y="385"/>
                  </a:cubicBezTo>
                  <a:cubicBezTo>
                    <a:pt x="10082" y="891"/>
                    <a:pt x="9178" y="783"/>
                    <a:pt x="8679" y="832"/>
                  </a:cubicBezTo>
                  <a:cubicBezTo>
                    <a:pt x="8153" y="883"/>
                    <a:pt x="7627" y="936"/>
                    <a:pt x="7101" y="987"/>
                  </a:cubicBezTo>
                  <a:cubicBezTo>
                    <a:pt x="6462" y="1049"/>
                    <a:pt x="5688" y="980"/>
                    <a:pt x="5162" y="1404"/>
                  </a:cubicBezTo>
                  <a:cubicBezTo>
                    <a:pt x="5001" y="1534"/>
                    <a:pt x="4805" y="1815"/>
                    <a:pt x="4628" y="1878"/>
                  </a:cubicBezTo>
                  <a:cubicBezTo>
                    <a:pt x="4592" y="1891"/>
                    <a:pt x="4553" y="1897"/>
                    <a:pt x="4512" y="1897"/>
                  </a:cubicBezTo>
                  <a:cubicBezTo>
                    <a:pt x="4306" y="1897"/>
                    <a:pt x="4053" y="1758"/>
                    <a:pt x="3894" y="1707"/>
                  </a:cubicBezTo>
                  <a:cubicBezTo>
                    <a:pt x="3595" y="1611"/>
                    <a:pt x="3369" y="1574"/>
                    <a:pt x="3054" y="1573"/>
                  </a:cubicBezTo>
                  <a:cubicBezTo>
                    <a:pt x="3043" y="1573"/>
                    <a:pt x="3032" y="1573"/>
                    <a:pt x="3021" y="1573"/>
                  </a:cubicBezTo>
                  <a:cubicBezTo>
                    <a:pt x="2076" y="1573"/>
                    <a:pt x="1060" y="1689"/>
                    <a:pt x="156" y="1961"/>
                  </a:cubicBezTo>
                  <a:cubicBezTo>
                    <a:pt x="1" y="2008"/>
                    <a:pt x="53" y="2216"/>
                    <a:pt x="197" y="2216"/>
                  </a:cubicBezTo>
                  <a:cubicBezTo>
                    <a:pt x="205" y="2216"/>
                    <a:pt x="214" y="2215"/>
                    <a:pt x="222" y="2214"/>
                  </a:cubicBezTo>
                  <a:cubicBezTo>
                    <a:pt x="1070" y="2076"/>
                    <a:pt x="1900" y="1903"/>
                    <a:pt x="2762" y="1854"/>
                  </a:cubicBezTo>
                  <a:cubicBezTo>
                    <a:pt x="2891" y="1847"/>
                    <a:pt x="3016" y="1839"/>
                    <a:pt x="3140" y="1839"/>
                  </a:cubicBezTo>
                  <a:cubicBezTo>
                    <a:pt x="3357" y="1839"/>
                    <a:pt x="3568" y="1862"/>
                    <a:pt x="3781" y="1947"/>
                  </a:cubicBezTo>
                  <a:cubicBezTo>
                    <a:pt x="3950" y="2015"/>
                    <a:pt x="4106" y="2153"/>
                    <a:pt x="4290" y="2181"/>
                  </a:cubicBezTo>
                  <a:cubicBezTo>
                    <a:pt x="4328" y="2187"/>
                    <a:pt x="4364" y="2190"/>
                    <a:pt x="4398" y="2190"/>
                  </a:cubicBezTo>
                  <a:cubicBezTo>
                    <a:pt x="4697" y="2190"/>
                    <a:pt x="4864" y="1983"/>
                    <a:pt x="5101" y="1808"/>
                  </a:cubicBezTo>
                  <a:cubicBezTo>
                    <a:pt x="5802" y="1290"/>
                    <a:pt x="6551" y="1302"/>
                    <a:pt x="7385" y="1223"/>
                  </a:cubicBezTo>
                  <a:cubicBezTo>
                    <a:pt x="8056" y="1159"/>
                    <a:pt x="8725" y="1099"/>
                    <a:pt x="9395" y="1032"/>
                  </a:cubicBezTo>
                  <a:cubicBezTo>
                    <a:pt x="9625" y="1009"/>
                    <a:pt x="9894" y="1003"/>
                    <a:pt x="10113" y="925"/>
                  </a:cubicBezTo>
                  <a:cubicBezTo>
                    <a:pt x="10216" y="888"/>
                    <a:pt x="10402" y="728"/>
                    <a:pt x="10497" y="702"/>
                  </a:cubicBezTo>
                  <a:cubicBezTo>
                    <a:pt x="10535" y="692"/>
                    <a:pt x="10576" y="688"/>
                    <a:pt x="10620" y="688"/>
                  </a:cubicBezTo>
                  <a:cubicBezTo>
                    <a:pt x="10714" y="688"/>
                    <a:pt x="10819" y="705"/>
                    <a:pt x="10928" y="705"/>
                  </a:cubicBezTo>
                  <a:cubicBezTo>
                    <a:pt x="10961" y="705"/>
                    <a:pt x="10995" y="703"/>
                    <a:pt x="11028" y="699"/>
                  </a:cubicBezTo>
                  <a:cubicBezTo>
                    <a:pt x="11326" y="665"/>
                    <a:pt x="11711" y="428"/>
                    <a:pt x="12042" y="428"/>
                  </a:cubicBezTo>
                  <a:cubicBezTo>
                    <a:pt x="12164" y="428"/>
                    <a:pt x="12279" y="460"/>
                    <a:pt x="12379" y="546"/>
                  </a:cubicBezTo>
                  <a:cubicBezTo>
                    <a:pt x="12402" y="566"/>
                    <a:pt x="12430" y="575"/>
                    <a:pt x="12458" y="575"/>
                  </a:cubicBezTo>
                  <a:cubicBezTo>
                    <a:pt x="12503" y="575"/>
                    <a:pt x="12546" y="549"/>
                    <a:pt x="12561" y="498"/>
                  </a:cubicBezTo>
                  <a:cubicBezTo>
                    <a:pt x="12597" y="367"/>
                    <a:pt x="12634" y="237"/>
                    <a:pt x="12670" y="106"/>
                  </a:cubicBezTo>
                  <a:cubicBezTo>
                    <a:pt x="12686" y="48"/>
                    <a:pt x="12631" y="0"/>
                    <a:pt x="12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7"/>
            <p:cNvSpPr/>
            <p:nvPr/>
          </p:nvSpPr>
          <p:spPr>
            <a:xfrm>
              <a:off x="7189500" y="3754425"/>
              <a:ext cx="298525" cy="93250"/>
            </a:xfrm>
            <a:custGeom>
              <a:avLst/>
              <a:gdLst/>
              <a:ahLst/>
              <a:cxnLst/>
              <a:rect l="l" t="t" r="r" b="b"/>
              <a:pathLst>
                <a:path w="11941" h="3730" extrusionOk="0">
                  <a:moveTo>
                    <a:pt x="205" y="1"/>
                  </a:moveTo>
                  <a:cubicBezTo>
                    <a:pt x="37" y="1"/>
                    <a:pt x="1" y="287"/>
                    <a:pt x="176" y="319"/>
                  </a:cubicBezTo>
                  <a:cubicBezTo>
                    <a:pt x="903" y="455"/>
                    <a:pt x="1573" y="651"/>
                    <a:pt x="2204" y="1054"/>
                  </a:cubicBezTo>
                  <a:cubicBezTo>
                    <a:pt x="2617" y="1317"/>
                    <a:pt x="2990" y="1454"/>
                    <a:pt x="3427" y="1665"/>
                  </a:cubicBezTo>
                  <a:cubicBezTo>
                    <a:pt x="3999" y="1939"/>
                    <a:pt x="4560" y="2448"/>
                    <a:pt x="5170" y="2624"/>
                  </a:cubicBezTo>
                  <a:cubicBezTo>
                    <a:pt x="5268" y="2653"/>
                    <a:pt x="5352" y="2664"/>
                    <a:pt x="5427" y="2664"/>
                  </a:cubicBezTo>
                  <a:cubicBezTo>
                    <a:pt x="5705" y="2664"/>
                    <a:pt x="5858" y="2498"/>
                    <a:pt x="6202" y="2434"/>
                  </a:cubicBezTo>
                  <a:cubicBezTo>
                    <a:pt x="6255" y="2425"/>
                    <a:pt x="6311" y="2420"/>
                    <a:pt x="6370" y="2420"/>
                  </a:cubicBezTo>
                  <a:cubicBezTo>
                    <a:pt x="7060" y="2420"/>
                    <a:pt x="8050" y="3064"/>
                    <a:pt x="8640" y="3327"/>
                  </a:cubicBezTo>
                  <a:cubicBezTo>
                    <a:pt x="8982" y="3479"/>
                    <a:pt x="9368" y="3694"/>
                    <a:pt x="9756" y="3694"/>
                  </a:cubicBezTo>
                  <a:cubicBezTo>
                    <a:pt x="9819" y="3694"/>
                    <a:pt x="9882" y="3688"/>
                    <a:pt x="9945" y="3676"/>
                  </a:cubicBezTo>
                  <a:cubicBezTo>
                    <a:pt x="10088" y="3647"/>
                    <a:pt x="10267" y="3487"/>
                    <a:pt x="10392" y="3464"/>
                  </a:cubicBezTo>
                  <a:cubicBezTo>
                    <a:pt x="10462" y="3451"/>
                    <a:pt x="10522" y="3446"/>
                    <a:pt x="10575" y="3446"/>
                  </a:cubicBezTo>
                  <a:cubicBezTo>
                    <a:pt x="10893" y="3446"/>
                    <a:pt x="10956" y="3642"/>
                    <a:pt x="11267" y="3707"/>
                  </a:cubicBezTo>
                  <a:cubicBezTo>
                    <a:pt x="11337" y="3722"/>
                    <a:pt x="11400" y="3730"/>
                    <a:pt x="11457" y="3730"/>
                  </a:cubicBezTo>
                  <a:cubicBezTo>
                    <a:pt x="11639" y="3730"/>
                    <a:pt x="11763" y="3650"/>
                    <a:pt x="11879" y="3470"/>
                  </a:cubicBezTo>
                  <a:cubicBezTo>
                    <a:pt x="11941" y="3373"/>
                    <a:pt x="11851" y="3271"/>
                    <a:pt x="11756" y="3271"/>
                  </a:cubicBezTo>
                  <a:cubicBezTo>
                    <a:pt x="11725" y="3271"/>
                    <a:pt x="11693" y="3282"/>
                    <a:pt x="11666" y="3308"/>
                  </a:cubicBezTo>
                  <a:cubicBezTo>
                    <a:pt x="11626" y="3348"/>
                    <a:pt x="11569" y="3365"/>
                    <a:pt x="11502" y="3365"/>
                  </a:cubicBezTo>
                  <a:cubicBezTo>
                    <a:pt x="11214" y="3365"/>
                    <a:pt x="10731" y="3058"/>
                    <a:pt x="10484" y="3055"/>
                  </a:cubicBezTo>
                  <a:cubicBezTo>
                    <a:pt x="10484" y="3055"/>
                    <a:pt x="10483" y="3055"/>
                    <a:pt x="10482" y="3055"/>
                  </a:cubicBezTo>
                  <a:cubicBezTo>
                    <a:pt x="10387" y="3055"/>
                    <a:pt x="10301" y="3151"/>
                    <a:pt x="10219" y="3167"/>
                  </a:cubicBezTo>
                  <a:cubicBezTo>
                    <a:pt x="9926" y="3227"/>
                    <a:pt x="9738" y="3259"/>
                    <a:pt x="9578" y="3259"/>
                  </a:cubicBezTo>
                  <a:cubicBezTo>
                    <a:pt x="9343" y="3259"/>
                    <a:pt x="9169" y="3189"/>
                    <a:pt x="8812" y="3032"/>
                  </a:cubicBezTo>
                  <a:cubicBezTo>
                    <a:pt x="8090" y="2716"/>
                    <a:pt x="7108" y="2004"/>
                    <a:pt x="6254" y="2004"/>
                  </a:cubicBezTo>
                  <a:cubicBezTo>
                    <a:pt x="6148" y="2004"/>
                    <a:pt x="6043" y="2015"/>
                    <a:pt x="5941" y="2040"/>
                  </a:cubicBezTo>
                  <a:cubicBezTo>
                    <a:pt x="5616" y="2117"/>
                    <a:pt x="5441" y="2172"/>
                    <a:pt x="5263" y="2172"/>
                  </a:cubicBezTo>
                  <a:cubicBezTo>
                    <a:pt x="5138" y="2172"/>
                    <a:pt x="5012" y="2145"/>
                    <a:pt x="4832" y="2081"/>
                  </a:cubicBezTo>
                  <a:cubicBezTo>
                    <a:pt x="4559" y="1985"/>
                    <a:pt x="4288" y="1784"/>
                    <a:pt x="4037" y="1645"/>
                  </a:cubicBezTo>
                  <a:cubicBezTo>
                    <a:pt x="3655" y="1431"/>
                    <a:pt x="3255" y="1289"/>
                    <a:pt x="2871" y="1092"/>
                  </a:cubicBezTo>
                  <a:cubicBezTo>
                    <a:pt x="1968" y="626"/>
                    <a:pt x="1274" y="106"/>
                    <a:pt x="220" y="2"/>
                  </a:cubicBezTo>
                  <a:cubicBezTo>
                    <a:pt x="215" y="1"/>
                    <a:pt x="210"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7"/>
            <p:cNvSpPr/>
            <p:nvPr/>
          </p:nvSpPr>
          <p:spPr>
            <a:xfrm>
              <a:off x="7130200" y="4326275"/>
              <a:ext cx="154250" cy="135975"/>
            </a:xfrm>
            <a:custGeom>
              <a:avLst/>
              <a:gdLst/>
              <a:ahLst/>
              <a:cxnLst/>
              <a:rect l="l" t="t" r="r" b="b"/>
              <a:pathLst>
                <a:path w="6170" h="5439" extrusionOk="0">
                  <a:moveTo>
                    <a:pt x="5728" y="0"/>
                  </a:moveTo>
                  <a:cubicBezTo>
                    <a:pt x="5687" y="0"/>
                    <a:pt x="5654" y="49"/>
                    <a:pt x="5676" y="90"/>
                  </a:cubicBezTo>
                  <a:cubicBezTo>
                    <a:pt x="5592" y="191"/>
                    <a:pt x="5508" y="294"/>
                    <a:pt x="5424" y="395"/>
                  </a:cubicBezTo>
                  <a:cubicBezTo>
                    <a:pt x="5401" y="377"/>
                    <a:pt x="5370" y="367"/>
                    <a:pt x="5339" y="367"/>
                  </a:cubicBezTo>
                  <a:cubicBezTo>
                    <a:pt x="5278" y="367"/>
                    <a:pt x="5220" y="404"/>
                    <a:pt x="5225" y="478"/>
                  </a:cubicBezTo>
                  <a:cubicBezTo>
                    <a:pt x="5277" y="1265"/>
                    <a:pt x="4682" y="886"/>
                    <a:pt x="4457" y="1291"/>
                  </a:cubicBezTo>
                  <a:cubicBezTo>
                    <a:pt x="4384" y="1422"/>
                    <a:pt x="4472" y="1579"/>
                    <a:pt x="4391" y="1711"/>
                  </a:cubicBezTo>
                  <a:cubicBezTo>
                    <a:pt x="4338" y="1794"/>
                    <a:pt x="4181" y="1857"/>
                    <a:pt x="4110" y="1918"/>
                  </a:cubicBezTo>
                  <a:cubicBezTo>
                    <a:pt x="3861" y="2134"/>
                    <a:pt x="3747" y="2402"/>
                    <a:pt x="3513" y="2639"/>
                  </a:cubicBezTo>
                  <a:cubicBezTo>
                    <a:pt x="2910" y="3247"/>
                    <a:pt x="2038" y="3594"/>
                    <a:pt x="1389" y="4184"/>
                  </a:cubicBezTo>
                  <a:cubicBezTo>
                    <a:pt x="1064" y="4481"/>
                    <a:pt x="702" y="4635"/>
                    <a:pt x="345" y="4869"/>
                  </a:cubicBezTo>
                  <a:cubicBezTo>
                    <a:pt x="145" y="5001"/>
                    <a:pt x="80" y="5085"/>
                    <a:pt x="19" y="5314"/>
                  </a:cubicBezTo>
                  <a:cubicBezTo>
                    <a:pt x="0" y="5386"/>
                    <a:pt x="59" y="5438"/>
                    <a:pt x="119" y="5438"/>
                  </a:cubicBezTo>
                  <a:cubicBezTo>
                    <a:pt x="150" y="5438"/>
                    <a:pt x="182" y="5424"/>
                    <a:pt x="203" y="5391"/>
                  </a:cubicBezTo>
                  <a:cubicBezTo>
                    <a:pt x="435" y="5019"/>
                    <a:pt x="921" y="4927"/>
                    <a:pt x="1251" y="4671"/>
                  </a:cubicBezTo>
                  <a:cubicBezTo>
                    <a:pt x="1696" y="4326"/>
                    <a:pt x="2070" y="3918"/>
                    <a:pt x="2538" y="3595"/>
                  </a:cubicBezTo>
                  <a:cubicBezTo>
                    <a:pt x="2878" y="3360"/>
                    <a:pt x="3287" y="3193"/>
                    <a:pt x="3603" y="2925"/>
                  </a:cubicBezTo>
                  <a:cubicBezTo>
                    <a:pt x="3851" y="2715"/>
                    <a:pt x="3984" y="2440"/>
                    <a:pt x="4215" y="2222"/>
                  </a:cubicBezTo>
                  <a:cubicBezTo>
                    <a:pt x="4322" y="2122"/>
                    <a:pt x="4496" y="2051"/>
                    <a:pt x="4571" y="1915"/>
                  </a:cubicBezTo>
                  <a:cubicBezTo>
                    <a:pt x="4720" y="1645"/>
                    <a:pt x="4642" y="1520"/>
                    <a:pt x="4963" y="1339"/>
                  </a:cubicBezTo>
                  <a:cubicBezTo>
                    <a:pt x="5319" y="1138"/>
                    <a:pt x="5462" y="1063"/>
                    <a:pt x="5466" y="667"/>
                  </a:cubicBezTo>
                  <a:cubicBezTo>
                    <a:pt x="5506" y="678"/>
                    <a:pt x="5545" y="683"/>
                    <a:pt x="5583" y="683"/>
                  </a:cubicBezTo>
                  <a:cubicBezTo>
                    <a:pt x="5934" y="683"/>
                    <a:pt x="6169" y="262"/>
                    <a:pt x="5757" y="9"/>
                  </a:cubicBezTo>
                  <a:cubicBezTo>
                    <a:pt x="5747" y="3"/>
                    <a:pt x="5737" y="0"/>
                    <a:pt x="5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7"/>
            <p:cNvSpPr/>
            <p:nvPr/>
          </p:nvSpPr>
          <p:spPr>
            <a:xfrm>
              <a:off x="6760625" y="4493775"/>
              <a:ext cx="342125" cy="145175"/>
            </a:xfrm>
            <a:custGeom>
              <a:avLst/>
              <a:gdLst/>
              <a:ahLst/>
              <a:cxnLst/>
              <a:rect l="l" t="t" r="r" b="b"/>
              <a:pathLst>
                <a:path w="13685" h="5807" extrusionOk="0">
                  <a:moveTo>
                    <a:pt x="13338" y="0"/>
                  </a:moveTo>
                  <a:cubicBezTo>
                    <a:pt x="13264" y="0"/>
                    <a:pt x="13188" y="87"/>
                    <a:pt x="13239" y="162"/>
                  </a:cubicBezTo>
                  <a:lnTo>
                    <a:pt x="13250" y="539"/>
                  </a:lnTo>
                  <a:cubicBezTo>
                    <a:pt x="13153" y="488"/>
                    <a:pt x="13048" y="458"/>
                    <a:pt x="12938" y="458"/>
                  </a:cubicBezTo>
                  <a:cubicBezTo>
                    <a:pt x="12858" y="458"/>
                    <a:pt x="12774" y="474"/>
                    <a:pt x="12690" y="511"/>
                  </a:cubicBezTo>
                  <a:cubicBezTo>
                    <a:pt x="12485" y="599"/>
                    <a:pt x="12406" y="772"/>
                    <a:pt x="12199" y="857"/>
                  </a:cubicBezTo>
                  <a:cubicBezTo>
                    <a:pt x="11969" y="952"/>
                    <a:pt x="11732" y="907"/>
                    <a:pt x="11497" y="1006"/>
                  </a:cubicBezTo>
                  <a:cubicBezTo>
                    <a:pt x="11107" y="1170"/>
                    <a:pt x="10846" y="1536"/>
                    <a:pt x="10531" y="1798"/>
                  </a:cubicBezTo>
                  <a:cubicBezTo>
                    <a:pt x="10022" y="2222"/>
                    <a:pt x="9389" y="1967"/>
                    <a:pt x="8840" y="2323"/>
                  </a:cubicBezTo>
                  <a:cubicBezTo>
                    <a:pt x="8307" y="2668"/>
                    <a:pt x="7651" y="3402"/>
                    <a:pt x="7020" y="3514"/>
                  </a:cubicBezTo>
                  <a:cubicBezTo>
                    <a:pt x="6987" y="3520"/>
                    <a:pt x="6951" y="3522"/>
                    <a:pt x="6915" y="3522"/>
                  </a:cubicBezTo>
                  <a:cubicBezTo>
                    <a:pt x="6860" y="3522"/>
                    <a:pt x="6802" y="3518"/>
                    <a:pt x="6744" y="3518"/>
                  </a:cubicBezTo>
                  <a:cubicBezTo>
                    <a:pt x="6695" y="3518"/>
                    <a:pt x="6647" y="3521"/>
                    <a:pt x="6600" y="3531"/>
                  </a:cubicBezTo>
                  <a:cubicBezTo>
                    <a:pt x="6227" y="3612"/>
                    <a:pt x="5858" y="3805"/>
                    <a:pt x="5500" y="3938"/>
                  </a:cubicBezTo>
                  <a:cubicBezTo>
                    <a:pt x="3790" y="4571"/>
                    <a:pt x="2096" y="5237"/>
                    <a:pt x="267" y="5404"/>
                  </a:cubicBezTo>
                  <a:cubicBezTo>
                    <a:pt x="17" y="5426"/>
                    <a:pt x="0" y="5807"/>
                    <a:pt x="255" y="5807"/>
                  </a:cubicBezTo>
                  <a:cubicBezTo>
                    <a:pt x="258" y="5807"/>
                    <a:pt x="261" y="5807"/>
                    <a:pt x="263" y="5807"/>
                  </a:cubicBezTo>
                  <a:cubicBezTo>
                    <a:pt x="1368" y="5775"/>
                    <a:pt x="2438" y="5448"/>
                    <a:pt x="3468" y="5070"/>
                  </a:cubicBezTo>
                  <a:cubicBezTo>
                    <a:pt x="4034" y="4861"/>
                    <a:pt x="4592" y="4633"/>
                    <a:pt x="5153" y="4412"/>
                  </a:cubicBezTo>
                  <a:cubicBezTo>
                    <a:pt x="5492" y="4280"/>
                    <a:pt x="6299" y="3830"/>
                    <a:pt x="6782" y="3830"/>
                  </a:cubicBezTo>
                  <a:cubicBezTo>
                    <a:pt x="6874" y="3830"/>
                    <a:pt x="6954" y="3846"/>
                    <a:pt x="7017" y="3884"/>
                  </a:cubicBezTo>
                  <a:cubicBezTo>
                    <a:pt x="7040" y="3897"/>
                    <a:pt x="7071" y="3905"/>
                    <a:pt x="7101" y="3905"/>
                  </a:cubicBezTo>
                  <a:cubicBezTo>
                    <a:pt x="7128" y="3905"/>
                    <a:pt x="7155" y="3898"/>
                    <a:pt x="7176" y="3884"/>
                  </a:cubicBezTo>
                  <a:cubicBezTo>
                    <a:pt x="7739" y="3482"/>
                    <a:pt x="8362" y="2860"/>
                    <a:pt x="8994" y="2587"/>
                  </a:cubicBezTo>
                  <a:cubicBezTo>
                    <a:pt x="9563" y="2341"/>
                    <a:pt x="10064" y="2522"/>
                    <a:pt x="10576" y="2153"/>
                  </a:cubicBezTo>
                  <a:cubicBezTo>
                    <a:pt x="11001" y="1847"/>
                    <a:pt x="11320" y="1306"/>
                    <a:pt x="11872" y="1251"/>
                  </a:cubicBezTo>
                  <a:cubicBezTo>
                    <a:pt x="11897" y="1248"/>
                    <a:pt x="11922" y="1247"/>
                    <a:pt x="11946" y="1247"/>
                  </a:cubicBezTo>
                  <a:cubicBezTo>
                    <a:pt x="12034" y="1247"/>
                    <a:pt x="12111" y="1261"/>
                    <a:pt x="12187" y="1261"/>
                  </a:cubicBezTo>
                  <a:cubicBezTo>
                    <a:pt x="12253" y="1261"/>
                    <a:pt x="12318" y="1251"/>
                    <a:pt x="12389" y="1214"/>
                  </a:cubicBezTo>
                  <a:cubicBezTo>
                    <a:pt x="12575" y="1121"/>
                    <a:pt x="12720" y="767"/>
                    <a:pt x="12966" y="767"/>
                  </a:cubicBezTo>
                  <a:cubicBezTo>
                    <a:pt x="13055" y="767"/>
                    <a:pt x="13157" y="813"/>
                    <a:pt x="13279" y="934"/>
                  </a:cubicBezTo>
                  <a:cubicBezTo>
                    <a:pt x="13307" y="962"/>
                    <a:pt x="13346" y="976"/>
                    <a:pt x="13384" y="976"/>
                  </a:cubicBezTo>
                  <a:cubicBezTo>
                    <a:pt x="13436" y="976"/>
                    <a:pt x="13486" y="952"/>
                    <a:pt x="13512" y="903"/>
                  </a:cubicBezTo>
                  <a:cubicBezTo>
                    <a:pt x="13685" y="570"/>
                    <a:pt x="13650" y="315"/>
                    <a:pt x="13406" y="32"/>
                  </a:cubicBezTo>
                  <a:cubicBezTo>
                    <a:pt x="13387" y="10"/>
                    <a:pt x="13363" y="0"/>
                    <a:pt x="13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7"/>
            <p:cNvSpPr/>
            <p:nvPr/>
          </p:nvSpPr>
          <p:spPr>
            <a:xfrm>
              <a:off x="7054800" y="4273875"/>
              <a:ext cx="207600" cy="197825"/>
            </a:xfrm>
            <a:custGeom>
              <a:avLst/>
              <a:gdLst/>
              <a:ahLst/>
              <a:cxnLst/>
              <a:rect l="l" t="t" r="r" b="b"/>
              <a:pathLst>
                <a:path w="8304" h="7913" extrusionOk="0">
                  <a:moveTo>
                    <a:pt x="7614" y="0"/>
                  </a:moveTo>
                  <a:cubicBezTo>
                    <a:pt x="7553" y="0"/>
                    <a:pt x="7487" y="52"/>
                    <a:pt x="7493" y="115"/>
                  </a:cubicBezTo>
                  <a:lnTo>
                    <a:pt x="7495" y="115"/>
                  </a:lnTo>
                  <a:cubicBezTo>
                    <a:pt x="7548" y="666"/>
                    <a:pt x="7127" y="1020"/>
                    <a:pt x="6920" y="1483"/>
                  </a:cubicBezTo>
                  <a:cubicBezTo>
                    <a:pt x="6780" y="1793"/>
                    <a:pt x="6778" y="1899"/>
                    <a:pt x="6638" y="1899"/>
                  </a:cubicBezTo>
                  <a:cubicBezTo>
                    <a:pt x="6559" y="1899"/>
                    <a:pt x="6435" y="1865"/>
                    <a:pt x="6216" y="1814"/>
                  </a:cubicBezTo>
                  <a:cubicBezTo>
                    <a:pt x="6206" y="1811"/>
                    <a:pt x="6196" y="1810"/>
                    <a:pt x="6187" y="1810"/>
                  </a:cubicBezTo>
                  <a:cubicBezTo>
                    <a:pt x="6126" y="1810"/>
                    <a:pt x="6072" y="1857"/>
                    <a:pt x="6071" y="1922"/>
                  </a:cubicBezTo>
                  <a:cubicBezTo>
                    <a:pt x="6118" y="2367"/>
                    <a:pt x="5857" y="2664"/>
                    <a:pt x="5288" y="2816"/>
                  </a:cubicBezTo>
                  <a:cubicBezTo>
                    <a:pt x="5271" y="2804"/>
                    <a:pt x="5253" y="2799"/>
                    <a:pt x="5234" y="2799"/>
                  </a:cubicBezTo>
                  <a:cubicBezTo>
                    <a:pt x="5183" y="2799"/>
                    <a:pt x="5132" y="2837"/>
                    <a:pt x="5119" y="2886"/>
                  </a:cubicBezTo>
                  <a:cubicBezTo>
                    <a:pt x="5020" y="3248"/>
                    <a:pt x="5025" y="3634"/>
                    <a:pt x="4728" y="3634"/>
                  </a:cubicBezTo>
                  <a:cubicBezTo>
                    <a:pt x="4664" y="3634"/>
                    <a:pt x="4587" y="3617"/>
                    <a:pt x="4491" y="3577"/>
                  </a:cubicBezTo>
                  <a:cubicBezTo>
                    <a:pt x="4478" y="3572"/>
                    <a:pt x="4465" y="3569"/>
                    <a:pt x="4453" y="3569"/>
                  </a:cubicBezTo>
                  <a:cubicBezTo>
                    <a:pt x="4381" y="3569"/>
                    <a:pt x="4330" y="3656"/>
                    <a:pt x="4343" y="3725"/>
                  </a:cubicBezTo>
                  <a:cubicBezTo>
                    <a:pt x="4487" y="4486"/>
                    <a:pt x="3991" y="4532"/>
                    <a:pt x="3602" y="4866"/>
                  </a:cubicBezTo>
                  <a:cubicBezTo>
                    <a:pt x="3253" y="5165"/>
                    <a:pt x="2961" y="5545"/>
                    <a:pt x="2620" y="5857"/>
                  </a:cubicBezTo>
                  <a:cubicBezTo>
                    <a:pt x="1841" y="6570"/>
                    <a:pt x="965" y="7085"/>
                    <a:pt x="110" y="7690"/>
                  </a:cubicBezTo>
                  <a:cubicBezTo>
                    <a:pt x="0" y="7767"/>
                    <a:pt x="63" y="7913"/>
                    <a:pt x="174" y="7913"/>
                  </a:cubicBezTo>
                  <a:cubicBezTo>
                    <a:pt x="192" y="7913"/>
                    <a:pt x="212" y="7909"/>
                    <a:pt x="233" y="7899"/>
                  </a:cubicBezTo>
                  <a:cubicBezTo>
                    <a:pt x="1419" y="7372"/>
                    <a:pt x="2512" y="6406"/>
                    <a:pt x="3399" y="5473"/>
                  </a:cubicBezTo>
                  <a:cubicBezTo>
                    <a:pt x="3896" y="4951"/>
                    <a:pt x="4623" y="4632"/>
                    <a:pt x="4598" y="3879"/>
                  </a:cubicBezTo>
                  <a:lnTo>
                    <a:pt x="4598" y="3879"/>
                  </a:lnTo>
                  <a:cubicBezTo>
                    <a:pt x="4700" y="3921"/>
                    <a:pt x="4800" y="3961"/>
                    <a:pt x="4900" y="4003"/>
                  </a:cubicBezTo>
                  <a:cubicBezTo>
                    <a:pt x="4921" y="4012"/>
                    <a:pt x="4943" y="4016"/>
                    <a:pt x="4964" y="4016"/>
                  </a:cubicBezTo>
                  <a:cubicBezTo>
                    <a:pt x="5016" y="4016"/>
                    <a:pt x="5065" y="3990"/>
                    <a:pt x="5081" y="3930"/>
                  </a:cubicBezTo>
                  <a:cubicBezTo>
                    <a:pt x="5107" y="3829"/>
                    <a:pt x="5199" y="3258"/>
                    <a:pt x="5274" y="3193"/>
                  </a:cubicBezTo>
                  <a:cubicBezTo>
                    <a:pt x="5315" y="3159"/>
                    <a:pt x="5326" y="3149"/>
                    <a:pt x="5330" y="3149"/>
                  </a:cubicBezTo>
                  <a:cubicBezTo>
                    <a:pt x="5335" y="3149"/>
                    <a:pt x="5330" y="3162"/>
                    <a:pt x="5350" y="3162"/>
                  </a:cubicBezTo>
                  <a:cubicBezTo>
                    <a:pt x="5363" y="3162"/>
                    <a:pt x="5384" y="3158"/>
                    <a:pt x="5422" y="3143"/>
                  </a:cubicBezTo>
                  <a:cubicBezTo>
                    <a:pt x="5583" y="3081"/>
                    <a:pt x="5757" y="3154"/>
                    <a:pt x="5937" y="3028"/>
                  </a:cubicBezTo>
                  <a:cubicBezTo>
                    <a:pt x="6083" y="2925"/>
                    <a:pt x="6156" y="2793"/>
                    <a:pt x="6221" y="2629"/>
                  </a:cubicBezTo>
                  <a:cubicBezTo>
                    <a:pt x="6361" y="2281"/>
                    <a:pt x="6281" y="2129"/>
                    <a:pt x="6478" y="2129"/>
                  </a:cubicBezTo>
                  <a:cubicBezTo>
                    <a:pt x="6554" y="2129"/>
                    <a:pt x="6671" y="2152"/>
                    <a:pt x="6859" y="2195"/>
                  </a:cubicBezTo>
                  <a:cubicBezTo>
                    <a:pt x="6868" y="2197"/>
                    <a:pt x="6877" y="2198"/>
                    <a:pt x="6885" y="2198"/>
                  </a:cubicBezTo>
                  <a:cubicBezTo>
                    <a:pt x="6946" y="2198"/>
                    <a:pt x="7001" y="2153"/>
                    <a:pt x="7003" y="2087"/>
                  </a:cubicBezTo>
                  <a:cubicBezTo>
                    <a:pt x="7009" y="1432"/>
                    <a:pt x="7619" y="1015"/>
                    <a:pt x="7718" y="405"/>
                  </a:cubicBezTo>
                  <a:cubicBezTo>
                    <a:pt x="7814" y="513"/>
                    <a:pt x="7909" y="621"/>
                    <a:pt x="8005" y="728"/>
                  </a:cubicBezTo>
                  <a:cubicBezTo>
                    <a:pt x="8026" y="764"/>
                    <a:pt x="8063" y="782"/>
                    <a:pt x="8101" y="782"/>
                  </a:cubicBezTo>
                  <a:cubicBezTo>
                    <a:pt x="8139" y="782"/>
                    <a:pt x="8176" y="764"/>
                    <a:pt x="8197" y="728"/>
                  </a:cubicBezTo>
                  <a:cubicBezTo>
                    <a:pt x="8304" y="543"/>
                    <a:pt x="8302" y="555"/>
                    <a:pt x="8256" y="344"/>
                  </a:cubicBezTo>
                  <a:cubicBezTo>
                    <a:pt x="8248" y="307"/>
                    <a:pt x="8223" y="291"/>
                    <a:pt x="8195" y="291"/>
                  </a:cubicBezTo>
                  <a:cubicBezTo>
                    <a:pt x="8159" y="291"/>
                    <a:pt x="8119" y="319"/>
                    <a:pt x="8113" y="363"/>
                  </a:cubicBezTo>
                  <a:lnTo>
                    <a:pt x="8086" y="428"/>
                  </a:lnTo>
                  <a:cubicBezTo>
                    <a:pt x="7975" y="265"/>
                    <a:pt x="7849" y="148"/>
                    <a:pt x="7668" y="17"/>
                  </a:cubicBezTo>
                  <a:cubicBezTo>
                    <a:pt x="7652" y="5"/>
                    <a:pt x="7633" y="0"/>
                    <a:pt x="7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7"/>
            <p:cNvSpPr/>
            <p:nvPr/>
          </p:nvSpPr>
          <p:spPr>
            <a:xfrm>
              <a:off x="6740150" y="4480125"/>
              <a:ext cx="278525" cy="112875"/>
            </a:xfrm>
            <a:custGeom>
              <a:avLst/>
              <a:gdLst/>
              <a:ahLst/>
              <a:cxnLst/>
              <a:rect l="l" t="t" r="r" b="b"/>
              <a:pathLst>
                <a:path w="11141" h="4515" extrusionOk="0">
                  <a:moveTo>
                    <a:pt x="11043" y="1"/>
                  </a:moveTo>
                  <a:cubicBezTo>
                    <a:pt x="10993" y="1"/>
                    <a:pt x="10943" y="33"/>
                    <a:pt x="10938" y="98"/>
                  </a:cubicBezTo>
                  <a:lnTo>
                    <a:pt x="10735" y="567"/>
                  </a:lnTo>
                  <a:cubicBezTo>
                    <a:pt x="10628" y="455"/>
                    <a:pt x="10497" y="379"/>
                    <a:pt x="10319" y="369"/>
                  </a:cubicBezTo>
                  <a:cubicBezTo>
                    <a:pt x="10306" y="368"/>
                    <a:pt x="10293" y="367"/>
                    <a:pt x="10281" y="367"/>
                  </a:cubicBezTo>
                  <a:cubicBezTo>
                    <a:pt x="9902" y="367"/>
                    <a:pt x="9772" y="724"/>
                    <a:pt x="9415" y="804"/>
                  </a:cubicBezTo>
                  <a:cubicBezTo>
                    <a:pt x="9135" y="868"/>
                    <a:pt x="9068" y="761"/>
                    <a:pt x="8819" y="985"/>
                  </a:cubicBezTo>
                  <a:cubicBezTo>
                    <a:pt x="8594" y="1189"/>
                    <a:pt x="8475" y="1427"/>
                    <a:pt x="8227" y="1613"/>
                  </a:cubicBezTo>
                  <a:cubicBezTo>
                    <a:pt x="7918" y="1843"/>
                    <a:pt x="7583" y="1993"/>
                    <a:pt x="7223" y="2128"/>
                  </a:cubicBezTo>
                  <a:cubicBezTo>
                    <a:pt x="6590" y="2366"/>
                    <a:pt x="5937" y="2565"/>
                    <a:pt x="5295" y="2773"/>
                  </a:cubicBezTo>
                  <a:cubicBezTo>
                    <a:pt x="4824" y="2927"/>
                    <a:pt x="4318" y="2897"/>
                    <a:pt x="3891" y="3119"/>
                  </a:cubicBezTo>
                  <a:cubicBezTo>
                    <a:pt x="3627" y="3256"/>
                    <a:pt x="3738" y="3380"/>
                    <a:pt x="3304" y="3559"/>
                  </a:cubicBezTo>
                  <a:cubicBezTo>
                    <a:pt x="2976" y="3693"/>
                    <a:pt x="2547" y="3713"/>
                    <a:pt x="2199" y="3779"/>
                  </a:cubicBezTo>
                  <a:cubicBezTo>
                    <a:pt x="1522" y="3908"/>
                    <a:pt x="835" y="4006"/>
                    <a:pt x="170" y="4185"/>
                  </a:cubicBezTo>
                  <a:cubicBezTo>
                    <a:pt x="0" y="4230"/>
                    <a:pt x="17" y="4515"/>
                    <a:pt x="190" y="4515"/>
                  </a:cubicBezTo>
                  <a:cubicBezTo>
                    <a:pt x="196" y="4515"/>
                    <a:pt x="203" y="4514"/>
                    <a:pt x="210" y="4513"/>
                  </a:cubicBezTo>
                  <a:cubicBezTo>
                    <a:pt x="1233" y="4392"/>
                    <a:pt x="2424" y="4242"/>
                    <a:pt x="3399" y="3916"/>
                  </a:cubicBezTo>
                  <a:cubicBezTo>
                    <a:pt x="3830" y="3771"/>
                    <a:pt x="4091" y="3459"/>
                    <a:pt x="4542" y="3336"/>
                  </a:cubicBezTo>
                  <a:cubicBezTo>
                    <a:pt x="5072" y="3191"/>
                    <a:pt x="5592" y="3043"/>
                    <a:pt x="6120" y="2866"/>
                  </a:cubicBezTo>
                  <a:cubicBezTo>
                    <a:pt x="6937" y="2590"/>
                    <a:pt x="7870" y="2365"/>
                    <a:pt x="8542" y="1794"/>
                  </a:cubicBezTo>
                  <a:cubicBezTo>
                    <a:pt x="8697" y="1661"/>
                    <a:pt x="8803" y="1473"/>
                    <a:pt x="8951" y="1346"/>
                  </a:cubicBezTo>
                  <a:cubicBezTo>
                    <a:pt x="9154" y="1173"/>
                    <a:pt x="9229" y="1133"/>
                    <a:pt x="9276" y="1133"/>
                  </a:cubicBezTo>
                  <a:cubicBezTo>
                    <a:pt x="9316" y="1133"/>
                    <a:pt x="9336" y="1163"/>
                    <a:pt x="9397" y="1163"/>
                  </a:cubicBezTo>
                  <a:cubicBezTo>
                    <a:pt x="9424" y="1163"/>
                    <a:pt x="9459" y="1157"/>
                    <a:pt x="9507" y="1141"/>
                  </a:cubicBezTo>
                  <a:cubicBezTo>
                    <a:pt x="9725" y="1066"/>
                    <a:pt x="10140" y="771"/>
                    <a:pt x="10426" y="771"/>
                  </a:cubicBezTo>
                  <a:cubicBezTo>
                    <a:pt x="10516" y="771"/>
                    <a:pt x="10594" y="801"/>
                    <a:pt x="10649" y="876"/>
                  </a:cubicBezTo>
                  <a:cubicBezTo>
                    <a:pt x="10675" y="912"/>
                    <a:pt x="10724" y="941"/>
                    <a:pt x="10771" y="941"/>
                  </a:cubicBezTo>
                  <a:cubicBezTo>
                    <a:pt x="10801" y="941"/>
                    <a:pt x="10829" y="929"/>
                    <a:pt x="10851" y="901"/>
                  </a:cubicBezTo>
                  <a:cubicBezTo>
                    <a:pt x="11061" y="642"/>
                    <a:pt x="11141" y="435"/>
                    <a:pt x="11141" y="99"/>
                  </a:cubicBezTo>
                  <a:cubicBezTo>
                    <a:pt x="11141" y="34"/>
                    <a:pt x="11092" y="1"/>
                    <a:pt x="11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7"/>
            <p:cNvSpPr/>
            <p:nvPr/>
          </p:nvSpPr>
          <p:spPr>
            <a:xfrm>
              <a:off x="7165050" y="4218675"/>
              <a:ext cx="87350" cy="91025"/>
            </a:xfrm>
            <a:custGeom>
              <a:avLst/>
              <a:gdLst/>
              <a:ahLst/>
              <a:cxnLst/>
              <a:rect l="l" t="t" r="r" b="b"/>
              <a:pathLst>
                <a:path w="3494" h="3641" extrusionOk="0">
                  <a:moveTo>
                    <a:pt x="3216" y="0"/>
                  </a:moveTo>
                  <a:cubicBezTo>
                    <a:pt x="3173" y="0"/>
                    <a:pt x="3130" y="36"/>
                    <a:pt x="3140" y="93"/>
                  </a:cubicBezTo>
                  <a:cubicBezTo>
                    <a:pt x="3309" y="461"/>
                    <a:pt x="3167" y="695"/>
                    <a:pt x="2713" y="795"/>
                  </a:cubicBezTo>
                  <a:cubicBezTo>
                    <a:pt x="2689" y="759"/>
                    <a:pt x="2647" y="736"/>
                    <a:pt x="2605" y="736"/>
                  </a:cubicBezTo>
                  <a:cubicBezTo>
                    <a:pt x="2577" y="736"/>
                    <a:pt x="2548" y="747"/>
                    <a:pt x="2525" y="771"/>
                  </a:cubicBezTo>
                  <a:cubicBezTo>
                    <a:pt x="2402" y="903"/>
                    <a:pt x="2418" y="1031"/>
                    <a:pt x="2323" y="1166"/>
                  </a:cubicBezTo>
                  <a:lnTo>
                    <a:pt x="2323" y="1167"/>
                  </a:lnTo>
                  <a:cubicBezTo>
                    <a:pt x="2187" y="1362"/>
                    <a:pt x="1956" y="1435"/>
                    <a:pt x="1788" y="1612"/>
                  </a:cubicBezTo>
                  <a:cubicBezTo>
                    <a:pt x="1263" y="2162"/>
                    <a:pt x="955" y="3210"/>
                    <a:pt x="126" y="3417"/>
                  </a:cubicBezTo>
                  <a:cubicBezTo>
                    <a:pt x="0" y="3450"/>
                    <a:pt x="30" y="3632"/>
                    <a:pt x="154" y="3639"/>
                  </a:cubicBezTo>
                  <a:cubicBezTo>
                    <a:pt x="167" y="3640"/>
                    <a:pt x="180" y="3640"/>
                    <a:pt x="192" y="3640"/>
                  </a:cubicBezTo>
                  <a:cubicBezTo>
                    <a:pt x="740" y="3640"/>
                    <a:pt x="1143" y="2988"/>
                    <a:pt x="1440" y="2598"/>
                  </a:cubicBezTo>
                  <a:cubicBezTo>
                    <a:pt x="1547" y="2457"/>
                    <a:pt x="1639" y="2291"/>
                    <a:pt x="1751" y="2154"/>
                  </a:cubicBezTo>
                  <a:cubicBezTo>
                    <a:pt x="1935" y="1933"/>
                    <a:pt x="2129" y="1854"/>
                    <a:pt x="2323" y="1654"/>
                  </a:cubicBezTo>
                  <a:cubicBezTo>
                    <a:pt x="2457" y="1517"/>
                    <a:pt x="2479" y="1498"/>
                    <a:pt x="2549" y="1316"/>
                  </a:cubicBezTo>
                  <a:cubicBezTo>
                    <a:pt x="2574" y="1255"/>
                    <a:pt x="2579" y="1049"/>
                    <a:pt x="2599" y="1041"/>
                  </a:cubicBezTo>
                  <a:cubicBezTo>
                    <a:pt x="2599" y="1041"/>
                    <a:pt x="2599" y="1041"/>
                    <a:pt x="2600" y="1041"/>
                  </a:cubicBezTo>
                  <a:cubicBezTo>
                    <a:pt x="2604" y="1041"/>
                    <a:pt x="2639" y="1084"/>
                    <a:pt x="2657" y="1084"/>
                  </a:cubicBezTo>
                  <a:cubicBezTo>
                    <a:pt x="2658" y="1084"/>
                    <a:pt x="2659" y="1084"/>
                    <a:pt x="2660" y="1083"/>
                  </a:cubicBezTo>
                  <a:cubicBezTo>
                    <a:pt x="2672" y="1079"/>
                    <a:pt x="2686" y="1078"/>
                    <a:pt x="2701" y="1078"/>
                  </a:cubicBezTo>
                  <a:cubicBezTo>
                    <a:pt x="2772" y="1078"/>
                    <a:pt x="2871" y="1115"/>
                    <a:pt x="2960" y="1115"/>
                  </a:cubicBezTo>
                  <a:cubicBezTo>
                    <a:pt x="2985" y="1115"/>
                    <a:pt x="3008" y="1112"/>
                    <a:pt x="3031" y="1105"/>
                  </a:cubicBezTo>
                  <a:cubicBezTo>
                    <a:pt x="3493" y="955"/>
                    <a:pt x="3401" y="408"/>
                    <a:pt x="3286" y="54"/>
                  </a:cubicBezTo>
                  <a:cubicBezTo>
                    <a:pt x="3274" y="17"/>
                    <a:pt x="3245" y="0"/>
                    <a:pt x="3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7"/>
            <p:cNvSpPr/>
            <p:nvPr/>
          </p:nvSpPr>
          <p:spPr>
            <a:xfrm>
              <a:off x="6859800" y="4330800"/>
              <a:ext cx="279975" cy="171500"/>
            </a:xfrm>
            <a:custGeom>
              <a:avLst/>
              <a:gdLst/>
              <a:ahLst/>
              <a:cxnLst/>
              <a:rect l="l" t="t" r="r" b="b"/>
              <a:pathLst>
                <a:path w="11199" h="6860" extrusionOk="0">
                  <a:moveTo>
                    <a:pt x="11087" y="0"/>
                  </a:moveTo>
                  <a:cubicBezTo>
                    <a:pt x="11049" y="0"/>
                    <a:pt x="11011" y="21"/>
                    <a:pt x="10995" y="68"/>
                  </a:cubicBezTo>
                  <a:cubicBezTo>
                    <a:pt x="10899" y="336"/>
                    <a:pt x="10813" y="606"/>
                    <a:pt x="10728" y="877"/>
                  </a:cubicBezTo>
                  <a:cubicBezTo>
                    <a:pt x="10600" y="794"/>
                    <a:pt x="10471" y="712"/>
                    <a:pt x="10341" y="631"/>
                  </a:cubicBezTo>
                  <a:cubicBezTo>
                    <a:pt x="10322" y="619"/>
                    <a:pt x="10300" y="613"/>
                    <a:pt x="10277" y="613"/>
                  </a:cubicBezTo>
                  <a:cubicBezTo>
                    <a:pt x="10204" y="613"/>
                    <a:pt x="10125" y="669"/>
                    <a:pt x="10134" y="748"/>
                  </a:cubicBezTo>
                  <a:cubicBezTo>
                    <a:pt x="10216" y="1426"/>
                    <a:pt x="9303" y="1506"/>
                    <a:pt x="8985" y="1878"/>
                  </a:cubicBezTo>
                  <a:cubicBezTo>
                    <a:pt x="8894" y="1975"/>
                    <a:pt x="8831" y="2087"/>
                    <a:pt x="8792" y="2213"/>
                  </a:cubicBezTo>
                  <a:cubicBezTo>
                    <a:pt x="8689" y="2373"/>
                    <a:pt x="8563" y="2454"/>
                    <a:pt x="8412" y="2454"/>
                  </a:cubicBezTo>
                  <a:cubicBezTo>
                    <a:pt x="8370" y="2454"/>
                    <a:pt x="8325" y="2448"/>
                    <a:pt x="8279" y="2435"/>
                  </a:cubicBezTo>
                  <a:cubicBezTo>
                    <a:pt x="8217" y="2467"/>
                    <a:pt x="8130" y="2470"/>
                    <a:pt x="8065" y="2508"/>
                  </a:cubicBezTo>
                  <a:cubicBezTo>
                    <a:pt x="7930" y="2586"/>
                    <a:pt x="7906" y="2699"/>
                    <a:pt x="7814" y="2811"/>
                  </a:cubicBezTo>
                  <a:cubicBezTo>
                    <a:pt x="7576" y="3097"/>
                    <a:pt x="7346" y="3303"/>
                    <a:pt x="7023" y="3471"/>
                  </a:cubicBezTo>
                  <a:cubicBezTo>
                    <a:pt x="6677" y="3649"/>
                    <a:pt x="6498" y="3714"/>
                    <a:pt x="6279" y="4055"/>
                  </a:cubicBezTo>
                  <a:cubicBezTo>
                    <a:pt x="6064" y="4388"/>
                    <a:pt x="6113" y="4576"/>
                    <a:pt x="5588" y="4674"/>
                  </a:cubicBezTo>
                  <a:cubicBezTo>
                    <a:pt x="5565" y="4679"/>
                    <a:pt x="5543" y="4680"/>
                    <a:pt x="5522" y="4680"/>
                  </a:cubicBezTo>
                  <a:cubicBezTo>
                    <a:pt x="5423" y="4680"/>
                    <a:pt x="5343" y="4639"/>
                    <a:pt x="5234" y="4639"/>
                  </a:cubicBezTo>
                  <a:cubicBezTo>
                    <a:pt x="5203" y="4639"/>
                    <a:pt x="5170" y="4643"/>
                    <a:pt x="5134" y="4651"/>
                  </a:cubicBezTo>
                  <a:cubicBezTo>
                    <a:pt x="4728" y="4745"/>
                    <a:pt x="4366" y="5215"/>
                    <a:pt x="4034" y="5426"/>
                  </a:cubicBezTo>
                  <a:cubicBezTo>
                    <a:pt x="2915" y="6141"/>
                    <a:pt x="1497" y="6270"/>
                    <a:pt x="221" y="6504"/>
                  </a:cubicBezTo>
                  <a:cubicBezTo>
                    <a:pt x="0" y="6544"/>
                    <a:pt x="75" y="6860"/>
                    <a:pt x="279" y="6860"/>
                  </a:cubicBezTo>
                  <a:cubicBezTo>
                    <a:pt x="290" y="6860"/>
                    <a:pt x="302" y="6859"/>
                    <a:pt x="314" y="6857"/>
                  </a:cubicBezTo>
                  <a:cubicBezTo>
                    <a:pt x="1630" y="6631"/>
                    <a:pt x="3062" y="6463"/>
                    <a:pt x="4207" y="5724"/>
                  </a:cubicBezTo>
                  <a:cubicBezTo>
                    <a:pt x="4449" y="5568"/>
                    <a:pt x="4664" y="5292"/>
                    <a:pt x="4908" y="5162"/>
                  </a:cubicBezTo>
                  <a:cubicBezTo>
                    <a:pt x="5211" y="5000"/>
                    <a:pt x="5491" y="5079"/>
                    <a:pt x="5773" y="5008"/>
                  </a:cubicBezTo>
                  <a:cubicBezTo>
                    <a:pt x="6171" y="4908"/>
                    <a:pt x="6234" y="4696"/>
                    <a:pt x="6448" y="4359"/>
                  </a:cubicBezTo>
                  <a:cubicBezTo>
                    <a:pt x="6692" y="3978"/>
                    <a:pt x="7004" y="3816"/>
                    <a:pt x="7408" y="3636"/>
                  </a:cubicBezTo>
                  <a:cubicBezTo>
                    <a:pt x="7535" y="3579"/>
                    <a:pt x="7652" y="3522"/>
                    <a:pt x="7753" y="3421"/>
                  </a:cubicBezTo>
                  <a:cubicBezTo>
                    <a:pt x="7976" y="3196"/>
                    <a:pt x="7965" y="2984"/>
                    <a:pt x="8259" y="2816"/>
                  </a:cubicBezTo>
                  <a:cubicBezTo>
                    <a:pt x="8437" y="2713"/>
                    <a:pt x="8631" y="2757"/>
                    <a:pt x="8774" y="2647"/>
                  </a:cubicBezTo>
                  <a:cubicBezTo>
                    <a:pt x="8961" y="2506"/>
                    <a:pt x="8963" y="2350"/>
                    <a:pt x="9099" y="2170"/>
                  </a:cubicBezTo>
                  <a:cubicBezTo>
                    <a:pt x="9341" y="1844"/>
                    <a:pt x="9741" y="1782"/>
                    <a:pt x="10041" y="1546"/>
                  </a:cubicBezTo>
                  <a:cubicBezTo>
                    <a:pt x="10253" y="1381"/>
                    <a:pt x="10372" y="1210"/>
                    <a:pt x="10405" y="992"/>
                  </a:cubicBezTo>
                  <a:cubicBezTo>
                    <a:pt x="10514" y="1060"/>
                    <a:pt x="10625" y="1127"/>
                    <a:pt x="10735" y="1193"/>
                  </a:cubicBezTo>
                  <a:cubicBezTo>
                    <a:pt x="10755" y="1205"/>
                    <a:pt x="10777" y="1211"/>
                    <a:pt x="10799" y="1211"/>
                  </a:cubicBezTo>
                  <a:cubicBezTo>
                    <a:pt x="10856" y="1211"/>
                    <a:pt x="10913" y="1172"/>
                    <a:pt x="10928" y="1114"/>
                  </a:cubicBezTo>
                  <a:cubicBezTo>
                    <a:pt x="11016" y="784"/>
                    <a:pt x="11105" y="454"/>
                    <a:pt x="11181" y="120"/>
                  </a:cubicBezTo>
                  <a:cubicBezTo>
                    <a:pt x="11198" y="46"/>
                    <a:pt x="11143" y="0"/>
                    <a:pt x="110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7"/>
            <p:cNvSpPr/>
            <p:nvPr/>
          </p:nvSpPr>
          <p:spPr>
            <a:xfrm>
              <a:off x="6733400" y="4494050"/>
              <a:ext cx="101800" cy="48075"/>
            </a:xfrm>
            <a:custGeom>
              <a:avLst/>
              <a:gdLst/>
              <a:ahLst/>
              <a:cxnLst/>
              <a:rect l="l" t="t" r="r" b="b"/>
              <a:pathLst>
                <a:path w="4072" h="1923" extrusionOk="0">
                  <a:moveTo>
                    <a:pt x="3933" y="1"/>
                  </a:moveTo>
                  <a:cubicBezTo>
                    <a:pt x="3886" y="1"/>
                    <a:pt x="3837" y="25"/>
                    <a:pt x="3815" y="81"/>
                  </a:cubicBezTo>
                  <a:cubicBezTo>
                    <a:pt x="3716" y="327"/>
                    <a:pt x="3618" y="678"/>
                    <a:pt x="3282" y="700"/>
                  </a:cubicBezTo>
                  <a:lnTo>
                    <a:pt x="3282" y="700"/>
                  </a:lnTo>
                  <a:cubicBezTo>
                    <a:pt x="3283" y="700"/>
                    <a:pt x="2994" y="588"/>
                    <a:pt x="2966" y="588"/>
                  </a:cubicBezTo>
                  <a:cubicBezTo>
                    <a:pt x="2763" y="589"/>
                    <a:pt x="2706" y="745"/>
                    <a:pt x="2548" y="810"/>
                  </a:cubicBezTo>
                  <a:cubicBezTo>
                    <a:pt x="2452" y="848"/>
                    <a:pt x="2357" y="861"/>
                    <a:pt x="2262" y="861"/>
                  </a:cubicBezTo>
                  <a:cubicBezTo>
                    <a:pt x="2077" y="861"/>
                    <a:pt x="1894" y="812"/>
                    <a:pt x="1713" y="812"/>
                  </a:cubicBezTo>
                  <a:cubicBezTo>
                    <a:pt x="1625" y="812"/>
                    <a:pt x="1539" y="824"/>
                    <a:pt x="1453" y="857"/>
                  </a:cubicBezTo>
                  <a:cubicBezTo>
                    <a:pt x="1202" y="954"/>
                    <a:pt x="892" y="1501"/>
                    <a:pt x="555" y="1501"/>
                  </a:cubicBezTo>
                  <a:cubicBezTo>
                    <a:pt x="459" y="1501"/>
                    <a:pt x="361" y="1457"/>
                    <a:pt x="261" y="1345"/>
                  </a:cubicBezTo>
                  <a:cubicBezTo>
                    <a:pt x="236" y="1316"/>
                    <a:pt x="203" y="1304"/>
                    <a:pt x="171" y="1304"/>
                  </a:cubicBezTo>
                  <a:cubicBezTo>
                    <a:pt x="86" y="1304"/>
                    <a:pt x="1" y="1386"/>
                    <a:pt x="30" y="1479"/>
                  </a:cubicBezTo>
                  <a:cubicBezTo>
                    <a:pt x="119" y="1766"/>
                    <a:pt x="325" y="1922"/>
                    <a:pt x="583" y="1922"/>
                  </a:cubicBezTo>
                  <a:cubicBezTo>
                    <a:pt x="679" y="1922"/>
                    <a:pt x="783" y="1901"/>
                    <a:pt x="890" y="1856"/>
                  </a:cubicBezTo>
                  <a:cubicBezTo>
                    <a:pt x="1075" y="1779"/>
                    <a:pt x="1148" y="1621"/>
                    <a:pt x="1298" y="1513"/>
                  </a:cubicBezTo>
                  <a:cubicBezTo>
                    <a:pt x="1620" y="1280"/>
                    <a:pt x="1771" y="1222"/>
                    <a:pt x="1885" y="1222"/>
                  </a:cubicBezTo>
                  <a:cubicBezTo>
                    <a:pt x="1996" y="1222"/>
                    <a:pt x="2072" y="1278"/>
                    <a:pt x="2237" y="1278"/>
                  </a:cubicBezTo>
                  <a:cubicBezTo>
                    <a:pt x="2285" y="1278"/>
                    <a:pt x="2339" y="1273"/>
                    <a:pt x="2405" y="1261"/>
                  </a:cubicBezTo>
                  <a:cubicBezTo>
                    <a:pt x="2595" y="1227"/>
                    <a:pt x="2633" y="1114"/>
                    <a:pt x="2787" y="1048"/>
                  </a:cubicBezTo>
                  <a:cubicBezTo>
                    <a:pt x="2915" y="993"/>
                    <a:pt x="2998" y="973"/>
                    <a:pt x="3057" y="973"/>
                  </a:cubicBezTo>
                  <a:cubicBezTo>
                    <a:pt x="3210" y="973"/>
                    <a:pt x="3211" y="1102"/>
                    <a:pt x="3420" y="1102"/>
                  </a:cubicBezTo>
                  <a:cubicBezTo>
                    <a:pt x="3435" y="1102"/>
                    <a:pt x="3451" y="1102"/>
                    <a:pt x="3467" y="1100"/>
                  </a:cubicBezTo>
                  <a:cubicBezTo>
                    <a:pt x="3884" y="1068"/>
                    <a:pt x="3941" y="447"/>
                    <a:pt x="4042" y="143"/>
                  </a:cubicBezTo>
                  <a:cubicBezTo>
                    <a:pt x="4071" y="55"/>
                    <a:pt x="4004" y="1"/>
                    <a:pt x="3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7"/>
            <p:cNvSpPr/>
            <p:nvPr/>
          </p:nvSpPr>
          <p:spPr>
            <a:xfrm>
              <a:off x="6914525" y="4159475"/>
              <a:ext cx="316325" cy="269175"/>
            </a:xfrm>
            <a:custGeom>
              <a:avLst/>
              <a:gdLst/>
              <a:ahLst/>
              <a:cxnLst/>
              <a:rect l="l" t="t" r="r" b="b"/>
              <a:pathLst>
                <a:path w="12653" h="10767" extrusionOk="0">
                  <a:moveTo>
                    <a:pt x="12336" y="1"/>
                  </a:moveTo>
                  <a:cubicBezTo>
                    <a:pt x="12286" y="1"/>
                    <a:pt x="12237" y="41"/>
                    <a:pt x="12251" y="106"/>
                  </a:cubicBezTo>
                  <a:cubicBezTo>
                    <a:pt x="12457" y="998"/>
                    <a:pt x="12028" y="1175"/>
                    <a:pt x="11635" y="1772"/>
                  </a:cubicBezTo>
                  <a:cubicBezTo>
                    <a:pt x="11529" y="1933"/>
                    <a:pt x="11468" y="2065"/>
                    <a:pt x="11467" y="2221"/>
                  </a:cubicBezTo>
                  <a:cubicBezTo>
                    <a:pt x="11330" y="2181"/>
                    <a:pt x="11192" y="2142"/>
                    <a:pt x="11056" y="2103"/>
                  </a:cubicBezTo>
                  <a:cubicBezTo>
                    <a:pt x="11045" y="2100"/>
                    <a:pt x="11034" y="2098"/>
                    <a:pt x="11022" y="2098"/>
                  </a:cubicBezTo>
                  <a:cubicBezTo>
                    <a:pt x="10950" y="2098"/>
                    <a:pt x="10873" y="2157"/>
                    <a:pt x="10880" y="2236"/>
                  </a:cubicBezTo>
                  <a:cubicBezTo>
                    <a:pt x="10969" y="3179"/>
                    <a:pt x="10075" y="2913"/>
                    <a:pt x="9601" y="3290"/>
                  </a:cubicBezTo>
                  <a:cubicBezTo>
                    <a:pt x="9263" y="3561"/>
                    <a:pt x="9046" y="4084"/>
                    <a:pt x="8760" y="4399"/>
                  </a:cubicBezTo>
                  <a:cubicBezTo>
                    <a:pt x="8350" y="4850"/>
                    <a:pt x="7889" y="5257"/>
                    <a:pt x="7449" y="5676"/>
                  </a:cubicBezTo>
                  <a:cubicBezTo>
                    <a:pt x="7026" y="6077"/>
                    <a:pt x="6611" y="6571"/>
                    <a:pt x="6143" y="6919"/>
                  </a:cubicBezTo>
                  <a:cubicBezTo>
                    <a:pt x="5648" y="7285"/>
                    <a:pt x="5139" y="7273"/>
                    <a:pt x="4640" y="7558"/>
                  </a:cubicBezTo>
                  <a:cubicBezTo>
                    <a:pt x="4124" y="7853"/>
                    <a:pt x="3636" y="8210"/>
                    <a:pt x="3138" y="8533"/>
                  </a:cubicBezTo>
                  <a:cubicBezTo>
                    <a:pt x="2136" y="9182"/>
                    <a:pt x="1035" y="9767"/>
                    <a:pt x="113" y="10522"/>
                  </a:cubicBezTo>
                  <a:cubicBezTo>
                    <a:pt x="0" y="10616"/>
                    <a:pt x="107" y="10766"/>
                    <a:pt x="226" y="10766"/>
                  </a:cubicBezTo>
                  <a:cubicBezTo>
                    <a:pt x="248" y="10766"/>
                    <a:pt x="269" y="10762"/>
                    <a:pt x="290" y="10751"/>
                  </a:cubicBezTo>
                  <a:cubicBezTo>
                    <a:pt x="1513" y="10137"/>
                    <a:pt x="2654" y="9236"/>
                    <a:pt x="3802" y="8489"/>
                  </a:cubicBezTo>
                  <a:cubicBezTo>
                    <a:pt x="4128" y="8276"/>
                    <a:pt x="4455" y="8011"/>
                    <a:pt x="4803" y="7837"/>
                  </a:cubicBezTo>
                  <a:cubicBezTo>
                    <a:pt x="5264" y="7606"/>
                    <a:pt x="5313" y="7743"/>
                    <a:pt x="5655" y="7600"/>
                  </a:cubicBezTo>
                  <a:cubicBezTo>
                    <a:pt x="6167" y="7384"/>
                    <a:pt x="6505" y="7002"/>
                    <a:pt x="6904" y="6617"/>
                  </a:cubicBezTo>
                  <a:cubicBezTo>
                    <a:pt x="7805" y="5750"/>
                    <a:pt x="8664" y="4894"/>
                    <a:pt x="9472" y="3949"/>
                  </a:cubicBezTo>
                  <a:cubicBezTo>
                    <a:pt x="10020" y="3311"/>
                    <a:pt x="11129" y="3388"/>
                    <a:pt x="11163" y="2422"/>
                  </a:cubicBezTo>
                  <a:cubicBezTo>
                    <a:pt x="11309" y="2464"/>
                    <a:pt x="11455" y="2507"/>
                    <a:pt x="11602" y="2549"/>
                  </a:cubicBezTo>
                  <a:cubicBezTo>
                    <a:pt x="11614" y="2553"/>
                    <a:pt x="11626" y="2554"/>
                    <a:pt x="11637" y="2554"/>
                  </a:cubicBezTo>
                  <a:cubicBezTo>
                    <a:pt x="11723" y="2554"/>
                    <a:pt x="11801" y="2468"/>
                    <a:pt x="11772" y="2379"/>
                  </a:cubicBezTo>
                  <a:cubicBezTo>
                    <a:pt x="11624" y="1906"/>
                    <a:pt x="12324" y="1528"/>
                    <a:pt x="12489" y="1150"/>
                  </a:cubicBezTo>
                  <a:cubicBezTo>
                    <a:pt x="12653" y="774"/>
                    <a:pt x="12550" y="432"/>
                    <a:pt x="12419" y="61"/>
                  </a:cubicBezTo>
                  <a:cubicBezTo>
                    <a:pt x="12404" y="19"/>
                    <a:pt x="12370" y="1"/>
                    <a:pt x="12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7"/>
            <p:cNvSpPr/>
            <p:nvPr/>
          </p:nvSpPr>
          <p:spPr>
            <a:xfrm>
              <a:off x="6698725" y="4434400"/>
              <a:ext cx="181300" cy="44725"/>
            </a:xfrm>
            <a:custGeom>
              <a:avLst/>
              <a:gdLst/>
              <a:ahLst/>
              <a:cxnLst/>
              <a:rect l="l" t="t" r="r" b="b"/>
              <a:pathLst>
                <a:path w="7252" h="1789" extrusionOk="0">
                  <a:moveTo>
                    <a:pt x="7116" y="1"/>
                  </a:moveTo>
                  <a:cubicBezTo>
                    <a:pt x="7094" y="1"/>
                    <a:pt x="7071" y="10"/>
                    <a:pt x="7053" y="31"/>
                  </a:cubicBezTo>
                  <a:cubicBezTo>
                    <a:pt x="6893" y="216"/>
                    <a:pt x="6752" y="332"/>
                    <a:pt x="6558" y="332"/>
                  </a:cubicBezTo>
                  <a:cubicBezTo>
                    <a:pt x="6539" y="332"/>
                    <a:pt x="6519" y="331"/>
                    <a:pt x="6499" y="329"/>
                  </a:cubicBezTo>
                  <a:cubicBezTo>
                    <a:pt x="6462" y="323"/>
                    <a:pt x="6431" y="241"/>
                    <a:pt x="6381" y="235"/>
                  </a:cubicBezTo>
                  <a:cubicBezTo>
                    <a:pt x="6290" y="226"/>
                    <a:pt x="6235" y="216"/>
                    <a:pt x="6184" y="216"/>
                  </a:cubicBezTo>
                  <a:cubicBezTo>
                    <a:pt x="6121" y="216"/>
                    <a:pt x="6065" y="231"/>
                    <a:pt x="5955" y="276"/>
                  </a:cubicBezTo>
                  <a:cubicBezTo>
                    <a:pt x="5842" y="322"/>
                    <a:pt x="5755" y="468"/>
                    <a:pt x="5639" y="500"/>
                  </a:cubicBezTo>
                  <a:cubicBezTo>
                    <a:pt x="5509" y="537"/>
                    <a:pt x="5423" y="551"/>
                    <a:pt x="5364" y="551"/>
                  </a:cubicBezTo>
                  <a:cubicBezTo>
                    <a:pt x="5186" y="551"/>
                    <a:pt x="5244" y="425"/>
                    <a:pt x="5049" y="396"/>
                  </a:cubicBezTo>
                  <a:cubicBezTo>
                    <a:pt x="4969" y="384"/>
                    <a:pt x="4907" y="378"/>
                    <a:pt x="4850" y="378"/>
                  </a:cubicBezTo>
                  <a:cubicBezTo>
                    <a:pt x="4767" y="378"/>
                    <a:pt x="4692" y="391"/>
                    <a:pt x="4581" y="418"/>
                  </a:cubicBezTo>
                  <a:cubicBezTo>
                    <a:pt x="4165" y="519"/>
                    <a:pt x="5052" y="584"/>
                    <a:pt x="3809" y="743"/>
                  </a:cubicBezTo>
                  <a:cubicBezTo>
                    <a:pt x="3776" y="747"/>
                    <a:pt x="3741" y="748"/>
                    <a:pt x="3706" y="748"/>
                  </a:cubicBezTo>
                  <a:cubicBezTo>
                    <a:pt x="3582" y="748"/>
                    <a:pt x="3451" y="727"/>
                    <a:pt x="3326" y="727"/>
                  </a:cubicBezTo>
                  <a:cubicBezTo>
                    <a:pt x="3306" y="727"/>
                    <a:pt x="3287" y="728"/>
                    <a:pt x="3268" y="729"/>
                  </a:cubicBezTo>
                  <a:cubicBezTo>
                    <a:pt x="2954" y="745"/>
                    <a:pt x="2642" y="817"/>
                    <a:pt x="2350" y="933"/>
                  </a:cubicBezTo>
                  <a:cubicBezTo>
                    <a:pt x="1827" y="1141"/>
                    <a:pt x="1463" y="1216"/>
                    <a:pt x="911" y="1237"/>
                  </a:cubicBezTo>
                  <a:cubicBezTo>
                    <a:pt x="642" y="1247"/>
                    <a:pt x="405" y="1335"/>
                    <a:pt x="165" y="1447"/>
                  </a:cubicBezTo>
                  <a:cubicBezTo>
                    <a:pt x="0" y="1524"/>
                    <a:pt x="88" y="1789"/>
                    <a:pt x="248" y="1789"/>
                  </a:cubicBezTo>
                  <a:cubicBezTo>
                    <a:pt x="265" y="1789"/>
                    <a:pt x="284" y="1785"/>
                    <a:pt x="303" y="1778"/>
                  </a:cubicBezTo>
                  <a:cubicBezTo>
                    <a:pt x="497" y="1707"/>
                    <a:pt x="680" y="1691"/>
                    <a:pt x="860" y="1691"/>
                  </a:cubicBezTo>
                  <a:cubicBezTo>
                    <a:pt x="999" y="1691"/>
                    <a:pt x="1138" y="1701"/>
                    <a:pt x="1279" y="1701"/>
                  </a:cubicBezTo>
                  <a:cubicBezTo>
                    <a:pt x="1376" y="1701"/>
                    <a:pt x="1476" y="1696"/>
                    <a:pt x="1578" y="1681"/>
                  </a:cubicBezTo>
                  <a:cubicBezTo>
                    <a:pt x="2009" y="1617"/>
                    <a:pt x="2349" y="1327"/>
                    <a:pt x="2766" y="1209"/>
                  </a:cubicBezTo>
                  <a:cubicBezTo>
                    <a:pt x="2942" y="1160"/>
                    <a:pt x="3118" y="1150"/>
                    <a:pt x="3293" y="1150"/>
                  </a:cubicBezTo>
                  <a:cubicBezTo>
                    <a:pt x="3419" y="1150"/>
                    <a:pt x="3544" y="1155"/>
                    <a:pt x="3668" y="1155"/>
                  </a:cubicBezTo>
                  <a:cubicBezTo>
                    <a:pt x="3819" y="1155"/>
                    <a:pt x="3969" y="1147"/>
                    <a:pt x="4116" y="1113"/>
                  </a:cubicBezTo>
                  <a:cubicBezTo>
                    <a:pt x="4537" y="1014"/>
                    <a:pt x="4551" y="829"/>
                    <a:pt x="4957" y="829"/>
                  </a:cubicBezTo>
                  <a:cubicBezTo>
                    <a:pt x="5017" y="829"/>
                    <a:pt x="5086" y="833"/>
                    <a:pt x="5167" y="843"/>
                  </a:cubicBezTo>
                  <a:cubicBezTo>
                    <a:pt x="5303" y="858"/>
                    <a:pt x="5401" y="910"/>
                    <a:pt x="5526" y="910"/>
                  </a:cubicBezTo>
                  <a:cubicBezTo>
                    <a:pt x="5559" y="910"/>
                    <a:pt x="5592" y="906"/>
                    <a:pt x="5629" y="898"/>
                  </a:cubicBezTo>
                  <a:cubicBezTo>
                    <a:pt x="5714" y="879"/>
                    <a:pt x="5783" y="820"/>
                    <a:pt x="5858" y="784"/>
                  </a:cubicBezTo>
                  <a:cubicBezTo>
                    <a:pt x="5940" y="680"/>
                    <a:pt x="6047" y="628"/>
                    <a:pt x="6177" y="625"/>
                  </a:cubicBezTo>
                  <a:cubicBezTo>
                    <a:pt x="6222" y="597"/>
                    <a:pt x="6263" y="583"/>
                    <a:pt x="6300" y="583"/>
                  </a:cubicBezTo>
                  <a:cubicBezTo>
                    <a:pt x="6358" y="583"/>
                    <a:pt x="6406" y="619"/>
                    <a:pt x="6445" y="691"/>
                  </a:cubicBezTo>
                  <a:cubicBezTo>
                    <a:pt x="6509" y="704"/>
                    <a:pt x="6565" y="710"/>
                    <a:pt x="6615" y="710"/>
                  </a:cubicBezTo>
                  <a:cubicBezTo>
                    <a:pt x="6903" y="710"/>
                    <a:pt x="6967" y="503"/>
                    <a:pt x="7206" y="149"/>
                  </a:cubicBezTo>
                  <a:cubicBezTo>
                    <a:pt x="7252" y="81"/>
                    <a:pt x="7183" y="1"/>
                    <a:pt x="7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7"/>
            <p:cNvSpPr/>
            <p:nvPr/>
          </p:nvSpPr>
          <p:spPr>
            <a:xfrm>
              <a:off x="7085575" y="4098925"/>
              <a:ext cx="135400" cy="144675"/>
            </a:xfrm>
            <a:custGeom>
              <a:avLst/>
              <a:gdLst/>
              <a:ahLst/>
              <a:cxnLst/>
              <a:rect l="l" t="t" r="r" b="b"/>
              <a:pathLst>
                <a:path w="5416" h="5787" extrusionOk="0">
                  <a:moveTo>
                    <a:pt x="5185" y="0"/>
                  </a:moveTo>
                  <a:cubicBezTo>
                    <a:pt x="5154" y="0"/>
                    <a:pt x="5123" y="30"/>
                    <a:pt x="5131" y="68"/>
                  </a:cubicBezTo>
                  <a:cubicBezTo>
                    <a:pt x="5159" y="210"/>
                    <a:pt x="5171" y="639"/>
                    <a:pt x="5028" y="639"/>
                  </a:cubicBezTo>
                  <a:cubicBezTo>
                    <a:pt x="4986" y="639"/>
                    <a:pt x="4931" y="603"/>
                    <a:pt x="4859" y="511"/>
                  </a:cubicBezTo>
                  <a:cubicBezTo>
                    <a:pt x="4839" y="487"/>
                    <a:pt x="4807" y="475"/>
                    <a:pt x="4774" y="475"/>
                  </a:cubicBezTo>
                  <a:cubicBezTo>
                    <a:pt x="4728" y="475"/>
                    <a:pt x="4680" y="498"/>
                    <a:pt x="4661" y="538"/>
                  </a:cubicBezTo>
                  <a:cubicBezTo>
                    <a:pt x="4560" y="766"/>
                    <a:pt x="4602" y="994"/>
                    <a:pt x="4522" y="1212"/>
                  </a:cubicBezTo>
                  <a:cubicBezTo>
                    <a:pt x="4392" y="1394"/>
                    <a:pt x="4262" y="1577"/>
                    <a:pt x="4133" y="1760"/>
                  </a:cubicBezTo>
                  <a:cubicBezTo>
                    <a:pt x="4081" y="1724"/>
                    <a:pt x="4026" y="1703"/>
                    <a:pt x="3966" y="1696"/>
                  </a:cubicBezTo>
                  <a:cubicBezTo>
                    <a:pt x="3950" y="1708"/>
                    <a:pt x="3901" y="1693"/>
                    <a:pt x="3878" y="1712"/>
                  </a:cubicBezTo>
                  <a:cubicBezTo>
                    <a:pt x="3735" y="1829"/>
                    <a:pt x="3682" y="1893"/>
                    <a:pt x="3612" y="2080"/>
                  </a:cubicBezTo>
                  <a:cubicBezTo>
                    <a:pt x="3555" y="2227"/>
                    <a:pt x="3581" y="2402"/>
                    <a:pt x="3529" y="2549"/>
                  </a:cubicBezTo>
                  <a:cubicBezTo>
                    <a:pt x="3400" y="2918"/>
                    <a:pt x="3166" y="2925"/>
                    <a:pt x="2836" y="3131"/>
                  </a:cubicBezTo>
                  <a:cubicBezTo>
                    <a:pt x="2408" y="3397"/>
                    <a:pt x="2348" y="3883"/>
                    <a:pt x="1897" y="4172"/>
                  </a:cubicBezTo>
                  <a:cubicBezTo>
                    <a:pt x="1654" y="4329"/>
                    <a:pt x="1400" y="4448"/>
                    <a:pt x="1183" y="4644"/>
                  </a:cubicBezTo>
                  <a:cubicBezTo>
                    <a:pt x="810" y="4985"/>
                    <a:pt x="634" y="5389"/>
                    <a:pt x="110" y="5561"/>
                  </a:cubicBezTo>
                  <a:cubicBezTo>
                    <a:pt x="0" y="5597"/>
                    <a:pt x="4" y="5786"/>
                    <a:pt x="123" y="5786"/>
                  </a:cubicBezTo>
                  <a:cubicBezTo>
                    <a:pt x="128" y="5786"/>
                    <a:pt x="133" y="5786"/>
                    <a:pt x="138" y="5785"/>
                  </a:cubicBezTo>
                  <a:cubicBezTo>
                    <a:pt x="433" y="5750"/>
                    <a:pt x="595" y="5656"/>
                    <a:pt x="815" y="5447"/>
                  </a:cubicBezTo>
                  <a:cubicBezTo>
                    <a:pt x="1205" y="5079"/>
                    <a:pt x="1477" y="4739"/>
                    <a:pt x="1943" y="4456"/>
                  </a:cubicBezTo>
                  <a:cubicBezTo>
                    <a:pt x="2204" y="4298"/>
                    <a:pt x="2406" y="4157"/>
                    <a:pt x="2599" y="3919"/>
                  </a:cubicBezTo>
                  <a:cubicBezTo>
                    <a:pt x="2732" y="3756"/>
                    <a:pt x="2753" y="3559"/>
                    <a:pt x="2974" y="3450"/>
                  </a:cubicBezTo>
                  <a:cubicBezTo>
                    <a:pt x="2986" y="3444"/>
                    <a:pt x="2999" y="3442"/>
                    <a:pt x="3014" y="3442"/>
                  </a:cubicBezTo>
                  <a:cubicBezTo>
                    <a:pt x="3062" y="3442"/>
                    <a:pt x="3122" y="3465"/>
                    <a:pt x="3176" y="3465"/>
                  </a:cubicBezTo>
                  <a:cubicBezTo>
                    <a:pt x="3196" y="3465"/>
                    <a:pt x="3214" y="3462"/>
                    <a:pt x="3231" y="3454"/>
                  </a:cubicBezTo>
                  <a:cubicBezTo>
                    <a:pt x="3458" y="3353"/>
                    <a:pt x="3589" y="3243"/>
                    <a:pt x="3699" y="3012"/>
                  </a:cubicBezTo>
                  <a:cubicBezTo>
                    <a:pt x="3766" y="2870"/>
                    <a:pt x="3755" y="2717"/>
                    <a:pt x="3801" y="2570"/>
                  </a:cubicBezTo>
                  <a:cubicBezTo>
                    <a:pt x="3888" y="2387"/>
                    <a:pt x="3974" y="2203"/>
                    <a:pt x="4061" y="2021"/>
                  </a:cubicBezTo>
                  <a:cubicBezTo>
                    <a:pt x="4122" y="2035"/>
                    <a:pt x="4183" y="2046"/>
                    <a:pt x="4245" y="2054"/>
                  </a:cubicBezTo>
                  <a:cubicBezTo>
                    <a:pt x="4403" y="1952"/>
                    <a:pt x="4488" y="1989"/>
                    <a:pt x="4628" y="1816"/>
                  </a:cubicBezTo>
                  <a:cubicBezTo>
                    <a:pt x="4845" y="1545"/>
                    <a:pt x="4782" y="1182"/>
                    <a:pt x="4834" y="852"/>
                  </a:cubicBezTo>
                  <a:lnTo>
                    <a:pt x="4834" y="852"/>
                  </a:lnTo>
                  <a:cubicBezTo>
                    <a:pt x="4921" y="933"/>
                    <a:pt x="5012" y="1002"/>
                    <a:pt x="5124" y="1071"/>
                  </a:cubicBezTo>
                  <a:cubicBezTo>
                    <a:pt x="5142" y="1082"/>
                    <a:pt x="5161" y="1087"/>
                    <a:pt x="5179" y="1087"/>
                  </a:cubicBezTo>
                  <a:cubicBezTo>
                    <a:pt x="5229" y="1087"/>
                    <a:pt x="5276" y="1052"/>
                    <a:pt x="5292" y="1002"/>
                  </a:cubicBezTo>
                  <a:cubicBezTo>
                    <a:pt x="5416" y="629"/>
                    <a:pt x="5416" y="376"/>
                    <a:pt x="5228" y="27"/>
                  </a:cubicBezTo>
                  <a:cubicBezTo>
                    <a:pt x="5218" y="8"/>
                    <a:pt x="5202" y="0"/>
                    <a:pt x="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7"/>
            <p:cNvSpPr/>
            <p:nvPr/>
          </p:nvSpPr>
          <p:spPr>
            <a:xfrm>
              <a:off x="6682775" y="4272575"/>
              <a:ext cx="360700" cy="151900"/>
            </a:xfrm>
            <a:custGeom>
              <a:avLst/>
              <a:gdLst/>
              <a:ahLst/>
              <a:cxnLst/>
              <a:rect l="l" t="t" r="r" b="b"/>
              <a:pathLst>
                <a:path w="14428" h="6076" extrusionOk="0">
                  <a:moveTo>
                    <a:pt x="14289" y="1"/>
                  </a:moveTo>
                  <a:cubicBezTo>
                    <a:pt x="14255" y="1"/>
                    <a:pt x="14220" y="16"/>
                    <a:pt x="14200" y="51"/>
                  </a:cubicBezTo>
                  <a:cubicBezTo>
                    <a:pt x="14040" y="328"/>
                    <a:pt x="13892" y="610"/>
                    <a:pt x="13747" y="892"/>
                  </a:cubicBezTo>
                  <a:cubicBezTo>
                    <a:pt x="13513" y="788"/>
                    <a:pt x="13279" y="707"/>
                    <a:pt x="13025" y="647"/>
                  </a:cubicBezTo>
                  <a:cubicBezTo>
                    <a:pt x="13011" y="644"/>
                    <a:pt x="12997" y="643"/>
                    <a:pt x="12984" y="643"/>
                  </a:cubicBezTo>
                  <a:cubicBezTo>
                    <a:pt x="12910" y="643"/>
                    <a:pt x="12851" y="689"/>
                    <a:pt x="12823" y="761"/>
                  </a:cubicBezTo>
                  <a:cubicBezTo>
                    <a:pt x="12731" y="1014"/>
                    <a:pt x="12638" y="1267"/>
                    <a:pt x="12545" y="1521"/>
                  </a:cubicBezTo>
                  <a:cubicBezTo>
                    <a:pt x="12474" y="1501"/>
                    <a:pt x="12404" y="1491"/>
                    <a:pt x="12335" y="1491"/>
                  </a:cubicBezTo>
                  <a:cubicBezTo>
                    <a:pt x="12185" y="1491"/>
                    <a:pt x="12037" y="1538"/>
                    <a:pt x="11875" y="1632"/>
                  </a:cubicBezTo>
                  <a:cubicBezTo>
                    <a:pt x="11671" y="1752"/>
                    <a:pt x="11563" y="1936"/>
                    <a:pt x="11392" y="2090"/>
                  </a:cubicBezTo>
                  <a:cubicBezTo>
                    <a:pt x="11031" y="2418"/>
                    <a:pt x="10619" y="2392"/>
                    <a:pt x="10201" y="2495"/>
                  </a:cubicBezTo>
                  <a:cubicBezTo>
                    <a:pt x="9932" y="2561"/>
                    <a:pt x="9829" y="2633"/>
                    <a:pt x="9687" y="2865"/>
                  </a:cubicBezTo>
                  <a:cubicBezTo>
                    <a:pt x="9505" y="3164"/>
                    <a:pt x="9616" y="3280"/>
                    <a:pt x="9232" y="3432"/>
                  </a:cubicBezTo>
                  <a:cubicBezTo>
                    <a:pt x="9194" y="3447"/>
                    <a:pt x="9140" y="3450"/>
                    <a:pt x="9080" y="3450"/>
                  </a:cubicBezTo>
                  <a:cubicBezTo>
                    <a:pt x="9016" y="3450"/>
                    <a:pt x="8946" y="3446"/>
                    <a:pt x="8878" y="3446"/>
                  </a:cubicBezTo>
                  <a:cubicBezTo>
                    <a:pt x="8808" y="3446"/>
                    <a:pt x="8742" y="3451"/>
                    <a:pt x="8692" y="3468"/>
                  </a:cubicBezTo>
                  <a:cubicBezTo>
                    <a:pt x="8455" y="3551"/>
                    <a:pt x="8304" y="3743"/>
                    <a:pt x="8112" y="3890"/>
                  </a:cubicBezTo>
                  <a:cubicBezTo>
                    <a:pt x="7705" y="4208"/>
                    <a:pt x="7311" y="4376"/>
                    <a:pt x="6820" y="4504"/>
                  </a:cubicBezTo>
                  <a:cubicBezTo>
                    <a:pt x="6105" y="4691"/>
                    <a:pt x="5403" y="4764"/>
                    <a:pt x="4673" y="4858"/>
                  </a:cubicBezTo>
                  <a:cubicBezTo>
                    <a:pt x="4009" y="4945"/>
                    <a:pt x="3388" y="5259"/>
                    <a:pt x="2739" y="5420"/>
                  </a:cubicBezTo>
                  <a:cubicBezTo>
                    <a:pt x="1901" y="5629"/>
                    <a:pt x="1058" y="5674"/>
                    <a:pt x="202" y="5756"/>
                  </a:cubicBezTo>
                  <a:cubicBezTo>
                    <a:pt x="9" y="5774"/>
                    <a:pt x="1" y="6046"/>
                    <a:pt x="198" y="6061"/>
                  </a:cubicBezTo>
                  <a:cubicBezTo>
                    <a:pt x="338" y="6071"/>
                    <a:pt x="475" y="6076"/>
                    <a:pt x="612" y="6076"/>
                  </a:cubicBezTo>
                  <a:cubicBezTo>
                    <a:pt x="1868" y="6076"/>
                    <a:pt x="3010" y="5664"/>
                    <a:pt x="4219" y="5325"/>
                  </a:cubicBezTo>
                  <a:cubicBezTo>
                    <a:pt x="5363" y="5005"/>
                    <a:pt x="6641" y="5133"/>
                    <a:pt x="7741" y="4593"/>
                  </a:cubicBezTo>
                  <a:cubicBezTo>
                    <a:pt x="7950" y="4492"/>
                    <a:pt x="8100" y="4370"/>
                    <a:pt x="8273" y="4217"/>
                  </a:cubicBezTo>
                  <a:cubicBezTo>
                    <a:pt x="8632" y="3898"/>
                    <a:pt x="9061" y="3935"/>
                    <a:pt x="9459" y="3750"/>
                  </a:cubicBezTo>
                  <a:cubicBezTo>
                    <a:pt x="9717" y="3629"/>
                    <a:pt x="9710" y="3571"/>
                    <a:pt x="9871" y="3334"/>
                  </a:cubicBezTo>
                  <a:cubicBezTo>
                    <a:pt x="10225" y="2818"/>
                    <a:pt x="10581" y="2999"/>
                    <a:pt x="11052" y="2825"/>
                  </a:cubicBezTo>
                  <a:cubicBezTo>
                    <a:pt x="11487" y="2664"/>
                    <a:pt x="11839" y="1828"/>
                    <a:pt x="12340" y="1828"/>
                  </a:cubicBezTo>
                  <a:cubicBezTo>
                    <a:pt x="12410" y="1828"/>
                    <a:pt x="12483" y="1844"/>
                    <a:pt x="12560" y="1881"/>
                  </a:cubicBezTo>
                  <a:cubicBezTo>
                    <a:pt x="12588" y="1894"/>
                    <a:pt x="12617" y="1901"/>
                    <a:pt x="12645" y="1901"/>
                  </a:cubicBezTo>
                  <a:cubicBezTo>
                    <a:pt x="12716" y="1901"/>
                    <a:pt x="12778" y="1858"/>
                    <a:pt x="12806" y="1781"/>
                  </a:cubicBezTo>
                  <a:cubicBezTo>
                    <a:pt x="12899" y="1520"/>
                    <a:pt x="12992" y="1259"/>
                    <a:pt x="13084" y="999"/>
                  </a:cubicBezTo>
                  <a:cubicBezTo>
                    <a:pt x="13310" y="1056"/>
                    <a:pt x="13510" y="1127"/>
                    <a:pt x="13737" y="1234"/>
                  </a:cubicBezTo>
                  <a:cubicBezTo>
                    <a:pt x="13763" y="1246"/>
                    <a:pt x="13793" y="1253"/>
                    <a:pt x="13822" y="1253"/>
                  </a:cubicBezTo>
                  <a:cubicBezTo>
                    <a:pt x="13876" y="1253"/>
                    <a:pt x="13929" y="1231"/>
                    <a:pt x="13952" y="1178"/>
                  </a:cubicBezTo>
                  <a:cubicBezTo>
                    <a:pt x="14109" y="831"/>
                    <a:pt x="14259" y="488"/>
                    <a:pt x="14397" y="135"/>
                  </a:cubicBezTo>
                  <a:cubicBezTo>
                    <a:pt x="14428" y="58"/>
                    <a:pt x="14358" y="1"/>
                    <a:pt x="1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7"/>
            <p:cNvSpPr/>
            <p:nvPr/>
          </p:nvSpPr>
          <p:spPr>
            <a:xfrm>
              <a:off x="7150250" y="4031225"/>
              <a:ext cx="44600" cy="52550"/>
            </a:xfrm>
            <a:custGeom>
              <a:avLst/>
              <a:gdLst/>
              <a:ahLst/>
              <a:cxnLst/>
              <a:rect l="l" t="t" r="r" b="b"/>
              <a:pathLst>
                <a:path w="1784" h="2102" extrusionOk="0">
                  <a:moveTo>
                    <a:pt x="1444" y="1"/>
                  </a:moveTo>
                  <a:cubicBezTo>
                    <a:pt x="1424" y="1"/>
                    <a:pt x="1404" y="8"/>
                    <a:pt x="1386" y="24"/>
                  </a:cubicBezTo>
                  <a:cubicBezTo>
                    <a:pt x="1194" y="198"/>
                    <a:pt x="1432" y="553"/>
                    <a:pt x="1450" y="761"/>
                  </a:cubicBezTo>
                  <a:cubicBezTo>
                    <a:pt x="1457" y="841"/>
                    <a:pt x="1495" y="888"/>
                    <a:pt x="1458" y="888"/>
                  </a:cubicBezTo>
                  <a:cubicBezTo>
                    <a:pt x="1445" y="888"/>
                    <a:pt x="1422" y="882"/>
                    <a:pt x="1385" y="869"/>
                  </a:cubicBezTo>
                  <a:cubicBezTo>
                    <a:pt x="1367" y="864"/>
                    <a:pt x="1287" y="784"/>
                    <a:pt x="1260" y="765"/>
                  </a:cubicBezTo>
                  <a:cubicBezTo>
                    <a:pt x="1192" y="719"/>
                    <a:pt x="1114" y="676"/>
                    <a:pt x="1029" y="676"/>
                  </a:cubicBezTo>
                  <a:cubicBezTo>
                    <a:pt x="1019" y="676"/>
                    <a:pt x="1008" y="677"/>
                    <a:pt x="998" y="678"/>
                  </a:cubicBezTo>
                  <a:cubicBezTo>
                    <a:pt x="773" y="705"/>
                    <a:pt x="763" y="926"/>
                    <a:pt x="718" y="1099"/>
                  </a:cubicBezTo>
                  <a:cubicBezTo>
                    <a:pt x="610" y="1520"/>
                    <a:pt x="326" y="1649"/>
                    <a:pt x="53" y="1933"/>
                  </a:cubicBezTo>
                  <a:cubicBezTo>
                    <a:pt x="0" y="1987"/>
                    <a:pt x="30" y="2101"/>
                    <a:pt x="113" y="2101"/>
                  </a:cubicBezTo>
                  <a:cubicBezTo>
                    <a:pt x="116" y="2101"/>
                    <a:pt x="119" y="2101"/>
                    <a:pt x="122" y="2101"/>
                  </a:cubicBezTo>
                  <a:cubicBezTo>
                    <a:pt x="392" y="2077"/>
                    <a:pt x="613" y="1860"/>
                    <a:pt x="763" y="1644"/>
                  </a:cubicBezTo>
                  <a:cubicBezTo>
                    <a:pt x="844" y="1529"/>
                    <a:pt x="909" y="1399"/>
                    <a:pt x="951" y="1265"/>
                  </a:cubicBezTo>
                  <a:cubicBezTo>
                    <a:pt x="996" y="1121"/>
                    <a:pt x="988" y="989"/>
                    <a:pt x="1068" y="989"/>
                  </a:cubicBezTo>
                  <a:cubicBezTo>
                    <a:pt x="1100" y="989"/>
                    <a:pt x="1147" y="1011"/>
                    <a:pt x="1217" y="1061"/>
                  </a:cubicBezTo>
                  <a:cubicBezTo>
                    <a:pt x="1301" y="1121"/>
                    <a:pt x="1426" y="1190"/>
                    <a:pt x="1539" y="1190"/>
                  </a:cubicBezTo>
                  <a:cubicBezTo>
                    <a:pt x="1610" y="1190"/>
                    <a:pt x="1677" y="1163"/>
                    <a:pt x="1725" y="1087"/>
                  </a:cubicBezTo>
                  <a:cubicBezTo>
                    <a:pt x="1784" y="998"/>
                    <a:pt x="1747" y="935"/>
                    <a:pt x="1721" y="834"/>
                  </a:cubicBezTo>
                  <a:cubicBezTo>
                    <a:pt x="1709" y="783"/>
                    <a:pt x="1592" y="365"/>
                    <a:pt x="1504" y="179"/>
                  </a:cubicBezTo>
                  <a:cubicBezTo>
                    <a:pt x="1528" y="170"/>
                    <a:pt x="1547" y="150"/>
                    <a:pt x="1547" y="123"/>
                  </a:cubicBezTo>
                  <a:cubicBezTo>
                    <a:pt x="1546" y="75"/>
                    <a:pt x="1542" y="54"/>
                    <a:pt x="1505" y="24"/>
                  </a:cubicBezTo>
                  <a:cubicBezTo>
                    <a:pt x="1486" y="9"/>
                    <a:pt x="1465"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7"/>
            <p:cNvSpPr/>
            <p:nvPr/>
          </p:nvSpPr>
          <p:spPr>
            <a:xfrm>
              <a:off x="6859925" y="4109700"/>
              <a:ext cx="269350" cy="198325"/>
            </a:xfrm>
            <a:custGeom>
              <a:avLst/>
              <a:gdLst/>
              <a:ahLst/>
              <a:cxnLst/>
              <a:rect l="l" t="t" r="r" b="b"/>
              <a:pathLst>
                <a:path w="10774" h="7933" extrusionOk="0">
                  <a:moveTo>
                    <a:pt x="10639" y="1"/>
                  </a:moveTo>
                  <a:cubicBezTo>
                    <a:pt x="10587" y="1"/>
                    <a:pt x="10536" y="28"/>
                    <a:pt x="10526" y="87"/>
                  </a:cubicBezTo>
                  <a:cubicBezTo>
                    <a:pt x="10482" y="327"/>
                    <a:pt x="10443" y="566"/>
                    <a:pt x="10404" y="807"/>
                  </a:cubicBezTo>
                  <a:cubicBezTo>
                    <a:pt x="10290" y="750"/>
                    <a:pt x="10178" y="693"/>
                    <a:pt x="10063" y="638"/>
                  </a:cubicBezTo>
                  <a:cubicBezTo>
                    <a:pt x="10037" y="625"/>
                    <a:pt x="10012" y="619"/>
                    <a:pt x="9988" y="619"/>
                  </a:cubicBezTo>
                  <a:cubicBezTo>
                    <a:pt x="9911" y="619"/>
                    <a:pt x="9850" y="679"/>
                    <a:pt x="9837" y="766"/>
                  </a:cubicBezTo>
                  <a:cubicBezTo>
                    <a:pt x="9755" y="1373"/>
                    <a:pt x="9342" y="1787"/>
                    <a:pt x="8953" y="2217"/>
                  </a:cubicBezTo>
                  <a:cubicBezTo>
                    <a:pt x="8612" y="2592"/>
                    <a:pt x="8223" y="2767"/>
                    <a:pt x="7812" y="3038"/>
                  </a:cubicBezTo>
                  <a:cubicBezTo>
                    <a:pt x="7530" y="3222"/>
                    <a:pt x="7360" y="3465"/>
                    <a:pt x="7134" y="3710"/>
                  </a:cubicBezTo>
                  <a:cubicBezTo>
                    <a:pt x="6789" y="4085"/>
                    <a:pt x="6370" y="4350"/>
                    <a:pt x="5950" y="4631"/>
                  </a:cubicBezTo>
                  <a:cubicBezTo>
                    <a:pt x="4127" y="5853"/>
                    <a:pt x="2389" y="7279"/>
                    <a:pt x="173" y="7636"/>
                  </a:cubicBezTo>
                  <a:cubicBezTo>
                    <a:pt x="1" y="7663"/>
                    <a:pt x="49" y="7918"/>
                    <a:pt x="209" y="7926"/>
                  </a:cubicBezTo>
                  <a:lnTo>
                    <a:pt x="209" y="7928"/>
                  </a:lnTo>
                  <a:cubicBezTo>
                    <a:pt x="265" y="7931"/>
                    <a:pt x="320" y="7932"/>
                    <a:pt x="376" y="7932"/>
                  </a:cubicBezTo>
                  <a:cubicBezTo>
                    <a:pt x="1504" y="7932"/>
                    <a:pt x="2561" y="7305"/>
                    <a:pt x="3476" y="6701"/>
                  </a:cubicBezTo>
                  <a:cubicBezTo>
                    <a:pt x="4524" y="6012"/>
                    <a:pt x="5561" y="5298"/>
                    <a:pt x="6588" y="4577"/>
                  </a:cubicBezTo>
                  <a:cubicBezTo>
                    <a:pt x="6980" y="4302"/>
                    <a:pt x="7246" y="4005"/>
                    <a:pt x="7568" y="3650"/>
                  </a:cubicBezTo>
                  <a:cubicBezTo>
                    <a:pt x="7910" y="3273"/>
                    <a:pt x="8381" y="3162"/>
                    <a:pt x="8762" y="2839"/>
                  </a:cubicBezTo>
                  <a:cubicBezTo>
                    <a:pt x="9325" y="2363"/>
                    <a:pt x="9916" y="1718"/>
                    <a:pt x="10097" y="984"/>
                  </a:cubicBezTo>
                  <a:cubicBezTo>
                    <a:pt x="10211" y="1038"/>
                    <a:pt x="10326" y="1093"/>
                    <a:pt x="10441" y="1146"/>
                  </a:cubicBezTo>
                  <a:cubicBezTo>
                    <a:pt x="10466" y="1158"/>
                    <a:pt x="10490" y="1163"/>
                    <a:pt x="10513" y="1163"/>
                  </a:cubicBezTo>
                  <a:cubicBezTo>
                    <a:pt x="10588" y="1163"/>
                    <a:pt x="10647" y="1107"/>
                    <a:pt x="10658" y="1022"/>
                  </a:cubicBezTo>
                  <a:cubicBezTo>
                    <a:pt x="10696" y="721"/>
                    <a:pt x="10733" y="423"/>
                    <a:pt x="10765" y="121"/>
                  </a:cubicBezTo>
                  <a:cubicBezTo>
                    <a:pt x="10773" y="44"/>
                    <a:pt x="10705" y="1"/>
                    <a:pt x="10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7"/>
            <p:cNvSpPr/>
            <p:nvPr/>
          </p:nvSpPr>
          <p:spPr>
            <a:xfrm>
              <a:off x="6662175" y="4313750"/>
              <a:ext cx="169525" cy="49525"/>
            </a:xfrm>
            <a:custGeom>
              <a:avLst/>
              <a:gdLst/>
              <a:ahLst/>
              <a:cxnLst/>
              <a:rect l="l" t="t" r="r" b="b"/>
              <a:pathLst>
                <a:path w="6781" h="1981" extrusionOk="0">
                  <a:moveTo>
                    <a:pt x="6648" y="0"/>
                  </a:moveTo>
                  <a:cubicBezTo>
                    <a:pt x="6618" y="0"/>
                    <a:pt x="6587" y="16"/>
                    <a:pt x="6567" y="52"/>
                  </a:cubicBezTo>
                  <a:cubicBezTo>
                    <a:pt x="6438" y="282"/>
                    <a:pt x="6358" y="504"/>
                    <a:pt x="6311" y="749"/>
                  </a:cubicBezTo>
                  <a:cubicBezTo>
                    <a:pt x="6079" y="591"/>
                    <a:pt x="5895" y="309"/>
                    <a:pt x="5608" y="309"/>
                  </a:cubicBezTo>
                  <a:cubicBezTo>
                    <a:pt x="5573" y="309"/>
                    <a:pt x="5536" y="314"/>
                    <a:pt x="5497" y="323"/>
                  </a:cubicBezTo>
                  <a:cubicBezTo>
                    <a:pt x="5306" y="369"/>
                    <a:pt x="5295" y="507"/>
                    <a:pt x="5163" y="612"/>
                  </a:cubicBezTo>
                  <a:cubicBezTo>
                    <a:pt x="4757" y="938"/>
                    <a:pt x="4537" y="802"/>
                    <a:pt x="4112" y="929"/>
                  </a:cubicBezTo>
                  <a:cubicBezTo>
                    <a:pt x="3789" y="1026"/>
                    <a:pt x="3699" y="1235"/>
                    <a:pt x="3286" y="1235"/>
                  </a:cubicBezTo>
                  <a:cubicBezTo>
                    <a:pt x="3280" y="1235"/>
                    <a:pt x="3275" y="1234"/>
                    <a:pt x="3270" y="1234"/>
                  </a:cubicBezTo>
                  <a:cubicBezTo>
                    <a:pt x="3093" y="1232"/>
                    <a:pt x="2954" y="1151"/>
                    <a:pt x="2784" y="1151"/>
                  </a:cubicBezTo>
                  <a:cubicBezTo>
                    <a:pt x="2752" y="1151"/>
                    <a:pt x="2720" y="1154"/>
                    <a:pt x="2686" y="1160"/>
                  </a:cubicBezTo>
                  <a:cubicBezTo>
                    <a:pt x="2349" y="1225"/>
                    <a:pt x="2077" y="1475"/>
                    <a:pt x="1738" y="1556"/>
                  </a:cubicBezTo>
                  <a:cubicBezTo>
                    <a:pt x="1546" y="1602"/>
                    <a:pt x="1350" y="1619"/>
                    <a:pt x="1152" y="1619"/>
                  </a:cubicBezTo>
                  <a:cubicBezTo>
                    <a:pt x="846" y="1619"/>
                    <a:pt x="536" y="1580"/>
                    <a:pt x="238" y="1551"/>
                  </a:cubicBezTo>
                  <a:cubicBezTo>
                    <a:pt x="230" y="1550"/>
                    <a:pt x="223" y="1550"/>
                    <a:pt x="216" y="1550"/>
                  </a:cubicBezTo>
                  <a:cubicBezTo>
                    <a:pt x="0" y="1550"/>
                    <a:pt x="9" y="1894"/>
                    <a:pt x="235" y="1920"/>
                  </a:cubicBezTo>
                  <a:cubicBezTo>
                    <a:pt x="513" y="1952"/>
                    <a:pt x="799" y="1981"/>
                    <a:pt x="1084" y="1981"/>
                  </a:cubicBezTo>
                  <a:cubicBezTo>
                    <a:pt x="1427" y="1981"/>
                    <a:pt x="1769" y="1940"/>
                    <a:pt x="2091" y="1815"/>
                  </a:cubicBezTo>
                  <a:lnTo>
                    <a:pt x="2092" y="1815"/>
                  </a:lnTo>
                  <a:cubicBezTo>
                    <a:pt x="2219" y="1765"/>
                    <a:pt x="2389" y="1623"/>
                    <a:pt x="2526" y="1587"/>
                  </a:cubicBezTo>
                  <a:cubicBezTo>
                    <a:pt x="2609" y="1566"/>
                    <a:pt x="2691" y="1558"/>
                    <a:pt x="2774" y="1558"/>
                  </a:cubicBezTo>
                  <a:cubicBezTo>
                    <a:pt x="2968" y="1558"/>
                    <a:pt x="3161" y="1600"/>
                    <a:pt x="3347" y="1600"/>
                  </a:cubicBezTo>
                  <a:cubicBezTo>
                    <a:pt x="3357" y="1600"/>
                    <a:pt x="3367" y="1600"/>
                    <a:pt x="3377" y="1600"/>
                  </a:cubicBezTo>
                  <a:cubicBezTo>
                    <a:pt x="3544" y="1597"/>
                    <a:pt x="3624" y="1577"/>
                    <a:pt x="3773" y="1529"/>
                  </a:cubicBezTo>
                  <a:cubicBezTo>
                    <a:pt x="4134" y="1413"/>
                    <a:pt x="4425" y="1276"/>
                    <a:pt x="4803" y="1228"/>
                  </a:cubicBezTo>
                  <a:cubicBezTo>
                    <a:pt x="4955" y="1207"/>
                    <a:pt x="5083" y="1183"/>
                    <a:pt x="5210" y="1084"/>
                  </a:cubicBezTo>
                  <a:cubicBezTo>
                    <a:pt x="5406" y="931"/>
                    <a:pt x="5452" y="750"/>
                    <a:pt x="5657" y="750"/>
                  </a:cubicBezTo>
                  <a:cubicBezTo>
                    <a:pt x="5726" y="750"/>
                    <a:pt x="5812" y="770"/>
                    <a:pt x="5927" y="818"/>
                  </a:cubicBezTo>
                  <a:cubicBezTo>
                    <a:pt x="6095" y="888"/>
                    <a:pt x="6192" y="1033"/>
                    <a:pt x="6381" y="1092"/>
                  </a:cubicBezTo>
                  <a:cubicBezTo>
                    <a:pt x="6394" y="1096"/>
                    <a:pt x="6406" y="1098"/>
                    <a:pt x="6419" y="1098"/>
                  </a:cubicBezTo>
                  <a:cubicBezTo>
                    <a:pt x="6491" y="1098"/>
                    <a:pt x="6555" y="1034"/>
                    <a:pt x="6557" y="960"/>
                  </a:cubicBezTo>
                  <a:cubicBezTo>
                    <a:pt x="6548" y="675"/>
                    <a:pt x="6610" y="407"/>
                    <a:pt x="6744" y="155"/>
                  </a:cubicBezTo>
                  <a:cubicBezTo>
                    <a:pt x="6781" y="74"/>
                    <a:pt x="6715" y="0"/>
                    <a:pt x="6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7"/>
            <p:cNvSpPr/>
            <p:nvPr/>
          </p:nvSpPr>
          <p:spPr>
            <a:xfrm>
              <a:off x="6977950" y="3960925"/>
              <a:ext cx="208575" cy="217375"/>
            </a:xfrm>
            <a:custGeom>
              <a:avLst/>
              <a:gdLst/>
              <a:ahLst/>
              <a:cxnLst/>
              <a:rect l="l" t="t" r="r" b="b"/>
              <a:pathLst>
                <a:path w="8343" h="8695" extrusionOk="0">
                  <a:moveTo>
                    <a:pt x="7808" y="0"/>
                  </a:moveTo>
                  <a:cubicBezTo>
                    <a:pt x="7755" y="0"/>
                    <a:pt x="7703" y="35"/>
                    <a:pt x="7705" y="106"/>
                  </a:cubicBezTo>
                  <a:cubicBezTo>
                    <a:pt x="7711" y="212"/>
                    <a:pt x="7709" y="321"/>
                    <a:pt x="7698" y="427"/>
                  </a:cubicBezTo>
                  <a:cubicBezTo>
                    <a:pt x="7696" y="448"/>
                    <a:pt x="7715" y="461"/>
                    <a:pt x="7733" y="461"/>
                  </a:cubicBezTo>
                  <a:cubicBezTo>
                    <a:pt x="7739" y="461"/>
                    <a:pt x="7745" y="460"/>
                    <a:pt x="7749" y="457"/>
                  </a:cubicBezTo>
                  <a:lnTo>
                    <a:pt x="7749" y="457"/>
                  </a:lnTo>
                  <a:cubicBezTo>
                    <a:pt x="7764" y="629"/>
                    <a:pt x="7748" y="1131"/>
                    <a:pt x="7686" y="1131"/>
                  </a:cubicBezTo>
                  <a:cubicBezTo>
                    <a:pt x="7670" y="1131"/>
                    <a:pt x="7651" y="1099"/>
                    <a:pt x="7629" y="1021"/>
                  </a:cubicBezTo>
                  <a:cubicBezTo>
                    <a:pt x="7612" y="963"/>
                    <a:pt x="7548" y="924"/>
                    <a:pt x="7489" y="924"/>
                  </a:cubicBezTo>
                  <a:cubicBezTo>
                    <a:pt x="7447" y="924"/>
                    <a:pt x="7408" y="943"/>
                    <a:pt x="7388" y="989"/>
                  </a:cubicBezTo>
                  <a:cubicBezTo>
                    <a:pt x="7244" y="1324"/>
                    <a:pt x="7188" y="1628"/>
                    <a:pt x="7218" y="1965"/>
                  </a:cubicBezTo>
                  <a:cubicBezTo>
                    <a:pt x="7091" y="1881"/>
                    <a:pt x="6974" y="1780"/>
                    <a:pt x="6873" y="1659"/>
                  </a:cubicBezTo>
                  <a:cubicBezTo>
                    <a:pt x="6850" y="1636"/>
                    <a:pt x="6815" y="1624"/>
                    <a:pt x="6781" y="1624"/>
                  </a:cubicBezTo>
                  <a:cubicBezTo>
                    <a:pt x="6724" y="1624"/>
                    <a:pt x="6667" y="1656"/>
                    <a:pt x="6658" y="1716"/>
                  </a:cubicBezTo>
                  <a:cubicBezTo>
                    <a:pt x="6620" y="1969"/>
                    <a:pt x="6780" y="2425"/>
                    <a:pt x="6709" y="2622"/>
                  </a:cubicBezTo>
                  <a:cubicBezTo>
                    <a:pt x="6577" y="2999"/>
                    <a:pt x="6491" y="3112"/>
                    <a:pt x="6420" y="3112"/>
                  </a:cubicBezTo>
                  <a:cubicBezTo>
                    <a:pt x="6313" y="3112"/>
                    <a:pt x="6241" y="2856"/>
                    <a:pt x="6104" y="2856"/>
                  </a:cubicBezTo>
                  <a:cubicBezTo>
                    <a:pt x="6077" y="2856"/>
                    <a:pt x="6047" y="2867"/>
                    <a:pt x="6013" y="2891"/>
                  </a:cubicBezTo>
                  <a:cubicBezTo>
                    <a:pt x="5866" y="3000"/>
                    <a:pt x="5816" y="3128"/>
                    <a:pt x="5707" y="3273"/>
                  </a:cubicBezTo>
                  <a:cubicBezTo>
                    <a:pt x="5344" y="3760"/>
                    <a:pt x="4931" y="4118"/>
                    <a:pt x="4438" y="4472"/>
                  </a:cubicBezTo>
                  <a:cubicBezTo>
                    <a:pt x="3810" y="4921"/>
                    <a:pt x="3172" y="5331"/>
                    <a:pt x="2605" y="5858"/>
                  </a:cubicBezTo>
                  <a:cubicBezTo>
                    <a:pt x="2290" y="6152"/>
                    <a:pt x="1995" y="6465"/>
                    <a:pt x="1714" y="6791"/>
                  </a:cubicBezTo>
                  <a:cubicBezTo>
                    <a:pt x="1486" y="7057"/>
                    <a:pt x="1033" y="7796"/>
                    <a:pt x="574" y="7796"/>
                  </a:cubicBezTo>
                  <a:cubicBezTo>
                    <a:pt x="517" y="7796"/>
                    <a:pt x="459" y="7785"/>
                    <a:pt x="402" y="7760"/>
                  </a:cubicBezTo>
                  <a:cubicBezTo>
                    <a:pt x="376" y="7748"/>
                    <a:pt x="348" y="7742"/>
                    <a:pt x="321" y="7742"/>
                  </a:cubicBezTo>
                  <a:cubicBezTo>
                    <a:pt x="253" y="7742"/>
                    <a:pt x="190" y="7779"/>
                    <a:pt x="168" y="7856"/>
                  </a:cubicBezTo>
                  <a:cubicBezTo>
                    <a:pt x="103" y="8087"/>
                    <a:pt x="49" y="8305"/>
                    <a:pt x="16" y="8543"/>
                  </a:cubicBezTo>
                  <a:cubicBezTo>
                    <a:pt x="1" y="8637"/>
                    <a:pt x="66" y="8695"/>
                    <a:pt x="134" y="8695"/>
                  </a:cubicBezTo>
                  <a:cubicBezTo>
                    <a:pt x="180" y="8695"/>
                    <a:pt x="228" y="8668"/>
                    <a:pt x="252" y="8609"/>
                  </a:cubicBezTo>
                  <a:cubicBezTo>
                    <a:pt x="325" y="8436"/>
                    <a:pt x="381" y="8268"/>
                    <a:pt x="432" y="8094"/>
                  </a:cubicBezTo>
                  <a:cubicBezTo>
                    <a:pt x="484" y="8104"/>
                    <a:pt x="535" y="8109"/>
                    <a:pt x="584" y="8109"/>
                  </a:cubicBezTo>
                  <a:cubicBezTo>
                    <a:pt x="1126" y="8109"/>
                    <a:pt x="1503" y="7518"/>
                    <a:pt x="1847" y="7105"/>
                  </a:cubicBezTo>
                  <a:cubicBezTo>
                    <a:pt x="2615" y="6180"/>
                    <a:pt x="3504" y="5478"/>
                    <a:pt x="4473" y="4776"/>
                  </a:cubicBezTo>
                  <a:cubicBezTo>
                    <a:pt x="4845" y="4507"/>
                    <a:pt x="5214" y="4229"/>
                    <a:pt x="5530" y="3895"/>
                  </a:cubicBezTo>
                  <a:cubicBezTo>
                    <a:pt x="5657" y="3761"/>
                    <a:pt x="5787" y="3513"/>
                    <a:pt x="5929" y="3403"/>
                  </a:cubicBezTo>
                  <a:cubicBezTo>
                    <a:pt x="6012" y="3288"/>
                    <a:pt x="6096" y="3231"/>
                    <a:pt x="6181" y="3231"/>
                  </a:cubicBezTo>
                  <a:cubicBezTo>
                    <a:pt x="6211" y="3231"/>
                    <a:pt x="6241" y="3238"/>
                    <a:pt x="6271" y="3252"/>
                  </a:cubicBezTo>
                  <a:cubicBezTo>
                    <a:pt x="6325" y="3275"/>
                    <a:pt x="6381" y="3288"/>
                    <a:pt x="6442" y="3288"/>
                  </a:cubicBezTo>
                  <a:cubicBezTo>
                    <a:pt x="7112" y="3016"/>
                    <a:pt x="6884" y="2594"/>
                    <a:pt x="6889" y="2025"/>
                  </a:cubicBezTo>
                  <a:lnTo>
                    <a:pt x="6889" y="2025"/>
                  </a:lnTo>
                  <a:cubicBezTo>
                    <a:pt x="7018" y="2135"/>
                    <a:pt x="7153" y="2227"/>
                    <a:pt x="7318" y="2318"/>
                  </a:cubicBezTo>
                  <a:cubicBezTo>
                    <a:pt x="7339" y="2330"/>
                    <a:pt x="7361" y="2335"/>
                    <a:pt x="7381" y="2335"/>
                  </a:cubicBezTo>
                  <a:cubicBezTo>
                    <a:pt x="7460" y="2335"/>
                    <a:pt x="7525" y="2260"/>
                    <a:pt x="7507" y="2175"/>
                  </a:cubicBezTo>
                  <a:cubicBezTo>
                    <a:pt x="7426" y="1884"/>
                    <a:pt x="7436" y="1599"/>
                    <a:pt x="7533" y="1320"/>
                  </a:cubicBezTo>
                  <a:cubicBezTo>
                    <a:pt x="7586" y="1357"/>
                    <a:pt x="7649" y="1378"/>
                    <a:pt x="7716" y="1378"/>
                  </a:cubicBezTo>
                  <a:cubicBezTo>
                    <a:pt x="7777" y="1378"/>
                    <a:pt x="7842" y="1361"/>
                    <a:pt x="7908" y="1323"/>
                  </a:cubicBezTo>
                  <a:cubicBezTo>
                    <a:pt x="8343" y="1067"/>
                    <a:pt x="7947" y="446"/>
                    <a:pt x="7924" y="107"/>
                  </a:cubicBezTo>
                  <a:cubicBezTo>
                    <a:pt x="7920" y="36"/>
                    <a:pt x="7863" y="0"/>
                    <a:pt x="7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7"/>
            <p:cNvSpPr/>
            <p:nvPr/>
          </p:nvSpPr>
          <p:spPr>
            <a:xfrm>
              <a:off x="6645775" y="4207325"/>
              <a:ext cx="259400" cy="98325"/>
            </a:xfrm>
            <a:custGeom>
              <a:avLst/>
              <a:gdLst/>
              <a:ahLst/>
              <a:cxnLst/>
              <a:rect l="l" t="t" r="r" b="b"/>
              <a:pathLst>
                <a:path w="10376" h="3933" extrusionOk="0">
                  <a:moveTo>
                    <a:pt x="10226" y="1"/>
                  </a:moveTo>
                  <a:cubicBezTo>
                    <a:pt x="10175" y="1"/>
                    <a:pt x="10122" y="27"/>
                    <a:pt x="10099" y="88"/>
                  </a:cubicBezTo>
                  <a:cubicBezTo>
                    <a:pt x="9965" y="434"/>
                    <a:pt x="9930" y="790"/>
                    <a:pt x="9609" y="790"/>
                  </a:cubicBezTo>
                  <a:cubicBezTo>
                    <a:pt x="9562" y="790"/>
                    <a:pt x="9507" y="782"/>
                    <a:pt x="9446" y="765"/>
                  </a:cubicBezTo>
                  <a:cubicBezTo>
                    <a:pt x="9302" y="726"/>
                    <a:pt x="9262" y="618"/>
                    <a:pt x="9091" y="616"/>
                  </a:cubicBezTo>
                  <a:cubicBezTo>
                    <a:pt x="9089" y="616"/>
                    <a:pt x="9087" y="616"/>
                    <a:pt x="9085" y="616"/>
                  </a:cubicBezTo>
                  <a:cubicBezTo>
                    <a:pt x="8871" y="616"/>
                    <a:pt x="8744" y="740"/>
                    <a:pt x="8625" y="900"/>
                  </a:cubicBezTo>
                  <a:cubicBezTo>
                    <a:pt x="8499" y="1072"/>
                    <a:pt x="8499" y="1341"/>
                    <a:pt x="8350" y="1493"/>
                  </a:cubicBezTo>
                  <a:cubicBezTo>
                    <a:pt x="8165" y="1682"/>
                    <a:pt x="7822" y="1648"/>
                    <a:pt x="7601" y="1754"/>
                  </a:cubicBezTo>
                  <a:cubicBezTo>
                    <a:pt x="7382" y="1859"/>
                    <a:pt x="7254" y="2038"/>
                    <a:pt x="7040" y="2154"/>
                  </a:cubicBezTo>
                  <a:cubicBezTo>
                    <a:pt x="6729" y="2323"/>
                    <a:pt x="6363" y="2328"/>
                    <a:pt x="6019" y="2359"/>
                  </a:cubicBezTo>
                  <a:cubicBezTo>
                    <a:pt x="5623" y="2395"/>
                    <a:pt x="5206" y="2424"/>
                    <a:pt x="4867" y="2654"/>
                  </a:cubicBezTo>
                  <a:cubicBezTo>
                    <a:pt x="4748" y="2735"/>
                    <a:pt x="4660" y="2887"/>
                    <a:pt x="4546" y="2960"/>
                  </a:cubicBezTo>
                  <a:cubicBezTo>
                    <a:pt x="4376" y="3068"/>
                    <a:pt x="4271" y="3105"/>
                    <a:pt x="4190" y="3105"/>
                  </a:cubicBezTo>
                  <a:cubicBezTo>
                    <a:pt x="4034" y="3105"/>
                    <a:pt x="3969" y="2967"/>
                    <a:pt x="3707" y="2933"/>
                  </a:cubicBezTo>
                  <a:cubicBezTo>
                    <a:pt x="3679" y="2929"/>
                    <a:pt x="3652" y="2928"/>
                    <a:pt x="3625" y="2928"/>
                  </a:cubicBezTo>
                  <a:cubicBezTo>
                    <a:pt x="3333" y="2928"/>
                    <a:pt x="3087" y="3119"/>
                    <a:pt x="2834" y="3241"/>
                  </a:cubicBezTo>
                  <a:cubicBezTo>
                    <a:pt x="2321" y="3489"/>
                    <a:pt x="1808" y="3546"/>
                    <a:pt x="1281" y="3546"/>
                  </a:cubicBezTo>
                  <a:cubicBezTo>
                    <a:pt x="944" y="3546"/>
                    <a:pt x="602" y="3522"/>
                    <a:pt x="252" y="3510"/>
                  </a:cubicBezTo>
                  <a:cubicBezTo>
                    <a:pt x="250" y="3510"/>
                    <a:pt x="248" y="3510"/>
                    <a:pt x="246" y="3510"/>
                  </a:cubicBezTo>
                  <a:cubicBezTo>
                    <a:pt x="54" y="3510"/>
                    <a:pt x="1" y="3832"/>
                    <a:pt x="203" y="3861"/>
                  </a:cubicBezTo>
                  <a:cubicBezTo>
                    <a:pt x="528" y="3907"/>
                    <a:pt x="841" y="3932"/>
                    <a:pt x="1146" y="3932"/>
                  </a:cubicBezTo>
                  <a:cubicBezTo>
                    <a:pt x="1852" y="3932"/>
                    <a:pt x="2518" y="3796"/>
                    <a:pt x="3198" y="3462"/>
                  </a:cubicBezTo>
                  <a:cubicBezTo>
                    <a:pt x="3315" y="3404"/>
                    <a:pt x="3418" y="3383"/>
                    <a:pt x="3514" y="3383"/>
                  </a:cubicBezTo>
                  <a:cubicBezTo>
                    <a:pt x="3774" y="3383"/>
                    <a:pt x="3976" y="3538"/>
                    <a:pt x="4231" y="3538"/>
                  </a:cubicBezTo>
                  <a:cubicBezTo>
                    <a:pt x="4292" y="3538"/>
                    <a:pt x="4357" y="3529"/>
                    <a:pt x="4426" y="3506"/>
                  </a:cubicBezTo>
                  <a:cubicBezTo>
                    <a:pt x="4557" y="3464"/>
                    <a:pt x="4626" y="3360"/>
                    <a:pt x="4724" y="3278"/>
                  </a:cubicBezTo>
                  <a:cubicBezTo>
                    <a:pt x="4986" y="3053"/>
                    <a:pt x="5175" y="2837"/>
                    <a:pt x="5540" y="2750"/>
                  </a:cubicBezTo>
                  <a:cubicBezTo>
                    <a:pt x="6015" y="2638"/>
                    <a:pt x="6521" y="2714"/>
                    <a:pt x="6983" y="2538"/>
                  </a:cubicBezTo>
                  <a:cubicBezTo>
                    <a:pt x="7129" y="2484"/>
                    <a:pt x="7236" y="2397"/>
                    <a:pt x="7373" y="2327"/>
                  </a:cubicBezTo>
                  <a:cubicBezTo>
                    <a:pt x="7554" y="2234"/>
                    <a:pt x="8098" y="2107"/>
                    <a:pt x="8322" y="1950"/>
                  </a:cubicBezTo>
                  <a:cubicBezTo>
                    <a:pt x="8522" y="1810"/>
                    <a:pt x="8607" y="1698"/>
                    <a:pt x="8726" y="1472"/>
                  </a:cubicBezTo>
                  <a:cubicBezTo>
                    <a:pt x="8845" y="1248"/>
                    <a:pt x="8831" y="1005"/>
                    <a:pt x="9086" y="1005"/>
                  </a:cubicBezTo>
                  <a:cubicBezTo>
                    <a:pt x="9140" y="1005"/>
                    <a:pt x="9205" y="1016"/>
                    <a:pt x="9286" y="1040"/>
                  </a:cubicBezTo>
                  <a:cubicBezTo>
                    <a:pt x="9447" y="1088"/>
                    <a:pt x="9547" y="1222"/>
                    <a:pt x="9728" y="1260"/>
                  </a:cubicBezTo>
                  <a:cubicBezTo>
                    <a:pt x="9741" y="1263"/>
                    <a:pt x="9753" y="1264"/>
                    <a:pt x="9766" y="1264"/>
                  </a:cubicBezTo>
                  <a:cubicBezTo>
                    <a:pt x="9820" y="1264"/>
                    <a:pt x="9873" y="1240"/>
                    <a:pt x="9900" y="1190"/>
                  </a:cubicBezTo>
                  <a:cubicBezTo>
                    <a:pt x="10084" y="852"/>
                    <a:pt x="10225" y="520"/>
                    <a:pt x="10345" y="155"/>
                  </a:cubicBezTo>
                  <a:cubicBezTo>
                    <a:pt x="10376" y="60"/>
                    <a:pt x="10302" y="1"/>
                    <a:pt x="10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7"/>
            <p:cNvSpPr/>
            <p:nvPr/>
          </p:nvSpPr>
          <p:spPr>
            <a:xfrm>
              <a:off x="7077800" y="3903300"/>
              <a:ext cx="86525" cy="100925"/>
            </a:xfrm>
            <a:custGeom>
              <a:avLst/>
              <a:gdLst/>
              <a:ahLst/>
              <a:cxnLst/>
              <a:rect l="l" t="t" r="r" b="b"/>
              <a:pathLst>
                <a:path w="3461" h="4037" extrusionOk="0">
                  <a:moveTo>
                    <a:pt x="3381" y="1"/>
                  </a:moveTo>
                  <a:cubicBezTo>
                    <a:pt x="3349" y="1"/>
                    <a:pt x="3316" y="23"/>
                    <a:pt x="3313" y="66"/>
                  </a:cubicBezTo>
                  <a:cubicBezTo>
                    <a:pt x="3290" y="432"/>
                    <a:pt x="3364" y="690"/>
                    <a:pt x="3013" y="708"/>
                  </a:cubicBezTo>
                  <a:cubicBezTo>
                    <a:pt x="3011" y="708"/>
                    <a:pt x="3010" y="708"/>
                    <a:pt x="3008" y="708"/>
                  </a:cubicBezTo>
                  <a:cubicBezTo>
                    <a:pt x="2939" y="708"/>
                    <a:pt x="2859" y="628"/>
                    <a:pt x="2770" y="628"/>
                  </a:cubicBezTo>
                  <a:cubicBezTo>
                    <a:pt x="2761" y="628"/>
                    <a:pt x="2753" y="628"/>
                    <a:pt x="2745" y="630"/>
                  </a:cubicBezTo>
                  <a:cubicBezTo>
                    <a:pt x="2344" y="703"/>
                    <a:pt x="2510" y="1100"/>
                    <a:pt x="2441" y="1352"/>
                  </a:cubicBezTo>
                  <a:cubicBezTo>
                    <a:pt x="2368" y="1624"/>
                    <a:pt x="2138" y="1653"/>
                    <a:pt x="2011" y="1839"/>
                  </a:cubicBezTo>
                  <a:cubicBezTo>
                    <a:pt x="1809" y="2132"/>
                    <a:pt x="1781" y="2438"/>
                    <a:pt x="1450" y="2649"/>
                  </a:cubicBezTo>
                  <a:cubicBezTo>
                    <a:pt x="1221" y="2793"/>
                    <a:pt x="999" y="2833"/>
                    <a:pt x="811" y="3034"/>
                  </a:cubicBezTo>
                  <a:cubicBezTo>
                    <a:pt x="550" y="3311"/>
                    <a:pt x="461" y="3620"/>
                    <a:pt x="111" y="3824"/>
                  </a:cubicBezTo>
                  <a:cubicBezTo>
                    <a:pt x="0" y="3889"/>
                    <a:pt x="66" y="4036"/>
                    <a:pt x="178" y="4036"/>
                  </a:cubicBezTo>
                  <a:cubicBezTo>
                    <a:pt x="184" y="4036"/>
                    <a:pt x="192" y="4036"/>
                    <a:pt x="199" y="4035"/>
                  </a:cubicBezTo>
                  <a:cubicBezTo>
                    <a:pt x="602" y="3966"/>
                    <a:pt x="683" y="3649"/>
                    <a:pt x="918" y="3359"/>
                  </a:cubicBezTo>
                  <a:cubicBezTo>
                    <a:pt x="1243" y="2956"/>
                    <a:pt x="1717" y="2888"/>
                    <a:pt x="2034" y="2496"/>
                  </a:cubicBezTo>
                  <a:cubicBezTo>
                    <a:pt x="2084" y="2270"/>
                    <a:pt x="2195" y="2074"/>
                    <a:pt x="2364" y="1905"/>
                  </a:cubicBezTo>
                  <a:cubicBezTo>
                    <a:pt x="2435" y="1868"/>
                    <a:pt x="2502" y="1825"/>
                    <a:pt x="2565" y="1775"/>
                  </a:cubicBezTo>
                  <a:cubicBezTo>
                    <a:pt x="2603" y="1697"/>
                    <a:pt x="2652" y="1622"/>
                    <a:pt x="2675" y="1536"/>
                  </a:cubicBezTo>
                  <a:cubicBezTo>
                    <a:pt x="2688" y="1413"/>
                    <a:pt x="2684" y="1291"/>
                    <a:pt x="2663" y="1169"/>
                  </a:cubicBezTo>
                  <a:cubicBezTo>
                    <a:pt x="2746" y="1004"/>
                    <a:pt x="2832" y="921"/>
                    <a:pt x="2920" y="921"/>
                  </a:cubicBezTo>
                  <a:cubicBezTo>
                    <a:pt x="2973" y="921"/>
                    <a:pt x="3026" y="951"/>
                    <a:pt x="3081" y="1011"/>
                  </a:cubicBezTo>
                  <a:cubicBezTo>
                    <a:pt x="3082" y="1011"/>
                    <a:pt x="3083" y="1011"/>
                    <a:pt x="3085" y="1011"/>
                  </a:cubicBezTo>
                  <a:cubicBezTo>
                    <a:pt x="3219" y="1011"/>
                    <a:pt x="3202" y="1072"/>
                    <a:pt x="3328" y="1072"/>
                  </a:cubicBezTo>
                  <a:cubicBezTo>
                    <a:pt x="3339" y="1072"/>
                    <a:pt x="3350" y="1071"/>
                    <a:pt x="3363" y="1070"/>
                  </a:cubicBezTo>
                  <a:cubicBezTo>
                    <a:pt x="3415" y="1068"/>
                    <a:pt x="3460" y="1031"/>
                    <a:pt x="3460" y="976"/>
                  </a:cubicBezTo>
                  <a:cubicBezTo>
                    <a:pt x="3459" y="673"/>
                    <a:pt x="3456" y="370"/>
                    <a:pt x="3447" y="67"/>
                  </a:cubicBezTo>
                  <a:cubicBezTo>
                    <a:pt x="3446" y="23"/>
                    <a:pt x="3414" y="1"/>
                    <a:pt x="3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7"/>
            <p:cNvSpPr/>
            <p:nvPr/>
          </p:nvSpPr>
          <p:spPr>
            <a:xfrm>
              <a:off x="6719800" y="4036225"/>
              <a:ext cx="319375" cy="192425"/>
            </a:xfrm>
            <a:custGeom>
              <a:avLst/>
              <a:gdLst/>
              <a:ahLst/>
              <a:cxnLst/>
              <a:rect l="l" t="t" r="r" b="b"/>
              <a:pathLst>
                <a:path w="12775" h="7697" extrusionOk="0">
                  <a:moveTo>
                    <a:pt x="12666" y="0"/>
                  </a:moveTo>
                  <a:cubicBezTo>
                    <a:pt x="12612" y="0"/>
                    <a:pt x="12555" y="36"/>
                    <a:pt x="12550" y="107"/>
                  </a:cubicBezTo>
                  <a:cubicBezTo>
                    <a:pt x="12531" y="334"/>
                    <a:pt x="12441" y="1265"/>
                    <a:pt x="11992" y="1265"/>
                  </a:cubicBezTo>
                  <a:cubicBezTo>
                    <a:pt x="11891" y="1265"/>
                    <a:pt x="11773" y="1219"/>
                    <a:pt x="11633" y="1107"/>
                  </a:cubicBezTo>
                  <a:cubicBezTo>
                    <a:pt x="11603" y="1084"/>
                    <a:pt x="11565" y="1071"/>
                    <a:pt x="11528" y="1071"/>
                  </a:cubicBezTo>
                  <a:cubicBezTo>
                    <a:pt x="11471" y="1071"/>
                    <a:pt x="11416" y="1101"/>
                    <a:pt x="11402" y="1169"/>
                  </a:cubicBezTo>
                  <a:cubicBezTo>
                    <a:pt x="11264" y="1804"/>
                    <a:pt x="10607" y="1971"/>
                    <a:pt x="10195" y="2393"/>
                  </a:cubicBezTo>
                  <a:cubicBezTo>
                    <a:pt x="9691" y="2910"/>
                    <a:pt x="9233" y="3378"/>
                    <a:pt x="8567" y="3694"/>
                  </a:cubicBezTo>
                  <a:cubicBezTo>
                    <a:pt x="7714" y="4099"/>
                    <a:pt x="6667" y="4051"/>
                    <a:pt x="6036" y="4830"/>
                  </a:cubicBezTo>
                  <a:cubicBezTo>
                    <a:pt x="5707" y="5234"/>
                    <a:pt x="5592" y="5297"/>
                    <a:pt x="5078" y="5405"/>
                  </a:cubicBezTo>
                  <a:cubicBezTo>
                    <a:pt x="4830" y="5458"/>
                    <a:pt x="4847" y="5405"/>
                    <a:pt x="4604" y="5487"/>
                  </a:cubicBezTo>
                  <a:cubicBezTo>
                    <a:pt x="4162" y="5639"/>
                    <a:pt x="3872" y="6023"/>
                    <a:pt x="3457" y="6212"/>
                  </a:cubicBezTo>
                  <a:cubicBezTo>
                    <a:pt x="3042" y="6403"/>
                    <a:pt x="2652" y="6201"/>
                    <a:pt x="2275" y="6445"/>
                  </a:cubicBezTo>
                  <a:cubicBezTo>
                    <a:pt x="2021" y="6608"/>
                    <a:pt x="1869" y="6864"/>
                    <a:pt x="1603" y="7030"/>
                  </a:cubicBezTo>
                  <a:cubicBezTo>
                    <a:pt x="1275" y="7234"/>
                    <a:pt x="930" y="7312"/>
                    <a:pt x="565" y="7312"/>
                  </a:cubicBezTo>
                  <a:cubicBezTo>
                    <a:pt x="461" y="7312"/>
                    <a:pt x="355" y="7305"/>
                    <a:pt x="248" y="7294"/>
                  </a:cubicBezTo>
                  <a:cubicBezTo>
                    <a:pt x="240" y="7293"/>
                    <a:pt x="232" y="7293"/>
                    <a:pt x="224" y="7293"/>
                  </a:cubicBezTo>
                  <a:cubicBezTo>
                    <a:pt x="1" y="7293"/>
                    <a:pt x="6" y="7656"/>
                    <a:pt x="244" y="7681"/>
                  </a:cubicBezTo>
                  <a:cubicBezTo>
                    <a:pt x="347" y="7691"/>
                    <a:pt x="450" y="7697"/>
                    <a:pt x="553" y="7697"/>
                  </a:cubicBezTo>
                  <a:cubicBezTo>
                    <a:pt x="989" y="7697"/>
                    <a:pt x="1413" y="7597"/>
                    <a:pt x="1796" y="7360"/>
                  </a:cubicBezTo>
                  <a:cubicBezTo>
                    <a:pt x="2021" y="7222"/>
                    <a:pt x="2168" y="6998"/>
                    <a:pt x="2379" y="6855"/>
                  </a:cubicBezTo>
                  <a:cubicBezTo>
                    <a:pt x="2667" y="6658"/>
                    <a:pt x="2909" y="6750"/>
                    <a:pt x="3215" y="6696"/>
                  </a:cubicBezTo>
                  <a:cubicBezTo>
                    <a:pt x="3748" y="6602"/>
                    <a:pt x="4082" y="6135"/>
                    <a:pt x="4548" y="5911"/>
                  </a:cubicBezTo>
                  <a:cubicBezTo>
                    <a:pt x="5095" y="5647"/>
                    <a:pt x="5648" y="5884"/>
                    <a:pt x="6075" y="5397"/>
                  </a:cubicBezTo>
                  <a:cubicBezTo>
                    <a:pt x="6329" y="5107"/>
                    <a:pt x="6497" y="4794"/>
                    <a:pt x="6854" y="4604"/>
                  </a:cubicBezTo>
                  <a:cubicBezTo>
                    <a:pt x="7153" y="4445"/>
                    <a:pt x="7492" y="4388"/>
                    <a:pt x="7814" y="4295"/>
                  </a:cubicBezTo>
                  <a:cubicBezTo>
                    <a:pt x="8433" y="4117"/>
                    <a:pt x="9007" y="3843"/>
                    <a:pt x="9521" y="3452"/>
                  </a:cubicBezTo>
                  <a:cubicBezTo>
                    <a:pt x="10064" y="3037"/>
                    <a:pt x="10440" y="2503"/>
                    <a:pt x="11022" y="2139"/>
                  </a:cubicBezTo>
                  <a:cubicBezTo>
                    <a:pt x="11326" y="1948"/>
                    <a:pt x="11517" y="1743"/>
                    <a:pt x="11619" y="1426"/>
                  </a:cubicBezTo>
                  <a:cubicBezTo>
                    <a:pt x="11730" y="1485"/>
                    <a:pt x="11832" y="1512"/>
                    <a:pt x="11927" y="1512"/>
                  </a:cubicBezTo>
                  <a:cubicBezTo>
                    <a:pt x="12476" y="1512"/>
                    <a:pt x="12754" y="620"/>
                    <a:pt x="12772" y="108"/>
                  </a:cubicBezTo>
                  <a:cubicBezTo>
                    <a:pt x="12774" y="36"/>
                    <a:pt x="12721" y="0"/>
                    <a:pt x="12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7"/>
            <p:cNvSpPr/>
            <p:nvPr/>
          </p:nvSpPr>
          <p:spPr>
            <a:xfrm>
              <a:off x="6611225" y="4225075"/>
              <a:ext cx="89850" cy="28475"/>
            </a:xfrm>
            <a:custGeom>
              <a:avLst/>
              <a:gdLst/>
              <a:ahLst/>
              <a:cxnLst/>
              <a:rect l="l" t="t" r="r" b="b"/>
              <a:pathLst>
                <a:path w="3594" h="1139" extrusionOk="0">
                  <a:moveTo>
                    <a:pt x="3458" y="0"/>
                  </a:moveTo>
                  <a:cubicBezTo>
                    <a:pt x="3412" y="0"/>
                    <a:pt x="3363" y="24"/>
                    <a:pt x="3340" y="78"/>
                  </a:cubicBezTo>
                  <a:cubicBezTo>
                    <a:pt x="3254" y="287"/>
                    <a:pt x="3164" y="347"/>
                    <a:pt x="3068" y="347"/>
                  </a:cubicBezTo>
                  <a:cubicBezTo>
                    <a:pt x="2935" y="347"/>
                    <a:pt x="2789" y="232"/>
                    <a:pt x="2621" y="232"/>
                  </a:cubicBezTo>
                  <a:cubicBezTo>
                    <a:pt x="2611" y="232"/>
                    <a:pt x="2600" y="233"/>
                    <a:pt x="2590" y="234"/>
                  </a:cubicBezTo>
                  <a:cubicBezTo>
                    <a:pt x="2174" y="269"/>
                    <a:pt x="2023" y="784"/>
                    <a:pt x="1593" y="816"/>
                  </a:cubicBezTo>
                  <a:cubicBezTo>
                    <a:pt x="1571" y="818"/>
                    <a:pt x="1549" y="819"/>
                    <a:pt x="1527" y="819"/>
                  </a:cubicBezTo>
                  <a:cubicBezTo>
                    <a:pt x="1185" y="819"/>
                    <a:pt x="874" y="625"/>
                    <a:pt x="568" y="625"/>
                  </a:cubicBezTo>
                  <a:cubicBezTo>
                    <a:pt x="420" y="625"/>
                    <a:pt x="274" y="670"/>
                    <a:pt x="126" y="803"/>
                  </a:cubicBezTo>
                  <a:cubicBezTo>
                    <a:pt x="1" y="914"/>
                    <a:pt x="120" y="1067"/>
                    <a:pt x="251" y="1067"/>
                  </a:cubicBezTo>
                  <a:cubicBezTo>
                    <a:pt x="273" y="1067"/>
                    <a:pt x="296" y="1063"/>
                    <a:pt x="318" y="1053"/>
                  </a:cubicBezTo>
                  <a:cubicBezTo>
                    <a:pt x="428" y="1005"/>
                    <a:pt x="535" y="987"/>
                    <a:pt x="641" y="987"/>
                  </a:cubicBezTo>
                  <a:cubicBezTo>
                    <a:pt x="950" y="987"/>
                    <a:pt x="1246" y="1139"/>
                    <a:pt x="1566" y="1139"/>
                  </a:cubicBezTo>
                  <a:cubicBezTo>
                    <a:pt x="1574" y="1139"/>
                    <a:pt x="1582" y="1139"/>
                    <a:pt x="1590" y="1138"/>
                  </a:cubicBezTo>
                  <a:cubicBezTo>
                    <a:pt x="1867" y="1132"/>
                    <a:pt x="1997" y="999"/>
                    <a:pt x="2215" y="856"/>
                  </a:cubicBezTo>
                  <a:lnTo>
                    <a:pt x="2215" y="857"/>
                  </a:lnTo>
                  <a:cubicBezTo>
                    <a:pt x="2362" y="688"/>
                    <a:pt x="2560" y="603"/>
                    <a:pt x="2813" y="603"/>
                  </a:cubicBezTo>
                  <a:cubicBezTo>
                    <a:pt x="2818" y="603"/>
                    <a:pt x="2824" y="603"/>
                    <a:pt x="2830" y="603"/>
                  </a:cubicBezTo>
                  <a:cubicBezTo>
                    <a:pt x="2874" y="635"/>
                    <a:pt x="2920" y="661"/>
                    <a:pt x="2970" y="680"/>
                  </a:cubicBezTo>
                  <a:cubicBezTo>
                    <a:pt x="2980" y="679"/>
                    <a:pt x="2990" y="678"/>
                    <a:pt x="3000" y="678"/>
                  </a:cubicBezTo>
                  <a:cubicBezTo>
                    <a:pt x="3040" y="678"/>
                    <a:pt x="3082" y="685"/>
                    <a:pt x="3123" y="685"/>
                  </a:cubicBezTo>
                  <a:cubicBezTo>
                    <a:pt x="3148" y="685"/>
                    <a:pt x="3173" y="682"/>
                    <a:pt x="3197" y="674"/>
                  </a:cubicBezTo>
                  <a:cubicBezTo>
                    <a:pt x="3417" y="601"/>
                    <a:pt x="3502" y="335"/>
                    <a:pt x="3566" y="140"/>
                  </a:cubicBezTo>
                  <a:cubicBezTo>
                    <a:pt x="3593" y="53"/>
                    <a:pt x="3528" y="0"/>
                    <a:pt x="3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7"/>
            <p:cNvSpPr/>
            <p:nvPr/>
          </p:nvSpPr>
          <p:spPr>
            <a:xfrm>
              <a:off x="6838125" y="3846075"/>
              <a:ext cx="301700" cy="256725"/>
            </a:xfrm>
            <a:custGeom>
              <a:avLst/>
              <a:gdLst/>
              <a:ahLst/>
              <a:cxnLst/>
              <a:rect l="l" t="t" r="r" b="b"/>
              <a:pathLst>
                <a:path w="12068" h="10269" extrusionOk="0">
                  <a:moveTo>
                    <a:pt x="11638" y="1"/>
                  </a:moveTo>
                  <a:cubicBezTo>
                    <a:pt x="11582" y="1"/>
                    <a:pt x="11530" y="59"/>
                    <a:pt x="11561" y="127"/>
                  </a:cubicBezTo>
                  <a:cubicBezTo>
                    <a:pt x="11523" y="410"/>
                    <a:pt x="11486" y="693"/>
                    <a:pt x="11448" y="977"/>
                  </a:cubicBezTo>
                  <a:cubicBezTo>
                    <a:pt x="11379" y="982"/>
                    <a:pt x="11323" y="1027"/>
                    <a:pt x="11321" y="1100"/>
                  </a:cubicBezTo>
                  <a:cubicBezTo>
                    <a:pt x="11315" y="1358"/>
                    <a:pt x="11281" y="2029"/>
                    <a:pt x="11053" y="2188"/>
                  </a:cubicBezTo>
                  <a:cubicBezTo>
                    <a:pt x="10988" y="2234"/>
                    <a:pt x="10920" y="2251"/>
                    <a:pt x="10851" y="2251"/>
                  </a:cubicBezTo>
                  <a:cubicBezTo>
                    <a:pt x="10702" y="2251"/>
                    <a:pt x="10548" y="2171"/>
                    <a:pt x="10405" y="2128"/>
                  </a:cubicBezTo>
                  <a:cubicBezTo>
                    <a:pt x="10393" y="2124"/>
                    <a:pt x="10380" y="2122"/>
                    <a:pt x="10368" y="2122"/>
                  </a:cubicBezTo>
                  <a:cubicBezTo>
                    <a:pt x="10309" y="2122"/>
                    <a:pt x="10259" y="2166"/>
                    <a:pt x="10239" y="2221"/>
                  </a:cubicBezTo>
                  <a:cubicBezTo>
                    <a:pt x="9780" y="3481"/>
                    <a:pt x="8493" y="4462"/>
                    <a:pt x="7577" y="5399"/>
                  </a:cubicBezTo>
                  <a:cubicBezTo>
                    <a:pt x="7130" y="5857"/>
                    <a:pt x="6657" y="6533"/>
                    <a:pt x="6124" y="6881"/>
                  </a:cubicBezTo>
                  <a:cubicBezTo>
                    <a:pt x="5569" y="7245"/>
                    <a:pt x="4949" y="7108"/>
                    <a:pt x="4405" y="7393"/>
                  </a:cubicBezTo>
                  <a:cubicBezTo>
                    <a:pt x="4214" y="7493"/>
                    <a:pt x="4105" y="7629"/>
                    <a:pt x="3967" y="7795"/>
                  </a:cubicBezTo>
                  <a:cubicBezTo>
                    <a:pt x="3644" y="8184"/>
                    <a:pt x="3713" y="8164"/>
                    <a:pt x="3122" y="8432"/>
                  </a:cubicBezTo>
                  <a:cubicBezTo>
                    <a:pt x="2698" y="8625"/>
                    <a:pt x="2571" y="8702"/>
                    <a:pt x="2294" y="9066"/>
                  </a:cubicBezTo>
                  <a:cubicBezTo>
                    <a:pt x="1783" y="9741"/>
                    <a:pt x="1393" y="9511"/>
                    <a:pt x="697" y="9652"/>
                  </a:cubicBezTo>
                  <a:cubicBezTo>
                    <a:pt x="404" y="9710"/>
                    <a:pt x="199" y="9803"/>
                    <a:pt x="56" y="10071"/>
                  </a:cubicBezTo>
                  <a:cubicBezTo>
                    <a:pt x="0" y="10174"/>
                    <a:pt x="83" y="10268"/>
                    <a:pt x="176" y="10268"/>
                  </a:cubicBezTo>
                  <a:cubicBezTo>
                    <a:pt x="207" y="10268"/>
                    <a:pt x="239" y="10258"/>
                    <a:pt x="268" y="10233"/>
                  </a:cubicBezTo>
                  <a:cubicBezTo>
                    <a:pt x="766" y="9805"/>
                    <a:pt x="1346" y="10049"/>
                    <a:pt x="1910" y="9851"/>
                  </a:cubicBezTo>
                  <a:cubicBezTo>
                    <a:pt x="2294" y="9715"/>
                    <a:pt x="2322" y="9499"/>
                    <a:pt x="2570" y="9226"/>
                  </a:cubicBezTo>
                  <a:cubicBezTo>
                    <a:pt x="3061" y="8688"/>
                    <a:pt x="3266" y="8850"/>
                    <a:pt x="3722" y="8544"/>
                  </a:cubicBezTo>
                  <a:cubicBezTo>
                    <a:pt x="3882" y="8437"/>
                    <a:pt x="3949" y="8295"/>
                    <a:pt x="4082" y="8168"/>
                  </a:cubicBezTo>
                  <a:cubicBezTo>
                    <a:pt x="4435" y="7827"/>
                    <a:pt x="4835" y="7649"/>
                    <a:pt x="5314" y="7531"/>
                  </a:cubicBezTo>
                  <a:cubicBezTo>
                    <a:pt x="5526" y="7480"/>
                    <a:pt x="5664" y="7502"/>
                    <a:pt x="5872" y="7415"/>
                  </a:cubicBezTo>
                  <a:cubicBezTo>
                    <a:pt x="6390" y="7199"/>
                    <a:pt x="6774" y="6650"/>
                    <a:pt x="7157" y="6255"/>
                  </a:cubicBezTo>
                  <a:cubicBezTo>
                    <a:pt x="7717" y="5679"/>
                    <a:pt x="8278" y="5101"/>
                    <a:pt x="8838" y="4524"/>
                  </a:cubicBezTo>
                  <a:cubicBezTo>
                    <a:pt x="9206" y="4144"/>
                    <a:pt x="9598" y="3772"/>
                    <a:pt x="9922" y="3353"/>
                  </a:cubicBezTo>
                  <a:cubicBezTo>
                    <a:pt x="10058" y="3178"/>
                    <a:pt x="10248" y="2655"/>
                    <a:pt x="10408" y="2548"/>
                  </a:cubicBezTo>
                  <a:cubicBezTo>
                    <a:pt x="10483" y="2498"/>
                    <a:pt x="10550" y="2479"/>
                    <a:pt x="10616" y="2479"/>
                  </a:cubicBezTo>
                  <a:cubicBezTo>
                    <a:pt x="10732" y="2479"/>
                    <a:pt x="10846" y="2536"/>
                    <a:pt x="11000" y="2582"/>
                  </a:cubicBezTo>
                  <a:cubicBezTo>
                    <a:pt x="11011" y="2585"/>
                    <a:pt x="11022" y="2586"/>
                    <a:pt x="11034" y="2586"/>
                  </a:cubicBezTo>
                  <a:cubicBezTo>
                    <a:pt x="11080" y="2586"/>
                    <a:pt x="11123" y="2560"/>
                    <a:pt x="11148" y="2521"/>
                  </a:cubicBezTo>
                  <a:cubicBezTo>
                    <a:pt x="11335" y="2224"/>
                    <a:pt x="11461" y="1942"/>
                    <a:pt x="11534" y="1596"/>
                  </a:cubicBezTo>
                  <a:cubicBezTo>
                    <a:pt x="11632" y="1128"/>
                    <a:pt x="11591" y="1384"/>
                    <a:pt x="11794" y="1102"/>
                  </a:cubicBezTo>
                  <a:cubicBezTo>
                    <a:pt x="12067" y="724"/>
                    <a:pt x="11972" y="424"/>
                    <a:pt x="11709" y="41"/>
                  </a:cubicBezTo>
                  <a:cubicBezTo>
                    <a:pt x="11689" y="13"/>
                    <a:pt x="11663" y="1"/>
                    <a:pt x="11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7"/>
            <p:cNvSpPr/>
            <p:nvPr/>
          </p:nvSpPr>
          <p:spPr>
            <a:xfrm>
              <a:off x="6605550" y="4116675"/>
              <a:ext cx="196000" cy="74550"/>
            </a:xfrm>
            <a:custGeom>
              <a:avLst/>
              <a:gdLst/>
              <a:ahLst/>
              <a:cxnLst/>
              <a:rect l="l" t="t" r="r" b="b"/>
              <a:pathLst>
                <a:path w="7840" h="2982" extrusionOk="0">
                  <a:moveTo>
                    <a:pt x="7676" y="1"/>
                  </a:moveTo>
                  <a:cubicBezTo>
                    <a:pt x="7621" y="1"/>
                    <a:pt x="7565" y="30"/>
                    <a:pt x="7542" y="98"/>
                  </a:cubicBezTo>
                  <a:cubicBezTo>
                    <a:pt x="7437" y="396"/>
                    <a:pt x="7345" y="695"/>
                    <a:pt x="7262" y="1000"/>
                  </a:cubicBezTo>
                  <a:cubicBezTo>
                    <a:pt x="6920" y="819"/>
                    <a:pt x="6682" y="382"/>
                    <a:pt x="6275" y="382"/>
                  </a:cubicBezTo>
                  <a:cubicBezTo>
                    <a:pt x="6260" y="382"/>
                    <a:pt x="6245" y="383"/>
                    <a:pt x="6230" y="384"/>
                  </a:cubicBezTo>
                  <a:cubicBezTo>
                    <a:pt x="5962" y="405"/>
                    <a:pt x="5873" y="578"/>
                    <a:pt x="5720" y="757"/>
                  </a:cubicBezTo>
                  <a:cubicBezTo>
                    <a:pt x="5532" y="978"/>
                    <a:pt x="5439" y="1219"/>
                    <a:pt x="5145" y="1347"/>
                  </a:cubicBezTo>
                  <a:cubicBezTo>
                    <a:pt x="4894" y="1457"/>
                    <a:pt x="4604" y="1439"/>
                    <a:pt x="4335" y="1477"/>
                  </a:cubicBezTo>
                  <a:cubicBezTo>
                    <a:pt x="4078" y="1512"/>
                    <a:pt x="3813" y="1546"/>
                    <a:pt x="3583" y="1678"/>
                  </a:cubicBezTo>
                  <a:cubicBezTo>
                    <a:pt x="3153" y="1927"/>
                    <a:pt x="2883" y="2069"/>
                    <a:pt x="2365" y="2096"/>
                  </a:cubicBezTo>
                  <a:cubicBezTo>
                    <a:pt x="1985" y="2117"/>
                    <a:pt x="1605" y="2135"/>
                    <a:pt x="1526" y="2490"/>
                  </a:cubicBezTo>
                  <a:cubicBezTo>
                    <a:pt x="1346" y="2416"/>
                    <a:pt x="1165" y="2379"/>
                    <a:pt x="987" y="2379"/>
                  </a:cubicBezTo>
                  <a:cubicBezTo>
                    <a:pt x="685" y="2379"/>
                    <a:pt x="390" y="2486"/>
                    <a:pt x="115" y="2706"/>
                  </a:cubicBezTo>
                  <a:cubicBezTo>
                    <a:pt x="1" y="2798"/>
                    <a:pt x="109" y="2981"/>
                    <a:pt x="230" y="2981"/>
                  </a:cubicBezTo>
                  <a:cubicBezTo>
                    <a:pt x="256" y="2981"/>
                    <a:pt x="282" y="2973"/>
                    <a:pt x="307" y="2954"/>
                  </a:cubicBezTo>
                  <a:cubicBezTo>
                    <a:pt x="531" y="2781"/>
                    <a:pt x="773" y="2684"/>
                    <a:pt x="1020" y="2684"/>
                  </a:cubicBezTo>
                  <a:cubicBezTo>
                    <a:pt x="1210" y="2684"/>
                    <a:pt x="1402" y="2740"/>
                    <a:pt x="1593" y="2863"/>
                  </a:cubicBezTo>
                  <a:cubicBezTo>
                    <a:pt x="1616" y="2878"/>
                    <a:pt x="1642" y="2885"/>
                    <a:pt x="1667" y="2885"/>
                  </a:cubicBezTo>
                  <a:cubicBezTo>
                    <a:pt x="1747" y="2885"/>
                    <a:pt x="1824" y="2817"/>
                    <a:pt x="1824" y="2732"/>
                  </a:cubicBezTo>
                  <a:cubicBezTo>
                    <a:pt x="1824" y="2506"/>
                    <a:pt x="2050" y="2457"/>
                    <a:pt x="2251" y="2457"/>
                  </a:cubicBezTo>
                  <a:cubicBezTo>
                    <a:pt x="2346" y="2457"/>
                    <a:pt x="2436" y="2468"/>
                    <a:pt x="2493" y="2476"/>
                  </a:cubicBezTo>
                  <a:cubicBezTo>
                    <a:pt x="2624" y="2496"/>
                    <a:pt x="2704" y="2522"/>
                    <a:pt x="2824" y="2522"/>
                  </a:cubicBezTo>
                  <a:cubicBezTo>
                    <a:pt x="2829" y="2522"/>
                    <a:pt x="2835" y="2522"/>
                    <a:pt x="2841" y="2522"/>
                  </a:cubicBezTo>
                  <a:cubicBezTo>
                    <a:pt x="3046" y="2517"/>
                    <a:pt x="3191" y="2463"/>
                    <a:pt x="3362" y="2346"/>
                  </a:cubicBezTo>
                  <a:cubicBezTo>
                    <a:pt x="3687" y="2123"/>
                    <a:pt x="3824" y="1927"/>
                    <a:pt x="4257" y="1843"/>
                  </a:cubicBezTo>
                  <a:cubicBezTo>
                    <a:pt x="4529" y="1791"/>
                    <a:pt x="4810" y="1796"/>
                    <a:pt x="5080" y="1734"/>
                  </a:cubicBezTo>
                  <a:cubicBezTo>
                    <a:pt x="5569" y="1619"/>
                    <a:pt x="5678" y="1371"/>
                    <a:pt x="5970" y="1025"/>
                  </a:cubicBezTo>
                  <a:cubicBezTo>
                    <a:pt x="6095" y="877"/>
                    <a:pt x="6212" y="820"/>
                    <a:pt x="6326" y="820"/>
                  </a:cubicBezTo>
                  <a:cubicBezTo>
                    <a:pt x="6649" y="820"/>
                    <a:pt x="6946" y="1276"/>
                    <a:pt x="7326" y="1373"/>
                  </a:cubicBezTo>
                  <a:cubicBezTo>
                    <a:pt x="7340" y="1376"/>
                    <a:pt x="7354" y="1378"/>
                    <a:pt x="7367" y="1378"/>
                  </a:cubicBezTo>
                  <a:cubicBezTo>
                    <a:pt x="7438" y="1378"/>
                    <a:pt x="7507" y="1332"/>
                    <a:pt x="7527" y="1259"/>
                  </a:cubicBezTo>
                  <a:cubicBezTo>
                    <a:pt x="7623" y="897"/>
                    <a:pt x="7716" y="534"/>
                    <a:pt x="7812" y="172"/>
                  </a:cubicBezTo>
                  <a:cubicBezTo>
                    <a:pt x="7840" y="67"/>
                    <a:pt x="7758" y="1"/>
                    <a:pt x="7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7"/>
            <p:cNvSpPr/>
            <p:nvPr/>
          </p:nvSpPr>
          <p:spPr>
            <a:xfrm>
              <a:off x="6970075" y="3778000"/>
              <a:ext cx="155375" cy="171675"/>
            </a:xfrm>
            <a:custGeom>
              <a:avLst/>
              <a:gdLst/>
              <a:ahLst/>
              <a:cxnLst/>
              <a:rect l="l" t="t" r="r" b="b"/>
              <a:pathLst>
                <a:path w="6215" h="6867" extrusionOk="0">
                  <a:moveTo>
                    <a:pt x="5782" y="1"/>
                  </a:moveTo>
                  <a:cubicBezTo>
                    <a:pt x="5767" y="1"/>
                    <a:pt x="5751" y="12"/>
                    <a:pt x="5752" y="28"/>
                  </a:cubicBezTo>
                  <a:cubicBezTo>
                    <a:pt x="5771" y="307"/>
                    <a:pt x="5814" y="577"/>
                    <a:pt x="5864" y="849"/>
                  </a:cubicBezTo>
                  <a:cubicBezTo>
                    <a:pt x="5847" y="846"/>
                    <a:pt x="5829" y="845"/>
                    <a:pt x="5812" y="845"/>
                  </a:cubicBezTo>
                  <a:cubicBezTo>
                    <a:pt x="5627" y="845"/>
                    <a:pt x="5433" y="986"/>
                    <a:pt x="5356" y="1229"/>
                  </a:cubicBezTo>
                  <a:cubicBezTo>
                    <a:pt x="5223" y="1646"/>
                    <a:pt x="5581" y="1715"/>
                    <a:pt x="5014" y="2061"/>
                  </a:cubicBezTo>
                  <a:cubicBezTo>
                    <a:pt x="4950" y="2100"/>
                    <a:pt x="4801" y="2059"/>
                    <a:pt x="4736" y="2136"/>
                  </a:cubicBezTo>
                  <a:cubicBezTo>
                    <a:pt x="4544" y="2368"/>
                    <a:pt x="4588" y="2553"/>
                    <a:pt x="4475" y="2800"/>
                  </a:cubicBezTo>
                  <a:cubicBezTo>
                    <a:pt x="4320" y="3144"/>
                    <a:pt x="4196" y="3194"/>
                    <a:pt x="4057" y="3194"/>
                  </a:cubicBezTo>
                  <a:cubicBezTo>
                    <a:pt x="3999" y="3194"/>
                    <a:pt x="3938" y="3186"/>
                    <a:pt x="3871" y="3186"/>
                  </a:cubicBezTo>
                  <a:cubicBezTo>
                    <a:pt x="3778" y="3186"/>
                    <a:pt x="3673" y="3203"/>
                    <a:pt x="3546" y="3283"/>
                  </a:cubicBezTo>
                  <a:cubicBezTo>
                    <a:pt x="3335" y="3418"/>
                    <a:pt x="3222" y="3709"/>
                    <a:pt x="3085" y="3903"/>
                  </a:cubicBezTo>
                  <a:cubicBezTo>
                    <a:pt x="2796" y="4310"/>
                    <a:pt x="2459" y="4667"/>
                    <a:pt x="2053" y="4960"/>
                  </a:cubicBezTo>
                  <a:cubicBezTo>
                    <a:pt x="1333" y="5482"/>
                    <a:pt x="339" y="5765"/>
                    <a:pt x="34" y="6684"/>
                  </a:cubicBezTo>
                  <a:cubicBezTo>
                    <a:pt x="0" y="6788"/>
                    <a:pt x="93" y="6867"/>
                    <a:pt x="182" y="6867"/>
                  </a:cubicBezTo>
                  <a:cubicBezTo>
                    <a:pt x="228" y="6867"/>
                    <a:pt x="274" y="6846"/>
                    <a:pt x="301" y="6796"/>
                  </a:cubicBezTo>
                  <a:cubicBezTo>
                    <a:pt x="773" y="5930"/>
                    <a:pt x="1714" y="5666"/>
                    <a:pt x="2444" y="5074"/>
                  </a:cubicBezTo>
                  <a:cubicBezTo>
                    <a:pt x="2732" y="4841"/>
                    <a:pt x="2990" y="4573"/>
                    <a:pt x="3215" y="4279"/>
                  </a:cubicBezTo>
                  <a:cubicBezTo>
                    <a:pt x="3452" y="3966"/>
                    <a:pt x="3565" y="3619"/>
                    <a:pt x="4032" y="3537"/>
                  </a:cubicBezTo>
                  <a:lnTo>
                    <a:pt x="4032" y="3537"/>
                  </a:lnTo>
                  <a:cubicBezTo>
                    <a:pt x="4000" y="3551"/>
                    <a:pt x="4193" y="3578"/>
                    <a:pt x="4294" y="3578"/>
                  </a:cubicBezTo>
                  <a:cubicBezTo>
                    <a:pt x="4321" y="3578"/>
                    <a:pt x="4342" y="3576"/>
                    <a:pt x="4350" y="3571"/>
                  </a:cubicBezTo>
                  <a:cubicBezTo>
                    <a:pt x="4562" y="3439"/>
                    <a:pt x="4582" y="3482"/>
                    <a:pt x="4704" y="3252"/>
                  </a:cubicBezTo>
                  <a:cubicBezTo>
                    <a:pt x="4744" y="3175"/>
                    <a:pt x="4732" y="3076"/>
                    <a:pt x="4767" y="3002"/>
                  </a:cubicBezTo>
                  <a:cubicBezTo>
                    <a:pt x="4751" y="2744"/>
                    <a:pt x="4867" y="2535"/>
                    <a:pt x="5112" y="2377"/>
                  </a:cubicBezTo>
                  <a:lnTo>
                    <a:pt x="5254" y="2392"/>
                  </a:lnTo>
                  <a:cubicBezTo>
                    <a:pt x="5394" y="2281"/>
                    <a:pt x="5507" y="2319"/>
                    <a:pt x="5606" y="2132"/>
                  </a:cubicBezTo>
                  <a:cubicBezTo>
                    <a:pt x="5642" y="2063"/>
                    <a:pt x="5652" y="1984"/>
                    <a:pt x="5664" y="1908"/>
                  </a:cubicBezTo>
                  <a:cubicBezTo>
                    <a:pt x="5660" y="1831"/>
                    <a:pt x="5655" y="1755"/>
                    <a:pt x="5650" y="1678"/>
                  </a:cubicBezTo>
                  <a:cubicBezTo>
                    <a:pt x="5552" y="1441"/>
                    <a:pt x="5649" y="1294"/>
                    <a:pt x="5940" y="1234"/>
                  </a:cubicBezTo>
                  <a:cubicBezTo>
                    <a:pt x="5964" y="1296"/>
                    <a:pt x="6017" y="1323"/>
                    <a:pt x="6068" y="1323"/>
                  </a:cubicBezTo>
                  <a:cubicBezTo>
                    <a:pt x="6143" y="1323"/>
                    <a:pt x="6215" y="1265"/>
                    <a:pt x="6187" y="1168"/>
                  </a:cubicBezTo>
                  <a:cubicBezTo>
                    <a:pt x="6076" y="773"/>
                    <a:pt x="5966" y="391"/>
                    <a:pt x="5803" y="15"/>
                  </a:cubicBezTo>
                  <a:cubicBezTo>
                    <a:pt x="5799" y="5"/>
                    <a:pt x="5791" y="1"/>
                    <a:pt x="5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7"/>
            <p:cNvSpPr/>
            <p:nvPr/>
          </p:nvSpPr>
          <p:spPr>
            <a:xfrm>
              <a:off x="6581500" y="3971375"/>
              <a:ext cx="342525" cy="144175"/>
            </a:xfrm>
            <a:custGeom>
              <a:avLst/>
              <a:gdLst/>
              <a:ahLst/>
              <a:cxnLst/>
              <a:rect l="l" t="t" r="r" b="b"/>
              <a:pathLst>
                <a:path w="13701" h="5767" extrusionOk="0">
                  <a:moveTo>
                    <a:pt x="13407" y="0"/>
                  </a:moveTo>
                  <a:cubicBezTo>
                    <a:pt x="13328" y="0"/>
                    <a:pt x="13252" y="78"/>
                    <a:pt x="13307" y="166"/>
                  </a:cubicBezTo>
                  <a:cubicBezTo>
                    <a:pt x="13604" y="656"/>
                    <a:pt x="12421" y="676"/>
                    <a:pt x="12232" y="926"/>
                  </a:cubicBezTo>
                  <a:cubicBezTo>
                    <a:pt x="11952" y="1295"/>
                    <a:pt x="12148" y="1790"/>
                    <a:pt x="11519" y="1790"/>
                  </a:cubicBezTo>
                  <a:cubicBezTo>
                    <a:pt x="11484" y="1790"/>
                    <a:pt x="11447" y="1788"/>
                    <a:pt x="11407" y="1785"/>
                  </a:cubicBezTo>
                  <a:cubicBezTo>
                    <a:pt x="11198" y="1769"/>
                    <a:pt x="10986" y="1691"/>
                    <a:pt x="10775" y="1691"/>
                  </a:cubicBezTo>
                  <a:cubicBezTo>
                    <a:pt x="10704" y="1691"/>
                    <a:pt x="10634" y="1699"/>
                    <a:pt x="10564" y="1721"/>
                  </a:cubicBezTo>
                  <a:cubicBezTo>
                    <a:pt x="10284" y="1811"/>
                    <a:pt x="10284" y="1991"/>
                    <a:pt x="10125" y="2181"/>
                  </a:cubicBezTo>
                  <a:cubicBezTo>
                    <a:pt x="10097" y="2254"/>
                    <a:pt x="10074" y="2330"/>
                    <a:pt x="10055" y="2406"/>
                  </a:cubicBezTo>
                  <a:cubicBezTo>
                    <a:pt x="9938" y="2517"/>
                    <a:pt x="9820" y="2573"/>
                    <a:pt x="9702" y="2573"/>
                  </a:cubicBezTo>
                  <a:cubicBezTo>
                    <a:pt x="9624" y="2573"/>
                    <a:pt x="9545" y="2548"/>
                    <a:pt x="9466" y="2499"/>
                  </a:cubicBezTo>
                  <a:cubicBezTo>
                    <a:pt x="9464" y="2499"/>
                    <a:pt x="9462" y="2499"/>
                    <a:pt x="9460" y="2499"/>
                  </a:cubicBezTo>
                  <a:cubicBezTo>
                    <a:pt x="9353" y="2499"/>
                    <a:pt x="9282" y="2477"/>
                    <a:pt x="9194" y="2477"/>
                  </a:cubicBezTo>
                  <a:cubicBezTo>
                    <a:pt x="9157" y="2477"/>
                    <a:pt x="9117" y="2481"/>
                    <a:pt x="9070" y="2492"/>
                  </a:cubicBezTo>
                  <a:cubicBezTo>
                    <a:pt x="8763" y="2564"/>
                    <a:pt x="8536" y="2824"/>
                    <a:pt x="8332" y="3041"/>
                  </a:cubicBezTo>
                  <a:cubicBezTo>
                    <a:pt x="8134" y="3252"/>
                    <a:pt x="7945" y="3521"/>
                    <a:pt x="7683" y="3659"/>
                  </a:cubicBezTo>
                  <a:cubicBezTo>
                    <a:pt x="7437" y="3789"/>
                    <a:pt x="7120" y="3759"/>
                    <a:pt x="6860" y="3824"/>
                  </a:cubicBezTo>
                  <a:cubicBezTo>
                    <a:pt x="6333" y="3959"/>
                    <a:pt x="5926" y="4537"/>
                    <a:pt x="5406" y="4537"/>
                  </a:cubicBezTo>
                  <a:cubicBezTo>
                    <a:pt x="5301" y="4537"/>
                    <a:pt x="5191" y="4513"/>
                    <a:pt x="5074" y="4457"/>
                  </a:cubicBezTo>
                  <a:cubicBezTo>
                    <a:pt x="5050" y="4445"/>
                    <a:pt x="5020" y="4439"/>
                    <a:pt x="4990" y="4439"/>
                  </a:cubicBezTo>
                  <a:cubicBezTo>
                    <a:pt x="4918" y="4439"/>
                    <a:pt x="4844" y="4475"/>
                    <a:pt x="4832" y="4556"/>
                  </a:cubicBezTo>
                  <a:cubicBezTo>
                    <a:pt x="4772" y="4962"/>
                    <a:pt x="4604" y="5093"/>
                    <a:pt x="4393" y="5093"/>
                  </a:cubicBezTo>
                  <a:cubicBezTo>
                    <a:pt x="4020" y="5093"/>
                    <a:pt x="3515" y="4680"/>
                    <a:pt x="3254" y="4665"/>
                  </a:cubicBezTo>
                  <a:cubicBezTo>
                    <a:pt x="3240" y="4665"/>
                    <a:pt x="3227" y="4664"/>
                    <a:pt x="3214" y="4664"/>
                  </a:cubicBezTo>
                  <a:cubicBezTo>
                    <a:pt x="2952" y="4664"/>
                    <a:pt x="2880" y="4819"/>
                    <a:pt x="2672" y="4971"/>
                  </a:cubicBezTo>
                  <a:cubicBezTo>
                    <a:pt x="2333" y="5218"/>
                    <a:pt x="2058" y="5269"/>
                    <a:pt x="1749" y="5269"/>
                  </a:cubicBezTo>
                  <a:cubicBezTo>
                    <a:pt x="1564" y="5269"/>
                    <a:pt x="1367" y="5251"/>
                    <a:pt x="1136" y="5246"/>
                  </a:cubicBezTo>
                  <a:cubicBezTo>
                    <a:pt x="1110" y="5245"/>
                    <a:pt x="1085" y="5245"/>
                    <a:pt x="1059" y="5245"/>
                  </a:cubicBezTo>
                  <a:cubicBezTo>
                    <a:pt x="731" y="5245"/>
                    <a:pt x="446" y="5289"/>
                    <a:pt x="153" y="5463"/>
                  </a:cubicBezTo>
                  <a:cubicBezTo>
                    <a:pt x="0" y="5554"/>
                    <a:pt x="93" y="5767"/>
                    <a:pt x="237" y="5767"/>
                  </a:cubicBezTo>
                  <a:cubicBezTo>
                    <a:pt x="263" y="5767"/>
                    <a:pt x="290" y="5760"/>
                    <a:pt x="318" y="5745"/>
                  </a:cubicBezTo>
                  <a:cubicBezTo>
                    <a:pt x="561" y="5610"/>
                    <a:pt x="811" y="5576"/>
                    <a:pt x="1064" y="5576"/>
                  </a:cubicBezTo>
                  <a:cubicBezTo>
                    <a:pt x="1319" y="5576"/>
                    <a:pt x="1578" y="5610"/>
                    <a:pt x="1838" y="5610"/>
                  </a:cubicBezTo>
                  <a:cubicBezTo>
                    <a:pt x="1934" y="5610"/>
                    <a:pt x="2030" y="5606"/>
                    <a:pt x="2126" y="5593"/>
                  </a:cubicBezTo>
                  <a:cubicBezTo>
                    <a:pt x="2566" y="5536"/>
                    <a:pt x="2937" y="5061"/>
                    <a:pt x="3347" y="5061"/>
                  </a:cubicBezTo>
                  <a:cubicBezTo>
                    <a:pt x="3390" y="5061"/>
                    <a:pt x="3434" y="5066"/>
                    <a:pt x="3478" y="5078"/>
                  </a:cubicBezTo>
                  <a:cubicBezTo>
                    <a:pt x="3802" y="5162"/>
                    <a:pt x="4001" y="5421"/>
                    <a:pt x="4342" y="5421"/>
                  </a:cubicBezTo>
                  <a:cubicBezTo>
                    <a:pt x="4373" y="5421"/>
                    <a:pt x="4404" y="5419"/>
                    <a:pt x="4437" y="5415"/>
                  </a:cubicBezTo>
                  <a:cubicBezTo>
                    <a:pt x="4782" y="5369"/>
                    <a:pt x="5009" y="5124"/>
                    <a:pt x="5108" y="4822"/>
                  </a:cubicBezTo>
                  <a:cubicBezTo>
                    <a:pt x="5238" y="4865"/>
                    <a:pt x="5370" y="4888"/>
                    <a:pt x="5500" y="4888"/>
                  </a:cubicBezTo>
                  <a:cubicBezTo>
                    <a:pt x="5721" y="4888"/>
                    <a:pt x="5940" y="4821"/>
                    <a:pt x="6144" y="4671"/>
                  </a:cubicBezTo>
                  <a:cubicBezTo>
                    <a:pt x="6232" y="4606"/>
                    <a:pt x="6293" y="4505"/>
                    <a:pt x="6379" y="4441"/>
                  </a:cubicBezTo>
                  <a:cubicBezTo>
                    <a:pt x="6666" y="4229"/>
                    <a:pt x="7036" y="4189"/>
                    <a:pt x="7377" y="4103"/>
                  </a:cubicBezTo>
                  <a:cubicBezTo>
                    <a:pt x="7616" y="4042"/>
                    <a:pt x="7794" y="3987"/>
                    <a:pt x="7996" y="3836"/>
                  </a:cubicBezTo>
                  <a:cubicBezTo>
                    <a:pt x="8187" y="3696"/>
                    <a:pt x="8334" y="3509"/>
                    <a:pt x="8494" y="3336"/>
                  </a:cubicBezTo>
                  <a:cubicBezTo>
                    <a:pt x="8597" y="3224"/>
                    <a:pt x="8690" y="3095"/>
                    <a:pt x="8809" y="2999"/>
                  </a:cubicBezTo>
                  <a:cubicBezTo>
                    <a:pt x="8970" y="2867"/>
                    <a:pt x="9086" y="2827"/>
                    <a:pt x="9212" y="2827"/>
                  </a:cubicBezTo>
                  <a:cubicBezTo>
                    <a:pt x="9334" y="2827"/>
                    <a:pt x="9465" y="2863"/>
                    <a:pt x="9657" y="2891"/>
                  </a:cubicBezTo>
                  <a:cubicBezTo>
                    <a:pt x="9740" y="2903"/>
                    <a:pt x="9809" y="2910"/>
                    <a:pt x="9867" y="2910"/>
                  </a:cubicBezTo>
                  <a:cubicBezTo>
                    <a:pt x="10093" y="2910"/>
                    <a:pt x="10164" y="2813"/>
                    <a:pt x="10336" y="2561"/>
                  </a:cubicBezTo>
                  <a:cubicBezTo>
                    <a:pt x="10524" y="2284"/>
                    <a:pt x="10157" y="2115"/>
                    <a:pt x="10888" y="2016"/>
                  </a:cubicBezTo>
                  <a:cubicBezTo>
                    <a:pt x="10901" y="2014"/>
                    <a:pt x="10916" y="2014"/>
                    <a:pt x="10930" y="2014"/>
                  </a:cubicBezTo>
                  <a:cubicBezTo>
                    <a:pt x="11054" y="2014"/>
                    <a:pt x="11203" y="2074"/>
                    <a:pt x="11322" y="2093"/>
                  </a:cubicBezTo>
                  <a:cubicBezTo>
                    <a:pt x="11455" y="2114"/>
                    <a:pt x="11596" y="2148"/>
                    <a:pt x="11734" y="2148"/>
                  </a:cubicBezTo>
                  <a:cubicBezTo>
                    <a:pt x="11775" y="2148"/>
                    <a:pt x="11816" y="2145"/>
                    <a:pt x="11856" y="2138"/>
                  </a:cubicBezTo>
                  <a:cubicBezTo>
                    <a:pt x="12257" y="2065"/>
                    <a:pt x="12272" y="1816"/>
                    <a:pt x="12405" y="1496"/>
                  </a:cubicBezTo>
                  <a:cubicBezTo>
                    <a:pt x="12510" y="1239"/>
                    <a:pt x="12402" y="1121"/>
                    <a:pt x="12758" y="1085"/>
                  </a:cubicBezTo>
                  <a:cubicBezTo>
                    <a:pt x="12764" y="1084"/>
                    <a:pt x="12770" y="1084"/>
                    <a:pt x="12776" y="1084"/>
                  </a:cubicBezTo>
                  <a:cubicBezTo>
                    <a:pt x="12855" y="1084"/>
                    <a:pt x="12922" y="1135"/>
                    <a:pt x="13015" y="1135"/>
                  </a:cubicBezTo>
                  <a:cubicBezTo>
                    <a:pt x="13025" y="1135"/>
                    <a:pt x="13034" y="1134"/>
                    <a:pt x="13045" y="1133"/>
                  </a:cubicBezTo>
                  <a:cubicBezTo>
                    <a:pt x="13187" y="1116"/>
                    <a:pt x="13320" y="1043"/>
                    <a:pt x="13423" y="944"/>
                  </a:cubicBezTo>
                  <a:cubicBezTo>
                    <a:pt x="13686" y="691"/>
                    <a:pt x="13700" y="337"/>
                    <a:pt x="13503" y="51"/>
                  </a:cubicBezTo>
                  <a:cubicBezTo>
                    <a:pt x="13478" y="15"/>
                    <a:pt x="13442" y="0"/>
                    <a:pt x="13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7"/>
            <p:cNvSpPr/>
            <p:nvPr/>
          </p:nvSpPr>
          <p:spPr>
            <a:xfrm>
              <a:off x="6145250" y="3288775"/>
              <a:ext cx="2034075" cy="1402825"/>
            </a:xfrm>
            <a:custGeom>
              <a:avLst/>
              <a:gdLst/>
              <a:ahLst/>
              <a:cxnLst/>
              <a:rect l="l" t="t" r="r" b="b"/>
              <a:pathLst>
                <a:path w="81363" h="56113" extrusionOk="0">
                  <a:moveTo>
                    <a:pt x="77546" y="8631"/>
                  </a:moveTo>
                  <a:lnTo>
                    <a:pt x="77546" y="8631"/>
                  </a:lnTo>
                  <a:cubicBezTo>
                    <a:pt x="77595" y="8907"/>
                    <a:pt x="77644" y="9183"/>
                    <a:pt x="77691" y="9459"/>
                  </a:cubicBezTo>
                  <a:cubicBezTo>
                    <a:pt x="77676" y="9456"/>
                    <a:pt x="77660" y="9454"/>
                    <a:pt x="77644" y="9454"/>
                  </a:cubicBezTo>
                  <a:cubicBezTo>
                    <a:pt x="77641" y="9444"/>
                    <a:pt x="77640" y="9435"/>
                    <a:pt x="77637" y="9427"/>
                  </a:cubicBezTo>
                  <a:cubicBezTo>
                    <a:pt x="77608" y="9160"/>
                    <a:pt x="77576" y="8896"/>
                    <a:pt x="77546" y="8631"/>
                  </a:cubicBezTo>
                  <a:close/>
                  <a:moveTo>
                    <a:pt x="41055" y="12507"/>
                  </a:moveTo>
                  <a:lnTo>
                    <a:pt x="41055" y="12507"/>
                  </a:lnTo>
                  <a:cubicBezTo>
                    <a:pt x="40963" y="12558"/>
                    <a:pt x="40871" y="12610"/>
                    <a:pt x="40779" y="12660"/>
                  </a:cubicBezTo>
                  <a:cubicBezTo>
                    <a:pt x="40757" y="12648"/>
                    <a:pt x="40734" y="12637"/>
                    <a:pt x="40710" y="12630"/>
                  </a:cubicBezTo>
                  <a:cubicBezTo>
                    <a:pt x="40825" y="12590"/>
                    <a:pt x="40940" y="12549"/>
                    <a:pt x="41055" y="12507"/>
                  </a:cubicBezTo>
                  <a:close/>
                  <a:moveTo>
                    <a:pt x="34313" y="13327"/>
                  </a:moveTo>
                  <a:lnTo>
                    <a:pt x="34313" y="13327"/>
                  </a:lnTo>
                  <a:cubicBezTo>
                    <a:pt x="34305" y="13363"/>
                    <a:pt x="34308" y="13398"/>
                    <a:pt x="34315" y="13431"/>
                  </a:cubicBezTo>
                  <a:cubicBezTo>
                    <a:pt x="34190" y="13440"/>
                    <a:pt x="34067" y="13448"/>
                    <a:pt x="33944" y="13458"/>
                  </a:cubicBezTo>
                  <a:cubicBezTo>
                    <a:pt x="33914" y="13456"/>
                    <a:pt x="33886" y="13456"/>
                    <a:pt x="33856" y="13456"/>
                  </a:cubicBezTo>
                  <a:cubicBezTo>
                    <a:pt x="34009" y="13413"/>
                    <a:pt x="34161" y="13371"/>
                    <a:pt x="34313" y="13327"/>
                  </a:cubicBezTo>
                  <a:close/>
                  <a:moveTo>
                    <a:pt x="5081" y="28516"/>
                  </a:moveTo>
                  <a:lnTo>
                    <a:pt x="5081" y="28516"/>
                  </a:lnTo>
                  <a:cubicBezTo>
                    <a:pt x="5100" y="28563"/>
                    <a:pt x="5119" y="28610"/>
                    <a:pt x="5139" y="28658"/>
                  </a:cubicBezTo>
                  <a:lnTo>
                    <a:pt x="5227" y="28879"/>
                  </a:lnTo>
                  <a:cubicBezTo>
                    <a:pt x="5209" y="28862"/>
                    <a:pt x="5189" y="28851"/>
                    <a:pt x="5167" y="28840"/>
                  </a:cubicBezTo>
                  <a:cubicBezTo>
                    <a:pt x="5139" y="28732"/>
                    <a:pt x="5111" y="28624"/>
                    <a:pt x="5081" y="28516"/>
                  </a:cubicBezTo>
                  <a:close/>
                  <a:moveTo>
                    <a:pt x="75675" y="2579"/>
                  </a:moveTo>
                  <a:cubicBezTo>
                    <a:pt x="75763" y="4746"/>
                    <a:pt x="76190" y="6930"/>
                    <a:pt x="76482" y="9075"/>
                  </a:cubicBezTo>
                  <a:cubicBezTo>
                    <a:pt x="76808" y="11471"/>
                    <a:pt x="77161" y="13865"/>
                    <a:pt x="77526" y="16257"/>
                  </a:cubicBezTo>
                  <a:cubicBezTo>
                    <a:pt x="77882" y="18597"/>
                    <a:pt x="78239" y="20937"/>
                    <a:pt x="78634" y="23271"/>
                  </a:cubicBezTo>
                  <a:cubicBezTo>
                    <a:pt x="79034" y="25641"/>
                    <a:pt x="79293" y="28087"/>
                    <a:pt x="79883" y="30416"/>
                  </a:cubicBezTo>
                  <a:cubicBezTo>
                    <a:pt x="79888" y="30439"/>
                    <a:pt x="79899" y="30456"/>
                    <a:pt x="79911" y="30471"/>
                  </a:cubicBezTo>
                  <a:cubicBezTo>
                    <a:pt x="79656" y="31036"/>
                    <a:pt x="79458" y="31627"/>
                    <a:pt x="79257" y="32213"/>
                  </a:cubicBezTo>
                  <a:cubicBezTo>
                    <a:pt x="79068" y="32765"/>
                    <a:pt x="78844" y="33331"/>
                    <a:pt x="78692" y="33903"/>
                  </a:cubicBezTo>
                  <a:cubicBezTo>
                    <a:pt x="78112" y="29758"/>
                    <a:pt x="77481" y="25619"/>
                    <a:pt x="76809" y="21488"/>
                  </a:cubicBezTo>
                  <a:cubicBezTo>
                    <a:pt x="76444" y="19243"/>
                    <a:pt x="76067" y="17002"/>
                    <a:pt x="75677" y="14761"/>
                  </a:cubicBezTo>
                  <a:cubicBezTo>
                    <a:pt x="75273" y="12435"/>
                    <a:pt x="74972" y="10041"/>
                    <a:pt x="74379" y="7754"/>
                  </a:cubicBezTo>
                  <a:cubicBezTo>
                    <a:pt x="74365" y="7700"/>
                    <a:pt x="74314" y="7673"/>
                    <a:pt x="74265" y="7673"/>
                  </a:cubicBezTo>
                  <a:cubicBezTo>
                    <a:pt x="74205" y="7673"/>
                    <a:pt x="74147" y="7711"/>
                    <a:pt x="74155" y="7782"/>
                  </a:cubicBezTo>
                  <a:cubicBezTo>
                    <a:pt x="74157" y="7808"/>
                    <a:pt x="74161" y="7834"/>
                    <a:pt x="74164" y="7859"/>
                  </a:cubicBezTo>
                  <a:cubicBezTo>
                    <a:pt x="74149" y="7851"/>
                    <a:pt x="74133" y="7847"/>
                    <a:pt x="74116" y="7847"/>
                  </a:cubicBezTo>
                  <a:cubicBezTo>
                    <a:pt x="74101" y="7847"/>
                    <a:pt x="74086" y="7850"/>
                    <a:pt x="74071" y="7859"/>
                  </a:cubicBezTo>
                  <a:cubicBezTo>
                    <a:pt x="71596" y="9289"/>
                    <a:pt x="69127" y="10492"/>
                    <a:pt x="66357" y="11255"/>
                  </a:cubicBezTo>
                  <a:cubicBezTo>
                    <a:pt x="63551" y="12027"/>
                    <a:pt x="60657" y="12426"/>
                    <a:pt x="57761" y="12656"/>
                  </a:cubicBezTo>
                  <a:cubicBezTo>
                    <a:pt x="52250" y="13095"/>
                    <a:pt x="46703" y="13156"/>
                    <a:pt x="41179" y="13366"/>
                  </a:cubicBezTo>
                  <a:cubicBezTo>
                    <a:pt x="41669" y="13156"/>
                    <a:pt x="42131" y="12870"/>
                    <a:pt x="42514" y="12529"/>
                  </a:cubicBezTo>
                  <a:cubicBezTo>
                    <a:pt x="44763" y="12312"/>
                    <a:pt x="47014" y="11907"/>
                    <a:pt x="49233" y="11551"/>
                  </a:cubicBezTo>
                  <a:cubicBezTo>
                    <a:pt x="51954" y="11114"/>
                    <a:pt x="54664" y="10607"/>
                    <a:pt x="57362" y="10049"/>
                  </a:cubicBezTo>
                  <a:cubicBezTo>
                    <a:pt x="60061" y="9490"/>
                    <a:pt x="62748" y="8882"/>
                    <a:pt x="65423" y="8214"/>
                  </a:cubicBezTo>
                  <a:cubicBezTo>
                    <a:pt x="68057" y="7556"/>
                    <a:pt x="70861" y="6996"/>
                    <a:pt x="73380" y="5970"/>
                  </a:cubicBezTo>
                  <a:cubicBezTo>
                    <a:pt x="73437" y="5947"/>
                    <a:pt x="73423" y="5869"/>
                    <a:pt x="73365" y="5869"/>
                  </a:cubicBezTo>
                  <a:cubicBezTo>
                    <a:pt x="73361" y="5869"/>
                    <a:pt x="73357" y="5869"/>
                    <a:pt x="73353" y="5870"/>
                  </a:cubicBezTo>
                  <a:cubicBezTo>
                    <a:pt x="71955" y="6127"/>
                    <a:pt x="70581" y="6591"/>
                    <a:pt x="69207" y="6956"/>
                  </a:cubicBezTo>
                  <a:cubicBezTo>
                    <a:pt x="67925" y="7298"/>
                    <a:pt x="66640" y="7628"/>
                    <a:pt x="65351" y="7947"/>
                  </a:cubicBezTo>
                  <a:cubicBezTo>
                    <a:pt x="62725" y="8596"/>
                    <a:pt x="60087" y="9194"/>
                    <a:pt x="57436" y="9732"/>
                  </a:cubicBezTo>
                  <a:cubicBezTo>
                    <a:pt x="54784" y="10269"/>
                    <a:pt x="52122" y="10746"/>
                    <a:pt x="49452" y="11185"/>
                  </a:cubicBezTo>
                  <a:cubicBezTo>
                    <a:pt x="47861" y="11444"/>
                    <a:pt x="46257" y="11643"/>
                    <a:pt x="44657" y="11861"/>
                  </a:cubicBezTo>
                  <a:cubicBezTo>
                    <a:pt x="46327" y="11546"/>
                    <a:pt x="47992" y="11149"/>
                    <a:pt x="49638" y="10818"/>
                  </a:cubicBezTo>
                  <a:cubicBezTo>
                    <a:pt x="52314" y="10280"/>
                    <a:pt x="54986" y="9713"/>
                    <a:pt x="57643" y="9088"/>
                  </a:cubicBezTo>
                  <a:cubicBezTo>
                    <a:pt x="60246" y="8477"/>
                    <a:pt x="62837" y="7809"/>
                    <a:pt x="65404" y="7057"/>
                  </a:cubicBezTo>
                  <a:cubicBezTo>
                    <a:pt x="67917" y="6320"/>
                    <a:pt x="70466" y="5568"/>
                    <a:pt x="72866" y="4512"/>
                  </a:cubicBezTo>
                  <a:cubicBezTo>
                    <a:pt x="72923" y="4488"/>
                    <a:pt x="72891" y="4400"/>
                    <a:pt x="72836" y="4400"/>
                  </a:cubicBezTo>
                  <a:cubicBezTo>
                    <a:pt x="72831" y="4400"/>
                    <a:pt x="72826" y="4401"/>
                    <a:pt x="72820" y="4403"/>
                  </a:cubicBezTo>
                  <a:cubicBezTo>
                    <a:pt x="70266" y="5188"/>
                    <a:pt x="67757" y="6104"/>
                    <a:pt x="65189" y="6849"/>
                  </a:cubicBezTo>
                  <a:cubicBezTo>
                    <a:pt x="62670" y="7581"/>
                    <a:pt x="60129" y="8234"/>
                    <a:pt x="57576" y="8834"/>
                  </a:cubicBezTo>
                  <a:cubicBezTo>
                    <a:pt x="55018" y="9435"/>
                    <a:pt x="52449" y="9981"/>
                    <a:pt x="49873" y="10502"/>
                  </a:cubicBezTo>
                  <a:cubicBezTo>
                    <a:pt x="48757" y="10726"/>
                    <a:pt x="47639" y="10945"/>
                    <a:pt x="46521" y="11163"/>
                  </a:cubicBezTo>
                  <a:cubicBezTo>
                    <a:pt x="48169" y="10719"/>
                    <a:pt x="49816" y="10273"/>
                    <a:pt x="51462" y="9823"/>
                  </a:cubicBezTo>
                  <a:cubicBezTo>
                    <a:pt x="51489" y="9836"/>
                    <a:pt x="51519" y="9844"/>
                    <a:pt x="51552" y="9844"/>
                  </a:cubicBezTo>
                  <a:cubicBezTo>
                    <a:pt x="51579" y="9844"/>
                    <a:pt x="51608" y="9839"/>
                    <a:pt x="51638" y="9828"/>
                  </a:cubicBezTo>
                  <a:cubicBezTo>
                    <a:pt x="51896" y="9738"/>
                    <a:pt x="52154" y="9650"/>
                    <a:pt x="52413" y="9560"/>
                  </a:cubicBezTo>
                  <a:cubicBezTo>
                    <a:pt x="54841" y="8891"/>
                    <a:pt x="57267" y="8212"/>
                    <a:pt x="59687" y="7512"/>
                  </a:cubicBezTo>
                  <a:cubicBezTo>
                    <a:pt x="59743" y="7495"/>
                    <a:pt x="59800" y="7479"/>
                    <a:pt x="59856" y="7463"/>
                  </a:cubicBezTo>
                  <a:cubicBezTo>
                    <a:pt x="60204" y="7385"/>
                    <a:pt x="60555" y="7309"/>
                    <a:pt x="60905" y="7237"/>
                  </a:cubicBezTo>
                  <a:cubicBezTo>
                    <a:pt x="60997" y="7218"/>
                    <a:pt x="61051" y="7168"/>
                    <a:pt x="61077" y="7106"/>
                  </a:cubicBezTo>
                  <a:cubicBezTo>
                    <a:pt x="63324" y="6449"/>
                    <a:pt x="65566" y="5773"/>
                    <a:pt x="67802" y="5069"/>
                  </a:cubicBezTo>
                  <a:cubicBezTo>
                    <a:pt x="69940" y="4396"/>
                    <a:pt x="72113" y="3754"/>
                    <a:pt x="74218" y="2963"/>
                  </a:cubicBezTo>
                  <a:cubicBezTo>
                    <a:pt x="74704" y="2835"/>
                    <a:pt x="75189" y="2707"/>
                    <a:pt x="75675" y="2579"/>
                  </a:cubicBezTo>
                  <a:close/>
                  <a:moveTo>
                    <a:pt x="74184" y="8028"/>
                  </a:moveTo>
                  <a:cubicBezTo>
                    <a:pt x="74441" y="10208"/>
                    <a:pt x="74932" y="12380"/>
                    <a:pt x="75301" y="14542"/>
                  </a:cubicBezTo>
                  <a:cubicBezTo>
                    <a:pt x="75692" y="16834"/>
                    <a:pt x="76070" y="19129"/>
                    <a:pt x="76435" y="21427"/>
                  </a:cubicBezTo>
                  <a:cubicBezTo>
                    <a:pt x="77172" y="26059"/>
                    <a:pt x="77853" y="30700"/>
                    <a:pt x="78509" y="35343"/>
                  </a:cubicBezTo>
                  <a:cubicBezTo>
                    <a:pt x="78051" y="35562"/>
                    <a:pt x="77591" y="35750"/>
                    <a:pt x="77115" y="35929"/>
                  </a:cubicBezTo>
                  <a:cubicBezTo>
                    <a:pt x="77095" y="35937"/>
                    <a:pt x="77078" y="35949"/>
                    <a:pt x="77064" y="35960"/>
                  </a:cubicBezTo>
                  <a:cubicBezTo>
                    <a:pt x="76537" y="32205"/>
                    <a:pt x="75822" y="28458"/>
                    <a:pt x="75178" y="24728"/>
                  </a:cubicBezTo>
                  <a:cubicBezTo>
                    <a:pt x="74794" y="22503"/>
                    <a:pt x="74402" y="20280"/>
                    <a:pt x="73999" y="18058"/>
                  </a:cubicBezTo>
                  <a:cubicBezTo>
                    <a:pt x="73584" y="15766"/>
                    <a:pt x="73319" y="13347"/>
                    <a:pt x="72632" y="11118"/>
                  </a:cubicBezTo>
                  <a:cubicBezTo>
                    <a:pt x="72617" y="11070"/>
                    <a:pt x="72571" y="11046"/>
                    <a:pt x="72527" y="11046"/>
                  </a:cubicBezTo>
                  <a:cubicBezTo>
                    <a:pt x="72501" y="11046"/>
                    <a:pt x="72475" y="11054"/>
                    <a:pt x="72456" y="11071"/>
                  </a:cubicBezTo>
                  <a:cubicBezTo>
                    <a:pt x="72428" y="11032"/>
                    <a:pt x="72382" y="11004"/>
                    <a:pt x="72328" y="11004"/>
                  </a:cubicBezTo>
                  <a:cubicBezTo>
                    <a:pt x="72307" y="11004"/>
                    <a:pt x="72284" y="11009"/>
                    <a:pt x="72262" y="11018"/>
                  </a:cubicBezTo>
                  <a:cubicBezTo>
                    <a:pt x="69648" y="12119"/>
                    <a:pt x="67139" y="13297"/>
                    <a:pt x="64393" y="14054"/>
                  </a:cubicBezTo>
                  <a:cubicBezTo>
                    <a:pt x="61722" y="14792"/>
                    <a:pt x="58977" y="15258"/>
                    <a:pt x="56211" y="15444"/>
                  </a:cubicBezTo>
                  <a:cubicBezTo>
                    <a:pt x="55314" y="15505"/>
                    <a:pt x="54418" y="15535"/>
                    <a:pt x="53525" y="15535"/>
                  </a:cubicBezTo>
                  <a:cubicBezTo>
                    <a:pt x="49463" y="15535"/>
                    <a:pt x="45445" y="14918"/>
                    <a:pt x="41544" y="13762"/>
                  </a:cubicBezTo>
                  <a:cubicBezTo>
                    <a:pt x="47191" y="13588"/>
                    <a:pt x="52876" y="13496"/>
                    <a:pt x="58499" y="12980"/>
                  </a:cubicBezTo>
                  <a:cubicBezTo>
                    <a:pt x="61321" y="12722"/>
                    <a:pt x="64136" y="12289"/>
                    <a:pt x="66859" y="11485"/>
                  </a:cubicBezTo>
                  <a:cubicBezTo>
                    <a:pt x="69411" y="10732"/>
                    <a:pt x="72072" y="9681"/>
                    <a:pt x="74184" y="8028"/>
                  </a:cubicBezTo>
                  <a:close/>
                  <a:moveTo>
                    <a:pt x="72439" y="11255"/>
                  </a:moveTo>
                  <a:cubicBezTo>
                    <a:pt x="72616" y="13410"/>
                    <a:pt x="73177" y="15574"/>
                    <a:pt x="73558" y="17700"/>
                  </a:cubicBezTo>
                  <a:cubicBezTo>
                    <a:pt x="73967" y="19972"/>
                    <a:pt x="74366" y="22246"/>
                    <a:pt x="74754" y="24522"/>
                  </a:cubicBezTo>
                  <a:cubicBezTo>
                    <a:pt x="75523" y="29051"/>
                    <a:pt x="76110" y="33626"/>
                    <a:pt x="76965" y="38137"/>
                  </a:cubicBezTo>
                  <a:cubicBezTo>
                    <a:pt x="76336" y="38478"/>
                    <a:pt x="75714" y="38758"/>
                    <a:pt x="74995" y="38880"/>
                  </a:cubicBezTo>
                  <a:cubicBezTo>
                    <a:pt x="74986" y="38881"/>
                    <a:pt x="74978" y="38884"/>
                    <a:pt x="74970" y="38886"/>
                  </a:cubicBezTo>
                  <a:cubicBezTo>
                    <a:pt x="74543" y="35556"/>
                    <a:pt x="74013" y="32237"/>
                    <a:pt x="73481" y="28921"/>
                  </a:cubicBezTo>
                  <a:cubicBezTo>
                    <a:pt x="73124" y="26690"/>
                    <a:pt x="72762" y="24460"/>
                    <a:pt x="72418" y="22227"/>
                  </a:cubicBezTo>
                  <a:cubicBezTo>
                    <a:pt x="72071" y="19968"/>
                    <a:pt x="71854" y="17666"/>
                    <a:pt x="71395" y="15427"/>
                  </a:cubicBezTo>
                  <a:cubicBezTo>
                    <a:pt x="71535" y="15290"/>
                    <a:pt x="71421" y="15070"/>
                    <a:pt x="71242" y="15070"/>
                  </a:cubicBezTo>
                  <a:cubicBezTo>
                    <a:pt x="71210" y="15070"/>
                    <a:pt x="71175" y="15077"/>
                    <a:pt x="71140" y="15093"/>
                  </a:cubicBezTo>
                  <a:cubicBezTo>
                    <a:pt x="69739" y="15720"/>
                    <a:pt x="68370" y="16349"/>
                    <a:pt x="66893" y="16790"/>
                  </a:cubicBezTo>
                  <a:cubicBezTo>
                    <a:pt x="65588" y="17181"/>
                    <a:pt x="64256" y="17474"/>
                    <a:pt x="62919" y="17724"/>
                  </a:cubicBezTo>
                  <a:cubicBezTo>
                    <a:pt x="60091" y="18253"/>
                    <a:pt x="57221" y="18625"/>
                    <a:pt x="54342" y="18629"/>
                  </a:cubicBezTo>
                  <a:cubicBezTo>
                    <a:pt x="54326" y="18629"/>
                    <a:pt x="54310" y="18629"/>
                    <a:pt x="54294" y="18629"/>
                  </a:cubicBezTo>
                  <a:cubicBezTo>
                    <a:pt x="49185" y="18629"/>
                    <a:pt x="43929" y="17336"/>
                    <a:pt x="39981" y="13954"/>
                  </a:cubicBezTo>
                  <a:cubicBezTo>
                    <a:pt x="39921" y="13903"/>
                    <a:pt x="39855" y="13882"/>
                    <a:pt x="39792" y="13882"/>
                  </a:cubicBezTo>
                  <a:cubicBezTo>
                    <a:pt x="39735" y="13882"/>
                    <a:pt x="39680" y="13899"/>
                    <a:pt x="39632" y="13927"/>
                  </a:cubicBezTo>
                  <a:cubicBezTo>
                    <a:pt x="39618" y="13920"/>
                    <a:pt x="39604" y="13916"/>
                    <a:pt x="39589" y="13911"/>
                  </a:cubicBezTo>
                  <a:cubicBezTo>
                    <a:pt x="39729" y="13861"/>
                    <a:pt x="39867" y="13807"/>
                    <a:pt x="40005" y="13750"/>
                  </a:cubicBezTo>
                  <a:cubicBezTo>
                    <a:pt x="40017" y="13754"/>
                    <a:pt x="40030" y="13758"/>
                    <a:pt x="40042" y="13762"/>
                  </a:cubicBezTo>
                  <a:cubicBezTo>
                    <a:pt x="40071" y="13789"/>
                    <a:pt x="40112" y="13805"/>
                    <a:pt x="40162" y="13805"/>
                  </a:cubicBezTo>
                  <a:cubicBezTo>
                    <a:pt x="44343" y="15282"/>
                    <a:pt x="48799" y="15997"/>
                    <a:pt x="53259" y="15997"/>
                  </a:cubicBezTo>
                  <a:cubicBezTo>
                    <a:pt x="57451" y="15997"/>
                    <a:pt x="61645" y="15365"/>
                    <a:pt x="65614" y="14141"/>
                  </a:cubicBezTo>
                  <a:cubicBezTo>
                    <a:pt x="67921" y="13429"/>
                    <a:pt x="70362" y="12572"/>
                    <a:pt x="72413" y="11279"/>
                  </a:cubicBezTo>
                  <a:cubicBezTo>
                    <a:pt x="72424" y="11271"/>
                    <a:pt x="72431" y="11263"/>
                    <a:pt x="72439" y="11255"/>
                  </a:cubicBezTo>
                  <a:close/>
                  <a:moveTo>
                    <a:pt x="39570" y="14435"/>
                  </a:moveTo>
                  <a:lnTo>
                    <a:pt x="39570" y="14435"/>
                  </a:lnTo>
                  <a:cubicBezTo>
                    <a:pt x="39591" y="14446"/>
                    <a:pt x="39612" y="14451"/>
                    <a:pt x="39634" y="14451"/>
                  </a:cubicBezTo>
                  <a:cubicBezTo>
                    <a:pt x="39646" y="14451"/>
                    <a:pt x="39658" y="14449"/>
                    <a:pt x="39670" y="14446"/>
                  </a:cubicBezTo>
                  <a:cubicBezTo>
                    <a:pt x="43675" y="17818"/>
                    <a:pt x="48891" y="19136"/>
                    <a:pt x="54047" y="19166"/>
                  </a:cubicBezTo>
                  <a:cubicBezTo>
                    <a:pt x="54116" y="19166"/>
                    <a:pt x="54184" y="19166"/>
                    <a:pt x="54252" y="19166"/>
                  </a:cubicBezTo>
                  <a:cubicBezTo>
                    <a:pt x="57110" y="19166"/>
                    <a:pt x="59959" y="18809"/>
                    <a:pt x="62768" y="18298"/>
                  </a:cubicBezTo>
                  <a:cubicBezTo>
                    <a:pt x="65576" y="17786"/>
                    <a:pt x="68673" y="17151"/>
                    <a:pt x="71127" y="15603"/>
                  </a:cubicBezTo>
                  <a:cubicBezTo>
                    <a:pt x="71234" y="17701"/>
                    <a:pt x="71626" y="19805"/>
                    <a:pt x="71934" y="21880"/>
                  </a:cubicBezTo>
                  <a:cubicBezTo>
                    <a:pt x="72267" y="24115"/>
                    <a:pt x="72621" y="26348"/>
                    <a:pt x="72973" y="28581"/>
                  </a:cubicBezTo>
                  <a:cubicBezTo>
                    <a:pt x="73690" y="33126"/>
                    <a:pt x="74371" y="37675"/>
                    <a:pt x="74909" y="42246"/>
                  </a:cubicBezTo>
                  <a:cubicBezTo>
                    <a:pt x="74916" y="42300"/>
                    <a:pt x="74936" y="42343"/>
                    <a:pt x="74966" y="42378"/>
                  </a:cubicBezTo>
                  <a:cubicBezTo>
                    <a:pt x="73799" y="42884"/>
                    <a:pt x="72675" y="43476"/>
                    <a:pt x="71483" y="43932"/>
                  </a:cubicBezTo>
                  <a:cubicBezTo>
                    <a:pt x="70301" y="44385"/>
                    <a:pt x="69089" y="44762"/>
                    <a:pt x="67858" y="45057"/>
                  </a:cubicBezTo>
                  <a:cubicBezTo>
                    <a:pt x="65809" y="45548"/>
                    <a:pt x="63707" y="45808"/>
                    <a:pt x="61601" y="45808"/>
                  </a:cubicBezTo>
                  <a:cubicBezTo>
                    <a:pt x="61162" y="45808"/>
                    <a:pt x="60722" y="45797"/>
                    <a:pt x="60283" y="45774"/>
                  </a:cubicBezTo>
                  <a:cubicBezTo>
                    <a:pt x="57985" y="45653"/>
                    <a:pt x="55712" y="45218"/>
                    <a:pt x="53535" y="44474"/>
                  </a:cubicBezTo>
                  <a:cubicBezTo>
                    <a:pt x="51329" y="43722"/>
                    <a:pt x="48745" y="42689"/>
                    <a:pt x="47322" y="40749"/>
                  </a:cubicBezTo>
                  <a:cubicBezTo>
                    <a:pt x="47275" y="40684"/>
                    <a:pt x="47209" y="40657"/>
                    <a:pt x="47145" y="40655"/>
                  </a:cubicBezTo>
                  <a:cubicBezTo>
                    <a:pt x="46737" y="38486"/>
                    <a:pt x="45931" y="36356"/>
                    <a:pt x="45299" y="34245"/>
                  </a:cubicBezTo>
                  <a:cubicBezTo>
                    <a:pt x="44635" y="32029"/>
                    <a:pt x="43978" y="29810"/>
                    <a:pt x="43329" y="27589"/>
                  </a:cubicBezTo>
                  <a:cubicBezTo>
                    <a:pt x="42050" y="23212"/>
                    <a:pt x="40796" y="18828"/>
                    <a:pt x="39570" y="14435"/>
                  </a:cubicBezTo>
                  <a:close/>
                  <a:moveTo>
                    <a:pt x="34927" y="13980"/>
                  </a:moveTo>
                  <a:cubicBezTo>
                    <a:pt x="34946" y="14011"/>
                    <a:pt x="34975" y="14038"/>
                    <a:pt x="35015" y="14055"/>
                  </a:cubicBezTo>
                  <a:cubicBezTo>
                    <a:pt x="35073" y="14081"/>
                    <a:pt x="35130" y="14101"/>
                    <a:pt x="35188" y="14124"/>
                  </a:cubicBezTo>
                  <a:cubicBezTo>
                    <a:pt x="33065" y="15260"/>
                    <a:pt x="30753" y="15827"/>
                    <a:pt x="28428" y="16444"/>
                  </a:cubicBezTo>
                  <a:cubicBezTo>
                    <a:pt x="25826" y="17133"/>
                    <a:pt x="23226" y="17824"/>
                    <a:pt x="20625" y="18514"/>
                  </a:cubicBezTo>
                  <a:cubicBezTo>
                    <a:pt x="15431" y="19893"/>
                    <a:pt x="10174" y="21137"/>
                    <a:pt x="5027" y="22686"/>
                  </a:cubicBezTo>
                  <a:cubicBezTo>
                    <a:pt x="4919" y="22719"/>
                    <a:pt x="4951" y="22873"/>
                    <a:pt x="5051" y="22873"/>
                  </a:cubicBezTo>
                  <a:cubicBezTo>
                    <a:pt x="5059" y="22873"/>
                    <a:pt x="5067" y="22872"/>
                    <a:pt x="5075" y="22870"/>
                  </a:cubicBezTo>
                  <a:cubicBezTo>
                    <a:pt x="10416" y="21653"/>
                    <a:pt x="15702" y="20107"/>
                    <a:pt x="20999" y="18714"/>
                  </a:cubicBezTo>
                  <a:cubicBezTo>
                    <a:pt x="23602" y="18030"/>
                    <a:pt x="26204" y="17346"/>
                    <a:pt x="28807" y="16661"/>
                  </a:cubicBezTo>
                  <a:cubicBezTo>
                    <a:pt x="31076" y="16064"/>
                    <a:pt x="33540" y="15578"/>
                    <a:pt x="35509" y="14234"/>
                  </a:cubicBezTo>
                  <a:cubicBezTo>
                    <a:pt x="35725" y="14299"/>
                    <a:pt x="35943" y="14349"/>
                    <a:pt x="36162" y="14383"/>
                  </a:cubicBezTo>
                  <a:cubicBezTo>
                    <a:pt x="34132" y="15528"/>
                    <a:pt x="31971" y="16363"/>
                    <a:pt x="29787" y="17178"/>
                  </a:cubicBezTo>
                  <a:cubicBezTo>
                    <a:pt x="27325" y="18099"/>
                    <a:pt x="24845" y="18974"/>
                    <a:pt x="22350" y="19801"/>
                  </a:cubicBezTo>
                  <a:cubicBezTo>
                    <a:pt x="19903" y="20614"/>
                    <a:pt x="17444" y="21382"/>
                    <a:pt x="14969" y="22106"/>
                  </a:cubicBezTo>
                  <a:cubicBezTo>
                    <a:pt x="12448" y="22844"/>
                    <a:pt x="9880" y="23440"/>
                    <a:pt x="7368" y="24206"/>
                  </a:cubicBezTo>
                  <a:cubicBezTo>
                    <a:pt x="7206" y="24255"/>
                    <a:pt x="7256" y="24480"/>
                    <a:pt x="7407" y="24480"/>
                  </a:cubicBezTo>
                  <a:cubicBezTo>
                    <a:pt x="7417" y="24480"/>
                    <a:pt x="7428" y="24479"/>
                    <a:pt x="7439" y="24476"/>
                  </a:cubicBezTo>
                  <a:cubicBezTo>
                    <a:pt x="10056" y="23948"/>
                    <a:pt x="12646" y="23146"/>
                    <a:pt x="15207" y="22398"/>
                  </a:cubicBezTo>
                  <a:cubicBezTo>
                    <a:pt x="17730" y="21662"/>
                    <a:pt x="20240" y="20878"/>
                    <a:pt x="22734" y="20046"/>
                  </a:cubicBezTo>
                  <a:cubicBezTo>
                    <a:pt x="25227" y="19215"/>
                    <a:pt x="27706" y="18337"/>
                    <a:pt x="30167" y="17412"/>
                  </a:cubicBezTo>
                  <a:cubicBezTo>
                    <a:pt x="32370" y="16584"/>
                    <a:pt x="34664" y="15792"/>
                    <a:pt x="36604" y="14431"/>
                  </a:cubicBezTo>
                  <a:cubicBezTo>
                    <a:pt x="36727" y="14439"/>
                    <a:pt x="36849" y="14443"/>
                    <a:pt x="36972" y="14443"/>
                  </a:cubicBezTo>
                  <a:cubicBezTo>
                    <a:pt x="37048" y="14443"/>
                    <a:pt x="37125" y="14441"/>
                    <a:pt x="37202" y="14438"/>
                  </a:cubicBezTo>
                  <a:lnTo>
                    <a:pt x="37202" y="14438"/>
                  </a:lnTo>
                  <a:cubicBezTo>
                    <a:pt x="35161" y="15650"/>
                    <a:pt x="33198" y="16995"/>
                    <a:pt x="31114" y="18139"/>
                  </a:cubicBezTo>
                  <a:cubicBezTo>
                    <a:pt x="28630" y="19504"/>
                    <a:pt x="26059" y="20679"/>
                    <a:pt x="23375" y="21596"/>
                  </a:cubicBezTo>
                  <a:cubicBezTo>
                    <a:pt x="18014" y="23426"/>
                    <a:pt x="12448" y="24641"/>
                    <a:pt x="6819" y="25258"/>
                  </a:cubicBezTo>
                  <a:cubicBezTo>
                    <a:pt x="6660" y="25276"/>
                    <a:pt x="6590" y="25423"/>
                    <a:pt x="6610" y="25543"/>
                  </a:cubicBezTo>
                  <a:cubicBezTo>
                    <a:pt x="6572" y="25580"/>
                    <a:pt x="6553" y="25633"/>
                    <a:pt x="6576" y="25700"/>
                  </a:cubicBezTo>
                  <a:cubicBezTo>
                    <a:pt x="8148" y="30148"/>
                    <a:pt x="9794" y="34569"/>
                    <a:pt x="11466" y="38978"/>
                  </a:cubicBezTo>
                  <a:cubicBezTo>
                    <a:pt x="12303" y="41184"/>
                    <a:pt x="13147" y="43386"/>
                    <a:pt x="14003" y="45583"/>
                  </a:cubicBezTo>
                  <a:cubicBezTo>
                    <a:pt x="14616" y="47154"/>
                    <a:pt x="15180" y="48762"/>
                    <a:pt x="15837" y="50322"/>
                  </a:cubicBezTo>
                  <a:cubicBezTo>
                    <a:pt x="15750" y="50336"/>
                    <a:pt x="15660" y="50343"/>
                    <a:pt x="15591" y="50395"/>
                  </a:cubicBezTo>
                  <a:cubicBezTo>
                    <a:pt x="15588" y="50390"/>
                    <a:pt x="15588" y="50386"/>
                    <a:pt x="15584" y="50382"/>
                  </a:cubicBezTo>
                  <a:cubicBezTo>
                    <a:pt x="14797" y="49388"/>
                    <a:pt x="13944" y="48349"/>
                    <a:pt x="13017" y="47482"/>
                  </a:cubicBezTo>
                  <a:cubicBezTo>
                    <a:pt x="13007" y="47471"/>
                    <a:pt x="12993" y="47465"/>
                    <a:pt x="12981" y="47460"/>
                  </a:cubicBezTo>
                  <a:cubicBezTo>
                    <a:pt x="12746" y="46538"/>
                    <a:pt x="12305" y="45649"/>
                    <a:pt x="11940" y="44777"/>
                  </a:cubicBezTo>
                  <a:cubicBezTo>
                    <a:pt x="11527" y="43791"/>
                    <a:pt x="11135" y="42796"/>
                    <a:pt x="10743" y="41802"/>
                  </a:cubicBezTo>
                  <a:cubicBezTo>
                    <a:pt x="10479" y="41033"/>
                    <a:pt x="10182" y="40278"/>
                    <a:pt x="9852" y="39537"/>
                  </a:cubicBezTo>
                  <a:cubicBezTo>
                    <a:pt x="9245" y="37986"/>
                    <a:pt x="8644" y="36432"/>
                    <a:pt x="8030" y="34884"/>
                  </a:cubicBezTo>
                  <a:cubicBezTo>
                    <a:pt x="7192" y="32775"/>
                    <a:pt x="6355" y="30666"/>
                    <a:pt x="5518" y="28556"/>
                  </a:cubicBezTo>
                  <a:cubicBezTo>
                    <a:pt x="4704" y="26503"/>
                    <a:pt x="3826" y="24461"/>
                    <a:pt x="3292" y="22311"/>
                  </a:cubicBezTo>
                  <a:cubicBezTo>
                    <a:pt x="3363" y="22300"/>
                    <a:pt x="3434" y="22290"/>
                    <a:pt x="3504" y="22279"/>
                  </a:cubicBezTo>
                  <a:lnTo>
                    <a:pt x="3504" y="22279"/>
                  </a:lnTo>
                  <a:cubicBezTo>
                    <a:pt x="3447" y="22298"/>
                    <a:pt x="3413" y="22378"/>
                    <a:pt x="3465" y="22434"/>
                  </a:cubicBezTo>
                  <a:cubicBezTo>
                    <a:pt x="4268" y="23321"/>
                    <a:pt x="5312" y="24057"/>
                    <a:pt x="6203" y="24862"/>
                  </a:cubicBezTo>
                  <a:cubicBezTo>
                    <a:pt x="6215" y="24872"/>
                    <a:pt x="6228" y="24877"/>
                    <a:pt x="6240" y="24877"/>
                  </a:cubicBezTo>
                  <a:cubicBezTo>
                    <a:pt x="6281" y="24877"/>
                    <a:pt x="6314" y="24826"/>
                    <a:pt x="6279" y="24786"/>
                  </a:cubicBezTo>
                  <a:cubicBezTo>
                    <a:pt x="5493" y="23904"/>
                    <a:pt x="4603" y="22891"/>
                    <a:pt x="3577" y="22287"/>
                  </a:cubicBezTo>
                  <a:cubicBezTo>
                    <a:pt x="3559" y="22276"/>
                    <a:pt x="3543" y="22275"/>
                    <a:pt x="3527" y="22275"/>
                  </a:cubicBezTo>
                  <a:cubicBezTo>
                    <a:pt x="6080" y="21858"/>
                    <a:pt x="8503" y="20951"/>
                    <a:pt x="10957" y="20148"/>
                  </a:cubicBezTo>
                  <a:cubicBezTo>
                    <a:pt x="11189" y="20072"/>
                    <a:pt x="11423" y="19998"/>
                    <a:pt x="11657" y="19924"/>
                  </a:cubicBezTo>
                  <a:cubicBezTo>
                    <a:pt x="12982" y="19622"/>
                    <a:pt x="14305" y="19309"/>
                    <a:pt x="15627" y="18995"/>
                  </a:cubicBezTo>
                  <a:cubicBezTo>
                    <a:pt x="17749" y="18490"/>
                    <a:pt x="19940" y="18064"/>
                    <a:pt x="22026" y="17386"/>
                  </a:cubicBezTo>
                  <a:cubicBezTo>
                    <a:pt x="26388" y="16496"/>
                    <a:pt x="30811" y="15638"/>
                    <a:pt x="34927" y="13980"/>
                  </a:cubicBezTo>
                  <a:close/>
                  <a:moveTo>
                    <a:pt x="37975" y="14353"/>
                  </a:moveTo>
                  <a:lnTo>
                    <a:pt x="37975" y="14353"/>
                  </a:lnTo>
                  <a:cubicBezTo>
                    <a:pt x="36457" y="16137"/>
                    <a:pt x="34745" y="17605"/>
                    <a:pt x="32704" y="18816"/>
                  </a:cubicBezTo>
                  <a:cubicBezTo>
                    <a:pt x="30363" y="20204"/>
                    <a:pt x="27835" y="21307"/>
                    <a:pt x="25299" y="22283"/>
                  </a:cubicBezTo>
                  <a:cubicBezTo>
                    <a:pt x="19815" y="24395"/>
                    <a:pt x="14052" y="25739"/>
                    <a:pt x="8203" y="26294"/>
                  </a:cubicBezTo>
                  <a:cubicBezTo>
                    <a:pt x="7918" y="26320"/>
                    <a:pt x="7905" y="26756"/>
                    <a:pt x="8174" y="26756"/>
                  </a:cubicBezTo>
                  <a:cubicBezTo>
                    <a:pt x="8180" y="26756"/>
                    <a:pt x="8185" y="26755"/>
                    <a:pt x="8191" y="26755"/>
                  </a:cubicBezTo>
                  <a:cubicBezTo>
                    <a:pt x="8194" y="26760"/>
                    <a:pt x="8195" y="26767"/>
                    <a:pt x="8199" y="26773"/>
                  </a:cubicBezTo>
                  <a:cubicBezTo>
                    <a:pt x="9314" y="28825"/>
                    <a:pt x="10128" y="31007"/>
                    <a:pt x="10962" y="33184"/>
                  </a:cubicBezTo>
                  <a:cubicBezTo>
                    <a:pt x="11825" y="35435"/>
                    <a:pt x="12667" y="37694"/>
                    <a:pt x="13518" y="39949"/>
                  </a:cubicBezTo>
                  <a:cubicBezTo>
                    <a:pt x="14349" y="42158"/>
                    <a:pt x="15191" y="44362"/>
                    <a:pt x="16028" y="46569"/>
                  </a:cubicBezTo>
                  <a:cubicBezTo>
                    <a:pt x="16446" y="47672"/>
                    <a:pt x="16863" y="48774"/>
                    <a:pt x="17283" y="49878"/>
                  </a:cubicBezTo>
                  <a:cubicBezTo>
                    <a:pt x="17476" y="50392"/>
                    <a:pt x="17653" y="50929"/>
                    <a:pt x="17853" y="51457"/>
                  </a:cubicBezTo>
                  <a:cubicBezTo>
                    <a:pt x="17484" y="51533"/>
                    <a:pt x="17087" y="51579"/>
                    <a:pt x="16734" y="51701"/>
                  </a:cubicBezTo>
                  <a:cubicBezTo>
                    <a:pt x="16593" y="51263"/>
                    <a:pt x="16440" y="50829"/>
                    <a:pt x="16282" y="50396"/>
                  </a:cubicBezTo>
                  <a:cubicBezTo>
                    <a:pt x="16328" y="50349"/>
                    <a:pt x="16301" y="50266"/>
                    <a:pt x="16232" y="50258"/>
                  </a:cubicBezTo>
                  <a:cubicBezTo>
                    <a:pt x="15606" y="48559"/>
                    <a:pt x="14877" y="46891"/>
                    <a:pt x="14224" y="45208"/>
                  </a:cubicBezTo>
                  <a:cubicBezTo>
                    <a:pt x="13389" y="43058"/>
                    <a:pt x="12563" y="40904"/>
                    <a:pt x="11749" y="38746"/>
                  </a:cubicBezTo>
                  <a:cubicBezTo>
                    <a:pt x="10113" y="34404"/>
                    <a:pt x="8526" y="30042"/>
                    <a:pt x="6943" y="25681"/>
                  </a:cubicBezTo>
                  <a:cubicBezTo>
                    <a:pt x="12570" y="25058"/>
                    <a:pt x="18129" y="23850"/>
                    <a:pt x="23487" y="22016"/>
                  </a:cubicBezTo>
                  <a:cubicBezTo>
                    <a:pt x="26116" y="21119"/>
                    <a:pt x="28631" y="19984"/>
                    <a:pt x="31054" y="18628"/>
                  </a:cubicBezTo>
                  <a:cubicBezTo>
                    <a:pt x="33405" y="17313"/>
                    <a:pt x="35782" y="15930"/>
                    <a:pt x="37975" y="14353"/>
                  </a:cubicBezTo>
                  <a:close/>
                  <a:moveTo>
                    <a:pt x="39140" y="14055"/>
                  </a:moveTo>
                  <a:cubicBezTo>
                    <a:pt x="38984" y="14266"/>
                    <a:pt x="38934" y="14617"/>
                    <a:pt x="38852" y="14818"/>
                  </a:cubicBezTo>
                  <a:cubicBezTo>
                    <a:pt x="38331" y="16085"/>
                    <a:pt x="37659" y="17294"/>
                    <a:pt x="36880" y="18421"/>
                  </a:cubicBezTo>
                  <a:cubicBezTo>
                    <a:pt x="35311" y="20689"/>
                    <a:pt x="33275" y="22622"/>
                    <a:pt x="31000" y="24171"/>
                  </a:cubicBezTo>
                  <a:cubicBezTo>
                    <a:pt x="25939" y="27618"/>
                    <a:pt x="19833" y="29053"/>
                    <a:pt x="13788" y="29387"/>
                  </a:cubicBezTo>
                  <a:cubicBezTo>
                    <a:pt x="13777" y="29388"/>
                    <a:pt x="13769" y="29389"/>
                    <a:pt x="13760" y="29391"/>
                  </a:cubicBezTo>
                  <a:cubicBezTo>
                    <a:pt x="13718" y="29375"/>
                    <a:pt x="13675" y="29368"/>
                    <a:pt x="13631" y="29368"/>
                  </a:cubicBezTo>
                  <a:cubicBezTo>
                    <a:pt x="13611" y="29368"/>
                    <a:pt x="13591" y="29370"/>
                    <a:pt x="13571" y="29372"/>
                  </a:cubicBezTo>
                  <a:cubicBezTo>
                    <a:pt x="13545" y="29374"/>
                    <a:pt x="13519" y="29376"/>
                    <a:pt x="13493" y="29376"/>
                  </a:cubicBezTo>
                  <a:cubicBezTo>
                    <a:pt x="13487" y="29376"/>
                    <a:pt x="13482" y="29376"/>
                    <a:pt x="13476" y="29376"/>
                  </a:cubicBezTo>
                  <a:cubicBezTo>
                    <a:pt x="13437" y="29351"/>
                    <a:pt x="13397" y="29326"/>
                    <a:pt x="13357" y="29301"/>
                  </a:cubicBezTo>
                  <a:cubicBezTo>
                    <a:pt x="13335" y="29288"/>
                    <a:pt x="13311" y="29282"/>
                    <a:pt x="13286" y="29282"/>
                  </a:cubicBezTo>
                  <a:cubicBezTo>
                    <a:pt x="13228" y="29282"/>
                    <a:pt x="13168" y="29316"/>
                    <a:pt x="13138" y="29365"/>
                  </a:cubicBezTo>
                  <a:cubicBezTo>
                    <a:pt x="13123" y="29362"/>
                    <a:pt x="13107" y="29360"/>
                    <a:pt x="13091" y="29360"/>
                  </a:cubicBezTo>
                  <a:cubicBezTo>
                    <a:pt x="12978" y="29360"/>
                    <a:pt x="12870" y="29445"/>
                    <a:pt x="12917" y="29587"/>
                  </a:cubicBezTo>
                  <a:cubicBezTo>
                    <a:pt x="14417" y="34071"/>
                    <a:pt x="16180" y="38482"/>
                    <a:pt x="17796" y="42926"/>
                  </a:cubicBezTo>
                  <a:cubicBezTo>
                    <a:pt x="18605" y="45152"/>
                    <a:pt x="19398" y="47382"/>
                    <a:pt x="20181" y="49616"/>
                  </a:cubicBezTo>
                  <a:cubicBezTo>
                    <a:pt x="20516" y="50568"/>
                    <a:pt x="20847" y="51521"/>
                    <a:pt x="21180" y="52474"/>
                  </a:cubicBezTo>
                  <a:cubicBezTo>
                    <a:pt x="20613" y="52599"/>
                    <a:pt x="20072" y="52669"/>
                    <a:pt x="19509" y="52669"/>
                  </a:cubicBezTo>
                  <a:cubicBezTo>
                    <a:pt x="19237" y="52669"/>
                    <a:pt x="18961" y="52653"/>
                    <a:pt x="18674" y="52619"/>
                  </a:cubicBezTo>
                  <a:cubicBezTo>
                    <a:pt x="18429" y="51552"/>
                    <a:pt x="17930" y="50505"/>
                    <a:pt x="17548" y="49491"/>
                  </a:cubicBezTo>
                  <a:cubicBezTo>
                    <a:pt x="17131" y="48388"/>
                    <a:pt x="16713" y="47284"/>
                    <a:pt x="16297" y="46181"/>
                  </a:cubicBezTo>
                  <a:cubicBezTo>
                    <a:pt x="15445" y="43925"/>
                    <a:pt x="14596" y="41669"/>
                    <a:pt x="13738" y="39415"/>
                  </a:cubicBezTo>
                  <a:cubicBezTo>
                    <a:pt x="12900" y="37210"/>
                    <a:pt x="12056" y="35007"/>
                    <a:pt x="11230" y="32796"/>
                  </a:cubicBezTo>
                  <a:cubicBezTo>
                    <a:pt x="10456" y="30729"/>
                    <a:pt x="9698" y="28643"/>
                    <a:pt x="8620" y="26710"/>
                  </a:cubicBezTo>
                  <a:cubicBezTo>
                    <a:pt x="14517" y="26111"/>
                    <a:pt x="20320" y="24729"/>
                    <a:pt x="25839" y="22557"/>
                  </a:cubicBezTo>
                  <a:cubicBezTo>
                    <a:pt x="28347" y="21570"/>
                    <a:pt x="30838" y="20463"/>
                    <a:pt x="33141" y="19054"/>
                  </a:cubicBezTo>
                  <a:cubicBezTo>
                    <a:pt x="35167" y="17816"/>
                    <a:pt x="37205" y="16262"/>
                    <a:pt x="38506" y="14238"/>
                  </a:cubicBezTo>
                  <a:cubicBezTo>
                    <a:pt x="38666" y="14197"/>
                    <a:pt x="38825" y="14150"/>
                    <a:pt x="38983" y="14100"/>
                  </a:cubicBezTo>
                  <a:cubicBezTo>
                    <a:pt x="39036" y="14085"/>
                    <a:pt x="39087" y="14072"/>
                    <a:pt x="39140" y="14055"/>
                  </a:cubicBezTo>
                  <a:close/>
                  <a:moveTo>
                    <a:pt x="39291" y="15117"/>
                  </a:moveTo>
                  <a:cubicBezTo>
                    <a:pt x="40477" y="19371"/>
                    <a:pt x="41689" y="23616"/>
                    <a:pt x="42933" y="27853"/>
                  </a:cubicBezTo>
                  <a:cubicBezTo>
                    <a:pt x="43571" y="30025"/>
                    <a:pt x="44216" y="32193"/>
                    <a:pt x="44868" y="34360"/>
                  </a:cubicBezTo>
                  <a:cubicBezTo>
                    <a:pt x="45494" y="36441"/>
                    <a:pt x="46012" y="38631"/>
                    <a:pt x="46868" y="40635"/>
                  </a:cubicBezTo>
                  <a:cubicBezTo>
                    <a:pt x="46857" y="40632"/>
                    <a:pt x="46846" y="40631"/>
                    <a:pt x="46834" y="40631"/>
                  </a:cubicBezTo>
                  <a:cubicBezTo>
                    <a:pt x="46778" y="40631"/>
                    <a:pt x="46722" y="40663"/>
                    <a:pt x="46694" y="40735"/>
                  </a:cubicBezTo>
                  <a:lnTo>
                    <a:pt x="46694" y="40734"/>
                  </a:lnTo>
                  <a:cubicBezTo>
                    <a:pt x="45750" y="43075"/>
                    <a:pt x="44015" y="44965"/>
                    <a:pt x="42211" y="46692"/>
                  </a:cubicBezTo>
                  <a:cubicBezTo>
                    <a:pt x="40474" y="48354"/>
                    <a:pt x="38553" y="49816"/>
                    <a:pt x="36493" y="51053"/>
                  </a:cubicBezTo>
                  <a:cubicBezTo>
                    <a:pt x="32281" y="53586"/>
                    <a:pt x="27576" y="55103"/>
                    <a:pt x="22694" y="55617"/>
                  </a:cubicBezTo>
                  <a:cubicBezTo>
                    <a:pt x="22689" y="55617"/>
                    <a:pt x="22684" y="55618"/>
                    <a:pt x="22678" y="55620"/>
                  </a:cubicBezTo>
                  <a:cubicBezTo>
                    <a:pt x="22431" y="54599"/>
                    <a:pt x="22016" y="53597"/>
                    <a:pt x="21665" y="52611"/>
                  </a:cubicBezTo>
                  <a:cubicBezTo>
                    <a:pt x="21740" y="52539"/>
                    <a:pt x="21686" y="52405"/>
                    <a:pt x="21587" y="52389"/>
                  </a:cubicBezTo>
                  <a:cubicBezTo>
                    <a:pt x="21214" y="51333"/>
                    <a:pt x="20839" y="50278"/>
                    <a:pt x="20463" y="49223"/>
                  </a:cubicBezTo>
                  <a:cubicBezTo>
                    <a:pt x="19686" y="47042"/>
                    <a:pt x="18905" y="44861"/>
                    <a:pt x="18126" y="42680"/>
                  </a:cubicBezTo>
                  <a:cubicBezTo>
                    <a:pt x="16598" y="38390"/>
                    <a:pt x="15141" y="34041"/>
                    <a:pt x="13420" y="29823"/>
                  </a:cubicBezTo>
                  <a:lnTo>
                    <a:pt x="13420" y="29823"/>
                  </a:lnTo>
                  <a:cubicBezTo>
                    <a:pt x="13487" y="29833"/>
                    <a:pt x="13553" y="29842"/>
                    <a:pt x="13619" y="29853"/>
                  </a:cubicBezTo>
                  <a:cubicBezTo>
                    <a:pt x="13657" y="29884"/>
                    <a:pt x="13707" y="29903"/>
                    <a:pt x="13771" y="29903"/>
                  </a:cubicBezTo>
                  <a:cubicBezTo>
                    <a:pt x="13775" y="29903"/>
                    <a:pt x="13779" y="29903"/>
                    <a:pt x="13783" y="29903"/>
                  </a:cubicBezTo>
                  <a:cubicBezTo>
                    <a:pt x="19452" y="29584"/>
                    <a:pt x="25169" y="28332"/>
                    <a:pt x="30069" y="25362"/>
                  </a:cubicBezTo>
                  <a:cubicBezTo>
                    <a:pt x="32192" y="24075"/>
                    <a:pt x="34144" y="22487"/>
                    <a:pt x="35781" y="20616"/>
                  </a:cubicBezTo>
                  <a:cubicBezTo>
                    <a:pt x="36573" y="19708"/>
                    <a:pt x="37294" y="18736"/>
                    <a:pt x="37921" y="17705"/>
                  </a:cubicBezTo>
                  <a:cubicBezTo>
                    <a:pt x="38261" y="17145"/>
                    <a:pt x="38577" y="16568"/>
                    <a:pt x="38856" y="15976"/>
                  </a:cubicBezTo>
                  <a:cubicBezTo>
                    <a:pt x="38922" y="15835"/>
                    <a:pt x="39128" y="15470"/>
                    <a:pt x="39291" y="15117"/>
                  </a:cubicBezTo>
                  <a:close/>
                  <a:moveTo>
                    <a:pt x="76046" y="0"/>
                  </a:moveTo>
                  <a:cubicBezTo>
                    <a:pt x="76031" y="0"/>
                    <a:pt x="76016" y="3"/>
                    <a:pt x="76001" y="8"/>
                  </a:cubicBezTo>
                  <a:cubicBezTo>
                    <a:pt x="73301" y="904"/>
                    <a:pt x="70651" y="1952"/>
                    <a:pt x="67954" y="2861"/>
                  </a:cubicBezTo>
                  <a:cubicBezTo>
                    <a:pt x="65254" y="3771"/>
                    <a:pt x="62537" y="4629"/>
                    <a:pt x="59816" y="5476"/>
                  </a:cubicBezTo>
                  <a:cubicBezTo>
                    <a:pt x="54438" y="7152"/>
                    <a:pt x="49057" y="8818"/>
                    <a:pt x="43679" y="10488"/>
                  </a:cubicBezTo>
                  <a:cubicBezTo>
                    <a:pt x="42664" y="9204"/>
                    <a:pt x="41328" y="8668"/>
                    <a:pt x="39852" y="8668"/>
                  </a:cubicBezTo>
                  <a:cubicBezTo>
                    <a:pt x="39257" y="8668"/>
                    <a:pt x="38639" y="8755"/>
                    <a:pt x="38011" y="8915"/>
                  </a:cubicBezTo>
                  <a:cubicBezTo>
                    <a:pt x="36028" y="9423"/>
                    <a:pt x="34497" y="10975"/>
                    <a:pt x="34125" y="13002"/>
                  </a:cubicBezTo>
                  <a:cubicBezTo>
                    <a:pt x="34124" y="13007"/>
                    <a:pt x="34125" y="13012"/>
                    <a:pt x="34124" y="13016"/>
                  </a:cubicBezTo>
                  <a:cubicBezTo>
                    <a:pt x="31338" y="13360"/>
                    <a:pt x="28572" y="14083"/>
                    <a:pt x="25824" y="14641"/>
                  </a:cubicBezTo>
                  <a:cubicBezTo>
                    <a:pt x="22942" y="15227"/>
                    <a:pt x="20059" y="15813"/>
                    <a:pt x="17177" y="16399"/>
                  </a:cubicBezTo>
                  <a:cubicBezTo>
                    <a:pt x="14295" y="16985"/>
                    <a:pt x="11414" y="17570"/>
                    <a:pt x="8532" y="18156"/>
                  </a:cubicBezTo>
                  <a:cubicBezTo>
                    <a:pt x="5757" y="18720"/>
                    <a:pt x="2904" y="19146"/>
                    <a:pt x="282" y="20256"/>
                  </a:cubicBezTo>
                  <a:cubicBezTo>
                    <a:pt x="160" y="20307"/>
                    <a:pt x="130" y="20410"/>
                    <a:pt x="156" y="20506"/>
                  </a:cubicBezTo>
                  <a:cubicBezTo>
                    <a:pt x="65" y="20536"/>
                    <a:pt x="0" y="20618"/>
                    <a:pt x="45" y="20735"/>
                  </a:cubicBezTo>
                  <a:cubicBezTo>
                    <a:pt x="1769" y="25332"/>
                    <a:pt x="3622" y="29888"/>
                    <a:pt x="5482" y="34432"/>
                  </a:cubicBezTo>
                  <a:cubicBezTo>
                    <a:pt x="6372" y="36602"/>
                    <a:pt x="7272" y="38769"/>
                    <a:pt x="8182" y="40930"/>
                  </a:cubicBezTo>
                  <a:cubicBezTo>
                    <a:pt x="8664" y="42074"/>
                    <a:pt x="9149" y="43217"/>
                    <a:pt x="9637" y="44358"/>
                  </a:cubicBezTo>
                  <a:cubicBezTo>
                    <a:pt x="10114" y="45468"/>
                    <a:pt x="10535" y="46650"/>
                    <a:pt x="11157" y="47690"/>
                  </a:cubicBezTo>
                  <a:cubicBezTo>
                    <a:pt x="11158" y="47758"/>
                    <a:pt x="11193" y="47820"/>
                    <a:pt x="11277" y="47837"/>
                  </a:cubicBezTo>
                  <a:cubicBezTo>
                    <a:pt x="11332" y="47849"/>
                    <a:pt x="11388" y="47854"/>
                    <a:pt x="11444" y="47854"/>
                  </a:cubicBezTo>
                  <a:cubicBezTo>
                    <a:pt x="11640" y="47854"/>
                    <a:pt x="11838" y="47792"/>
                    <a:pt x="12028" y="47743"/>
                  </a:cubicBezTo>
                  <a:cubicBezTo>
                    <a:pt x="12303" y="47671"/>
                    <a:pt x="12505" y="47644"/>
                    <a:pt x="12673" y="47407"/>
                  </a:cubicBezTo>
                  <a:cubicBezTo>
                    <a:pt x="12693" y="47378"/>
                    <a:pt x="12678" y="47332"/>
                    <a:pt x="12648" y="47315"/>
                  </a:cubicBezTo>
                  <a:lnTo>
                    <a:pt x="12652" y="47295"/>
                  </a:lnTo>
                  <a:cubicBezTo>
                    <a:pt x="12697" y="47382"/>
                    <a:pt x="12742" y="47467"/>
                    <a:pt x="12789" y="47551"/>
                  </a:cubicBezTo>
                  <a:cubicBezTo>
                    <a:pt x="12782" y="47579"/>
                    <a:pt x="12788" y="47610"/>
                    <a:pt x="12811" y="47641"/>
                  </a:cubicBezTo>
                  <a:cubicBezTo>
                    <a:pt x="13581" y="48669"/>
                    <a:pt x="14520" y="49633"/>
                    <a:pt x="15434" y="50534"/>
                  </a:cubicBezTo>
                  <a:cubicBezTo>
                    <a:pt x="15457" y="50558"/>
                    <a:pt x="15483" y="50568"/>
                    <a:pt x="15507" y="50568"/>
                  </a:cubicBezTo>
                  <a:cubicBezTo>
                    <a:pt x="15521" y="50568"/>
                    <a:pt x="15535" y="50564"/>
                    <a:pt x="15548" y="50558"/>
                  </a:cubicBezTo>
                  <a:cubicBezTo>
                    <a:pt x="15558" y="50573"/>
                    <a:pt x="15575" y="50585"/>
                    <a:pt x="15595" y="50593"/>
                  </a:cubicBezTo>
                  <a:cubicBezTo>
                    <a:pt x="15622" y="50604"/>
                    <a:pt x="15649" y="50608"/>
                    <a:pt x="15675" y="50608"/>
                  </a:cubicBezTo>
                  <a:cubicBezTo>
                    <a:pt x="15753" y="50608"/>
                    <a:pt x="15829" y="50569"/>
                    <a:pt x="15906" y="50542"/>
                  </a:cubicBezTo>
                  <a:lnTo>
                    <a:pt x="15929" y="50534"/>
                  </a:lnTo>
                  <a:cubicBezTo>
                    <a:pt x="16114" y="50965"/>
                    <a:pt x="16304" y="51394"/>
                    <a:pt x="16506" y="51816"/>
                  </a:cubicBezTo>
                  <a:cubicBezTo>
                    <a:pt x="16462" y="51894"/>
                    <a:pt x="16533" y="52013"/>
                    <a:pt x="16628" y="52024"/>
                  </a:cubicBezTo>
                  <a:cubicBezTo>
                    <a:pt x="16675" y="52029"/>
                    <a:pt x="16723" y="52032"/>
                    <a:pt x="16772" y="52032"/>
                  </a:cubicBezTo>
                  <a:cubicBezTo>
                    <a:pt x="17165" y="52032"/>
                    <a:pt x="17588" y="51871"/>
                    <a:pt x="17956" y="51720"/>
                  </a:cubicBezTo>
                  <a:cubicBezTo>
                    <a:pt x="18139" y="52180"/>
                    <a:pt x="18341" y="52626"/>
                    <a:pt x="18596" y="53037"/>
                  </a:cubicBezTo>
                  <a:cubicBezTo>
                    <a:pt x="18613" y="53066"/>
                    <a:pt x="18639" y="53078"/>
                    <a:pt x="18664" y="53078"/>
                  </a:cubicBezTo>
                  <a:cubicBezTo>
                    <a:pt x="18706" y="53078"/>
                    <a:pt x="18748" y="53043"/>
                    <a:pt x="18748" y="52992"/>
                  </a:cubicBezTo>
                  <a:cubicBezTo>
                    <a:pt x="19046" y="53049"/>
                    <a:pt x="19354" y="53078"/>
                    <a:pt x="19663" y="53078"/>
                  </a:cubicBezTo>
                  <a:cubicBezTo>
                    <a:pt x="20219" y="53078"/>
                    <a:pt x="20778" y="52984"/>
                    <a:pt x="21289" y="52788"/>
                  </a:cubicBezTo>
                  <a:cubicBezTo>
                    <a:pt x="21293" y="52799"/>
                    <a:pt x="21296" y="52811"/>
                    <a:pt x="21300" y="52822"/>
                  </a:cubicBezTo>
                  <a:cubicBezTo>
                    <a:pt x="21675" y="53894"/>
                    <a:pt x="21991" y="55029"/>
                    <a:pt x="22504" y="56044"/>
                  </a:cubicBezTo>
                  <a:cubicBezTo>
                    <a:pt x="22527" y="56093"/>
                    <a:pt x="22566" y="56112"/>
                    <a:pt x="22606" y="56112"/>
                  </a:cubicBezTo>
                  <a:cubicBezTo>
                    <a:pt x="22628" y="56112"/>
                    <a:pt x="22651" y="56106"/>
                    <a:pt x="22671" y="56096"/>
                  </a:cubicBezTo>
                  <a:cubicBezTo>
                    <a:pt x="22676" y="56096"/>
                    <a:pt x="22680" y="56096"/>
                    <a:pt x="22684" y="56096"/>
                  </a:cubicBezTo>
                  <a:cubicBezTo>
                    <a:pt x="22685" y="56096"/>
                    <a:pt x="22687" y="56096"/>
                    <a:pt x="22689" y="56096"/>
                  </a:cubicBezTo>
                  <a:cubicBezTo>
                    <a:pt x="27724" y="55660"/>
                    <a:pt x="32642" y="53947"/>
                    <a:pt x="36936" y="51297"/>
                  </a:cubicBezTo>
                  <a:cubicBezTo>
                    <a:pt x="39083" y="49971"/>
                    <a:pt x="41088" y="48404"/>
                    <a:pt x="42882" y="46628"/>
                  </a:cubicBezTo>
                  <a:cubicBezTo>
                    <a:pt x="43797" y="45722"/>
                    <a:pt x="44668" y="44762"/>
                    <a:pt x="45459" y="43744"/>
                  </a:cubicBezTo>
                  <a:cubicBezTo>
                    <a:pt x="46104" y="42915"/>
                    <a:pt x="46738" y="42006"/>
                    <a:pt x="46952" y="40962"/>
                  </a:cubicBezTo>
                  <a:cubicBezTo>
                    <a:pt x="46952" y="40964"/>
                    <a:pt x="46953" y="40964"/>
                    <a:pt x="46953" y="40964"/>
                  </a:cubicBezTo>
                  <a:cubicBezTo>
                    <a:pt x="48203" y="42841"/>
                    <a:pt x="50522" y="43859"/>
                    <a:pt x="52553" y="44654"/>
                  </a:cubicBezTo>
                  <a:cubicBezTo>
                    <a:pt x="54853" y="45553"/>
                    <a:pt x="57301" y="46073"/>
                    <a:pt x="59762" y="46247"/>
                  </a:cubicBezTo>
                  <a:cubicBezTo>
                    <a:pt x="60366" y="46290"/>
                    <a:pt x="60972" y="46311"/>
                    <a:pt x="61577" y="46311"/>
                  </a:cubicBezTo>
                  <a:cubicBezTo>
                    <a:pt x="63588" y="46311"/>
                    <a:pt x="65598" y="46078"/>
                    <a:pt x="67558" y="45633"/>
                  </a:cubicBezTo>
                  <a:cubicBezTo>
                    <a:pt x="70191" y="45037"/>
                    <a:pt x="73088" y="44120"/>
                    <a:pt x="75341" y="42592"/>
                  </a:cubicBezTo>
                  <a:cubicBezTo>
                    <a:pt x="75458" y="42512"/>
                    <a:pt x="75441" y="42382"/>
                    <a:pt x="75361" y="42316"/>
                  </a:cubicBezTo>
                  <a:cubicBezTo>
                    <a:pt x="75365" y="42296"/>
                    <a:pt x="75366" y="42274"/>
                    <a:pt x="75364" y="42250"/>
                  </a:cubicBezTo>
                  <a:cubicBezTo>
                    <a:pt x="75262" y="41273"/>
                    <a:pt x="75147" y="40300"/>
                    <a:pt x="75026" y="39326"/>
                  </a:cubicBezTo>
                  <a:lnTo>
                    <a:pt x="75026" y="39326"/>
                  </a:lnTo>
                  <a:cubicBezTo>
                    <a:pt x="75041" y="39329"/>
                    <a:pt x="75056" y="39331"/>
                    <a:pt x="75073" y="39331"/>
                  </a:cubicBezTo>
                  <a:cubicBezTo>
                    <a:pt x="75086" y="39331"/>
                    <a:pt x="75099" y="39330"/>
                    <a:pt x="75114" y="39327"/>
                  </a:cubicBezTo>
                  <a:cubicBezTo>
                    <a:pt x="75902" y="39204"/>
                    <a:pt x="76677" y="38889"/>
                    <a:pt x="77242" y="38316"/>
                  </a:cubicBezTo>
                  <a:cubicBezTo>
                    <a:pt x="77293" y="38295"/>
                    <a:pt x="77331" y="38256"/>
                    <a:pt x="77342" y="38202"/>
                  </a:cubicBezTo>
                  <a:cubicBezTo>
                    <a:pt x="77358" y="38166"/>
                    <a:pt x="77356" y="38128"/>
                    <a:pt x="77341" y="38095"/>
                  </a:cubicBezTo>
                  <a:cubicBezTo>
                    <a:pt x="77270" y="37490"/>
                    <a:pt x="77192" y="36884"/>
                    <a:pt x="77108" y="36279"/>
                  </a:cubicBezTo>
                  <a:lnTo>
                    <a:pt x="77108" y="36279"/>
                  </a:lnTo>
                  <a:cubicBezTo>
                    <a:pt x="77126" y="36284"/>
                    <a:pt x="77144" y="36287"/>
                    <a:pt x="77164" y="36287"/>
                  </a:cubicBezTo>
                  <a:cubicBezTo>
                    <a:pt x="77178" y="36287"/>
                    <a:pt x="77193" y="36286"/>
                    <a:pt x="77208" y="36282"/>
                  </a:cubicBezTo>
                  <a:cubicBezTo>
                    <a:pt x="77752" y="36143"/>
                    <a:pt x="78301" y="35880"/>
                    <a:pt x="78759" y="35560"/>
                  </a:cubicBezTo>
                  <a:cubicBezTo>
                    <a:pt x="78803" y="35531"/>
                    <a:pt x="78823" y="35492"/>
                    <a:pt x="78828" y="35453"/>
                  </a:cubicBezTo>
                  <a:cubicBezTo>
                    <a:pt x="78870" y="35411"/>
                    <a:pt x="78895" y="35353"/>
                    <a:pt x="78885" y="35283"/>
                  </a:cubicBezTo>
                  <a:cubicBezTo>
                    <a:pt x="78849" y="35016"/>
                    <a:pt x="78809" y="34750"/>
                    <a:pt x="78773" y="34483"/>
                  </a:cubicBezTo>
                  <a:cubicBezTo>
                    <a:pt x="79084" y="33883"/>
                    <a:pt x="79283" y="33208"/>
                    <a:pt x="79500" y="32571"/>
                  </a:cubicBezTo>
                  <a:cubicBezTo>
                    <a:pt x="79738" y="31875"/>
                    <a:pt x="79995" y="31178"/>
                    <a:pt x="80156" y="30459"/>
                  </a:cubicBezTo>
                  <a:cubicBezTo>
                    <a:pt x="80171" y="30437"/>
                    <a:pt x="80179" y="30412"/>
                    <a:pt x="80177" y="30379"/>
                  </a:cubicBezTo>
                  <a:cubicBezTo>
                    <a:pt x="80163" y="30238"/>
                    <a:pt x="80145" y="30098"/>
                    <a:pt x="80129" y="29957"/>
                  </a:cubicBezTo>
                  <a:cubicBezTo>
                    <a:pt x="80285" y="29932"/>
                    <a:pt x="80424" y="29830"/>
                    <a:pt x="80575" y="29784"/>
                  </a:cubicBezTo>
                  <a:cubicBezTo>
                    <a:pt x="80736" y="29737"/>
                    <a:pt x="80901" y="29718"/>
                    <a:pt x="81069" y="29716"/>
                  </a:cubicBezTo>
                  <a:cubicBezTo>
                    <a:pt x="81137" y="29716"/>
                    <a:pt x="81184" y="29689"/>
                    <a:pt x="81215" y="29652"/>
                  </a:cubicBezTo>
                  <a:cubicBezTo>
                    <a:pt x="81289" y="29650"/>
                    <a:pt x="81362" y="29603"/>
                    <a:pt x="81354" y="29514"/>
                  </a:cubicBezTo>
                  <a:cubicBezTo>
                    <a:pt x="81134" y="27147"/>
                    <a:pt x="80636" y="24786"/>
                    <a:pt x="80262" y="22440"/>
                  </a:cubicBezTo>
                  <a:cubicBezTo>
                    <a:pt x="79870" y="19996"/>
                    <a:pt x="79452" y="17557"/>
                    <a:pt x="79041" y="15116"/>
                  </a:cubicBezTo>
                  <a:lnTo>
                    <a:pt x="79039" y="15117"/>
                  </a:lnTo>
                  <a:cubicBezTo>
                    <a:pt x="78217" y="10235"/>
                    <a:pt x="77366" y="5359"/>
                    <a:pt x="76479" y="488"/>
                  </a:cubicBezTo>
                  <a:cubicBezTo>
                    <a:pt x="76475" y="466"/>
                    <a:pt x="76467" y="447"/>
                    <a:pt x="76459" y="430"/>
                  </a:cubicBezTo>
                  <a:cubicBezTo>
                    <a:pt x="76466" y="234"/>
                    <a:pt x="76337" y="96"/>
                    <a:pt x="76156" y="59"/>
                  </a:cubicBezTo>
                  <a:cubicBezTo>
                    <a:pt x="76129" y="24"/>
                    <a:pt x="76091" y="0"/>
                    <a:pt x="76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0" name="Google Shape;2570;p47"/>
          <p:cNvGrpSpPr/>
          <p:nvPr/>
        </p:nvGrpSpPr>
        <p:grpSpPr>
          <a:xfrm>
            <a:off x="508550" y="820688"/>
            <a:ext cx="1375026" cy="1294210"/>
            <a:chOff x="1585000" y="1511350"/>
            <a:chExt cx="1040425" cy="979275"/>
          </a:xfrm>
        </p:grpSpPr>
        <p:sp>
          <p:nvSpPr>
            <p:cNvPr id="2571" name="Google Shape;2571;p47"/>
            <p:cNvSpPr/>
            <p:nvPr/>
          </p:nvSpPr>
          <p:spPr>
            <a:xfrm>
              <a:off x="2119650" y="2268400"/>
              <a:ext cx="9375" cy="6600"/>
            </a:xfrm>
            <a:custGeom>
              <a:avLst/>
              <a:gdLst/>
              <a:ahLst/>
              <a:cxnLst/>
              <a:rect l="l" t="t" r="r" b="b"/>
              <a:pathLst>
                <a:path w="375" h="264" extrusionOk="0">
                  <a:moveTo>
                    <a:pt x="375" y="0"/>
                  </a:moveTo>
                  <a:lnTo>
                    <a:pt x="375" y="0"/>
                  </a:lnTo>
                  <a:cubicBezTo>
                    <a:pt x="369" y="1"/>
                    <a:pt x="364" y="1"/>
                    <a:pt x="358" y="1"/>
                  </a:cubicBezTo>
                  <a:cubicBezTo>
                    <a:pt x="242" y="65"/>
                    <a:pt x="123" y="116"/>
                    <a:pt x="0" y="150"/>
                  </a:cubicBezTo>
                  <a:cubicBezTo>
                    <a:pt x="30" y="181"/>
                    <a:pt x="45" y="222"/>
                    <a:pt x="43" y="264"/>
                  </a:cubicBezTo>
                  <a:cubicBezTo>
                    <a:pt x="153" y="175"/>
                    <a:pt x="265" y="89"/>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7"/>
            <p:cNvSpPr/>
            <p:nvPr/>
          </p:nvSpPr>
          <p:spPr>
            <a:xfrm>
              <a:off x="1942850" y="1610325"/>
              <a:ext cx="646800" cy="314100"/>
            </a:xfrm>
            <a:custGeom>
              <a:avLst/>
              <a:gdLst/>
              <a:ahLst/>
              <a:cxnLst/>
              <a:rect l="l" t="t" r="r" b="b"/>
              <a:pathLst>
                <a:path w="25872" h="12564" extrusionOk="0">
                  <a:moveTo>
                    <a:pt x="1" y="1"/>
                  </a:moveTo>
                  <a:lnTo>
                    <a:pt x="1" y="1"/>
                  </a:lnTo>
                  <a:cubicBezTo>
                    <a:pt x="923" y="339"/>
                    <a:pt x="1840" y="692"/>
                    <a:pt x="2751" y="1057"/>
                  </a:cubicBezTo>
                  <a:cubicBezTo>
                    <a:pt x="3693" y="1326"/>
                    <a:pt x="4634" y="1596"/>
                    <a:pt x="5576" y="1863"/>
                  </a:cubicBezTo>
                  <a:cubicBezTo>
                    <a:pt x="6561" y="2141"/>
                    <a:pt x="7545" y="2421"/>
                    <a:pt x="8530" y="2701"/>
                  </a:cubicBezTo>
                  <a:cubicBezTo>
                    <a:pt x="8534" y="2702"/>
                    <a:pt x="8539" y="2702"/>
                    <a:pt x="8545" y="2705"/>
                  </a:cubicBezTo>
                  <a:cubicBezTo>
                    <a:pt x="8549" y="2707"/>
                    <a:pt x="8554" y="2708"/>
                    <a:pt x="8560" y="2711"/>
                  </a:cubicBezTo>
                  <a:cubicBezTo>
                    <a:pt x="13710" y="4174"/>
                    <a:pt x="18859" y="5652"/>
                    <a:pt x="23995" y="7164"/>
                  </a:cubicBezTo>
                  <a:cubicBezTo>
                    <a:pt x="24088" y="7191"/>
                    <a:pt x="24127" y="7265"/>
                    <a:pt x="24127" y="7340"/>
                  </a:cubicBezTo>
                  <a:cubicBezTo>
                    <a:pt x="24211" y="7346"/>
                    <a:pt x="24273" y="7427"/>
                    <a:pt x="24283" y="7517"/>
                  </a:cubicBezTo>
                  <a:cubicBezTo>
                    <a:pt x="24970" y="7619"/>
                    <a:pt x="25289" y="8969"/>
                    <a:pt x="25358" y="9522"/>
                  </a:cubicBezTo>
                  <a:cubicBezTo>
                    <a:pt x="25492" y="10592"/>
                    <a:pt x="25173" y="11624"/>
                    <a:pt x="24686" y="12563"/>
                  </a:cubicBezTo>
                  <a:cubicBezTo>
                    <a:pt x="25496" y="11916"/>
                    <a:pt x="25872" y="11260"/>
                    <a:pt x="25860" y="10086"/>
                  </a:cubicBezTo>
                  <a:cubicBezTo>
                    <a:pt x="25853" y="9322"/>
                    <a:pt x="25718" y="8559"/>
                    <a:pt x="25265" y="8004"/>
                  </a:cubicBezTo>
                  <a:cubicBezTo>
                    <a:pt x="25205" y="7947"/>
                    <a:pt x="25143" y="7890"/>
                    <a:pt x="25077" y="7839"/>
                  </a:cubicBezTo>
                  <a:cubicBezTo>
                    <a:pt x="24908" y="7706"/>
                    <a:pt x="24736" y="7628"/>
                    <a:pt x="24613" y="7482"/>
                  </a:cubicBezTo>
                  <a:cubicBezTo>
                    <a:pt x="24588" y="7468"/>
                    <a:pt x="24567" y="7454"/>
                    <a:pt x="24541" y="7442"/>
                  </a:cubicBezTo>
                  <a:cubicBezTo>
                    <a:pt x="24469" y="7410"/>
                    <a:pt x="24461" y="7334"/>
                    <a:pt x="24488" y="7275"/>
                  </a:cubicBezTo>
                  <a:cubicBezTo>
                    <a:pt x="23797" y="7006"/>
                    <a:pt x="23102" y="6747"/>
                    <a:pt x="22403" y="6501"/>
                  </a:cubicBezTo>
                  <a:cubicBezTo>
                    <a:pt x="18914" y="5537"/>
                    <a:pt x="15441" y="4496"/>
                    <a:pt x="11973" y="3450"/>
                  </a:cubicBezTo>
                  <a:cubicBezTo>
                    <a:pt x="11477" y="3311"/>
                    <a:pt x="10980" y="3172"/>
                    <a:pt x="10485" y="3026"/>
                  </a:cubicBezTo>
                  <a:cubicBezTo>
                    <a:pt x="7917" y="2272"/>
                    <a:pt x="5347" y="1529"/>
                    <a:pt x="2772" y="794"/>
                  </a:cubicBezTo>
                  <a:cubicBezTo>
                    <a:pt x="1848" y="531"/>
                    <a:pt x="925" y="26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3" name="Google Shape;2573;p47"/>
            <p:cNvGrpSpPr/>
            <p:nvPr/>
          </p:nvGrpSpPr>
          <p:grpSpPr>
            <a:xfrm>
              <a:off x="1585000" y="1719300"/>
              <a:ext cx="982175" cy="763825"/>
              <a:chOff x="1585000" y="1719300"/>
              <a:chExt cx="982175" cy="763825"/>
            </a:xfrm>
          </p:grpSpPr>
          <p:sp>
            <p:nvSpPr>
              <p:cNvPr id="2574" name="Google Shape;2574;p47"/>
              <p:cNvSpPr/>
              <p:nvPr/>
            </p:nvSpPr>
            <p:spPr>
              <a:xfrm>
                <a:off x="1885275" y="2101475"/>
                <a:ext cx="678150" cy="363250"/>
              </a:xfrm>
              <a:custGeom>
                <a:avLst/>
                <a:gdLst/>
                <a:ahLst/>
                <a:cxnLst/>
                <a:rect l="l" t="t" r="r" b="b"/>
                <a:pathLst>
                  <a:path w="27126" h="14530" extrusionOk="0">
                    <a:moveTo>
                      <a:pt x="25686" y="864"/>
                    </a:moveTo>
                    <a:cubicBezTo>
                      <a:pt x="25742" y="864"/>
                      <a:pt x="25758" y="951"/>
                      <a:pt x="25697" y="972"/>
                    </a:cubicBezTo>
                    <a:cubicBezTo>
                      <a:pt x="24150" y="1515"/>
                      <a:pt x="22567" y="1962"/>
                      <a:pt x="20995" y="2428"/>
                    </a:cubicBezTo>
                    <a:cubicBezTo>
                      <a:pt x="19425" y="2895"/>
                      <a:pt x="17845" y="3382"/>
                      <a:pt x="16235" y="3690"/>
                    </a:cubicBezTo>
                    <a:cubicBezTo>
                      <a:pt x="16234" y="3690"/>
                      <a:pt x="16233" y="3690"/>
                      <a:pt x="16233" y="3690"/>
                    </a:cubicBezTo>
                    <a:cubicBezTo>
                      <a:pt x="16216" y="3690"/>
                      <a:pt x="16209" y="3667"/>
                      <a:pt x="16227" y="3660"/>
                    </a:cubicBezTo>
                    <a:cubicBezTo>
                      <a:pt x="17784" y="3146"/>
                      <a:pt x="19386" y="2761"/>
                      <a:pt x="20962" y="2309"/>
                    </a:cubicBezTo>
                    <a:cubicBezTo>
                      <a:pt x="22540" y="1858"/>
                      <a:pt x="24096" y="1333"/>
                      <a:pt x="25669" y="866"/>
                    </a:cubicBezTo>
                    <a:cubicBezTo>
                      <a:pt x="25675" y="864"/>
                      <a:pt x="25681" y="864"/>
                      <a:pt x="25686" y="864"/>
                    </a:cubicBezTo>
                    <a:close/>
                    <a:moveTo>
                      <a:pt x="25452" y="2584"/>
                    </a:moveTo>
                    <a:cubicBezTo>
                      <a:pt x="25502" y="2584"/>
                      <a:pt x="25515" y="2661"/>
                      <a:pt x="25462" y="2681"/>
                    </a:cubicBezTo>
                    <a:cubicBezTo>
                      <a:pt x="23854" y="3291"/>
                      <a:pt x="22198" y="3825"/>
                      <a:pt x="20553" y="4328"/>
                    </a:cubicBezTo>
                    <a:cubicBezTo>
                      <a:pt x="20549" y="4330"/>
                      <a:pt x="20544" y="4330"/>
                      <a:pt x="20541" y="4330"/>
                    </a:cubicBezTo>
                    <a:cubicBezTo>
                      <a:pt x="20503" y="4330"/>
                      <a:pt x="20494" y="4271"/>
                      <a:pt x="20533" y="4257"/>
                    </a:cubicBezTo>
                    <a:cubicBezTo>
                      <a:pt x="22146" y="3659"/>
                      <a:pt x="23786" y="3077"/>
                      <a:pt x="25436" y="2586"/>
                    </a:cubicBezTo>
                    <a:cubicBezTo>
                      <a:pt x="25442" y="2585"/>
                      <a:pt x="25447" y="2584"/>
                      <a:pt x="25452" y="2584"/>
                    </a:cubicBezTo>
                    <a:close/>
                    <a:moveTo>
                      <a:pt x="18734" y="5000"/>
                    </a:moveTo>
                    <a:cubicBezTo>
                      <a:pt x="18780" y="5000"/>
                      <a:pt x="18797" y="5067"/>
                      <a:pt x="18748" y="5080"/>
                    </a:cubicBezTo>
                    <a:cubicBezTo>
                      <a:pt x="16391" y="5686"/>
                      <a:pt x="14035" y="6248"/>
                      <a:pt x="11710" y="6972"/>
                    </a:cubicBezTo>
                    <a:cubicBezTo>
                      <a:pt x="11706" y="6973"/>
                      <a:pt x="11702" y="6974"/>
                      <a:pt x="11698" y="6974"/>
                    </a:cubicBezTo>
                    <a:cubicBezTo>
                      <a:pt x="11662" y="6974"/>
                      <a:pt x="11650" y="6914"/>
                      <a:pt x="11692" y="6900"/>
                    </a:cubicBezTo>
                    <a:cubicBezTo>
                      <a:pt x="13985" y="6128"/>
                      <a:pt x="16338" y="5424"/>
                      <a:pt x="18726" y="5000"/>
                    </a:cubicBezTo>
                    <a:cubicBezTo>
                      <a:pt x="18729" y="5000"/>
                      <a:pt x="18731" y="5000"/>
                      <a:pt x="18734" y="5000"/>
                    </a:cubicBezTo>
                    <a:close/>
                    <a:moveTo>
                      <a:pt x="5482" y="7051"/>
                    </a:moveTo>
                    <a:cubicBezTo>
                      <a:pt x="5515" y="7051"/>
                      <a:pt x="5526" y="7103"/>
                      <a:pt x="5490" y="7113"/>
                    </a:cubicBezTo>
                    <a:cubicBezTo>
                      <a:pt x="4295" y="7429"/>
                      <a:pt x="3100" y="7744"/>
                      <a:pt x="1896" y="8023"/>
                    </a:cubicBezTo>
                    <a:cubicBezTo>
                      <a:pt x="1893" y="8023"/>
                      <a:pt x="1890" y="8024"/>
                      <a:pt x="1887" y="8024"/>
                    </a:cubicBezTo>
                    <a:cubicBezTo>
                      <a:pt x="1851" y="8024"/>
                      <a:pt x="1838" y="7967"/>
                      <a:pt x="1878" y="7956"/>
                    </a:cubicBezTo>
                    <a:cubicBezTo>
                      <a:pt x="3071" y="7631"/>
                      <a:pt x="4272" y="7341"/>
                      <a:pt x="5474" y="7052"/>
                    </a:cubicBezTo>
                    <a:cubicBezTo>
                      <a:pt x="5477" y="7051"/>
                      <a:pt x="5479" y="7051"/>
                      <a:pt x="5482" y="7051"/>
                    </a:cubicBezTo>
                    <a:close/>
                    <a:moveTo>
                      <a:pt x="25203" y="4976"/>
                    </a:moveTo>
                    <a:cubicBezTo>
                      <a:pt x="25251" y="4976"/>
                      <a:pt x="25268" y="5046"/>
                      <a:pt x="25217" y="5062"/>
                    </a:cubicBezTo>
                    <a:cubicBezTo>
                      <a:pt x="23045" y="5766"/>
                      <a:pt x="20803" y="6269"/>
                      <a:pt x="18621" y="6946"/>
                    </a:cubicBezTo>
                    <a:cubicBezTo>
                      <a:pt x="16437" y="7624"/>
                      <a:pt x="14270" y="8355"/>
                      <a:pt x="12111" y="9105"/>
                    </a:cubicBezTo>
                    <a:cubicBezTo>
                      <a:pt x="12109" y="9105"/>
                      <a:pt x="12107" y="9106"/>
                      <a:pt x="12105" y="9106"/>
                    </a:cubicBezTo>
                    <a:cubicBezTo>
                      <a:pt x="12091" y="9106"/>
                      <a:pt x="12087" y="9082"/>
                      <a:pt x="12103" y="9076"/>
                    </a:cubicBezTo>
                    <a:cubicBezTo>
                      <a:pt x="14241" y="8261"/>
                      <a:pt x="16407" y="7524"/>
                      <a:pt x="18592" y="6845"/>
                    </a:cubicBezTo>
                    <a:cubicBezTo>
                      <a:pt x="20757" y="6171"/>
                      <a:pt x="22966" y="5414"/>
                      <a:pt x="25193" y="4977"/>
                    </a:cubicBezTo>
                    <a:cubicBezTo>
                      <a:pt x="25196" y="4977"/>
                      <a:pt x="25200" y="4976"/>
                      <a:pt x="25203" y="4976"/>
                    </a:cubicBezTo>
                    <a:close/>
                    <a:moveTo>
                      <a:pt x="25208" y="4101"/>
                    </a:moveTo>
                    <a:cubicBezTo>
                      <a:pt x="25272" y="4101"/>
                      <a:pt x="25292" y="4202"/>
                      <a:pt x="25223" y="4225"/>
                    </a:cubicBezTo>
                    <a:cubicBezTo>
                      <a:pt x="21777" y="5432"/>
                      <a:pt x="18238" y="6426"/>
                      <a:pt x="14734" y="7445"/>
                    </a:cubicBezTo>
                    <a:cubicBezTo>
                      <a:pt x="11237" y="8465"/>
                      <a:pt x="7714" y="9571"/>
                      <a:pt x="4147" y="10323"/>
                    </a:cubicBezTo>
                    <a:cubicBezTo>
                      <a:pt x="4145" y="10324"/>
                      <a:pt x="4142" y="10324"/>
                      <a:pt x="4140" y="10324"/>
                    </a:cubicBezTo>
                    <a:cubicBezTo>
                      <a:pt x="4109" y="10324"/>
                      <a:pt x="4098" y="10278"/>
                      <a:pt x="4132" y="10268"/>
                    </a:cubicBezTo>
                    <a:cubicBezTo>
                      <a:pt x="7616" y="9173"/>
                      <a:pt x="11187" y="8327"/>
                      <a:pt x="14696" y="7306"/>
                    </a:cubicBezTo>
                    <a:cubicBezTo>
                      <a:pt x="18208" y="6285"/>
                      <a:pt x="21680" y="5129"/>
                      <a:pt x="25189" y="4104"/>
                    </a:cubicBezTo>
                    <a:cubicBezTo>
                      <a:pt x="25196" y="4102"/>
                      <a:pt x="25202" y="4101"/>
                      <a:pt x="25208" y="4101"/>
                    </a:cubicBezTo>
                    <a:close/>
                    <a:moveTo>
                      <a:pt x="24403" y="3654"/>
                    </a:moveTo>
                    <a:cubicBezTo>
                      <a:pt x="24450" y="3654"/>
                      <a:pt x="24463" y="3727"/>
                      <a:pt x="24414" y="3744"/>
                    </a:cubicBezTo>
                    <a:cubicBezTo>
                      <a:pt x="20453" y="5131"/>
                      <a:pt x="16398" y="6289"/>
                      <a:pt x="12366" y="7455"/>
                    </a:cubicBezTo>
                    <a:cubicBezTo>
                      <a:pt x="8334" y="8623"/>
                      <a:pt x="4281" y="9766"/>
                      <a:pt x="189" y="10707"/>
                    </a:cubicBezTo>
                    <a:cubicBezTo>
                      <a:pt x="186" y="10708"/>
                      <a:pt x="182" y="10708"/>
                      <a:pt x="179" y="10708"/>
                    </a:cubicBezTo>
                    <a:cubicBezTo>
                      <a:pt x="139" y="10708"/>
                      <a:pt x="126" y="10648"/>
                      <a:pt x="169" y="10637"/>
                    </a:cubicBezTo>
                    <a:cubicBezTo>
                      <a:pt x="4219" y="9517"/>
                      <a:pt x="8288" y="8469"/>
                      <a:pt x="12327" y="7313"/>
                    </a:cubicBezTo>
                    <a:cubicBezTo>
                      <a:pt x="16368" y="6155"/>
                      <a:pt x="20361" y="4850"/>
                      <a:pt x="24390" y="3656"/>
                    </a:cubicBezTo>
                    <a:cubicBezTo>
                      <a:pt x="24395" y="3655"/>
                      <a:pt x="24399" y="3654"/>
                      <a:pt x="24403" y="3654"/>
                    </a:cubicBezTo>
                    <a:close/>
                    <a:moveTo>
                      <a:pt x="26751" y="1"/>
                    </a:moveTo>
                    <a:lnTo>
                      <a:pt x="26751" y="1"/>
                    </a:lnTo>
                    <a:cubicBezTo>
                      <a:pt x="25348" y="348"/>
                      <a:pt x="23951" y="718"/>
                      <a:pt x="22565" y="1127"/>
                    </a:cubicBezTo>
                    <a:cubicBezTo>
                      <a:pt x="20565" y="1720"/>
                      <a:pt x="18604" y="2431"/>
                      <a:pt x="16611" y="3038"/>
                    </a:cubicBezTo>
                    <a:cubicBezTo>
                      <a:pt x="16610" y="3039"/>
                      <a:pt x="16609" y="3039"/>
                      <a:pt x="16607" y="3039"/>
                    </a:cubicBezTo>
                    <a:cubicBezTo>
                      <a:pt x="16605" y="3039"/>
                      <a:pt x="16604" y="3039"/>
                      <a:pt x="16602" y="3039"/>
                    </a:cubicBezTo>
                    <a:cubicBezTo>
                      <a:pt x="15466" y="3863"/>
                      <a:pt x="14331" y="4691"/>
                      <a:pt x="13193" y="5511"/>
                    </a:cubicBezTo>
                    <a:cubicBezTo>
                      <a:pt x="17168" y="4132"/>
                      <a:pt x="21175" y="2703"/>
                      <a:pt x="25221" y="1555"/>
                    </a:cubicBezTo>
                    <a:cubicBezTo>
                      <a:pt x="25226" y="1553"/>
                      <a:pt x="25231" y="1552"/>
                      <a:pt x="25235" y="1552"/>
                    </a:cubicBezTo>
                    <a:cubicBezTo>
                      <a:pt x="25277" y="1552"/>
                      <a:pt x="25290" y="1619"/>
                      <a:pt x="25244" y="1636"/>
                    </a:cubicBezTo>
                    <a:cubicBezTo>
                      <a:pt x="21221" y="3146"/>
                      <a:pt x="17057" y="4400"/>
                      <a:pt x="12956" y="5682"/>
                    </a:cubicBezTo>
                    <a:cubicBezTo>
                      <a:pt x="12875" y="5740"/>
                      <a:pt x="12794" y="5799"/>
                      <a:pt x="12711" y="5858"/>
                    </a:cubicBezTo>
                    <a:cubicBezTo>
                      <a:pt x="11640" y="6627"/>
                      <a:pt x="10449" y="7795"/>
                      <a:pt x="9105" y="8019"/>
                    </a:cubicBezTo>
                    <a:cubicBezTo>
                      <a:pt x="9096" y="8020"/>
                      <a:pt x="9089" y="8021"/>
                      <a:pt x="9081" y="8021"/>
                    </a:cubicBezTo>
                    <a:cubicBezTo>
                      <a:pt x="8988" y="8021"/>
                      <a:pt x="8941" y="7926"/>
                      <a:pt x="8975" y="7858"/>
                    </a:cubicBezTo>
                    <a:lnTo>
                      <a:pt x="8975" y="7858"/>
                    </a:lnTo>
                    <a:cubicBezTo>
                      <a:pt x="8967" y="7861"/>
                      <a:pt x="8959" y="7863"/>
                      <a:pt x="8950" y="7863"/>
                    </a:cubicBezTo>
                    <a:cubicBezTo>
                      <a:pt x="8944" y="7863"/>
                      <a:pt x="8938" y="7862"/>
                      <a:pt x="8932" y="7860"/>
                    </a:cubicBezTo>
                    <a:cubicBezTo>
                      <a:pt x="7295" y="7345"/>
                      <a:pt x="5656" y="6835"/>
                      <a:pt x="4017" y="6330"/>
                    </a:cubicBezTo>
                    <a:lnTo>
                      <a:pt x="4017" y="6330"/>
                    </a:lnTo>
                    <a:cubicBezTo>
                      <a:pt x="4061" y="6400"/>
                      <a:pt x="4017" y="6511"/>
                      <a:pt x="3927" y="6534"/>
                    </a:cubicBezTo>
                    <a:cubicBezTo>
                      <a:pt x="3912" y="6546"/>
                      <a:pt x="3894" y="6555"/>
                      <a:pt x="3873" y="6562"/>
                    </a:cubicBezTo>
                    <a:cubicBezTo>
                      <a:pt x="3852" y="6568"/>
                      <a:pt x="3831" y="6574"/>
                      <a:pt x="3810" y="6580"/>
                    </a:cubicBezTo>
                    <a:cubicBezTo>
                      <a:pt x="3781" y="6621"/>
                      <a:pt x="3733" y="6648"/>
                      <a:pt x="3680" y="6648"/>
                    </a:cubicBezTo>
                    <a:cubicBezTo>
                      <a:pt x="3660" y="6648"/>
                      <a:pt x="3639" y="6644"/>
                      <a:pt x="3618" y="6635"/>
                    </a:cubicBezTo>
                    <a:cubicBezTo>
                      <a:pt x="2906" y="6846"/>
                      <a:pt x="2188" y="7072"/>
                      <a:pt x="1456" y="7202"/>
                    </a:cubicBezTo>
                    <a:cubicBezTo>
                      <a:pt x="1453" y="7326"/>
                      <a:pt x="1421" y="7455"/>
                      <a:pt x="1379" y="7539"/>
                    </a:cubicBezTo>
                    <a:cubicBezTo>
                      <a:pt x="1276" y="7740"/>
                      <a:pt x="1087" y="7897"/>
                      <a:pt x="868" y="7940"/>
                    </a:cubicBezTo>
                    <a:cubicBezTo>
                      <a:pt x="915" y="7988"/>
                      <a:pt x="939" y="8054"/>
                      <a:pt x="912" y="8125"/>
                    </a:cubicBezTo>
                    <a:cubicBezTo>
                      <a:pt x="766" y="8510"/>
                      <a:pt x="616" y="8872"/>
                      <a:pt x="480" y="9232"/>
                    </a:cubicBezTo>
                    <a:cubicBezTo>
                      <a:pt x="2653" y="8708"/>
                      <a:pt x="4854" y="8380"/>
                      <a:pt x="6898" y="7432"/>
                    </a:cubicBezTo>
                    <a:cubicBezTo>
                      <a:pt x="6907" y="7428"/>
                      <a:pt x="6916" y="7426"/>
                      <a:pt x="6925" y="7426"/>
                    </a:cubicBezTo>
                    <a:cubicBezTo>
                      <a:pt x="6980" y="7426"/>
                      <a:pt x="7016" y="7502"/>
                      <a:pt x="6957" y="7535"/>
                    </a:cubicBezTo>
                    <a:cubicBezTo>
                      <a:pt x="5021" y="8600"/>
                      <a:pt x="2600" y="8949"/>
                      <a:pt x="436" y="9347"/>
                    </a:cubicBezTo>
                    <a:cubicBezTo>
                      <a:pt x="189" y="10019"/>
                      <a:pt x="1" y="10688"/>
                      <a:pt x="6" y="11486"/>
                    </a:cubicBezTo>
                    <a:cubicBezTo>
                      <a:pt x="9" y="11816"/>
                      <a:pt x="37" y="12136"/>
                      <a:pt x="97" y="12445"/>
                    </a:cubicBezTo>
                    <a:cubicBezTo>
                      <a:pt x="178" y="12289"/>
                      <a:pt x="413" y="12255"/>
                      <a:pt x="596" y="12204"/>
                    </a:cubicBezTo>
                    <a:cubicBezTo>
                      <a:pt x="1386" y="11980"/>
                      <a:pt x="2181" y="11771"/>
                      <a:pt x="2976" y="11562"/>
                    </a:cubicBezTo>
                    <a:cubicBezTo>
                      <a:pt x="4664" y="11115"/>
                      <a:pt x="6354" y="10675"/>
                      <a:pt x="8051" y="10265"/>
                    </a:cubicBezTo>
                    <a:cubicBezTo>
                      <a:pt x="8055" y="10264"/>
                      <a:pt x="8058" y="10264"/>
                      <a:pt x="8062" y="10264"/>
                    </a:cubicBezTo>
                    <a:cubicBezTo>
                      <a:pt x="8107" y="10264"/>
                      <a:pt x="8123" y="10333"/>
                      <a:pt x="8074" y="10347"/>
                    </a:cubicBezTo>
                    <a:cubicBezTo>
                      <a:pt x="6739" y="10726"/>
                      <a:pt x="5398" y="11076"/>
                      <a:pt x="4059" y="11433"/>
                    </a:cubicBezTo>
                    <a:cubicBezTo>
                      <a:pt x="3414" y="11606"/>
                      <a:pt x="2768" y="11774"/>
                      <a:pt x="2121" y="11940"/>
                    </a:cubicBezTo>
                    <a:cubicBezTo>
                      <a:pt x="1797" y="12024"/>
                      <a:pt x="300" y="12226"/>
                      <a:pt x="119" y="12550"/>
                    </a:cubicBezTo>
                    <a:cubicBezTo>
                      <a:pt x="281" y="13295"/>
                      <a:pt x="637" y="13959"/>
                      <a:pt x="1268" y="14483"/>
                    </a:cubicBezTo>
                    <a:cubicBezTo>
                      <a:pt x="1284" y="14496"/>
                      <a:pt x="1294" y="14512"/>
                      <a:pt x="1301" y="14530"/>
                    </a:cubicBezTo>
                    <a:cubicBezTo>
                      <a:pt x="2021" y="14185"/>
                      <a:pt x="2792" y="13939"/>
                      <a:pt x="3551" y="13692"/>
                    </a:cubicBezTo>
                    <a:cubicBezTo>
                      <a:pt x="4465" y="13391"/>
                      <a:pt x="5417" y="13052"/>
                      <a:pt x="6372" y="12892"/>
                    </a:cubicBezTo>
                    <a:cubicBezTo>
                      <a:pt x="8923" y="12043"/>
                      <a:pt x="11491" y="11240"/>
                      <a:pt x="14051" y="10431"/>
                    </a:cubicBezTo>
                    <a:cubicBezTo>
                      <a:pt x="18389" y="9061"/>
                      <a:pt x="22740" y="7733"/>
                      <a:pt x="27125" y="6520"/>
                    </a:cubicBezTo>
                    <a:cubicBezTo>
                      <a:pt x="27113" y="6508"/>
                      <a:pt x="27101" y="6496"/>
                      <a:pt x="27093" y="6481"/>
                    </a:cubicBezTo>
                    <a:cubicBezTo>
                      <a:pt x="27028" y="6468"/>
                      <a:pt x="26968" y="6432"/>
                      <a:pt x="26929" y="6359"/>
                    </a:cubicBezTo>
                    <a:cubicBezTo>
                      <a:pt x="26905" y="6312"/>
                      <a:pt x="26902" y="6261"/>
                      <a:pt x="26914" y="6213"/>
                    </a:cubicBezTo>
                    <a:cubicBezTo>
                      <a:pt x="26894" y="6185"/>
                      <a:pt x="26874" y="6157"/>
                      <a:pt x="26854" y="6127"/>
                    </a:cubicBezTo>
                    <a:cubicBezTo>
                      <a:pt x="26851" y="6125"/>
                      <a:pt x="26848" y="6123"/>
                      <a:pt x="26845" y="6120"/>
                    </a:cubicBezTo>
                    <a:cubicBezTo>
                      <a:pt x="26790" y="6071"/>
                      <a:pt x="26757" y="6016"/>
                      <a:pt x="26740" y="5954"/>
                    </a:cubicBezTo>
                    <a:cubicBezTo>
                      <a:pt x="26605" y="5739"/>
                      <a:pt x="26482" y="5507"/>
                      <a:pt x="26371" y="5267"/>
                    </a:cubicBezTo>
                    <a:cubicBezTo>
                      <a:pt x="26368" y="5295"/>
                      <a:pt x="26352" y="5321"/>
                      <a:pt x="26318" y="5333"/>
                    </a:cubicBezTo>
                    <a:cubicBezTo>
                      <a:pt x="18999" y="7704"/>
                      <a:pt x="11675" y="10080"/>
                      <a:pt x="4309" y="12301"/>
                    </a:cubicBezTo>
                    <a:cubicBezTo>
                      <a:pt x="4305" y="12303"/>
                      <a:pt x="4301" y="12303"/>
                      <a:pt x="4297" y="12303"/>
                    </a:cubicBezTo>
                    <a:cubicBezTo>
                      <a:pt x="4255" y="12303"/>
                      <a:pt x="4242" y="12238"/>
                      <a:pt x="4288" y="12222"/>
                    </a:cubicBezTo>
                    <a:cubicBezTo>
                      <a:pt x="11582" y="9777"/>
                      <a:pt x="18934" y="7480"/>
                      <a:pt x="26277" y="5184"/>
                    </a:cubicBezTo>
                    <a:cubicBezTo>
                      <a:pt x="26286" y="5181"/>
                      <a:pt x="26293" y="5180"/>
                      <a:pt x="26300" y="5180"/>
                    </a:cubicBezTo>
                    <a:cubicBezTo>
                      <a:pt x="26315" y="5180"/>
                      <a:pt x="26327" y="5185"/>
                      <a:pt x="26338" y="5192"/>
                    </a:cubicBezTo>
                    <a:cubicBezTo>
                      <a:pt x="25593" y="3503"/>
                      <a:pt x="25507" y="1310"/>
                      <a:pt x="26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7"/>
              <p:cNvSpPr/>
              <p:nvPr/>
            </p:nvSpPr>
            <p:spPr>
              <a:xfrm>
                <a:off x="1755200" y="2188750"/>
                <a:ext cx="158200" cy="105250"/>
              </a:xfrm>
              <a:custGeom>
                <a:avLst/>
                <a:gdLst/>
                <a:ahLst/>
                <a:cxnLst/>
                <a:rect l="l" t="t" r="r" b="b"/>
                <a:pathLst>
                  <a:path w="6328" h="4210" extrusionOk="0">
                    <a:moveTo>
                      <a:pt x="0" y="0"/>
                    </a:moveTo>
                    <a:lnTo>
                      <a:pt x="0" y="0"/>
                    </a:lnTo>
                    <a:cubicBezTo>
                      <a:pt x="1987" y="1282"/>
                      <a:pt x="3907" y="2702"/>
                      <a:pt x="5837" y="4066"/>
                    </a:cubicBezTo>
                    <a:cubicBezTo>
                      <a:pt x="5867" y="4088"/>
                      <a:pt x="5883" y="4117"/>
                      <a:pt x="5891" y="4146"/>
                    </a:cubicBezTo>
                    <a:cubicBezTo>
                      <a:pt x="5925" y="4158"/>
                      <a:pt x="5953" y="4181"/>
                      <a:pt x="5975" y="4210"/>
                    </a:cubicBezTo>
                    <a:cubicBezTo>
                      <a:pt x="6136" y="4185"/>
                      <a:pt x="6249" y="4064"/>
                      <a:pt x="6302" y="3908"/>
                    </a:cubicBezTo>
                    <a:cubicBezTo>
                      <a:pt x="6316" y="3868"/>
                      <a:pt x="6325" y="3827"/>
                      <a:pt x="6328" y="3787"/>
                    </a:cubicBezTo>
                    <a:cubicBezTo>
                      <a:pt x="6321" y="3784"/>
                      <a:pt x="6316" y="3784"/>
                      <a:pt x="6309" y="3778"/>
                    </a:cubicBezTo>
                    <a:cubicBezTo>
                      <a:pt x="4682" y="2729"/>
                      <a:pt x="3061" y="1678"/>
                      <a:pt x="1503" y="529"/>
                    </a:cubicBezTo>
                    <a:cubicBezTo>
                      <a:pt x="1476" y="510"/>
                      <a:pt x="1469" y="480"/>
                      <a:pt x="1474" y="454"/>
                    </a:cubicBezTo>
                    <a:cubicBezTo>
                      <a:pt x="983" y="303"/>
                      <a:pt x="491" y="1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7"/>
              <p:cNvSpPr/>
              <p:nvPr/>
            </p:nvSpPr>
            <p:spPr>
              <a:xfrm>
                <a:off x="1585000" y="2074500"/>
                <a:ext cx="521850" cy="167475"/>
              </a:xfrm>
              <a:custGeom>
                <a:avLst/>
                <a:gdLst/>
                <a:ahLst/>
                <a:cxnLst/>
                <a:rect l="l" t="t" r="r" b="b"/>
                <a:pathLst>
                  <a:path w="20874" h="6699" extrusionOk="0">
                    <a:moveTo>
                      <a:pt x="1" y="1"/>
                    </a:moveTo>
                    <a:lnTo>
                      <a:pt x="1" y="831"/>
                    </a:lnTo>
                    <a:cubicBezTo>
                      <a:pt x="2156" y="1481"/>
                      <a:pt x="4313" y="2131"/>
                      <a:pt x="6472" y="2773"/>
                    </a:cubicBezTo>
                    <a:cubicBezTo>
                      <a:pt x="11206" y="4182"/>
                      <a:pt x="15971" y="5853"/>
                      <a:pt x="20848" y="6699"/>
                    </a:cubicBezTo>
                    <a:cubicBezTo>
                      <a:pt x="20856" y="6696"/>
                      <a:pt x="20864" y="6693"/>
                      <a:pt x="20874" y="6691"/>
                    </a:cubicBezTo>
                    <a:cubicBezTo>
                      <a:pt x="20752" y="6415"/>
                      <a:pt x="20656" y="6125"/>
                      <a:pt x="20580" y="5829"/>
                    </a:cubicBezTo>
                    <a:cubicBezTo>
                      <a:pt x="13654" y="4181"/>
                      <a:pt x="6765" y="22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7"/>
              <p:cNvSpPr/>
              <p:nvPr/>
            </p:nvSpPr>
            <p:spPr>
              <a:xfrm>
                <a:off x="1585000" y="1939975"/>
                <a:ext cx="530075" cy="274150"/>
              </a:xfrm>
              <a:custGeom>
                <a:avLst/>
                <a:gdLst/>
                <a:ahLst/>
                <a:cxnLst/>
                <a:rect l="l" t="t" r="r" b="b"/>
                <a:pathLst>
                  <a:path w="21203" h="10966" extrusionOk="0">
                    <a:moveTo>
                      <a:pt x="6643" y="4652"/>
                    </a:moveTo>
                    <a:cubicBezTo>
                      <a:pt x="6647" y="4652"/>
                      <a:pt x="6653" y="4653"/>
                      <a:pt x="6658" y="4654"/>
                    </a:cubicBezTo>
                    <a:cubicBezTo>
                      <a:pt x="10795" y="5893"/>
                      <a:pt x="14925" y="7155"/>
                      <a:pt x="19043" y="8455"/>
                    </a:cubicBezTo>
                    <a:cubicBezTo>
                      <a:pt x="19090" y="8470"/>
                      <a:pt x="19075" y="8540"/>
                      <a:pt x="19032" y="8540"/>
                    </a:cubicBezTo>
                    <a:cubicBezTo>
                      <a:pt x="19028" y="8540"/>
                      <a:pt x="19024" y="8539"/>
                      <a:pt x="19020" y="8538"/>
                    </a:cubicBezTo>
                    <a:cubicBezTo>
                      <a:pt x="14880" y="7310"/>
                      <a:pt x="10752" y="6043"/>
                      <a:pt x="6631" y="4754"/>
                    </a:cubicBezTo>
                    <a:cubicBezTo>
                      <a:pt x="6573" y="4736"/>
                      <a:pt x="6591" y="4652"/>
                      <a:pt x="6643" y="4652"/>
                    </a:cubicBezTo>
                    <a:close/>
                    <a:moveTo>
                      <a:pt x="2067" y="4299"/>
                    </a:moveTo>
                    <a:cubicBezTo>
                      <a:pt x="2069" y="4299"/>
                      <a:pt x="2071" y="4299"/>
                      <a:pt x="2073" y="4300"/>
                    </a:cubicBezTo>
                    <a:cubicBezTo>
                      <a:pt x="5095" y="5096"/>
                      <a:pt x="8048" y="6201"/>
                      <a:pt x="11049" y="7079"/>
                    </a:cubicBezTo>
                    <a:cubicBezTo>
                      <a:pt x="14059" y="7958"/>
                      <a:pt x="17103" y="8693"/>
                      <a:pt x="20123" y="9528"/>
                    </a:cubicBezTo>
                    <a:cubicBezTo>
                      <a:pt x="20217" y="9554"/>
                      <a:pt x="20186" y="9684"/>
                      <a:pt x="20100" y="9684"/>
                    </a:cubicBezTo>
                    <a:cubicBezTo>
                      <a:pt x="20094" y="9684"/>
                      <a:pt x="20088" y="9683"/>
                      <a:pt x="20081" y="9682"/>
                    </a:cubicBezTo>
                    <a:cubicBezTo>
                      <a:pt x="16976" y="9015"/>
                      <a:pt x="13901" y="8109"/>
                      <a:pt x="10856" y="7213"/>
                    </a:cubicBezTo>
                    <a:cubicBezTo>
                      <a:pt x="7916" y="6349"/>
                      <a:pt x="4879" y="5540"/>
                      <a:pt x="2054" y="4344"/>
                    </a:cubicBezTo>
                    <a:cubicBezTo>
                      <a:pt x="2030" y="4334"/>
                      <a:pt x="2044" y="4299"/>
                      <a:pt x="2067" y="4299"/>
                    </a:cubicBezTo>
                    <a:close/>
                    <a:moveTo>
                      <a:pt x="1" y="1"/>
                    </a:moveTo>
                    <a:lnTo>
                      <a:pt x="1" y="1429"/>
                    </a:lnTo>
                    <a:cubicBezTo>
                      <a:pt x="3394" y="2413"/>
                      <a:pt x="6799" y="3360"/>
                      <a:pt x="10174" y="4396"/>
                    </a:cubicBezTo>
                    <a:cubicBezTo>
                      <a:pt x="10233" y="4415"/>
                      <a:pt x="10214" y="4496"/>
                      <a:pt x="10161" y="4496"/>
                    </a:cubicBezTo>
                    <a:cubicBezTo>
                      <a:pt x="10156" y="4496"/>
                      <a:pt x="10152" y="4496"/>
                      <a:pt x="10147" y="4495"/>
                    </a:cubicBezTo>
                    <a:cubicBezTo>
                      <a:pt x="6741" y="3659"/>
                      <a:pt x="3364" y="2673"/>
                      <a:pt x="1" y="1667"/>
                    </a:cubicBezTo>
                    <a:lnTo>
                      <a:pt x="1" y="2474"/>
                    </a:lnTo>
                    <a:cubicBezTo>
                      <a:pt x="1249" y="2841"/>
                      <a:pt x="2490" y="3227"/>
                      <a:pt x="3712" y="3660"/>
                    </a:cubicBezTo>
                    <a:cubicBezTo>
                      <a:pt x="3794" y="3689"/>
                      <a:pt x="3770" y="3806"/>
                      <a:pt x="3693" y="3806"/>
                    </a:cubicBezTo>
                    <a:cubicBezTo>
                      <a:pt x="3687" y="3806"/>
                      <a:pt x="3680" y="3805"/>
                      <a:pt x="3672" y="3804"/>
                    </a:cubicBezTo>
                    <a:cubicBezTo>
                      <a:pt x="2442" y="3495"/>
                      <a:pt x="1219" y="3149"/>
                      <a:pt x="1" y="2788"/>
                    </a:cubicBezTo>
                    <a:lnTo>
                      <a:pt x="1" y="3867"/>
                    </a:lnTo>
                    <a:cubicBezTo>
                      <a:pt x="9" y="3871"/>
                      <a:pt x="18" y="3874"/>
                      <a:pt x="28" y="3877"/>
                    </a:cubicBezTo>
                    <a:cubicBezTo>
                      <a:pt x="107" y="3905"/>
                      <a:pt x="84" y="4018"/>
                      <a:pt x="11" y="4018"/>
                    </a:cubicBezTo>
                    <a:cubicBezTo>
                      <a:pt x="8" y="4018"/>
                      <a:pt x="4" y="4018"/>
                      <a:pt x="1" y="4017"/>
                    </a:cubicBezTo>
                    <a:lnTo>
                      <a:pt x="1" y="5263"/>
                    </a:lnTo>
                    <a:cubicBezTo>
                      <a:pt x="6808" y="7292"/>
                      <a:pt x="13639" y="9197"/>
                      <a:pt x="20521" y="10965"/>
                    </a:cubicBezTo>
                    <a:cubicBezTo>
                      <a:pt x="20303" y="9943"/>
                      <a:pt x="20341" y="8842"/>
                      <a:pt x="20586" y="7819"/>
                    </a:cubicBezTo>
                    <a:cubicBezTo>
                      <a:pt x="17654" y="7006"/>
                      <a:pt x="14726" y="6075"/>
                      <a:pt x="11846" y="5106"/>
                    </a:cubicBezTo>
                    <a:cubicBezTo>
                      <a:pt x="11759" y="5076"/>
                      <a:pt x="11783" y="4951"/>
                      <a:pt x="11864" y="4951"/>
                    </a:cubicBezTo>
                    <a:cubicBezTo>
                      <a:pt x="11871" y="4951"/>
                      <a:pt x="11879" y="4952"/>
                      <a:pt x="11888" y="4954"/>
                    </a:cubicBezTo>
                    <a:cubicBezTo>
                      <a:pt x="14813" y="5774"/>
                      <a:pt x="17754" y="6653"/>
                      <a:pt x="20633" y="7632"/>
                    </a:cubicBezTo>
                    <a:cubicBezTo>
                      <a:pt x="20749" y="7195"/>
                      <a:pt x="20903" y="6773"/>
                      <a:pt x="21091" y="6380"/>
                    </a:cubicBezTo>
                    <a:cubicBezTo>
                      <a:pt x="21116" y="6331"/>
                      <a:pt x="21158" y="6307"/>
                      <a:pt x="21202" y="6299"/>
                    </a:cubicBezTo>
                    <a:cubicBezTo>
                      <a:pt x="18281" y="5459"/>
                      <a:pt x="15363" y="4608"/>
                      <a:pt x="12449" y="3747"/>
                    </a:cubicBezTo>
                    <a:cubicBezTo>
                      <a:pt x="8292" y="2520"/>
                      <a:pt x="4146" y="126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7"/>
              <p:cNvSpPr/>
              <p:nvPr/>
            </p:nvSpPr>
            <p:spPr>
              <a:xfrm>
                <a:off x="1856200" y="2308325"/>
                <a:ext cx="55000" cy="174800"/>
              </a:xfrm>
              <a:custGeom>
                <a:avLst/>
                <a:gdLst/>
                <a:ahLst/>
                <a:cxnLst/>
                <a:rect l="l" t="t" r="r" b="b"/>
                <a:pathLst>
                  <a:path w="2200" h="6992" extrusionOk="0">
                    <a:moveTo>
                      <a:pt x="1480" y="0"/>
                    </a:moveTo>
                    <a:lnTo>
                      <a:pt x="1480" y="0"/>
                    </a:lnTo>
                    <a:cubicBezTo>
                      <a:pt x="654" y="721"/>
                      <a:pt x="327" y="1885"/>
                      <a:pt x="139" y="2946"/>
                    </a:cubicBezTo>
                    <a:cubicBezTo>
                      <a:pt x="47" y="3469"/>
                      <a:pt x="1" y="4007"/>
                      <a:pt x="25" y="4540"/>
                    </a:cubicBezTo>
                    <a:cubicBezTo>
                      <a:pt x="194" y="5336"/>
                      <a:pt x="554" y="6082"/>
                      <a:pt x="1121" y="6720"/>
                    </a:cubicBezTo>
                    <a:cubicBezTo>
                      <a:pt x="1198" y="6806"/>
                      <a:pt x="1196" y="6909"/>
                      <a:pt x="1153" y="6992"/>
                    </a:cubicBezTo>
                    <a:cubicBezTo>
                      <a:pt x="1307" y="6952"/>
                      <a:pt x="1445" y="6894"/>
                      <a:pt x="1510" y="6701"/>
                    </a:cubicBezTo>
                    <a:cubicBezTo>
                      <a:pt x="1533" y="6633"/>
                      <a:pt x="1589" y="6604"/>
                      <a:pt x="1646" y="6604"/>
                    </a:cubicBezTo>
                    <a:cubicBezTo>
                      <a:pt x="1685" y="6604"/>
                      <a:pt x="1724" y="6618"/>
                      <a:pt x="1752" y="6643"/>
                    </a:cubicBezTo>
                    <a:cubicBezTo>
                      <a:pt x="1898" y="6552"/>
                      <a:pt x="2048" y="6470"/>
                      <a:pt x="2200" y="6390"/>
                    </a:cubicBezTo>
                    <a:cubicBezTo>
                      <a:pt x="81" y="5485"/>
                      <a:pt x="361" y="1737"/>
                      <a:pt x="1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7"/>
              <p:cNvSpPr/>
              <p:nvPr/>
            </p:nvSpPr>
            <p:spPr>
              <a:xfrm>
                <a:off x="2103950" y="1803425"/>
                <a:ext cx="463225" cy="436450"/>
              </a:xfrm>
              <a:custGeom>
                <a:avLst/>
                <a:gdLst/>
                <a:ahLst/>
                <a:cxnLst/>
                <a:rect l="l" t="t" r="r" b="b"/>
                <a:pathLst>
                  <a:path w="18529" h="17458" extrusionOk="0">
                    <a:moveTo>
                      <a:pt x="17015" y="1520"/>
                    </a:moveTo>
                    <a:cubicBezTo>
                      <a:pt x="17075" y="1520"/>
                      <a:pt x="17111" y="1614"/>
                      <a:pt x="17050" y="1659"/>
                    </a:cubicBezTo>
                    <a:cubicBezTo>
                      <a:pt x="14516" y="3571"/>
                      <a:pt x="11886" y="5424"/>
                      <a:pt x="9229" y="7159"/>
                    </a:cubicBezTo>
                    <a:cubicBezTo>
                      <a:pt x="9222" y="7163"/>
                      <a:pt x="9215" y="7165"/>
                      <a:pt x="9209" y="7165"/>
                    </a:cubicBezTo>
                    <a:cubicBezTo>
                      <a:pt x="9179" y="7165"/>
                      <a:pt x="9163" y="7120"/>
                      <a:pt x="9192" y="7098"/>
                    </a:cubicBezTo>
                    <a:cubicBezTo>
                      <a:pt x="11713" y="5163"/>
                      <a:pt x="14331" y="3292"/>
                      <a:pt x="16977" y="1533"/>
                    </a:cubicBezTo>
                    <a:cubicBezTo>
                      <a:pt x="16991" y="1524"/>
                      <a:pt x="17003" y="1520"/>
                      <a:pt x="17015" y="1520"/>
                    </a:cubicBezTo>
                    <a:close/>
                    <a:moveTo>
                      <a:pt x="18165" y="2904"/>
                    </a:moveTo>
                    <a:cubicBezTo>
                      <a:pt x="18222" y="2904"/>
                      <a:pt x="18254" y="2986"/>
                      <a:pt x="18197" y="3027"/>
                    </a:cubicBezTo>
                    <a:cubicBezTo>
                      <a:pt x="15785" y="4748"/>
                      <a:pt x="13175" y="6265"/>
                      <a:pt x="10640" y="7797"/>
                    </a:cubicBezTo>
                    <a:cubicBezTo>
                      <a:pt x="10629" y="7804"/>
                      <a:pt x="10618" y="7807"/>
                      <a:pt x="10607" y="7807"/>
                    </a:cubicBezTo>
                    <a:cubicBezTo>
                      <a:pt x="10552" y="7807"/>
                      <a:pt x="10517" y="7725"/>
                      <a:pt x="10574" y="7686"/>
                    </a:cubicBezTo>
                    <a:cubicBezTo>
                      <a:pt x="13049" y="6057"/>
                      <a:pt x="15540" y="4351"/>
                      <a:pt x="18131" y="2914"/>
                    </a:cubicBezTo>
                    <a:cubicBezTo>
                      <a:pt x="18143" y="2907"/>
                      <a:pt x="18154" y="2904"/>
                      <a:pt x="18165" y="2904"/>
                    </a:cubicBezTo>
                    <a:close/>
                    <a:moveTo>
                      <a:pt x="18275" y="2000"/>
                    </a:moveTo>
                    <a:cubicBezTo>
                      <a:pt x="18342" y="2000"/>
                      <a:pt x="18380" y="2101"/>
                      <a:pt x="18313" y="2151"/>
                    </a:cubicBezTo>
                    <a:cubicBezTo>
                      <a:pt x="15589" y="4207"/>
                      <a:pt x="12631" y="6005"/>
                      <a:pt x="9778" y="7878"/>
                    </a:cubicBezTo>
                    <a:cubicBezTo>
                      <a:pt x="6922" y="9752"/>
                      <a:pt x="4056" y="11658"/>
                      <a:pt x="1099" y="13371"/>
                    </a:cubicBezTo>
                    <a:cubicBezTo>
                      <a:pt x="1090" y="13376"/>
                      <a:pt x="1082" y="13378"/>
                      <a:pt x="1074" y="13378"/>
                    </a:cubicBezTo>
                    <a:cubicBezTo>
                      <a:pt x="1034" y="13378"/>
                      <a:pt x="1011" y="13320"/>
                      <a:pt x="1051" y="13291"/>
                    </a:cubicBezTo>
                    <a:cubicBezTo>
                      <a:pt x="3867" y="11344"/>
                      <a:pt x="6784" y="9528"/>
                      <a:pt x="9651" y="7659"/>
                    </a:cubicBezTo>
                    <a:cubicBezTo>
                      <a:pt x="12513" y="5794"/>
                      <a:pt x="15303" y="3770"/>
                      <a:pt x="18234" y="2013"/>
                    </a:cubicBezTo>
                    <a:cubicBezTo>
                      <a:pt x="18248" y="2004"/>
                      <a:pt x="18262" y="2000"/>
                      <a:pt x="18275" y="2000"/>
                    </a:cubicBezTo>
                    <a:close/>
                    <a:moveTo>
                      <a:pt x="9530" y="8426"/>
                    </a:moveTo>
                    <a:cubicBezTo>
                      <a:pt x="9569" y="8426"/>
                      <a:pt x="9592" y="8480"/>
                      <a:pt x="9552" y="8507"/>
                    </a:cubicBezTo>
                    <a:cubicBezTo>
                      <a:pt x="7986" y="9563"/>
                      <a:pt x="6342" y="10500"/>
                      <a:pt x="4782" y="11571"/>
                    </a:cubicBezTo>
                    <a:cubicBezTo>
                      <a:pt x="3223" y="12642"/>
                      <a:pt x="1715" y="13777"/>
                      <a:pt x="218" y="14932"/>
                    </a:cubicBezTo>
                    <a:cubicBezTo>
                      <a:pt x="209" y="14939"/>
                      <a:pt x="199" y="14942"/>
                      <a:pt x="189" y="14942"/>
                    </a:cubicBezTo>
                    <a:cubicBezTo>
                      <a:pt x="144" y="14942"/>
                      <a:pt x="104" y="14874"/>
                      <a:pt x="147" y="14840"/>
                    </a:cubicBezTo>
                    <a:cubicBezTo>
                      <a:pt x="1573" y="13667"/>
                      <a:pt x="3062" y="12567"/>
                      <a:pt x="4584" y="11520"/>
                    </a:cubicBezTo>
                    <a:cubicBezTo>
                      <a:pt x="6167" y="10431"/>
                      <a:pt x="7791" y="9299"/>
                      <a:pt x="9509" y="8431"/>
                    </a:cubicBezTo>
                    <a:cubicBezTo>
                      <a:pt x="9516" y="8427"/>
                      <a:pt x="9523" y="8426"/>
                      <a:pt x="9530" y="8426"/>
                    </a:cubicBezTo>
                    <a:close/>
                    <a:moveTo>
                      <a:pt x="15205" y="5963"/>
                    </a:moveTo>
                    <a:cubicBezTo>
                      <a:pt x="15250" y="5963"/>
                      <a:pt x="15275" y="6031"/>
                      <a:pt x="15230" y="6063"/>
                    </a:cubicBezTo>
                    <a:cubicBezTo>
                      <a:pt x="12915" y="7720"/>
                      <a:pt x="10501" y="9252"/>
                      <a:pt x="8152" y="10861"/>
                    </a:cubicBezTo>
                    <a:cubicBezTo>
                      <a:pt x="5802" y="12471"/>
                      <a:pt x="3483" y="14123"/>
                      <a:pt x="1162" y="15776"/>
                    </a:cubicBezTo>
                    <a:cubicBezTo>
                      <a:pt x="1152" y="15783"/>
                      <a:pt x="1142" y="15786"/>
                      <a:pt x="1132" y="15786"/>
                    </a:cubicBezTo>
                    <a:cubicBezTo>
                      <a:pt x="1087" y="15786"/>
                      <a:pt x="1059" y="15714"/>
                      <a:pt x="1105" y="15680"/>
                    </a:cubicBezTo>
                    <a:lnTo>
                      <a:pt x="1105" y="15678"/>
                    </a:lnTo>
                    <a:cubicBezTo>
                      <a:pt x="3388" y="13970"/>
                      <a:pt x="5713" y="12319"/>
                      <a:pt x="8054" y="10692"/>
                    </a:cubicBezTo>
                    <a:cubicBezTo>
                      <a:pt x="10384" y="9072"/>
                      <a:pt x="12731" y="7414"/>
                      <a:pt x="15176" y="5971"/>
                    </a:cubicBezTo>
                    <a:cubicBezTo>
                      <a:pt x="15186" y="5965"/>
                      <a:pt x="15196" y="5963"/>
                      <a:pt x="15205" y="5963"/>
                    </a:cubicBezTo>
                    <a:close/>
                    <a:moveTo>
                      <a:pt x="17722" y="1"/>
                    </a:moveTo>
                    <a:cubicBezTo>
                      <a:pt x="14973" y="2028"/>
                      <a:pt x="12150" y="3959"/>
                      <a:pt x="9342" y="5902"/>
                    </a:cubicBezTo>
                    <a:cubicBezTo>
                      <a:pt x="6535" y="7843"/>
                      <a:pt x="3761" y="9942"/>
                      <a:pt x="811" y="11659"/>
                    </a:cubicBezTo>
                    <a:cubicBezTo>
                      <a:pt x="794" y="11669"/>
                      <a:pt x="778" y="11673"/>
                      <a:pt x="761" y="11673"/>
                    </a:cubicBezTo>
                    <a:cubicBezTo>
                      <a:pt x="733" y="11673"/>
                      <a:pt x="707" y="11660"/>
                      <a:pt x="686" y="11642"/>
                    </a:cubicBezTo>
                    <a:cubicBezTo>
                      <a:pt x="662" y="11706"/>
                      <a:pt x="609" y="11759"/>
                      <a:pt x="537" y="11770"/>
                    </a:cubicBezTo>
                    <a:cubicBezTo>
                      <a:pt x="623" y="11798"/>
                      <a:pt x="690" y="11880"/>
                      <a:pt x="655" y="11978"/>
                    </a:cubicBezTo>
                    <a:cubicBezTo>
                      <a:pt x="560" y="12239"/>
                      <a:pt x="481" y="12496"/>
                      <a:pt x="412" y="12752"/>
                    </a:cubicBezTo>
                    <a:cubicBezTo>
                      <a:pt x="1491" y="11938"/>
                      <a:pt x="2705" y="11272"/>
                      <a:pt x="3842" y="10554"/>
                    </a:cubicBezTo>
                    <a:cubicBezTo>
                      <a:pt x="5180" y="9709"/>
                      <a:pt x="6521" y="8867"/>
                      <a:pt x="7879" y="8053"/>
                    </a:cubicBezTo>
                    <a:cubicBezTo>
                      <a:pt x="7886" y="8048"/>
                      <a:pt x="7893" y="8046"/>
                      <a:pt x="7900" y="8046"/>
                    </a:cubicBezTo>
                    <a:cubicBezTo>
                      <a:pt x="7933" y="8046"/>
                      <a:pt x="7953" y="8098"/>
                      <a:pt x="7918" y="8122"/>
                    </a:cubicBezTo>
                    <a:cubicBezTo>
                      <a:pt x="6654" y="8987"/>
                      <a:pt x="5364" y="9819"/>
                      <a:pt x="4068" y="10637"/>
                    </a:cubicBezTo>
                    <a:cubicBezTo>
                      <a:pt x="2866" y="11398"/>
                      <a:pt x="1660" y="12253"/>
                      <a:pt x="378" y="12882"/>
                    </a:cubicBezTo>
                    <a:cubicBezTo>
                      <a:pt x="347" y="13003"/>
                      <a:pt x="317" y="13126"/>
                      <a:pt x="291" y="13248"/>
                    </a:cubicBezTo>
                    <a:cubicBezTo>
                      <a:pt x="329" y="13291"/>
                      <a:pt x="313" y="13363"/>
                      <a:pt x="263" y="13383"/>
                    </a:cubicBezTo>
                    <a:cubicBezTo>
                      <a:pt x="1" y="14730"/>
                      <a:pt x="76" y="16022"/>
                      <a:pt x="359" y="17458"/>
                    </a:cubicBezTo>
                    <a:cubicBezTo>
                      <a:pt x="1249" y="16680"/>
                      <a:pt x="2281" y="16035"/>
                      <a:pt x="3300" y="15397"/>
                    </a:cubicBezTo>
                    <a:cubicBezTo>
                      <a:pt x="3296" y="15306"/>
                      <a:pt x="3339" y="15218"/>
                      <a:pt x="3453" y="15166"/>
                    </a:cubicBezTo>
                    <a:cubicBezTo>
                      <a:pt x="3636" y="15080"/>
                      <a:pt x="3819" y="14995"/>
                      <a:pt x="4002" y="14910"/>
                    </a:cubicBezTo>
                    <a:cubicBezTo>
                      <a:pt x="4112" y="14856"/>
                      <a:pt x="4220" y="14799"/>
                      <a:pt x="4327" y="14742"/>
                    </a:cubicBezTo>
                    <a:cubicBezTo>
                      <a:pt x="4428" y="14676"/>
                      <a:pt x="4531" y="14610"/>
                      <a:pt x="4630" y="14544"/>
                    </a:cubicBezTo>
                    <a:cubicBezTo>
                      <a:pt x="6137" y="13528"/>
                      <a:pt x="7632" y="12493"/>
                      <a:pt x="9112" y="11441"/>
                    </a:cubicBezTo>
                    <a:cubicBezTo>
                      <a:pt x="10634" y="10361"/>
                      <a:pt x="12142" y="9261"/>
                      <a:pt x="13634" y="8142"/>
                    </a:cubicBezTo>
                    <a:cubicBezTo>
                      <a:pt x="15011" y="7110"/>
                      <a:pt x="16330" y="5963"/>
                      <a:pt x="17743" y="4984"/>
                    </a:cubicBezTo>
                    <a:cubicBezTo>
                      <a:pt x="17736" y="4944"/>
                      <a:pt x="17741" y="4898"/>
                      <a:pt x="17766" y="4852"/>
                    </a:cubicBezTo>
                    <a:cubicBezTo>
                      <a:pt x="17982" y="4442"/>
                      <a:pt x="18167" y="4009"/>
                      <a:pt x="18296" y="3563"/>
                    </a:cubicBezTo>
                    <a:lnTo>
                      <a:pt x="18296" y="3563"/>
                    </a:lnTo>
                    <a:cubicBezTo>
                      <a:pt x="15392" y="5586"/>
                      <a:pt x="12359" y="7435"/>
                      <a:pt x="9411" y="9390"/>
                    </a:cubicBezTo>
                    <a:cubicBezTo>
                      <a:pt x="7924" y="10377"/>
                      <a:pt x="6440" y="11370"/>
                      <a:pt x="4961" y="12368"/>
                    </a:cubicBezTo>
                    <a:cubicBezTo>
                      <a:pt x="3490" y="13362"/>
                      <a:pt x="2045" y="14448"/>
                      <a:pt x="512" y="15344"/>
                    </a:cubicBezTo>
                    <a:cubicBezTo>
                      <a:pt x="505" y="15348"/>
                      <a:pt x="497" y="15350"/>
                      <a:pt x="490" y="15350"/>
                    </a:cubicBezTo>
                    <a:cubicBezTo>
                      <a:pt x="450" y="15350"/>
                      <a:pt x="415" y="15295"/>
                      <a:pt x="452" y="15266"/>
                    </a:cubicBezTo>
                    <a:cubicBezTo>
                      <a:pt x="1805" y="14188"/>
                      <a:pt x="3308" y="13263"/>
                      <a:pt x="4742" y="12295"/>
                    </a:cubicBezTo>
                    <a:cubicBezTo>
                      <a:pt x="6221" y="11297"/>
                      <a:pt x="7705" y="10304"/>
                      <a:pt x="9192" y="9318"/>
                    </a:cubicBezTo>
                    <a:cubicBezTo>
                      <a:pt x="12201" y="7322"/>
                      <a:pt x="15190" y="5240"/>
                      <a:pt x="18305" y="3413"/>
                    </a:cubicBezTo>
                    <a:cubicBezTo>
                      <a:pt x="18317" y="3406"/>
                      <a:pt x="18328" y="3405"/>
                      <a:pt x="18338" y="3405"/>
                    </a:cubicBezTo>
                    <a:cubicBezTo>
                      <a:pt x="18480" y="2849"/>
                      <a:pt x="18528" y="2273"/>
                      <a:pt x="18432" y="1693"/>
                    </a:cubicBezTo>
                    <a:cubicBezTo>
                      <a:pt x="18359" y="1252"/>
                      <a:pt x="18208" y="838"/>
                      <a:pt x="17979" y="453"/>
                    </a:cubicBezTo>
                    <a:cubicBezTo>
                      <a:pt x="17866" y="262"/>
                      <a:pt x="17759" y="161"/>
                      <a:pt x="17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7"/>
              <p:cNvSpPr/>
              <p:nvPr/>
            </p:nvSpPr>
            <p:spPr>
              <a:xfrm>
                <a:off x="1840725" y="1719300"/>
                <a:ext cx="418500" cy="223150"/>
              </a:xfrm>
              <a:custGeom>
                <a:avLst/>
                <a:gdLst/>
                <a:ahLst/>
                <a:cxnLst/>
                <a:rect l="l" t="t" r="r" b="b"/>
                <a:pathLst>
                  <a:path w="16740" h="8926" extrusionOk="0">
                    <a:moveTo>
                      <a:pt x="9783" y="8921"/>
                    </a:moveTo>
                    <a:cubicBezTo>
                      <a:pt x="9783" y="8921"/>
                      <a:pt x="9783" y="8921"/>
                      <a:pt x="9783" y="8921"/>
                    </a:cubicBezTo>
                    <a:cubicBezTo>
                      <a:pt x="9783" y="8921"/>
                      <a:pt x="9783" y="8921"/>
                      <a:pt x="9783" y="8921"/>
                    </a:cubicBezTo>
                    <a:close/>
                    <a:moveTo>
                      <a:pt x="6895" y="0"/>
                    </a:moveTo>
                    <a:cubicBezTo>
                      <a:pt x="5667" y="876"/>
                      <a:pt x="4436" y="1735"/>
                      <a:pt x="3249" y="2669"/>
                    </a:cubicBezTo>
                    <a:cubicBezTo>
                      <a:pt x="2755" y="3058"/>
                      <a:pt x="2268" y="3457"/>
                      <a:pt x="1779" y="3851"/>
                    </a:cubicBezTo>
                    <a:cubicBezTo>
                      <a:pt x="1534" y="4062"/>
                      <a:pt x="1281" y="4272"/>
                      <a:pt x="1019" y="4459"/>
                    </a:cubicBezTo>
                    <a:cubicBezTo>
                      <a:pt x="684" y="4722"/>
                      <a:pt x="345" y="4985"/>
                      <a:pt x="1" y="5238"/>
                    </a:cubicBezTo>
                    <a:cubicBezTo>
                      <a:pt x="13" y="5243"/>
                      <a:pt x="25" y="5247"/>
                      <a:pt x="36" y="5251"/>
                    </a:cubicBezTo>
                    <a:cubicBezTo>
                      <a:pt x="1561" y="5623"/>
                      <a:pt x="3001" y="6241"/>
                      <a:pt x="4420" y="6908"/>
                    </a:cubicBezTo>
                    <a:cubicBezTo>
                      <a:pt x="4589" y="6987"/>
                      <a:pt x="4757" y="7067"/>
                      <a:pt x="4924" y="7147"/>
                    </a:cubicBezTo>
                    <a:cubicBezTo>
                      <a:pt x="5060" y="7196"/>
                      <a:pt x="5193" y="7244"/>
                      <a:pt x="5327" y="7292"/>
                    </a:cubicBezTo>
                    <a:cubicBezTo>
                      <a:pt x="6132" y="7574"/>
                      <a:pt x="6938" y="7858"/>
                      <a:pt x="7743" y="8144"/>
                    </a:cubicBezTo>
                    <a:cubicBezTo>
                      <a:pt x="8121" y="8277"/>
                      <a:pt x="8498" y="8415"/>
                      <a:pt x="8874" y="8556"/>
                    </a:cubicBezTo>
                    <a:cubicBezTo>
                      <a:pt x="9095" y="8639"/>
                      <a:pt x="9637" y="8733"/>
                      <a:pt x="9783" y="8921"/>
                    </a:cubicBezTo>
                    <a:lnTo>
                      <a:pt x="9783" y="8921"/>
                    </a:lnTo>
                    <a:cubicBezTo>
                      <a:pt x="9739" y="8864"/>
                      <a:pt x="9781" y="8796"/>
                      <a:pt x="9836" y="8796"/>
                    </a:cubicBezTo>
                    <a:cubicBezTo>
                      <a:pt x="9852" y="8796"/>
                      <a:pt x="9870" y="8802"/>
                      <a:pt x="9887" y="8817"/>
                    </a:cubicBezTo>
                    <a:lnTo>
                      <a:pt x="9939" y="8860"/>
                    </a:lnTo>
                    <a:cubicBezTo>
                      <a:pt x="9956" y="8875"/>
                      <a:pt x="9962" y="8901"/>
                      <a:pt x="9959" y="8925"/>
                    </a:cubicBezTo>
                    <a:cubicBezTo>
                      <a:pt x="12067" y="7050"/>
                      <a:pt x="14420" y="5409"/>
                      <a:pt x="16739" y="3801"/>
                    </a:cubicBezTo>
                    <a:cubicBezTo>
                      <a:pt x="16123" y="3509"/>
                      <a:pt x="15505" y="3219"/>
                      <a:pt x="14885" y="2935"/>
                    </a:cubicBezTo>
                    <a:cubicBezTo>
                      <a:pt x="13913" y="2582"/>
                      <a:pt x="12949" y="2208"/>
                      <a:pt x="11979" y="1851"/>
                    </a:cubicBezTo>
                    <a:cubicBezTo>
                      <a:pt x="10293" y="1231"/>
                      <a:pt x="8592" y="645"/>
                      <a:pt x="6911" y="10"/>
                    </a:cubicBezTo>
                    <a:cubicBezTo>
                      <a:pt x="6905" y="7"/>
                      <a:pt x="6901" y="3"/>
                      <a:pt x="6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1" name="Google Shape;2581;p47"/>
            <p:cNvSpPr/>
            <p:nvPr/>
          </p:nvSpPr>
          <p:spPr>
            <a:xfrm>
              <a:off x="1585000" y="1511350"/>
              <a:ext cx="1040425" cy="768425"/>
            </a:xfrm>
            <a:custGeom>
              <a:avLst/>
              <a:gdLst/>
              <a:ahLst/>
              <a:cxnLst/>
              <a:rect l="l" t="t" r="r" b="b"/>
              <a:pathLst>
                <a:path w="41617" h="30737" extrusionOk="0">
                  <a:moveTo>
                    <a:pt x="14315" y="3960"/>
                  </a:moveTo>
                  <a:lnTo>
                    <a:pt x="14315" y="3960"/>
                  </a:lnTo>
                  <a:cubicBezTo>
                    <a:pt x="15239" y="4225"/>
                    <a:pt x="16162" y="4490"/>
                    <a:pt x="17086" y="4753"/>
                  </a:cubicBezTo>
                  <a:cubicBezTo>
                    <a:pt x="19661" y="5488"/>
                    <a:pt x="22231" y="6231"/>
                    <a:pt x="24799" y="6985"/>
                  </a:cubicBezTo>
                  <a:cubicBezTo>
                    <a:pt x="25294" y="7129"/>
                    <a:pt x="25791" y="7270"/>
                    <a:pt x="26287" y="7408"/>
                  </a:cubicBezTo>
                  <a:cubicBezTo>
                    <a:pt x="29757" y="8453"/>
                    <a:pt x="33228" y="9495"/>
                    <a:pt x="36717" y="10460"/>
                  </a:cubicBezTo>
                  <a:cubicBezTo>
                    <a:pt x="37416" y="10706"/>
                    <a:pt x="38111" y="10965"/>
                    <a:pt x="38802" y="11234"/>
                  </a:cubicBezTo>
                  <a:cubicBezTo>
                    <a:pt x="38775" y="11293"/>
                    <a:pt x="38783" y="11369"/>
                    <a:pt x="38855" y="11401"/>
                  </a:cubicBezTo>
                  <a:cubicBezTo>
                    <a:pt x="38881" y="11413"/>
                    <a:pt x="38902" y="11427"/>
                    <a:pt x="38927" y="11439"/>
                  </a:cubicBezTo>
                  <a:cubicBezTo>
                    <a:pt x="39050" y="11587"/>
                    <a:pt x="39222" y="11665"/>
                    <a:pt x="39391" y="11798"/>
                  </a:cubicBezTo>
                  <a:cubicBezTo>
                    <a:pt x="39457" y="11849"/>
                    <a:pt x="39519" y="11904"/>
                    <a:pt x="39579" y="11963"/>
                  </a:cubicBezTo>
                  <a:cubicBezTo>
                    <a:pt x="40032" y="12518"/>
                    <a:pt x="40167" y="13281"/>
                    <a:pt x="40174" y="14045"/>
                  </a:cubicBezTo>
                  <a:cubicBezTo>
                    <a:pt x="40186" y="15217"/>
                    <a:pt x="39810" y="15875"/>
                    <a:pt x="39000" y="16522"/>
                  </a:cubicBezTo>
                  <a:cubicBezTo>
                    <a:pt x="39487" y="15583"/>
                    <a:pt x="39806" y="14551"/>
                    <a:pt x="39672" y="13481"/>
                  </a:cubicBezTo>
                  <a:cubicBezTo>
                    <a:pt x="39603" y="12928"/>
                    <a:pt x="39284" y="11578"/>
                    <a:pt x="38597" y="11476"/>
                  </a:cubicBezTo>
                  <a:cubicBezTo>
                    <a:pt x="38587" y="11386"/>
                    <a:pt x="38525" y="11305"/>
                    <a:pt x="38441" y="11299"/>
                  </a:cubicBezTo>
                  <a:cubicBezTo>
                    <a:pt x="38441" y="11223"/>
                    <a:pt x="38402" y="11150"/>
                    <a:pt x="38309" y="11123"/>
                  </a:cubicBezTo>
                  <a:cubicBezTo>
                    <a:pt x="33173" y="9610"/>
                    <a:pt x="28024" y="8133"/>
                    <a:pt x="22874" y="6668"/>
                  </a:cubicBezTo>
                  <a:cubicBezTo>
                    <a:pt x="22868" y="6667"/>
                    <a:pt x="22864" y="6666"/>
                    <a:pt x="22859" y="6663"/>
                  </a:cubicBezTo>
                  <a:cubicBezTo>
                    <a:pt x="22853" y="6661"/>
                    <a:pt x="22848" y="6661"/>
                    <a:pt x="22844" y="6660"/>
                  </a:cubicBezTo>
                  <a:cubicBezTo>
                    <a:pt x="21859" y="6380"/>
                    <a:pt x="20875" y="6100"/>
                    <a:pt x="19890" y="5822"/>
                  </a:cubicBezTo>
                  <a:cubicBezTo>
                    <a:pt x="18948" y="5555"/>
                    <a:pt x="18007" y="5285"/>
                    <a:pt x="17065" y="5014"/>
                  </a:cubicBezTo>
                  <a:cubicBezTo>
                    <a:pt x="16154" y="4651"/>
                    <a:pt x="15237" y="4296"/>
                    <a:pt x="14315" y="3960"/>
                  </a:cubicBezTo>
                  <a:close/>
                  <a:moveTo>
                    <a:pt x="17124" y="8317"/>
                  </a:moveTo>
                  <a:cubicBezTo>
                    <a:pt x="17130" y="8321"/>
                    <a:pt x="17133" y="8325"/>
                    <a:pt x="17140" y="8328"/>
                  </a:cubicBezTo>
                  <a:cubicBezTo>
                    <a:pt x="18821" y="8963"/>
                    <a:pt x="20521" y="9549"/>
                    <a:pt x="22208" y="10169"/>
                  </a:cubicBezTo>
                  <a:cubicBezTo>
                    <a:pt x="23178" y="10526"/>
                    <a:pt x="24142" y="10900"/>
                    <a:pt x="25114" y="11253"/>
                  </a:cubicBezTo>
                  <a:cubicBezTo>
                    <a:pt x="25734" y="11537"/>
                    <a:pt x="26352" y="11826"/>
                    <a:pt x="26967" y="12119"/>
                  </a:cubicBezTo>
                  <a:cubicBezTo>
                    <a:pt x="24648" y="13727"/>
                    <a:pt x="22296" y="15368"/>
                    <a:pt x="20188" y="17242"/>
                  </a:cubicBezTo>
                  <a:cubicBezTo>
                    <a:pt x="20191" y="17219"/>
                    <a:pt x="20185" y="17193"/>
                    <a:pt x="20168" y="17178"/>
                  </a:cubicBezTo>
                  <a:lnTo>
                    <a:pt x="20116" y="17135"/>
                  </a:lnTo>
                  <a:cubicBezTo>
                    <a:pt x="20099" y="17120"/>
                    <a:pt x="20081" y="17114"/>
                    <a:pt x="20065" y="17114"/>
                  </a:cubicBezTo>
                  <a:cubicBezTo>
                    <a:pt x="20010" y="17114"/>
                    <a:pt x="19968" y="17182"/>
                    <a:pt x="20012" y="17239"/>
                  </a:cubicBezTo>
                  <a:lnTo>
                    <a:pt x="20012" y="17239"/>
                  </a:lnTo>
                  <a:cubicBezTo>
                    <a:pt x="19866" y="17051"/>
                    <a:pt x="19324" y="16957"/>
                    <a:pt x="19103" y="16874"/>
                  </a:cubicBezTo>
                  <a:cubicBezTo>
                    <a:pt x="18727" y="16733"/>
                    <a:pt x="18350" y="16595"/>
                    <a:pt x="17970" y="16462"/>
                  </a:cubicBezTo>
                  <a:cubicBezTo>
                    <a:pt x="17167" y="16176"/>
                    <a:pt x="16361" y="15892"/>
                    <a:pt x="15556" y="15610"/>
                  </a:cubicBezTo>
                  <a:cubicBezTo>
                    <a:pt x="15422" y="15562"/>
                    <a:pt x="15287" y="15514"/>
                    <a:pt x="15153" y="15465"/>
                  </a:cubicBezTo>
                  <a:cubicBezTo>
                    <a:pt x="14986" y="15385"/>
                    <a:pt x="14818" y="15305"/>
                    <a:pt x="14649" y="15226"/>
                  </a:cubicBezTo>
                  <a:cubicBezTo>
                    <a:pt x="13230" y="14559"/>
                    <a:pt x="11790" y="13941"/>
                    <a:pt x="10265" y="13569"/>
                  </a:cubicBezTo>
                  <a:cubicBezTo>
                    <a:pt x="10254" y="13565"/>
                    <a:pt x="10242" y="13560"/>
                    <a:pt x="10230" y="13556"/>
                  </a:cubicBezTo>
                  <a:cubicBezTo>
                    <a:pt x="10574" y="13303"/>
                    <a:pt x="10911" y="13040"/>
                    <a:pt x="11248" y="12775"/>
                  </a:cubicBezTo>
                  <a:cubicBezTo>
                    <a:pt x="11510" y="12589"/>
                    <a:pt x="11763" y="12380"/>
                    <a:pt x="12008" y="12169"/>
                  </a:cubicBezTo>
                  <a:cubicBezTo>
                    <a:pt x="12497" y="11773"/>
                    <a:pt x="12984" y="11376"/>
                    <a:pt x="13478" y="10987"/>
                  </a:cubicBezTo>
                  <a:cubicBezTo>
                    <a:pt x="14664" y="10053"/>
                    <a:pt x="15896" y="9194"/>
                    <a:pt x="17124" y="8317"/>
                  </a:cubicBezTo>
                  <a:close/>
                  <a:moveTo>
                    <a:pt x="38480" y="11684"/>
                  </a:moveTo>
                  <a:cubicBezTo>
                    <a:pt x="38517" y="11844"/>
                    <a:pt x="38624" y="11944"/>
                    <a:pt x="38737" y="12136"/>
                  </a:cubicBezTo>
                  <a:cubicBezTo>
                    <a:pt x="38966" y="12520"/>
                    <a:pt x="39117" y="12935"/>
                    <a:pt x="39190" y="13376"/>
                  </a:cubicBezTo>
                  <a:cubicBezTo>
                    <a:pt x="39286" y="13954"/>
                    <a:pt x="39238" y="14531"/>
                    <a:pt x="39096" y="15088"/>
                  </a:cubicBezTo>
                  <a:cubicBezTo>
                    <a:pt x="39094" y="15087"/>
                    <a:pt x="39092" y="15087"/>
                    <a:pt x="39091" y="15087"/>
                  </a:cubicBezTo>
                  <a:cubicBezTo>
                    <a:pt x="39083" y="15087"/>
                    <a:pt x="39073" y="15090"/>
                    <a:pt x="39063" y="15094"/>
                  </a:cubicBezTo>
                  <a:cubicBezTo>
                    <a:pt x="35948" y="16923"/>
                    <a:pt x="32959" y="19004"/>
                    <a:pt x="29950" y="21000"/>
                  </a:cubicBezTo>
                  <a:cubicBezTo>
                    <a:pt x="28463" y="21987"/>
                    <a:pt x="26979" y="22980"/>
                    <a:pt x="25500" y="23978"/>
                  </a:cubicBezTo>
                  <a:cubicBezTo>
                    <a:pt x="24066" y="24945"/>
                    <a:pt x="22563" y="25870"/>
                    <a:pt x="21210" y="26949"/>
                  </a:cubicBezTo>
                  <a:cubicBezTo>
                    <a:pt x="21173" y="26978"/>
                    <a:pt x="21208" y="27032"/>
                    <a:pt x="21248" y="27032"/>
                  </a:cubicBezTo>
                  <a:cubicBezTo>
                    <a:pt x="21255" y="27032"/>
                    <a:pt x="21263" y="27030"/>
                    <a:pt x="21270" y="27026"/>
                  </a:cubicBezTo>
                  <a:cubicBezTo>
                    <a:pt x="22803" y="26131"/>
                    <a:pt x="24248" y="25043"/>
                    <a:pt x="25719" y="24051"/>
                  </a:cubicBezTo>
                  <a:cubicBezTo>
                    <a:pt x="27198" y="23051"/>
                    <a:pt x="28682" y="22059"/>
                    <a:pt x="30169" y="21073"/>
                  </a:cubicBezTo>
                  <a:cubicBezTo>
                    <a:pt x="33117" y="19116"/>
                    <a:pt x="36150" y="17268"/>
                    <a:pt x="39054" y="15245"/>
                  </a:cubicBezTo>
                  <a:lnTo>
                    <a:pt x="39054" y="15245"/>
                  </a:lnTo>
                  <a:cubicBezTo>
                    <a:pt x="38925" y="15691"/>
                    <a:pt x="38740" y="16124"/>
                    <a:pt x="38524" y="16535"/>
                  </a:cubicBezTo>
                  <a:cubicBezTo>
                    <a:pt x="38499" y="16581"/>
                    <a:pt x="38494" y="16625"/>
                    <a:pt x="38501" y="16666"/>
                  </a:cubicBezTo>
                  <a:cubicBezTo>
                    <a:pt x="37088" y="17646"/>
                    <a:pt x="35769" y="18793"/>
                    <a:pt x="34392" y="19825"/>
                  </a:cubicBezTo>
                  <a:cubicBezTo>
                    <a:pt x="32900" y="20943"/>
                    <a:pt x="31392" y="22044"/>
                    <a:pt x="29870" y="23124"/>
                  </a:cubicBezTo>
                  <a:cubicBezTo>
                    <a:pt x="28390" y="24176"/>
                    <a:pt x="26895" y="25210"/>
                    <a:pt x="25388" y="26225"/>
                  </a:cubicBezTo>
                  <a:cubicBezTo>
                    <a:pt x="25289" y="26293"/>
                    <a:pt x="25186" y="26358"/>
                    <a:pt x="25085" y="26424"/>
                  </a:cubicBezTo>
                  <a:cubicBezTo>
                    <a:pt x="24978" y="26482"/>
                    <a:pt x="24870" y="26538"/>
                    <a:pt x="24760" y="26592"/>
                  </a:cubicBezTo>
                  <a:cubicBezTo>
                    <a:pt x="24577" y="26677"/>
                    <a:pt x="24394" y="26762"/>
                    <a:pt x="24211" y="26847"/>
                  </a:cubicBezTo>
                  <a:cubicBezTo>
                    <a:pt x="24097" y="26900"/>
                    <a:pt x="24054" y="26989"/>
                    <a:pt x="24058" y="27079"/>
                  </a:cubicBezTo>
                  <a:cubicBezTo>
                    <a:pt x="23039" y="27717"/>
                    <a:pt x="22007" y="28362"/>
                    <a:pt x="21117" y="29139"/>
                  </a:cubicBezTo>
                  <a:cubicBezTo>
                    <a:pt x="20833" y="27703"/>
                    <a:pt x="20759" y="26412"/>
                    <a:pt x="21021" y="25065"/>
                  </a:cubicBezTo>
                  <a:lnTo>
                    <a:pt x="21021" y="25065"/>
                  </a:lnTo>
                  <a:lnTo>
                    <a:pt x="21021" y="25066"/>
                  </a:lnTo>
                  <a:cubicBezTo>
                    <a:pt x="21071" y="25045"/>
                    <a:pt x="21087" y="24973"/>
                    <a:pt x="21049" y="24931"/>
                  </a:cubicBezTo>
                  <a:cubicBezTo>
                    <a:pt x="21075" y="24809"/>
                    <a:pt x="21105" y="24686"/>
                    <a:pt x="21136" y="24563"/>
                  </a:cubicBezTo>
                  <a:cubicBezTo>
                    <a:pt x="22418" y="23934"/>
                    <a:pt x="23624" y="23080"/>
                    <a:pt x="24826" y="22320"/>
                  </a:cubicBezTo>
                  <a:cubicBezTo>
                    <a:pt x="26122" y="21502"/>
                    <a:pt x="27412" y="20670"/>
                    <a:pt x="28676" y="19805"/>
                  </a:cubicBezTo>
                  <a:cubicBezTo>
                    <a:pt x="28711" y="19780"/>
                    <a:pt x="28691" y="19729"/>
                    <a:pt x="28658" y="19729"/>
                  </a:cubicBezTo>
                  <a:cubicBezTo>
                    <a:pt x="28651" y="19729"/>
                    <a:pt x="28644" y="19731"/>
                    <a:pt x="28637" y="19736"/>
                  </a:cubicBezTo>
                  <a:cubicBezTo>
                    <a:pt x="27279" y="20550"/>
                    <a:pt x="25938" y="21391"/>
                    <a:pt x="24600" y="22236"/>
                  </a:cubicBezTo>
                  <a:cubicBezTo>
                    <a:pt x="23463" y="22955"/>
                    <a:pt x="22249" y="23621"/>
                    <a:pt x="21170" y="24433"/>
                  </a:cubicBezTo>
                  <a:cubicBezTo>
                    <a:pt x="21239" y="24179"/>
                    <a:pt x="21318" y="23922"/>
                    <a:pt x="21413" y="23660"/>
                  </a:cubicBezTo>
                  <a:cubicBezTo>
                    <a:pt x="21448" y="23563"/>
                    <a:pt x="21381" y="23481"/>
                    <a:pt x="21295" y="23452"/>
                  </a:cubicBezTo>
                  <a:cubicBezTo>
                    <a:pt x="21369" y="23442"/>
                    <a:pt x="21420" y="23388"/>
                    <a:pt x="21444" y="23325"/>
                  </a:cubicBezTo>
                  <a:cubicBezTo>
                    <a:pt x="21465" y="23343"/>
                    <a:pt x="21492" y="23355"/>
                    <a:pt x="21520" y="23355"/>
                  </a:cubicBezTo>
                  <a:cubicBezTo>
                    <a:pt x="21536" y="23355"/>
                    <a:pt x="21553" y="23351"/>
                    <a:pt x="21569" y="23342"/>
                  </a:cubicBezTo>
                  <a:cubicBezTo>
                    <a:pt x="24519" y="21625"/>
                    <a:pt x="27293" y="19526"/>
                    <a:pt x="30100" y="17584"/>
                  </a:cubicBezTo>
                  <a:cubicBezTo>
                    <a:pt x="32908" y="15642"/>
                    <a:pt x="35731" y="13711"/>
                    <a:pt x="38480" y="11684"/>
                  </a:cubicBezTo>
                  <a:close/>
                  <a:moveTo>
                    <a:pt x="21761" y="30282"/>
                  </a:moveTo>
                  <a:lnTo>
                    <a:pt x="21761" y="30282"/>
                  </a:lnTo>
                  <a:cubicBezTo>
                    <a:pt x="21651" y="30371"/>
                    <a:pt x="21539" y="30457"/>
                    <a:pt x="21429" y="30546"/>
                  </a:cubicBezTo>
                  <a:cubicBezTo>
                    <a:pt x="21431" y="30504"/>
                    <a:pt x="21416" y="30463"/>
                    <a:pt x="21386" y="30432"/>
                  </a:cubicBezTo>
                  <a:cubicBezTo>
                    <a:pt x="21509" y="30398"/>
                    <a:pt x="21628" y="30347"/>
                    <a:pt x="21744" y="30283"/>
                  </a:cubicBezTo>
                  <a:cubicBezTo>
                    <a:pt x="21750" y="30283"/>
                    <a:pt x="21755" y="30283"/>
                    <a:pt x="21761" y="30282"/>
                  </a:cubicBezTo>
                  <a:close/>
                  <a:moveTo>
                    <a:pt x="2194" y="1"/>
                  </a:moveTo>
                  <a:cubicBezTo>
                    <a:pt x="2167" y="1"/>
                    <a:pt x="2138" y="6"/>
                    <a:pt x="2109" y="19"/>
                  </a:cubicBezTo>
                  <a:cubicBezTo>
                    <a:pt x="2078" y="32"/>
                    <a:pt x="2054" y="43"/>
                    <a:pt x="2032" y="54"/>
                  </a:cubicBezTo>
                  <a:cubicBezTo>
                    <a:pt x="1991" y="61"/>
                    <a:pt x="1960" y="87"/>
                    <a:pt x="1945" y="119"/>
                  </a:cubicBezTo>
                  <a:cubicBezTo>
                    <a:pt x="1921" y="149"/>
                    <a:pt x="1901" y="188"/>
                    <a:pt x="1874" y="252"/>
                  </a:cubicBezTo>
                  <a:cubicBezTo>
                    <a:pt x="1867" y="268"/>
                    <a:pt x="1862" y="285"/>
                    <a:pt x="1859" y="303"/>
                  </a:cubicBezTo>
                  <a:cubicBezTo>
                    <a:pt x="1839" y="300"/>
                    <a:pt x="1818" y="298"/>
                    <a:pt x="1798" y="295"/>
                  </a:cubicBezTo>
                  <a:cubicBezTo>
                    <a:pt x="1796" y="295"/>
                    <a:pt x="1795" y="295"/>
                    <a:pt x="1793" y="295"/>
                  </a:cubicBezTo>
                  <a:cubicBezTo>
                    <a:pt x="1732" y="295"/>
                    <a:pt x="1706" y="393"/>
                    <a:pt x="1764" y="421"/>
                  </a:cubicBezTo>
                  <a:cubicBezTo>
                    <a:pt x="1802" y="438"/>
                    <a:pt x="1840" y="452"/>
                    <a:pt x="1878" y="469"/>
                  </a:cubicBezTo>
                  <a:cubicBezTo>
                    <a:pt x="1901" y="513"/>
                    <a:pt x="1940" y="546"/>
                    <a:pt x="1998" y="557"/>
                  </a:cubicBezTo>
                  <a:cubicBezTo>
                    <a:pt x="2047" y="565"/>
                    <a:pt x="2097" y="573"/>
                    <a:pt x="2146" y="583"/>
                  </a:cubicBezTo>
                  <a:cubicBezTo>
                    <a:pt x="3163" y="983"/>
                    <a:pt x="4300" y="1166"/>
                    <a:pt x="5347" y="1438"/>
                  </a:cubicBezTo>
                  <a:cubicBezTo>
                    <a:pt x="6641" y="1774"/>
                    <a:pt x="7928" y="2150"/>
                    <a:pt x="9215" y="2509"/>
                  </a:cubicBezTo>
                  <a:cubicBezTo>
                    <a:pt x="10871" y="2970"/>
                    <a:pt x="12522" y="3444"/>
                    <a:pt x="14174" y="3919"/>
                  </a:cubicBezTo>
                  <a:cubicBezTo>
                    <a:pt x="14165" y="3918"/>
                    <a:pt x="14156" y="3918"/>
                    <a:pt x="14148" y="3918"/>
                  </a:cubicBezTo>
                  <a:cubicBezTo>
                    <a:pt x="14027" y="3918"/>
                    <a:pt x="13942" y="4004"/>
                    <a:pt x="13909" y="4112"/>
                  </a:cubicBezTo>
                  <a:cubicBezTo>
                    <a:pt x="12857" y="3809"/>
                    <a:pt x="11805" y="3507"/>
                    <a:pt x="10753" y="3206"/>
                  </a:cubicBezTo>
                  <a:cubicBezTo>
                    <a:pt x="8088" y="2444"/>
                    <a:pt x="5426" y="1580"/>
                    <a:pt x="2737" y="893"/>
                  </a:cubicBezTo>
                  <a:cubicBezTo>
                    <a:pt x="2657" y="860"/>
                    <a:pt x="2574" y="840"/>
                    <a:pt x="2490" y="830"/>
                  </a:cubicBezTo>
                  <a:cubicBezTo>
                    <a:pt x="2146" y="744"/>
                    <a:pt x="1801" y="659"/>
                    <a:pt x="1456" y="580"/>
                  </a:cubicBezTo>
                  <a:cubicBezTo>
                    <a:pt x="1444" y="577"/>
                    <a:pt x="1433" y="576"/>
                    <a:pt x="1423" y="576"/>
                  </a:cubicBezTo>
                  <a:cubicBezTo>
                    <a:pt x="1348" y="576"/>
                    <a:pt x="1304" y="643"/>
                    <a:pt x="1309" y="707"/>
                  </a:cubicBezTo>
                  <a:cubicBezTo>
                    <a:pt x="1278" y="666"/>
                    <a:pt x="1233" y="636"/>
                    <a:pt x="1179" y="636"/>
                  </a:cubicBezTo>
                  <a:cubicBezTo>
                    <a:pt x="1156" y="636"/>
                    <a:pt x="1131" y="642"/>
                    <a:pt x="1106" y="655"/>
                  </a:cubicBezTo>
                  <a:cubicBezTo>
                    <a:pt x="737" y="844"/>
                    <a:pt x="370" y="1037"/>
                    <a:pt x="1" y="1228"/>
                  </a:cubicBezTo>
                  <a:lnTo>
                    <a:pt x="1" y="17146"/>
                  </a:lnTo>
                  <a:cubicBezTo>
                    <a:pt x="4146" y="18410"/>
                    <a:pt x="8293" y="19665"/>
                    <a:pt x="12449" y="20893"/>
                  </a:cubicBezTo>
                  <a:cubicBezTo>
                    <a:pt x="15363" y="21753"/>
                    <a:pt x="18281" y="22604"/>
                    <a:pt x="21202" y="23444"/>
                  </a:cubicBezTo>
                  <a:cubicBezTo>
                    <a:pt x="21158" y="23452"/>
                    <a:pt x="21116" y="23476"/>
                    <a:pt x="21091" y="23526"/>
                  </a:cubicBezTo>
                  <a:cubicBezTo>
                    <a:pt x="20903" y="23918"/>
                    <a:pt x="20749" y="24340"/>
                    <a:pt x="20633" y="24777"/>
                  </a:cubicBezTo>
                  <a:cubicBezTo>
                    <a:pt x="17754" y="23798"/>
                    <a:pt x="14813" y="22919"/>
                    <a:pt x="11888" y="22099"/>
                  </a:cubicBezTo>
                  <a:cubicBezTo>
                    <a:pt x="11879" y="22097"/>
                    <a:pt x="11871" y="22096"/>
                    <a:pt x="11864" y="22096"/>
                  </a:cubicBezTo>
                  <a:cubicBezTo>
                    <a:pt x="11783" y="22096"/>
                    <a:pt x="11759" y="22221"/>
                    <a:pt x="11846" y="22251"/>
                  </a:cubicBezTo>
                  <a:cubicBezTo>
                    <a:pt x="14726" y="23220"/>
                    <a:pt x="17654" y="24151"/>
                    <a:pt x="20586" y="24964"/>
                  </a:cubicBezTo>
                  <a:cubicBezTo>
                    <a:pt x="20341" y="25987"/>
                    <a:pt x="20303" y="27088"/>
                    <a:pt x="20521" y="28110"/>
                  </a:cubicBezTo>
                  <a:cubicBezTo>
                    <a:pt x="13639" y="26342"/>
                    <a:pt x="6810" y="24437"/>
                    <a:pt x="1" y="22408"/>
                  </a:cubicBezTo>
                  <a:lnTo>
                    <a:pt x="1" y="22527"/>
                  </a:lnTo>
                  <a:cubicBezTo>
                    <a:pt x="6765" y="24758"/>
                    <a:pt x="13654" y="26707"/>
                    <a:pt x="20580" y="28355"/>
                  </a:cubicBezTo>
                  <a:cubicBezTo>
                    <a:pt x="20656" y="28651"/>
                    <a:pt x="20751" y="28941"/>
                    <a:pt x="20872" y="29217"/>
                  </a:cubicBezTo>
                  <a:cubicBezTo>
                    <a:pt x="20864" y="29219"/>
                    <a:pt x="20856" y="29222"/>
                    <a:pt x="20848" y="29225"/>
                  </a:cubicBezTo>
                  <a:cubicBezTo>
                    <a:pt x="15971" y="28381"/>
                    <a:pt x="11206" y="26708"/>
                    <a:pt x="6470" y="25299"/>
                  </a:cubicBezTo>
                  <a:cubicBezTo>
                    <a:pt x="4312" y="24657"/>
                    <a:pt x="2156" y="24007"/>
                    <a:pt x="1" y="23357"/>
                  </a:cubicBezTo>
                  <a:lnTo>
                    <a:pt x="1" y="24511"/>
                  </a:lnTo>
                  <a:cubicBezTo>
                    <a:pt x="4175" y="25864"/>
                    <a:pt x="8354" y="27202"/>
                    <a:pt x="12545" y="28500"/>
                  </a:cubicBezTo>
                  <a:cubicBezTo>
                    <a:pt x="15397" y="29382"/>
                    <a:pt x="18277" y="30146"/>
                    <a:pt x="21205" y="30732"/>
                  </a:cubicBezTo>
                  <a:cubicBezTo>
                    <a:pt x="21218" y="30735"/>
                    <a:pt x="21231" y="30736"/>
                    <a:pt x="21244" y="30736"/>
                  </a:cubicBezTo>
                  <a:cubicBezTo>
                    <a:pt x="21315" y="30736"/>
                    <a:pt x="21370" y="30696"/>
                    <a:pt x="21401" y="30643"/>
                  </a:cubicBezTo>
                  <a:cubicBezTo>
                    <a:pt x="21415" y="30686"/>
                    <a:pt x="21456" y="30722"/>
                    <a:pt x="21501" y="30722"/>
                  </a:cubicBezTo>
                  <a:cubicBezTo>
                    <a:pt x="21517" y="30722"/>
                    <a:pt x="21534" y="30717"/>
                    <a:pt x="21550" y="30707"/>
                  </a:cubicBezTo>
                  <a:cubicBezTo>
                    <a:pt x="24053" y="29110"/>
                    <a:pt x="26427" y="27291"/>
                    <a:pt x="28837" y="25549"/>
                  </a:cubicBezTo>
                  <a:cubicBezTo>
                    <a:pt x="31251" y="23803"/>
                    <a:pt x="33668" y="22061"/>
                    <a:pt x="36083" y="20320"/>
                  </a:cubicBezTo>
                  <a:cubicBezTo>
                    <a:pt x="37953" y="18970"/>
                    <a:pt x="40210" y="17610"/>
                    <a:pt x="41001" y="15309"/>
                  </a:cubicBezTo>
                  <a:cubicBezTo>
                    <a:pt x="41616" y="13523"/>
                    <a:pt x="40994" y="11409"/>
                    <a:pt x="39121" y="10720"/>
                  </a:cubicBezTo>
                  <a:cubicBezTo>
                    <a:pt x="39117" y="10718"/>
                    <a:pt x="39113" y="10718"/>
                    <a:pt x="39109" y="10717"/>
                  </a:cubicBezTo>
                  <a:cubicBezTo>
                    <a:pt x="39098" y="10618"/>
                    <a:pt x="39042" y="10525"/>
                    <a:pt x="38920" y="10486"/>
                  </a:cubicBezTo>
                  <a:cubicBezTo>
                    <a:pt x="32741" y="8503"/>
                    <a:pt x="26454" y="6802"/>
                    <a:pt x="20226" y="4981"/>
                  </a:cubicBezTo>
                  <a:cubicBezTo>
                    <a:pt x="17134" y="4076"/>
                    <a:pt x="14042" y="3171"/>
                    <a:pt x="10949" y="2267"/>
                  </a:cubicBezTo>
                  <a:cubicBezTo>
                    <a:pt x="9403" y="1813"/>
                    <a:pt x="7858" y="1360"/>
                    <a:pt x="6312" y="909"/>
                  </a:cubicBezTo>
                  <a:cubicBezTo>
                    <a:pt x="5077" y="547"/>
                    <a:pt x="3799" y="28"/>
                    <a:pt x="2498" y="28"/>
                  </a:cubicBezTo>
                  <a:cubicBezTo>
                    <a:pt x="2433" y="28"/>
                    <a:pt x="2367" y="30"/>
                    <a:pt x="2301" y="32"/>
                  </a:cubicBezTo>
                  <a:cubicBezTo>
                    <a:pt x="2270" y="13"/>
                    <a:pt x="2234" y="1"/>
                    <a:pt x="2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7"/>
            <p:cNvSpPr/>
            <p:nvPr/>
          </p:nvSpPr>
          <p:spPr>
            <a:xfrm>
              <a:off x="1585000" y="2023250"/>
              <a:ext cx="1020300" cy="467375"/>
            </a:xfrm>
            <a:custGeom>
              <a:avLst/>
              <a:gdLst/>
              <a:ahLst/>
              <a:cxnLst/>
              <a:rect l="l" t="t" r="r" b="b"/>
              <a:pathLst>
                <a:path w="40812" h="18695" extrusionOk="0">
                  <a:moveTo>
                    <a:pt x="6808" y="6620"/>
                  </a:moveTo>
                  <a:cubicBezTo>
                    <a:pt x="7299" y="6772"/>
                    <a:pt x="7791" y="6923"/>
                    <a:pt x="8282" y="7074"/>
                  </a:cubicBezTo>
                  <a:cubicBezTo>
                    <a:pt x="8277" y="7100"/>
                    <a:pt x="8284" y="7130"/>
                    <a:pt x="8311" y="7149"/>
                  </a:cubicBezTo>
                  <a:cubicBezTo>
                    <a:pt x="9869" y="8298"/>
                    <a:pt x="11490" y="9350"/>
                    <a:pt x="13117" y="10398"/>
                  </a:cubicBezTo>
                  <a:cubicBezTo>
                    <a:pt x="13124" y="10403"/>
                    <a:pt x="13129" y="10404"/>
                    <a:pt x="13136" y="10407"/>
                  </a:cubicBezTo>
                  <a:cubicBezTo>
                    <a:pt x="13132" y="10447"/>
                    <a:pt x="13124" y="10488"/>
                    <a:pt x="13110" y="10528"/>
                  </a:cubicBezTo>
                  <a:cubicBezTo>
                    <a:pt x="13057" y="10684"/>
                    <a:pt x="12944" y="10805"/>
                    <a:pt x="12783" y="10830"/>
                  </a:cubicBezTo>
                  <a:cubicBezTo>
                    <a:pt x="12761" y="10801"/>
                    <a:pt x="12733" y="10778"/>
                    <a:pt x="12699" y="10766"/>
                  </a:cubicBezTo>
                  <a:cubicBezTo>
                    <a:pt x="12691" y="10737"/>
                    <a:pt x="12675" y="10708"/>
                    <a:pt x="12645" y="10686"/>
                  </a:cubicBezTo>
                  <a:cubicBezTo>
                    <a:pt x="10715" y="9322"/>
                    <a:pt x="8795" y="7902"/>
                    <a:pt x="6808" y="6620"/>
                  </a:cubicBezTo>
                  <a:close/>
                  <a:moveTo>
                    <a:pt x="38762" y="3130"/>
                  </a:moveTo>
                  <a:cubicBezTo>
                    <a:pt x="37518" y="4439"/>
                    <a:pt x="37604" y="6632"/>
                    <a:pt x="38349" y="8321"/>
                  </a:cubicBezTo>
                  <a:cubicBezTo>
                    <a:pt x="38338" y="8314"/>
                    <a:pt x="38326" y="8309"/>
                    <a:pt x="38311" y="8309"/>
                  </a:cubicBezTo>
                  <a:cubicBezTo>
                    <a:pt x="38304" y="8309"/>
                    <a:pt x="38297" y="8310"/>
                    <a:pt x="38288" y="8313"/>
                  </a:cubicBezTo>
                  <a:cubicBezTo>
                    <a:pt x="30945" y="10609"/>
                    <a:pt x="23593" y="12906"/>
                    <a:pt x="16299" y="15351"/>
                  </a:cubicBezTo>
                  <a:cubicBezTo>
                    <a:pt x="16253" y="15367"/>
                    <a:pt x="16266" y="15433"/>
                    <a:pt x="16307" y="15433"/>
                  </a:cubicBezTo>
                  <a:cubicBezTo>
                    <a:pt x="16311" y="15433"/>
                    <a:pt x="16316" y="15432"/>
                    <a:pt x="16320" y="15430"/>
                  </a:cubicBezTo>
                  <a:cubicBezTo>
                    <a:pt x="23686" y="13209"/>
                    <a:pt x="31010" y="10833"/>
                    <a:pt x="38329" y="8462"/>
                  </a:cubicBezTo>
                  <a:cubicBezTo>
                    <a:pt x="38363" y="8451"/>
                    <a:pt x="38379" y="8424"/>
                    <a:pt x="38382" y="8396"/>
                  </a:cubicBezTo>
                  <a:cubicBezTo>
                    <a:pt x="38493" y="8636"/>
                    <a:pt x="38616" y="8868"/>
                    <a:pt x="38751" y="9083"/>
                  </a:cubicBezTo>
                  <a:cubicBezTo>
                    <a:pt x="38768" y="9145"/>
                    <a:pt x="38801" y="9200"/>
                    <a:pt x="38856" y="9249"/>
                  </a:cubicBezTo>
                  <a:cubicBezTo>
                    <a:pt x="38859" y="9252"/>
                    <a:pt x="38862" y="9254"/>
                    <a:pt x="38865" y="9256"/>
                  </a:cubicBezTo>
                  <a:cubicBezTo>
                    <a:pt x="38885" y="9286"/>
                    <a:pt x="38905" y="9314"/>
                    <a:pt x="38925" y="9342"/>
                  </a:cubicBezTo>
                  <a:cubicBezTo>
                    <a:pt x="38913" y="9390"/>
                    <a:pt x="38916" y="9441"/>
                    <a:pt x="38942" y="9488"/>
                  </a:cubicBezTo>
                  <a:cubicBezTo>
                    <a:pt x="38979" y="9561"/>
                    <a:pt x="39039" y="9597"/>
                    <a:pt x="39104" y="9610"/>
                  </a:cubicBezTo>
                  <a:cubicBezTo>
                    <a:pt x="39112" y="9625"/>
                    <a:pt x="39124" y="9637"/>
                    <a:pt x="39136" y="9649"/>
                  </a:cubicBezTo>
                  <a:cubicBezTo>
                    <a:pt x="34752" y="10862"/>
                    <a:pt x="30400" y="12190"/>
                    <a:pt x="26062" y="13560"/>
                  </a:cubicBezTo>
                  <a:cubicBezTo>
                    <a:pt x="23502" y="14369"/>
                    <a:pt x="20934" y="15172"/>
                    <a:pt x="18384" y="16023"/>
                  </a:cubicBezTo>
                  <a:cubicBezTo>
                    <a:pt x="17428" y="16181"/>
                    <a:pt x="16476" y="16522"/>
                    <a:pt x="15562" y="16821"/>
                  </a:cubicBezTo>
                  <a:cubicBezTo>
                    <a:pt x="14803" y="17069"/>
                    <a:pt x="14032" y="17314"/>
                    <a:pt x="13312" y="17659"/>
                  </a:cubicBezTo>
                  <a:cubicBezTo>
                    <a:pt x="13305" y="17641"/>
                    <a:pt x="13297" y="17625"/>
                    <a:pt x="13279" y="17612"/>
                  </a:cubicBezTo>
                  <a:cubicBezTo>
                    <a:pt x="12648" y="17088"/>
                    <a:pt x="12292" y="16424"/>
                    <a:pt x="12130" y="15679"/>
                  </a:cubicBezTo>
                  <a:cubicBezTo>
                    <a:pt x="12311" y="15355"/>
                    <a:pt x="13809" y="15153"/>
                    <a:pt x="14132" y="15069"/>
                  </a:cubicBezTo>
                  <a:cubicBezTo>
                    <a:pt x="14779" y="14903"/>
                    <a:pt x="15425" y="14735"/>
                    <a:pt x="16070" y="14562"/>
                  </a:cubicBezTo>
                  <a:cubicBezTo>
                    <a:pt x="17409" y="14205"/>
                    <a:pt x="18752" y="13855"/>
                    <a:pt x="20085" y="13476"/>
                  </a:cubicBezTo>
                  <a:cubicBezTo>
                    <a:pt x="20134" y="13462"/>
                    <a:pt x="20118" y="13393"/>
                    <a:pt x="20073" y="13393"/>
                  </a:cubicBezTo>
                  <a:cubicBezTo>
                    <a:pt x="20069" y="13393"/>
                    <a:pt x="20066" y="13393"/>
                    <a:pt x="20062" y="13394"/>
                  </a:cubicBezTo>
                  <a:cubicBezTo>
                    <a:pt x="18365" y="13804"/>
                    <a:pt x="16675" y="14244"/>
                    <a:pt x="14987" y="14691"/>
                  </a:cubicBezTo>
                  <a:cubicBezTo>
                    <a:pt x="14193" y="14900"/>
                    <a:pt x="13398" y="15109"/>
                    <a:pt x="12607" y="15333"/>
                  </a:cubicBezTo>
                  <a:cubicBezTo>
                    <a:pt x="12424" y="15386"/>
                    <a:pt x="12189" y="15418"/>
                    <a:pt x="12109" y="15574"/>
                  </a:cubicBezTo>
                  <a:cubicBezTo>
                    <a:pt x="12050" y="15265"/>
                    <a:pt x="12020" y="14945"/>
                    <a:pt x="12017" y="14615"/>
                  </a:cubicBezTo>
                  <a:cubicBezTo>
                    <a:pt x="12012" y="13817"/>
                    <a:pt x="12200" y="13148"/>
                    <a:pt x="12449" y="12476"/>
                  </a:cubicBezTo>
                  <a:cubicBezTo>
                    <a:pt x="14612" y="12078"/>
                    <a:pt x="17032" y="11729"/>
                    <a:pt x="18970" y="10664"/>
                  </a:cubicBezTo>
                  <a:cubicBezTo>
                    <a:pt x="19027" y="10631"/>
                    <a:pt x="18991" y="10555"/>
                    <a:pt x="18937" y="10555"/>
                  </a:cubicBezTo>
                  <a:cubicBezTo>
                    <a:pt x="18928" y="10555"/>
                    <a:pt x="18919" y="10557"/>
                    <a:pt x="18910" y="10561"/>
                  </a:cubicBezTo>
                  <a:cubicBezTo>
                    <a:pt x="16865" y="11509"/>
                    <a:pt x="14664" y="11837"/>
                    <a:pt x="12492" y="12361"/>
                  </a:cubicBezTo>
                  <a:cubicBezTo>
                    <a:pt x="12627" y="12001"/>
                    <a:pt x="12779" y="11639"/>
                    <a:pt x="12923" y="11254"/>
                  </a:cubicBezTo>
                  <a:cubicBezTo>
                    <a:pt x="12952" y="11183"/>
                    <a:pt x="12926" y="11117"/>
                    <a:pt x="12879" y="11069"/>
                  </a:cubicBezTo>
                  <a:cubicBezTo>
                    <a:pt x="13098" y="11026"/>
                    <a:pt x="13287" y="10869"/>
                    <a:pt x="13390" y="10668"/>
                  </a:cubicBezTo>
                  <a:cubicBezTo>
                    <a:pt x="13432" y="10584"/>
                    <a:pt x="13464" y="10455"/>
                    <a:pt x="13467" y="10331"/>
                  </a:cubicBezTo>
                  <a:cubicBezTo>
                    <a:pt x="14199" y="10201"/>
                    <a:pt x="14917" y="9975"/>
                    <a:pt x="15629" y="9766"/>
                  </a:cubicBezTo>
                  <a:cubicBezTo>
                    <a:pt x="15650" y="9774"/>
                    <a:pt x="15670" y="9778"/>
                    <a:pt x="15690" y="9778"/>
                  </a:cubicBezTo>
                  <a:cubicBezTo>
                    <a:pt x="15743" y="9778"/>
                    <a:pt x="15792" y="9750"/>
                    <a:pt x="15821" y="9709"/>
                  </a:cubicBezTo>
                  <a:cubicBezTo>
                    <a:pt x="15843" y="9703"/>
                    <a:pt x="15863" y="9697"/>
                    <a:pt x="15884" y="9691"/>
                  </a:cubicBezTo>
                  <a:cubicBezTo>
                    <a:pt x="15905" y="9684"/>
                    <a:pt x="15923" y="9675"/>
                    <a:pt x="15938" y="9663"/>
                  </a:cubicBezTo>
                  <a:cubicBezTo>
                    <a:pt x="16028" y="9640"/>
                    <a:pt x="16072" y="9529"/>
                    <a:pt x="16028" y="9459"/>
                  </a:cubicBezTo>
                  <a:lnTo>
                    <a:pt x="16028" y="9459"/>
                  </a:lnTo>
                  <a:cubicBezTo>
                    <a:pt x="17667" y="9964"/>
                    <a:pt x="19306" y="10474"/>
                    <a:pt x="20943" y="10989"/>
                  </a:cubicBezTo>
                  <a:cubicBezTo>
                    <a:pt x="20949" y="10991"/>
                    <a:pt x="20955" y="10992"/>
                    <a:pt x="20960" y="10992"/>
                  </a:cubicBezTo>
                  <a:cubicBezTo>
                    <a:pt x="20970" y="10992"/>
                    <a:pt x="20978" y="10990"/>
                    <a:pt x="20986" y="10987"/>
                  </a:cubicBezTo>
                  <a:lnTo>
                    <a:pt x="20986" y="10987"/>
                  </a:lnTo>
                  <a:cubicBezTo>
                    <a:pt x="20952" y="11055"/>
                    <a:pt x="20999" y="11150"/>
                    <a:pt x="21092" y="11150"/>
                  </a:cubicBezTo>
                  <a:cubicBezTo>
                    <a:pt x="21100" y="11150"/>
                    <a:pt x="21107" y="11149"/>
                    <a:pt x="21116" y="11148"/>
                  </a:cubicBezTo>
                  <a:cubicBezTo>
                    <a:pt x="22460" y="10924"/>
                    <a:pt x="23651" y="9756"/>
                    <a:pt x="24722" y="8987"/>
                  </a:cubicBezTo>
                  <a:cubicBezTo>
                    <a:pt x="24805" y="8928"/>
                    <a:pt x="24886" y="8869"/>
                    <a:pt x="24967" y="8811"/>
                  </a:cubicBezTo>
                  <a:cubicBezTo>
                    <a:pt x="29068" y="7529"/>
                    <a:pt x="33232" y="6275"/>
                    <a:pt x="37255" y="4765"/>
                  </a:cubicBezTo>
                  <a:cubicBezTo>
                    <a:pt x="37301" y="4748"/>
                    <a:pt x="37289" y="4681"/>
                    <a:pt x="37246" y="4681"/>
                  </a:cubicBezTo>
                  <a:cubicBezTo>
                    <a:pt x="37242" y="4681"/>
                    <a:pt x="37237" y="4682"/>
                    <a:pt x="37232" y="4684"/>
                  </a:cubicBezTo>
                  <a:cubicBezTo>
                    <a:pt x="33186" y="5832"/>
                    <a:pt x="29179" y="7261"/>
                    <a:pt x="25204" y="8640"/>
                  </a:cubicBezTo>
                  <a:cubicBezTo>
                    <a:pt x="26342" y="7820"/>
                    <a:pt x="27477" y="6992"/>
                    <a:pt x="28613" y="6168"/>
                  </a:cubicBezTo>
                  <a:cubicBezTo>
                    <a:pt x="28615" y="6168"/>
                    <a:pt x="28616" y="6168"/>
                    <a:pt x="28618" y="6168"/>
                  </a:cubicBezTo>
                  <a:cubicBezTo>
                    <a:pt x="28620" y="6168"/>
                    <a:pt x="28621" y="6168"/>
                    <a:pt x="28622" y="6167"/>
                  </a:cubicBezTo>
                  <a:cubicBezTo>
                    <a:pt x="30615" y="5560"/>
                    <a:pt x="32576" y="4849"/>
                    <a:pt x="34576" y="4256"/>
                  </a:cubicBezTo>
                  <a:cubicBezTo>
                    <a:pt x="35962" y="3847"/>
                    <a:pt x="37359" y="3477"/>
                    <a:pt x="38762" y="3130"/>
                  </a:cubicBezTo>
                  <a:close/>
                  <a:moveTo>
                    <a:pt x="12328" y="11402"/>
                  </a:moveTo>
                  <a:cubicBezTo>
                    <a:pt x="11209" y="13138"/>
                    <a:pt x="10929" y="16888"/>
                    <a:pt x="13048" y="17793"/>
                  </a:cubicBezTo>
                  <a:cubicBezTo>
                    <a:pt x="12896" y="17873"/>
                    <a:pt x="12746" y="17955"/>
                    <a:pt x="12600" y="18046"/>
                  </a:cubicBezTo>
                  <a:cubicBezTo>
                    <a:pt x="12572" y="18021"/>
                    <a:pt x="12532" y="18006"/>
                    <a:pt x="12493" y="18006"/>
                  </a:cubicBezTo>
                  <a:cubicBezTo>
                    <a:pt x="12437" y="18006"/>
                    <a:pt x="12381" y="18035"/>
                    <a:pt x="12358" y="18104"/>
                  </a:cubicBezTo>
                  <a:cubicBezTo>
                    <a:pt x="12293" y="18297"/>
                    <a:pt x="12155" y="18355"/>
                    <a:pt x="12001" y="18393"/>
                  </a:cubicBezTo>
                  <a:cubicBezTo>
                    <a:pt x="12044" y="18312"/>
                    <a:pt x="12046" y="18209"/>
                    <a:pt x="11969" y="18121"/>
                  </a:cubicBezTo>
                  <a:cubicBezTo>
                    <a:pt x="11402" y="17485"/>
                    <a:pt x="11042" y="16738"/>
                    <a:pt x="10873" y="15943"/>
                  </a:cubicBezTo>
                  <a:cubicBezTo>
                    <a:pt x="10849" y="15410"/>
                    <a:pt x="10895" y="14872"/>
                    <a:pt x="10987" y="14349"/>
                  </a:cubicBezTo>
                  <a:cubicBezTo>
                    <a:pt x="11175" y="13288"/>
                    <a:pt x="11502" y="12124"/>
                    <a:pt x="12328" y="11402"/>
                  </a:cubicBezTo>
                  <a:close/>
                  <a:moveTo>
                    <a:pt x="36722" y="0"/>
                  </a:moveTo>
                  <a:cubicBezTo>
                    <a:pt x="36707" y="0"/>
                    <a:pt x="36691" y="4"/>
                    <a:pt x="36675" y="14"/>
                  </a:cubicBezTo>
                  <a:cubicBezTo>
                    <a:pt x="36658" y="25"/>
                    <a:pt x="36639" y="37"/>
                    <a:pt x="36621" y="48"/>
                  </a:cubicBezTo>
                  <a:cubicBezTo>
                    <a:pt x="36617" y="48"/>
                    <a:pt x="36613" y="47"/>
                    <a:pt x="36610" y="45"/>
                  </a:cubicBezTo>
                  <a:cubicBezTo>
                    <a:pt x="36597" y="41"/>
                    <a:pt x="36584" y="38"/>
                    <a:pt x="36571" y="38"/>
                  </a:cubicBezTo>
                  <a:cubicBezTo>
                    <a:pt x="36509" y="38"/>
                    <a:pt x="36465" y="94"/>
                    <a:pt x="36457" y="153"/>
                  </a:cubicBezTo>
                  <a:cubicBezTo>
                    <a:pt x="33812" y="1815"/>
                    <a:pt x="31321" y="3807"/>
                    <a:pt x="28793" y="5637"/>
                  </a:cubicBezTo>
                  <a:cubicBezTo>
                    <a:pt x="27505" y="6569"/>
                    <a:pt x="26211" y="7491"/>
                    <a:pt x="24926" y="8425"/>
                  </a:cubicBezTo>
                  <a:cubicBezTo>
                    <a:pt x="23697" y="9321"/>
                    <a:pt x="22504" y="10415"/>
                    <a:pt x="21055" y="10929"/>
                  </a:cubicBezTo>
                  <a:cubicBezTo>
                    <a:pt x="21040" y="10933"/>
                    <a:pt x="21030" y="10941"/>
                    <a:pt x="21020" y="10947"/>
                  </a:cubicBezTo>
                  <a:cubicBezTo>
                    <a:pt x="21032" y="10915"/>
                    <a:pt x="21021" y="10873"/>
                    <a:pt x="20978" y="10860"/>
                  </a:cubicBezTo>
                  <a:cubicBezTo>
                    <a:pt x="17685" y="9840"/>
                    <a:pt x="14397" y="8796"/>
                    <a:pt x="11111" y="7753"/>
                  </a:cubicBezTo>
                  <a:cubicBezTo>
                    <a:pt x="11106" y="7751"/>
                    <a:pt x="11101" y="7749"/>
                    <a:pt x="11094" y="7747"/>
                  </a:cubicBezTo>
                  <a:cubicBezTo>
                    <a:pt x="11092" y="7747"/>
                    <a:pt x="11090" y="7747"/>
                    <a:pt x="11088" y="7745"/>
                  </a:cubicBezTo>
                  <a:cubicBezTo>
                    <a:pt x="8347" y="6876"/>
                    <a:pt x="5606" y="6005"/>
                    <a:pt x="2860" y="5149"/>
                  </a:cubicBezTo>
                  <a:cubicBezTo>
                    <a:pt x="1908" y="4851"/>
                    <a:pt x="954" y="4558"/>
                    <a:pt x="1" y="4263"/>
                  </a:cubicBezTo>
                  <a:lnTo>
                    <a:pt x="1" y="11023"/>
                  </a:lnTo>
                  <a:cubicBezTo>
                    <a:pt x="3295" y="13498"/>
                    <a:pt x="6647" y="15921"/>
                    <a:pt x="10211" y="17984"/>
                  </a:cubicBezTo>
                  <a:cubicBezTo>
                    <a:pt x="10514" y="18232"/>
                    <a:pt x="11014" y="18695"/>
                    <a:pt x="11391" y="18695"/>
                  </a:cubicBezTo>
                  <a:cubicBezTo>
                    <a:pt x="11394" y="18695"/>
                    <a:pt x="11397" y="18695"/>
                    <a:pt x="11399" y="18695"/>
                  </a:cubicBezTo>
                  <a:cubicBezTo>
                    <a:pt x="11425" y="18695"/>
                    <a:pt x="11448" y="18691"/>
                    <a:pt x="11471" y="18687"/>
                  </a:cubicBezTo>
                  <a:cubicBezTo>
                    <a:pt x="11492" y="18692"/>
                    <a:pt x="11514" y="18695"/>
                    <a:pt x="11536" y="18695"/>
                  </a:cubicBezTo>
                  <a:cubicBezTo>
                    <a:pt x="11553" y="18695"/>
                    <a:pt x="11571" y="18693"/>
                    <a:pt x="11589" y="18689"/>
                  </a:cubicBezTo>
                  <a:cubicBezTo>
                    <a:pt x="11625" y="18683"/>
                    <a:pt x="11648" y="18650"/>
                    <a:pt x="11655" y="18615"/>
                  </a:cubicBezTo>
                  <a:cubicBezTo>
                    <a:pt x="11671" y="18603"/>
                    <a:pt x="11683" y="18589"/>
                    <a:pt x="11696" y="18574"/>
                  </a:cubicBezTo>
                  <a:cubicBezTo>
                    <a:pt x="11731" y="18627"/>
                    <a:pt x="11777" y="18656"/>
                    <a:pt x="11859" y="18675"/>
                  </a:cubicBezTo>
                  <a:cubicBezTo>
                    <a:pt x="11894" y="18683"/>
                    <a:pt x="11929" y="18686"/>
                    <a:pt x="11964" y="18686"/>
                  </a:cubicBezTo>
                  <a:cubicBezTo>
                    <a:pt x="12042" y="18686"/>
                    <a:pt x="12119" y="18669"/>
                    <a:pt x="12190" y="18641"/>
                  </a:cubicBezTo>
                  <a:cubicBezTo>
                    <a:pt x="12376" y="18568"/>
                    <a:pt x="12512" y="18432"/>
                    <a:pt x="12595" y="18258"/>
                  </a:cubicBezTo>
                  <a:cubicBezTo>
                    <a:pt x="12613" y="18270"/>
                    <a:pt x="12634" y="18276"/>
                    <a:pt x="12658" y="18276"/>
                  </a:cubicBezTo>
                  <a:cubicBezTo>
                    <a:pt x="12668" y="18276"/>
                    <a:pt x="12678" y="18275"/>
                    <a:pt x="12688" y="18273"/>
                  </a:cubicBezTo>
                  <a:cubicBezTo>
                    <a:pt x="13175" y="18155"/>
                    <a:pt x="13648" y="17994"/>
                    <a:pt x="14117" y="17823"/>
                  </a:cubicBezTo>
                  <a:cubicBezTo>
                    <a:pt x="18172" y="16665"/>
                    <a:pt x="22168" y="15291"/>
                    <a:pt x="26187" y="14017"/>
                  </a:cubicBezTo>
                  <a:cubicBezTo>
                    <a:pt x="30778" y="12563"/>
                    <a:pt x="35390" y="11180"/>
                    <a:pt x="40040" y="9928"/>
                  </a:cubicBezTo>
                  <a:cubicBezTo>
                    <a:pt x="40203" y="9885"/>
                    <a:pt x="40268" y="9697"/>
                    <a:pt x="40191" y="9553"/>
                  </a:cubicBezTo>
                  <a:cubicBezTo>
                    <a:pt x="40023" y="9240"/>
                    <a:pt x="39823" y="9085"/>
                    <a:pt x="39478" y="8993"/>
                  </a:cubicBezTo>
                  <a:cubicBezTo>
                    <a:pt x="39454" y="8987"/>
                    <a:pt x="39431" y="8984"/>
                    <a:pt x="39409" y="8984"/>
                  </a:cubicBezTo>
                  <a:cubicBezTo>
                    <a:pt x="39352" y="8984"/>
                    <a:pt x="39303" y="9004"/>
                    <a:pt x="39263" y="9037"/>
                  </a:cubicBezTo>
                  <a:cubicBezTo>
                    <a:pt x="39240" y="9022"/>
                    <a:pt x="39217" y="9010"/>
                    <a:pt x="39193" y="8997"/>
                  </a:cubicBezTo>
                  <a:cubicBezTo>
                    <a:pt x="39190" y="8996"/>
                    <a:pt x="39188" y="8995"/>
                    <a:pt x="39185" y="8993"/>
                  </a:cubicBezTo>
                  <a:cubicBezTo>
                    <a:pt x="39154" y="8956"/>
                    <a:pt x="39124" y="8915"/>
                    <a:pt x="39097" y="8868"/>
                  </a:cubicBezTo>
                  <a:cubicBezTo>
                    <a:pt x="39061" y="8808"/>
                    <a:pt x="38994" y="8778"/>
                    <a:pt x="38927" y="8778"/>
                  </a:cubicBezTo>
                  <a:cubicBezTo>
                    <a:pt x="38922" y="8778"/>
                    <a:pt x="38916" y="8778"/>
                    <a:pt x="38910" y="8778"/>
                  </a:cubicBezTo>
                  <a:cubicBezTo>
                    <a:pt x="38109" y="6950"/>
                    <a:pt x="37758" y="4579"/>
                    <a:pt x="39288" y="3127"/>
                  </a:cubicBezTo>
                  <a:cubicBezTo>
                    <a:pt x="39334" y="3082"/>
                    <a:pt x="39349" y="3032"/>
                    <a:pt x="39342" y="2986"/>
                  </a:cubicBezTo>
                  <a:cubicBezTo>
                    <a:pt x="39771" y="2882"/>
                    <a:pt x="40199" y="2778"/>
                    <a:pt x="40629" y="2678"/>
                  </a:cubicBezTo>
                  <a:cubicBezTo>
                    <a:pt x="40812" y="2635"/>
                    <a:pt x="40781" y="2397"/>
                    <a:pt x="40640" y="2341"/>
                  </a:cubicBezTo>
                  <a:cubicBezTo>
                    <a:pt x="40632" y="2323"/>
                    <a:pt x="40618" y="2304"/>
                    <a:pt x="40599" y="2286"/>
                  </a:cubicBezTo>
                  <a:cubicBezTo>
                    <a:pt x="39583" y="1345"/>
                    <a:pt x="38144" y="596"/>
                    <a:pt x="36823" y="120"/>
                  </a:cubicBezTo>
                  <a:cubicBezTo>
                    <a:pt x="36833" y="63"/>
                    <a:pt x="36782" y="0"/>
                    <a:pt x="36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7"/>
            <p:cNvSpPr/>
            <p:nvPr/>
          </p:nvSpPr>
          <p:spPr>
            <a:xfrm>
              <a:off x="1635725" y="2047450"/>
              <a:ext cx="454700" cy="134650"/>
            </a:xfrm>
            <a:custGeom>
              <a:avLst/>
              <a:gdLst/>
              <a:ahLst/>
              <a:cxnLst/>
              <a:rect l="l" t="t" r="r" b="b"/>
              <a:pathLst>
                <a:path w="18188" h="5386" extrusionOk="0">
                  <a:moveTo>
                    <a:pt x="38" y="0"/>
                  </a:moveTo>
                  <a:cubicBezTo>
                    <a:pt x="15" y="0"/>
                    <a:pt x="1" y="36"/>
                    <a:pt x="25" y="47"/>
                  </a:cubicBezTo>
                  <a:cubicBezTo>
                    <a:pt x="2850" y="1241"/>
                    <a:pt x="5887" y="2050"/>
                    <a:pt x="8827" y="2915"/>
                  </a:cubicBezTo>
                  <a:cubicBezTo>
                    <a:pt x="11872" y="3810"/>
                    <a:pt x="14947" y="4716"/>
                    <a:pt x="18052" y="5383"/>
                  </a:cubicBezTo>
                  <a:cubicBezTo>
                    <a:pt x="18059" y="5384"/>
                    <a:pt x="18065" y="5385"/>
                    <a:pt x="18072" y="5385"/>
                  </a:cubicBezTo>
                  <a:cubicBezTo>
                    <a:pt x="18157" y="5385"/>
                    <a:pt x="18187" y="5255"/>
                    <a:pt x="18095" y="5229"/>
                  </a:cubicBezTo>
                  <a:cubicBezTo>
                    <a:pt x="15074" y="4394"/>
                    <a:pt x="12030" y="3659"/>
                    <a:pt x="9020" y="2780"/>
                  </a:cubicBezTo>
                  <a:cubicBezTo>
                    <a:pt x="6019" y="1902"/>
                    <a:pt x="3066" y="797"/>
                    <a:pt x="44" y="1"/>
                  </a:cubicBezTo>
                  <a:cubicBezTo>
                    <a:pt x="42" y="0"/>
                    <a:pt x="40"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7"/>
            <p:cNvSpPr/>
            <p:nvPr/>
          </p:nvSpPr>
          <p:spPr>
            <a:xfrm>
              <a:off x="1749325" y="2056250"/>
              <a:ext cx="312925" cy="97225"/>
            </a:xfrm>
            <a:custGeom>
              <a:avLst/>
              <a:gdLst/>
              <a:ahLst/>
              <a:cxnLst/>
              <a:rect l="l" t="t" r="r" b="b"/>
              <a:pathLst>
                <a:path w="12517" h="3889" extrusionOk="0">
                  <a:moveTo>
                    <a:pt x="69" y="0"/>
                  </a:moveTo>
                  <a:cubicBezTo>
                    <a:pt x="17" y="0"/>
                    <a:pt x="0" y="85"/>
                    <a:pt x="58" y="103"/>
                  </a:cubicBezTo>
                  <a:cubicBezTo>
                    <a:pt x="4179" y="1392"/>
                    <a:pt x="8307" y="2659"/>
                    <a:pt x="12447" y="3887"/>
                  </a:cubicBezTo>
                  <a:cubicBezTo>
                    <a:pt x="12451" y="3888"/>
                    <a:pt x="12455" y="3889"/>
                    <a:pt x="12459" y="3889"/>
                  </a:cubicBezTo>
                  <a:cubicBezTo>
                    <a:pt x="12502" y="3889"/>
                    <a:pt x="12517" y="3819"/>
                    <a:pt x="12470" y="3804"/>
                  </a:cubicBezTo>
                  <a:cubicBezTo>
                    <a:pt x="8352" y="2504"/>
                    <a:pt x="4222" y="1242"/>
                    <a:pt x="85" y="3"/>
                  </a:cubicBezTo>
                  <a:cubicBezTo>
                    <a:pt x="79" y="1"/>
                    <a:pt x="7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7"/>
            <p:cNvSpPr/>
            <p:nvPr/>
          </p:nvSpPr>
          <p:spPr>
            <a:xfrm>
              <a:off x="1585000" y="1975675"/>
              <a:ext cx="255850" cy="76725"/>
            </a:xfrm>
            <a:custGeom>
              <a:avLst/>
              <a:gdLst/>
              <a:ahLst/>
              <a:cxnLst/>
              <a:rect l="l" t="t" r="r" b="b"/>
              <a:pathLst>
                <a:path w="10234" h="3069" extrusionOk="0">
                  <a:moveTo>
                    <a:pt x="1" y="1"/>
                  </a:moveTo>
                  <a:lnTo>
                    <a:pt x="1" y="239"/>
                  </a:lnTo>
                  <a:cubicBezTo>
                    <a:pt x="3364" y="1245"/>
                    <a:pt x="6741" y="2231"/>
                    <a:pt x="10147" y="3067"/>
                  </a:cubicBezTo>
                  <a:cubicBezTo>
                    <a:pt x="10152" y="3068"/>
                    <a:pt x="10156" y="3068"/>
                    <a:pt x="10161" y="3068"/>
                  </a:cubicBezTo>
                  <a:cubicBezTo>
                    <a:pt x="10214" y="3068"/>
                    <a:pt x="10233" y="2987"/>
                    <a:pt x="10174" y="2969"/>
                  </a:cubicBezTo>
                  <a:cubicBezTo>
                    <a:pt x="6799" y="1932"/>
                    <a:pt x="3394" y="98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7"/>
            <p:cNvSpPr/>
            <p:nvPr/>
          </p:nvSpPr>
          <p:spPr>
            <a:xfrm>
              <a:off x="2333000" y="1841425"/>
              <a:ext cx="198725" cy="141125"/>
            </a:xfrm>
            <a:custGeom>
              <a:avLst/>
              <a:gdLst/>
              <a:ahLst/>
              <a:cxnLst/>
              <a:rect l="l" t="t" r="r" b="b"/>
              <a:pathLst>
                <a:path w="7949" h="5645" extrusionOk="0">
                  <a:moveTo>
                    <a:pt x="7854" y="0"/>
                  </a:moveTo>
                  <a:cubicBezTo>
                    <a:pt x="7842" y="0"/>
                    <a:pt x="7829" y="4"/>
                    <a:pt x="7815" y="13"/>
                  </a:cubicBezTo>
                  <a:cubicBezTo>
                    <a:pt x="5169" y="1772"/>
                    <a:pt x="2549" y="3643"/>
                    <a:pt x="30" y="5576"/>
                  </a:cubicBezTo>
                  <a:cubicBezTo>
                    <a:pt x="1" y="5599"/>
                    <a:pt x="18" y="5645"/>
                    <a:pt x="47" y="5645"/>
                  </a:cubicBezTo>
                  <a:cubicBezTo>
                    <a:pt x="53" y="5645"/>
                    <a:pt x="60" y="5643"/>
                    <a:pt x="67" y="5639"/>
                  </a:cubicBezTo>
                  <a:lnTo>
                    <a:pt x="65" y="5639"/>
                  </a:lnTo>
                  <a:cubicBezTo>
                    <a:pt x="2724" y="3902"/>
                    <a:pt x="5354" y="2051"/>
                    <a:pt x="7888" y="139"/>
                  </a:cubicBezTo>
                  <a:cubicBezTo>
                    <a:pt x="7949" y="93"/>
                    <a:pt x="7913" y="0"/>
                    <a:pt x="7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7"/>
            <p:cNvSpPr/>
            <p:nvPr/>
          </p:nvSpPr>
          <p:spPr>
            <a:xfrm>
              <a:off x="2129200" y="1853425"/>
              <a:ext cx="434275" cy="284475"/>
            </a:xfrm>
            <a:custGeom>
              <a:avLst/>
              <a:gdLst/>
              <a:ahLst/>
              <a:cxnLst/>
              <a:rect l="l" t="t" r="r" b="b"/>
              <a:pathLst>
                <a:path w="17371" h="11379" extrusionOk="0">
                  <a:moveTo>
                    <a:pt x="17265" y="0"/>
                  </a:moveTo>
                  <a:cubicBezTo>
                    <a:pt x="17252" y="0"/>
                    <a:pt x="17238" y="4"/>
                    <a:pt x="17224" y="13"/>
                  </a:cubicBezTo>
                  <a:cubicBezTo>
                    <a:pt x="14293" y="1770"/>
                    <a:pt x="11503" y="3794"/>
                    <a:pt x="8641" y="5659"/>
                  </a:cubicBezTo>
                  <a:cubicBezTo>
                    <a:pt x="5772" y="7528"/>
                    <a:pt x="2857" y="9344"/>
                    <a:pt x="41" y="11291"/>
                  </a:cubicBezTo>
                  <a:cubicBezTo>
                    <a:pt x="1" y="11320"/>
                    <a:pt x="24" y="11378"/>
                    <a:pt x="64" y="11378"/>
                  </a:cubicBezTo>
                  <a:cubicBezTo>
                    <a:pt x="72" y="11378"/>
                    <a:pt x="80" y="11376"/>
                    <a:pt x="89" y="11371"/>
                  </a:cubicBezTo>
                  <a:cubicBezTo>
                    <a:pt x="3046" y="9658"/>
                    <a:pt x="5912" y="7752"/>
                    <a:pt x="8768" y="5878"/>
                  </a:cubicBezTo>
                  <a:cubicBezTo>
                    <a:pt x="11621" y="4005"/>
                    <a:pt x="14579" y="2207"/>
                    <a:pt x="17303" y="151"/>
                  </a:cubicBezTo>
                  <a:cubicBezTo>
                    <a:pt x="17370" y="101"/>
                    <a:pt x="17332" y="0"/>
                    <a:pt x="1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7"/>
            <p:cNvSpPr/>
            <p:nvPr/>
          </p:nvSpPr>
          <p:spPr>
            <a:xfrm>
              <a:off x="2106550" y="2014050"/>
              <a:ext cx="237225" cy="162925"/>
            </a:xfrm>
            <a:custGeom>
              <a:avLst/>
              <a:gdLst/>
              <a:ahLst/>
              <a:cxnLst/>
              <a:rect l="l" t="t" r="r" b="b"/>
              <a:pathLst>
                <a:path w="9489" h="6517" extrusionOk="0">
                  <a:moveTo>
                    <a:pt x="9426" y="1"/>
                  </a:moveTo>
                  <a:cubicBezTo>
                    <a:pt x="9420" y="1"/>
                    <a:pt x="9412" y="2"/>
                    <a:pt x="9405" y="6"/>
                  </a:cubicBezTo>
                  <a:cubicBezTo>
                    <a:pt x="7687" y="874"/>
                    <a:pt x="6063" y="2006"/>
                    <a:pt x="4480" y="3095"/>
                  </a:cubicBezTo>
                  <a:cubicBezTo>
                    <a:pt x="2958" y="4142"/>
                    <a:pt x="1469" y="5241"/>
                    <a:pt x="43" y="6413"/>
                  </a:cubicBezTo>
                  <a:cubicBezTo>
                    <a:pt x="0" y="6448"/>
                    <a:pt x="40" y="6517"/>
                    <a:pt x="85" y="6517"/>
                  </a:cubicBezTo>
                  <a:cubicBezTo>
                    <a:pt x="95" y="6517"/>
                    <a:pt x="105" y="6514"/>
                    <a:pt x="114" y="6507"/>
                  </a:cubicBezTo>
                  <a:cubicBezTo>
                    <a:pt x="1611" y="5352"/>
                    <a:pt x="3120" y="4217"/>
                    <a:pt x="4678" y="3146"/>
                  </a:cubicBezTo>
                  <a:cubicBezTo>
                    <a:pt x="6238" y="2075"/>
                    <a:pt x="7882" y="1137"/>
                    <a:pt x="9448" y="82"/>
                  </a:cubicBezTo>
                  <a:cubicBezTo>
                    <a:pt x="9488" y="54"/>
                    <a:pt x="9465" y="1"/>
                    <a:pt x="9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7"/>
            <p:cNvSpPr/>
            <p:nvPr/>
          </p:nvSpPr>
          <p:spPr>
            <a:xfrm>
              <a:off x="2366850" y="1876025"/>
              <a:ext cx="193475" cy="122575"/>
            </a:xfrm>
            <a:custGeom>
              <a:avLst/>
              <a:gdLst/>
              <a:ahLst/>
              <a:cxnLst/>
              <a:rect l="l" t="t" r="r" b="b"/>
              <a:pathLst>
                <a:path w="7739" h="4903" extrusionOk="0">
                  <a:moveTo>
                    <a:pt x="7649" y="0"/>
                  </a:moveTo>
                  <a:cubicBezTo>
                    <a:pt x="7638" y="0"/>
                    <a:pt x="7627" y="3"/>
                    <a:pt x="7615" y="10"/>
                  </a:cubicBezTo>
                  <a:cubicBezTo>
                    <a:pt x="5024" y="1447"/>
                    <a:pt x="2533" y="3153"/>
                    <a:pt x="58" y="4782"/>
                  </a:cubicBezTo>
                  <a:cubicBezTo>
                    <a:pt x="0" y="4821"/>
                    <a:pt x="36" y="4903"/>
                    <a:pt x="90" y="4903"/>
                  </a:cubicBezTo>
                  <a:cubicBezTo>
                    <a:pt x="101" y="4903"/>
                    <a:pt x="112" y="4900"/>
                    <a:pt x="123" y="4893"/>
                  </a:cubicBezTo>
                  <a:cubicBezTo>
                    <a:pt x="2659" y="3359"/>
                    <a:pt x="5269" y="1844"/>
                    <a:pt x="7681" y="123"/>
                  </a:cubicBezTo>
                  <a:cubicBezTo>
                    <a:pt x="7738" y="82"/>
                    <a:pt x="7706" y="0"/>
                    <a:pt x="7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7"/>
            <p:cNvSpPr/>
            <p:nvPr/>
          </p:nvSpPr>
          <p:spPr>
            <a:xfrm>
              <a:off x="2130425" y="1952475"/>
              <a:ext cx="355450" cy="245600"/>
            </a:xfrm>
            <a:custGeom>
              <a:avLst/>
              <a:gdLst/>
              <a:ahLst/>
              <a:cxnLst/>
              <a:rect l="l" t="t" r="r" b="b"/>
              <a:pathLst>
                <a:path w="14218" h="9824" extrusionOk="0">
                  <a:moveTo>
                    <a:pt x="14146" y="1"/>
                  </a:moveTo>
                  <a:cubicBezTo>
                    <a:pt x="14137" y="1"/>
                    <a:pt x="14127" y="3"/>
                    <a:pt x="14117" y="9"/>
                  </a:cubicBezTo>
                  <a:cubicBezTo>
                    <a:pt x="11672" y="1452"/>
                    <a:pt x="9325" y="3110"/>
                    <a:pt x="6995" y="4730"/>
                  </a:cubicBezTo>
                  <a:cubicBezTo>
                    <a:pt x="4654" y="6357"/>
                    <a:pt x="2329" y="8008"/>
                    <a:pt x="46" y="9716"/>
                  </a:cubicBezTo>
                  <a:cubicBezTo>
                    <a:pt x="1" y="9752"/>
                    <a:pt x="29" y="9824"/>
                    <a:pt x="74" y="9824"/>
                  </a:cubicBezTo>
                  <a:cubicBezTo>
                    <a:pt x="83" y="9824"/>
                    <a:pt x="93" y="9821"/>
                    <a:pt x="103" y="9814"/>
                  </a:cubicBezTo>
                  <a:cubicBezTo>
                    <a:pt x="2424" y="8161"/>
                    <a:pt x="4743" y="6509"/>
                    <a:pt x="7093" y="4899"/>
                  </a:cubicBezTo>
                  <a:cubicBezTo>
                    <a:pt x="9442" y="3290"/>
                    <a:pt x="11856" y="1758"/>
                    <a:pt x="14171" y="101"/>
                  </a:cubicBezTo>
                  <a:cubicBezTo>
                    <a:pt x="14218" y="69"/>
                    <a:pt x="14191" y="1"/>
                    <a:pt x="14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7"/>
            <p:cNvSpPr/>
            <p:nvPr/>
          </p:nvSpPr>
          <p:spPr>
            <a:xfrm>
              <a:off x="1931200" y="2277725"/>
              <a:ext cx="92250" cy="24350"/>
            </a:xfrm>
            <a:custGeom>
              <a:avLst/>
              <a:gdLst/>
              <a:ahLst/>
              <a:cxnLst/>
              <a:rect l="l" t="t" r="r" b="b"/>
              <a:pathLst>
                <a:path w="3690" h="974" extrusionOk="0">
                  <a:moveTo>
                    <a:pt x="3645" y="1"/>
                  </a:moveTo>
                  <a:cubicBezTo>
                    <a:pt x="3642" y="1"/>
                    <a:pt x="3640" y="1"/>
                    <a:pt x="3637" y="2"/>
                  </a:cubicBezTo>
                  <a:cubicBezTo>
                    <a:pt x="2435" y="291"/>
                    <a:pt x="1234" y="581"/>
                    <a:pt x="41" y="906"/>
                  </a:cubicBezTo>
                  <a:cubicBezTo>
                    <a:pt x="1" y="917"/>
                    <a:pt x="13" y="974"/>
                    <a:pt x="50" y="974"/>
                  </a:cubicBezTo>
                  <a:cubicBezTo>
                    <a:pt x="53" y="974"/>
                    <a:pt x="56" y="973"/>
                    <a:pt x="59" y="973"/>
                  </a:cubicBezTo>
                  <a:cubicBezTo>
                    <a:pt x="1263" y="694"/>
                    <a:pt x="2458" y="379"/>
                    <a:pt x="3653" y="63"/>
                  </a:cubicBezTo>
                  <a:cubicBezTo>
                    <a:pt x="3689" y="53"/>
                    <a:pt x="3678" y="1"/>
                    <a:pt x="3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7"/>
            <p:cNvSpPr/>
            <p:nvPr/>
          </p:nvSpPr>
          <p:spPr>
            <a:xfrm>
              <a:off x="2290500" y="2123050"/>
              <a:ext cx="238725" cy="70700"/>
            </a:xfrm>
            <a:custGeom>
              <a:avLst/>
              <a:gdLst/>
              <a:ahLst/>
              <a:cxnLst/>
              <a:rect l="l" t="t" r="r" b="b"/>
              <a:pathLst>
                <a:path w="9549" h="2828" extrusionOk="0">
                  <a:moveTo>
                    <a:pt x="9477" y="1"/>
                  </a:moveTo>
                  <a:cubicBezTo>
                    <a:pt x="9472" y="1"/>
                    <a:pt x="9466" y="1"/>
                    <a:pt x="9460" y="3"/>
                  </a:cubicBezTo>
                  <a:cubicBezTo>
                    <a:pt x="7886" y="470"/>
                    <a:pt x="6331" y="995"/>
                    <a:pt x="4753" y="1446"/>
                  </a:cubicBezTo>
                  <a:cubicBezTo>
                    <a:pt x="3177" y="1898"/>
                    <a:pt x="1575" y="2283"/>
                    <a:pt x="18" y="2797"/>
                  </a:cubicBezTo>
                  <a:cubicBezTo>
                    <a:pt x="0" y="2804"/>
                    <a:pt x="7" y="2827"/>
                    <a:pt x="24" y="2827"/>
                  </a:cubicBezTo>
                  <a:cubicBezTo>
                    <a:pt x="24" y="2827"/>
                    <a:pt x="25" y="2827"/>
                    <a:pt x="26" y="2827"/>
                  </a:cubicBezTo>
                  <a:cubicBezTo>
                    <a:pt x="1636" y="2519"/>
                    <a:pt x="3216" y="2032"/>
                    <a:pt x="4785" y="1565"/>
                  </a:cubicBezTo>
                  <a:cubicBezTo>
                    <a:pt x="6358" y="1099"/>
                    <a:pt x="7941" y="652"/>
                    <a:pt x="9488" y="109"/>
                  </a:cubicBezTo>
                  <a:cubicBezTo>
                    <a:pt x="9549" y="88"/>
                    <a:pt x="9532" y="1"/>
                    <a:pt x="9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7"/>
            <p:cNvSpPr/>
            <p:nvPr/>
          </p:nvSpPr>
          <p:spPr>
            <a:xfrm>
              <a:off x="2176500" y="2226450"/>
              <a:ext cx="178700" cy="49375"/>
            </a:xfrm>
            <a:custGeom>
              <a:avLst/>
              <a:gdLst/>
              <a:ahLst/>
              <a:cxnLst/>
              <a:rect l="l" t="t" r="r" b="b"/>
              <a:pathLst>
                <a:path w="7148" h="1975" extrusionOk="0">
                  <a:moveTo>
                    <a:pt x="7085" y="1"/>
                  </a:moveTo>
                  <a:cubicBezTo>
                    <a:pt x="7082" y="1"/>
                    <a:pt x="7080" y="1"/>
                    <a:pt x="7077" y="1"/>
                  </a:cubicBezTo>
                  <a:cubicBezTo>
                    <a:pt x="4689" y="425"/>
                    <a:pt x="2336" y="1129"/>
                    <a:pt x="41" y="1901"/>
                  </a:cubicBezTo>
                  <a:cubicBezTo>
                    <a:pt x="1" y="1915"/>
                    <a:pt x="13" y="1975"/>
                    <a:pt x="49" y="1975"/>
                  </a:cubicBezTo>
                  <a:cubicBezTo>
                    <a:pt x="53" y="1975"/>
                    <a:pt x="57" y="1974"/>
                    <a:pt x="61" y="1973"/>
                  </a:cubicBezTo>
                  <a:cubicBezTo>
                    <a:pt x="2386" y="1249"/>
                    <a:pt x="4742" y="687"/>
                    <a:pt x="7099" y="81"/>
                  </a:cubicBezTo>
                  <a:cubicBezTo>
                    <a:pt x="7148" y="68"/>
                    <a:pt x="7129" y="1"/>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7"/>
            <p:cNvSpPr/>
            <p:nvPr/>
          </p:nvSpPr>
          <p:spPr>
            <a:xfrm>
              <a:off x="2397575" y="2166050"/>
              <a:ext cx="125575" cy="43700"/>
            </a:xfrm>
            <a:custGeom>
              <a:avLst/>
              <a:gdLst/>
              <a:ahLst/>
              <a:cxnLst/>
              <a:rect l="l" t="t" r="r" b="b"/>
              <a:pathLst>
                <a:path w="5023" h="1748" extrusionOk="0">
                  <a:moveTo>
                    <a:pt x="4960" y="1"/>
                  </a:moveTo>
                  <a:cubicBezTo>
                    <a:pt x="4955" y="1"/>
                    <a:pt x="4950" y="2"/>
                    <a:pt x="4944" y="3"/>
                  </a:cubicBezTo>
                  <a:cubicBezTo>
                    <a:pt x="3294" y="494"/>
                    <a:pt x="1654" y="1076"/>
                    <a:pt x="41" y="1674"/>
                  </a:cubicBezTo>
                  <a:cubicBezTo>
                    <a:pt x="0" y="1688"/>
                    <a:pt x="11" y="1747"/>
                    <a:pt x="48" y="1747"/>
                  </a:cubicBezTo>
                  <a:cubicBezTo>
                    <a:pt x="51" y="1747"/>
                    <a:pt x="55" y="1747"/>
                    <a:pt x="60" y="1745"/>
                  </a:cubicBezTo>
                  <a:cubicBezTo>
                    <a:pt x="1706" y="1242"/>
                    <a:pt x="3362" y="708"/>
                    <a:pt x="4970" y="98"/>
                  </a:cubicBezTo>
                  <a:cubicBezTo>
                    <a:pt x="5023" y="78"/>
                    <a:pt x="5010" y="1"/>
                    <a:pt x="4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7"/>
            <p:cNvSpPr/>
            <p:nvPr/>
          </p:nvSpPr>
          <p:spPr>
            <a:xfrm>
              <a:off x="1888400" y="2192825"/>
              <a:ext cx="608475" cy="176375"/>
            </a:xfrm>
            <a:custGeom>
              <a:avLst/>
              <a:gdLst/>
              <a:ahLst/>
              <a:cxnLst/>
              <a:rect l="l" t="t" r="r" b="b"/>
              <a:pathLst>
                <a:path w="24339" h="7055" extrusionOk="0">
                  <a:moveTo>
                    <a:pt x="24279" y="0"/>
                  </a:moveTo>
                  <a:cubicBezTo>
                    <a:pt x="24274" y="0"/>
                    <a:pt x="24270" y="1"/>
                    <a:pt x="24265" y="2"/>
                  </a:cubicBezTo>
                  <a:cubicBezTo>
                    <a:pt x="20236" y="1196"/>
                    <a:pt x="16243" y="2501"/>
                    <a:pt x="12202" y="3659"/>
                  </a:cubicBezTo>
                  <a:cubicBezTo>
                    <a:pt x="8161" y="4815"/>
                    <a:pt x="4094" y="5863"/>
                    <a:pt x="44" y="6983"/>
                  </a:cubicBezTo>
                  <a:cubicBezTo>
                    <a:pt x="1" y="6994"/>
                    <a:pt x="14" y="7054"/>
                    <a:pt x="54" y="7054"/>
                  </a:cubicBezTo>
                  <a:cubicBezTo>
                    <a:pt x="57" y="7054"/>
                    <a:pt x="61" y="7054"/>
                    <a:pt x="64" y="7053"/>
                  </a:cubicBezTo>
                  <a:cubicBezTo>
                    <a:pt x="4156" y="6112"/>
                    <a:pt x="8209" y="4969"/>
                    <a:pt x="12241" y="3801"/>
                  </a:cubicBezTo>
                  <a:cubicBezTo>
                    <a:pt x="16273" y="2635"/>
                    <a:pt x="20328" y="1477"/>
                    <a:pt x="24289" y="90"/>
                  </a:cubicBezTo>
                  <a:cubicBezTo>
                    <a:pt x="24338" y="71"/>
                    <a:pt x="24325" y="0"/>
                    <a:pt x="24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7"/>
            <p:cNvSpPr/>
            <p:nvPr/>
          </p:nvSpPr>
          <p:spPr>
            <a:xfrm>
              <a:off x="1987700" y="2203975"/>
              <a:ext cx="529875" cy="155600"/>
            </a:xfrm>
            <a:custGeom>
              <a:avLst/>
              <a:gdLst/>
              <a:ahLst/>
              <a:cxnLst/>
              <a:rect l="l" t="t" r="r" b="b"/>
              <a:pathLst>
                <a:path w="21195" h="6224" extrusionOk="0">
                  <a:moveTo>
                    <a:pt x="21111" y="1"/>
                  </a:moveTo>
                  <a:cubicBezTo>
                    <a:pt x="21105" y="1"/>
                    <a:pt x="21099" y="2"/>
                    <a:pt x="21092" y="4"/>
                  </a:cubicBezTo>
                  <a:cubicBezTo>
                    <a:pt x="17583" y="1029"/>
                    <a:pt x="14110" y="2185"/>
                    <a:pt x="10598" y="3206"/>
                  </a:cubicBezTo>
                  <a:cubicBezTo>
                    <a:pt x="7090" y="4227"/>
                    <a:pt x="3519" y="5073"/>
                    <a:pt x="34" y="6168"/>
                  </a:cubicBezTo>
                  <a:cubicBezTo>
                    <a:pt x="1" y="6178"/>
                    <a:pt x="12" y="6224"/>
                    <a:pt x="44" y="6224"/>
                  </a:cubicBezTo>
                  <a:cubicBezTo>
                    <a:pt x="46" y="6224"/>
                    <a:pt x="48" y="6223"/>
                    <a:pt x="50" y="6223"/>
                  </a:cubicBezTo>
                  <a:cubicBezTo>
                    <a:pt x="3616" y="5471"/>
                    <a:pt x="7140" y="4365"/>
                    <a:pt x="10637" y="3345"/>
                  </a:cubicBezTo>
                  <a:cubicBezTo>
                    <a:pt x="14141" y="2324"/>
                    <a:pt x="17680" y="1332"/>
                    <a:pt x="21126" y="125"/>
                  </a:cubicBezTo>
                  <a:cubicBezTo>
                    <a:pt x="21195" y="101"/>
                    <a:pt x="21175" y="1"/>
                    <a:pt x="2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7"/>
            <p:cNvSpPr/>
            <p:nvPr/>
          </p:nvSpPr>
          <p:spPr>
            <a:xfrm>
              <a:off x="2187425" y="2225875"/>
              <a:ext cx="329550" cy="103250"/>
            </a:xfrm>
            <a:custGeom>
              <a:avLst/>
              <a:gdLst/>
              <a:ahLst/>
              <a:cxnLst/>
              <a:rect l="l" t="t" r="r" b="b"/>
              <a:pathLst>
                <a:path w="13182" h="4130" extrusionOk="0">
                  <a:moveTo>
                    <a:pt x="13118" y="0"/>
                  </a:moveTo>
                  <a:cubicBezTo>
                    <a:pt x="13115" y="0"/>
                    <a:pt x="13112" y="1"/>
                    <a:pt x="13108" y="1"/>
                  </a:cubicBezTo>
                  <a:lnTo>
                    <a:pt x="13107" y="1"/>
                  </a:lnTo>
                  <a:cubicBezTo>
                    <a:pt x="10881" y="438"/>
                    <a:pt x="8671" y="1195"/>
                    <a:pt x="6506" y="1869"/>
                  </a:cubicBezTo>
                  <a:cubicBezTo>
                    <a:pt x="4321" y="2548"/>
                    <a:pt x="2155" y="3285"/>
                    <a:pt x="17" y="4099"/>
                  </a:cubicBezTo>
                  <a:cubicBezTo>
                    <a:pt x="1" y="4105"/>
                    <a:pt x="5" y="4130"/>
                    <a:pt x="19" y="4130"/>
                  </a:cubicBezTo>
                  <a:cubicBezTo>
                    <a:pt x="21" y="4130"/>
                    <a:pt x="23" y="4129"/>
                    <a:pt x="25" y="4129"/>
                  </a:cubicBezTo>
                  <a:cubicBezTo>
                    <a:pt x="2184" y="3379"/>
                    <a:pt x="4351" y="2648"/>
                    <a:pt x="6535" y="1970"/>
                  </a:cubicBezTo>
                  <a:cubicBezTo>
                    <a:pt x="8717" y="1293"/>
                    <a:pt x="10959" y="790"/>
                    <a:pt x="13131" y="85"/>
                  </a:cubicBezTo>
                  <a:cubicBezTo>
                    <a:pt x="13182" y="69"/>
                    <a:pt x="13165" y="0"/>
                    <a:pt x="1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 name="Google Shape;2598;p47"/>
          <p:cNvGrpSpPr/>
          <p:nvPr/>
        </p:nvGrpSpPr>
        <p:grpSpPr>
          <a:xfrm>
            <a:off x="5627232" y="4235583"/>
            <a:ext cx="2261554" cy="507900"/>
            <a:chOff x="3397300" y="3319750"/>
            <a:chExt cx="1067375" cy="239700"/>
          </a:xfrm>
        </p:grpSpPr>
        <p:sp>
          <p:nvSpPr>
            <p:cNvPr id="2599" name="Google Shape;2599;p47"/>
            <p:cNvSpPr/>
            <p:nvPr/>
          </p:nvSpPr>
          <p:spPr>
            <a:xfrm>
              <a:off x="4186250" y="3549350"/>
              <a:ext cx="13050" cy="9200"/>
            </a:xfrm>
            <a:custGeom>
              <a:avLst/>
              <a:gdLst/>
              <a:ahLst/>
              <a:cxnLst/>
              <a:rect l="l" t="t" r="r" b="b"/>
              <a:pathLst>
                <a:path w="522" h="368" extrusionOk="0">
                  <a:moveTo>
                    <a:pt x="1" y="1"/>
                  </a:moveTo>
                  <a:lnTo>
                    <a:pt x="1" y="1"/>
                  </a:lnTo>
                  <a:cubicBezTo>
                    <a:pt x="174" y="124"/>
                    <a:pt x="347" y="246"/>
                    <a:pt x="521" y="367"/>
                  </a:cubicBezTo>
                  <a:cubicBezTo>
                    <a:pt x="437" y="298"/>
                    <a:pt x="354" y="228"/>
                    <a:pt x="271" y="159"/>
                  </a:cubicBezTo>
                  <a:cubicBezTo>
                    <a:pt x="180" y="105"/>
                    <a:pt x="90" y="5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7"/>
            <p:cNvSpPr/>
            <p:nvPr/>
          </p:nvSpPr>
          <p:spPr>
            <a:xfrm>
              <a:off x="4203125" y="3499225"/>
              <a:ext cx="14325" cy="10325"/>
            </a:xfrm>
            <a:custGeom>
              <a:avLst/>
              <a:gdLst/>
              <a:ahLst/>
              <a:cxnLst/>
              <a:rect l="l" t="t" r="r" b="b"/>
              <a:pathLst>
                <a:path w="573" h="413" extrusionOk="0">
                  <a:moveTo>
                    <a:pt x="0" y="0"/>
                  </a:moveTo>
                  <a:lnTo>
                    <a:pt x="456" y="352"/>
                  </a:lnTo>
                  <a:cubicBezTo>
                    <a:pt x="461" y="355"/>
                    <a:pt x="467" y="356"/>
                    <a:pt x="472" y="359"/>
                  </a:cubicBezTo>
                  <a:cubicBezTo>
                    <a:pt x="503" y="376"/>
                    <a:pt x="533" y="395"/>
                    <a:pt x="563" y="413"/>
                  </a:cubicBezTo>
                  <a:cubicBezTo>
                    <a:pt x="566" y="410"/>
                    <a:pt x="570" y="407"/>
                    <a:pt x="572" y="405"/>
                  </a:cubicBezTo>
                  <a:cubicBezTo>
                    <a:pt x="383" y="270"/>
                    <a:pt x="192" y="1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7"/>
            <p:cNvSpPr/>
            <p:nvPr/>
          </p:nvSpPr>
          <p:spPr>
            <a:xfrm>
              <a:off x="3416875" y="3327775"/>
              <a:ext cx="1031875" cy="231650"/>
            </a:xfrm>
            <a:custGeom>
              <a:avLst/>
              <a:gdLst/>
              <a:ahLst/>
              <a:cxnLst/>
              <a:rect l="l" t="t" r="r" b="b"/>
              <a:pathLst>
                <a:path w="41275" h="9266" extrusionOk="0">
                  <a:moveTo>
                    <a:pt x="27627" y="0"/>
                  </a:moveTo>
                  <a:cubicBezTo>
                    <a:pt x="27556" y="0"/>
                    <a:pt x="27481" y="14"/>
                    <a:pt x="27403" y="40"/>
                  </a:cubicBezTo>
                  <a:cubicBezTo>
                    <a:pt x="27323" y="59"/>
                    <a:pt x="27243" y="82"/>
                    <a:pt x="27166" y="108"/>
                  </a:cubicBezTo>
                  <a:cubicBezTo>
                    <a:pt x="27028" y="150"/>
                    <a:pt x="26893" y="196"/>
                    <a:pt x="26757" y="240"/>
                  </a:cubicBezTo>
                  <a:cubicBezTo>
                    <a:pt x="26413" y="352"/>
                    <a:pt x="26071" y="465"/>
                    <a:pt x="25729" y="577"/>
                  </a:cubicBezTo>
                  <a:cubicBezTo>
                    <a:pt x="25045" y="801"/>
                    <a:pt x="24359" y="1025"/>
                    <a:pt x="23675" y="1249"/>
                  </a:cubicBezTo>
                  <a:cubicBezTo>
                    <a:pt x="22256" y="1714"/>
                    <a:pt x="20840" y="2188"/>
                    <a:pt x="19426" y="2661"/>
                  </a:cubicBezTo>
                  <a:cubicBezTo>
                    <a:pt x="14495" y="4309"/>
                    <a:pt x="9566" y="5965"/>
                    <a:pt x="4655" y="7668"/>
                  </a:cubicBezTo>
                  <a:cubicBezTo>
                    <a:pt x="3106" y="8207"/>
                    <a:pt x="1552" y="8733"/>
                    <a:pt x="0" y="9266"/>
                  </a:cubicBezTo>
                  <a:lnTo>
                    <a:pt x="2461" y="9266"/>
                  </a:lnTo>
                  <a:cubicBezTo>
                    <a:pt x="4218" y="8649"/>
                    <a:pt x="5983" y="8050"/>
                    <a:pt x="7749" y="7460"/>
                  </a:cubicBezTo>
                  <a:cubicBezTo>
                    <a:pt x="13595" y="5505"/>
                    <a:pt x="19420" y="3402"/>
                    <a:pt x="25331" y="1651"/>
                  </a:cubicBezTo>
                  <a:cubicBezTo>
                    <a:pt x="25339" y="1648"/>
                    <a:pt x="25347" y="1647"/>
                    <a:pt x="25353" y="1647"/>
                  </a:cubicBezTo>
                  <a:cubicBezTo>
                    <a:pt x="25421" y="1647"/>
                    <a:pt x="25440" y="1752"/>
                    <a:pt x="25368" y="1779"/>
                  </a:cubicBezTo>
                  <a:cubicBezTo>
                    <a:pt x="19633" y="3912"/>
                    <a:pt x="13758" y="5710"/>
                    <a:pt x="7957" y="7649"/>
                  </a:cubicBezTo>
                  <a:cubicBezTo>
                    <a:pt x="6369" y="8180"/>
                    <a:pt x="4784" y="8716"/>
                    <a:pt x="3204" y="9266"/>
                  </a:cubicBezTo>
                  <a:lnTo>
                    <a:pt x="15981" y="9266"/>
                  </a:lnTo>
                  <a:cubicBezTo>
                    <a:pt x="15834" y="9122"/>
                    <a:pt x="15685" y="8980"/>
                    <a:pt x="15541" y="8835"/>
                  </a:cubicBezTo>
                  <a:cubicBezTo>
                    <a:pt x="15406" y="8699"/>
                    <a:pt x="15536" y="8511"/>
                    <a:pt x="15684" y="8511"/>
                  </a:cubicBezTo>
                  <a:cubicBezTo>
                    <a:pt x="15684" y="8511"/>
                    <a:pt x="15685" y="8511"/>
                    <a:pt x="15685" y="8511"/>
                  </a:cubicBezTo>
                  <a:cubicBezTo>
                    <a:pt x="15976" y="8295"/>
                    <a:pt x="16326" y="8074"/>
                    <a:pt x="16691" y="8067"/>
                  </a:cubicBezTo>
                  <a:cubicBezTo>
                    <a:pt x="16693" y="8067"/>
                    <a:pt x="16695" y="8069"/>
                    <a:pt x="16698" y="8069"/>
                  </a:cubicBezTo>
                  <a:cubicBezTo>
                    <a:pt x="17976" y="7532"/>
                    <a:pt x="19272" y="6994"/>
                    <a:pt x="20585" y="6515"/>
                  </a:cubicBezTo>
                  <a:cubicBezTo>
                    <a:pt x="20623" y="6493"/>
                    <a:pt x="20660" y="6480"/>
                    <a:pt x="20696" y="6474"/>
                  </a:cubicBezTo>
                  <a:cubicBezTo>
                    <a:pt x="21631" y="6136"/>
                    <a:pt x="22574" y="5828"/>
                    <a:pt x="23526" y="5576"/>
                  </a:cubicBezTo>
                  <a:cubicBezTo>
                    <a:pt x="23538" y="5573"/>
                    <a:pt x="23549" y="5572"/>
                    <a:pt x="23559" y="5572"/>
                  </a:cubicBezTo>
                  <a:cubicBezTo>
                    <a:pt x="23575" y="5572"/>
                    <a:pt x="23590" y="5575"/>
                    <a:pt x="23603" y="5579"/>
                  </a:cubicBezTo>
                  <a:cubicBezTo>
                    <a:pt x="23619" y="5552"/>
                    <a:pt x="23646" y="5532"/>
                    <a:pt x="23675" y="5532"/>
                  </a:cubicBezTo>
                  <a:cubicBezTo>
                    <a:pt x="23689" y="5532"/>
                    <a:pt x="23703" y="5536"/>
                    <a:pt x="23717" y="5547"/>
                  </a:cubicBezTo>
                  <a:cubicBezTo>
                    <a:pt x="25320" y="6764"/>
                    <a:pt x="26889" y="8021"/>
                    <a:pt x="28469" y="9266"/>
                  </a:cubicBezTo>
                  <a:lnTo>
                    <a:pt x="30690" y="9266"/>
                  </a:lnTo>
                  <a:cubicBezTo>
                    <a:pt x="30359" y="9025"/>
                    <a:pt x="30028" y="8784"/>
                    <a:pt x="29699" y="8541"/>
                  </a:cubicBezTo>
                  <a:cubicBezTo>
                    <a:pt x="28947" y="7985"/>
                    <a:pt x="28202" y="7420"/>
                    <a:pt x="27468" y="6841"/>
                  </a:cubicBezTo>
                  <a:cubicBezTo>
                    <a:pt x="26865" y="6366"/>
                    <a:pt x="26194" y="5902"/>
                    <a:pt x="25633" y="5359"/>
                  </a:cubicBezTo>
                  <a:cubicBezTo>
                    <a:pt x="25625" y="5360"/>
                    <a:pt x="25618" y="5361"/>
                    <a:pt x="25610" y="5361"/>
                  </a:cubicBezTo>
                  <a:cubicBezTo>
                    <a:pt x="25587" y="5361"/>
                    <a:pt x="25563" y="5353"/>
                    <a:pt x="25541" y="5332"/>
                  </a:cubicBezTo>
                  <a:cubicBezTo>
                    <a:pt x="25429" y="5228"/>
                    <a:pt x="25318" y="5121"/>
                    <a:pt x="25207" y="5014"/>
                  </a:cubicBezTo>
                  <a:cubicBezTo>
                    <a:pt x="25206" y="5014"/>
                    <a:pt x="25205" y="5014"/>
                    <a:pt x="25204" y="5014"/>
                  </a:cubicBezTo>
                  <a:cubicBezTo>
                    <a:pt x="25062" y="5014"/>
                    <a:pt x="24982" y="4794"/>
                    <a:pt x="25127" y="4724"/>
                  </a:cubicBezTo>
                  <a:cubicBezTo>
                    <a:pt x="25863" y="4374"/>
                    <a:pt x="26705" y="3924"/>
                    <a:pt x="27522" y="3782"/>
                  </a:cubicBezTo>
                  <a:cubicBezTo>
                    <a:pt x="27512" y="3720"/>
                    <a:pt x="27564" y="3655"/>
                    <a:pt x="27627" y="3655"/>
                  </a:cubicBezTo>
                  <a:cubicBezTo>
                    <a:pt x="27644" y="3655"/>
                    <a:pt x="27662" y="3660"/>
                    <a:pt x="27680" y="3671"/>
                  </a:cubicBezTo>
                  <a:cubicBezTo>
                    <a:pt x="27778" y="3733"/>
                    <a:pt x="27875" y="3799"/>
                    <a:pt x="27972" y="3863"/>
                  </a:cubicBezTo>
                  <a:cubicBezTo>
                    <a:pt x="28117" y="3927"/>
                    <a:pt x="28258" y="4027"/>
                    <a:pt x="28391" y="4147"/>
                  </a:cubicBezTo>
                  <a:cubicBezTo>
                    <a:pt x="29742" y="5086"/>
                    <a:pt x="31008" y="6177"/>
                    <a:pt x="32340" y="7134"/>
                  </a:cubicBezTo>
                  <a:cubicBezTo>
                    <a:pt x="33358" y="7869"/>
                    <a:pt x="34400" y="8566"/>
                    <a:pt x="35441" y="9266"/>
                  </a:cubicBezTo>
                  <a:lnTo>
                    <a:pt x="41275" y="9266"/>
                  </a:lnTo>
                  <a:cubicBezTo>
                    <a:pt x="39909" y="8369"/>
                    <a:pt x="38555" y="7456"/>
                    <a:pt x="37208" y="6538"/>
                  </a:cubicBezTo>
                  <a:cubicBezTo>
                    <a:pt x="35782" y="5564"/>
                    <a:pt x="34366" y="4573"/>
                    <a:pt x="32961" y="3567"/>
                  </a:cubicBezTo>
                  <a:lnTo>
                    <a:pt x="32961" y="3567"/>
                  </a:lnTo>
                  <a:lnTo>
                    <a:pt x="32962" y="3568"/>
                  </a:lnTo>
                  <a:cubicBezTo>
                    <a:pt x="32239" y="3050"/>
                    <a:pt x="31519" y="2528"/>
                    <a:pt x="30804" y="2004"/>
                  </a:cubicBezTo>
                  <a:cubicBezTo>
                    <a:pt x="30117" y="1499"/>
                    <a:pt x="29476" y="988"/>
                    <a:pt x="28592" y="975"/>
                  </a:cubicBezTo>
                  <a:cubicBezTo>
                    <a:pt x="28570" y="985"/>
                    <a:pt x="28547" y="990"/>
                    <a:pt x="28524" y="990"/>
                  </a:cubicBezTo>
                  <a:cubicBezTo>
                    <a:pt x="28415" y="990"/>
                    <a:pt x="28310" y="883"/>
                    <a:pt x="28389" y="770"/>
                  </a:cubicBezTo>
                  <a:cubicBezTo>
                    <a:pt x="28196" y="257"/>
                    <a:pt x="27942" y="0"/>
                    <a:pt x="27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7"/>
            <p:cNvSpPr/>
            <p:nvPr/>
          </p:nvSpPr>
          <p:spPr>
            <a:xfrm>
              <a:off x="3397300" y="3319750"/>
              <a:ext cx="1067375" cy="239700"/>
            </a:xfrm>
            <a:custGeom>
              <a:avLst/>
              <a:gdLst/>
              <a:ahLst/>
              <a:cxnLst/>
              <a:rect l="l" t="t" r="r" b="b"/>
              <a:pathLst>
                <a:path w="42695" h="9588" extrusionOk="0">
                  <a:moveTo>
                    <a:pt x="28589" y="1"/>
                  </a:moveTo>
                  <a:cubicBezTo>
                    <a:pt x="28254" y="1"/>
                    <a:pt x="27920" y="122"/>
                    <a:pt x="27606" y="225"/>
                  </a:cubicBezTo>
                  <a:cubicBezTo>
                    <a:pt x="26872" y="465"/>
                    <a:pt x="26141" y="715"/>
                    <a:pt x="25410" y="960"/>
                  </a:cubicBezTo>
                  <a:cubicBezTo>
                    <a:pt x="22531" y="1928"/>
                    <a:pt x="19649" y="2889"/>
                    <a:pt x="16773" y="3862"/>
                  </a:cubicBezTo>
                  <a:cubicBezTo>
                    <a:pt x="11177" y="5758"/>
                    <a:pt x="5581" y="7653"/>
                    <a:pt x="0" y="9588"/>
                  </a:cubicBezTo>
                  <a:lnTo>
                    <a:pt x="783" y="9588"/>
                  </a:lnTo>
                  <a:cubicBezTo>
                    <a:pt x="2334" y="9055"/>
                    <a:pt x="3889" y="8528"/>
                    <a:pt x="5438" y="7989"/>
                  </a:cubicBezTo>
                  <a:cubicBezTo>
                    <a:pt x="10349" y="6286"/>
                    <a:pt x="15278" y="4630"/>
                    <a:pt x="20207" y="2982"/>
                  </a:cubicBezTo>
                  <a:cubicBezTo>
                    <a:pt x="21623" y="2509"/>
                    <a:pt x="23039" y="2037"/>
                    <a:pt x="24458" y="1571"/>
                  </a:cubicBezTo>
                  <a:cubicBezTo>
                    <a:pt x="25142" y="1347"/>
                    <a:pt x="25828" y="1122"/>
                    <a:pt x="26512" y="898"/>
                  </a:cubicBezTo>
                  <a:cubicBezTo>
                    <a:pt x="26854" y="787"/>
                    <a:pt x="27196" y="673"/>
                    <a:pt x="27538" y="563"/>
                  </a:cubicBezTo>
                  <a:cubicBezTo>
                    <a:pt x="27675" y="518"/>
                    <a:pt x="27811" y="471"/>
                    <a:pt x="27949" y="429"/>
                  </a:cubicBezTo>
                  <a:cubicBezTo>
                    <a:pt x="28026" y="403"/>
                    <a:pt x="28105" y="380"/>
                    <a:pt x="28185" y="362"/>
                  </a:cubicBezTo>
                  <a:cubicBezTo>
                    <a:pt x="28263" y="335"/>
                    <a:pt x="28339" y="322"/>
                    <a:pt x="28411" y="322"/>
                  </a:cubicBezTo>
                  <a:cubicBezTo>
                    <a:pt x="28726" y="322"/>
                    <a:pt x="28979" y="579"/>
                    <a:pt x="29170" y="1091"/>
                  </a:cubicBezTo>
                  <a:cubicBezTo>
                    <a:pt x="29093" y="1204"/>
                    <a:pt x="29198" y="1312"/>
                    <a:pt x="29305" y="1312"/>
                  </a:cubicBezTo>
                  <a:cubicBezTo>
                    <a:pt x="29328" y="1312"/>
                    <a:pt x="29352" y="1307"/>
                    <a:pt x="29373" y="1296"/>
                  </a:cubicBezTo>
                  <a:cubicBezTo>
                    <a:pt x="30259" y="1310"/>
                    <a:pt x="30900" y="1822"/>
                    <a:pt x="31586" y="2325"/>
                  </a:cubicBezTo>
                  <a:cubicBezTo>
                    <a:pt x="32302" y="2851"/>
                    <a:pt x="33022" y="3371"/>
                    <a:pt x="33744" y="3889"/>
                  </a:cubicBezTo>
                  <a:cubicBezTo>
                    <a:pt x="35149" y="4895"/>
                    <a:pt x="36565" y="5887"/>
                    <a:pt x="37991" y="6860"/>
                  </a:cubicBezTo>
                  <a:cubicBezTo>
                    <a:pt x="39338" y="7778"/>
                    <a:pt x="40692" y="8691"/>
                    <a:pt x="42058" y="9588"/>
                  </a:cubicBezTo>
                  <a:lnTo>
                    <a:pt x="42695" y="9588"/>
                  </a:lnTo>
                  <a:cubicBezTo>
                    <a:pt x="40965" y="8467"/>
                    <a:pt x="39244" y="7334"/>
                    <a:pt x="37544" y="6162"/>
                  </a:cubicBezTo>
                  <a:cubicBezTo>
                    <a:pt x="36040" y="5125"/>
                    <a:pt x="34547" y="4072"/>
                    <a:pt x="33068" y="3001"/>
                  </a:cubicBezTo>
                  <a:cubicBezTo>
                    <a:pt x="32162" y="2345"/>
                    <a:pt x="30911" y="1014"/>
                    <a:pt x="29665" y="1014"/>
                  </a:cubicBezTo>
                  <a:cubicBezTo>
                    <a:pt x="29623" y="1014"/>
                    <a:pt x="29581" y="1015"/>
                    <a:pt x="29540" y="1018"/>
                  </a:cubicBezTo>
                  <a:cubicBezTo>
                    <a:pt x="29659" y="591"/>
                    <a:pt x="29350" y="157"/>
                    <a:pt x="28897" y="39"/>
                  </a:cubicBezTo>
                  <a:cubicBezTo>
                    <a:pt x="28795" y="12"/>
                    <a:pt x="28692" y="1"/>
                    <a:pt x="28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7"/>
            <p:cNvSpPr/>
            <p:nvPr/>
          </p:nvSpPr>
          <p:spPr>
            <a:xfrm>
              <a:off x="3478400" y="3368950"/>
              <a:ext cx="574500" cy="190500"/>
            </a:xfrm>
            <a:custGeom>
              <a:avLst/>
              <a:gdLst/>
              <a:ahLst/>
              <a:cxnLst/>
              <a:rect l="l" t="t" r="r" b="b"/>
              <a:pathLst>
                <a:path w="22980" h="7620" extrusionOk="0">
                  <a:moveTo>
                    <a:pt x="22892" y="0"/>
                  </a:moveTo>
                  <a:cubicBezTo>
                    <a:pt x="22885" y="0"/>
                    <a:pt x="22878" y="1"/>
                    <a:pt x="22870" y="4"/>
                  </a:cubicBezTo>
                  <a:cubicBezTo>
                    <a:pt x="16959" y="1755"/>
                    <a:pt x="11134" y="3858"/>
                    <a:pt x="5288" y="5813"/>
                  </a:cubicBezTo>
                  <a:cubicBezTo>
                    <a:pt x="3522" y="6404"/>
                    <a:pt x="1757" y="7002"/>
                    <a:pt x="0" y="7620"/>
                  </a:cubicBezTo>
                  <a:lnTo>
                    <a:pt x="743" y="7620"/>
                  </a:lnTo>
                  <a:cubicBezTo>
                    <a:pt x="2323" y="7069"/>
                    <a:pt x="3908" y="6534"/>
                    <a:pt x="5496" y="6004"/>
                  </a:cubicBezTo>
                  <a:cubicBezTo>
                    <a:pt x="11297" y="4063"/>
                    <a:pt x="17172" y="2266"/>
                    <a:pt x="22907" y="134"/>
                  </a:cubicBezTo>
                  <a:cubicBezTo>
                    <a:pt x="22979" y="106"/>
                    <a:pt x="22960" y="0"/>
                    <a:pt x="22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7"/>
            <p:cNvSpPr/>
            <p:nvPr/>
          </p:nvSpPr>
          <p:spPr>
            <a:xfrm>
              <a:off x="4041400" y="3419150"/>
              <a:ext cx="261500" cy="140300"/>
            </a:xfrm>
            <a:custGeom>
              <a:avLst/>
              <a:gdLst/>
              <a:ahLst/>
              <a:cxnLst/>
              <a:rect l="l" t="t" r="r" b="b"/>
              <a:pathLst>
                <a:path w="10460" h="5612" extrusionOk="0">
                  <a:moveTo>
                    <a:pt x="6469" y="3203"/>
                  </a:moveTo>
                  <a:cubicBezTo>
                    <a:pt x="6661" y="3339"/>
                    <a:pt x="6852" y="3473"/>
                    <a:pt x="7041" y="3608"/>
                  </a:cubicBezTo>
                  <a:cubicBezTo>
                    <a:pt x="7037" y="3610"/>
                    <a:pt x="7035" y="3613"/>
                    <a:pt x="7032" y="3616"/>
                  </a:cubicBezTo>
                  <a:cubicBezTo>
                    <a:pt x="7002" y="3598"/>
                    <a:pt x="6972" y="3579"/>
                    <a:pt x="6941" y="3562"/>
                  </a:cubicBezTo>
                  <a:cubicBezTo>
                    <a:pt x="6936" y="3559"/>
                    <a:pt x="6930" y="3558"/>
                    <a:pt x="6925" y="3555"/>
                  </a:cubicBezTo>
                  <a:cubicBezTo>
                    <a:pt x="6774" y="3437"/>
                    <a:pt x="6621" y="3321"/>
                    <a:pt x="6469" y="3203"/>
                  </a:cubicBezTo>
                  <a:close/>
                  <a:moveTo>
                    <a:pt x="5795" y="5209"/>
                  </a:moveTo>
                  <a:cubicBezTo>
                    <a:pt x="5884" y="5263"/>
                    <a:pt x="5974" y="5314"/>
                    <a:pt x="6064" y="5367"/>
                  </a:cubicBezTo>
                  <a:cubicBezTo>
                    <a:pt x="6148" y="5436"/>
                    <a:pt x="6231" y="5506"/>
                    <a:pt x="6315" y="5575"/>
                  </a:cubicBezTo>
                  <a:cubicBezTo>
                    <a:pt x="6141" y="5454"/>
                    <a:pt x="5968" y="5332"/>
                    <a:pt x="5795" y="5209"/>
                  </a:cubicBezTo>
                  <a:close/>
                  <a:moveTo>
                    <a:pt x="2647" y="0"/>
                  </a:moveTo>
                  <a:cubicBezTo>
                    <a:pt x="2584" y="0"/>
                    <a:pt x="2531" y="66"/>
                    <a:pt x="2541" y="128"/>
                  </a:cubicBezTo>
                  <a:cubicBezTo>
                    <a:pt x="1724" y="270"/>
                    <a:pt x="882" y="719"/>
                    <a:pt x="147" y="1071"/>
                  </a:cubicBezTo>
                  <a:cubicBezTo>
                    <a:pt x="0" y="1141"/>
                    <a:pt x="82" y="1360"/>
                    <a:pt x="224" y="1360"/>
                  </a:cubicBezTo>
                  <a:cubicBezTo>
                    <a:pt x="225" y="1360"/>
                    <a:pt x="225" y="1360"/>
                    <a:pt x="226" y="1360"/>
                  </a:cubicBezTo>
                  <a:cubicBezTo>
                    <a:pt x="337" y="1467"/>
                    <a:pt x="448" y="1573"/>
                    <a:pt x="560" y="1678"/>
                  </a:cubicBezTo>
                  <a:cubicBezTo>
                    <a:pt x="582" y="1698"/>
                    <a:pt x="607" y="1706"/>
                    <a:pt x="629" y="1706"/>
                  </a:cubicBezTo>
                  <a:cubicBezTo>
                    <a:pt x="637" y="1706"/>
                    <a:pt x="645" y="1705"/>
                    <a:pt x="652" y="1704"/>
                  </a:cubicBezTo>
                  <a:cubicBezTo>
                    <a:pt x="1213" y="2247"/>
                    <a:pt x="1884" y="2713"/>
                    <a:pt x="2487" y="3187"/>
                  </a:cubicBezTo>
                  <a:cubicBezTo>
                    <a:pt x="3221" y="3766"/>
                    <a:pt x="3966" y="4331"/>
                    <a:pt x="4718" y="4887"/>
                  </a:cubicBezTo>
                  <a:cubicBezTo>
                    <a:pt x="5047" y="5130"/>
                    <a:pt x="5378" y="5371"/>
                    <a:pt x="5709" y="5612"/>
                  </a:cubicBezTo>
                  <a:lnTo>
                    <a:pt x="10460" y="5612"/>
                  </a:lnTo>
                  <a:cubicBezTo>
                    <a:pt x="9419" y="4913"/>
                    <a:pt x="8377" y="4215"/>
                    <a:pt x="7359" y="3481"/>
                  </a:cubicBezTo>
                  <a:cubicBezTo>
                    <a:pt x="6027" y="2522"/>
                    <a:pt x="4761" y="1432"/>
                    <a:pt x="3410" y="492"/>
                  </a:cubicBezTo>
                  <a:cubicBezTo>
                    <a:pt x="3277" y="373"/>
                    <a:pt x="3136" y="273"/>
                    <a:pt x="2991" y="209"/>
                  </a:cubicBezTo>
                  <a:cubicBezTo>
                    <a:pt x="2894" y="144"/>
                    <a:pt x="2797" y="78"/>
                    <a:pt x="2699" y="16"/>
                  </a:cubicBezTo>
                  <a:cubicBezTo>
                    <a:pt x="2682" y="5"/>
                    <a:pt x="2664" y="0"/>
                    <a:pt x="2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7"/>
            <p:cNvSpPr/>
            <p:nvPr/>
          </p:nvSpPr>
          <p:spPr>
            <a:xfrm>
              <a:off x="3802025" y="3466075"/>
              <a:ext cx="326600" cy="93375"/>
            </a:xfrm>
            <a:custGeom>
              <a:avLst/>
              <a:gdLst/>
              <a:ahLst/>
              <a:cxnLst/>
              <a:rect l="l" t="t" r="r" b="b"/>
              <a:pathLst>
                <a:path w="13064" h="3735" extrusionOk="0">
                  <a:moveTo>
                    <a:pt x="8268" y="1"/>
                  </a:moveTo>
                  <a:cubicBezTo>
                    <a:pt x="8239" y="1"/>
                    <a:pt x="8213" y="21"/>
                    <a:pt x="8198" y="48"/>
                  </a:cubicBezTo>
                  <a:lnTo>
                    <a:pt x="8197" y="48"/>
                  </a:lnTo>
                  <a:cubicBezTo>
                    <a:pt x="8184" y="44"/>
                    <a:pt x="8170" y="41"/>
                    <a:pt x="8155" y="41"/>
                  </a:cubicBezTo>
                  <a:cubicBezTo>
                    <a:pt x="8144" y="41"/>
                    <a:pt x="8132" y="42"/>
                    <a:pt x="8120" y="46"/>
                  </a:cubicBezTo>
                  <a:cubicBezTo>
                    <a:pt x="7168" y="297"/>
                    <a:pt x="6225" y="606"/>
                    <a:pt x="5290" y="944"/>
                  </a:cubicBezTo>
                  <a:cubicBezTo>
                    <a:pt x="5254" y="948"/>
                    <a:pt x="5217" y="963"/>
                    <a:pt x="5179" y="984"/>
                  </a:cubicBezTo>
                  <a:cubicBezTo>
                    <a:pt x="3866" y="1463"/>
                    <a:pt x="2570" y="2001"/>
                    <a:pt x="1292" y="2538"/>
                  </a:cubicBezTo>
                  <a:cubicBezTo>
                    <a:pt x="1289" y="2538"/>
                    <a:pt x="1288" y="2537"/>
                    <a:pt x="1285" y="2537"/>
                  </a:cubicBezTo>
                  <a:cubicBezTo>
                    <a:pt x="920" y="2543"/>
                    <a:pt x="571" y="2763"/>
                    <a:pt x="279" y="2980"/>
                  </a:cubicBezTo>
                  <a:cubicBezTo>
                    <a:pt x="278" y="2980"/>
                    <a:pt x="277" y="2980"/>
                    <a:pt x="276" y="2980"/>
                  </a:cubicBezTo>
                  <a:cubicBezTo>
                    <a:pt x="129" y="2980"/>
                    <a:pt x="0" y="3169"/>
                    <a:pt x="135" y="3303"/>
                  </a:cubicBezTo>
                  <a:cubicBezTo>
                    <a:pt x="279" y="3450"/>
                    <a:pt x="428" y="3590"/>
                    <a:pt x="575" y="3735"/>
                  </a:cubicBezTo>
                  <a:lnTo>
                    <a:pt x="13064" y="3735"/>
                  </a:lnTo>
                  <a:cubicBezTo>
                    <a:pt x="11483" y="2491"/>
                    <a:pt x="9914" y="1233"/>
                    <a:pt x="8311" y="16"/>
                  </a:cubicBezTo>
                  <a:cubicBezTo>
                    <a:pt x="8297" y="6"/>
                    <a:pt x="8282"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09"/>
        <p:cNvGrpSpPr/>
        <p:nvPr/>
      </p:nvGrpSpPr>
      <p:grpSpPr>
        <a:xfrm>
          <a:off x="0" y="0"/>
          <a:ext cx="0" cy="0"/>
          <a:chOff x="0" y="0"/>
          <a:chExt cx="0" cy="0"/>
        </a:xfrm>
      </p:grpSpPr>
      <p:sp>
        <p:nvSpPr>
          <p:cNvPr id="2610" name="Google Shape;2610;p48"/>
          <p:cNvSpPr txBox="1">
            <a:spLocks noGrp="1"/>
          </p:cNvSpPr>
          <p:nvPr>
            <p:ph type="subTitle" idx="1"/>
          </p:nvPr>
        </p:nvSpPr>
        <p:spPr>
          <a:xfrm>
            <a:off x="905275" y="793988"/>
            <a:ext cx="4303200" cy="289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2611" name="Google Shape;2611;p48"/>
          <p:cNvSpPr txBox="1">
            <a:spLocks noGrp="1"/>
          </p:cNvSpPr>
          <p:nvPr>
            <p:ph type="title"/>
          </p:nvPr>
        </p:nvSpPr>
        <p:spPr>
          <a:xfrm>
            <a:off x="905289" y="3687713"/>
            <a:ext cx="43032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grpSp>
        <p:nvGrpSpPr>
          <p:cNvPr id="2612" name="Google Shape;2612;p48"/>
          <p:cNvGrpSpPr/>
          <p:nvPr/>
        </p:nvGrpSpPr>
        <p:grpSpPr>
          <a:xfrm flipH="1">
            <a:off x="6434460" y="3855145"/>
            <a:ext cx="2200777" cy="887906"/>
            <a:chOff x="1598800" y="3079025"/>
            <a:chExt cx="1313975" cy="530125"/>
          </a:xfrm>
        </p:grpSpPr>
        <p:grpSp>
          <p:nvGrpSpPr>
            <p:cNvPr id="2613" name="Google Shape;2613;p48"/>
            <p:cNvGrpSpPr/>
            <p:nvPr/>
          </p:nvGrpSpPr>
          <p:grpSpPr>
            <a:xfrm>
              <a:off x="1598800" y="3091325"/>
              <a:ext cx="1255250" cy="517825"/>
              <a:chOff x="1598800" y="3091325"/>
              <a:chExt cx="1255250" cy="517825"/>
            </a:xfrm>
          </p:grpSpPr>
          <p:sp>
            <p:nvSpPr>
              <p:cNvPr id="2614" name="Google Shape;2614;p48"/>
              <p:cNvSpPr/>
              <p:nvPr/>
            </p:nvSpPr>
            <p:spPr>
              <a:xfrm>
                <a:off x="2613325" y="3190525"/>
                <a:ext cx="184000" cy="418625"/>
              </a:xfrm>
              <a:custGeom>
                <a:avLst/>
                <a:gdLst/>
                <a:ahLst/>
                <a:cxnLst/>
                <a:rect l="l" t="t" r="r" b="b"/>
                <a:pathLst>
                  <a:path w="7360" h="16745" extrusionOk="0">
                    <a:moveTo>
                      <a:pt x="1122" y="1"/>
                    </a:moveTo>
                    <a:cubicBezTo>
                      <a:pt x="769" y="120"/>
                      <a:pt x="370" y="163"/>
                      <a:pt x="1" y="236"/>
                    </a:cubicBezTo>
                    <a:cubicBezTo>
                      <a:pt x="195" y="765"/>
                      <a:pt x="368" y="1304"/>
                      <a:pt x="558" y="1819"/>
                    </a:cubicBezTo>
                    <a:cubicBezTo>
                      <a:pt x="968" y="2926"/>
                      <a:pt x="1376" y="4033"/>
                      <a:pt x="1786" y="5139"/>
                    </a:cubicBezTo>
                    <a:cubicBezTo>
                      <a:pt x="2604" y="7353"/>
                      <a:pt x="3426" y="9564"/>
                      <a:pt x="4239" y="11779"/>
                    </a:cubicBezTo>
                    <a:cubicBezTo>
                      <a:pt x="4847" y="13434"/>
                      <a:pt x="5453" y="15090"/>
                      <a:pt x="6064" y="16745"/>
                    </a:cubicBezTo>
                    <a:lnTo>
                      <a:pt x="7360" y="16745"/>
                    </a:lnTo>
                    <a:cubicBezTo>
                      <a:pt x="6910" y="15494"/>
                      <a:pt x="6457" y="14246"/>
                      <a:pt x="5998" y="12998"/>
                    </a:cubicBezTo>
                    <a:cubicBezTo>
                      <a:pt x="5202" y="10832"/>
                      <a:pt x="4394" y="8671"/>
                      <a:pt x="3577" y="6515"/>
                    </a:cubicBezTo>
                    <a:cubicBezTo>
                      <a:pt x="2939" y="4827"/>
                      <a:pt x="2224" y="3151"/>
                      <a:pt x="1613" y="1449"/>
                    </a:cubicBezTo>
                    <a:cubicBezTo>
                      <a:pt x="1542" y="1439"/>
                      <a:pt x="1517" y="1357"/>
                      <a:pt x="1563" y="1310"/>
                    </a:cubicBezTo>
                    <a:cubicBezTo>
                      <a:pt x="1408" y="875"/>
                      <a:pt x="1260" y="440"/>
                      <a:pt x="11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8"/>
              <p:cNvSpPr/>
              <p:nvPr/>
            </p:nvSpPr>
            <p:spPr>
              <a:xfrm>
                <a:off x="1885725" y="3091325"/>
                <a:ext cx="785700" cy="517825"/>
              </a:xfrm>
              <a:custGeom>
                <a:avLst/>
                <a:gdLst/>
                <a:ahLst/>
                <a:cxnLst/>
                <a:rect l="l" t="t" r="r" b="b"/>
                <a:pathLst>
                  <a:path w="31428" h="20713" extrusionOk="0">
                    <a:moveTo>
                      <a:pt x="20128" y="6674"/>
                    </a:moveTo>
                    <a:lnTo>
                      <a:pt x="20128" y="6674"/>
                    </a:lnTo>
                    <a:cubicBezTo>
                      <a:pt x="20128" y="6674"/>
                      <a:pt x="20128" y="6674"/>
                      <a:pt x="20128" y="6674"/>
                    </a:cubicBezTo>
                    <a:lnTo>
                      <a:pt x="20128" y="6674"/>
                    </a:lnTo>
                    <a:cubicBezTo>
                      <a:pt x="20128" y="6674"/>
                      <a:pt x="20128" y="6674"/>
                      <a:pt x="20128" y="6674"/>
                    </a:cubicBezTo>
                    <a:close/>
                    <a:moveTo>
                      <a:pt x="22105" y="1595"/>
                    </a:moveTo>
                    <a:cubicBezTo>
                      <a:pt x="22363" y="1595"/>
                      <a:pt x="22344" y="1977"/>
                      <a:pt x="22093" y="1998"/>
                    </a:cubicBezTo>
                    <a:cubicBezTo>
                      <a:pt x="20263" y="2150"/>
                      <a:pt x="18564" y="2803"/>
                      <a:pt x="16849" y="3419"/>
                    </a:cubicBezTo>
                    <a:cubicBezTo>
                      <a:pt x="16489" y="3549"/>
                      <a:pt x="16120" y="3740"/>
                      <a:pt x="15745" y="3818"/>
                    </a:cubicBezTo>
                    <a:cubicBezTo>
                      <a:pt x="15703" y="3827"/>
                      <a:pt x="15658" y="3830"/>
                      <a:pt x="15613" y="3830"/>
                    </a:cubicBezTo>
                    <a:cubicBezTo>
                      <a:pt x="15548" y="3830"/>
                      <a:pt x="15482" y="3824"/>
                      <a:pt x="15420" y="3824"/>
                    </a:cubicBezTo>
                    <a:cubicBezTo>
                      <a:pt x="15387" y="3824"/>
                      <a:pt x="15356" y="3826"/>
                      <a:pt x="15326" y="3831"/>
                    </a:cubicBezTo>
                    <a:cubicBezTo>
                      <a:pt x="14695" y="3937"/>
                      <a:pt x="14032" y="4666"/>
                      <a:pt x="13495" y="5007"/>
                    </a:cubicBezTo>
                    <a:cubicBezTo>
                      <a:pt x="12943" y="5359"/>
                      <a:pt x="12313" y="5098"/>
                      <a:pt x="11801" y="5517"/>
                    </a:cubicBezTo>
                    <a:cubicBezTo>
                      <a:pt x="11483" y="5777"/>
                      <a:pt x="11218" y="6142"/>
                      <a:pt x="10827" y="6301"/>
                    </a:cubicBezTo>
                    <a:cubicBezTo>
                      <a:pt x="10590" y="6399"/>
                      <a:pt x="10355" y="6351"/>
                      <a:pt x="10125" y="6443"/>
                    </a:cubicBezTo>
                    <a:cubicBezTo>
                      <a:pt x="9917" y="6528"/>
                      <a:pt x="9836" y="6700"/>
                      <a:pt x="9630" y="6787"/>
                    </a:cubicBezTo>
                    <a:cubicBezTo>
                      <a:pt x="9548" y="6822"/>
                      <a:pt x="9466" y="6837"/>
                      <a:pt x="9387" y="6837"/>
                    </a:cubicBezTo>
                    <a:cubicBezTo>
                      <a:pt x="9276" y="6837"/>
                      <a:pt x="9169" y="6806"/>
                      <a:pt x="9072" y="6753"/>
                    </a:cubicBezTo>
                    <a:lnTo>
                      <a:pt x="9072" y="6753"/>
                    </a:lnTo>
                    <a:cubicBezTo>
                      <a:pt x="9074" y="6879"/>
                      <a:pt x="9077" y="7004"/>
                      <a:pt x="9080" y="7130"/>
                    </a:cubicBezTo>
                    <a:cubicBezTo>
                      <a:pt x="9129" y="7206"/>
                      <a:pt x="9053" y="7292"/>
                      <a:pt x="8980" y="7292"/>
                    </a:cubicBezTo>
                    <a:cubicBezTo>
                      <a:pt x="8955" y="7292"/>
                      <a:pt x="8930" y="7282"/>
                      <a:pt x="8911" y="7259"/>
                    </a:cubicBezTo>
                    <a:cubicBezTo>
                      <a:pt x="8669" y="6975"/>
                      <a:pt x="8636" y="6719"/>
                      <a:pt x="8812" y="6386"/>
                    </a:cubicBezTo>
                    <a:cubicBezTo>
                      <a:pt x="8837" y="6339"/>
                      <a:pt x="8887" y="6316"/>
                      <a:pt x="8938" y="6316"/>
                    </a:cubicBezTo>
                    <a:cubicBezTo>
                      <a:pt x="8977" y="6316"/>
                      <a:pt x="9016" y="6330"/>
                      <a:pt x="9045" y="6358"/>
                    </a:cubicBezTo>
                    <a:cubicBezTo>
                      <a:pt x="9167" y="6482"/>
                      <a:pt x="9270" y="6528"/>
                      <a:pt x="9359" y="6528"/>
                    </a:cubicBezTo>
                    <a:cubicBezTo>
                      <a:pt x="9604" y="6528"/>
                      <a:pt x="9751" y="6178"/>
                      <a:pt x="9937" y="6085"/>
                    </a:cubicBezTo>
                    <a:cubicBezTo>
                      <a:pt x="10007" y="6050"/>
                      <a:pt x="10070" y="6041"/>
                      <a:pt x="10133" y="6041"/>
                    </a:cubicBezTo>
                    <a:cubicBezTo>
                      <a:pt x="10213" y="6041"/>
                      <a:pt x="10294" y="6057"/>
                      <a:pt x="10387" y="6057"/>
                    </a:cubicBezTo>
                    <a:cubicBezTo>
                      <a:pt x="10409" y="6057"/>
                      <a:pt x="10431" y="6056"/>
                      <a:pt x="10455" y="6054"/>
                    </a:cubicBezTo>
                    <a:cubicBezTo>
                      <a:pt x="11008" y="6004"/>
                      <a:pt x="11331" y="5464"/>
                      <a:pt x="11759" y="5163"/>
                    </a:cubicBezTo>
                    <a:cubicBezTo>
                      <a:pt x="12274" y="4797"/>
                      <a:pt x="12772" y="4983"/>
                      <a:pt x="13344" y="4742"/>
                    </a:cubicBezTo>
                    <a:cubicBezTo>
                      <a:pt x="13978" y="4474"/>
                      <a:pt x="14607" y="3858"/>
                      <a:pt x="15172" y="3460"/>
                    </a:cubicBezTo>
                    <a:cubicBezTo>
                      <a:pt x="15193" y="3445"/>
                      <a:pt x="15220" y="3439"/>
                      <a:pt x="15247" y="3439"/>
                    </a:cubicBezTo>
                    <a:cubicBezTo>
                      <a:pt x="15277" y="3439"/>
                      <a:pt x="15308" y="3447"/>
                      <a:pt x="15332" y="3461"/>
                    </a:cubicBezTo>
                    <a:cubicBezTo>
                      <a:pt x="15396" y="3500"/>
                      <a:pt x="15478" y="3517"/>
                      <a:pt x="15572" y="3517"/>
                    </a:cubicBezTo>
                    <a:cubicBezTo>
                      <a:pt x="16057" y="3517"/>
                      <a:pt x="16862" y="3077"/>
                      <a:pt x="17199" y="2948"/>
                    </a:cubicBezTo>
                    <a:cubicBezTo>
                      <a:pt x="17762" y="2733"/>
                      <a:pt x="18323" y="2509"/>
                      <a:pt x="18891" y="2305"/>
                    </a:cubicBezTo>
                    <a:cubicBezTo>
                      <a:pt x="19924" y="1936"/>
                      <a:pt x="20996" y="1617"/>
                      <a:pt x="22100" y="1595"/>
                    </a:cubicBezTo>
                    <a:cubicBezTo>
                      <a:pt x="22102" y="1595"/>
                      <a:pt x="22103" y="1595"/>
                      <a:pt x="22105" y="1595"/>
                    </a:cubicBezTo>
                    <a:close/>
                    <a:moveTo>
                      <a:pt x="22831" y="5475"/>
                    </a:moveTo>
                    <a:cubicBezTo>
                      <a:pt x="23093" y="5475"/>
                      <a:pt x="23300" y="5634"/>
                      <a:pt x="23387" y="5924"/>
                    </a:cubicBezTo>
                    <a:lnTo>
                      <a:pt x="23387" y="5923"/>
                    </a:lnTo>
                    <a:lnTo>
                      <a:pt x="23387" y="5923"/>
                    </a:lnTo>
                    <a:cubicBezTo>
                      <a:pt x="23415" y="6016"/>
                      <a:pt x="23330" y="6097"/>
                      <a:pt x="23246" y="6097"/>
                    </a:cubicBezTo>
                    <a:cubicBezTo>
                      <a:pt x="23213" y="6097"/>
                      <a:pt x="23180" y="6084"/>
                      <a:pt x="23155" y="6055"/>
                    </a:cubicBezTo>
                    <a:cubicBezTo>
                      <a:pt x="23055" y="5941"/>
                      <a:pt x="22956" y="5896"/>
                      <a:pt x="22859" y="5896"/>
                    </a:cubicBezTo>
                    <a:cubicBezTo>
                      <a:pt x="22523" y="5896"/>
                      <a:pt x="22210" y="6438"/>
                      <a:pt x="21960" y="6532"/>
                    </a:cubicBezTo>
                    <a:cubicBezTo>
                      <a:pt x="21876" y="6564"/>
                      <a:pt x="21792" y="6575"/>
                      <a:pt x="21707" y="6575"/>
                    </a:cubicBezTo>
                    <a:cubicBezTo>
                      <a:pt x="21520" y="6575"/>
                      <a:pt x="21332" y="6522"/>
                      <a:pt x="21142" y="6522"/>
                    </a:cubicBezTo>
                    <a:cubicBezTo>
                      <a:pt x="21050" y="6522"/>
                      <a:pt x="20957" y="6535"/>
                      <a:pt x="20864" y="6572"/>
                    </a:cubicBezTo>
                    <a:cubicBezTo>
                      <a:pt x="20705" y="6634"/>
                      <a:pt x="20647" y="6788"/>
                      <a:pt x="20446" y="6788"/>
                    </a:cubicBezTo>
                    <a:cubicBezTo>
                      <a:pt x="20445" y="6788"/>
                      <a:pt x="20444" y="6788"/>
                      <a:pt x="20443" y="6788"/>
                    </a:cubicBezTo>
                    <a:cubicBezTo>
                      <a:pt x="20416" y="6788"/>
                      <a:pt x="20127" y="6675"/>
                      <a:pt x="20128" y="6674"/>
                    </a:cubicBezTo>
                    <a:lnTo>
                      <a:pt x="20128" y="6674"/>
                    </a:lnTo>
                    <a:cubicBezTo>
                      <a:pt x="19793" y="6695"/>
                      <a:pt x="19691" y="7044"/>
                      <a:pt x="19590" y="7290"/>
                    </a:cubicBezTo>
                    <a:cubicBezTo>
                      <a:pt x="19568" y="7344"/>
                      <a:pt x="19520" y="7368"/>
                      <a:pt x="19473" y="7368"/>
                    </a:cubicBezTo>
                    <a:cubicBezTo>
                      <a:pt x="19402" y="7368"/>
                      <a:pt x="19334" y="7313"/>
                      <a:pt x="19364" y="7225"/>
                    </a:cubicBezTo>
                    <a:cubicBezTo>
                      <a:pt x="19467" y="6922"/>
                      <a:pt x="19530" y="6301"/>
                      <a:pt x="19946" y="6273"/>
                    </a:cubicBezTo>
                    <a:cubicBezTo>
                      <a:pt x="19961" y="6272"/>
                      <a:pt x="19975" y="6271"/>
                      <a:pt x="19989" y="6271"/>
                    </a:cubicBezTo>
                    <a:cubicBezTo>
                      <a:pt x="20204" y="6271"/>
                      <a:pt x="20202" y="6404"/>
                      <a:pt x="20358" y="6404"/>
                    </a:cubicBezTo>
                    <a:cubicBezTo>
                      <a:pt x="20417" y="6404"/>
                      <a:pt x="20500" y="6385"/>
                      <a:pt x="20627" y="6331"/>
                    </a:cubicBezTo>
                    <a:cubicBezTo>
                      <a:pt x="20781" y="6266"/>
                      <a:pt x="20820" y="6152"/>
                      <a:pt x="21011" y="6120"/>
                    </a:cubicBezTo>
                    <a:cubicBezTo>
                      <a:pt x="21073" y="6110"/>
                      <a:pt x="21125" y="6105"/>
                      <a:pt x="21171" y="6105"/>
                    </a:cubicBezTo>
                    <a:cubicBezTo>
                      <a:pt x="21343" y="6105"/>
                      <a:pt x="21419" y="6165"/>
                      <a:pt x="21534" y="6165"/>
                    </a:cubicBezTo>
                    <a:cubicBezTo>
                      <a:pt x="21647" y="6165"/>
                      <a:pt x="21798" y="6107"/>
                      <a:pt x="22119" y="5879"/>
                    </a:cubicBezTo>
                    <a:cubicBezTo>
                      <a:pt x="22269" y="5771"/>
                      <a:pt x="22345" y="5614"/>
                      <a:pt x="22530" y="5539"/>
                    </a:cubicBezTo>
                    <a:cubicBezTo>
                      <a:pt x="22635" y="5496"/>
                      <a:pt x="22737" y="5475"/>
                      <a:pt x="22831" y="5475"/>
                    </a:cubicBezTo>
                    <a:close/>
                    <a:moveTo>
                      <a:pt x="22976" y="3440"/>
                    </a:moveTo>
                    <a:cubicBezTo>
                      <a:pt x="23150" y="3440"/>
                      <a:pt x="23165" y="3727"/>
                      <a:pt x="22995" y="3771"/>
                    </a:cubicBezTo>
                    <a:cubicBezTo>
                      <a:pt x="22328" y="3943"/>
                      <a:pt x="21640" y="4036"/>
                      <a:pt x="20962" y="4159"/>
                    </a:cubicBezTo>
                    <a:cubicBezTo>
                      <a:pt x="20615" y="4223"/>
                      <a:pt x="20185" y="4239"/>
                      <a:pt x="19856" y="4370"/>
                    </a:cubicBezTo>
                    <a:cubicBezTo>
                      <a:pt x="19420" y="4546"/>
                      <a:pt x="19529" y="4670"/>
                      <a:pt x="19265" y="4804"/>
                    </a:cubicBezTo>
                    <a:cubicBezTo>
                      <a:pt x="18835" y="5023"/>
                      <a:pt x="18331" y="4990"/>
                      <a:pt x="17859" y="5138"/>
                    </a:cubicBezTo>
                    <a:cubicBezTo>
                      <a:pt x="17214" y="5342"/>
                      <a:pt x="16559" y="5534"/>
                      <a:pt x="15925" y="5768"/>
                    </a:cubicBezTo>
                    <a:cubicBezTo>
                      <a:pt x="15564" y="5901"/>
                      <a:pt x="15227" y="6047"/>
                      <a:pt x="14916" y="6274"/>
                    </a:cubicBezTo>
                    <a:cubicBezTo>
                      <a:pt x="14668" y="6458"/>
                      <a:pt x="14546" y="6695"/>
                      <a:pt x="14319" y="6896"/>
                    </a:cubicBezTo>
                    <a:cubicBezTo>
                      <a:pt x="14068" y="7121"/>
                      <a:pt x="14002" y="7011"/>
                      <a:pt x="13721" y="7073"/>
                    </a:cubicBezTo>
                    <a:cubicBezTo>
                      <a:pt x="13366" y="7150"/>
                      <a:pt x="13233" y="7503"/>
                      <a:pt x="12856" y="7503"/>
                    </a:cubicBezTo>
                    <a:cubicBezTo>
                      <a:pt x="12843" y="7503"/>
                      <a:pt x="12829" y="7503"/>
                      <a:pt x="12815" y="7502"/>
                    </a:cubicBezTo>
                    <a:cubicBezTo>
                      <a:pt x="12635" y="7490"/>
                      <a:pt x="12507" y="7413"/>
                      <a:pt x="12400" y="7299"/>
                    </a:cubicBezTo>
                    <a:lnTo>
                      <a:pt x="12193" y="7767"/>
                    </a:lnTo>
                    <a:cubicBezTo>
                      <a:pt x="12188" y="7831"/>
                      <a:pt x="12138" y="7862"/>
                      <a:pt x="12089" y="7862"/>
                    </a:cubicBezTo>
                    <a:cubicBezTo>
                      <a:pt x="12039" y="7862"/>
                      <a:pt x="11990" y="7829"/>
                      <a:pt x="11990" y="7763"/>
                    </a:cubicBezTo>
                    <a:cubicBezTo>
                      <a:pt x="11993" y="7428"/>
                      <a:pt x="12074" y="7222"/>
                      <a:pt x="12286" y="6964"/>
                    </a:cubicBezTo>
                    <a:cubicBezTo>
                      <a:pt x="12308" y="6937"/>
                      <a:pt x="12337" y="6926"/>
                      <a:pt x="12367" y="6926"/>
                    </a:cubicBezTo>
                    <a:cubicBezTo>
                      <a:pt x="12414" y="6926"/>
                      <a:pt x="12462" y="6954"/>
                      <a:pt x="12489" y="6991"/>
                    </a:cubicBezTo>
                    <a:cubicBezTo>
                      <a:pt x="12543" y="7068"/>
                      <a:pt x="12622" y="7098"/>
                      <a:pt x="12714" y="7098"/>
                    </a:cubicBezTo>
                    <a:cubicBezTo>
                      <a:pt x="13000" y="7098"/>
                      <a:pt x="13415" y="6808"/>
                      <a:pt x="13632" y="6737"/>
                    </a:cubicBezTo>
                    <a:cubicBezTo>
                      <a:pt x="13680" y="6721"/>
                      <a:pt x="13715" y="6715"/>
                      <a:pt x="13742" y="6715"/>
                    </a:cubicBezTo>
                    <a:cubicBezTo>
                      <a:pt x="13805" y="6715"/>
                      <a:pt x="13823" y="6746"/>
                      <a:pt x="13865" y="6746"/>
                    </a:cubicBezTo>
                    <a:cubicBezTo>
                      <a:pt x="13911" y="6746"/>
                      <a:pt x="13987" y="6706"/>
                      <a:pt x="14190" y="6535"/>
                    </a:cubicBezTo>
                    <a:cubicBezTo>
                      <a:pt x="14340" y="6409"/>
                      <a:pt x="14447" y="6221"/>
                      <a:pt x="14604" y="6092"/>
                    </a:cubicBezTo>
                    <a:cubicBezTo>
                      <a:pt x="15280" y="5526"/>
                      <a:pt x="16216" y="5309"/>
                      <a:pt x="17035" y="5040"/>
                    </a:cubicBezTo>
                    <a:cubicBezTo>
                      <a:pt x="17563" y="4865"/>
                      <a:pt x="18085" y="4723"/>
                      <a:pt x="18618" y="4582"/>
                    </a:cubicBezTo>
                    <a:cubicBezTo>
                      <a:pt x="19068" y="4465"/>
                      <a:pt x="19332" y="4154"/>
                      <a:pt x="19764" y="4013"/>
                    </a:cubicBezTo>
                    <a:cubicBezTo>
                      <a:pt x="20742" y="3695"/>
                      <a:pt x="21935" y="3556"/>
                      <a:pt x="22957" y="3441"/>
                    </a:cubicBezTo>
                    <a:cubicBezTo>
                      <a:pt x="22964" y="3440"/>
                      <a:pt x="22970" y="3440"/>
                      <a:pt x="22976" y="3440"/>
                    </a:cubicBezTo>
                    <a:close/>
                    <a:moveTo>
                      <a:pt x="24537" y="8009"/>
                    </a:moveTo>
                    <a:cubicBezTo>
                      <a:pt x="24697" y="8009"/>
                      <a:pt x="24784" y="8276"/>
                      <a:pt x="24618" y="8351"/>
                    </a:cubicBezTo>
                    <a:cubicBezTo>
                      <a:pt x="24377" y="8462"/>
                      <a:pt x="24139" y="8547"/>
                      <a:pt x="23870" y="8556"/>
                    </a:cubicBezTo>
                    <a:cubicBezTo>
                      <a:pt x="23320" y="8572"/>
                      <a:pt x="22953" y="8642"/>
                      <a:pt x="22428" y="8846"/>
                    </a:cubicBezTo>
                    <a:cubicBezTo>
                      <a:pt x="22136" y="8960"/>
                      <a:pt x="21824" y="9029"/>
                      <a:pt x="21510" y="9044"/>
                    </a:cubicBezTo>
                    <a:cubicBezTo>
                      <a:pt x="21496" y="9044"/>
                      <a:pt x="21482" y="9045"/>
                      <a:pt x="21467" y="9045"/>
                    </a:cubicBezTo>
                    <a:cubicBezTo>
                      <a:pt x="21334" y="9045"/>
                      <a:pt x="21195" y="9020"/>
                      <a:pt x="21063" y="9020"/>
                    </a:cubicBezTo>
                    <a:cubicBezTo>
                      <a:pt x="21031" y="9020"/>
                      <a:pt x="20999" y="9021"/>
                      <a:pt x="20968" y="9025"/>
                    </a:cubicBezTo>
                    <a:cubicBezTo>
                      <a:pt x="19724" y="9172"/>
                      <a:pt x="20611" y="9245"/>
                      <a:pt x="20193" y="9343"/>
                    </a:cubicBezTo>
                    <a:cubicBezTo>
                      <a:pt x="20084" y="9368"/>
                      <a:pt x="20010" y="9381"/>
                      <a:pt x="19928" y="9381"/>
                    </a:cubicBezTo>
                    <a:cubicBezTo>
                      <a:pt x="19870" y="9381"/>
                      <a:pt x="19807" y="9374"/>
                      <a:pt x="19725" y="9362"/>
                    </a:cubicBezTo>
                    <a:cubicBezTo>
                      <a:pt x="19530" y="9331"/>
                      <a:pt x="19590" y="9203"/>
                      <a:pt x="19409" y="9203"/>
                    </a:cubicBezTo>
                    <a:cubicBezTo>
                      <a:pt x="19350" y="9203"/>
                      <a:pt x="19265" y="9217"/>
                      <a:pt x="19137" y="9252"/>
                    </a:cubicBezTo>
                    <a:cubicBezTo>
                      <a:pt x="19019" y="9283"/>
                      <a:pt x="18931" y="9429"/>
                      <a:pt x="18819" y="9474"/>
                    </a:cubicBezTo>
                    <a:cubicBezTo>
                      <a:pt x="18710" y="9518"/>
                      <a:pt x="18654" y="9532"/>
                      <a:pt x="18592" y="9532"/>
                    </a:cubicBezTo>
                    <a:cubicBezTo>
                      <a:pt x="18540" y="9532"/>
                      <a:pt x="18485" y="9521"/>
                      <a:pt x="18392" y="9510"/>
                    </a:cubicBezTo>
                    <a:cubicBezTo>
                      <a:pt x="18342" y="9504"/>
                      <a:pt x="18311" y="9421"/>
                      <a:pt x="18275" y="9417"/>
                    </a:cubicBezTo>
                    <a:cubicBezTo>
                      <a:pt x="18253" y="9414"/>
                      <a:pt x="18232" y="9413"/>
                      <a:pt x="18211" y="9413"/>
                    </a:cubicBezTo>
                    <a:cubicBezTo>
                      <a:pt x="18019" y="9413"/>
                      <a:pt x="17878" y="9527"/>
                      <a:pt x="17718" y="9709"/>
                    </a:cubicBezTo>
                    <a:cubicBezTo>
                      <a:pt x="17700" y="9730"/>
                      <a:pt x="17678" y="9739"/>
                      <a:pt x="17656" y="9739"/>
                    </a:cubicBezTo>
                    <a:cubicBezTo>
                      <a:pt x="17588" y="9739"/>
                      <a:pt x="17520" y="9659"/>
                      <a:pt x="17567" y="9591"/>
                    </a:cubicBezTo>
                    <a:cubicBezTo>
                      <a:pt x="17807" y="9240"/>
                      <a:pt x="17874" y="9034"/>
                      <a:pt x="18157" y="9034"/>
                    </a:cubicBezTo>
                    <a:cubicBezTo>
                      <a:pt x="18208" y="9034"/>
                      <a:pt x="18266" y="9041"/>
                      <a:pt x="18332" y="9055"/>
                    </a:cubicBezTo>
                    <a:cubicBezTo>
                      <a:pt x="18370" y="9127"/>
                      <a:pt x="18418" y="9164"/>
                      <a:pt x="18478" y="9164"/>
                    </a:cubicBezTo>
                    <a:cubicBezTo>
                      <a:pt x="18514" y="9164"/>
                      <a:pt x="18555" y="9150"/>
                      <a:pt x="18600" y="9122"/>
                    </a:cubicBezTo>
                    <a:cubicBezTo>
                      <a:pt x="18730" y="9121"/>
                      <a:pt x="18837" y="9069"/>
                      <a:pt x="18921" y="8965"/>
                    </a:cubicBezTo>
                    <a:cubicBezTo>
                      <a:pt x="18995" y="8931"/>
                      <a:pt x="19064" y="8872"/>
                      <a:pt x="19150" y="8854"/>
                    </a:cubicBezTo>
                    <a:cubicBezTo>
                      <a:pt x="19186" y="8847"/>
                      <a:pt x="19218" y="8844"/>
                      <a:pt x="19249" y="8844"/>
                    </a:cubicBezTo>
                    <a:cubicBezTo>
                      <a:pt x="19377" y="8844"/>
                      <a:pt x="19474" y="8898"/>
                      <a:pt x="19612" y="8914"/>
                    </a:cubicBezTo>
                    <a:cubicBezTo>
                      <a:pt x="19697" y="8924"/>
                      <a:pt x="19770" y="8929"/>
                      <a:pt x="19833" y="8929"/>
                    </a:cubicBezTo>
                    <a:cubicBezTo>
                      <a:pt x="20228" y="8929"/>
                      <a:pt x="20246" y="8746"/>
                      <a:pt x="20664" y="8653"/>
                    </a:cubicBezTo>
                    <a:cubicBezTo>
                      <a:pt x="20802" y="8622"/>
                      <a:pt x="20941" y="8614"/>
                      <a:pt x="21082" y="8614"/>
                    </a:cubicBezTo>
                    <a:cubicBezTo>
                      <a:pt x="21228" y="8614"/>
                      <a:pt x="21376" y="8623"/>
                      <a:pt x="21523" y="8623"/>
                    </a:cubicBezTo>
                    <a:cubicBezTo>
                      <a:pt x="21687" y="8623"/>
                      <a:pt x="21851" y="8612"/>
                      <a:pt x="22015" y="8568"/>
                    </a:cubicBezTo>
                    <a:cubicBezTo>
                      <a:pt x="22434" y="8453"/>
                      <a:pt x="22776" y="8165"/>
                      <a:pt x="23207" y="8105"/>
                    </a:cubicBezTo>
                    <a:cubicBezTo>
                      <a:pt x="23299" y="8093"/>
                      <a:pt x="23389" y="8088"/>
                      <a:pt x="23478" y="8088"/>
                    </a:cubicBezTo>
                    <a:cubicBezTo>
                      <a:pt x="23638" y="8088"/>
                      <a:pt x="23793" y="8102"/>
                      <a:pt x="23951" y="8102"/>
                    </a:cubicBezTo>
                    <a:cubicBezTo>
                      <a:pt x="24123" y="8102"/>
                      <a:pt x="24298" y="8086"/>
                      <a:pt x="24484" y="8019"/>
                    </a:cubicBezTo>
                    <a:cubicBezTo>
                      <a:pt x="24502" y="8012"/>
                      <a:pt x="24520" y="8009"/>
                      <a:pt x="24537" y="8009"/>
                    </a:cubicBezTo>
                    <a:close/>
                    <a:moveTo>
                      <a:pt x="18072" y="7027"/>
                    </a:moveTo>
                    <a:cubicBezTo>
                      <a:pt x="18276" y="7027"/>
                      <a:pt x="18349" y="7345"/>
                      <a:pt x="18128" y="7383"/>
                    </a:cubicBezTo>
                    <a:cubicBezTo>
                      <a:pt x="16849" y="7606"/>
                      <a:pt x="15430" y="7724"/>
                      <a:pt x="14305" y="8428"/>
                    </a:cubicBezTo>
                    <a:cubicBezTo>
                      <a:pt x="13972" y="8637"/>
                      <a:pt x="13606" y="9105"/>
                      <a:pt x="13199" y="9195"/>
                    </a:cubicBezTo>
                    <a:cubicBezTo>
                      <a:pt x="13164" y="9203"/>
                      <a:pt x="13133" y="9206"/>
                      <a:pt x="13103" y="9206"/>
                    </a:cubicBezTo>
                    <a:cubicBezTo>
                      <a:pt x="12991" y="9206"/>
                      <a:pt x="12910" y="9162"/>
                      <a:pt x="12808" y="9162"/>
                    </a:cubicBezTo>
                    <a:cubicBezTo>
                      <a:pt x="12788" y="9162"/>
                      <a:pt x="12767" y="9164"/>
                      <a:pt x="12745" y="9168"/>
                    </a:cubicBezTo>
                    <a:cubicBezTo>
                      <a:pt x="12220" y="9263"/>
                      <a:pt x="12266" y="9449"/>
                      <a:pt x="12048" y="9782"/>
                    </a:cubicBezTo>
                    <a:cubicBezTo>
                      <a:pt x="11826" y="10120"/>
                      <a:pt x="11649" y="10184"/>
                      <a:pt x="11300" y="10360"/>
                    </a:cubicBezTo>
                    <a:cubicBezTo>
                      <a:pt x="10976" y="10523"/>
                      <a:pt x="10745" y="10727"/>
                      <a:pt x="10504" y="11013"/>
                    </a:cubicBezTo>
                    <a:cubicBezTo>
                      <a:pt x="10411" y="11125"/>
                      <a:pt x="10385" y="11236"/>
                      <a:pt x="10250" y="11313"/>
                    </a:cubicBezTo>
                    <a:cubicBezTo>
                      <a:pt x="10185" y="11351"/>
                      <a:pt x="10098" y="11353"/>
                      <a:pt x="10036" y="11385"/>
                    </a:cubicBezTo>
                    <a:cubicBezTo>
                      <a:pt x="9988" y="11371"/>
                      <a:pt x="9942" y="11364"/>
                      <a:pt x="9899" y="11364"/>
                    </a:cubicBezTo>
                    <a:cubicBezTo>
                      <a:pt x="9749" y="11364"/>
                      <a:pt x="9623" y="11443"/>
                      <a:pt x="9521" y="11602"/>
                    </a:cubicBezTo>
                    <a:cubicBezTo>
                      <a:pt x="9480" y="11728"/>
                      <a:pt x="9415" y="11839"/>
                      <a:pt x="9325" y="11935"/>
                    </a:cubicBezTo>
                    <a:cubicBezTo>
                      <a:pt x="9003" y="12304"/>
                      <a:pt x="8090" y="12377"/>
                      <a:pt x="8166" y="13055"/>
                    </a:cubicBezTo>
                    <a:cubicBezTo>
                      <a:pt x="8175" y="13134"/>
                      <a:pt x="8096" y="13189"/>
                      <a:pt x="8023" y="13189"/>
                    </a:cubicBezTo>
                    <a:cubicBezTo>
                      <a:pt x="8000" y="13189"/>
                      <a:pt x="7977" y="13183"/>
                      <a:pt x="7957" y="13171"/>
                    </a:cubicBezTo>
                    <a:cubicBezTo>
                      <a:pt x="7829" y="13088"/>
                      <a:pt x="7702" y="13006"/>
                      <a:pt x="7573" y="12922"/>
                    </a:cubicBezTo>
                    <a:cubicBezTo>
                      <a:pt x="7486" y="13193"/>
                      <a:pt x="7398" y="13462"/>
                      <a:pt x="7300" y="13728"/>
                    </a:cubicBezTo>
                    <a:cubicBezTo>
                      <a:pt x="7284" y="13775"/>
                      <a:pt x="7246" y="13795"/>
                      <a:pt x="7208" y="13795"/>
                    </a:cubicBezTo>
                    <a:cubicBezTo>
                      <a:pt x="7152" y="13795"/>
                      <a:pt x="7096" y="13749"/>
                      <a:pt x="7114" y="13675"/>
                    </a:cubicBezTo>
                    <a:cubicBezTo>
                      <a:pt x="7192" y="13341"/>
                      <a:pt x="7284" y="13013"/>
                      <a:pt x="7375" y="12683"/>
                    </a:cubicBezTo>
                    <a:cubicBezTo>
                      <a:pt x="7390" y="12625"/>
                      <a:pt x="7446" y="12587"/>
                      <a:pt x="7503" y="12587"/>
                    </a:cubicBezTo>
                    <a:cubicBezTo>
                      <a:pt x="7525" y="12587"/>
                      <a:pt x="7548" y="12593"/>
                      <a:pt x="7568" y="12606"/>
                    </a:cubicBezTo>
                    <a:cubicBezTo>
                      <a:pt x="7679" y="12673"/>
                      <a:pt x="7788" y="12741"/>
                      <a:pt x="7897" y="12810"/>
                    </a:cubicBezTo>
                    <a:cubicBezTo>
                      <a:pt x="7932" y="12592"/>
                      <a:pt x="8051" y="12422"/>
                      <a:pt x="8266" y="12258"/>
                    </a:cubicBezTo>
                    <a:cubicBezTo>
                      <a:pt x="8567" y="12026"/>
                      <a:pt x="8968" y="11966"/>
                      <a:pt x="9214" y="11643"/>
                    </a:cubicBezTo>
                    <a:cubicBezTo>
                      <a:pt x="9350" y="11464"/>
                      <a:pt x="9353" y="11307"/>
                      <a:pt x="9542" y="11167"/>
                    </a:cubicBezTo>
                    <a:cubicBezTo>
                      <a:pt x="9687" y="11060"/>
                      <a:pt x="9879" y="11105"/>
                      <a:pt x="10058" y="11003"/>
                    </a:cubicBezTo>
                    <a:cubicBezTo>
                      <a:pt x="10354" y="10838"/>
                      <a:pt x="10344" y="10626"/>
                      <a:pt x="10570" y="10403"/>
                    </a:cubicBezTo>
                    <a:cubicBezTo>
                      <a:pt x="10672" y="10301"/>
                      <a:pt x="10788" y="10247"/>
                      <a:pt x="10916" y="10190"/>
                    </a:cubicBezTo>
                    <a:cubicBezTo>
                      <a:pt x="11322" y="10015"/>
                      <a:pt x="11636" y="9855"/>
                      <a:pt x="11882" y="9475"/>
                    </a:cubicBezTo>
                    <a:cubicBezTo>
                      <a:pt x="12098" y="9140"/>
                      <a:pt x="12163" y="8929"/>
                      <a:pt x="12563" y="8833"/>
                    </a:cubicBezTo>
                    <a:cubicBezTo>
                      <a:pt x="12846" y="8764"/>
                      <a:pt x="13125" y="8845"/>
                      <a:pt x="13429" y="8685"/>
                    </a:cubicBezTo>
                    <a:cubicBezTo>
                      <a:pt x="13674" y="8557"/>
                      <a:pt x="13891" y="8284"/>
                      <a:pt x="14135" y="8130"/>
                    </a:cubicBezTo>
                    <a:cubicBezTo>
                      <a:pt x="15287" y="7399"/>
                      <a:pt x="16720" y="7244"/>
                      <a:pt x="18037" y="7030"/>
                    </a:cubicBezTo>
                    <a:cubicBezTo>
                      <a:pt x="18049" y="7028"/>
                      <a:pt x="18061" y="7027"/>
                      <a:pt x="18072" y="7027"/>
                    </a:cubicBezTo>
                    <a:close/>
                    <a:moveTo>
                      <a:pt x="7403" y="8541"/>
                    </a:moveTo>
                    <a:cubicBezTo>
                      <a:pt x="7463" y="8541"/>
                      <a:pt x="7522" y="8593"/>
                      <a:pt x="7502" y="8666"/>
                    </a:cubicBezTo>
                    <a:cubicBezTo>
                      <a:pt x="7440" y="8894"/>
                      <a:pt x="7375" y="8977"/>
                      <a:pt x="7173" y="9107"/>
                    </a:cubicBezTo>
                    <a:cubicBezTo>
                      <a:pt x="6815" y="9340"/>
                      <a:pt x="6451" y="9490"/>
                      <a:pt x="6122" y="9783"/>
                    </a:cubicBezTo>
                    <a:cubicBezTo>
                      <a:pt x="5469" y="10369"/>
                      <a:pt x="4594" y="10708"/>
                      <a:pt x="3986" y="11312"/>
                    </a:cubicBezTo>
                    <a:cubicBezTo>
                      <a:pt x="3749" y="11547"/>
                      <a:pt x="3634" y="11812"/>
                      <a:pt x="3383" y="12027"/>
                    </a:cubicBezTo>
                    <a:cubicBezTo>
                      <a:pt x="3311" y="12088"/>
                      <a:pt x="3153" y="12149"/>
                      <a:pt x="3101" y="12232"/>
                    </a:cubicBezTo>
                    <a:cubicBezTo>
                      <a:pt x="3018" y="12364"/>
                      <a:pt x="3104" y="12520"/>
                      <a:pt x="3031" y="12652"/>
                    </a:cubicBezTo>
                    <a:cubicBezTo>
                      <a:pt x="2803" y="13055"/>
                      <a:pt x="2210" y="12671"/>
                      <a:pt x="2256" y="13458"/>
                    </a:cubicBezTo>
                    <a:cubicBezTo>
                      <a:pt x="2260" y="13531"/>
                      <a:pt x="2202" y="13567"/>
                      <a:pt x="2142" y="13567"/>
                    </a:cubicBezTo>
                    <a:cubicBezTo>
                      <a:pt x="2111" y="13567"/>
                      <a:pt x="2080" y="13557"/>
                      <a:pt x="2056" y="13537"/>
                    </a:cubicBezTo>
                    <a:cubicBezTo>
                      <a:pt x="1971" y="13639"/>
                      <a:pt x="1886" y="13740"/>
                      <a:pt x="1802" y="13842"/>
                    </a:cubicBezTo>
                    <a:cubicBezTo>
                      <a:pt x="1824" y="13883"/>
                      <a:pt x="1791" y="13931"/>
                      <a:pt x="1751" y="13931"/>
                    </a:cubicBezTo>
                    <a:cubicBezTo>
                      <a:pt x="1741" y="13931"/>
                      <a:pt x="1731" y="13928"/>
                      <a:pt x="1721" y="13921"/>
                    </a:cubicBezTo>
                    <a:cubicBezTo>
                      <a:pt x="1311" y="13666"/>
                      <a:pt x="1546" y="13250"/>
                      <a:pt x="1895" y="13250"/>
                    </a:cubicBezTo>
                    <a:cubicBezTo>
                      <a:pt x="1935" y="13250"/>
                      <a:pt x="1975" y="13256"/>
                      <a:pt x="2017" y="13267"/>
                    </a:cubicBezTo>
                    <a:cubicBezTo>
                      <a:pt x="2024" y="12869"/>
                      <a:pt x="2168" y="12796"/>
                      <a:pt x="2525" y="12599"/>
                    </a:cubicBezTo>
                    <a:cubicBezTo>
                      <a:pt x="2847" y="12419"/>
                      <a:pt x="2771" y="12295"/>
                      <a:pt x="2923" y="12026"/>
                    </a:cubicBezTo>
                    <a:cubicBezTo>
                      <a:pt x="2999" y="11890"/>
                      <a:pt x="3173" y="11821"/>
                      <a:pt x="3281" y="11721"/>
                    </a:cubicBezTo>
                    <a:cubicBezTo>
                      <a:pt x="3514" y="11506"/>
                      <a:pt x="3649" y="11232"/>
                      <a:pt x="3899" y="11023"/>
                    </a:cubicBezTo>
                    <a:cubicBezTo>
                      <a:pt x="4217" y="10758"/>
                      <a:pt x="4627" y="10595"/>
                      <a:pt x="4969" y="10364"/>
                    </a:cubicBezTo>
                    <a:cubicBezTo>
                      <a:pt x="5439" y="10044"/>
                      <a:pt x="5817" y="9637"/>
                      <a:pt x="6266" y="9297"/>
                    </a:cubicBezTo>
                    <a:cubicBezTo>
                      <a:pt x="6597" y="9045"/>
                      <a:pt x="7084" y="8956"/>
                      <a:pt x="7319" y="8588"/>
                    </a:cubicBezTo>
                    <a:cubicBezTo>
                      <a:pt x="7340" y="8555"/>
                      <a:pt x="7372" y="8541"/>
                      <a:pt x="7403" y="8541"/>
                    </a:cubicBezTo>
                    <a:close/>
                    <a:moveTo>
                      <a:pt x="25094" y="12648"/>
                    </a:moveTo>
                    <a:cubicBezTo>
                      <a:pt x="25389" y="12648"/>
                      <a:pt x="25686" y="12679"/>
                      <a:pt x="25974" y="12715"/>
                    </a:cubicBezTo>
                    <a:cubicBezTo>
                      <a:pt x="26199" y="12744"/>
                      <a:pt x="26205" y="13087"/>
                      <a:pt x="25990" y="13087"/>
                    </a:cubicBezTo>
                    <a:cubicBezTo>
                      <a:pt x="25982" y="13087"/>
                      <a:pt x="25975" y="13087"/>
                      <a:pt x="25967" y="13086"/>
                    </a:cubicBezTo>
                    <a:cubicBezTo>
                      <a:pt x="25657" y="13053"/>
                      <a:pt x="25335" y="13008"/>
                      <a:pt x="25017" y="13008"/>
                    </a:cubicBezTo>
                    <a:cubicBezTo>
                      <a:pt x="24832" y="13008"/>
                      <a:pt x="24647" y="13024"/>
                      <a:pt x="24468" y="13065"/>
                    </a:cubicBezTo>
                    <a:cubicBezTo>
                      <a:pt x="24128" y="13145"/>
                      <a:pt x="23855" y="13394"/>
                      <a:pt x="23517" y="13455"/>
                    </a:cubicBezTo>
                    <a:cubicBezTo>
                      <a:pt x="23484" y="13461"/>
                      <a:pt x="23453" y="13464"/>
                      <a:pt x="23423" y="13464"/>
                    </a:cubicBezTo>
                    <a:cubicBezTo>
                      <a:pt x="23250" y="13464"/>
                      <a:pt x="23111" y="13380"/>
                      <a:pt x="22934" y="13375"/>
                    </a:cubicBezTo>
                    <a:cubicBezTo>
                      <a:pt x="22926" y="13375"/>
                      <a:pt x="22918" y="13375"/>
                      <a:pt x="22910" y="13375"/>
                    </a:cubicBezTo>
                    <a:cubicBezTo>
                      <a:pt x="22502" y="13375"/>
                      <a:pt x="22410" y="13580"/>
                      <a:pt x="22088" y="13674"/>
                    </a:cubicBezTo>
                    <a:cubicBezTo>
                      <a:pt x="21663" y="13798"/>
                      <a:pt x="21444" y="13659"/>
                      <a:pt x="21036" y="13981"/>
                    </a:cubicBezTo>
                    <a:cubicBezTo>
                      <a:pt x="20902" y="14086"/>
                      <a:pt x="20889" y="14224"/>
                      <a:pt x="20699" y="14269"/>
                    </a:cubicBezTo>
                    <a:cubicBezTo>
                      <a:pt x="20661" y="14278"/>
                      <a:pt x="20625" y="14282"/>
                      <a:pt x="20591" y="14282"/>
                    </a:cubicBezTo>
                    <a:cubicBezTo>
                      <a:pt x="20302" y="14282"/>
                      <a:pt x="20119" y="13996"/>
                      <a:pt x="19887" y="13835"/>
                    </a:cubicBezTo>
                    <a:cubicBezTo>
                      <a:pt x="19839" y="14081"/>
                      <a:pt x="19758" y="14301"/>
                      <a:pt x="19626" y="14530"/>
                    </a:cubicBezTo>
                    <a:cubicBezTo>
                      <a:pt x="19606" y="14566"/>
                      <a:pt x="19576" y="14581"/>
                      <a:pt x="19546" y="14581"/>
                    </a:cubicBezTo>
                    <a:cubicBezTo>
                      <a:pt x="19479" y="14581"/>
                      <a:pt x="19412" y="14506"/>
                      <a:pt x="19451" y="14426"/>
                    </a:cubicBezTo>
                    <a:cubicBezTo>
                      <a:pt x="19586" y="14176"/>
                      <a:pt x="19651" y="13908"/>
                      <a:pt x="19644" y="13623"/>
                    </a:cubicBezTo>
                    <a:cubicBezTo>
                      <a:pt x="19647" y="13549"/>
                      <a:pt x="19711" y="13486"/>
                      <a:pt x="19783" y="13486"/>
                    </a:cubicBezTo>
                    <a:cubicBezTo>
                      <a:pt x="19796" y="13486"/>
                      <a:pt x="19809" y="13487"/>
                      <a:pt x="19821" y="13491"/>
                    </a:cubicBezTo>
                    <a:cubicBezTo>
                      <a:pt x="20010" y="13554"/>
                      <a:pt x="20105" y="13698"/>
                      <a:pt x="20273" y="13769"/>
                    </a:cubicBezTo>
                    <a:cubicBezTo>
                      <a:pt x="20389" y="13818"/>
                      <a:pt x="20476" y="13839"/>
                      <a:pt x="20545" y="13839"/>
                    </a:cubicBezTo>
                    <a:cubicBezTo>
                      <a:pt x="20748" y="13839"/>
                      <a:pt x="20796" y="13659"/>
                      <a:pt x="20992" y="13509"/>
                    </a:cubicBezTo>
                    <a:cubicBezTo>
                      <a:pt x="21121" y="13412"/>
                      <a:pt x="21248" y="13389"/>
                      <a:pt x="21399" y="13370"/>
                    </a:cubicBezTo>
                    <a:cubicBezTo>
                      <a:pt x="21779" y="13325"/>
                      <a:pt x="22070" y="13191"/>
                      <a:pt x="22432" y="13078"/>
                    </a:cubicBezTo>
                    <a:cubicBezTo>
                      <a:pt x="22583" y="13030"/>
                      <a:pt x="22662" y="13011"/>
                      <a:pt x="22830" y="13009"/>
                    </a:cubicBezTo>
                    <a:cubicBezTo>
                      <a:pt x="22834" y="13009"/>
                      <a:pt x="22838" y="13009"/>
                      <a:pt x="22842" y="13009"/>
                    </a:cubicBezTo>
                    <a:cubicBezTo>
                      <a:pt x="23037" y="13009"/>
                      <a:pt x="23240" y="13056"/>
                      <a:pt x="23443" y="13056"/>
                    </a:cubicBezTo>
                    <a:cubicBezTo>
                      <a:pt x="23522" y="13056"/>
                      <a:pt x="23602" y="13049"/>
                      <a:pt x="23681" y="13029"/>
                    </a:cubicBezTo>
                    <a:cubicBezTo>
                      <a:pt x="23817" y="12995"/>
                      <a:pt x="23989" y="12855"/>
                      <a:pt x="24117" y="12806"/>
                    </a:cubicBezTo>
                    <a:cubicBezTo>
                      <a:pt x="24430" y="12688"/>
                      <a:pt x="24761" y="12648"/>
                      <a:pt x="25094" y="12648"/>
                    </a:cubicBezTo>
                    <a:close/>
                    <a:moveTo>
                      <a:pt x="10365" y="8186"/>
                    </a:moveTo>
                    <a:cubicBezTo>
                      <a:pt x="10477" y="8186"/>
                      <a:pt x="10541" y="8333"/>
                      <a:pt x="10429" y="8411"/>
                    </a:cubicBezTo>
                    <a:cubicBezTo>
                      <a:pt x="9569" y="9007"/>
                      <a:pt x="8689" y="9516"/>
                      <a:pt x="7905" y="10222"/>
                    </a:cubicBezTo>
                    <a:cubicBezTo>
                      <a:pt x="7560" y="10530"/>
                      <a:pt x="7265" y="10909"/>
                      <a:pt x="6915" y="11205"/>
                    </a:cubicBezTo>
                    <a:cubicBezTo>
                      <a:pt x="6521" y="11535"/>
                      <a:pt x="6026" y="11577"/>
                      <a:pt x="6163" y="12339"/>
                    </a:cubicBezTo>
                    <a:cubicBezTo>
                      <a:pt x="6176" y="12407"/>
                      <a:pt x="6124" y="12493"/>
                      <a:pt x="6052" y="12493"/>
                    </a:cubicBezTo>
                    <a:cubicBezTo>
                      <a:pt x="6040" y="12493"/>
                      <a:pt x="6027" y="12491"/>
                      <a:pt x="6014" y="12485"/>
                    </a:cubicBezTo>
                    <a:cubicBezTo>
                      <a:pt x="5918" y="12444"/>
                      <a:pt x="5839" y="12426"/>
                      <a:pt x="5775" y="12426"/>
                    </a:cubicBezTo>
                    <a:cubicBezTo>
                      <a:pt x="5480" y="12426"/>
                      <a:pt x="5482" y="12811"/>
                      <a:pt x="5381" y="13172"/>
                    </a:cubicBezTo>
                    <a:cubicBezTo>
                      <a:pt x="5368" y="13220"/>
                      <a:pt x="5316" y="13257"/>
                      <a:pt x="5266" y="13257"/>
                    </a:cubicBezTo>
                    <a:cubicBezTo>
                      <a:pt x="5247" y="13257"/>
                      <a:pt x="5228" y="13252"/>
                      <a:pt x="5211" y="13240"/>
                    </a:cubicBezTo>
                    <a:cubicBezTo>
                      <a:pt x="4640" y="13387"/>
                      <a:pt x="4377" y="13682"/>
                      <a:pt x="4420" y="14127"/>
                    </a:cubicBezTo>
                    <a:cubicBezTo>
                      <a:pt x="4419" y="14192"/>
                      <a:pt x="4365" y="14239"/>
                      <a:pt x="4303" y="14239"/>
                    </a:cubicBezTo>
                    <a:cubicBezTo>
                      <a:pt x="4294" y="14239"/>
                      <a:pt x="4284" y="14238"/>
                      <a:pt x="4274" y="14235"/>
                    </a:cubicBezTo>
                    <a:cubicBezTo>
                      <a:pt x="4053" y="14181"/>
                      <a:pt x="3929" y="14145"/>
                      <a:pt x="3850" y="14145"/>
                    </a:cubicBezTo>
                    <a:cubicBezTo>
                      <a:pt x="3713" y="14145"/>
                      <a:pt x="3709" y="14252"/>
                      <a:pt x="3568" y="14560"/>
                    </a:cubicBezTo>
                    <a:cubicBezTo>
                      <a:pt x="3357" y="15021"/>
                      <a:pt x="2934" y="15371"/>
                      <a:pt x="2982" y="15922"/>
                    </a:cubicBezTo>
                    <a:cubicBezTo>
                      <a:pt x="2987" y="15985"/>
                      <a:pt x="2923" y="16036"/>
                      <a:pt x="2862" y="16036"/>
                    </a:cubicBezTo>
                    <a:cubicBezTo>
                      <a:pt x="2843" y="16036"/>
                      <a:pt x="2824" y="16031"/>
                      <a:pt x="2808" y="16019"/>
                    </a:cubicBezTo>
                    <a:cubicBezTo>
                      <a:pt x="2627" y="15886"/>
                      <a:pt x="2501" y="15769"/>
                      <a:pt x="2393" y="15605"/>
                    </a:cubicBezTo>
                    <a:cubicBezTo>
                      <a:pt x="2383" y="15627"/>
                      <a:pt x="2374" y="15648"/>
                      <a:pt x="2364" y="15670"/>
                    </a:cubicBezTo>
                    <a:cubicBezTo>
                      <a:pt x="2358" y="15712"/>
                      <a:pt x="2319" y="15740"/>
                      <a:pt x="2283" y="15740"/>
                    </a:cubicBezTo>
                    <a:cubicBezTo>
                      <a:pt x="2255" y="15740"/>
                      <a:pt x="2229" y="15724"/>
                      <a:pt x="2221" y="15686"/>
                    </a:cubicBezTo>
                    <a:cubicBezTo>
                      <a:pt x="2176" y="15475"/>
                      <a:pt x="2175" y="15487"/>
                      <a:pt x="2283" y="15304"/>
                    </a:cubicBezTo>
                    <a:cubicBezTo>
                      <a:pt x="2305" y="15267"/>
                      <a:pt x="2342" y="15249"/>
                      <a:pt x="2379" y="15249"/>
                    </a:cubicBezTo>
                    <a:cubicBezTo>
                      <a:pt x="2417" y="15249"/>
                      <a:pt x="2455" y="15268"/>
                      <a:pt x="2477" y="15305"/>
                    </a:cubicBezTo>
                    <a:cubicBezTo>
                      <a:pt x="2571" y="15413"/>
                      <a:pt x="2666" y="15523"/>
                      <a:pt x="2761" y="15631"/>
                    </a:cubicBezTo>
                    <a:cubicBezTo>
                      <a:pt x="2863" y="15021"/>
                      <a:pt x="3479" y="14608"/>
                      <a:pt x="3491" y="13954"/>
                    </a:cubicBezTo>
                    <a:cubicBezTo>
                      <a:pt x="3492" y="13890"/>
                      <a:pt x="3545" y="13845"/>
                      <a:pt x="3604" y="13845"/>
                    </a:cubicBezTo>
                    <a:cubicBezTo>
                      <a:pt x="3614" y="13845"/>
                      <a:pt x="3623" y="13846"/>
                      <a:pt x="3633" y="13848"/>
                    </a:cubicBezTo>
                    <a:cubicBezTo>
                      <a:pt x="3823" y="13893"/>
                      <a:pt x="3941" y="13917"/>
                      <a:pt x="4017" y="13917"/>
                    </a:cubicBezTo>
                    <a:cubicBezTo>
                      <a:pt x="4211" y="13917"/>
                      <a:pt x="4133" y="13764"/>
                      <a:pt x="4275" y="13418"/>
                    </a:cubicBezTo>
                    <a:cubicBezTo>
                      <a:pt x="4343" y="13256"/>
                      <a:pt x="4417" y="13124"/>
                      <a:pt x="4565" y="13022"/>
                    </a:cubicBezTo>
                    <a:cubicBezTo>
                      <a:pt x="4744" y="12898"/>
                      <a:pt x="4917" y="12972"/>
                      <a:pt x="5080" y="12911"/>
                    </a:cubicBezTo>
                    <a:cubicBezTo>
                      <a:pt x="5117" y="12897"/>
                      <a:pt x="5138" y="12893"/>
                      <a:pt x="5151" y="12893"/>
                    </a:cubicBezTo>
                    <a:cubicBezTo>
                      <a:pt x="5172" y="12893"/>
                      <a:pt x="5166" y="12907"/>
                      <a:pt x="5171" y="12907"/>
                    </a:cubicBezTo>
                    <a:cubicBezTo>
                      <a:pt x="5175" y="12907"/>
                      <a:pt x="5187" y="12897"/>
                      <a:pt x="5227" y="12864"/>
                    </a:cubicBezTo>
                    <a:cubicBezTo>
                      <a:pt x="5304" y="12799"/>
                      <a:pt x="5400" y="12228"/>
                      <a:pt x="5427" y="12128"/>
                    </a:cubicBezTo>
                    <a:cubicBezTo>
                      <a:pt x="5443" y="12069"/>
                      <a:pt x="5492" y="12043"/>
                      <a:pt x="5543" y="12043"/>
                    </a:cubicBezTo>
                    <a:cubicBezTo>
                      <a:pt x="5565" y="12043"/>
                      <a:pt x="5588" y="12047"/>
                      <a:pt x="5609" y="12057"/>
                    </a:cubicBezTo>
                    <a:cubicBezTo>
                      <a:pt x="5709" y="12099"/>
                      <a:pt x="5809" y="12140"/>
                      <a:pt x="5909" y="12182"/>
                    </a:cubicBezTo>
                    <a:cubicBezTo>
                      <a:pt x="5891" y="11431"/>
                      <a:pt x="6620" y="11117"/>
                      <a:pt x="7122" y="10598"/>
                    </a:cubicBezTo>
                    <a:cubicBezTo>
                      <a:pt x="8017" y="9673"/>
                      <a:pt x="9118" y="8718"/>
                      <a:pt x="10308" y="8199"/>
                    </a:cubicBezTo>
                    <a:cubicBezTo>
                      <a:pt x="10328" y="8190"/>
                      <a:pt x="10347" y="8186"/>
                      <a:pt x="10365" y="8186"/>
                    </a:cubicBezTo>
                    <a:close/>
                    <a:moveTo>
                      <a:pt x="24741" y="10197"/>
                    </a:moveTo>
                    <a:cubicBezTo>
                      <a:pt x="24895" y="10197"/>
                      <a:pt x="25050" y="10203"/>
                      <a:pt x="25207" y="10216"/>
                    </a:cubicBezTo>
                    <a:cubicBezTo>
                      <a:pt x="25406" y="10232"/>
                      <a:pt x="25395" y="10503"/>
                      <a:pt x="25202" y="10520"/>
                    </a:cubicBezTo>
                    <a:cubicBezTo>
                      <a:pt x="24346" y="10595"/>
                      <a:pt x="23502" y="10633"/>
                      <a:pt x="22661" y="10834"/>
                    </a:cubicBezTo>
                    <a:cubicBezTo>
                      <a:pt x="22011" y="10991"/>
                      <a:pt x="21387" y="11299"/>
                      <a:pt x="20723" y="11379"/>
                    </a:cubicBezTo>
                    <a:cubicBezTo>
                      <a:pt x="19993" y="11468"/>
                      <a:pt x="19290" y="11536"/>
                      <a:pt x="18573" y="11716"/>
                    </a:cubicBezTo>
                    <a:cubicBezTo>
                      <a:pt x="18081" y="11840"/>
                      <a:pt x="17687" y="12005"/>
                      <a:pt x="17276" y="12318"/>
                    </a:cubicBezTo>
                    <a:lnTo>
                      <a:pt x="17276" y="12319"/>
                    </a:lnTo>
                    <a:cubicBezTo>
                      <a:pt x="17084" y="12465"/>
                      <a:pt x="16930" y="12656"/>
                      <a:pt x="16692" y="12737"/>
                    </a:cubicBezTo>
                    <a:cubicBezTo>
                      <a:pt x="16646" y="12752"/>
                      <a:pt x="16587" y="12756"/>
                      <a:pt x="16524" y="12756"/>
                    </a:cubicBezTo>
                    <a:cubicBezTo>
                      <a:pt x="16448" y="12756"/>
                      <a:pt x="16366" y="12750"/>
                      <a:pt x="16294" y="12750"/>
                    </a:cubicBezTo>
                    <a:cubicBezTo>
                      <a:pt x="16237" y="12750"/>
                      <a:pt x="16188" y="12754"/>
                      <a:pt x="16152" y="12768"/>
                    </a:cubicBezTo>
                    <a:cubicBezTo>
                      <a:pt x="15768" y="12915"/>
                      <a:pt x="15876" y="13033"/>
                      <a:pt x="15693" y="13331"/>
                    </a:cubicBezTo>
                    <a:cubicBezTo>
                      <a:pt x="15548" y="13563"/>
                      <a:pt x="15445" y="13633"/>
                      <a:pt x="15175" y="13697"/>
                    </a:cubicBezTo>
                    <a:cubicBezTo>
                      <a:pt x="14755" y="13796"/>
                      <a:pt x="14344" y="13767"/>
                      <a:pt x="13981" y="14091"/>
                    </a:cubicBezTo>
                    <a:cubicBezTo>
                      <a:pt x="13809" y="14243"/>
                      <a:pt x="13698" y="14427"/>
                      <a:pt x="13494" y="14545"/>
                    </a:cubicBezTo>
                    <a:cubicBezTo>
                      <a:pt x="13333" y="14637"/>
                      <a:pt x="13186" y="14683"/>
                      <a:pt x="13037" y="14683"/>
                    </a:cubicBezTo>
                    <a:cubicBezTo>
                      <a:pt x="12966" y="14683"/>
                      <a:pt x="12896" y="14673"/>
                      <a:pt x="12823" y="14652"/>
                    </a:cubicBezTo>
                    <a:cubicBezTo>
                      <a:pt x="12728" y="14903"/>
                      <a:pt x="12634" y="15156"/>
                      <a:pt x="12538" y="15408"/>
                    </a:cubicBezTo>
                    <a:cubicBezTo>
                      <a:pt x="12511" y="15480"/>
                      <a:pt x="12451" y="15525"/>
                      <a:pt x="12379" y="15525"/>
                    </a:cubicBezTo>
                    <a:cubicBezTo>
                      <a:pt x="12365" y="15525"/>
                      <a:pt x="12351" y="15523"/>
                      <a:pt x="12336" y="15520"/>
                    </a:cubicBezTo>
                    <a:cubicBezTo>
                      <a:pt x="12082" y="15459"/>
                      <a:pt x="11848" y="15377"/>
                      <a:pt x="11617" y="15270"/>
                    </a:cubicBezTo>
                    <a:cubicBezTo>
                      <a:pt x="11468" y="15552"/>
                      <a:pt x="11318" y="15831"/>
                      <a:pt x="11156" y="16107"/>
                    </a:cubicBezTo>
                    <a:cubicBezTo>
                      <a:pt x="11135" y="16141"/>
                      <a:pt x="11101" y="16156"/>
                      <a:pt x="11066" y="16156"/>
                    </a:cubicBezTo>
                    <a:cubicBezTo>
                      <a:pt x="10998" y="16156"/>
                      <a:pt x="10928" y="16099"/>
                      <a:pt x="10958" y="16022"/>
                    </a:cubicBezTo>
                    <a:cubicBezTo>
                      <a:pt x="11100" y="15670"/>
                      <a:pt x="11253" y="15327"/>
                      <a:pt x="11413" y="14983"/>
                    </a:cubicBezTo>
                    <a:cubicBezTo>
                      <a:pt x="11437" y="14930"/>
                      <a:pt x="11489" y="14908"/>
                      <a:pt x="11542" y="14908"/>
                    </a:cubicBezTo>
                    <a:cubicBezTo>
                      <a:pt x="11572" y="14908"/>
                      <a:pt x="11602" y="14915"/>
                      <a:pt x="11628" y="14928"/>
                    </a:cubicBezTo>
                    <a:cubicBezTo>
                      <a:pt x="11855" y="15037"/>
                      <a:pt x="12054" y="15109"/>
                      <a:pt x="12279" y="15168"/>
                    </a:cubicBezTo>
                    <a:lnTo>
                      <a:pt x="12565" y="14389"/>
                    </a:lnTo>
                    <a:cubicBezTo>
                      <a:pt x="12593" y="14313"/>
                      <a:pt x="12655" y="14270"/>
                      <a:pt x="12726" y="14270"/>
                    </a:cubicBezTo>
                    <a:cubicBezTo>
                      <a:pt x="12754" y="14270"/>
                      <a:pt x="12783" y="14276"/>
                      <a:pt x="12812" y="14291"/>
                    </a:cubicBezTo>
                    <a:cubicBezTo>
                      <a:pt x="12890" y="14329"/>
                      <a:pt x="12964" y="14345"/>
                      <a:pt x="13035" y="14345"/>
                    </a:cubicBezTo>
                    <a:cubicBezTo>
                      <a:pt x="13535" y="14345"/>
                      <a:pt x="13892" y="13517"/>
                      <a:pt x="14327" y="13360"/>
                    </a:cubicBezTo>
                    <a:cubicBezTo>
                      <a:pt x="14800" y="13190"/>
                      <a:pt x="15154" y="13374"/>
                      <a:pt x="15511" y="12860"/>
                    </a:cubicBezTo>
                    <a:cubicBezTo>
                      <a:pt x="15675" y="12625"/>
                      <a:pt x="15670" y="12566"/>
                      <a:pt x="15928" y="12449"/>
                    </a:cubicBezTo>
                    <a:cubicBezTo>
                      <a:pt x="16328" y="12266"/>
                      <a:pt x="16757" y="12307"/>
                      <a:pt x="17118" y="11990"/>
                    </a:cubicBezTo>
                    <a:cubicBezTo>
                      <a:pt x="17292" y="11839"/>
                      <a:pt x="17444" y="11719"/>
                      <a:pt x="17652" y="11619"/>
                    </a:cubicBezTo>
                    <a:cubicBezTo>
                      <a:pt x="18758" y="11088"/>
                      <a:pt x="20035" y="11228"/>
                      <a:pt x="21182" y="10918"/>
                    </a:cubicBezTo>
                    <a:cubicBezTo>
                      <a:pt x="22376" y="10593"/>
                      <a:pt x="23506" y="10197"/>
                      <a:pt x="24741" y="10197"/>
                    </a:cubicBezTo>
                    <a:close/>
                    <a:moveTo>
                      <a:pt x="26636" y="17049"/>
                    </a:moveTo>
                    <a:cubicBezTo>
                      <a:pt x="26962" y="17049"/>
                      <a:pt x="27261" y="17209"/>
                      <a:pt x="27575" y="17209"/>
                    </a:cubicBezTo>
                    <a:cubicBezTo>
                      <a:pt x="27679" y="17209"/>
                      <a:pt x="27784" y="17191"/>
                      <a:pt x="27892" y="17145"/>
                    </a:cubicBezTo>
                    <a:cubicBezTo>
                      <a:pt x="27913" y="17136"/>
                      <a:pt x="27935" y="17132"/>
                      <a:pt x="27957" y="17132"/>
                    </a:cubicBezTo>
                    <a:cubicBezTo>
                      <a:pt x="28090" y="17132"/>
                      <a:pt x="28208" y="17286"/>
                      <a:pt x="28082" y="17397"/>
                    </a:cubicBezTo>
                    <a:cubicBezTo>
                      <a:pt x="27935" y="17527"/>
                      <a:pt x="27790" y="17571"/>
                      <a:pt x="27644" y="17571"/>
                    </a:cubicBezTo>
                    <a:cubicBezTo>
                      <a:pt x="27333" y="17571"/>
                      <a:pt x="27019" y="17369"/>
                      <a:pt x="26672" y="17369"/>
                    </a:cubicBezTo>
                    <a:cubicBezTo>
                      <a:pt x="26653" y="17369"/>
                      <a:pt x="26634" y="17370"/>
                      <a:pt x="26615" y="17371"/>
                    </a:cubicBezTo>
                    <a:cubicBezTo>
                      <a:pt x="26185" y="17401"/>
                      <a:pt x="26030" y="17913"/>
                      <a:pt x="25613" y="17947"/>
                    </a:cubicBezTo>
                    <a:cubicBezTo>
                      <a:pt x="25604" y="17948"/>
                      <a:pt x="25595" y="17948"/>
                      <a:pt x="25586" y="17948"/>
                    </a:cubicBezTo>
                    <a:cubicBezTo>
                      <a:pt x="25416" y="17948"/>
                      <a:pt x="25269" y="17829"/>
                      <a:pt x="25134" y="17829"/>
                    </a:cubicBezTo>
                    <a:cubicBezTo>
                      <a:pt x="25038" y="17829"/>
                      <a:pt x="24949" y="17889"/>
                      <a:pt x="24861" y="18095"/>
                    </a:cubicBezTo>
                    <a:cubicBezTo>
                      <a:pt x="24838" y="18148"/>
                      <a:pt x="24790" y="18172"/>
                      <a:pt x="24744" y="18172"/>
                    </a:cubicBezTo>
                    <a:cubicBezTo>
                      <a:pt x="24674" y="18172"/>
                      <a:pt x="24608" y="18119"/>
                      <a:pt x="24637" y="18031"/>
                    </a:cubicBezTo>
                    <a:cubicBezTo>
                      <a:pt x="24702" y="17836"/>
                      <a:pt x="24789" y="17571"/>
                      <a:pt x="25010" y="17500"/>
                    </a:cubicBezTo>
                    <a:cubicBezTo>
                      <a:pt x="25033" y="17493"/>
                      <a:pt x="25056" y="17490"/>
                      <a:pt x="25080" y="17490"/>
                    </a:cubicBezTo>
                    <a:cubicBezTo>
                      <a:pt x="25124" y="17490"/>
                      <a:pt x="25169" y="17498"/>
                      <a:pt x="25212" y="17498"/>
                    </a:cubicBezTo>
                    <a:cubicBezTo>
                      <a:pt x="25220" y="17498"/>
                      <a:pt x="25229" y="17498"/>
                      <a:pt x="25237" y="17497"/>
                    </a:cubicBezTo>
                    <a:cubicBezTo>
                      <a:pt x="25287" y="17516"/>
                      <a:pt x="25333" y="17543"/>
                      <a:pt x="25375" y="17574"/>
                    </a:cubicBezTo>
                    <a:cubicBezTo>
                      <a:pt x="25385" y="17574"/>
                      <a:pt x="25395" y="17574"/>
                      <a:pt x="25404" y="17574"/>
                    </a:cubicBezTo>
                    <a:cubicBezTo>
                      <a:pt x="25652" y="17574"/>
                      <a:pt x="25847" y="17492"/>
                      <a:pt x="25993" y="17327"/>
                    </a:cubicBezTo>
                    <a:cubicBezTo>
                      <a:pt x="26212" y="17185"/>
                      <a:pt x="26343" y="17055"/>
                      <a:pt x="26620" y="17049"/>
                    </a:cubicBezTo>
                    <a:cubicBezTo>
                      <a:pt x="26626" y="17049"/>
                      <a:pt x="26631" y="17049"/>
                      <a:pt x="26636" y="17049"/>
                    </a:cubicBezTo>
                    <a:close/>
                    <a:moveTo>
                      <a:pt x="5879" y="14630"/>
                    </a:moveTo>
                    <a:cubicBezTo>
                      <a:pt x="5894" y="14630"/>
                      <a:pt x="5909" y="14630"/>
                      <a:pt x="5924" y="14631"/>
                    </a:cubicBezTo>
                    <a:cubicBezTo>
                      <a:pt x="6047" y="14640"/>
                      <a:pt x="6075" y="14822"/>
                      <a:pt x="5949" y="14853"/>
                    </a:cubicBezTo>
                    <a:cubicBezTo>
                      <a:pt x="5119" y="15053"/>
                      <a:pt x="4801" y="16099"/>
                      <a:pt x="4272" y="16645"/>
                    </a:cubicBezTo>
                    <a:cubicBezTo>
                      <a:pt x="4103" y="16821"/>
                      <a:pt x="3871" y="16891"/>
                      <a:pt x="3733" y="17086"/>
                    </a:cubicBezTo>
                    <a:cubicBezTo>
                      <a:pt x="3637" y="17220"/>
                      <a:pt x="3652" y="17348"/>
                      <a:pt x="3527" y="17478"/>
                    </a:cubicBezTo>
                    <a:cubicBezTo>
                      <a:pt x="3504" y="17502"/>
                      <a:pt x="3476" y="17513"/>
                      <a:pt x="3448" y="17513"/>
                    </a:cubicBezTo>
                    <a:cubicBezTo>
                      <a:pt x="3406" y="17513"/>
                      <a:pt x="3364" y="17489"/>
                      <a:pt x="3339" y="17452"/>
                    </a:cubicBezTo>
                    <a:cubicBezTo>
                      <a:pt x="2885" y="17550"/>
                      <a:pt x="2740" y="17782"/>
                      <a:pt x="2907" y="18151"/>
                    </a:cubicBezTo>
                    <a:cubicBezTo>
                      <a:pt x="2916" y="18208"/>
                      <a:pt x="2874" y="18244"/>
                      <a:pt x="2831" y="18244"/>
                    </a:cubicBezTo>
                    <a:cubicBezTo>
                      <a:pt x="2802" y="18244"/>
                      <a:pt x="2773" y="18227"/>
                      <a:pt x="2761" y="18189"/>
                    </a:cubicBezTo>
                    <a:cubicBezTo>
                      <a:pt x="2650" y="17835"/>
                      <a:pt x="2560" y="17286"/>
                      <a:pt x="3026" y="17141"/>
                    </a:cubicBezTo>
                    <a:cubicBezTo>
                      <a:pt x="3047" y="17134"/>
                      <a:pt x="3070" y="17132"/>
                      <a:pt x="3094" y="17132"/>
                    </a:cubicBezTo>
                    <a:cubicBezTo>
                      <a:pt x="3184" y="17132"/>
                      <a:pt x="3285" y="17171"/>
                      <a:pt x="3356" y="17171"/>
                    </a:cubicBezTo>
                    <a:cubicBezTo>
                      <a:pt x="3370" y="17171"/>
                      <a:pt x="3383" y="17169"/>
                      <a:pt x="3395" y="17166"/>
                    </a:cubicBezTo>
                    <a:cubicBezTo>
                      <a:pt x="3396" y="17165"/>
                      <a:pt x="3397" y="17165"/>
                      <a:pt x="3398" y="17165"/>
                    </a:cubicBezTo>
                    <a:cubicBezTo>
                      <a:pt x="3416" y="17165"/>
                      <a:pt x="3451" y="17209"/>
                      <a:pt x="3455" y="17209"/>
                    </a:cubicBezTo>
                    <a:cubicBezTo>
                      <a:pt x="3456" y="17209"/>
                      <a:pt x="3456" y="17209"/>
                      <a:pt x="3456" y="17209"/>
                    </a:cubicBezTo>
                    <a:cubicBezTo>
                      <a:pt x="3476" y="17199"/>
                      <a:pt x="3483" y="16995"/>
                      <a:pt x="3507" y="16934"/>
                    </a:cubicBezTo>
                    <a:cubicBezTo>
                      <a:pt x="3581" y="16752"/>
                      <a:pt x="3602" y="16733"/>
                      <a:pt x="3737" y="16598"/>
                    </a:cubicBezTo>
                    <a:cubicBezTo>
                      <a:pt x="3933" y="16400"/>
                      <a:pt x="4128" y="16323"/>
                      <a:pt x="4313" y="16103"/>
                    </a:cubicBezTo>
                    <a:cubicBezTo>
                      <a:pt x="4427" y="15966"/>
                      <a:pt x="4520" y="15801"/>
                      <a:pt x="4628" y="15662"/>
                    </a:cubicBezTo>
                    <a:cubicBezTo>
                      <a:pt x="4927" y="15275"/>
                      <a:pt x="5335" y="14630"/>
                      <a:pt x="5879" y="14630"/>
                    </a:cubicBezTo>
                    <a:close/>
                    <a:moveTo>
                      <a:pt x="25655" y="14959"/>
                    </a:moveTo>
                    <a:cubicBezTo>
                      <a:pt x="25975" y="14959"/>
                      <a:pt x="26303" y="14987"/>
                      <a:pt x="26643" y="15038"/>
                    </a:cubicBezTo>
                    <a:cubicBezTo>
                      <a:pt x="26843" y="15069"/>
                      <a:pt x="26790" y="15388"/>
                      <a:pt x="26599" y="15388"/>
                    </a:cubicBezTo>
                    <a:cubicBezTo>
                      <a:pt x="26596" y="15388"/>
                      <a:pt x="26594" y="15388"/>
                      <a:pt x="26591" y="15387"/>
                    </a:cubicBezTo>
                    <a:cubicBezTo>
                      <a:pt x="26222" y="15372"/>
                      <a:pt x="25862" y="15344"/>
                      <a:pt x="25508" y="15344"/>
                    </a:cubicBezTo>
                    <a:cubicBezTo>
                      <a:pt x="25001" y="15344"/>
                      <a:pt x="24504" y="15401"/>
                      <a:pt x="24006" y="15636"/>
                    </a:cubicBezTo>
                    <a:cubicBezTo>
                      <a:pt x="23754" y="15754"/>
                      <a:pt x="23508" y="15942"/>
                      <a:pt x="23218" y="15942"/>
                    </a:cubicBezTo>
                    <a:cubicBezTo>
                      <a:pt x="23190" y="15942"/>
                      <a:pt x="23161" y="15940"/>
                      <a:pt x="23132" y="15936"/>
                    </a:cubicBezTo>
                    <a:cubicBezTo>
                      <a:pt x="22867" y="15901"/>
                      <a:pt x="22805" y="15760"/>
                      <a:pt x="22647" y="15760"/>
                    </a:cubicBezTo>
                    <a:cubicBezTo>
                      <a:pt x="22567" y="15760"/>
                      <a:pt x="22461" y="15797"/>
                      <a:pt x="22292" y="15903"/>
                    </a:cubicBezTo>
                    <a:cubicBezTo>
                      <a:pt x="22177" y="15974"/>
                      <a:pt x="22089" y="16126"/>
                      <a:pt x="21969" y="16206"/>
                    </a:cubicBezTo>
                    <a:cubicBezTo>
                      <a:pt x="21628" y="16433"/>
                      <a:pt x="21210" y="16460"/>
                      <a:pt x="20814" y="16491"/>
                    </a:cubicBezTo>
                    <a:cubicBezTo>
                      <a:pt x="20470" y="16518"/>
                      <a:pt x="20104" y="16521"/>
                      <a:pt x="19791" y="16687"/>
                    </a:cubicBezTo>
                    <a:cubicBezTo>
                      <a:pt x="19576" y="16802"/>
                      <a:pt x="19447" y="16979"/>
                      <a:pt x="19226" y="17082"/>
                    </a:cubicBezTo>
                    <a:cubicBezTo>
                      <a:pt x="19006" y="17186"/>
                      <a:pt x="18662" y="17149"/>
                      <a:pt x="18476" y="17339"/>
                    </a:cubicBezTo>
                    <a:cubicBezTo>
                      <a:pt x="18326" y="17489"/>
                      <a:pt x="18324" y="17758"/>
                      <a:pt x="18196" y="17928"/>
                    </a:cubicBezTo>
                    <a:cubicBezTo>
                      <a:pt x="18076" y="18087"/>
                      <a:pt x="17948" y="18208"/>
                      <a:pt x="17738" y="18208"/>
                    </a:cubicBezTo>
                    <a:cubicBezTo>
                      <a:pt x="17735" y="18208"/>
                      <a:pt x="17731" y="18208"/>
                      <a:pt x="17728" y="18208"/>
                    </a:cubicBezTo>
                    <a:cubicBezTo>
                      <a:pt x="17557" y="18204"/>
                      <a:pt x="17518" y="18096"/>
                      <a:pt x="17375" y="18055"/>
                    </a:cubicBezTo>
                    <a:cubicBezTo>
                      <a:pt x="17312" y="18038"/>
                      <a:pt x="17257" y="18030"/>
                      <a:pt x="17209" y="18030"/>
                    </a:cubicBezTo>
                    <a:cubicBezTo>
                      <a:pt x="16890" y="18030"/>
                      <a:pt x="16852" y="18385"/>
                      <a:pt x="16715" y="18729"/>
                    </a:cubicBezTo>
                    <a:cubicBezTo>
                      <a:pt x="16691" y="18788"/>
                      <a:pt x="16640" y="18814"/>
                      <a:pt x="16589" y="18814"/>
                    </a:cubicBezTo>
                    <a:cubicBezTo>
                      <a:pt x="16512" y="18814"/>
                      <a:pt x="16438" y="18754"/>
                      <a:pt x="16470" y="18659"/>
                    </a:cubicBezTo>
                    <a:cubicBezTo>
                      <a:pt x="16593" y="18295"/>
                      <a:pt x="16737" y="17964"/>
                      <a:pt x="16923" y="17627"/>
                    </a:cubicBezTo>
                    <a:cubicBezTo>
                      <a:pt x="16950" y="17578"/>
                      <a:pt x="17003" y="17555"/>
                      <a:pt x="17056" y="17555"/>
                    </a:cubicBezTo>
                    <a:cubicBezTo>
                      <a:pt x="17070" y="17555"/>
                      <a:pt x="17083" y="17556"/>
                      <a:pt x="17096" y="17559"/>
                    </a:cubicBezTo>
                    <a:cubicBezTo>
                      <a:pt x="17276" y="17598"/>
                      <a:pt x="17375" y="17734"/>
                      <a:pt x="17537" y="17782"/>
                    </a:cubicBezTo>
                    <a:cubicBezTo>
                      <a:pt x="17620" y="17808"/>
                      <a:pt x="17686" y="17819"/>
                      <a:pt x="17741" y="17819"/>
                    </a:cubicBezTo>
                    <a:cubicBezTo>
                      <a:pt x="17992" y="17819"/>
                      <a:pt x="17981" y="17577"/>
                      <a:pt x="18100" y="17355"/>
                    </a:cubicBezTo>
                    <a:cubicBezTo>
                      <a:pt x="18221" y="17129"/>
                      <a:pt x="18308" y="17018"/>
                      <a:pt x="18508" y="16880"/>
                    </a:cubicBezTo>
                    <a:cubicBezTo>
                      <a:pt x="18734" y="16726"/>
                      <a:pt x="19278" y="16603"/>
                      <a:pt x="19460" y="16511"/>
                    </a:cubicBezTo>
                    <a:cubicBezTo>
                      <a:pt x="19597" y="16442"/>
                      <a:pt x="19706" y="16357"/>
                      <a:pt x="19851" y="16303"/>
                    </a:cubicBezTo>
                    <a:cubicBezTo>
                      <a:pt x="20316" y="16132"/>
                      <a:pt x="20820" y="16212"/>
                      <a:pt x="21295" y="16104"/>
                    </a:cubicBezTo>
                    <a:cubicBezTo>
                      <a:pt x="21662" y="16020"/>
                      <a:pt x="21852" y="15805"/>
                      <a:pt x="22117" y="15583"/>
                    </a:cubicBezTo>
                    <a:cubicBezTo>
                      <a:pt x="22216" y="15501"/>
                      <a:pt x="22285" y="15398"/>
                      <a:pt x="22418" y="15356"/>
                    </a:cubicBezTo>
                    <a:cubicBezTo>
                      <a:pt x="22484" y="15336"/>
                      <a:pt x="22547" y="15327"/>
                      <a:pt x="22606" y="15327"/>
                    </a:cubicBezTo>
                    <a:cubicBezTo>
                      <a:pt x="22865" y="15327"/>
                      <a:pt x="23068" y="15487"/>
                      <a:pt x="23332" y="15487"/>
                    </a:cubicBezTo>
                    <a:cubicBezTo>
                      <a:pt x="23427" y="15487"/>
                      <a:pt x="23529" y="15467"/>
                      <a:pt x="23644" y="15412"/>
                    </a:cubicBezTo>
                    <a:cubicBezTo>
                      <a:pt x="24313" y="15091"/>
                      <a:pt x="24966" y="14959"/>
                      <a:pt x="25655" y="14959"/>
                    </a:cubicBezTo>
                    <a:close/>
                    <a:moveTo>
                      <a:pt x="15911" y="9955"/>
                    </a:moveTo>
                    <a:cubicBezTo>
                      <a:pt x="16032" y="9955"/>
                      <a:pt x="16137" y="10106"/>
                      <a:pt x="16023" y="10199"/>
                    </a:cubicBezTo>
                    <a:cubicBezTo>
                      <a:pt x="15094" y="10948"/>
                      <a:pt x="13989" y="11522"/>
                      <a:pt x="12981" y="12163"/>
                    </a:cubicBezTo>
                    <a:cubicBezTo>
                      <a:pt x="12481" y="12483"/>
                      <a:pt x="11989" y="12836"/>
                      <a:pt x="11471" y="13126"/>
                    </a:cubicBezTo>
                    <a:cubicBezTo>
                      <a:pt x="10969" y="13406"/>
                      <a:pt x="10461" y="13391"/>
                      <a:pt x="9963" y="13754"/>
                    </a:cubicBezTo>
                    <a:cubicBezTo>
                      <a:pt x="9491" y="14097"/>
                      <a:pt x="9073" y="14587"/>
                      <a:pt x="8647" y="14986"/>
                    </a:cubicBezTo>
                    <a:cubicBezTo>
                      <a:pt x="8202" y="15401"/>
                      <a:pt x="7738" y="15804"/>
                      <a:pt x="7325" y="16250"/>
                    </a:cubicBezTo>
                    <a:cubicBezTo>
                      <a:pt x="7035" y="16564"/>
                      <a:pt x="6816" y="17085"/>
                      <a:pt x="6474" y="17352"/>
                    </a:cubicBezTo>
                    <a:cubicBezTo>
                      <a:pt x="5997" y="17727"/>
                      <a:pt x="5105" y="17451"/>
                      <a:pt x="5187" y="18396"/>
                    </a:cubicBezTo>
                    <a:cubicBezTo>
                      <a:pt x="5194" y="18474"/>
                      <a:pt x="5116" y="18532"/>
                      <a:pt x="5044" y="18532"/>
                    </a:cubicBezTo>
                    <a:cubicBezTo>
                      <a:pt x="5032" y="18532"/>
                      <a:pt x="5021" y="18531"/>
                      <a:pt x="5009" y="18527"/>
                    </a:cubicBezTo>
                    <a:cubicBezTo>
                      <a:pt x="4873" y="18487"/>
                      <a:pt x="4736" y="18446"/>
                      <a:pt x="4600" y="18406"/>
                    </a:cubicBezTo>
                    <a:cubicBezTo>
                      <a:pt x="4597" y="18561"/>
                      <a:pt x="4535" y="18694"/>
                      <a:pt x="4428" y="18853"/>
                    </a:cubicBezTo>
                    <a:cubicBezTo>
                      <a:pt x="4030" y="19447"/>
                      <a:pt x="3599" y="19620"/>
                      <a:pt x="3796" y="20514"/>
                    </a:cubicBezTo>
                    <a:cubicBezTo>
                      <a:pt x="3811" y="20579"/>
                      <a:pt x="3763" y="20619"/>
                      <a:pt x="3713" y="20619"/>
                    </a:cubicBezTo>
                    <a:cubicBezTo>
                      <a:pt x="3679" y="20619"/>
                      <a:pt x="3645" y="20600"/>
                      <a:pt x="3630" y="20557"/>
                    </a:cubicBezTo>
                    <a:cubicBezTo>
                      <a:pt x="3502" y="20185"/>
                      <a:pt x="3402" y="19843"/>
                      <a:pt x="3568" y="19469"/>
                    </a:cubicBezTo>
                    <a:cubicBezTo>
                      <a:pt x="3736" y="19091"/>
                      <a:pt x="4439" y="18719"/>
                      <a:pt x="4294" y="18245"/>
                    </a:cubicBezTo>
                    <a:cubicBezTo>
                      <a:pt x="4268" y="18156"/>
                      <a:pt x="4345" y="18072"/>
                      <a:pt x="4430" y="18072"/>
                    </a:cubicBezTo>
                    <a:cubicBezTo>
                      <a:pt x="4443" y="18072"/>
                      <a:pt x="4455" y="18073"/>
                      <a:pt x="4467" y="18077"/>
                    </a:cubicBezTo>
                    <a:cubicBezTo>
                      <a:pt x="4613" y="18120"/>
                      <a:pt x="4759" y="18164"/>
                      <a:pt x="4905" y="18207"/>
                    </a:cubicBezTo>
                    <a:cubicBezTo>
                      <a:pt x="4947" y="17241"/>
                      <a:pt x="6056" y="17329"/>
                      <a:pt x="6608" y="16695"/>
                    </a:cubicBezTo>
                    <a:cubicBezTo>
                      <a:pt x="7425" y="15757"/>
                      <a:pt x="8291" y="14909"/>
                      <a:pt x="9199" y="14049"/>
                    </a:cubicBezTo>
                    <a:cubicBezTo>
                      <a:pt x="9602" y="13667"/>
                      <a:pt x="9941" y="13289"/>
                      <a:pt x="10456" y="13076"/>
                    </a:cubicBezTo>
                    <a:cubicBezTo>
                      <a:pt x="10800" y="12936"/>
                      <a:pt x="10849" y="13074"/>
                      <a:pt x="11311" y="12846"/>
                    </a:cubicBezTo>
                    <a:cubicBezTo>
                      <a:pt x="11660" y="12675"/>
                      <a:pt x="11989" y="12412"/>
                      <a:pt x="12317" y="12203"/>
                    </a:cubicBezTo>
                    <a:cubicBezTo>
                      <a:pt x="13471" y="11464"/>
                      <a:pt x="14619" y="10573"/>
                      <a:pt x="15848" y="9970"/>
                    </a:cubicBezTo>
                    <a:cubicBezTo>
                      <a:pt x="15869" y="9960"/>
                      <a:pt x="15890" y="9955"/>
                      <a:pt x="15911" y="9955"/>
                    </a:cubicBezTo>
                    <a:close/>
                    <a:moveTo>
                      <a:pt x="24315" y="1"/>
                    </a:moveTo>
                    <a:cubicBezTo>
                      <a:pt x="24309" y="1"/>
                      <a:pt x="24304" y="2"/>
                      <a:pt x="24299" y="4"/>
                    </a:cubicBezTo>
                    <a:cubicBezTo>
                      <a:pt x="19413" y="476"/>
                      <a:pt x="14696" y="1954"/>
                      <a:pt x="10462" y="4450"/>
                    </a:cubicBezTo>
                    <a:cubicBezTo>
                      <a:pt x="8392" y="5671"/>
                      <a:pt x="6458" y="7117"/>
                      <a:pt x="4708" y="8764"/>
                    </a:cubicBezTo>
                    <a:cubicBezTo>
                      <a:pt x="2889" y="10476"/>
                      <a:pt x="1139" y="12350"/>
                      <a:pt x="175" y="14683"/>
                    </a:cubicBezTo>
                    <a:cubicBezTo>
                      <a:pt x="146" y="14755"/>
                      <a:pt x="90" y="14785"/>
                      <a:pt x="34" y="14785"/>
                    </a:cubicBezTo>
                    <a:cubicBezTo>
                      <a:pt x="23" y="14785"/>
                      <a:pt x="12" y="14784"/>
                      <a:pt x="1" y="14782"/>
                    </a:cubicBezTo>
                    <a:lnTo>
                      <a:pt x="1" y="14782"/>
                    </a:lnTo>
                    <a:cubicBezTo>
                      <a:pt x="790" y="16677"/>
                      <a:pt x="1280" y="18734"/>
                      <a:pt x="1844" y="20713"/>
                    </a:cubicBezTo>
                    <a:lnTo>
                      <a:pt x="5296" y="20713"/>
                    </a:lnTo>
                    <a:cubicBezTo>
                      <a:pt x="5333" y="20637"/>
                      <a:pt x="5369" y="20561"/>
                      <a:pt x="5406" y="20486"/>
                    </a:cubicBezTo>
                    <a:cubicBezTo>
                      <a:pt x="5453" y="20340"/>
                      <a:pt x="5444" y="20187"/>
                      <a:pt x="5511" y="20045"/>
                    </a:cubicBezTo>
                    <a:cubicBezTo>
                      <a:pt x="5623" y="19815"/>
                      <a:pt x="5756" y="19705"/>
                      <a:pt x="5983" y="19607"/>
                    </a:cubicBezTo>
                    <a:cubicBezTo>
                      <a:pt x="5999" y="19599"/>
                      <a:pt x="6017" y="19597"/>
                      <a:pt x="6035" y="19597"/>
                    </a:cubicBezTo>
                    <a:cubicBezTo>
                      <a:pt x="6090" y="19597"/>
                      <a:pt x="6152" y="19621"/>
                      <a:pt x="6201" y="19621"/>
                    </a:cubicBezTo>
                    <a:cubicBezTo>
                      <a:pt x="6215" y="19621"/>
                      <a:pt x="6228" y="19619"/>
                      <a:pt x="6240" y="19613"/>
                    </a:cubicBezTo>
                    <a:cubicBezTo>
                      <a:pt x="6462" y="19505"/>
                      <a:pt x="6485" y="19309"/>
                      <a:pt x="6619" y="19147"/>
                    </a:cubicBezTo>
                    <a:cubicBezTo>
                      <a:pt x="6815" y="18910"/>
                      <a:pt x="7016" y="18771"/>
                      <a:pt x="7279" y="18615"/>
                    </a:cubicBezTo>
                    <a:cubicBezTo>
                      <a:pt x="7748" y="18337"/>
                      <a:pt x="8022" y="17999"/>
                      <a:pt x="8415" y="17634"/>
                    </a:cubicBezTo>
                    <a:cubicBezTo>
                      <a:pt x="8638" y="17427"/>
                      <a:pt x="8801" y="17335"/>
                      <a:pt x="9096" y="17302"/>
                    </a:cubicBezTo>
                    <a:cubicBezTo>
                      <a:pt x="9101" y="17302"/>
                      <a:pt x="9106" y="17301"/>
                      <a:pt x="9111" y="17301"/>
                    </a:cubicBezTo>
                    <a:cubicBezTo>
                      <a:pt x="9230" y="17301"/>
                      <a:pt x="9231" y="17490"/>
                      <a:pt x="9122" y="17525"/>
                    </a:cubicBezTo>
                    <a:cubicBezTo>
                      <a:pt x="8597" y="17693"/>
                      <a:pt x="8416" y="18096"/>
                      <a:pt x="8040" y="18434"/>
                    </a:cubicBezTo>
                    <a:cubicBezTo>
                      <a:pt x="7822" y="18629"/>
                      <a:pt x="7568" y="18745"/>
                      <a:pt x="7323" y="18899"/>
                    </a:cubicBezTo>
                    <a:cubicBezTo>
                      <a:pt x="6869" y="19186"/>
                      <a:pt x="6805" y="19671"/>
                      <a:pt x="6375" y="19934"/>
                    </a:cubicBezTo>
                    <a:cubicBezTo>
                      <a:pt x="6044" y="20137"/>
                      <a:pt x="5809" y="20141"/>
                      <a:pt x="5676" y="20509"/>
                    </a:cubicBezTo>
                    <a:cubicBezTo>
                      <a:pt x="5654" y="20573"/>
                      <a:pt x="5646" y="20642"/>
                      <a:pt x="5640" y="20711"/>
                    </a:cubicBezTo>
                    <a:lnTo>
                      <a:pt x="8609" y="20711"/>
                    </a:lnTo>
                    <a:cubicBezTo>
                      <a:pt x="8863" y="20375"/>
                      <a:pt x="9173" y="20073"/>
                      <a:pt x="9476" y="19820"/>
                    </a:cubicBezTo>
                    <a:cubicBezTo>
                      <a:pt x="9860" y="19500"/>
                      <a:pt x="10332" y="19393"/>
                      <a:pt x="10677" y="19018"/>
                    </a:cubicBezTo>
                    <a:cubicBezTo>
                      <a:pt x="11001" y="18667"/>
                      <a:pt x="11271" y="18372"/>
                      <a:pt x="11665" y="18100"/>
                    </a:cubicBezTo>
                    <a:cubicBezTo>
                      <a:pt x="12699" y="17389"/>
                      <a:pt x="13741" y="16684"/>
                      <a:pt x="14795" y="16003"/>
                    </a:cubicBezTo>
                    <a:cubicBezTo>
                      <a:pt x="15708" y="15412"/>
                      <a:pt x="16759" y="14798"/>
                      <a:pt x="17878" y="14798"/>
                    </a:cubicBezTo>
                    <a:cubicBezTo>
                      <a:pt x="17943" y="14798"/>
                      <a:pt x="18008" y="14800"/>
                      <a:pt x="18073" y="14805"/>
                    </a:cubicBezTo>
                    <a:cubicBezTo>
                      <a:pt x="18231" y="14814"/>
                      <a:pt x="18278" y="15070"/>
                      <a:pt x="18106" y="15095"/>
                    </a:cubicBezTo>
                    <a:cubicBezTo>
                      <a:pt x="15886" y="15435"/>
                      <a:pt x="14137" y="16845"/>
                      <a:pt x="12304" y="18051"/>
                    </a:cubicBezTo>
                    <a:cubicBezTo>
                      <a:pt x="11880" y="18330"/>
                      <a:pt x="11460" y="18591"/>
                      <a:pt x="11111" y="18962"/>
                    </a:cubicBezTo>
                    <a:cubicBezTo>
                      <a:pt x="10884" y="19205"/>
                      <a:pt x="10711" y="19447"/>
                      <a:pt x="10428" y="19630"/>
                    </a:cubicBezTo>
                    <a:cubicBezTo>
                      <a:pt x="10016" y="19896"/>
                      <a:pt x="9623" y="20069"/>
                      <a:pt x="9280" y="20440"/>
                    </a:cubicBezTo>
                    <a:cubicBezTo>
                      <a:pt x="9196" y="20530"/>
                      <a:pt x="9112" y="20621"/>
                      <a:pt x="9031" y="20711"/>
                    </a:cubicBezTo>
                    <a:lnTo>
                      <a:pt x="12412" y="20711"/>
                    </a:lnTo>
                    <a:cubicBezTo>
                      <a:pt x="12568" y="20602"/>
                      <a:pt x="12736" y="20530"/>
                      <a:pt x="12924" y="20530"/>
                    </a:cubicBezTo>
                    <a:cubicBezTo>
                      <a:pt x="12975" y="20530"/>
                      <a:pt x="13026" y="20536"/>
                      <a:pt x="13080" y="20546"/>
                    </a:cubicBezTo>
                    <a:cubicBezTo>
                      <a:pt x="13131" y="20372"/>
                      <a:pt x="13189" y="20206"/>
                      <a:pt x="13263" y="20034"/>
                    </a:cubicBezTo>
                    <a:cubicBezTo>
                      <a:pt x="13288" y="19975"/>
                      <a:pt x="13335" y="19948"/>
                      <a:pt x="13381" y="19948"/>
                    </a:cubicBezTo>
                    <a:cubicBezTo>
                      <a:pt x="13450" y="19948"/>
                      <a:pt x="13515" y="20007"/>
                      <a:pt x="13501" y="20101"/>
                    </a:cubicBezTo>
                    <a:cubicBezTo>
                      <a:pt x="13467" y="20312"/>
                      <a:pt x="13418" y="20509"/>
                      <a:pt x="13361" y="20711"/>
                    </a:cubicBezTo>
                    <a:lnTo>
                      <a:pt x="17402" y="20711"/>
                    </a:lnTo>
                    <a:cubicBezTo>
                      <a:pt x="17525" y="20572"/>
                      <a:pt x="17634" y="20418"/>
                      <a:pt x="17766" y="20271"/>
                    </a:cubicBezTo>
                    <a:cubicBezTo>
                      <a:pt x="18197" y="19788"/>
                      <a:pt x="18749" y="20030"/>
                      <a:pt x="19296" y="19770"/>
                    </a:cubicBezTo>
                    <a:cubicBezTo>
                      <a:pt x="19764" y="19548"/>
                      <a:pt x="20102" y="19086"/>
                      <a:pt x="20637" y="18995"/>
                    </a:cubicBezTo>
                    <a:cubicBezTo>
                      <a:pt x="20942" y="18944"/>
                      <a:pt x="21184" y="19039"/>
                      <a:pt x="21472" y="18845"/>
                    </a:cubicBezTo>
                    <a:cubicBezTo>
                      <a:pt x="21685" y="18703"/>
                      <a:pt x="21835" y="18480"/>
                      <a:pt x="22061" y="18344"/>
                    </a:cubicBezTo>
                    <a:cubicBezTo>
                      <a:pt x="22438" y="18114"/>
                      <a:pt x="22855" y="18018"/>
                      <a:pt x="23283" y="18018"/>
                    </a:cubicBezTo>
                    <a:cubicBezTo>
                      <a:pt x="23393" y="18018"/>
                      <a:pt x="23504" y="18024"/>
                      <a:pt x="23616" y="18037"/>
                    </a:cubicBezTo>
                    <a:cubicBezTo>
                      <a:pt x="23852" y="18063"/>
                      <a:pt x="23855" y="18425"/>
                      <a:pt x="23634" y="18425"/>
                    </a:cubicBezTo>
                    <a:cubicBezTo>
                      <a:pt x="23626" y="18425"/>
                      <a:pt x="23618" y="18424"/>
                      <a:pt x="23609" y="18423"/>
                    </a:cubicBezTo>
                    <a:cubicBezTo>
                      <a:pt x="23493" y="18410"/>
                      <a:pt x="23379" y="18403"/>
                      <a:pt x="23267" y="18403"/>
                    </a:cubicBezTo>
                    <a:cubicBezTo>
                      <a:pt x="22911" y="18403"/>
                      <a:pt x="22573" y="18477"/>
                      <a:pt x="22251" y="18675"/>
                    </a:cubicBezTo>
                    <a:cubicBezTo>
                      <a:pt x="21983" y="18838"/>
                      <a:pt x="21831" y="19094"/>
                      <a:pt x="21574" y="19255"/>
                    </a:cubicBezTo>
                    <a:cubicBezTo>
                      <a:pt x="21195" y="19496"/>
                      <a:pt x="20807" y="19291"/>
                      <a:pt x="20390" y="19478"/>
                    </a:cubicBezTo>
                    <a:cubicBezTo>
                      <a:pt x="19974" y="19663"/>
                      <a:pt x="19681" y="20046"/>
                      <a:pt x="19237" y="20192"/>
                    </a:cubicBezTo>
                    <a:cubicBezTo>
                      <a:pt x="18994" y="20273"/>
                      <a:pt x="19011" y="20220"/>
                      <a:pt x="18761" y="20272"/>
                    </a:cubicBezTo>
                    <a:cubicBezTo>
                      <a:pt x="18308" y="20362"/>
                      <a:pt x="18163" y="20422"/>
                      <a:pt x="17908" y="20711"/>
                    </a:cubicBezTo>
                    <a:lnTo>
                      <a:pt x="23698" y="20711"/>
                    </a:lnTo>
                    <a:cubicBezTo>
                      <a:pt x="23850" y="20698"/>
                      <a:pt x="24001" y="20687"/>
                      <a:pt x="24150" y="20660"/>
                    </a:cubicBezTo>
                    <a:cubicBezTo>
                      <a:pt x="24584" y="20580"/>
                      <a:pt x="24722" y="20385"/>
                      <a:pt x="25049" y="20165"/>
                    </a:cubicBezTo>
                    <a:cubicBezTo>
                      <a:pt x="25221" y="20050"/>
                      <a:pt x="25366" y="19996"/>
                      <a:pt x="25572" y="19993"/>
                    </a:cubicBezTo>
                    <a:cubicBezTo>
                      <a:pt x="25575" y="19993"/>
                      <a:pt x="25578" y="19993"/>
                      <a:pt x="25581" y="19993"/>
                    </a:cubicBezTo>
                    <a:cubicBezTo>
                      <a:pt x="25706" y="19993"/>
                      <a:pt x="25785" y="20021"/>
                      <a:pt x="25919" y="20042"/>
                    </a:cubicBezTo>
                    <a:cubicBezTo>
                      <a:pt x="25978" y="20051"/>
                      <a:pt x="26073" y="20064"/>
                      <a:pt x="26172" y="20064"/>
                    </a:cubicBezTo>
                    <a:cubicBezTo>
                      <a:pt x="26370" y="20064"/>
                      <a:pt x="26589" y="20014"/>
                      <a:pt x="26591" y="19793"/>
                    </a:cubicBezTo>
                    <a:cubicBezTo>
                      <a:pt x="26591" y="19708"/>
                      <a:pt x="26668" y="19640"/>
                      <a:pt x="26748" y="19640"/>
                    </a:cubicBezTo>
                    <a:cubicBezTo>
                      <a:pt x="26774" y="19640"/>
                      <a:pt x="26800" y="19648"/>
                      <a:pt x="26823" y="19663"/>
                    </a:cubicBezTo>
                    <a:cubicBezTo>
                      <a:pt x="27015" y="19789"/>
                      <a:pt x="27210" y="19848"/>
                      <a:pt x="27402" y="19848"/>
                    </a:cubicBezTo>
                    <a:cubicBezTo>
                      <a:pt x="27646" y="19848"/>
                      <a:pt x="27886" y="19753"/>
                      <a:pt x="28109" y="19584"/>
                    </a:cubicBezTo>
                    <a:cubicBezTo>
                      <a:pt x="28134" y="19565"/>
                      <a:pt x="28160" y="19557"/>
                      <a:pt x="28186" y="19557"/>
                    </a:cubicBezTo>
                    <a:cubicBezTo>
                      <a:pt x="28307" y="19557"/>
                      <a:pt x="28414" y="19742"/>
                      <a:pt x="28299" y="19832"/>
                    </a:cubicBezTo>
                    <a:cubicBezTo>
                      <a:pt x="28025" y="20048"/>
                      <a:pt x="27733" y="20153"/>
                      <a:pt x="27436" y="20153"/>
                    </a:cubicBezTo>
                    <a:cubicBezTo>
                      <a:pt x="27254" y="20153"/>
                      <a:pt x="27069" y="20114"/>
                      <a:pt x="26886" y="20037"/>
                    </a:cubicBezTo>
                    <a:cubicBezTo>
                      <a:pt x="26804" y="20390"/>
                      <a:pt x="26424" y="20406"/>
                      <a:pt x="26044" y="20423"/>
                    </a:cubicBezTo>
                    <a:cubicBezTo>
                      <a:pt x="25618" y="20442"/>
                      <a:pt x="25357" y="20541"/>
                      <a:pt x="25038" y="20711"/>
                    </a:cubicBezTo>
                    <a:lnTo>
                      <a:pt x="31428" y="20711"/>
                    </a:lnTo>
                    <a:cubicBezTo>
                      <a:pt x="30516" y="18139"/>
                      <a:pt x="29650" y="15548"/>
                      <a:pt x="28757" y="12978"/>
                    </a:cubicBezTo>
                    <a:cubicBezTo>
                      <a:pt x="27997" y="10790"/>
                      <a:pt x="27236" y="8603"/>
                      <a:pt x="26476" y="6415"/>
                    </a:cubicBezTo>
                    <a:cubicBezTo>
                      <a:pt x="26109" y="5357"/>
                      <a:pt x="25744" y="4298"/>
                      <a:pt x="25379" y="3240"/>
                    </a:cubicBezTo>
                    <a:cubicBezTo>
                      <a:pt x="25280" y="3222"/>
                      <a:pt x="25228" y="3088"/>
                      <a:pt x="25302" y="3018"/>
                    </a:cubicBezTo>
                    <a:cubicBezTo>
                      <a:pt x="24961" y="2029"/>
                      <a:pt x="24554" y="1023"/>
                      <a:pt x="24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8"/>
              <p:cNvSpPr/>
              <p:nvPr/>
            </p:nvSpPr>
            <p:spPr>
              <a:xfrm>
                <a:off x="2530400" y="3165750"/>
                <a:ext cx="224325" cy="443400"/>
              </a:xfrm>
              <a:custGeom>
                <a:avLst/>
                <a:gdLst/>
                <a:ahLst/>
                <a:cxnLst/>
                <a:rect l="l" t="t" r="r" b="b"/>
                <a:pathLst>
                  <a:path w="8973" h="17736" extrusionOk="0">
                    <a:moveTo>
                      <a:pt x="1616" y="0"/>
                    </a:moveTo>
                    <a:cubicBezTo>
                      <a:pt x="1073" y="0"/>
                      <a:pt x="549" y="65"/>
                      <a:pt x="0" y="180"/>
                    </a:cubicBezTo>
                    <a:cubicBezTo>
                      <a:pt x="325" y="1136"/>
                      <a:pt x="648" y="2092"/>
                      <a:pt x="974" y="3048"/>
                    </a:cubicBezTo>
                    <a:cubicBezTo>
                      <a:pt x="1740" y="5288"/>
                      <a:pt x="2513" y="7526"/>
                      <a:pt x="3303" y="9757"/>
                    </a:cubicBezTo>
                    <a:cubicBezTo>
                      <a:pt x="4245" y="12421"/>
                      <a:pt x="5241" y="15073"/>
                      <a:pt x="6202" y="17736"/>
                    </a:cubicBezTo>
                    <a:lnTo>
                      <a:pt x="8973" y="17736"/>
                    </a:lnTo>
                    <a:cubicBezTo>
                      <a:pt x="8427" y="16258"/>
                      <a:pt x="7879" y="14780"/>
                      <a:pt x="7331" y="13302"/>
                    </a:cubicBezTo>
                    <a:cubicBezTo>
                      <a:pt x="6493" y="11042"/>
                      <a:pt x="5664" y="8778"/>
                      <a:pt x="4831" y="6516"/>
                    </a:cubicBezTo>
                    <a:cubicBezTo>
                      <a:pt x="4422" y="5408"/>
                      <a:pt x="4014" y="4302"/>
                      <a:pt x="3607" y="3194"/>
                    </a:cubicBezTo>
                    <a:cubicBezTo>
                      <a:pt x="3232" y="2177"/>
                      <a:pt x="2743" y="1127"/>
                      <a:pt x="2506" y="57"/>
                    </a:cubicBezTo>
                    <a:cubicBezTo>
                      <a:pt x="2200" y="19"/>
                      <a:pt x="1905" y="0"/>
                      <a:pt x="1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8"/>
              <p:cNvSpPr/>
              <p:nvPr/>
            </p:nvSpPr>
            <p:spPr>
              <a:xfrm>
                <a:off x="2663500" y="3223425"/>
                <a:ext cx="190550" cy="385725"/>
              </a:xfrm>
              <a:custGeom>
                <a:avLst/>
                <a:gdLst/>
                <a:ahLst/>
                <a:cxnLst/>
                <a:rect l="l" t="t" r="r" b="b"/>
                <a:pathLst>
                  <a:path w="7622" h="15429" extrusionOk="0">
                    <a:moveTo>
                      <a:pt x="247" y="0"/>
                    </a:moveTo>
                    <a:cubicBezTo>
                      <a:pt x="178" y="52"/>
                      <a:pt x="87" y="58"/>
                      <a:pt x="0" y="72"/>
                    </a:cubicBezTo>
                    <a:cubicBezTo>
                      <a:pt x="643" y="1637"/>
                      <a:pt x="1195" y="3249"/>
                      <a:pt x="1794" y="4825"/>
                    </a:cubicBezTo>
                    <a:cubicBezTo>
                      <a:pt x="2631" y="7031"/>
                      <a:pt x="3457" y="9239"/>
                      <a:pt x="4275" y="11452"/>
                    </a:cubicBezTo>
                    <a:cubicBezTo>
                      <a:pt x="4765" y="12776"/>
                      <a:pt x="5250" y="14102"/>
                      <a:pt x="5734" y="15429"/>
                    </a:cubicBezTo>
                    <a:lnTo>
                      <a:pt x="7622" y="15429"/>
                    </a:lnTo>
                    <a:cubicBezTo>
                      <a:pt x="7039" y="13924"/>
                      <a:pt x="6470" y="12414"/>
                      <a:pt x="5895" y="10907"/>
                    </a:cubicBezTo>
                    <a:cubicBezTo>
                      <a:pt x="5572" y="10163"/>
                      <a:pt x="5280" y="9404"/>
                      <a:pt x="5023" y="8633"/>
                    </a:cubicBezTo>
                    <a:cubicBezTo>
                      <a:pt x="4639" y="7637"/>
                      <a:pt x="4256" y="6639"/>
                      <a:pt x="3852" y="5649"/>
                    </a:cubicBezTo>
                    <a:cubicBezTo>
                      <a:pt x="3493" y="4774"/>
                      <a:pt x="3059" y="3881"/>
                      <a:pt x="2832" y="2958"/>
                    </a:cubicBezTo>
                    <a:cubicBezTo>
                      <a:pt x="2820" y="2952"/>
                      <a:pt x="2808" y="2946"/>
                      <a:pt x="2796" y="2935"/>
                    </a:cubicBezTo>
                    <a:cubicBezTo>
                      <a:pt x="1876" y="2060"/>
                      <a:pt x="1032" y="1015"/>
                      <a:pt x="253" y="12"/>
                    </a:cubicBezTo>
                    <a:cubicBezTo>
                      <a:pt x="251" y="8"/>
                      <a:pt x="249" y="4"/>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8"/>
              <p:cNvSpPr/>
              <p:nvPr/>
            </p:nvSpPr>
            <p:spPr>
              <a:xfrm>
                <a:off x="1598800" y="3334300"/>
                <a:ext cx="321300" cy="274825"/>
              </a:xfrm>
              <a:custGeom>
                <a:avLst/>
                <a:gdLst/>
                <a:ahLst/>
                <a:cxnLst/>
                <a:rect l="l" t="t" r="r" b="b"/>
                <a:pathLst>
                  <a:path w="12852" h="10993" extrusionOk="0">
                    <a:moveTo>
                      <a:pt x="2401" y="2445"/>
                    </a:moveTo>
                    <a:cubicBezTo>
                      <a:pt x="2462" y="2445"/>
                      <a:pt x="2523" y="2485"/>
                      <a:pt x="2548" y="2553"/>
                    </a:cubicBezTo>
                    <a:cubicBezTo>
                      <a:pt x="2633" y="2780"/>
                      <a:pt x="2726" y="2846"/>
                      <a:pt x="2827" y="2846"/>
                    </a:cubicBezTo>
                    <a:cubicBezTo>
                      <a:pt x="2964" y="2846"/>
                      <a:pt x="3118" y="2724"/>
                      <a:pt x="3291" y="2724"/>
                    </a:cubicBezTo>
                    <a:cubicBezTo>
                      <a:pt x="3379" y="2724"/>
                      <a:pt x="3472" y="2755"/>
                      <a:pt x="3571" y="2849"/>
                    </a:cubicBezTo>
                    <a:cubicBezTo>
                      <a:pt x="3644" y="2918"/>
                      <a:pt x="3668" y="3091"/>
                      <a:pt x="3744" y="3141"/>
                    </a:cubicBezTo>
                    <a:cubicBezTo>
                      <a:pt x="3802" y="3179"/>
                      <a:pt x="3848" y="3193"/>
                      <a:pt x="3889" y="3193"/>
                    </a:cubicBezTo>
                    <a:cubicBezTo>
                      <a:pt x="3990" y="3193"/>
                      <a:pt x="4056" y="3107"/>
                      <a:pt x="4167" y="3077"/>
                    </a:cubicBezTo>
                    <a:cubicBezTo>
                      <a:pt x="4317" y="3035"/>
                      <a:pt x="4391" y="2989"/>
                      <a:pt x="4532" y="2989"/>
                    </a:cubicBezTo>
                    <a:cubicBezTo>
                      <a:pt x="4558" y="2989"/>
                      <a:pt x="4585" y="2990"/>
                      <a:pt x="4616" y="2994"/>
                    </a:cubicBezTo>
                    <a:cubicBezTo>
                      <a:pt x="4746" y="3008"/>
                      <a:pt x="4873" y="3079"/>
                      <a:pt x="4993" y="3125"/>
                    </a:cubicBezTo>
                    <a:cubicBezTo>
                      <a:pt x="5364" y="3269"/>
                      <a:pt x="5557" y="3282"/>
                      <a:pt x="5936" y="3311"/>
                    </a:cubicBezTo>
                    <a:cubicBezTo>
                      <a:pt x="6213" y="3334"/>
                      <a:pt x="6301" y="3386"/>
                      <a:pt x="6543" y="3510"/>
                    </a:cubicBezTo>
                    <a:cubicBezTo>
                      <a:pt x="7046" y="3770"/>
                      <a:pt x="7161" y="3717"/>
                      <a:pt x="7580" y="3860"/>
                    </a:cubicBezTo>
                    <a:cubicBezTo>
                      <a:pt x="8018" y="4009"/>
                      <a:pt x="8366" y="4370"/>
                      <a:pt x="8795" y="4555"/>
                    </a:cubicBezTo>
                    <a:cubicBezTo>
                      <a:pt x="8898" y="4599"/>
                      <a:pt x="8872" y="4746"/>
                      <a:pt x="8769" y="4746"/>
                    </a:cubicBezTo>
                    <a:cubicBezTo>
                      <a:pt x="8760" y="4746"/>
                      <a:pt x="8751" y="4744"/>
                      <a:pt x="8741" y="4742"/>
                    </a:cubicBezTo>
                    <a:cubicBezTo>
                      <a:pt x="8298" y="4637"/>
                      <a:pt x="8063" y="4296"/>
                      <a:pt x="7669" y="4100"/>
                    </a:cubicBezTo>
                    <a:cubicBezTo>
                      <a:pt x="7341" y="3936"/>
                      <a:pt x="6949" y="3916"/>
                      <a:pt x="6615" y="3759"/>
                    </a:cubicBezTo>
                    <a:cubicBezTo>
                      <a:pt x="5937" y="3442"/>
                      <a:pt x="6144" y="3543"/>
                      <a:pt x="5717" y="3476"/>
                    </a:cubicBezTo>
                    <a:cubicBezTo>
                      <a:pt x="5607" y="3459"/>
                      <a:pt x="5552" y="3454"/>
                      <a:pt x="5525" y="3454"/>
                    </a:cubicBezTo>
                    <a:cubicBezTo>
                      <a:pt x="5482" y="3454"/>
                      <a:pt x="5506" y="3467"/>
                      <a:pt x="5483" y="3467"/>
                    </a:cubicBezTo>
                    <a:cubicBezTo>
                      <a:pt x="5465" y="3467"/>
                      <a:pt x="5420" y="3459"/>
                      <a:pt x="5295" y="3432"/>
                    </a:cubicBezTo>
                    <a:cubicBezTo>
                      <a:pt x="5021" y="3372"/>
                      <a:pt x="4929" y="3293"/>
                      <a:pt x="4764" y="3293"/>
                    </a:cubicBezTo>
                    <a:cubicBezTo>
                      <a:pt x="4653" y="3293"/>
                      <a:pt x="4508" y="3329"/>
                      <a:pt x="4254" y="3430"/>
                    </a:cubicBezTo>
                    <a:cubicBezTo>
                      <a:pt x="4177" y="3461"/>
                      <a:pt x="4151" y="3578"/>
                      <a:pt x="4062" y="3593"/>
                    </a:cubicBezTo>
                    <a:cubicBezTo>
                      <a:pt x="3954" y="3611"/>
                      <a:pt x="3892" y="3637"/>
                      <a:pt x="3825" y="3637"/>
                    </a:cubicBezTo>
                    <a:cubicBezTo>
                      <a:pt x="3772" y="3637"/>
                      <a:pt x="3717" y="3620"/>
                      <a:pt x="3634" y="3568"/>
                    </a:cubicBezTo>
                    <a:cubicBezTo>
                      <a:pt x="3531" y="3502"/>
                      <a:pt x="3519" y="3383"/>
                      <a:pt x="3433" y="3318"/>
                    </a:cubicBezTo>
                    <a:cubicBezTo>
                      <a:pt x="3346" y="3253"/>
                      <a:pt x="3297" y="3229"/>
                      <a:pt x="3257" y="3229"/>
                    </a:cubicBezTo>
                    <a:cubicBezTo>
                      <a:pt x="3193" y="3229"/>
                      <a:pt x="3151" y="3287"/>
                      <a:pt x="3014" y="3333"/>
                    </a:cubicBezTo>
                    <a:cubicBezTo>
                      <a:pt x="2897" y="3371"/>
                      <a:pt x="2804" y="3390"/>
                      <a:pt x="2728" y="3390"/>
                    </a:cubicBezTo>
                    <a:cubicBezTo>
                      <a:pt x="2484" y="3390"/>
                      <a:pt x="2416" y="3202"/>
                      <a:pt x="2332" y="2881"/>
                    </a:cubicBezTo>
                    <a:cubicBezTo>
                      <a:pt x="2264" y="2972"/>
                      <a:pt x="2212" y="3072"/>
                      <a:pt x="2176" y="3181"/>
                    </a:cubicBezTo>
                    <a:cubicBezTo>
                      <a:pt x="2163" y="3211"/>
                      <a:pt x="2140" y="3224"/>
                      <a:pt x="2115" y="3224"/>
                    </a:cubicBezTo>
                    <a:cubicBezTo>
                      <a:pt x="2066" y="3224"/>
                      <a:pt x="2012" y="3174"/>
                      <a:pt x="2026" y="3117"/>
                    </a:cubicBezTo>
                    <a:cubicBezTo>
                      <a:pt x="2082" y="2884"/>
                      <a:pt x="2153" y="2714"/>
                      <a:pt x="2281" y="2515"/>
                    </a:cubicBezTo>
                    <a:cubicBezTo>
                      <a:pt x="2311" y="2467"/>
                      <a:pt x="2356" y="2445"/>
                      <a:pt x="2401" y="2445"/>
                    </a:cubicBezTo>
                    <a:close/>
                    <a:moveTo>
                      <a:pt x="6639" y="5280"/>
                    </a:moveTo>
                    <a:cubicBezTo>
                      <a:pt x="6650" y="5280"/>
                      <a:pt x="6660" y="5282"/>
                      <a:pt x="6669" y="5284"/>
                    </a:cubicBezTo>
                    <a:cubicBezTo>
                      <a:pt x="6943" y="5370"/>
                      <a:pt x="7085" y="5652"/>
                      <a:pt x="7385" y="5652"/>
                    </a:cubicBezTo>
                    <a:cubicBezTo>
                      <a:pt x="7388" y="5652"/>
                      <a:pt x="7391" y="5652"/>
                      <a:pt x="7394" y="5652"/>
                    </a:cubicBezTo>
                    <a:cubicBezTo>
                      <a:pt x="7546" y="5650"/>
                      <a:pt x="7675" y="5563"/>
                      <a:pt x="7844" y="5563"/>
                    </a:cubicBezTo>
                    <a:cubicBezTo>
                      <a:pt x="7869" y="5563"/>
                      <a:pt x="7895" y="5565"/>
                      <a:pt x="7922" y="5570"/>
                    </a:cubicBezTo>
                    <a:cubicBezTo>
                      <a:pt x="8776" y="5708"/>
                      <a:pt x="9852" y="6362"/>
                      <a:pt x="10530" y="6865"/>
                    </a:cubicBezTo>
                    <a:cubicBezTo>
                      <a:pt x="10643" y="6948"/>
                      <a:pt x="10578" y="7106"/>
                      <a:pt x="10465" y="7106"/>
                    </a:cubicBezTo>
                    <a:cubicBezTo>
                      <a:pt x="10443" y="7106"/>
                      <a:pt x="10421" y="7101"/>
                      <a:pt x="10397" y="7088"/>
                    </a:cubicBezTo>
                    <a:cubicBezTo>
                      <a:pt x="9956" y="6864"/>
                      <a:pt x="9537" y="6603"/>
                      <a:pt x="9091" y="6386"/>
                    </a:cubicBezTo>
                    <a:cubicBezTo>
                      <a:pt x="8671" y="6182"/>
                      <a:pt x="8190" y="5882"/>
                      <a:pt x="7714" y="5882"/>
                    </a:cubicBezTo>
                    <a:cubicBezTo>
                      <a:pt x="7653" y="5882"/>
                      <a:pt x="7593" y="5886"/>
                      <a:pt x="7533" y="5897"/>
                    </a:cubicBezTo>
                    <a:cubicBezTo>
                      <a:pt x="7423" y="5916"/>
                      <a:pt x="7364" y="5959"/>
                      <a:pt x="7273" y="5959"/>
                    </a:cubicBezTo>
                    <a:cubicBezTo>
                      <a:pt x="7242" y="5959"/>
                      <a:pt x="7209" y="5955"/>
                      <a:pt x="7169" y="5943"/>
                    </a:cubicBezTo>
                    <a:cubicBezTo>
                      <a:pt x="7085" y="5919"/>
                      <a:pt x="6695" y="5612"/>
                      <a:pt x="6693" y="5612"/>
                    </a:cubicBezTo>
                    <a:cubicBezTo>
                      <a:pt x="6693" y="5612"/>
                      <a:pt x="6693" y="5612"/>
                      <a:pt x="6693" y="5612"/>
                    </a:cubicBezTo>
                    <a:cubicBezTo>
                      <a:pt x="6697" y="5670"/>
                      <a:pt x="6653" y="5699"/>
                      <a:pt x="6606" y="5699"/>
                    </a:cubicBezTo>
                    <a:cubicBezTo>
                      <a:pt x="6566" y="5699"/>
                      <a:pt x="6524" y="5677"/>
                      <a:pt x="6512" y="5633"/>
                    </a:cubicBezTo>
                    <a:cubicBezTo>
                      <a:pt x="6469" y="5484"/>
                      <a:pt x="6477" y="5476"/>
                      <a:pt x="6538" y="5337"/>
                    </a:cubicBezTo>
                    <a:cubicBezTo>
                      <a:pt x="6553" y="5301"/>
                      <a:pt x="6598" y="5280"/>
                      <a:pt x="6639" y="5280"/>
                    </a:cubicBezTo>
                    <a:close/>
                    <a:moveTo>
                      <a:pt x="6542" y="6934"/>
                    </a:moveTo>
                    <a:cubicBezTo>
                      <a:pt x="6559" y="6934"/>
                      <a:pt x="6576" y="6934"/>
                      <a:pt x="6593" y="6935"/>
                    </a:cubicBezTo>
                    <a:cubicBezTo>
                      <a:pt x="6801" y="6953"/>
                      <a:pt x="6896" y="7094"/>
                      <a:pt x="7047" y="7209"/>
                    </a:cubicBezTo>
                    <a:cubicBezTo>
                      <a:pt x="7319" y="7416"/>
                      <a:pt x="6813" y="7179"/>
                      <a:pt x="7445" y="7456"/>
                    </a:cubicBezTo>
                    <a:cubicBezTo>
                      <a:pt x="7643" y="7543"/>
                      <a:pt x="7720" y="7571"/>
                      <a:pt x="7755" y="7571"/>
                    </a:cubicBezTo>
                    <a:cubicBezTo>
                      <a:pt x="7814" y="7571"/>
                      <a:pt x="7750" y="7492"/>
                      <a:pt x="7945" y="7492"/>
                    </a:cubicBezTo>
                    <a:cubicBezTo>
                      <a:pt x="7955" y="7492"/>
                      <a:pt x="7965" y="7492"/>
                      <a:pt x="7976" y="7493"/>
                    </a:cubicBezTo>
                    <a:cubicBezTo>
                      <a:pt x="8489" y="7512"/>
                      <a:pt x="8861" y="7886"/>
                      <a:pt x="9394" y="7925"/>
                    </a:cubicBezTo>
                    <a:cubicBezTo>
                      <a:pt x="9985" y="7969"/>
                      <a:pt x="10565" y="8127"/>
                      <a:pt x="11057" y="8466"/>
                    </a:cubicBezTo>
                    <a:cubicBezTo>
                      <a:pt x="11183" y="8552"/>
                      <a:pt x="11106" y="8711"/>
                      <a:pt x="10982" y="8711"/>
                    </a:cubicBezTo>
                    <a:cubicBezTo>
                      <a:pt x="10962" y="8711"/>
                      <a:pt x="10941" y="8707"/>
                      <a:pt x="10919" y="8698"/>
                    </a:cubicBezTo>
                    <a:cubicBezTo>
                      <a:pt x="10074" y="8331"/>
                      <a:pt x="9208" y="8347"/>
                      <a:pt x="8394" y="8017"/>
                    </a:cubicBezTo>
                    <a:cubicBezTo>
                      <a:pt x="8262" y="7964"/>
                      <a:pt x="8158" y="7946"/>
                      <a:pt x="8069" y="7946"/>
                    </a:cubicBezTo>
                    <a:cubicBezTo>
                      <a:pt x="7885" y="7946"/>
                      <a:pt x="7765" y="8023"/>
                      <a:pt x="7586" y="8023"/>
                    </a:cubicBezTo>
                    <a:cubicBezTo>
                      <a:pt x="7529" y="8023"/>
                      <a:pt x="7466" y="8015"/>
                      <a:pt x="7392" y="7994"/>
                    </a:cubicBezTo>
                    <a:cubicBezTo>
                      <a:pt x="7230" y="7948"/>
                      <a:pt x="6624" y="7340"/>
                      <a:pt x="6427" y="7340"/>
                    </a:cubicBezTo>
                    <a:cubicBezTo>
                      <a:pt x="6401" y="7340"/>
                      <a:pt x="6382" y="7351"/>
                      <a:pt x="6373" y="7375"/>
                    </a:cubicBezTo>
                    <a:cubicBezTo>
                      <a:pt x="6345" y="7446"/>
                      <a:pt x="6283" y="7477"/>
                      <a:pt x="6223" y="7477"/>
                    </a:cubicBezTo>
                    <a:cubicBezTo>
                      <a:pt x="6130" y="7477"/>
                      <a:pt x="6041" y="7405"/>
                      <a:pt x="6081" y="7291"/>
                    </a:cubicBezTo>
                    <a:cubicBezTo>
                      <a:pt x="6156" y="7070"/>
                      <a:pt x="6302" y="6934"/>
                      <a:pt x="6542" y="6934"/>
                    </a:cubicBezTo>
                    <a:close/>
                    <a:moveTo>
                      <a:pt x="1" y="1"/>
                    </a:moveTo>
                    <a:lnTo>
                      <a:pt x="1" y="4125"/>
                    </a:lnTo>
                    <a:cubicBezTo>
                      <a:pt x="271" y="4162"/>
                      <a:pt x="543" y="4200"/>
                      <a:pt x="813" y="4235"/>
                    </a:cubicBezTo>
                    <a:cubicBezTo>
                      <a:pt x="2259" y="4426"/>
                      <a:pt x="3714" y="4436"/>
                      <a:pt x="5149" y="4754"/>
                    </a:cubicBezTo>
                    <a:cubicBezTo>
                      <a:pt x="5289" y="4785"/>
                      <a:pt x="5257" y="5007"/>
                      <a:pt x="5121" y="5007"/>
                    </a:cubicBezTo>
                    <a:cubicBezTo>
                      <a:pt x="5117" y="5007"/>
                      <a:pt x="5114" y="5007"/>
                      <a:pt x="5111" y="5007"/>
                    </a:cubicBezTo>
                    <a:cubicBezTo>
                      <a:pt x="4143" y="4930"/>
                      <a:pt x="3187" y="4651"/>
                      <a:pt x="2216" y="4634"/>
                    </a:cubicBezTo>
                    <a:cubicBezTo>
                      <a:pt x="1471" y="4620"/>
                      <a:pt x="739" y="4526"/>
                      <a:pt x="1" y="4435"/>
                    </a:cubicBezTo>
                    <a:lnTo>
                      <a:pt x="1" y="6130"/>
                    </a:lnTo>
                    <a:cubicBezTo>
                      <a:pt x="192" y="6124"/>
                      <a:pt x="383" y="6112"/>
                      <a:pt x="576" y="6112"/>
                    </a:cubicBezTo>
                    <a:cubicBezTo>
                      <a:pt x="744" y="6112"/>
                      <a:pt x="914" y="6121"/>
                      <a:pt x="1089" y="6154"/>
                    </a:cubicBezTo>
                    <a:cubicBezTo>
                      <a:pt x="1287" y="6192"/>
                      <a:pt x="1416" y="6305"/>
                      <a:pt x="1598" y="6362"/>
                    </a:cubicBezTo>
                    <a:cubicBezTo>
                      <a:pt x="1664" y="6383"/>
                      <a:pt x="1727" y="6391"/>
                      <a:pt x="1788" y="6391"/>
                    </a:cubicBezTo>
                    <a:cubicBezTo>
                      <a:pt x="2025" y="6391"/>
                      <a:pt x="2230" y="6265"/>
                      <a:pt x="2470" y="6265"/>
                    </a:cubicBezTo>
                    <a:cubicBezTo>
                      <a:pt x="2611" y="6265"/>
                      <a:pt x="2704" y="6284"/>
                      <a:pt x="2836" y="6335"/>
                    </a:cubicBezTo>
                    <a:cubicBezTo>
                      <a:pt x="2932" y="6373"/>
                      <a:pt x="3016" y="6462"/>
                      <a:pt x="3114" y="6493"/>
                    </a:cubicBezTo>
                    <a:cubicBezTo>
                      <a:pt x="3273" y="6543"/>
                      <a:pt x="3375" y="6562"/>
                      <a:pt x="3442" y="6562"/>
                    </a:cubicBezTo>
                    <a:cubicBezTo>
                      <a:pt x="3642" y="6562"/>
                      <a:pt x="3545" y="6399"/>
                      <a:pt x="3775" y="6399"/>
                    </a:cubicBezTo>
                    <a:cubicBezTo>
                      <a:pt x="3787" y="6399"/>
                      <a:pt x="3799" y="6399"/>
                      <a:pt x="3811" y="6400"/>
                    </a:cubicBezTo>
                    <a:cubicBezTo>
                      <a:pt x="4194" y="6423"/>
                      <a:pt x="4475" y="6784"/>
                      <a:pt x="4842" y="6784"/>
                    </a:cubicBezTo>
                    <a:cubicBezTo>
                      <a:pt x="4995" y="6784"/>
                      <a:pt x="5027" y="7027"/>
                      <a:pt x="4873" y="7054"/>
                    </a:cubicBezTo>
                    <a:cubicBezTo>
                      <a:pt x="4834" y="7061"/>
                      <a:pt x="4799" y="7064"/>
                      <a:pt x="4766" y="7064"/>
                    </a:cubicBezTo>
                    <a:cubicBezTo>
                      <a:pt x="4473" y="7064"/>
                      <a:pt x="4378" y="6822"/>
                      <a:pt x="4080" y="6738"/>
                    </a:cubicBezTo>
                    <a:cubicBezTo>
                      <a:pt x="4031" y="6724"/>
                      <a:pt x="3984" y="6718"/>
                      <a:pt x="3939" y="6718"/>
                    </a:cubicBezTo>
                    <a:cubicBezTo>
                      <a:pt x="3710" y="6718"/>
                      <a:pt x="3525" y="6868"/>
                      <a:pt x="3290" y="6868"/>
                    </a:cubicBezTo>
                    <a:cubicBezTo>
                      <a:pt x="3234" y="6868"/>
                      <a:pt x="3175" y="6859"/>
                      <a:pt x="3112" y="6838"/>
                    </a:cubicBezTo>
                    <a:cubicBezTo>
                      <a:pt x="2850" y="6750"/>
                      <a:pt x="2806" y="6618"/>
                      <a:pt x="2548" y="6618"/>
                    </a:cubicBezTo>
                    <a:cubicBezTo>
                      <a:pt x="2494" y="6618"/>
                      <a:pt x="2431" y="6624"/>
                      <a:pt x="2355" y="6637"/>
                    </a:cubicBezTo>
                    <a:cubicBezTo>
                      <a:pt x="2169" y="6670"/>
                      <a:pt x="2124" y="6830"/>
                      <a:pt x="1909" y="6830"/>
                    </a:cubicBezTo>
                    <a:cubicBezTo>
                      <a:pt x="1907" y="6830"/>
                      <a:pt x="1905" y="6830"/>
                      <a:pt x="1903" y="6830"/>
                    </a:cubicBezTo>
                    <a:cubicBezTo>
                      <a:pt x="1721" y="6827"/>
                      <a:pt x="1668" y="6742"/>
                      <a:pt x="1514" y="6680"/>
                    </a:cubicBezTo>
                    <a:cubicBezTo>
                      <a:pt x="1205" y="6555"/>
                      <a:pt x="943" y="6440"/>
                      <a:pt x="608" y="6440"/>
                    </a:cubicBezTo>
                    <a:cubicBezTo>
                      <a:pt x="587" y="6440"/>
                      <a:pt x="565" y="6441"/>
                      <a:pt x="543" y="6442"/>
                    </a:cubicBezTo>
                    <a:cubicBezTo>
                      <a:pt x="390" y="6448"/>
                      <a:pt x="247" y="6454"/>
                      <a:pt x="108" y="6454"/>
                    </a:cubicBezTo>
                    <a:cubicBezTo>
                      <a:pt x="72" y="6454"/>
                      <a:pt x="36" y="6454"/>
                      <a:pt x="1" y="6453"/>
                    </a:cubicBezTo>
                    <a:lnTo>
                      <a:pt x="1" y="8065"/>
                    </a:lnTo>
                    <a:cubicBezTo>
                      <a:pt x="374" y="8093"/>
                      <a:pt x="724" y="8216"/>
                      <a:pt x="992" y="8523"/>
                    </a:cubicBezTo>
                    <a:cubicBezTo>
                      <a:pt x="1062" y="8604"/>
                      <a:pt x="997" y="8736"/>
                      <a:pt x="907" y="8736"/>
                    </a:cubicBezTo>
                    <a:cubicBezTo>
                      <a:pt x="887" y="8736"/>
                      <a:pt x="865" y="8729"/>
                      <a:pt x="843" y="8714"/>
                    </a:cubicBezTo>
                    <a:cubicBezTo>
                      <a:pt x="585" y="8530"/>
                      <a:pt x="301" y="8434"/>
                      <a:pt x="1" y="8395"/>
                    </a:cubicBezTo>
                    <a:lnTo>
                      <a:pt x="1" y="10584"/>
                    </a:lnTo>
                    <a:cubicBezTo>
                      <a:pt x="43" y="10589"/>
                      <a:pt x="82" y="10591"/>
                      <a:pt x="118" y="10591"/>
                    </a:cubicBezTo>
                    <a:cubicBezTo>
                      <a:pt x="316" y="10591"/>
                      <a:pt x="439" y="10527"/>
                      <a:pt x="748" y="10450"/>
                    </a:cubicBezTo>
                    <a:cubicBezTo>
                      <a:pt x="824" y="10431"/>
                      <a:pt x="892" y="10423"/>
                      <a:pt x="955" y="10423"/>
                    </a:cubicBezTo>
                    <a:cubicBezTo>
                      <a:pt x="1281" y="10423"/>
                      <a:pt x="1472" y="10633"/>
                      <a:pt x="1864" y="10633"/>
                    </a:cubicBezTo>
                    <a:cubicBezTo>
                      <a:pt x="1882" y="10633"/>
                      <a:pt x="1901" y="10632"/>
                      <a:pt x="1921" y="10631"/>
                    </a:cubicBezTo>
                    <a:cubicBezTo>
                      <a:pt x="2414" y="10605"/>
                      <a:pt x="2864" y="10451"/>
                      <a:pt x="3365" y="10451"/>
                    </a:cubicBezTo>
                    <a:cubicBezTo>
                      <a:pt x="3407" y="10451"/>
                      <a:pt x="3449" y="10452"/>
                      <a:pt x="3491" y="10454"/>
                    </a:cubicBezTo>
                    <a:cubicBezTo>
                      <a:pt x="4393" y="10501"/>
                      <a:pt x="5291" y="10706"/>
                      <a:pt x="6155" y="10992"/>
                    </a:cubicBezTo>
                    <a:lnTo>
                      <a:pt x="10819" y="10992"/>
                    </a:lnTo>
                    <a:cubicBezTo>
                      <a:pt x="10488" y="10597"/>
                      <a:pt x="10147" y="10534"/>
                      <a:pt x="9723" y="10534"/>
                    </a:cubicBezTo>
                    <a:cubicBezTo>
                      <a:pt x="9596" y="10534"/>
                      <a:pt x="9460" y="10539"/>
                      <a:pt x="9315" y="10543"/>
                    </a:cubicBezTo>
                    <a:cubicBezTo>
                      <a:pt x="9197" y="10547"/>
                      <a:pt x="9147" y="10572"/>
                      <a:pt x="9090" y="10572"/>
                    </a:cubicBezTo>
                    <a:cubicBezTo>
                      <a:pt x="9047" y="10572"/>
                      <a:pt x="8999" y="10557"/>
                      <a:pt x="8914" y="10507"/>
                    </a:cubicBezTo>
                    <a:cubicBezTo>
                      <a:pt x="8635" y="10345"/>
                      <a:pt x="8373" y="9958"/>
                      <a:pt x="8102" y="9767"/>
                    </a:cubicBezTo>
                    <a:cubicBezTo>
                      <a:pt x="7752" y="9520"/>
                      <a:pt x="7381" y="9278"/>
                      <a:pt x="6949" y="9248"/>
                    </a:cubicBezTo>
                    <a:cubicBezTo>
                      <a:pt x="6609" y="9225"/>
                      <a:pt x="6498" y="9236"/>
                      <a:pt x="6171" y="9140"/>
                    </a:cubicBezTo>
                    <a:cubicBezTo>
                      <a:pt x="5926" y="9067"/>
                      <a:pt x="5724" y="9033"/>
                      <a:pt x="5527" y="9033"/>
                    </a:cubicBezTo>
                    <a:cubicBezTo>
                      <a:pt x="5322" y="9033"/>
                      <a:pt x="5122" y="9070"/>
                      <a:pt x="4882" y="9140"/>
                    </a:cubicBezTo>
                    <a:cubicBezTo>
                      <a:pt x="4729" y="9185"/>
                      <a:pt x="4575" y="9225"/>
                      <a:pt x="4419" y="9225"/>
                    </a:cubicBezTo>
                    <a:cubicBezTo>
                      <a:pt x="4333" y="9225"/>
                      <a:pt x="4247" y="9213"/>
                      <a:pt x="4160" y="9183"/>
                    </a:cubicBezTo>
                    <a:cubicBezTo>
                      <a:pt x="4001" y="9128"/>
                      <a:pt x="3535" y="8717"/>
                      <a:pt x="3280" y="8717"/>
                    </a:cubicBezTo>
                    <a:cubicBezTo>
                      <a:pt x="3211" y="8717"/>
                      <a:pt x="3158" y="8747"/>
                      <a:pt x="3130" y="8823"/>
                    </a:cubicBezTo>
                    <a:cubicBezTo>
                      <a:pt x="3109" y="8880"/>
                      <a:pt x="3067" y="8905"/>
                      <a:pt x="3025" y="8905"/>
                    </a:cubicBezTo>
                    <a:cubicBezTo>
                      <a:pt x="2960" y="8905"/>
                      <a:pt x="2895" y="8848"/>
                      <a:pt x="2908" y="8761"/>
                    </a:cubicBezTo>
                    <a:cubicBezTo>
                      <a:pt x="2950" y="8488"/>
                      <a:pt x="3097" y="8396"/>
                      <a:pt x="3275" y="8396"/>
                    </a:cubicBezTo>
                    <a:cubicBezTo>
                      <a:pt x="3494" y="8396"/>
                      <a:pt x="3760" y="8535"/>
                      <a:pt x="3936" y="8643"/>
                    </a:cubicBezTo>
                    <a:cubicBezTo>
                      <a:pt x="4159" y="8781"/>
                      <a:pt x="4337" y="8829"/>
                      <a:pt x="4496" y="8829"/>
                    </a:cubicBezTo>
                    <a:cubicBezTo>
                      <a:pt x="4852" y="8829"/>
                      <a:pt x="5113" y="8589"/>
                      <a:pt x="5584" y="8589"/>
                    </a:cubicBezTo>
                    <a:cubicBezTo>
                      <a:pt x="5590" y="8589"/>
                      <a:pt x="5597" y="8589"/>
                      <a:pt x="5603" y="8589"/>
                    </a:cubicBezTo>
                    <a:cubicBezTo>
                      <a:pt x="5744" y="8591"/>
                      <a:pt x="5845" y="8620"/>
                      <a:pt x="5983" y="8661"/>
                    </a:cubicBezTo>
                    <a:cubicBezTo>
                      <a:pt x="6350" y="8772"/>
                      <a:pt x="6558" y="8873"/>
                      <a:pt x="6955" y="8895"/>
                    </a:cubicBezTo>
                    <a:cubicBezTo>
                      <a:pt x="7404" y="8921"/>
                      <a:pt x="7703" y="9087"/>
                      <a:pt x="8079" y="9337"/>
                    </a:cubicBezTo>
                    <a:cubicBezTo>
                      <a:pt x="8421" y="9566"/>
                      <a:pt x="8865" y="10170"/>
                      <a:pt x="9237" y="10238"/>
                    </a:cubicBezTo>
                    <a:cubicBezTo>
                      <a:pt x="9245" y="10239"/>
                      <a:pt x="9255" y="10240"/>
                      <a:pt x="9265" y="10240"/>
                    </a:cubicBezTo>
                    <a:cubicBezTo>
                      <a:pt x="9381" y="10240"/>
                      <a:pt x="9594" y="10147"/>
                      <a:pt x="9695" y="10140"/>
                    </a:cubicBezTo>
                    <a:cubicBezTo>
                      <a:pt x="9723" y="10139"/>
                      <a:pt x="9750" y="10138"/>
                      <a:pt x="9778" y="10138"/>
                    </a:cubicBezTo>
                    <a:cubicBezTo>
                      <a:pt x="9978" y="10138"/>
                      <a:pt x="10182" y="10180"/>
                      <a:pt x="10367" y="10253"/>
                    </a:cubicBezTo>
                    <a:cubicBezTo>
                      <a:pt x="10693" y="10380"/>
                      <a:pt x="10911" y="10587"/>
                      <a:pt x="11112" y="10861"/>
                    </a:cubicBezTo>
                    <a:cubicBezTo>
                      <a:pt x="11145" y="10904"/>
                      <a:pt x="11142" y="10952"/>
                      <a:pt x="11122" y="10992"/>
                    </a:cubicBezTo>
                    <a:lnTo>
                      <a:pt x="12851" y="10992"/>
                    </a:lnTo>
                    <a:cubicBezTo>
                      <a:pt x="12262" y="9032"/>
                      <a:pt x="11561" y="7050"/>
                      <a:pt x="11200" y="5040"/>
                    </a:cubicBezTo>
                    <a:cubicBezTo>
                      <a:pt x="11137" y="5037"/>
                      <a:pt x="11071" y="5010"/>
                      <a:pt x="11025" y="4945"/>
                    </a:cubicBezTo>
                    <a:lnTo>
                      <a:pt x="11023" y="4945"/>
                    </a:lnTo>
                    <a:cubicBezTo>
                      <a:pt x="9617" y="2992"/>
                      <a:pt x="7041" y="1937"/>
                      <a:pt x="4842" y="1167"/>
                    </a:cubicBezTo>
                    <a:cubicBezTo>
                      <a:pt x="3270" y="615"/>
                      <a:pt x="1648" y="22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9" name="Google Shape;2619;p48"/>
            <p:cNvSpPr/>
            <p:nvPr/>
          </p:nvSpPr>
          <p:spPr>
            <a:xfrm>
              <a:off x="1598800" y="3603025"/>
              <a:ext cx="125475" cy="6125"/>
            </a:xfrm>
            <a:custGeom>
              <a:avLst/>
              <a:gdLst/>
              <a:ahLst/>
              <a:cxnLst/>
              <a:rect l="l" t="t" r="r" b="b"/>
              <a:pathLst>
                <a:path w="5019" h="245" extrusionOk="0">
                  <a:moveTo>
                    <a:pt x="3175" y="1"/>
                  </a:moveTo>
                  <a:cubicBezTo>
                    <a:pt x="3146" y="1"/>
                    <a:pt x="3118" y="1"/>
                    <a:pt x="3089" y="1"/>
                  </a:cubicBezTo>
                  <a:cubicBezTo>
                    <a:pt x="2554" y="9"/>
                    <a:pt x="2068" y="183"/>
                    <a:pt x="1545" y="183"/>
                  </a:cubicBezTo>
                  <a:cubicBezTo>
                    <a:pt x="1526" y="183"/>
                    <a:pt x="1507" y="183"/>
                    <a:pt x="1488" y="183"/>
                  </a:cubicBezTo>
                  <a:cubicBezTo>
                    <a:pt x="1146" y="174"/>
                    <a:pt x="1346" y="70"/>
                    <a:pt x="1140" y="70"/>
                  </a:cubicBezTo>
                  <a:cubicBezTo>
                    <a:pt x="1060" y="70"/>
                    <a:pt x="921" y="85"/>
                    <a:pt x="669" y="127"/>
                  </a:cubicBezTo>
                  <a:cubicBezTo>
                    <a:pt x="552" y="147"/>
                    <a:pt x="447" y="197"/>
                    <a:pt x="327" y="210"/>
                  </a:cubicBezTo>
                  <a:cubicBezTo>
                    <a:pt x="271" y="215"/>
                    <a:pt x="219" y="218"/>
                    <a:pt x="168" y="218"/>
                  </a:cubicBezTo>
                  <a:cubicBezTo>
                    <a:pt x="110" y="218"/>
                    <a:pt x="54" y="215"/>
                    <a:pt x="1" y="210"/>
                  </a:cubicBezTo>
                  <a:lnTo>
                    <a:pt x="1" y="245"/>
                  </a:lnTo>
                  <a:lnTo>
                    <a:pt x="5019" y="245"/>
                  </a:lnTo>
                  <a:cubicBezTo>
                    <a:pt x="4405" y="96"/>
                    <a:pt x="3783" y="1"/>
                    <a:pt x="3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8"/>
            <p:cNvSpPr/>
            <p:nvPr/>
          </p:nvSpPr>
          <p:spPr>
            <a:xfrm>
              <a:off x="1649100" y="3395425"/>
              <a:ext cx="172150" cy="57525"/>
            </a:xfrm>
            <a:custGeom>
              <a:avLst/>
              <a:gdLst/>
              <a:ahLst/>
              <a:cxnLst/>
              <a:rect l="l" t="t" r="r" b="b"/>
              <a:pathLst>
                <a:path w="6886" h="2301" extrusionOk="0">
                  <a:moveTo>
                    <a:pt x="389" y="0"/>
                  </a:moveTo>
                  <a:cubicBezTo>
                    <a:pt x="344" y="0"/>
                    <a:pt x="299" y="22"/>
                    <a:pt x="269" y="70"/>
                  </a:cubicBezTo>
                  <a:cubicBezTo>
                    <a:pt x="141" y="269"/>
                    <a:pt x="70" y="438"/>
                    <a:pt x="14" y="672"/>
                  </a:cubicBezTo>
                  <a:cubicBezTo>
                    <a:pt x="1" y="729"/>
                    <a:pt x="55" y="779"/>
                    <a:pt x="104" y="779"/>
                  </a:cubicBezTo>
                  <a:cubicBezTo>
                    <a:pt x="128" y="779"/>
                    <a:pt x="151" y="766"/>
                    <a:pt x="164" y="736"/>
                  </a:cubicBezTo>
                  <a:cubicBezTo>
                    <a:pt x="200" y="626"/>
                    <a:pt x="252" y="527"/>
                    <a:pt x="320" y="436"/>
                  </a:cubicBezTo>
                  <a:cubicBezTo>
                    <a:pt x="404" y="757"/>
                    <a:pt x="472" y="945"/>
                    <a:pt x="716" y="945"/>
                  </a:cubicBezTo>
                  <a:cubicBezTo>
                    <a:pt x="792" y="945"/>
                    <a:pt x="885" y="926"/>
                    <a:pt x="1002" y="888"/>
                  </a:cubicBezTo>
                  <a:cubicBezTo>
                    <a:pt x="1139" y="842"/>
                    <a:pt x="1181" y="784"/>
                    <a:pt x="1245" y="784"/>
                  </a:cubicBezTo>
                  <a:cubicBezTo>
                    <a:pt x="1285" y="784"/>
                    <a:pt x="1334" y="808"/>
                    <a:pt x="1421" y="873"/>
                  </a:cubicBezTo>
                  <a:cubicBezTo>
                    <a:pt x="1507" y="938"/>
                    <a:pt x="1519" y="1057"/>
                    <a:pt x="1622" y="1122"/>
                  </a:cubicBezTo>
                  <a:cubicBezTo>
                    <a:pt x="1705" y="1175"/>
                    <a:pt x="1761" y="1192"/>
                    <a:pt x="1815" y="1192"/>
                  </a:cubicBezTo>
                  <a:cubicBezTo>
                    <a:pt x="1881" y="1192"/>
                    <a:pt x="1943" y="1166"/>
                    <a:pt x="2050" y="1148"/>
                  </a:cubicBezTo>
                  <a:cubicBezTo>
                    <a:pt x="2140" y="1133"/>
                    <a:pt x="2165" y="1015"/>
                    <a:pt x="2242" y="985"/>
                  </a:cubicBezTo>
                  <a:cubicBezTo>
                    <a:pt x="2497" y="884"/>
                    <a:pt x="2641" y="848"/>
                    <a:pt x="2752" y="848"/>
                  </a:cubicBezTo>
                  <a:cubicBezTo>
                    <a:pt x="2917" y="848"/>
                    <a:pt x="3009" y="927"/>
                    <a:pt x="3283" y="987"/>
                  </a:cubicBezTo>
                  <a:cubicBezTo>
                    <a:pt x="3408" y="1014"/>
                    <a:pt x="3453" y="1022"/>
                    <a:pt x="3471" y="1022"/>
                  </a:cubicBezTo>
                  <a:cubicBezTo>
                    <a:pt x="3494" y="1022"/>
                    <a:pt x="3471" y="1009"/>
                    <a:pt x="3514" y="1009"/>
                  </a:cubicBezTo>
                  <a:cubicBezTo>
                    <a:pt x="3542" y="1009"/>
                    <a:pt x="3596" y="1014"/>
                    <a:pt x="3706" y="1031"/>
                  </a:cubicBezTo>
                  <a:cubicBezTo>
                    <a:pt x="4132" y="1098"/>
                    <a:pt x="3925" y="996"/>
                    <a:pt x="4603" y="1314"/>
                  </a:cubicBezTo>
                  <a:cubicBezTo>
                    <a:pt x="4938" y="1471"/>
                    <a:pt x="5329" y="1491"/>
                    <a:pt x="5657" y="1655"/>
                  </a:cubicBezTo>
                  <a:cubicBezTo>
                    <a:pt x="6051" y="1851"/>
                    <a:pt x="6286" y="2192"/>
                    <a:pt x="6729" y="2297"/>
                  </a:cubicBezTo>
                  <a:cubicBezTo>
                    <a:pt x="6739" y="2299"/>
                    <a:pt x="6748" y="2301"/>
                    <a:pt x="6757" y="2301"/>
                  </a:cubicBezTo>
                  <a:cubicBezTo>
                    <a:pt x="6860" y="2301"/>
                    <a:pt x="6886" y="2154"/>
                    <a:pt x="6783" y="2109"/>
                  </a:cubicBezTo>
                  <a:cubicBezTo>
                    <a:pt x="6354" y="1925"/>
                    <a:pt x="6008" y="1564"/>
                    <a:pt x="5568" y="1414"/>
                  </a:cubicBezTo>
                  <a:cubicBezTo>
                    <a:pt x="5149" y="1272"/>
                    <a:pt x="5034" y="1325"/>
                    <a:pt x="4531" y="1065"/>
                  </a:cubicBezTo>
                  <a:cubicBezTo>
                    <a:pt x="4289" y="941"/>
                    <a:pt x="4201" y="888"/>
                    <a:pt x="3924" y="866"/>
                  </a:cubicBezTo>
                  <a:cubicBezTo>
                    <a:pt x="3545" y="837"/>
                    <a:pt x="3352" y="824"/>
                    <a:pt x="2981" y="680"/>
                  </a:cubicBezTo>
                  <a:cubicBezTo>
                    <a:pt x="2861" y="634"/>
                    <a:pt x="2735" y="563"/>
                    <a:pt x="2604" y="549"/>
                  </a:cubicBezTo>
                  <a:cubicBezTo>
                    <a:pt x="2573" y="545"/>
                    <a:pt x="2546" y="544"/>
                    <a:pt x="2520" y="544"/>
                  </a:cubicBezTo>
                  <a:cubicBezTo>
                    <a:pt x="2379" y="544"/>
                    <a:pt x="2305" y="590"/>
                    <a:pt x="2155" y="632"/>
                  </a:cubicBezTo>
                  <a:cubicBezTo>
                    <a:pt x="2044" y="662"/>
                    <a:pt x="1978" y="748"/>
                    <a:pt x="1877" y="748"/>
                  </a:cubicBezTo>
                  <a:cubicBezTo>
                    <a:pt x="1836" y="748"/>
                    <a:pt x="1790" y="734"/>
                    <a:pt x="1732" y="696"/>
                  </a:cubicBezTo>
                  <a:cubicBezTo>
                    <a:pt x="1656" y="646"/>
                    <a:pt x="1632" y="473"/>
                    <a:pt x="1559" y="404"/>
                  </a:cubicBezTo>
                  <a:cubicBezTo>
                    <a:pt x="1460" y="310"/>
                    <a:pt x="1367" y="279"/>
                    <a:pt x="1279" y="279"/>
                  </a:cubicBezTo>
                  <a:cubicBezTo>
                    <a:pt x="1106" y="279"/>
                    <a:pt x="952" y="401"/>
                    <a:pt x="815" y="401"/>
                  </a:cubicBezTo>
                  <a:cubicBezTo>
                    <a:pt x="714" y="401"/>
                    <a:pt x="621" y="335"/>
                    <a:pt x="536" y="108"/>
                  </a:cubicBezTo>
                  <a:cubicBezTo>
                    <a:pt x="511" y="40"/>
                    <a:pt x="45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8"/>
            <p:cNvSpPr/>
            <p:nvPr/>
          </p:nvSpPr>
          <p:spPr>
            <a:xfrm>
              <a:off x="1598800" y="3437425"/>
              <a:ext cx="132225" cy="22075"/>
            </a:xfrm>
            <a:custGeom>
              <a:avLst/>
              <a:gdLst/>
              <a:ahLst/>
              <a:cxnLst/>
              <a:rect l="l" t="t" r="r" b="b"/>
              <a:pathLst>
                <a:path w="5289" h="883" extrusionOk="0">
                  <a:moveTo>
                    <a:pt x="1" y="0"/>
                  </a:moveTo>
                  <a:lnTo>
                    <a:pt x="1" y="310"/>
                  </a:lnTo>
                  <a:cubicBezTo>
                    <a:pt x="740" y="401"/>
                    <a:pt x="1471" y="495"/>
                    <a:pt x="2216" y="509"/>
                  </a:cubicBezTo>
                  <a:cubicBezTo>
                    <a:pt x="3187" y="526"/>
                    <a:pt x="4143" y="805"/>
                    <a:pt x="5111" y="882"/>
                  </a:cubicBezTo>
                  <a:cubicBezTo>
                    <a:pt x="5114" y="882"/>
                    <a:pt x="5117" y="882"/>
                    <a:pt x="5121" y="882"/>
                  </a:cubicBezTo>
                  <a:cubicBezTo>
                    <a:pt x="5257" y="882"/>
                    <a:pt x="5289" y="660"/>
                    <a:pt x="5149" y="629"/>
                  </a:cubicBezTo>
                  <a:cubicBezTo>
                    <a:pt x="3714" y="311"/>
                    <a:pt x="2259" y="301"/>
                    <a:pt x="813" y="110"/>
                  </a:cubicBezTo>
                  <a:cubicBezTo>
                    <a:pt x="543" y="75"/>
                    <a:pt x="271" y="3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8"/>
            <p:cNvSpPr/>
            <p:nvPr/>
          </p:nvSpPr>
          <p:spPr>
            <a:xfrm>
              <a:off x="1760500" y="3466300"/>
              <a:ext cx="104375" cy="45650"/>
            </a:xfrm>
            <a:custGeom>
              <a:avLst/>
              <a:gdLst/>
              <a:ahLst/>
              <a:cxnLst/>
              <a:rect l="l" t="t" r="r" b="b"/>
              <a:pathLst>
                <a:path w="4175" h="1826" extrusionOk="0">
                  <a:moveTo>
                    <a:pt x="171" y="0"/>
                  </a:moveTo>
                  <a:cubicBezTo>
                    <a:pt x="130" y="0"/>
                    <a:pt x="85" y="21"/>
                    <a:pt x="70" y="57"/>
                  </a:cubicBezTo>
                  <a:cubicBezTo>
                    <a:pt x="9" y="196"/>
                    <a:pt x="1" y="204"/>
                    <a:pt x="44" y="353"/>
                  </a:cubicBezTo>
                  <a:cubicBezTo>
                    <a:pt x="56" y="397"/>
                    <a:pt x="98" y="419"/>
                    <a:pt x="138" y="419"/>
                  </a:cubicBezTo>
                  <a:cubicBezTo>
                    <a:pt x="185" y="419"/>
                    <a:pt x="229" y="390"/>
                    <a:pt x="225" y="332"/>
                  </a:cubicBezTo>
                  <a:cubicBezTo>
                    <a:pt x="225" y="332"/>
                    <a:pt x="225" y="332"/>
                    <a:pt x="225" y="332"/>
                  </a:cubicBezTo>
                  <a:cubicBezTo>
                    <a:pt x="227" y="332"/>
                    <a:pt x="617" y="639"/>
                    <a:pt x="701" y="663"/>
                  </a:cubicBezTo>
                  <a:cubicBezTo>
                    <a:pt x="741" y="675"/>
                    <a:pt x="774" y="679"/>
                    <a:pt x="805" y="679"/>
                  </a:cubicBezTo>
                  <a:cubicBezTo>
                    <a:pt x="896" y="679"/>
                    <a:pt x="955" y="636"/>
                    <a:pt x="1065" y="617"/>
                  </a:cubicBezTo>
                  <a:cubicBezTo>
                    <a:pt x="1126" y="606"/>
                    <a:pt x="1187" y="601"/>
                    <a:pt x="1248" y="601"/>
                  </a:cubicBezTo>
                  <a:cubicBezTo>
                    <a:pt x="1723" y="601"/>
                    <a:pt x="2203" y="903"/>
                    <a:pt x="2623" y="1106"/>
                  </a:cubicBezTo>
                  <a:cubicBezTo>
                    <a:pt x="3069" y="1323"/>
                    <a:pt x="3488" y="1584"/>
                    <a:pt x="3929" y="1808"/>
                  </a:cubicBezTo>
                  <a:cubicBezTo>
                    <a:pt x="3952" y="1820"/>
                    <a:pt x="3975" y="1825"/>
                    <a:pt x="3996" y="1825"/>
                  </a:cubicBezTo>
                  <a:cubicBezTo>
                    <a:pt x="4110" y="1825"/>
                    <a:pt x="4175" y="1668"/>
                    <a:pt x="4063" y="1584"/>
                  </a:cubicBezTo>
                  <a:cubicBezTo>
                    <a:pt x="3384" y="1082"/>
                    <a:pt x="2308" y="428"/>
                    <a:pt x="1454" y="290"/>
                  </a:cubicBezTo>
                  <a:cubicBezTo>
                    <a:pt x="1427" y="285"/>
                    <a:pt x="1401" y="283"/>
                    <a:pt x="1376" y="283"/>
                  </a:cubicBezTo>
                  <a:cubicBezTo>
                    <a:pt x="1207" y="283"/>
                    <a:pt x="1078" y="370"/>
                    <a:pt x="926" y="372"/>
                  </a:cubicBezTo>
                  <a:cubicBezTo>
                    <a:pt x="923" y="372"/>
                    <a:pt x="920" y="372"/>
                    <a:pt x="917" y="372"/>
                  </a:cubicBezTo>
                  <a:cubicBezTo>
                    <a:pt x="617" y="372"/>
                    <a:pt x="475" y="90"/>
                    <a:pt x="201" y="4"/>
                  </a:cubicBezTo>
                  <a:cubicBezTo>
                    <a:pt x="192" y="2"/>
                    <a:pt x="182"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8"/>
            <p:cNvSpPr/>
            <p:nvPr/>
          </p:nvSpPr>
          <p:spPr>
            <a:xfrm>
              <a:off x="1598800" y="3487075"/>
              <a:ext cx="125700" cy="23850"/>
            </a:xfrm>
            <a:custGeom>
              <a:avLst/>
              <a:gdLst/>
              <a:ahLst/>
              <a:cxnLst/>
              <a:rect l="l" t="t" r="r" b="b"/>
              <a:pathLst>
                <a:path w="5028" h="954" extrusionOk="0">
                  <a:moveTo>
                    <a:pt x="576" y="1"/>
                  </a:moveTo>
                  <a:cubicBezTo>
                    <a:pt x="383" y="1"/>
                    <a:pt x="192" y="13"/>
                    <a:pt x="1" y="19"/>
                  </a:cubicBezTo>
                  <a:lnTo>
                    <a:pt x="1" y="342"/>
                  </a:lnTo>
                  <a:cubicBezTo>
                    <a:pt x="36" y="343"/>
                    <a:pt x="72" y="343"/>
                    <a:pt x="108" y="343"/>
                  </a:cubicBezTo>
                  <a:cubicBezTo>
                    <a:pt x="247" y="343"/>
                    <a:pt x="390" y="337"/>
                    <a:pt x="543" y="331"/>
                  </a:cubicBezTo>
                  <a:cubicBezTo>
                    <a:pt x="565" y="330"/>
                    <a:pt x="587" y="329"/>
                    <a:pt x="608" y="329"/>
                  </a:cubicBezTo>
                  <a:cubicBezTo>
                    <a:pt x="943" y="329"/>
                    <a:pt x="1205" y="444"/>
                    <a:pt x="1514" y="569"/>
                  </a:cubicBezTo>
                  <a:cubicBezTo>
                    <a:pt x="1668" y="631"/>
                    <a:pt x="1721" y="716"/>
                    <a:pt x="1903" y="719"/>
                  </a:cubicBezTo>
                  <a:cubicBezTo>
                    <a:pt x="1905" y="719"/>
                    <a:pt x="1907" y="719"/>
                    <a:pt x="1909" y="719"/>
                  </a:cubicBezTo>
                  <a:cubicBezTo>
                    <a:pt x="2124" y="719"/>
                    <a:pt x="2167" y="559"/>
                    <a:pt x="2354" y="526"/>
                  </a:cubicBezTo>
                  <a:cubicBezTo>
                    <a:pt x="2431" y="512"/>
                    <a:pt x="2494" y="506"/>
                    <a:pt x="2549" y="506"/>
                  </a:cubicBezTo>
                  <a:cubicBezTo>
                    <a:pt x="2806" y="506"/>
                    <a:pt x="2850" y="639"/>
                    <a:pt x="3112" y="727"/>
                  </a:cubicBezTo>
                  <a:cubicBezTo>
                    <a:pt x="3175" y="748"/>
                    <a:pt x="3234" y="757"/>
                    <a:pt x="3290" y="757"/>
                  </a:cubicBezTo>
                  <a:cubicBezTo>
                    <a:pt x="3525" y="757"/>
                    <a:pt x="3710" y="607"/>
                    <a:pt x="3939" y="607"/>
                  </a:cubicBezTo>
                  <a:cubicBezTo>
                    <a:pt x="3984" y="607"/>
                    <a:pt x="4031" y="613"/>
                    <a:pt x="4080" y="627"/>
                  </a:cubicBezTo>
                  <a:cubicBezTo>
                    <a:pt x="4378" y="711"/>
                    <a:pt x="4473" y="953"/>
                    <a:pt x="4766" y="953"/>
                  </a:cubicBezTo>
                  <a:cubicBezTo>
                    <a:pt x="4799" y="953"/>
                    <a:pt x="4834" y="950"/>
                    <a:pt x="4873" y="943"/>
                  </a:cubicBezTo>
                  <a:cubicBezTo>
                    <a:pt x="5027" y="916"/>
                    <a:pt x="4993" y="673"/>
                    <a:pt x="4842" y="673"/>
                  </a:cubicBezTo>
                  <a:cubicBezTo>
                    <a:pt x="4475" y="673"/>
                    <a:pt x="4194" y="312"/>
                    <a:pt x="3811" y="289"/>
                  </a:cubicBezTo>
                  <a:cubicBezTo>
                    <a:pt x="3799" y="288"/>
                    <a:pt x="3787" y="288"/>
                    <a:pt x="3775" y="288"/>
                  </a:cubicBezTo>
                  <a:cubicBezTo>
                    <a:pt x="3545" y="288"/>
                    <a:pt x="3642" y="451"/>
                    <a:pt x="3441" y="451"/>
                  </a:cubicBezTo>
                  <a:cubicBezTo>
                    <a:pt x="3373" y="451"/>
                    <a:pt x="3272" y="432"/>
                    <a:pt x="3112" y="382"/>
                  </a:cubicBezTo>
                  <a:cubicBezTo>
                    <a:pt x="3016" y="351"/>
                    <a:pt x="2932" y="262"/>
                    <a:pt x="2836" y="224"/>
                  </a:cubicBezTo>
                  <a:cubicBezTo>
                    <a:pt x="2704" y="173"/>
                    <a:pt x="2611" y="154"/>
                    <a:pt x="2470" y="154"/>
                  </a:cubicBezTo>
                  <a:cubicBezTo>
                    <a:pt x="2230" y="154"/>
                    <a:pt x="2025" y="280"/>
                    <a:pt x="1788" y="280"/>
                  </a:cubicBezTo>
                  <a:cubicBezTo>
                    <a:pt x="1727" y="280"/>
                    <a:pt x="1664" y="272"/>
                    <a:pt x="1598" y="251"/>
                  </a:cubicBezTo>
                  <a:cubicBezTo>
                    <a:pt x="1415" y="194"/>
                    <a:pt x="1287" y="81"/>
                    <a:pt x="1088" y="43"/>
                  </a:cubicBezTo>
                  <a:cubicBezTo>
                    <a:pt x="913" y="10"/>
                    <a:pt x="744"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8"/>
            <p:cNvSpPr/>
            <p:nvPr/>
          </p:nvSpPr>
          <p:spPr>
            <a:xfrm>
              <a:off x="1749850" y="3507625"/>
              <a:ext cx="128525" cy="44425"/>
            </a:xfrm>
            <a:custGeom>
              <a:avLst/>
              <a:gdLst/>
              <a:ahLst/>
              <a:cxnLst/>
              <a:rect l="l" t="t" r="r" b="b"/>
              <a:pathLst>
                <a:path w="5141" h="1777" extrusionOk="0">
                  <a:moveTo>
                    <a:pt x="497" y="0"/>
                  </a:moveTo>
                  <a:cubicBezTo>
                    <a:pt x="259" y="0"/>
                    <a:pt x="114" y="136"/>
                    <a:pt x="39" y="358"/>
                  </a:cubicBezTo>
                  <a:cubicBezTo>
                    <a:pt x="0" y="472"/>
                    <a:pt x="89" y="544"/>
                    <a:pt x="181" y="544"/>
                  </a:cubicBezTo>
                  <a:cubicBezTo>
                    <a:pt x="241" y="544"/>
                    <a:pt x="303" y="513"/>
                    <a:pt x="331" y="442"/>
                  </a:cubicBezTo>
                  <a:cubicBezTo>
                    <a:pt x="340" y="418"/>
                    <a:pt x="359" y="407"/>
                    <a:pt x="385" y="407"/>
                  </a:cubicBezTo>
                  <a:cubicBezTo>
                    <a:pt x="582" y="407"/>
                    <a:pt x="1188" y="1015"/>
                    <a:pt x="1350" y="1061"/>
                  </a:cubicBezTo>
                  <a:cubicBezTo>
                    <a:pt x="1423" y="1082"/>
                    <a:pt x="1486" y="1090"/>
                    <a:pt x="1543" y="1090"/>
                  </a:cubicBezTo>
                  <a:cubicBezTo>
                    <a:pt x="1723" y="1090"/>
                    <a:pt x="1843" y="1012"/>
                    <a:pt x="2027" y="1012"/>
                  </a:cubicBezTo>
                  <a:cubicBezTo>
                    <a:pt x="2116" y="1012"/>
                    <a:pt x="2219" y="1030"/>
                    <a:pt x="2352" y="1084"/>
                  </a:cubicBezTo>
                  <a:cubicBezTo>
                    <a:pt x="3166" y="1414"/>
                    <a:pt x="4032" y="1398"/>
                    <a:pt x="4877" y="1763"/>
                  </a:cubicBezTo>
                  <a:cubicBezTo>
                    <a:pt x="4899" y="1773"/>
                    <a:pt x="4921" y="1777"/>
                    <a:pt x="4941" y="1777"/>
                  </a:cubicBezTo>
                  <a:cubicBezTo>
                    <a:pt x="5064" y="1777"/>
                    <a:pt x="5140" y="1619"/>
                    <a:pt x="5015" y="1532"/>
                  </a:cubicBezTo>
                  <a:cubicBezTo>
                    <a:pt x="4523" y="1194"/>
                    <a:pt x="3944" y="1036"/>
                    <a:pt x="3352" y="992"/>
                  </a:cubicBezTo>
                  <a:cubicBezTo>
                    <a:pt x="2819" y="953"/>
                    <a:pt x="2447" y="579"/>
                    <a:pt x="1934" y="560"/>
                  </a:cubicBezTo>
                  <a:cubicBezTo>
                    <a:pt x="1922" y="559"/>
                    <a:pt x="1911" y="559"/>
                    <a:pt x="1901" y="559"/>
                  </a:cubicBezTo>
                  <a:cubicBezTo>
                    <a:pt x="1708" y="559"/>
                    <a:pt x="1772" y="637"/>
                    <a:pt x="1713" y="637"/>
                  </a:cubicBezTo>
                  <a:cubicBezTo>
                    <a:pt x="1678" y="637"/>
                    <a:pt x="1600" y="610"/>
                    <a:pt x="1403" y="523"/>
                  </a:cubicBezTo>
                  <a:cubicBezTo>
                    <a:pt x="771" y="245"/>
                    <a:pt x="1277" y="483"/>
                    <a:pt x="1005" y="276"/>
                  </a:cubicBezTo>
                  <a:cubicBezTo>
                    <a:pt x="854" y="161"/>
                    <a:pt x="759" y="20"/>
                    <a:pt x="551" y="2"/>
                  </a:cubicBezTo>
                  <a:cubicBezTo>
                    <a:pt x="533" y="1"/>
                    <a:pt x="515" y="0"/>
                    <a:pt x="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8"/>
            <p:cNvSpPr/>
            <p:nvPr/>
          </p:nvSpPr>
          <p:spPr>
            <a:xfrm>
              <a:off x="1671150" y="3544200"/>
              <a:ext cx="206275" cy="64925"/>
            </a:xfrm>
            <a:custGeom>
              <a:avLst/>
              <a:gdLst/>
              <a:ahLst/>
              <a:cxnLst/>
              <a:rect l="l" t="t" r="r" b="b"/>
              <a:pathLst>
                <a:path w="8251" h="2597" extrusionOk="0">
                  <a:moveTo>
                    <a:pt x="380" y="0"/>
                  </a:moveTo>
                  <a:cubicBezTo>
                    <a:pt x="202" y="0"/>
                    <a:pt x="56" y="92"/>
                    <a:pt x="14" y="365"/>
                  </a:cubicBezTo>
                  <a:cubicBezTo>
                    <a:pt x="0" y="452"/>
                    <a:pt x="65" y="509"/>
                    <a:pt x="130" y="509"/>
                  </a:cubicBezTo>
                  <a:cubicBezTo>
                    <a:pt x="173" y="509"/>
                    <a:pt x="215" y="485"/>
                    <a:pt x="236" y="429"/>
                  </a:cubicBezTo>
                  <a:cubicBezTo>
                    <a:pt x="263" y="352"/>
                    <a:pt x="317" y="322"/>
                    <a:pt x="386" y="322"/>
                  </a:cubicBezTo>
                  <a:cubicBezTo>
                    <a:pt x="641" y="322"/>
                    <a:pt x="1106" y="732"/>
                    <a:pt x="1265" y="787"/>
                  </a:cubicBezTo>
                  <a:cubicBezTo>
                    <a:pt x="1352" y="817"/>
                    <a:pt x="1438" y="829"/>
                    <a:pt x="1524" y="829"/>
                  </a:cubicBezTo>
                  <a:cubicBezTo>
                    <a:pt x="1679" y="829"/>
                    <a:pt x="1834" y="789"/>
                    <a:pt x="1987" y="744"/>
                  </a:cubicBezTo>
                  <a:cubicBezTo>
                    <a:pt x="2228" y="674"/>
                    <a:pt x="2428" y="637"/>
                    <a:pt x="2633" y="637"/>
                  </a:cubicBezTo>
                  <a:cubicBezTo>
                    <a:pt x="2830" y="637"/>
                    <a:pt x="3032" y="671"/>
                    <a:pt x="3277" y="744"/>
                  </a:cubicBezTo>
                  <a:cubicBezTo>
                    <a:pt x="3604" y="840"/>
                    <a:pt x="3714" y="829"/>
                    <a:pt x="4055" y="852"/>
                  </a:cubicBezTo>
                  <a:cubicBezTo>
                    <a:pt x="4487" y="882"/>
                    <a:pt x="4857" y="1124"/>
                    <a:pt x="5208" y="1371"/>
                  </a:cubicBezTo>
                  <a:cubicBezTo>
                    <a:pt x="5479" y="1562"/>
                    <a:pt x="5741" y="1949"/>
                    <a:pt x="6018" y="2111"/>
                  </a:cubicBezTo>
                  <a:cubicBezTo>
                    <a:pt x="6105" y="2161"/>
                    <a:pt x="6152" y="2176"/>
                    <a:pt x="6196" y="2176"/>
                  </a:cubicBezTo>
                  <a:cubicBezTo>
                    <a:pt x="6252" y="2176"/>
                    <a:pt x="6301" y="2151"/>
                    <a:pt x="6420" y="2147"/>
                  </a:cubicBezTo>
                  <a:cubicBezTo>
                    <a:pt x="6565" y="2143"/>
                    <a:pt x="6701" y="2138"/>
                    <a:pt x="6829" y="2138"/>
                  </a:cubicBezTo>
                  <a:cubicBezTo>
                    <a:pt x="7252" y="2138"/>
                    <a:pt x="7593" y="2201"/>
                    <a:pt x="7925" y="2596"/>
                  </a:cubicBezTo>
                  <a:lnTo>
                    <a:pt x="8228" y="2596"/>
                  </a:lnTo>
                  <a:cubicBezTo>
                    <a:pt x="8248" y="2556"/>
                    <a:pt x="8251" y="2508"/>
                    <a:pt x="8218" y="2465"/>
                  </a:cubicBezTo>
                  <a:cubicBezTo>
                    <a:pt x="8016" y="2191"/>
                    <a:pt x="7798" y="1984"/>
                    <a:pt x="7472" y="1857"/>
                  </a:cubicBezTo>
                  <a:cubicBezTo>
                    <a:pt x="7288" y="1784"/>
                    <a:pt x="7084" y="1742"/>
                    <a:pt x="6884" y="1742"/>
                  </a:cubicBezTo>
                  <a:cubicBezTo>
                    <a:pt x="6856" y="1742"/>
                    <a:pt x="6829" y="1743"/>
                    <a:pt x="6801" y="1744"/>
                  </a:cubicBezTo>
                  <a:cubicBezTo>
                    <a:pt x="6699" y="1751"/>
                    <a:pt x="6487" y="1844"/>
                    <a:pt x="6370" y="1844"/>
                  </a:cubicBezTo>
                  <a:cubicBezTo>
                    <a:pt x="6359" y="1844"/>
                    <a:pt x="6350" y="1843"/>
                    <a:pt x="6341" y="1842"/>
                  </a:cubicBezTo>
                  <a:cubicBezTo>
                    <a:pt x="5970" y="1774"/>
                    <a:pt x="5526" y="1170"/>
                    <a:pt x="5184" y="941"/>
                  </a:cubicBezTo>
                  <a:cubicBezTo>
                    <a:pt x="4809" y="691"/>
                    <a:pt x="4510" y="526"/>
                    <a:pt x="4061" y="500"/>
                  </a:cubicBezTo>
                  <a:cubicBezTo>
                    <a:pt x="3664" y="477"/>
                    <a:pt x="3456" y="376"/>
                    <a:pt x="3088" y="266"/>
                  </a:cubicBezTo>
                  <a:cubicBezTo>
                    <a:pt x="2950" y="224"/>
                    <a:pt x="2850" y="196"/>
                    <a:pt x="2709" y="193"/>
                  </a:cubicBezTo>
                  <a:cubicBezTo>
                    <a:pt x="2704" y="193"/>
                    <a:pt x="2698" y="193"/>
                    <a:pt x="2693" y="193"/>
                  </a:cubicBezTo>
                  <a:cubicBezTo>
                    <a:pt x="2220" y="193"/>
                    <a:pt x="1959" y="433"/>
                    <a:pt x="1602" y="433"/>
                  </a:cubicBezTo>
                  <a:cubicBezTo>
                    <a:pt x="1443" y="433"/>
                    <a:pt x="1266" y="385"/>
                    <a:pt x="1042" y="247"/>
                  </a:cubicBezTo>
                  <a:cubicBezTo>
                    <a:pt x="866" y="139"/>
                    <a:pt x="59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8"/>
            <p:cNvSpPr/>
            <p:nvPr/>
          </p:nvSpPr>
          <p:spPr>
            <a:xfrm>
              <a:off x="1598800" y="3594875"/>
              <a:ext cx="153875" cy="14275"/>
            </a:xfrm>
            <a:custGeom>
              <a:avLst/>
              <a:gdLst/>
              <a:ahLst/>
              <a:cxnLst/>
              <a:rect l="l" t="t" r="r" b="b"/>
              <a:pathLst>
                <a:path w="6155" h="571" extrusionOk="0">
                  <a:moveTo>
                    <a:pt x="955" y="0"/>
                  </a:moveTo>
                  <a:cubicBezTo>
                    <a:pt x="892" y="0"/>
                    <a:pt x="824" y="8"/>
                    <a:pt x="748" y="27"/>
                  </a:cubicBezTo>
                  <a:cubicBezTo>
                    <a:pt x="437" y="104"/>
                    <a:pt x="316" y="168"/>
                    <a:pt x="118" y="168"/>
                  </a:cubicBezTo>
                  <a:cubicBezTo>
                    <a:pt x="82" y="168"/>
                    <a:pt x="43" y="166"/>
                    <a:pt x="1" y="161"/>
                  </a:cubicBezTo>
                  <a:lnTo>
                    <a:pt x="1" y="536"/>
                  </a:lnTo>
                  <a:cubicBezTo>
                    <a:pt x="54" y="541"/>
                    <a:pt x="110" y="544"/>
                    <a:pt x="168" y="544"/>
                  </a:cubicBezTo>
                  <a:cubicBezTo>
                    <a:pt x="219" y="544"/>
                    <a:pt x="271" y="541"/>
                    <a:pt x="327" y="536"/>
                  </a:cubicBezTo>
                  <a:cubicBezTo>
                    <a:pt x="447" y="523"/>
                    <a:pt x="552" y="473"/>
                    <a:pt x="669" y="453"/>
                  </a:cubicBezTo>
                  <a:cubicBezTo>
                    <a:pt x="921" y="411"/>
                    <a:pt x="1060" y="396"/>
                    <a:pt x="1140" y="396"/>
                  </a:cubicBezTo>
                  <a:cubicBezTo>
                    <a:pt x="1346" y="396"/>
                    <a:pt x="1146" y="500"/>
                    <a:pt x="1488" y="509"/>
                  </a:cubicBezTo>
                  <a:cubicBezTo>
                    <a:pt x="1507" y="509"/>
                    <a:pt x="1526" y="509"/>
                    <a:pt x="1545" y="509"/>
                  </a:cubicBezTo>
                  <a:cubicBezTo>
                    <a:pt x="2068" y="509"/>
                    <a:pt x="2554" y="335"/>
                    <a:pt x="3089" y="327"/>
                  </a:cubicBezTo>
                  <a:cubicBezTo>
                    <a:pt x="3118" y="327"/>
                    <a:pt x="3146" y="327"/>
                    <a:pt x="3175" y="327"/>
                  </a:cubicBezTo>
                  <a:cubicBezTo>
                    <a:pt x="3783" y="327"/>
                    <a:pt x="4405" y="422"/>
                    <a:pt x="5019" y="571"/>
                  </a:cubicBezTo>
                  <a:lnTo>
                    <a:pt x="6155" y="571"/>
                  </a:lnTo>
                  <a:cubicBezTo>
                    <a:pt x="5291" y="283"/>
                    <a:pt x="4393" y="78"/>
                    <a:pt x="3490" y="31"/>
                  </a:cubicBezTo>
                  <a:cubicBezTo>
                    <a:pt x="3447" y="29"/>
                    <a:pt x="3405" y="28"/>
                    <a:pt x="3364" y="28"/>
                  </a:cubicBezTo>
                  <a:cubicBezTo>
                    <a:pt x="2863" y="28"/>
                    <a:pt x="2414" y="182"/>
                    <a:pt x="1921" y="208"/>
                  </a:cubicBezTo>
                  <a:cubicBezTo>
                    <a:pt x="1901" y="209"/>
                    <a:pt x="1882" y="210"/>
                    <a:pt x="1864" y="210"/>
                  </a:cubicBezTo>
                  <a:cubicBezTo>
                    <a:pt x="1472" y="210"/>
                    <a:pt x="1281"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8"/>
            <p:cNvSpPr/>
            <p:nvPr/>
          </p:nvSpPr>
          <p:spPr>
            <a:xfrm>
              <a:off x="1918500" y="3304825"/>
              <a:ext cx="155300" cy="134775"/>
            </a:xfrm>
            <a:custGeom>
              <a:avLst/>
              <a:gdLst/>
              <a:ahLst/>
              <a:cxnLst/>
              <a:rect l="l" t="t" r="r" b="b"/>
              <a:pathLst>
                <a:path w="6212" h="5391" extrusionOk="0">
                  <a:moveTo>
                    <a:pt x="6092" y="1"/>
                  </a:moveTo>
                  <a:cubicBezTo>
                    <a:pt x="6061" y="1"/>
                    <a:pt x="6029" y="15"/>
                    <a:pt x="6008" y="48"/>
                  </a:cubicBezTo>
                  <a:cubicBezTo>
                    <a:pt x="5773" y="416"/>
                    <a:pt x="5286" y="505"/>
                    <a:pt x="4955" y="757"/>
                  </a:cubicBezTo>
                  <a:cubicBezTo>
                    <a:pt x="4506" y="1097"/>
                    <a:pt x="4128" y="1504"/>
                    <a:pt x="3658" y="1824"/>
                  </a:cubicBezTo>
                  <a:cubicBezTo>
                    <a:pt x="3316" y="2055"/>
                    <a:pt x="2906" y="2218"/>
                    <a:pt x="2588" y="2483"/>
                  </a:cubicBezTo>
                  <a:cubicBezTo>
                    <a:pt x="2338" y="2692"/>
                    <a:pt x="2203" y="2966"/>
                    <a:pt x="1970" y="3181"/>
                  </a:cubicBezTo>
                  <a:cubicBezTo>
                    <a:pt x="1862" y="3281"/>
                    <a:pt x="1688" y="3350"/>
                    <a:pt x="1612" y="3486"/>
                  </a:cubicBezTo>
                  <a:cubicBezTo>
                    <a:pt x="1460" y="3755"/>
                    <a:pt x="1536" y="3879"/>
                    <a:pt x="1214" y="4059"/>
                  </a:cubicBezTo>
                  <a:cubicBezTo>
                    <a:pt x="857" y="4256"/>
                    <a:pt x="713" y="4329"/>
                    <a:pt x="706" y="4727"/>
                  </a:cubicBezTo>
                  <a:cubicBezTo>
                    <a:pt x="664" y="4716"/>
                    <a:pt x="623" y="4710"/>
                    <a:pt x="584" y="4710"/>
                  </a:cubicBezTo>
                  <a:cubicBezTo>
                    <a:pt x="235" y="4710"/>
                    <a:pt x="0" y="5125"/>
                    <a:pt x="410" y="5381"/>
                  </a:cubicBezTo>
                  <a:cubicBezTo>
                    <a:pt x="420" y="5388"/>
                    <a:pt x="430" y="5390"/>
                    <a:pt x="439" y="5390"/>
                  </a:cubicBezTo>
                  <a:cubicBezTo>
                    <a:pt x="480" y="5390"/>
                    <a:pt x="513" y="5342"/>
                    <a:pt x="491" y="5302"/>
                  </a:cubicBezTo>
                  <a:cubicBezTo>
                    <a:pt x="575" y="5200"/>
                    <a:pt x="660" y="5099"/>
                    <a:pt x="745" y="4997"/>
                  </a:cubicBezTo>
                  <a:cubicBezTo>
                    <a:pt x="769" y="5017"/>
                    <a:pt x="800" y="5027"/>
                    <a:pt x="831" y="5027"/>
                  </a:cubicBezTo>
                  <a:cubicBezTo>
                    <a:pt x="891" y="5027"/>
                    <a:pt x="949" y="4991"/>
                    <a:pt x="945" y="4918"/>
                  </a:cubicBezTo>
                  <a:cubicBezTo>
                    <a:pt x="899" y="4131"/>
                    <a:pt x="1492" y="4515"/>
                    <a:pt x="1720" y="4112"/>
                  </a:cubicBezTo>
                  <a:cubicBezTo>
                    <a:pt x="1793" y="3980"/>
                    <a:pt x="1707" y="3824"/>
                    <a:pt x="1790" y="3692"/>
                  </a:cubicBezTo>
                  <a:cubicBezTo>
                    <a:pt x="1842" y="3609"/>
                    <a:pt x="2000" y="3548"/>
                    <a:pt x="2072" y="3487"/>
                  </a:cubicBezTo>
                  <a:cubicBezTo>
                    <a:pt x="2323" y="3272"/>
                    <a:pt x="2439" y="3007"/>
                    <a:pt x="2676" y="2772"/>
                  </a:cubicBezTo>
                  <a:cubicBezTo>
                    <a:pt x="3283" y="2168"/>
                    <a:pt x="4158" y="1829"/>
                    <a:pt x="4811" y="1243"/>
                  </a:cubicBezTo>
                  <a:cubicBezTo>
                    <a:pt x="5140" y="950"/>
                    <a:pt x="5504" y="800"/>
                    <a:pt x="5862" y="567"/>
                  </a:cubicBezTo>
                  <a:cubicBezTo>
                    <a:pt x="6064" y="437"/>
                    <a:pt x="6129" y="354"/>
                    <a:pt x="6191" y="126"/>
                  </a:cubicBezTo>
                  <a:cubicBezTo>
                    <a:pt x="6211" y="53"/>
                    <a:pt x="6153" y="1"/>
                    <a:pt x="6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8"/>
            <p:cNvSpPr/>
            <p:nvPr/>
          </p:nvSpPr>
          <p:spPr>
            <a:xfrm>
              <a:off x="2101575" y="3131200"/>
              <a:ext cx="343250" cy="142425"/>
            </a:xfrm>
            <a:custGeom>
              <a:avLst/>
              <a:gdLst/>
              <a:ahLst/>
              <a:cxnLst/>
              <a:rect l="l" t="t" r="r" b="b"/>
              <a:pathLst>
                <a:path w="13730" h="5697" extrusionOk="0">
                  <a:moveTo>
                    <a:pt x="13471" y="0"/>
                  </a:moveTo>
                  <a:cubicBezTo>
                    <a:pt x="13469" y="0"/>
                    <a:pt x="13468" y="0"/>
                    <a:pt x="13466" y="0"/>
                  </a:cubicBezTo>
                  <a:cubicBezTo>
                    <a:pt x="12362" y="22"/>
                    <a:pt x="11289" y="341"/>
                    <a:pt x="10255" y="710"/>
                  </a:cubicBezTo>
                  <a:cubicBezTo>
                    <a:pt x="9689" y="914"/>
                    <a:pt x="9128" y="1138"/>
                    <a:pt x="8565" y="1353"/>
                  </a:cubicBezTo>
                  <a:cubicBezTo>
                    <a:pt x="8226" y="1482"/>
                    <a:pt x="7422" y="1922"/>
                    <a:pt x="6938" y="1922"/>
                  </a:cubicBezTo>
                  <a:cubicBezTo>
                    <a:pt x="6844" y="1922"/>
                    <a:pt x="6762" y="1905"/>
                    <a:pt x="6698" y="1866"/>
                  </a:cubicBezTo>
                  <a:cubicBezTo>
                    <a:pt x="6674" y="1852"/>
                    <a:pt x="6643" y="1844"/>
                    <a:pt x="6613" y="1844"/>
                  </a:cubicBezTo>
                  <a:cubicBezTo>
                    <a:pt x="6586" y="1844"/>
                    <a:pt x="6559" y="1850"/>
                    <a:pt x="6538" y="1865"/>
                  </a:cubicBezTo>
                  <a:cubicBezTo>
                    <a:pt x="5971" y="2261"/>
                    <a:pt x="5344" y="2878"/>
                    <a:pt x="4710" y="3147"/>
                  </a:cubicBezTo>
                  <a:cubicBezTo>
                    <a:pt x="4138" y="3388"/>
                    <a:pt x="3639" y="3202"/>
                    <a:pt x="3125" y="3568"/>
                  </a:cubicBezTo>
                  <a:cubicBezTo>
                    <a:pt x="2697" y="3869"/>
                    <a:pt x="2374" y="4409"/>
                    <a:pt x="1821" y="4459"/>
                  </a:cubicBezTo>
                  <a:cubicBezTo>
                    <a:pt x="1797" y="4461"/>
                    <a:pt x="1775" y="4462"/>
                    <a:pt x="1753" y="4462"/>
                  </a:cubicBezTo>
                  <a:cubicBezTo>
                    <a:pt x="1659" y="4462"/>
                    <a:pt x="1579" y="4446"/>
                    <a:pt x="1498" y="4446"/>
                  </a:cubicBezTo>
                  <a:cubicBezTo>
                    <a:pt x="1435" y="4446"/>
                    <a:pt x="1372" y="4455"/>
                    <a:pt x="1302" y="4490"/>
                  </a:cubicBezTo>
                  <a:cubicBezTo>
                    <a:pt x="1117" y="4582"/>
                    <a:pt x="970" y="4933"/>
                    <a:pt x="725" y="4933"/>
                  </a:cubicBezTo>
                  <a:cubicBezTo>
                    <a:pt x="635" y="4933"/>
                    <a:pt x="533" y="4886"/>
                    <a:pt x="411" y="4763"/>
                  </a:cubicBezTo>
                  <a:cubicBezTo>
                    <a:pt x="382" y="4735"/>
                    <a:pt x="343" y="4721"/>
                    <a:pt x="304" y="4721"/>
                  </a:cubicBezTo>
                  <a:cubicBezTo>
                    <a:pt x="253" y="4721"/>
                    <a:pt x="203" y="4744"/>
                    <a:pt x="178" y="4791"/>
                  </a:cubicBezTo>
                  <a:cubicBezTo>
                    <a:pt x="1" y="5124"/>
                    <a:pt x="35" y="5380"/>
                    <a:pt x="275" y="5664"/>
                  </a:cubicBezTo>
                  <a:cubicBezTo>
                    <a:pt x="295" y="5687"/>
                    <a:pt x="320" y="5697"/>
                    <a:pt x="345" y="5697"/>
                  </a:cubicBezTo>
                  <a:cubicBezTo>
                    <a:pt x="419" y="5697"/>
                    <a:pt x="495" y="5611"/>
                    <a:pt x="445" y="5535"/>
                  </a:cubicBezTo>
                  <a:cubicBezTo>
                    <a:pt x="442" y="5409"/>
                    <a:pt x="440" y="5284"/>
                    <a:pt x="438" y="5158"/>
                  </a:cubicBezTo>
                  <a:lnTo>
                    <a:pt x="438" y="5158"/>
                  </a:lnTo>
                  <a:cubicBezTo>
                    <a:pt x="535" y="5211"/>
                    <a:pt x="642" y="5242"/>
                    <a:pt x="753" y="5242"/>
                  </a:cubicBezTo>
                  <a:cubicBezTo>
                    <a:pt x="832" y="5242"/>
                    <a:pt x="914" y="5227"/>
                    <a:pt x="996" y="5192"/>
                  </a:cubicBezTo>
                  <a:cubicBezTo>
                    <a:pt x="1200" y="5105"/>
                    <a:pt x="1283" y="4933"/>
                    <a:pt x="1491" y="4848"/>
                  </a:cubicBezTo>
                  <a:cubicBezTo>
                    <a:pt x="1721" y="4756"/>
                    <a:pt x="1956" y="4804"/>
                    <a:pt x="2193" y="4706"/>
                  </a:cubicBezTo>
                  <a:cubicBezTo>
                    <a:pt x="2584" y="4547"/>
                    <a:pt x="2848" y="4182"/>
                    <a:pt x="3165" y="3922"/>
                  </a:cubicBezTo>
                  <a:cubicBezTo>
                    <a:pt x="3678" y="3503"/>
                    <a:pt x="4309" y="3764"/>
                    <a:pt x="4861" y="3412"/>
                  </a:cubicBezTo>
                  <a:cubicBezTo>
                    <a:pt x="5397" y="3071"/>
                    <a:pt x="6059" y="2342"/>
                    <a:pt x="6692" y="2236"/>
                  </a:cubicBezTo>
                  <a:cubicBezTo>
                    <a:pt x="6722" y="2231"/>
                    <a:pt x="6753" y="2229"/>
                    <a:pt x="6786" y="2229"/>
                  </a:cubicBezTo>
                  <a:cubicBezTo>
                    <a:pt x="6848" y="2229"/>
                    <a:pt x="6914" y="2235"/>
                    <a:pt x="6979" y="2235"/>
                  </a:cubicBezTo>
                  <a:cubicBezTo>
                    <a:pt x="7023" y="2235"/>
                    <a:pt x="7068" y="2232"/>
                    <a:pt x="7110" y="2223"/>
                  </a:cubicBezTo>
                  <a:cubicBezTo>
                    <a:pt x="7485" y="2145"/>
                    <a:pt x="7855" y="1954"/>
                    <a:pt x="8215" y="1824"/>
                  </a:cubicBezTo>
                  <a:cubicBezTo>
                    <a:pt x="9930" y="1208"/>
                    <a:pt x="11629" y="555"/>
                    <a:pt x="13459" y="403"/>
                  </a:cubicBezTo>
                  <a:cubicBezTo>
                    <a:pt x="13710" y="382"/>
                    <a:pt x="13729" y="0"/>
                    <a:pt x="13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8"/>
            <p:cNvSpPr/>
            <p:nvPr/>
          </p:nvSpPr>
          <p:spPr>
            <a:xfrm>
              <a:off x="1940100" y="3295950"/>
              <a:ext cx="209150" cy="196300"/>
            </a:xfrm>
            <a:custGeom>
              <a:avLst/>
              <a:gdLst/>
              <a:ahLst/>
              <a:cxnLst/>
              <a:rect l="l" t="t" r="r" b="b"/>
              <a:pathLst>
                <a:path w="8366" h="7852" extrusionOk="0">
                  <a:moveTo>
                    <a:pt x="8190" y="1"/>
                  </a:moveTo>
                  <a:cubicBezTo>
                    <a:pt x="8172" y="1"/>
                    <a:pt x="8153" y="5"/>
                    <a:pt x="8133" y="14"/>
                  </a:cubicBezTo>
                  <a:cubicBezTo>
                    <a:pt x="6943" y="533"/>
                    <a:pt x="5842" y="1489"/>
                    <a:pt x="4947" y="2414"/>
                  </a:cubicBezTo>
                  <a:cubicBezTo>
                    <a:pt x="4445" y="2932"/>
                    <a:pt x="3716" y="3246"/>
                    <a:pt x="3734" y="3997"/>
                  </a:cubicBezTo>
                  <a:cubicBezTo>
                    <a:pt x="3634" y="3955"/>
                    <a:pt x="3534" y="3914"/>
                    <a:pt x="3434" y="3872"/>
                  </a:cubicBezTo>
                  <a:cubicBezTo>
                    <a:pt x="3412" y="3862"/>
                    <a:pt x="3390" y="3858"/>
                    <a:pt x="3368" y="3858"/>
                  </a:cubicBezTo>
                  <a:cubicBezTo>
                    <a:pt x="3316" y="3858"/>
                    <a:pt x="3268" y="3884"/>
                    <a:pt x="3252" y="3943"/>
                  </a:cubicBezTo>
                  <a:cubicBezTo>
                    <a:pt x="3224" y="4043"/>
                    <a:pt x="3129" y="4614"/>
                    <a:pt x="3052" y="4679"/>
                  </a:cubicBezTo>
                  <a:cubicBezTo>
                    <a:pt x="3012" y="4712"/>
                    <a:pt x="3000" y="4722"/>
                    <a:pt x="2996" y="4722"/>
                  </a:cubicBezTo>
                  <a:cubicBezTo>
                    <a:pt x="2991" y="4722"/>
                    <a:pt x="2997" y="4708"/>
                    <a:pt x="2975" y="4708"/>
                  </a:cubicBezTo>
                  <a:cubicBezTo>
                    <a:pt x="2963" y="4708"/>
                    <a:pt x="2942" y="4712"/>
                    <a:pt x="2905" y="4726"/>
                  </a:cubicBezTo>
                  <a:cubicBezTo>
                    <a:pt x="2742" y="4787"/>
                    <a:pt x="2569" y="4713"/>
                    <a:pt x="2388" y="4837"/>
                  </a:cubicBezTo>
                  <a:cubicBezTo>
                    <a:pt x="2242" y="4939"/>
                    <a:pt x="2168" y="5071"/>
                    <a:pt x="2100" y="5233"/>
                  </a:cubicBezTo>
                  <a:cubicBezTo>
                    <a:pt x="1958" y="5579"/>
                    <a:pt x="2036" y="5732"/>
                    <a:pt x="1842" y="5732"/>
                  </a:cubicBezTo>
                  <a:cubicBezTo>
                    <a:pt x="1766" y="5732"/>
                    <a:pt x="1648" y="5708"/>
                    <a:pt x="1458" y="5663"/>
                  </a:cubicBezTo>
                  <a:cubicBezTo>
                    <a:pt x="1448" y="5661"/>
                    <a:pt x="1438" y="5660"/>
                    <a:pt x="1428" y="5660"/>
                  </a:cubicBezTo>
                  <a:cubicBezTo>
                    <a:pt x="1369" y="5660"/>
                    <a:pt x="1316" y="5704"/>
                    <a:pt x="1314" y="5769"/>
                  </a:cubicBezTo>
                  <a:cubicBezTo>
                    <a:pt x="1302" y="6423"/>
                    <a:pt x="688" y="6836"/>
                    <a:pt x="584" y="7446"/>
                  </a:cubicBezTo>
                  <a:cubicBezTo>
                    <a:pt x="490" y="7338"/>
                    <a:pt x="395" y="7228"/>
                    <a:pt x="302" y="7120"/>
                  </a:cubicBezTo>
                  <a:cubicBezTo>
                    <a:pt x="280" y="7083"/>
                    <a:pt x="242" y="7064"/>
                    <a:pt x="204" y="7064"/>
                  </a:cubicBezTo>
                  <a:cubicBezTo>
                    <a:pt x="167" y="7064"/>
                    <a:pt x="130" y="7082"/>
                    <a:pt x="108" y="7119"/>
                  </a:cubicBezTo>
                  <a:cubicBezTo>
                    <a:pt x="0" y="7302"/>
                    <a:pt x="1" y="7290"/>
                    <a:pt x="46" y="7501"/>
                  </a:cubicBezTo>
                  <a:cubicBezTo>
                    <a:pt x="54" y="7539"/>
                    <a:pt x="80" y="7555"/>
                    <a:pt x="108" y="7555"/>
                  </a:cubicBezTo>
                  <a:cubicBezTo>
                    <a:pt x="144" y="7555"/>
                    <a:pt x="183" y="7528"/>
                    <a:pt x="189" y="7485"/>
                  </a:cubicBezTo>
                  <a:cubicBezTo>
                    <a:pt x="199" y="7463"/>
                    <a:pt x="208" y="7442"/>
                    <a:pt x="218" y="7420"/>
                  </a:cubicBezTo>
                  <a:cubicBezTo>
                    <a:pt x="326" y="7584"/>
                    <a:pt x="450" y="7701"/>
                    <a:pt x="632" y="7834"/>
                  </a:cubicBezTo>
                  <a:cubicBezTo>
                    <a:pt x="648" y="7846"/>
                    <a:pt x="667" y="7851"/>
                    <a:pt x="687" y="7851"/>
                  </a:cubicBezTo>
                  <a:cubicBezTo>
                    <a:pt x="748" y="7851"/>
                    <a:pt x="812" y="7800"/>
                    <a:pt x="806" y="7737"/>
                  </a:cubicBezTo>
                  <a:cubicBezTo>
                    <a:pt x="759" y="7186"/>
                    <a:pt x="1182" y="6836"/>
                    <a:pt x="1393" y="6376"/>
                  </a:cubicBezTo>
                  <a:cubicBezTo>
                    <a:pt x="1534" y="6068"/>
                    <a:pt x="1538" y="5960"/>
                    <a:pt x="1675" y="5960"/>
                  </a:cubicBezTo>
                  <a:cubicBezTo>
                    <a:pt x="1754" y="5960"/>
                    <a:pt x="1878" y="5996"/>
                    <a:pt x="2099" y="6050"/>
                  </a:cubicBezTo>
                  <a:cubicBezTo>
                    <a:pt x="2109" y="6053"/>
                    <a:pt x="2119" y="6054"/>
                    <a:pt x="2128" y="6054"/>
                  </a:cubicBezTo>
                  <a:cubicBezTo>
                    <a:pt x="2190" y="6054"/>
                    <a:pt x="2244" y="6007"/>
                    <a:pt x="2245" y="5942"/>
                  </a:cubicBezTo>
                  <a:cubicBezTo>
                    <a:pt x="2202" y="5497"/>
                    <a:pt x="2465" y="5202"/>
                    <a:pt x="3035" y="5055"/>
                  </a:cubicBezTo>
                  <a:cubicBezTo>
                    <a:pt x="3052" y="5067"/>
                    <a:pt x="3071" y="5073"/>
                    <a:pt x="3090" y="5073"/>
                  </a:cubicBezTo>
                  <a:cubicBezTo>
                    <a:pt x="3141" y="5073"/>
                    <a:pt x="3193" y="5035"/>
                    <a:pt x="3206" y="4987"/>
                  </a:cubicBezTo>
                  <a:cubicBezTo>
                    <a:pt x="3307" y="4626"/>
                    <a:pt x="3305" y="4241"/>
                    <a:pt x="3600" y="4241"/>
                  </a:cubicBezTo>
                  <a:cubicBezTo>
                    <a:pt x="3664" y="4241"/>
                    <a:pt x="3743" y="4259"/>
                    <a:pt x="3839" y="4300"/>
                  </a:cubicBezTo>
                  <a:cubicBezTo>
                    <a:pt x="3852" y="4306"/>
                    <a:pt x="3865" y="4308"/>
                    <a:pt x="3878" y="4308"/>
                  </a:cubicBezTo>
                  <a:cubicBezTo>
                    <a:pt x="3949" y="4308"/>
                    <a:pt x="4001" y="4223"/>
                    <a:pt x="3988" y="4156"/>
                  </a:cubicBezTo>
                  <a:cubicBezTo>
                    <a:pt x="3850" y="3393"/>
                    <a:pt x="4346" y="3350"/>
                    <a:pt x="4740" y="3020"/>
                  </a:cubicBezTo>
                  <a:cubicBezTo>
                    <a:pt x="5090" y="2724"/>
                    <a:pt x="5385" y="2345"/>
                    <a:pt x="5728" y="2037"/>
                  </a:cubicBezTo>
                  <a:cubicBezTo>
                    <a:pt x="6514" y="1331"/>
                    <a:pt x="7394" y="822"/>
                    <a:pt x="8253" y="226"/>
                  </a:cubicBezTo>
                  <a:cubicBezTo>
                    <a:pt x="8366" y="148"/>
                    <a:pt x="8302" y="1"/>
                    <a:pt x="8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8"/>
            <p:cNvSpPr/>
            <p:nvPr/>
          </p:nvSpPr>
          <p:spPr>
            <a:xfrm>
              <a:off x="2185475" y="3177325"/>
              <a:ext cx="279375" cy="110575"/>
            </a:xfrm>
            <a:custGeom>
              <a:avLst/>
              <a:gdLst/>
              <a:ahLst/>
              <a:cxnLst/>
              <a:rect l="l" t="t" r="r" b="b"/>
              <a:pathLst>
                <a:path w="11175" h="4423" extrusionOk="0">
                  <a:moveTo>
                    <a:pt x="10986" y="0"/>
                  </a:moveTo>
                  <a:cubicBezTo>
                    <a:pt x="10980" y="0"/>
                    <a:pt x="10974" y="0"/>
                    <a:pt x="10967" y="1"/>
                  </a:cubicBezTo>
                  <a:cubicBezTo>
                    <a:pt x="9945" y="115"/>
                    <a:pt x="8752" y="255"/>
                    <a:pt x="7774" y="573"/>
                  </a:cubicBezTo>
                  <a:cubicBezTo>
                    <a:pt x="7342" y="714"/>
                    <a:pt x="7078" y="1025"/>
                    <a:pt x="6628" y="1144"/>
                  </a:cubicBezTo>
                  <a:cubicBezTo>
                    <a:pt x="6095" y="1283"/>
                    <a:pt x="5573" y="1426"/>
                    <a:pt x="5045" y="1600"/>
                  </a:cubicBezTo>
                  <a:cubicBezTo>
                    <a:pt x="4226" y="1869"/>
                    <a:pt x="3290" y="2085"/>
                    <a:pt x="2614" y="2652"/>
                  </a:cubicBezTo>
                  <a:cubicBezTo>
                    <a:pt x="2457" y="2781"/>
                    <a:pt x="2350" y="2969"/>
                    <a:pt x="2200" y="3095"/>
                  </a:cubicBezTo>
                  <a:cubicBezTo>
                    <a:pt x="1997" y="3266"/>
                    <a:pt x="1921" y="3306"/>
                    <a:pt x="1875" y="3306"/>
                  </a:cubicBezTo>
                  <a:cubicBezTo>
                    <a:pt x="1833" y="3306"/>
                    <a:pt x="1815" y="3275"/>
                    <a:pt x="1752" y="3275"/>
                  </a:cubicBezTo>
                  <a:cubicBezTo>
                    <a:pt x="1725" y="3275"/>
                    <a:pt x="1690" y="3281"/>
                    <a:pt x="1642" y="3297"/>
                  </a:cubicBezTo>
                  <a:cubicBezTo>
                    <a:pt x="1425" y="3368"/>
                    <a:pt x="1010" y="3658"/>
                    <a:pt x="724" y="3658"/>
                  </a:cubicBezTo>
                  <a:cubicBezTo>
                    <a:pt x="632" y="3658"/>
                    <a:pt x="554" y="3628"/>
                    <a:pt x="499" y="3551"/>
                  </a:cubicBezTo>
                  <a:cubicBezTo>
                    <a:pt x="472" y="3514"/>
                    <a:pt x="424" y="3486"/>
                    <a:pt x="377" y="3486"/>
                  </a:cubicBezTo>
                  <a:cubicBezTo>
                    <a:pt x="347" y="3486"/>
                    <a:pt x="318" y="3497"/>
                    <a:pt x="296" y="3524"/>
                  </a:cubicBezTo>
                  <a:cubicBezTo>
                    <a:pt x="84" y="3782"/>
                    <a:pt x="3" y="3988"/>
                    <a:pt x="0" y="4323"/>
                  </a:cubicBezTo>
                  <a:cubicBezTo>
                    <a:pt x="0" y="4389"/>
                    <a:pt x="49" y="4422"/>
                    <a:pt x="99" y="4422"/>
                  </a:cubicBezTo>
                  <a:cubicBezTo>
                    <a:pt x="148" y="4422"/>
                    <a:pt x="198" y="4391"/>
                    <a:pt x="203" y="4327"/>
                  </a:cubicBezTo>
                  <a:lnTo>
                    <a:pt x="410" y="3859"/>
                  </a:lnTo>
                  <a:cubicBezTo>
                    <a:pt x="515" y="3973"/>
                    <a:pt x="645" y="4050"/>
                    <a:pt x="825" y="4062"/>
                  </a:cubicBezTo>
                  <a:cubicBezTo>
                    <a:pt x="839" y="4063"/>
                    <a:pt x="853" y="4063"/>
                    <a:pt x="866" y="4063"/>
                  </a:cubicBezTo>
                  <a:cubicBezTo>
                    <a:pt x="1243" y="4063"/>
                    <a:pt x="1376" y="3710"/>
                    <a:pt x="1731" y="3633"/>
                  </a:cubicBezTo>
                  <a:cubicBezTo>
                    <a:pt x="2012" y="3571"/>
                    <a:pt x="2078" y="3681"/>
                    <a:pt x="2329" y="3458"/>
                  </a:cubicBezTo>
                  <a:cubicBezTo>
                    <a:pt x="2556" y="3255"/>
                    <a:pt x="2678" y="3018"/>
                    <a:pt x="2926" y="2834"/>
                  </a:cubicBezTo>
                  <a:cubicBezTo>
                    <a:pt x="3236" y="2607"/>
                    <a:pt x="3574" y="2460"/>
                    <a:pt x="3935" y="2328"/>
                  </a:cubicBezTo>
                  <a:cubicBezTo>
                    <a:pt x="4569" y="2096"/>
                    <a:pt x="5224" y="1902"/>
                    <a:pt x="5869" y="1698"/>
                  </a:cubicBezTo>
                  <a:cubicBezTo>
                    <a:pt x="6341" y="1550"/>
                    <a:pt x="6845" y="1583"/>
                    <a:pt x="7275" y="1366"/>
                  </a:cubicBezTo>
                  <a:cubicBezTo>
                    <a:pt x="7539" y="1230"/>
                    <a:pt x="7430" y="1106"/>
                    <a:pt x="7866" y="930"/>
                  </a:cubicBezTo>
                  <a:cubicBezTo>
                    <a:pt x="8195" y="799"/>
                    <a:pt x="8625" y="783"/>
                    <a:pt x="8972" y="721"/>
                  </a:cubicBezTo>
                  <a:cubicBezTo>
                    <a:pt x="9650" y="596"/>
                    <a:pt x="10338" y="503"/>
                    <a:pt x="11005" y="331"/>
                  </a:cubicBezTo>
                  <a:cubicBezTo>
                    <a:pt x="11175" y="287"/>
                    <a:pt x="11160" y="0"/>
                    <a:pt x="10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8"/>
            <p:cNvSpPr/>
            <p:nvPr/>
          </p:nvSpPr>
          <p:spPr>
            <a:xfrm>
              <a:off x="1949725" y="3457075"/>
              <a:ext cx="87900" cy="90350"/>
            </a:xfrm>
            <a:custGeom>
              <a:avLst/>
              <a:gdLst/>
              <a:ahLst/>
              <a:cxnLst/>
              <a:rect l="l" t="t" r="r" b="b"/>
              <a:pathLst>
                <a:path w="3516" h="3614" extrusionOk="0">
                  <a:moveTo>
                    <a:pt x="3319" y="0"/>
                  </a:moveTo>
                  <a:cubicBezTo>
                    <a:pt x="2775" y="0"/>
                    <a:pt x="2367" y="645"/>
                    <a:pt x="2068" y="1032"/>
                  </a:cubicBezTo>
                  <a:cubicBezTo>
                    <a:pt x="1960" y="1171"/>
                    <a:pt x="1867" y="1336"/>
                    <a:pt x="1753" y="1471"/>
                  </a:cubicBezTo>
                  <a:cubicBezTo>
                    <a:pt x="1568" y="1692"/>
                    <a:pt x="1373" y="1770"/>
                    <a:pt x="1177" y="1968"/>
                  </a:cubicBezTo>
                  <a:cubicBezTo>
                    <a:pt x="1042" y="2103"/>
                    <a:pt x="1020" y="2122"/>
                    <a:pt x="947" y="2304"/>
                  </a:cubicBezTo>
                  <a:cubicBezTo>
                    <a:pt x="923" y="2364"/>
                    <a:pt x="916" y="2569"/>
                    <a:pt x="896" y="2579"/>
                  </a:cubicBezTo>
                  <a:cubicBezTo>
                    <a:pt x="896" y="2579"/>
                    <a:pt x="896" y="2579"/>
                    <a:pt x="895" y="2579"/>
                  </a:cubicBezTo>
                  <a:cubicBezTo>
                    <a:pt x="891" y="2579"/>
                    <a:pt x="856" y="2535"/>
                    <a:pt x="838" y="2535"/>
                  </a:cubicBezTo>
                  <a:cubicBezTo>
                    <a:pt x="837" y="2535"/>
                    <a:pt x="836" y="2535"/>
                    <a:pt x="835" y="2536"/>
                  </a:cubicBezTo>
                  <a:cubicBezTo>
                    <a:pt x="823" y="2539"/>
                    <a:pt x="810" y="2541"/>
                    <a:pt x="796" y="2541"/>
                  </a:cubicBezTo>
                  <a:cubicBezTo>
                    <a:pt x="725" y="2541"/>
                    <a:pt x="624" y="2502"/>
                    <a:pt x="534" y="2502"/>
                  </a:cubicBezTo>
                  <a:cubicBezTo>
                    <a:pt x="510" y="2502"/>
                    <a:pt x="487" y="2504"/>
                    <a:pt x="466" y="2511"/>
                  </a:cubicBezTo>
                  <a:cubicBezTo>
                    <a:pt x="0" y="2656"/>
                    <a:pt x="90" y="3205"/>
                    <a:pt x="201" y="3559"/>
                  </a:cubicBezTo>
                  <a:cubicBezTo>
                    <a:pt x="213" y="3597"/>
                    <a:pt x="242" y="3614"/>
                    <a:pt x="271" y="3614"/>
                  </a:cubicBezTo>
                  <a:cubicBezTo>
                    <a:pt x="314" y="3614"/>
                    <a:pt x="357" y="3578"/>
                    <a:pt x="347" y="3521"/>
                  </a:cubicBezTo>
                  <a:cubicBezTo>
                    <a:pt x="180" y="3152"/>
                    <a:pt x="325" y="2920"/>
                    <a:pt x="779" y="2822"/>
                  </a:cubicBezTo>
                  <a:cubicBezTo>
                    <a:pt x="804" y="2859"/>
                    <a:pt x="846" y="2883"/>
                    <a:pt x="888" y="2883"/>
                  </a:cubicBezTo>
                  <a:cubicBezTo>
                    <a:pt x="916" y="2883"/>
                    <a:pt x="944" y="2872"/>
                    <a:pt x="967" y="2848"/>
                  </a:cubicBezTo>
                  <a:cubicBezTo>
                    <a:pt x="1092" y="2717"/>
                    <a:pt x="1077" y="2590"/>
                    <a:pt x="1173" y="2456"/>
                  </a:cubicBezTo>
                  <a:cubicBezTo>
                    <a:pt x="1312" y="2261"/>
                    <a:pt x="1543" y="2191"/>
                    <a:pt x="1712" y="2015"/>
                  </a:cubicBezTo>
                  <a:cubicBezTo>
                    <a:pt x="2241" y="1469"/>
                    <a:pt x="2559" y="423"/>
                    <a:pt x="3389" y="223"/>
                  </a:cubicBezTo>
                  <a:cubicBezTo>
                    <a:pt x="3515" y="192"/>
                    <a:pt x="3487" y="10"/>
                    <a:pt x="3364" y="1"/>
                  </a:cubicBezTo>
                  <a:cubicBezTo>
                    <a:pt x="3349" y="0"/>
                    <a:pt x="3334" y="0"/>
                    <a:pt x="3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8"/>
            <p:cNvSpPr/>
            <p:nvPr/>
          </p:nvSpPr>
          <p:spPr>
            <a:xfrm>
              <a:off x="2063100" y="3267000"/>
              <a:ext cx="281375" cy="169225"/>
            </a:xfrm>
            <a:custGeom>
              <a:avLst/>
              <a:gdLst/>
              <a:ahLst/>
              <a:cxnLst/>
              <a:rect l="l" t="t" r="r" b="b"/>
              <a:pathLst>
                <a:path w="11255" h="6769" extrusionOk="0">
                  <a:moveTo>
                    <a:pt x="10976" y="0"/>
                  </a:moveTo>
                  <a:cubicBezTo>
                    <a:pt x="10965" y="0"/>
                    <a:pt x="10954" y="1"/>
                    <a:pt x="10942" y="3"/>
                  </a:cubicBezTo>
                  <a:cubicBezTo>
                    <a:pt x="9625" y="217"/>
                    <a:pt x="8192" y="372"/>
                    <a:pt x="7040" y="1103"/>
                  </a:cubicBezTo>
                  <a:cubicBezTo>
                    <a:pt x="6796" y="1257"/>
                    <a:pt x="6580" y="1530"/>
                    <a:pt x="6334" y="1658"/>
                  </a:cubicBezTo>
                  <a:cubicBezTo>
                    <a:pt x="6030" y="1819"/>
                    <a:pt x="5751" y="1738"/>
                    <a:pt x="5468" y="1806"/>
                  </a:cubicBezTo>
                  <a:cubicBezTo>
                    <a:pt x="5068" y="1902"/>
                    <a:pt x="5003" y="2114"/>
                    <a:pt x="4787" y="2448"/>
                  </a:cubicBezTo>
                  <a:cubicBezTo>
                    <a:pt x="4541" y="2828"/>
                    <a:pt x="4227" y="2988"/>
                    <a:pt x="3821" y="3165"/>
                  </a:cubicBezTo>
                  <a:cubicBezTo>
                    <a:pt x="3694" y="3220"/>
                    <a:pt x="3577" y="3274"/>
                    <a:pt x="3475" y="3376"/>
                  </a:cubicBezTo>
                  <a:cubicBezTo>
                    <a:pt x="3249" y="3599"/>
                    <a:pt x="3259" y="3811"/>
                    <a:pt x="2963" y="3978"/>
                  </a:cubicBezTo>
                  <a:cubicBezTo>
                    <a:pt x="2784" y="4078"/>
                    <a:pt x="2592" y="4033"/>
                    <a:pt x="2447" y="4141"/>
                  </a:cubicBezTo>
                  <a:cubicBezTo>
                    <a:pt x="2259" y="4280"/>
                    <a:pt x="2255" y="4437"/>
                    <a:pt x="2119" y="4616"/>
                  </a:cubicBezTo>
                  <a:cubicBezTo>
                    <a:pt x="1873" y="4939"/>
                    <a:pt x="1474" y="4999"/>
                    <a:pt x="1171" y="5231"/>
                  </a:cubicBezTo>
                  <a:cubicBezTo>
                    <a:pt x="956" y="5395"/>
                    <a:pt x="837" y="5565"/>
                    <a:pt x="803" y="5783"/>
                  </a:cubicBezTo>
                  <a:cubicBezTo>
                    <a:pt x="693" y="5715"/>
                    <a:pt x="584" y="5646"/>
                    <a:pt x="474" y="5579"/>
                  </a:cubicBezTo>
                  <a:cubicBezTo>
                    <a:pt x="454" y="5566"/>
                    <a:pt x="431" y="5560"/>
                    <a:pt x="408" y="5560"/>
                  </a:cubicBezTo>
                  <a:cubicBezTo>
                    <a:pt x="351" y="5560"/>
                    <a:pt x="295" y="5598"/>
                    <a:pt x="280" y="5656"/>
                  </a:cubicBezTo>
                  <a:cubicBezTo>
                    <a:pt x="189" y="5986"/>
                    <a:pt x="97" y="6316"/>
                    <a:pt x="19" y="6648"/>
                  </a:cubicBezTo>
                  <a:cubicBezTo>
                    <a:pt x="1" y="6722"/>
                    <a:pt x="56" y="6769"/>
                    <a:pt x="113" y="6769"/>
                  </a:cubicBezTo>
                  <a:cubicBezTo>
                    <a:pt x="151" y="6769"/>
                    <a:pt x="188" y="6748"/>
                    <a:pt x="205" y="6701"/>
                  </a:cubicBezTo>
                  <a:cubicBezTo>
                    <a:pt x="303" y="6435"/>
                    <a:pt x="391" y="6166"/>
                    <a:pt x="478" y="5895"/>
                  </a:cubicBezTo>
                  <a:cubicBezTo>
                    <a:pt x="607" y="5979"/>
                    <a:pt x="734" y="6061"/>
                    <a:pt x="864" y="6144"/>
                  </a:cubicBezTo>
                  <a:cubicBezTo>
                    <a:pt x="883" y="6157"/>
                    <a:pt x="906" y="6162"/>
                    <a:pt x="930" y="6162"/>
                  </a:cubicBezTo>
                  <a:cubicBezTo>
                    <a:pt x="1002" y="6162"/>
                    <a:pt x="1080" y="6108"/>
                    <a:pt x="1071" y="6029"/>
                  </a:cubicBezTo>
                  <a:cubicBezTo>
                    <a:pt x="995" y="5350"/>
                    <a:pt x="1909" y="5277"/>
                    <a:pt x="2230" y="4909"/>
                  </a:cubicBezTo>
                  <a:cubicBezTo>
                    <a:pt x="2320" y="4812"/>
                    <a:pt x="2386" y="4701"/>
                    <a:pt x="2426" y="4575"/>
                  </a:cubicBezTo>
                  <a:cubicBezTo>
                    <a:pt x="2528" y="4417"/>
                    <a:pt x="2655" y="4338"/>
                    <a:pt x="2805" y="4338"/>
                  </a:cubicBezTo>
                  <a:cubicBezTo>
                    <a:pt x="2848" y="4338"/>
                    <a:pt x="2894" y="4344"/>
                    <a:pt x="2941" y="4358"/>
                  </a:cubicBezTo>
                  <a:cubicBezTo>
                    <a:pt x="3003" y="4326"/>
                    <a:pt x="3090" y="4324"/>
                    <a:pt x="3155" y="4287"/>
                  </a:cubicBezTo>
                  <a:cubicBezTo>
                    <a:pt x="3290" y="4210"/>
                    <a:pt x="3316" y="4098"/>
                    <a:pt x="3409" y="3987"/>
                  </a:cubicBezTo>
                  <a:cubicBezTo>
                    <a:pt x="3650" y="3700"/>
                    <a:pt x="3881" y="3497"/>
                    <a:pt x="4205" y="3333"/>
                  </a:cubicBezTo>
                  <a:cubicBezTo>
                    <a:pt x="4554" y="3157"/>
                    <a:pt x="4731" y="3095"/>
                    <a:pt x="4953" y="2755"/>
                  </a:cubicBezTo>
                  <a:cubicBezTo>
                    <a:pt x="5172" y="2424"/>
                    <a:pt x="5125" y="2236"/>
                    <a:pt x="5650" y="2141"/>
                  </a:cubicBezTo>
                  <a:cubicBezTo>
                    <a:pt x="5672" y="2137"/>
                    <a:pt x="5693" y="2135"/>
                    <a:pt x="5713" y="2135"/>
                  </a:cubicBezTo>
                  <a:cubicBezTo>
                    <a:pt x="5816" y="2135"/>
                    <a:pt x="5897" y="2179"/>
                    <a:pt x="6008" y="2179"/>
                  </a:cubicBezTo>
                  <a:cubicBezTo>
                    <a:pt x="6038" y="2179"/>
                    <a:pt x="6069" y="2176"/>
                    <a:pt x="6104" y="2168"/>
                  </a:cubicBezTo>
                  <a:cubicBezTo>
                    <a:pt x="6511" y="2079"/>
                    <a:pt x="6877" y="1611"/>
                    <a:pt x="7210" y="1401"/>
                  </a:cubicBezTo>
                  <a:cubicBezTo>
                    <a:pt x="8335" y="697"/>
                    <a:pt x="9754" y="579"/>
                    <a:pt x="11033" y="356"/>
                  </a:cubicBezTo>
                  <a:cubicBezTo>
                    <a:pt x="11254" y="319"/>
                    <a:pt x="11181" y="0"/>
                    <a:pt x="10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8"/>
            <p:cNvSpPr/>
            <p:nvPr/>
          </p:nvSpPr>
          <p:spPr>
            <a:xfrm>
              <a:off x="2369050" y="3228175"/>
              <a:ext cx="102075" cy="47350"/>
            </a:xfrm>
            <a:custGeom>
              <a:avLst/>
              <a:gdLst/>
              <a:ahLst/>
              <a:cxnLst/>
              <a:rect l="l" t="t" r="r" b="b"/>
              <a:pathLst>
                <a:path w="4083" h="1894" extrusionOk="0">
                  <a:moveTo>
                    <a:pt x="3499" y="1"/>
                  </a:moveTo>
                  <a:cubicBezTo>
                    <a:pt x="3404" y="1"/>
                    <a:pt x="3303" y="22"/>
                    <a:pt x="3197" y="65"/>
                  </a:cubicBezTo>
                  <a:cubicBezTo>
                    <a:pt x="3012" y="140"/>
                    <a:pt x="2936" y="297"/>
                    <a:pt x="2786" y="405"/>
                  </a:cubicBezTo>
                  <a:cubicBezTo>
                    <a:pt x="2465" y="633"/>
                    <a:pt x="2314" y="691"/>
                    <a:pt x="2200" y="691"/>
                  </a:cubicBezTo>
                  <a:cubicBezTo>
                    <a:pt x="2085" y="691"/>
                    <a:pt x="2010" y="631"/>
                    <a:pt x="1838" y="631"/>
                  </a:cubicBezTo>
                  <a:cubicBezTo>
                    <a:pt x="1792" y="631"/>
                    <a:pt x="1740" y="636"/>
                    <a:pt x="1678" y="646"/>
                  </a:cubicBezTo>
                  <a:cubicBezTo>
                    <a:pt x="1487" y="678"/>
                    <a:pt x="1448" y="792"/>
                    <a:pt x="1294" y="857"/>
                  </a:cubicBezTo>
                  <a:cubicBezTo>
                    <a:pt x="1167" y="910"/>
                    <a:pt x="1085" y="929"/>
                    <a:pt x="1025" y="929"/>
                  </a:cubicBezTo>
                  <a:cubicBezTo>
                    <a:pt x="868" y="929"/>
                    <a:pt x="871" y="796"/>
                    <a:pt x="654" y="796"/>
                  </a:cubicBezTo>
                  <a:cubicBezTo>
                    <a:pt x="641" y="796"/>
                    <a:pt x="627" y="796"/>
                    <a:pt x="613" y="798"/>
                  </a:cubicBezTo>
                  <a:cubicBezTo>
                    <a:pt x="197" y="827"/>
                    <a:pt x="135" y="1448"/>
                    <a:pt x="31" y="1751"/>
                  </a:cubicBezTo>
                  <a:cubicBezTo>
                    <a:pt x="1" y="1839"/>
                    <a:pt x="69" y="1894"/>
                    <a:pt x="140" y="1894"/>
                  </a:cubicBezTo>
                  <a:cubicBezTo>
                    <a:pt x="187" y="1894"/>
                    <a:pt x="235" y="1870"/>
                    <a:pt x="257" y="1816"/>
                  </a:cubicBezTo>
                  <a:cubicBezTo>
                    <a:pt x="358" y="1570"/>
                    <a:pt x="460" y="1219"/>
                    <a:pt x="795" y="1200"/>
                  </a:cubicBezTo>
                  <a:lnTo>
                    <a:pt x="795" y="1200"/>
                  </a:lnTo>
                  <a:cubicBezTo>
                    <a:pt x="794" y="1201"/>
                    <a:pt x="1083" y="1314"/>
                    <a:pt x="1110" y="1314"/>
                  </a:cubicBezTo>
                  <a:cubicBezTo>
                    <a:pt x="1111" y="1314"/>
                    <a:pt x="1112" y="1314"/>
                    <a:pt x="1113" y="1314"/>
                  </a:cubicBezTo>
                  <a:cubicBezTo>
                    <a:pt x="1314" y="1314"/>
                    <a:pt x="1372" y="1160"/>
                    <a:pt x="1531" y="1098"/>
                  </a:cubicBezTo>
                  <a:cubicBezTo>
                    <a:pt x="1624" y="1061"/>
                    <a:pt x="1717" y="1048"/>
                    <a:pt x="1809" y="1048"/>
                  </a:cubicBezTo>
                  <a:cubicBezTo>
                    <a:pt x="1999" y="1048"/>
                    <a:pt x="2187" y="1101"/>
                    <a:pt x="2374" y="1101"/>
                  </a:cubicBezTo>
                  <a:cubicBezTo>
                    <a:pt x="2459" y="1101"/>
                    <a:pt x="2543" y="1090"/>
                    <a:pt x="2627" y="1058"/>
                  </a:cubicBezTo>
                  <a:cubicBezTo>
                    <a:pt x="2877" y="964"/>
                    <a:pt x="3190" y="422"/>
                    <a:pt x="3526" y="422"/>
                  </a:cubicBezTo>
                  <a:cubicBezTo>
                    <a:pt x="3623" y="422"/>
                    <a:pt x="3722" y="467"/>
                    <a:pt x="3822" y="581"/>
                  </a:cubicBezTo>
                  <a:cubicBezTo>
                    <a:pt x="3847" y="610"/>
                    <a:pt x="3880" y="623"/>
                    <a:pt x="3913" y="623"/>
                  </a:cubicBezTo>
                  <a:cubicBezTo>
                    <a:pt x="3997" y="623"/>
                    <a:pt x="4082" y="542"/>
                    <a:pt x="4054" y="449"/>
                  </a:cubicBezTo>
                  <a:cubicBezTo>
                    <a:pt x="3967" y="159"/>
                    <a:pt x="3760" y="1"/>
                    <a:pt x="3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8"/>
            <p:cNvSpPr/>
            <p:nvPr/>
          </p:nvSpPr>
          <p:spPr>
            <a:xfrm>
              <a:off x="1970750" y="3340200"/>
              <a:ext cx="318400" cy="266625"/>
            </a:xfrm>
            <a:custGeom>
              <a:avLst/>
              <a:gdLst/>
              <a:ahLst/>
              <a:cxnLst/>
              <a:rect l="l" t="t" r="r" b="b"/>
              <a:pathLst>
                <a:path w="12736" h="10665" extrusionOk="0">
                  <a:moveTo>
                    <a:pt x="12509" y="0"/>
                  </a:moveTo>
                  <a:cubicBezTo>
                    <a:pt x="12489" y="0"/>
                    <a:pt x="12468" y="5"/>
                    <a:pt x="12447" y="15"/>
                  </a:cubicBezTo>
                  <a:cubicBezTo>
                    <a:pt x="11218" y="620"/>
                    <a:pt x="10070" y="1511"/>
                    <a:pt x="8915" y="2248"/>
                  </a:cubicBezTo>
                  <a:cubicBezTo>
                    <a:pt x="8588" y="2457"/>
                    <a:pt x="8258" y="2720"/>
                    <a:pt x="7909" y="2891"/>
                  </a:cubicBezTo>
                  <a:cubicBezTo>
                    <a:pt x="7446" y="3119"/>
                    <a:pt x="7399" y="2981"/>
                    <a:pt x="7055" y="3121"/>
                  </a:cubicBezTo>
                  <a:cubicBezTo>
                    <a:pt x="6540" y="3334"/>
                    <a:pt x="6201" y="3712"/>
                    <a:pt x="5798" y="4094"/>
                  </a:cubicBezTo>
                  <a:cubicBezTo>
                    <a:pt x="4890" y="4954"/>
                    <a:pt x="4024" y="5802"/>
                    <a:pt x="3207" y="6740"/>
                  </a:cubicBezTo>
                  <a:cubicBezTo>
                    <a:pt x="2654" y="7374"/>
                    <a:pt x="1546" y="7288"/>
                    <a:pt x="1504" y="8252"/>
                  </a:cubicBezTo>
                  <a:cubicBezTo>
                    <a:pt x="1358" y="8209"/>
                    <a:pt x="1212" y="8165"/>
                    <a:pt x="1066" y="8122"/>
                  </a:cubicBezTo>
                  <a:cubicBezTo>
                    <a:pt x="1054" y="8118"/>
                    <a:pt x="1042" y="8117"/>
                    <a:pt x="1029" y="8117"/>
                  </a:cubicBezTo>
                  <a:cubicBezTo>
                    <a:pt x="944" y="8117"/>
                    <a:pt x="867" y="8201"/>
                    <a:pt x="893" y="8290"/>
                  </a:cubicBezTo>
                  <a:cubicBezTo>
                    <a:pt x="1038" y="8764"/>
                    <a:pt x="335" y="9138"/>
                    <a:pt x="167" y="9514"/>
                  </a:cubicBezTo>
                  <a:cubicBezTo>
                    <a:pt x="1" y="9888"/>
                    <a:pt x="99" y="10232"/>
                    <a:pt x="228" y="10602"/>
                  </a:cubicBezTo>
                  <a:cubicBezTo>
                    <a:pt x="243" y="10645"/>
                    <a:pt x="278" y="10664"/>
                    <a:pt x="312" y="10664"/>
                  </a:cubicBezTo>
                  <a:cubicBezTo>
                    <a:pt x="362" y="10664"/>
                    <a:pt x="410" y="10625"/>
                    <a:pt x="395" y="10560"/>
                  </a:cubicBezTo>
                  <a:cubicBezTo>
                    <a:pt x="198" y="9665"/>
                    <a:pt x="628" y="9492"/>
                    <a:pt x="1027" y="8898"/>
                  </a:cubicBezTo>
                  <a:cubicBezTo>
                    <a:pt x="1134" y="8740"/>
                    <a:pt x="1196" y="8608"/>
                    <a:pt x="1197" y="8451"/>
                  </a:cubicBezTo>
                  <a:cubicBezTo>
                    <a:pt x="1335" y="8491"/>
                    <a:pt x="1472" y="8532"/>
                    <a:pt x="1608" y="8572"/>
                  </a:cubicBezTo>
                  <a:cubicBezTo>
                    <a:pt x="1619" y="8576"/>
                    <a:pt x="1631" y="8577"/>
                    <a:pt x="1643" y="8577"/>
                  </a:cubicBezTo>
                  <a:cubicBezTo>
                    <a:pt x="1714" y="8577"/>
                    <a:pt x="1793" y="8519"/>
                    <a:pt x="1786" y="8443"/>
                  </a:cubicBezTo>
                  <a:cubicBezTo>
                    <a:pt x="1704" y="7497"/>
                    <a:pt x="2596" y="7772"/>
                    <a:pt x="3073" y="7397"/>
                  </a:cubicBezTo>
                  <a:cubicBezTo>
                    <a:pt x="3414" y="7131"/>
                    <a:pt x="3634" y="6609"/>
                    <a:pt x="3924" y="6296"/>
                  </a:cubicBezTo>
                  <a:cubicBezTo>
                    <a:pt x="4337" y="5849"/>
                    <a:pt x="4801" y="5446"/>
                    <a:pt x="5245" y="5031"/>
                  </a:cubicBezTo>
                  <a:cubicBezTo>
                    <a:pt x="5671" y="4632"/>
                    <a:pt x="6090" y="4142"/>
                    <a:pt x="6562" y="3799"/>
                  </a:cubicBezTo>
                  <a:cubicBezTo>
                    <a:pt x="7060" y="3436"/>
                    <a:pt x="7568" y="3453"/>
                    <a:pt x="8070" y="3171"/>
                  </a:cubicBezTo>
                  <a:cubicBezTo>
                    <a:pt x="8588" y="2882"/>
                    <a:pt x="9079" y="2529"/>
                    <a:pt x="9580" y="2210"/>
                  </a:cubicBezTo>
                  <a:cubicBezTo>
                    <a:pt x="10586" y="1567"/>
                    <a:pt x="11693" y="994"/>
                    <a:pt x="12622" y="245"/>
                  </a:cubicBezTo>
                  <a:cubicBezTo>
                    <a:pt x="12736" y="153"/>
                    <a:pt x="12630" y="0"/>
                    <a:pt x="12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8"/>
            <p:cNvSpPr/>
            <p:nvPr/>
          </p:nvSpPr>
          <p:spPr>
            <a:xfrm>
              <a:off x="2323725" y="3291525"/>
              <a:ext cx="181600" cy="43275"/>
            </a:xfrm>
            <a:custGeom>
              <a:avLst/>
              <a:gdLst/>
              <a:ahLst/>
              <a:cxnLst/>
              <a:rect l="l" t="t" r="r" b="b"/>
              <a:pathLst>
                <a:path w="7264" h="1731" extrusionOk="0">
                  <a:moveTo>
                    <a:pt x="7017" y="1"/>
                  </a:moveTo>
                  <a:cubicBezTo>
                    <a:pt x="7000" y="1"/>
                    <a:pt x="6982" y="4"/>
                    <a:pt x="6964" y="11"/>
                  </a:cubicBezTo>
                  <a:cubicBezTo>
                    <a:pt x="6778" y="77"/>
                    <a:pt x="6602" y="93"/>
                    <a:pt x="6429" y="93"/>
                  </a:cubicBezTo>
                  <a:cubicBezTo>
                    <a:pt x="6273" y="93"/>
                    <a:pt x="6119" y="80"/>
                    <a:pt x="5960" y="80"/>
                  </a:cubicBezTo>
                  <a:cubicBezTo>
                    <a:pt x="5871" y="80"/>
                    <a:pt x="5780" y="84"/>
                    <a:pt x="5687" y="97"/>
                  </a:cubicBezTo>
                  <a:cubicBezTo>
                    <a:pt x="5256" y="157"/>
                    <a:pt x="4914" y="445"/>
                    <a:pt x="4495" y="560"/>
                  </a:cubicBezTo>
                  <a:cubicBezTo>
                    <a:pt x="4331" y="604"/>
                    <a:pt x="4167" y="615"/>
                    <a:pt x="4003" y="615"/>
                  </a:cubicBezTo>
                  <a:cubicBezTo>
                    <a:pt x="3856" y="615"/>
                    <a:pt x="3708" y="606"/>
                    <a:pt x="3562" y="606"/>
                  </a:cubicBezTo>
                  <a:cubicBezTo>
                    <a:pt x="3421" y="606"/>
                    <a:pt x="3282" y="614"/>
                    <a:pt x="3144" y="645"/>
                  </a:cubicBezTo>
                  <a:cubicBezTo>
                    <a:pt x="2726" y="738"/>
                    <a:pt x="2708" y="921"/>
                    <a:pt x="2313" y="921"/>
                  </a:cubicBezTo>
                  <a:cubicBezTo>
                    <a:pt x="2250" y="921"/>
                    <a:pt x="2177" y="916"/>
                    <a:pt x="2092" y="906"/>
                  </a:cubicBezTo>
                  <a:cubicBezTo>
                    <a:pt x="1954" y="890"/>
                    <a:pt x="1857" y="836"/>
                    <a:pt x="1729" y="836"/>
                  </a:cubicBezTo>
                  <a:cubicBezTo>
                    <a:pt x="1698" y="836"/>
                    <a:pt x="1666" y="839"/>
                    <a:pt x="1630" y="846"/>
                  </a:cubicBezTo>
                  <a:cubicBezTo>
                    <a:pt x="1544" y="865"/>
                    <a:pt x="1475" y="923"/>
                    <a:pt x="1399" y="957"/>
                  </a:cubicBezTo>
                  <a:cubicBezTo>
                    <a:pt x="1317" y="1061"/>
                    <a:pt x="1210" y="1113"/>
                    <a:pt x="1080" y="1114"/>
                  </a:cubicBezTo>
                  <a:cubicBezTo>
                    <a:pt x="1035" y="1142"/>
                    <a:pt x="994" y="1156"/>
                    <a:pt x="958" y="1156"/>
                  </a:cubicBezTo>
                  <a:cubicBezTo>
                    <a:pt x="898" y="1156"/>
                    <a:pt x="850" y="1119"/>
                    <a:pt x="812" y="1047"/>
                  </a:cubicBezTo>
                  <a:cubicBezTo>
                    <a:pt x="746" y="1033"/>
                    <a:pt x="688" y="1026"/>
                    <a:pt x="637" y="1026"/>
                  </a:cubicBezTo>
                  <a:cubicBezTo>
                    <a:pt x="354" y="1026"/>
                    <a:pt x="287" y="1232"/>
                    <a:pt x="47" y="1583"/>
                  </a:cubicBezTo>
                  <a:cubicBezTo>
                    <a:pt x="0" y="1651"/>
                    <a:pt x="68" y="1731"/>
                    <a:pt x="136" y="1731"/>
                  </a:cubicBezTo>
                  <a:cubicBezTo>
                    <a:pt x="158" y="1731"/>
                    <a:pt x="180" y="1722"/>
                    <a:pt x="198" y="1701"/>
                  </a:cubicBezTo>
                  <a:cubicBezTo>
                    <a:pt x="358" y="1519"/>
                    <a:pt x="499" y="1405"/>
                    <a:pt x="691" y="1405"/>
                  </a:cubicBezTo>
                  <a:cubicBezTo>
                    <a:pt x="712" y="1405"/>
                    <a:pt x="733" y="1406"/>
                    <a:pt x="755" y="1409"/>
                  </a:cubicBezTo>
                  <a:cubicBezTo>
                    <a:pt x="791" y="1413"/>
                    <a:pt x="822" y="1497"/>
                    <a:pt x="872" y="1502"/>
                  </a:cubicBezTo>
                  <a:cubicBezTo>
                    <a:pt x="965" y="1513"/>
                    <a:pt x="1020" y="1524"/>
                    <a:pt x="1072" y="1524"/>
                  </a:cubicBezTo>
                  <a:cubicBezTo>
                    <a:pt x="1134" y="1524"/>
                    <a:pt x="1190" y="1510"/>
                    <a:pt x="1299" y="1466"/>
                  </a:cubicBezTo>
                  <a:cubicBezTo>
                    <a:pt x="1411" y="1421"/>
                    <a:pt x="1499" y="1275"/>
                    <a:pt x="1617" y="1244"/>
                  </a:cubicBezTo>
                  <a:cubicBezTo>
                    <a:pt x="1744" y="1209"/>
                    <a:pt x="1829" y="1196"/>
                    <a:pt x="1888" y="1196"/>
                  </a:cubicBezTo>
                  <a:cubicBezTo>
                    <a:pt x="2070" y="1196"/>
                    <a:pt x="2010" y="1323"/>
                    <a:pt x="2205" y="1354"/>
                  </a:cubicBezTo>
                  <a:cubicBezTo>
                    <a:pt x="2287" y="1366"/>
                    <a:pt x="2350" y="1373"/>
                    <a:pt x="2408" y="1373"/>
                  </a:cubicBezTo>
                  <a:cubicBezTo>
                    <a:pt x="2490" y="1373"/>
                    <a:pt x="2564" y="1360"/>
                    <a:pt x="2673" y="1335"/>
                  </a:cubicBezTo>
                  <a:cubicBezTo>
                    <a:pt x="3090" y="1237"/>
                    <a:pt x="2204" y="1164"/>
                    <a:pt x="3448" y="1017"/>
                  </a:cubicBezTo>
                  <a:cubicBezTo>
                    <a:pt x="3479" y="1013"/>
                    <a:pt x="3511" y="1012"/>
                    <a:pt x="3543" y="1012"/>
                  </a:cubicBezTo>
                  <a:cubicBezTo>
                    <a:pt x="3675" y="1012"/>
                    <a:pt x="3814" y="1037"/>
                    <a:pt x="3946" y="1037"/>
                  </a:cubicBezTo>
                  <a:cubicBezTo>
                    <a:pt x="3960" y="1037"/>
                    <a:pt x="3975" y="1036"/>
                    <a:pt x="3989" y="1036"/>
                  </a:cubicBezTo>
                  <a:cubicBezTo>
                    <a:pt x="4304" y="1021"/>
                    <a:pt x="4616" y="952"/>
                    <a:pt x="4908" y="838"/>
                  </a:cubicBezTo>
                  <a:cubicBezTo>
                    <a:pt x="5433" y="634"/>
                    <a:pt x="5798" y="564"/>
                    <a:pt x="6350" y="548"/>
                  </a:cubicBezTo>
                  <a:cubicBezTo>
                    <a:pt x="6619" y="539"/>
                    <a:pt x="6857" y="454"/>
                    <a:pt x="7098" y="343"/>
                  </a:cubicBezTo>
                  <a:cubicBezTo>
                    <a:pt x="7264" y="268"/>
                    <a:pt x="7177" y="1"/>
                    <a:pt x="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8"/>
            <p:cNvSpPr/>
            <p:nvPr/>
          </p:nvSpPr>
          <p:spPr>
            <a:xfrm>
              <a:off x="2018125" y="3523850"/>
              <a:ext cx="98400" cy="85300"/>
            </a:xfrm>
            <a:custGeom>
              <a:avLst/>
              <a:gdLst/>
              <a:ahLst/>
              <a:cxnLst/>
              <a:rect l="l" t="t" r="r" b="b"/>
              <a:pathLst>
                <a:path w="3936" h="3412" extrusionOk="0">
                  <a:moveTo>
                    <a:pt x="3815" y="0"/>
                  </a:moveTo>
                  <a:cubicBezTo>
                    <a:pt x="3810" y="0"/>
                    <a:pt x="3805" y="1"/>
                    <a:pt x="3800" y="1"/>
                  </a:cubicBezTo>
                  <a:cubicBezTo>
                    <a:pt x="3505" y="34"/>
                    <a:pt x="3342" y="126"/>
                    <a:pt x="3120" y="333"/>
                  </a:cubicBezTo>
                  <a:cubicBezTo>
                    <a:pt x="2726" y="698"/>
                    <a:pt x="2453" y="1037"/>
                    <a:pt x="1983" y="1314"/>
                  </a:cubicBezTo>
                  <a:cubicBezTo>
                    <a:pt x="1720" y="1471"/>
                    <a:pt x="1519" y="1609"/>
                    <a:pt x="1323" y="1846"/>
                  </a:cubicBezTo>
                  <a:cubicBezTo>
                    <a:pt x="1189" y="2008"/>
                    <a:pt x="1166" y="2204"/>
                    <a:pt x="944" y="2312"/>
                  </a:cubicBezTo>
                  <a:cubicBezTo>
                    <a:pt x="932" y="2318"/>
                    <a:pt x="919" y="2320"/>
                    <a:pt x="904" y="2320"/>
                  </a:cubicBezTo>
                  <a:cubicBezTo>
                    <a:pt x="856" y="2320"/>
                    <a:pt x="794" y="2296"/>
                    <a:pt x="739" y="2296"/>
                  </a:cubicBezTo>
                  <a:cubicBezTo>
                    <a:pt x="720" y="2296"/>
                    <a:pt x="703" y="2298"/>
                    <a:pt x="687" y="2306"/>
                  </a:cubicBezTo>
                  <a:cubicBezTo>
                    <a:pt x="460" y="2406"/>
                    <a:pt x="327" y="2514"/>
                    <a:pt x="215" y="2744"/>
                  </a:cubicBezTo>
                  <a:cubicBezTo>
                    <a:pt x="148" y="2886"/>
                    <a:pt x="157" y="3039"/>
                    <a:pt x="110" y="3185"/>
                  </a:cubicBezTo>
                  <a:cubicBezTo>
                    <a:pt x="73" y="3260"/>
                    <a:pt x="37" y="3336"/>
                    <a:pt x="0" y="3412"/>
                  </a:cubicBezTo>
                  <a:lnTo>
                    <a:pt x="344" y="3412"/>
                  </a:lnTo>
                  <a:cubicBezTo>
                    <a:pt x="350" y="3341"/>
                    <a:pt x="357" y="3272"/>
                    <a:pt x="380" y="3209"/>
                  </a:cubicBezTo>
                  <a:cubicBezTo>
                    <a:pt x="514" y="2840"/>
                    <a:pt x="748" y="2836"/>
                    <a:pt x="1079" y="2633"/>
                  </a:cubicBezTo>
                  <a:lnTo>
                    <a:pt x="1081" y="2633"/>
                  </a:lnTo>
                  <a:cubicBezTo>
                    <a:pt x="1509" y="2370"/>
                    <a:pt x="1574" y="1885"/>
                    <a:pt x="2027" y="1598"/>
                  </a:cubicBezTo>
                  <a:cubicBezTo>
                    <a:pt x="2272" y="1444"/>
                    <a:pt x="2526" y="1328"/>
                    <a:pt x="2744" y="1133"/>
                  </a:cubicBezTo>
                  <a:cubicBezTo>
                    <a:pt x="3121" y="795"/>
                    <a:pt x="3301" y="392"/>
                    <a:pt x="3826" y="224"/>
                  </a:cubicBezTo>
                  <a:cubicBezTo>
                    <a:pt x="3935" y="189"/>
                    <a:pt x="3934" y="0"/>
                    <a:pt x="3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8"/>
            <p:cNvSpPr/>
            <p:nvPr/>
          </p:nvSpPr>
          <p:spPr>
            <a:xfrm>
              <a:off x="2158900" y="3346225"/>
              <a:ext cx="361950" cy="149025"/>
            </a:xfrm>
            <a:custGeom>
              <a:avLst/>
              <a:gdLst/>
              <a:ahLst/>
              <a:cxnLst/>
              <a:rect l="l" t="t" r="r" b="b"/>
              <a:pathLst>
                <a:path w="14478" h="5961" extrusionOk="0">
                  <a:moveTo>
                    <a:pt x="13814" y="1"/>
                  </a:moveTo>
                  <a:cubicBezTo>
                    <a:pt x="12579" y="1"/>
                    <a:pt x="11449" y="397"/>
                    <a:pt x="10253" y="722"/>
                  </a:cubicBezTo>
                  <a:cubicBezTo>
                    <a:pt x="9108" y="1033"/>
                    <a:pt x="7830" y="892"/>
                    <a:pt x="6725" y="1423"/>
                  </a:cubicBezTo>
                  <a:cubicBezTo>
                    <a:pt x="6517" y="1523"/>
                    <a:pt x="6364" y="1643"/>
                    <a:pt x="6191" y="1794"/>
                  </a:cubicBezTo>
                  <a:cubicBezTo>
                    <a:pt x="5828" y="2111"/>
                    <a:pt x="5400" y="2070"/>
                    <a:pt x="5001" y="2253"/>
                  </a:cubicBezTo>
                  <a:cubicBezTo>
                    <a:pt x="4741" y="2370"/>
                    <a:pt x="4748" y="2430"/>
                    <a:pt x="4584" y="2664"/>
                  </a:cubicBezTo>
                  <a:cubicBezTo>
                    <a:pt x="4226" y="3178"/>
                    <a:pt x="3872" y="2994"/>
                    <a:pt x="3400" y="3164"/>
                  </a:cubicBezTo>
                  <a:cubicBezTo>
                    <a:pt x="2964" y="3321"/>
                    <a:pt x="2606" y="4149"/>
                    <a:pt x="2106" y="4149"/>
                  </a:cubicBezTo>
                  <a:cubicBezTo>
                    <a:pt x="2035" y="4149"/>
                    <a:pt x="1961" y="4133"/>
                    <a:pt x="1884" y="4095"/>
                  </a:cubicBezTo>
                  <a:cubicBezTo>
                    <a:pt x="1855" y="4081"/>
                    <a:pt x="1826" y="4074"/>
                    <a:pt x="1798" y="4074"/>
                  </a:cubicBezTo>
                  <a:cubicBezTo>
                    <a:pt x="1728" y="4074"/>
                    <a:pt x="1666" y="4117"/>
                    <a:pt x="1638" y="4193"/>
                  </a:cubicBezTo>
                  <a:lnTo>
                    <a:pt x="1352" y="4972"/>
                  </a:lnTo>
                  <a:cubicBezTo>
                    <a:pt x="1127" y="4913"/>
                    <a:pt x="928" y="4841"/>
                    <a:pt x="701" y="4732"/>
                  </a:cubicBezTo>
                  <a:cubicBezTo>
                    <a:pt x="675" y="4719"/>
                    <a:pt x="645" y="4712"/>
                    <a:pt x="615" y="4712"/>
                  </a:cubicBezTo>
                  <a:cubicBezTo>
                    <a:pt x="562" y="4712"/>
                    <a:pt x="510" y="4734"/>
                    <a:pt x="486" y="4787"/>
                  </a:cubicBezTo>
                  <a:cubicBezTo>
                    <a:pt x="326" y="5131"/>
                    <a:pt x="173" y="5474"/>
                    <a:pt x="31" y="5826"/>
                  </a:cubicBezTo>
                  <a:cubicBezTo>
                    <a:pt x="1" y="5903"/>
                    <a:pt x="71" y="5960"/>
                    <a:pt x="139" y="5960"/>
                  </a:cubicBezTo>
                  <a:cubicBezTo>
                    <a:pt x="174" y="5960"/>
                    <a:pt x="208" y="5945"/>
                    <a:pt x="229" y="5911"/>
                  </a:cubicBezTo>
                  <a:cubicBezTo>
                    <a:pt x="391" y="5635"/>
                    <a:pt x="541" y="5355"/>
                    <a:pt x="690" y="5074"/>
                  </a:cubicBezTo>
                  <a:cubicBezTo>
                    <a:pt x="921" y="5181"/>
                    <a:pt x="1155" y="5263"/>
                    <a:pt x="1409" y="5324"/>
                  </a:cubicBezTo>
                  <a:cubicBezTo>
                    <a:pt x="1424" y="5327"/>
                    <a:pt x="1438" y="5329"/>
                    <a:pt x="1452" y="5329"/>
                  </a:cubicBezTo>
                  <a:cubicBezTo>
                    <a:pt x="1524" y="5329"/>
                    <a:pt x="1584" y="5284"/>
                    <a:pt x="1611" y="5212"/>
                  </a:cubicBezTo>
                  <a:cubicBezTo>
                    <a:pt x="1705" y="4960"/>
                    <a:pt x="1801" y="4707"/>
                    <a:pt x="1896" y="4456"/>
                  </a:cubicBezTo>
                  <a:cubicBezTo>
                    <a:pt x="1969" y="4477"/>
                    <a:pt x="2039" y="4487"/>
                    <a:pt x="2110" y="4487"/>
                  </a:cubicBezTo>
                  <a:cubicBezTo>
                    <a:pt x="2258" y="4487"/>
                    <a:pt x="2406" y="4441"/>
                    <a:pt x="2565" y="4349"/>
                  </a:cubicBezTo>
                  <a:cubicBezTo>
                    <a:pt x="2771" y="4231"/>
                    <a:pt x="2880" y="4049"/>
                    <a:pt x="3054" y="3895"/>
                  </a:cubicBezTo>
                  <a:cubicBezTo>
                    <a:pt x="3417" y="3571"/>
                    <a:pt x="3828" y="3600"/>
                    <a:pt x="4248" y="3501"/>
                  </a:cubicBezTo>
                  <a:cubicBezTo>
                    <a:pt x="4518" y="3437"/>
                    <a:pt x="4621" y="3366"/>
                    <a:pt x="4766" y="3135"/>
                  </a:cubicBezTo>
                  <a:cubicBezTo>
                    <a:pt x="4949" y="2837"/>
                    <a:pt x="4840" y="2719"/>
                    <a:pt x="5225" y="2572"/>
                  </a:cubicBezTo>
                  <a:cubicBezTo>
                    <a:pt x="5261" y="2558"/>
                    <a:pt x="5310" y="2554"/>
                    <a:pt x="5367" y="2554"/>
                  </a:cubicBezTo>
                  <a:cubicBezTo>
                    <a:pt x="5439" y="2554"/>
                    <a:pt x="5521" y="2560"/>
                    <a:pt x="5597" y="2560"/>
                  </a:cubicBezTo>
                  <a:cubicBezTo>
                    <a:pt x="5660" y="2560"/>
                    <a:pt x="5719" y="2556"/>
                    <a:pt x="5765" y="2541"/>
                  </a:cubicBezTo>
                  <a:cubicBezTo>
                    <a:pt x="6003" y="2460"/>
                    <a:pt x="6156" y="2269"/>
                    <a:pt x="6349" y="2123"/>
                  </a:cubicBezTo>
                  <a:cubicBezTo>
                    <a:pt x="6759" y="1809"/>
                    <a:pt x="7154" y="1644"/>
                    <a:pt x="7646" y="1521"/>
                  </a:cubicBezTo>
                  <a:cubicBezTo>
                    <a:pt x="8361" y="1340"/>
                    <a:pt x="9065" y="1272"/>
                    <a:pt x="9796" y="1183"/>
                  </a:cubicBezTo>
                  <a:cubicBezTo>
                    <a:pt x="10460" y="1103"/>
                    <a:pt x="11084" y="795"/>
                    <a:pt x="11734" y="638"/>
                  </a:cubicBezTo>
                  <a:cubicBezTo>
                    <a:pt x="12575" y="437"/>
                    <a:pt x="13418" y="399"/>
                    <a:pt x="14275" y="324"/>
                  </a:cubicBezTo>
                  <a:cubicBezTo>
                    <a:pt x="14468" y="308"/>
                    <a:pt x="14478" y="36"/>
                    <a:pt x="14280" y="20"/>
                  </a:cubicBezTo>
                  <a:cubicBezTo>
                    <a:pt x="14123" y="7"/>
                    <a:pt x="13968" y="1"/>
                    <a:pt x="13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8"/>
            <p:cNvSpPr/>
            <p:nvPr/>
          </p:nvSpPr>
          <p:spPr>
            <a:xfrm>
              <a:off x="2100950" y="3461275"/>
              <a:ext cx="241750" cy="147875"/>
            </a:xfrm>
            <a:custGeom>
              <a:avLst/>
              <a:gdLst/>
              <a:ahLst/>
              <a:cxnLst/>
              <a:rect l="l" t="t" r="r" b="b"/>
              <a:pathLst>
                <a:path w="9670" h="5915" extrusionOk="0">
                  <a:moveTo>
                    <a:pt x="9268" y="0"/>
                  </a:moveTo>
                  <a:cubicBezTo>
                    <a:pt x="8150" y="0"/>
                    <a:pt x="7098" y="614"/>
                    <a:pt x="6184" y="1205"/>
                  </a:cubicBezTo>
                  <a:cubicBezTo>
                    <a:pt x="5132" y="1886"/>
                    <a:pt x="4088" y="2591"/>
                    <a:pt x="3056" y="3302"/>
                  </a:cubicBezTo>
                  <a:cubicBezTo>
                    <a:pt x="2662" y="3574"/>
                    <a:pt x="2392" y="3869"/>
                    <a:pt x="2068" y="4220"/>
                  </a:cubicBezTo>
                  <a:cubicBezTo>
                    <a:pt x="1723" y="4595"/>
                    <a:pt x="1251" y="4702"/>
                    <a:pt x="867" y="5022"/>
                  </a:cubicBezTo>
                  <a:cubicBezTo>
                    <a:pt x="564" y="5275"/>
                    <a:pt x="253" y="5577"/>
                    <a:pt x="0" y="5915"/>
                  </a:cubicBezTo>
                  <a:lnTo>
                    <a:pt x="421" y="5915"/>
                  </a:lnTo>
                  <a:cubicBezTo>
                    <a:pt x="503" y="5823"/>
                    <a:pt x="587" y="5734"/>
                    <a:pt x="671" y="5643"/>
                  </a:cubicBezTo>
                  <a:cubicBezTo>
                    <a:pt x="1014" y="5271"/>
                    <a:pt x="1407" y="5098"/>
                    <a:pt x="1819" y="4832"/>
                  </a:cubicBezTo>
                  <a:cubicBezTo>
                    <a:pt x="2102" y="4649"/>
                    <a:pt x="2275" y="4407"/>
                    <a:pt x="2502" y="4165"/>
                  </a:cubicBezTo>
                  <a:cubicBezTo>
                    <a:pt x="2851" y="3793"/>
                    <a:pt x="3271" y="3532"/>
                    <a:pt x="3695" y="3253"/>
                  </a:cubicBezTo>
                  <a:cubicBezTo>
                    <a:pt x="5528" y="2047"/>
                    <a:pt x="7277" y="637"/>
                    <a:pt x="9497" y="297"/>
                  </a:cubicBezTo>
                  <a:cubicBezTo>
                    <a:pt x="9669" y="272"/>
                    <a:pt x="9622" y="16"/>
                    <a:pt x="9462" y="7"/>
                  </a:cubicBezTo>
                  <a:cubicBezTo>
                    <a:pt x="9397" y="2"/>
                    <a:pt x="9333" y="0"/>
                    <a:pt x="9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8"/>
            <p:cNvSpPr/>
            <p:nvPr/>
          </p:nvSpPr>
          <p:spPr>
            <a:xfrm>
              <a:off x="2371025" y="3407500"/>
              <a:ext cx="169850" cy="48375"/>
            </a:xfrm>
            <a:custGeom>
              <a:avLst/>
              <a:gdLst/>
              <a:ahLst/>
              <a:cxnLst/>
              <a:rect l="l" t="t" r="r" b="b"/>
              <a:pathLst>
                <a:path w="6794" h="1935" extrusionOk="0">
                  <a:moveTo>
                    <a:pt x="5682" y="1"/>
                  </a:moveTo>
                  <a:cubicBezTo>
                    <a:pt x="5349" y="1"/>
                    <a:pt x="5018" y="41"/>
                    <a:pt x="4705" y="159"/>
                  </a:cubicBezTo>
                  <a:cubicBezTo>
                    <a:pt x="4577" y="208"/>
                    <a:pt x="4405" y="348"/>
                    <a:pt x="4269" y="382"/>
                  </a:cubicBezTo>
                  <a:cubicBezTo>
                    <a:pt x="4189" y="402"/>
                    <a:pt x="4110" y="409"/>
                    <a:pt x="4031" y="409"/>
                  </a:cubicBezTo>
                  <a:cubicBezTo>
                    <a:pt x="3829" y="409"/>
                    <a:pt x="3629" y="363"/>
                    <a:pt x="3435" y="363"/>
                  </a:cubicBezTo>
                  <a:cubicBezTo>
                    <a:pt x="3430" y="363"/>
                    <a:pt x="3424" y="363"/>
                    <a:pt x="3418" y="363"/>
                  </a:cubicBezTo>
                  <a:cubicBezTo>
                    <a:pt x="3250" y="364"/>
                    <a:pt x="3171" y="383"/>
                    <a:pt x="3020" y="431"/>
                  </a:cubicBezTo>
                  <a:cubicBezTo>
                    <a:pt x="2658" y="544"/>
                    <a:pt x="2367" y="678"/>
                    <a:pt x="1987" y="723"/>
                  </a:cubicBezTo>
                  <a:cubicBezTo>
                    <a:pt x="1836" y="742"/>
                    <a:pt x="1707" y="765"/>
                    <a:pt x="1580" y="862"/>
                  </a:cubicBezTo>
                  <a:cubicBezTo>
                    <a:pt x="1384" y="1012"/>
                    <a:pt x="1336" y="1193"/>
                    <a:pt x="1133" y="1193"/>
                  </a:cubicBezTo>
                  <a:cubicBezTo>
                    <a:pt x="1064" y="1193"/>
                    <a:pt x="978" y="1172"/>
                    <a:pt x="861" y="1122"/>
                  </a:cubicBezTo>
                  <a:cubicBezTo>
                    <a:pt x="693" y="1051"/>
                    <a:pt x="598" y="907"/>
                    <a:pt x="409" y="844"/>
                  </a:cubicBezTo>
                  <a:cubicBezTo>
                    <a:pt x="397" y="840"/>
                    <a:pt x="384" y="839"/>
                    <a:pt x="371" y="839"/>
                  </a:cubicBezTo>
                  <a:cubicBezTo>
                    <a:pt x="299" y="839"/>
                    <a:pt x="235" y="902"/>
                    <a:pt x="232" y="976"/>
                  </a:cubicBezTo>
                  <a:cubicBezTo>
                    <a:pt x="239" y="1261"/>
                    <a:pt x="175" y="1529"/>
                    <a:pt x="39" y="1779"/>
                  </a:cubicBezTo>
                  <a:cubicBezTo>
                    <a:pt x="0" y="1860"/>
                    <a:pt x="67" y="1935"/>
                    <a:pt x="134" y="1935"/>
                  </a:cubicBezTo>
                  <a:cubicBezTo>
                    <a:pt x="164" y="1935"/>
                    <a:pt x="194" y="1920"/>
                    <a:pt x="214" y="1883"/>
                  </a:cubicBezTo>
                  <a:cubicBezTo>
                    <a:pt x="346" y="1654"/>
                    <a:pt x="427" y="1434"/>
                    <a:pt x="475" y="1189"/>
                  </a:cubicBezTo>
                  <a:cubicBezTo>
                    <a:pt x="707" y="1349"/>
                    <a:pt x="890" y="1635"/>
                    <a:pt x="1179" y="1635"/>
                  </a:cubicBezTo>
                  <a:cubicBezTo>
                    <a:pt x="1213" y="1635"/>
                    <a:pt x="1249" y="1631"/>
                    <a:pt x="1287" y="1622"/>
                  </a:cubicBezTo>
                  <a:cubicBezTo>
                    <a:pt x="1477" y="1577"/>
                    <a:pt x="1490" y="1439"/>
                    <a:pt x="1624" y="1334"/>
                  </a:cubicBezTo>
                  <a:cubicBezTo>
                    <a:pt x="2032" y="1012"/>
                    <a:pt x="2251" y="1151"/>
                    <a:pt x="2676" y="1027"/>
                  </a:cubicBezTo>
                  <a:cubicBezTo>
                    <a:pt x="2997" y="933"/>
                    <a:pt x="3089" y="729"/>
                    <a:pt x="3495" y="729"/>
                  </a:cubicBezTo>
                  <a:cubicBezTo>
                    <a:pt x="3504" y="729"/>
                    <a:pt x="3513" y="729"/>
                    <a:pt x="3522" y="729"/>
                  </a:cubicBezTo>
                  <a:cubicBezTo>
                    <a:pt x="3699" y="733"/>
                    <a:pt x="3838" y="817"/>
                    <a:pt x="4011" y="817"/>
                  </a:cubicBezTo>
                  <a:cubicBezTo>
                    <a:pt x="4041" y="817"/>
                    <a:pt x="4072" y="814"/>
                    <a:pt x="4105" y="808"/>
                  </a:cubicBezTo>
                  <a:cubicBezTo>
                    <a:pt x="4443" y="747"/>
                    <a:pt x="4716" y="498"/>
                    <a:pt x="5056" y="420"/>
                  </a:cubicBezTo>
                  <a:cubicBezTo>
                    <a:pt x="5237" y="378"/>
                    <a:pt x="5422" y="362"/>
                    <a:pt x="5609" y="362"/>
                  </a:cubicBezTo>
                  <a:cubicBezTo>
                    <a:pt x="5926" y="362"/>
                    <a:pt x="6247" y="406"/>
                    <a:pt x="6555" y="439"/>
                  </a:cubicBezTo>
                  <a:cubicBezTo>
                    <a:pt x="6563" y="440"/>
                    <a:pt x="6570" y="440"/>
                    <a:pt x="6578" y="440"/>
                  </a:cubicBezTo>
                  <a:cubicBezTo>
                    <a:pt x="6793" y="440"/>
                    <a:pt x="6787" y="97"/>
                    <a:pt x="6562" y="68"/>
                  </a:cubicBezTo>
                  <a:cubicBezTo>
                    <a:pt x="6274" y="32"/>
                    <a:pt x="5977" y="1"/>
                    <a:pt x="5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8"/>
            <p:cNvSpPr/>
            <p:nvPr/>
          </p:nvSpPr>
          <p:spPr>
            <a:xfrm>
              <a:off x="2196000" y="3590025"/>
              <a:ext cx="27625" cy="19125"/>
            </a:xfrm>
            <a:custGeom>
              <a:avLst/>
              <a:gdLst/>
              <a:ahLst/>
              <a:cxnLst/>
              <a:rect l="l" t="t" r="r" b="b"/>
              <a:pathLst>
                <a:path w="1105" h="765" extrusionOk="0">
                  <a:moveTo>
                    <a:pt x="970" y="0"/>
                  </a:moveTo>
                  <a:cubicBezTo>
                    <a:pt x="924" y="0"/>
                    <a:pt x="877" y="27"/>
                    <a:pt x="852" y="86"/>
                  </a:cubicBezTo>
                  <a:cubicBezTo>
                    <a:pt x="778" y="258"/>
                    <a:pt x="720" y="424"/>
                    <a:pt x="668" y="598"/>
                  </a:cubicBezTo>
                  <a:cubicBezTo>
                    <a:pt x="614" y="588"/>
                    <a:pt x="563" y="582"/>
                    <a:pt x="512" y="582"/>
                  </a:cubicBezTo>
                  <a:cubicBezTo>
                    <a:pt x="325" y="582"/>
                    <a:pt x="156" y="654"/>
                    <a:pt x="1" y="765"/>
                  </a:cubicBezTo>
                  <a:lnTo>
                    <a:pt x="950" y="765"/>
                  </a:lnTo>
                  <a:cubicBezTo>
                    <a:pt x="1007" y="561"/>
                    <a:pt x="1057" y="364"/>
                    <a:pt x="1090" y="153"/>
                  </a:cubicBezTo>
                  <a:cubicBezTo>
                    <a:pt x="1104" y="59"/>
                    <a:pt x="1039" y="0"/>
                    <a:pt x="9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8"/>
            <p:cNvSpPr/>
            <p:nvPr/>
          </p:nvSpPr>
          <p:spPr>
            <a:xfrm>
              <a:off x="2296675" y="3465275"/>
              <a:ext cx="260150" cy="96400"/>
            </a:xfrm>
            <a:custGeom>
              <a:avLst/>
              <a:gdLst/>
              <a:ahLst/>
              <a:cxnLst/>
              <a:rect l="l" t="t" r="r" b="b"/>
              <a:pathLst>
                <a:path w="10406" h="3856" extrusionOk="0">
                  <a:moveTo>
                    <a:pt x="9217" y="1"/>
                  </a:moveTo>
                  <a:cubicBezTo>
                    <a:pt x="8528" y="1"/>
                    <a:pt x="7875" y="133"/>
                    <a:pt x="7206" y="454"/>
                  </a:cubicBezTo>
                  <a:cubicBezTo>
                    <a:pt x="7091" y="509"/>
                    <a:pt x="6989" y="529"/>
                    <a:pt x="6894" y="529"/>
                  </a:cubicBezTo>
                  <a:cubicBezTo>
                    <a:pt x="6630" y="529"/>
                    <a:pt x="6427" y="369"/>
                    <a:pt x="6168" y="369"/>
                  </a:cubicBezTo>
                  <a:cubicBezTo>
                    <a:pt x="6109" y="369"/>
                    <a:pt x="6046" y="378"/>
                    <a:pt x="5980" y="398"/>
                  </a:cubicBezTo>
                  <a:cubicBezTo>
                    <a:pt x="5847" y="440"/>
                    <a:pt x="5778" y="543"/>
                    <a:pt x="5679" y="624"/>
                  </a:cubicBezTo>
                  <a:cubicBezTo>
                    <a:pt x="5414" y="847"/>
                    <a:pt x="5224" y="1062"/>
                    <a:pt x="4857" y="1146"/>
                  </a:cubicBezTo>
                  <a:cubicBezTo>
                    <a:pt x="4382" y="1254"/>
                    <a:pt x="3878" y="1174"/>
                    <a:pt x="3413" y="1345"/>
                  </a:cubicBezTo>
                  <a:cubicBezTo>
                    <a:pt x="3267" y="1399"/>
                    <a:pt x="3159" y="1484"/>
                    <a:pt x="3022" y="1553"/>
                  </a:cubicBezTo>
                  <a:cubicBezTo>
                    <a:pt x="2840" y="1645"/>
                    <a:pt x="2296" y="1768"/>
                    <a:pt x="2070" y="1922"/>
                  </a:cubicBezTo>
                  <a:cubicBezTo>
                    <a:pt x="1870" y="2060"/>
                    <a:pt x="1782" y="2171"/>
                    <a:pt x="1662" y="2397"/>
                  </a:cubicBezTo>
                  <a:cubicBezTo>
                    <a:pt x="1543" y="2619"/>
                    <a:pt x="1554" y="2861"/>
                    <a:pt x="1303" y="2861"/>
                  </a:cubicBezTo>
                  <a:cubicBezTo>
                    <a:pt x="1248" y="2861"/>
                    <a:pt x="1182" y="2850"/>
                    <a:pt x="1099" y="2824"/>
                  </a:cubicBezTo>
                  <a:cubicBezTo>
                    <a:pt x="937" y="2776"/>
                    <a:pt x="838" y="2639"/>
                    <a:pt x="658" y="2600"/>
                  </a:cubicBezTo>
                  <a:cubicBezTo>
                    <a:pt x="646" y="2597"/>
                    <a:pt x="633" y="2596"/>
                    <a:pt x="621" y="2596"/>
                  </a:cubicBezTo>
                  <a:cubicBezTo>
                    <a:pt x="567" y="2596"/>
                    <a:pt x="513" y="2620"/>
                    <a:pt x="485" y="2669"/>
                  </a:cubicBezTo>
                  <a:cubicBezTo>
                    <a:pt x="299" y="3006"/>
                    <a:pt x="155" y="3335"/>
                    <a:pt x="32" y="3701"/>
                  </a:cubicBezTo>
                  <a:cubicBezTo>
                    <a:pt x="0" y="3795"/>
                    <a:pt x="74" y="3855"/>
                    <a:pt x="151" y="3855"/>
                  </a:cubicBezTo>
                  <a:cubicBezTo>
                    <a:pt x="201" y="3855"/>
                    <a:pt x="253" y="3829"/>
                    <a:pt x="277" y="3770"/>
                  </a:cubicBezTo>
                  <a:cubicBezTo>
                    <a:pt x="414" y="3427"/>
                    <a:pt x="452" y="3071"/>
                    <a:pt x="770" y="3071"/>
                  </a:cubicBezTo>
                  <a:cubicBezTo>
                    <a:pt x="819" y="3071"/>
                    <a:pt x="874" y="3080"/>
                    <a:pt x="937" y="3097"/>
                  </a:cubicBezTo>
                  <a:cubicBezTo>
                    <a:pt x="1080" y="3138"/>
                    <a:pt x="1119" y="3246"/>
                    <a:pt x="1290" y="3249"/>
                  </a:cubicBezTo>
                  <a:cubicBezTo>
                    <a:pt x="1294" y="3249"/>
                    <a:pt x="1299" y="3249"/>
                    <a:pt x="1303" y="3249"/>
                  </a:cubicBezTo>
                  <a:cubicBezTo>
                    <a:pt x="1512" y="3249"/>
                    <a:pt x="1639" y="3128"/>
                    <a:pt x="1758" y="2969"/>
                  </a:cubicBezTo>
                  <a:cubicBezTo>
                    <a:pt x="1886" y="2800"/>
                    <a:pt x="1888" y="2529"/>
                    <a:pt x="2038" y="2379"/>
                  </a:cubicBezTo>
                  <a:cubicBezTo>
                    <a:pt x="2224" y="2191"/>
                    <a:pt x="2568" y="2228"/>
                    <a:pt x="2788" y="2124"/>
                  </a:cubicBezTo>
                  <a:cubicBezTo>
                    <a:pt x="3009" y="2021"/>
                    <a:pt x="3138" y="1843"/>
                    <a:pt x="3353" y="1729"/>
                  </a:cubicBezTo>
                  <a:cubicBezTo>
                    <a:pt x="3666" y="1563"/>
                    <a:pt x="4032" y="1560"/>
                    <a:pt x="4376" y="1533"/>
                  </a:cubicBezTo>
                  <a:cubicBezTo>
                    <a:pt x="4772" y="1500"/>
                    <a:pt x="5190" y="1473"/>
                    <a:pt x="5531" y="1248"/>
                  </a:cubicBezTo>
                  <a:cubicBezTo>
                    <a:pt x="5651" y="1168"/>
                    <a:pt x="5739" y="1016"/>
                    <a:pt x="5854" y="945"/>
                  </a:cubicBezTo>
                  <a:cubicBezTo>
                    <a:pt x="6023" y="839"/>
                    <a:pt x="6129" y="802"/>
                    <a:pt x="6209" y="802"/>
                  </a:cubicBezTo>
                  <a:cubicBezTo>
                    <a:pt x="6367" y="802"/>
                    <a:pt x="6430" y="942"/>
                    <a:pt x="6694" y="977"/>
                  </a:cubicBezTo>
                  <a:cubicBezTo>
                    <a:pt x="6724" y="981"/>
                    <a:pt x="6753" y="983"/>
                    <a:pt x="6783" y="983"/>
                  </a:cubicBezTo>
                  <a:cubicBezTo>
                    <a:pt x="7072" y="983"/>
                    <a:pt x="7316" y="796"/>
                    <a:pt x="7568" y="677"/>
                  </a:cubicBezTo>
                  <a:cubicBezTo>
                    <a:pt x="8064" y="443"/>
                    <a:pt x="8559" y="385"/>
                    <a:pt x="9065" y="385"/>
                  </a:cubicBezTo>
                  <a:cubicBezTo>
                    <a:pt x="9421" y="385"/>
                    <a:pt x="9782" y="414"/>
                    <a:pt x="10153" y="429"/>
                  </a:cubicBezTo>
                  <a:cubicBezTo>
                    <a:pt x="10155" y="429"/>
                    <a:pt x="10158" y="430"/>
                    <a:pt x="10160" y="430"/>
                  </a:cubicBezTo>
                  <a:cubicBezTo>
                    <a:pt x="10352" y="430"/>
                    <a:pt x="10406" y="110"/>
                    <a:pt x="10205" y="80"/>
                  </a:cubicBezTo>
                  <a:cubicBezTo>
                    <a:pt x="9865" y="29"/>
                    <a:pt x="9537" y="1"/>
                    <a:pt x="9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8"/>
            <p:cNvSpPr/>
            <p:nvPr/>
          </p:nvSpPr>
          <p:spPr>
            <a:xfrm>
              <a:off x="2320750" y="3541775"/>
              <a:ext cx="161375" cy="67375"/>
            </a:xfrm>
            <a:custGeom>
              <a:avLst/>
              <a:gdLst/>
              <a:ahLst/>
              <a:cxnLst/>
              <a:rect l="l" t="t" r="r" b="b"/>
              <a:pathLst>
                <a:path w="6455" h="2695" extrusionOk="0">
                  <a:moveTo>
                    <a:pt x="5884" y="0"/>
                  </a:moveTo>
                  <a:cubicBezTo>
                    <a:pt x="5456" y="0"/>
                    <a:pt x="5039" y="97"/>
                    <a:pt x="4660" y="326"/>
                  </a:cubicBezTo>
                  <a:cubicBezTo>
                    <a:pt x="4434" y="462"/>
                    <a:pt x="4285" y="685"/>
                    <a:pt x="4073" y="827"/>
                  </a:cubicBezTo>
                  <a:cubicBezTo>
                    <a:pt x="3783" y="1021"/>
                    <a:pt x="3541" y="926"/>
                    <a:pt x="3236" y="979"/>
                  </a:cubicBezTo>
                  <a:cubicBezTo>
                    <a:pt x="2701" y="1068"/>
                    <a:pt x="2363" y="1532"/>
                    <a:pt x="1895" y="1752"/>
                  </a:cubicBezTo>
                  <a:cubicBezTo>
                    <a:pt x="1348" y="2012"/>
                    <a:pt x="796" y="1770"/>
                    <a:pt x="365" y="2254"/>
                  </a:cubicBezTo>
                  <a:cubicBezTo>
                    <a:pt x="233" y="2401"/>
                    <a:pt x="124" y="2554"/>
                    <a:pt x="1" y="2695"/>
                  </a:cubicBezTo>
                  <a:lnTo>
                    <a:pt x="507" y="2695"/>
                  </a:lnTo>
                  <a:cubicBezTo>
                    <a:pt x="764" y="2405"/>
                    <a:pt x="907" y="2346"/>
                    <a:pt x="1361" y="2254"/>
                  </a:cubicBezTo>
                  <a:lnTo>
                    <a:pt x="1360" y="2254"/>
                  </a:lnTo>
                  <a:cubicBezTo>
                    <a:pt x="1610" y="2204"/>
                    <a:pt x="1593" y="2255"/>
                    <a:pt x="1836" y="2175"/>
                  </a:cubicBezTo>
                  <a:cubicBezTo>
                    <a:pt x="2280" y="2028"/>
                    <a:pt x="2573" y="1647"/>
                    <a:pt x="2989" y="1460"/>
                  </a:cubicBezTo>
                  <a:cubicBezTo>
                    <a:pt x="3406" y="1273"/>
                    <a:pt x="3794" y="1478"/>
                    <a:pt x="4173" y="1238"/>
                  </a:cubicBezTo>
                  <a:cubicBezTo>
                    <a:pt x="4430" y="1076"/>
                    <a:pt x="4582" y="822"/>
                    <a:pt x="4850" y="658"/>
                  </a:cubicBezTo>
                  <a:cubicBezTo>
                    <a:pt x="5173" y="460"/>
                    <a:pt x="5512" y="385"/>
                    <a:pt x="5869" y="385"/>
                  </a:cubicBezTo>
                  <a:cubicBezTo>
                    <a:pt x="5980" y="385"/>
                    <a:pt x="6093" y="392"/>
                    <a:pt x="6208" y="405"/>
                  </a:cubicBezTo>
                  <a:cubicBezTo>
                    <a:pt x="6217" y="406"/>
                    <a:pt x="6225" y="407"/>
                    <a:pt x="6233" y="407"/>
                  </a:cubicBezTo>
                  <a:cubicBezTo>
                    <a:pt x="6454" y="407"/>
                    <a:pt x="6452" y="45"/>
                    <a:pt x="6215" y="19"/>
                  </a:cubicBezTo>
                  <a:cubicBezTo>
                    <a:pt x="6104" y="6"/>
                    <a:pt x="5994" y="0"/>
                    <a:pt x="5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8"/>
            <p:cNvSpPr/>
            <p:nvPr/>
          </p:nvSpPr>
          <p:spPr>
            <a:xfrm>
              <a:off x="2500925" y="3517550"/>
              <a:ext cx="90000" cy="28100"/>
            </a:xfrm>
            <a:custGeom>
              <a:avLst/>
              <a:gdLst/>
              <a:ahLst/>
              <a:cxnLst/>
              <a:rect l="l" t="t" r="r" b="b"/>
              <a:pathLst>
                <a:path w="3600" h="1124" extrusionOk="0">
                  <a:moveTo>
                    <a:pt x="2028" y="0"/>
                  </a:moveTo>
                  <a:cubicBezTo>
                    <a:pt x="2023" y="0"/>
                    <a:pt x="2018" y="0"/>
                    <a:pt x="2012" y="0"/>
                  </a:cubicBezTo>
                  <a:cubicBezTo>
                    <a:pt x="1735" y="6"/>
                    <a:pt x="1604" y="136"/>
                    <a:pt x="1385" y="278"/>
                  </a:cubicBezTo>
                  <a:cubicBezTo>
                    <a:pt x="1239" y="443"/>
                    <a:pt x="1044" y="525"/>
                    <a:pt x="796" y="525"/>
                  </a:cubicBezTo>
                  <a:cubicBezTo>
                    <a:pt x="787" y="525"/>
                    <a:pt x="777" y="525"/>
                    <a:pt x="767" y="525"/>
                  </a:cubicBezTo>
                  <a:cubicBezTo>
                    <a:pt x="725" y="494"/>
                    <a:pt x="679" y="467"/>
                    <a:pt x="629" y="448"/>
                  </a:cubicBezTo>
                  <a:cubicBezTo>
                    <a:pt x="621" y="449"/>
                    <a:pt x="612" y="449"/>
                    <a:pt x="604" y="449"/>
                  </a:cubicBezTo>
                  <a:cubicBezTo>
                    <a:pt x="561" y="449"/>
                    <a:pt x="516" y="441"/>
                    <a:pt x="472" y="441"/>
                  </a:cubicBezTo>
                  <a:cubicBezTo>
                    <a:pt x="448" y="441"/>
                    <a:pt x="425" y="444"/>
                    <a:pt x="402" y="451"/>
                  </a:cubicBezTo>
                  <a:cubicBezTo>
                    <a:pt x="181" y="522"/>
                    <a:pt x="92" y="787"/>
                    <a:pt x="29" y="982"/>
                  </a:cubicBezTo>
                  <a:cubicBezTo>
                    <a:pt x="0" y="1070"/>
                    <a:pt x="66" y="1123"/>
                    <a:pt x="136" y="1123"/>
                  </a:cubicBezTo>
                  <a:cubicBezTo>
                    <a:pt x="182" y="1123"/>
                    <a:pt x="230" y="1099"/>
                    <a:pt x="253" y="1046"/>
                  </a:cubicBezTo>
                  <a:cubicBezTo>
                    <a:pt x="341" y="840"/>
                    <a:pt x="431" y="779"/>
                    <a:pt x="526" y="779"/>
                  </a:cubicBezTo>
                  <a:cubicBezTo>
                    <a:pt x="661" y="779"/>
                    <a:pt x="807" y="898"/>
                    <a:pt x="977" y="898"/>
                  </a:cubicBezTo>
                  <a:cubicBezTo>
                    <a:pt x="986" y="898"/>
                    <a:pt x="996" y="898"/>
                    <a:pt x="1005" y="897"/>
                  </a:cubicBezTo>
                  <a:cubicBezTo>
                    <a:pt x="1422" y="864"/>
                    <a:pt x="1577" y="352"/>
                    <a:pt x="2007" y="322"/>
                  </a:cubicBezTo>
                  <a:cubicBezTo>
                    <a:pt x="2026" y="321"/>
                    <a:pt x="2045" y="320"/>
                    <a:pt x="2064" y="320"/>
                  </a:cubicBezTo>
                  <a:cubicBezTo>
                    <a:pt x="2411" y="320"/>
                    <a:pt x="2725" y="522"/>
                    <a:pt x="3036" y="522"/>
                  </a:cubicBezTo>
                  <a:cubicBezTo>
                    <a:pt x="3182" y="522"/>
                    <a:pt x="3327" y="478"/>
                    <a:pt x="3474" y="348"/>
                  </a:cubicBezTo>
                  <a:cubicBezTo>
                    <a:pt x="3600" y="237"/>
                    <a:pt x="3482" y="83"/>
                    <a:pt x="3349" y="83"/>
                  </a:cubicBezTo>
                  <a:cubicBezTo>
                    <a:pt x="3327" y="83"/>
                    <a:pt x="3305" y="87"/>
                    <a:pt x="3284" y="96"/>
                  </a:cubicBezTo>
                  <a:cubicBezTo>
                    <a:pt x="3176" y="142"/>
                    <a:pt x="3071" y="160"/>
                    <a:pt x="2967" y="160"/>
                  </a:cubicBezTo>
                  <a:cubicBezTo>
                    <a:pt x="2653" y="160"/>
                    <a:pt x="2354" y="0"/>
                    <a:pt x="2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8"/>
            <p:cNvSpPr/>
            <p:nvPr/>
          </p:nvSpPr>
          <p:spPr>
            <a:xfrm>
              <a:off x="2478175" y="3580225"/>
              <a:ext cx="117900" cy="28900"/>
            </a:xfrm>
            <a:custGeom>
              <a:avLst/>
              <a:gdLst/>
              <a:ahLst/>
              <a:cxnLst/>
              <a:rect l="l" t="t" r="r" b="b"/>
              <a:pathLst>
                <a:path w="4716" h="1156" extrusionOk="0">
                  <a:moveTo>
                    <a:pt x="4488" y="1"/>
                  </a:moveTo>
                  <a:cubicBezTo>
                    <a:pt x="4462" y="1"/>
                    <a:pt x="4436" y="9"/>
                    <a:pt x="4411" y="28"/>
                  </a:cubicBezTo>
                  <a:cubicBezTo>
                    <a:pt x="4188" y="197"/>
                    <a:pt x="3948" y="292"/>
                    <a:pt x="3704" y="292"/>
                  </a:cubicBezTo>
                  <a:cubicBezTo>
                    <a:pt x="3512" y="292"/>
                    <a:pt x="3317" y="233"/>
                    <a:pt x="3125" y="107"/>
                  </a:cubicBezTo>
                  <a:cubicBezTo>
                    <a:pt x="3102" y="92"/>
                    <a:pt x="3076" y="84"/>
                    <a:pt x="3050" y="84"/>
                  </a:cubicBezTo>
                  <a:cubicBezTo>
                    <a:pt x="2971" y="84"/>
                    <a:pt x="2894" y="152"/>
                    <a:pt x="2893" y="237"/>
                  </a:cubicBezTo>
                  <a:cubicBezTo>
                    <a:pt x="2891" y="458"/>
                    <a:pt x="2672" y="508"/>
                    <a:pt x="2474" y="508"/>
                  </a:cubicBezTo>
                  <a:cubicBezTo>
                    <a:pt x="2375" y="508"/>
                    <a:pt x="2280" y="495"/>
                    <a:pt x="2221" y="486"/>
                  </a:cubicBezTo>
                  <a:cubicBezTo>
                    <a:pt x="2090" y="465"/>
                    <a:pt x="2012" y="438"/>
                    <a:pt x="1892" y="438"/>
                  </a:cubicBezTo>
                  <a:cubicBezTo>
                    <a:pt x="1886" y="438"/>
                    <a:pt x="1880" y="439"/>
                    <a:pt x="1874" y="439"/>
                  </a:cubicBezTo>
                  <a:cubicBezTo>
                    <a:pt x="1668" y="440"/>
                    <a:pt x="1523" y="494"/>
                    <a:pt x="1351" y="609"/>
                  </a:cubicBezTo>
                  <a:cubicBezTo>
                    <a:pt x="1024" y="829"/>
                    <a:pt x="886" y="1024"/>
                    <a:pt x="452" y="1104"/>
                  </a:cubicBezTo>
                  <a:cubicBezTo>
                    <a:pt x="303" y="1132"/>
                    <a:pt x="152" y="1142"/>
                    <a:pt x="0" y="1155"/>
                  </a:cubicBezTo>
                  <a:lnTo>
                    <a:pt x="1340" y="1155"/>
                  </a:lnTo>
                  <a:cubicBezTo>
                    <a:pt x="1659" y="985"/>
                    <a:pt x="1920" y="886"/>
                    <a:pt x="2346" y="867"/>
                  </a:cubicBezTo>
                  <a:cubicBezTo>
                    <a:pt x="2726" y="850"/>
                    <a:pt x="3106" y="834"/>
                    <a:pt x="3188" y="481"/>
                  </a:cubicBezTo>
                  <a:lnTo>
                    <a:pt x="3188" y="482"/>
                  </a:lnTo>
                  <a:cubicBezTo>
                    <a:pt x="3371" y="558"/>
                    <a:pt x="3555" y="597"/>
                    <a:pt x="3736" y="597"/>
                  </a:cubicBezTo>
                  <a:cubicBezTo>
                    <a:pt x="4035" y="597"/>
                    <a:pt x="4327" y="492"/>
                    <a:pt x="4601" y="276"/>
                  </a:cubicBezTo>
                  <a:cubicBezTo>
                    <a:pt x="4716" y="186"/>
                    <a:pt x="4609" y="1"/>
                    <a:pt x="4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8"/>
            <p:cNvSpPr/>
            <p:nvPr/>
          </p:nvSpPr>
          <p:spPr>
            <a:xfrm>
              <a:off x="1598800" y="3079025"/>
              <a:ext cx="1313975" cy="530100"/>
            </a:xfrm>
            <a:custGeom>
              <a:avLst/>
              <a:gdLst/>
              <a:ahLst/>
              <a:cxnLst/>
              <a:rect l="l" t="t" r="r" b="b"/>
              <a:pathLst>
                <a:path w="52559" h="21204" extrusionOk="0">
                  <a:moveTo>
                    <a:pt x="35867" y="0"/>
                  </a:moveTo>
                  <a:cubicBezTo>
                    <a:pt x="35845" y="0"/>
                    <a:pt x="35823" y="6"/>
                    <a:pt x="35803" y="16"/>
                  </a:cubicBezTo>
                  <a:cubicBezTo>
                    <a:pt x="35799" y="16"/>
                    <a:pt x="35795" y="15"/>
                    <a:pt x="35791" y="15"/>
                  </a:cubicBezTo>
                  <a:cubicBezTo>
                    <a:pt x="35789" y="15"/>
                    <a:pt x="35787" y="15"/>
                    <a:pt x="35785" y="16"/>
                  </a:cubicBezTo>
                  <a:cubicBezTo>
                    <a:pt x="30746" y="409"/>
                    <a:pt x="25815" y="2080"/>
                    <a:pt x="21498" y="4694"/>
                  </a:cubicBezTo>
                  <a:cubicBezTo>
                    <a:pt x="19340" y="6002"/>
                    <a:pt x="17322" y="7552"/>
                    <a:pt x="15514" y="9313"/>
                  </a:cubicBezTo>
                  <a:cubicBezTo>
                    <a:pt x="14591" y="10212"/>
                    <a:pt x="13713" y="11164"/>
                    <a:pt x="12912" y="12175"/>
                  </a:cubicBezTo>
                  <a:cubicBezTo>
                    <a:pt x="12261" y="12999"/>
                    <a:pt x="11618" y="13902"/>
                    <a:pt x="11395" y="14944"/>
                  </a:cubicBezTo>
                  <a:cubicBezTo>
                    <a:pt x="10162" y="13056"/>
                    <a:pt x="7851" y="12017"/>
                    <a:pt x="5825" y="11206"/>
                  </a:cubicBezTo>
                  <a:cubicBezTo>
                    <a:pt x="3960" y="10458"/>
                    <a:pt x="1994" y="9966"/>
                    <a:pt x="1" y="9701"/>
                  </a:cubicBezTo>
                  <a:lnTo>
                    <a:pt x="1" y="10211"/>
                  </a:lnTo>
                  <a:cubicBezTo>
                    <a:pt x="1648" y="10438"/>
                    <a:pt x="3272" y="10826"/>
                    <a:pt x="4842" y="11378"/>
                  </a:cubicBezTo>
                  <a:cubicBezTo>
                    <a:pt x="7041" y="12148"/>
                    <a:pt x="9617" y="13203"/>
                    <a:pt x="11023" y="15156"/>
                  </a:cubicBezTo>
                  <a:cubicBezTo>
                    <a:pt x="11071" y="15221"/>
                    <a:pt x="11135" y="15248"/>
                    <a:pt x="11200" y="15249"/>
                  </a:cubicBezTo>
                  <a:cubicBezTo>
                    <a:pt x="11561" y="17261"/>
                    <a:pt x="12261" y="19243"/>
                    <a:pt x="12850" y="21203"/>
                  </a:cubicBezTo>
                  <a:lnTo>
                    <a:pt x="13321" y="21203"/>
                  </a:lnTo>
                  <a:cubicBezTo>
                    <a:pt x="12758" y="19226"/>
                    <a:pt x="12269" y="17169"/>
                    <a:pt x="11478" y="15274"/>
                  </a:cubicBezTo>
                  <a:lnTo>
                    <a:pt x="11478" y="15274"/>
                  </a:lnTo>
                  <a:cubicBezTo>
                    <a:pt x="11488" y="15276"/>
                    <a:pt x="11499" y="15277"/>
                    <a:pt x="11509" y="15277"/>
                  </a:cubicBezTo>
                  <a:cubicBezTo>
                    <a:pt x="11565" y="15277"/>
                    <a:pt x="11623" y="15246"/>
                    <a:pt x="11653" y="15175"/>
                  </a:cubicBezTo>
                  <a:cubicBezTo>
                    <a:pt x="12616" y="12842"/>
                    <a:pt x="14366" y="10966"/>
                    <a:pt x="16186" y="9254"/>
                  </a:cubicBezTo>
                  <a:cubicBezTo>
                    <a:pt x="17936" y="7609"/>
                    <a:pt x="19869" y="6163"/>
                    <a:pt x="21939" y="4942"/>
                  </a:cubicBezTo>
                  <a:cubicBezTo>
                    <a:pt x="26173" y="2446"/>
                    <a:pt x="30890" y="968"/>
                    <a:pt x="35776" y="496"/>
                  </a:cubicBezTo>
                  <a:cubicBezTo>
                    <a:pt x="35781" y="494"/>
                    <a:pt x="35786" y="493"/>
                    <a:pt x="35792" y="492"/>
                  </a:cubicBezTo>
                  <a:cubicBezTo>
                    <a:pt x="36031" y="1514"/>
                    <a:pt x="36438" y="2521"/>
                    <a:pt x="36779" y="3509"/>
                  </a:cubicBezTo>
                  <a:cubicBezTo>
                    <a:pt x="36705" y="3580"/>
                    <a:pt x="36757" y="3714"/>
                    <a:pt x="36856" y="3732"/>
                  </a:cubicBezTo>
                  <a:cubicBezTo>
                    <a:pt x="37221" y="4790"/>
                    <a:pt x="37586" y="5849"/>
                    <a:pt x="37953" y="6907"/>
                  </a:cubicBezTo>
                  <a:cubicBezTo>
                    <a:pt x="38713" y="9095"/>
                    <a:pt x="39475" y="11282"/>
                    <a:pt x="40234" y="13470"/>
                  </a:cubicBezTo>
                  <a:cubicBezTo>
                    <a:pt x="41127" y="16040"/>
                    <a:pt x="41993" y="18631"/>
                    <a:pt x="42906" y="21203"/>
                  </a:cubicBezTo>
                  <a:lnTo>
                    <a:pt x="43466" y="21203"/>
                  </a:lnTo>
                  <a:cubicBezTo>
                    <a:pt x="42505" y="18541"/>
                    <a:pt x="41509" y="15889"/>
                    <a:pt x="40567" y="13226"/>
                  </a:cubicBezTo>
                  <a:cubicBezTo>
                    <a:pt x="39777" y="10994"/>
                    <a:pt x="39004" y="8757"/>
                    <a:pt x="38238" y="6516"/>
                  </a:cubicBezTo>
                  <a:cubicBezTo>
                    <a:pt x="37912" y="5561"/>
                    <a:pt x="37588" y="4605"/>
                    <a:pt x="37263" y="3649"/>
                  </a:cubicBezTo>
                  <a:cubicBezTo>
                    <a:pt x="37812" y="3533"/>
                    <a:pt x="38335" y="3468"/>
                    <a:pt x="38876" y="3468"/>
                  </a:cubicBezTo>
                  <a:cubicBezTo>
                    <a:pt x="39167" y="3468"/>
                    <a:pt x="39463" y="3487"/>
                    <a:pt x="39770" y="3526"/>
                  </a:cubicBezTo>
                  <a:cubicBezTo>
                    <a:pt x="40007" y="4594"/>
                    <a:pt x="40496" y="5645"/>
                    <a:pt x="40871" y="6663"/>
                  </a:cubicBezTo>
                  <a:cubicBezTo>
                    <a:pt x="41278" y="7770"/>
                    <a:pt x="41686" y="8877"/>
                    <a:pt x="42094" y="9983"/>
                  </a:cubicBezTo>
                  <a:cubicBezTo>
                    <a:pt x="42927" y="12246"/>
                    <a:pt x="43757" y="14509"/>
                    <a:pt x="44595" y="16771"/>
                  </a:cubicBezTo>
                  <a:cubicBezTo>
                    <a:pt x="45143" y="18247"/>
                    <a:pt x="45691" y="19725"/>
                    <a:pt x="46236" y="21203"/>
                  </a:cubicBezTo>
                  <a:lnTo>
                    <a:pt x="46645" y="21203"/>
                  </a:lnTo>
                  <a:cubicBezTo>
                    <a:pt x="46034" y="19550"/>
                    <a:pt x="45428" y="17894"/>
                    <a:pt x="44820" y="16239"/>
                  </a:cubicBezTo>
                  <a:cubicBezTo>
                    <a:pt x="44007" y="14024"/>
                    <a:pt x="43185" y="11812"/>
                    <a:pt x="42367" y="9598"/>
                  </a:cubicBezTo>
                  <a:cubicBezTo>
                    <a:pt x="41957" y="8492"/>
                    <a:pt x="41549" y="7384"/>
                    <a:pt x="41139" y="6278"/>
                  </a:cubicBezTo>
                  <a:cubicBezTo>
                    <a:pt x="40949" y="5763"/>
                    <a:pt x="40776" y="5225"/>
                    <a:pt x="40582" y="4694"/>
                  </a:cubicBezTo>
                  <a:cubicBezTo>
                    <a:pt x="40951" y="4621"/>
                    <a:pt x="41350" y="4578"/>
                    <a:pt x="41703" y="4461"/>
                  </a:cubicBezTo>
                  <a:cubicBezTo>
                    <a:pt x="41841" y="4899"/>
                    <a:pt x="41989" y="5334"/>
                    <a:pt x="42144" y="5768"/>
                  </a:cubicBezTo>
                  <a:cubicBezTo>
                    <a:pt x="42098" y="5816"/>
                    <a:pt x="42123" y="5899"/>
                    <a:pt x="42194" y="5907"/>
                  </a:cubicBezTo>
                  <a:cubicBezTo>
                    <a:pt x="42805" y="7611"/>
                    <a:pt x="43520" y="9286"/>
                    <a:pt x="44158" y="10973"/>
                  </a:cubicBezTo>
                  <a:cubicBezTo>
                    <a:pt x="44975" y="13131"/>
                    <a:pt x="45783" y="15291"/>
                    <a:pt x="46579" y="17458"/>
                  </a:cubicBezTo>
                  <a:cubicBezTo>
                    <a:pt x="47038" y="18704"/>
                    <a:pt x="47491" y="19954"/>
                    <a:pt x="47941" y="21203"/>
                  </a:cubicBezTo>
                  <a:lnTo>
                    <a:pt x="48322" y="21203"/>
                  </a:lnTo>
                  <a:cubicBezTo>
                    <a:pt x="47838" y="19877"/>
                    <a:pt x="47353" y="18552"/>
                    <a:pt x="46863" y="17226"/>
                  </a:cubicBezTo>
                  <a:cubicBezTo>
                    <a:pt x="46045" y="15015"/>
                    <a:pt x="45219" y="12806"/>
                    <a:pt x="44382" y="10600"/>
                  </a:cubicBezTo>
                  <a:cubicBezTo>
                    <a:pt x="43783" y="9025"/>
                    <a:pt x="43231" y="7413"/>
                    <a:pt x="42588" y="5847"/>
                  </a:cubicBezTo>
                  <a:cubicBezTo>
                    <a:pt x="42675" y="5833"/>
                    <a:pt x="42766" y="5826"/>
                    <a:pt x="42835" y="5775"/>
                  </a:cubicBezTo>
                  <a:cubicBezTo>
                    <a:pt x="42837" y="5780"/>
                    <a:pt x="42839" y="5784"/>
                    <a:pt x="42841" y="5788"/>
                  </a:cubicBezTo>
                  <a:cubicBezTo>
                    <a:pt x="43620" y="6789"/>
                    <a:pt x="44464" y="7836"/>
                    <a:pt x="45384" y="8711"/>
                  </a:cubicBezTo>
                  <a:cubicBezTo>
                    <a:pt x="45396" y="8720"/>
                    <a:pt x="45408" y="8727"/>
                    <a:pt x="45420" y="8732"/>
                  </a:cubicBezTo>
                  <a:cubicBezTo>
                    <a:pt x="45647" y="9656"/>
                    <a:pt x="46081" y="10549"/>
                    <a:pt x="46440" y="11425"/>
                  </a:cubicBezTo>
                  <a:cubicBezTo>
                    <a:pt x="46844" y="12413"/>
                    <a:pt x="47227" y="13411"/>
                    <a:pt x="47611" y="14408"/>
                  </a:cubicBezTo>
                  <a:cubicBezTo>
                    <a:pt x="47868" y="15180"/>
                    <a:pt x="48160" y="15938"/>
                    <a:pt x="48483" y="16681"/>
                  </a:cubicBezTo>
                  <a:cubicBezTo>
                    <a:pt x="49058" y="18189"/>
                    <a:pt x="49627" y="19698"/>
                    <a:pt x="50210" y="21203"/>
                  </a:cubicBezTo>
                  <a:lnTo>
                    <a:pt x="52559" y="21203"/>
                  </a:lnTo>
                  <a:cubicBezTo>
                    <a:pt x="51769" y="19233"/>
                    <a:pt x="50971" y="17265"/>
                    <a:pt x="50164" y="15302"/>
                  </a:cubicBezTo>
                  <a:cubicBezTo>
                    <a:pt x="49692" y="14155"/>
                    <a:pt x="49217" y="13007"/>
                    <a:pt x="48737" y="11863"/>
                  </a:cubicBezTo>
                  <a:lnTo>
                    <a:pt x="48737" y="11864"/>
                  </a:lnTo>
                  <a:cubicBezTo>
                    <a:pt x="48271" y="10749"/>
                    <a:pt x="47860" y="9563"/>
                    <a:pt x="47246" y="8519"/>
                  </a:cubicBezTo>
                  <a:cubicBezTo>
                    <a:pt x="47246" y="8451"/>
                    <a:pt x="47211" y="8389"/>
                    <a:pt x="47127" y="8370"/>
                  </a:cubicBezTo>
                  <a:cubicBezTo>
                    <a:pt x="47070" y="8358"/>
                    <a:pt x="47013" y="8352"/>
                    <a:pt x="46955" y="8352"/>
                  </a:cubicBezTo>
                  <a:cubicBezTo>
                    <a:pt x="46761" y="8352"/>
                    <a:pt x="46564" y="8412"/>
                    <a:pt x="46376" y="8459"/>
                  </a:cubicBezTo>
                  <a:cubicBezTo>
                    <a:pt x="46099" y="8528"/>
                    <a:pt x="45898" y="8553"/>
                    <a:pt x="45728" y="8789"/>
                  </a:cubicBezTo>
                  <a:cubicBezTo>
                    <a:pt x="45707" y="8818"/>
                    <a:pt x="45722" y="8864"/>
                    <a:pt x="45751" y="8881"/>
                  </a:cubicBezTo>
                  <a:cubicBezTo>
                    <a:pt x="45750" y="8888"/>
                    <a:pt x="45749" y="8895"/>
                    <a:pt x="45747" y="8901"/>
                  </a:cubicBezTo>
                  <a:cubicBezTo>
                    <a:pt x="45704" y="8815"/>
                    <a:pt x="45660" y="8728"/>
                    <a:pt x="45614" y="8645"/>
                  </a:cubicBezTo>
                  <a:cubicBezTo>
                    <a:pt x="45620" y="8616"/>
                    <a:pt x="45615" y="8585"/>
                    <a:pt x="45592" y="8553"/>
                  </a:cubicBezTo>
                  <a:cubicBezTo>
                    <a:pt x="44831" y="7519"/>
                    <a:pt x="43900" y="6547"/>
                    <a:pt x="42993" y="5638"/>
                  </a:cubicBezTo>
                  <a:cubicBezTo>
                    <a:pt x="42969" y="5615"/>
                    <a:pt x="42944" y="5605"/>
                    <a:pt x="42920" y="5605"/>
                  </a:cubicBezTo>
                  <a:cubicBezTo>
                    <a:pt x="42906" y="5605"/>
                    <a:pt x="42893" y="5608"/>
                    <a:pt x="42881" y="5614"/>
                  </a:cubicBezTo>
                  <a:cubicBezTo>
                    <a:pt x="42868" y="5599"/>
                    <a:pt x="42854" y="5586"/>
                    <a:pt x="42832" y="5578"/>
                  </a:cubicBezTo>
                  <a:cubicBezTo>
                    <a:pt x="42805" y="5567"/>
                    <a:pt x="42778" y="5563"/>
                    <a:pt x="42751" y="5563"/>
                  </a:cubicBezTo>
                  <a:cubicBezTo>
                    <a:pt x="42673" y="5563"/>
                    <a:pt x="42598" y="5600"/>
                    <a:pt x="42521" y="5628"/>
                  </a:cubicBezTo>
                  <a:lnTo>
                    <a:pt x="42498" y="5636"/>
                  </a:lnTo>
                  <a:cubicBezTo>
                    <a:pt x="42317" y="5202"/>
                    <a:pt x="42130" y="4772"/>
                    <a:pt x="41931" y="4347"/>
                  </a:cubicBezTo>
                  <a:cubicBezTo>
                    <a:pt x="41977" y="4270"/>
                    <a:pt x="41906" y="4151"/>
                    <a:pt x="41811" y="4139"/>
                  </a:cubicBezTo>
                  <a:cubicBezTo>
                    <a:pt x="41759" y="4133"/>
                    <a:pt x="41707" y="4130"/>
                    <a:pt x="41654" y="4130"/>
                  </a:cubicBezTo>
                  <a:cubicBezTo>
                    <a:pt x="41265" y="4130"/>
                    <a:pt x="40846" y="4284"/>
                    <a:pt x="40482" y="4431"/>
                  </a:cubicBezTo>
                  <a:cubicBezTo>
                    <a:pt x="40303" y="3971"/>
                    <a:pt x="40103" y="3522"/>
                    <a:pt x="39853" y="3108"/>
                  </a:cubicBezTo>
                  <a:cubicBezTo>
                    <a:pt x="39835" y="3080"/>
                    <a:pt x="39810" y="3067"/>
                    <a:pt x="39785" y="3067"/>
                  </a:cubicBezTo>
                  <a:cubicBezTo>
                    <a:pt x="39742" y="3067"/>
                    <a:pt x="39701" y="3103"/>
                    <a:pt x="39700" y="3153"/>
                  </a:cubicBezTo>
                  <a:cubicBezTo>
                    <a:pt x="39389" y="3091"/>
                    <a:pt x="39065" y="3059"/>
                    <a:pt x="38741" y="3059"/>
                  </a:cubicBezTo>
                  <a:cubicBezTo>
                    <a:pt x="38200" y="3059"/>
                    <a:pt x="37656" y="3148"/>
                    <a:pt x="37158" y="3335"/>
                  </a:cubicBezTo>
                  <a:lnTo>
                    <a:pt x="37145" y="3302"/>
                  </a:lnTo>
                  <a:cubicBezTo>
                    <a:pt x="36780" y="2227"/>
                    <a:pt x="36473" y="1088"/>
                    <a:pt x="35970" y="68"/>
                  </a:cubicBezTo>
                  <a:cubicBezTo>
                    <a:pt x="35947" y="20"/>
                    <a:pt x="35907" y="0"/>
                    <a:pt x="35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 name="Google Shape;2646;p48"/>
          <p:cNvGrpSpPr/>
          <p:nvPr/>
        </p:nvGrpSpPr>
        <p:grpSpPr>
          <a:xfrm rot="1134243">
            <a:off x="6193826" y="1718782"/>
            <a:ext cx="2047441" cy="1510662"/>
            <a:chOff x="2979500" y="1583875"/>
            <a:chExt cx="1440475" cy="1062825"/>
          </a:xfrm>
        </p:grpSpPr>
        <p:sp>
          <p:nvSpPr>
            <p:cNvPr id="2647" name="Google Shape;2647;p48"/>
            <p:cNvSpPr/>
            <p:nvPr/>
          </p:nvSpPr>
          <p:spPr>
            <a:xfrm>
              <a:off x="3603450" y="1757250"/>
              <a:ext cx="10200" cy="3100"/>
            </a:xfrm>
            <a:custGeom>
              <a:avLst/>
              <a:gdLst/>
              <a:ahLst/>
              <a:cxnLst/>
              <a:rect l="l" t="t" r="r" b="b"/>
              <a:pathLst>
                <a:path w="408" h="124" extrusionOk="0">
                  <a:moveTo>
                    <a:pt x="407" y="1"/>
                  </a:moveTo>
                  <a:lnTo>
                    <a:pt x="407" y="1"/>
                  </a:lnTo>
                  <a:cubicBezTo>
                    <a:pt x="272" y="41"/>
                    <a:pt x="136" y="78"/>
                    <a:pt x="0" y="118"/>
                  </a:cubicBezTo>
                  <a:cubicBezTo>
                    <a:pt x="6" y="120"/>
                    <a:pt x="11" y="122"/>
                    <a:pt x="17" y="124"/>
                  </a:cubicBezTo>
                  <a:cubicBezTo>
                    <a:pt x="85" y="116"/>
                    <a:pt x="153" y="112"/>
                    <a:pt x="221" y="112"/>
                  </a:cubicBezTo>
                  <a:cubicBezTo>
                    <a:pt x="283" y="112"/>
                    <a:pt x="344" y="115"/>
                    <a:pt x="405" y="122"/>
                  </a:cubicBezTo>
                  <a:cubicBezTo>
                    <a:pt x="388" y="82"/>
                    <a:pt x="390" y="39"/>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p:nvPr/>
          </p:nvSpPr>
          <p:spPr>
            <a:xfrm>
              <a:off x="3310650" y="2076700"/>
              <a:ext cx="400775" cy="235525"/>
            </a:xfrm>
            <a:custGeom>
              <a:avLst/>
              <a:gdLst/>
              <a:ahLst/>
              <a:cxnLst/>
              <a:rect l="l" t="t" r="r" b="b"/>
              <a:pathLst>
                <a:path w="16031" h="9421" extrusionOk="0">
                  <a:moveTo>
                    <a:pt x="8379" y="71"/>
                  </a:moveTo>
                  <a:lnTo>
                    <a:pt x="8379" y="71"/>
                  </a:lnTo>
                  <a:cubicBezTo>
                    <a:pt x="8379" y="71"/>
                    <a:pt x="8379" y="71"/>
                    <a:pt x="8379" y="72"/>
                  </a:cubicBezTo>
                  <a:lnTo>
                    <a:pt x="8379" y="72"/>
                  </a:lnTo>
                  <a:cubicBezTo>
                    <a:pt x="8379" y="71"/>
                    <a:pt x="8379" y="71"/>
                    <a:pt x="8379" y="71"/>
                  </a:cubicBezTo>
                  <a:close/>
                  <a:moveTo>
                    <a:pt x="8217" y="1"/>
                  </a:moveTo>
                  <a:lnTo>
                    <a:pt x="8217" y="1"/>
                  </a:lnTo>
                  <a:cubicBezTo>
                    <a:pt x="5555" y="936"/>
                    <a:pt x="2756" y="1560"/>
                    <a:pt x="0" y="2167"/>
                  </a:cubicBezTo>
                  <a:cubicBezTo>
                    <a:pt x="460" y="2671"/>
                    <a:pt x="921" y="3174"/>
                    <a:pt x="1386" y="3673"/>
                  </a:cubicBezTo>
                  <a:cubicBezTo>
                    <a:pt x="2152" y="4369"/>
                    <a:pt x="2902" y="5080"/>
                    <a:pt x="3663" y="5778"/>
                  </a:cubicBezTo>
                  <a:cubicBezTo>
                    <a:pt x="4989" y="6992"/>
                    <a:pt x="6340" y="8179"/>
                    <a:pt x="7653" y="9406"/>
                  </a:cubicBezTo>
                  <a:cubicBezTo>
                    <a:pt x="7658" y="9410"/>
                    <a:pt x="7660" y="9417"/>
                    <a:pt x="7664" y="9421"/>
                  </a:cubicBezTo>
                  <a:cubicBezTo>
                    <a:pt x="9134" y="9076"/>
                    <a:pt x="10598" y="8749"/>
                    <a:pt x="12052" y="8335"/>
                  </a:cubicBezTo>
                  <a:cubicBezTo>
                    <a:pt x="12655" y="8163"/>
                    <a:pt x="13257" y="7979"/>
                    <a:pt x="13860" y="7799"/>
                  </a:cubicBezTo>
                  <a:cubicBezTo>
                    <a:pt x="14165" y="7697"/>
                    <a:pt x="14479" y="7599"/>
                    <a:pt x="14793" y="7526"/>
                  </a:cubicBezTo>
                  <a:cubicBezTo>
                    <a:pt x="15204" y="7409"/>
                    <a:pt x="15616" y="7295"/>
                    <a:pt x="16030" y="7191"/>
                  </a:cubicBezTo>
                  <a:cubicBezTo>
                    <a:pt x="16021" y="7183"/>
                    <a:pt x="16013" y="7175"/>
                    <a:pt x="16003" y="7166"/>
                  </a:cubicBezTo>
                  <a:cubicBezTo>
                    <a:pt x="14733" y="6244"/>
                    <a:pt x="13635" y="5124"/>
                    <a:pt x="12576" y="3970"/>
                  </a:cubicBezTo>
                  <a:cubicBezTo>
                    <a:pt x="12451" y="3832"/>
                    <a:pt x="12325" y="3695"/>
                    <a:pt x="12201" y="3557"/>
                  </a:cubicBezTo>
                  <a:cubicBezTo>
                    <a:pt x="12094" y="3461"/>
                    <a:pt x="11988" y="3365"/>
                    <a:pt x="11883" y="3270"/>
                  </a:cubicBezTo>
                  <a:cubicBezTo>
                    <a:pt x="11246" y="2702"/>
                    <a:pt x="10608" y="2136"/>
                    <a:pt x="9972" y="1565"/>
                  </a:cubicBezTo>
                  <a:cubicBezTo>
                    <a:pt x="9673" y="1297"/>
                    <a:pt x="9376" y="1027"/>
                    <a:pt x="9081" y="754"/>
                  </a:cubicBezTo>
                  <a:cubicBezTo>
                    <a:pt x="8909" y="594"/>
                    <a:pt x="8443" y="300"/>
                    <a:pt x="8379" y="72"/>
                  </a:cubicBezTo>
                  <a:lnTo>
                    <a:pt x="8379" y="72"/>
                  </a:lnTo>
                  <a:cubicBezTo>
                    <a:pt x="8395" y="130"/>
                    <a:pt x="8353" y="172"/>
                    <a:pt x="8308" y="172"/>
                  </a:cubicBezTo>
                  <a:cubicBezTo>
                    <a:pt x="8284" y="172"/>
                    <a:pt x="8258" y="159"/>
                    <a:pt x="8242" y="128"/>
                  </a:cubicBezTo>
                  <a:cubicBezTo>
                    <a:pt x="8233" y="107"/>
                    <a:pt x="8222" y="88"/>
                    <a:pt x="8211" y="68"/>
                  </a:cubicBezTo>
                  <a:cubicBezTo>
                    <a:pt x="8202" y="48"/>
                    <a:pt x="8206" y="22"/>
                    <a:pt x="8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9" name="Google Shape;2649;p48"/>
            <p:cNvGrpSpPr/>
            <p:nvPr/>
          </p:nvGrpSpPr>
          <p:grpSpPr>
            <a:xfrm>
              <a:off x="3012300" y="1598925"/>
              <a:ext cx="1368650" cy="934125"/>
              <a:chOff x="3012300" y="1598925"/>
              <a:chExt cx="1368650" cy="934125"/>
            </a:xfrm>
          </p:grpSpPr>
          <p:sp>
            <p:nvSpPr>
              <p:cNvPr id="2650" name="Google Shape;2650;p48"/>
              <p:cNvSpPr/>
              <p:nvPr/>
            </p:nvSpPr>
            <p:spPr>
              <a:xfrm>
                <a:off x="3012300" y="1914875"/>
                <a:ext cx="513575" cy="524800"/>
              </a:xfrm>
              <a:custGeom>
                <a:avLst/>
                <a:gdLst/>
                <a:ahLst/>
                <a:cxnLst/>
                <a:rect l="l" t="t" r="r" b="b"/>
                <a:pathLst>
                  <a:path w="20543" h="20992" extrusionOk="0">
                    <a:moveTo>
                      <a:pt x="2475" y="0"/>
                    </a:moveTo>
                    <a:lnTo>
                      <a:pt x="2475" y="0"/>
                    </a:lnTo>
                    <a:cubicBezTo>
                      <a:pt x="1480" y="291"/>
                      <a:pt x="883" y="756"/>
                      <a:pt x="448" y="1846"/>
                    </a:cubicBezTo>
                    <a:cubicBezTo>
                      <a:pt x="165" y="2556"/>
                      <a:pt x="0" y="3312"/>
                      <a:pt x="208" y="3998"/>
                    </a:cubicBezTo>
                    <a:cubicBezTo>
                      <a:pt x="242" y="4075"/>
                      <a:pt x="277" y="4149"/>
                      <a:pt x="319" y="4223"/>
                    </a:cubicBezTo>
                    <a:cubicBezTo>
                      <a:pt x="425" y="4409"/>
                      <a:pt x="555" y="4547"/>
                      <a:pt x="613" y="4729"/>
                    </a:cubicBezTo>
                    <a:cubicBezTo>
                      <a:pt x="630" y="4749"/>
                      <a:pt x="645" y="4771"/>
                      <a:pt x="664" y="4791"/>
                    </a:cubicBezTo>
                    <a:cubicBezTo>
                      <a:pt x="718" y="4849"/>
                      <a:pt x="698" y="4923"/>
                      <a:pt x="649" y="4967"/>
                    </a:cubicBezTo>
                    <a:cubicBezTo>
                      <a:pt x="1187" y="5478"/>
                      <a:pt x="1731" y="5981"/>
                      <a:pt x="2285" y="6474"/>
                    </a:cubicBezTo>
                    <a:cubicBezTo>
                      <a:pt x="5147" y="8691"/>
                      <a:pt x="7964" y="10973"/>
                      <a:pt x="10777" y="13257"/>
                    </a:cubicBezTo>
                    <a:cubicBezTo>
                      <a:pt x="11184" y="13573"/>
                      <a:pt x="11589" y="13891"/>
                      <a:pt x="11992" y="14213"/>
                    </a:cubicBezTo>
                    <a:cubicBezTo>
                      <a:pt x="14082" y="15886"/>
                      <a:pt x="16178" y="17550"/>
                      <a:pt x="18280" y="19206"/>
                    </a:cubicBezTo>
                    <a:cubicBezTo>
                      <a:pt x="19035" y="19801"/>
                      <a:pt x="19788" y="20397"/>
                      <a:pt x="20543" y="20992"/>
                    </a:cubicBezTo>
                    <a:cubicBezTo>
                      <a:pt x="19817" y="20329"/>
                      <a:pt x="19104" y="19656"/>
                      <a:pt x="18399" y="18972"/>
                    </a:cubicBezTo>
                    <a:cubicBezTo>
                      <a:pt x="17630" y="18364"/>
                      <a:pt x="16862" y="17757"/>
                      <a:pt x="16091" y="17153"/>
                    </a:cubicBezTo>
                    <a:cubicBezTo>
                      <a:pt x="15286" y="16521"/>
                      <a:pt x="14482" y="15888"/>
                      <a:pt x="13679" y="15257"/>
                    </a:cubicBezTo>
                    <a:cubicBezTo>
                      <a:pt x="13675" y="15253"/>
                      <a:pt x="13669" y="15251"/>
                      <a:pt x="13665" y="15247"/>
                    </a:cubicBezTo>
                    <a:cubicBezTo>
                      <a:pt x="13661" y="15243"/>
                      <a:pt x="13657" y="15241"/>
                      <a:pt x="13653" y="15237"/>
                    </a:cubicBezTo>
                    <a:cubicBezTo>
                      <a:pt x="9443" y="11927"/>
                      <a:pt x="5242" y="8606"/>
                      <a:pt x="1063" y="5257"/>
                    </a:cubicBezTo>
                    <a:cubicBezTo>
                      <a:pt x="989" y="5197"/>
                      <a:pt x="981" y="5113"/>
                      <a:pt x="1009" y="5044"/>
                    </a:cubicBezTo>
                    <a:cubicBezTo>
                      <a:pt x="933" y="5006"/>
                      <a:pt x="906" y="4908"/>
                      <a:pt x="932" y="4821"/>
                    </a:cubicBezTo>
                    <a:cubicBezTo>
                      <a:pt x="335" y="4465"/>
                      <a:pt x="552" y="3096"/>
                      <a:pt x="698" y="2557"/>
                    </a:cubicBezTo>
                    <a:cubicBezTo>
                      <a:pt x="981" y="1517"/>
                      <a:pt x="1667" y="684"/>
                      <a:pt x="2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3551475" y="1793300"/>
                <a:ext cx="829475" cy="739750"/>
              </a:xfrm>
              <a:custGeom>
                <a:avLst/>
                <a:gdLst/>
                <a:ahLst/>
                <a:cxnLst/>
                <a:rect l="l" t="t" r="r" b="b"/>
                <a:pathLst>
                  <a:path w="33179" h="29590" extrusionOk="0">
                    <a:moveTo>
                      <a:pt x="2844" y="3963"/>
                    </a:moveTo>
                    <a:cubicBezTo>
                      <a:pt x="2853" y="3963"/>
                      <a:pt x="2861" y="3965"/>
                      <a:pt x="2869" y="3972"/>
                    </a:cubicBezTo>
                    <a:cubicBezTo>
                      <a:pt x="6232" y="6679"/>
                      <a:pt x="9572" y="9418"/>
                      <a:pt x="12895" y="12175"/>
                    </a:cubicBezTo>
                    <a:cubicBezTo>
                      <a:pt x="12936" y="12210"/>
                      <a:pt x="12903" y="12269"/>
                      <a:pt x="12862" y="12269"/>
                    </a:cubicBezTo>
                    <a:cubicBezTo>
                      <a:pt x="12852" y="12269"/>
                      <a:pt x="12841" y="12266"/>
                      <a:pt x="12831" y="12258"/>
                    </a:cubicBezTo>
                    <a:cubicBezTo>
                      <a:pt x="9475" y="9542"/>
                      <a:pt x="6132" y="6806"/>
                      <a:pt x="2818" y="4040"/>
                    </a:cubicBezTo>
                    <a:cubicBezTo>
                      <a:pt x="2784" y="4011"/>
                      <a:pt x="2811" y="3963"/>
                      <a:pt x="2844" y="3963"/>
                    </a:cubicBezTo>
                    <a:close/>
                    <a:moveTo>
                      <a:pt x="2276" y="2495"/>
                    </a:moveTo>
                    <a:cubicBezTo>
                      <a:pt x="2290" y="2495"/>
                      <a:pt x="2306" y="2500"/>
                      <a:pt x="2321" y="2510"/>
                    </a:cubicBezTo>
                    <a:cubicBezTo>
                      <a:pt x="4941" y="4306"/>
                      <a:pt x="7443" y="6311"/>
                      <a:pt x="9920" y="8297"/>
                    </a:cubicBezTo>
                    <a:cubicBezTo>
                      <a:pt x="12311" y="10211"/>
                      <a:pt x="14814" y="12114"/>
                      <a:pt x="16974" y="14291"/>
                    </a:cubicBezTo>
                    <a:cubicBezTo>
                      <a:pt x="16990" y="14308"/>
                      <a:pt x="16971" y="14330"/>
                      <a:pt x="16952" y="14330"/>
                    </a:cubicBezTo>
                    <a:cubicBezTo>
                      <a:pt x="16948" y="14330"/>
                      <a:pt x="16943" y="14328"/>
                      <a:pt x="16938" y="14325"/>
                    </a:cubicBezTo>
                    <a:cubicBezTo>
                      <a:pt x="14445" y="12441"/>
                      <a:pt x="12132" y="10299"/>
                      <a:pt x="9689" y="8348"/>
                    </a:cubicBezTo>
                    <a:cubicBezTo>
                      <a:pt x="7238" y="6391"/>
                      <a:pt x="4701" y="4555"/>
                      <a:pt x="2224" y="2636"/>
                    </a:cubicBezTo>
                    <a:cubicBezTo>
                      <a:pt x="2158" y="2585"/>
                      <a:pt x="2209" y="2495"/>
                      <a:pt x="2276" y="2495"/>
                    </a:cubicBezTo>
                    <a:close/>
                    <a:moveTo>
                      <a:pt x="18716" y="15363"/>
                    </a:moveTo>
                    <a:cubicBezTo>
                      <a:pt x="18729" y="15363"/>
                      <a:pt x="18744" y="15368"/>
                      <a:pt x="18759" y="15379"/>
                    </a:cubicBezTo>
                    <a:cubicBezTo>
                      <a:pt x="20750" y="16912"/>
                      <a:pt x="22668" y="18543"/>
                      <a:pt x="24634" y="20108"/>
                    </a:cubicBezTo>
                    <a:cubicBezTo>
                      <a:pt x="26602" y="21672"/>
                      <a:pt x="28607" y="23192"/>
                      <a:pt x="30557" y="24780"/>
                    </a:cubicBezTo>
                    <a:cubicBezTo>
                      <a:pt x="30591" y="24807"/>
                      <a:pt x="30565" y="24855"/>
                      <a:pt x="30530" y="24855"/>
                    </a:cubicBezTo>
                    <a:cubicBezTo>
                      <a:pt x="30522" y="24855"/>
                      <a:pt x="30513" y="24852"/>
                      <a:pt x="30505" y="24846"/>
                    </a:cubicBezTo>
                    <a:cubicBezTo>
                      <a:pt x="28453" y="23398"/>
                      <a:pt x="26476" y="21832"/>
                      <a:pt x="24507" y="20273"/>
                    </a:cubicBezTo>
                    <a:cubicBezTo>
                      <a:pt x="22540" y="18715"/>
                      <a:pt x="20544" y="17166"/>
                      <a:pt x="18671" y="15494"/>
                    </a:cubicBezTo>
                    <a:cubicBezTo>
                      <a:pt x="18615" y="15445"/>
                      <a:pt x="18658" y="15363"/>
                      <a:pt x="18716" y="15363"/>
                    </a:cubicBezTo>
                    <a:close/>
                    <a:moveTo>
                      <a:pt x="15226" y="14162"/>
                    </a:moveTo>
                    <a:cubicBezTo>
                      <a:pt x="15241" y="14162"/>
                      <a:pt x="15256" y="14167"/>
                      <a:pt x="15271" y="14178"/>
                    </a:cubicBezTo>
                    <a:cubicBezTo>
                      <a:pt x="17912" y="16124"/>
                      <a:pt x="20410" y="18287"/>
                      <a:pt x="22987" y="20319"/>
                    </a:cubicBezTo>
                    <a:cubicBezTo>
                      <a:pt x="25569" y="22354"/>
                      <a:pt x="28157" y="24381"/>
                      <a:pt x="30751" y="26400"/>
                    </a:cubicBezTo>
                    <a:cubicBezTo>
                      <a:pt x="30792" y="26432"/>
                      <a:pt x="30760" y="26488"/>
                      <a:pt x="30720" y="26488"/>
                    </a:cubicBezTo>
                    <a:cubicBezTo>
                      <a:pt x="30710" y="26488"/>
                      <a:pt x="30701" y="26485"/>
                      <a:pt x="30691" y="26478"/>
                    </a:cubicBezTo>
                    <a:cubicBezTo>
                      <a:pt x="28058" y="24508"/>
                      <a:pt x="25448" y="22509"/>
                      <a:pt x="22864" y="20477"/>
                    </a:cubicBezTo>
                    <a:cubicBezTo>
                      <a:pt x="20289" y="18451"/>
                      <a:pt x="17623" y="16481"/>
                      <a:pt x="15180" y="14295"/>
                    </a:cubicBezTo>
                    <a:cubicBezTo>
                      <a:pt x="15122" y="14245"/>
                      <a:pt x="15166" y="14162"/>
                      <a:pt x="15226" y="14162"/>
                    </a:cubicBezTo>
                    <a:close/>
                    <a:moveTo>
                      <a:pt x="9512" y="11070"/>
                    </a:moveTo>
                    <a:cubicBezTo>
                      <a:pt x="9522" y="11070"/>
                      <a:pt x="9532" y="11073"/>
                      <a:pt x="9543" y="11081"/>
                    </a:cubicBezTo>
                    <a:cubicBezTo>
                      <a:pt x="13063" y="13646"/>
                      <a:pt x="16450" y="16408"/>
                      <a:pt x="19834" y="19150"/>
                    </a:cubicBezTo>
                    <a:cubicBezTo>
                      <a:pt x="23218" y="21894"/>
                      <a:pt x="26614" y="24639"/>
                      <a:pt x="29884" y="27521"/>
                    </a:cubicBezTo>
                    <a:cubicBezTo>
                      <a:pt x="29930" y="27562"/>
                      <a:pt x="29893" y="27631"/>
                      <a:pt x="29845" y="27631"/>
                    </a:cubicBezTo>
                    <a:cubicBezTo>
                      <a:pt x="29834" y="27631"/>
                      <a:pt x="29821" y="27627"/>
                      <a:pt x="29810" y="27617"/>
                    </a:cubicBezTo>
                    <a:cubicBezTo>
                      <a:pt x="26422" y="24873"/>
                      <a:pt x="23095" y="22056"/>
                      <a:pt x="19704" y="19318"/>
                    </a:cubicBezTo>
                    <a:cubicBezTo>
                      <a:pt x="16312" y="16581"/>
                      <a:pt x="12849" y="13926"/>
                      <a:pt x="9480" y="11161"/>
                    </a:cubicBezTo>
                    <a:cubicBezTo>
                      <a:pt x="9439" y="11127"/>
                      <a:pt x="9471" y="11070"/>
                      <a:pt x="9512" y="11070"/>
                    </a:cubicBezTo>
                    <a:close/>
                    <a:moveTo>
                      <a:pt x="2496" y="0"/>
                    </a:moveTo>
                    <a:cubicBezTo>
                      <a:pt x="2504" y="302"/>
                      <a:pt x="2482" y="605"/>
                      <a:pt x="2440" y="908"/>
                    </a:cubicBezTo>
                    <a:cubicBezTo>
                      <a:pt x="8537" y="5288"/>
                      <a:pt x="14469" y="9959"/>
                      <a:pt x="20149" y="14865"/>
                    </a:cubicBezTo>
                    <a:cubicBezTo>
                      <a:pt x="20180" y="14892"/>
                      <a:pt x="20155" y="14939"/>
                      <a:pt x="20123" y="14939"/>
                    </a:cubicBezTo>
                    <a:cubicBezTo>
                      <a:pt x="20115" y="14939"/>
                      <a:pt x="20107" y="14936"/>
                      <a:pt x="20099" y="14930"/>
                    </a:cubicBezTo>
                    <a:cubicBezTo>
                      <a:pt x="14285" y="10218"/>
                      <a:pt x="8399" y="5630"/>
                      <a:pt x="2403" y="1158"/>
                    </a:cubicBezTo>
                    <a:cubicBezTo>
                      <a:pt x="2215" y="2186"/>
                      <a:pt x="1762" y="3189"/>
                      <a:pt x="1148" y="4044"/>
                    </a:cubicBezTo>
                    <a:cubicBezTo>
                      <a:pt x="3552" y="5908"/>
                      <a:pt x="5906" y="7880"/>
                      <a:pt x="8204" y="9872"/>
                    </a:cubicBezTo>
                    <a:cubicBezTo>
                      <a:pt x="8265" y="9924"/>
                      <a:pt x="8217" y="10012"/>
                      <a:pt x="8155" y="10012"/>
                    </a:cubicBezTo>
                    <a:cubicBezTo>
                      <a:pt x="8139" y="10012"/>
                      <a:pt x="8123" y="10007"/>
                      <a:pt x="8108" y="9995"/>
                    </a:cubicBezTo>
                    <a:cubicBezTo>
                      <a:pt x="5713" y="8126"/>
                      <a:pt x="3325" y="6196"/>
                      <a:pt x="1034" y="4198"/>
                    </a:cubicBezTo>
                    <a:cubicBezTo>
                      <a:pt x="759" y="4559"/>
                      <a:pt x="458" y="4890"/>
                      <a:pt x="133" y="5182"/>
                    </a:cubicBezTo>
                    <a:cubicBezTo>
                      <a:pt x="103" y="5209"/>
                      <a:pt x="70" y="5220"/>
                      <a:pt x="36" y="5220"/>
                    </a:cubicBezTo>
                    <a:cubicBezTo>
                      <a:pt x="25" y="5220"/>
                      <a:pt x="13" y="5219"/>
                      <a:pt x="1" y="5216"/>
                    </a:cubicBezTo>
                    <a:lnTo>
                      <a:pt x="1" y="5216"/>
                    </a:lnTo>
                    <a:cubicBezTo>
                      <a:pt x="2384" y="7103"/>
                      <a:pt x="4761" y="8996"/>
                      <a:pt x="7130" y="10898"/>
                    </a:cubicBezTo>
                    <a:cubicBezTo>
                      <a:pt x="11272" y="14224"/>
                      <a:pt x="15385" y="17583"/>
                      <a:pt x="19493" y="20947"/>
                    </a:cubicBezTo>
                    <a:cubicBezTo>
                      <a:pt x="21567" y="22646"/>
                      <a:pt x="23642" y="24344"/>
                      <a:pt x="25715" y="26044"/>
                    </a:cubicBezTo>
                    <a:cubicBezTo>
                      <a:pt x="27158" y="27227"/>
                      <a:pt x="28642" y="28384"/>
                      <a:pt x="30076" y="29590"/>
                    </a:cubicBezTo>
                    <a:cubicBezTo>
                      <a:pt x="29880" y="28612"/>
                      <a:pt x="30246" y="27583"/>
                      <a:pt x="30653" y="26692"/>
                    </a:cubicBezTo>
                    <a:cubicBezTo>
                      <a:pt x="31046" y="25836"/>
                      <a:pt x="31596" y="25071"/>
                      <a:pt x="32417" y="24687"/>
                    </a:cubicBezTo>
                    <a:cubicBezTo>
                      <a:pt x="30406" y="23234"/>
                      <a:pt x="28486" y="21637"/>
                      <a:pt x="26540" y="20100"/>
                    </a:cubicBezTo>
                    <a:cubicBezTo>
                      <a:pt x="24567" y="18539"/>
                      <a:pt x="22418" y="17072"/>
                      <a:pt x="20583" y="15352"/>
                    </a:cubicBezTo>
                    <a:cubicBezTo>
                      <a:pt x="20529" y="15300"/>
                      <a:pt x="20569" y="15224"/>
                      <a:pt x="20628" y="15224"/>
                    </a:cubicBezTo>
                    <a:cubicBezTo>
                      <a:pt x="20641" y="15224"/>
                      <a:pt x="20656" y="15228"/>
                      <a:pt x="20671" y="15238"/>
                    </a:cubicBezTo>
                    <a:cubicBezTo>
                      <a:pt x="22767" y="16628"/>
                      <a:pt x="24688" y="18382"/>
                      <a:pt x="26660" y="19945"/>
                    </a:cubicBezTo>
                    <a:cubicBezTo>
                      <a:pt x="28615" y="21495"/>
                      <a:pt x="30625" y="23007"/>
                      <a:pt x="32511" y="24642"/>
                    </a:cubicBezTo>
                    <a:cubicBezTo>
                      <a:pt x="32706" y="24561"/>
                      <a:pt x="32916" y="24499"/>
                      <a:pt x="33142" y="24462"/>
                    </a:cubicBezTo>
                    <a:cubicBezTo>
                      <a:pt x="33144" y="24462"/>
                      <a:pt x="33147" y="24462"/>
                      <a:pt x="33149" y="24462"/>
                    </a:cubicBezTo>
                    <a:cubicBezTo>
                      <a:pt x="33159" y="24462"/>
                      <a:pt x="33168" y="24463"/>
                      <a:pt x="33178" y="24463"/>
                    </a:cubicBezTo>
                    <a:cubicBezTo>
                      <a:pt x="30852" y="22722"/>
                      <a:pt x="28668" y="20765"/>
                      <a:pt x="26421" y="18923"/>
                    </a:cubicBezTo>
                    <a:cubicBezTo>
                      <a:pt x="22402" y="15633"/>
                      <a:pt x="18376" y="12352"/>
                      <a:pt x="14332" y="9092"/>
                    </a:cubicBezTo>
                    <a:cubicBezTo>
                      <a:pt x="10488" y="5990"/>
                      <a:pt x="6714" y="2635"/>
                      <a:pt x="2522" y="2"/>
                    </a:cubicBezTo>
                    <a:cubicBezTo>
                      <a:pt x="2513" y="2"/>
                      <a:pt x="2505" y="0"/>
                      <a:pt x="2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3036925" y="1792725"/>
                <a:ext cx="570575" cy="239000"/>
              </a:xfrm>
              <a:custGeom>
                <a:avLst/>
                <a:gdLst/>
                <a:ahLst/>
                <a:cxnLst/>
                <a:rect l="l" t="t" r="r" b="b"/>
                <a:pathLst>
                  <a:path w="22823" h="9560" extrusionOk="0">
                    <a:moveTo>
                      <a:pt x="22008" y="2389"/>
                    </a:moveTo>
                    <a:cubicBezTo>
                      <a:pt x="22063" y="2389"/>
                      <a:pt x="22085" y="2486"/>
                      <a:pt x="22026" y="2503"/>
                    </a:cubicBezTo>
                    <a:cubicBezTo>
                      <a:pt x="20261" y="3047"/>
                      <a:pt x="18465" y="3499"/>
                      <a:pt x="16661" y="3889"/>
                    </a:cubicBezTo>
                    <a:cubicBezTo>
                      <a:pt x="14783" y="4297"/>
                      <a:pt x="12850" y="4727"/>
                      <a:pt x="10933" y="4878"/>
                    </a:cubicBezTo>
                    <a:cubicBezTo>
                      <a:pt x="10931" y="4878"/>
                      <a:pt x="10930" y="4878"/>
                      <a:pt x="10929" y="4878"/>
                    </a:cubicBezTo>
                    <a:cubicBezTo>
                      <a:pt x="10876" y="4878"/>
                      <a:pt x="10867" y="4802"/>
                      <a:pt x="10921" y="4791"/>
                    </a:cubicBezTo>
                    <a:cubicBezTo>
                      <a:pt x="12771" y="4409"/>
                      <a:pt x="14648" y="4167"/>
                      <a:pt x="16498" y="3766"/>
                    </a:cubicBezTo>
                    <a:cubicBezTo>
                      <a:pt x="18346" y="3367"/>
                      <a:pt x="20172" y="2890"/>
                      <a:pt x="21995" y="2391"/>
                    </a:cubicBezTo>
                    <a:cubicBezTo>
                      <a:pt x="21999" y="2390"/>
                      <a:pt x="22004" y="2389"/>
                      <a:pt x="22008" y="2389"/>
                    </a:cubicBezTo>
                    <a:close/>
                    <a:moveTo>
                      <a:pt x="21456" y="1249"/>
                    </a:moveTo>
                    <a:cubicBezTo>
                      <a:pt x="21513" y="1249"/>
                      <a:pt x="21520" y="1346"/>
                      <a:pt x="21456" y="1362"/>
                    </a:cubicBezTo>
                    <a:cubicBezTo>
                      <a:pt x="18698" y="2077"/>
                      <a:pt x="15920" y="2721"/>
                      <a:pt x="13137" y="3338"/>
                    </a:cubicBezTo>
                    <a:cubicBezTo>
                      <a:pt x="10366" y="3953"/>
                      <a:pt x="7566" y="4595"/>
                      <a:pt x="4756" y="5002"/>
                    </a:cubicBezTo>
                    <a:cubicBezTo>
                      <a:pt x="4752" y="5003"/>
                      <a:pt x="4749" y="5003"/>
                      <a:pt x="4746" y="5003"/>
                    </a:cubicBezTo>
                    <a:cubicBezTo>
                      <a:pt x="4684" y="5003"/>
                      <a:pt x="4677" y="4911"/>
                      <a:pt x="4741" y="4897"/>
                    </a:cubicBezTo>
                    <a:cubicBezTo>
                      <a:pt x="7510" y="4242"/>
                      <a:pt x="10326" y="3742"/>
                      <a:pt x="13110" y="3144"/>
                    </a:cubicBezTo>
                    <a:cubicBezTo>
                      <a:pt x="15894" y="2547"/>
                      <a:pt x="18668" y="1899"/>
                      <a:pt x="21442" y="1251"/>
                    </a:cubicBezTo>
                    <a:cubicBezTo>
                      <a:pt x="21447" y="1250"/>
                      <a:pt x="21452" y="1249"/>
                      <a:pt x="21456" y="1249"/>
                    </a:cubicBezTo>
                    <a:close/>
                    <a:moveTo>
                      <a:pt x="9658" y="5034"/>
                    </a:moveTo>
                    <a:cubicBezTo>
                      <a:pt x="9729" y="5034"/>
                      <a:pt x="9740" y="5147"/>
                      <a:pt x="9663" y="5162"/>
                    </a:cubicBezTo>
                    <a:cubicBezTo>
                      <a:pt x="6756" y="5730"/>
                      <a:pt x="3805" y="6363"/>
                      <a:pt x="861" y="6709"/>
                    </a:cubicBezTo>
                    <a:cubicBezTo>
                      <a:pt x="857" y="6709"/>
                      <a:pt x="854" y="6710"/>
                      <a:pt x="851" y="6710"/>
                    </a:cubicBezTo>
                    <a:cubicBezTo>
                      <a:pt x="775" y="6710"/>
                      <a:pt x="766" y="6597"/>
                      <a:pt x="843" y="6579"/>
                    </a:cubicBezTo>
                    <a:cubicBezTo>
                      <a:pt x="3728" y="5903"/>
                      <a:pt x="6718" y="5491"/>
                      <a:pt x="9645" y="5035"/>
                    </a:cubicBezTo>
                    <a:cubicBezTo>
                      <a:pt x="9650" y="5034"/>
                      <a:pt x="9654" y="5034"/>
                      <a:pt x="9658" y="5034"/>
                    </a:cubicBezTo>
                    <a:close/>
                    <a:moveTo>
                      <a:pt x="20596" y="3498"/>
                    </a:moveTo>
                    <a:cubicBezTo>
                      <a:pt x="20649" y="3498"/>
                      <a:pt x="20656" y="3579"/>
                      <a:pt x="20600" y="3592"/>
                    </a:cubicBezTo>
                    <a:cubicBezTo>
                      <a:pt x="17258" y="4324"/>
                      <a:pt x="13870" y="4897"/>
                      <a:pt x="10507" y="5538"/>
                    </a:cubicBezTo>
                    <a:cubicBezTo>
                      <a:pt x="7152" y="6178"/>
                      <a:pt x="3801" y="6990"/>
                      <a:pt x="424" y="7503"/>
                    </a:cubicBezTo>
                    <a:cubicBezTo>
                      <a:pt x="419" y="7504"/>
                      <a:pt x="414" y="7504"/>
                      <a:pt x="409" y="7504"/>
                    </a:cubicBezTo>
                    <a:cubicBezTo>
                      <a:pt x="319" y="7504"/>
                      <a:pt x="311" y="7369"/>
                      <a:pt x="403" y="7346"/>
                    </a:cubicBezTo>
                    <a:cubicBezTo>
                      <a:pt x="3703" y="6478"/>
                      <a:pt x="7122" y="5937"/>
                      <a:pt x="10472" y="5288"/>
                    </a:cubicBezTo>
                    <a:cubicBezTo>
                      <a:pt x="13827" y="4637"/>
                      <a:pt x="17201" y="3961"/>
                      <a:pt x="20588" y="3499"/>
                    </a:cubicBezTo>
                    <a:cubicBezTo>
                      <a:pt x="20591" y="3498"/>
                      <a:pt x="20593" y="3498"/>
                      <a:pt x="20596" y="3498"/>
                    </a:cubicBezTo>
                    <a:close/>
                    <a:moveTo>
                      <a:pt x="10717" y="6160"/>
                    </a:moveTo>
                    <a:cubicBezTo>
                      <a:pt x="10755" y="6160"/>
                      <a:pt x="10758" y="6220"/>
                      <a:pt x="10719" y="6232"/>
                    </a:cubicBezTo>
                    <a:cubicBezTo>
                      <a:pt x="7654" y="7065"/>
                      <a:pt x="4520" y="7800"/>
                      <a:pt x="1405" y="8424"/>
                    </a:cubicBezTo>
                    <a:cubicBezTo>
                      <a:pt x="1399" y="8425"/>
                      <a:pt x="1393" y="8426"/>
                      <a:pt x="1388" y="8426"/>
                    </a:cubicBezTo>
                    <a:cubicBezTo>
                      <a:pt x="1310" y="8426"/>
                      <a:pt x="1302" y="8302"/>
                      <a:pt x="1384" y="8280"/>
                    </a:cubicBezTo>
                    <a:cubicBezTo>
                      <a:pt x="4455" y="7473"/>
                      <a:pt x="7590" y="6758"/>
                      <a:pt x="10708" y="6161"/>
                    </a:cubicBezTo>
                    <a:cubicBezTo>
                      <a:pt x="10711" y="6161"/>
                      <a:pt x="10714" y="6160"/>
                      <a:pt x="10717" y="6160"/>
                    </a:cubicBezTo>
                    <a:close/>
                    <a:moveTo>
                      <a:pt x="22822" y="0"/>
                    </a:moveTo>
                    <a:lnTo>
                      <a:pt x="22822" y="0"/>
                    </a:lnTo>
                    <a:cubicBezTo>
                      <a:pt x="21705" y="382"/>
                      <a:pt x="20504" y="587"/>
                      <a:pt x="19320" y="790"/>
                    </a:cubicBezTo>
                    <a:cubicBezTo>
                      <a:pt x="19289" y="875"/>
                      <a:pt x="19216" y="941"/>
                      <a:pt x="19091" y="947"/>
                    </a:cubicBezTo>
                    <a:cubicBezTo>
                      <a:pt x="18888" y="956"/>
                      <a:pt x="18687" y="966"/>
                      <a:pt x="18485" y="975"/>
                    </a:cubicBezTo>
                    <a:cubicBezTo>
                      <a:pt x="18364" y="983"/>
                      <a:pt x="18242" y="994"/>
                      <a:pt x="18122" y="1006"/>
                    </a:cubicBezTo>
                    <a:cubicBezTo>
                      <a:pt x="18003" y="1029"/>
                      <a:pt x="17882" y="1051"/>
                      <a:pt x="17765" y="1075"/>
                    </a:cubicBezTo>
                    <a:cubicBezTo>
                      <a:pt x="15985" y="1443"/>
                      <a:pt x="14211" y="1831"/>
                      <a:pt x="12441" y="2242"/>
                    </a:cubicBezTo>
                    <a:cubicBezTo>
                      <a:pt x="10623" y="2666"/>
                      <a:pt x="8811" y="3111"/>
                      <a:pt x="7004" y="3580"/>
                    </a:cubicBezTo>
                    <a:cubicBezTo>
                      <a:pt x="5340" y="4011"/>
                      <a:pt x="3685" y="4572"/>
                      <a:pt x="2005" y="4942"/>
                    </a:cubicBezTo>
                    <a:cubicBezTo>
                      <a:pt x="1996" y="4982"/>
                      <a:pt x="1974" y="5021"/>
                      <a:pt x="1933" y="5054"/>
                    </a:cubicBezTo>
                    <a:cubicBezTo>
                      <a:pt x="1578" y="5353"/>
                      <a:pt x="1242" y="5683"/>
                      <a:pt x="954" y="6046"/>
                    </a:cubicBezTo>
                    <a:lnTo>
                      <a:pt x="956" y="6046"/>
                    </a:lnTo>
                    <a:cubicBezTo>
                      <a:pt x="4408" y="5277"/>
                      <a:pt x="7917" y="4718"/>
                      <a:pt x="11387" y="4027"/>
                    </a:cubicBezTo>
                    <a:cubicBezTo>
                      <a:pt x="13137" y="3680"/>
                      <a:pt x="14887" y="3324"/>
                      <a:pt x="16634" y="2962"/>
                    </a:cubicBezTo>
                    <a:cubicBezTo>
                      <a:pt x="18372" y="2602"/>
                      <a:pt x="20120" y="2145"/>
                      <a:pt x="21878" y="1898"/>
                    </a:cubicBezTo>
                    <a:cubicBezTo>
                      <a:pt x="21880" y="1897"/>
                      <a:pt x="21882" y="1897"/>
                      <a:pt x="21884" y="1897"/>
                    </a:cubicBezTo>
                    <a:cubicBezTo>
                      <a:pt x="21934" y="1897"/>
                      <a:pt x="21957" y="1977"/>
                      <a:pt x="21904" y="1992"/>
                    </a:cubicBezTo>
                    <a:cubicBezTo>
                      <a:pt x="20245" y="2476"/>
                      <a:pt x="18503" y="2762"/>
                      <a:pt x="16810" y="3113"/>
                    </a:cubicBezTo>
                    <a:cubicBezTo>
                      <a:pt x="15061" y="3476"/>
                      <a:pt x="13313" y="3830"/>
                      <a:pt x="11562" y="4178"/>
                    </a:cubicBezTo>
                    <a:cubicBezTo>
                      <a:pt x="8020" y="4882"/>
                      <a:pt x="4465" y="5673"/>
                      <a:pt x="888" y="6182"/>
                    </a:cubicBezTo>
                    <a:cubicBezTo>
                      <a:pt x="886" y="6182"/>
                      <a:pt x="884" y="6182"/>
                      <a:pt x="882" y="6182"/>
                    </a:cubicBezTo>
                    <a:cubicBezTo>
                      <a:pt x="872" y="6182"/>
                      <a:pt x="863" y="6180"/>
                      <a:pt x="856" y="6176"/>
                    </a:cubicBezTo>
                    <a:cubicBezTo>
                      <a:pt x="513" y="6637"/>
                      <a:pt x="250" y="7151"/>
                      <a:pt x="119" y="7725"/>
                    </a:cubicBezTo>
                    <a:cubicBezTo>
                      <a:pt x="18" y="8160"/>
                      <a:pt x="1" y="8601"/>
                      <a:pt x="66" y="9043"/>
                    </a:cubicBezTo>
                    <a:cubicBezTo>
                      <a:pt x="98" y="9264"/>
                      <a:pt x="159" y="9397"/>
                      <a:pt x="132" y="9560"/>
                    </a:cubicBezTo>
                    <a:cubicBezTo>
                      <a:pt x="3445" y="8728"/>
                      <a:pt x="6791" y="8013"/>
                      <a:pt x="10126" y="7281"/>
                    </a:cubicBezTo>
                    <a:cubicBezTo>
                      <a:pt x="13459" y="6551"/>
                      <a:pt x="16823" y="5662"/>
                      <a:pt x="20204" y="5193"/>
                    </a:cubicBezTo>
                    <a:cubicBezTo>
                      <a:pt x="20209" y="5192"/>
                      <a:pt x="20213" y="5192"/>
                      <a:pt x="20218" y="5192"/>
                    </a:cubicBezTo>
                    <a:cubicBezTo>
                      <a:pt x="20261" y="5192"/>
                      <a:pt x="20295" y="5221"/>
                      <a:pt x="20312" y="5257"/>
                    </a:cubicBezTo>
                    <a:cubicBezTo>
                      <a:pt x="20350" y="5216"/>
                      <a:pt x="20402" y="5189"/>
                      <a:pt x="20458" y="5189"/>
                    </a:cubicBezTo>
                    <a:cubicBezTo>
                      <a:pt x="20471" y="5189"/>
                      <a:pt x="20485" y="5191"/>
                      <a:pt x="20499" y="5194"/>
                    </a:cubicBezTo>
                    <a:cubicBezTo>
                      <a:pt x="20431" y="5136"/>
                      <a:pt x="20399" y="5035"/>
                      <a:pt x="20469" y="4958"/>
                    </a:cubicBezTo>
                    <a:cubicBezTo>
                      <a:pt x="20657" y="4752"/>
                      <a:pt x="20828" y="4544"/>
                      <a:pt x="20987" y="4334"/>
                    </a:cubicBezTo>
                    <a:lnTo>
                      <a:pt x="20987" y="4334"/>
                    </a:lnTo>
                    <a:cubicBezTo>
                      <a:pt x="19681" y="4678"/>
                      <a:pt x="18306" y="4832"/>
                      <a:pt x="16980" y="5065"/>
                    </a:cubicBezTo>
                    <a:cubicBezTo>
                      <a:pt x="15421" y="5339"/>
                      <a:pt x="13861" y="5608"/>
                      <a:pt x="12296" y="5848"/>
                    </a:cubicBezTo>
                    <a:cubicBezTo>
                      <a:pt x="12293" y="5848"/>
                      <a:pt x="12291" y="5848"/>
                      <a:pt x="12289" y="5848"/>
                    </a:cubicBezTo>
                    <a:cubicBezTo>
                      <a:pt x="12244" y="5848"/>
                      <a:pt x="12238" y="5778"/>
                      <a:pt x="12285" y="5768"/>
                    </a:cubicBezTo>
                    <a:cubicBezTo>
                      <a:pt x="13784" y="5447"/>
                      <a:pt x="15293" y="5167"/>
                      <a:pt x="16802" y="4902"/>
                    </a:cubicBezTo>
                    <a:cubicBezTo>
                      <a:pt x="18204" y="4656"/>
                      <a:pt x="19643" y="4322"/>
                      <a:pt x="21068" y="4228"/>
                    </a:cubicBezTo>
                    <a:cubicBezTo>
                      <a:pt x="21144" y="4126"/>
                      <a:pt x="21217" y="4023"/>
                      <a:pt x="21287" y="3921"/>
                    </a:cubicBezTo>
                    <a:cubicBezTo>
                      <a:pt x="21268" y="3866"/>
                      <a:pt x="21310" y="3807"/>
                      <a:pt x="21366" y="3807"/>
                    </a:cubicBezTo>
                    <a:cubicBezTo>
                      <a:pt x="22119" y="2660"/>
                      <a:pt x="22541" y="1436"/>
                      <a:pt x="22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3146875" y="1598925"/>
                <a:ext cx="738425" cy="227875"/>
              </a:xfrm>
              <a:custGeom>
                <a:avLst/>
                <a:gdLst/>
                <a:ahLst/>
                <a:cxnLst/>
                <a:rect l="l" t="t" r="r" b="b"/>
                <a:pathLst>
                  <a:path w="29537" h="9115" extrusionOk="0">
                    <a:moveTo>
                      <a:pt x="3341" y="2074"/>
                    </a:moveTo>
                    <a:cubicBezTo>
                      <a:pt x="5617" y="2247"/>
                      <a:pt x="7883" y="2634"/>
                      <a:pt x="10159" y="2835"/>
                    </a:cubicBezTo>
                    <a:cubicBezTo>
                      <a:pt x="12436" y="3037"/>
                      <a:pt x="14719" y="3183"/>
                      <a:pt x="17000" y="3310"/>
                    </a:cubicBezTo>
                    <a:cubicBezTo>
                      <a:pt x="17021" y="3311"/>
                      <a:pt x="17017" y="3340"/>
                      <a:pt x="16998" y="3340"/>
                    </a:cubicBezTo>
                    <a:cubicBezTo>
                      <a:pt x="14710" y="3282"/>
                      <a:pt x="12425" y="3141"/>
                      <a:pt x="10147" y="2941"/>
                    </a:cubicBezTo>
                    <a:cubicBezTo>
                      <a:pt x="7887" y="2741"/>
                      <a:pt x="5557" y="2603"/>
                      <a:pt x="3330" y="2162"/>
                    </a:cubicBezTo>
                    <a:cubicBezTo>
                      <a:pt x="3278" y="2151"/>
                      <a:pt x="3283" y="2075"/>
                      <a:pt x="3335" y="2075"/>
                    </a:cubicBezTo>
                    <a:cubicBezTo>
                      <a:pt x="3337" y="2075"/>
                      <a:pt x="3339" y="2075"/>
                      <a:pt x="3341" y="2075"/>
                    </a:cubicBezTo>
                    <a:lnTo>
                      <a:pt x="3341" y="2074"/>
                    </a:lnTo>
                    <a:close/>
                    <a:moveTo>
                      <a:pt x="2209" y="4184"/>
                    </a:moveTo>
                    <a:cubicBezTo>
                      <a:pt x="2209" y="4184"/>
                      <a:pt x="2210" y="4184"/>
                      <a:pt x="2210" y="4184"/>
                    </a:cubicBezTo>
                    <a:cubicBezTo>
                      <a:pt x="3930" y="4230"/>
                      <a:pt x="5665" y="4365"/>
                      <a:pt x="7377" y="4524"/>
                    </a:cubicBezTo>
                    <a:cubicBezTo>
                      <a:pt x="7426" y="4528"/>
                      <a:pt x="7415" y="4597"/>
                      <a:pt x="7371" y="4597"/>
                    </a:cubicBezTo>
                    <a:cubicBezTo>
                      <a:pt x="7370" y="4597"/>
                      <a:pt x="7370" y="4597"/>
                      <a:pt x="7369" y="4597"/>
                    </a:cubicBezTo>
                    <a:cubicBezTo>
                      <a:pt x="5649" y="4539"/>
                      <a:pt x="3911" y="4454"/>
                      <a:pt x="2198" y="4282"/>
                    </a:cubicBezTo>
                    <a:cubicBezTo>
                      <a:pt x="2135" y="4276"/>
                      <a:pt x="2148" y="4184"/>
                      <a:pt x="2209" y="4184"/>
                    </a:cubicBezTo>
                    <a:close/>
                    <a:moveTo>
                      <a:pt x="3015" y="2846"/>
                    </a:moveTo>
                    <a:cubicBezTo>
                      <a:pt x="3016" y="2846"/>
                      <a:pt x="3018" y="2846"/>
                      <a:pt x="3019" y="2846"/>
                    </a:cubicBezTo>
                    <a:cubicBezTo>
                      <a:pt x="6663" y="3038"/>
                      <a:pt x="10315" y="3463"/>
                      <a:pt x="13944" y="3848"/>
                    </a:cubicBezTo>
                    <a:cubicBezTo>
                      <a:pt x="17567" y="4234"/>
                      <a:pt x="21246" y="4547"/>
                      <a:pt x="24831" y="5206"/>
                    </a:cubicBezTo>
                    <a:cubicBezTo>
                      <a:pt x="24866" y="5212"/>
                      <a:pt x="24861" y="5263"/>
                      <a:pt x="24826" y="5263"/>
                    </a:cubicBezTo>
                    <a:cubicBezTo>
                      <a:pt x="24825" y="5263"/>
                      <a:pt x="24824" y="5263"/>
                      <a:pt x="24823" y="5263"/>
                    </a:cubicBezTo>
                    <a:cubicBezTo>
                      <a:pt x="21186" y="4952"/>
                      <a:pt x="17559" y="4380"/>
                      <a:pt x="13927" y="3992"/>
                    </a:cubicBezTo>
                    <a:cubicBezTo>
                      <a:pt x="10290" y="3603"/>
                      <a:pt x="6639" y="3356"/>
                      <a:pt x="3004" y="2972"/>
                    </a:cubicBezTo>
                    <a:cubicBezTo>
                      <a:pt x="2923" y="2963"/>
                      <a:pt x="2939" y="2846"/>
                      <a:pt x="3015" y="2846"/>
                    </a:cubicBezTo>
                    <a:close/>
                    <a:moveTo>
                      <a:pt x="9326" y="4513"/>
                    </a:moveTo>
                    <a:cubicBezTo>
                      <a:pt x="9328" y="4513"/>
                      <a:pt x="9331" y="4513"/>
                      <a:pt x="9333" y="4513"/>
                    </a:cubicBezTo>
                    <a:cubicBezTo>
                      <a:pt x="11743" y="4848"/>
                      <a:pt x="14136" y="5221"/>
                      <a:pt x="16561" y="5434"/>
                    </a:cubicBezTo>
                    <a:cubicBezTo>
                      <a:pt x="16608" y="5438"/>
                      <a:pt x="16600" y="5508"/>
                      <a:pt x="16556" y="5508"/>
                    </a:cubicBezTo>
                    <a:cubicBezTo>
                      <a:pt x="16555" y="5508"/>
                      <a:pt x="16554" y="5508"/>
                      <a:pt x="16553" y="5507"/>
                    </a:cubicBezTo>
                    <a:cubicBezTo>
                      <a:pt x="14136" y="5352"/>
                      <a:pt x="11693" y="5110"/>
                      <a:pt x="9323" y="4595"/>
                    </a:cubicBezTo>
                    <a:cubicBezTo>
                      <a:pt x="9274" y="4584"/>
                      <a:pt x="9279" y="4513"/>
                      <a:pt x="9326" y="4513"/>
                    </a:cubicBezTo>
                    <a:close/>
                    <a:moveTo>
                      <a:pt x="3582" y="3599"/>
                    </a:moveTo>
                    <a:cubicBezTo>
                      <a:pt x="3582" y="3599"/>
                      <a:pt x="3583" y="3599"/>
                      <a:pt x="3584" y="3599"/>
                    </a:cubicBezTo>
                    <a:cubicBezTo>
                      <a:pt x="7775" y="3818"/>
                      <a:pt x="11966" y="4288"/>
                      <a:pt x="16138" y="4738"/>
                    </a:cubicBezTo>
                    <a:cubicBezTo>
                      <a:pt x="20312" y="5190"/>
                      <a:pt x="24496" y="5670"/>
                      <a:pt x="28639" y="6353"/>
                    </a:cubicBezTo>
                    <a:cubicBezTo>
                      <a:pt x="28685" y="6360"/>
                      <a:pt x="28678" y="6426"/>
                      <a:pt x="28636" y="6426"/>
                    </a:cubicBezTo>
                    <a:cubicBezTo>
                      <a:pt x="28634" y="6426"/>
                      <a:pt x="28632" y="6426"/>
                      <a:pt x="28630" y="6426"/>
                    </a:cubicBezTo>
                    <a:cubicBezTo>
                      <a:pt x="24458" y="5924"/>
                      <a:pt x="20297" y="5349"/>
                      <a:pt x="16120" y="4885"/>
                    </a:cubicBezTo>
                    <a:cubicBezTo>
                      <a:pt x="11943" y="4422"/>
                      <a:pt x="7753" y="4115"/>
                      <a:pt x="3573" y="3689"/>
                    </a:cubicBezTo>
                    <a:cubicBezTo>
                      <a:pt x="3515" y="3683"/>
                      <a:pt x="3526" y="3599"/>
                      <a:pt x="3582" y="3599"/>
                    </a:cubicBezTo>
                    <a:close/>
                    <a:moveTo>
                      <a:pt x="1340" y="5676"/>
                    </a:moveTo>
                    <a:cubicBezTo>
                      <a:pt x="1341" y="5676"/>
                      <a:pt x="1342" y="5676"/>
                      <a:pt x="1343" y="5676"/>
                    </a:cubicBezTo>
                    <a:cubicBezTo>
                      <a:pt x="2981" y="5760"/>
                      <a:pt x="4616" y="5948"/>
                      <a:pt x="6248" y="6113"/>
                    </a:cubicBezTo>
                    <a:cubicBezTo>
                      <a:pt x="7876" y="6278"/>
                      <a:pt x="9523" y="6428"/>
                      <a:pt x="11130" y="6754"/>
                    </a:cubicBezTo>
                    <a:cubicBezTo>
                      <a:pt x="11148" y="6758"/>
                      <a:pt x="11146" y="6784"/>
                      <a:pt x="11127" y="6784"/>
                    </a:cubicBezTo>
                    <a:cubicBezTo>
                      <a:pt x="11127" y="6784"/>
                      <a:pt x="11126" y="6784"/>
                      <a:pt x="11126" y="6784"/>
                    </a:cubicBezTo>
                    <a:cubicBezTo>
                      <a:pt x="9491" y="6668"/>
                      <a:pt x="7863" y="6418"/>
                      <a:pt x="6233" y="6236"/>
                    </a:cubicBezTo>
                    <a:cubicBezTo>
                      <a:pt x="4601" y="6055"/>
                      <a:pt x="2963" y="5951"/>
                      <a:pt x="1330" y="5785"/>
                    </a:cubicBezTo>
                    <a:cubicBezTo>
                      <a:pt x="1261" y="5778"/>
                      <a:pt x="1274" y="5676"/>
                      <a:pt x="1340" y="5676"/>
                    </a:cubicBezTo>
                    <a:close/>
                    <a:moveTo>
                      <a:pt x="22365" y="7665"/>
                    </a:moveTo>
                    <a:cubicBezTo>
                      <a:pt x="22367" y="7665"/>
                      <a:pt x="22369" y="7665"/>
                      <a:pt x="22370" y="7666"/>
                    </a:cubicBezTo>
                    <a:cubicBezTo>
                      <a:pt x="23595" y="7827"/>
                      <a:pt x="24821" y="7989"/>
                      <a:pt x="26040" y="8189"/>
                    </a:cubicBezTo>
                    <a:cubicBezTo>
                      <a:pt x="26082" y="8196"/>
                      <a:pt x="26076" y="8257"/>
                      <a:pt x="26037" y="8257"/>
                    </a:cubicBezTo>
                    <a:cubicBezTo>
                      <a:pt x="26036" y="8257"/>
                      <a:pt x="26034" y="8257"/>
                      <a:pt x="26032" y="8257"/>
                    </a:cubicBezTo>
                    <a:cubicBezTo>
                      <a:pt x="24804" y="8105"/>
                      <a:pt x="23583" y="7917"/>
                      <a:pt x="22362" y="7728"/>
                    </a:cubicBezTo>
                    <a:cubicBezTo>
                      <a:pt x="22323" y="7723"/>
                      <a:pt x="22329" y="7665"/>
                      <a:pt x="22365" y="7665"/>
                    </a:cubicBezTo>
                    <a:close/>
                    <a:moveTo>
                      <a:pt x="2129" y="1"/>
                    </a:moveTo>
                    <a:lnTo>
                      <a:pt x="2129" y="1"/>
                    </a:lnTo>
                    <a:cubicBezTo>
                      <a:pt x="2136" y="17"/>
                      <a:pt x="2141" y="33"/>
                      <a:pt x="2144" y="51"/>
                    </a:cubicBezTo>
                    <a:cubicBezTo>
                      <a:pt x="2199" y="86"/>
                      <a:pt x="2241" y="143"/>
                      <a:pt x="2249" y="224"/>
                    </a:cubicBezTo>
                    <a:cubicBezTo>
                      <a:pt x="2255" y="278"/>
                      <a:pt x="2237" y="327"/>
                      <a:pt x="2208" y="365"/>
                    </a:cubicBezTo>
                    <a:cubicBezTo>
                      <a:pt x="2216" y="400"/>
                      <a:pt x="2224" y="434"/>
                      <a:pt x="2231" y="467"/>
                    </a:cubicBezTo>
                    <a:cubicBezTo>
                      <a:pt x="2232" y="471"/>
                      <a:pt x="2235" y="474"/>
                      <a:pt x="2236" y="477"/>
                    </a:cubicBezTo>
                    <a:cubicBezTo>
                      <a:pt x="2268" y="543"/>
                      <a:pt x="2278" y="608"/>
                      <a:pt x="2270" y="672"/>
                    </a:cubicBezTo>
                    <a:cubicBezTo>
                      <a:pt x="2313" y="922"/>
                      <a:pt x="2340" y="1183"/>
                      <a:pt x="2351" y="1448"/>
                    </a:cubicBezTo>
                    <a:cubicBezTo>
                      <a:pt x="2362" y="1424"/>
                      <a:pt x="2385" y="1407"/>
                      <a:pt x="2417" y="1407"/>
                    </a:cubicBezTo>
                    <a:cubicBezTo>
                      <a:pt x="2419" y="1407"/>
                      <a:pt x="2422" y="1407"/>
                      <a:pt x="2424" y="1407"/>
                    </a:cubicBezTo>
                    <a:cubicBezTo>
                      <a:pt x="10095" y="1991"/>
                      <a:pt x="17774" y="2573"/>
                      <a:pt x="25432" y="3314"/>
                    </a:cubicBezTo>
                    <a:cubicBezTo>
                      <a:pt x="25483" y="3319"/>
                      <a:pt x="25474" y="3395"/>
                      <a:pt x="25425" y="3395"/>
                    </a:cubicBezTo>
                    <a:cubicBezTo>
                      <a:pt x="25424" y="3395"/>
                      <a:pt x="25422" y="3395"/>
                      <a:pt x="25421" y="3395"/>
                    </a:cubicBezTo>
                    <a:cubicBezTo>
                      <a:pt x="17744" y="2889"/>
                      <a:pt x="10071" y="2223"/>
                      <a:pt x="2406" y="1559"/>
                    </a:cubicBezTo>
                    <a:cubicBezTo>
                      <a:pt x="2381" y="1557"/>
                      <a:pt x="2363" y="1545"/>
                      <a:pt x="2352" y="1529"/>
                    </a:cubicBezTo>
                    <a:lnTo>
                      <a:pt x="2352" y="1529"/>
                    </a:lnTo>
                    <a:cubicBezTo>
                      <a:pt x="2401" y="3375"/>
                      <a:pt x="1649" y="5436"/>
                      <a:pt x="1" y="6174"/>
                    </a:cubicBezTo>
                    <a:cubicBezTo>
                      <a:pt x="1430" y="6385"/>
                      <a:pt x="2862" y="6574"/>
                      <a:pt x="4301" y="6722"/>
                    </a:cubicBezTo>
                    <a:cubicBezTo>
                      <a:pt x="6375" y="6933"/>
                      <a:pt x="8459" y="7019"/>
                      <a:pt x="10534" y="7214"/>
                    </a:cubicBezTo>
                    <a:cubicBezTo>
                      <a:pt x="10538" y="7214"/>
                      <a:pt x="10539" y="7215"/>
                      <a:pt x="10543" y="7217"/>
                    </a:cubicBezTo>
                    <a:cubicBezTo>
                      <a:pt x="11908" y="6885"/>
                      <a:pt x="13271" y="6551"/>
                      <a:pt x="14636" y="6224"/>
                    </a:cubicBezTo>
                    <a:cubicBezTo>
                      <a:pt x="10435" y="5990"/>
                      <a:pt x="6183" y="5791"/>
                      <a:pt x="2005" y="5318"/>
                    </a:cubicBezTo>
                    <a:cubicBezTo>
                      <a:pt x="1951" y="5313"/>
                      <a:pt x="1961" y="5234"/>
                      <a:pt x="2014" y="5234"/>
                    </a:cubicBezTo>
                    <a:cubicBezTo>
                      <a:pt x="2015" y="5234"/>
                      <a:pt x="2015" y="5234"/>
                      <a:pt x="2016" y="5234"/>
                    </a:cubicBezTo>
                    <a:cubicBezTo>
                      <a:pt x="6310" y="5364"/>
                      <a:pt x="10638" y="5785"/>
                      <a:pt x="14919" y="6155"/>
                    </a:cubicBezTo>
                    <a:cubicBezTo>
                      <a:pt x="15016" y="6132"/>
                      <a:pt x="15114" y="6108"/>
                      <a:pt x="15213" y="6085"/>
                    </a:cubicBezTo>
                    <a:cubicBezTo>
                      <a:pt x="16255" y="5837"/>
                      <a:pt x="17474" y="5375"/>
                      <a:pt x="18607" y="5375"/>
                    </a:cubicBezTo>
                    <a:cubicBezTo>
                      <a:pt x="18867" y="5375"/>
                      <a:pt x="19122" y="5399"/>
                      <a:pt x="19370" y="5456"/>
                    </a:cubicBezTo>
                    <a:cubicBezTo>
                      <a:pt x="19476" y="5480"/>
                      <a:pt x="19491" y="5599"/>
                      <a:pt x="19429" y="5653"/>
                    </a:cubicBezTo>
                    <a:cubicBezTo>
                      <a:pt x="19443" y="5653"/>
                      <a:pt x="19456" y="5658"/>
                      <a:pt x="19470" y="5668"/>
                    </a:cubicBezTo>
                    <a:cubicBezTo>
                      <a:pt x="20788" y="6766"/>
                      <a:pt x="22111" y="7859"/>
                      <a:pt x="23435" y="8950"/>
                    </a:cubicBezTo>
                    <a:cubicBezTo>
                      <a:pt x="23423" y="8873"/>
                      <a:pt x="23493" y="8794"/>
                      <a:pt x="23579" y="8794"/>
                    </a:cubicBezTo>
                    <a:cubicBezTo>
                      <a:pt x="23585" y="8794"/>
                      <a:pt x="23591" y="8794"/>
                      <a:pt x="23597" y="8795"/>
                    </a:cubicBezTo>
                    <a:cubicBezTo>
                      <a:pt x="23610" y="8791"/>
                      <a:pt x="23624" y="8788"/>
                      <a:pt x="23640" y="8788"/>
                    </a:cubicBezTo>
                    <a:cubicBezTo>
                      <a:pt x="23646" y="8788"/>
                      <a:pt x="23651" y="8789"/>
                      <a:pt x="23658" y="8789"/>
                    </a:cubicBezTo>
                    <a:cubicBezTo>
                      <a:pt x="23678" y="8792"/>
                      <a:pt x="23700" y="8794"/>
                      <a:pt x="23721" y="8796"/>
                    </a:cubicBezTo>
                    <a:cubicBezTo>
                      <a:pt x="23748" y="8780"/>
                      <a:pt x="23779" y="8771"/>
                      <a:pt x="23810" y="8771"/>
                    </a:cubicBezTo>
                    <a:cubicBezTo>
                      <a:pt x="23849" y="8771"/>
                      <a:pt x="23889" y="8785"/>
                      <a:pt x="23920" y="8818"/>
                    </a:cubicBezTo>
                    <a:cubicBezTo>
                      <a:pt x="24660" y="8894"/>
                      <a:pt x="25410" y="8957"/>
                      <a:pt x="26135" y="9114"/>
                    </a:cubicBezTo>
                    <a:cubicBezTo>
                      <a:pt x="26185" y="9000"/>
                      <a:pt x="26264" y="8894"/>
                      <a:pt x="26335" y="8833"/>
                    </a:cubicBezTo>
                    <a:cubicBezTo>
                      <a:pt x="26473" y="8714"/>
                      <a:pt x="26653" y="8643"/>
                      <a:pt x="26832" y="8643"/>
                    </a:cubicBezTo>
                    <a:cubicBezTo>
                      <a:pt x="26875" y="8643"/>
                      <a:pt x="26918" y="8647"/>
                      <a:pt x="26960" y="8656"/>
                    </a:cubicBezTo>
                    <a:cubicBezTo>
                      <a:pt x="26934" y="8593"/>
                      <a:pt x="26937" y="8523"/>
                      <a:pt x="26990" y="8466"/>
                    </a:cubicBezTo>
                    <a:cubicBezTo>
                      <a:pt x="27270" y="8166"/>
                      <a:pt x="27547" y="7889"/>
                      <a:pt x="27809" y="7608"/>
                    </a:cubicBezTo>
                    <a:cubicBezTo>
                      <a:pt x="25786" y="7295"/>
                      <a:pt x="23801" y="6823"/>
                      <a:pt x="21752" y="6823"/>
                    </a:cubicBezTo>
                    <a:cubicBezTo>
                      <a:pt x="21565" y="6823"/>
                      <a:pt x="21377" y="6827"/>
                      <a:pt x="21188" y="6835"/>
                    </a:cubicBezTo>
                    <a:cubicBezTo>
                      <a:pt x="21187" y="6835"/>
                      <a:pt x="21186" y="6836"/>
                      <a:pt x="21184" y="6836"/>
                    </a:cubicBezTo>
                    <a:cubicBezTo>
                      <a:pt x="21113" y="6836"/>
                      <a:pt x="21096" y="6728"/>
                      <a:pt x="21172" y="6719"/>
                    </a:cubicBezTo>
                    <a:cubicBezTo>
                      <a:pt x="21532" y="6678"/>
                      <a:pt x="21897" y="6659"/>
                      <a:pt x="22265" y="6659"/>
                    </a:cubicBezTo>
                    <a:cubicBezTo>
                      <a:pt x="24141" y="6659"/>
                      <a:pt x="26093" y="7138"/>
                      <a:pt x="27893" y="7517"/>
                    </a:cubicBezTo>
                    <a:cubicBezTo>
                      <a:pt x="28377" y="6990"/>
                      <a:pt x="28806" y="6442"/>
                      <a:pt x="29103" y="5701"/>
                    </a:cubicBezTo>
                    <a:cubicBezTo>
                      <a:pt x="29226" y="5395"/>
                      <a:pt x="29321" y="5088"/>
                      <a:pt x="29382" y="4780"/>
                    </a:cubicBezTo>
                    <a:lnTo>
                      <a:pt x="29382" y="4780"/>
                    </a:lnTo>
                    <a:cubicBezTo>
                      <a:pt x="29322" y="4832"/>
                      <a:pt x="29241" y="4847"/>
                      <a:pt x="29153" y="4847"/>
                    </a:cubicBezTo>
                    <a:cubicBezTo>
                      <a:pt x="29048" y="4847"/>
                      <a:pt x="28933" y="4825"/>
                      <a:pt x="28830" y="4814"/>
                    </a:cubicBezTo>
                    <a:cubicBezTo>
                      <a:pt x="28013" y="4722"/>
                      <a:pt x="27199" y="4612"/>
                      <a:pt x="26385" y="4505"/>
                    </a:cubicBezTo>
                    <a:cubicBezTo>
                      <a:pt x="24654" y="4277"/>
                      <a:pt x="22922" y="4043"/>
                      <a:pt x="21196" y="3778"/>
                    </a:cubicBezTo>
                    <a:cubicBezTo>
                      <a:pt x="21144" y="3769"/>
                      <a:pt x="21153" y="3692"/>
                      <a:pt x="21202" y="3692"/>
                    </a:cubicBezTo>
                    <a:cubicBezTo>
                      <a:pt x="21204" y="3692"/>
                      <a:pt x="21206" y="3692"/>
                      <a:pt x="21207" y="3693"/>
                    </a:cubicBezTo>
                    <a:cubicBezTo>
                      <a:pt x="22585" y="3850"/>
                      <a:pt x="23959" y="4035"/>
                      <a:pt x="25334" y="4212"/>
                    </a:cubicBezTo>
                    <a:cubicBezTo>
                      <a:pt x="25996" y="4297"/>
                      <a:pt x="26657" y="4386"/>
                      <a:pt x="27318" y="4478"/>
                    </a:cubicBezTo>
                    <a:cubicBezTo>
                      <a:pt x="27575" y="4514"/>
                      <a:pt x="28501" y="4748"/>
                      <a:pt x="29046" y="4748"/>
                    </a:cubicBezTo>
                    <a:cubicBezTo>
                      <a:pt x="29208" y="4748"/>
                      <a:pt x="29337" y="4727"/>
                      <a:pt x="29404" y="4674"/>
                    </a:cubicBezTo>
                    <a:cubicBezTo>
                      <a:pt x="29536" y="3924"/>
                      <a:pt x="29459" y="3175"/>
                      <a:pt x="29072" y="2450"/>
                    </a:cubicBezTo>
                    <a:cubicBezTo>
                      <a:pt x="29063" y="2432"/>
                      <a:pt x="29060" y="2413"/>
                      <a:pt x="29061" y="2394"/>
                    </a:cubicBezTo>
                    <a:lnTo>
                      <a:pt x="29061" y="2394"/>
                    </a:lnTo>
                    <a:cubicBezTo>
                      <a:pt x="28876" y="2405"/>
                      <a:pt x="28690" y="2409"/>
                      <a:pt x="28504" y="2409"/>
                    </a:cubicBezTo>
                    <a:cubicBezTo>
                      <a:pt x="27890" y="2409"/>
                      <a:pt x="27273" y="2361"/>
                      <a:pt x="26661" y="2316"/>
                    </a:cubicBezTo>
                    <a:cubicBezTo>
                      <a:pt x="25702" y="2246"/>
                      <a:pt x="24692" y="2200"/>
                      <a:pt x="23748" y="1983"/>
                    </a:cubicBezTo>
                    <a:cubicBezTo>
                      <a:pt x="21065" y="1802"/>
                      <a:pt x="18385" y="1570"/>
                      <a:pt x="15710" y="1346"/>
                    </a:cubicBezTo>
                    <a:cubicBezTo>
                      <a:pt x="11176" y="966"/>
                      <a:pt x="6646" y="543"/>
                      <a:pt x="2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8"/>
              <p:cNvSpPr/>
              <p:nvPr/>
            </p:nvSpPr>
            <p:spPr>
              <a:xfrm>
                <a:off x="3808625" y="1821475"/>
                <a:ext cx="110425" cy="154325"/>
              </a:xfrm>
              <a:custGeom>
                <a:avLst/>
                <a:gdLst/>
                <a:ahLst/>
                <a:cxnLst/>
                <a:rect l="l" t="t" r="r" b="b"/>
                <a:pathLst>
                  <a:path w="4417" h="6173" extrusionOk="0">
                    <a:moveTo>
                      <a:pt x="400" y="0"/>
                    </a:moveTo>
                    <a:cubicBezTo>
                      <a:pt x="274" y="0"/>
                      <a:pt x="158" y="65"/>
                      <a:pt x="71" y="166"/>
                    </a:cubicBezTo>
                    <a:cubicBezTo>
                      <a:pt x="42" y="199"/>
                      <a:pt x="19" y="232"/>
                      <a:pt x="0" y="269"/>
                    </a:cubicBezTo>
                    <a:cubicBezTo>
                      <a:pt x="6" y="273"/>
                      <a:pt x="11" y="276"/>
                      <a:pt x="15" y="282"/>
                    </a:cubicBezTo>
                    <a:cubicBezTo>
                      <a:pt x="1123" y="1871"/>
                      <a:pt x="2224" y="3459"/>
                      <a:pt x="3228" y="5114"/>
                    </a:cubicBezTo>
                    <a:cubicBezTo>
                      <a:pt x="3246" y="5143"/>
                      <a:pt x="3241" y="5171"/>
                      <a:pt x="3226" y="5193"/>
                    </a:cubicBezTo>
                    <a:cubicBezTo>
                      <a:pt x="3623" y="5520"/>
                      <a:pt x="4021" y="5846"/>
                      <a:pt x="4417" y="6173"/>
                    </a:cubicBezTo>
                    <a:cubicBezTo>
                      <a:pt x="3066" y="4234"/>
                      <a:pt x="1829" y="2189"/>
                      <a:pt x="562" y="196"/>
                    </a:cubicBezTo>
                    <a:cubicBezTo>
                      <a:pt x="543" y="163"/>
                      <a:pt x="537" y="132"/>
                      <a:pt x="541" y="101"/>
                    </a:cubicBezTo>
                    <a:cubicBezTo>
                      <a:pt x="516" y="77"/>
                      <a:pt x="498" y="46"/>
                      <a:pt x="487" y="11"/>
                    </a:cubicBezTo>
                    <a:cubicBezTo>
                      <a:pt x="458" y="4"/>
                      <a:pt x="429" y="0"/>
                      <a:pt x="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8"/>
              <p:cNvSpPr/>
              <p:nvPr/>
            </p:nvSpPr>
            <p:spPr>
              <a:xfrm>
                <a:off x="3836750" y="1653950"/>
                <a:ext cx="84475" cy="158875"/>
              </a:xfrm>
              <a:custGeom>
                <a:avLst/>
                <a:gdLst/>
                <a:ahLst/>
                <a:cxnLst/>
                <a:rect l="l" t="t" r="r" b="b"/>
                <a:pathLst>
                  <a:path w="3379" h="6355" extrusionOk="0">
                    <a:moveTo>
                      <a:pt x="2831" y="0"/>
                    </a:moveTo>
                    <a:cubicBezTo>
                      <a:pt x="2720" y="0"/>
                      <a:pt x="2614" y="31"/>
                      <a:pt x="2517" y="143"/>
                    </a:cubicBezTo>
                    <a:cubicBezTo>
                      <a:pt x="2486" y="179"/>
                      <a:pt x="2449" y="194"/>
                      <a:pt x="2412" y="194"/>
                    </a:cubicBezTo>
                    <a:cubicBezTo>
                      <a:pt x="2353" y="194"/>
                      <a:pt x="2296" y="156"/>
                      <a:pt x="2271" y="106"/>
                    </a:cubicBezTo>
                    <a:cubicBezTo>
                      <a:pt x="2102" y="134"/>
                      <a:pt x="1932" y="153"/>
                      <a:pt x="1761" y="169"/>
                    </a:cubicBezTo>
                    <a:cubicBezTo>
                      <a:pt x="3379" y="1811"/>
                      <a:pt x="1696" y="5173"/>
                      <a:pt x="1" y="6355"/>
                    </a:cubicBezTo>
                    <a:cubicBezTo>
                      <a:pt x="1039" y="6000"/>
                      <a:pt x="1784" y="5048"/>
                      <a:pt x="2360" y="4138"/>
                    </a:cubicBezTo>
                    <a:cubicBezTo>
                      <a:pt x="2644" y="3689"/>
                      <a:pt x="2890" y="3209"/>
                      <a:pt x="3070" y="2706"/>
                    </a:cubicBezTo>
                    <a:cubicBezTo>
                      <a:pt x="3216" y="1907"/>
                      <a:pt x="3166" y="1079"/>
                      <a:pt x="2885" y="275"/>
                    </a:cubicBezTo>
                    <a:cubicBezTo>
                      <a:pt x="2846" y="165"/>
                      <a:pt x="2888" y="69"/>
                      <a:pt x="2958" y="11"/>
                    </a:cubicBezTo>
                    <a:cubicBezTo>
                      <a:pt x="2915" y="5"/>
                      <a:pt x="2873" y="0"/>
                      <a:pt x="2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6" name="Google Shape;2656;p48"/>
            <p:cNvSpPr/>
            <p:nvPr/>
          </p:nvSpPr>
          <p:spPr>
            <a:xfrm>
              <a:off x="2979500" y="1752325"/>
              <a:ext cx="1440475" cy="894375"/>
            </a:xfrm>
            <a:custGeom>
              <a:avLst/>
              <a:gdLst/>
              <a:ahLst/>
              <a:cxnLst/>
              <a:rect l="l" t="t" r="r" b="b"/>
              <a:pathLst>
                <a:path w="57619" h="35775" extrusionOk="0">
                  <a:moveTo>
                    <a:pt x="25365" y="196"/>
                  </a:moveTo>
                  <a:cubicBezTo>
                    <a:pt x="25348" y="236"/>
                    <a:pt x="25346" y="279"/>
                    <a:pt x="25363" y="318"/>
                  </a:cubicBezTo>
                  <a:cubicBezTo>
                    <a:pt x="25304" y="311"/>
                    <a:pt x="25244" y="308"/>
                    <a:pt x="25184" y="308"/>
                  </a:cubicBezTo>
                  <a:cubicBezTo>
                    <a:pt x="25115" y="308"/>
                    <a:pt x="25045" y="312"/>
                    <a:pt x="24975" y="319"/>
                  </a:cubicBezTo>
                  <a:cubicBezTo>
                    <a:pt x="24969" y="318"/>
                    <a:pt x="24964" y="317"/>
                    <a:pt x="24958" y="315"/>
                  </a:cubicBezTo>
                  <a:cubicBezTo>
                    <a:pt x="25094" y="275"/>
                    <a:pt x="25230" y="237"/>
                    <a:pt x="25365" y="196"/>
                  </a:cubicBezTo>
                  <a:close/>
                  <a:moveTo>
                    <a:pt x="25121" y="1616"/>
                  </a:moveTo>
                  <a:lnTo>
                    <a:pt x="25121" y="1616"/>
                  </a:lnTo>
                  <a:cubicBezTo>
                    <a:pt x="24838" y="3052"/>
                    <a:pt x="24417" y="4276"/>
                    <a:pt x="23663" y="5422"/>
                  </a:cubicBezTo>
                  <a:cubicBezTo>
                    <a:pt x="23609" y="5422"/>
                    <a:pt x="23567" y="5482"/>
                    <a:pt x="23586" y="5537"/>
                  </a:cubicBezTo>
                  <a:cubicBezTo>
                    <a:pt x="23515" y="5639"/>
                    <a:pt x="23441" y="5742"/>
                    <a:pt x="23367" y="5844"/>
                  </a:cubicBezTo>
                  <a:cubicBezTo>
                    <a:pt x="21941" y="5938"/>
                    <a:pt x="20501" y="6271"/>
                    <a:pt x="19100" y="6518"/>
                  </a:cubicBezTo>
                  <a:cubicBezTo>
                    <a:pt x="17590" y="6783"/>
                    <a:pt x="16082" y="7063"/>
                    <a:pt x="14584" y="7384"/>
                  </a:cubicBezTo>
                  <a:cubicBezTo>
                    <a:pt x="14536" y="7394"/>
                    <a:pt x="14542" y="7463"/>
                    <a:pt x="14587" y="7463"/>
                  </a:cubicBezTo>
                  <a:cubicBezTo>
                    <a:pt x="14589" y="7463"/>
                    <a:pt x="14592" y="7463"/>
                    <a:pt x="14594" y="7462"/>
                  </a:cubicBezTo>
                  <a:cubicBezTo>
                    <a:pt x="16158" y="7224"/>
                    <a:pt x="17719" y="6955"/>
                    <a:pt x="19277" y="6681"/>
                  </a:cubicBezTo>
                  <a:cubicBezTo>
                    <a:pt x="20603" y="6448"/>
                    <a:pt x="21979" y="6294"/>
                    <a:pt x="23286" y="5950"/>
                  </a:cubicBezTo>
                  <a:lnTo>
                    <a:pt x="23286" y="5950"/>
                  </a:lnTo>
                  <a:cubicBezTo>
                    <a:pt x="23125" y="6160"/>
                    <a:pt x="22954" y="6367"/>
                    <a:pt x="22768" y="6574"/>
                  </a:cubicBezTo>
                  <a:cubicBezTo>
                    <a:pt x="22697" y="6651"/>
                    <a:pt x="22730" y="6752"/>
                    <a:pt x="22796" y="6810"/>
                  </a:cubicBezTo>
                  <a:cubicBezTo>
                    <a:pt x="22782" y="6807"/>
                    <a:pt x="22768" y="6805"/>
                    <a:pt x="22755" y="6805"/>
                  </a:cubicBezTo>
                  <a:cubicBezTo>
                    <a:pt x="22699" y="6805"/>
                    <a:pt x="22648" y="6832"/>
                    <a:pt x="22611" y="6873"/>
                  </a:cubicBezTo>
                  <a:cubicBezTo>
                    <a:pt x="22592" y="6837"/>
                    <a:pt x="22559" y="6808"/>
                    <a:pt x="22516" y="6808"/>
                  </a:cubicBezTo>
                  <a:cubicBezTo>
                    <a:pt x="22512" y="6808"/>
                    <a:pt x="22507" y="6808"/>
                    <a:pt x="22503" y="6809"/>
                  </a:cubicBezTo>
                  <a:cubicBezTo>
                    <a:pt x="19120" y="7278"/>
                    <a:pt x="15757" y="8167"/>
                    <a:pt x="12424" y="8897"/>
                  </a:cubicBezTo>
                  <a:cubicBezTo>
                    <a:pt x="9088" y="9629"/>
                    <a:pt x="5742" y="10343"/>
                    <a:pt x="2430" y="11174"/>
                  </a:cubicBezTo>
                  <a:cubicBezTo>
                    <a:pt x="2457" y="11013"/>
                    <a:pt x="2397" y="10880"/>
                    <a:pt x="2364" y="10659"/>
                  </a:cubicBezTo>
                  <a:cubicBezTo>
                    <a:pt x="2299" y="10216"/>
                    <a:pt x="2317" y="9776"/>
                    <a:pt x="2416" y="9341"/>
                  </a:cubicBezTo>
                  <a:cubicBezTo>
                    <a:pt x="2547" y="8767"/>
                    <a:pt x="2812" y="8253"/>
                    <a:pt x="3154" y="7792"/>
                  </a:cubicBezTo>
                  <a:cubicBezTo>
                    <a:pt x="3161" y="7796"/>
                    <a:pt x="3169" y="7798"/>
                    <a:pt x="3179" y="7798"/>
                  </a:cubicBezTo>
                  <a:cubicBezTo>
                    <a:pt x="3182" y="7798"/>
                    <a:pt x="3184" y="7798"/>
                    <a:pt x="3186" y="7798"/>
                  </a:cubicBezTo>
                  <a:cubicBezTo>
                    <a:pt x="6762" y="7289"/>
                    <a:pt x="10317" y="6498"/>
                    <a:pt x="13860" y="5794"/>
                  </a:cubicBezTo>
                  <a:cubicBezTo>
                    <a:pt x="15610" y="5446"/>
                    <a:pt x="17360" y="5090"/>
                    <a:pt x="19107" y="4728"/>
                  </a:cubicBezTo>
                  <a:cubicBezTo>
                    <a:pt x="20800" y="4378"/>
                    <a:pt x="22542" y="4092"/>
                    <a:pt x="24202" y="3608"/>
                  </a:cubicBezTo>
                  <a:cubicBezTo>
                    <a:pt x="24254" y="3593"/>
                    <a:pt x="24233" y="3513"/>
                    <a:pt x="24184" y="3513"/>
                  </a:cubicBezTo>
                  <a:cubicBezTo>
                    <a:pt x="24181" y="3513"/>
                    <a:pt x="24179" y="3513"/>
                    <a:pt x="24177" y="3514"/>
                  </a:cubicBezTo>
                  <a:cubicBezTo>
                    <a:pt x="22419" y="3760"/>
                    <a:pt x="20670" y="4217"/>
                    <a:pt x="18931" y="4578"/>
                  </a:cubicBezTo>
                  <a:cubicBezTo>
                    <a:pt x="17184" y="4940"/>
                    <a:pt x="15434" y="5295"/>
                    <a:pt x="13684" y="5643"/>
                  </a:cubicBezTo>
                  <a:cubicBezTo>
                    <a:pt x="10214" y="6334"/>
                    <a:pt x="6705" y="6893"/>
                    <a:pt x="3253" y="7662"/>
                  </a:cubicBezTo>
                  <a:cubicBezTo>
                    <a:pt x="3541" y="7299"/>
                    <a:pt x="3876" y="6967"/>
                    <a:pt x="4232" y="6670"/>
                  </a:cubicBezTo>
                  <a:cubicBezTo>
                    <a:pt x="4271" y="6636"/>
                    <a:pt x="4294" y="6597"/>
                    <a:pt x="4303" y="6556"/>
                  </a:cubicBezTo>
                  <a:lnTo>
                    <a:pt x="4302" y="6556"/>
                  </a:lnTo>
                  <a:cubicBezTo>
                    <a:pt x="5983" y="6187"/>
                    <a:pt x="7637" y="5627"/>
                    <a:pt x="9301" y="5194"/>
                  </a:cubicBezTo>
                  <a:cubicBezTo>
                    <a:pt x="11108" y="4727"/>
                    <a:pt x="12920" y="4280"/>
                    <a:pt x="14738" y="3858"/>
                  </a:cubicBezTo>
                  <a:cubicBezTo>
                    <a:pt x="16508" y="3447"/>
                    <a:pt x="18283" y="3058"/>
                    <a:pt x="20063" y="2691"/>
                  </a:cubicBezTo>
                  <a:cubicBezTo>
                    <a:pt x="20181" y="2667"/>
                    <a:pt x="20300" y="2645"/>
                    <a:pt x="20419" y="2622"/>
                  </a:cubicBezTo>
                  <a:cubicBezTo>
                    <a:pt x="20540" y="2610"/>
                    <a:pt x="20662" y="2599"/>
                    <a:pt x="20784" y="2590"/>
                  </a:cubicBezTo>
                  <a:cubicBezTo>
                    <a:pt x="20985" y="2580"/>
                    <a:pt x="21187" y="2572"/>
                    <a:pt x="21388" y="2563"/>
                  </a:cubicBezTo>
                  <a:cubicBezTo>
                    <a:pt x="21513" y="2556"/>
                    <a:pt x="21587" y="2491"/>
                    <a:pt x="21617" y="2406"/>
                  </a:cubicBezTo>
                  <a:cubicBezTo>
                    <a:pt x="22803" y="2202"/>
                    <a:pt x="24002" y="1998"/>
                    <a:pt x="25121" y="1616"/>
                  </a:cubicBezTo>
                  <a:close/>
                  <a:moveTo>
                    <a:pt x="21463" y="12976"/>
                  </a:moveTo>
                  <a:lnTo>
                    <a:pt x="21463" y="12976"/>
                  </a:lnTo>
                  <a:cubicBezTo>
                    <a:pt x="21452" y="12997"/>
                    <a:pt x="21448" y="13023"/>
                    <a:pt x="21459" y="13045"/>
                  </a:cubicBezTo>
                  <a:cubicBezTo>
                    <a:pt x="21468" y="13063"/>
                    <a:pt x="21479" y="13084"/>
                    <a:pt x="21488" y="13103"/>
                  </a:cubicBezTo>
                  <a:cubicBezTo>
                    <a:pt x="21504" y="13134"/>
                    <a:pt x="21530" y="13147"/>
                    <a:pt x="21554" y="13147"/>
                  </a:cubicBezTo>
                  <a:cubicBezTo>
                    <a:pt x="21599" y="13147"/>
                    <a:pt x="21641" y="13105"/>
                    <a:pt x="21625" y="13047"/>
                  </a:cubicBezTo>
                  <a:lnTo>
                    <a:pt x="21625" y="13047"/>
                  </a:lnTo>
                  <a:cubicBezTo>
                    <a:pt x="21689" y="13275"/>
                    <a:pt x="22155" y="13569"/>
                    <a:pt x="22327" y="13729"/>
                  </a:cubicBezTo>
                  <a:cubicBezTo>
                    <a:pt x="22622" y="14002"/>
                    <a:pt x="22919" y="14272"/>
                    <a:pt x="23218" y="14542"/>
                  </a:cubicBezTo>
                  <a:cubicBezTo>
                    <a:pt x="23854" y="15111"/>
                    <a:pt x="24492" y="15677"/>
                    <a:pt x="25129" y="16245"/>
                  </a:cubicBezTo>
                  <a:cubicBezTo>
                    <a:pt x="25234" y="16340"/>
                    <a:pt x="25341" y="16436"/>
                    <a:pt x="25447" y="16532"/>
                  </a:cubicBezTo>
                  <a:cubicBezTo>
                    <a:pt x="25572" y="16670"/>
                    <a:pt x="25697" y="16808"/>
                    <a:pt x="25822" y="16945"/>
                  </a:cubicBezTo>
                  <a:cubicBezTo>
                    <a:pt x="26881" y="18101"/>
                    <a:pt x="27979" y="19219"/>
                    <a:pt x="29249" y="20141"/>
                  </a:cubicBezTo>
                  <a:cubicBezTo>
                    <a:pt x="29259" y="20150"/>
                    <a:pt x="29268" y="20159"/>
                    <a:pt x="29276" y="20167"/>
                  </a:cubicBezTo>
                  <a:cubicBezTo>
                    <a:pt x="28862" y="20270"/>
                    <a:pt x="28450" y="20385"/>
                    <a:pt x="28039" y="20503"/>
                  </a:cubicBezTo>
                  <a:cubicBezTo>
                    <a:pt x="27726" y="20576"/>
                    <a:pt x="27413" y="20672"/>
                    <a:pt x="27106" y="20774"/>
                  </a:cubicBezTo>
                  <a:cubicBezTo>
                    <a:pt x="26503" y="20956"/>
                    <a:pt x="25901" y="21138"/>
                    <a:pt x="25298" y="21310"/>
                  </a:cubicBezTo>
                  <a:cubicBezTo>
                    <a:pt x="23844" y="21724"/>
                    <a:pt x="22380" y="22051"/>
                    <a:pt x="20910" y="22396"/>
                  </a:cubicBezTo>
                  <a:cubicBezTo>
                    <a:pt x="20906" y="22392"/>
                    <a:pt x="20904" y="22386"/>
                    <a:pt x="20899" y="22381"/>
                  </a:cubicBezTo>
                  <a:cubicBezTo>
                    <a:pt x="19586" y="21154"/>
                    <a:pt x="18235" y="19967"/>
                    <a:pt x="16909" y="18754"/>
                  </a:cubicBezTo>
                  <a:cubicBezTo>
                    <a:pt x="16148" y="18055"/>
                    <a:pt x="15398" y="17344"/>
                    <a:pt x="14632" y="16648"/>
                  </a:cubicBezTo>
                  <a:cubicBezTo>
                    <a:pt x="14167" y="16149"/>
                    <a:pt x="13706" y="15646"/>
                    <a:pt x="13246" y="15142"/>
                  </a:cubicBezTo>
                  <a:cubicBezTo>
                    <a:pt x="16002" y="14536"/>
                    <a:pt x="18801" y="13911"/>
                    <a:pt x="21463" y="12976"/>
                  </a:cubicBezTo>
                  <a:close/>
                  <a:moveTo>
                    <a:pt x="3787" y="6501"/>
                  </a:moveTo>
                  <a:lnTo>
                    <a:pt x="3787" y="6501"/>
                  </a:lnTo>
                  <a:cubicBezTo>
                    <a:pt x="2979" y="7186"/>
                    <a:pt x="2293" y="8019"/>
                    <a:pt x="2010" y="9059"/>
                  </a:cubicBezTo>
                  <a:cubicBezTo>
                    <a:pt x="1864" y="9598"/>
                    <a:pt x="1647" y="10967"/>
                    <a:pt x="2244" y="11323"/>
                  </a:cubicBezTo>
                  <a:cubicBezTo>
                    <a:pt x="2218" y="11408"/>
                    <a:pt x="2245" y="11508"/>
                    <a:pt x="2321" y="11546"/>
                  </a:cubicBezTo>
                  <a:cubicBezTo>
                    <a:pt x="2293" y="11615"/>
                    <a:pt x="2301" y="11699"/>
                    <a:pt x="2375" y="11759"/>
                  </a:cubicBezTo>
                  <a:cubicBezTo>
                    <a:pt x="6554" y="15108"/>
                    <a:pt x="10755" y="18429"/>
                    <a:pt x="14965" y="21739"/>
                  </a:cubicBezTo>
                  <a:cubicBezTo>
                    <a:pt x="14969" y="21743"/>
                    <a:pt x="14973" y="21745"/>
                    <a:pt x="14977" y="21749"/>
                  </a:cubicBezTo>
                  <a:cubicBezTo>
                    <a:pt x="14981" y="21753"/>
                    <a:pt x="14985" y="21755"/>
                    <a:pt x="14989" y="21759"/>
                  </a:cubicBezTo>
                  <a:cubicBezTo>
                    <a:pt x="15794" y="22390"/>
                    <a:pt x="16598" y="23023"/>
                    <a:pt x="17403" y="23655"/>
                  </a:cubicBezTo>
                  <a:cubicBezTo>
                    <a:pt x="18174" y="24259"/>
                    <a:pt x="18942" y="24866"/>
                    <a:pt x="19711" y="25474"/>
                  </a:cubicBezTo>
                  <a:cubicBezTo>
                    <a:pt x="20416" y="26158"/>
                    <a:pt x="21129" y="26831"/>
                    <a:pt x="21853" y="27494"/>
                  </a:cubicBezTo>
                  <a:cubicBezTo>
                    <a:pt x="21100" y="26899"/>
                    <a:pt x="20347" y="26303"/>
                    <a:pt x="19592" y="25708"/>
                  </a:cubicBezTo>
                  <a:cubicBezTo>
                    <a:pt x="17490" y="24052"/>
                    <a:pt x="15394" y="22388"/>
                    <a:pt x="13303" y="20715"/>
                  </a:cubicBezTo>
                  <a:cubicBezTo>
                    <a:pt x="12901" y="20393"/>
                    <a:pt x="12494" y="20075"/>
                    <a:pt x="12089" y="19759"/>
                  </a:cubicBezTo>
                  <a:cubicBezTo>
                    <a:pt x="9276" y="17475"/>
                    <a:pt x="6459" y="15193"/>
                    <a:pt x="3597" y="12976"/>
                  </a:cubicBezTo>
                  <a:cubicBezTo>
                    <a:pt x="3044" y="12483"/>
                    <a:pt x="2499" y="11980"/>
                    <a:pt x="1961" y="11469"/>
                  </a:cubicBezTo>
                  <a:cubicBezTo>
                    <a:pt x="2010" y="11425"/>
                    <a:pt x="2030" y="11351"/>
                    <a:pt x="1976" y="11293"/>
                  </a:cubicBezTo>
                  <a:cubicBezTo>
                    <a:pt x="1957" y="11273"/>
                    <a:pt x="1942" y="11251"/>
                    <a:pt x="1925" y="11231"/>
                  </a:cubicBezTo>
                  <a:cubicBezTo>
                    <a:pt x="1867" y="11049"/>
                    <a:pt x="1737" y="10911"/>
                    <a:pt x="1631" y="10725"/>
                  </a:cubicBezTo>
                  <a:cubicBezTo>
                    <a:pt x="1589" y="10651"/>
                    <a:pt x="1554" y="10577"/>
                    <a:pt x="1520" y="10500"/>
                  </a:cubicBezTo>
                  <a:cubicBezTo>
                    <a:pt x="1312" y="9814"/>
                    <a:pt x="1476" y="9057"/>
                    <a:pt x="1760" y="8348"/>
                  </a:cubicBezTo>
                  <a:cubicBezTo>
                    <a:pt x="2195" y="7258"/>
                    <a:pt x="2792" y="6793"/>
                    <a:pt x="3787" y="6501"/>
                  </a:cubicBezTo>
                  <a:close/>
                  <a:moveTo>
                    <a:pt x="25375" y="1639"/>
                  </a:moveTo>
                  <a:cubicBezTo>
                    <a:pt x="25384" y="1639"/>
                    <a:pt x="25392" y="1639"/>
                    <a:pt x="25402" y="1641"/>
                  </a:cubicBezTo>
                  <a:cubicBezTo>
                    <a:pt x="29593" y="4274"/>
                    <a:pt x="33367" y="7629"/>
                    <a:pt x="37211" y="10729"/>
                  </a:cubicBezTo>
                  <a:cubicBezTo>
                    <a:pt x="41255" y="13990"/>
                    <a:pt x="45281" y="17272"/>
                    <a:pt x="49300" y="20562"/>
                  </a:cubicBezTo>
                  <a:cubicBezTo>
                    <a:pt x="51549" y="22402"/>
                    <a:pt x="53731" y="24361"/>
                    <a:pt x="56057" y="26102"/>
                  </a:cubicBezTo>
                  <a:cubicBezTo>
                    <a:pt x="56049" y="26101"/>
                    <a:pt x="56041" y="26100"/>
                    <a:pt x="56032" y="26100"/>
                  </a:cubicBezTo>
                  <a:cubicBezTo>
                    <a:pt x="56029" y="26100"/>
                    <a:pt x="56025" y="26100"/>
                    <a:pt x="56021" y="26101"/>
                  </a:cubicBezTo>
                  <a:cubicBezTo>
                    <a:pt x="55795" y="26138"/>
                    <a:pt x="55585" y="26198"/>
                    <a:pt x="55390" y="26281"/>
                  </a:cubicBezTo>
                  <a:cubicBezTo>
                    <a:pt x="53504" y="24645"/>
                    <a:pt x="51494" y="23134"/>
                    <a:pt x="49539" y="21583"/>
                  </a:cubicBezTo>
                  <a:cubicBezTo>
                    <a:pt x="47567" y="20021"/>
                    <a:pt x="45646" y="18266"/>
                    <a:pt x="43550" y="16877"/>
                  </a:cubicBezTo>
                  <a:cubicBezTo>
                    <a:pt x="43535" y="16867"/>
                    <a:pt x="43520" y="16863"/>
                    <a:pt x="43507" y="16863"/>
                  </a:cubicBezTo>
                  <a:cubicBezTo>
                    <a:pt x="43448" y="16863"/>
                    <a:pt x="43408" y="16939"/>
                    <a:pt x="43462" y="16989"/>
                  </a:cubicBezTo>
                  <a:cubicBezTo>
                    <a:pt x="45297" y="18711"/>
                    <a:pt x="47446" y="20178"/>
                    <a:pt x="49419" y="21737"/>
                  </a:cubicBezTo>
                  <a:cubicBezTo>
                    <a:pt x="51365" y="23276"/>
                    <a:pt x="53285" y="24873"/>
                    <a:pt x="55296" y="26324"/>
                  </a:cubicBezTo>
                  <a:cubicBezTo>
                    <a:pt x="54475" y="26708"/>
                    <a:pt x="53925" y="27475"/>
                    <a:pt x="53532" y="28331"/>
                  </a:cubicBezTo>
                  <a:cubicBezTo>
                    <a:pt x="53125" y="29222"/>
                    <a:pt x="52759" y="30251"/>
                    <a:pt x="52955" y="31229"/>
                  </a:cubicBezTo>
                  <a:cubicBezTo>
                    <a:pt x="51521" y="30023"/>
                    <a:pt x="50037" y="28866"/>
                    <a:pt x="48594" y="27683"/>
                  </a:cubicBezTo>
                  <a:cubicBezTo>
                    <a:pt x="46521" y="25982"/>
                    <a:pt x="44446" y="24285"/>
                    <a:pt x="42372" y="22586"/>
                  </a:cubicBezTo>
                  <a:cubicBezTo>
                    <a:pt x="38264" y="19221"/>
                    <a:pt x="34151" y="15861"/>
                    <a:pt x="30009" y="12537"/>
                  </a:cubicBezTo>
                  <a:cubicBezTo>
                    <a:pt x="27639" y="10635"/>
                    <a:pt x="25263" y="8740"/>
                    <a:pt x="22880" y="6854"/>
                  </a:cubicBezTo>
                  <a:lnTo>
                    <a:pt x="22880" y="6854"/>
                  </a:lnTo>
                  <a:cubicBezTo>
                    <a:pt x="22892" y="6857"/>
                    <a:pt x="22905" y="6858"/>
                    <a:pt x="22917" y="6858"/>
                  </a:cubicBezTo>
                  <a:cubicBezTo>
                    <a:pt x="22950" y="6858"/>
                    <a:pt x="22983" y="6847"/>
                    <a:pt x="23012" y="6820"/>
                  </a:cubicBezTo>
                  <a:cubicBezTo>
                    <a:pt x="23337" y="6529"/>
                    <a:pt x="23638" y="6197"/>
                    <a:pt x="23913" y="5837"/>
                  </a:cubicBezTo>
                  <a:cubicBezTo>
                    <a:pt x="26204" y="7835"/>
                    <a:pt x="28592" y="9765"/>
                    <a:pt x="30987" y="11634"/>
                  </a:cubicBezTo>
                  <a:cubicBezTo>
                    <a:pt x="31002" y="11646"/>
                    <a:pt x="31018" y="11651"/>
                    <a:pt x="31034" y="11651"/>
                  </a:cubicBezTo>
                  <a:cubicBezTo>
                    <a:pt x="31096" y="11651"/>
                    <a:pt x="31144" y="11563"/>
                    <a:pt x="31083" y="11510"/>
                  </a:cubicBezTo>
                  <a:cubicBezTo>
                    <a:pt x="28785" y="9519"/>
                    <a:pt x="26431" y="7546"/>
                    <a:pt x="24027" y="5683"/>
                  </a:cubicBezTo>
                  <a:cubicBezTo>
                    <a:pt x="24642" y="4828"/>
                    <a:pt x="25094" y="3823"/>
                    <a:pt x="25282" y="2795"/>
                  </a:cubicBezTo>
                  <a:cubicBezTo>
                    <a:pt x="31278" y="7269"/>
                    <a:pt x="37164" y="11857"/>
                    <a:pt x="42978" y="16569"/>
                  </a:cubicBezTo>
                  <a:cubicBezTo>
                    <a:pt x="42986" y="16575"/>
                    <a:pt x="42994" y="16578"/>
                    <a:pt x="43002" y="16578"/>
                  </a:cubicBezTo>
                  <a:cubicBezTo>
                    <a:pt x="43034" y="16578"/>
                    <a:pt x="43059" y="16531"/>
                    <a:pt x="43028" y="16504"/>
                  </a:cubicBezTo>
                  <a:cubicBezTo>
                    <a:pt x="37349" y="11596"/>
                    <a:pt x="31416" y="6927"/>
                    <a:pt x="25319" y="2545"/>
                  </a:cubicBezTo>
                  <a:cubicBezTo>
                    <a:pt x="25361" y="2244"/>
                    <a:pt x="25383" y="1939"/>
                    <a:pt x="25375" y="1639"/>
                  </a:cubicBezTo>
                  <a:close/>
                  <a:moveTo>
                    <a:pt x="25331" y="0"/>
                  </a:moveTo>
                  <a:cubicBezTo>
                    <a:pt x="25325" y="0"/>
                    <a:pt x="25320" y="1"/>
                    <a:pt x="25314" y="2"/>
                  </a:cubicBezTo>
                  <a:cubicBezTo>
                    <a:pt x="22392" y="529"/>
                    <a:pt x="19505" y="1312"/>
                    <a:pt x="16615" y="2008"/>
                  </a:cubicBezTo>
                  <a:cubicBezTo>
                    <a:pt x="13719" y="2706"/>
                    <a:pt x="10823" y="3400"/>
                    <a:pt x="7926" y="4095"/>
                  </a:cubicBezTo>
                  <a:cubicBezTo>
                    <a:pt x="5684" y="4633"/>
                    <a:pt x="3080" y="5036"/>
                    <a:pt x="1474" y="6863"/>
                  </a:cubicBezTo>
                  <a:cubicBezTo>
                    <a:pt x="228" y="8283"/>
                    <a:pt x="0" y="10474"/>
                    <a:pt x="1472" y="11823"/>
                  </a:cubicBezTo>
                  <a:cubicBezTo>
                    <a:pt x="1474" y="11826"/>
                    <a:pt x="1477" y="11829"/>
                    <a:pt x="1481" y="11832"/>
                  </a:cubicBezTo>
                  <a:cubicBezTo>
                    <a:pt x="1453" y="11925"/>
                    <a:pt x="1470" y="12033"/>
                    <a:pt x="1569" y="12117"/>
                  </a:cubicBezTo>
                  <a:cubicBezTo>
                    <a:pt x="6532" y="16295"/>
                    <a:pt x="11703" y="20256"/>
                    <a:pt x="16773" y="24307"/>
                  </a:cubicBezTo>
                  <a:cubicBezTo>
                    <a:pt x="19291" y="26316"/>
                    <a:pt x="21807" y="28327"/>
                    <a:pt x="24325" y="30339"/>
                  </a:cubicBezTo>
                  <a:lnTo>
                    <a:pt x="28101" y="33356"/>
                  </a:lnTo>
                  <a:cubicBezTo>
                    <a:pt x="29157" y="34199"/>
                    <a:pt x="30190" y="35222"/>
                    <a:pt x="31479" y="35688"/>
                  </a:cubicBezTo>
                  <a:cubicBezTo>
                    <a:pt x="31513" y="35738"/>
                    <a:pt x="31572" y="35774"/>
                    <a:pt x="31651" y="35774"/>
                  </a:cubicBezTo>
                  <a:cubicBezTo>
                    <a:pt x="31685" y="35774"/>
                    <a:pt x="31712" y="35773"/>
                    <a:pt x="31736" y="35770"/>
                  </a:cubicBezTo>
                  <a:cubicBezTo>
                    <a:pt x="31745" y="35772"/>
                    <a:pt x="31755" y="35773"/>
                    <a:pt x="31764" y="35773"/>
                  </a:cubicBezTo>
                  <a:cubicBezTo>
                    <a:pt x="31793" y="35773"/>
                    <a:pt x="31821" y="35762"/>
                    <a:pt x="31842" y="35743"/>
                  </a:cubicBezTo>
                  <a:cubicBezTo>
                    <a:pt x="31875" y="35725"/>
                    <a:pt x="31908" y="35696"/>
                    <a:pt x="31958" y="35648"/>
                  </a:cubicBezTo>
                  <a:cubicBezTo>
                    <a:pt x="31970" y="35636"/>
                    <a:pt x="31981" y="35621"/>
                    <a:pt x="31992" y="35606"/>
                  </a:cubicBezTo>
                  <a:cubicBezTo>
                    <a:pt x="32009" y="35616"/>
                    <a:pt x="32025" y="35627"/>
                    <a:pt x="32043" y="35636"/>
                  </a:cubicBezTo>
                  <a:cubicBezTo>
                    <a:pt x="32051" y="35640"/>
                    <a:pt x="32060" y="35642"/>
                    <a:pt x="32068" y="35642"/>
                  </a:cubicBezTo>
                  <a:cubicBezTo>
                    <a:pt x="32118" y="35642"/>
                    <a:pt x="32161" y="35574"/>
                    <a:pt x="32123" y="35532"/>
                  </a:cubicBezTo>
                  <a:cubicBezTo>
                    <a:pt x="32094" y="35502"/>
                    <a:pt x="32065" y="35474"/>
                    <a:pt x="32036" y="35445"/>
                  </a:cubicBezTo>
                  <a:cubicBezTo>
                    <a:pt x="32031" y="35395"/>
                    <a:pt x="32008" y="35349"/>
                    <a:pt x="31958" y="35318"/>
                  </a:cubicBezTo>
                  <a:cubicBezTo>
                    <a:pt x="31916" y="35291"/>
                    <a:pt x="31874" y="35266"/>
                    <a:pt x="31832" y="35239"/>
                  </a:cubicBezTo>
                  <a:cubicBezTo>
                    <a:pt x="31042" y="34483"/>
                    <a:pt x="30061" y="33881"/>
                    <a:pt x="29195" y="33232"/>
                  </a:cubicBezTo>
                  <a:cubicBezTo>
                    <a:pt x="28125" y="32430"/>
                    <a:pt x="27077" y="31594"/>
                    <a:pt x="26021" y="30772"/>
                  </a:cubicBezTo>
                  <a:cubicBezTo>
                    <a:pt x="24666" y="29717"/>
                    <a:pt x="23318" y="28651"/>
                    <a:pt x="21970" y="27586"/>
                  </a:cubicBezTo>
                  <a:lnTo>
                    <a:pt x="21970" y="27586"/>
                  </a:lnTo>
                  <a:cubicBezTo>
                    <a:pt x="22008" y="27605"/>
                    <a:pt x="22046" y="27614"/>
                    <a:pt x="22082" y="27614"/>
                  </a:cubicBezTo>
                  <a:cubicBezTo>
                    <a:pt x="22162" y="27614"/>
                    <a:pt x="22236" y="27572"/>
                    <a:pt x="22289" y="27507"/>
                  </a:cubicBezTo>
                  <a:cubicBezTo>
                    <a:pt x="23146" y="28186"/>
                    <a:pt x="24005" y="28865"/>
                    <a:pt x="24864" y="29544"/>
                  </a:cubicBezTo>
                  <a:cubicBezTo>
                    <a:pt x="27041" y="31260"/>
                    <a:pt x="29173" y="33071"/>
                    <a:pt x="31402" y="34727"/>
                  </a:cubicBezTo>
                  <a:cubicBezTo>
                    <a:pt x="31464" y="34787"/>
                    <a:pt x="31532" y="34838"/>
                    <a:pt x="31606" y="34879"/>
                  </a:cubicBezTo>
                  <a:cubicBezTo>
                    <a:pt x="31893" y="35088"/>
                    <a:pt x="32178" y="35298"/>
                    <a:pt x="32468" y="35502"/>
                  </a:cubicBezTo>
                  <a:cubicBezTo>
                    <a:pt x="32492" y="35520"/>
                    <a:pt x="32517" y="35527"/>
                    <a:pt x="32540" y="35527"/>
                  </a:cubicBezTo>
                  <a:cubicBezTo>
                    <a:pt x="32593" y="35527"/>
                    <a:pt x="32637" y="35489"/>
                    <a:pt x="32653" y="35441"/>
                  </a:cubicBezTo>
                  <a:cubicBezTo>
                    <a:pt x="32669" y="35508"/>
                    <a:pt x="32721" y="35567"/>
                    <a:pt x="32804" y="35567"/>
                  </a:cubicBezTo>
                  <a:cubicBezTo>
                    <a:pt x="32810" y="35567"/>
                    <a:pt x="32815" y="35566"/>
                    <a:pt x="32821" y="35566"/>
                  </a:cubicBezTo>
                  <a:cubicBezTo>
                    <a:pt x="36438" y="35268"/>
                    <a:pt x="40045" y="34875"/>
                    <a:pt x="43646" y="34416"/>
                  </a:cubicBezTo>
                  <a:cubicBezTo>
                    <a:pt x="45396" y="34193"/>
                    <a:pt x="47143" y="33946"/>
                    <a:pt x="48887" y="33694"/>
                  </a:cubicBezTo>
                  <a:cubicBezTo>
                    <a:pt x="49563" y="33597"/>
                    <a:pt x="50238" y="33495"/>
                    <a:pt x="50912" y="33394"/>
                  </a:cubicBezTo>
                  <a:cubicBezTo>
                    <a:pt x="50933" y="33404"/>
                    <a:pt x="50955" y="33410"/>
                    <a:pt x="50980" y="33410"/>
                  </a:cubicBezTo>
                  <a:cubicBezTo>
                    <a:pt x="50983" y="33410"/>
                    <a:pt x="50985" y="33410"/>
                    <a:pt x="50987" y="33410"/>
                  </a:cubicBezTo>
                  <a:cubicBezTo>
                    <a:pt x="52171" y="33313"/>
                    <a:pt x="53328" y="33110"/>
                    <a:pt x="54522" y="33060"/>
                  </a:cubicBezTo>
                  <a:cubicBezTo>
                    <a:pt x="54583" y="33059"/>
                    <a:pt x="54620" y="33017"/>
                    <a:pt x="54633" y="32968"/>
                  </a:cubicBezTo>
                  <a:cubicBezTo>
                    <a:pt x="54641" y="32973"/>
                    <a:pt x="54648" y="32979"/>
                    <a:pt x="54656" y="32986"/>
                  </a:cubicBezTo>
                  <a:cubicBezTo>
                    <a:pt x="54677" y="33001"/>
                    <a:pt x="54697" y="33007"/>
                    <a:pt x="54717" y="33007"/>
                  </a:cubicBezTo>
                  <a:cubicBezTo>
                    <a:pt x="54797" y="33007"/>
                    <a:pt x="54854" y="32896"/>
                    <a:pt x="54779" y="32827"/>
                  </a:cubicBezTo>
                  <a:cubicBezTo>
                    <a:pt x="54345" y="32427"/>
                    <a:pt x="53902" y="32036"/>
                    <a:pt x="53453" y="31652"/>
                  </a:cubicBezTo>
                  <a:cubicBezTo>
                    <a:pt x="53457" y="31624"/>
                    <a:pt x="53455" y="31593"/>
                    <a:pt x="53446" y="31562"/>
                  </a:cubicBezTo>
                  <a:cubicBezTo>
                    <a:pt x="52931" y="29947"/>
                    <a:pt x="53953" y="27313"/>
                    <a:pt x="55584" y="26555"/>
                  </a:cubicBezTo>
                  <a:cubicBezTo>
                    <a:pt x="55599" y="26569"/>
                    <a:pt x="55616" y="26581"/>
                    <a:pt x="55642" y="26587"/>
                  </a:cubicBezTo>
                  <a:cubicBezTo>
                    <a:pt x="55974" y="26650"/>
                    <a:pt x="56302" y="26675"/>
                    <a:pt x="56632" y="26675"/>
                  </a:cubicBezTo>
                  <a:cubicBezTo>
                    <a:pt x="56907" y="26675"/>
                    <a:pt x="57183" y="26657"/>
                    <a:pt x="57463" y="26630"/>
                  </a:cubicBezTo>
                  <a:cubicBezTo>
                    <a:pt x="57591" y="26616"/>
                    <a:pt x="57619" y="26451"/>
                    <a:pt x="57530" y="26376"/>
                  </a:cubicBezTo>
                  <a:cubicBezTo>
                    <a:pt x="49305" y="19391"/>
                    <a:pt x="41133" y="12329"/>
                    <a:pt x="32807" y="5464"/>
                  </a:cubicBezTo>
                  <a:cubicBezTo>
                    <a:pt x="30504" y="3564"/>
                    <a:pt x="28129" y="1764"/>
                    <a:pt x="25643" y="110"/>
                  </a:cubicBezTo>
                  <a:cubicBezTo>
                    <a:pt x="25609" y="88"/>
                    <a:pt x="25575" y="78"/>
                    <a:pt x="25542" y="78"/>
                  </a:cubicBezTo>
                  <a:cubicBezTo>
                    <a:pt x="25500" y="78"/>
                    <a:pt x="25461" y="94"/>
                    <a:pt x="25429" y="118"/>
                  </a:cubicBezTo>
                  <a:cubicBezTo>
                    <a:pt x="25431" y="62"/>
                    <a:pt x="25393" y="0"/>
                    <a:pt x="25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3093350" y="1583875"/>
              <a:ext cx="1272625" cy="765700"/>
            </a:xfrm>
            <a:custGeom>
              <a:avLst/>
              <a:gdLst/>
              <a:ahLst/>
              <a:cxnLst/>
              <a:rect l="l" t="t" r="r" b="b"/>
              <a:pathLst>
                <a:path w="50905" h="30628" extrusionOk="0">
                  <a:moveTo>
                    <a:pt x="32565" y="2803"/>
                  </a:moveTo>
                  <a:cubicBezTo>
                    <a:pt x="32607" y="2803"/>
                    <a:pt x="32650" y="2808"/>
                    <a:pt x="32693" y="2814"/>
                  </a:cubicBezTo>
                  <a:cubicBezTo>
                    <a:pt x="32622" y="2872"/>
                    <a:pt x="32582" y="2967"/>
                    <a:pt x="32621" y="3078"/>
                  </a:cubicBezTo>
                  <a:cubicBezTo>
                    <a:pt x="32902" y="3882"/>
                    <a:pt x="32952" y="4708"/>
                    <a:pt x="32806" y="5509"/>
                  </a:cubicBezTo>
                  <a:cubicBezTo>
                    <a:pt x="32626" y="6011"/>
                    <a:pt x="32380" y="6492"/>
                    <a:pt x="32096" y="6941"/>
                  </a:cubicBezTo>
                  <a:cubicBezTo>
                    <a:pt x="31519" y="7851"/>
                    <a:pt x="30775" y="8803"/>
                    <a:pt x="29737" y="9158"/>
                  </a:cubicBezTo>
                  <a:cubicBezTo>
                    <a:pt x="31431" y="7976"/>
                    <a:pt x="33113" y="4612"/>
                    <a:pt x="31496" y="2972"/>
                  </a:cubicBezTo>
                  <a:cubicBezTo>
                    <a:pt x="31668" y="2956"/>
                    <a:pt x="31838" y="2937"/>
                    <a:pt x="32007" y="2909"/>
                  </a:cubicBezTo>
                  <a:cubicBezTo>
                    <a:pt x="32032" y="2959"/>
                    <a:pt x="32089" y="2997"/>
                    <a:pt x="32147" y="2997"/>
                  </a:cubicBezTo>
                  <a:cubicBezTo>
                    <a:pt x="32184" y="2997"/>
                    <a:pt x="32222" y="2982"/>
                    <a:pt x="32253" y="2946"/>
                  </a:cubicBezTo>
                  <a:cubicBezTo>
                    <a:pt x="32349" y="2834"/>
                    <a:pt x="32455" y="2803"/>
                    <a:pt x="32565" y="2803"/>
                  </a:cubicBezTo>
                  <a:close/>
                  <a:moveTo>
                    <a:pt x="4270" y="603"/>
                  </a:moveTo>
                  <a:lnTo>
                    <a:pt x="4270" y="603"/>
                  </a:lnTo>
                  <a:cubicBezTo>
                    <a:pt x="8787" y="1145"/>
                    <a:pt x="13317" y="1568"/>
                    <a:pt x="17850" y="1947"/>
                  </a:cubicBezTo>
                  <a:cubicBezTo>
                    <a:pt x="20526" y="2172"/>
                    <a:pt x="23206" y="2403"/>
                    <a:pt x="25889" y="2585"/>
                  </a:cubicBezTo>
                  <a:cubicBezTo>
                    <a:pt x="26833" y="2802"/>
                    <a:pt x="27843" y="2848"/>
                    <a:pt x="28802" y="2918"/>
                  </a:cubicBezTo>
                  <a:cubicBezTo>
                    <a:pt x="29414" y="2963"/>
                    <a:pt x="30031" y="3011"/>
                    <a:pt x="30645" y="3011"/>
                  </a:cubicBezTo>
                  <a:cubicBezTo>
                    <a:pt x="30831" y="3011"/>
                    <a:pt x="31017" y="3007"/>
                    <a:pt x="31202" y="2996"/>
                  </a:cubicBezTo>
                  <a:lnTo>
                    <a:pt x="31202" y="2996"/>
                  </a:lnTo>
                  <a:cubicBezTo>
                    <a:pt x="31201" y="3014"/>
                    <a:pt x="31204" y="3033"/>
                    <a:pt x="31213" y="3052"/>
                  </a:cubicBezTo>
                  <a:cubicBezTo>
                    <a:pt x="31600" y="3777"/>
                    <a:pt x="31676" y="4525"/>
                    <a:pt x="31545" y="5276"/>
                  </a:cubicBezTo>
                  <a:cubicBezTo>
                    <a:pt x="31478" y="5329"/>
                    <a:pt x="31349" y="5350"/>
                    <a:pt x="31186" y="5350"/>
                  </a:cubicBezTo>
                  <a:cubicBezTo>
                    <a:pt x="30641" y="5350"/>
                    <a:pt x="29715" y="5116"/>
                    <a:pt x="29459" y="5080"/>
                  </a:cubicBezTo>
                  <a:cubicBezTo>
                    <a:pt x="28798" y="4988"/>
                    <a:pt x="28137" y="4899"/>
                    <a:pt x="27474" y="4814"/>
                  </a:cubicBezTo>
                  <a:cubicBezTo>
                    <a:pt x="26100" y="4637"/>
                    <a:pt x="24725" y="4452"/>
                    <a:pt x="23348" y="4295"/>
                  </a:cubicBezTo>
                  <a:cubicBezTo>
                    <a:pt x="23346" y="4294"/>
                    <a:pt x="23344" y="4294"/>
                    <a:pt x="23342" y="4294"/>
                  </a:cubicBezTo>
                  <a:cubicBezTo>
                    <a:pt x="23293" y="4294"/>
                    <a:pt x="23285" y="4371"/>
                    <a:pt x="23337" y="4378"/>
                  </a:cubicBezTo>
                  <a:cubicBezTo>
                    <a:pt x="25063" y="4644"/>
                    <a:pt x="26795" y="4879"/>
                    <a:pt x="28526" y="5106"/>
                  </a:cubicBezTo>
                  <a:cubicBezTo>
                    <a:pt x="29340" y="5214"/>
                    <a:pt x="30154" y="5322"/>
                    <a:pt x="30971" y="5414"/>
                  </a:cubicBezTo>
                  <a:cubicBezTo>
                    <a:pt x="31074" y="5426"/>
                    <a:pt x="31190" y="5449"/>
                    <a:pt x="31295" y="5449"/>
                  </a:cubicBezTo>
                  <a:cubicBezTo>
                    <a:pt x="31382" y="5449"/>
                    <a:pt x="31463" y="5433"/>
                    <a:pt x="31523" y="5382"/>
                  </a:cubicBezTo>
                  <a:lnTo>
                    <a:pt x="31523" y="5382"/>
                  </a:lnTo>
                  <a:cubicBezTo>
                    <a:pt x="31462" y="5689"/>
                    <a:pt x="31367" y="5997"/>
                    <a:pt x="31244" y="6303"/>
                  </a:cubicBezTo>
                  <a:cubicBezTo>
                    <a:pt x="30947" y="7044"/>
                    <a:pt x="30518" y="7592"/>
                    <a:pt x="30034" y="8119"/>
                  </a:cubicBezTo>
                  <a:cubicBezTo>
                    <a:pt x="28234" y="7740"/>
                    <a:pt x="26282" y="7261"/>
                    <a:pt x="24406" y="7261"/>
                  </a:cubicBezTo>
                  <a:cubicBezTo>
                    <a:pt x="24038" y="7261"/>
                    <a:pt x="23673" y="7280"/>
                    <a:pt x="23313" y="7321"/>
                  </a:cubicBezTo>
                  <a:cubicBezTo>
                    <a:pt x="23237" y="7329"/>
                    <a:pt x="23254" y="7438"/>
                    <a:pt x="23325" y="7438"/>
                  </a:cubicBezTo>
                  <a:cubicBezTo>
                    <a:pt x="23327" y="7438"/>
                    <a:pt x="23328" y="7437"/>
                    <a:pt x="23329" y="7437"/>
                  </a:cubicBezTo>
                  <a:cubicBezTo>
                    <a:pt x="23518" y="7429"/>
                    <a:pt x="23706" y="7425"/>
                    <a:pt x="23893" y="7425"/>
                  </a:cubicBezTo>
                  <a:cubicBezTo>
                    <a:pt x="25942" y="7425"/>
                    <a:pt x="27927" y="7897"/>
                    <a:pt x="29950" y="8210"/>
                  </a:cubicBezTo>
                  <a:cubicBezTo>
                    <a:pt x="29688" y="8489"/>
                    <a:pt x="29411" y="8768"/>
                    <a:pt x="29129" y="9068"/>
                  </a:cubicBezTo>
                  <a:cubicBezTo>
                    <a:pt x="29078" y="9125"/>
                    <a:pt x="29075" y="9195"/>
                    <a:pt x="29101" y="9258"/>
                  </a:cubicBezTo>
                  <a:cubicBezTo>
                    <a:pt x="29059" y="9249"/>
                    <a:pt x="29016" y="9245"/>
                    <a:pt x="28973" y="9245"/>
                  </a:cubicBezTo>
                  <a:cubicBezTo>
                    <a:pt x="28794" y="9245"/>
                    <a:pt x="28614" y="9316"/>
                    <a:pt x="28476" y="9435"/>
                  </a:cubicBezTo>
                  <a:cubicBezTo>
                    <a:pt x="28405" y="9496"/>
                    <a:pt x="28326" y="9601"/>
                    <a:pt x="28276" y="9716"/>
                  </a:cubicBezTo>
                  <a:cubicBezTo>
                    <a:pt x="27551" y="9558"/>
                    <a:pt x="26801" y="9496"/>
                    <a:pt x="26061" y="9419"/>
                  </a:cubicBezTo>
                  <a:cubicBezTo>
                    <a:pt x="26029" y="9387"/>
                    <a:pt x="25990" y="9372"/>
                    <a:pt x="25950" y="9372"/>
                  </a:cubicBezTo>
                  <a:cubicBezTo>
                    <a:pt x="25919" y="9372"/>
                    <a:pt x="25889" y="9381"/>
                    <a:pt x="25862" y="9398"/>
                  </a:cubicBezTo>
                  <a:cubicBezTo>
                    <a:pt x="25841" y="9396"/>
                    <a:pt x="25819" y="9393"/>
                    <a:pt x="25797" y="9391"/>
                  </a:cubicBezTo>
                  <a:cubicBezTo>
                    <a:pt x="25791" y="9391"/>
                    <a:pt x="25786" y="9390"/>
                    <a:pt x="25780" y="9390"/>
                  </a:cubicBezTo>
                  <a:cubicBezTo>
                    <a:pt x="25765" y="9390"/>
                    <a:pt x="25751" y="9393"/>
                    <a:pt x="25738" y="9397"/>
                  </a:cubicBezTo>
                  <a:cubicBezTo>
                    <a:pt x="25732" y="9396"/>
                    <a:pt x="25726" y="9396"/>
                    <a:pt x="25720" y="9396"/>
                  </a:cubicBezTo>
                  <a:cubicBezTo>
                    <a:pt x="25634" y="9396"/>
                    <a:pt x="25564" y="9475"/>
                    <a:pt x="25576" y="9551"/>
                  </a:cubicBezTo>
                  <a:cubicBezTo>
                    <a:pt x="24252" y="8461"/>
                    <a:pt x="22929" y="7368"/>
                    <a:pt x="21611" y="6270"/>
                  </a:cubicBezTo>
                  <a:cubicBezTo>
                    <a:pt x="21597" y="6258"/>
                    <a:pt x="21584" y="6255"/>
                    <a:pt x="21570" y="6255"/>
                  </a:cubicBezTo>
                  <a:cubicBezTo>
                    <a:pt x="21632" y="6201"/>
                    <a:pt x="21617" y="6082"/>
                    <a:pt x="21511" y="6058"/>
                  </a:cubicBezTo>
                  <a:cubicBezTo>
                    <a:pt x="21262" y="6001"/>
                    <a:pt x="21007" y="5977"/>
                    <a:pt x="20746" y="5977"/>
                  </a:cubicBezTo>
                  <a:cubicBezTo>
                    <a:pt x="19614" y="5977"/>
                    <a:pt x="18396" y="6439"/>
                    <a:pt x="17354" y="6687"/>
                  </a:cubicBezTo>
                  <a:cubicBezTo>
                    <a:pt x="17255" y="6710"/>
                    <a:pt x="17157" y="6734"/>
                    <a:pt x="17060" y="6757"/>
                  </a:cubicBezTo>
                  <a:cubicBezTo>
                    <a:pt x="12779" y="6385"/>
                    <a:pt x="8451" y="5965"/>
                    <a:pt x="4157" y="5836"/>
                  </a:cubicBezTo>
                  <a:cubicBezTo>
                    <a:pt x="4156" y="5836"/>
                    <a:pt x="4155" y="5836"/>
                    <a:pt x="4154" y="5836"/>
                  </a:cubicBezTo>
                  <a:cubicBezTo>
                    <a:pt x="4102" y="5836"/>
                    <a:pt x="4091" y="5913"/>
                    <a:pt x="4146" y="5920"/>
                  </a:cubicBezTo>
                  <a:cubicBezTo>
                    <a:pt x="8324" y="6393"/>
                    <a:pt x="12575" y="6592"/>
                    <a:pt x="16777" y="6826"/>
                  </a:cubicBezTo>
                  <a:cubicBezTo>
                    <a:pt x="15412" y="7153"/>
                    <a:pt x="14049" y="7487"/>
                    <a:pt x="12684" y="7819"/>
                  </a:cubicBezTo>
                  <a:cubicBezTo>
                    <a:pt x="12680" y="7817"/>
                    <a:pt x="12679" y="7816"/>
                    <a:pt x="12675" y="7816"/>
                  </a:cubicBezTo>
                  <a:cubicBezTo>
                    <a:pt x="10600" y="7621"/>
                    <a:pt x="8516" y="7535"/>
                    <a:pt x="6442" y="7322"/>
                  </a:cubicBezTo>
                  <a:cubicBezTo>
                    <a:pt x="5003" y="7176"/>
                    <a:pt x="3571" y="6987"/>
                    <a:pt x="2142" y="6776"/>
                  </a:cubicBezTo>
                  <a:cubicBezTo>
                    <a:pt x="3790" y="6038"/>
                    <a:pt x="4542" y="3976"/>
                    <a:pt x="4493" y="2131"/>
                  </a:cubicBezTo>
                  <a:lnTo>
                    <a:pt x="4493" y="2131"/>
                  </a:lnTo>
                  <a:cubicBezTo>
                    <a:pt x="4504" y="2147"/>
                    <a:pt x="4522" y="2158"/>
                    <a:pt x="4547" y="2161"/>
                  </a:cubicBezTo>
                  <a:cubicBezTo>
                    <a:pt x="12212" y="2825"/>
                    <a:pt x="19885" y="3490"/>
                    <a:pt x="27562" y="3997"/>
                  </a:cubicBezTo>
                  <a:cubicBezTo>
                    <a:pt x="27563" y="3997"/>
                    <a:pt x="27565" y="3997"/>
                    <a:pt x="27566" y="3997"/>
                  </a:cubicBezTo>
                  <a:cubicBezTo>
                    <a:pt x="27615" y="3997"/>
                    <a:pt x="27624" y="3920"/>
                    <a:pt x="27573" y="3916"/>
                  </a:cubicBezTo>
                  <a:cubicBezTo>
                    <a:pt x="19915" y="3175"/>
                    <a:pt x="12236" y="2592"/>
                    <a:pt x="4565" y="2008"/>
                  </a:cubicBezTo>
                  <a:cubicBezTo>
                    <a:pt x="4563" y="2008"/>
                    <a:pt x="4560" y="2008"/>
                    <a:pt x="4558" y="2008"/>
                  </a:cubicBezTo>
                  <a:cubicBezTo>
                    <a:pt x="4527" y="2008"/>
                    <a:pt x="4503" y="2026"/>
                    <a:pt x="4492" y="2050"/>
                  </a:cubicBezTo>
                  <a:cubicBezTo>
                    <a:pt x="4481" y="1783"/>
                    <a:pt x="4454" y="1524"/>
                    <a:pt x="4411" y="1274"/>
                  </a:cubicBezTo>
                  <a:cubicBezTo>
                    <a:pt x="4419" y="1210"/>
                    <a:pt x="4409" y="1145"/>
                    <a:pt x="4377" y="1079"/>
                  </a:cubicBezTo>
                  <a:cubicBezTo>
                    <a:pt x="4376" y="1076"/>
                    <a:pt x="4373" y="1073"/>
                    <a:pt x="4372" y="1069"/>
                  </a:cubicBezTo>
                  <a:cubicBezTo>
                    <a:pt x="4365" y="1036"/>
                    <a:pt x="4357" y="1000"/>
                    <a:pt x="4349" y="967"/>
                  </a:cubicBezTo>
                  <a:cubicBezTo>
                    <a:pt x="4378" y="929"/>
                    <a:pt x="4395" y="880"/>
                    <a:pt x="4389" y="826"/>
                  </a:cubicBezTo>
                  <a:cubicBezTo>
                    <a:pt x="4381" y="745"/>
                    <a:pt x="4340" y="688"/>
                    <a:pt x="4285" y="652"/>
                  </a:cubicBezTo>
                  <a:cubicBezTo>
                    <a:pt x="4282" y="635"/>
                    <a:pt x="4277" y="619"/>
                    <a:pt x="4270" y="603"/>
                  </a:cubicBezTo>
                  <a:close/>
                  <a:moveTo>
                    <a:pt x="29011" y="9504"/>
                  </a:moveTo>
                  <a:cubicBezTo>
                    <a:pt x="29040" y="9504"/>
                    <a:pt x="29069" y="9508"/>
                    <a:pt x="29098" y="9515"/>
                  </a:cubicBezTo>
                  <a:cubicBezTo>
                    <a:pt x="29109" y="9550"/>
                    <a:pt x="29125" y="9581"/>
                    <a:pt x="29152" y="9605"/>
                  </a:cubicBezTo>
                  <a:cubicBezTo>
                    <a:pt x="29148" y="9636"/>
                    <a:pt x="29152" y="9667"/>
                    <a:pt x="29173" y="9700"/>
                  </a:cubicBezTo>
                  <a:cubicBezTo>
                    <a:pt x="30440" y="11694"/>
                    <a:pt x="31677" y="13738"/>
                    <a:pt x="33028" y="15677"/>
                  </a:cubicBezTo>
                  <a:cubicBezTo>
                    <a:pt x="32632" y="15351"/>
                    <a:pt x="32234" y="15024"/>
                    <a:pt x="31837" y="14697"/>
                  </a:cubicBezTo>
                  <a:cubicBezTo>
                    <a:pt x="31852" y="14676"/>
                    <a:pt x="31857" y="14647"/>
                    <a:pt x="31839" y="14618"/>
                  </a:cubicBezTo>
                  <a:cubicBezTo>
                    <a:pt x="30835" y="12963"/>
                    <a:pt x="29734" y="11375"/>
                    <a:pt x="28626" y="9786"/>
                  </a:cubicBezTo>
                  <a:cubicBezTo>
                    <a:pt x="28622" y="9780"/>
                    <a:pt x="28617" y="9777"/>
                    <a:pt x="28611" y="9773"/>
                  </a:cubicBezTo>
                  <a:cubicBezTo>
                    <a:pt x="28630" y="9736"/>
                    <a:pt x="28653" y="9703"/>
                    <a:pt x="28682" y="9670"/>
                  </a:cubicBezTo>
                  <a:cubicBezTo>
                    <a:pt x="28769" y="9569"/>
                    <a:pt x="28885" y="9504"/>
                    <a:pt x="29011" y="9504"/>
                  </a:cubicBezTo>
                  <a:close/>
                  <a:moveTo>
                    <a:pt x="3507" y="0"/>
                  </a:moveTo>
                  <a:cubicBezTo>
                    <a:pt x="3355" y="0"/>
                    <a:pt x="3241" y="140"/>
                    <a:pt x="3256" y="292"/>
                  </a:cubicBezTo>
                  <a:cubicBezTo>
                    <a:pt x="3294" y="646"/>
                    <a:pt x="3419" y="865"/>
                    <a:pt x="3703" y="1079"/>
                  </a:cubicBezTo>
                  <a:cubicBezTo>
                    <a:pt x="3753" y="1116"/>
                    <a:pt x="3803" y="1132"/>
                    <a:pt x="3851" y="1132"/>
                  </a:cubicBezTo>
                  <a:cubicBezTo>
                    <a:pt x="3874" y="1132"/>
                    <a:pt x="3897" y="1128"/>
                    <a:pt x="3918" y="1122"/>
                  </a:cubicBezTo>
                  <a:cubicBezTo>
                    <a:pt x="3935" y="1144"/>
                    <a:pt x="3951" y="1164"/>
                    <a:pt x="3969" y="1184"/>
                  </a:cubicBezTo>
                  <a:cubicBezTo>
                    <a:pt x="3971" y="1187"/>
                    <a:pt x="3973" y="1188"/>
                    <a:pt x="3974" y="1191"/>
                  </a:cubicBezTo>
                  <a:cubicBezTo>
                    <a:pt x="3989" y="1238"/>
                    <a:pt x="4001" y="1287"/>
                    <a:pt x="4009" y="1341"/>
                  </a:cubicBezTo>
                  <a:cubicBezTo>
                    <a:pt x="4020" y="1416"/>
                    <a:pt x="4079" y="1471"/>
                    <a:pt x="4147" y="1494"/>
                  </a:cubicBezTo>
                  <a:cubicBezTo>
                    <a:pt x="4196" y="3491"/>
                    <a:pt x="3620" y="5817"/>
                    <a:pt x="1653" y="6580"/>
                  </a:cubicBezTo>
                  <a:cubicBezTo>
                    <a:pt x="1594" y="6603"/>
                    <a:pt x="1561" y="6644"/>
                    <a:pt x="1549" y="6688"/>
                  </a:cubicBezTo>
                  <a:cubicBezTo>
                    <a:pt x="1114" y="6623"/>
                    <a:pt x="677" y="6556"/>
                    <a:pt x="242" y="6487"/>
                  </a:cubicBezTo>
                  <a:cubicBezTo>
                    <a:pt x="230" y="6485"/>
                    <a:pt x="220" y="6484"/>
                    <a:pt x="210" y="6484"/>
                  </a:cubicBezTo>
                  <a:cubicBezTo>
                    <a:pt x="48" y="6484"/>
                    <a:pt x="1" y="6695"/>
                    <a:pt x="104" y="6794"/>
                  </a:cubicBezTo>
                  <a:cubicBezTo>
                    <a:pt x="104" y="6814"/>
                    <a:pt x="109" y="6837"/>
                    <a:pt x="120" y="6860"/>
                  </a:cubicBezTo>
                  <a:cubicBezTo>
                    <a:pt x="705" y="8118"/>
                    <a:pt x="1751" y="9355"/>
                    <a:pt x="2792" y="10298"/>
                  </a:cubicBezTo>
                  <a:cubicBezTo>
                    <a:pt x="2755" y="10355"/>
                    <a:pt x="2795" y="10453"/>
                    <a:pt x="2872" y="10453"/>
                  </a:cubicBezTo>
                  <a:cubicBezTo>
                    <a:pt x="2877" y="10453"/>
                    <a:pt x="2882" y="10453"/>
                    <a:pt x="2888" y="10452"/>
                  </a:cubicBezTo>
                  <a:cubicBezTo>
                    <a:pt x="2910" y="10448"/>
                    <a:pt x="2931" y="10444"/>
                    <a:pt x="2953" y="10440"/>
                  </a:cubicBezTo>
                  <a:cubicBezTo>
                    <a:pt x="2956" y="10442"/>
                    <a:pt x="2958" y="10445"/>
                    <a:pt x="2961" y="10448"/>
                  </a:cubicBezTo>
                  <a:cubicBezTo>
                    <a:pt x="2984" y="10467"/>
                    <a:pt x="3008" y="10476"/>
                    <a:pt x="3032" y="10476"/>
                  </a:cubicBezTo>
                  <a:cubicBezTo>
                    <a:pt x="3078" y="10476"/>
                    <a:pt x="3120" y="10446"/>
                    <a:pt x="3142" y="10406"/>
                  </a:cubicBezTo>
                  <a:cubicBezTo>
                    <a:pt x="6221" y="9872"/>
                    <a:pt x="9282" y="8974"/>
                    <a:pt x="12316" y="8242"/>
                  </a:cubicBezTo>
                  <a:cubicBezTo>
                    <a:pt x="13861" y="7869"/>
                    <a:pt x="15408" y="7508"/>
                    <a:pt x="16952" y="7129"/>
                  </a:cubicBezTo>
                  <a:cubicBezTo>
                    <a:pt x="18337" y="6790"/>
                    <a:pt x="19761" y="6277"/>
                    <a:pt x="21202" y="6277"/>
                  </a:cubicBezTo>
                  <a:cubicBezTo>
                    <a:pt x="21295" y="6277"/>
                    <a:pt x="21389" y="6279"/>
                    <a:pt x="21483" y="6284"/>
                  </a:cubicBezTo>
                  <a:cubicBezTo>
                    <a:pt x="21498" y="6284"/>
                    <a:pt x="21511" y="6281"/>
                    <a:pt x="21523" y="6278"/>
                  </a:cubicBezTo>
                  <a:lnTo>
                    <a:pt x="21523" y="6278"/>
                  </a:lnTo>
                  <a:cubicBezTo>
                    <a:pt x="21500" y="6306"/>
                    <a:pt x="21493" y="6347"/>
                    <a:pt x="21528" y="6376"/>
                  </a:cubicBezTo>
                  <a:cubicBezTo>
                    <a:pt x="24188" y="8571"/>
                    <a:pt x="26833" y="10783"/>
                    <a:pt x="29477" y="12995"/>
                  </a:cubicBezTo>
                  <a:cubicBezTo>
                    <a:pt x="29482" y="12999"/>
                    <a:pt x="29486" y="13003"/>
                    <a:pt x="29490" y="13008"/>
                  </a:cubicBezTo>
                  <a:cubicBezTo>
                    <a:pt x="29492" y="13009"/>
                    <a:pt x="29494" y="13010"/>
                    <a:pt x="29496" y="13012"/>
                  </a:cubicBezTo>
                  <a:cubicBezTo>
                    <a:pt x="31701" y="14857"/>
                    <a:pt x="33907" y="16703"/>
                    <a:pt x="36122" y="18537"/>
                  </a:cubicBezTo>
                  <a:cubicBezTo>
                    <a:pt x="38247" y="20296"/>
                    <a:pt x="40378" y="22044"/>
                    <a:pt x="42504" y="23802"/>
                  </a:cubicBezTo>
                  <a:cubicBezTo>
                    <a:pt x="42614" y="23922"/>
                    <a:pt x="42727" y="24044"/>
                    <a:pt x="42838" y="24165"/>
                  </a:cubicBezTo>
                  <a:cubicBezTo>
                    <a:pt x="42889" y="24221"/>
                    <a:pt x="42951" y="24244"/>
                    <a:pt x="43013" y="24244"/>
                  </a:cubicBezTo>
                  <a:cubicBezTo>
                    <a:pt x="43021" y="24244"/>
                    <a:pt x="43029" y="24243"/>
                    <a:pt x="43038" y="24242"/>
                  </a:cubicBezTo>
                  <a:cubicBezTo>
                    <a:pt x="43134" y="24322"/>
                    <a:pt x="43231" y="24402"/>
                    <a:pt x="43327" y="24482"/>
                  </a:cubicBezTo>
                  <a:cubicBezTo>
                    <a:pt x="44270" y="25263"/>
                    <a:pt x="45201" y="26075"/>
                    <a:pt x="46137" y="26882"/>
                  </a:cubicBezTo>
                  <a:cubicBezTo>
                    <a:pt x="46205" y="26955"/>
                    <a:pt x="46272" y="27025"/>
                    <a:pt x="46339" y="27099"/>
                  </a:cubicBezTo>
                  <a:cubicBezTo>
                    <a:pt x="46381" y="27144"/>
                    <a:pt x="46431" y="27169"/>
                    <a:pt x="46479" y="27176"/>
                  </a:cubicBezTo>
                  <a:cubicBezTo>
                    <a:pt x="47445" y="28005"/>
                    <a:pt x="48417" y="28825"/>
                    <a:pt x="49418" y="29600"/>
                  </a:cubicBezTo>
                  <a:cubicBezTo>
                    <a:pt x="49722" y="29876"/>
                    <a:pt x="50044" y="30129"/>
                    <a:pt x="50387" y="30337"/>
                  </a:cubicBezTo>
                  <a:cubicBezTo>
                    <a:pt x="50394" y="30341"/>
                    <a:pt x="50400" y="30341"/>
                    <a:pt x="50406" y="30344"/>
                  </a:cubicBezTo>
                  <a:cubicBezTo>
                    <a:pt x="50531" y="30435"/>
                    <a:pt x="50655" y="30525"/>
                    <a:pt x="50781" y="30614"/>
                  </a:cubicBezTo>
                  <a:cubicBezTo>
                    <a:pt x="50794" y="30624"/>
                    <a:pt x="50807" y="30628"/>
                    <a:pt x="50819" y="30628"/>
                  </a:cubicBezTo>
                  <a:cubicBezTo>
                    <a:pt x="50870" y="30628"/>
                    <a:pt x="50905" y="30559"/>
                    <a:pt x="50858" y="30514"/>
                  </a:cubicBezTo>
                  <a:cubicBezTo>
                    <a:pt x="50830" y="30487"/>
                    <a:pt x="50801" y="30462"/>
                    <a:pt x="50773" y="30435"/>
                  </a:cubicBezTo>
                  <a:cubicBezTo>
                    <a:pt x="50809" y="30421"/>
                    <a:pt x="50836" y="30386"/>
                    <a:pt x="50813" y="30343"/>
                  </a:cubicBezTo>
                  <a:cubicBezTo>
                    <a:pt x="50701" y="30130"/>
                    <a:pt x="50579" y="29921"/>
                    <a:pt x="50455" y="29714"/>
                  </a:cubicBezTo>
                  <a:cubicBezTo>
                    <a:pt x="50450" y="29698"/>
                    <a:pt x="50442" y="29683"/>
                    <a:pt x="50432" y="29669"/>
                  </a:cubicBezTo>
                  <a:cubicBezTo>
                    <a:pt x="50428" y="29664"/>
                    <a:pt x="50424" y="29660"/>
                    <a:pt x="50420" y="29654"/>
                  </a:cubicBezTo>
                  <a:cubicBezTo>
                    <a:pt x="49876" y="28748"/>
                    <a:pt x="49250" y="27880"/>
                    <a:pt x="48692" y="26989"/>
                  </a:cubicBezTo>
                  <a:cubicBezTo>
                    <a:pt x="47994" y="25875"/>
                    <a:pt x="47299" y="24759"/>
                    <a:pt x="46610" y="23639"/>
                  </a:cubicBezTo>
                  <a:cubicBezTo>
                    <a:pt x="45493" y="21822"/>
                    <a:pt x="44413" y="19983"/>
                    <a:pt x="43333" y="18145"/>
                  </a:cubicBezTo>
                  <a:cubicBezTo>
                    <a:pt x="43347" y="18099"/>
                    <a:pt x="43345" y="18045"/>
                    <a:pt x="43304" y="17992"/>
                  </a:cubicBezTo>
                  <a:cubicBezTo>
                    <a:pt x="43273" y="17952"/>
                    <a:pt x="43243" y="17915"/>
                    <a:pt x="43212" y="17881"/>
                  </a:cubicBezTo>
                  <a:cubicBezTo>
                    <a:pt x="43172" y="17833"/>
                    <a:pt x="43132" y="17785"/>
                    <a:pt x="43093" y="17737"/>
                  </a:cubicBezTo>
                  <a:cubicBezTo>
                    <a:pt x="42896" y="17403"/>
                    <a:pt x="42700" y="17067"/>
                    <a:pt x="42502" y="16733"/>
                  </a:cubicBezTo>
                  <a:cubicBezTo>
                    <a:pt x="39915" y="12346"/>
                    <a:pt x="37309" y="7913"/>
                    <a:pt x="34194" y="3873"/>
                  </a:cubicBezTo>
                  <a:cubicBezTo>
                    <a:pt x="34006" y="3525"/>
                    <a:pt x="33716" y="2900"/>
                    <a:pt x="33365" y="2764"/>
                  </a:cubicBezTo>
                  <a:cubicBezTo>
                    <a:pt x="33340" y="2754"/>
                    <a:pt x="33317" y="2749"/>
                    <a:pt x="33294" y="2744"/>
                  </a:cubicBezTo>
                  <a:cubicBezTo>
                    <a:pt x="33263" y="2722"/>
                    <a:pt x="33228" y="2704"/>
                    <a:pt x="33186" y="2696"/>
                  </a:cubicBezTo>
                  <a:cubicBezTo>
                    <a:pt x="33182" y="2695"/>
                    <a:pt x="33177" y="2695"/>
                    <a:pt x="33173" y="2695"/>
                  </a:cubicBezTo>
                  <a:cubicBezTo>
                    <a:pt x="33143" y="2695"/>
                    <a:pt x="33114" y="2715"/>
                    <a:pt x="33097" y="2741"/>
                  </a:cubicBezTo>
                  <a:cubicBezTo>
                    <a:pt x="33078" y="2745"/>
                    <a:pt x="33062" y="2753"/>
                    <a:pt x="33044" y="2762"/>
                  </a:cubicBezTo>
                  <a:cubicBezTo>
                    <a:pt x="33032" y="2700"/>
                    <a:pt x="33001" y="2657"/>
                    <a:pt x="32931" y="2608"/>
                  </a:cubicBezTo>
                  <a:cubicBezTo>
                    <a:pt x="32837" y="2542"/>
                    <a:pt x="32724" y="2515"/>
                    <a:pt x="32612" y="2514"/>
                  </a:cubicBezTo>
                  <a:cubicBezTo>
                    <a:pt x="32608" y="2514"/>
                    <a:pt x="32604" y="2514"/>
                    <a:pt x="32601" y="2514"/>
                  </a:cubicBezTo>
                  <a:cubicBezTo>
                    <a:pt x="32406" y="2514"/>
                    <a:pt x="32232" y="2586"/>
                    <a:pt x="32091" y="2714"/>
                  </a:cubicBezTo>
                  <a:cubicBezTo>
                    <a:pt x="32075" y="2689"/>
                    <a:pt x="32048" y="2671"/>
                    <a:pt x="32011" y="2665"/>
                  </a:cubicBezTo>
                  <a:cubicBezTo>
                    <a:pt x="31516" y="2589"/>
                    <a:pt x="31017" y="2558"/>
                    <a:pt x="30518" y="2539"/>
                  </a:cubicBezTo>
                  <a:cubicBezTo>
                    <a:pt x="26327" y="2071"/>
                    <a:pt x="22108" y="1825"/>
                    <a:pt x="17907" y="1476"/>
                  </a:cubicBezTo>
                  <a:cubicBezTo>
                    <a:pt x="13109" y="1080"/>
                    <a:pt x="8316" y="608"/>
                    <a:pt x="3540" y="2"/>
                  </a:cubicBezTo>
                  <a:cubicBezTo>
                    <a:pt x="3529" y="1"/>
                    <a:pt x="3518" y="0"/>
                    <a:pt x="3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4016850" y="2177350"/>
              <a:ext cx="299425" cy="237325"/>
            </a:xfrm>
            <a:custGeom>
              <a:avLst/>
              <a:gdLst/>
              <a:ahLst/>
              <a:cxnLst/>
              <a:rect l="l" t="t" r="r" b="b"/>
              <a:pathLst>
                <a:path w="11977" h="9493" extrusionOk="0">
                  <a:moveTo>
                    <a:pt x="101" y="1"/>
                  </a:moveTo>
                  <a:cubicBezTo>
                    <a:pt x="43" y="1"/>
                    <a:pt x="0" y="83"/>
                    <a:pt x="56" y="132"/>
                  </a:cubicBezTo>
                  <a:cubicBezTo>
                    <a:pt x="1929" y="1804"/>
                    <a:pt x="3925" y="3353"/>
                    <a:pt x="5892" y="4911"/>
                  </a:cubicBezTo>
                  <a:cubicBezTo>
                    <a:pt x="7861" y="6470"/>
                    <a:pt x="9838" y="8036"/>
                    <a:pt x="11890" y="9484"/>
                  </a:cubicBezTo>
                  <a:cubicBezTo>
                    <a:pt x="11898" y="9490"/>
                    <a:pt x="11907" y="9493"/>
                    <a:pt x="11915" y="9493"/>
                  </a:cubicBezTo>
                  <a:cubicBezTo>
                    <a:pt x="11950" y="9493"/>
                    <a:pt x="11976" y="9445"/>
                    <a:pt x="11942" y="9418"/>
                  </a:cubicBezTo>
                  <a:cubicBezTo>
                    <a:pt x="9992" y="7830"/>
                    <a:pt x="7987" y="6310"/>
                    <a:pt x="6021" y="4746"/>
                  </a:cubicBezTo>
                  <a:cubicBezTo>
                    <a:pt x="4053" y="3181"/>
                    <a:pt x="2135" y="1550"/>
                    <a:pt x="145" y="17"/>
                  </a:cubicBezTo>
                  <a:cubicBezTo>
                    <a:pt x="130" y="6"/>
                    <a:pt x="115"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8"/>
            <p:cNvSpPr/>
            <p:nvPr/>
          </p:nvSpPr>
          <p:spPr>
            <a:xfrm>
              <a:off x="3605400" y="1855700"/>
              <a:ext cx="370825" cy="295900"/>
            </a:xfrm>
            <a:custGeom>
              <a:avLst/>
              <a:gdLst/>
              <a:ahLst/>
              <a:cxnLst/>
              <a:rect l="l" t="t" r="r" b="b"/>
              <a:pathLst>
                <a:path w="14833" h="11836" extrusionOk="0">
                  <a:moveTo>
                    <a:pt x="118" y="0"/>
                  </a:moveTo>
                  <a:cubicBezTo>
                    <a:pt x="51" y="0"/>
                    <a:pt x="1" y="89"/>
                    <a:pt x="67" y="141"/>
                  </a:cubicBezTo>
                  <a:cubicBezTo>
                    <a:pt x="2544" y="2060"/>
                    <a:pt x="5081" y="3897"/>
                    <a:pt x="7532" y="5852"/>
                  </a:cubicBezTo>
                  <a:cubicBezTo>
                    <a:pt x="9975" y="7803"/>
                    <a:pt x="12288" y="9947"/>
                    <a:pt x="14781" y="11831"/>
                  </a:cubicBezTo>
                  <a:cubicBezTo>
                    <a:pt x="14786" y="11834"/>
                    <a:pt x="14790" y="11835"/>
                    <a:pt x="14795" y="11835"/>
                  </a:cubicBezTo>
                  <a:cubicBezTo>
                    <a:pt x="14814" y="11835"/>
                    <a:pt x="14833" y="11812"/>
                    <a:pt x="14817" y="11795"/>
                  </a:cubicBezTo>
                  <a:cubicBezTo>
                    <a:pt x="12657" y="9618"/>
                    <a:pt x="10154" y="7717"/>
                    <a:pt x="7763" y="5801"/>
                  </a:cubicBezTo>
                  <a:cubicBezTo>
                    <a:pt x="5286" y="3815"/>
                    <a:pt x="2784" y="1810"/>
                    <a:pt x="164" y="15"/>
                  </a:cubicBezTo>
                  <a:cubicBezTo>
                    <a:pt x="149" y="5"/>
                    <a:pt x="133"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8"/>
            <p:cNvSpPr/>
            <p:nvPr/>
          </p:nvSpPr>
          <p:spPr>
            <a:xfrm>
              <a:off x="3929550" y="2147350"/>
              <a:ext cx="391750" cy="308175"/>
            </a:xfrm>
            <a:custGeom>
              <a:avLst/>
              <a:gdLst/>
              <a:ahLst/>
              <a:cxnLst/>
              <a:rect l="l" t="t" r="r" b="b"/>
              <a:pathLst>
                <a:path w="15670" h="12327" extrusionOk="0">
                  <a:moveTo>
                    <a:pt x="103" y="1"/>
                  </a:moveTo>
                  <a:cubicBezTo>
                    <a:pt x="43" y="1"/>
                    <a:pt x="1" y="83"/>
                    <a:pt x="57" y="133"/>
                  </a:cubicBezTo>
                  <a:cubicBezTo>
                    <a:pt x="2500" y="2319"/>
                    <a:pt x="5166" y="4290"/>
                    <a:pt x="7742" y="6315"/>
                  </a:cubicBezTo>
                  <a:cubicBezTo>
                    <a:pt x="10325" y="8349"/>
                    <a:pt x="12935" y="10347"/>
                    <a:pt x="15568" y="12316"/>
                  </a:cubicBezTo>
                  <a:cubicBezTo>
                    <a:pt x="15578" y="12323"/>
                    <a:pt x="15588" y="12326"/>
                    <a:pt x="15597" y="12326"/>
                  </a:cubicBezTo>
                  <a:cubicBezTo>
                    <a:pt x="15638" y="12326"/>
                    <a:pt x="15670" y="12270"/>
                    <a:pt x="15629" y="12238"/>
                  </a:cubicBezTo>
                  <a:cubicBezTo>
                    <a:pt x="13034" y="10219"/>
                    <a:pt x="10446" y="8192"/>
                    <a:pt x="7864" y="6157"/>
                  </a:cubicBezTo>
                  <a:cubicBezTo>
                    <a:pt x="5288" y="4125"/>
                    <a:pt x="2789" y="1962"/>
                    <a:pt x="148" y="17"/>
                  </a:cubicBezTo>
                  <a:cubicBezTo>
                    <a:pt x="133" y="6"/>
                    <a:pt x="117"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3621075" y="1892375"/>
              <a:ext cx="253825" cy="207675"/>
            </a:xfrm>
            <a:custGeom>
              <a:avLst/>
              <a:gdLst/>
              <a:ahLst/>
              <a:cxnLst/>
              <a:rect l="l" t="t" r="r" b="b"/>
              <a:pathLst>
                <a:path w="10153" h="8307" extrusionOk="0">
                  <a:moveTo>
                    <a:pt x="60" y="0"/>
                  </a:moveTo>
                  <a:cubicBezTo>
                    <a:pt x="26" y="0"/>
                    <a:pt x="0" y="48"/>
                    <a:pt x="34" y="77"/>
                  </a:cubicBezTo>
                  <a:cubicBezTo>
                    <a:pt x="3348" y="2843"/>
                    <a:pt x="6691" y="5579"/>
                    <a:pt x="10047" y="8295"/>
                  </a:cubicBezTo>
                  <a:cubicBezTo>
                    <a:pt x="10058" y="8303"/>
                    <a:pt x="10068" y="8307"/>
                    <a:pt x="10078" y="8307"/>
                  </a:cubicBezTo>
                  <a:cubicBezTo>
                    <a:pt x="10119" y="8307"/>
                    <a:pt x="10152" y="8247"/>
                    <a:pt x="10111" y="8212"/>
                  </a:cubicBezTo>
                  <a:cubicBezTo>
                    <a:pt x="6788" y="5456"/>
                    <a:pt x="3448" y="2716"/>
                    <a:pt x="85" y="10"/>
                  </a:cubicBezTo>
                  <a:cubicBezTo>
                    <a:pt x="77" y="3"/>
                    <a:pt x="68"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3787425" y="2070050"/>
              <a:ext cx="512300" cy="414025"/>
            </a:xfrm>
            <a:custGeom>
              <a:avLst/>
              <a:gdLst/>
              <a:ahLst/>
              <a:cxnLst/>
              <a:rect l="l" t="t" r="r" b="b"/>
              <a:pathLst>
                <a:path w="20492" h="16561" extrusionOk="0">
                  <a:moveTo>
                    <a:pt x="74" y="0"/>
                  </a:moveTo>
                  <a:cubicBezTo>
                    <a:pt x="33" y="0"/>
                    <a:pt x="1" y="58"/>
                    <a:pt x="42" y="91"/>
                  </a:cubicBezTo>
                  <a:cubicBezTo>
                    <a:pt x="3411" y="2856"/>
                    <a:pt x="6874" y="5511"/>
                    <a:pt x="10266" y="8248"/>
                  </a:cubicBezTo>
                  <a:cubicBezTo>
                    <a:pt x="13657" y="10986"/>
                    <a:pt x="16984" y="13803"/>
                    <a:pt x="20372" y="16547"/>
                  </a:cubicBezTo>
                  <a:cubicBezTo>
                    <a:pt x="20383" y="16557"/>
                    <a:pt x="20396" y="16561"/>
                    <a:pt x="20407" y="16561"/>
                  </a:cubicBezTo>
                  <a:cubicBezTo>
                    <a:pt x="20455" y="16561"/>
                    <a:pt x="20491" y="16492"/>
                    <a:pt x="20445" y="16451"/>
                  </a:cubicBezTo>
                  <a:cubicBezTo>
                    <a:pt x="17176" y="13569"/>
                    <a:pt x="13780" y="10824"/>
                    <a:pt x="10396" y="8080"/>
                  </a:cubicBezTo>
                  <a:cubicBezTo>
                    <a:pt x="7012" y="5339"/>
                    <a:pt x="3625" y="2576"/>
                    <a:pt x="105" y="11"/>
                  </a:cubicBezTo>
                  <a:cubicBezTo>
                    <a:pt x="95" y="4"/>
                    <a:pt x="84"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3069450" y="1946725"/>
              <a:ext cx="236450" cy="56650"/>
            </a:xfrm>
            <a:custGeom>
              <a:avLst/>
              <a:gdLst/>
              <a:ahLst/>
              <a:cxnLst/>
              <a:rect l="l" t="t" r="r" b="b"/>
              <a:pathLst>
                <a:path w="9458" h="2266" extrusionOk="0">
                  <a:moveTo>
                    <a:pt x="9416" y="0"/>
                  </a:moveTo>
                  <a:cubicBezTo>
                    <a:pt x="9413" y="0"/>
                    <a:pt x="9410" y="1"/>
                    <a:pt x="9407" y="1"/>
                  </a:cubicBezTo>
                  <a:cubicBezTo>
                    <a:pt x="6289" y="598"/>
                    <a:pt x="3154" y="1313"/>
                    <a:pt x="83" y="2120"/>
                  </a:cubicBezTo>
                  <a:cubicBezTo>
                    <a:pt x="1" y="2142"/>
                    <a:pt x="9" y="2266"/>
                    <a:pt x="87" y="2266"/>
                  </a:cubicBezTo>
                  <a:cubicBezTo>
                    <a:pt x="92" y="2266"/>
                    <a:pt x="98" y="2265"/>
                    <a:pt x="104" y="2264"/>
                  </a:cubicBezTo>
                  <a:cubicBezTo>
                    <a:pt x="3219" y="1640"/>
                    <a:pt x="6353" y="905"/>
                    <a:pt x="9418" y="72"/>
                  </a:cubicBezTo>
                  <a:cubicBezTo>
                    <a:pt x="9457" y="62"/>
                    <a:pt x="9455" y="0"/>
                    <a:pt x="9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3044700" y="1880200"/>
              <a:ext cx="508650" cy="100150"/>
            </a:xfrm>
            <a:custGeom>
              <a:avLst/>
              <a:gdLst/>
              <a:ahLst/>
              <a:cxnLst/>
              <a:rect l="l" t="t" r="r" b="b"/>
              <a:pathLst>
                <a:path w="20346" h="4006" extrusionOk="0">
                  <a:moveTo>
                    <a:pt x="20285" y="0"/>
                  </a:moveTo>
                  <a:cubicBezTo>
                    <a:pt x="20282" y="0"/>
                    <a:pt x="20280" y="1"/>
                    <a:pt x="20277" y="1"/>
                  </a:cubicBezTo>
                  <a:cubicBezTo>
                    <a:pt x="16891" y="463"/>
                    <a:pt x="13516" y="1138"/>
                    <a:pt x="10162" y="1789"/>
                  </a:cubicBezTo>
                  <a:cubicBezTo>
                    <a:pt x="6811" y="2438"/>
                    <a:pt x="3392" y="2979"/>
                    <a:pt x="92" y="3847"/>
                  </a:cubicBezTo>
                  <a:cubicBezTo>
                    <a:pt x="0" y="3870"/>
                    <a:pt x="8" y="4005"/>
                    <a:pt x="98" y="4005"/>
                  </a:cubicBezTo>
                  <a:cubicBezTo>
                    <a:pt x="103" y="4005"/>
                    <a:pt x="108" y="4005"/>
                    <a:pt x="113" y="4004"/>
                  </a:cubicBezTo>
                  <a:cubicBezTo>
                    <a:pt x="3491" y="3491"/>
                    <a:pt x="6841" y="2679"/>
                    <a:pt x="10197" y="2039"/>
                  </a:cubicBezTo>
                  <a:cubicBezTo>
                    <a:pt x="13559" y="1399"/>
                    <a:pt x="16947" y="826"/>
                    <a:pt x="20289" y="93"/>
                  </a:cubicBezTo>
                  <a:cubicBezTo>
                    <a:pt x="20345" y="81"/>
                    <a:pt x="20338" y="0"/>
                    <a:pt x="20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3308600" y="1852425"/>
              <a:ext cx="280450" cy="62275"/>
            </a:xfrm>
            <a:custGeom>
              <a:avLst/>
              <a:gdLst/>
              <a:ahLst/>
              <a:cxnLst/>
              <a:rect l="l" t="t" r="r" b="b"/>
              <a:pathLst>
                <a:path w="11218" h="2491" extrusionOk="0">
                  <a:moveTo>
                    <a:pt x="11142" y="1"/>
                  </a:moveTo>
                  <a:cubicBezTo>
                    <a:pt x="11137" y="1"/>
                    <a:pt x="11133" y="2"/>
                    <a:pt x="11128" y="3"/>
                  </a:cubicBezTo>
                  <a:cubicBezTo>
                    <a:pt x="9305" y="502"/>
                    <a:pt x="7479" y="979"/>
                    <a:pt x="5631" y="1378"/>
                  </a:cubicBezTo>
                  <a:cubicBezTo>
                    <a:pt x="3782" y="1779"/>
                    <a:pt x="1904" y="2021"/>
                    <a:pt x="54" y="2403"/>
                  </a:cubicBezTo>
                  <a:cubicBezTo>
                    <a:pt x="0" y="2414"/>
                    <a:pt x="8" y="2490"/>
                    <a:pt x="61" y="2490"/>
                  </a:cubicBezTo>
                  <a:cubicBezTo>
                    <a:pt x="62" y="2490"/>
                    <a:pt x="64" y="2490"/>
                    <a:pt x="66" y="2490"/>
                  </a:cubicBezTo>
                  <a:cubicBezTo>
                    <a:pt x="1983" y="2339"/>
                    <a:pt x="3917" y="1909"/>
                    <a:pt x="5794" y="1501"/>
                  </a:cubicBezTo>
                  <a:cubicBezTo>
                    <a:pt x="7600" y="1111"/>
                    <a:pt x="9394" y="659"/>
                    <a:pt x="11159" y="115"/>
                  </a:cubicBezTo>
                  <a:cubicBezTo>
                    <a:pt x="11217" y="98"/>
                    <a:pt x="11197" y="1"/>
                    <a:pt x="1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8"/>
            <p:cNvSpPr/>
            <p:nvPr/>
          </p:nvSpPr>
          <p:spPr>
            <a:xfrm>
              <a:off x="3056025" y="1918550"/>
              <a:ext cx="224425" cy="41925"/>
            </a:xfrm>
            <a:custGeom>
              <a:avLst/>
              <a:gdLst/>
              <a:ahLst/>
              <a:cxnLst/>
              <a:rect l="l" t="t" r="r" b="b"/>
              <a:pathLst>
                <a:path w="8977" h="1677" extrusionOk="0">
                  <a:moveTo>
                    <a:pt x="8894" y="1"/>
                  </a:moveTo>
                  <a:cubicBezTo>
                    <a:pt x="8890" y="1"/>
                    <a:pt x="8886" y="1"/>
                    <a:pt x="8881" y="2"/>
                  </a:cubicBezTo>
                  <a:cubicBezTo>
                    <a:pt x="5954" y="458"/>
                    <a:pt x="2964" y="870"/>
                    <a:pt x="78" y="1546"/>
                  </a:cubicBezTo>
                  <a:cubicBezTo>
                    <a:pt x="0" y="1564"/>
                    <a:pt x="11" y="1677"/>
                    <a:pt x="87" y="1677"/>
                  </a:cubicBezTo>
                  <a:cubicBezTo>
                    <a:pt x="90" y="1677"/>
                    <a:pt x="93" y="1676"/>
                    <a:pt x="97" y="1676"/>
                  </a:cubicBezTo>
                  <a:cubicBezTo>
                    <a:pt x="3040" y="1330"/>
                    <a:pt x="5992" y="697"/>
                    <a:pt x="8899" y="129"/>
                  </a:cubicBezTo>
                  <a:cubicBezTo>
                    <a:pt x="8976" y="114"/>
                    <a:pt x="8965" y="1"/>
                    <a:pt x="8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3153850" y="1823950"/>
              <a:ext cx="421100" cy="93875"/>
            </a:xfrm>
            <a:custGeom>
              <a:avLst/>
              <a:gdLst/>
              <a:ahLst/>
              <a:cxnLst/>
              <a:rect l="l" t="t" r="r" b="b"/>
              <a:pathLst>
                <a:path w="16844" h="3755" extrusionOk="0">
                  <a:moveTo>
                    <a:pt x="16778" y="0"/>
                  </a:moveTo>
                  <a:cubicBezTo>
                    <a:pt x="16774" y="0"/>
                    <a:pt x="16769" y="1"/>
                    <a:pt x="16765" y="2"/>
                  </a:cubicBezTo>
                  <a:cubicBezTo>
                    <a:pt x="13991" y="650"/>
                    <a:pt x="11217" y="1299"/>
                    <a:pt x="8433" y="1895"/>
                  </a:cubicBezTo>
                  <a:cubicBezTo>
                    <a:pt x="5649" y="2493"/>
                    <a:pt x="2835" y="2993"/>
                    <a:pt x="64" y="3648"/>
                  </a:cubicBezTo>
                  <a:cubicBezTo>
                    <a:pt x="0" y="3662"/>
                    <a:pt x="7" y="3754"/>
                    <a:pt x="69" y="3754"/>
                  </a:cubicBezTo>
                  <a:cubicBezTo>
                    <a:pt x="72" y="3754"/>
                    <a:pt x="75" y="3754"/>
                    <a:pt x="79" y="3753"/>
                  </a:cubicBezTo>
                  <a:cubicBezTo>
                    <a:pt x="2889" y="3346"/>
                    <a:pt x="5689" y="2704"/>
                    <a:pt x="8460" y="2089"/>
                  </a:cubicBezTo>
                  <a:cubicBezTo>
                    <a:pt x="11243" y="1472"/>
                    <a:pt x="14021" y="828"/>
                    <a:pt x="16781" y="113"/>
                  </a:cubicBezTo>
                  <a:cubicBezTo>
                    <a:pt x="16844" y="97"/>
                    <a:pt x="16838" y="0"/>
                    <a:pt x="16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3704975" y="1790550"/>
              <a:ext cx="93950" cy="14800"/>
            </a:xfrm>
            <a:custGeom>
              <a:avLst/>
              <a:gdLst/>
              <a:ahLst/>
              <a:cxnLst/>
              <a:rect l="l" t="t" r="r" b="b"/>
              <a:pathLst>
                <a:path w="3758" h="592" extrusionOk="0">
                  <a:moveTo>
                    <a:pt x="41" y="0"/>
                  </a:moveTo>
                  <a:cubicBezTo>
                    <a:pt x="5" y="0"/>
                    <a:pt x="1" y="58"/>
                    <a:pt x="38" y="63"/>
                  </a:cubicBezTo>
                  <a:cubicBezTo>
                    <a:pt x="1261" y="252"/>
                    <a:pt x="2480" y="440"/>
                    <a:pt x="3708" y="592"/>
                  </a:cubicBezTo>
                  <a:cubicBezTo>
                    <a:pt x="3710" y="592"/>
                    <a:pt x="3712" y="592"/>
                    <a:pt x="3713" y="592"/>
                  </a:cubicBezTo>
                  <a:cubicBezTo>
                    <a:pt x="3752" y="592"/>
                    <a:pt x="3758" y="531"/>
                    <a:pt x="3716" y="524"/>
                  </a:cubicBezTo>
                  <a:cubicBezTo>
                    <a:pt x="2497" y="324"/>
                    <a:pt x="1271" y="162"/>
                    <a:pt x="46" y="1"/>
                  </a:cubicBezTo>
                  <a:cubicBezTo>
                    <a:pt x="45" y="0"/>
                    <a:pt x="43"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3178375" y="1740825"/>
              <a:ext cx="247225" cy="27725"/>
            </a:xfrm>
            <a:custGeom>
              <a:avLst/>
              <a:gdLst/>
              <a:ahLst/>
              <a:cxnLst/>
              <a:rect l="l" t="t" r="r" b="b"/>
              <a:pathLst>
                <a:path w="9889" h="1109" extrusionOk="0">
                  <a:moveTo>
                    <a:pt x="79" y="0"/>
                  </a:moveTo>
                  <a:cubicBezTo>
                    <a:pt x="13" y="0"/>
                    <a:pt x="1" y="102"/>
                    <a:pt x="70" y="109"/>
                  </a:cubicBezTo>
                  <a:cubicBezTo>
                    <a:pt x="1703" y="275"/>
                    <a:pt x="3341" y="379"/>
                    <a:pt x="4972" y="560"/>
                  </a:cubicBezTo>
                  <a:cubicBezTo>
                    <a:pt x="6601" y="742"/>
                    <a:pt x="8230" y="992"/>
                    <a:pt x="9866" y="1108"/>
                  </a:cubicBezTo>
                  <a:cubicBezTo>
                    <a:pt x="9866" y="1108"/>
                    <a:pt x="9867" y="1108"/>
                    <a:pt x="9867" y="1108"/>
                  </a:cubicBezTo>
                  <a:cubicBezTo>
                    <a:pt x="9885" y="1108"/>
                    <a:pt x="9888" y="1081"/>
                    <a:pt x="9870" y="1078"/>
                  </a:cubicBezTo>
                  <a:cubicBezTo>
                    <a:pt x="8263" y="752"/>
                    <a:pt x="6616" y="602"/>
                    <a:pt x="4988" y="437"/>
                  </a:cubicBezTo>
                  <a:cubicBezTo>
                    <a:pt x="3356" y="272"/>
                    <a:pt x="1721" y="84"/>
                    <a:pt x="83" y="0"/>
                  </a:cubicBezTo>
                  <a:cubicBezTo>
                    <a:pt x="82" y="0"/>
                    <a:pt x="8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3378725" y="1711750"/>
              <a:ext cx="183375" cy="24875"/>
            </a:xfrm>
            <a:custGeom>
              <a:avLst/>
              <a:gdLst/>
              <a:ahLst/>
              <a:cxnLst/>
              <a:rect l="l" t="t" r="r" b="b"/>
              <a:pathLst>
                <a:path w="7335" h="995" extrusionOk="0">
                  <a:moveTo>
                    <a:pt x="52" y="0"/>
                  </a:moveTo>
                  <a:cubicBezTo>
                    <a:pt x="5" y="0"/>
                    <a:pt x="0" y="71"/>
                    <a:pt x="49" y="82"/>
                  </a:cubicBezTo>
                  <a:cubicBezTo>
                    <a:pt x="2419" y="597"/>
                    <a:pt x="4862" y="839"/>
                    <a:pt x="7279" y="994"/>
                  </a:cubicBezTo>
                  <a:cubicBezTo>
                    <a:pt x="7280" y="995"/>
                    <a:pt x="7281" y="995"/>
                    <a:pt x="7282" y="995"/>
                  </a:cubicBezTo>
                  <a:cubicBezTo>
                    <a:pt x="7326" y="995"/>
                    <a:pt x="7334" y="925"/>
                    <a:pt x="7288" y="921"/>
                  </a:cubicBezTo>
                  <a:lnTo>
                    <a:pt x="7287" y="921"/>
                  </a:lnTo>
                  <a:cubicBezTo>
                    <a:pt x="4862" y="708"/>
                    <a:pt x="2469" y="335"/>
                    <a:pt x="59" y="0"/>
                  </a:cubicBezTo>
                  <a:cubicBezTo>
                    <a:pt x="57" y="0"/>
                    <a:pt x="54"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8"/>
            <p:cNvSpPr/>
            <p:nvPr/>
          </p:nvSpPr>
          <p:spPr>
            <a:xfrm>
              <a:off x="3200225" y="1703500"/>
              <a:ext cx="132300" cy="10375"/>
            </a:xfrm>
            <a:custGeom>
              <a:avLst/>
              <a:gdLst/>
              <a:ahLst/>
              <a:cxnLst/>
              <a:rect l="l" t="t" r="r" b="b"/>
              <a:pathLst>
                <a:path w="5292" h="415" extrusionOk="0">
                  <a:moveTo>
                    <a:pt x="75" y="1"/>
                  </a:moveTo>
                  <a:cubicBezTo>
                    <a:pt x="14" y="1"/>
                    <a:pt x="1" y="93"/>
                    <a:pt x="64" y="99"/>
                  </a:cubicBezTo>
                  <a:cubicBezTo>
                    <a:pt x="1777" y="271"/>
                    <a:pt x="3515" y="356"/>
                    <a:pt x="5235" y="414"/>
                  </a:cubicBezTo>
                  <a:cubicBezTo>
                    <a:pt x="5236" y="414"/>
                    <a:pt x="5236" y="414"/>
                    <a:pt x="5237" y="414"/>
                  </a:cubicBezTo>
                  <a:cubicBezTo>
                    <a:pt x="5281" y="414"/>
                    <a:pt x="5292" y="345"/>
                    <a:pt x="5243" y="341"/>
                  </a:cubicBezTo>
                  <a:cubicBezTo>
                    <a:pt x="3531" y="182"/>
                    <a:pt x="1796" y="47"/>
                    <a:pt x="76" y="1"/>
                  </a:cubicBezTo>
                  <a:cubicBezTo>
                    <a:pt x="76" y="1"/>
                    <a:pt x="75"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8"/>
            <p:cNvSpPr/>
            <p:nvPr/>
          </p:nvSpPr>
          <p:spPr>
            <a:xfrm>
              <a:off x="3234725" y="1688900"/>
              <a:ext cx="629250" cy="70700"/>
            </a:xfrm>
            <a:custGeom>
              <a:avLst/>
              <a:gdLst/>
              <a:ahLst/>
              <a:cxnLst/>
              <a:rect l="l" t="t" r="r" b="b"/>
              <a:pathLst>
                <a:path w="25170" h="2828" extrusionOk="0">
                  <a:moveTo>
                    <a:pt x="68" y="0"/>
                  </a:moveTo>
                  <a:cubicBezTo>
                    <a:pt x="12" y="0"/>
                    <a:pt x="1" y="84"/>
                    <a:pt x="59" y="91"/>
                  </a:cubicBezTo>
                  <a:cubicBezTo>
                    <a:pt x="4239" y="516"/>
                    <a:pt x="8429" y="823"/>
                    <a:pt x="12606" y="1286"/>
                  </a:cubicBezTo>
                  <a:cubicBezTo>
                    <a:pt x="16783" y="1750"/>
                    <a:pt x="20944" y="2326"/>
                    <a:pt x="25116" y="2827"/>
                  </a:cubicBezTo>
                  <a:cubicBezTo>
                    <a:pt x="25118" y="2827"/>
                    <a:pt x="25120" y="2827"/>
                    <a:pt x="25122" y="2827"/>
                  </a:cubicBezTo>
                  <a:cubicBezTo>
                    <a:pt x="25164" y="2827"/>
                    <a:pt x="25169" y="2761"/>
                    <a:pt x="25125" y="2754"/>
                  </a:cubicBezTo>
                  <a:cubicBezTo>
                    <a:pt x="20982" y="2072"/>
                    <a:pt x="16798" y="1591"/>
                    <a:pt x="12624" y="1139"/>
                  </a:cubicBezTo>
                  <a:cubicBezTo>
                    <a:pt x="8453" y="689"/>
                    <a:pt x="4261" y="221"/>
                    <a:pt x="70" y="0"/>
                  </a:cubicBezTo>
                  <a:cubicBezTo>
                    <a:pt x="69" y="0"/>
                    <a:pt x="68"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3219925" y="1670075"/>
              <a:ext cx="548600" cy="60425"/>
            </a:xfrm>
            <a:custGeom>
              <a:avLst/>
              <a:gdLst/>
              <a:ahLst/>
              <a:cxnLst/>
              <a:rect l="l" t="t" r="r" b="b"/>
              <a:pathLst>
                <a:path w="21944" h="2417" extrusionOk="0">
                  <a:moveTo>
                    <a:pt x="93" y="0"/>
                  </a:moveTo>
                  <a:cubicBezTo>
                    <a:pt x="15" y="0"/>
                    <a:pt x="1" y="118"/>
                    <a:pt x="81" y="126"/>
                  </a:cubicBezTo>
                  <a:cubicBezTo>
                    <a:pt x="3717" y="510"/>
                    <a:pt x="7368" y="757"/>
                    <a:pt x="11005" y="1146"/>
                  </a:cubicBezTo>
                  <a:cubicBezTo>
                    <a:pt x="14637" y="1534"/>
                    <a:pt x="18262" y="2106"/>
                    <a:pt x="21901" y="2417"/>
                  </a:cubicBezTo>
                  <a:cubicBezTo>
                    <a:pt x="21903" y="2417"/>
                    <a:pt x="21904" y="2417"/>
                    <a:pt x="21905" y="2417"/>
                  </a:cubicBezTo>
                  <a:cubicBezTo>
                    <a:pt x="21940" y="2417"/>
                    <a:pt x="21943" y="2366"/>
                    <a:pt x="21908" y="2360"/>
                  </a:cubicBezTo>
                  <a:cubicBezTo>
                    <a:pt x="18323" y="1701"/>
                    <a:pt x="14645" y="1388"/>
                    <a:pt x="11022" y="1002"/>
                  </a:cubicBezTo>
                  <a:cubicBezTo>
                    <a:pt x="7393" y="617"/>
                    <a:pt x="3741" y="192"/>
                    <a:pt x="97" y="0"/>
                  </a:cubicBezTo>
                  <a:cubicBezTo>
                    <a:pt x="96" y="0"/>
                    <a:pt x="94"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3228750" y="1650750"/>
              <a:ext cx="343650" cy="31675"/>
            </a:xfrm>
            <a:custGeom>
              <a:avLst/>
              <a:gdLst/>
              <a:ahLst/>
              <a:cxnLst/>
              <a:rect l="l" t="t" r="r" b="b"/>
              <a:pathLst>
                <a:path w="13746" h="1267" extrusionOk="0">
                  <a:moveTo>
                    <a:pt x="62" y="1"/>
                  </a:moveTo>
                  <a:cubicBezTo>
                    <a:pt x="9" y="1"/>
                    <a:pt x="1" y="78"/>
                    <a:pt x="55" y="89"/>
                  </a:cubicBezTo>
                  <a:cubicBezTo>
                    <a:pt x="2282" y="530"/>
                    <a:pt x="4612" y="668"/>
                    <a:pt x="6872" y="868"/>
                  </a:cubicBezTo>
                  <a:cubicBezTo>
                    <a:pt x="9150" y="1068"/>
                    <a:pt x="11435" y="1209"/>
                    <a:pt x="13723" y="1267"/>
                  </a:cubicBezTo>
                  <a:cubicBezTo>
                    <a:pt x="13742" y="1267"/>
                    <a:pt x="13746" y="1238"/>
                    <a:pt x="13725" y="1237"/>
                  </a:cubicBezTo>
                  <a:cubicBezTo>
                    <a:pt x="11444" y="1110"/>
                    <a:pt x="9161" y="964"/>
                    <a:pt x="6884" y="762"/>
                  </a:cubicBezTo>
                  <a:cubicBezTo>
                    <a:pt x="4608" y="561"/>
                    <a:pt x="2342" y="174"/>
                    <a:pt x="66" y="1"/>
                  </a:cubicBezTo>
                  <a:cubicBezTo>
                    <a:pt x="64"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48"/>
          <p:cNvGrpSpPr/>
          <p:nvPr/>
        </p:nvGrpSpPr>
        <p:grpSpPr>
          <a:xfrm flipH="1">
            <a:off x="7876999" y="394838"/>
            <a:ext cx="758237" cy="972676"/>
            <a:chOff x="3545100" y="373850"/>
            <a:chExt cx="662100" cy="849350"/>
          </a:xfrm>
        </p:grpSpPr>
        <p:sp>
          <p:nvSpPr>
            <p:cNvPr id="2676" name="Google Shape;2676;p48"/>
            <p:cNvSpPr/>
            <p:nvPr/>
          </p:nvSpPr>
          <p:spPr>
            <a:xfrm>
              <a:off x="4177925" y="839950"/>
              <a:ext cx="2100" cy="9800"/>
            </a:xfrm>
            <a:custGeom>
              <a:avLst/>
              <a:gdLst/>
              <a:ahLst/>
              <a:cxnLst/>
              <a:rect l="l" t="t" r="r" b="b"/>
              <a:pathLst>
                <a:path w="84" h="392" extrusionOk="0">
                  <a:moveTo>
                    <a:pt x="1" y="1"/>
                  </a:moveTo>
                  <a:lnTo>
                    <a:pt x="1" y="2"/>
                  </a:lnTo>
                  <a:cubicBezTo>
                    <a:pt x="37" y="131"/>
                    <a:pt x="62" y="260"/>
                    <a:pt x="77" y="391"/>
                  </a:cubicBezTo>
                  <a:cubicBezTo>
                    <a:pt x="78" y="347"/>
                    <a:pt x="81" y="302"/>
                    <a:pt x="83" y="258"/>
                  </a:cubicBezTo>
                  <a:cubicBezTo>
                    <a:pt x="77" y="199"/>
                    <a:pt x="70" y="143"/>
                    <a:pt x="60" y="85"/>
                  </a:cubicBezTo>
                  <a:cubicBezTo>
                    <a:pt x="40" y="57"/>
                    <a:pt x="21" y="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8"/>
            <p:cNvSpPr/>
            <p:nvPr/>
          </p:nvSpPr>
          <p:spPr>
            <a:xfrm>
              <a:off x="4176075" y="800375"/>
              <a:ext cx="14450" cy="17625"/>
            </a:xfrm>
            <a:custGeom>
              <a:avLst/>
              <a:gdLst/>
              <a:ahLst/>
              <a:cxnLst/>
              <a:rect l="l" t="t" r="r" b="b"/>
              <a:pathLst>
                <a:path w="578" h="705" extrusionOk="0">
                  <a:moveTo>
                    <a:pt x="1" y="0"/>
                  </a:moveTo>
                  <a:cubicBezTo>
                    <a:pt x="149" y="138"/>
                    <a:pt x="282" y="285"/>
                    <a:pt x="398" y="441"/>
                  </a:cubicBezTo>
                  <a:cubicBezTo>
                    <a:pt x="436" y="463"/>
                    <a:pt x="468" y="496"/>
                    <a:pt x="491" y="545"/>
                  </a:cubicBezTo>
                  <a:lnTo>
                    <a:pt x="491" y="546"/>
                  </a:lnTo>
                  <a:cubicBezTo>
                    <a:pt x="504" y="572"/>
                    <a:pt x="514" y="598"/>
                    <a:pt x="527" y="624"/>
                  </a:cubicBezTo>
                  <a:cubicBezTo>
                    <a:pt x="544" y="651"/>
                    <a:pt x="562" y="678"/>
                    <a:pt x="578" y="705"/>
                  </a:cubicBezTo>
                  <a:cubicBezTo>
                    <a:pt x="451" y="413"/>
                    <a:pt x="264" y="1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8" name="Google Shape;2678;p48"/>
            <p:cNvGrpSpPr/>
            <p:nvPr/>
          </p:nvGrpSpPr>
          <p:grpSpPr>
            <a:xfrm>
              <a:off x="3545100" y="386350"/>
              <a:ext cx="648075" cy="811750"/>
              <a:chOff x="3545100" y="386350"/>
              <a:chExt cx="648075" cy="811750"/>
            </a:xfrm>
          </p:grpSpPr>
          <p:sp>
            <p:nvSpPr>
              <p:cNvPr id="2679" name="Google Shape;2679;p48"/>
              <p:cNvSpPr/>
              <p:nvPr/>
            </p:nvSpPr>
            <p:spPr>
              <a:xfrm>
                <a:off x="3545100" y="386350"/>
                <a:ext cx="648075" cy="574700"/>
              </a:xfrm>
              <a:custGeom>
                <a:avLst/>
                <a:gdLst/>
                <a:ahLst/>
                <a:cxnLst/>
                <a:rect l="l" t="t" r="r" b="b"/>
                <a:pathLst>
                  <a:path w="25923" h="22988" extrusionOk="0">
                    <a:moveTo>
                      <a:pt x="0" y="1"/>
                    </a:moveTo>
                    <a:lnTo>
                      <a:pt x="0" y="1152"/>
                    </a:lnTo>
                    <a:cubicBezTo>
                      <a:pt x="793" y="1626"/>
                      <a:pt x="1585" y="2101"/>
                      <a:pt x="2379" y="2573"/>
                    </a:cubicBezTo>
                    <a:cubicBezTo>
                      <a:pt x="4633" y="3912"/>
                      <a:pt x="6893" y="5240"/>
                      <a:pt x="9163" y="6550"/>
                    </a:cubicBezTo>
                    <a:cubicBezTo>
                      <a:pt x="13706" y="9169"/>
                      <a:pt x="18333" y="11632"/>
                      <a:pt x="22896" y="14215"/>
                    </a:cubicBezTo>
                    <a:cubicBezTo>
                      <a:pt x="22999" y="14273"/>
                      <a:pt x="22936" y="14412"/>
                      <a:pt x="22839" y="14412"/>
                    </a:cubicBezTo>
                    <a:cubicBezTo>
                      <a:pt x="22823" y="14412"/>
                      <a:pt x="22805" y="14408"/>
                      <a:pt x="22788" y="14399"/>
                    </a:cubicBezTo>
                    <a:cubicBezTo>
                      <a:pt x="18121" y="12020"/>
                      <a:pt x="13576" y="9380"/>
                      <a:pt x="9036" y="6768"/>
                    </a:cubicBezTo>
                    <a:cubicBezTo>
                      <a:pt x="6764" y="5460"/>
                      <a:pt x="4501" y="4138"/>
                      <a:pt x="2250" y="2793"/>
                    </a:cubicBezTo>
                    <a:cubicBezTo>
                      <a:pt x="1499" y="2343"/>
                      <a:pt x="748" y="1891"/>
                      <a:pt x="0" y="1437"/>
                    </a:cubicBezTo>
                    <a:lnTo>
                      <a:pt x="0" y="22729"/>
                    </a:lnTo>
                    <a:cubicBezTo>
                      <a:pt x="113" y="22805"/>
                      <a:pt x="229" y="22878"/>
                      <a:pt x="340" y="22956"/>
                    </a:cubicBezTo>
                    <a:cubicBezTo>
                      <a:pt x="352" y="22966"/>
                      <a:pt x="361" y="22976"/>
                      <a:pt x="372" y="22987"/>
                    </a:cubicBezTo>
                    <a:cubicBezTo>
                      <a:pt x="2209" y="22346"/>
                      <a:pt x="4136" y="21907"/>
                      <a:pt x="6006" y="21382"/>
                    </a:cubicBezTo>
                    <a:cubicBezTo>
                      <a:pt x="7854" y="20864"/>
                      <a:pt x="9702" y="20342"/>
                      <a:pt x="11552" y="19831"/>
                    </a:cubicBezTo>
                    <a:cubicBezTo>
                      <a:pt x="15350" y="18783"/>
                      <a:pt x="19128" y="17635"/>
                      <a:pt x="22946" y="16658"/>
                    </a:cubicBezTo>
                    <a:cubicBezTo>
                      <a:pt x="22965" y="16654"/>
                      <a:pt x="22982" y="16652"/>
                      <a:pt x="22999" y="16652"/>
                    </a:cubicBezTo>
                    <a:cubicBezTo>
                      <a:pt x="23037" y="16652"/>
                      <a:pt x="23070" y="16663"/>
                      <a:pt x="23097" y="16681"/>
                    </a:cubicBezTo>
                    <a:cubicBezTo>
                      <a:pt x="23199" y="16644"/>
                      <a:pt x="23303" y="16614"/>
                      <a:pt x="23406" y="16594"/>
                    </a:cubicBezTo>
                    <a:cubicBezTo>
                      <a:pt x="23431" y="16557"/>
                      <a:pt x="23474" y="16533"/>
                      <a:pt x="23524" y="16533"/>
                    </a:cubicBezTo>
                    <a:cubicBezTo>
                      <a:pt x="23547" y="16533"/>
                      <a:pt x="23572" y="16538"/>
                      <a:pt x="23598" y="16550"/>
                    </a:cubicBezTo>
                    <a:cubicBezTo>
                      <a:pt x="23739" y="16617"/>
                      <a:pt x="23897" y="16656"/>
                      <a:pt x="24055" y="16656"/>
                    </a:cubicBezTo>
                    <a:cubicBezTo>
                      <a:pt x="24159" y="16656"/>
                      <a:pt x="24263" y="16639"/>
                      <a:pt x="24362" y="16600"/>
                    </a:cubicBezTo>
                    <a:cubicBezTo>
                      <a:pt x="24488" y="16552"/>
                      <a:pt x="24601" y="16473"/>
                      <a:pt x="24682" y="16365"/>
                    </a:cubicBezTo>
                    <a:cubicBezTo>
                      <a:pt x="24757" y="16268"/>
                      <a:pt x="24781" y="16176"/>
                      <a:pt x="24893" y="16114"/>
                    </a:cubicBezTo>
                    <a:cubicBezTo>
                      <a:pt x="24922" y="16097"/>
                      <a:pt x="24951" y="16090"/>
                      <a:pt x="24979" y="16090"/>
                    </a:cubicBezTo>
                    <a:cubicBezTo>
                      <a:pt x="25014" y="16090"/>
                      <a:pt x="25047" y="16101"/>
                      <a:pt x="25075" y="16122"/>
                    </a:cubicBezTo>
                    <a:cubicBezTo>
                      <a:pt x="25123" y="16114"/>
                      <a:pt x="25169" y="16110"/>
                      <a:pt x="25215" y="16110"/>
                    </a:cubicBezTo>
                    <a:cubicBezTo>
                      <a:pt x="25510" y="16110"/>
                      <a:pt x="25743" y="16276"/>
                      <a:pt x="25922" y="16529"/>
                    </a:cubicBezTo>
                    <a:cubicBezTo>
                      <a:pt x="25068" y="13989"/>
                      <a:pt x="21975" y="12764"/>
                      <a:pt x="19805" y="11558"/>
                    </a:cubicBezTo>
                    <a:cubicBezTo>
                      <a:pt x="17147" y="10081"/>
                      <a:pt x="14498" y="8589"/>
                      <a:pt x="11865" y="7069"/>
                    </a:cubicBezTo>
                    <a:cubicBezTo>
                      <a:pt x="9232" y="5548"/>
                      <a:pt x="6614" y="4002"/>
                      <a:pt x="4008" y="2435"/>
                    </a:cubicBezTo>
                    <a:cubicBezTo>
                      <a:pt x="2706" y="1652"/>
                      <a:pt x="1407" y="864"/>
                      <a:pt x="110" y="70"/>
                    </a:cubicBezTo>
                    <a:cubicBezTo>
                      <a:pt x="73" y="47"/>
                      <a:pt x="37"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8"/>
              <p:cNvSpPr/>
              <p:nvPr/>
            </p:nvSpPr>
            <p:spPr>
              <a:xfrm>
                <a:off x="3545100" y="827475"/>
                <a:ext cx="524225" cy="220375"/>
              </a:xfrm>
              <a:custGeom>
                <a:avLst/>
                <a:gdLst/>
                <a:ahLst/>
                <a:cxnLst/>
                <a:rect l="l" t="t" r="r" b="b"/>
                <a:pathLst>
                  <a:path w="20969" h="8815" extrusionOk="0">
                    <a:moveTo>
                      <a:pt x="20969" y="1"/>
                    </a:moveTo>
                    <a:lnTo>
                      <a:pt x="20969" y="1"/>
                    </a:lnTo>
                    <a:cubicBezTo>
                      <a:pt x="17878" y="899"/>
                      <a:pt x="14759" y="1718"/>
                      <a:pt x="11665" y="2600"/>
                    </a:cubicBezTo>
                    <a:cubicBezTo>
                      <a:pt x="9769" y="3139"/>
                      <a:pt x="7871" y="3668"/>
                      <a:pt x="5972" y="4200"/>
                    </a:cubicBezTo>
                    <a:cubicBezTo>
                      <a:pt x="4083" y="4730"/>
                      <a:pt x="2191" y="5368"/>
                      <a:pt x="269" y="5763"/>
                    </a:cubicBezTo>
                    <a:cubicBezTo>
                      <a:pt x="254" y="5766"/>
                      <a:pt x="239" y="5767"/>
                      <a:pt x="224" y="5767"/>
                    </a:cubicBezTo>
                    <a:cubicBezTo>
                      <a:pt x="103" y="5767"/>
                      <a:pt x="35" y="5662"/>
                      <a:pt x="46" y="5563"/>
                    </a:cubicBezTo>
                    <a:cubicBezTo>
                      <a:pt x="31" y="5556"/>
                      <a:pt x="15" y="5549"/>
                      <a:pt x="0" y="5542"/>
                    </a:cubicBezTo>
                    <a:lnTo>
                      <a:pt x="0" y="8650"/>
                    </a:lnTo>
                    <a:cubicBezTo>
                      <a:pt x="67" y="8682"/>
                      <a:pt x="133" y="8718"/>
                      <a:pt x="199" y="8749"/>
                    </a:cubicBezTo>
                    <a:cubicBezTo>
                      <a:pt x="232" y="8765"/>
                      <a:pt x="249" y="8788"/>
                      <a:pt x="259" y="8815"/>
                    </a:cubicBezTo>
                    <a:cubicBezTo>
                      <a:pt x="697" y="8398"/>
                      <a:pt x="1478" y="8247"/>
                      <a:pt x="2015" y="8024"/>
                    </a:cubicBezTo>
                    <a:cubicBezTo>
                      <a:pt x="3017" y="7610"/>
                      <a:pt x="4013" y="7181"/>
                      <a:pt x="5008" y="6755"/>
                    </a:cubicBezTo>
                    <a:cubicBezTo>
                      <a:pt x="6850" y="5967"/>
                      <a:pt x="8691" y="5177"/>
                      <a:pt x="10532" y="4388"/>
                    </a:cubicBezTo>
                    <a:cubicBezTo>
                      <a:pt x="14002" y="2900"/>
                      <a:pt x="17465" y="1400"/>
                      <a:pt x="209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8"/>
              <p:cNvSpPr/>
              <p:nvPr/>
            </p:nvSpPr>
            <p:spPr>
              <a:xfrm>
                <a:off x="3545100" y="809400"/>
                <a:ext cx="611875" cy="388700"/>
              </a:xfrm>
              <a:custGeom>
                <a:avLst/>
                <a:gdLst/>
                <a:ahLst/>
                <a:cxnLst/>
                <a:rect l="l" t="t" r="r" b="b"/>
                <a:pathLst>
                  <a:path w="24475" h="15548" extrusionOk="0">
                    <a:moveTo>
                      <a:pt x="23857" y="2887"/>
                    </a:moveTo>
                    <a:cubicBezTo>
                      <a:pt x="23924" y="2887"/>
                      <a:pt x="23959" y="2987"/>
                      <a:pt x="23893" y="3023"/>
                    </a:cubicBezTo>
                    <a:cubicBezTo>
                      <a:pt x="22551" y="3753"/>
                      <a:pt x="20995" y="4234"/>
                      <a:pt x="19563" y="4760"/>
                    </a:cubicBezTo>
                    <a:cubicBezTo>
                      <a:pt x="19557" y="4762"/>
                      <a:pt x="19551" y="4763"/>
                      <a:pt x="19545" y="4763"/>
                    </a:cubicBezTo>
                    <a:cubicBezTo>
                      <a:pt x="19493" y="4763"/>
                      <a:pt x="19464" y="4678"/>
                      <a:pt x="19518" y="4655"/>
                    </a:cubicBezTo>
                    <a:cubicBezTo>
                      <a:pt x="20908" y="4038"/>
                      <a:pt x="22370" y="3297"/>
                      <a:pt x="23837" y="2890"/>
                    </a:cubicBezTo>
                    <a:cubicBezTo>
                      <a:pt x="23844" y="2888"/>
                      <a:pt x="23851" y="2887"/>
                      <a:pt x="23857" y="2887"/>
                    </a:cubicBezTo>
                    <a:close/>
                    <a:moveTo>
                      <a:pt x="23984" y="786"/>
                    </a:moveTo>
                    <a:cubicBezTo>
                      <a:pt x="24047" y="786"/>
                      <a:pt x="24079" y="887"/>
                      <a:pt x="24017" y="920"/>
                    </a:cubicBezTo>
                    <a:cubicBezTo>
                      <a:pt x="22509" y="1719"/>
                      <a:pt x="20877" y="2329"/>
                      <a:pt x="19316" y="3019"/>
                    </a:cubicBezTo>
                    <a:cubicBezTo>
                      <a:pt x="17838" y="3670"/>
                      <a:pt x="16359" y="4318"/>
                      <a:pt x="14884" y="4977"/>
                    </a:cubicBezTo>
                    <a:cubicBezTo>
                      <a:pt x="11850" y="6333"/>
                      <a:pt x="8835" y="7804"/>
                      <a:pt x="5737" y="9007"/>
                    </a:cubicBezTo>
                    <a:cubicBezTo>
                      <a:pt x="5730" y="9009"/>
                      <a:pt x="5723" y="9010"/>
                      <a:pt x="5717" y="9010"/>
                    </a:cubicBezTo>
                    <a:cubicBezTo>
                      <a:pt x="5663" y="9010"/>
                      <a:pt x="5634" y="8921"/>
                      <a:pt x="5688" y="8893"/>
                    </a:cubicBezTo>
                    <a:cubicBezTo>
                      <a:pt x="8746" y="7363"/>
                      <a:pt x="11952" y="6094"/>
                      <a:pt x="15078" y="4713"/>
                    </a:cubicBezTo>
                    <a:cubicBezTo>
                      <a:pt x="16602" y="4041"/>
                      <a:pt x="18122" y="3361"/>
                      <a:pt x="19645" y="2685"/>
                    </a:cubicBezTo>
                    <a:cubicBezTo>
                      <a:pt x="21073" y="2050"/>
                      <a:pt x="22492" y="1321"/>
                      <a:pt x="23962" y="790"/>
                    </a:cubicBezTo>
                    <a:cubicBezTo>
                      <a:pt x="23970" y="787"/>
                      <a:pt x="23977" y="786"/>
                      <a:pt x="23984" y="786"/>
                    </a:cubicBezTo>
                    <a:close/>
                    <a:moveTo>
                      <a:pt x="23690" y="4044"/>
                    </a:moveTo>
                    <a:cubicBezTo>
                      <a:pt x="23761" y="4044"/>
                      <a:pt x="23810" y="4141"/>
                      <a:pt x="23733" y="4180"/>
                    </a:cubicBezTo>
                    <a:cubicBezTo>
                      <a:pt x="20816" y="5680"/>
                      <a:pt x="17782" y="6983"/>
                      <a:pt x="14781" y="8307"/>
                    </a:cubicBezTo>
                    <a:cubicBezTo>
                      <a:pt x="11864" y="9596"/>
                      <a:pt x="8915" y="10833"/>
                      <a:pt x="5891" y="11850"/>
                    </a:cubicBezTo>
                    <a:cubicBezTo>
                      <a:pt x="5886" y="11852"/>
                      <a:pt x="5881" y="11853"/>
                      <a:pt x="5877" y="11853"/>
                    </a:cubicBezTo>
                    <a:cubicBezTo>
                      <a:pt x="5836" y="11853"/>
                      <a:pt x="5825" y="11788"/>
                      <a:pt x="5869" y="11771"/>
                    </a:cubicBezTo>
                    <a:cubicBezTo>
                      <a:pt x="8927" y="10585"/>
                      <a:pt x="11964" y="9358"/>
                      <a:pt x="14966" y="8036"/>
                    </a:cubicBezTo>
                    <a:cubicBezTo>
                      <a:pt x="17882" y="6751"/>
                      <a:pt x="20727" y="5300"/>
                      <a:pt x="23657" y="4050"/>
                    </a:cubicBezTo>
                    <a:cubicBezTo>
                      <a:pt x="23668" y="4046"/>
                      <a:pt x="23679" y="4044"/>
                      <a:pt x="23690" y="4044"/>
                    </a:cubicBezTo>
                    <a:close/>
                    <a:moveTo>
                      <a:pt x="23572" y="0"/>
                    </a:moveTo>
                    <a:cubicBezTo>
                      <a:pt x="23467" y="35"/>
                      <a:pt x="23357" y="57"/>
                      <a:pt x="23249" y="66"/>
                    </a:cubicBezTo>
                    <a:cubicBezTo>
                      <a:pt x="23198" y="71"/>
                      <a:pt x="23148" y="77"/>
                      <a:pt x="23097" y="84"/>
                    </a:cubicBezTo>
                    <a:cubicBezTo>
                      <a:pt x="23083" y="92"/>
                      <a:pt x="23066" y="100"/>
                      <a:pt x="23047" y="107"/>
                    </a:cubicBezTo>
                    <a:cubicBezTo>
                      <a:pt x="22603" y="242"/>
                      <a:pt x="22155" y="376"/>
                      <a:pt x="21709" y="509"/>
                    </a:cubicBezTo>
                    <a:cubicBezTo>
                      <a:pt x="21709" y="526"/>
                      <a:pt x="21702" y="544"/>
                      <a:pt x="21683" y="552"/>
                    </a:cubicBezTo>
                    <a:cubicBezTo>
                      <a:pt x="17966" y="2287"/>
                      <a:pt x="14189" y="3898"/>
                      <a:pt x="10420" y="5526"/>
                    </a:cubicBezTo>
                    <a:cubicBezTo>
                      <a:pt x="8535" y="6340"/>
                      <a:pt x="6650" y="7154"/>
                      <a:pt x="4764" y="7969"/>
                    </a:cubicBezTo>
                    <a:cubicBezTo>
                      <a:pt x="3929" y="8332"/>
                      <a:pt x="3093" y="8696"/>
                      <a:pt x="2250" y="9043"/>
                    </a:cubicBezTo>
                    <a:cubicBezTo>
                      <a:pt x="1706" y="9268"/>
                      <a:pt x="998" y="9710"/>
                      <a:pt x="376" y="9715"/>
                    </a:cubicBezTo>
                    <a:cubicBezTo>
                      <a:pt x="632" y="9973"/>
                      <a:pt x="809" y="10275"/>
                      <a:pt x="931" y="10601"/>
                    </a:cubicBezTo>
                    <a:cubicBezTo>
                      <a:pt x="933" y="10577"/>
                      <a:pt x="944" y="10554"/>
                      <a:pt x="970" y="10541"/>
                    </a:cubicBezTo>
                    <a:cubicBezTo>
                      <a:pt x="2827" y="9584"/>
                      <a:pt x="4797" y="8817"/>
                      <a:pt x="6697" y="7949"/>
                    </a:cubicBezTo>
                    <a:cubicBezTo>
                      <a:pt x="8572" y="7093"/>
                      <a:pt x="10443" y="6226"/>
                      <a:pt x="12325" y="5385"/>
                    </a:cubicBezTo>
                    <a:cubicBezTo>
                      <a:pt x="16051" y="3720"/>
                      <a:pt x="19718" y="1883"/>
                      <a:pt x="23505" y="359"/>
                    </a:cubicBezTo>
                    <a:cubicBezTo>
                      <a:pt x="23509" y="357"/>
                      <a:pt x="23513" y="356"/>
                      <a:pt x="23517" y="356"/>
                    </a:cubicBezTo>
                    <a:cubicBezTo>
                      <a:pt x="23550" y="356"/>
                      <a:pt x="23567" y="409"/>
                      <a:pt x="23534" y="426"/>
                    </a:cubicBezTo>
                    <a:cubicBezTo>
                      <a:pt x="19809" y="2318"/>
                      <a:pt x="15922" y="3914"/>
                      <a:pt x="12128" y="5658"/>
                    </a:cubicBezTo>
                    <a:cubicBezTo>
                      <a:pt x="10209" y="6540"/>
                      <a:pt x="8279" y="7399"/>
                      <a:pt x="6355" y="8268"/>
                    </a:cubicBezTo>
                    <a:cubicBezTo>
                      <a:pt x="4582" y="9069"/>
                      <a:pt x="2841" y="9979"/>
                      <a:pt x="1033" y="10694"/>
                    </a:cubicBezTo>
                    <a:cubicBezTo>
                      <a:pt x="1024" y="10698"/>
                      <a:pt x="1015" y="10700"/>
                      <a:pt x="1007" y="10700"/>
                    </a:cubicBezTo>
                    <a:cubicBezTo>
                      <a:pt x="988" y="10700"/>
                      <a:pt x="972" y="10691"/>
                      <a:pt x="959" y="10678"/>
                    </a:cubicBezTo>
                    <a:lnTo>
                      <a:pt x="959" y="10678"/>
                    </a:lnTo>
                    <a:cubicBezTo>
                      <a:pt x="1111" y="11116"/>
                      <a:pt x="1167" y="11596"/>
                      <a:pt x="1182" y="12072"/>
                    </a:cubicBezTo>
                    <a:cubicBezTo>
                      <a:pt x="1538" y="11573"/>
                      <a:pt x="2539" y="11365"/>
                      <a:pt x="3047" y="11140"/>
                    </a:cubicBezTo>
                    <a:cubicBezTo>
                      <a:pt x="3910" y="10762"/>
                      <a:pt x="4767" y="10375"/>
                      <a:pt x="5620" y="9976"/>
                    </a:cubicBezTo>
                    <a:cubicBezTo>
                      <a:pt x="7418" y="9138"/>
                      <a:pt x="9161" y="8201"/>
                      <a:pt x="10912" y="7269"/>
                    </a:cubicBezTo>
                    <a:cubicBezTo>
                      <a:pt x="10919" y="7265"/>
                      <a:pt x="10927" y="7263"/>
                      <a:pt x="10933" y="7263"/>
                    </a:cubicBezTo>
                    <a:cubicBezTo>
                      <a:pt x="10972" y="7263"/>
                      <a:pt x="10997" y="7319"/>
                      <a:pt x="10957" y="7345"/>
                    </a:cubicBezTo>
                    <a:cubicBezTo>
                      <a:pt x="9391" y="8294"/>
                      <a:pt x="7760" y="9140"/>
                      <a:pt x="6119" y="9952"/>
                    </a:cubicBezTo>
                    <a:cubicBezTo>
                      <a:pt x="5277" y="10368"/>
                      <a:pt x="4425" y="10769"/>
                      <a:pt x="3565" y="11149"/>
                    </a:cubicBezTo>
                    <a:cubicBezTo>
                      <a:pt x="2877" y="11453"/>
                      <a:pt x="1683" y="11703"/>
                      <a:pt x="1201" y="12260"/>
                    </a:cubicBezTo>
                    <a:cubicBezTo>
                      <a:pt x="1196" y="12267"/>
                      <a:pt x="1192" y="12270"/>
                      <a:pt x="1186" y="12274"/>
                    </a:cubicBezTo>
                    <a:cubicBezTo>
                      <a:pt x="1186" y="12435"/>
                      <a:pt x="1184" y="12594"/>
                      <a:pt x="1178" y="12751"/>
                    </a:cubicBezTo>
                    <a:cubicBezTo>
                      <a:pt x="1174" y="12893"/>
                      <a:pt x="1163" y="13036"/>
                      <a:pt x="1147" y="13180"/>
                    </a:cubicBezTo>
                    <a:cubicBezTo>
                      <a:pt x="2507" y="12401"/>
                      <a:pt x="4065" y="11896"/>
                      <a:pt x="5501" y="11269"/>
                    </a:cubicBezTo>
                    <a:cubicBezTo>
                      <a:pt x="6925" y="10647"/>
                      <a:pt x="8344" y="10014"/>
                      <a:pt x="9760" y="9372"/>
                    </a:cubicBezTo>
                    <a:cubicBezTo>
                      <a:pt x="12637" y="8067"/>
                      <a:pt x="15479" y="6683"/>
                      <a:pt x="18352" y="5369"/>
                    </a:cubicBezTo>
                    <a:cubicBezTo>
                      <a:pt x="18361" y="5365"/>
                      <a:pt x="18369" y="5363"/>
                      <a:pt x="18376" y="5363"/>
                    </a:cubicBezTo>
                    <a:cubicBezTo>
                      <a:pt x="18426" y="5363"/>
                      <a:pt x="18459" y="5433"/>
                      <a:pt x="18406" y="5461"/>
                    </a:cubicBezTo>
                    <a:cubicBezTo>
                      <a:pt x="15558" y="6936"/>
                      <a:pt x="12635" y="8267"/>
                      <a:pt x="9715" y="9591"/>
                    </a:cubicBezTo>
                    <a:cubicBezTo>
                      <a:pt x="8253" y="10253"/>
                      <a:pt x="6787" y="10907"/>
                      <a:pt x="5317" y="11549"/>
                    </a:cubicBezTo>
                    <a:cubicBezTo>
                      <a:pt x="3954" y="12144"/>
                      <a:pt x="2574" y="12892"/>
                      <a:pt x="1138" y="13293"/>
                    </a:cubicBezTo>
                    <a:cubicBezTo>
                      <a:pt x="1135" y="13293"/>
                      <a:pt x="1133" y="13292"/>
                      <a:pt x="1132" y="13292"/>
                    </a:cubicBezTo>
                    <a:cubicBezTo>
                      <a:pt x="1021" y="14106"/>
                      <a:pt x="699" y="14911"/>
                      <a:pt x="0" y="15356"/>
                    </a:cubicBezTo>
                    <a:lnTo>
                      <a:pt x="0" y="15548"/>
                    </a:lnTo>
                    <a:cubicBezTo>
                      <a:pt x="840" y="15027"/>
                      <a:pt x="1849" y="14700"/>
                      <a:pt x="2743" y="14317"/>
                    </a:cubicBezTo>
                    <a:cubicBezTo>
                      <a:pt x="3691" y="13910"/>
                      <a:pt x="4639" y="13502"/>
                      <a:pt x="5589" y="13097"/>
                    </a:cubicBezTo>
                    <a:cubicBezTo>
                      <a:pt x="7537" y="12270"/>
                      <a:pt x="9488" y="11446"/>
                      <a:pt x="11438" y="10621"/>
                    </a:cubicBezTo>
                    <a:cubicBezTo>
                      <a:pt x="13176" y="9886"/>
                      <a:pt x="14915" y="9151"/>
                      <a:pt x="16654" y="8417"/>
                    </a:cubicBezTo>
                    <a:cubicBezTo>
                      <a:pt x="17407" y="8087"/>
                      <a:pt x="18160" y="7762"/>
                      <a:pt x="18918" y="7443"/>
                    </a:cubicBezTo>
                    <a:cubicBezTo>
                      <a:pt x="20294" y="6841"/>
                      <a:pt x="21674" y="6237"/>
                      <a:pt x="23084" y="5738"/>
                    </a:cubicBezTo>
                    <a:cubicBezTo>
                      <a:pt x="23099" y="5733"/>
                      <a:pt x="23111" y="5730"/>
                      <a:pt x="23125" y="5727"/>
                    </a:cubicBezTo>
                    <a:cubicBezTo>
                      <a:pt x="23096" y="5522"/>
                      <a:pt x="23216" y="5288"/>
                      <a:pt x="23373" y="5129"/>
                    </a:cubicBezTo>
                    <a:cubicBezTo>
                      <a:pt x="23375" y="5125"/>
                      <a:pt x="23375" y="5123"/>
                      <a:pt x="23376" y="5120"/>
                    </a:cubicBezTo>
                    <a:cubicBezTo>
                      <a:pt x="23794" y="4288"/>
                      <a:pt x="24304" y="3597"/>
                      <a:pt x="24434" y="2644"/>
                    </a:cubicBezTo>
                    <a:cubicBezTo>
                      <a:pt x="24474" y="2341"/>
                      <a:pt x="24474" y="2042"/>
                      <a:pt x="24443" y="1747"/>
                    </a:cubicBezTo>
                    <a:lnTo>
                      <a:pt x="24443" y="1747"/>
                    </a:lnTo>
                    <a:cubicBezTo>
                      <a:pt x="23096" y="2621"/>
                      <a:pt x="21509" y="3228"/>
                      <a:pt x="20064" y="3929"/>
                    </a:cubicBezTo>
                    <a:cubicBezTo>
                      <a:pt x="18682" y="4598"/>
                      <a:pt x="17299" y="5269"/>
                      <a:pt x="15917" y="5938"/>
                    </a:cubicBezTo>
                    <a:cubicBezTo>
                      <a:pt x="13061" y="7323"/>
                      <a:pt x="10221" y="8752"/>
                      <a:pt x="7328" y="10060"/>
                    </a:cubicBezTo>
                    <a:cubicBezTo>
                      <a:pt x="7320" y="10064"/>
                      <a:pt x="7313" y="10065"/>
                      <a:pt x="7305" y="10065"/>
                    </a:cubicBezTo>
                    <a:cubicBezTo>
                      <a:pt x="7258" y="10065"/>
                      <a:pt x="7227" y="9999"/>
                      <a:pt x="7278" y="9973"/>
                    </a:cubicBezTo>
                    <a:cubicBezTo>
                      <a:pt x="10138" y="8489"/>
                      <a:pt x="13065" y="7124"/>
                      <a:pt x="15965" y="5716"/>
                    </a:cubicBezTo>
                    <a:cubicBezTo>
                      <a:pt x="17393" y="5024"/>
                      <a:pt x="18820" y="4330"/>
                      <a:pt x="20250" y="3638"/>
                    </a:cubicBezTo>
                    <a:cubicBezTo>
                      <a:pt x="21615" y="2977"/>
                      <a:pt x="22992" y="2156"/>
                      <a:pt x="24431" y="1670"/>
                    </a:cubicBezTo>
                    <a:cubicBezTo>
                      <a:pt x="24431" y="1670"/>
                      <a:pt x="24432" y="1670"/>
                      <a:pt x="24432" y="1670"/>
                    </a:cubicBezTo>
                    <a:cubicBezTo>
                      <a:pt x="24433" y="1670"/>
                      <a:pt x="24434" y="1670"/>
                      <a:pt x="24435" y="1670"/>
                    </a:cubicBezTo>
                    <a:cubicBezTo>
                      <a:pt x="24417" y="1528"/>
                      <a:pt x="24394" y="1388"/>
                      <a:pt x="24359" y="1248"/>
                    </a:cubicBezTo>
                    <a:cubicBezTo>
                      <a:pt x="22482" y="2486"/>
                      <a:pt x="20266" y="3378"/>
                      <a:pt x="18229" y="4324"/>
                    </a:cubicBezTo>
                    <a:cubicBezTo>
                      <a:pt x="16243" y="5246"/>
                      <a:pt x="14233" y="6163"/>
                      <a:pt x="12164" y="6893"/>
                    </a:cubicBezTo>
                    <a:cubicBezTo>
                      <a:pt x="12159" y="6895"/>
                      <a:pt x="12155" y="6895"/>
                      <a:pt x="12150" y="6895"/>
                    </a:cubicBezTo>
                    <a:cubicBezTo>
                      <a:pt x="12107" y="6895"/>
                      <a:pt x="12082" y="6826"/>
                      <a:pt x="12128" y="6805"/>
                    </a:cubicBezTo>
                    <a:cubicBezTo>
                      <a:pt x="14209" y="5857"/>
                      <a:pt x="16329" y="4998"/>
                      <a:pt x="18405" y="4034"/>
                    </a:cubicBezTo>
                    <a:cubicBezTo>
                      <a:pt x="20386" y="3113"/>
                      <a:pt x="22301" y="1956"/>
                      <a:pt x="24317" y="1127"/>
                    </a:cubicBezTo>
                    <a:cubicBezTo>
                      <a:pt x="24320" y="1125"/>
                      <a:pt x="24323" y="1125"/>
                      <a:pt x="24325" y="1125"/>
                    </a:cubicBezTo>
                    <a:cubicBezTo>
                      <a:pt x="24300" y="1035"/>
                      <a:pt x="24271" y="945"/>
                      <a:pt x="24239" y="858"/>
                    </a:cubicBezTo>
                    <a:lnTo>
                      <a:pt x="24237" y="858"/>
                    </a:lnTo>
                    <a:cubicBezTo>
                      <a:pt x="24237" y="858"/>
                      <a:pt x="24236" y="858"/>
                      <a:pt x="24236" y="858"/>
                    </a:cubicBezTo>
                    <a:cubicBezTo>
                      <a:pt x="24212" y="858"/>
                      <a:pt x="24208" y="826"/>
                      <a:pt x="24223" y="814"/>
                    </a:cubicBezTo>
                    <a:cubicBezTo>
                      <a:pt x="24131" y="578"/>
                      <a:pt x="24016" y="348"/>
                      <a:pt x="23870" y="131"/>
                    </a:cubicBezTo>
                    <a:cubicBezTo>
                      <a:pt x="23764" y="106"/>
                      <a:pt x="23661" y="64"/>
                      <a:pt x="23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4149425" y="812475"/>
                <a:ext cx="27750" cy="98275"/>
              </a:xfrm>
              <a:custGeom>
                <a:avLst/>
                <a:gdLst/>
                <a:ahLst/>
                <a:cxnLst/>
                <a:rect l="l" t="t" r="r" b="b"/>
                <a:pathLst>
                  <a:path w="1110" h="3931" extrusionOk="0">
                    <a:moveTo>
                      <a:pt x="188" y="0"/>
                    </a:moveTo>
                    <a:cubicBezTo>
                      <a:pt x="125" y="14"/>
                      <a:pt x="63" y="26"/>
                      <a:pt x="1" y="30"/>
                    </a:cubicBezTo>
                    <a:cubicBezTo>
                      <a:pt x="770" y="1144"/>
                      <a:pt x="823" y="2678"/>
                      <a:pt x="275" y="3930"/>
                    </a:cubicBezTo>
                    <a:cubicBezTo>
                      <a:pt x="565" y="3492"/>
                      <a:pt x="810" y="3027"/>
                      <a:pt x="918" y="2510"/>
                    </a:cubicBezTo>
                    <a:cubicBezTo>
                      <a:pt x="1110" y="1591"/>
                      <a:pt x="784" y="689"/>
                      <a:pt x="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8"/>
              <p:cNvSpPr/>
              <p:nvPr/>
            </p:nvSpPr>
            <p:spPr>
              <a:xfrm>
                <a:off x="4164775" y="901450"/>
                <a:ext cx="4600" cy="9075"/>
              </a:xfrm>
              <a:custGeom>
                <a:avLst/>
                <a:gdLst/>
                <a:ahLst/>
                <a:cxnLst/>
                <a:rect l="l" t="t" r="r" b="b"/>
                <a:pathLst>
                  <a:path w="184" h="363" extrusionOk="0">
                    <a:moveTo>
                      <a:pt x="183" y="1"/>
                    </a:moveTo>
                    <a:cubicBezTo>
                      <a:pt x="127" y="122"/>
                      <a:pt x="66" y="243"/>
                      <a:pt x="1" y="363"/>
                    </a:cubicBezTo>
                    <a:cubicBezTo>
                      <a:pt x="41" y="306"/>
                      <a:pt x="83" y="249"/>
                      <a:pt x="127" y="194"/>
                    </a:cubicBezTo>
                    <a:cubicBezTo>
                      <a:pt x="133" y="174"/>
                      <a:pt x="139" y="153"/>
                      <a:pt x="146" y="133"/>
                    </a:cubicBezTo>
                    <a:cubicBezTo>
                      <a:pt x="148" y="122"/>
                      <a:pt x="150" y="111"/>
                      <a:pt x="152" y="101"/>
                    </a:cubicBezTo>
                    <a:cubicBezTo>
                      <a:pt x="163" y="67"/>
                      <a:pt x="173" y="33"/>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4" name="Google Shape;2684;p48"/>
            <p:cNvSpPr/>
            <p:nvPr/>
          </p:nvSpPr>
          <p:spPr>
            <a:xfrm>
              <a:off x="4159950" y="809025"/>
              <a:ext cx="5050" cy="6875"/>
            </a:xfrm>
            <a:custGeom>
              <a:avLst/>
              <a:gdLst/>
              <a:ahLst/>
              <a:cxnLst/>
              <a:rect l="l" t="t" r="r" b="b"/>
              <a:pathLst>
                <a:path w="202" h="275" extrusionOk="0">
                  <a:moveTo>
                    <a:pt x="106" y="0"/>
                  </a:moveTo>
                  <a:cubicBezTo>
                    <a:pt x="71" y="21"/>
                    <a:pt x="36" y="41"/>
                    <a:pt x="0" y="57"/>
                  </a:cubicBezTo>
                  <a:cubicBezTo>
                    <a:pt x="73" y="127"/>
                    <a:pt x="140" y="200"/>
                    <a:pt x="202" y="275"/>
                  </a:cubicBezTo>
                  <a:cubicBezTo>
                    <a:pt x="168" y="186"/>
                    <a:pt x="136" y="94"/>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8"/>
            <p:cNvSpPr/>
            <p:nvPr/>
          </p:nvSpPr>
          <p:spPr>
            <a:xfrm>
              <a:off x="3545100" y="373850"/>
              <a:ext cx="662100" cy="849350"/>
            </a:xfrm>
            <a:custGeom>
              <a:avLst/>
              <a:gdLst/>
              <a:ahLst/>
              <a:cxnLst/>
              <a:rect l="l" t="t" r="r" b="b"/>
              <a:pathLst>
                <a:path w="26484" h="33974" extrusionOk="0">
                  <a:moveTo>
                    <a:pt x="24700" y="17407"/>
                  </a:moveTo>
                  <a:cubicBezTo>
                    <a:pt x="24730" y="17501"/>
                    <a:pt x="24762" y="17593"/>
                    <a:pt x="24796" y="17682"/>
                  </a:cubicBezTo>
                  <a:cubicBezTo>
                    <a:pt x="24734" y="17607"/>
                    <a:pt x="24667" y="17534"/>
                    <a:pt x="24594" y="17464"/>
                  </a:cubicBezTo>
                  <a:cubicBezTo>
                    <a:pt x="24630" y="17448"/>
                    <a:pt x="24665" y="17428"/>
                    <a:pt x="24700" y="17407"/>
                  </a:cubicBezTo>
                  <a:close/>
                  <a:moveTo>
                    <a:pt x="25241" y="17061"/>
                  </a:moveTo>
                  <a:lnTo>
                    <a:pt x="25241" y="17061"/>
                  </a:lnTo>
                  <a:cubicBezTo>
                    <a:pt x="25503" y="17226"/>
                    <a:pt x="25690" y="17474"/>
                    <a:pt x="25817" y="17766"/>
                  </a:cubicBezTo>
                  <a:cubicBezTo>
                    <a:pt x="25801" y="17739"/>
                    <a:pt x="25783" y="17712"/>
                    <a:pt x="25766" y="17685"/>
                  </a:cubicBezTo>
                  <a:cubicBezTo>
                    <a:pt x="25753" y="17659"/>
                    <a:pt x="25743" y="17633"/>
                    <a:pt x="25730" y="17607"/>
                  </a:cubicBezTo>
                  <a:cubicBezTo>
                    <a:pt x="25707" y="17559"/>
                    <a:pt x="25675" y="17525"/>
                    <a:pt x="25637" y="17502"/>
                  </a:cubicBezTo>
                  <a:cubicBezTo>
                    <a:pt x="25521" y="17346"/>
                    <a:pt x="25388" y="17200"/>
                    <a:pt x="25241" y="17061"/>
                  </a:cubicBezTo>
                  <a:close/>
                  <a:moveTo>
                    <a:pt x="25314" y="18646"/>
                  </a:moveTo>
                  <a:cubicBezTo>
                    <a:pt x="25334" y="18673"/>
                    <a:pt x="25353" y="18701"/>
                    <a:pt x="25373" y="18729"/>
                  </a:cubicBezTo>
                  <a:cubicBezTo>
                    <a:pt x="25383" y="18787"/>
                    <a:pt x="25390" y="18843"/>
                    <a:pt x="25398" y="18902"/>
                  </a:cubicBezTo>
                  <a:cubicBezTo>
                    <a:pt x="25395" y="18946"/>
                    <a:pt x="25392" y="18991"/>
                    <a:pt x="25390" y="19035"/>
                  </a:cubicBezTo>
                  <a:cubicBezTo>
                    <a:pt x="25375" y="18904"/>
                    <a:pt x="25350" y="18775"/>
                    <a:pt x="25314" y="18646"/>
                  </a:cubicBezTo>
                  <a:close/>
                  <a:moveTo>
                    <a:pt x="24970" y="21105"/>
                  </a:moveTo>
                  <a:lnTo>
                    <a:pt x="24970" y="21105"/>
                  </a:lnTo>
                  <a:cubicBezTo>
                    <a:pt x="24961" y="21137"/>
                    <a:pt x="24950" y="21171"/>
                    <a:pt x="24939" y="21205"/>
                  </a:cubicBezTo>
                  <a:cubicBezTo>
                    <a:pt x="24937" y="21215"/>
                    <a:pt x="24935" y="21226"/>
                    <a:pt x="24933" y="21237"/>
                  </a:cubicBezTo>
                  <a:cubicBezTo>
                    <a:pt x="24926" y="21257"/>
                    <a:pt x="24920" y="21278"/>
                    <a:pt x="24914" y="21298"/>
                  </a:cubicBezTo>
                  <a:cubicBezTo>
                    <a:pt x="24872" y="21353"/>
                    <a:pt x="24830" y="21410"/>
                    <a:pt x="24788" y="21467"/>
                  </a:cubicBezTo>
                  <a:cubicBezTo>
                    <a:pt x="24853" y="21347"/>
                    <a:pt x="24914" y="21226"/>
                    <a:pt x="24970" y="21105"/>
                  </a:cubicBezTo>
                  <a:close/>
                  <a:moveTo>
                    <a:pt x="24361" y="17545"/>
                  </a:moveTo>
                  <a:cubicBezTo>
                    <a:pt x="24957" y="18234"/>
                    <a:pt x="25283" y="19136"/>
                    <a:pt x="25091" y="20055"/>
                  </a:cubicBezTo>
                  <a:cubicBezTo>
                    <a:pt x="24983" y="20573"/>
                    <a:pt x="24738" y="21037"/>
                    <a:pt x="24448" y="21475"/>
                  </a:cubicBezTo>
                  <a:cubicBezTo>
                    <a:pt x="24996" y="20223"/>
                    <a:pt x="24943" y="18689"/>
                    <a:pt x="24174" y="17575"/>
                  </a:cubicBezTo>
                  <a:cubicBezTo>
                    <a:pt x="24236" y="17571"/>
                    <a:pt x="24298" y="17559"/>
                    <a:pt x="24361" y="17545"/>
                  </a:cubicBezTo>
                  <a:close/>
                  <a:moveTo>
                    <a:pt x="0" y="0"/>
                  </a:moveTo>
                  <a:lnTo>
                    <a:pt x="0" y="501"/>
                  </a:lnTo>
                  <a:cubicBezTo>
                    <a:pt x="37" y="524"/>
                    <a:pt x="73" y="547"/>
                    <a:pt x="111" y="570"/>
                  </a:cubicBezTo>
                  <a:cubicBezTo>
                    <a:pt x="1407" y="1364"/>
                    <a:pt x="2706" y="2152"/>
                    <a:pt x="4008" y="2935"/>
                  </a:cubicBezTo>
                  <a:cubicBezTo>
                    <a:pt x="6614" y="4502"/>
                    <a:pt x="9232" y="6048"/>
                    <a:pt x="11865" y="7569"/>
                  </a:cubicBezTo>
                  <a:cubicBezTo>
                    <a:pt x="14498" y="9089"/>
                    <a:pt x="17147" y="10581"/>
                    <a:pt x="19805" y="12058"/>
                  </a:cubicBezTo>
                  <a:cubicBezTo>
                    <a:pt x="21975" y="13264"/>
                    <a:pt x="25068" y="14489"/>
                    <a:pt x="25922" y="17029"/>
                  </a:cubicBezTo>
                  <a:cubicBezTo>
                    <a:pt x="25742" y="16777"/>
                    <a:pt x="25509" y="16610"/>
                    <a:pt x="25212" y="16610"/>
                  </a:cubicBezTo>
                  <a:cubicBezTo>
                    <a:pt x="25168" y="16610"/>
                    <a:pt x="25122" y="16614"/>
                    <a:pt x="25075" y="16622"/>
                  </a:cubicBezTo>
                  <a:cubicBezTo>
                    <a:pt x="25047" y="16602"/>
                    <a:pt x="25014" y="16590"/>
                    <a:pt x="24980" y="16590"/>
                  </a:cubicBezTo>
                  <a:cubicBezTo>
                    <a:pt x="24952" y="16590"/>
                    <a:pt x="24923" y="16598"/>
                    <a:pt x="24895" y="16614"/>
                  </a:cubicBezTo>
                  <a:cubicBezTo>
                    <a:pt x="24781" y="16676"/>
                    <a:pt x="24757" y="16768"/>
                    <a:pt x="24682" y="16866"/>
                  </a:cubicBezTo>
                  <a:cubicBezTo>
                    <a:pt x="24601" y="16973"/>
                    <a:pt x="24488" y="17052"/>
                    <a:pt x="24362" y="17100"/>
                  </a:cubicBezTo>
                  <a:cubicBezTo>
                    <a:pt x="24263" y="17139"/>
                    <a:pt x="24159" y="17156"/>
                    <a:pt x="24055" y="17156"/>
                  </a:cubicBezTo>
                  <a:cubicBezTo>
                    <a:pt x="23897" y="17156"/>
                    <a:pt x="23739" y="17117"/>
                    <a:pt x="23598" y="17050"/>
                  </a:cubicBezTo>
                  <a:cubicBezTo>
                    <a:pt x="23572" y="17038"/>
                    <a:pt x="23547" y="17033"/>
                    <a:pt x="23524" y="17033"/>
                  </a:cubicBezTo>
                  <a:cubicBezTo>
                    <a:pt x="23475" y="17033"/>
                    <a:pt x="23432" y="17057"/>
                    <a:pt x="23406" y="17094"/>
                  </a:cubicBezTo>
                  <a:cubicBezTo>
                    <a:pt x="23303" y="17114"/>
                    <a:pt x="23199" y="17144"/>
                    <a:pt x="23097" y="17181"/>
                  </a:cubicBezTo>
                  <a:cubicBezTo>
                    <a:pt x="23070" y="17163"/>
                    <a:pt x="23037" y="17152"/>
                    <a:pt x="22999" y="17152"/>
                  </a:cubicBezTo>
                  <a:cubicBezTo>
                    <a:pt x="22982" y="17152"/>
                    <a:pt x="22965" y="17154"/>
                    <a:pt x="22946" y="17158"/>
                  </a:cubicBezTo>
                  <a:cubicBezTo>
                    <a:pt x="19128" y="18135"/>
                    <a:pt x="15350" y="19283"/>
                    <a:pt x="11552" y="20331"/>
                  </a:cubicBezTo>
                  <a:cubicBezTo>
                    <a:pt x="9702" y="20842"/>
                    <a:pt x="7854" y="21364"/>
                    <a:pt x="6007" y="21882"/>
                  </a:cubicBezTo>
                  <a:cubicBezTo>
                    <a:pt x="4136" y="22407"/>
                    <a:pt x="2209" y="22846"/>
                    <a:pt x="372" y="23487"/>
                  </a:cubicBezTo>
                  <a:cubicBezTo>
                    <a:pt x="363" y="23476"/>
                    <a:pt x="352" y="23466"/>
                    <a:pt x="340" y="23456"/>
                  </a:cubicBezTo>
                  <a:cubicBezTo>
                    <a:pt x="229" y="23378"/>
                    <a:pt x="114" y="23305"/>
                    <a:pt x="0" y="23229"/>
                  </a:cubicBezTo>
                  <a:lnTo>
                    <a:pt x="0" y="23687"/>
                  </a:lnTo>
                  <a:cubicBezTo>
                    <a:pt x="17" y="23694"/>
                    <a:pt x="31" y="23701"/>
                    <a:pt x="46" y="23708"/>
                  </a:cubicBezTo>
                  <a:cubicBezTo>
                    <a:pt x="35" y="23807"/>
                    <a:pt x="104" y="23912"/>
                    <a:pt x="225" y="23912"/>
                  </a:cubicBezTo>
                  <a:cubicBezTo>
                    <a:pt x="239" y="23912"/>
                    <a:pt x="254" y="23911"/>
                    <a:pt x="269" y="23908"/>
                  </a:cubicBezTo>
                  <a:cubicBezTo>
                    <a:pt x="2191" y="23513"/>
                    <a:pt x="4083" y="22875"/>
                    <a:pt x="5972" y="22345"/>
                  </a:cubicBezTo>
                  <a:cubicBezTo>
                    <a:pt x="7871" y="21813"/>
                    <a:pt x="9769" y="21284"/>
                    <a:pt x="11665" y="20743"/>
                  </a:cubicBezTo>
                  <a:cubicBezTo>
                    <a:pt x="14761" y="19863"/>
                    <a:pt x="17878" y="19044"/>
                    <a:pt x="20969" y="18146"/>
                  </a:cubicBezTo>
                  <a:lnTo>
                    <a:pt x="20969" y="18146"/>
                  </a:lnTo>
                  <a:cubicBezTo>
                    <a:pt x="17465" y="19545"/>
                    <a:pt x="14002" y="21045"/>
                    <a:pt x="10532" y="22533"/>
                  </a:cubicBezTo>
                  <a:cubicBezTo>
                    <a:pt x="8691" y="23322"/>
                    <a:pt x="6850" y="24112"/>
                    <a:pt x="5009" y="24900"/>
                  </a:cubicBezTo>
                  <a:cubicBezTo>
                    <a:pt x="4013" y="25326"/>
                    <a:pt x="3017" y="25755"/>
                    <a:pt x="2015" y="26169"/>
                  </a:cubicBezTo>
                  <a:cubicBezTo>
                    <a:pt x="1478" y="26392"/>
                    <a:pt x="698" y="26543"/>
                    <a:pt x="259" y="26960"/>
                  </a:cubicBezTo>
                  <a:cubicBezTo>
                    <a:pt x="249" y="26933"/>
                    <a:pt x="232" y="26909"/>
                    <a:pt x="199" y="26894"/>
                  </a:cubicBezTo>
                  <a:cubicBezTo>
                    <a:pt x="133" y="26861"/>
                    <a:pt x="67" y="26826"/>
                    <a:pt x="0" y="26794"/>
                  </a:cubicBezTo>
                  <a:lnTo>
                    <a:pt x="0" y="27114"/>
                  </a:lnTo>
                  <a:cubicBezTo>
                    <a:pt x="31" y="27126"/>
                    <a:pt x="61" y="27138"/>
                    <a:pt x="92" y="27149"/>
                  </a:cubicBezTo>
                  <a:cubicBezTo>
                    <a:pt x="103" y="27153"/>
                    <a:pt x="114" y="27156"/>
                    <a:pt x="125" y="27156"/>
                  </a:cubicBezTo>
                  <a:cubicBezTo>
                    <a:pt x="127" y="27175"/>
                    <a:pt x="134" y="27193"/>
                    <a:pt x="148" y="27210"/>
                  </a:cubicBezTo>
                  <a:cubicBezTo>
                    <a:pt x="822" y="28072"/>
                    <a:pt x="1039" y="29486"/>
                    <a:pt x="763" y="30699"/>
                  </a:cubicBezTo>
                  <a:cubicBezTo>
                    <a:pt x="510" y="30529"/>
                    <a:pt x="255" y="30362"/>
                    <a:pt x="0" y="30195"/>
                  </a:cubicBezTo>
                  <a:lnTo>
                    <a:pt x="0" y="30511"/>
                  </a:lnTo>
                  <a:cubicBezTo>
                    <a:pt x="234" y="30652"/>
                    <a:pt x="467" y="30794"/>
                    <a:pt x="702" y="30932"/>
                  </a:cubicBezTo>
                  <a:cubicBezTo>
                    <a:pt x="559" y="31432"/>
                    <a:pt x="325" y="31886"/>
                    <a:pt x="0" y="32239"/>
                  </a:cubicBezTo>
                  <a:lnTo>
                    <a:pt x="0" y="32776"/>
                  </a:lnTo>
                  <a:cubicBezTo>
                    <a:pt x="699" y="32331"/>
                    <a:pt x="1021" y="31528"/>
                    <a:pt x="1132" y="30714"/>
                  </a:cubicBezTo>
                  <a:cubicBezTo>
                    <a:pt x="1133" y="30714"/>
                    <a:pt x="1134" y="30715"/>
                    <a:pt x="1135" y="30715"/>
                  </a:cubicBezTo>
                  <a:cubicBezTo>
                    <a:pt x="1136" y="30715"/>
                    <a:pt x="1137" y="30714"/>
                    <a:pt x="1138" y="30714"/>
                  </a:cubicBezTo>
                  <a:cubicBezTo>
                    <a:pt x="2574" y="30312"/>
                    <a:pt x="3954" y="29566"/>
                    <a:pt x="5317" y="28970"/>
                  </a:cubicBezTo>
                  <a:cubicBezTo>
                    <a:pt x="6787" y="28327"/>
                    <a:pt x="8253" y="27675"/>
                    <a:pt x="9715" y="27013"/>
                  </a:cubicBezTo>
                  <a:cubicBezTo>
                    <a:pt x="12635" y="25689"/>
                    <a:pt x="15558" y="24358"/>
                    <a:pt x="18406" y="22883"/>
                  </a:cubicBezTo>
                  <a:cubicBezTo>
                    <a:pt x="18459" y="22855"/>
                    <a:pt x="18426" y="22785"/>
                    <a:pt x="18376" y="22785"/>
                  </a:cubicBezTo>
                  <a:cubicBezTo>
                    <a:pt x="18369" y="22785"/>
                    <a:pt x="18361" y="22787"/>
                    <a:pt x="18352" y="22791"/>
                  </a:cubicBezTo>
                  <a:cubicBezTo>
                    <a:pt x="15479" y="24104"/>
                    <a:pt x="12637" y="25487"/>
                    <a:pt x="9760" y="26794"/>
                  </a:cubicBezTo>
                  <a:cubicBezTo>
                    <a:pt x="8344" y="27436"/>
                    <a:pt x="6925" y="28069"/>
                    <a:pt x="5501" y="28691"/>
                  </a:cubicBezTo>
                  <a:cubicBezTo>
                    <a:pt x="4067" y="29318"/>
                    <a:pt x="2507" y="29823"/>
                    <a:pt x="1147" y="30602"/>
                  </a:cubicBezTo>
                  <a:cubicBezTo>
                    <a:pt x="1163" y="30457"/>
                    <a:pt x="1174" y="30315"/>
                    <a:pt x="1178" y="30173"/>
                  </a:cubicBezTo>
                  <a:cubicBezTo>
                    <a:pt x="1184" y="30016"/>
                    <a:pt x="1186" y="29857"/>
                    <a:pt x="1186" y="29694"/>
                  </a:cubicBezTo>
                  <a:cubicBezTo>
                    <a:pt x="1192" y="29692"/>
                    <a:pt x="1196" y="29688"/>
                    <a:pt x="1201" y="29682"/>
                  </a:cubicBezTo>
                  <a:cubicBezTo>
                    <a:pt x="1683" y="29125"/>
                    <a:pt x="2877" y="28873"/>
                    <a:pt x="3565" y="28571"/>
                  </a:cubicBezTo>
                  <a:cubicBezTo>
                    <a:pt x="4425" y="28189"/>
                    <a:pt x="5277" y="27790"/>
                    <a:pt x="6119" y="27374"/>
                  </a:cubicBezTo>
                  <a:cubicBezTo>
                    <a:pt x="7760" y="26562"/>
                    <a:pt x="9391" y="25716"/>
                    <a:pt x="10957" y="24767"/>
                  </a:cubicBezTo>
                  <a:cubicBezTo>
                    <a:pt x="10997" y="24741"/>
                    <a:pt x="10973" y="24685"/>
                    <a:pt x="10934" y="24685"/>
                  </a:cubicBezTo>
                  <a:cubicBezTo>
                    <a:pt x="10927" y="24685"/>
                    <a:pt x="10920" y="24687"/>
                    <a:pt x="10912" y="24691"/>
                  </a:cubicBezTo>
                  <a:cubicBezTo>
                    <a:pt x="9161" y="25623"/>
                    <a:pt x="7418" y="26560"/>
                    <a:pt x="5620" y="27398"/>
                  </a:cubicBezTo>
                  <a:cubicBezTo>
                    <a:pt x="4767" y="27797"/>
                    <a:pt x="3910" y="28184"/>
                    <a:pt x="3047" y="28562"/>
                  </a:cubicBezTo>
                  <a:cubicBezTo>
                    <a:pt x="2539" y="28787"/>
                    <a:pt x="1538" y="28994"/>
                    <a:pt x="1182" y="29494"/>
                  </a:cubicBezTo>
                  <a:cubicBezTo>
                    <a:pt x="1167" y="29018"/>
                    <a:pt x="1111" y="28538"/>
                    <a:pt x="959" y="28100"/>
                  </a:cubicBezTo>
                  <a:lnTo>
                    <a:pt x="959" y="28100"/>
                  </a:lnTo>
                  <a:cubicBezTo>
                    <a:pt x="972" y="28113"/>
                    <a:pt x="988" y="28122"/>
                    <a:pt x="1007" y="28122"/>
                  </a:cubicBezTo>
                  <a:cubicBezTo>
                    <a:pt x="1015" y="28122"/>
                    <a:pt x="1024" y="28120"/>
                    <a:pt x="1033" y="28116"/>
                  </a:cubicBezTo>
                  <a:cubicBezTo>
                    <a:pt x="2841" y="27401"/>
                    <a:pt x="4582" y="26491"/>
                    <a:pt x="6355" y="25690"/>
                  </a:cubicBezTo>
                  <a:cubicBezTo>
                    <a:pt x="8279" y="24821"/>
                    <a:pt x="10209" y="23962"/>
                    <a:pt x="12128" y="23080"/>
                  </a:cubicBezTo>
                  <a:cubicBezTo>
                    <a:pt x="15922" y="21334"/>
                    <a:pt x="19809" y="19740"/>
                    <a:pt x="23534" y="17847"/>
                  </a:cubicBezTo>
                  <a:cubicBezTo>
                    <a:pt x="23567" y="17831"/>
                    <a:pt x="23550" y="17777"/>
                    <a:pt x="23516" y="17777"/>
                  </a:cubicBezTo>
                  <a:cubicBezTo>
                    <a:pt x="23513" y="17777"/>
                    <a:pt x="23509" y="17778"/>
                    <a:pt x="23505" y="17779"/>
                  </a:cubicBezTo>
                  <a:cubicBezTo>
                    <a:pt x="19718" y="19305"/>
                    <a:pt x="16051" y="21141"/>
                    <a:pt x="12325" y="22807"/>
                  </a:cubicBezTo>
                  <a:cubicBezTo>
                    <a:pt x="10443" y="23648"/>
                    <a:pt x="8572" y="24515"/>
                    <a:pt x="6697" y="25371"/>
                  </a:cubicBezTo>
                  <a:cubicBezTo>
                    <a:pt x="4797" y="26239"/>
                    <a:pt x="2827" y="27006"/>
                    <a:pt x="970" y="27963"/>
                  </a:cubicBezTo>
                  <a:cubicBezTo>
                    <a:pt x="944" y="27976"/>
                    <a:pt x="933" y="27999"/>
                    <a:pt x="931" y="28022"/>
                  </a:cubicBezTo>
                  <a:cubicBezTo>
                    <a:pt x="809" y="27697"/>
                    <a:pt x="632" y="27395"/>
                    <a:pt x="376" y="27137"/>
                  </a:cubicBezTo>
                  <a:cubicBezTo>
                    <a:pt x="998" y="27130"/>
                    <a:pt x="1706" y="26690"/>
                    <a:pt x="2250" y="26465"/>
                  </a:cubicBezTo>
                  <a:cubicBezTo>
                    <a:pt x="3093" y="26118"/>
                    <a:pt x="3929" y="25754"/>
                    <a:pt x="4764" y="25391"/>
                  </a:cubicBezTo>
                  <a:cubicBezTo>
                    <a:pt x="6650" y="24576"/>
                    <a:pt x="8535" y="23762"/>
                    <a:pt x="10420" y="22948"/>
                  </a:cubicBezTo>
                  <a:cubicBezTo>
                    <a:pt x="14189" y="21320"/>
                    <a:pt x="17966" y="19709"/>
                    <a:pt x="21683" y="17974"/>
                  </a:cubicBezTo>
                  <a:cubicBezTo>
                    <a:pt x="21702" y="17966"/>
                    <a:pt x="21709" y="17948"/>
                    <a:pt x="21709" y="17931"/>
                  </a:cubicBezTo>
                  <a:cubicBezTo>
                    <a:pt x="22155" y="17798"/>
                    <a:pt x="22603" y="17664"/>
                    <a:pt x="23047" y="17528"/>
                  </a:cubicBezTo>
                  <a:cubicBezTo>
                    <a:pt x="23066" y="17522"/>
                    <a:pt x="23083" y="17514"/>
                    <a:pt x="23097" y="17505"/>
                  </a:cubicBezTo>
                  <a:cubicBezTo>
                    <a:pt x="23148" y="17499"/>
                    <a:pt x="23198" y="17493"/>
                    <a:pt x="23249" y="17488"/>
                  </a:cubicBezTo>
                  <a:cubicBezTo>
                    <a:pt x="23357" y="17479"/>
                    <a:pt x="23467" y="17457"/>
                    <a:pt x="23572" y="17422"/>
                  </a:cubicBezTo>
                  <a:cubicBezTo>
                    <a:pt x="23661" y="17486"/>
                    <a:pt x="23764" y="17528"/>
                    <a:pt x="23870" y="17552"/>
                  </a:cubicBezTo>
                  <a:cubicBezTo>
                    <a:pt x="24016" y="17770"/>
                    <a:pt x="24131" y="17998"/>
                    <a:pt x="24223" y="18235"/>
                  </a:cubicBezTo>
                  <a:cubicBezTo>
                    <a:pt x="24208" y="18248"/>
                    <a:pt x="24212" y="18280"/>
                    <a:pt x="24237" y="18280"/>
                  </a:cubicBezTo>
                  <a:lnTo>
                    <a:pt x="24239" y="18280"/>
                  </a:lnTo>
                  <a:cubicBezTo>
                    <a:pt x="24271" y="18367"/>
                    <a:pt x="24300" y="18457"/>
                    <a:pt x="24325" y="18546"/>
                  </a:cubicBezTo>
                  <a:cubicBezTo>
                    <a:pt x="24323" y="18547"/>
                    <a:pt x="24320" y="18547"/>
                    <a:pt x="24317" y="18549"/>
                  </a:cubicBezTo>
                  <a:cubicBezTo>
                    <a:pt x="22301" y="19378"/>
                    <a:pt x="20386" y="20535"/>
                    <a:pt x="18405" y="21456"/>
                  </a:cubicBezTo>
                  <a:cubicBezTo>
                    <a:pt x="16329" y="22420"/>
                    <a:pt x="14209" y="23279"/>
                    <a:pt x="12128" y="24227"/>
                  </a:cubicBezTo>
                  <a:cubicBezTo>
                    <a:pt x="12082" y="24247"/>
                    <a:pt x="12107" y="24317"/>
                    <a:pt x="12150" y="24317"/>
                  </a:cubicBezTo>
                  <a:cubicBezTo>
                    <a:pt x="12155" y="24317"/>
                    <a:pt x="12159" y="24317"/>
                    <a:pt x="12164" y="24315"/>
                  </a:cubicBezTo>
                  <a:cubicBezTo>
                    <a:pt x="14232" y="23585"/>
                    <a:pt x="16241" y="22668"/>
                    <a:pt x="18229" y="21746"/>
                  </a:cubicBezTo>
                  <a:cubicBezTo>
                    <a:pt x="20266" y="20800"/>
                    <a:pt x="22482" y="19906"/>
                    <a:pt x="24359" y="18670"/>
                  </a:cubicBezTo>
                  <a:cubicBezTo>
                    <a:pt x="24394" y="18810"/>
                    <a:pt x="24417" y="18950"/>
                    <a:pt x="24435" y="19092"/>
                  </a:cubicBezTo>
                  <a:cubicBezTo>
                    <a:pt x="24434" y="19092"/>
                    <a:pt x="24432" y="19091"/>
                    <a:pt x="24431" y="19091"/>
                  </a:cubicBezTo>
                  <a:cubicBezTo>
                    <a:pt x="22992" y="19578"/>
                    <a:pt x="21615" y="20397"/>
                    <a:pt x="20248" y="21060"/>
                  </a:cubicBezTo>
                  <a:cubicBezTo>
                    <a:pt x="18820" y="21752"/>
                    <a:pt x="17393" y="22446"/>
                    <a:pt x="15965" y="23138"/>
                  </a:cubicBezTo>
                  <a:cubicBezTo>
                    <a:pt x="13065" y="24546"/>
                    <a:pt x="10138" y="25911"/>
                    <a:pt x="7277" y="27394"/>
                  </a:cubicBezTo>
                  <a:cubicBezTo>
                    <a:pt x="7227" y="27421"/>
                    <a:pt x="7258" y="27487"/>
                    <a:pt x="7305" y="27487"/>
                  </a:cubicBezTo>
                  <a:cubicBezTo>
                    <a:pt x="7313" y="27487"/>
                    <a:pt x="7320" y="27486"/>
                    <a:pt x="7328" y="27482"/>
                  </a:cubicBezTo>
                  <a:cubicBezTo>
                    <a:pt x="10221" y="26174"/>
                    <a:pt x="13061" y="24745"/>
                    <a:pt x="15917" y="23360"/>
                  </a:cubicBezTo>
                  <a:cubicBezTo>
                    <a:pt x="17299" y="22689"/>
                    <a:pt x="18681" y="22020"/>
                    <a:pt x="20064" y="21349"/>
                  </a:cubicBezTo>
                  <a:cubicBezTo>
                    <a:pt x="21507" y="20650"/>
                    <a:pt x="23096" y="20043"/>
                    <a:pt x="24443" y="19169"/>
                  </a:cubicBezTo>
                  <a:lnTo>
                    <a:pt x="24443" y="19169"/>
                  </a:lnTo>
                  <a:cubicBezTo>
                    <a:pt x="24474" y="19463"/>
                    <a:pt x="24474" y="19763"/>
                    <a:pt x="24434" y="20066"/>
                  </a:cubicBezTo>
                  <a:cubicBezTo>
                    <a:pt x="24304" y="21019"/>
                    <a:pt x="23794" y="21710"/>
                    <a:pt x="23376" y="22541"/>
                  </a:cubicBezTo>
                  <a:cubicBezTo>
                    <a:pt x="23375" y="22545"/>
                    <a:pt x="23375" y="22547"/>
                    <a:pt x="23373" y="22550"/>
                  </a:cubicBezTo>
                  <a:cubicBezTo>
                    <a:pt x="23215" y="22710"/>
                    <a:pt x="23096" y="22944"/>
                    <a:pt x="23125" y="23149"/>
                  </a:cubicBezTo>
                  <a:cubicBezTo>
                    <a:pt x="23111" y="23152"/>
                    <a:pt x="23097" y="23155"/>
                    <a:pt x="23084" y="23159"/>
                  </a:cubicBezTo>
                  <a:cubicBezTo>
                    <a:pt x="21674" y="23659"/>
                    <a:pt x="20294" y="24263"/>
                    <a:pt x="18918" y="24865"/>
                  </a:cubicBezTo>
                  <a:cubicBezTo>
                    <a:pt x="18160" y="25183"/>
                    <a:pt x="17406" y="25509"/>
                    <a:pt x="16654" y="25838"/>
                  </a:cubicBezTo>
                  <a:cubicBezTo>
                    <a:pt x="14915" y="26573"/>
                    <a:pt x="13176" y="27308"/>
                    <a:pt x="11438" y="28043"/>
                  </a:cubicBezTo>
                  <a:cubicBezTo>
                    <a:pt x="9488" y="28868"/>
                    <a:pt x="7537" y="29692"/>
                    <a:pt x="5588" y="30519"/>
                  </a:cubicBezTo>
                  <a:cubicBezTo>
                    <a:pt x="4639" y="30924"/>
                    <a:pt x="3691" y="31332"/>
                    <a:pt x="2743" y="31739"/>
                  </a:cubicBezTo>
                  <a:cubicBezTo>
                    <a:pt x="1849" y="32122"/>
                    <a:pt x="839" y="32449"/>
                    <a:pt x="0" y="32970"/>
                  </a:cubicBezTo>
                  <a:lnTo>
                    <a:pt x="0" y="33973"/>
                  </a:lnTo>
                  <a:cubicBezTo>
                    <a:pt x="30" y="33961"/>
                    <a:pt x="58" y="33950"/>
                    <a:pt x="87" y="33939"/>
                  </a:cubicBezTo>
                  <a:cubicBezTo>
                    <a:pt x="330" y="33842"/>
                    <a:pt x="620" y="33734"/>
                    <a:pt x="763" y="33505"/>
                  </a:cubicBezTo>
                  <a:cubicBezTo>
                    <a:pt x="4046" y="32066"/>
                    <a:pt x="7301" y="30560"/>
                    <a:pt x="10579" y="29107"/>
                  </a:cubicBezTo>
                  <a:cubicBezTo>
                    <a:pt x="10948" y="28951"/>
                    <a:pt x="11319" y="28795"/>
                    <a:pt x="11688" y="28640"/>
                  </a:cubicBezTo>
                  <a:cubicBezTo>
                    <a:pt x="13571" y="27846"/>
                    <a:pt x="15452" y="27051"/>
                    <a:pt x="17333" y="26255"/>
                  </a:cubicBezTo>
                  <a:cubicBezTo>
                    <a:pt x="19325" y="25416"/>
                    <a:pt x="21372" y="24652"/>
                    <a:pt x="23310" y="23693"/>
                  </a:cubicBezTo>
                  <a:cubicBezTo>
                    <a:pt x="23404" y="23647"/>
                    <a:pt x="23446" y="23563"/>
                    <a:pt x="23450" y="23475"/>
                  </a:cubicBezTo>
                  <a:cubicBezTo>
                    <a:pt x="23610" y="23314"/>
                    <a:pt x="23776" y="23174"/>
                    <a:pt x="23986" y="23075"/>
                  </a:cubicBezTo>
                  <a:cubicBezTo>
                    <a:pt x="24104" y="23018"/>
                    <a:pt x="24248" y="22996"/>
                    <a:pt x="24378" y="22954"/>
                  </a:cubicBezTo>
                  <a:cubicBezTo>
                    <a:pt x="24415" y="23026"/>
                    <a:pt x="24495" y="23078"/>
                    <a:pt x="24581" y="23078"/>
                  </a:cubicBezTo>
                  <a:cubicBezTo>
                    <a:pt x="24628" y="23078"/>
                    <a:pt x="24676" y="23063"/>
                    <a:pt x="24720" y="23027"/>
                  </a:cubicBezTo>
                  <a:cubicBezTo>
                    <a:pt x="25621" y="22305"/>
                    <a:pt x="26201" y="21219"/>
                    <a:pt x="26402" y="20082"/>
                  </a:cubicBezTo>
                  <a:cubicBezTo>
                    <a:pt x="26405" y="20073"/>
                    <a:pt x="26409" y="20065"/>
                    <a:pt x="26412" y="20055"/>
                  </a:cubicBezTo>
                  <a:cubicBezTo>
                    <a:pt x="26424" y="20015"/>
                    <a:pt x="26428" y="19978"/>
                    <a:pt x="26425" y="19944"/>
                  </a:cubicBezTo>
                  <a:cubicBezTo>
                    <a:pt x="26462" y="19697"/>
                    <a:pt x="26482" y="19447"/>
                    <a:pt x="26484" y="19199"/>
                  </a:cubicBezTo>
                  <a:cubicBezTo>
                    <a:pt x="26484" y="18892"/>
                    <a:pt x="26435" y="18381"/>
                    <a:pt x="26301" y="17893"/>
                  </a:cubicBezTo>
                  <a:cubicBezTo>
                    <a:pt x="26367" y="17875"/>
                    <a:pt x="26424" y="17827"/>
                    <a:pt x="26415" y="17748"/>
                  </a:cubicBezTo>
                  <a:cubicBezTo>
                    <a:pt x="26169" y="15575"/>
                    <a:pt x="24473" y="14209"/>
                    <a:pt x="22688" y="13180"/>
                  </a:cubicBezTo>
                  <a:cubicBezTo>
                    <a:pt x="20358" y="11837"/>
                    <a:pt x="17982" y="10570"/>
                    <a:pt x="15642" y="9239"/>
                  </a:cubicBezTo>
                  <a:cubicBezTo>
                    <a:pt x="10842" y="6508"/>
                    <a:pt x="6079" y="3711"/>
                    <a:pt x="1362" y="836"/>
                  </a:cubicBezTo>
                  <a:cubicBezTo>
                    <a:pt x="908" y="559"/>
                    <a:pt x="455" y="27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8"/>
            <p:cNvSpPr/>
            <p:nvPr/>
          </p:nvSpPr>
          <p:spPr>
            <a:xfrm>
              <a:off x="3545100" y="415125"/>
              <a:ext cx="574975" cy="331525"/>
            </a:xfrm>
            <a:custGeom>
              <a:avLst/>
              <a:gdLst/>
              <a:ahLst/>
              <a:cxnLst/>
              <a:rect l="l" t="t" r="r" b="b"/>
              <a:pathLst>
                <a:path w="22999" h="13261" extrusionOk="0">
                  <a:moveTo>
                    <a:pt x="0" y="1"/>
                  </a:moveTo>
                  <a:lnTo>
                    <a:pt x="0" y="286"/>
                  </a:lnTo>
                  <a:cubicBezTo>
                    <a:pt x="749" y="740"/>
                    <a:pt x="1499" y="1193"/>
                    <a:pt x="2250" y="1642"/>
                  </a:cubicBezTo>
                  <a:cubicBezTo>
                    <a:pt x="4501" y="2987"/>
                    <a:pt x="6764" y="4309"/>
                    <a:pt x="9036" y="5617"/>
                  </a:cubicBezTo>
                  <a:cubicBezTo>
                    <a:pt x="13576" y="8229"/>
                    <a:pt x="18121" y="10868"/>
                    <a:pt x="22788" y="13248"/>
                  </a:cubicBezTo>
                  <a:cubicBezTo>
                    <a:pt x="22805" y="13257"/>
                    <a:pt x="22823" y="13261"/>
                    <a:pt x="22839" y="13261"/>
                  </a:cubicBezTo>
                  <a:cubicBezTo>
                    <a:pt x="22936" y="13261"/>
                    <a:pt x="22999" y="13122"/>
                    <a:pt x="22896" y="13064"/>
                  </a:cubicBezTo>
                  <a:cubicBezTo>
                    <a:pt x="18335" y="10481"/>
                    <a:pt x="13706" y="8018"/>
                    <a:pt x="9163" y="5399"/>
                  </a:cubicBezTo>
                  <a:cubicBezTo>
                    <a:pt x="6893" y="4089"/>
                    <a:pt x="4633" y="2761"/>
                    <a:pt x="2380" y="1422"/>
                  </a:cubicBezTo>
                  <a:cubicBezTo>
                    <a:pt x="1585" y="950"/>
                    <a:pt x="793" y="47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8"/>
            <p:cNvSpPr/>
            <p:nvPr/>
          </p:nvSpPr>
          <p:spPr>
            <a:xfrm>
              <a:off x="3685925" y="829025"/>
              <a:ext cx="461150" cy="205650"/>
            </a:xfrm>
            <a:custGeom>
              <a:avLst/>
              <a:gdLst/>
              <a:ahLst/>
              <a:cxnLst/>
              <a:rect l="l" t="t" r="r" b="b"/>
              <a:pathLst>
                <a:path w="18446" h="8226" extrusionOk="0">
                  <a:moveTo>
                    <a:pt x="18351" y="1"/>
                  </a:moveTo>
                  <a:cubicBezTo>
                    <a:pt x="18344" y="1"/>
                    <a:pt x="18337" y="2"/>
                    <a:pt x="18329" y="5"/>
                  </a:cubicBezTo>
                  <a:cubicBezTo>
                    <a:pt x="16859" y="536"/>
                    <a:pt x="15440" y="1265"/>
                    <a:pt x="14012" y="1900"/>
                  </a:cubicBezTo>
                  <a:cubicBezTo>
                    <a:pt x="12489" y="2576"/>
                    <a:pt x="10969" y="3256"/>
                    <a:pt x="9445" y="3928"/>
                  </a:cubicBezTo>
                  <a:cubicBezTo>
                    <a:pt x="6319" y="5307"/>
                    <a:pt x="3113" y="6578"/>
                    <a:pt x="55" y="8108"/>
                  </a:cubicBezTo>
                  <a:cubicBezTo>
                    <a:pt x="1" y="8136"/>
                    <a:pt x="30" y="8225"/>
                    <a:pt x="84" y="8225"/>
                  </a:cubicBezTo>
                  <a:cubicBezTo>
                    <a:pt x="90" y="8225"/>
                    <a:pt x="97" y="8224"/>
                    <a:pt x="104" y="8222"/>
                  </a:cubicBezTo>
                  <a:cubicBezTo>
                    <a:pt x="3202" y="7019"/>
                    <a:pt x="6217" y="5548"/>
                    <a:pt x="9251" y="4192"/>
                  </a:cubicBezTo>
                  <a:cubicBezTo>
                    <a:pt x="10726" y="3532"/>
                    <a:pt x="12205" y="2885"/>
                    <a:pt x="13683" y="2232"/>
                  </a:cubicBezTo>
                  <a:cubicBezTo>
                    <a:pt x="15244" y="1544"/>
                    <a:pt x="16876" y="934"/>
                    <a:pt x="18384" y="135"/>
                  </a:cubicBezTo>
                  <a:cubicBezTo>
                    <a:pt x="18446" y="102"/>
                    <a:pt x="18414" y="1"/>
                    <a:pt x="18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8"/>
            <p:cNvSpPr/>
            <p:nvPr/>
          </p:nvSpPr>
          <p:spPr>
            <a:xfrm>
              <a:off x="3690725" y="910475"/>
              <a:ext cx="449625" cy="195250"/>
            </a:xfrm>
            <a:custGeom>
              <a:avLst/>
              <a:gdLst/>
              <a:ahLst/>
              <a:cxnLst/>
              <a:rect l="l" t="t" r="r" b="b"/>
              <a:pathLst>
                <a:path w="17985" h="7810" extrusionOk="0">
                  <a:moveTo>
                    <a:pt x="17865" y="1"/>
                  </a:moveTo>
                  <a:cubicBezTo>
                    <a:pt x="17854" y="1"/>
                    <a:pt x="17843" y="3"/>
                    <a:pt x="17832" y="7"/>
                  </a:cubicBezTo>
                  <a:cubicBezTo>
                    <a:pt x="14902" y="1256"/>
                    <a:pt x="12055" y="2708"/>
                    <a:pt x="9141" y="3993"/>
                  </a:cubicBezTo>
                  <a:cubicBezTo>
                    <a:pt x="6139" y="5315"/>
                    <a:pt x="3102" y="6542"/>
                    <a:pt x="44" y="7728"/>
                  </a:cubicBezTo>
                  <a:cubicBezTo>
                    <a:pt x="0" y="7745"/>
                    <a:pt x="11" y="7810"/>
                    <a:pt x="52" y="7810"/>
                  </a:cubicBezTo>
                  <a:cubicBezTo>
                    <a:pt x="56" y="7810"/>
                    <a:pt x="61" y="7809"/>
                    <a:pt x="66" y="7807"/>
                  </a:cubicBezTo>
                  <a:cubicBezTo>
                    <a:pt x="3090" y="6790"/>
                    <a:pt x="6039" y="5553"/>
                    <a:pt x="8956" y="4264"/>
                  </a:cubicBezTo>
                  <a:cubicBezTo>
                    <a:pt x="11955" y="2940"/>
                    <a:pt x="14991" y="1637"/>
                    <a:pt x="17908" y="137"/>
                  </a:cubicBezTo>
                  <a:cubicBezTo>
                    <a:pt x="17985" y="98"/>
                    <a:pt x="17936" y="1"/>
                    <a:pt x="17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8"/>
            <p:cNvSpPr/>
            <p:nvPr/>
          </p:nvSpPr>
          <p:spPr>
            <a:xfrm>
              <a:off x="4031700" y="881575"/>
              <a:ext cx="112400" cy="46925"/>
            </a:xfrm>
            <a:custGeom>
              <a:avLst/>
              <a:gdLst/>
              <a:ahLst/>
              <a:cxnLst/>
              <a:rect l="l" t="t" r="r" b="b"/>
              <a:pathLst>
                <a:path w="4496" h="1877" extrusionOk="0">
                  <a:moveTo>
                    <a:pt x="4393" y="0"/>
                  </a:moveTo>
                  <a:cubicBezTo>
                    <a:pt x="4387" y="0"/>
                    <a:pt x="4380" y="1"/>
                    <a:pt x="4373" y="3"/>
                  </a:cubicBezTo>
                  <a:cubicBezTo>
                    <a:pt x="2906" y="410"/>
                    <a:pt x="1444" y="1151"/>
                    <a:pt x="54" y="1768"/>
                  </a:cubicBezTo>
                  <a:cubicBezTo>
                    <a:pt x="0" y="1792"/>
                    <a:pt x="29" y="1877"/>
                    <a:pt x="81" y="1877"/>
                  </a:cubicBezTo>
                  <a:cubicBezTo>
                    <a:pt x="86" y="1877"/>
                    <a:pt x="92" y="1876"/>
                    <a:pt x="99" y="1873"/>
                  </a:cubicBezTo>
                  <a:cubicBezTo>
                    <a:pt x="1532" y="1347"/>
                    <a:pt x="3087" y="866"/>
                    <a:pt x="4429" y="136"/>
                  </a:cubicBezTo>
                  <a:cubicBezTo>
                    <a:pt x="4495" y="100"/>
                    <a:pt x="4460" y="0"/>
                    <a:pt x="4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pic>
        <p:nvPicPr>
          <p:cNvPr id="2694" name="Google Shape;2694;p49"/>
          <p:cNvPicPr preferRelativeResize="0">
            <a:picLocks noGrp="1"/>
          </p:cNvPicPr>
          <p:nvPr>
            <p:ph type="pic" idx="2"/>
          </p:nvPr>
        </p:nvPicPr>
        <p:blipFill rotWithShape="1">
          <a:blip r:embed="rId3">
            <a:alphaModFix/>
          </a:blip>
          <a:srcRect t="3181" b="12194"/>
          <a:stretch/>
        </p:blipFill>
        <p:spPr>
          <a:xfrm>
            <a:off x="-25" y="-13725"/>
            <a:ext cx="9143997" cy="5157301"/>
          </a:xfrm>
          <a:prstGeom prst="rect">
            <a:avLst/>
          </a:prstGeom>
        </p:spPr>
      </p:pic>
      <p:sp>
        <p:nvSpPr>
          <p:cNvPr id="2695" name="Google Shape;2695;p49"/>
          <p:cNvSpPr txBox="1">
            <a:spLocks noGrp="1"/>
          </p:cNvSpPr>
          <p:nvPr>
            <p:ph type="title"/>
          </p:nvPr>
        </p:nvSpPr>
        <p:spPr>
          <a:xfrm>
            <a:off x="720000" y="40144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grpSp>
        <p:nvGrpSpPr>
          <p:cNvPr id="2696" name="Google Shape;2696;p49"/>
          <p:cNvGrpSpPr/>
          <p:nvPr/>
        </p:nvGrpSpPr>
        <p:grpSpPr>
          <a:xfrm rot="10800000" flipH="1">
            <a:off x="8148617" y="3774969"/>
            <a:ext cx="360617" cy="360263"/>
            <a:chOff x="7664900" y="2436425"/>
            <a:chExt cx="203750" cy="203550"/>
          </a:xfrm>
        </p:grpSpPr>
        <p:sp>
          <p:nvSpPr>
            <p:cNvPr id="2697" name="Google Shape;2697;p49"/>
            <p:cNvSpPr/>
            <p:nvPr/>
          </p:nvSpPr>
          <p:spPr>
            <a:xfrm>
              <a:off x="7669575" y="2440900"/>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9"/>
            <p:cNvSpPr/>
            <p:nvPr/>
          </p:nvSpPr>
          <p:spPr>
            <a:xfrm>
              <a:off x="7664900" y="2436425"/>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49"/>
          <p:cNvGrpSpPr/>
          <p:nvPr/>
        </p:nvGrpSpPr>
        <p:grpSpPr>
          <a:xfrm rot="10800000" flipH="1">
            <a:off x="8101507" y="4231027"/>
            <a:ext cx="146371" cy="139557"/>
            <a:chOff x="7789800" y="2227100"/>
            <a:chExt cx="82700" cy="78850"/>
          </a:xfrm>
        </p:grpSpPr>
        <p:sp>
          <p:nvSpPr>
            <p:cNvPr id="2700" name="Google Shape;2700;p49"/>
            <p:cNvSpPr/>
            <p:nvPr/>
          </p:nvSpPr>
          <p:spPr>
            <a:xfrm>
              <a:off x="7791125" y="2231800"/>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9"/>
            <p:cNvSpPr/>
            <p:nvPr/>
          </p:nvSpPr>
          <p:spPr>
            <a:xfrm>
              <a:off x="7789800" y="2227100"/>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49"/>
          <p:cNvGrpSpPr/>
          <p:nvPr/>
        </p:nvGrpSpPr>
        <p:grpSpPr>
          <a:xfrm rot="10800000" flipH="1">
            <a:off x="8287039" y="4381970"/>
            <a:ext cx="83761" cy="83761"/>
            <a:chOff x="7896400" y="2242875"/>
            <a:chExt cx="47325" cy="47325"/>
          </a:xfrm>
        </p:grpSpPr>
        <p:sp>
          <p:nvSpPr>
            <p:cNvPr id="2703" name="Google Shape;2703;p49"/>
            <p:cNvSpPr/>
            <p:nvPr/>
          </p:nvSpPr>
          <p:spPr>
            <a:xfrm>
              <a:off x="7899225" y="2247550"/>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9"/>
            <p:cNvSpPr/>
            <p:nvPr/>
          </p:nvSpPr>
          <p:spPr>
            <a:xfrm>
              <a:off x="7896400" y="2242875"/>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08"/>
        <p:cNvGrpSpPr/>
        <p:nvPr/>
      </p:nvGrpSpPr>
      <p:grpSpPr>
        <a:xfrm>
          <a:off x="0" y="0"/>
          <a:ext cx="0" cy="0"/>
          <a:chOff x="0" y="0"/>
          <a:chExt cx="0" cy="0"/>
        </a:xfrm>
      </p:grpSpPr>
      <p:pic>
        <p:nvPicPr>
          <p:cNvPr id="2709" name="Google Shape;2709;p50"/>
          <p:cNvPicPr preferRelativeResize="0">
            <a:picLocks noGrp="1"/>
          </p:cNvPicPr>
          <p:nvPr>
            <p:ph type="pic" idx="2"/>
          </p:nvPr>
        </p:nvPicPr>
        <p:blipFill rotWithShape="1">
          <a:blip r:embed="rId3">
            <a:alphaModFix/>
          </a:blip>
          <a:srcRect t="7308" b="7308"/>
          <a:stretch/>
        </p:blipFill>
        <p:spPr>
          <a:xfrm flipH="1">
            <a:off x="505198" y="396725"/>
            <a:ext cx="3391679" cy="4351304"/>
          </a:xfrm>
          <a:prstGeom prst="rect">
            <a:avLst/>
          </a:prstGeom>
        </p:spPr>
      </p:pic>
      <p:grpSp>
        <p:nvGrpSpPr>
          <p:cNvPr id="2710" name="Google Shape;2710;p50"/>
          <p:cNvGrpSpPr/>
          <p:nvPr/>
        </p:nvGrpSpPr>
        <p:grpSpPr>
          <a:xfrm>
            <a:off x="6064559" y="396736"/>
            <a:ext cx="1897132" cy="798230"/>
            <a:chOff x="4573775" y="414125"/>
            <a:chExt cx="1447750" cy="609150"/>
          </a:xfrm>
        </p:grpSpPr>
        <p:sp>
          <p:nvSpPr>
            <p:cNvPr id="2711" name="Google Shape;2711;p50"/>
            <p:cNvSpPr/>
            <p:nvPr/>
          </p:nvSpPr>
          <p:spPr>
            <a:xfrm>
              <a:off x="5282825" y="874775"/>
              <a:ext cx="25125" cy="10200"/>
            </a:xfrm>
            <a:custGeom>
              <a:avLst/>
              <a:gdLst/>
              <a:ahLst/>
              <a:cxnLst/>
              <a:rect l="l" t="t" r="r" b="b"/>
              <a:pathLst>
                <a:path w="1005" h="408" extrusionOk="0">
                  <a:moveTo>
                    <a:pt x="988" y="1"/>
                  </a:moveTo>
                  <a:cubicBezTo>
                    <a:pt x="659" y="136"/>
                    <a:pt x="329" y="271"/>
                    <a:pt x="1" y="408"/>
                  </a:cubicBezTo>
                  <a:cubicBezTo>
                    <a:pt x="333" y="279"/>
                    <a:pt x="669" y="153"/>
                    <a:pt x="1004" y="29"/>
                  </a:cubicBezTo>
                  <a:cubicBezTo>
                    <a:pt x="999" y="19"/>
                    <a:pt x="992" y="10"/>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2" name="Google Shape;2712;p50"/>
            <p:cNvGrpSpPr/>
            <p:nvPr/>
          </p:nvGrpSpPr>
          <p:grpSpPr>
            <a:xfrm>
              <a:off x="4603325" y="414125"/>
              <a:ext cx="1386925" cy="566025"/>
              <a:chOff x="4603325" y="414125"/>
              <a:chExt cx="1386925" cy="566025"/>
            </a:xfrm>
          </p:grpSpPr>
          <p:sp>
            <p:nvSpPr>
              <p:cNvPr id="2713" name="Google Shape;2713;p50"/>
              <p:cNvSpPr/>
              <p:nvPr/>
            </p:nvSpPr>
            <p:spPr>
              <a:xfrm>
                <a:off x="5008000" y="500925"/>
                <a:ext cx="971725" cy="479225"/>
              </a:xfrm>
              <a:custGeom>
                <a:avLst/>
                <a:gdLst/>
                <a:ahLst/>
                <a:cxnLst/>
                <a:rect l="l" t="t" r="r" b="b"/>
                <a:pathLst>
                  <a:path w="38869" h="19169" extrusionOk="0">
                    <a:moveTo>
                      <a:pt x="37571" y="2470"/>
                    </a:moveTo>
                    <a:cubicBezTo>
                      <a:pt x="37624" y="2470"/>
                      <a:pt x="37640" y="2555"/>
                      <a:pt x="37582" y="2576"/>
                    </a:cubicBezTo>
                    <a:cubicBezTo>
                      <a:pt x="32974" y="4302"/>
                      <a:pt x="28322" y="5891"/>
                      <a:pt x="23742" y="7698"/>
                    </a:cubicBezTo>
                    <a:cubicBezTo>
                      <a:pt x="23740" y="7698"/>
                      <a:pt x="23739" y="7695"/>
                      <a:pt x="23740" y="7695"/>
                    </a:cubicBezTo>
                    <a:cubicBezTo>
                      <a:pt x="28250" y="5771"/>
                      <a:pt x="32859" y="3895"/>
                      <a:pt x="37554" y="2473"/>
                    </a:cubicBezTo>
                    <a:cubicBezTo>
                      <a:pt x="37560" y="2471"/>
                      <a:pt x="37566" y="2470"/>
                      <a:pt x="37571" y="2470"/>
                    </a:cubicBezTo>
                    <a:close/>
                    <a:moveTo>
                      <a:pt x="35998" y="1361"/>
                    </a:moveTo>
                    <a:cubicBezTo>
                      <a:pt x="36053" y="1361"/>
                      <a:pt x="36091" y="1439"/>
                      <a:pt x="36031" y="1468"/>
                    </a:cubicBezTo>
                    <a:cubicBezTo>
                      <a:pt x="32498" y="3210"/>
                      <a:pt x="28603" y="4174"/>
                      <a:pt x="24879" y="5415"/>
                    </a:cubicBezTo>
                    <a:cubicBezTo>
                      <a:pt x="20909" y="6737"/>
                      <a:pt x="16968" y="8159"/>
                      <a:pt x="13080" y="9705"/>
                    </a:cubicBezTo>
                    <a:cubicBezTo>
                      <a:pt x="13079" y="9705"/>
                      <a:pt x="13079" y="9705"/>
                      <a:pt x="13078" y="9705"/>
                    </a:cubicBezTo>
                    <a:cubicBezTo>
                      <a:pt x="13073" y="9705"/>
                      <a:pt x="13071" y="9697"/>
                      <a:pt x="13078" y="9694"/>
                    </a:cubicBezTo>
                    <a:cubicBezTo>
                      <a:pt x="16859" y="8138"/>
                      <a:pt x="20679" y="6681"/>
                      <a:pt x="24553" y="5371"/>
                    </a:cubicBezTo>
                    <a:cubicBezTo>
                      <a:pt x="28379" y="4077"/>
                      <a:pt x="32257" y="2969"/>
                      <a:pt x="35972" y="1367"/>
                    </a:cubicBezTo>
                    <a:cubicBezTo>
                      <a:pt x="35981" y="1363"/>
                      <a:pt x="35989" y="1361"/>
                      <a:pt x="35998" y="1361"/>
                    </a:cubicBezTo>
                    <a:close/>
                    <a:moveTo>
                      <a:pt x="19108" y="9644"/>
                    </a:moveTo>
                    <a:cubicBezTo>
                      <a:pt x="19138" y="9644"/>
                      <a:pt x="19147" y="9694"/>
                      <a:pt x="19114" y="9708"/>
                    </a:cubicBezTo>
                    <a:cubicBezTo>
                      <a:pt x="12926" y="12307"/>
                      <a:pt x="6660" y="14748"/>
                      <a:pt x="427" y="17240"/>
                    </a:cubicBezTo>
                    <a:cubicBezTo>
                      <a:pt x="421" y="17242"/>
                      <a:pt x="415" y="17243"/>
                      <a:pt x="410" y="17243"/>
                    </a:cubicBezTo>
                    <a:cubicBezTo>
                      <a:pt x="370" y="17243"/>
                      <a:pt x="358" y="17174"/>
                      <a:pt x="404" y="17156"/>
                    </a:cubicBezTo>
                    <a:cubicBezTo>
                      <a:pt x="6586" y="14557"/>
                      <a:pt x="12806" y="11971"/>
                      <a:pt x="19097" y="9647"/>
                    </a:cubicBezTo>
                    <a:cubicBezTo>
                      <a:pt x="19101" y="9645"/>
                      <a:pt x="19105" y="9644"/>
                      <a:pt x="19108" y="9644"/>
                    </a:cubicBezTo>
                    <a:close/>
                    <a:moveTo>
                      <a:pt x="35111" y="5030"/>
                    </a:moveTo>
                    <a:cubicBezTo>
                      <a:pt x="35152" y="5030"/>
                      <a:pt x="35165" y="5094"/>
                      <a:pt x="35120" y="5108"/>
                    </a:cubicBezTo>
                    <a:cubicBezTo>
                      <a:pt x="29600" y="6965"/>
                      <a:pt x="24005" y="8469"/>
                      <a:pt x="18722" y="10976"/>
                    </a:cubicBezTo>
                    <a:cubicBezTo>
                      <a:pt x="16220" y="12162"/>
                      <a:pt x="13808" y="13420"/>
                      <a:pt x="11202" y="14377"/>
                    </a:cubicBezTo>
                    <a:cubicBezTo>
                      <a:pt x="8446" y="15391"/>
                      <a:pt x="5686" y="16391"/>
                      <a:pt x="2919" y="17374"/>
                    </a:cubicBezTo>
                    <a:cubicBezTo>
                      <a:pt x="2914" y="17376"/>
                      <a:pt x="2909" y="17376"/>
                      <a:pt x="2905" y="17376"/>
                    </a:cubicBezTo>
                    <a:cubicBezTo>
                      <a:pt x="2867" y="17376"/>
                      <a:pt x="2855" y="17313"/>
                      <a:pt x="2897" y="17297"/>
                    </a:cubicBezTo>
                    <a:cubicBezTo>
                      <a:pt x="5694" y="16253"/>
                      <a:pt x="8504" y="15244"/>
                      <a:pt x="11303" y="14209"/>
                    </a:cubicBezTo>
                    <a:cubicBezTo>
                      <a:pt x="14035" y="13201"/>
                      <a:pt x="16557" y="11843"/>
                      <a:pt x="19194" y="10627"/>
                    </a:cubicBezTo>
                    <a:cubicBezTo>
                      <a:pt x="24276" y="8284"/>
                      <a:pt x="29696" y="6474"/>
                      <a:pt x="35100" y="5031"/>
                    </a:cubicBezTo>
                    <a:cubicBezTo>
                      <a:pt x="35104" y="5030"/>
                      <a:pt x="35108" y="5030"/>
                      <a:pt x="35111" y="5030"/>
                    </a:cubicBezTo>
                    <a:close/>
                    <a:moveTo>
                      <a:pt x="38806" y="1"/>
                    </a:moveTo>
                    <a:lnTo>
                      <a:pt x="38806" y="1"/>
                    </a:lnTo>
                    <a:cubicBezTo>
                      <a:pt x="36232" y="980"/>
                      <a:pt x="33609" y="1851"/>
                      <a:pt x="31013" y="2766"/>
                    </a:cubicBezTo>
                    <a:cubicBezTo>
                      <a:pt x="25904" y="4568"/>
                      <a:pt x="20798" y="6378"/>
                      <a:pt x="15698" y="8207"/>
                    </a:cubicBezTo>
                    <a:cubicBezTo>
                      <a:pt x="13172" y="9111"/>
                      <a:pt x="10645" y="10016"/>
                      <a:pt x="8120" y="10923"/>
                    </a:cubicBezTo>
                    <a:cubicBezTo>
                      <a:pt x="5640" y="11816"/>
                      <a:pt x="3248" y="12856"/>
                      <a:pt x="832" y="13905"/>
                    </a:cubicBezTo>
                    <a:cubicBezTo>
                      <a:pt x="817" y="13912"/>
                      <a:pt x="801" y="13914"/>
                      <a:pt x="787" y="13914"/>
                    </a:cubicBezTo>
                    <a:cubicBezTo>
                      <a:pt x="776" y="13914"/>
                      <a:pt x="766" y="13913"/>
                      <a:pt x="757" y="13911"/>
                    </a:cubicBezTo>
                    <a:lnTo>
                      <a:pt x="757" y="13911"/>
                    </a:lnTo>
                    <a:cubicBezTo>
                      <a:pt x="772" y="13965"/>
                      <a:pt x="721" y="14034"/>
                      <a:pt x="664" y="14034"/>
                    </a:cubicBezTo>
                    <a:cubicBezTo>
                      <a:pt x="662" y="14034"/>
                      <a:pt x="659" y="14034"/>
                      <a:pt x="657" y="14034"/>
                    </a:cubicBezTo>
                    <a:cubicBezTo>
                      <a:pt x="536" y="14020"/>
                      <a:pt x="454" y="13946"/>
                      <a:pt x="367" y="13865"/>
                    </a:cubicBezTo>
                    <a:cubicBezTo>
                      <a:pt x="343" y="13843"/>
                      <a:pt x="319" y="13821"/>
                      <a:pt x="296" y="13798"/>
                    </a:cubicBezTo>
                    <a:lnTo>
                      <a:pt x="296" y="13798"/>
                    </a:lnTo>
                    <a:cubicBezTo>
                      <a:pt x="317" y="13828"/>
                      <a:pt x="325" y="13867"/>
                      <a:pt x="310" y="13915"/>
                    </a:cubicBezTo>
                    <a:cubicBezTo>
                      <a:pt x="191" y="14276"/>
                      <a:pt x="124" y="14630"/>
                      <a:pt x="91" y="14983"/>
                    </a:cubicBezTo>
                    <a:cubicBezTo>
                      <a:pt x="3501" y="13310"/>
                      <a:pt x="7167" y="12065"/>
                      <a:pt x="10718" y="10734"/>
                    </a:cubicBezTo>
                    <a:cubicBezTo>
                      <a:pt x="10719" y="10733"/>
                      <a:pt x="10721" y="10733"/>
                      <a:pt x="10722" y="10733"/>
                    </a:cubicBezTo>
                    <a:cubicBezTo>
                      <a:pt x="10734" y="10733"/>
                      <a:pt x="10738" y="10753"/>
                      <a:pt x="10725" y="10758"/>
                    </a:cubicBezTo>
                    <a:cubicBezTo>
                      <a:pt x="7150" y="12134"/>
                      <a:pt x="3682" y="13790"/>
                      <a:pt x="102" y="15143"/>
                    </a:cubicBezTo>
                    <a:cubicBezTo>
                      <a:pt x="93" y="15147"/>
                      <a:pt x="85" y="15147"/>
                      <a:pt x="77" y="15147"/>
                    </a:cubicBezTo>
                    <a:cubicBezTo>
                      <a:pt x="1" y="16365"/>
                      <a:pt x="350" y="17546"/>
                      <a:pt x="615" y="18773"/>
                    </a:cubicBezTo>
                    <a:cubicBezTo>
                      <a:pt x="776" y="18903"/>
                      <a:pt x="934" y="19037"/>
                      <a:pt x="1093" y="19168"/>
                    </a:cubicBezTo>
                    <a:cubicBezTo>
                      <a:pt x="1361" y="19037"/>
                      <a:pt x="1632" y="18911"/>
                      <a:pt x="1903" y="18786"/>
                    </a:cubicBezTo>
                    <a:cubicBezTo>
                      <a:pt x="2277" y="18569"/>
                      <a:pt x="2668" y="18385"/>
                      <a:pt x="3079" y="18231"/>
                    </a:cubicBezTo>
                    <a:cubicBezTo>
                      <a:pt x="3104" y="18221"/>
                      <a:pt x="3129" y="18217"/>
                      <a:pt x="3153" y="18217"/>
                    </a:cubicBezTo>
                    <a:cubicBezTo>
                      <a:pt x="3162" y="18217"/>
                      <a:pt x="3171" y="18218"/>
                      <a:pt x="3180" y="18219"/>
                    </a:cubicBezTo>
                    <a:cubicBezTo>
                      <a:pt x="5163" y="17371"/>
                      <a:pt x="7206" y="16625"/>
                      <a:pt x="9186" y="15812"/>
                    </a:cubicBezTo>
                    <a:cubicBezTo>
                      <a:pt x="11633" y="14807"/>
                      <a:pt x="14071" y="13773"/>
                      <a:pt x="16547" y="12842"/>
                    </a:cubicBezTo>
                    <a:cubicBezTo>
                      <a:pt x="18262" y="12199"/>
                      <a:pt x="20004" y="11644"/>
                      <a:pt x="21758" y="11123"/>
                    </a:cubicBezTo>
                    <a:cubicBezTo>
                      <a:pt x="22124" y="10968"/>
                      <a:pt x="22494" y="10822"/>
                      <a:pt x="22861" y="10683"/>
                    </a:cubicBezTo>
                    <a:cubicBezTo>
                      <a:pt x="28139" y="8454"/>
                      <a:pt x="33473" y="6369"/>
                      <a:pt x="38868" y="4436"/>
                    </a:cubicBezTo>
                    <a:cubicBezTo>
                      <a:pt x="38501" y="3599"/>
                      <a:pt x="38248" y="2643"/>
                      <a:pt x="38284" y="1730"/>
                    </a:cubicBezTo>
                    <a:lnTo>
                      <a:pt x="38284" y="1730"/>
                    </a:lnTo>
                    <a:cubicBezTo>
                      <a:pt x="35636" y="2405"/>
                      <a:pt x="33020" y="3256"/>
                      <a:pt x="30446" y="4173"/>
                    </a:cubicBezTo>
                    <a:cubicBezTo>
                      <a:pt x="25903" y="5790"/>
                      <a:pt x="21477" y="7720"/>
                      <a:pt x="17022" y="9564"/>
                    </a:cubicBezTo>
                    <a:cubicBezTo>
                      <a:pt x="12546" y="11417"/>
                      <a:pt x="8012" y="13352"/>
                      <a:pt x="3306" y="14549"/>
                    </a:cubicBezTo>
                    <a:cubicBezTo>
                      <a:pt x="3300" y="14550"/>
                      <a:pt x="3295" y="14551"/>
                      <a:pt x="3291" y="14551"/>
                    </a:cubicBezTo>
                    <a:cubicBezTo>
                      <a:pt x="3237" y="14551"/>
                      <a:pt x="3220" y="14467"/>
                      <a:pt x="3279" y="14449"/>
                    </a:cubicBezTo>
                    <a:cubicBezTo>
                      <a:pt x="5931" y="13585"/>
                      <a:pt x="8577" y="12730"/>
                      <a:pt x="11186" y="11740"/>
                    </a:cubicBezTo>
                    <a:cubicBezTo>
                      <a:pt x="20214" y="8315"/>
                      <a:pt x="28898" y="3974"/>
                      <a:pt x="38290" y="1587"/>
                    </a:cubicBezTo>
                    <a:cubicBezTo>
                      <a:pt x="38333" y="1024"/>
                      <a:pt x="38490" y="482"/>
                      <a:pt x="388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0"/>
              <p:cNvSpPr/>
              <p:nvPr/>
            </p:nvSpPr>
            <p:spPr>
              <a:xfrm>
                <a:off x="4608650" y="532975"/>
                <a:ext cx="17050" cy="111225"/>
              </a:xfrm>
              <a:custGeom>
                <a:avLst/>
                <a:gdLst/>
                <a:ahLst/>
                <a:cxnLst/>
                <a:rect l="l" t="t" r="r" b="b"/>
                <a:pathLst>
                  <a:path w="682" h="4449" extrusionOk="0">
                    <a:moveTo>
                      <a:pt x="441" y="1"/>
                    </a:moveTo>
                    <a:cubicBezTo>
                      <a:pt x="438" y="31"/>
                      <a:pt x="436" y="59"/>
                      <a:pt x="432" y="89"/>
                    </a:cubicBezTo>
                    <a:cubicBezTo>
                      <a:pt x="521" y="91"/>
                      <a:pt x="617" y="170"/>
                      <a:pt x="578" y="267"/>
                    </a:cubicBezTo>
                    <a:cubicBezTo>
                      <a:pt x="0" y="1687"/>
                      <a:pt x="87" y="3137"/>
                      <a:pt x="682" y="4448"/>
                    </a:cubicBezTo>
                    <a:cubicBezTo>
                      <a:pt x="676" y="4419"/>
                      <a:pt x="672" y="4388"/>
                      <a:pt x="667" y="4358"/>
                    </a:cubicBezTo>
                    <a:cubicBezTo>
                      <a:pt x="660" y="4350"/>
                      <a:pt x="655" y="4343"/>
                      <a:pt x="649" y="4336"/>
                    </a:cubicBezTo>
                    <a:cubicBezTo>
                      <a:pt x="633" y="4317"/>
                      <a:pt x="640" y="4296"/>
                      <a:pt x="655" y="4284"/>
                    </a:cubicBezTo>
                    <a:cubicBezTo>
                      <a:pt x="637" y="4183"/>
                      <a:pt x="617" y="4083"/>
                      <a:pt x="603" y="3983"/>
                    </a:cubicBezTo>
                    <a:cubicBezTo>
                      <a:pt x="444" y="2842"/>
                      <a:pt x="202" y="1375"/>
                      <a:pt x="603" y="263"/>
                    </a:cubicBezTo>
                    <a:cubicBezTo>
                      <a:pt x="611" y="240"/>
                      <a:pt x="626" y="224"/>
                      <a:pt x="642" y="210"/>
                    </a:cubicBezTo>
                    <a:cubicBezTo>
                      <a:pt x="575" y="140"/>
                      <a:pt x="507" y="7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0"/>
              <p:cNvSpPr/>
              <p:nvPr/>
            </p:nvSpPr>
            <p:spPr>
              <a:xfrm>
                <a:off x="4627450" y="543250"/>
                <a:ext cx="387825" cy="420625"/>
              </a:xfrm>
              <a:custGeom>
                <a:avLst/>
                <a:gdLst/>
                <a:ahLst/>
                <a:cxnLst/>
                <a:rect l="l" t="t" r="r" b="b"/>
                <a:pathLst>
                  <a:path w="15513" h="16825" extrusionOk="0">
                    <a:moveTo>
                      <a:pt x="687" y="2257"/>
                    </a:moveTo>
                    <a:cubicBezTo>
                      <a:pt x="699" y="2257"/>
                      <a:pt x="711" y="2262"/>
                      <a:pt x="722" y="2274"/>
                    </a:cubicBezTo>
                    <a:cubicBezTo>
                      <a:pt x="1705" y="3352"/>
                      <a:pt x="2824" y="4201"/>
                      <a:pt x="4001" y="5052"/>
                    </a:cubicBezTo>
                    <a:cubicBezTo>
                      <a:pt x="4042" y="5081"/>
                      <a:pt x="4019" y="5140"/>
                      <a:pt x="3979" y="5140"/>
                    </a:cubicBezTo>
                    <a:cubicBezTo>
                      <a:pt x="3972" y="5140"/>
                      <a:pt x="3964" y="5138"/>
                      <a:pt x="3955" y="5133"/>
                    </a:cubicBezTo>
                    <a:cubicBezTo>
                      <a:pt x="2699" y="4434"/>
                      <a:pt x="1600" y="3414"/>
                      <a:pt x="646" y="2350"/>
                    </a:cubicBezTo>
                    <a:cubicBezTo>
                      <a:pt x="611" y="2311"/>
                      <a:pt x="647" y="2257"/>
                      <a:pt x="687" y="2257"/>
                    </a:cubicBezTo>
                    <a:close/>
                    <a:moveTo>
                      <a:pt x="5037" y="5830"/>
                    </a:moveTo>
                    <a:cubicBezTo>
                      <a:pt x="5040" y="5830"/>
                      <a:pt x="5043" y="5831"/>
                      <a:pt x="5045" y="5833"/>
                    </a:cubicBezTo>
                    <a:cubicBezTo>
                      <a:pt x="7891" y="8075"/>
                      <a:pt x="10923" y="10076"/>
                      <a:pt x="13800" y="12272"/>
                    </a:cubicBezTo>
                    <a:cubicBezTo>
                      <a:pt x="13842" y="12302"/>
                      <a:pt x="13819" y="12365"/>
                      <a:pt x="13777" y="12365"/>
                    </a:cubicBezTo>
                    <a:cubicBezTo>
                      <a:pt x="13769" y="12365"/>
                      <a:pt x="13761" y="12362"/>
                      <a:pt x="13752" y="12357"/>
                    </a:cubicBezTo>
                    <a:cubicBezTo>
                      <a:pt x="10659" y="10461"/>
                      <a:pt x="7838" y="8127"/>
                      <a:pt x="5026" y="5852"/>
                    </a:cubicBezTo>
                    <a:cubicBezTo>
                      <a:pt x="5016" y="5844"/>
                      <a:pt x="5025" y="5830"/>
                      <a:pt x="5037" y="5830"/>
                    </a:cubicBezTo>
                    <a:close/>
                    <a:moveTo>
                      <a:pt x="645" y="1216"/>
                    </a:moveTo>
                    <a:cubicBezTo>
                      <a:pt x="657" y="1216"/>
                      <a:pt x="670" y="1220"/>
                      <a:pt x="682" y="1230"/>
                    </a:cubicBezTo>
                    <a:cubicBezTo>
                      <a:pt x="2986" y="3213"/>
                      <a:pt x="5340" y="5144"/>
                      <a:pt x="7741" y="7010"/>
                    </a:cubicBezTo>
                    <a:cubicBezTo>
                      <a:pt x="10135" y="8875"/>
                      <a:pt x="12636" y="10604"/>
                      <a:pt x="15017" y="12485"/>
                    </a:cubicBezTo>
                    <a:cubicBezTo>
                      <a:pt x="15034" y="12498"/>
                      <a:pt x="15019" y="12522"/>
                      <a:pt x="15002" y="12522"/>
                    </a:cubicBezTo>
                    <a:cubicBezTo>
                      <a:pt x="14998" y="12522"/>
                      <a:pt x="14995" y="12521"/>
                      <a:pt x="14992" y="12519"/>
                    </a:cubicBezTo>
                    <a:cubicBezTo>
                      <a:pt x="12441" y="10961"/>
                      <a:pt x="10054" y="9094"/>
                      <a:pt x="7707" y="7251"/>
                    </a:cubicBezTo>
                    <a:cubicBezTo>
                      <a:pt x="5277" y="5342"/>
                      <a:pt x="2913" y="3359"/>
                      <a:pt x="606" y="1304"/>
                    </a:cubicBezTo>
                    <a:cubicBezTo>
                      <a:pt x="565" y="1269"/>
                      <a:pt x="602" y="1216"/>
                      <a:pt x="645" y="1216"/>
                    </a:cubicBezTo>
                    <a:close/>
                    <a:moveTo>
                      <a:pt x="9450" y="10017"/>
                    </a:moveTo>
                    <a:cubicBezTo>
                      <a:pt x="9459" y="10017"/>
                      <a:pt x="9468" y="10020"/>
                      <a:pt x="9477" y="10025"/>
                    </a:cubicBezTo>
                    <a:cubicBezTo>
                      <a:pt x="11188" y="11211"/>
                      <a:pt x="12867" y="12484"/>
                      <a:pt x="14494" y="13782"/>
                    </a:cubicBezTo>
                    <a:cubicBezTo>
                      <a:pt x="14528" y="13809"/>
                      <a:pt x="14497" y="13861"/>
                      <a:pt x="14461" y="13861"/>
                    </a:cubicBezTo>
                    <a:cubicBezTo>
                      <a:pt x="14454" y="13861"/>
                      <a:pt x="14447" y="13859"/>
                      <a:pt x="14440" y="13854"/>
                    </a:cubicBezTo>
                    <a:cubicBezTo>
                      <a:pt x="12732" y="12664"/>
                      <a:pt x="11033" y="11416"/>
                      <a:pt x="9411" y="10112"/>
                    </a:cubicBezTo>
                    <a:cubicBezTo>
                      <a:pt x="9370" y="10079"/>
                      <a:pt x="9407" y="10017"/>
                      <a:pt x="9450" y="10017"/>
                    </a:cubicBezTo>
                    <a:close/>
                    <a:moveTo>
                      <a:pt x="8427" y="10731"/>
                    </a:moveTo>
                    <a:cubicBezTo>
                      <a:pt x="8436" y="10731"/>
                      <a:pt x="8445" y="10734"/>
                      <a:pt x="8453" y="10740"/>
                    </a:cubicBezTo>
                    <a:cubicBezTo>
                      <a:pt x="10751" y="12301"/>
                      <a:pt x="13012" y="14001"/>
                      <a:pt x="15158" y="15766"/>
                    </a:cubicBezTo>
                    <a:cubicBezTo>
                      <a:pt x="15211" y="15810"/>
                      <a:pt x="15163" y="15876"/>
                      <a:pt x="15107" y="15876"/>
                    </a:cubicBezTo>
                    <a:cubicBezTo>
                      <a:pt x="15093" y="15876"/>
                      <a:pt x="15077" y="15871"/>
                      <a:pt x="15063" y="15861"/>
                    </a:cubicBezTo>
                    <a:cubicBezTo>
                      <a:pt x="12863" y="14151"/>
                      <a:pt x="10567" y="12558"/>
                      <a:pt x="8387" y="10826"/>
                    </a:cubicBezTo>
                    <a:cubicBezTo>
                      <a:pt x="8345" y="10793"/>
                      <a:pt x="8383" y="10731"/>
                      <a:pt x="8427" y="10731"/>
                    </a:cubicBezTo>
                    <a:close/>
                    <a:moveTo>
                      <a:pt x="87" y="1"/>
                    </a:moveTo>
                    <a:cubicBezTo>
                      <a:pt x="74" y="818"/>
                      <a:pt x="0" y="1744"/>
                      <a:pt x="41" y="2646"/>
                    </a:cubicBezTo>
                    <a:cubicBezTo>
                      <a:pt x="1511" y="3818"/>
                      <a:pt x="2971" y="5003"/>
                      <a:pt x="4453" y="6159"/>
                    </a:cubicBezTo>
                    <a:lnTo>
                      <a:pt x="4454" y="6159"/>
                    </a:lnTo>
                    <a:cubicBezTo>
                      <a:pt x="5970" y="7341"/>
                      <a:pt x="7590" y="8430"/>
                      <a:pt x="9051" y="9679"/>
                    </a:cubicBezTo>
                    <a:cubicBezTo>
                      <a:pt x="9094" y="9717"/>
                      <a:pt x="9055" y="9779"/>
                      <a:pt x="9008" y="9779"/>
                    </a:cubicBezTo>
                    <a:cubicBezTo>
                      <a:pt x="8998" y="9779"/>
                      <a:pt x="8989" y="9777"/>
                      <a:pt x="8979" y="9771"/>
                    </a:cubicBezTo>
                    <a:cubicBezTo>
                      <a:pt x="7374" y="8802"/>
                      <a:pt x="5885" y="7567"/>
                      <a:pt x="4404" y="6418"/>
                    </a:cubicBezTo>
                    <a:cubicBezTo>
                      <a:pt x="2922" y="5265"/>
                      <a:pt x="1462" y="4078"/>
                      <a:pt x="51" y="2839"/>
                    </a:cubicBezTo>
                    <a:lnTo>
                      <a:pt x="51" y="2839"/>
                    </a:lnTo>
                    <a:cubicBezTo>
                      <a:pt x="81" y="3305"/>
                      <a:pt x="146" y="3762"/>
                      <a:pt x="269" y="4190"/>
                    </a:cubicBezTo>
                    <a:cubicBezTo>
                      <a:pt x="1481" y="5367"/>
                      <a:pt x="2784" y="6407"/>
                      <a:pt x="4152" y="7403"/>
                    </a:cubicBezTo>
                    <a:cubicBezTo>
                      <a:pt x="5498" y="8387"/>
                      <a:pt x="6913" y="9351"/>
                      <a:pt x="8084" y="10545"/>
                    </a:cubicBezTo>
                    <a:cubicBezTo>
                      <a:pt x="8113" y="10576"/>
                      <a:pt x="8086" y="10617"/>
                      <a:pt x="8052" y="10617"/>
                    </a:cubicBezTo>
                    <a:cubicBezTo>
                      <a:pt x="8043" y="10617"/>
                      <a:pt x="8033" y="10613"/>
                      <a:pt x="8023" y="10606"/>
                    </a:cubicBezTo>
                    <a:cubicBezTo>
                      <a:pt x="6621" y="9402"/>
                      <a:pt x="5150" y="8322"/>
                      <a:pt x="3658" y="7232"/>
                    </a:cubicBezTo>
                    <a:cubicBezTo>
                      <a:pt x="2498" y="6385"/>
                      <a:pt x="1331" y="5505"/>
                      <a:pt x="352" y="4447"/>
                    </a:cubicBezTo>
                    <a:lnTo>
                      <a:pt x="352" y="4447"/>
                    </a:lnTo>
                    <a:cubicBezTo>
                      <a:pt x="521" y="4922"/>
                      <a:pt x="774" y="5356"/>
                      <a:pt x="1147" y="5722"/>
                    </a:cubicBezTo>
                    <a:cubicBezTo>
                      <a:pt x="1525" y="5966"/>
                      <a:pt x="1874" y="6276"/>
                      <a:pt x="2222" y="6546"/>
                    </a:cubicBezTo>
                    <a:cubicBezTo>
                      <a:pt x="2870" y="7049"/>
                      <a:pt x="3519" y="7552"/>
                      <a:pt x="4168" y="8057"/>
                    </a:cubicBezTo>
                    <a:cubicBezTo>
                      <a:pt x="5463" y="9064"/>
                      <a:pt x="6756" y="10077"/>
                      <a:pt x="8050" y="11087"/>
                    </a:cubicBezTo>
                    <a:cubicBezTo>
                      <a:pt x="9804" y="12457"/>
                      <a:pt x="11582" y="13804"/>
                      <a:pt x="13336" y="15179"/>
                    </a:cubicBezTo>
                    <a:cubicBezTo>
                      <a:pt x="14072" y="15716"/>
                      <a:pt x="14801" y="16262"/>
                      <a:pt x="15512" y="16825"/>
                    </a:cubicBezTo>
                    <a:cubicBezTo>
                      <a:pt x="15289" y="16200"/>
                      <a:pt x="15116" y="15540"/>
                      <a:pt x="15028" y="14875"/>
                    </a:cubicBezTo>
                    <a:cubicBezTo>
                      <a:pt x="15023" y="14877"/>
                      <a:pt x="15018" y="14878"/>
                      <a:pt x="15012" y="14878"/>
                    </a:cubicBezTo>
                    <a:cubicBezTo>
                      <a:pt x="15003" y="14878"/>
                      <a:pt x="14994" y="14876"/>
                      <a:pt x="14985" y="14869"/>
                    </a:cubicBezTo>
                    <a:cubicBezTo>
                      <a:pt x="10084" y="11362"/>
                      <a:pt x="5327" y="7712"/>
                      <a:pt x="649" y="3910"/>
                    </a:cubicBezTo>
                    <a:cubicBezTo>
                      <a:pt x="620" y="3887"/>
                      <a:pt x="646" y="3852"/>
                      <a:pt x="676" y="3852"/>
                    </a:cubicBezTo>
                    <a:cubicBezTo>
                      <a:pt x="683" y="3852"/>
                      <a:pt x="692" y="3854"/>
                      <a:pt x="699" y="3860"/>
                    </a:cubicBezTo>
                    <a:cubicBezTo>
                      <a:pt x="5406" y="7568"/>
                      <a:pt x="10194" y="11203"/>
                      <a:pt x="15013" y="14765"/>
                    </a:cubicBezTo>
                    <a:cubicBezTo>
                      <a:pt x="14909" y="13878"/>
                      <a:pt x="14958" y="12983"/>
                      <a:pt x="15244" y="12142"/>
                    </a:cubicBezTo>
                    <a:cubicBezTo>
                      <a:pt x="15268" y="12071"/>
                      <a:pt x="15327" y="12041"/>
                      <a:pt x="15386" y="12041"/>
                    </a:cubicBezTo>
                    <a:cubicBezTo>
                      <a:pt x="15408" y="12041"/>
                      <a:pt x="15430" y="12045"/>
                      <a:pt x="15450" y="12053"/>
                    </a:cubicBezTo>
                    <a:cubicBezTo>
                      <a:pt x="12770" y="10090"/>
                      <a:pt x="10122" y="8082"/>
                      <a:pt x="7509" y="6029"/>
                    </a:cubicBezTo>
                    <a:cubicBezTo>
                      <a:pt x="6164" y="4972"/>
                      <a:pt x="4828" y="3904"/>
                      <a:pt x="3501" y="2823"/>
                    </a:cubicBezTo>
                    <a:cubicBezTo>
                      <a:pt x="2384" y="1913"/>
                      <a:pt x="1128" y="1026"/>
                      <a:pt x="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0"/>
              <p:cNvSpPr/>
              <p:nvPr/>
            </p:nvSpPr>
            <p:spPr>
              <a:xfrm>
                <a:off x="4624975" y="414125"/>
                <a:ext cx="1365275" cy="431275"/>
              </a:xfrm>
              <a:custGeom>
                <a:avLst/>
                <a:gdLst/>
                <a:ahLst/>
                <a:cxnLst/>
                <a:rect l="l" t="t" r="r" b="b"/>
                <a:pathLst>
                  <a:path w="54611" h="17251" extrusionOk="0">
                    <a:moveTo>
                      <a:pt x="11953" y="0"/>
                    </a:moveTo>
                    <a:cubicBezTo>
                      <a:pt x="10697" y="437"/>
                      <a:pt x="9443" y="883"/>
                      <a:pt x="8195" y="1348"/>
                    </a:cubicBezTo>
                    <a:cubicBezTo>
                      <a:pt x="6806" y="1866"/>
                      <a:pt x="5424" y="2404"/>
                      <a:pt x="4052" y="2963"/>
                    </a:cubicBezTo>
                    <a:lnTo>
                      <a:pt x="4052" y="2964"/>
                    </a:lnTo>
                    <a:cubicBezTo>
                      <a:pt x="2701" y="3513"/>
                      <a:pt x="1376" y="4152"/>
                      <a:pt x="0" y="4630"/>
                    </a:cubicBezTo>
                    <a:cubicBezTo>
                      <a:pt x="1277" y="5473"/>
                      <a:pt x="2418" y="6598"/>
                      <a:pt x="3599" y="7565"/>
                    </a:cubicBezTo>
                    <a:cubicBezTo>
                      <a:pt x="4882" y="8617"/>
                      <a:pt x="6176" y="9658"/>
                      <a:pt x="7478" y="10689"/>
                    </a:cubicBezTo>
                    <a:cubicBezTo>
                      <a:pt x="10191" y="12835"/>
                      <a:pt x="12942" y="14929"/>
                      <a:pt x="15727" y="16980"/>
                    </a:cubicBezTo>
                    <a:cubicBezTo>
                      <a:pt x="15778" y="17016"/>
                      <a:pt x="15794" y="17066"/>
                      <a:pt x="15790" y="17115"/>
                    </a:cubicBezTo>
                    <a:cubicBezTo>
                      <a:pt x="15806" y="17124"/>
                      <a:pt x="15822" y="17135"/>
                      <a:pt x="15837" y="17143"/>
                    </a:cubicBezTo>
                    <a:cubicBezTo>
                      <a:pt x="15892" y="17177"/>
                      <a:pt x="15944" y="17209"/>
                      <a:pt x="15987" y="17250"/>
                    </a:cubicBezTo>
                    <a:cubicBezTo>
                      <a:pt x="15994" y="17226"/>
                      <a:pt x="16010" y="17201"/>
                      <a:pt x="16041" y="17185"/>
                    </a:cubicBezTo>
                    <a:cubicBezTo>
                      <a:pt x="18538" y="15814"/>
                      <a:pt x="21262" y="14856"/>
                      <a:pt x="23937" y="13902"/>
                    </a:cubicBezTo>
                    <a:cubicBezTo>
                      <a:pt x="29095" y="12061"/>
                      <a:pt x="34251" y="10217"/>
                      <a:pt x="39406" y="8367"/>
                    </a:cubicBezTo>
                    <a:cubicBezTo>
                      <a:pt x="44471" y="6549"/>
                      <a:pt x="49496" y="4567"/>
                      <a:pt x="54610" y="2899"/>
                    </a:cubicBezTo>
                    <a:cubicBezTo>
                      <a:pt x="53063" y="1966"/>
                      <a:pt x="51536" y="994"/>
                      <a:pt x="50024" y="0"/>
                    </a:cubicBezTo>
                    <a:lnTo>
                      <a:pt x="44191" y="0"/>
                    </a:lnTo>
                    <a:cubicBezTo>
                      <a:pt x="44523" y="225"/>
                      <a:pt x="44856" y="448"/>
                      <a:pt x="45189" y="674"/>
                    </a:cubicBezTo>
                    <a:cubicBezTo>
                      <a:pt x="45286" y="730"/>
                      <a:pt x="45382" y="787"/>
                      <a:pt x="45481" y="843"/>
                    </a:cubicBezTo>
                    <a:cubicBezTo>
                      <a:pt x="45528" y="868"/>
                      <a:pt x="45560" y="903"/>
                      <a:pt x="45585" y="943"/>
                    </a:cubicBezTo>
                    <a:lnTo>
                      <a:pt x="45623" y="968"/>
                    </a:lnTo>
                    <a:cubicBezTo>
                      <a:pt x="45663" y="983"/>
                      <a:pt x="45701" y="1009"/>
                      <a:pt x="45731" y="1043"/>
                    </a:cubicBezTo>
                    <a:cubicBezTo>
                      <a:pt x="45784" y="1078"/>
                      <a:pt x="45835" y="1113"/>
                      <a:pt x="45888" y="1148"/>
                    </a:cubicBezTo>
                    <a:cubicBezTo>
                      <a:pt x="45999" y="1225"/>
                      <a:pt x="45950" y="1377"/>
                      <a:pt x="45853" y="1406"/>
                    </a:cubicBezTo>
                    <a:cubicBezTo>
                      <a:pt x="45913" y="1477"/>
                      <a:pt x="45916" y="1600"/>
                      <a:pt x="45819" y="1662"/>
                    </a:cubicBezTo>
                    <a:cubicBezTo>
                      <a:pt x="45160" y="2087"/>
                      <a:pt x="44343" y="2342"/>
                      <a:pt x="43585" y="2557"/>
                    </a:cubicBezTo>
                    <a:cubicBezTo>
                      <a:pt x="43563" y="2624"/>
                      <a:pt x="43507" y="2678"/>
                      <a:pt x="43437" y="2678"/>
                    </a:cubicBezTo>
                    <a:cubicBezTo>
                      <a:pt x="43409" y="2678"/>
                      <a:pt x="43380" y="2670"/>
                      <a:pt x="43349" y="2651"/>
                    </a:cubicBezTo>
                    <a:cubicBezTo>
                      <a:pt x="42011" y="1824"/>
                      <a:pt x="40715" y="925"/>
                      <a:pt x="39440" y="0"/>
                    </a:cubicBezTo>
                    <a:lnTo>
                      <a:pt x="37220" y="0"/>
                    </a:lnTo>
                    <a:cubicBezTo>
                      <a:pt x="38585" y="1077"/>
                      <a:pt x="39962" y="2143"/>
                      <a:pt x="41376" y="3163"/>
                    </a:cubicBezTo>
                    <a:cubicBezTo>
                      <a:pt x="41495" y="3249"/>
                      <a:pt x="41421" y="3425"/>
                      <a:pt x="41309" y="3425"/>
                    </a:cubicBezTo>
                    <a:cubicBezTo>
                      <a:pt x="41308" y="3425"/>
                      <a:pt x="41307" y="3425"/>
                      <a:pt x="41306" y="3425"/>
                    </a:cubicBezTo>
                    <a:lnTo>
                      <a:pt x="41306" y="3425"/>
                    </a:lnTo>
                    <a:cubicBezTo>
                      <a:pt x="41364" y="3497"/>
                      <a:pt x="41356" y="3632"/>
                      <a:pt x="41243" y="3678"/>
                    </a:cubicBezTo>
                    <a:cubicBezTo>
                      <a:pt x="39819" y="4245"/>
                      <a:pt x="38520" y="5063"/>
                      <a:pt x="37125" y="5692"/>
                    </a:cubicBezTo>
                    <a:cubicBezTo>
                      <a:pt x="36547" y="5953"/>
                      <a:pt x="35961" y="6191"/>
                      <a:pt x="35364" y="6409"/>
                    </a:cubicBezTo>
                    <a:cubicBezTo>
                      <a:pt x="34922" y="6571"/>
                      <a:pt x="34385" y="6832"/>
                      <a:pt x="33893" y="6854"/>
                    </a:cubicBezTo>
                    <a:cubicBezTo>
                      <a:pt x="33886" y="6859"/>
                      <a:pt x="33879" y="6864"/>
                      <a:pt x="33871" y="6870"/>
                    </a:cubicBezTo>
                    <a:cubicBezTo>
                      <a:pt x="33755" y="6946"/>
                      <a:pt x="33618" y="6939"/>
                      <a:pt x="33486" y="6946"/>
                    </a:cubicBezTo>
                    <a:cubicBezTo>
                      <a:pt x="33482" y="6946"/>
                      <a:pt x="33479" y="6946"/>
                      <a:pt x="33476" y="6946"/>
                    </a:cubicBezTo>
                    <a:cubicBezTo>
                      <a:pt x="33460" y="6946"/>
                      <a:pt x="33445" y="6943"/>
                      <a:pt x="33429" y="6940"/>
                    </a:cubicBezTo>
                    <a:cubicBezTo>
                      <a:pt x="33409" y="6954"/>
                      <a:pt x="33384" y="6961"/>
                      <a:pt x="33360" y="6961"/>
                    </a:cubicBezTo>
                    <a:cubicBezTo>
                      <a:pt x="33355" y="6961"/>
                      <a:pt x="33350" y="6961"/>
                      <a:pt x="33345" y="6960"/>
                    </a:cubicBezTo>
                    <a:cubicBezTo>
                      <a:pt x="33265" y="6948"/>
                      <a:pt x="33203" y="6893"/>
                      <a:pt x="33148" y="6833"/>
                    </a:cubicBezTo>
                    <a:cubicBezTo>
                      <a:pt x="32262" y="6445"/>
                      <a:pt x="31471" y="5732"/>
                      <a:pt x="30703" y="5155"/>
                    </a:cubicBezTo>
                    <a:cubicBezTo>
                      <a:pt x="30002" y="4629"/>
                      <a:pt x="29314" y="4088"/>
                      <a:pt x="28641" y="3527"/>
                    </a:cubicBezTo>
                    <a:cubicBezTo>
                      <a:pt x="27294" y="2403"/>
                      <a:pt x="25982" y="1229"/>
                      <a:pt x="24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0"/>
              <p:cNvSpPr/>
              <p:nvPr/>
            </p:nvSpPr>
            <p:spPr>
              <a:xfrm>
                <a:off x="4603325" y="414125"/>
                <a:ext cx="301925" cy="113475"/>
              </a:xfrm>
              <a:custGeom>
                <a:avLst/>
                <a:gdLst/>
                <a:ahLst/>
                <a:cxnLst/>
                <a:rect l="l" t="t" r="r" b="b"/>
                <a:pathLst>
                  <a:path w="12077" h="4539" extrusionOk="0">
                    <a:moveTo>
                      <a:pt x="9614" y="0"/>
                    </a:moveTo>
                    <a:cubicBezTo>
                      <a:pt x="6380" y="1112"/>
                      <a:pt x="3152" y="2249"/>
                      <a:pt x="1" y="3574"/>
                    </a:cubicBezTo>
                    <a:cubicBezTo>
                      <a:pt x="370" y="3630"/>
                      <a:pt x="638" y="4088"/>
                      <a:pt x="723" y="4465"/>
                    </a:cubicBezTo>
                    <a:cubicBezTo>
                      <a:pt x="730" y="4491"/>
                      <a:pt x="730" y="4514"/>
                      <a:pt x="724" y="4536"/>
                    </a:cubicBezTo>
                    <a:cubicBezTo>
                      <a:pt x="727" y="4537"/>
                      <a:pt x="728" y="4538"/>
                      <a:pt x="730" y="4538"/>
                    </a:cubicBezTo>
                    <a:cubicBezTo>
                      <a:pt x="735" y="4530"/>
                      <a:pt x="743" y="4524"/>
                      <a:pt x="753" y="4518"/>
                    </a:cubicBezTo>
                    <a:cubicBezTo>
                      <a:pt x="3291" y="3139"/>
                      <a:pt x="6156" y="2173"/>
                      <a:pt x="8857" y="1163"/>
                    </a:cubicBezTo>
                    <a:cubicBezTo>
                      <a:pt x="9927" y="763"/>
                      <a:pt x="11000" y="379"/>
                      <a:pt x="12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8" name="Google Shape;2718;p50"/>
            <p:cNvSpPr/>
            <p:nvPr/>
          </p:nvSpPr>
          <p:spPr>
            <a:xfrm>
              <a:off x="4679125" y="713625"/>
              <a:ext cx="44825" cy="35100"/>
            </a:xfrm>
            <a:custGeom>
              <a:avLst/>
              <a:gdLst/>
              <a:ahLst/>
              <a:cxnLst/>
              <a:rect l="l" t="t" r="r" b="b"/>
              <a:pathLst>
                <a:path w="1793" h="1404" extrusionOk="0">
                  <a:moveTo>
                    <a:pt x="1" y="0"/>
                  </a:moveTo>
                  <a:lnTo>
                    <a:pt x="1" y="0"/>
                  </a:lnTo>
                  <a:cubicBezTo>
                    <a:pt x="48" y="41"/>
                    <a:pt x="95" y="80"/>
                    <a:pt x="143" y="120"/>
                  </a:cubicBezTo>
                  <a:cubicBezTo>
                    <a:pt x="437" y="358"/>
                    <a:pt x="732" y="596"/>
                    <a:pt x="1027" y="834"/>
                  </a:cubicBezTo>
                  <a:cubicBezTo>
                    <a:pt x="1281" y="1025"/>
                    <a:pt x="1537" y="1214"/>
                    <a:pt x="1792" y="1404"/>
                  </a:cubicBezTo>
                  <a:cubicBezTo>
                    <a:pt x="1214" y="951"/>
                    <a:pt x="636" y="498"/>
                    <a:pt x="57" y="45"/>
                  </a:cubicBezTo>
                  <a:cubicBezTo>
                    <a:pt x="39" y="30"/>
                    <a:pt x="20" y="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0"/>
            <p:cNvSpPr/>
            <p:nvPr/>
          </p:nvSpPr>
          <p:spPr>
            <a:xfrm>
              <a:off x="5430250" y="849325"/>
              <a:ext cx="9500" cy="4425"/>
            </a:xfrm>
            <a:custGeom>
              <a:avLst/>
              <a:gdLst/>
              <a:ahLst/>
              <a:cxnLst/>
              <a:rect l="l" t="t" r="r" b="b"/>
              <a:pathLst>
                <a:path w="380" h="177" extrusionOk="0">
                  <a:moveTo>
                    <a:pt x="355" y="0"/>
                  </a:moveTo>
                  <a:cubicBezTo>
                    <a:pt x="236" y="58"/>
                    <a:pt x="119" y="118"/>
                    <a:pt x="1" y="176"/>
                  </a:cubicBezTo>
                  <a:cubicBezTo>
                    <a:pt x="127" y="129"/>
                    <a:pt x="253" y="81"/>
                    <a:pt x="380" y="34"/>
                  </a:cubicBezTo>
                  <a:cubicBezTo>
                    <a:pt x="370" y="23"/>
                    <a:pt x="362" y="12"/>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0"/>
            <p:cNvSpPr/>
            <p:nvPr/>
          </p:nvSpPr>
          <p:spPr>
            <a:xfrm>
              <a:off x="5437475" y="814225"/>
              <a:ext cx="26850" cy="9775"/>
            </a:xfrm>
            <a:custGeom>
              <a:avLst/>
              <a:gdLst/>
              <a:ahLst/>
              <a:cxnLst/>
              <a:rect l="l" t="t" r="r" b="b"/>
              <a:pathLst>
                <a:path w="1074" h="391" extrusionOk="0">
                  <a:moveTo>
                    <a:pt x="1074" y="1"/>
                  </a:moveTo>
                  <a:lnTo>
                    <a:pt x="1074" y="1"/>
                  </a:lnTo>
                  <a:cubicBezTo>
                    <a:pt x="715" y="122"/>
                    <a:pt x="357" y="247"/>
                    <a:pt x="0" y="375"/>
                  </a:cubicBezTo>
                  <a:cubicBezTo>
                    <a:pt x="7" y="379"/>
                    <a:pt x="14" y="385"/>
                    <a:pt x="19" y="390"/>
                  </a:cubicBezTo>
                  <a:cubicBezTo>
                    <a:pt x="343" y="274"/>
                    <a:pt x="669" y="163"/>
                    <a:pt x="997" y="55"/>
                  </a:cubicBezTo>
                  <a:cubicBezTo>
                    <a:pt x="1021" y="41"/>
                    <a:pt x="1045" y="25"/>
                    <a:pt x="1071" y="11"/>
                  </a:cubicBezTo>
                  <a:cubicBezTo>
                    <a:pt x="1071" y="7"/>
                    <a:pt x="1072" y="5"/>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0"/>
            <p:cNvSpPr/>
            <p:nvPr/>
          </p:nvSpPr>
          <p:spPr>
            <a:xfrm>
              <a:off x="4875175" y="887525"/>
              <a:ext cx="138875" cy="107225"/>
            </a:xfrm>
            <a:custGeom>
              <a:avLst/>
              <a:gdLst/>
              <a:ahLst/>
              <a:cxnLst/>
              <a:rect l="l" t="t" r="r" b="b"/>
              <a:pathLst>
                <a:path w="5555" h="4289" extrusionOk="0">
                  <a:moveTo>
                    <a:pt x="1" y="0"/>
                  </a:moveTo>
                  <a:lnTo>
                    <a:pt x="1" y="0"/>
                  </a:lnTo>
                  <a:cubicBezTo>
                    <a:pt x="1853" y="1428"/>
                    <a:pt x="3705" y="2858"/>
                    <a:pt x="5555" y="4289"/>
                  </a:cubicBezTo>
                  <a:cubicBezTo>
                    <a:pt x="5537" y="4257"/>
                    <a:pt x="5523" y="4225"/>
                    <a:pt x="5511" y="4193"/>
                  </a:cubicBezTo>
                  <a:cubicBezTo>
                    <a:pt x="4586" y="3584"/>
                    <a:pt x="3717" y="2809"/>
                    <a:pt x="2854" y="2161"/>
                  </a:cubicBezTo>
                  <a:cubicBezTo>
                    <a:pt x="1899" y="1445"/>
                    <a:pt x="950" y="7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0"/>
            <p:cNvSpPr/>
            <p:nvPr/>
          </p:nvSpPr>
          <p:spPr>
            <a:xfrm>
              <a:off x="4726550" y="772400"/>
              <a:ext cx="23000" cy="17875"/>
            </a:xfrm>
            <a:custGeom>
              <a:avLst/>
              <a:gdLst/>
              <a:ahLst/>
              <a:cxnLst/>
              <a:rect l="l" t="t" r="r" b="b"/>
              <a:pathLst>
                <a:path w="920" h="715" extrusionOk="0">
                  <a:moveTo>
                    <a:pt x="1" y="1"/>
                  </a:moveTo>
                  <a:cubicBezTo>
                    <a:pt x="307" y="239"/>
                    <a:pt x="614" y="477"/>
                    <a:pt x="919" y="715"/>
                  </a:cubicBezTo>
                  <a:cubicBezTo>
                    <a:pt x="676" y="512"/>
                    <a:pt x="435" y="306"/>
                    <a:pt x="198" y="97"/>
                  </a:cubicBezTo>
                  <a:cubicBezTo>
                    <a:pt x="163" y="95"/>
                    <a:pt x="128" y="85"/>
                    <a:pt x="92" y="60"/>
                  </a:cubicBezTo>
                  <a:cubicBezTo>
                    <a:pt x="62" y="40"/>
                    <a:pt x="31" y="2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0"/>
            <p:cNvSpPr/>
            <p:nvPr/>
          </p:nvSpPr>
          <p:spPr>
            <a:xfrm>
              <a:off x="5560800" y="784475"/>
              <a:ext cx="57600" cy="20850"/>
            </a:xfrm>
            <a:custGeom>
              <a:avLst/>
              <a:gdLst/>
              <a:ahLst/>
              <a:cxnLst/>
              <a:rect l="l" t="t" r="r" b="b"/>
              <a:pathLst>
                <a:path w="2304" h="834" extrusionOk="0">
                  <a:moveTo>
                    <a:pt x="2303" y="1"/>
                  </a:moveTo>
                  <a:cubicBezTo>
                    <a:pt x="2175" y="41"/>
                    <a:pt x="2045" y="80"/>
                    <a:pt x="1916" y="120"/>
                  </a:cubicBezTo>
                  <a:cubicBezTo>
                    <a:pt x="1279" y="356"/>
                    <a:pt x="641" y="589"/>
                    <a:pt x="0" y="815"/>
                  </a:cubicBezTo>
                  <a:cubicBezTo>
                    <a:pt x="0" y="821"/>
                    <a:pt x="0" y="827"/>
                    <a:pt x="0" y="834"/>
                  </a:cubicBezTo>
                  <a:cubicBezTo>
                    <a:pt x="767" y="554"/>
                    <a:pt x="1535" y="276"/>
                    <a:pt x="2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0"/>
            <p:cNvSpPr/>
            <p:nvPr/>
          </p:nvSpPr>
          <p:spPr>
            <a:xfrm>
              <a:off x="4573775" y="414125"/>
              <a:ext cx="1447750" cy="609150"/>
            </a:xfrm>
            <a:custGeom>
              <a:avLst/>
              <a:gdLst/>
              <a:ahLst/>
              <a:cxnLst/>
              <a:rect l="l" t="t" r="r" b="b"/>
              <a:pathLst>
                <a:path w="57910" h="24366" extrusionOk="0">
                  <a:moveTo>
                    <a:pt x="1836" y="4755"/>
                  </a:moveTo>
                  <a:cubicBezTo>
                    <a:pt x="1902" y="4825"/>
                    <a:pt x="1970" y="4895"/>
                    <a:pt x="2037" y="4964"/>
                  </a:cubicBezTo>
                  <a:cubicBezTo>
                    <a:pt x="2020" y="4978"/>
                    <a:pt x="2006" y="4994"/>
                    <a:pt x="1998" y="5018"/>
                  </a:cubicBezTo>
                  <a:cubicBezTo>
                    <a:pt x="1597" y="6129"/>
                    <a:pt x="1839" y="7597"/>
                    <a:pt x="1998" y="8737"/>
                  </a:cubicBezTo>
                  <a:cubicBezTo>
                    <a:pt x="2012" y="8837"/>
                    <a:pt x="2031" y="8939"/>
                    <a:pt x="2050" y="9039"/>
                  </a:cubicBezTo>
                  <a:cubicBezTo>
                    <a:pt x="2035" y="9050"/>
                    <a:pt x="2028" y="9073"/>
                    <a:pt x="2043" y="9090"/>
                  </a:cubicBezTo>
                  <a:cubicBezTo>
                    <a:pt x="2050" y="9098"/>
                    <a:pt x="2056" y="9105"/>
                    <a:pt x="2062" y="9112"/>
                  </a:cubicBezTo>
                  <a:cubicBezTo>
                    <a:pt x="2067" y="9142"/>
                    <a:pt x="2071" y="9173"/>
                    <a:pt x="2077" y="9202"/>
                  </a:cubicBezTo>
                  <a:cubicBezTo>
                    <a:pt x="1482" y="7891"/>
                    <a:pt x="1394" y="6442"/>
                    <a:pt x="1973" y="5021"/>
                  </a:cubicBezTo>
                  <a:cubicBezTo>
                    <a:pt x="2012" y="4924"/>
                    <a:pt x="1916" y="4845"/>
                    <a:pt x="1827" y="4843"/>
                  </a:cubicBezTo>
                  <a:cubicBezTo>
                    <a:pt x="1831" y="4814"/>
                    <a:pt x="1833" y="4785"/>
                    <a:pt x="1836" y="4755"/>
                  </a:cubicBezTo>
                  <a:close/>
                  <a:moveTo>
                    <a:pt x="4215" y="11980"/>
                  </a:moveTo>
                  <a:cubicBezTo>
                    <a:pt x="4234" y="11995"/>
                    <a:pt x="4253" y="12010"/>
                    <a:pt x="4271" y="12025"/>
                  </a:cubicBezTo>
                  <a:cubicBezTo>
                    <a:pt x="4850" y="12478"/>
                    <a:pt x="5428" y="12931"/>
                    <a:pt x="6006" y="13384"/>
                  </a:cubicBezTo>
                  <a:cubicBezTo>
                    <a:pt x="5751" y="13194"/>
                    <a:pt x="5497" y="13005"/>
                    <a:pt x="5241" y="12816"/>
                  </a:cubicBezTo>
                  <a:lnTo>
                    <a:pt x="5241" y="12814"/>
                  </a:lnTo>
                  <a:cubicBezTo>
                    <a:pt x="4946" y="12576"/>
                    <a:pt x="4651" y="12338"/>
                    <a:pt x="4357" y="12100"/>
                  </a:cubicBezTo>
                  <a:cubicBezTo>
                    <a:pt x="4309" y="12060"/>
                    <a:pt x="4262" y="12021"/>
                    <a:pt x="4215" y="11980"/>
                  </a:cubicBezTo>
                  <a:close/>
                  <a:moveTo>
                    <a:pt x="6112" y="14332"/>
                  </a:moveTo>
                  <a:cubicBezTo>
                    <a:pt x="6142" y="14352"/>
                    <a:pt x="6173" y="14371"/>
                    <a:pt x="6203" y="14391"/>
                  </a:cubicBezTo>
                  <a:cubicBezTo>
                    <a:pt x="6239" y="14416"/>
                    <a:pt x="6274" y="14426"/>
                    <a:pt x="6308" y="14429"/>
                  </a:cubicBezTo>
                  <a:cubicBezTo>
                    <a:pt x="6546" y="14637"/>
                    <a:pt x="6787" y="14843"/>
                    <a:pt x="7030" y="15046"/>
                  </a:cubicBezTo>
                  <a:cubicBezTo>
                    <a:pt x="6725" y="14808"/>
                    <a:pt x="6418" y="14570"/>
                    <a:pt x="6112" y="14332"/>
                  </a:cubicBezTo>
                  <a:close/>
                  <a:moveTo>
                    <a:pt x="41784" y="14816"/>
                  </a:moveTo>
                  <a:lnTo>
                    <a:pt x="41784" y="14816"/>
                  </a:lnTo>
                  <a:cubicBezTo>
                    <a:pt x="41016" y="15090"/>
                    <a:pt x="40248" y="15368"/>
                    <a:pt x="39481" y="15648"/>
                  </a:cubicBezTo>
                  <a:cubicBezTo>
                    <a:pt x="39481" y="15641"/>
                    <a:pt x="39481" y="15635"/>
                    <a:pt x="39481" y="15629"/>
                  </a:cubicBezTo>
                  <a:cubicBezTo>
                    <a:pt x="40121" y="15403"/>
                    <a:pt x="40760" y="15170"/>
                    <a:pt x="41396" y="14934"/>
                  </a:cubicBezTo>
                  <a:cubicBezTo>
                    <a:pt x="41526" y="14894"/>
                    <a:pt x="41654" y="14856"/>
                    <a:pt x="41784" y="14816"/>
                  </a:cubicBezTo>
                  <a:close/>
                  <a:moveTo>
                    <a:pt x="35622" y="16005"/>
                  </a:moveTo>
                  <a:cubicBezTo>
                    <a:pt x="35620" y="16009"/>
                    <a:pt x="35620" y="16013"/>
                    <a:pt x="35619" y="16015"/>
                  </a:cubicBezTo>
                  <a:cubicBezTo>
                    <a:pt x="35593" y="16030"/>
                    <a:pt x="35569" y="16045"/>
                    <a:pt x="35545" y="16060"/>
                  </a:cubicBezTo>
                  <a:cubicBezTo>
                    <a:pt x="35217" y="16167"/>
                    <a:pt x="34891" y="16279"/>
                    <a:pt x="34567" y="16394"/>
                  </a:cubicBezTo>
                  <a:cubicBezTo>
                    <a:pt x="34562" y="16389"/>
                    <a:pt x="34555" y="16385"/>
                    <a:pt x="34548" y="16379"/>
                  </a:cubicBezTo>
                  <a:cubicBezTo>
                    <a:pt x="34905" y="16251"/>
                    <a:pt x="35263" y="16128"/>
                    <a:pt x="35622" y="16005"/>
                  </a:cubicBezTo>
                  <a:close/>
                  <a:moveTo>
                    <a:pt x="34614" y="17408"/>
                  </a:moveTo>
                  <a:cubicBezTo>
                    <a:pt x="34621" y="17420"/>
                    <a:pt x="34629" y="17431"/>
                    <a:pt x="34639" y="17442"/>
                  </a:cubicBezTo>
                  <a:cubicBezTo>
                    <a:pt x="34512" y="17489"/>
                    <a:pt x="34386" y="17537"/>
                    <a:pt x="34260" y="17584"/>
                  </a:cubicBezTo>
                  <a:cubicBezTo>
                    <a:pt x="34378" y="17527"/>
                    <a:pt x="34495" y="17466"/>
                    <a:pt x="34614" y="17408"/>
                  </a:cubicBezTo>
                  <a:close/>
                  <a:moveTo>
                    <a:pt x="29350" y="18427"/>
                  </a:moveTo>
                  <a:cubicBezTo>
                    <a:pt x="29354" y="18436"/>
                    <a:pt x="29361" y="18445"/>
                    <a:pt x="29366" y="18455"/>
                  </a:cubicBezTo>
                  <a:cubicBezTo>
                    <a:pt x="29031" y="18579"/>
                    <a:pt x="28697" y="18705"/>
                    <a:pt x="28363" y="18834"/>
                  </a:cubicBezTo>
                  <a:cubicBezTo>
                    <a:pt x="28691" y="18698"/>
                    <a:pt x="29021" y="18562"/>
                    <a:pt x="29350" y="18427"/>
                  </a:cubicBezTo>
                  <a:close/>
                  <a:moveTo>
                    <a:pt x="2234" y="5166"/>
                  </a:moveTo>
                  <a:cubicBezTo>
                    <a:pt x="3275" y="6191"/>
                    <a:pt x="4531" y="7078"/>
                    <a:pt x="5648" y="7988"/>
                  </a:cubicBezTo>
                  <a:cubicBezTo>
                    <a:pt x="6975" y="9069"/>
                    <a:pt x="8311" y="10138"/>
                    <a:pt x="9656" y="11196"/>
                  </a:cubicBezTo>
                  <a:cubicBezTo>
                    <a:pt x="12269" y="13249"/>
                    <a:pt x="14917" y="15255"/>
                    <a:pt x="17597" y="17218"/>
                  </a:cubicBezTo>
                  <a:cubicBezTo>
                    <a:pt x="17577" y="17210"/>
                    <a:pt x="17555" y="17206"/>
                    <a:pt x="17534" y="17206"/>
                  </a:cubicBezTo>
                  <a:cubicBezTo>
                    <a:pt x="17475" y="17206"/>
                    <a:pt x="17416" y="17236"/>
                    <a:pt x="17391" y="17308"/>
                  </a:cubicBezTo>
                  <a:cubicBezTo>
                    <a:pt x="17105" y="18149"/>
                    <a:pt x="17056" y="19045"/>
                    <a:pt x="17160" y="19930"/>
                  </a:cubicBezTo>
                  <a:cubicBezTo>
                    <a:pt x="12341" y="16368"/>
                    <a:pt x="7553" y="12735"/>
                    <a:pt x="2846" y="9025"/>
                  </a:cubicBezTo>
                  <a:cubicBezTo>
                    <a:pt x="2839" y="9020"/>
                    <a:pt x="2831" y="9017"/>
                    <a:pt x="2823" y="9017"/>
                  </a:cubicBezTo>
                  <a:cubicBezTo>
                    <a:pt x="2794" y="9017"/>
                    <a:pt x="2767" y="9053"/>
                    <a:pt x="2796" y="9075"/>
                  </a:cubicBezTo>
                  <a:cubicBezTo>
                    <a:pt x="7474" y="12877"/>
                    <a:pt x="12231" y="16527"/>
                    <a:pt x="17132" y="20034"/>
                  </a:cubicBezTo>
                  <a:cubicBezTo>
                    <a:pt x="17141" y="20041"/>
                    <a:pt x="17150" y="20044"/>
                    <a:pt x="17158" y="20044"/>
                  </a:cubicBezTo>
                  <a:cubicBezTo>
                    <a:pt x="17164" y="20044"/>
                    <a:pt x="17170" y="20042"/>
                    <a:pt x="17175" y="20040"/>
                  </a:cubicBezTo>
                  <a:cubicBezTo>
                    <a:pt x="17263" y="20705"/>
                    <a:pt x="17436" y="21365"/>
                    <a:pt x="17659" y="21991"/>
                  </a:cubicBezTo>
                  <a:cubicBezTo>
                    <a:pt x="16948" y="21429"/>
                    <a:pt x="16219" y="20882"/>
                    <a:pt x="15483" y="20345"/>
                  </a:cubicBezTo>
                  <a:cubicBezTo>
                    <a:pt x="13729" y="18970"/>
                    <a:pt x="11951" y="17622"/>
                    <a:pt x="10197" y="16252"/>
                  </a:cubicBezTo>
                  <a:cubicBezTo>
                    <a:pt x="8903" y="15242"/>
                    <a:pt x="7610" y="14230"/>
                    <a:pt x="6315" y="13222"/>
                  </a:cubicBezTo>
                  <a:cubicBezTo>
                    <a:pt x="5666" y="12718"/>
                    <a:pt x="5017" y="12215"/>
                    <a:pt x="4369" y="11711"/>
                  </a:cubicBezTo>
                  <a:cubicBezTo>
                    <a:pt x="4021" y="11442"/>
                    <a:pt x="3672" y="11132"/>
                    <a:pt x="3294" y="10889"/>
                  </a:cubicBezTo>
                  <a:cubicBezTo>
                    <a:pt x="2921" y="10521"/>
                    <a:pt x="2668" y="10087"/>
                    <a:pt x="2499" y="9612"/>
                  </a:cubicBezTo>
                  <a:lnTo>
                    <a:pt x="2499" y="9612"/>
                  </a:lnTo>
                  <a:cubicBezTo>
                    <a:pt x="3478" y="10671"/>
                    <a:pt x="4645" y="11550"/>
                    <a:pt x="5805" y="12398"/>
                  </a:cubicBezTo>
                  <a:cubicBezTo>
                    <a:pt x="7297" y="13487"/>
                    <a:pt x="8768" y="14568"/>
                    <a:pt x="10170" y="15771"/>
                  </a:cubicBezTo>
                  <a:cubicBezTo>
                    <a:pt x="10180" y="15778"/>
                    <a:pt x="10190" y="15782"/>
                    <a:pt x="10199" y="15782"/>
                  </a:cubicBezTo>
                  <a:cubicBezTo>
                    <a:pt x="10233" y="15782"/>
                    <a:pt x="10260" y="15742"/>
                    <a:pt x="10231" y="15711"/>
                  </a:cubicBezTo>
                  <a:cubicBezTo>
                    <a:pt x="9060" y="14516"/>
                    <a:pt x="7645" y="13552"/>
                    <a:pt x="6299" y="12570"/>
                  </a:cubicBezTo>
                  <a:cubicBezTo>
                    <a:pt x="4931" y="11572"/>
                    <a:pt x="3628" y="10532"/>
                    <a:pt x="2416" y="9357"/>
                  </a:cubicBezTo>
                  <a:cubicBezTo>
                    <a:pt x="2293" y="8927"/>
                    <a:pt x="2228" y="8470"/>
                    <a:pt x="2198" y="8004"/>
                  </a:cubicBezTo>
                  <a:lnTo>
                    <a:pt x="2198" y="8004"/>
                  </a:lnTo>
                  <a:cubicBezTo>
                    <a:pt x="3609" y="9244"/>
                    <a:pt x="5069" y="10432"/>
                    <a:pt x="6551" y="11583"/>
                  </a:cubicBezTo>
                  <a:cubicBezTo>
                    <a:pt x="8032" y="12732"/>
                    <a:pt x="9521" y="13968"/>
                    <a:pt x="11126" y="14938"/>
                  </a:cubicBezTo>
                  <a:cubicBezTo>
                    <a:pt x="11136" y="14943"/>
                    <a:pt x="11145" y="14946"/>
                    <a:pt x="11154" y="14946"/>
                  </a:cubicBezTo>
                  <a:cubicBezTo>
                    <a:pt x="11202" y="14946"/>
                    <a:pt x="11241" y="14882"/>
                    <a:pt x="11198" y="14844"/>
                  </a:cubicBezTo>
                  <a:cubicBezTo>
                    <a:pt x="9737" y="13596"/>
                    <a:pt x="8117" y="12506"/>
                    <a:pt x="6601" y="11324"/>
                  </a:cubicBezTo>
                  <a:cubicBezTo>
                    <a:pt x="5118" y="10169"/>
                    <a:pt x="3658" y="8985"/>
                    <a:pt x="2188" y="7812"/>
                  </a:cubicBezTo>
                  <a:cubicBezTo>
                    <a:pt x="2147" y="6909"/>
                    <a:pt x="2223" y="5983"/>
                    <a:pt x="2234" y="5166"/>
                  </a:cubicBezTo>
                  <a:close/>
                  <a:moveTo>
                    <a:pt x="56175" y="3473"/>
                  </a:moveTo>
                  <a:lnTo>
                    <a:pt x="56175" y="3473"/>
                  </a:lnTo>
                  <a:cubicBezTo>
                    <a:pt x="55859" y="3954"/>
                    <a:pt x="55702" y="4496"/>
                    <a:pt x="55660" y="5059"/>
                  </a:cubicBezTo>
                  <a:cubicBezTo>
                    <a:pt x="46267" y="7446"/>
                    <a:pt x="37583" y="11788"/>
                    <a:pt x="28555" y="15212"/>
                  </a:cubicBezTo>
                  <a:cubicBezTo>
                    <a:pt x="25946" y="16202"/>
                    <a:pt x="23300" y="17058"/>
                    <a:pt x="20648" y="17921"/>
                  </a:cubicBezTo>
                  <a:cubicBezTo>
                    <a:pt x="20589" y="17941"/>
                    <a:pt x="20606" y="18024"/>
                    <a:pt x="20660" y="18024"/>
                  </a:cubicBezTo>
                  <a:cubicBezTo>
                    <a:pt x="20665" y="18024"/>
                    <a:pt x="20670" y="18023"/>
                    <a:pt x="20675" y="18022"/>
                  </a:cubicBezTo>
                  <a:cubicBezTo>
                    <a:pt x="25381" y="16825"/>
                    <a:pt x="29915" y="14889"/>
                    <a:pt x="34391" y="13036"/>
                  </a:cubicBezTo>
                  <a:cubicBezTo>
                    <a:pt x="38846" y="11192"/>
                    <a:pt x="43273" y="9262"/>
                    <a:pt x="47817" y="7645"/>
                  </a:cubicBezTo>
                  <a:cubicBezTo>
                    <a:pt x="50389" y="6728"/>
                    <a:pt x="53005" y="5877"/>
                    <a:pt x="55653" y="5202"/>
                  </a:cubicBezTo>
                  <a:lnTo>
                    <a:pt x="55653" y="5202"/>
                  </a:lnTo>
                  <a:cubicBezTo>
                    <a:pt x="55617" y="6115"/>
                    <a:pt x="55870" y="7073"/>
                    <a:pt x="56237" y="7908"/>
                  </a:cubicBezTo>
                  <a:cubicBezTo>
                    <a:pt x="50842" y="9841"/>
                    <a:pt x="45508" y="11926"/>
                    <a:pt x="40230" y="14155"/>
                  </a:cubicBezTo>
                  <a:cubicBezTo>
                    <a:pt x="39864" y="14294"/>
                    <a:pt x="39495" y="14440"/>
                    <a:pt x="39127" y="14595"/>
                  </a:cubicBezTo>
                  <a:cubicBezTo>
                    <a:pt x="37373" y="15116"/>
                    <a:pt x="35631" y="15671"/>
                    <a:pt x="33916" y="16314"/>
                  </a:cubicBezTo>
                  <a:cubicBezTo>
                    <a:pt x="31440" y="17246"/>
                    <a:pt x="29002" y="18279"/>
                    <a:pt x="26555" y="19284"/>
                  </a:cubicBezTo>
                  <a:cubicBezTo>
                    <a:pt x="24575" y="20098"/>
                    <a:pt x="22532" y="20843"/>
                    <a:pt x="20549" y="21691"/>
                  </a:cubicBezTo>
                  <a:cubicBezTo>
                    <a:pt x="20540" y="21690"/>
                    <a:pt x="20531" y="21689"/>
                    <a:pt x="20522" y="21689"/>
                  </a:cubicBezTo>
                  <a:cubicBezTo>
                    <a:pt x="20498" y="21689"/>
                    <a:pt x="20473" y="21693"/>
                    <a:pt x="20448" y="21703"/>
                  </a:cubicBezTo>
                  <a:cubicBezTo>
                    <a:pt x="20038" y="21857"/>
                    <a:pt x="19647" y="22041"/>
                    <a:pt x="19272" y="22259"/>
                  </a:cubicBezTo>
                  <a:cubicBezTo>
                    <a:pt x="19002" y="22383"/>
                    <a:pt x="18730" y="22511"/>
                    <a:pt x="18462" y="22642"/>
                  </a:cubicBezTo>
                  <a:cubicBezTo>
                    <a:pt x="18303" y="22509"/>
                    <a:pt x="18145" y="22375"/>
                    <a:pt x="17984" y="22245"/>
                  </a:cubicBezTo>
                  <a:cubicBezTo>
                    <a:pt x="17719" y="21019"/>
                    <a:pt x="17370" y="19838"/>
                    <a:pt x="17446" y="18619"/>
                  </a:cubicBezTo>
                  <a:lnTo>
                    <a:pt x="17446" y="18619"/>
                  </a:lnTo>
                  <a:cubicBezTo>
                    <a:pt x="17448" y="18619"/>
                    <a:pt x="17450" y="18619"/>
                    <a:pt x="17452" y="18619"/>
                  </a:cubicBezTo>
                  <a:cubicBezTo>
                    <a:pt x="17458" y="18619"/>
                    <a:pt x="17465" y="18618"/>
                    <a:pt x="17471" y="18615"/>
                  </a:cubicBezTo>
                  <a:cubicBezTo>
                    <a:pt x="21051" y="17264"/>
                    <a:pt x="24519" y="15606"/>
                    <a:pt x="28094" y="14230"/>
                  </a:cubicBezTo>
                  <a:cubicBezTo>
                    <a:pt x="28107" y="14225"/>
                    <a:pt x="28103" y="14205"/>
                    <a:pt x="28091" y="14205"/>
                  </a:cubicBezTo>
                  <a:cubicBezTo>
                    <a:pt x="28090" y="14205"/>
                    <a:pt x="28088" y="14205"/>
                    <a:pt x="28087" y="14206"/>
                  </a:cubicBezTo>
                  <a:cubicBezTo>
                    <a:pt x="24536" y="15537"/>
                    <a:pt x="20870" y="16782"/>
                    <a:pt x="17460" y="18455"/>
                  </a:cubicBezTo>
                  <a:cubicBezTo>
                    <a:pt x="17493" y="18103"/>
                    <a:pt x="17560" y="17748"/>
                    <a:pt x="17679" y="17387"/>
                  </a:cubicBezTo>
                  <a:cubicBezTo>
                    <a:pt x="17696" y="17339"/>
                    <a:pt x="17686" y="17301"/>
                    <a:pt x="17665" y="17270"/>
                  </a:cubicBezTo>
                  <a:lnTo>
                    <a:pt x="17665" y="17270"/>
                  </a:lnTo>
                  <a:cubicBezTo>
                    <a:pt x="17689" y="17293"/>
                    <a:pt x="17713" y="17315"/>
                    <a:pt x="17736" y="17338"/>
                  </a:cubicBezTo>
                  <a:cubicBezTo>
                    <a:pt x="17823" y="17419"/>
                    <a:pt x="17905" y="17492"/>
                    <a:pt x="18026" y="17506"/>
                  </a:cubicBezTo>
                  <a:cubicBezTo>
                    <a:pt x="18028" y="17506"/>
                    <a:pt x="18031" y="17506"/>
                    <a:pt x="18033" y="17506"/>
                  </a:cubicBezTo>
                  <a:cubicBezTo>
                    <a:pt x="18090" y="17506"/>
                    <a:pt x="18141" y="17437"/>
                    <a:pt x="18126" y="17383"/>
                  </a:cubicBezTo>
                  <a:lnTo>
                    <a:pt x="18126" y="17383"/>
                  </a:lnTo>
                  <a:cubicBezTo>
                    <a:pt x="18135" y="17385"/>
                    <a:pt x="18145" y="17386"/>
                    <a:pt x="18156" y="17386"/>
                  </a:cubicBezTo>
                  <a:cubicBezTo>
                    <a:pt x="18170" y="17386"/>
                    <a:pt x="18186" y="17384"/>
                    <a:pt x="18201" y="17377"/>
                  </a:cubicBezTo>
                  <a:cubicBezTo>
                    <a:pt x="20617" y="16328"/>
                    <a:pt x="23009" y="15288"/>
                    <a:pt x="25489" y="14395"/>
                  </a:cubicBezTo>
                  <a:cubicBezTo>
                    <a:pt x="28015" y="13488"/>
                    <a:pt x="30541" y="12585"/>
                    <a:pt x="33069" y="11679"/>
                  </a:cubicBezTo>
                  <a:cubicBezTo>
                    <a:pt x="38168" y="9850"/>
                    <a:pt x="43273" y="8040"/>
                    <a:pt x="48382" y="6238"/>
                  </a:cubicBezTo>
                  <a:cubicBezTo>
                    <a:pt x="50978" y="5323"/>
                    <a:pt x="53601" y="4453"/>
                    <a:pt x="56175" y="3473"/>
                  </a:cubicBezTo>
                  <a:close/>
                  <a:moveTo>
                    <a:pt x="12057" y="18936"/>
                  </a:moveTo>
                  <a:cubicBezTo>
                    <a:pt x="13006" y="19660"/>
                    <a:pt x="13955" y="20381"/>
                    <a:pt x="14910" y="21097"/>
                  </a:cubicBezTo>
                  <a:cubicBezTo>
                    <a:pt x="15773" y="21745"/>
                    <a:pt x="16642" y="22521"/>
                    <a:pt x="17567" y="23129"/>
                  </a:cubicBezTo>
                  <a:cubicBezTo>
                    <a:pt x="17579" y="23162"/>
                    <a:pt x="17593" y="23193"/>
                    <a:pt x="17611" y="23226"/>
                  </a:cubicBezTo>
                  <a:cubicBezTo>
                    <a:pt x="15761" y="21794"/>
                    <a:pt x="13909" y="20364"/>
                    <a:pt x="12057" y="18938"/>
                  </a:cubicBezTo>
                  <a:lnTo>
                    <a:pt x="12057" y="18936"/>
                  </a:lnTo>
                  <a:close/>
                  <a:moveTo>
                    <a:pt x="10013" y="0"/>
                  </a:moveTo>
                  <a:cubicBezTo>
                    <a:pt x="9905" y="38"/>
                    <a:pt x="9797" y="76"/>
                    <a:pt x="9689" y="112"/>
                  </a:cubicBezTo>
                  <a:cubicBezTo>
                    <a:pt x="6723" y="1141"/>
                    <a:pt x="3645" y="2053"/>
                    <a:pt x="834" y="3470"/>
                  </a:cubicBezTo>
                  <a:cubicBezTo>
                    <a:pt x="749" y="3513"/>
                    <a:pt x="764" y="3603"/>
                    <a:pt x="820" y="3651"/>
                  </a:cubicBezTo>
                  <a:cubicBezTo>
                    <a:pt x="795" y="3665"/>
                    <a:pt x="768" y="3680"/>
                    <a:pt x="742" y="3699"/>
                  </a:cubicBezTo>
                  <a:cubicBezTo>
                    <a:pt x="69" y="4176"/>
                    <a:pt x="170" y="5823"/>
                    <a:pt x="156" y="6522"/>
                  </a:cubicBezTo>
                  <a:cubicBezTo>
                    <a:pt x="138" y="7532"/>
                    <a:pt x="1" y="8854"/>
                    <a:pt x="407" y="9804"/>
                  </a:cubicBezTo>
                  <a:cubicBezTo>
                    <a:pt x="548" y="10135"/>
                    <a:pt x="1027" y="10658"/>
                    <a:pt x="1446" y="10658"/>
                  </a:cubicBezTo>
                  <a:cubicBezTo>
                    <a:pt x="1498" y="10658"/>
                    <a:pt x="1550" y="10650"/>
                    <a:pt x="1599" y="10632"/>
                  </a:cubicBezTo>
                  <a:lnTo>
                    <a:pt x="1599" y="10632"/>
                  </a:lnTo>
                  <a:cubicBezTo>
                    <a:pt x="1402" y="11516"/>
                    <a:pt x="3214" y="12514"/>
                    <a:pt x="3720" y="12904"/>
                  </a:cubicBezTo>
                  <a:cubicBezTo>
                    <a:pt x="5365" y="14171"/>
                    <a:pt x="7013" y="15438"/>
                    <a:pt x="8658" y="16705"/>
                  </a:cubicBezTo>
                  <a:cubicBezTo>
                    <a:pt x="11953" y="19242"/>
                    <a:pt x="15229" y="21798"/>
                    <a:pt x="18521" y="24337"/>
                  </a:cubicBezTo>
                  <a:cubicBezTo>
                    <a:pt x="18546" y="24357"/>
                    <a:pt x="18573" y="24365"/>
                    <a:pt x="18599" y="24365"/>
                  </a:cubicBezTo>
                  <a:cubicBezTo>
                    <a:pt x="18657" y="24365"/>
                    <a:pt x="18713" y="24322"/>
                    <a:pt x="18744" y="24267"/>
                  </a:cubicBezTo>
                  <a:cubicBezTo>
                    <a:pt x="19989" y="23893"/>
                    <a:pt x="21174" y="23296"/>
                    <a:pt x="22367" y="22784"/>
                  </a:cubicBezTo>
                  <a:cubicBezTo>
                    <a:pt x="23736" y="22194"/>
                    <a:pt x="25112" y="21617"/>
                    <a:pt x="26492" y="21050"/>
                  </a:cubicBezTo>
                  <a:cubicBezTo>
                    <a:pt x="29051" y="19999"/>
                    <a:pt x="31623" y="18981"/>
                    <a:pt x="34210" y="17999"/>
                  </a:cubicBezTo>
                  <a:cubicBezTo>
                    <a:pt x="39492" y="15996"/>
                    <a:pt x="44827" y="14141"/>
                    <a:pt x="50162" y="12283"/>
                  </a:cubicBezTo>
                  <a:cubicBezTo>
                    <a:pt x="52743" y="11384"/>
                    <a:pt x="55664" y="10637"/>
                    <a:pt x="57807" y="8859"/>
                  </a:cubicBezTo>
                  <a:cubicBezTo>
                    <a:pt x="57909" y="8774"/>
                    <a:pt x="57815" y="8616"/>
                    <a:pt x="57704" y="8616"/>
                  </a:cubicBezTo>
                  <a:cubicBezTo>
                    <a:pt x="57692" y="8616"/>
                    <a:pt x="57681" y="8618"/>
                    <a:pt x="57670" y="8621"/>
                  </a:cubicBezTo>
                  <a:cubicBezTo>
                    <a:pt x="57666" y="8576"/>
                    <a:pt x="57643" y="8533"/>
                    <a:pt x="57590" y="8503"/>
                  </a:cubicBezTo>
                  <a:cubicBezTo>
                    <a:pt x="57286" y="8332"/>
                    <a:pt x="56973" y="8177"/>
                    <a:pt x="56657" y="8031"/>
                  </a:cubicBezTo>
                  <a:cubicBezTo>
                    <a:pt x="56645" y="7987"/>
                    <a:pt x="56622" y="7946"/>
                    <a:pt x="56590" y="7914"/>
                  </a:cubicBezTo>
                  <a:cubicBezTo>
                    <a:pt x="56074" y="6407"/>
                    <a:pt x="55852" y="5013"/>
                    <a:pt x="56609" y="3458"/>
                  </a:cubicBezTo>
                  <a:cubicBezTo>
                    <a:pt x="56639" y="3400"/>
                    <a:pt x="56635" y="3346"/>
                    <a:pt x="56615" y="3304"/>
                  </a:cubicBezTo>
                  <a:cubicBezTo>
                    <a:pt x="56727" y="3260"/>
                    <a:pt x="56839" y="3219"/>
                    <a:pt x="56951" y="3175"/>
                  </a:cubicBezTo>
                  <a:cubicBezTo>
                    <a:pt x="57138" y="3101"/>
                    <a:pt x="57091" y="2825"/>
                    <a:pt x="56918" y="2825"/>
                  </a:cubicBezTo>
                  <a:cubicBezTo>
                    <a:pt x="56917" y="2825"/>
                    <a:pt x="56917" y="2825"/>
                    <a:pt x="56916" y="2825"/>
                  </a:cubicBezTo>
                  <a:cubicBezTo>
                    <a:pt x="56931" y="2767"/>
                    <a:pt x="56916" y="2702"/>
                    <a:pt x="56851" y="2660"/>
                  </a:cubicBezTo>
                  <a:cubicBezTo>
                    <a:pt x="55468" y="1776"/>
                    <a:pt x="54086" y="893"/>
                    <a:pt x="52709" y="0"/>
                  </a:cubicBezTo>
                  <a:lnTo>
                    <a:pt x="52072" y="0"/>
                  </a:lnTo>
                  <a:cubicBezTo>
                    <a:pt x="53584" y="994"/>
                    <a:pt x="55111" y="1966"/>
                    <a:pt x="56658" y="2899"/>
                  </a:cubicBezTo>
                  <a:cubicBezTo>
                    <a:pt x="51544" y="4567"/>
                    <a:pt x="46519" y="6549"/>
                    <a:pt x="41454" y="8367"/>
                  </a:cubicBezTo>
                  <a:cubicBezTo>
                    <a:pt x="36299" y="10217"/>
                    <a:pt x="31143" y="12061"/>
                    <a:pt x="25985" y="13902"/>
                  </a:cubicBezTo>
                  <a:cubicBezTo>
                    <a:pt x="23310" y="14856"/>
                    <a:pt x="20586" y="15814"/>
                    <a:pt x="18089" y="17185"/>
                  </a:cubicBezTo>
                  <a:cubicBezTo>
                    <a:pt x="18058" y="17203"/>
                    <a:pt x="18042" y="17226"/>
                    <a:pt x="18035" y="17250"/>
                  </a:cubicBezTo>
                  <a:cubicBezTo>
                    <a:pt x="17992" y="17209"/>
                    <a:pt x="17940" y="17177"/>
                    <a:pt x="17885" y="17145"/>
                  </a:cubicBezTo>
                  <a:cubicBezTo>
                    <a:pt x="17870" y="17135"/>
                    <a:pt x="17854" y="17124"/>
                    <a:pt x="17838" y="17115"/>
                  </a:cubicBezTo>
                  <a:cubicBezTo>
                    <a:pt x="17842" y="17067"/>
                    <a:pt x="17826" y="17016"/>
                    <a:pt x="17775" y="16980"/>
                  </a:cubicBezTo>
                  <a:cubicBezTo>
                    <a:pt x="14990" y="14931"/>
                    <a:pt x="12238" y="12835"/>
                    <a:pt x="9526" y="10689"/>
                  </a:cubicBezTo>
                  <a:cubicBezTo>
                    <a:pt x="8224" y="9658"/>
                    <a:pt x="6931" y="8617"/>
                    <a:pt x="5647" y="7565"/>
                  </a:cubicBezTo>
                  <a:cubicBezTo>
                    <a:pt x="4466" y="6598"/>
                    <a:pt x="3325" y="5474"/>
                    <a:pt x="2048" y="4630"/>
                  </a:cubicBezTo>
                  <a:cubicBezTo>
                    <a:pt x="3424" y="4152"/>
                    <a:pt x="4749" y="3513"/>
                    <a:pt x="6100" y="2964"/>
                  </a:cubicBezTo>
                  <a:cubicBezTo>
                    <a:pt x="7472" y="2406"/>
                    <a:pt x="8854" y="1868"/>
                    <a:pt x="10243" y="1350"/>
                  </a:cubicBezTo>
                  <a:cubicBezTo>
                    <a:pt x="11490" y="884"/>
                    <a:pt x="12745" y="438"/>
                    <a:pt x="14001" y="0"/>
                  </a:cubicBezTo>
                  <a:lnTo>
                    <a:pt x="13259" y="0"/>
                  </a:lnTo>
                  <a:cubicBezTo>
                    <a:pt x="12182" y="379"/>
                    <a:pt x="11107" y="763"/>
                    <a:pt x="10039" y="1163"/>
                  </a:cubicBezTo>
                  <a:cubicBezTo>
                    <a:pt x="7338" y="2173"/>
                    <a:pt x="4473" y="3139"/>
                    <a:pt x="1935" y="4518"/>
                  </a:cubicBezTo>
                  <a:cubicBezTo>
                    <a:pt x="1924" y="4524"/>
                    <a:pt x="1917" y="4532"/>
                    <a:pt x="1912" y="4538"/>
                  </a:cubicBezTo>
                  <a:cubicBezTo>
                    <a:pt x="1910" y="4538"/>
                    <a:pt x="1909" y="4537"/>
                    <a:pt x="1906" y="4536"/>
                  </a:cubicBezTo>
                  <a:cubicBezTo>
                    <a:pt x="1910" y="4514"/>
                    <a:pt x="1910" y="4491"/>
                    <a:pt x="1905" y="4465"/>
                  </a:cubicBezTo>
                  <a:cubicBezTo>
                    <a:pt x="1820" y="4088"/>
                    <a:pt x="1552" y="3630"/>
                    <a:pt x="1183" y="3574"/>
                  </a:cubicBezTo>
                  <a:cubicBezTo>
                    <a:pt x="4334" y="2249"/>
                    <a:pt x="7562" y="1112"/>
                    <a:pt x="10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0"/>
            <p:cNvSpPr/>
            <p:nvPr/>
          </p:nvSpPr>
          <p:spPr>
            <a:xfrm>
              <a:off x="5610950" y="414125"/>
              <a:ext cx="163975" cy="66975"/>
            </a:xfrm>
            <a:custGeom>
              <a:avLst/>
              <a:gdLst/>
              <a:ahLst/>
              <a:cxnLst/>
              <a:rect l="l" t="t" r="r" b="b"/>
              <a:pathLst>
                <a:path w="6559" h="2679" extrusionOk="0">
                  <a:moveTo>
                    <a:pt x="1" y="0"/>
                  </a:moveTo>
                  <a:cubicBezTo>
                    <a:pt x="1275" y="925"/>
                    <a:pt x="2572" y="1826"/>
                    <a:pt x="3909" y="2652"/>
                  </a:cubicBezTo>
                  <a:cubicBezTo>
                    <a:pt x="3939" y="2670"/>
                    <a:pt x="3969" y="2679"/>
                    <a:pt x="3996" y="2679"/>
                  </a:cubicBezTo>
                  <a:cubicBezTo>
                    <a:pt x="4066" y="2679"/>
                    <a:pt x="4123" y="2625"/>
                    <a:pt x="4144" y="2559"/>
                  </a:cubicBezTo>
                  <a:cubicBezTo>
                    <a:pt x="4904" y="2342"/>
                    <a:pt x="5720" y="2088"/>
                    <a:pt x="6380" y="1662"/>
                  </a:cubicBezTo>
                  <a:cubicBezTo>
                    <a:pt x="6476" y="1600"/>
                    <a:pt x="6474" y="1477"/>
                    <a:pt x="6414" y="1406"/>
                  </a:cubicBezTo>
                  <a:cubicBezTo>
                    <a:pt x="6511" y="1378"/>
                    <a:pt x="6558" y="1225"/>
                    <a:pt x="6449" y="1150"/>
                  </a:cubicBezTo>
                  <a:cubicBezTo>
                    <a:pt x="6396" y="1113"/>
                    <a:pt x="6343" y="1078"/>
                    <a:pt x="6292" y="1043"/>
                  </a:cubicBezTo>
                  <a:cubicBezTo>
                    <a:pt x="6262" y="1009"/>
                    <a:pt x="6224" y="983"/>
                    <a:pt x="6184" y="968"/>
                  </a:cubicBezTo>
                  <a:lnTo>
                    <a:pt x="6146" y="943"/>
                  </a:lnTo>
                  <a:cubicBezTo>
                    <a:pt x="6121" y="903"/>
                    <a:pt x="6088" y="868"/>
                    <a:pt x="6042" y="843"/>
                  </a:cubicBezTo>
                  <a:cubicBezTo>
                    <a:pt x="5943" y="788"/>
                    <a:pt x="5846" y="730"/>
                    <a:pt x="5748" y="674"/>
                  </a:cubicBezTo>
                  <a:cubicBezTo>
                    <a:pt x="5417" y="448"/>
                    <a:pt x="5084" y="225"/>
                    <a:pt x="4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0"/>
            <p:cNvSpPr/>
            <p:nvPr/>
          </p:nvSpPr>
          <p:spPr>
            <a:xfrm>
              <a:off x="5243200" y="414125"/>
              <a:ext cx="419150" cy="174050"/>
            </a:xfrm>
            <a:custGeom>
              <a:avLst/>
              <a:gdLst/>
              <a:ahLst/>
              <a:cxnLst/>
              <a:rect l="l" t="t" r="r" b="b"/>
              <a:pathLst>
                <a:path w="16766" h="6962" extrusionOk="0">
                  <a:moveTo>
                    <a:pt x="1" y="0"/>
                  </a:moveTo>
                  <a:cubicBezTo>
                    <a:pt x="1253" y="1231"/>
                    <a:pt x="2565" y="2403"/>
                    <a:pt x="3912" y="3527"/>
                  </a:cubicBezTo>
                  <a:cubicBezTo>
                    <a:pt x="4585" y="4088"/>
                    <a:pt x="5273" y="4630"/>
                    <a:pt x="5974" y="5156"/>
                  </a:cubicBezTo>
                  <a:cubicBezTo>
                    <a:pt x="6742" y="5732"/>
                    <a:pt x="7533" y="6447"/>
                    <a:pt x="8417" y="6833"/>
                  </a:cubicBezTo>
                  <a:cubicBezTo>
                    <a:pt x="8474" y="6893"/>
                    <a:pt x="8536" y="6948"/>
                    <a:pt x="8616" y="6960"/>
                  </a:cubicBezTo>
                  <a:cubicBezTo>
                    <a:pt x="8621" y="6961"/>
                    <a:pt x="8626" y="6961"/>
                    <a:pt x="8631" y="6961"/>
                  </a:cubicBezTo>
                  <a:cubicBezTo>
                    <a:pt x="8654" y="6961"/>
                    <a:pt x="8680" y="6954"/>
                    <a:pt x="8700" y="6940"/>
                  </a:cubicBezTo>
                  <a:cubicBezTo>
                    <a:pt x="8715" y="6943"/>
                    <a:pt x="8731" y="6946"/>
                    <a:pt x="8747" y="6946"/>
                  </a:cubicBezTo>
                  <a:cubicBezTo>
                    <a:pt x="8750" y="6946"/>
                    <a:pt x="8753" y="6946"/>
                    <a:pt x="8757" y="6946"/>
                  </a:cubicBezTo>
                  <a:cubicBezTo>
                    <a:pt x="8889" y="6940"/>
                    <a:pt x="9026" y="6947"/>
                    <a:pt x="9142" y="6870"/>
                  </a:cubicBezTo>
                  <a:cubicBezTo>
                    <a:pt x="9150" y="6866"/>
                    <a:pt x="9156" y="6859"/>
                    <a:pt x="9164" y="6854"/>
                  </a:cubicBezTo>
                  <a:cubicBezTo>
                    <a:pt x="9655" y="6832"/>
                    <a:pt x="10193" y="6571"/>
                    <a:pt x="10635" y="6410"/>
                  </a:cubicBezTo>
                  <a:cubicBezTo>
                    <a:pt x="11230" y="6192"/>
                    <a:pt x="11817" y="5953"/>
                    <a:pt x="12396" y="5692"/>
                  </a:cubicBezTo>
                  <a:cubicBezTo>
                    <a:pt x="13791" y="5063"/>
                    <a:pt x="15090" y="4245"/>
                    <a:pt x="16514" y="3678"/>
                  </a:cubicBezTo>
                  <a:cubicBezTo>
                    <a:pt x="16627" y="3634"/>
                    <a:pt x="16635" y="3497"/>
                    <a:pt x="16577" y="3425"/>
                  </a:cubicBezTo>
                  <a:lnTo>
                    <a:pt x="16577" y="3425"/>
                  </a:lnTo>
                  <a:cubicBezTo>
                    <a:pt x="16578" y="3425"/>
                    <a:pt x="16579" y="3425"/>
                    <a:pt x="16580" y="3425"/>
                  </a:cubicBezTo>
                  <a:cubicBezTo>
                    <a:pt x="16691" y="3425"/>
                    <a:pt x="16766" y="3249"/>
                    <a:pt x="16647" y="3164"/>
                  </a:cubicBezTo>
                  <a:cubicBezTo>
                    <a:pt x="15232" y="2143"/>
                    <a:pt x="13856" y="1078"/>
                    <a:pt x="12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0"/>
            <p:cNvSpPr/>
            <p:nvPr/>
          </p:nvSpPr>
          <p:spPr>
            <a:xfrm>
              <a:off x="4836075" y="811525"/>
              <a:ext cx="171675" cy="128625"/>
            </a:xfrm>
            <a:custGeom>
              <a:avLst/>
              <a:gdLst/>
              <a:ahLst/>
              <a:cxnLst/>
              <a:rect l="l" t="t" r="r" b="b"/>
              <a:pathLst>
                <a:path w="6867" h="5145" extrusionOk="0">
                  <a:moveTo>
                    <a:pt x="82" y="0"/>
                  </a:moveTo>
                  <a:cubicBezTo>
                    <a:pt x="38" y="0"/>
                    <a:pt x="0" y="62"/>
                    <a:pt x="42" y="95"/>
                  </a:cubicBezTo>
                  <a:cubicBezTo>
                    <a:pt x="2222" y="1827"/>
                    <a:pt x="4518" y="3420"/>
                    <a:pt x="6718" y="5130"/>
                  </a:cubicBezTo>
                  <a:cubicBezTo>
                    <a:pt x="6732" y="5140"/>
                    <a:pt x="6748" y="5145"/>
                    <a:pt x="6762" y="5145"/>
                  </a:cubicBezTo>
                  <a:cubicBezTo>
                    <a:pt x="6818" y="5145"/>
                    <a:pt x="6866" y="5079"/>
                    <a:pt x="6813" y="5035"/>
                  </a:cubicBezTo>
                  <a:cubicBezTo>
                    <a:pt x="4667" y="3270"/>
                    <a:pt x="2406" y="1570"/>
                    <a:pt x="108" y="9"/>
                  </a:cubicBezTo>
                  <a:cubicBezTo>
                    <a:pt x="100" y="3"/>
                    <a:pt x="91"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0"/>
            <p:cNvSpPr/>
            <p:nvPr/>
          </p:nvSpPr>
          <p:spPr>
            <a:xfrm>
              <a:off x="4861700" y="793675"/>
              <a:ext cx="128950" cy="96100"/>
            </a:xfrm>
            <a:custGeom>
              <a:avLst/>
              <a:gdLst/>
              <a:ahLst/>
              <a:cxnLst/>
              <a:rect l="l" t="t" r="r" b="b"/>
              <a:pathLst>
                <a:path w="5158" h="3844" extrusionOk="0">
                  <a:moveTo>
                    <a:pt x="81" y="0"/>
                  </a:moveTo>
                  <a:cubicBezTo>
                    <a:pt x="38" y="0"/>
                    <a:pt x="0" y="62"/>
                    <a:pt x="41" y="95"/>
                  </a:cubicBezTo>
                  <a:cubicBezTo>
                    <a:pt x="1663" y="1399"/>
                    <a:pt x="3362" y="2647"/>
                    <a:pt x="5070" y="3837"/>
                  </a:cubicBezTo>
                  <a:cubicBezTo>
                    <a:pt x="5077" y="3842"/>
                    <a:pt x="5084" y="3844"/>
                    <a:pt x="5091" y="3844"/>
                  </a:cubicBezTo>
                  <a:cubicBezTo>
                    <a:pt x="5127" y="3844"/>
                    <a:pt x="5158" y="3792"/>
                    <a:pt x="5124" y="3765"/>
                  </a:cubicBezTo>
                  <a:cubicBezTo>
                    <a:pt x="3497" y="2467"/>
                    <a:pt x="1818" y="1193"/>
                    <a:pt x="107" y="8"/>
                  </a:cubicBezTo>
                  <a:cubicBezTo>
                    <a:pt x="98" y="3"/>
                    <a:pt x="90"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0"/>
            <p:cNvSpPr/>
            <p:nvPr/>
          </p:nvSpPr>
          <p:spPr>
            <a:xfrm>
              <a:off x="4642725" y="599650"/>
              <a:ext cx="85800" cy="72100"/>
            </a:xfrm>
            <a:custGeom>
              <a:avLst/>
              <a:gdLst/>
              <a:ahLst/>
              <a:cxnLst/>
              <a:rect l="l" t="t" r="r" b="b"/>
              <a:pathLst>
                <a:path w="3432" h="2884" extrusionOk="0">
                  <a:moveTo>
                    <a:pt x="75" y="1"/>
                  </a:moveTo>
                  <a:cubicBezTo>
                    <a:pt x="35" y="1"/>
                    <a:pt x="0" y="55"/>
                    <a:pt x="35" y="94"/>
                  </a:cubicBezTo>
                  <a:cubicBezTo>
                    <a:pt x="989" y="1158"/>
                    <a:pt x="2088" y="2178"/>
                    <a:pt x="3344" y="2877"/>
                  </a:cubicBezTo>
                  <a:cubicBezTo>
                    <a:pt x="3353" y="2882"/>
                    <a:pt x="3361" y="2884"/>
                    <a:pt x="3368" y="2884"/>
                  </a:cubicBezTo>
                  <a:cubicBezTo>
                    <a:pt x="3408" y="2884"/>
                    <a:pt x="3431" y="2825"/>
                    <a:pt x="3390" y="2796"/>
                  </a:cubicBezTo>
                  <a:cubicBezTo>
                    <a:pt x="2213" y="1945"/>
                    <a:pt x="1094" y="1096"/>
                    <a:pt x="111" y="18"/>
                  </a:cubicBezTo>
                  <a:cubicBezTo>
                    <a:pt x="100" y="6"/>
                    <a:pt x="87"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0"/>
            <p:cNvSpPr/>
            <p:nvPr/>
          </p:nvSpPr>
          <p:spPr>
            <a:xfrm>
              <a:off x="4752825" y="689000"/>
              <a:ext cx="220675" cy="163375"/>
            </a:xfrm>
            <a:custGeom>
              <a:avLst/>
              <a:gdLst/>
              <a:ahLst/>
              <a:cxnLst/>
              <a:rect l="l" t="t" r="r" b="b"/>
              <a:pathLst>
                <a:path w="8827" h="6535" extrusionOk="0">
                  <a:moveTo>
                    <a:pt x="22" y="0"/>
                  </a:moveTo>
                  <a:cubicBezTo>
                    <a:pt x="10" y="0"/>
                    <a:pt x="1" y="14"/>
                    <a:pt x="11" y="22"/>
                  </a:cubicBezTo>
                  <a:cubicBezTo>
                    <a:pt x="2824" y="2297"/>
                    <a:pt x="5644" y="4631"/>
                    <a:pt x="8737" y="6527"/>
                  </a:cubicBezTo>
                  <a:cubicBezTo>
                    <a:pt x="8746" y="6532"/>
                    <a:pt x="8754" y="6535"/>
                    <a:pt x="8762" y="6535"/>
                  </a:cubicBezTo>
                  <a:cubicBezTo>
                    <a:pt x="8804" y="6535"/>
                    <a:pt x="8827" y="6472"/>
                    <a:pt x="8785" y="6442"/>
                  </a:cubicBezTo>
                  <a:cubicBezTo>
                    <a:pt x="5908" y="4246"/>
                    <a:pt x="2876" y="2245"/>
                    <a:pt x="30" y="3"/>
                  </a:cubicBezTo>
                  <a:cubicBezTo>
                    <a:pt x="28"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0"/>
            <p:cNvSpPr/>
            <p:nvPr/>
          </p:nvSpPr>
          <p:spPr>
            <a:xfrm>
              <a:off x="4641550" y="573650"/>
              <a:ext cx="361775" cy="282675"/>
            </a:xfrm>
            <a:custGeom>
              <a:avLst/>
              <a:gdLst/>
              <a:ahLst/>
              <a:cxnLst/>
              <a:rect l="l" t="t" r="r" b="b"/>
              <a:pathLst>
                <a:path w="14471" h="11307" extrusionOk="0">
                  <a:moveTo>
                    <a:pt x="82" y="0"/>
                  </a:moveTo>
                  <a:cubicBezTo>
                    <a:pt x="38" y="0"/>
                    <a:pt x="1" y="54"/>
                    <a:pt x="42" y="90"/>
                  </a:cubicBezTo>
                  <a:cubicBezTo>
                    <a:pt x="2349" y="2143"/>
                    <a:pt x="4713" y="4126"/>
                    <a:pt x="7143" y="6035"/>
                  </a:cubicBezTo>
                  <a:cubicBezTo>
                    <a:pt x="9490" y="7878"/>
                    <a:pt x="11877" y="9745"/>
                    <a:pt x="14428" y="11303"/>
                  </a:cubicBezTo>
                  <a:cubicBezTo>
                    <a:pt x="14431" y="11305"/>
                    <a:pt x="14434" y="11306"/>
                    <a:pt x="14438" y="11306"/>
                  </a:cubicBezTo>
                  <a:cubicBezTo>
                    <a:pt x="14455" y="11306"/>
                    <a:pt x="14470" y="11282"/>
                    <a:pt x="14453" y="11269"/>
                  </a:cubicBezTo>
                  <a:cubicBezTo>
                    <a:pt x="12072" y="9388"/>
                    <a:pt x="9571" y="7659"/>
                    <a:pt x="7177" y="5794"/>
                  </a:cubicBezTo>
                  <a:cubicBezTo>
                    <a:pt x="4776" y="3928"/>
                    <a:pt x="2422" y="1997"/>
                    <a:pt x="118" y="14"/>
                  </a:cubicBezTo>
                  <a:cubicBezTo>
                    <a:pt x="106" y="4"/>
                    <a:pt x="94"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0"/>
            <p:cNvSpPr/>
            <p:nvPr/>
          </p:nvSpPr>
          <p:spPr>
            <a:xfrm>
              <a:off x="5334775" y="534950"/>
              <a:ext cx="575525" cy="208625"/>
            </a:xfrm>
            <a:custGeom>
              <a:avLst/>
              <a:gdLst/>
              <a:ahLst/>
              <a:cxnLst/>
              <a:rect l="l" t="t" r="r" b="b"/>
              <a:pathLst>
                <a:path w="23021" h="8345" extrusionOk="0">
                  <a:moveTo>
                    <a:pt x="22927" y="0"/>
                  </a:moveTo>
                  <a:cubicBezTo>
                    <a:pt x="22918" y="0"/>
                    <a:pt x="22910" y="2"/>
                    <a:pt x="22901" y="6"/>
                  </a:cubicBezTo>
                  <a:cubicBezTo>
                    <a:pt x="19186" y="1608"/>
                    <a:pt x="15308" y="2716"/>
                    <a:pt x="11482" y="4010"/>
                  </a:cubicBezTo>
                  <a:cubicBezTo>
                    <a:pt x="7608" y="5320"/>
                    <a:pt x="3788" y="6777"/>
                    <a:pt x="7" y="8333"/>
                  </a:cubicBezTo>
                  <a:cubicBezTo>
                    <a:pt x="0" y="8336"/>
                    <a:pt x="2" y="8344"/>
                    <a:pt x="7" y="8344"/>
                  </a:cubicBezTo>
                  <a:cubicBezTo>
                    <a:pt x="8" y="8344"/>
                    <a:pt x="8" y="8344"/>
                    <a:pt x="9" y="8344"/>
                  </a:cubicBezTo>
                  <a:cubicBezTo>
                    <a:pt x="3897" y="6798"/>
                    <a:pt x="7838" y="5376"/>
                    <a:pt x="11808" y="4054"/>
                  </a:cubicBezTo>
                  <a:cubicBezTo>
                    <a:pt x="15532" y="2813"/>
                    <a:pt x="19427" y="1849"/>
                    <a:pt x="22960" y="107"/>
                  </a:cubicBezTo>
                  <a:cubicBezTo>
                    <a:pt x="23020" y="78"/>
                    <a:pt x="22982" y="0"/>
                    <a:pt x="22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0"/>
            <p:cNvSpPr/>
            <p:nvPr/>
          </p:nvSpPr>
          <p:spPr>
            <a:xfrm>
              <a:off x="5016950" y="742025"/>
              <a:ext cx="469725" cy="190000"/>
            </a:xfrm>
            <a:custGeom>
              <a:avLst/>
              <a:gdLst/>
              <a:ahLst/>
              <a:cxnLst/>
              <a:rect l="l" t="t" r="r" b="b"/>
              <a:pathLst>
                <a:path w="18789" h="7600" extrusionOk="0">
                  <a:moveTo>
                    <a:pt x="18750" y="0"/>
                  </a:moveTo>
                  <a:cubicBezTo>
                    <a:pt x="18747" y="0"/>
                    <a:pt x="18743" y="1"/>
                    <a:pt x="18739" y="3"/>
                  </a:cubicBezTo>
                  <a:cubicBezTo>
                    <a:pt x="12449" y="2327"/>
                    <a:pt x="6228" y="4913"/>
                    <a:pt x="46" y="7512"/>
                  </a:cubicBezTo>
                  <a:cubicBezTo>
                    <a:pt x="0" y="7530"/>
                    <a:pt x="12" y="7599"/>
                    <a:pt x="52" y="7599"/>
                  </a:cubicBezTo>
                  <a:cubicBezTo>
                    <a:pt x="57" y="7599"/>
                    <a:pt x="63" y="7598"/>
                    <a:pt x="69" y="7596"/>
                  </a:cubicBezTo>
                  <a:cubicBezTo>
                    <a:pt x="6302" y="5104"/>
                    <a:pt x="12568" y="2663"/>
                    <a:pt x="18756" y="64"/>
                  </a:cubicBezTo>
                  <a:cubicBezTo>
                    <a:pt x="18789" y="50"/>
                    <a:pt x="18780" y="0"/>
                    <a:pt x="18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0"/>
            <p:cNvSpPr/>
            <p:nvPr/>
          </p:nvSpPr>
          <p:spPr>
            <a:xfrm>
              <a:off x="5601450" y="562675"/>
              <a:ext cx="347575" cy="130725"/>
            </a:xfrm>
            <a:custGeom>
              <a:avLst/>
              <a:gdLst/>
              <a:ahLst/>
              <a:cxnLst/>
              <a:rect l="l" t="t" r="r" b="b"/>
              <a:pathLst>
                <a:path w="13903" h="5229" extrusionOk="0">
                  <a:moveTo>
                    <a:pt x="13833" y="0"/>
                  </a:moveTo>
                  <a:cubicBezTo>
                    <a:pt x="13828" y="0"/>
                    <a:pt x="13822" y="1"/>
                    <a:pt x="13816" y="3"/>
                  </a:cubicBezTo>
                  <a:cubicBezTo>
                    <a:pt x="9121" y="1425"/>
                    <a:pt x="4512" y="3301"/>
                    <a:pt x="2" y="5225"/>
                  </a:cubicBezTo>
                  <a:cubicBezTo>
                    <a:pt x="1" y="5225"/>
                    <a:pt x="2" y="5228"/>
                    <a:pt x="4" y="5228"/>
                  </a:cubicBezTo>
                  <a:cubicBezTo>
                    <a:pt x="4584" y="3421"/>
                    <a:pt x="9236" y="1832"/>
                    <a:pt x="13844" y="106"/>
                  </a:cubicBezTo>
                  <a:cubicBezTo>
                    <a:pt x="13902" y="85"/>
                    <a:pt x="13886" y="0"/>
                    <a:pt x="13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0"/>
            <p:cNvSpPr/>
            <p:nvPr/>
          </p:nvSpPr>
          <p:spPr>
            <a:xfrm>
              <a:off x="5079350" y="626650"/>
              <a:ext cx="807775" cy="308700"/>
            </a:xfrm>
            <a:custGeom>
              <a:avLst/>
              <a:gdLst/>
              <a:ahLst/>
              <a:cxnLst/>
              <a:rect l="l" t="t" r="r" b="b"/>
              <a:pathLst>
                <a:path w="32311" h="12348" extrusionOk="0">
                  <a:moveTo>
                    <a:pt x="32257" y="1"/>
                  </a:moveTo>
                  <a:cubicBezTo>
                    <a:pt x="32254" y="1"/>
                    <a:pt x="32250" y="1"/>
                    <a:pt x="32246" y="2"/>
                  </a:cubicBezTo>
                  <a:cubicBezTo>
                    <a:pt x="26842" y="1445"/>
                    <a:pt x="21422" y="3255"/>
                    <a:pt x="16340" y="5598"/>
                  </a:cubicBezTo>
                  <a:cubicBezTo>
                    <a:pt x="13703" y="6814"/>
                    <a:pt x="11181" y="8170"/>
                    <a:pt x="8449" y="9179"/>
                  </a:cubicBezTo>
                  <a:cubicBezTo>
                    <a:pt x="5650" y="10214"/>
                    <a:pt x="2840" y="11224"/>
                    <a:pt x="43" y="12268"/>
                  </a:cubicBezTo>
                  <a:cubicBezTo>
                    <a:pt x="1" y="12284"/>
                    <a:pt x="13" y="12347"/>
                    <a:pt x="51" y="12347"/>
                  </a:cubicBezTo>
                  <a:cubicBezTo>
                    <a:pt x="55" y="12347"/>
                    <a:pt x="60" y="12347"/>
                    <a:pt x="65" y="12345"/>
                  </a:cubicBezTo>
                  <a:cubicBezTo>
                    <a:pt x="2831" y="11362"/>
                    <a:pt x="5592" y="10362"/>
                    <a:pt x="8348" y="9348"/>
                  </a:cubicBezTo>
                  <a:cubicBezTo>
                    <a:pt x="10954" y="8391"/>
                    <a:pt x="13366" y="7133"/>
                    <a:pt x="15868" y="5947"/>
                  </a:cubicBezTo>
                  <a:cubicBezTo>
                    <a:pt x="21151" y="3440"/>
                    <a:pt x="26746" y="1936"/>
                    <a:pt x="32266" y="79"/>
                  </a:cubicBezTo>
                  <a:cubicBezTo>
                    <a:pt x="32311" y="65"/>
                    <a:pt x="32298" y="1"/>
                    <a:pt x="32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6" name="Google Shape;2736;p50"/>
          <p:cNvSpPr txBox="1">
            <a:spLocks noGrp="1"/>
          </p:cNvSpPr>
          <p:nvPr>
            <p:ph type="title"/>
          </p:nvPr>
        </p:nvSpPr>
        <p:spPr>
          <a:xfrm>
            <a:off x="4828900" y="1947675"/>
            <a:ext cx="3391800" cy="15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2737" name="Google Shape;2737;p50"/>
          <p:cNvSpPr txBox="1">
            <a:spLocks noGrp="1"/>
          </p:cNvSpPr>
          <p:nvPr>
            <p:ph type="subTitle" idx="1"/>
          </p:nvPr>
        </p:nvSpPr>
        <p:spPr>
          <a:xfrm>
            <a:off x="4828900" y="3532250"/>
            <a:ext cx="3391800" cy="8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41"/>
        <p:cNvGrpSpPr/>
        <p:nvPr/>
      </p:nvGrpSpPr>
      <p:grpSpPr>
        <a:xfrm>
          <a:off x="0" y="0"/>
          <a:ext cx="0" cy="0"/>
          <a:chOff x="0" y="0"/>
          <a:chExt cx="0" cy="0"/>
        </a:xfrm>
      </p:grpSpPr>
      <p:sp>
        <p:nvSpPr>
          <p:cNvPr id="2742" name="Google Shape;2742;p51"/>
          <p:cNvSpPr txBox="1">
            <a:spLocks noGrp="1"/>
          </p:cNvSpPr>
          <p:nvPr>
            <p:ph type="title"/>
          </p:nvPr>
        </p:nvSpPr>
        <p:spPr>
          <a:xfrm>
            <a:off x="2183850" y="1767113"/>
            <a:ext cx="4776300" cy="111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2743" name="Google Shape;2743;p51"/>
          <p:cNvSpPr txBox="1">
            <a:spLocks noGrp="1"/>
          </p:cNvSpPr>
          <p:nvPr>
            <p:ph type="subTitle" idx="1"/>
          </p:nvPr>
        </p:nvSpPr>
        <p:spPr>
          <a:xfrm>
            <a:off x="2183850" y="2879288"/>
            <a:ext cx="47763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2744" name="Google Shape;2744;p51"/>
          <p:cNvGrpSpPr/>
          <p:nvPr/>
        </p:nvGrpSpPr>
        <p:grpSpPr>
          <a:xfrm>
            <a:off x="506996" y="399859"/>
            <a:ext cx="1990346" cy="977964"/>
            <a:chOff x="1649300" y="238125"/>
            <a:chExt cx="1454400" cy="714625"/>
          </a:xfrm>
        </p:grpSpPr>
        <p:sp>
          <p:nvSpPr>
            <p:cNvPr id="2745" name="Google Shape;2745;p51"/>
            <p:cNvSpPr/>
            <p:nvPr/>
          </p:nvSpPr>
          <p:spPr>
            <a:xfrm>
              <a:off x="2075650" y="790450"/>
              <a:ext cx="8650" cy="3825"/>
            </a:xfrm>
            <a:custGeom>
              <a:avLst/>
              <a:gdLst/>
              <a:ahLst/>
              <a:cxnLst/>
              <a:rect l="l" t="t" r="r" b="b"/>
              <a:pathLst>
                <a:path w="346" h="153" extrusionOk="0">
                  <a:moveTo>
                    <a:pt x="277" y="1"/>
                  </a:moveTo>
                  <a:cubicBezTo>
                    <a:pt x="185" y="51"/>
                    <a:pt x="93" y="101"/>
                    <a:pt x="1" y="152"/>
                  </a:cubicBezTo>
                  <a:cubicBezTo>
                    <a:pt x="116" y="110"/>
                    <a:pt x="231" y="71"/>
                    <a:pt x="346" y="32"/>
                  </a:cubicBezTo>
                  <a:cubicBezTo>
                    <a:pt x="321" y="24"/>
                    <a:pt x="298" y="13"/>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2974725" y="392475"/>
              <a:ext cx="3625" cy="9150"/>
            </a:xfrm>
            <a:custGeom>
              <a:avLst/>
              <a:gdLst/>
              <a:ahLst/>
              <a:cxnLst/>
              <a:rect l="l" t="t" r="r" b="b"/>
              <a:pathLst>
                <a:path w="145" h="366" extrusionOk="0">
                  <a:moveTo>
                    <a:pt x="1" y="1"/>
                  </a:moveTo>
                  <a:lnTo>
                    <a:pt x="89" y="224"/>
                  </a:lnTo>
                  <a:cubicBezTo>
                    <a:pt x="106" y="271"/>
                    <a:pt x="125" y="318"/>
                    <a:pt x="144" y="366"/>
                  </a:cubicBezTo>
                  <a:cubicBezTo>
                    <a:pt x="116" y="258"/>
                    <a:pt x="87" y="149"/>
                    <a:pt x="60" y="40"/>
                  </a:cubicBezTo>
                  <a:cubicBezTo>
                    <a:pt x="40" y="29"/>
                    <a:pt x="18" y="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2244350" y="771975"/>
              <a:ext cx="11450" cy="3200"/>
            </a:xfrm>
            <a:custGeom>
              <a:avLst/>
              <a:gdLst/>
              <a:ahLst/>
              <a:cxnLst/>
              <a:rect l="l" t="t" r="r" b="b"/>
              <a:pathLst>
                <a:path w="458" h="128" extrusionOk="0">
                  <a:moveTo>
                    <a:pt x="371" y="0"/>
                  </a:moveTo>
                  <a:cubicBezTo>
                    <a:pt x="247" y="8"/>
                    <a:pt x="124" y="15"/>
                    <a:pt x="1" y="23"/>
                  </a:cubicBezTo>
                  <a:cubicBezTo>
                    <a:pt x="6" y="57"/>
                    <a:pt x="9" y="92"/>
                    <a:pt x="1" y="127"/>
                  </a:cubicBezTo>
                  <a:cubicBezTo>
                    <a:pt x="152" y="85"/>
                    <a:pt x="305" y="43"/>
                    <a:pt x="458" y="3"/>
                  </a:cubicBezTo>
                  <a:cubicBezTo>
                    <a:pt x="429" y="2"/>
                    <a:pt x="400" y="2"/>
                    <a:pt x="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8" name="Google Shape;2748;p51"/>
            <p:cNvGrpSpPr/>
            <p:nvPr/>
          </p:nvGrpSpPr>
          <p:grpSpPr>
            <a:xfrm>
              <a:off x="1649350" y="238125"/>
              <a:ext cx="1372425" cy="665875"/>
              <a:chOff x="1649350" y="238125"/>
              <a:chExt cx="1372425" cy="665875"/>
            </a:xfrm>
          </p:grpSpPr>
          <p:sp>
            <p:nvSpPr>
              <p:cNvPr id="2749" name="Google Shape;2749;p51"/>
              <p:cNvSpPr/>
              <p:nvPr/>
            </p:nvSpPr>
            <p:spPr>
              <a:xfrm>
                <a:off x="2123825" y="238125"/>
                <a:ext cx="765675" cy="517800"/>
              </a:xfrm>
              <a:custGeom>
                <a:avLst/>
                <a:gdLst/>
                <a:ahLst/>
                <a:cxnLst/>
                <a:rect l="l" t="t" r="r" b="b"/>
                <a:pathLst>
                  <a:path w="30627" h="20712" extrusionOk="0">
                    <a:moveTo>
                      <a:pt x="24485" y="0"/>
                    </a:moveTo>
                    <a:cubicBezTo>
                      <a:pt x="25133" y="1793"/>
                      <a:pt x="25765" y="3592"/>
                      <a:pt x="26353" y="5402"/>
                    </a:cubicBezTo>
                    <a:cubicBezTo>
                      <a:pt x="26399" y="5543"/>
                      <a:pt x="26292" y="5627"/>
                      <a:pt x="26180" y="5627"/>
                    </a:cubicBezTo>
                    <a:cubicBezTo>
                      <a:pt x="26164" y="5627"/>
                      <a:pt x="26147" y="5625"/>
                      <a:pt x="26131" y="5622"/>
                    </a:cubicBezTo>
                    <a:cubicBezTo>
                      <a:pt x="26101" y="5671"/>
                      <a:pt x="26042" y="5704"/>
                      <a:pt x="25984" y="5704"/>
                    </a:cubicBezTo>
                    <a:cubicBezTo>
                      <a:pt x="25958" y="5704"/>
                      <a:pt x="25933" y="5698"/>
                      <a:pt x="25911" y="5684"/>
                    </a:cubicBezTo>
                    <a:cubicBezTo>
                      <a:pt x="25872" y="5659"/>
                      <a:pt x="25832" y="5634"/>
                      <a:pt x="25793" y="5608"/>
                    </a:cubicBezTo>
                    <a:cubicBezTo>
                      <a:pt x="25762" y="5608"/>
                      <a:pt x="25730" y="5609"/>
                      <a:pt x="25698" y="5612"/>
                    </a:cubicBezTo>
                    <a:cubicBezTo>
                      <a:pt x="25681" y="5613"/>
                      <a:pt x="25665" y="5614"/>
                      <a:pt x="25648" y="5614"/>
                    </a:cubicBezTo>
                    <a:cubicBezTo>
                      <a:pt x="25600" y="5614"/>
                      <a:pt x="25555" y="5608"/>
                      <a:pt x="25509" y="5590"/>
                    </a:cubicBezTo>
                    <a:cubicBezTo>
                      <a:pt x="25500" y="5592"/>
                      <a:pt x="25492" y="5594"/>
                      <a:pt x="25481" y="5594"/>
                    </a:cubicBezTo>
                    <a:cubicBezTo>
                      <a:pt x="19435" y="5878"/>
                      <a:pt x="13317" y="7261"/>
                      <a:pt x="8227" y="10666"/>
                    </a:cubicBezTo>
                    <a:cubicBezTo>
                      <a:pt x="5939" y="12195"/>
                      <a:pt x="3885" y="14113"/>
                      <a:pt x="2298" y="16367"/>
                    </a:cubicBezTo>
                    <a:cubicBezTo>
                      <a:pt x="1509" y="17485"/>
                      <a:pt x="827" y="18689"/>
                      <a:pt x="296" y="19952"/>
                    </a:cubicBezTo>
                    <a:cubicBezTo>
                      <a:pt x="212" y="20152"/>
                      <a:pt x="159" y="20504"/>
                      <a:pt x="1" y="20712"/>
                    </a:cubicBezTo>
                    <a:cubicBezTo>
                      <a:pt x="54" y="20697"/>
                      <a:pt x="106" y="20683"/>
                      <a:pt x="159" y="20670"/>
                    </a:cubicBezTo>
                    <a:cubicBezTo>
                      <a:pt x="317" y="20620"/>
                      <a:pt x="477" y="20574"/>
                      <a:pt x="636" y="20535"/>
                    </a:cubicBezTo>
                    <a:cubicBezTo>
                      <a:pt x="1955" y="18521"/>
                      <a:pt x="4005" y="16985"/>
                      <a:pt x="6041" y="15764"/>
                    </a:cubicBezTo>
                    <a:cubicBezTo>
                      <a:pt x="8357" y="14375"/>
                      <a:pt x="10857" y="13288"/>
                      <a:pt x="13374" y="12322"/>
                    </a:cubicBezTo>
                    <a:cubicBezTo>
                      <a:pt x="18910" y="10196"/>
                      <a:pt x="24725" y="8864"/>
                      <a:pt x="30626" y="8314"/>
                    </a:cubicBezTo>
                    <a:cubicBezTo>
                      <a:pt x="29565" y="6373"/>
                      <a:pt x="28824" y="4280"/>
                      <a:pt x="28068" y="2207"/>
                    </a:cubicBezTo>
                    <a:cubicBezTo>
                      <a:pt x="27800" y="1470"/>
                      <a:pt x="27528" y="736"/>
                      <a:pt x="27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2172375" y="238125"/>
                <a:ext cx="849400" cy="520575"/>
              </a:xfrm>
              <a:custGeom>
                <a:avLst/>
                <a:gdLst/>
                <a:ahLst/>
                <a:cxnLst/>
                <a:rect l="l" t="t" r="r" b="b"/>
                <a:pathLst>
                  <a:path w="33976" h="20823" extrusionOk="0">
                    <a:moveTo>
                      <a:pt x="27401" y="0"/>
                    </a:moveTo>
                    <a:cubicBezTo>
                      <a:pt x="28533" y="3105"/>
                      <a:pt x="29644" y="6217"/>
                      <a:pt x="30718" y="9343"/>
                    </a:cubicBezTo>
                    <a:cubicBezTo>
                      <a:pt x="30742" y="9409"/>
                      <a:pt x="30722" y="9462"/>
                      <a:pt x="30684" y="9499"/>
                    </a:cubicBezTo>
                    <a:cubicBezTo>
                      <a:pt x="30702" y="9619"/>
                      <a:pt x="30632" y="9766"/>
                      <a:pt x="30473" y="9783"/>
                    </a:cubicBezTo>
                    <a:cubicBezTo>
                      <a:pt x="24838" y="10352"/>
                      <a:pt x="19263" y="11520"/>
                      <a:pt x="13886" y="13305"/>
                    </a:cubicBezTo>
                    <a:cubicBezTo>
                      <a:pt x="11195" y="14199"/>
                      <a:pt x="8615" y="15354"/>
                      <a:pt x="6118" y="16697"/>
                    </a:cubicBezTo>
                    <a:cubicBezTo>
                      <a:pt x="4025" y="17823"/>
                      <a:pt x="2051" y="19153"/>
                      <a:pt x="1" y="20347"/>
                    </a:cubicBezTo>
                    <a:cubicBezTo>
                      <a:pt x="64" y="20345"/>
                      <a:pt x="128" y="20344"/>
                      <a:pt x="191" y="20344"/>
                    </a:cubicBezTo>
                    <a:cubicBezTo>
                      <a:pt x="327" y="20344"/>
                      <a:pt x="463" y="20348"/>
                      <a:pt x="597" y="20358"/>
                    </a:cubicBezTo>
                    <a:cubicBezTo>
                      <a:pt x="2550" y="19013"/>
                      <a:pt x="4849" y="18240"/>
                      <a:pt x="7058" y="17431"/>
                    </a:cubicBezTo>
                    <a:cubicBezTo>
                      <a:pt x="9528" y="16528"/>
                      <a:pt x="12013" y="15670"/>
                      <a:pt x="14515" y="14860"/>
                    </a:cubicBezTo>
                    <a:cubicBezTo>
                      <a:pt x="17015" y="14049"/>
                      <a:pt x="19532" y="13286"/>
                      <a:pt x="22061" y="12572"/>
                    </a:cubicBezTo>
                    <a:cubicBezTo>
                      <a:pt x="24629" y="11846"/>
                      <a:pt x="27225" y="11065"/>
                      <a:pt x="29846" y="10559"/>
                    </a:cubicBezTo>
                    <a:cubicBezTo>
                      <a:pt x="29857" y="10557"/>
                      <a:pt x="29867" y="10556"/>
                      <a:pt x="29877" y="10556"/>
                    </a:cubicBezTo>
                    <a:cubicBezTo>
                      <a:pt x="30029" y="10556"/>
                      <a:pt x="30078" y="10782"/>
                      <a:pt x="29915" y="10829"/>
                    </a:cubicBezTo>
                    <a:cubicBezTo>
                      <a:pt x="27397" y="11574"/>
                      <a:pt x="24823" y="12149"/>
                      <a:pt x="22296" y="12866"/>
                    </a:cubicBezTo>
                    <a:cubicBezTo>
                      <a:pt x="19816" y="13569"/>
                      <a:pt x="17349" y="14317"/>
                      <a:pt x="14896" y="15108"/>
                    </a:cubicBezTo>
                    <a:cubicBezTo>
                      <a:pt x="12393" y="15915"/>
                      <a:pt x="9906" y="16769"/>
                      <a:pt x="7437" y="17668"/>
                    </a:cubicBezTo>
                    <a:cubicBezTo>
                      <a:pt x="5246" y="18466"/>
                      <a:pt x="3077" y="19282"/>
                      <a:pt x="1039" y="20410"/>
                    </a:cubicBezTo>
                    <a:cubicBezTo>
                      <a:pt x="1258" y="20445"/>
                      <a:pt x="1475" y="20497"/>
                      <a:pt x="1690" y="20564"/>
                    </a:cubicBezTo>
                    <a:cubicBezTo>
                      <a:pt x="3671" y="19238"/>
                      <a:pt x="6139" y="18773"/>
                      <a:pt x="8413" y="18194"/>
                    </a:cubicBezTo>
                    <a:cubicBezTo>
                      <a:pt x="11022" y="17531"/>
                      <a:pt x="13629" y="16869"/>
                      <a:pt x="16238" y="16206"/>
                    </a:cubicBezTo>
                    <a:cubicBezTo>
                      <a:pt x="21547" y="14858"/>
                      <a:pt x="26845" y="13357"/>
                      <a:pt x="32196" y="12186"/>
                    </a:cubicBezTo>
                    <a:cubicBezTo>
                      <a:pt x="32205" y="12184"/>
                      <a:pt x="32213" y="12183"/>
                      <a:pt x="32220" y="12183"/>
                    </a:cubicBezTo>
                    <a:cubicBezTo>
                      <a:pt x="32321" y="12183"/>
                      <a:pt x="32351" y="12337"/>
                      <a:pt x="32242" y="12368"/>
                    </a:cubicBezTo>
                    <a:cubicBezTo>
                      <a:pt x="27084" y="13875"/>
                      <a:pt x="21816" y="15074"/>
                      <a:pt x="16611" y="16409"/>
                    </a:cubicBezTo>
                    <a:cubicBezTo>
                      <a:pt x="14004" y="17078"/>
                      <a:pt x="11398" y="17746"/>
                      <a:pt x="8791" y="18414"/>
                    </a:cubicBezTo>
                    <a:cubicBezTo>
                      <a:pt x="6461" y="19011"/>
                      <a:pt x="4144" y="19558"/>
                      <a:pt x="2012" y="20677"/>
                    </a:cubicBezTo>
                    <a:cubicBezTo>
                      <a:pt x="2068" y="20700"/>
                      <a:pt x="2126" y="20721"/>
                      <a:pt x="2183" y="20746"/>
                    </a:cubicBezTo>
                    <a:cubicBezTo>
                      <a:pt x="2224" y="20765"/>
                      <a:pt x="2252" y="20792"/>
                      <a:pt x="2271" y="20823"/>
                    </a:cubicBezTo>
                    <a:cubicBezTo>
                      <a:pt x="6401" y="19200"/>
                      <a:pt x="10831" y="18379"/>
                      <a:pt x="15200" y="17526"/>
                    </a:cubicBezTo>
                    <a:cubicBezTo>
                      <a:pt x="17291" y="16866"/>
                      <a:pt x="19487" y="16458"/>
                      <a:pt x="21613" y="15971"/>
                    </a:cubicBezTo>
                    <a:cubicBezTo>
                      <a:pt x="22937" y="15666"/>
                      <a:pt x="24262" y="15366"/>
                      <a:pt x="25590" y="15075"/>
                    </a:cubicBezTo>
                    <a:cubicBezTo>
                      <a:pt x="25825" y="15004"/>
                      <a:pt x="26059" y="14931"/>
                      <a:pt x="26292" y="14856"/>
                    </a:cubicBezTo>
                    <a:cubicBezTo>
                      <a:pt x="28752" y="14075"/>
                      <a:pt x="31183" y="13188"/>
                      <a:pt x="33740" y="12793"/>
                    </a:cubicBezTo>
                    <a:cubicBezTo>
                      <a:pt x="33724" y="12793"/>
                      <a:pt x="33708" y="12790"/>
                      <a:pt x="33690" y="12781"/>
                    </a:cubicBezTo>
                    <a:cubicBezTo>
                      <a:pt x="32669" y="12168"/>
                      <a:pt x="31788" y="11147"/>
                      <a:pt x="31009" y="10259"/>
                    </a:cubicBezTo>
                    <a:cubicBezTo>
                      <a:pt x="30974" y="10219"/>
                      <a:pt x="31008" y="10168"/>
                      <a:pt x="31049" y="10168"/>
                    </a:cubicBezTo>
                    <a:cubicBezTo>
                      <a:pt x="31061" y="10168"/>
                      <a:pt x="31074" y="10172"/>
                      <a:pt x="31086" y="10183"/>
                    </a:cubicBezTo>
                    <a:cubicBezTo>
                      <a:pt x="31969" y="10996"/>
                      <a:pt x="33007" y="11741"/>
                      <a:pt x="33804" y="12635"/>
                    </a:cubicBezTo>
                    <a:cubicBezTo>
                      <a:pt x="33854" y="12690"/>
                      <a:pt x="33820" y="12770"/>
                      <a:pt x="33763" y="12789"/>
                    </a:cubicBezTo>
                    <a:cubicBezTo>
                      <a:pt x="33834" y="12778"/>
                      <a:pt x="33904" y="12768"/>
                      <a:pt x="33976" y="12758"/>
                    </a:cubicBezTo>
                    <a:cubicBezTo>
                      <a:pt x="33461" y="10603"/>
                      <a:pt x="32600" y="8555"/>
                      <a:pt x="31803" y="6494"/>
                    </a:cubicBezTo>
                    <a:cubicBezTo>
                      <a:pt x="30983" y="4377"/>
                      <a:pt x="30164" y="2262"/>
                      <a:pt x="29344" y="146"/>
                    </a:cubicBezTo>
                    <a:cubicBezTo>
                      <a:pt x="29325" y="97"/>
                      <a:pt x="29306" y="49"/>
                      <a:pt x="29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2153000" y="238125"/>
                <a:ext cx="778200" cy="510650"/>
              </a:xfrm>
              <a:custGeom>
                <a:avLst/>
                <a:gdLst/>
                <a:ahLst/>
                <a:cxnLst/>
                <a:rect l="l" t="t" r="r" b="b"/>
                <a:pathLst>
                  <a:path w="31128" h="20426" extrusionOk="0">
                    <a:moveTo>
                      <a:pt x="26498" y="0"/>
                    </a:moveTo>
                    <a:cubicBezTo>
                      <a:pt x="26722" y="607"/>
                      <a:pt x="26945" y="1216"/>
                      <a:pt x="27172" y="1822"/>
                    </a:cubicBezTo>
                    <a:cubicBezTo>
                      <a:pt x="27988" y="4006"/>
                      <a:pt x="28783" y="6194"/>
                      <a:pt x="29881" y="8256"/>
                    </a:cubicBezTo>
                    <a:cubicBezTo>
                      <a:pt x="29885" y="8263"/>
                      <a:pt x="29887" y="8268"/>
                      <a:pt x="29889" y="8275"/>
                    </a:cubicBezTo>
                    <a:cubicBezTo>
                      <a:pt x="29895" y="8274"/>
                      <a:pt x="29900" y="8274"/>
                      <a:pt x="29905" y="8274"/>
                    </a:cubicBezTo>
                    <a:cubicBezTo>
                      <a:pt x="30175" y="8274"/>
                      <a:pt x="30158" y="8711"/>
                      <a:pt x="29873" y="8735"/>
                    </a:cubicBezTo>
                    <a:cubicBezTo>
                      <a:pt x="24019" y="9240"/>
                      <a:pt x="18245" y="10536"/>
                      <a:pt x="12743" y="12602"/>
                    </a:cubicBezTo>
                    <a:cubicBezTo>
                      <a:pt x="10200" y="13557"/>
                      <a:pt x="7662" y="14637"/>
                      <a:pt x="5310" y="16007"/>
                    </a:cubicBezTo>
                    <a:cubicBezTo>
                      <a:pt x="3258" y="17200"/>
                      <a:pt x="1534" y="18654"/>
                      <a:pt x="1" y="20425"/>
                    </a:cubicBezTo>
                    <a:cubicBezTo>
                      <a:pt x="2206" y="18867"/>
                      <a:pt x="4596" y="17503"/>
                      <a:pt x="6957" y="16209"/>
                    </a:cubicBezTo>
                    <a:cubicBezTo>
                      <a:pt x="9392" y="14873"/>
                      <a:pt x="11917" y="13760"/>
                      <a:pt x="14553" y="12883"/>
                    </a:cubicBezTo>
                    <a:cubicBezTo>
                      <a:pt x="19927" y="11096"/>
                      <a:pt x="25496" y="9934"/>
                      <a:pt x="31128" y="9358"/>
                    </a:cubicBezTo>
                    <a:cubicBezTo>
                      <a:pt x="30023" y="6235"/>
                      <a:pt x="28918" y="3114"/>
                      <a:pt x="277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1649350" y="826700"/>
                <a:ext cx="289375" cy="77300"/>
              </a:xfrm>
              <a:custGeom>
                <a:avLst/>
                <a:gdLst/>
                <a:ahLst/>
                <a:cxnLst/>
                <a:rect l="l" t="t" r="r" b="b"/>
                <a:pathLst>
                  <a:path w="11575" h="3092" extrusionOk="0">
                    <a:moveTo>
                      <a:pt x="11575" y="1"/>
                    </a:moveTo>
                    <a:lnTo>
                      <a:pt x="11575" y="1"/>
                    </a:lnTo>
                    <a:cubicBezTo>
                      <a:pt x="10455" y="207"/>
                      <a:pt x="9335" y="418"/>
                      <a:pt x="8217" y="633"/>
                    </a:cubicBezTo>
                    <a:cubicBezTo>
                      <a:pt x="5638" y="1131"/>
                      <a:pt x="3063" y="1657"/>
                      <a:pt x="501" y="2236"/>
                    </a:cubicBezTo>
                    <a:cubicBezTo>
                      <a:pt x="334" y="2274"/>
                      <a:pt x="167" y="2314"/>
                      <a:pt x="0" y="2352"/>
                    </a:cubicBezTo>
                    <a:lnTo>
                      <a:pt x="0" y="3092"/>
                    </a:lnTo>
                    <a:cubicBezTo>
                      <a:pt x="1888" y="2570"/>
                      <a:pt x="3777" y="2056"/>
                      <a:pt x="5669" y="1553"/>
                    </a:cubicBezTo>
                    <a:cubicBezTo>
                      <a:pt x="5929" y="1466"/>
                      <a:pt x="6188" y="1380"/>
                      <a:pt x="6447" y="1291"/>
                    </a:cubicBezTo>
                    <a:cubicBezTo>
                      <a:pt x="6476" y="1281"/>
                      <a:pt x="6503" y="1277"/>
                      <a:pt x="6528" y="1277"/>
                    </a:cubicBezTo>
                    <a:cubicBezTo>
                      <a:pt x="6563" y="1277"/>
                      <a:pt x="6594" y="1285"/>
                      <a:pt x="6622" y="1299"/>
                    </a:cubicBezTo>
                    <a:cubicBezTo>
                      <a:pt x="8272" y="862"/>
                      <a:pt x="9923" y="431"/>
                      <a:pt x="11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1982350" y="238125"/>
                <a:ext cx="787800" cy="491275"/>
              </a:xfrm>
              <a:custGeom>
                <a:avLst/>
                <a:gdLst/>
                <a:ahLst/>
                <a:cxnLst/>
                <a:rect l="l" t="t" r="r" b="b"/>
                <a:pathLst>
                  <a:path w="31512" h="19651" extrusionOk="0">
                    <a:moveTo>
                      <a:pt x="4635" y="2960"/>
                    </a:moveTo>
                    <a:cubicBezTo>
                      <a:pt x="4718" y="2960"/>
                      <a:pt x="4748" y="3075"/>
                      <a:pt x="4696" y="3129"/>
                    </a:cubicBezTo>
                    <a:cubicBezTo>
                      <a:pt x="4418" y="3411"/>
                      <a:pt x="4134" y="3538"/>
                      <a:pt x="4022" y="3957"/>
                    </a:cubicBezTo>
                    <a:cubicBezTo>
                      <a:pt x="3976" y="4130"/>
                      <a:pt x="3964" y="4350"/>
                      <a:pt x="3740" y="4376"/>
                    </a:cubicBezTo>
                    <a:cubicBezTo>
                      <a:pt x="3730" y="4377"/>
                      <a:pt x="3720" y="4378"/>
                      <a:pt x="3711" y="4378"/>
                    </a:cubicBezTo>
                    <a:cubicBezTo>
                      <a:pt x="3624" y="4378"/>
                      <a:pt x="3546" y="4334"/>
                      <a:pt x="3477" y="4287"/>
                    </a:cubicBezTo>
                    <a:cubicBezTo>
                      <a:pt x="3450" y="4268"/>
                      <a:pt x="3370" y="4187"/>
                      <a:pt x="3354" y="4181"/>
                    </a:cubicBezTo>
                    <a:cubicBezTo>
                      <a:pt x="3316" y="4168"/>
                      <a:pt x="3294" y="4162"/>
                      <a:pt x="3280" y="4162"/>
                    </a:cubicBezTo>
                    <a:cubicBezTo>
                      <a:pt x="3244" y="4162"/>
                      <a:pt x="3282" y="4210"/>
                      <a:pt x="3288" y="4288"/>
                    </a:cubicBezTo>
                    <a:cubicBezTo>
                      <a:pt x="3304" y="4498"/>
                      <a:pt x="3539" y="4853"/>
                      <a:pt x="3345" y="5027"/>
                    </a:cubicBezTo>
                    <a:cubicBezTo>
                      <a:pt x="3327" y="5042"/>
                      <a:pt x="3307" y="5050"/>
                      <a:pt x="3287" y="5050"/>
                    </a:cubicBezTo>
                    <a:cubicBezTo>
                      <a:pt x="3266" y="5050"/>
                      <a:pt x="3246" y="5042"/>
                      <a:pt x="3227" y="5027"/>
                    </a:cubicBezTo>
                    <a:cubicBezTo>
                      <a:pt x="3190" y="4995"/>
                      <a:pt x="3186" y="4974"/>
                      <a:pt x="3185" y="4926"/>
                    </a:cubicBezTo>
                    <a:cubicBezTo>
                      <a:pt x="3185" y="4899"/>
                      <a:pt x="3205" y="4880"/>
                      <a:pt x="3228" y="4871"/>
                    </a:cubicBezTo>
                    <a:cubicBezTo>
                      <a:pt x="3142" y="4683"/>
                      <a:pt x="3030" y="4265"/>
                      <a:pt x="3017" y="4214"/>
                    </a:cubicBezTo>
                    <a:cubicBezTo>
                      <a:pt x="2992" y="4112"/>
                      <a:pt x="2957" y="4049"/>
                      <a:pt x="3015" y="3961"/>
                    </a:cubicBezTo>
                    <a:cubicBezTo>
                      <a:pt x="3063" y="3886"/>
                      <a:pt x="3129" y="3859"/>
                      <a:pt x="3200" y="3859"/>
                    </a:cubicBezTo>
                    <a:cubicBezTo>
                      <a:pt x="3313" y="3859"/>
                      <a:pt x="3438" y="3929"/>
                      <a:pt x="3523" y="3991"/>
                    </a:cubicBezTo>
                    <a:cubicBezTo>
                      <a:pt x="3594" y="4042"/>
                      <a:pt x="3640" y="4064"/>
                      <a:pt x="3673" y="4064"/>
                    </a:cubicBezTo>
                    <a:cubicBezTo>
                      <a:pt x="3752" y="4064"/>
                      <a:pt x="3745" y="3933"/>
                      <a:pt x="3791" y="3789"/>
                    </a:cubicBezTo>
                    <a:cubicBezTo>
                      <a:pt x="3834" y="3655"/>
                      <a:pt x="3900" y="3527"/>
                      <a:pt x="3983" y="3412"/>
                    </a:cubicBezTo>
                    <a:cubicBezTo>
                      <a:pt x="4136" y="3197"/>
                      <a:pt x="4356" y="2983"/>
                      <a:pt x="4628" y="2960"/>
                    </a:cubicBezTo>
                    <a:cubicBezTo>
                      <a:pt x="4630" y="2960"/>
                      <a:pt x="4633" y="2960"/>
                      <a:pt x="4635" y="2960"/>
                    </a:cubicBezTo>
                    <a:close/>
                    <a:moveTo>
                      <a:pt x="27271" y="1879"/>
                    </a:moveTo>
                    <a:cubicBezTo>
                      <a:pt x="27416" y="1879"/>
                      <a:pt x="27508" y="2094"/>
                      <a:pt x="27353" y="2184"/>
                    </a:cubicBezTo>
                    <a:cubicBezTo>
                      <a:pt x="27069" y="2349"/>
                      <a:pt x="26794" y="2394"/>
                      <a:pt x="26481" y="2394"/>
                    </a:cubicBezTo>
                    <a:cubicBezTo>
                      <a:pt x="26444" y="2394"/>
                      <a:pt x="26407" y="2393"/>
                      <a:pt x="26369" y="2392"/>
                    </a:cubicBezTo>
                    <a:cubicBezTo>
                      <a:pt x="26129" y="2385"/>
                      <a:pt x="25925" y="2364"/>
                      <a:pt x="25734" y="2364"/>
                    </a:cubicBezTo>
                    <a:cubicBezTo>
                      <a:pt x="25433" y="2364"/>
                      <a:pt x="25163" y="2416"/>
                      <a:pt x="24830" y="2655"/>
                    </a:cubicBezTo>
                    <a:cubicBezTo>
                      <a:pt x="24623" y="2804"/>
                      <a:pt x="24549" y="2956"/>
                      <a:pt x="24292" y="2956"/>
                    </a:cubicBezTo>
                    <a:cubicBezTo>
                      <a:pt x="24277" y="2956"/>
                      <a:pt x="24262" y="2956"/>
                      <a:pt x="24246" y="2955"/>
                    </a:cubicBezTo>
                    <a:cubicBezTo>
                      <a:pt x="23984" y="2938"/>
                      <a:pt x="23479" y="2518"/>
                      <a:pt x="23105" y="2518"/>
                    </a:cubicBezTo>
                    <a:cubicBezTo>
                      <a:pt x="22897" y="2518"/>
                      <a:pt x="22729" y="2648"/>
                      <a:pt x="22666" y="3051"/>
                    </a:cubicBezTo>
                    <a:cubicBezTo>
                      <a:pt x="22654" y="3131"/>
                      <a:pt x="22581" y="3166"/>
                      <a:pt x="22509" y="3166"/>
                    </a:cubicBezTo>
                    <a:cubicBezTo>
                      <a:pt x="22479" y="3166"/>
                      <a:pt x="22449" y="3160"/>
                      <a:pt x="22424" y="3148"/>
                    </a:cubicBezTo>
                    <a:cubicBezTo>
                      <a:pt x="22306" y="3090"/>
                      <a:pt x="22194" y="3066"/>
                      <a:pt x="22087" y="3066"/>
                    </a:cubicBezTo>
                    <a:cubicBezTo>
                      <a:pt x="21569" y="3066"/>
                      <a:pt x="21159" y="3636"/>
                      <a:pt x="20632" y="3765"/>
                    </a:cubicBezTo>
                    <a:cubicBezTo>
                      <a:pt x="20371" y="3830"/>
                      <a:pt x="20055" y="3797"/>
                      <a:pt x="19809" y="3924"/>
                    </a:cubicBezTo>
                    <a:cubicBezTo>
                      <a:pt x="19545" y="4060"/>
                      <a:pt x="19354" y="4327"/>
                      <a:pt x="19154" y="4537"/>
                    </a:cubicBezTo>
                    <a:cubicBezTo>
                      <a:pt x="18949" y="4752"/>
                      <a:pt x="18719" y="5010"/>
                      <a:pt x="18412" y="5079"/>
                    </a:cubicBezTo>
                    <a:cubicBezTo>
                      <a:pt x="18367" y="5089"/>
                      <a:pt x="18329" y="5093"/>
                      <a:pt x="18294" y="5093"/>
                    </a:cubicBezTo>
                    <a:cubicBezTo>
                      <a:pt x="18201" y="5093"/>
                      <a:pt x="18128" y="5068"/>
                      <a:pt x="18016" y="5068"/>
                    </a:cubicBezTo>
                    <a:cubicBezTo>
                      <a:pt x="17936" y="5018"/>
                      <a:pt x="17857" y="4993"/>
                      <a:pt x="17778" y="4993"/>
                    </a:cubicBezTo>
                    <a:cubicBezTo>
                      <a:pt x="17661" y="4993"/>
                      <a:pt x="17544" y="5048"/>
                      <a:pt x="17426" y="5156"/>
                    </a:cubicBezTo>
                    <a:cubicBezTo>
                      <a:pt x="17407" y="5233"/>
                      <a:pt x="17383" y="5308"/>
                      <a:pt x="17354" y="5381"/>
                    </a:cubicBezTo>
                    <a:cubicBezTo>
                      <a:pt x="17192" y="5570"/>
                      <a:pt x="17192" y="5750"/>
                      <a:pt x="16911" y="5837"/>
                    </a:cubicBezTo>
                    <a:cubicBezTo>
                      <a:pt x="16843" y="5858"/>
                      <a:pt x="16775" y="5866"/>
                      <a:pt x="16706" y="5866"/>
                    </a:cubicBezTo>
                    <a:cubicBezTo>
                      <a:pt x="16493" y="5866"/>
                      <a:pt x="16280" y="5785"/>
                      <a:pt x="16070" y="5768"/>
                    </a:cubicBezTo>
                    <a:cubicBezTo>
                      <a:pt x="16026" y="5764"/>
                      <a:pt x="15985" y="5762"/>
                      <a:pt x="15947" y="5762"/>
                    </a:cubicBezTo>
                    <a:cubicBezTo>
                      <a:pt x="15330" y="5762"/>
                      <a:pt x="15518" y="6254"/>
                      <a:pt x="15238" y="6618"/>
                    </a:cubicBezTo>
                    <a:cubicBezTo>
                      <a:pt x="15046" y="6867"/>
                      <a:pt x="13861" y="6876"/>
                      <a:pt x="14156" y="7369"/>
                    </a:cubicBezTo>
                    <a:cubicBezTo>
                      <a:pt x="14209" y="7457"/>
                      <a:pt x="14134" y="7535"/>
                      <a:pt x="14055" y="7535"/>
                    </a:cubicBezTo>
                    <a:cubicBezTo>
                      <a:pt x="14020" y="7535"/>
                      <a:pt x="13984" y="7519"/>
                      <a:pt x="13959" y="7482"/>
                    </a:cubicBezTo>
                    <a:cubicBezTo>
                      <a:pt x="13764" y="7197"/>
                      <a:pt x="13782" y="6843"/>
                      <a:pt x="14047" y="6591"/>
                    </a:cubicBezTo>
                    <a:cubicBezTo>
                      <a:pt x="14149" y="6494"/>
                      <a:pt x="14285" y="6421"/>
                      <a:pt x="14427" y="6405"/>
                    </a:cubicBezTo>
                    <a:cubicBezTo>
                      <a:pt x="14436" y="6404"/>
                      <a:pt x="14444" y="6403"/>
                      <a:pt x="14453" y="6403"/>
                    </a:cubicBezTo>
                    <a:cubicBezTo>
                      <a:pt x="14548" y="6403"/>
                      <a:pt x="14614" y="6457"/>
                      <a:pt x="14695" y="6457"/>
                    </a:cubicBezTo>
                    <a:cubicBezTo>
                      <a:pt x="14700" y="6457"/>
                      <a:pt x="14706" y="6456"/>
                      <a:pt x="14712" y="6456"/>
                    </a:cubicBezTo>
                    <a:cubicBezTo>
                      <a:pt x="15068" y="6423"/>
                      <a:pt x="14961" y="6304"/>
                      <a:pt x="15069" y="6047"/>
                    </a:cubicBezTo>
                    <a:cubicBezTo>
                      <a:pt x="15204" y="5728"/>
                      <a:pt x="15222" y="5480"/>
                      <a:pt x="15623" y="5411"/>
                    </a:cubicBezTo>
                    <a:cubicBezTo>
                      <a:pt x="15662" y="5404"/>
                      <a:pt x="15700" y="5401"/>
                      <a:pt x="15739" y="5401"/>
                    </a:cubicBezTo>
                    <a:cubicBezTo>
                      <a:pt x="15880" y="5401"/>
                      <a:pt x="16022" y="5437"/>
                      <a:pt x="16158" y="5459"/>
                    </a:cubicBezTo>
                    <a:cubicBezTo>
                      <a:pt x="16277" y="5480"/>
                      <a:pt x="16427" y="5541"/>
                      <a:pt x="16552" y="5541"/>
                    </a:cubicBezTo>
                    <a:cubicBezTo>
                      <a:pt x="16566" y="5541"/>
                      <a:pt x="16579" y="5541"/>
                      <a:pt x="16592" y="5539"/>
                    </a:cubicBezTo>
                    <a:cubicBezTo>
                      <a:pt x="17322" y="5448"/>
                      <a:pt x="16957" y="5275"/>
                      <a:pt x="17148" y="4999"/>
                    </a:cubicBezTo>
                    <a:cubicBezTo>
                      <a:pt x="17318" y="4752"/>
                      <a:pt x="17391" y="4656"/>
                      <a:pt x="17610" y="4656"/>
                    </a:cubicBezTo>
                    <a:cubicBezTo>
                      <a:pt x="17671" y="4656"/>
                      <a:pt x="17742" y="4663"/>
                      <a:pt x="17829" y="4676"/>
                    </a:cubicBezTo>
                    <a:lnTo>
                      <a:pt x="17828" y="4676"/>
                    </a:lnTo>
                    <a:cubicBezTo>
                      <a:pt x="18022" y="4706"/>
                      <a:pt x="18154" y="4744"/>
                      <a:pt x="18276" y="4744"/>
                    </a:cubicBezTo>
                    <a:cubicBezTo>
                      <a:pt x="18401" y="4744"/>
                      <a:pt x="18516" y="4704"/>
                      <a:pt x="18677" y="4575"/>
                    </a:cubicBezTo>
                    <a:cubicBezTo>
                      <a:pt x="18796" y="4479"/>
                      <a:pt x="18892" y="4350"/>
                      <a:pt x="18995" y="4239"/>
                    </a:cubicBezTo>
                    <a:cubicBezTo>
                      <a:pt x="19156" y="4068"/>
                      <a:pt x="19306" y="3882"/>
                      <a:pt x="19496" y="3743"/>
                    </a:cubicBezTo>
                    <a:cubicBezTo>
                      <a:pt x="19702" y="3594"/>
                      <a:pt x="19878" y="3542"/>
                      <a:pt x="20119" y="3482"/>
                    </a:cubicBezTo>
                    <a:cubicBezTo>
                      <a:pt x="20459" y="3400"/>
                      <a:pt x="20830" y="3363"/>
                      <a:pt x="21119" y="3154"/>
                    </a:cubicBezTo>
                    <a:cubicBezTo>
                      <a:pt x="21207" y="3090"/>
                      <a:pt x="21268" y="2990"/>
                      <a:pt x="21357" y="2925"/>
                    </a:cubicBezTo>
                    <a:cubicBezTo>
                      <a:pt x="21560" y="2779"/>
                      <a:pt x="21775" y="2714"/>
                      <a:pt x="21993" y="2714"/>
                    </a:cubicBezTo>
                    <a:cubicBezTo>
                      <a:pt x="22127" y="2714"/>
                      <a:pt x="22261" y="2738"/>
                      <a:pt x="22394" y="2783"/>
                    </a:cubicBezTo>
                    <a:cubicBezTo>
                      <a:pt x="22494" y="2481"/>
                      <a:pt x="22724" y="2239"/>
                      <a:pt x="23069" y="2196"/>
                    </a:cubicBezTo>
                    <a:cubicBezTo>
                      <a:pt x="23100" y="2192"/>
                      <a:pt x="23131" y="2190"/>
                      <a:pt x="23160" y="2190"/>
                    </a:cubicBezTo>
                    <a:cubicBezTo>
                      <a:pt x="23503" y="2190"/>
                      <a:pt x="23701" y="2452"/>
                      <a:pt x="24025" y="2541"/>
                    </a:cubicBezTo>
                    <a:cubicBezTo>
                      <a:pt x="24071" y="2553"/>
                      <a:pt x="24115" y="2559"/>
                      <a:pt x="24160" y="2559"/>
                    </a:cubicBezTo>
                    <a:cubicBezTo>
                      <a:pt x="24568" y="2559"/>
                      <a:pt x="24941" y="2090"/>
                      <a:pt x="25382" y="2037"/>
                    </a:cubicBezTo>
                    <a:cubicBezTo>
                      <a:pt x="25469" y="2026"/>
                      <a:pt x="25557" y="2022"/>
                      <a:pt x="25644" y="2022"/>
                    </a:cubicBezTo>
                    <a:cubicBezTo>
                      <a:pt x="25920" y="2022"/>
                      <a:pt x="26195" y="2062"/>
                      <a:pt x="26465" y="2062"/>
                    </a:cubicBezTo>
                    <a:cubicBezTo>
                      <a:pt x="26711" y="2062"/>
                      <a:pt x="26954" y="2029"/>
                      <a:pt x="27191" y="1900"/>
                    </a:cubicBezTo>
                    <a:cubicBezTo>
                      <a:pt x="27218" y="1885"/>
                      <a:pt x="27245" y="1879"/>
                      <a:pt x="27271" y="1879"/>
                    </a:cubicBezTo>
                    <a:close/>
                    <a:moveTo>
                      <a:pt x="7443" y="6166"/>
                    </a:moveTo>
                    <a:cubicBezTo>
                      <a:pt x="7554" y="6166"/>
                      <a:pt x="7619" y="6315"/>
                      <a:pt x="7507" y="6379"/>
                    </a:cubicBezTo>
                    <a:cubicBezTo>
                      <a:pt x="7155" y="6580"/>
                      <a:pt x="7063" y="6887"/>
                      <a:pt x="6800" y="7163"/>
                    </a:cubicBezTo>
                    <a:cubicBezTo>
                      <a:pt x="6610" y="7362"/>
                      <a:pt x="6389" y="7400"/>
                      <a:pt x="6159" y="7543"/>
                    </a:cubicBezTo>
                    <a:cubicBezTo>
                      <a:pt x="5826" y="7750"/>
                      <a:pt x="5795" y="8056"/>
                      <a:pt x="5591" y="8348"/>
                    </a:cubicBezTo>
                    <a:cubicBezTo>
                      <a:pt x="5462" y="8532"/>
                      <a:pt x="5232" y="8560"/>
                      <a:pt x="5157" y="8831"/>
                    </a:cubicBezTo>
                    <a:cubicBezTo>
                      <a:pt x="5085" y="9082"/>
                      <a:pt x="5249" y="9481"/>
                      <a:pt x="4846" y="9550"/>
                    </a:cubicBezTo>
                    <a:cubicBezTo>
                      <a:pt x="4838" y="9551"/>
                      <a:pt x="4830" y="9552"/>
                      <a:pt x="4822" y="9552"/>
                    </a:cubicBezTo>
                    <a:cubicBezTo>
                      <a:pt x="4732" y="9552"/>
                      <a:pt x="4654" y="9470"/>
                      <a:pt x="4584" y="9470"/>
                    </a:cubicBezTo>
                    <a:cubicBezTo>
                      <a:pt x="4582" y="9470"/>
                      <a:pt x="4581" y="9470"/>
                      <a:pt x="4579" y="9470"/>
                    </a:cubicBezTo>
                    <a:cubicBezTo>
                      <a:pt x="4226" y="9484"/>
                      <a:pt x="4299" y="9743"/>
                      <a:pt x="4274" y="10110"/>
                    </a:cubicBezTo>
                    <a:cubicBezTo>
                      <a:pt x="4270" y="10153"/>
                      <a:pt x="4238" y="10174"/>
                      <a:pt x="4205" y="10174"/>
                    </a:cubicBezTo>
                    <a:cubicBezTo>
                      <a:pt x="4172" y="10174"/>
                      <a:pt x="4140" y="10152"/>
                      <a:pt x="4138" y="10108"/>
                    </a:cubicBezTo>
                    <a:cubicBezTo>
                      <a:pt x="4133" y="9804"/>
                      <a:pt x="4133" y="9503"/>
                      <a:pt x="4134" y="9198"/>
                    </a:cubicBezTo>
                    <a:cubicBezTo>
                      <a:pt x="4134" y="9143"/>
                      <a:pt x="4180" y="9108"/>
                      <a:pt x="4232" y="9104"/>
                    </a:cubicBezTo>
                    <a:cubicBezTo>
                      <a:pt x="4243" y="9103"/>
                      <a:pt x="4253" y="9103"/>
                      <a:pt x="4263" y="9103"/>
                    </a:cubicBezTo>
                    <a:cubicBezTo>
                      <a:pt x="4394" y="9103"/>
                      <a:pt x="4374" y="9167"/>
                      <a:pt x="4514" y="9167"/>
                    </a:cubicBezTo>
                    <a:cubicBezTo>
                      <a:pt x="4569" y="9228"/>
                      <a:pt x="4622" y="9258"/>
                      <a:pt x="4675" y="9258"/>
                    </a:cubicBezTo>
                    <a:cubicBezTo>
                      <a:pt x="4762" y="9258"/>
                      <a:pt x="4848" y="9176"/>
                      <a:pt x="4932" y="9012"/>
                    </a:cubicBezTo>
                    <a:cubicBezTo>
                      <a:pt x="4913" y="8890"/>
                      <a:pt x="4911" y="8767"/>
                      <a:pt x="4924" y="8645"/>
                    </a:cubicBezTo>
                    <a:cubicBezTo>
                      <a:pt x="4948" y="8559"/>
                      <a:pt x="4997" y="8486"/>
                      <a:pt x="5036" y="8406"/>
                    </a:cubicBezTo>
                    <a:cubicBezTo>
                      <a:pt x="5100" y="8357"/>
                      <a:pt x="5166" y="8314"/>
                      <a:pt x="5238" y="8279"/>
                    </a:cubicBezTo>
                    <a:cubicBezTo>
                      <a:pt x="5410" y="8111"/>
                      <a:pt x="5520" y="7916"/>
                      <a:pt x="5573" y="7691"/>
                    </a:cubicBezTo>
                    <a:cubicBezTo>
                      <a:pt x="5892" y="7301"/>
                      <a:pt x="6368" y="7238"/>
                      <a:pt x="6697" y="6837"/>
                    </a:cubicBezTo>
                    <a:cubicBezTo>
                      <a:pt x="6934" y="6548"/>
                      <a:pt x="7017" y="6233"/>
                      <a:pt x="7422" y="6168"/>
                    </a:cubicBezTo>
                    <a:cubicBezTo>
                      <a:pt x="7429" y="6167"/>
                      <a:pt x="7436" y="6166"/>
                      <a:pt x="7443" y="6166"/>
                    </a:cubicBezTo>
                    <a:close/>
                    <a:moveTo>
                      <a:pt x="17064" y="2303"/>
                    </a:moveTo>
                    <a:cubicBezTo>
                      <a:pt x="17157" y="2303"/>
                      <a:pt x="17239" y="2399"/>
                      <a:pt x="17183" y="2503"/>
                    </a:cubicBezTo>
                    <a:cubicBezTo>
                      <a:pt x="17037" y="2768"/>
                      <a:pt x="16832" y="2860"/>
                      <a:pt x="16538" y="2917"/>
                    </a:cubicBezTo>
                    <a:cubicBezTo>
                      <a:pt x="15841" y="3051"/>
                      <a:pt x="15453" y="2817"/>
                      <a:pt x="14935" y="3488"/>
                    </a:cubicBezTo>
                    <a:cubicBezTo>
                      <a:pt x="14657" y="3850"/>
                      <a:pt x="14528" y="3926"/>
                      <a:pt x="14102" y="4115"/>
                    </a:cubicBezTo>
                    <a:cubicBezTo>
                      <a:pt x="13510" y="4379"/>
                      <a:pt x="13579" y="4357"/>
                      <a:pt x="13253" y="4744"/>
                    </a:cubicBezTo>
                    <a:cubicBezTo>
                      <a:pt x="13114" y="4910"/>
                      <a:pt x="13003" y="5045"/>
                      <a:pt x="12811" y="5143"/>
                    </a:cubicBezTo>
                    <a:cubicBezTo>
                      <a:pt x="12264" y="5423"/>
                      <a:pt x="11645" y="5282"/>
                      <a:pt x="11088" y="5640"/>
                    </a:cubicBezTo>
                    <a:cubicBezTo>
                      <a:pt x="10552" y="5985"/>
                      <a:pt x="10074" y="6656"/>
                      <a:pt x="9621" y="7112"/>
                    </a:cubicBezTo>
                    <a:cubicBezTo>
                      <a:pt x="8698" y="8041"/>
                      <a:pt x="7402" y="9009"/>
                      <a:pt x="6934" y="10265"/>
                    </a:cubicBezTo>
                    <a:cubicBezTo>
                      <a:pt x="6913" y="10321"/>
                      <a:pt x="6863" y="10364"/>
                      <a:pt x="6804" y="10364"/>
                    </a:cubicBezTo>
                    <a:cubicBezTo>
                      <a:pt x="6792" y="10364"/>
                      <a:pt x="6780" y="10363"/>
                      <a:pt x="6767" y="10359"/>
                    </a:cubicBezTo>
                    <a:cubicBezTo>
                      <a:pt x="6624" y="10313"/>
                      <a:pt x="6468" y="10230"/>
                      <a:pt x="6318" y="10230"/>
                    </a:cubicBezTo>
                    <a:cubicBezTo>
                      <a:pt x="6250" y="10230"/>
                      <a:pt x="6184" y="10247"/>
                      <a:pt x="6120" y="10291"/>
                    </a:cubicBezTo>
                    <a:cubicBezTo>
                      <a:pt x="5888" y="10449"/>
                      <a:pt x="5850" y="11120"/>
                      <a:pt x="5842" y="11378"/>
                    </a:cubicBezTo>
                    <a:cubicBezTo>
                      <a:pt x="5840" y="11451"/>
                      <a:pt x="5783" y="11495"/>
                      <a:pt x="5715" y="11500"/>
                    </a:cubicBezTo>
                    <a:cubicBezTo>
                      <a:pt x="5675" y="11783"/>
                      <a:pt x="5634" y="12067"/>
                      <a:pt x="5594" y="12349"/>
                    </a:cubicBezTo>
                    <a:cubicBezTo>
                      <a:pt x="5625" y="12417"/>
                      <a:pt x="5573" y="12474"/>
                      <a:pt x="5517" y="12474"/>
                    </a:cubicBezTo>
                    <a:cubicBezTo>
                      <a:pt x="5491" y="12474"/>
                      <a:pt x="5464" y="12462"/>
                      <a:pt x="5445" y="12433"/>
                    </a:cubicBezTo>
                    <a:cubicBezTo>
                      <a:pt x="5185" y="12048"/>
                      <a:pt x="5093" y="11747"/>
                      <a:pt x="5369" y="11370"/>
                    </a:cubicBezTo>
                    <a:cubicBezTo>
                      <a:pt x="5573" y="11092"/>
                      <a:pt x="5531" y="11346"/>
                      <a:pt x="5634" y="10879"/>
                    </a:cubicBezTo>
                    <a:cubicBezTo>
                      <a:pt x="5708" y="10533"/>
                      <a:pt x="5837" y="10253"/>
                      <a:pt x="6028" y="9957"/>
                    </a:cubicBezTo>
                    <a:cubicBezTo>
                      <a:pt x="6052" y="9919"/>
                      <a:pt x="6095" y="9894"/>
                      <a:pt x="6140" y="9894"/>
                    </a:cubicBezTo>
                    <a:cubicBezTo>
                      <a:pt x="6152" y="9894"/>
                      <a:pt x="6163" y="9895"/>
                      <a:pt x="6175" y="9899"/>
                    </a:cubicBezTo>
                    <a:cubicBezTo>
                      <a:pt x="6330" y="9946"/>
                      <a:pt x="6444" y="10004"/>
                      <a:pt x="6561" y="10004"/>
                    </a:cubicBezTo>
                    <a:cubicBezTo>
                      <a:pt x="6626" y="10004"/>
                      <a:pt x="6693" y="9986"/>
                      <a:pt x="6767" y="9937"/>
                    </a:cubicBezTo>
                    <a:cubicBezTo>
                      <a:pt x="6927" y="9831"/>
                      <a:pt x="7123" y="9309"/>
                      <a:pt x="7260" y="9136"/>
                    </a:cubicBezTo>
                    <a:cubicBezTo>
                      <a:pt x="7588" y="8720"/>
                      <a:pt x="7983" y="8352"/>
                      <a:pt x="8355" y="7975"/>
                    </a:cubicBezTo>
                    <a:cubicBezTo>
                      <a:pt x="8919" y="7403"/>
                      <a:pt x="9484" y="6830"/>
                      <a:pt x="10049" y="6257"/>
                    </a:cubicBezTo>
                    <a:cubicBezTo>
                      <a:pt x="10436" y="5866"/>
                      <a:pt x="10824" y="5321"/>
                      <a:pt x="11345" y="5109"/>
                    </a:cubicBezTo>
                    <a:cubicBezTo>
                      <a:pt x="11553" y="5024"/>
                      <a:pt x="11691" y="5047"/>
                      <a:pt x="11903" y="4997"/>
                    </a:cubicBezTo>
                    <a:cubicBezTo>
                      <a:pt x="12383" y="4883"/>
                      <a:pt x="12785" y="4709"/>
                      <a:pt x="13141" y="4371"/>
                    </a:cubicBezTo>
                    <a:cubicBezTo>
                      <a:pt x="13275" y="4245"/>
                      <a:pt x="13344" y="4103"/>
                      <a:pt x="13503" y="3999"/>
                    </a:cubicBezTo>
                    <a:cubicBezTo>
                      <a:pt x="13963" y="3696"/>
                      <a:pt x="14166" y="3861"/>
                      <a:pt x="14661" y="3325"/>
                    </a:cubicBezTo>
                    <a:cubicBezTo>
                      <a:pt x="14912" y="3055"/>
                      <a:pt x="14941" y="2840"/>
                      <a:pt x="15326" y="2707"/>
                    </a:cubicBezTo>
                    <a:cubicBezTo>
                      <a:pt x="15893" y="2514"/>
                      <a:pt x="16471" y="2763"/>
                      <a:pt x="16972" y="2338"/>
                    </a:cubicBezTo>
                    <a:cubicBezTo>
                      <a:pt x="17001" y="2314"/>
                      <a:pt x="17033" y="2303"/>
                      <a:pt x="17064" y="2303"/>
                    </a:cubicBezTo>
                    <a:close/>
                    <a:moveTo>
                      <a:pt x="11728" y="8383"/>
                    </a:moveTo>
                    <a:cubicBezTo>
                      <a:pt x="11818" y="8383"/>
                      <a:pt x="11911" y="8463"/>
                      <a:pt x="11875" y="8567"/>
                    </a:cubicBezTo>
                    <a:cubicBezTo>
                      <a:pt x="11563" y="9484"/>
                      <a:pt x="10566" y="9758"/>
                      <a:pt x="9842" y="10273"/>
                    </a:cubicBezTo>
                    <a:cubicBezTo>
                      <a:pt x="9434" y="10564"/>
                      <a:pt x="9093" y="10918"/>
                      <a:pt x="8801" y="11324"/>
                    </a:cubicBezTo>
                    <a:cubicBezTo>
                      <a:pt x="8663" y="11515"/>
                      <a:pt x="8547" y="11806"/>
                      <a:pt x="8335" y="11938"/>
                    </a:cubicBezTo>
                    <a:cubicBezTo>
                      <a:pt x="8210" y="12017"/>
                      <a:pt x="8106" y="12034"/>
                      <a:pt x="8014" y="12034"/>
                    </a:cubicBezTo>
                    <a:cubicBezTo>
                      <a:pt x="7943" y="12034"/>
                      <a:pt x="7879" y="12023"/>
                      <a:pt x="7819" y="12023"/>
                    </a:cubicBezTo>
                    <a:cubicBezTo>
                      <a:pt x="7681" y="12023"/>
                      <a:pt x="7558" y="12075"/>
                      <a:pt x="7402" y="12414"/>
                    </a:cubicBezTo>
                    <a:cubicBezTo>
                      <a:pt x="7288" y="12660"/>
                      <a:pt x="7330" y="12846"/>
                      <a:pt x="7135" y="13075"/>
                    </a:cubicBezTo>
                    <a:cubicBezTo>
                      <a:pt x="7069" y="13152"/>
                      <a:pt x="6920" y="13111"/>
                      <a:pt x="6858" y="13148"/>
                    </a:cubicBezTo>
                    <a:cubicBezTo>
                      <a:pt x="6287" y="13491"/>
                      <a:pt x="6644" y="13562"/>
                      <a:pt x="6508" y="13977"/>
                    </a:cubicBezTo>
                    <a:cubicBezTo>
                      <a:pt x="6429" y="14218"/>
                      <a:pt x="6235" y="14358"/>
                      <a:pt x="6051" y="14358"/>
                    </a:cubicBezTo>
                    <a:cubicBezTo>
                      <a:pt x="6033" y="14358"/>
                      <a:pt x="6015" y="14356"/>
                      <a:pt x="5996" y="14353"/>
                    </a:cubicBezTo>
                    <a:lnTo>
                      <a:pt x="5996" y="14353"/>
                    </a:lnTo>
                    <a:cubicBezTo>
                      <a:pt x="6044" y="14625"/>
                      <a:pt x="6084" y="14896"/>
                      <a:pt x="6102" y="15176"/>
                    </a:cubicBezTo>
                    <a:cubicBezTo>
                      <a:pt x="6103" y="15191"/>
                      <a:pt x="6087" y="15202"/>
                      <a:pt x="6072" y="15202"/>
                    </a:cubicBezTo>
                    <a:cubicBezTo>
                      <a:pt x="6063" y="15202"/>
                      <a:pt x="6054" y="15198"/>
                      <a:pt x="6051" y="15188"/>
                    </a:cubicBezTo>
                    <a:cubicBezTo>
                      <a:pt x="5891" y="14810"/>
                      <a:pt x="5784" y="14426"/>
                      <a:pt x="5676" y="14030"/>
                    </a:cubicBezTo>
                    <a:cubicBezTo>
                      <a:pt x="5650" y="13934"/>
                      <a:pt x="5721" y="13877"/>
                      <a:pt x="5796" y="13877"/>
                    </a:cubicBezTo>
                    <a:cubicBezTo>
                      <a:pt x="5848" y="13877"/>
                      <a:pt x="5902" y="13905"/>
                      <a:pt x="5925" y="13967"/>
                    </a:cubicBezTo>
                    <a:cubicBezTo>
                      <a:pt x="6216" y="13910"/>
                      <a:pt x="6313" y="13764"/>
                      <a:pt x="6217" y="13526"/>
                    </a:cubicBezTo>
                    <a:cubicBezTo>
                      <a:pt x="6213" y="13449"/>
                      <a:pt x="6209" y="13372"/>
                      <a:pt x="6205" y="13296"/>
                    </a:cubicBezTo>
                    <a:cubicBezTo>
                      <a:pt x="6218" y="13220"/>
                      <a:pt x="6229" y="13140"/>
                      <a:pt x="6266" y="13071"/>
                    </a:cubicBezTo>
                    <a:cubicBezTo>
                      <a:pt x="6366" y="12886"/>
                      <a:pt x="6479" y="12925"/>
                      <a:pt x="6620" y="12814"/>
                    </a:cubicBezTo>
                    <a:lnTo>
                      <a:pt x="6761" y="12831"/>
                    </a:lnTo>
                    <a:cubicBezTo>
                      <a:pt x="7008" y="12675"/>
                      <a:pt x="7126" y="12468"/>
                      <a:pt x="7112" y="12210"/>
                    </a:cubicBezTo>
                    <a:cubicBezTo>
                      <a:pt x="7147" y="12134"/>
                      <a:pt x="7135" y="12035"/>
                      <a:pt x="7177" y="11958"/>
                    </a:cubicBezTo>
                    <a:cubicBezTo>
                      <a:pt x="7301" y="11731"/>
                      <a:pt x="7320" y="11774"/>
                      <a:pt x="7534" y="11643"/>
                    </a:cubicBezTo>
                    <a:cubicBezTo>
                      <a:pt x="7541" y="11639"/>
                      <a:pt x="7560" y="11637"/>
                      <a:pt x="7586" y="11637"/>
                    </a:cubicBezTo>
                    <a:cubicBezTo>
                      <a:pt x="7686" y="11637"/>
                      <a:pt x="7884" y="11666"/>
                      <a:pt x="7852" y="11680"/>
                    </a:cubicBezTo>
                    <a:cubicBezTo>
                      <a:pt x="8318" y="11603"/>
                      <a:pt x="8436" y="11257"/>
                      <a:pt x="8675" y="10946"/>
                    </a:cubicBezTo>
                    <a:cubicBezTo>
                      <a:pt x="8901" y="10653"/>
                      <a:pt x="9162" y="10387"/>
                      <a:pt x="9452" y="10157"/>
                    </a:cubicBezTo>
                    <a:cubicBezTo>
                      <a:pt x="10187" y="9572"/>
                      <a:pt x="11131" y="9316"/>
                      <a:pt x="11610" y="8452"/>
                    </a:cubicBezTo>
                    <a:cubicBezTo>
                      <a:pt x="11637" y="8404"/>
                      <a:pt x="11682" y="8383"/>
                      <a:pt x="11728" y="8383"/>
                    </a:cubicBezTo>
                    <a:close/>
                    <a:moveTo>
                      <a:pt x="0" y="0"/>
                    </a:moveTo>
                    <a:cubicBezTo>
                      <a:pt x="34" y="120"/>
                      <a:pt x="68" y="242"/>
                      <a:pt x="103" y="361"/>
                    </a:cubicBezTo>
                    <a:cubicBezTo>
                      <a:pt x="736" y="2533"/>
                      <a:pt x="1364" y="4707"/>
                      <a:pt x="1983" y="6883"/>
                    </a:cubicBezTo>
                    <a:cubicBezTo>
                      <a:pt x="3192" y="11131"/>
                      <a:pt x="4367" y="15386"/>
                      <a:pt x="5518" y="19650"/>
                    </a:cubicBezTo>
                    <a:cubicBezTo>
                      <a:pt x="5685" y="19299"/>
                      <a:pt x="5892" y="18935"/>
                      <a:pt x="5960" y="18796"/>
                    </a:cubicBezTo>
                    <a:cubicBezTo>
                      <a:pt x="6244" y="18205"/>
                      <a:pt x="6564" y="17631"/>
                      <a:pt x="6909" y="17074"/>
                    </a:cubicBezTo>
                    <a:cubicBezTo>
                      <a:pt x="7545" y="16049"/>
                      <a:pt x="8274" y="15082"/>
                      <a:pt x="9074" y="14182"/>
                    </a:cubicBezTo>
                    <a:cubicBezTo>
                      <a:pt x="10725" y="12324"/>
                      <a:pt x="12692" y="10752"/>
                      <a:pt x="14826" y="9484"/>
                    </a:cubicBezTo>
                    <a:cubicBezTo>
                      <a:pt x="19751" y="6555"/>
                      <a:pt x="25479" y="5350"/>
                      <a:pt x="31149" y="5079"/>
                    </a:cubicBezTo>
                    <a:cubicBezTo>
                      <a:pt x="31153" y="5079"/>
                      <a:pt x="31157" y="5079"/>
                      <a:pt x="31162" y="5079"/>
                    </a:cubicBezTo>
                    <a:cubicBezTo>
                      <a:pt x="31226" y="5079"/>
                      <a:pt x="31275" y="5099"/>
                      <a:pt x="31311" y="5131"/>
                    </a:cubicBezTo>
                    <a:cubicBezTo>
                      <a:pt x="31378" y="5141"/>
                      <a:pt x="31445" y="5152"/>
                      <a:pt x="31512" y="5162"/>
                    </a:cubicBezTo>
                    <a:cubicBezTo>
                      <a:pt x="30834" y="3458"/>
                      <a:pt x="30199" y="1734"/>
                      <a:pt x="29585" y="0"/>
                    </a:cubicBezTo>
                    <a:lnTo>
                      <a:pt x="23195" y="0"/>
                    </a:lnTo>
                    <a:cubicBezTo>
                      <a:pt x="23126" y="37"/>
                      <a:pt x="23054" y="76"/>
                      <a:pt x="22979" y="120"/>
                    </a:cubicBezTo>
                    <a:cubicBezTo>
                      <a:pt x="22747" y="250"/>
                      <a:pt x="22482" y="281"/>
                      <a:pt x="22224" y="315"/>
                    </a:cubicBezTo>
                    <a:cubicBezTo>
                      <a:pt x="21956" y="350"/>
                      <a:pt x="21666" y="330"/>
                      <a:pt x="21413" y="438"/>
                    </a:cubicBezTo>
                    <a:cubicBezTo>
                      <a:pt x="21119" y="564"/>
                      <a:pt x="21025" y="805"/>
                      <a:pt x="20834" y="1022"/>
                    </a:cubicBezTo>
                    <a:cubicBezTo>
                      <a:pt x="20680" y="1201"/>
                      <a:pt x="20589" y="1374"/>
                      <a:pt x="20321" y="1392"/>
                    </a:cubicBezTo>
                    <a:cubicBezTo>
                      <a:pt x="20308" y="1392"/>
                      <a:pt x="20295" y="1393"/>
                      <a:pt x="20282" y="1393"/>
                    </a:cubicBezTo>
                    <a:cubicBezTo>
                      <a:pt x="19871" y="1393"/>
                      <a:pt x="19637" y="952"/>
                      <a:pt x="19294" y="768"/>
                    </a:cubicBezTo>
                    <a:cubicBezTo>
                      <a:pt x="19207" y="1071"/>
                      <a:pt x="19114" y="1370"/>
                      <a:pt x="19007" y="1666"/>
                    </a:cubicBezTo>
                    <a:cubicBezTo>
                      <a:pt x="18983" y="1733"/>
                      <a:pt x="18928" y="1763"/>
                      <a:pt x="18873" y="1763"/>
                    </a:cubicBezTo>
                    <a:cubicBezTo>
                      <a:pt x="18791" y="1763"/>
                      <a:pt x="18709" y="1695"/>
                      <a:pt x="18738" y="1590"/>
                    </a:cubicBezTo>
                    <a:cubicBezTo>
                      <a:pt x="18837" y="1228"/>
                      <a:pt x="18933" y="867"/>
                      <a:pt x="19031" y="506"/>
                    </a:cubicBezTo>
                    <a:cubicBezTo>
                      <a:pt x="19051" y="434"/>
                      <a:pt x="19119" y="389"/>
                      <a:pt x="19190" y="389"/>
                    </a:cubicBezTo>
                    <a:cubicBezTo>
                      <a:pt x="19204" y="389"/>
                      <a:pt x="19219" y="391"/>
                      <a:pt x="19233" y="395"/>
                    </a:cubicBezTo>
                    <a:cubicBezTo>
                      <a:pt x="19613" y="495"/>
                      <a:pt x="19907" y="955"/>
                      <a:pt x="20231" y="955"/>
                    </a:cubicBezTo>
                    <a:cubicBezTo>
                      <a:pt x="20343" y="955"/>
                      <a:pt x="20460" y="900"/>
                      <a:pt x="20585" y="753"/>
                    </a:cubicBezTo>
                    <a:cubicBezTo>
                      <a:pt x="20880" y="408"/>
                      <a:pt x="20993" y="162"/>
                      <a:pt x="21482" y="53"/>
                    </a:cubicBezTo>
                    <a:cubicBezTo>
                      <a:pt x="21605" y="24"/>
                      <a:pt x="21729" y="12"/>
                      <a:pt x="21855" y="0"/>
                    </a:cubicBezTo>
                    <a:lnTo>
                      <a:pt x="16063" y="0"/>
                    </a:lnTo>
                    <a:cubicBezTo>
                      <a:pt x="16029" y="39"/>
                      <a:pt x="15994" y="80"/>
                      <a:pt x="15956" y="127"/>
                    </a:cubicBezTo>
                    <a:cubicBezTo>
                      <a:pt x="15318" y="901"/>
                      <a:pt x="14271" y="844"/>
                      <a:pt x="13414" y="1241"/>
                    </a:cubicBezTo>
                    <a:cubicBezTo>
                      <a:pt x="12746" y="1551"/>
                      <a:pt x="12283" y="2016"/>
                      <a:pt x="11775" y="2529"/>
                    </a:cubicBezTo>
                    <a:cubicBezTo>
                      <a:pt x="11360" y="2948"/>
                      <a:pt x="10702" y="3109"/>
                      <a:pt x="10559" y="3743"/>
                    </a:cubicBezTo>
                    <a:cubicBezTo>
                      <a:pt x="10544" y="3810"/>
                      <a:pt x="10490" y="3839"/>
                      <a:pt x="10434" y="3839"/>
                    </a:cubicBezTo>
                    <a:cubicBezTo>
                      <a:pt x="10396" y="3839"/>
                      <a:pt x="10358" y="3826"/>
                      <a:pt x="10328" y="3803"/>
                    </a:cubicBezTo>
                    <a:cubicBezTo>
                      <a:pt x="10188" y="3689"/>
                      <a:pt x="10069" y="3642"/>
                      <a:pt x="9968" y="3642"/>
                    </a:cubicBezTo>
                    <a:cubicBezTo>
                      <a:pt x="9520" y="3642"/>
                      <a:pt x="9421" y="4569"/>
                      <a:pt x="9402" y="4797"/>
                    </a:cubicBezTo>
                    <a:cubicBezTo>
                      <a:pt x="9396" y="4866"/>
                      <a:pt x="9340" y="4901"/>
                      <a:pt x="9286" y="4901"/>
                    </a:cubicBezTo>
                    <a:cubicBezTo>
                      <a:pt x="9230" y="4901"/>
                      <a:pt x="9177" y="4865"/>
                      <a:pt x="9180" y="4793"/>
                    </a:cubicBezTo>
                    <a:cubicBezTo>
                      <a:pt x="9202" y="4282"/>
                      <a:pt x="9486" y="3395"/>
                      <a:pt x="10032" y="3395"/>
                    </a:cubicBezTo>
                    <a:cubicBezTo>
                      <a:pt x="10128" y="3395"/>
                      <a:pt x="10231" y="3423"/>
                      <a:pt x="10343" y="3484"/>
                    </a:cubicBezTo>
                    <a:cubicBezTo>
                      <a:pt x="10450" y="3168"/>
                      <a:pt x="10642" y="2964"/>
                      <a:pt x="10947" y="2776"/>
                    </a:cubicBezTo>
                    <a:cubicBezTo>
                      <a:pt x="11531" y="2418"/>
                      <a:pt x="11913" y="1886"/>
                      <a:pt x="12459" y="1477"/>
                    </a:cubicBezTo>
                    <a:cubicBezTo>
                      <a:pt x="12976" y="1090"/>
                      <a:pt x="13552" y="819"/>
                      <a:pt x="14172" y="648"/>
                    </a:cubicBezTo>
                    <a:cubicBezTo>
                      <a:pt x="14496" y="557"/>
                      <a:pt x="14835" y="503"/>
                      <a:pt x="15135" y="346"/>
                    </a:cubicBezTo>
                    <a:cubicBezTo>
                      <a:pt x="15311" y="254"/>
                      <a:pt x="15441" y="134"/>
                      <a:pt x="15557" y="1"/>
                    </a:cubicBezTo>
                    <a:lnTo>
                      <a:pt x="11517" y="1"/>
                    </a:lnTo>
                    <a:cubicBezTo>
                      <a:pt x="11510" y="26"/>
                      <a:pt x="11504" y="50"/>
                      <a:pt x="11496" y="76"/>
                    </a:cubicBezTo>
                    <a:cubicBezTo>
                      <a:pt x="11474" y="151"/>
                      <a:pt x="11412" y="188"/>
                      <a:pt x="11346" y="188"/>
                    </a:cubicBezTo>
                    <a:cubicBezTo>
                      <a:pt x="11318" y="188"/>
                      <a:pt x="11289" y="181"/>
                      <a:pt x="11262" y="169"/>
                    </a:cubicBezTo>
                    <a:cubicBezTo>
                      <a:pt x="11205" y="143"/>
                      <a:pt x="11146" y="131"/>
                      <a:pt x="11088" y="131"/>
                    </a:cubicBezTo>
                    <a:cubicBezTo>
                      <a:pt x="10630" y="131"/>
                      <a:pt x="10172" y="864"/>
                      <a:pt x="9942" y="1126"/>
                    </a:cubicBezTo>
                    <a:cubicBezTo>
                      <a:pt x="9659" y="1451"/>
                      <a:pt x="9361" y="1762"/>
                      <a:pt x="9043" y="2053"/>
                    </a:cubicBezTo>
                    <a:cubicBezTo>
                      <a:pt x="8473" y="2575"/>
                      <a:pt x="7830" y="2980"/>
                      <a:pt x="7199" y="3424"/>
                    </a:cubicBezTo>
                    <a:cubicBezTo>
                      <a:pt x="6702" y="3773"/>
                      <a:pt x="6287" y="4129"/>
                      <a:pt x="5919" y="4613"/>
                    </a:cubicBezTo>
                    <a:cubicBezTo>
                      <a:pt x="5810" y="4756"/>
                      <a:pt x="5758" y="4885"/>
                      <a:pt x="5611" y="4991"/>
                    </a:cubicBezTo>
                    <a:cubicBezTo>
                      <a:pt x="5578" y="5015"/>
                      <a:pt x="5548" y="5026"/>
                      <a:pt x="5520" y="5026"/>
                    </a:cubicBezTo>
                    <a:cubicBezTo>
                      <a:pt x="5382" y="5026"/>
                      <a:pt x="5312" y="4767"/>
                      <a:pt x="5205" y="4767"/>
                    </a:cubicBezTo>
                    <a:cubicBezTo>
                      <a:pt x="5134" y="4767"/>
                      <a:pt x="5046" y="4879"/>
                      <a:pt x="4912" y="5254"/>
                    </a:cubicBezTo>
                    <a:cubicBezTo>
                      <a:pt x="4840" y="5451"/>
                      <a:pt x="4994" y="5908"/>
                      <a:pt x="4955" y="6160"/>
                    </a:cubicBezTo>
                    <a:cubicBezTo>
                      <a:pt x="4946" y="6221"/>
                      <a:pt x="4890" y="6252"/>
                      <a:pt x="4833" y="6252"/>
                    </a:cubicBezTo>
                    <a:cubicBezTo>
                      <a:pt x="4798" y="6252"/>
                      <a:pt x="4764" y="6240"/>
                      <a:pt x="4740" y="6215"/>
                    </a:cubicBezTo>
                    <a:cubicBezTo>
                      <a:pt x="4639" y="6093"/>
                      <a:pt x="4524" y="5992"/>
                      <a:pt x="4398" y="5907"/>
                    </a:cubicBezTo>
                    <a:lnTo>
                      <a:pt x="4398" y="5907"/>
                    </a:lnTo>
                    <a:cubicBezTo>
                      <a:pt x="4425" y="6245"/>
                      <a:pt x="4367" y="6548"/>
                      <a:pt x="4220" y="6882"/>
                    </a:cubicBezTo>
                    <a:cubicBezTo>
                      <a:pt x="4200" y="6927"/>
                      <a:pt x="4160" y="6946"/>
                      <a:pt x="4119" y="6946"/>
                    </a:cubicBezTo>
                    <a:cubicBezTo>
                      <a:pt x="4059" y="6946"/>
                      <a:pt x="3995" y="6906"/>
                      <a:pt x="3979" y="6848"/>
                    </a:cubicBezTo>
                    <a:cubicBezTo>
                      <a:pt x="3958" y="6770"/>
                      <a:pt x="3939" y="6738"/>
                      <a:pt x="3923" y="6738"/>
                    </a:cubicBezTo>
                    <a:cubicBezTo>
                      <a:pt x="3861" y="6738"/>
                      <a:pt x="3840" y="7239"/>
                      <a:pt x="3853" y="7411"/>
                    </a:cubicBezTo>
                    <a:cubicBezTo>
                      <a:pt x="3858" y="7408"/>
                      <a:pt x="3864" y="7407"/>
                      <a:pt x="3870" y="7407"/>
                    </a:cubicBezTo>
                    <a:cubicBezTo>
                      <a:pt x="3888" y="7407"/>
                      <a:pt x="3907" y="7420"/>
                      <a:pt x="3906" y="7440"/>
                    </a:cubicBezTo>
                    <a:cubicBezTo>
                      <a:pt x="3894" y="7547"/>
                      <a:pt x="3890" y="7655"/>
                      <a:pt x="3896" y="7764"/>
                    </a:cubicBezTo>
                    <a:cubicBezTo>
                      <a:pt x="3897" y="7833"/>
                      <a:pt x="3846" y="7867"/>
                      <a:pt x="3793" y="7867"/>
                    </a:cubicBezTo>
                    <a:cubicBezTo>
                      <a:pt x="3738" y="7867"/>
                      <a:pt x="3680" y="7830"/>
                      <a:pt x="3676" y="7760"/>
                    </a:cubicBezTo>
                    <a:cubicBezTo>
                      <a:pt x="3657" y="7419"/>
                      <a:pt x="3265" y="6795"/>
                      <a:pt x="3703" y="6544"/>
                    </a:cubicBezTo>
                    <a:cubicBezTo>
                      <a:pt x="3768" y="6507"/>
                      <a:pt x="3832" y="6490"/>
                      <a:pt x="3892" y="6490"/>
                    </a:cubicBezTo>
                    <a:cubicBezTo>
                      <a:pt x="3961" y="6490"/>
                      <a:pt x="4024" y="6512"/>
                      <a:pt x="4078" y="6551"/>
                    </a:cubicBezTo>
                    <a:cubicBezTo>
                      <a:pt x="4178" y="6272"/>
                      <a:pt x="4190" y="5988"/>
                      <a:pt x="4110" y="5696"/>
                    </a:cubicBezTo>
                    <a:cubicBezTo>
                      <a:pt x="4093" y="5609"/>
                      <a:pt x="4159" y="5536"/>
                      <a:pt x="4237" y="5536"/>
                    </a:cubicBezTo>
                    <a:cubicBezTo>
                      <a:pt x="4258" y="5536"/>
                      <a:pt x="4280" y="5541"/>
                      <a:pt x="4301" y="5553"/>
                    </a:cubicBezTo>
                    <a:cubicBezTo>
                      <a:pt x="4464" y="5645"/>
                      <a:pt x="4598" y="5739"/>
                      <a:pt x="4728" y="5850"/>
                    </a:cubicBezTo>
                    <a:cubicBezTo>
                      <a:pt x="4737" y="5281"/>
                      <a:pt x="4513" y="4857"/>
                      <a:pt x="5185" y="4591"/>
                    </a:cubicBezTo>
                    <a:cubicBezTo>
                      <a:pt x="5246" y="4592"/>
                      <a:pt x="5301" y="4605"/>
                      <a:pt x="5354" y="4628"/>
                    </a:cubicBezTo>
                    <a:cubicBezTo>
                      <a:pt x="5385" y="4642"/>
                      <a:pt x="5415" y="4650"/>
                      <a:pt x="5446" y="4650"/>
                    </a:cubicBezTo>
                    <a:cubicBezTo>
                      <a:pt x="5531" y="4650"/>
                      <a:pt x="5615" y="4593"/>
                      <a:pt x="5698" y="4482"/>
                    </a:cubicBezTo>
                    <a:cubicBezTo>
                      <a:pt x="5841" y="4372"/>
                      <a:pt x="5973" y="4125"/>
                      <a:pt x="6102" y="3992"/>
                    </a:cubicBezTo>
                    <a:cubicBezTo>
                      <a:pt x="6421" y="3659"/>
                      <a:pt x="6793" y="3385"/>
                      <a:pt x="7168" y="3118"/>
                    </a:cubicBezTo>
                    <a:cubicBezTo>
                      <a:pt x="8141" y="2426"/>
                      <a:pt x="9036" y="1731"/>
                      <a:pt x="9813" y="813"/>
                    </a:cubicBezTo>
                    <a:cubicBezTo>
                      <a:pt x="10037" y="546"/>
                      <a:pt x="10278" y="206"/>
                      <a:pt x="10567" y="0"/>
                    </a:cubicBezTo>
                    <a:lnTo>
                      <a:pt x="7187" y="0"/>
                    </a:lnTo>
                    <a:cubicBezTo>
                      <a:pt x="6881" y="338"/>
                      <a:pt x="6609" y="694"/>
                      <a:pt x="6539" y="1172"/>
                    </a:cubicBezTo>
                    <a:cubicBezTo>
                      <a:pt x="6526" y="1258"/>
                      <a:pt x="6465" y="1317"/>
                      <a:pt x="6389" y="1317"/>
                    </a:cubicBezTo>
                    <a:cubicBezTo>
                      <a:pt x="6364" y="1317"/>
                      <a:pt x="6338" y="1311"/>
                      <a:pt x="6312" y="1298"/>
                    </a:cubicBezTo>
                    <a:cubicBezTo>
                      <a:pt x="6198" y="1243"/>
                      <a:pt x="6086" y="1185"/>
                      <a:pt x="5973" y="1128"/>
                    </a:cubicBezTo>
                    <a:cubicBezTo>
                      <a:pt x="5932" y="1367"/>
                      <a:pt x="5891" y="1607"/>
                      <a:pt x="5845" y="1845"/>
                    </a:cubicBezTo>
                    <a:cubicBezTo>
                      <a:pt x="5834" y="1904"/>
                      <a:pt x="5784" y="1931"/>
                      <a:pt x="5732" y="1931"/>
                    </a:cubicBezTo>
                    <a:cubicBezTo>
                      <a:pt x="5665" y="1931"/>
                      <a:pt x="5597" y="1886"/>
                      <a:pt x="5606" y="1809"/>
                    </a:cubicBezTo>
                    <a:cubicBezTo>
                      <a:pt x="5641" y="1508"/>
                      <a:pt x="5680" y="1209"/>
                      <a:pt x="5721" y="909"/>
                    </a:cubicBezTo>
                    <a:cubicBezTo>
                      <a:pt x="5733" y="824"/>
                      <a:pt x="5792" y="770"/>
                      <a:pt x="5865" y="770"/>
                    </a:cubicBezTo>
                    <a:cubicBezTo>
                      <a:pt x="5888" y="770"/>
                      <a:pt x="5913" y="775"/>
                      <a:pt x="5938" y="787"/>
                    </a:cubicBezTo>
                    <a:cubicBezTo>
                      <a:pt x="6053" y="841"/>
                      <a:pt x="6168" y="897"/>
                      <a:pt x="6282" y="952"/>
                    </a:cubicBezTo>
                    <a:cubicBezTo>
                      <a:pt x="6368" y="613"/>
                      <a:pt x="6546" y="293"/>
                      <a:pt x="6766" y="0"/>
                    </a:cubicBezTo>
                    <a:lnTo>
                      <a:pt x="3795" y="0"/>
                    </a:lnTo>
                    <a:cubicBezTo>
                      <a:pt x="3785" y="91"/>
                      <a:pt x="3779" y="183"/>
                      <a:pt x="3746" y="266"/>
                    </a:cubicBezTo>
                    <a:cubicBezTo>
                      <a:pt x="3673" y="453"/>
                      <a:pt x="3622" y="515"/>
                      <a:pt x="3476" y="632"/>
                    </a:cubicBezTo>
                    <a:cubicBezTo>
                      <a:pt x="3453" y="650"/>
                      <a:pt x="3405" y="636"/>
                      <a:pt x="3389" y="648"/>
                    </a:cubicBezTo>
                    <a:cubicBezTo>
                      <a:pt x="3330" y="640"/>
                      <a:pt x="3274" y="618"/>
                      <a:pt x="3223" y="581"/>
                    </a:cubicBezTo>
                    <a:cubicBezTo>
                      <a:pt x="3092" y="764"/>
                      <a:pt x="2959" y="945"/>
                      <a:pt x="2828" y="1126"/>
                    </a:cubicBezTo>
                    <a:cubicBezTo>
                      <a:pt x="2747" y="1343"/>
                      <a:pt x="2787" y="1571"/>
                      <a:pt x="2683" y="1799"/>
                    </a:cubicBezTo>
                    <a:cubicBezTo>
                      <a:pt x="2665" y="1838"/>
                      <a:pt x="2618" y="1861"/>
                      <a:pt x="2572" y="1861"/>
                    </a:cubicBezTo>
                    <a:cubicBezTo>
                      <a:pt x="2539" y="1861"/>
                      <a:pt x="2506" y="1849"/>
                      <a:pt x="2486" y="1823"/>
                    </a:cubicBezTo>
                    <a:cubicBezTo>
                      <a:pt x="2414" y="1731"/>
                      <a:pt x="2359" y="1694"/>
                      <a:pt x="2317" y="1694"/>
                    </a:cubicBezTo>
                    <a:cubicBezTo>
                      <a:pt x="2174" y="1694"/>
                      <a:pt x="2183" y="2123"/>
                      <a:pt x="2211" y="2265"/>
                    </a:cubicBezTo>
                    <a:cubicBezTo>
                      <a:pt x="2219" y="2303"/>
                      <a:pt x="2187" y="2333"/>
                      <a:pt x="2155" y="2333"/>
                    </a:cubicBezTo>
                    <a:cubicBezTo>
                      <a:pt x="2139" y="2333"/>
                      <a:pt x="2123" y="2325"/>
                      <a:pt x="2113" y="2306"/>
                    </a:cubicBezTo>
                    <a:cubicBezTo>
                      <a:pt x="1927" y="1954"/>
                      <a:pt x="1930" y="1703"/>
                      <a:pt x="2057" y="1329"/>
                    </a:cubicBezTo>
                    <a:cubicBezTo>
                      <a:pt x="2074" y="1280"/>
                      <a:pt x="2120" y="1246"/>
                      <a:pt x="2170" y="1246"/>
                    </a:cubicBezTo>
                    <a:cubicBezTo>
                      <a:pt x="2189" y="1246"/>
                      <a:pt x="2208" y="1251"/>
                      <a:pt x="2226" y="1262"/>
                    </a:cubicBezTo>
                    <a:cubicBezTo>
                      <a:pt x="2337" y="1332"/>
                      <a:pt x="2428" y="1401"/>
                      <a:pt x="2513" y="1482"/>
                    </a:cubicBezTo>
                    <a:cubicBezTo>
                      <a:pt x="2570" y="1154"/>
                      <a:pt x="2509" y="791"/>
                      <a:pt x="2729" y="521"/>
                    </a:cubicBezTo>
                    <a:cubicBezTo>
                      <a:pt x="2869" y="349"/>
                      <a:pt x="2955" y="388"/>
                      <a:pt x="3112" y="285"/>
                    </a:cubicBezTo>
                    <a:cubicBezTo>
                      <a:pt x="3174" y="295"/>
                      <a:pt x="3236" y="307"/>
                      <a:pt x="3297" y="322"/>
                    </a:cubicBez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1649350" y="809625"/>
                <a:ext cx="336125" cy="69125"/>
              </a:xfrm>
              <a:custGeom>
                <a:avLst/>
                <a:gdLst/>
                <a:ahLst/>
                <a:cxnLst/>
                <a:rect l="l" t="t" r="r" b="b"/>
                <a:pathLst>
                  <a:path w="13445" h="2765" extrusionOk="0">
                    <a:moveTo>
                      <a:pt x="13445" y="1"/>
                    </a:moveTo>
                    <a:lnTo>
                      <a:pt x="13445" y="1"/>
                    </a:lnTo>
                    <a:cubicBezTo>
                      <a:pt x="11842" y="205"/>
                      <a:pt x="10237" y="390"/>
                      <a:pt x="8644" y="638"/>
                    </a:cubicBezTo>
                    <a:cubicBezTo>
                      <a:pt x="5971" y="1053"/>
                      <a:pt x="3304" y="1507"/>
                      <a:pt x="648" y="2022"/>
                    </a:cubicBezTo>
                    <a:cubicBezTo>
                      <a:pt x="432" y="2064"/>
                      <a:pt x="217" y="2109"/>
                      <a:pt x="0" y="2152"/>
                    </a:cubicBezTo>
                    <a:lnTo>
                      <a:pt x="0" y="2765"/>
                    </a:lnTo>
                    <a:cubicBezTo>
                      <a:pt x="145" y="2731"/>
                      <a:pt x="290" y="2696"/>
                      <a:pt x="436" y="2663"/>
                    </a:cubicBezTo>
                    <a:cubicBezTo>
                      <a:pt x="3098" y="2060"/>
                      <a:pt x="5775" y="1517"/>
                      <a:pt x="8455" y="1001"/>
                    </a:cubicBezTo>
                    <a:cubicBezTo>
                      <a:pt x="10103" y="684"/>
                      <a:pt x="11772" y="302"/>
                      <a:pt x="13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1649350" y="715875"/>
                <a:ext cx="414375" cy="62175"/>
              </a:xfrm>
              <a:custGeom>
                <a:avLst/>
                <a:gdLst/>
                <a:ahLst/>
                <a:cxnLst/>
                <a:rect l="l" t="t" r="r" b="b"/>
                <a:pathLst>
                  <a:path w="16575" h="2487" extrusionOk="0">
                    <a:moveTo>
                      <a:pt x="4269" y="1"/>
                    </a:moveTo>
                    <a:cubicBezTo>
                      <a:pt x="3488" y="1"/>
                      <a:pt x="2705" y="23"/>
                      <a:pt x="1921" y="70"/>
                    </a:cubicBezTo>
                    <a:cubicBezTo>
                      <a:pt x="1280" y="108"/>
                      <a:pt x="639" y="163"/>
                      <a:pt x="0" y="231"/>
                    </a:cubicBezTo>
                    <a:lnTo>
                      <a:pt x="0" y="2486"/>
                    </a:lnTo>
                    <a:cubicBezTo>
                      <a:pt x="5500" y="2048"/>
                      <a:pt x="11054" y="1999"/>
                      <a:pt x="16574" y="1876"/>
                    </a:cubicBezTo>
                    <a:cubicBezTo>
                      <a:pt x="12575" y="654"/>
                      <a:pt x="8447" y="1"/>
                      <a:pt x="4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1649350" y="238125"/>
                <a:ext cx="463825" cy="508250"/>
              </a:xfrm>
              <a:custGeom>
                <a:avLst/>
                <a:gdLst/>
                <a:ahLst/>
                <a:cxnLst/>
                <a:rect l="l" t="t" r="r" b="b"/>
                <a:pathLst>
                  <a:path w="18553" h="20330" extrusionOk="0">
                    <a:moveTo>
                      <a:pt x="8898" y="580"/>
                    </a:moveTo>
                    <a:cubicBezTo>
                      <a:pt x="8958" y="580"/>
                      <a:pt x="9019" y="613"/>
                      <a:pt x="9057" y="668"/>
                    </a:cubicBezTo>
                    <a:cubicBezTo>
                      <a:pt x="9271" y="977"/>
                      <a:pt x="9641" y="1748"/>
                      <a:pt x="10053" y="1748"/>
                    </a:cubicBezTo>
                    <a:cubicBezTo>
                      <a:pt x="10059" y="1748"/>
                      <a:pt x="10065" y="1748"/>
                      <a:pt x="10071" y="1747"/>
                    </a:cubicBezTo>
                    <a:lnTo>
                      <a:pt x="10071" y="1747"/>
                    </a:lnTo>
                    <a:cubicBezTo>
                      <a:pt x="10070" y="1747"/>
                      <a:pt x="10069" y="1747"/>
                      <a:pt x="10068" y="1747"/>
                    </a:cubicBezTo>
                    <a:cubicBezTo>
                      <a:pt x="9982" y="1747"/>
                      <a:pt x="10493" y="1474"/>
                      <a:pt x="10485" y="1474"/>
                    </a:cubicBezTo>
                    <a:lnTo>
                      <a:pt x="10485" y="1474"/>
                    </a:lnTo>
                    <a:cubicBezTo>
                      <a:pt x="10485" y="1474"/>
                      <a:pt x="10483" y="1474"/>
                      <a:pt x="10481" y="1475"/>
                    </a:cubicBezTo>
                    <a:lnTo>
                      <a:pt x="10481" y="1475"/>
                    </a:lnTo>
                    <a:cubicBezTo>
                      <a:pt x="10630" y="1407"/>
                      <a:pt x="10787" y="1375"/>
                      <a:pt x="10947" y="1344"/>
                    </a:cubicBezTo>
                    <a:cubicBezTo>
                      <a:pt x="10958" y="1342"/>
                      <a:pt x="10970" y="1341"/>
                      <a:pt x="10982" y="1341"/>
                    </a:cubicBezTo>
                    <a:cubicBezTo>
                      <a:pt x="11018" y="1341"/>
                      <a:pt x="11055" y="1352"/>
                      <a:pt x="11078" y="1381"/>
                    </a:cubicBezTo>
                    <a:cubicBezTo>
                      <a:pt x="11406" y="1780"/>
                      <a:pt x="11761" y="1897"/>
                      <a:pt x="12247" y="1999"/>
                    </a:cubicBezTo>
                    <a:cubicBezTo>
                      <a:pt x="12371" y="2024"/>
                      <a:pt x="12321" y="2189"/>
                      <a:pt x="12217" y="2200"/>
                    </a:cubicBezTo>
                    <a:cubicBezTo>
                      <a:pt x="12174" y="2205"/>
                      <a:pt x="12132" y="2207"/>
                      <a:pt x="12089" y="2207"/>
                    </a:cubicBezTo>
                    <a:cubicBezTo>
                      <a:pt x="11778" y="2207"/>
                      <a:pt x="11486" y="2091"/>
                      <a:pt x="11230" y="1907"/>
                    </a:cubicBezTo>
                    <a:cubicBezTo>
                      <a:pt x="11070" y="1790"/>
                      <a:pt x="11012" y="1681"/>
                      <a:pt x="10848" y="1681"/>
                    </a:cubicBezTo>
                    <a:cubicBezTo>
                      <a:pt x="10789" y="1681"/>
                      <a:pt x="10717" y="1695"/>
                      <a:pt x="10621" y="1728"/>
                    </a:cubicBezTo>
                    <a:cubicBezTo>
                      <a:pt x="10447" y="1788"/>
                      <a:pt x="10318" y="2049"/>
                      <a:pt x="10143" y="2097"/>
                    </a:cubicBezTo>
                    <a:cubicBezTo>
                      <a:pt x="10095" y="2111"/>
                      <a:pt x="10049" y="2117"/>
                      <a:pt x="10003" y="2117"/>
                    </a:cubicBezTo>
                    <a:cubicBezTo>
                      <a:pt x="9531" y="2117"/>
                      <a:pt x="9155" y="1450"/>
                      <a:pt x="8875" y="1021"/>
                    </a:cubicBezTo>
                    <a:cubicBezTo>
                      <a:pt x="8790" y="1101"/>
                      <a:pt x="8704" y="1178"/>
                      <a:pt x="8612" y="1251"/>
                    </a:cubicBezTo>
                    <a:cubicBezTo>
                      <a:pt x="8577" y="1278"/>
                      <a:pt x="8541" y="1290"/>
                      <a:pt x="8508" y="1290"/>
                    </a:cubicBezTo>
                    <a:cubicBezTo>
                      <a:pt x="8394" y="1290"/>
                      <a:pt x="8307" y="1155"/>
                      <a:pt x="8401" y="1039"/>
                    </a:cubicBezTo>
                    <a:cubicBezTo>
                      <a:pt x="8521" y="893"/>
                      <a:pt x="8648" y="764"/>
                      <a:pt x="8781" y="630"/>
                    </a:cubicBezTo>
                    <a:cubicBezTo>
                      <a:pt x="8815" y="595"/>
                      <a:pt x="8857" y="580"/>
                      <a:pt x="8898" y="580"/>
                    </a:cubicBezTo>
                    <a:close/>
                    <a:moveTo>
                      <a:pt x="5845" y="2475"/>
                    </a:moveTo>
                    <a:cubicBezTo>
                      <a:pt x="6011" y="2475"/>
                      <a:pt x="6178" y="2541"/>
                      <a:pt x="6344" y="2711"/>
                    </a:cubicBezTo>
                    <a:cubicBezTo>
                      <a:pt x="6562" y="2936"/>
                      <a:pt x="6551" y="3098"/>
                      <a:pt x="6986" y="3133"/>
                    </a:cubicBezTo>
                    <a:cubicBezTo>
                      <a:pt x="7006" y="3135"/>
                      <a:pt x="7024" y="3136"/>
                      <a:pt x="7040" y="3136"/>
                    </a:cubicBezTo>
                    <a:cubicBezTo>
                      <a:pt x="7249" y="3136"/>
                      <a:pt x="7182" y="3019"/>
                      <a:pt x="7355" y="3019"/>
                    </a:cubicBezTo>
                    <a:cubicBezTo>
                      <a:pt x="7384" y="3019"/>
                      <a:pt x="7419" y="3022"/>
                      <a:pt x="7462" y="3029"/>
                    </a:cubicBezTo>
                    <a:cubicBezTo>
                      <a:pt x="7712" y="3070"/>
                      <a:pt x="7776" y="3255"/>
                      <a:pt x="7979" y="3369"/>
                    </a:cubicBezTo>
                    <a:cubicBezTo>
                      <a:pt x="8119" y="3447"/>
                      <a:pt x="8285" y="3466"/>
                      <a:pt x="8457" y="3466"/>
                    </a:cubicBezTo>
                    <a:cubicBezTo>
                      <a:pt x="8618" y="3466"/>
                      <a:pt x="8785" y="3449"/>
                      <a:pt x="8943" y="3449"/>
                    </a:cubicBezTo>
                    <a:cubicBezTo>
                      <a:pt x="9019" y="3449"/>
                      <a:pt x="9093" y="3453"/>
                      <a:pt x="9163" y="3465"/>
                    </a:cubicBezTo>
                    <a:cubicBezTo>
                      <a:pt x="9541" y="3525"/>
                      <a:pt x="9910" y="3686"/>
                      <a:pt x="10203" y="3932"/>
                    </a:cubicBezTo>
                    <a:cubicBezTo>
                      <a:pt x="10340" y="4046"/>
                      <a:pt x="10436" y="4211"/>
                      <a:pt x="10571" y="4319"/>
                    </a:cubicBezTo>
                    <a:cubicBezTo>
                      <a:pt x="10827" y="4522"/>
                      <a:pt x="11111" y="4533"/>
                      <a:pt x="11373" y="4633"/>
                    </a:cubicBezTo>
                    <a:cubicBezTo>
                      <a:pt x="11889" y="4831"/>
                      <a:pt x="12342" y="5014"/>
                      <a:pt x="12907" y="5014"/>
                    </a:cubicBezTo>
                    <a:cubicBezTo>
                      <a:pt x="12909" y="5014"/>
                      <a:pt x="12911" y="5014"/>
                      <a:pt x="12913" y="5014"/>
                    </a:cubicBezTo>
                    <a:cubicBezTo>
                      <a:pt x="13046" y="5014"/>
                      <a:pt x="13068" y="5213"/>
                      <a:pt x="12940" y="5244"/>
                    </a:cubicBezTo>
                    <a:cubicBezTo>
                      <a:pt x="12794" y="5280"/>
                      <a:pt x="12655" y="5296"/>
                      <a:pt x="12518" y="5296"/>
                    </a:cubicBezTo>
                    <a:cubicBezTo>
                      <a:pt x="12317" y="5296"/>
                      <a:pt x="12120" y="5261"/>
                      <a:pt x="11909" y="5205"/>
                    </a:cubicBezTo>
                    <a:cubicBezTo>
                      <a:pt x="11538" y="5105"/>
                      <a:pt x="11112" y="5056"/>
                      <a:pt x="10761" y="4917"/>
                    </a:cubicBezTo>
                    <a:cubicBezTo>
                      <a:pt x="10487" y="4809"/>
                      <a:pt x="10328" y="4542"/>
                      <a:pt x="10128" y="4344"/>
                    </a:cubicBezTo>
                    <a:cubicBezTo>
                      <a:pt x="9718" y="3938"/>
                      <a:pt x="9253" y="3780"/>
                      <a:pt x="8711" y="3780"/>
                    </a:cubicBezTo>
                    <a:cubicBezTo>
                      <a:pt x="8647" y="3780"/>
                      <a:pt x="8582" y="3782"/>
                      <a:pt x="8516" y="3786"/>
                    </a:cubicBezTo>
                    <a:cubicBezTo>
                      <a:pt x="8409" y="3793"/>
                      <a:pt x="8323" y="3803"/>
                      <a:pt x="8244" y="3803"/>
                    </a:cubicBezTo>
                    <a:cubicBezTo>
                      <a:pt x="8134" y="3803"/>
                      <a:pt x="8035" y="3784"/>
                      <a:pt x="7906" y="3708"/>
                    </a:cubicBezTo>
                    <a:cubicBezTo>
                      <a:pt x="7803" y="3649"/>
                      <a:pt x="7738" y="3509"/>
                      <a:pt x="7637" y="3455"/>
                    </a:cubicBezTo>
                    <a:cubicBezTo>
                      <a:pt x="7466" y="3365"/>
                      <a:pt x="7356" y="3334"/>
                      <a:pt x="7278" y="3334"/>
                    </a:cubicBezTo>
                    <a:cubicBezTo>
                      <a:pt x="7116" y="3334"/>
                      <a:pt x="7086" y="3464"/>
                      <a:pt x="6920" y="3464"/>
                    </a:cubicBezTo>
                    <a:cubicBezTo>
                      <a:pt x="6886" y="3464"/>
                      <a:pt x="6846" y="3459"/>
                      <a:pt x="6798" y="3446"/>
                    </a:cubicBezTo>
                    <a:cubicBezTo>
                      <a:pt x="6591" y="3388"/>
                      <a:pt x="6485" y="3321"/>
                      <a:pt x="6334" y="3167"/>
                    </a:cubicBezTo>
                    <a:cubicBezTo>
                      <a:pt x="6144" y="2973"/>
                      <a:pt x="5968" y="2899"/>
                      <a:pt x="5795" y="2899"/>
                    </a:cubicBezTo>
                    <a:cubicBezTo>
                      <a:pt x="5515" y="2899"/>
                      <a:pt x="5241" y="3091"/>
                      <a:pt x="4920" y="3281"/>
                    </a:cubicBezTo>
                    <a:cubicBezTo>
                      <a:pt x="4894" y="3296"/>
                      <a:pt x="4869" y="3302"/>
                      <a:pt x="4846" y="3302"/>
                    </a:cubicBezTo>
                    <a:cubicBezTo>
                      <a:pt x="4724" y="3302"/>
                      <a:pt x="4654" y="3119"/>
                      <a:pt x="4778" y="3032"/>
                    </a:cubicBezTo>
                    <a:lnTo>
                      <a:pt x="4778" y="3032"/>
                    </a:lnTo>
                    <a:lnTo>
                      <a:pt x="4778" y="3033"/>
                    </a:lnTo>
                    <a:cubicBezTo>
                      <a:pt x="5125" y="2790"/>
                      <a:pt x="5484" y="2475"/>
                      <a:pt x="5845" y="2475"/>
                    </a:cubicBezTo>
                    <a:close/>
                    <a:moveTo>
                      <a:pt x="3763" y="4860"/>
                    </a:moveTo>
                    <a:cubicBezTo>
                      <a:pt x="3828" y="4860"/>
                      <a:pt x="3896" y="4870"/>
                      <a:pt x="3968" y="4891"/>
                    </a:cubicBezTo>
                    <a:cubicBezTo>
                      <a:pt x="4138" y="4943"/>
                      <a:pt x="4240" y="5078"/>
                      <a:pt x="4390" y="5155"/>
                    </a:cubicBezTo>
                    <a:cubicBezTo>
                      <a:pt x="4553" y="5237"/>
                      <a:pt x="4760" y="5304"/>
                      <a:pt x="4966" y="5304"/>
                    </a:cubicBezTo>
                    <a:cubicBezTo>
                      <a:pt x="5049" y="5304"/>
                      <a:pt x="5133" y="5293"/>
                      <a:pt x="5213" y="5267"/>
                    </a:cubicBezTo>
                    <a:cubicBezTo>
                      <a:pt x="5308" y="5237"/>
                      <a:pt x="5388" y="5117"/>
                      <a:pt x="5491" y="5078"/>
                    </a:cubicBezTo>
                    <a:cubicBezTo>
                      <a:pt x="5571" y="5047"/>
                      <a:pt x="5643" y="5032"/>
                      <a:pt x="5709" y="5032"/>
                    </a:cubicBezTo>
                    <a:cubicBezTo>
                      <a:pt x="5880" y="5032"/>
                      <a:pt x="6017" y="5126"/>
                      <a:pt x="6174" y="5270"/>
                    </a:cubicBezTo>
                    <a:cubicBezTo>
                      <a:pt x="6249" y="5338"/>
                      <a:pt x="6307" y="5444"/>
                      <a:pt x="6390" y="5504"/>
                    </a:cubicBezTo>
                    <a:cubicBezTo>
                      <a:pt x="6452" y="5591"/>
                      <a:pt x="6539" y="5634"/>
                      <a:pt x="6652" y="5634"/>
                    </a:cubicBezTo>
                    <a:cubicBezTo>
                      <a:pt x="6673" y="5634"/>
                      <a:pt x="6695" y="5633"/>
                      <a:pt x="6717" y="5630"/>
                    </a:cubicBezTo>
                    <a:cubicBezTo>
                      <a:pt x="6794" y="5677"/>
                      <a:pt x="6868" y="5701"/>
                      <a:pt x="6940" y="5701"/>
                    </a:cubicBezTo>
                    <a:cubicBezTo>
                      <a:pt x="7023" y="5701"/>
                      <a:pt x="7102" y="5669"/>
                      <a:pt x="7178" y="5605"/>
                    </a:cubicBezTo>
                    <a:cubicBezTo>
                      <a:pt x="7181" y="5605"/>
                      <a:pt x="7184" y="5605"/>
                      <a:pt x="7186" y="5605"/>
                    </a:cubicBezTo>
                    <a:cubicBezTo>
                      <a:pt x="7257" y="5605"/>
                      <a:pt x="7333" y="5579"/>
                      <a:pt x="7408" y="5579"/>
                    </a:cubicBezTo>
                    <a:cubicBezTo>
                      <a:pt x="7424" y="5579"/>
                      <a:pt x="7439" y="5580"/>
                      <a:pt x="7454" y="5582"/>
                    </a:cubicBezTo>
                    <a:cubicBezTo>
                      <a:pt x="7689" y="5622"/>
                      <a:pt x="7876" y="5826"/>
                      <a:pt x="8079" y="5933"/>
                    </a:cubicBezTo>
                    <a:cubicBezTo>
                      <a:pt x="8439" y="6123"/>
                      <a:pt x="8793" y="6149"/>
                      <a:pt x="9180" y="6223"/>
                    </a:cubicBezTo>
                    <a:cubicBezTo>
                      <a:pt x="9431" y="6272"/>
                      <a:pt x="9676" y="6327"/>
                      <a:pt x="9898" y="6459"/>
                    </a:cubicBezTo>
                    <a:cubicBezTo>
                      <a:pt x="9990" y="6514"/>
                      <a:pt x="10063" y="6591"/>
                      <a:pt x="10153" y="6647"/>
                    </a:cubicBezTo>
                    <a:cubicBezTo>
                      <a:pt x="10429" y="6817"/>
                      <a:pt x="10712" y="6872"/>
                      <a:pt x="11053" y="6902"/>
                    </a:cubicBezTo>
                    <a:cubicBezTo>
                      <a:pt x="11530" y="6944"/>
                      <a:pt x="11757" y="7159"/>
                      <a:pt x="12189" y="7419"/>
                    </a:cubicBezTo>
                    <a:cubicBezTo>
                      <a:pt x="12807" y="7793"/>
                      <a:pt x="13272" y="7818"/>
                      <a:pt x="13675" y="8401"/>
                    </a:cubicBezTo>
                    <a:cubicBezTo>
                      <a:pt x="13719" y="8464"/>
                      <a:pt x="13655" y="8535"/>
                      <a:pt x="13591" y="8535"/>
                    </a:cubicBezTo>
                    <a:cubicBezTo>
                      <a:pt x="13570" y="8535"/>
                      <a:pt x="13549" y="8527"/>
                      <a:pt x="13531" y="8509"/>
                    </a:cubicBezTo>
                    <a:cubicBezTo>
                      <a:pt x="13096" y="8035"/>
                      <a:pt x="12381" y="7843"/>
                      <a:pt x="11842" y="7494"/>
                    </a:cubicBezTo>
                    <a:cubicBezTo>
                      <a:pt x="11452" y="7240"/>
                      <a:pt x="11334" y="7267"/>
                      <a:pt x="10875" y="7228"/>
                    </a:cubicBezTo>
                    <a:cubicBezTo>
                      <a:pt x="10687" y="7212"/>
                      <a:pt x="10666" y="7244"/>
                      <a:pt x="10489" y="7173"/>
                    </a:cubicBezTo>
                    <a:cubicBezTo>
                      <a:pt x="10063" y="7002"/>
                      <a:pt x="9798" y="6601"/>
                      <a:pt x="9334" y="6455"/>
                    </a:cubicBezTo>
                    <a:cubicBezTo>
                      <a:pt x="8875" y="6311"/>
                      <a:pt x="8435" y="6288"/>
                      <a:pt x="8002" y="6064"/>
                    </a:cubicBezTo>
                    <a:cubicBezTo>
                      <a:pt x="7864" y="5981"/>
                      <a:pt x="7722" y="5906"/>
                      <a:pt x="7576" y="5835"/>
                    </a:cubicBezTo>
                    <a:cubicBezTo>
                      <a:pt x="7556" y="5834"/>
                      <a:pt x="7536" y="5834"/>
                      <a:pt x="7516" y="5834"/>
                    </a:cubicBezTo>
                    <a:cubicBezTo>
                      <a:pt x="7303" y="5834"/>
                      <a:pt x="7103" y="5880"/>
                      <a:pt x="6915" y="5974"/>
                    </a:cubicBezTo>
                    <a:cubicBezTo>
                      <a:pt x="6860" y="5974"/>
                      <a:pt x="6803" y="5989"/>
                      <a:pt x="6745" y="5989"/>
                    </a:cubicBezTo>
                    <a:cubicBezTo>
                      <a:pt x="6727" y="5989"/>
                      <a:pt x="6708" y="5987"/>
                      <a:pt x="6690" y="5984"/>
                    </a:cubicBezTo>
                    <a:cubicBezTo>
                      <a:pt x="6397" y="5926"/>
                      <a:pt x="6294" y="5626"/>
                      <a:pt x="6064" y="5486"/>
                    </a:cubicBezTo>
                    <a:cubicBezTo>
                      <a:pt x="5935" y="5409"/>
                      <a:pt x="5828" y="5379"/>
                      <a:pt x="5733" y="5379"/>
                    </a:cubicBezTo>
                    <a:cubicBezTo>
                      <a:pt x="5400" y="5379"/>
                      <a:pt x="5227" y="5750"/>
                      <a:pt x="4869" y="5750"/>
                    </a:cubicBezTo>
                    <a:cubicBezTo>
                      <a:pt x="4855" y="5750"/>
                      <a:pt x="4842" y="5750"/>
                      <a:pt x="4828" y="5749"/>
                    </a:cubicBezTo>
                    <a:cubicBezTo>
                      <a:pt x="4514" y="5725"/>
                      <a:pt x="4090" y="5178"/>
                      <a:pt x="3718" y="5178"/>
                    </a:cubicBezTo>
                    <a:cubicBezTo>
                      <a:pt x="3607" y="5178"/>
                      <a:pt x="3500" y="5227"/>
                      <a:pt x="3403" y="5354"/>
                    </a:cubicBezTo>
                    <a:cubicBezTo>
                      <a:pt x="3374" y="5391"/>
                      <a:pt x="3334" y="5407"/>
                      <a:pt x="3296" y="5407"/>
                    </a:cubicBezTo>
                    <a:cubicBezTo>
                      <a:pt x="3206" y="5407"/>
                      <a:pt x="3122" y="5322"/>
                      <a:pt x="3185" y="5224"/>
                    </a:cubicBezTo>
                    <a:cubicBezTo>
                      <a:pt x="3330" y="5001"/>
                      <a:pt x="3521" y="4860"/>
                      <a:pt x="3763" y="4860"/>
                    </a:cubicBezTo>
                    <a:close/>
                    <a:moveTo>
                      <a:pt x="10105" y="8761"/>
                    </a:moveTo>
                    <a:cubicBezTo>
                      <a:pt x="10260" y="8761"/>
                      <a:pt x="10339" y="8840"/>
                      <a:pt x="10477" y="8893"/>
                    </a:cubicBezTo>
                    <a:cubicBezTo>
                      <a:pt x="10696" y="8978"/>
                      <a:pt x="10850" y="9054"/>
                      <a:pt x="11111" y="9106"/>
                    </a:cubicBezTo>
                    <a:cubicBezTo>
                      <a:pt x="12197" y="9325"/>
                      <a:pt x="13324" y="10035"/>
                      <a:pt x="14329" y="10530"/>
                    </a:cubicBezTo>
                    <a:cubicBezTo>
                      <a:pt x="14462" y="10595"/>
                      <a:pt x="14380" y="10775"/>
                      <a:pt x="14257" y="10775"/>
                    </a:cubicBezTo>
                    <a:cubicBezTo>
                      <a:pt x="14237" y="10775"/>
                      <a:pt x="14216" y="10770"/>
                      <a:pt x="14194" y="10759"/>
                    </a:cubicBezTo>
                    <a:cubicBezTo>
                      <a:pt x="13736" y="10525"/>
                      <a:pt x="13274" y="10296"/>
                      <a:pt x="12809" y="10076"/>
                    </a:cubicBezTo>
                    <a:cubicBezTo>
                      <a:pt x="12406" y="9885"/>
                      <a:pt x="11865" y="9524"/>
                      <a:pt x="11426" y="9467"/>
                    </a:cubicBezTo>
                    <a:cubicBezTo>
                      <a:pt x="11411" y="9465"/>
                      <a:pt x="11395" y="9465"/>
                      <a:pt x="11378" y="9465"/>
                    </a:cubicBezTo>
                    <a:cubicBezTo>
                      <a:pt x="11237" y="9465"/>
                      <a:pt x="11047" y="9529"/>
                      <a:pt x="10881" y="9529"/>
                    </a:cubicBezTo>
                    <a:cubicBezTo>
                      <a:pt x="10826" y="9529"/>
                      <a:pt x="10775" y="9522"/>
                      <a:pt x="10728" y="9504"/>
                    </a:cubicBezTo>
                    <a:cubicBezTo>
                      <a:pt x="10589" y="9450"/>
                      <a:pt x="10291" y="9121"/>
                      <a:pt x="10064" y="9121"/>
                    </a:cubicBezTo>
                    <a:cubicBezTo>
                      <a:pt x="9982" y="9121"/>
                      <a:pt x="9910" y="9164"/>
                      <a:pt x="9857" y="9277"/>
                    </a:cubicBezTo>
                    <a:cubicBezTo>
                      <a:pt x="9835" y="9325"/>
                      <a:pt x="9794" y="9346"/>
                      <a:pt x="9753" y="9346"/>
                    </a:cubicBezTo>
                    <a:cubicBezTo>
                      <a:pt x="9670" y="9346"/>
                      <a:pt x="9580" y="9266"/>
                      <a:pt x="9607" y="9169"/>
                    </a:cubicBezTo>
                    <a:cubicBezTo>
                      <a:pt x="9676" y="8925"/>
                      <a:pt x="9815" y="8771"/>
                      <a:pt x="10090" y="8762"/>
                    </a:cubicBezTo>
                    <a:cubicBezTo>
                      <a:pt x="10095" y="8761"/>
                      <a:pt x="10100" y="8761"/>
                      <a:pt x="10105" y="8761"/>
                    </a:cubicBezTo>
                    <a:close/>
                    <a:moveTo>
                      <a:pt x="11934" y="11307"/>
                    </a:moveTo>
                    <a:cubicBezTo>
                      <a:pt x="12245" y="11307"/>
                      <a:pt x="12587" y="11597"/>
                      <a:pt x="12862" y="11779"/>
                    </a:cubicBezTo>
                    <a:cubicBezTo>
                      <a:pt x="13177" y="11987"/>
                      <a:pt x="13595" y="11866"/>
                      <a:pt x="13944" y="12050"/>
                    </a:cubicBezTo>
                    <a:cubicBezTo>
                      <a:pt x="14436" y="12310"/>
                      <a:pt x="14596" y="12985"/>
                      <a:pt x="15211" y="13047"/>
                    </a:cubicBezTo>
                    <a:cubicBezTo>
                      <a:pt x="15331" y="13059"/>
                      <a:pt x="15375" y="13257"/>
                      <a:pt x="15237" y="13274"/>
                    </a:cubicBezTo>
                    <a:cubicBezTo>
                      <a:pt x="15197" y="13279"/>
                      <a:pt x="15159" y="13282"/>
                      <a:pt x="15122" y="13282"/>
                    </a:cubicBezTo>
                    <a:cubicBezTo>
                      <a:pt x="14506" y="13282"/>
                      <a:pt x="14391" y="12566"/>
                      <a:pt x="13903" y="12283"/>
                    </a:cubicBezTo>
                    <a:cubicBezTo>
                      <a:pt x="13761" y="12201"/>
                      <a:pt x="13624" y="12184"/>
                      <a:pt x="13489" y="12184"/>
                    </a:cubicBezTo>
                    <a:cubicBezTo>
                      <a:pt x="13394" y="12184"/>
                      <a:pt x="13301" y="12192"/>
                      <a:pt x="13207" y="12192"/>
                    </a:cubicBezTo>
                    <a:cubicBezTo>
                      <a:pt x="13113" y="12192"/>
                      <a:pt x="13019" y="12184"/>
                      <a:pt x="12923" y="12150"/>
                    </a:cubicBezTo>
                    <a:cubicBezTo>
                      <a:pt x="12644" y="12054"/>
                      <a:pt x="12309" y="11537"/>
                      <a:pt x="11995" y="11537"/>
                    </a:cubicBezTo>
                    <a:cubicBezTo>
                      <a:pt x="11882" y="11537"/>
                      <a:pt x="11772" y="11604"/>
                      <a:pt x="11668" y="11783"/>
                    </a:cubicBezTo>
                    <a:cubicBezTo>
                      <a:pt x="11643" y="11825"/>
                      <a:pt x="11607" y="11843"/>
                      <a:pt x="11570" y="11843"/>
                    </a:cubicBezTo>
                    <a:cubicBezTo>
                      <a:pt x="11487" y="11843"/>
                      <a:pt x="11404" y="11753"/>
                      <a:pt x="11456" y="11657"/>
                    </a:cubicBezTo>
                    <a:cubicBezTo>
                      <a:pt x="11593" y="11400"/>
                      <a:pt x="11758" y="11307"/>
                      <a:pt x="11934" y="11307"/>
                    </a:cubicBezTo>
                    <a:close/>
                    <a:moveTo>
                      <a:pt x="4960" y="12295"/>
                    </a:moveTo>
                    <a:cubicBezTo>
                      <a:pt x="5018" y="12295"/>
                      <a:pt x="5081" y="12303"/>
                      <a:pt x="5153" y="12318"/>
                    </a:cubicBezTo>
                    <a:cubicBezTo>
                      <a:pt x="5465" y="12387"/>
                      <a:pt x="5525" y="12586"/>
                      <a:pt x="5850" y="12586"/>
                    </a:cubicBezTo>
                    <a:cubicBezTo>
                      <a:pt x="5901" y="12586"/>
                      <a:pt x="5959" y="12581"/>
                      <a:pt x="6026" y="12570"/>
                    </a:cubicBezTo>
                    <a:cubicBezTo>
                      <a:pt x="6152" y="12548"/>
                      <a:pt x="6330" y="12388"/>
                      <a:pt x="6474" y="12361"/>
                    </a:cubicBezTo>
                    <a:cubicBezTo>
                      <a:pt x="6534" y="12350"/>
                      <a:pt x="6594" y="12345"/>
                      <a:pt x="6654" y="12345"/>
                    </a:cubicBezTo>
                    <a:cubicBezTo>
                      <a:pt x="7046" y="12345"/>
                      <a:pt x="7433" y="12565"/>
                      <a:pt x="7776" y="12721"/>
                    </a:cubicBezTo>
                    <a:cubicBezTo>
                      <a:pt x="8367" y="12990"/>
                      <a:pt x="9357" y="13647"/>
                      <a:pt x="10048" y="13647"/>
                    </a:cubicBezTo>
                    <a:cubicBezTo>
                      <a:pt x="10103" y="13647"/>
                      <a:pt x="10156" y="13643"/>
                      <a:pt x="10207" y="13634"/>
                    </a:cubicBezTo>
                    <a:cubicBezTo>
                      <a:pt x="10549" y="13573"/>
                      <a:pt x="10703" y="13410"/>
                      <a:pt x="10980" y="13410"/>
                    </a:cubicBezTo>
                    <a:cubicBezTo>
                      <a:pt x="11056" y="13410"/>
                      <a:pt x="11141" y="13423"/>
                      <a:pt x="11242" y="13453"/>
                    </a:cubicBezTo>
                    <a:cubicBezTo>
                      <a:pt x="11849" y="13634"/>
                      <a:pt x="12406" y="14146"/>
                      <a:pt x="12976" y="14428"/>
                    </a:cubicBezTo>
                    <a:cubicBezTo>
                      <a:pt x="13411" y="14641"/>
                      <a:pt x="13782" y="14781"/>
                      <a:pt x="14194" y="15048"/>
                    </a:cubicBezTo>
                    <a:cubicBezTo>
                      <a:pt x="14821" y="15457"/>
                      <a:pt x="15489" y="15658"/>
                      <a:pt x="16216" y="15799"/>
                    </a:cubicBezTo>
                    <a:cubicBezTo>
                      <a:pt x="16390" y="15833"/>
                      <a:pt x="16351" y="16118"/>
                      <a:pt x="16183" y="16118"/>
                    </a:cubicBezTo>
                    <a:cubicBezTo>
                      <a:pt x="16178" y="16118"/>
                      <a:pt x="16172" y="16117"/>
                      <a:pt x="16167" y="16117"/>
                    </a:cubicBezTo>
                    <a:cubicBezTo>
                      <a:pt x="15115" y="16004"/>
                      <a:pt x="14427" y="15478"/>
                      <a:pt x="13526" y="15005"/>
                    </a:cubicBezTo>
                    <a:cubicBezTo>
                      <a:pt x="13145" y="14804"/>
                      <a:pt x="12746" y="14659"/>
                      <a:pt x="12366" y="14443"/>
                    </a:cubicBezTo>
                    <a:cubicBezTo>
                      <a:pt x="12116" y="14301"/>
                      <a:pt x="11846" y="14096"/>
                      <a:pt x="11575" y="13998"/>
                    </a:cubicBezTo>
                    <a:cubicBezTo>
                      <a:pt x="11391" y="13931"/>
                      <a:pt x="11263" y="13904"/>
                      <a:pt x="11136" y="13904"/>
                    </a:cubicBezTo>
                    <a:cubicBezTo>
                      <a:pt x="10960" y="13904"/>
                      <a:pt x="10786" y="13957"/>
                      <a:pt x="10466" y="14031"/>
                    </a:cubicBezTo>
                    <a:cubicBezTo>
                      <a:pt x="10368" y="14054"/>
                      <a:pt x="10267" y="14065"/>
                      <a:pt x="10165" y="14065"/>
                    </a:cubicBezTo>
                    <a:cubicBezTo>
                      <a:pt x="9307" y="14065"/>
                      <a:pt x="8324" y="13338"/>
                      <a:pt x="7603" y="13015"/>
                    </a:cubicBezTo>
                    <a:cubicBezTo>
                      <a:pt x="7242" y="12852"/>
                      <a:pt x="7069" y="12781"/>
                      <a:pt x="6829" y="12781"/>
                    </a:cubicBezTo>
                    <a:cubicBezTo>
                      <a:pt x="6671" y="12781"/>
                      <a:pt x="6484" y="12811"/>
                      <a:pt x="6197" y="12867"/>
                    </a:cubicBezTo>
                    <a:cubicBezTo>
                      <a:pt x="6114" y="12883"/>
                      <a:pt x="6029" y="12977"/>
                      <a:pt x="5934" y="12977"/>
                    </a:cubicBezTo>
                    <a:cubicBezTo>
                      <a:pt x="5933" y="12977"/>
                      <a:pt x="5931" y="12977"/>
                      <a:pt x="5930" y="12977"/>
                    </a:cubicBezTo>
                    <a:cubicBezTo>
                      <a:pt x="5682" y="12971"/>
                      <a:pt x="5199" y="12659"/>
                      <a:pt x="4911" y="12659"/>
                    </a:cubicBezTo>
                    <a:cubicBezTo>
                      <a:pt x="4845" y="12659"/>
                      <a:pt x="4790" y="12675"/>
                      <a:pt x="4750" y="12714"/>
                    </a:cubicBezTo>
                    <a:cubicBezTo>
                      <a:pt x="4723" y="12740"/>
                      <a:pt x="4692" y="12751"/>
                      <a:pt x="4661" y="12751"/>
                    </a:cubicBezTo>
                    <a:cubicBezTo>
                      <a:pt x="4566" y="12751"/>
                      <a:pt x="4476" y="12648"/>
                      <a:pt x="4540" y="12551"/>
                    </a:cubicBezTo>
                    <a:cubicBezTo>
                      <a:pt x="4656" y="12373"/>
                      <a:pt x="4780" y="12295"/>
                      <a:pt x="4960" y="12295"/>
                    </a:cubicBezTo>
                    <a:close/>
                    <a:moveTo>
                      <a:pt x="0" y="0"/>
                    </a:moveTo>
                    <a:lnTo>
                      <a:pt x="0" y="2203"/>
                    </a:lnTo>
                    <a:cubicBezTo>
                      <a:pt x="1113" y="2257"/>
                      <a:pt x="2274" y="2239"/>
                      <a:pt x="3363" y="2454"/>
                    </a:cubicBezTo>
                    <a:cubicBezTo>
                      <a:pt x="3497" y="2480"/>
                      <a:pt x="3447" y="2667"/>
                      <a:pt x="3330" y="2674"/>
                    </a:cubicBezTo>
                    <a:cubicBezTo>
                      <a:pt x="3150" y="2686"/>
                      <a:pt x="2968" y="2691"/>
                      <a:pt x="2786" y="2691"/>
                    </a:cubicBezTo>
                    <a:cubicBezTo>
                      <a:pt x="1940" y="2691"/>
                      <a:pt x="1077" y="2576"/>
                      <a:pt x="242" y="2518"/>
                    </a:cubicBezTo>
                    <a:cubicBezTo>
                      <a:pt x="167" y="2513"/>
                      <a:pt x="84" y="2503"/>
                      <a:pt x="0" y="2492"/>
                    </a:cubicBezTo>
                    <a:lnTo>
                      <a:pt x="0" y="4947"/>
                    </a:lnTo>
                    <a:cubicBezTo>
                      <a:pt x="216" y="4932"/>
                      <a:pt x="432" y="4916"/>
                      <a:pt x="649" y="4916"/>
                    </a:cubicBezTo>
                    <a:cubicBezTo>
                      <a:pt x="904" y="4916"/>
                      <a:pt x="1161" y="4939"/>
                      <a:pt x="1424" y="5013"/>
                    </a:cubicBezTo>
                    <a:cubicBezTo>
                      <a:pt x="1577" y="5057"/>
                      <a:pt x="1528" y="5276"/>
                      <a:pt x="1388" y="5276"/>
                    </a:cubicBezTo>
                    <a:cubicBezTo>
                      <a:pt x="1376" y="5276"/>
                      <a:pt x="1363" y="5275"/>
                      <a:pt x="1350" y="5271"/>
                    </a:cubicBezTo>
                    <a:cubicBezTo>
                      <a:pt x="1053" y="5192"/>
                      <a:pt x="795" y="5160"/>
                      <a:pt x="541" y="5160"/>
                    </a:cubicBezTo>
                    <a:cubicBezTo>
                      <a:pt x="362" y="5160"/>
                      <a:pt x="186" y="5176"/>
                      <a:pt x="0" y="5201"/>
                    </a:cubicBezTo>
                    <a:lnTo>
                      <a:pt x="0" y="7301"/>
                    </a:lnTo>
                    <a:cubicBezTo>
                      <a:pt x="176" y="7323"/>
                      <a:pt x="349" y="7360"/>
                      <a:pt x="522" y="7360"/>
                    </a:cubicBezTo>
                    <a:cubicBezTo>
                      <a:pt x="613" y="7360"/>
                      <a:pt x="703" y="7350"/>
                      <a:pt x="794" y="7323"/>
                    </a:cubicBezTo>
                    <a:cubicBezTo>
                      <a:pt x="950" y="7275"/>
                      <a:pt x="1077" y="7154"/>
                      <a:pt x="1247" y="7108"/>
                    </a:cubicBezTo>
                    <a:cubicBezTo>
                      <a:pt x="1570" y="7022"/>
                      <a:pt x="1920" y="6983"/>
                      <a:pt x="2278" y="6983"/>
                    </a:cubicBezTo>
                    <a:cubicBezTo>
                      <a:pt x="3094" y="6983"/>
                      <a:pt x="3953" y="7187"/>
                      <a:pt x="4624" y="7512"/>
                    </a:cubicBezTo>
                    <a:cubicBezTo>
                      <a:pt x="4778" y="7586"/>
                      <a:pt x="4914" y="7608"/>
                      <a:pt x="5048" y="7608"/>
                    </a:cubicBezTo>
                    <a:cubicBezTo>
                      <a:pt x="5227" y="7608"/>
                      <a:pt x="5401" y="7570"/>
                      <a:pt x="5606" y="7570"/>
                    </a:cubicBezTo>
                    <a:cubicBezTo>
                      <a:pt x="5677" y="7570"/>
                      <a:pt x="5752" y="7574"/>
                      <a:pt x="5831" y="7586"/>
                    </a:cubicBezTo>
                    <a:cubicBezTo>
                      <a:pt x="6620" y="7709"/>
                      <a:pt x="7228" y="8264"/>
                      <a:pt x="8052" y="8271"/>
                    </a:cubicBezTo>
                    <a:cubicBezTo>
                      <a:pt x="8264" y="8272"/>
                      <a:pt x="8257" y="8599"/>
                      <a:pt x="8046" y="8599"/>
                    </a:cubicBezTo>
                    <a:cubicBezTo>
                      <a:pt x="7203" y="8598"/>
                      <a:pt x="6400" y="7837"/>
                      <a:pt x="5581" y="7837"/>
                    </a:cubicBezTo>
                    <a:cubicBezTo>
                      <a:pt x="5380" y="7837"/>
                      <a:pt x="5178" y="7883"/>
                      <a:pt x="4974" y="7998"/>
                    </a:cubicBezTo>
                    <a:cubicBezTo>
                      <a:pt x="4953" y="8009"/>
                      <a:pt x="4932" y="8014"/>
                      <a:pt x="4912" y="8014"/>
                    </a:cubicBezTo>
                    <a:cubicBezTo>
                      <a:pt x="4877" y="8014"/>
                      <a:pt x="4843" y="8000"/>
                      <a:pt x="4814" y="7976"/>
                    </a:cubicBezTo>
                    <a:cubicBezTo>
                      <a:pt x="4245" y="7519"/>
                      <a:pt x="3577" y="7365"/>
                      <a:pt x="2864" y="7319"/>
                    </a:cubicBezTo>
                    <a:cubicBezTo>
                      <a:pt x="2647" y="7304"/>
                      <a:pt x="2376" y="7281"/>
                      <a:pt x="2100" y="7281"/>
                    </a:cubicBezTo>
                    <a:cubicBezTo>
                      <a:pt x="1613" y="7281"/>
                      <a:pt x="1109" y="7354"/>
                      <a:pt x="851" y="7680"/>
                    </a:cubicBezTo>
                    <a:cubicBezTo>
                      <a:pt x="829" y="7706"/>
                      <a:pt x="791" y="7718"/>
                      <a:pt x="756" y="7718"/>
                    </a:cubicBezTo>
                    <a:cubicBezTo>
                      <a:pt x="743" y="7718"/>
                      <a:pt x="731" y="7716"/>
                      <a:pt x="720" y="7714"/>
                    </a:cubicBezTo>
                    <a:cubicBezTo>
                      <a:pt x="482" y="7649"/>
                      <a:pt x="242" y="7607"/>
                      <a:pt x="0" y="7581"/>
                    </a:cubicBezTo>
                    <a:lnTo>
                      <a:pt x="0" y="9737"/>
                    </a:lnTo>
                    <a:cubicBezTo>
                      <a:pt x="120" y="9733"/>
                      <a:pt x="240" y="9731"/>
                      <a:pt x="361" y="9731"/>
                    </a:cubicBezTo>
                    <a:cubicBezTo>
                      <a:pt x="1077" y="9731"/>
                      <a:pt x="1803" y="9789"/>
                      <a:pt x="2502" y="9810"/>
                    </a:cubicBezTo>
                    <a:cubicBezTo>
                      <a:pt x="2701" y="9816"/>
                      <a:pt x="2895" y="9822"/>
                      <a:pt x="3087" y="9822"/>
                    </a:cubicBezTo>
                    <a:cubicBezTo>
                      <a:pt x="3431" y="9822"/>
                      <a:pt x="3769" y="9802"/>
                      <a:pt x="4119" y="9722"/>
                    </a:cubicBezTo>
                    <a:cubicBezTo>
                      <a:pt x="4321" y="9675"/>
                      <a:pt x="4503" y="9612"/>
                      <a:pt x="4696" y="9612"/>
                    </a:cubicBezTo>
                    <a:cubicBezTo>
                      <a:pt x="4778" y="9612"/>
                      <a:pt x="4862" y="9624"/>
                      <a:pt x="4950" y="9653"/>
                    </a:cubicBezTo>
                    <a:cubicBezTo>
                      <a:pt x="5086" y="9697"/>
                      <a:pt x="5189" y="9781"/>
                      <a:pt x="5305" y="9864"/>
                    </a:cubicBezTo>
                    <a:cubicBezTo>
                      <a:pt x="5616" y="10087"/>
                      <a:pt x="5796" y="10192"/>
                      <a:pt x="6188" y="10234"/>
                    </a:cubicBezTo>
                    <a:cubicBezTo>
                      <a:pt x="6708" y="10291"/>
                      <a:pt x="7223" y="10298"/>
                      <a:pt x="7744" y="10375"/>
                    </a:cubicBezTo>
                    <a:cubicBezTo>
                      <a:pt x="8618" y="10506"/>
                      <a:pt x="9460" y="10726"/>
                      <a:pt x="10279" y="11062"/>
                    </a:cubicBezTo>
                    <a:cubicBezTo>
                      <a:pt x="10370" y="11100"/>
                      <a:pt x="10347" y="11236"/>
                      <a:pt x="10261" y="11236"/>
                    </a:cubicBezTo>
                    <a:cubicBezTo>
                      <a:pt x="10251" y="11236"/>
                      <a:pt x="10241" y="11234"/>
                      <a:pt x="10230" y="11231"/>
                    </a:cubicBezTo>
                    <a:cubicBezTo>
                      <a:pt x="9346" y="10931"/>
                      <a:pt x="8416" y="10660"/>
                      <a:pt x="7481" y="10576"/>
                    </a:cubicBezTo>
                    <a:cubicBezTo>
                      <a:pt x="7380" y="10567"/>
                      <a:pt x="7273" y="10564"/>
                      <a:pt x="7164" y="10564"/>
                    </a:cubicBezTo>
                    <a:cubicBezTo>
                      <a:pt x="6944" y="10564"/>
                      <a:pt x="6713" y="10576"/>
                      <a:pt x="6485" y="10576"/>
                    </a:cubicBezTo>
                    <a:cubicBezTo>
                      <a:pt x="6146" y="10576"/>
                      <a:pt x="5814" y="10549"/>
                      <a:pt x="5537" y="10414"/>
                    </a:cubicBezTo>
                    <a:cubicBezTo>
                      <a:pt x="5163" y="10231"/>
                      <a:pt x="4990" y="9948"/>
                      <a:pt x="4556" y="9948"/>
                    </a:cubicBezTo>
                    <a:cubicBezTo>
                      <a:pt x="4518" y="9948"/>
                      <a:pt x="4478" y="9950"/>
                      <a:pt x="4436" y="9954"/>
                    </a:cubicBezTo>
                    <a:cubicBezTo>
                      <a:pt x="4072" y="9992"/>
                      <a:pt x="3749" y="10145"/>
                      <a:pt x="3374" y="10153"/>
                    </a:cubicBezTo>
                    <a:cubicBezTo>
                      <a:pt x="3260" y="10156"/>
                      <a:pt x="3145" y="10157"/>
                      <a:pt x="3031" y="10157"/>
                    </a:cubicBezTo>
                    <a:cubicBezTo>
                      <a:pt x="2251" y="10157"/>
                      <a:pt x="1465" y="10106"/>
                      <a:pt x="687" y="10080"/>
                    </a:cubicBezTo>
                    <a:cubicBezTo>
                      <a:pt x="460" y="10073"/>
                      <a:pt x="230" y="10061"/>
                      <a:pt x="0" y="10057"/>
                    </a:cubicBezTo>
                    <a:lnTo>
                      <a:pt x="0" y="12632"/>
                    </a:lnTo>
                    <a:cubicBezTo>
                      <a:pt x="40" y="12629"/>
                      <a:pt x="80" y="12628"/>
                      <a:pt x="119" y="12626"/>
                    </a:cubicBezTo>
                    <a:cubicBezTo>
                      <a:pt x="982" y="12585"/>
                      <a:pt x="1812" y="12418"/>
                      <a:pt x="2662" y="12288"/>
                    </a:cubicBezTo>
                    <a:cubicBezTo>
                      <a:pt x="2670" y="12287"/>
                      <a:pt x="2679" y="12286"/>
                      <a:pt x="2687" y="12286"/>
                    </a:cubicBezTo>
                    <a:cubicBezTo>
                      <a:pt x="2831" y="12286"/>
                      <a:pt x="2882" y="12495"/>
                      <a:pt x="2727" y="12540"/>
                    </a:cubicBezTo>
                    <a:cubicBezTo>
                      <a:pt x="1865" y="12791"/>
                      <a:pt x="905" y="12900"/>
                      <a:pt x="0" y="12904"/>
                    </a:cubicBezTo>
                    <a:lnTo>
                      <a:pt x="0" y="15649"/>
                    </a:lnTo>
                    <a:cubicBezTo>
                      <a:pt x="1205" y="15538"/>
                      <a:pt x="2414" y="15473"/>
                      <a:pt x="3624" y="15473"/>
                    </a:cubicBezTo>
                    <a:cubicBezTo>
                      <a:pt x="3788" y="15473"/>
                      <a:pt x="3952" y="15475"/>
                      <a:pt x="4117" y="15477"/>
                    </a:cubicBezTo>
                    <a:cubicBezTo>
                      <a:pt x="9272" y="15550"/>
                      <a:pt x="14477" y="16912"/>
                      <a:pt x="18454" y="20317"/>
                    </a:cubicBezTo>
                    <a:cubicBezTo>
                      <a:pt x="18465" y="20314"/>
                      <a:pt x="18476" y="20313"/>
                      <a:pt x="18487" y="20313"/>
                    </a:cubicBezTo>
                    <a:cubicBezTo>
                      <a:pt x="18510" y="20313"/>
                      <a:pt x="18532" y="20318"/>
                      <a:pt x="18552" y="20329"/>
                    </a:cubicBezTo>
                    <a:cubicBezTo>
                      <a:pt x="17364" y="15927"/>
                      <a:pt x="16147" y="11532"/>
                      <a:pt x="14904" y="7144"/>
                    </a:cubicBezTo>
                    <a:cubicBezTo>
                      <a:pt x="14274" y="4918"/>
                      <a:pt x="13635" y="2694"/>
                      <a:pt x="12990" y="472"/>
                    </a:cubicBezTo>
                    <a:cubicBezTo>
                      <a:pt x="12944" y="315"/>
                      <a:pt x="12897" y="157"/>
                      <a:pt x="12850" y="0"/>
                    </a:cubicBezTo>
                    <a:lnTo>
                      <a:pt x="11120" y="0"/>
                    </a:lnTo>
                    <a:cubicBezTo>
                      <a:pt x="11093" y="59"/>
                      <a:pt x="11026" y="104"/>
                      <a:pt x="10962" y="104"/>
                    </a:cubicBezTo>
                    <a:cubicBezTo>
                      <a:pt x="10926" y="104"/>
                      <a:pt x="10891" y="90"/>
                      <a:pt x="10865" y="55"/>
                    </a:cubicBezTo>
                    <a:cubicBezTo>
                      <a:pt x="10848" y="35"/>
                      <a:pt x="10834" y="19"/>
                      <a:pt x="10817" y="0"/>
                    </a:cubicBezTo>
                    <a:lnTo>
                      <a:pt x="6153" y="0"/>
                    </a:lnTo>
                    <a:cubicBezTo>
                      <a:pt x="6536" y="127"/>
                      <a:pt x="6913" y="269"/>
                      <a:pt x="7280" y="423"/>
                    </a:cubicBezTo>
                    <a:cubicBezTo>
                      <a:pt x="7438" y="491"/>
                      <a:pt x="7394" y="731"/>
                      <a:pt x="7252" y="731"/>
                    </a:cubicBezTo>
                    <a:cubicBezTo>
                      <a:pt x="7234" y="731"/>
                      <a:pt x="7215" y="728"/>
                      <a:pt x="7195" y="719"/>
                    </a:cubicBezTo>
                    <a:cubicBezTo>
                      <a:pt x="6510" y="444"/>
                      <a:pt x="5771" y="181"/>
                      <a:pt x="5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1649350" y="638375"/>
                <a:ext cx="463250" cy="125025"/>
              </a:xfrm>
              <a:custGeom>
                <a:avLst/>
                <a:gdLst/>
                <a:ahLst/>
                <a:cxnLst/>
                <a:rect l="l" t="t" r="r" b="b"/>
                <a:pathLst>
                  <a:path w="18530" h="5001" extrusionOk="0">
                    <a:moveTo>
                      <a:pt x="3575" y="0"/>
                    </a:moveTo>
                    <a:cubicBezTo>
                      <a:pt x="2382" y="0"/>
                      <a:pt x="1189" y="65"/>
                      <a:pt x="0" y="176"/>
                    </a:cubicBezTo>
                    <a:lnTo>
                      <a:pt x="0" y="2887"/>
                    </a:lnTo>
                    <a:cubicBezTo>
                      <a:pt x="1504" y="2724"/>
                      <a:pt x="3019" y="2642"/>
                      <a:pt x="4534" y="2642"/>
                    </a:cubicBezTo>
                    <a:cubicBezTo>
                      <a:pt x="9107" y="2642"/>
                      <a:pt x="13680" y="3393"/>
                      <a:pt x="17956" y="4944"/>
                    </a:cubicBezTo>
                    <a:cubicBezTo>
                      <a:pt x="18006" y="4944"/>
                      <a:pt x="18045" y="4961"/>
                      <a:pt x="18075" y="4987"/>
                    </a:cubicBezTo>
                    <a:cubicBezTo>
                      <a:pt x="18087" y="4991"/>
                      <a:pt x="18099" y="4997"/>
                      <a:pt x="18112" y="5001"/>
                    </a:cubicBezTo>
                    <a:cubicBezTo>
                      <a:pt x="18250" y="4945"/>
                      <a:pt x="18390" y="4893"/>
                      <a:pt x="18529" y="4844"/>
                    </a:cubicBezTo>
                    <a:cubicBezTo>
                      <a:pt x="18516" y="4838"/>
                      <a:pt x="18500" y="4834"/>
                      <a:pt x="18488" y="4826"/>
                    </a:cubicBezTo>
                    <a:cubicBezTo>
                      <a:pt x="18440" y="4854"/>
                      <a:pt x="18385" y="4871"/>
                      <a:pt x="18329" y="4871"/>
                    </a:cubicBezTo>
                    <a:cubicBezTo>
                      <a:pt x="18265" y="4871"/>
                      <a:pt x="18199" y="4849"/>
                      <a:pt x="18139" y="4797"/>
                    </a:cubicBezTo>
                    <a:cubicBezTo>
                      <a:pt x="14208" y="1370"/>
                      <a:pt x="8940" y="36"/>
                      <a:pt x="3816" y="1"/>
                    </a:cubicBezTo>
                    <a:cubicBezTo>
                      <a:pt x="3736" y="1"/>
                      <a:pt x="3656" y="0"/>
                      <a:pt x="3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1649350" y="772700"/>
                <a:ext cx="423425" cy="83275"/>
              </a:xfrm>
              <a:custGeom>
                <a:avLst/>
                <a:gdLst/>
                <a:ahLst/>
                <a:cxnLst/>
                <a:rect l="l" t="t" r="r" b="b"/>
                <a:pathLst>
                  <a:path w="16937" h="3331" extrusionOk="0">
                    <a:moveTo>
                      <a:pt x="16936" y="1"/>
                    </a:moveTo>
                    <a:lnTo>
                      <a:pt x="16936" y="1"/>
                    </a:lnTo>
                    <a:cubicBezTo>
                      <a:pt x="11410" y="165"/>
                      <a:pt x="5862" y="179"/>
                      <a:pt x="348" y="572"/>
                    </a:cubicBezTo>
                    <a:cubicBezTo>
                      <a:pt x="232" y="580"/>
                      <a:pt x="117" y="591"/>
                      <a:pt x="0" y="600"/>
                    </a:cubicBezTo>
                    <a:lnTo>
                      <a:pt x="0" y="3330"/>
                    </a:lnTo>
                    <a:cubicBezTo>
                      <a:pt x="242" y="3282"/>
                      <a:pt x="483" y="3232"/>
                      <a:pt x="725" y="3183"/>
                    </a:cubicBezTo>
                    <a:cubicBezTo>
                      <a:pt x="3428" y="2647"/>
                      <a:pt x="6141" y="2162"/>
                      <a:pt x="8866" y="1749"/>
                    </a:cubicBezTo>
                    <a:cubicBezTo>
                      <a:pt x="11088" y="1413"/>
                      <a:pt x="13343" y="1025"/>
                      <a:pt x="15594" y="827"/>
                    </a:cubicBezTo>
                    <a:cubicBezTo>
                      <a:pt x="15979" y="490"/>
                      <a:pt x="16444" y="208"/>
                      <a:pt x="169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9" name="Google Shape;2759;p51"/>
            <p:cNvSpPr/>
            <p:nvPr/>
          </p:nvSpPr>
          <p:spPr>
            <a:xfrm>
              <a:off x="1919800" y="238125"/>
              <a:ext cx="7575" cy="2625"/>
            </a:xfrm>
            <a:custGeom>
              <a:avLst/>
              <a:gdLst/>
              <a:ahLst/>
              <a:cxnLst/>
              <a:rect l="l" t="t" r="r" b="b"/>
              <a:pathLst>
                <a:path w="303" h="105" extrusionOk="0">
                  <a:moveTo>
                    <a:pt x="1" y="0"/>
                  </a:moveTo>
                  <a:cubicBezTo>
                    <a:pt x="16" y="19"/>
                    <a:pt x="30" y="35"/>
                    <a:pt x="47" y="55"/>
                  </a:cubicBezTo>
                  <a:cubicBezTo>
                    <a:pt x="73" y="90"/>
                    <a:pt x="108" y="104"/>
                    <a:pt x="144" y="104"/>
                  </a:cubicBezTo>
                  <a:cubicBezTo>
                    <a:pt x="208" y="104"/>
                    <a:pt x="275" y="59"/>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1774775" y="238125"/>
              <a:ext cx="60550" cy="18300"/>
            </a:xfrm>
            <a:custGeom>
              <a:avLst/>
              <a:gdLst/>
              <a:ahLst/>
              <a:cxnLst/>
              <a:rect l="l" t="t" r="r" b="b"/>
              <a:pathLst>
                <a:path w="2422" h="732" extrusionOk="0">
                  <a:moveTo>
                    <a:pt x="0" y="0"/>
                  </a:moveTo>
                  <a:cubicBezTo>
                    <a:pt x="754" y="181"/>
                    <a:pt x="1493" y="442"/>
                    <a:pt x="2178" y="719"/>
                  </a:cubicBezTo>
                  <a:cubicBezTo>
                    <a:pt x="2198" y="728"/>
                    <a:pt x="2217" y="731"/>
                    <a:pt x="2235" y="731"/>
                  </a:cubicBezTo>
                  <a:cubicBezTo>
                    <a:pt x="2377" y="731"/>
                    <a:pt x="2421" y="491"/>
                    <a:pt x="2263" y="423"/>
                  </a:cubicBezTo>
                  <a:cubicBezTo>
                    <a:pt x="1896" y="269"/>
                    <a:pt x="1519" y="127"/>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1856975" y="252600"/>
              <a:ext cx="101675" cy="40700"/>
            </a:xfrm>
            <a:custGeom>
              <a:avLst/>
              <a:gdLst/>
              <a:ahLst/>
              <a:cxnLst/>
              <a:rect l="l" t="t" r="r" b="b"/>
              <a:pathLst>
                <a:path w="4067" h="1628" extrusionOk="0">
                  <a:moveTo>
                    <a:pt x="2176" y="896"/>
                  </a:moveTo>
                  <a:cubicBezTo>
                    <a:pt x="2175" y="897"/>
                    <a:pt x="2174" y="897"/>
                    <a:pt x="2173" y="898"/>
                  </a:cubicBezTo>
                  <a:cubicBezTo>
                    <a:pt x="2174" y="897"/>
                    <a:pt x="2175" y="897"/>
                    <a:pt x="2176" y="896"/>
                  </a:cubicBezTo>
                  <a:close/>
                  <a:moveTo>
                    <a:pt x="593" y="1"/>
                  </a:moveTo>
                  <a:cubicBezTo>
                    <a:pt x="552" y="1"/>
                    <a:pt x="510" y="16"/>
                    <a:pt x="476" y="51"/>
                  </a:cubicBezTo>
                  <a:cubicBezTo>
                    <a:pt x="342" y="185"/>
                    <a:pt x="215" y="314"/>
                    <a:pt x="96" y="460"/>
                  </a:cubicBezTo>
                  <a:cubicBezTo>
                    <a:pt x="1" y="575"/>
                    <a:pt x="87" y="711"/>
                    <a:pt x="202" y="711"/>
                  </a:cubicBezTo>
                  <a:cubicBezTo>
                    <a:pt x="235" y="711"/>
                    <a:pt x="271" y="699"/>
                    <a:pt x="305" y="672"/>
                  </a:cubicBezTo>
                  <a:lnTo>
                    <a:pt x="307" y="672"/>
                  </a:lnTo>
                  <a:cubicBezTo>
                    <a:pt x="399" y="599"/>
                    <a:pt x="485" y="522"/>
                    <a:pt x="570" y="442"/>
                  </a:cubicBezTo>
                  <a:cubicBezTo>
                    <a:pt x="849" y="871"/>
                    <a:pt x="1226" y="1538"/>
                    <a:pt x="1698" y="1538"/>
                  </a:cubicBezTo>
                  <a:cubicBezTo>
                    <a:pt x="1744" y="1538"/>
                    <a:pt x="1790" y="1532"/>
                    <a:pt x="1838" y="1518"/>
                  </a:cubicBezTo>
                  <a:cubicBezTo>
                    <a:pt x="2013" y="1470"/>
                    <a:pt x="2142" y="1209"/>
                    <a:pt x="2316" y="1149"/>
                  </a:cubicBezTo>
                  <a:cubicBezTo>
                    <a:pt x="2412" y="1116"/>
                    <a:pt x="2484" y="1102"/>
                    <a:pt x="2543" y="1102"/>
                  </a:cubicBezTo>
                  <a:cubicBezTo>
                    <a:pt x="2706" y="1102"/>
                    <a:pt x="2764" y="1211"/>
                    <a:pt x="2925" y="1328"/>
                  </a:cubicBezTo>
                  <a:cubicBezTo>
                    <a:pt x="3180" y="1512"/>
                    <a:pt x="3473" y="1628"/>
                    <a:pt x="3783" y="1628"/>
                  </a:cubicBezTo>
                  <a:cubicBezTo>
                    <a:pt x="3826" y="1628"/>
                    <a:pt x="3868" y="1626"/>
                    <a:pt x="3911" y="1621"/>
                  </a:cubicBezTo>
                  <a:cubicBezTo>
                    <a:pt x="4016" y="1610"/>
                    <a:pt x="4066" y="1445"/>
                    <a:pt x="3942" y="1420"/>
                  </a:cubicBezTo>
                  <a:cubicBezTo>
                    <a:pt x="3456" y="1318"/>
                    <a:pt x="3101" y="1201"/>
                    <a:pt x="2773" y="802"/>
                  </a:cubicBezTo>
                  <a:cubicBezTo>
                    <a:pt x="2750" y="773"/>
                    <a:pt x="2713" y="762"/>
                    <a:pt x="2677" y="762"/>
                  </a:cubicBezTo>
                  <a:cubicBezTo>
                    <a:pt x="2665" y="762"/>
                    <a:pt x="2653" y="763"/>
                    <a:pt x="2642" y="765"/>
                  </a:cubicBezTo>
                  <a:cubicBezTo>
                    <a:pt x="2482" y="796"/>
                    <a:pt x="2325" y="828"/>
                    <a:pt x="2176" y="896"/>
                  </a:cubicBezTo>
                  <a:lnTo>
                    <a:pt x="2176" y="896"/>
                  </a:lnTo>
                  <a:cubicBezTo>
                    <a:pt x="2178" y="895"/>
                    <a:pt x="2180" y="895"/>
                    <a:pt x="2180" y="895"/>
                  </a:cubicBezTo>
                  <a:lnTo>
                    <a:pt x="2180" y="895"/>
                  </a:lnTo>
                  <a:cubicBezTo>
                    <a:pt x="2188" y="895"/>
                    <a:pt x="1677" y="1168"/>
                    <a:pt x="1762" y="1168"/>
                  </a:cubicBezTo>
                  <a:cubicBezTo>
                    <a:pt x="1763" y="1168"/>
                    <a:pt x="1764" y="1168"/>
                    <a:pt x="1764" y="1168"/>
                  </a:cubicBezTo>
                  <a:lnTo>
                    <a:pt x="1764" y="1168"/>
                  </a:lnTo>
                  <a:cubicBezTo>
                    <a:pt x="1759" y="1169"/>
                    <a:pt x="1753" y="1169"/>
                    <a:pt x="1747" y="1169"/>
                  </a:cubicBezTo>
                  <a:cubicBezTo>
                    <a:pt x="1336" y="1169"/>
                    <a:pt x="965" y="397"/>
                    <a:pt x="750" y="88"/>
                  </a:cubicBezTo>
                  <a:cubicBezTo>
                    <a:pt x="713" y="34"/>
                    <a:pt x="653"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1765700" y="300000"/>
              <a:ext cx="210350" cy="70525"/>
            </a:xfrm>
            <a:custGeom>
              <a:avLst/>
              <a:gdLst/>
              <a:ahLst/>
              <a:cxnLst/>
              <a:rect l="l" t="t" r="r" b="b"/>
              <a:pathLst>
                <a:path w="8414" h="2821" extrusionOk="0">
                  <a:moveTo>
                    <a:pt x="1191" y="0"/>
                  </a:moveTo>
                  <a:cubicBezTo>
                    <a:pt x="829" y="0"/>
                    <a:pt x="470" y="315"/>
                    <a:pt x="124" y="558"/>
                  </a:cubicBezTo>
                  <a:cubicBezTo>
                    <a:pt x="0" y="646"/>
                    <a:pt x="71" y="827"/>
                    <a:pt x="192" y="827"/>
                  </a:cubicBezTo>
                  <a:cubicBezTo>
                    <a:pt x="215" y="827"/>
                    <a:pt x="240" y="821"/>
                    <a:pt x="266" y="806"/>
                  </a:cubicBezTo>
                  <a:cubicBezTo>
                    <a:pt x="587" y="616"/>
                    <a:pt x="861" y="424"/>
                    <a:pt x="1140" y="424"/>
                  </a:cubicBezTo>
                  <a:cubicBezTo>
                    <a:pt x="1314" y="424"/>
                    <a:pt x="1490" y="499"/>
                    <a:pt x="1680" y="693"/>
                  </a:cubicBezTo>
                  <a:cubicBezTo>
                    <a:pt x="1831" y="846"/>
                    <a:pt x="1937" y="914"/>
                    <a:pt x="2146" y="971"/>
                  </a:cubicBezTo>
                  <a:cubicBezTo>
                    <a:pt x="2193" y="984"/>
                    <a:pt x="2233" y="989"/>
                    <a:pt x="2267" y="989"/>
                  </a:cubicBezTo>
                  <a:cubicBezTo>
                    <a:pt x="2432" y="989"/>
                    <a:pt x="2462" y="860"/>
                    <a:pt x="2623" y="860"/>
                  </a:cubicBezTo>
                  <a:cubicBezTo>
                    <a:pt x="2702" y="860"/>
                    <a:pt x="2811" y="890"/>
                    <a:pt x="2983" y="981"/>
                  </a:cubicBezTo>
                  <a:cubicBezTo>
                    <a:pt x="3084" y="1034"/>
                    <a:pt x="3150" y="1175"/>
                    <a:pt x="3252" y="1234"/>
                  </a:cubicBezTo>
                  <a:cubicBezTo>
                    <a:pt x="3381" y="1309"/>
                    <a:pt x="3481" y="1329"/>
                    <a:pt x="3590" y="1329"/>
                  </a:cubicBezTo>
                  <a:cubicBezTo>
                    <a:pt x="3670" y="1329"/>
                    <a:pt x="3755" y="1318"/>
                    <a:pt x="3862" y="1311"/>
                  </a:cubicBezTo>
                  <a:cubicBezTo>
                    <a:pt x="3928" y="1307"/>
                    <a:pt x="3993" y="1305"/>
                    <a:pt x="4057" y="1305"/>
                  </a:cubicBezTo>
                  <a:cubicBezTo>
                    <a:pt x="4599" y="1305"/>
                    <a:pt x="5064" y="1464"/>
                    <a:pt x="5474" y="1870"/>
                  </a:cubicBezTo>
                  <a:cubicBezTo>
                    <a:pt x="5674" y="2067"/>
                    <a:pt x="5833" y="2334"/>
                    <a:pt x="6107" y="2442"/>
                  </a:cubicBezTo>
                  <a:cubicBezTo>
                    <a:pt x="6459" y="2581"/>
                    <a:pt x="6884" y="2630"/>
                    <a:pt x="7255" y="2730"/>
                  </a:cubicBezTo>
                  <a:cubicBezTo>
                    <a:pt x="7466" y="2786"/>
                    <a:pt x="7664" y="2821"/>
                    <a:pt x="7865" y="2821"/>
                  </a:cubicBezTo>
                  <a:cubicBezTo>
                    <a:pt x="8002" y="2821"/>
                    <a:pt x="8140" y="2805"/>
                    <a:pt x="8286" y="2769"/>
                  </a:cubicBezTo>
                  <a:cubicBezTo>
                    <a:pt x="8413" y="2740"/>
                    <a:pt x="8392" y="2541"/>
                    <a:pt x="8261" y="2541"/>
                  </a:cubicBezTo>
                  <a:cubicBezTo>
                    <a:pt x="8260" y="2541"/>
                    <a:pt x="8260" y="2541"/>
                    <a:pt x="8259" y="2541"/>
                  </a:cubicBezTo>
                  <a:cubicBezTo>
                    <a:pt x="7691" y="2541"/>
                    <a:pt x="7238" y="2358"/>
                    <a:pt x="6719" y="2159"/>
                  </a:cubicBezTo>
                  <a:cubicBezTo>
                    <a:pt x="6457" y="2058"/>
                    <a:pt x="6173" y="2047"/>
                    <a:pt x="5919" y="1844"/>
                  </a:cubicBezTo>
                  <a:cubicBezTo>
                    <a:pt x="5782" y="1736"/>
                    <a:pt x="5687" y="1571"/>
                    <a:pt x="5551" y="1457"/>
                  </a:cubicBezTo>
                  <a:cubicBezTo>
                    <a:pt x="5257" y="1213"/>
                    <a:pt x="4887" y="1050"/>
                    <a:pt x="4509" y="990"/>
                  </a:cubicBezTo>
                  <a:cubicBezTo>
                    <a:pt x="4440" y="978"/>
                    <a:pt x="4367" y="975"/>
                    <a:pt x="4291" y="975"/>
                  </a:cubicBezTo>
                  <a:cubicBezTo>
                    <a:pt x="4134" y="975"/>
                    <a:pt x="3967" y="991"/>
                    <a:pt x="3806" y="991"/>
                  </a:cubicBezTo>
                  <a:cubicBezTo>
                    <a:pt x="3633" y="991"/>
                    <a:pt x="3466" y="972"/>
                    <a:pt x="3325" y="894"/>
                  </a:cubicBezTo>
                  <a:cubicBezTo>
                    <a:pt x="3122" y="781"/>
                    <a:pt x="3058" y="595"/>
                    <a:pt x="2810" y="554"/>
                  </a:cubicBezTo>
                  <a:cubicBezTo>
                    <a:pt x="2767" y="547"/>
                    <a:pt x="2732" y="544"/>
                    <a:pt x="2704" y="544"/>
                  </a:cubicBezTo>
                  <a:cubicBezTo>
                    <a:pt x="2529" y="544"/>
                    <a:pt x="2597" y="661"/>
                    <a:pt x="2388" y="661"/>
                  </a:cubicBezTo>
                  <a:cubicBezTo>
                    <a:pt x="2372" y="661"/>
                    <a:pt x="2354" y="660"/>
                    <a:pt x="2334" y="658"/>
                  </a:cubicBezTo>
                  <a:cubicBezTo>
                    <a:pt x="1897" y="624"/>
                    <a:pt x="1909" y="461"/>
                    <a:pt x="1690" y="238"/>
                  </a:cubicBezTo>
                  <a:cubicBezTo>
                    <a:pt x="1524" y="67"/>
                    <a:pt x="1357"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1727375" y="359600"/>
              <a:ext cx="264975" cy="91925"/>
            </a:xfrm>
            <a:custGeom>
              <a:avLst/>
              <a:gdLst/>
              <a:ahLst/>
              <a:cxnLst/>
              <a:rect l="l" t="t" r="r" b="b"/>
              <a:pathLst>
                <a:path w="10599" h="3677" extrusionOk="0">
                  <a:moveTo>
                    <a:pt x="642" y="1"/>
                  </a:moveTo>
                  <a:cubicBezTo>
                    <a:pt x="400" y="1"/>
                    <a:pt x="209" y="142"/>
                    <a:pt x="64" y="365"/>
                  </a:cubicBezTo>
                  <a:cubicBezTo>
                    <a:pt x="1" y="463"/>
                    <a:pt x="84" y="548"/>
                    <a:pt x="174" y="548"/>
                  </a:cubicBezTo>
                  <a:cubicBezTo>
                    <a:pt x="213" y="548"/>
                    <a:pt x="252" y="532"/>
                    <a:pt x="282" y="495"/>
                  </a:cubicBezTo>
                  <a:cubicBezTo>
                    <a:pt x="379" y="368"/>
                    <a:pt x="486" y="319"/>
                    <a:pt x="597" y="319"/>
                  </a:cubicBezTo>
                  <a:cubicBezTo>
                    <a:pt x="969" y="319"/>
                    <a:pt x="1393" y="866"/>
                    <a:pt x="1707" y="890"/>
                  </a:cubicBezTo>
                  <a:cubicBezTo>
                    <a:pt x="1721" y="891"/>
                    <a:pt x="1734" y="891"/>
                    <a:pt x="1748" y="891"/>
                  </a:cubicBezTo>
                  <a:cubicBezTo>
                    <a:pt x="2106" y="891"/>
                    <a:pt x="2279" y="520"/>
                    <a:pt x="2612" y="520"/>
                  </a:cubicBezTo>
                  <a:cubicBezTo>
                    <a:pt x="2707" y="520"/>
                    <a:pt x="2814" y="550"/>
                    <a:pt x="2943" y="627"/>
                  </a:cubicBezTo>
                  <a:cubicBezTo>
                    <a:pt x="3173" y="767"/>
                    <a:pt x="3276" y="1067"/>
                    <a:pt x="3569" y="1125"/>
                  </a:cubicBezTo>
                  <a:cubicBezTo>
                    <a:pt x="3587" y="1128"/>
                    <a:pt x="3606" y="1130"/>
                    <a:pt x="3624" y="1130"/>
                  </a:cubicBezTo>
                  <a:cubicBezTo>
                    <a:pt x="3682" y="1130"/>
                    <a:pt x="3739" y="1115"/>
                    <a:pt x="3794" y="1115"/>
                  </a:cubicBezTo>
                  <a:cubicBezTo>
                    <a:pt x="3982" y="1021"/>
                    <a:pt x="4182" y="975"/>
                    <a:pt x="4395" y="975"/>
                  </a:cubicBezTo>
                  <a:cubicBezTo>
                    <a:pt x="4415" y="975"/>
                    <a:pt x="4435" y="975"/>
                    <a:pt x="4455" y="976"/>
                  </a:cubicBezTo>
                  <a:cubicBezTo>
                    <a:pt x="4601" y="1047"/>
                    <a:pt x="4743" y="1122"/>
                    <a:pt x="4881" y="1205"/>
                  </a:cubicBezTo>
                  <a:cubicBezTo>
                    <a:pt x="5314" y="1431"/>
                    <a:pt x="5754" y="1452"/>
                    <a:pt x="6213" y="1597"/>
                  </a:cubicBezTo>
                  <a:cubicBezTo>
                    <a:pt x="6677" y="1742"/>
                    <a:pt x="6942" y="2145"/>
                    <a:pt x="7368" y="2314"/>
                  </a:cubicBezTo>
                  <a:cubicBezTo>
                    <a:pt x="7545" y="2385"/>
                    <a:pt x="7566" y="2353"/>
                    <a:pt x="7754" y="2369"/>
                  </a:cubicBezTo>
                  <a:cubicBezTo>
                    <a:pt x="8213" y="2410"/>
                    <a:pt x="8331" y="2381"/>
                    <a:pt x="8721" y="2635"/>
                  </a:cubicBezTo>
                  <a:cubicBezTo>
                    <a:pt x="9260" y="2984"/>
                    <a:pt x="9975" y="3176"/>
                    <a:pt x="10410" y="3650"/>
                  </a:cubicBezTo>
                  <a:cubicBezTo>
                    <a:pt x="10428" y="3668"/>
                    <a:pt x="10449" y="3676"/>
                    <a:pt x="10470" y="3676"/>
                  </a:cubicBezTo>
                  <a:cubicBezTo>
                    <a:pt x="10534" y="3676"/>
                    <a:pt x="10598" y="3605"/>
                    <a:pt x="10554" y="3542"/>
                  </a:cubicBezTo>
                  <a:cubicBezTo>
                    <a:pt x="10151" y="2959"/>
                    <a:pt x="9686" y="2934"/>
                    <a:pt x="9068" y="2560"/>
                  </a:cubicBezTo>
                  <a:cubicBezTo>
                    <a:pt x="8636" y="2300"/>
                    <a:pt x="8409" y="2085"/>
                    <a:pt x="7932" y="2043"/>
                  </a:cubicBezTo>
                  <a:cubicBezTo>
                    <a:pt x="7591" y="2013"/>
                    <a:pt x="7308" y="1958"/>
                    <a:pt x="7032" y="1789"/>
                  </a:cubicBezTo>
                  <a:cubicBezTo>
                    <a:pt x="6942" y="1732"/>
                    <a:pt x="6869" y="1655"/>
                    <a:pt x="6777" y="1600"/>
                  </a:cubicBezTo>
                  <a:cubicBezTo>
                    <a:pt x="6555" y="1468"/>
                    <a:pt x="6310" y="1413"/>
                    <a:pt x="6059" y="1364"/>
                  </a:cubicBezTo>
                  <a:cubicBezTo>
                    <a:pt x="5672" y="1290"/>
                    <a:pt x="5318" y="1266"/>
                    <a:pt x="4958" y="1075"/>
                  </a:cubicBezTo>
                  <a:cubicBezTo>
                    <a:pt x="4755" y="967"/>
                    <a:pt x="4568" y="764"/>
                    <a:pt x="4333" y="723"/>
                  </a:cubicBezTo>
                  <a:cubicBezTo>
                    <a:pt x="4318" y="721"/>
                    <a:pt x="4303" y="720"/>
                    <a:pt x="4287" y="720"/>
                  </a:cubicBezTo>
                  <a:cubicBezTo>
                    <a:pt x="4212" y="720"/>
                    <a:pt x="4136" y="746"/>
                    <a:pt x="4065" y="746"/>
                  </a:cubicBezTo>
                  <a:cubicBezTo>
                    <a:pt x="4063" y="746"/>
                    <a:pt x="4060" y="746"/>
                    <a:pt x="4057" y="746"/>
                  </a:cubicBezTo>
                  <a:cubicBezTo>
                    <a:pt x="3981" y="810"/>
                    <a:pt x="3902" y="842"/>
                    <a:pt x="3819" y="842"/>
                  </a:cubicBezTo>
                  <a:cubicBezTo>
                    <a:pt x="3747" y="842"/>
                    <a:pt x="3673" y="818"/>
                    <a:pt x="3596" y="771"/>
                  </a:cubicBezTo>
                  <a:cubicBezTo>
                    <a:pt x="3574" y="774"/>
                    <a:pt x="3552" y="775"/>
                    <a:pt x="3531" y="775"/>
                  </a:cubicBezTo>
                  <a:cubicBezTo>
                    <a:pt x="3418" y="775"/>
                    <a:pt x="3331" y="732"/>
                    <a:pt x="3269" y="645"/>
                  </a:cubicBezTo>
                  <a:cubicBezTo>
                    <a:pt x="3186" y="587"/>
                    <a:pt x="3128" y="480"/>
                    <a:pt x="3053" y="411"/>
                  </a:cubicBezTo>
                  <a:cubicBezTo>
                    <a:pt x="2896" y="267"/>
                    <a:pt x="2759" y="173"/>
                    <a:pt x="2588" y="173"/>
                  </a:cubicBezTo>
                  <a:cubicBezTo>
                    <a:pt x="2522" y="173"/>
                    <a:pt x="2450" y="188"/>
                    <a:pt x="2370" y="219"/>
                  </a:cubicBezTo>
                  <a:cubicBezTo>
                    <a:pt x="2267" y="258"/>
                    <a:pt x="2187" y="378"/>
                    <a:pt x="2092" y="408"/>
                  </a:cubicBezTo>
                  <a:cubicBezTo>
                    <a:pt x="2012" y="434"/>
                    <a:pt x="1928" y="445"/>
                    <a:pt x="1845" y="445"/>
                  </a:cubicBezTo>
                  <a:cubicBezTo>
                    <a:pt x="1639" y="445"/>
                    <a:pt x="1432" y="378"/>
                    <a:pt x="1269" y="296"/>
                  </a:cubicBezTo>
                  <a:cubicBezTo>
                    <a:pt x="1119" y="219"/>
                    <a:pt x="1017" y="84"/>
                    <a:pt x="847" y="32"/>
                  </a:cubicBezTo>
                  <a:cubicBezTo>
                    <a:pt x="775" y="11"/>
                    <a:pt x="707" y="1"/>
                    <a:pt x="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1649350" y="412700"/>
              <a:ext cx="206625" cy="40425"/>
            </a:xfrm>
            <a:custGeom>
              <a:avLst/>
              <a:gdLst/>
              <a:ahLst/>
              <a:cxnLst/>
              <a:rect l="l" t="t" r="r" b="b"/>
              <a:pathLst>
                <a:path w="8265" h="1617" extrusionOk="0">
                  <a:moveTo>
                    <a:pt x="2278" y="0"/>
                  </a:moveTo>
                  <a:cubicBezTo>
                    <a:pt x="1919" y="0"/>
                    <a:pt x="1569" y="39"/>
                    <a:pt x="1246" y="125"/>
                  </a:cubicBezTo>
                  <a:cubicBezTo>
                    <a:pt x="1077" y="171"/>
                    <a:pt x="950" y="292"/>
                    <a:pt x="793" y="340"/>
                  </a:cubicBezTo>
                  <a:cubicBezTo>
                    <a:pt x="702" y="366"/>
                    <a:pt x="612" y="376"/>
                    <a:pt x="522" y="376"/>
                  </a:cubicBezTo>
                  <a:cubicBezTo>
                    <a:pt x="349" y="376"/>
                    <a:pt x="176" y="340"/>
                    <a:pt x="0" y="318"/>
                  </a:cubicBezTo>
                  <a:lnTo>
                    <a:pt x="0" y="598"/>
                  </a:lnTo>
                  <a:cubicBezTo>
                    <a:pt x="241" y="622"/>
                    <a:pt x="482" y="664"/>
                    <a:pt x="718" y="729"/>
                  </a:cubicBezTo>
                  <a:cubicBezTo>
                    <a:pt x="730" y="733"/>
                    <a:pt x="744" y="734"/>
                    <a:pt x="757" y="734"/>
                  </a:cubicBezTo>
                  <a:cubicBezTo>
                    <a:pt x="792" y="734"/>
                    <a:pt x="829" y="723"/>
                    <a:pt x="850" y="697"/>
                  </a:cubicBezTo>
                  <a:cubicBezTo>
                    <a:pt x="1109" y="371"/>
                    <a:pt x="1612" y="298"/>
                    <a:pt x="2099" y="298"/>
                  </a:cubicBezTo>
                  <a:cubicBezTo>
                    <a:pt x="2376" y="298"/>
                    <a:pt x="2647" y="321"/>
                    <a:pt x="2864" y="336"/>
                  </a:cubicBezTo>
                  <a:cubicBezTo>
                    <a:pt x="3576" y="382"/>
                    <a:pt x="4245" y="536"/>
                    <a:pt x="4814" y="993"/>
                  </a:cubicBezTo>
                  <a:cubicBezTo>
                    <a:pt x="4843" y="1017"/>
                    <a:pt x="4877" y="1031"/>
                    <a:pt x="4912" y="1031"/>
                  </a:cubicBezTo>
                  <a:cubicBezTo>
                    <a:pt x="4932" y="1031"/>
                    <a:pt x="4953" y="1026"/>
                    <a:pt x="4974" y="1015"/>
                  </a:cubicBezTo>
                  <a:cubicBezTo>
                    <a:pt x="5178" y="900"/>
                    <a:pt x="5380" y="854"/>
                    <a:pt x="5581" y="854"/>
                  </a:cubicBezTo>
                  <a:cubicBezTo>
                    <a:pt x="6400" y="854"/>
                    <a:pt x="7203" y="1615"/>
                    <a:pt x="8046" y="1616"/>
                  </a:cubicBezTo>
                  <a:cubicBezTo>
                    <a:pt x="8257" y="1616"/>
                    <a:pt x="8264" y="1289"/>
                    <a:pt x="8052" y="1286"/>
                  </a:cubicBezTo>
                  <a:cubicBezTo>
                    <a:pt x="7228" y="1281"/>
                    <a:pt x="6618" y="726"/>
                    <a:pt x="5831" y="603"/>
                  </a:cubicBezTo>
                  <a:cubicBezTo>
                    <a:pt x="5751" y="591"/>
                    <a:pt x="5676" y="587"/>
                    <a:pt x="5605" y="587"/>
                  </a:cubicBezTo>
                  <a:cubicBezTo>
                    <a:pt x="5401" y="587"/>
                    <a:pt x="5227" y="624"/>
                    <a:pt x="5049" y="624"/>
                  </a:cubicBezTo>
                  <a:cubicBezTo>
                    <a:pt x="4915" y="624"/>
                    <a:pt x="4778" y="603"/>
                    <a:pt x="4622" y="528"/>
                  </a:cubicBezTo>
                  <a:cubicBezTo>
                    <a:pt x="3952" y="203"/>
                    <a:pt x="3094" y="0"/>
                    <a:pt x="2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1888850" y="457150"/>
              <a:ext cx="122050" cy="50350"/>
            </a:xfrm>
            <a:custGeom>
              <a:avLst/>
              <a:gdLst/>
              <a:ahLst/>
              <a:cxnLst/>
              <a:rect l="l" t="t" r="r" b="b"/>
              <a:pathLst>
                <a:path w="4882" h="2014" extrusionOk="0">
                  <a:moveTo>
                    <a:pt x="525" y="0"/>
                  </a:moveTo>
                  <a:cubicBezTo>
                    <a:pt x="520" y="0"/>
                    <a:pt x="515" y="0"/>
                    <a:pt x="510" y="1"/>
                  </a:cubicBezTo>
                  <a:cubicBezTo>
                    <a:pt x="235" y="10"/>
                    <a:pt x="97" y="164"/>
                    <a:pt x="27" y="408"/>
                  </a:cubicBezTo>
                  <a:cubicBezTo>
                    <a:pt x="0" y="505"/>
                    <a:pt x="90" y="585"/>
                    <a:pt x="173" y="585"/>
                  </a:cubicBezTo>
                  <a:cubicBezTo>
                    <a:pt x="214" y="585"/>
                    <a:pt x="255" y="564"/>
                    <a:pt x="277" y="516"/>
                  </a:cubicBezTo>
                  <a:cubicBezTo>
                    <a:pt x="330" y="403"/>
                    <a:pt x="402" y="360"/>
                    <a:pt x="484" y="360"/>
                  </a:cubicBezTo>
                  <a:cubicBezTo>
                    <a:pt x="711" y="360"/>
                    <a:pt x="1009" y="689"/>
                    <a:pt x="1148" y="743"/>
                  </a:cubicBezTo>
                  <a:cubicBezTo>
                    <a:pt x="1195" y="761"/>
                    <a:pt x="1246" y="768"/>
                    <a:pt x="1301" y="768"/>
                  </a:cubicBezTo>
                  <a:cubicBezTo>
                    <a:pt x="1467" y="768"/>
                    <a:pt x="1657" y="704"/>
                    <a:pt x="1798" y="704"/>
                  </a:cubicBezTo>
                  <a:cubicBezTo>
                    <a:pt x="1815" y="704"/>
                    <a:pt x="1831" y="704"/>
                    <a:pt x="1846" y="706"/>
                  </a:cubicBezTo>
                  <a:cubicBezTo>
                    <a:pt x="2287" y="763"/>
                    <a:pt x="2826" y="1124"/>
                    <a:pt x="3229" y="1315"/>
                  </a:cubicBezTo>
                  <a:cubicBezTo>
                    <a:pt x="3694" y="1535"/>
                    <a:pt x="4156" y="1764"/>
                    <a:pt x="4614" y="1998"/>
                  </a:cubicBezTo>
                  <a:cubicBezTo>
                    <a:pt x="4636" y="2009"/>
                    <a:pt x="4657" y="2014"/>
                    <a:pt x="4677" y="2014"/>
                  </a:cubicBezTo>
                  <a:cubicBezTo>
                    <a:pt x="4800" y="2014"/>
                    <a:pt x="4882" y="1834"/>
                    <a:pt x="4749" y="1769"/>
                  </a:cubicBezTo>
                  <a:cubicBezTo>
                    <a:pt x="3744" y="1274"/>
                    <a:pt x="2617" y="564"/>
                    <a:pt x="1531" y="345"/>
                  </a:cubicBezTo>
                  <a:cubicBezTo>
                    <a:pt x="1270" y="293"/>
                    <a:pt x="1116" y="217"/>
                    <a:pt x="897" y="132"/>
                  </a:cubicBezTo>
                  <a:cubicBezTo>
                    <a:pt x="760" y="79"/>
                    <a:pt x="680" y="0"/>
                    <a:pt x="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1649350" y="478425"/>
              <a:ext cx="259275" cy="40625"/>
            </a:xfrm>
            <a:custGeom>
              <a:avLst/>
              <a:gdLst/>
              <a:ahLst/>
              <a:cxnLst/>
              <a:rect l="l" t="t" r="r" b="b"/>
              <a:pathLst>
                <a:path w="10371" h="1625" extrusionOk="0">
                  <a:moveTo>
                    <a:pt x="4695" y="0"/>
                  </a:moveTo>
                  <a:cubicBezTo>
                    <a:pt x="4502" y="0"/>
                    <a:pt x="4321" y="63"/>
                    <a:pt x="4119" y="108"/>
                  </a:cubicBezTo>
                  <a:cubicBezTo>
                    <a:pt x="3768" y="189"/>
                    <a:pt x="3428" y="210"/>
                    <a:pt x="3083" y="210"/>
                  </a:cubicBezTo>
                  <a:cubicBezTo>
                    <a:pt x="2892" y="210"/>
                    <a:pt x="2700" y="204"/>
                    <a:pt x="2502" y="198"/>
                  </a:cubicBezTo>
                  <a:cubicBezTo>
                    <a:pt x="1803" y="177"/>
                    <a:pt x="1077" y="119"/>
                    <a:pt x="361" y="119"/>
                  </a:cubicBezTo>
                  <a:cubicBezTo>
                    <a:pt x="240" y="119"/>
                    <a:pt x="120" y="121"/>
                    <a:pt x="0" y="125"/>
                  </a:cubicBezTo>
                  <a:lnTo>
                    <a:pt x="0" y="445"/>
                  </a:lnTo>
                  <a:cubicBezTo>
                    <a:pt x="230" y="449"/>
                    <a:pt x="460" y="460"/>
                    <a:pt x="687" y="468"/>
                  </a:cubicBezTo>
                  <a:cubicBezTo>
                    <a:pt x="1464" y="494"/>
                    <a:pt x="2249" y="545"/>
                    <a:pt x="3029" y="545"/>
                  </a:cubicBezTo>
                  <a:cubicBezTo>
                    <a:pt x="3144" y="545"/>
                    <a:pt x="3259" y="544"/>
                    <a:pt x="3373" y="541"/>
                  </a:cubicBezTo>
                  <a:cubicBezTo>
                    <a:pt x="3749" y="533"/>
                    <a:pt x="4072" y="380"/>
                    <a:pt x="4436" y="341"/>
                  </a:cubicBezTo>
                  <a:cubicBezTo>
                    <a:pt x="4477" y="337"/>
                    <a:pt x="4516" y="335"/>
                    <a:pt x="4553" y="335"/>
                  </a:cubicBezTo>
                  <a:cubicBezTo>
                    <a:pt x="4990" y="335"/>
                    <a:pt x="5163" y="619"/>
                    <a:pt x="5535" y="801"/>
                  </a:cubicBezTo>
                  <a:cubicBezTo>
                    <a:pt x="5813" y="936"/>
                    <a:pt x="6145" y="964"/>
                    <a:pt x="6484" y="964"/>
                  </a:cubicBezTo>
                  <a:cubicBezTo>
                    <a:pt x="6716" y="964"/>
                    <a:pt x="6950" y="951"/>
                    <a:pt x="7171" y="951"/>
                  </a:cubicBezTo>
                  <a:cubicBezTo>
                    <a:pt x="7278" y="951"/>
                    <a:pt x="7382" y="954"/>
                    <a:pt x="7481" y="963"/>
                  </a:cubicBezTo>
                  <a:cubicBezTo>
                    <a:pt x="8414" y="1048"/>
                    <a:pt x="9346" y="1319"/>
                    <a:pt x="10230" y="1619"/>
                  </a:cubicBezTo>
                  <a:cubicBezTo>
                    <a:pt x="10241" y="1622"/>
                    <a:pt x="10251" y="1624"/>
                    <a:pt x="10261" y="1624"/>
                  </a:cubicBezTo>
                  <a:cubicBezTo>
                    <a:pt x="10345" y="1624"/>
                    <a:pt x="10370" y="1488"/>
                    <a:pt x="10278" y="1450"/>
                  </a:cubicBezTo>
                  <a:cubicBezTo>
                    <a:pt x="9460" y="1114"/>
                    <a:pt x="8617" y="894"/>
                    <a:pt x="7744" y="763"/>
                  </a:cubicBezTo>
                  <a:cubicBezTo>
                    <a:pt x="7223" y="686"/>
                    <a:pt x="6708" y="678"/>
                    <a:pt x="6187" y="622"/>
                  </a:cubicBezTo>
                  <a:cubicBezTo>
                    <a:pt x="5795" y="580"/>
                    <a:pt x="5616" y="475"/>
                    <a:pt x="5304" y="252"/>
                  </a:cubicBezTo>
                  <a:cubicBezTo>
                    <a:pt x="5189" y="169"/>
                    <a:pt x="5086" y="85"/>
                    <a:pt x="4950" y="41"/>
                  </a:cubicBezTo>
                  <a:cubicBezTo>
                    <a:pt x="4861" y="12"/>
                    <a:pt x="4777" y="0"/>
                    <a:pt x="4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1934450" y="520775"/>
              <a:ext cx="99275" cy="49400"/>
            </a:xfrm>
            <a:custGeom>
              <a:avLst/>
              <a:gdLst/>
              <a:ahLst/>
              <a:cxnLst/>
              <a:rect l="l" t="t" r="r" b="b"/>
              <a:pathLst>
                <a:path w="3971" h="1976" extrusionOk="0">
                  <a:moveTo>
                    <a:pt x="530" y="1"/>
                  </a:moveTo>
                  <a:cubicBezTo>
                    <a:pt x="354" y="1"/>
                    <a:pt x="189" y="94"/>
                    <a:pt x="52" y="351"/>
                  </a:cubicBezTo>
                  <a:cubicBezTo>
                    <a:pt x="0" y="447"/>
                    <a:pt x="83" y="537"/>
                    <a:pt x="166" y="537"/>
                  </a:cubicBezTo>
                  <a:cubicBezTo>
                    <a:pt x="203" y="537"/>
                    <a:pt x="239" y="519"/>
                    <a:pt x="264" y="477"/>
                  </a:cubicBezTo>
                  <a:cubicBezTo>
                    <a:pt x="368" y="298"/>
                    <a:pt x="478" y="231"/>
                    <a:pt x="591" y="231"/>
                  </a:cubicBezTo>
                  <a:cubicBezTo>
                    <a:pt x="905" y="231"/>
                    <a:pt x="1239" y="749"/>
                    <a:pt x="1519" y="844"/>
                  </a:cubicBezTo>
                  <a:cubicBezTo>
                    <a:pt x="1615" y="878"/>
                    <a:pt x="1709" y="886"/>
                    <a:pt x="1803" y="886"/>
                  </a:cubicBezTo>
                  <a:cubicBezTo>
                    <a:pt x="1897" y="886"/>
                    <a:pt x="1990" y="878"/>
                    <a:pt x="2085" y="878"/>
                  </a:cubicBezTo>
                  <a:cubicBezTo>
                    <a:pt x="2220" y="878"/>
                    <a:pt x="2357" y="895"/>
                    <a:pt x="2499" y="977"/>
                  </a:cubicBezTo>
                  <a:cubicBezTo>
                    <a:pt x="2987" y="1260"/>
                    <a:pt x="3102" y="1976"/>
                    <a:pt x="3720" y="1976"/>
                  </a:cubicBezTo>
                  <a:cubicBezTo>
                    <a:pt x="3756" y="1976"/>
                    <a:pt x="3794" y="1973"/>
                    <a:pt x="3834" y="1968"/>
                  </a:cubicBezTo>
                  <a:cubicBezTo>
                    <a:pt x="3971" y="1951"/>
                    <a:pt x="3927" y="1753"/>
                    <a:pt x="3807" y="1741"/>
                  </a:cubicBezTo>
                  <a:cubicBezTo>
                    <a:pt x="3192" y="1679"/>
                    <a:pt x="3032" y="1004"/>
                    <a:pt x="2540" y="744"/>
                  </a:cubicBezTo>
                  <a:cubicBezTo>
                    <a:pt x="2191" y="560"/>
                    <a:pt x="1773" y="681"/>
                    <a:pt x="1458" y="473"/>
                  </a:cubicBezTo>
                  <a:cubicBezTo>
                    <a:pt x="1183" y="291"/>
                    <a:pt x="841"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1761225" y="545475"/>
              <a:ext cx="297900" cy="95600"/>
            </a:xfrm>
            <a:custGeom>
              <a:avLst/>
              <a:gdLst/>
              <a:ahLst/>
              <a:cxnLst/>
              <a:rect l="l" t="t" r="r" b="b"/>
              <a:pathLst>
                <a:path w="11916" h="3824" extrusionOk="0">
                  <a:moveTo>
                    <a:pt x="484" y="0"/>
                  </a:moveTo>
                  <a:cubicBezTo>
                    <a:pt x="305" y="0"/>
                    <a:pt x="181" y="78"/>
                    <a:pt x="65" y="257"/>
                  </a:cubicBezTo>
                  <a:cubicBezTo>
                    <a:pt x="1" y="354"/>
                    <a:pt x="91" y="457"/>
                    <a:pt x="186" y="457"/>
                  </a:cubicBezTo>
                  <a:cubicBezTo>
                    <a:pt x="217" y="457"/>
                    <a:pt x="248" y="446"/>
                    <a:pt x="275" y="420"/>
                  </a:cubicBezTo>
                  <a:cubicBezTo>
                    <a:pt x="315" y="381"/>
                    <a:pt x="370" y="365"/>
                    <a:pt x="436" y="365"/>
                  </a:cubicBezTo>
                  <a:cubicBezTo>
                    <a:pt x="724" y="365"/>
                    <a:pt x="1206" y="677"/>
                    <a:pt x="1455" y="683"/>
                  </a:cubicBezTo>
                  <a:cubicBezTo>
                    <a:pt x="1456" y="683"/>
                    <a:pt x="1458" y="683"/>
                    <a:pt x="1459" y="683"/>
                  </a:cubicBezTo>
                  <a:cubicBezTo>
                    <a:pt x="1554" y="683"/>
                    <a:pt x="1639" y="589"/>
                    <a:pt x="1722" y="573"/>
                  </a:cubicBezTo>
                  <a:cubicBezTo>
                    <a:pt x="2009" y="517"/>
                    <a:pt x="2196" y="487"/>
                    <a:pt x="2354" y="487"/>
                  </a:cubicBezTo>
                  <a:cubicBezTo>
                    <a:pt x="2594" y="487"/>
                    <a:pt x="2767" y="558"/>
                    <a:pt x="3128" y="721"/>
                  </a:cubicBezTo>
                  <a:cubicBezTo>
                    <a:pt x="3849" y="1044"/>
                    <a:pt x="4832" y="1771"/>
                    <a:pt x="5690" y="1771"/>
                  </a:cubicBezTo>
                  <a:cubicBezTo>
                    <a:pt x="5792" y="1771"/>
                    <a:pt x="5893" y="1760"/>
                    <a:pt x="5991" y="1737"/>
                  </a:cubicBezTo>
                  <a:cubicBezTo>
                    <a:pt x="6311" y="1663"/>
                    <a:pt x="6486" y="1610"/>
                    <a:pt x="6662" y="1610"/>
                  </a:cubicBezTo>
                  <a:cubicBezTo>
                    <a:pt x="6789" y="1610"/>
                    <a:pt x="6916" y="1638"/>
                    <a:pt x="7100" y="1704"/>
                  </a:cubicBezTo>
                  <a:cubicBezTo>
                    <a:pt x="7371" y="1802"/>
                    <a:pt x="7641" y="2007"/>
                    <a:pt x="7891" y="2149"/>
                  </a:cubicBezTo>
                  <a:cubicBezTo>
                    <a:pt x="8271" y="2365"/>
                    <a:pt x="8670" y="2510"/>
                    <a:pt x="9051" y="2711"/>
                  </a:cubicBezTo>
                  <a:cubicBezTo>
                    <a:pt x="9952" y="3184"/>
                    <a:pt x="10640" y="3710"/>
                    <a:pt x="11692" y="3823"/>
                  </a:cubicBezTo>
                  <a:cubicBezTo>
                    <a:pt x="11697" y="3823"/>
                    <a:pt x="11703" y="3824"/>
                    <a:pt x="11708" y="3824"/>
                  </a:cubicBezTo>
                  <a:cubicBezTo>
                    <a:pt x="11876" y="3824"/>
                    <a:pt x="11915" y="3539"/>
                    <a:pt x="11741" y="3505"/>
                  </a:cubicBezTo>
                  <a:cubicBezTo>
                    <a:pt x="11014" y="3364"/>
                    <a:pt x="10346" y="3163"/>
                    <a:pt x="9719" y="2754"/>
                  </a:cubicBezTo>
                  <a:cubicBezTo>
                    <a:pt x="9307" y="2487"/>
                    <a:pt x="8936" y="2347"/>
                    <a:pt x="8501" y="2134"/>
                  </a:cubicBezTo>
                  <a:cubicBezTo>
                    <a:pt x="7931" y="1852"/>
                    <a:pt x="7374" y="1340"/>
                    <a:pt x="6767" y="1159"/>
                  </a:cubicBezTo>
                  <a:cubicBezTo>
                    <a:pt x="6666" y="1129"/>
                    <a:pt x="6581" y="1116"/>
                    <a:pt x="6505" y="1116"/>
                  </a:cubicBezTo>
                  <a:cubicBezTo>
                    <a:pt x="6229" y="1116"/>
                    <a:pt x="6075" y="1279"/>
                    <a:pt x="5732" y="1340"/>
                  </a:cubicBezTo>
                  <a:cubicBezTo>
                    <a:pt x="5681" y="1349"/>
                    <a:pt x="5628" y="1353"/>
                    <a:pt x="5573" y="1353"/>
                  </a:cubicBezTo>
                  <a:cubicBezTo>
                    <a:pt x="4882" y="1353"/>
                    <a:pt x="3892" y="696"/>
                    <a:pt x="3301" y="427"/>
                  </a:cubicBezTo>
                  <a:cubicBezTo>
                    <a:pt x="2958" y="271"/>
                    <a:pt x="2571" y="51"/>
                    <a:pt x="2180" y="51"/>
                  </a:cubicBezTo>
                  <a:cubicBezTo>
                    <a:pt x="2120" y="51"/>
                    <a:pt x="2060" y="56"/>
                    <a:pt x="2000" y="67"/>
                  </a:cubicBezTo>
                  <a:cubicBezTo>
                    <a:pt x="1855" y="94"/>
                    <a:pt x="1677" y="254"/>
                    <a:pt x="1551" y="276"/>
                  </a:cubicBezTo>
                  <a:cubicBezTo>
                    <a:pt x="1484" y="287"/>
                    <a:pt x="1426" y="292"/>
                    <a:pt x="1375" y="292"/>
                  </a:cubicBezTo>
                  <a:cubicBezTo>
                    <a:pt x="1050" y="292"/>
                    <a:pt x="990" y="93"/>
                    <a:pt x="678" y="24"/>
                  </a:cubicBezTo>
                  <a:cubicBezTo>
                    <a:pt x="606" y="9"/>
                    <a:pt x="542"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2030550" y="238125"/>
              <a:ext cx="46675" cy="58300"/>
            </a:xfrm>
            <a:custGeom>
              <a:avLst/>
              <a:gdLst/>
              <a:ahLst/>
              <a:cxnLst/>
              <a:rect l="l" t="t" r="r" b="b"/>
              <a:pathLst>
                <a:path w="1867" h="2332" extrusionOk="0">
                  <a:moveTo>
                    <a:pt x="1184" y="285"/>
                  </a:moveTo>
                  <a:cubicBezTo>
                    <a:pt x="1184" y="285"/>
                    <a:pt x="1185" y="285"/>
                    <a:pt x="1185" y="286"/>
                  </a:cubicBezTo>
                  <a:lnTo>
                    <a:pt x="1185" y="286"/>
                  </a:lnTo>
                  <a:cubicBezTo>
                    <a:pt x="1185" y="285"/>
                    <a:pt x="1185" y="285"/>
                    <a:pt x="1185" y="285"/>
                  </a:cubicBezTo>
                  <a:close/>
                  <a:moveTo>
                    <a:pt x="1525" y="0"/>
                  </a:moveTo>
                  <a:lnTo>
                    <a:pt x="1369" y="322"/>
                  </a:lnTo>
                  <a:cubicBezTo>
                    <a:pt x="1309" y="307"/>
                    <a:pt x="1247" y="295"/>
                    <a:pt x="1185" y="286"/>
                  </a:cubicBezTo>
                  <a:lnTo>
                    <a:pt x="1185" y="286"/>
                  </a:lnTo>
                  <a:cubicBezTo>
                    <a:pt x="1027" y="387"/>
                    <a:pt x="941" y="349"/>
                    <a:pt x="801" y="521"/>
                  </a:cubicBezTo>
                  <a:cubicBezTo>
                    <a:pt x="581" y="790"/>
                    <a:pt x="642" y="1154"/>
                    <a:pt x="585" y="1482"/>
                  </a:cubicBezTo>
                  <a:cubicBezTo>
                    <a:pt x="500" y="1401"/>
                    <a:pt x="409" y="1332"/>
                    <a:pt x="298" y="1262"/>
                  </a:cubicBezTo>
                  <a:cubicBezTo>
                    <a:pt x="280" y="1250"/>
                    <a:pt x="261" y="1245"/>
                    <a:pt x="242" y="1245"/>
                  </a:cubicBezTo>
                  <a:cubicBezTo>
                    <a:pt x="193" y="1245"/>
                    <a:pt x="146" y="1280"/>
                    <a:pt x="129" y="1329"/>
                  </a:cubicBezTo>
                  <a:cubicBezTo>
                    <a:pt x="2" y="1701"/>
                    <a:pt x="1" y="1954"/>
                    <a:pt x="185" y="2304"/>
                  </a:cubicBezTo>
                  <a:cubicBezTo>
                    <a:pt x="195" y="2323"/>
                    <a:pt x="211" y="2331"/>
                    <a:pt x="227" y="2331"/>
                  </a:cubicBezTo>
                  <a:cubicBezTo>
                    <a:pt x="259" y="2331"/>
                    <a:pt x="291" y="2302"/>
                    <a:pt x="283" y="2265"/>
                  </a:cubicBezTo>
                  <a:cubicBezTo>
                    <a:pt x="255" y="2123"/>
                    <a:pt x="247" y="1694"/>
                    <a:pt x="390" y="1694"/>
                  </a:cubicBezTo>
                  <a:cubicBezTo>
                    <a:pt x="432" y="1694"/>
                    <a:pt x="487" y="1731"/>
                    <a:pt x="558" y="1823"/>
                  </a:cubicBezTo>
                  <a:cubicBezTo>
                    <a:pt x="578" y="1849"/>
                    <a:pt x="611" y="1861"/>
                    <a:pt x="644" y="1861"/>
                  </a:cubicBezTo>
                  <a:cubicBezTo>
                    <a:pt x="690" y="1861"/>
                    <a:pt x="738" y="1838"/>
                    <a:pt x="757" y="1799"/>
                  </a:cubicBezTo>
                  <a:cubicBezTo>
                    <a:pt x="859" y="1571"/>
                    <a:pt x="819" y="1343"/>
                    <a:pt x="900" y="1126"/>
                  </a:cubicBezTo>
                  <a:cubicBezTo>
                    <a:pt x="1033" y="945"/>
                    <a:pt x="1164" y="763"/>
                    <a:pt x="1295" y="581"/>
                  </a:cubicBezTo>
                  <a:cubicBezTo>
                    <a:pt x="1346" y="618"/>
                    <a:pt x="1402" y="640"/>
                    <a:pt x="1461" y="646"/>
                  </a:cubicBezTo>
                  <a:cubicBezTo>
                    <a:pt x="1467" y="642"/>
                    <a:pt x="1477" y="642"/>
                    <a:pt x="1489" y="642"/>
                  </a:cubicBezTo>
                  <a:cubicBezTo>
                    <a:pt x="1493" y="642"/>
                    <a:pt x="1497" y="642"/>
                    <a:pt x="1502" y="642"/>
                  </a:cubicBezTo>
                  <a:cubicBezTo>
                    <a:pt x="1519" y="642"/>
                    <a:pt x="1536" y="641"/>
                    <a:pt x="1548" y="632"/>
                  </a:cubicBezTo>
                  <a:cubicBezTo>
                    <a:pt x="1694" y="515"/>
                    <a:pt x="1747" y="452"/>
                    <a:pt x="1818" y="266"/>
                  </a:cubicBezTo>
                  <a:cubicBezTo>
                    <a:pt x="1851" y="183"/>
                    <a:pt x="1857" y="91"/>
                    <a:pt x="1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2056250" y="312100"/>
              <a:ext cx="44825" cy="52275"/>
            </a:xfrm>
            <a:custGeom>
              <a:avLst/>
              <a:gdLst/>
              <a:ahLst/>
              <a:cxnLst/>
              <a:rect l="l" t="t" r="r" b="b"/>
              <a:pathLst>
                <a:path w="1793" h="2091" extrusionOk="0">
                  <a:moveTo>
                    <a:pt x="1679" y="1"/>
                  </a:moveTo>
                  <a:cubicBezTo>
                    <a:pt x="1677" y="1"/>
                    <a:pt x="1674" y="1"/>
                    <a:pt x="1672" y="1"/>
                  </a:cubicBezTo>
                  <a:cubicBezTo>
                    <a:pt x="1400" y="24"/>
                    <a:pt x="1180" y="238"/>
                    <a:pt x="1027" y="453"/>
                  </a:cubicBezTo>
                  <a:cubicBezTo>
                    <a:pt x="944" y="568"/>
                    <a:pt x="878" y="696"/>
                    <a:pt x="835" y="830"/>
                  </a:cubicBezTo>
                  <a:cubicBezTo>
                    <a:pt x="789" y="974"/>
                    <a:pt x="795" y="1106"/>
                    <a:pt x="716" y="1106"/>
                  </a:cubicBezTo>
                  <a:cubicBezTo>
                    <a:pt x="683" y="1106"/>
                    <a:pt x="637" y="1084"/>
                    <a:pt x="567" y="1033"/>
                  </a:cubicBezTo>
                  <a:cubicBezTo>
                    <a:pt x="482" y="971"/>
                    <a:pt x="357" y="900"/>
                    <a:pt x="244" y="900"/>
                  </a:cubicBezTo>
                  <a:cubicBezTo>
                    <a:pt x="173" y="900"/>
                    <a:pt x="107" y="928"/>
                    <a:pt x="59" y="1002"/>
                  </a:cubicBezTo>
                  <a:cubicBezTo>
                    <a:pt x="1" y="1090"/>
                    <a:pt x="36" y="1153"/>
                    <a:pt x="60" y="1255"/>
                  </a:cubicBezTo>
                  <a:cubicBezTo>
                    <a:pt x="74" y="1306"/>
                    <a:pt x="186" y="1725"/>
                    <a:pt x="272" y="1912"/>
                  </a:cubicBezTo>
                  <a:cubicBezTo>
                    <a:pt x="249" y="1921"/>
                    <a:pt x="229" y="1940"/>
                    <a:pt x="229" y="1967"/>
                  </a:cubicBezTo>
                  <a:cubicBezTo>
                    <a:pt x="230" y="2015"/>
                    <a:pt x="234" y="2036"/>
                    <a:pt x="271" y="2068"/>
                  </a:cubicBezTo>
                  <a:cubicBezTo>
                    <a:pt x="289" y="2083"/>
                    <a:pt x="310" y="2091"/>
                    <a:pt x="331" y="2091"/>
                  </a:cubicBezTo>
                  <a:cubicBezTo>
                    <a:pt x="351" y="2091"/>
                    <a:pt x="371" y="2083"/>
                    <a:pt x="389" y="2068"/>
                  </a:cubicBezTo>
                  <a:cubicBezTo>
                    <a:pt x="583" y="1896"/>
                    <a:pt x="348" y="1539"/>
                    <a:pt x="332" y="1331"/>
                  </a:cubicBezTo>
                  <a:cubicBezTo>
                    <a:pt x="326" y="1251"/>
                    <a:pt x="288" y="1203"/>
                    <a:pt x="324" y="1203"/>
                  </a:cubicBezTo>
                  <a:cubicBezTo>
                    <a:pt x="338" y="1203"/>
                    <a:pt x="361" y="1209"/>
                    <a:pt x="398" y="1222"/>
                  </a:cubicBezTo>
                  <a:cubicBezTo>
                    <a:pt x="414" y="1228"/>
                    <a:pt x="494" y="1309"/>
                    <a:pt x="521" y="1328"/>
                  </a:cubicBezTo>
                  <a:cubicBezTo>
                    <a:pt x="590" y="1375"/>
                    <a:pt x="668" y="1419"/>
                    <a:pt x="755" y="1419"/>
                  </a:cubicBezTo>
                  <a:cubicBezTo>
                    <a:pt x="764" y="1419"/>
                    <a:pt x="774" y="1418"/>
                    <a:pt x="784" y="1417"/>
                  </a:cubicBezTo>
                  <a:cubicBezTo>
                    <a:pt x="1008" y="1391"/>
                    <a:pt x="1020" y="1171"/>
                    <a:pt x="1066" y="998"/>
                  </a:cubicBezTo>
                  <a:cubicBezTo>
                    <a:pt x="1178" y="579"/>
                    <a:pt x="1462" y="452"/>
                    <a:pt x="1740" y="170"/>
                  </a:cubicBezTo>
                  <a:cubicBezTo>
                    <a:pt x="1792" y="116"/>
                    <a:pt x="1762" y="1"/>
                    <a:pt x="1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2122250" y="238125"/>
              <a:ext cx="39775" cy="48275"/>
            </a:xfrm>
            <a:custGeom>
              <a:avLst/>
              <a:gdLst/>
              <a:ahLst/>
              <a:cxnLst/>
              <a:rect l="l" t="t" r="r" b="b"/>
              <a:pathLst>
                <a:path w="1591" h="1931" extrusionOk="0">
                  <a:moveTo>
                    <a:pt x="1170" y="0"/>
                  </a:moveTo>
                  <a:cubicBezTo>
                    <a:pt x="951" y="292"/>
                    <a:pt x="774" y="611"/>
                    <a:pt x="686" y="952"/>
                  </a:cubicBezTo>
                  <a:cubicBezTo>
                    <a:pt x="572" y="897"/>
                    <a:pt x="459" y="841"/>
                    <a:pt x="344" y="787"/>
                  </a:cubicBezTo>
                  <a:cubicBezTo>
                    <a:pt x="318" y="775"/>
                    <a:pt x="293" y="769"/>
                    <a:pt x="269" y="769"/>
                  </a:cubicBezTo>
                  <a:cubicBezTo>
                    <a:pt x="196" y="769"/>
                    <a:pt x="137" y="824"/>
                    <a:pt x="126" y="909"/>
                  </a:cubicBezTo>
                  <a:cubicBezTo>
                    <a:pt x="84" y="1209"/>
                    <a:pt x="45" y="1508"/>
                    <a:pt x="10" y="1809"/>
                  </a:cubicBezTo>
                  <a:cubicBezTo>
                    <a:pt x="1" y="1886"/>
                    <a:pt x="70" y="1930"/>
                    <a:pt x="136" y="1930"/>
                  </a:cubicBezTo>
                  <a:cubicBezTo>
                    <a:pt x="188" y="1930"/>
                    <a:pt x="238" y="1904"/>
                    <a:pt x="249" y="1845"/>
                  </a:cubicBezTo>
                  <a:cubicBezTo>
                    <a:pt x="295" y="1605"/>
                    <a:pt x="336" y="1367"/>
                    <a:pt x="377" y="1126"/>
                  </a:cubicBezTo>
                  <a:cubicBezTo>
                    <a:pt x="490" y="1185"/>
                    <a:pt x="603" y="1241"/>
                    <a:pt x="717" y="1298"/>
                  </a:cubicBezTo>
                  <a:cubicBezTo>
                    <a:pt x="743" y="1311"/>
                    <a:pt x="769" y="1317"/>
                    <a:pt x="793" y="1317"/>
                  </a:cubicBezTo>
                  <a:cubicBezTo>
                    <a:pt x="869" y="1317"/>
                    <a:pt x="930" y="1258"/>
                    <a:pt x="943" y="1171"/>
                  </a:cubicBezTo>
                  <a:cubicBezTo>
                    <a:pt x="1013" y="694"/>
                    <a:pt x="1285" y="338"/>
                    <a:pt x="1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2063950" y="238125"/>
              <a:ext cx="206325" cy="196675"/>
            </a:xfrm>
            <a:custGeom>
              <a:avLst/>
              <a:gdLst/>
              <a:ahLst/>
              <a:cxnLst/>
              <a:rect l="l" t="t" r="r" b="b"/>
              <a:pathLst>
                <a:path w="8253" h="7867" extrusionOk="0">
                  <a:moveTo>
                    <a:pt x="7303" y="0"/>
                  </a:moveTo>
                  <a:cubicBezTo>
                    <a:pt x="7014" y="206"/>
                    <a:pt x="6773" y="545"/>
                    <a:pt x="6549" y="811"/>
                  </a:cubicBezTo>
                  <a:cubicBezTo>
                    <a:pt x="5772" y="1730"/>
                    <a:pt x="4877" y="2425"/>
                    <a:pt x="3904" y="3118"/>
                  </a:cubicBezTo>
                  <a:cubicBezTo>
                    <a:pt x="3529" y="3385"/>
                    <a:pt x="3157" y="3659"/>
                    <a:pt x="2838" y="3991"/>
                  </a:cubicBezTo>
                  <a:cubicBezTo>
                    <a:pt x="2709" y="4123"/>
                    <a:pt x="2577" y="4371"/>
                    <a:pt x="2435" y="4480"/>
                  </a:cubicBezTo>
                  <a:cubicBezTo>
                    <a:pt x="2351" y="4593"/>
                    <a:pt x="2267" y="4649"/>
                    <a:pt x="2182" y="4649"/>
                  </a:cubicBezTo>
                  <a:cubicBezTo>
                    <a:pt x="2152" y="4649"/>
                    <a:pt x="2122" y="4642"/>
                    <a:pt x="2091" y="4628"/>
                  </a:cubicBezTo>
                  <a:cubicBezTo>
                    <a:pt x="2039" y="4603"/>
                    <a:pt x="1982" y="4591"/>
                    <a:pt x="1921" y="4591"/>
                  </a:cubicBezTo>
                  <a:cubicBezTo>
                    <a:pt x="1249" y="4856"/>
                    <a:pt x="1473" y="5281"/>
                    <a:pt x="1464" y="5850"/>
                  </a:cubicBezTo>
                  <a:cubicBezTo>
                    <a:pt x="1336" y="5739"/>
                    <a:pt x="1200" y="5645"/>
                    <a:pt x="1037" y="5553"/>
                  </a:cubicBezTo>
                  <a:cubicBezTo>
                    <a:pt x="1015" y="5540"/>
                    <a:pt x="994" y="5535"/>
                    <a:pt x="973" y="5535"/>
                  </a:cubicBezTo>
                  <a:cubicBezTo>
                    <a:pt x="895" y="5535"/>
                    <a:pt x="829" y="5610"/>
                    <a:pt x="846" y="5696"/>
                  </a:cubicBezTo>
                  <a:cubicBezTo>
                    <a:pt x="926" y="5987"/>
                    <a:pt x="914" y="6272"/>
                    <a:pt x="814" y="6549"/>
                  </a:cubicBezTo>
                  <a:cubicBezTo>
                    <a:pt x="760" y="6511"/>
                    <a:pt x="697" y="6489"/>
                    <a:pt x="629" y="6489"/>
                  </a:cubicBezTo>
                  <a:cubicBezTo>
                    <a:pt x="569" y="6489"/>
                    <a:pt x="505" y="6506"/>
                    <a:pt x="439" y="6544"/>
                  </a:cubicBezTo>
                  <a:cubicBezTo>
                    <a:pt x="1" y="6795"/>
                    <a:pt x="393" y="7419"/>
                    <a:pt x="412" y="7758"/>
                  </a:cubicBezTo>
                  <a:cubicBezTo>
                    <a:pt x="416" y="7829"/>
                    <a:pt x="474" y="7866"/>
                    <a:pt x="529" y="7866"/>
                  </a:cubicBezTo>
                  <a:cubicBezTo>
                    <a:pt x="582" y="7866"/>
                    <a:pt x="633" y="7832"/>
                    <a:pt x="632" y="7762"/>
                  </a:cubicBezTo>
                  <a:cubicBezTo>
                    <a:pt x="626" y="7654"/>
                    <a:pt x="630" y="7547"/>
                    <a:pt x="642" y="7440"/>
                  </a:cubicBezTo>
                  <a:cubicBezTo>
                    <a:pt x="643" y="7420"/>
                    <a:pt x="624" y="7406"/>
                    <a:pt x="607" y="7406"/>
                  </a:cubicBezTo>
                  <a:cubicBezTo>
                    <a:pt x="601" y="7406"/>
                    <a:pt x="595" y="7408"/>
                    <a:pt x="590" y="7411"/>
                  </a:cubicBezTo>
                  <a:cubicBezTo>
                    <a:pt x="576" y="7239"/>
                    <a:pt x="597" y="6737"/>
                    <a:pt x="659" y="6737"/>
                  </a:cubicBezTo>
                  <a:cubicBezTo>
                    <a:pt x="675" y="6737"/>
                    <a:pt x="694" y="6769"/>
                    <a:pt x="715" y="6847"/>
                  </a:cubicBezTo>
                  <a:cubicBezTo>
                    <a:pt x="731" y="6906"/>
                    <a:pt x="795" y="6945"/>
                    <a:pt x="854" y="6945"/>
                  </a:cubicBezTo>
                  <a:cubicBezTo>
                    <a:pt x="896" y="6945"/>
                    <a:pt x="936" y="6926"/>
                    <a:pt x="956" y="6881"/>
                  </a:cubicBezTo>
                  <a:cubicBezTo>
                    <a:pt x="1104" y="6546"/>
                    <a:pt x="1161" y="6244"/>
                    <a:pt x="1134" y="5906"/>
                  </a:cubicBezTo>
                  <a:lnTo>
                    <a:pt x="1134" y="5906"/>
                  </a:lnTo>
                  <a:cubicBezTo>
                    <a:pt x="1260" y="5992"/>
                    <a:pt x="1375" y="6093"/>
                    <a:pt x="1476" y="6214"/>
                  </a:cubicBezTo>
                  <a:cubicBezTo>
                    <a:pt x="1500" y="6238"/>
                    <a:pt x="1535" y="6250"/>
                    <a:pt x="1570" y="6250"/>
                  </a:cubicBezTo>
                  <a:cubicBezTo>
                    <a:pt x="1626" y="6250"/>
                    <a:pt x="1683" y="6220"/>
                    <a:pt x="1693" y="6160"/>
                  </a:cubicBezTo>
                  <a:cubicBezTo>
                    <a:pt x="1732" y="5907"/>
                    <a:pt x="1576" y="5451"/>
                    <a:pt x="1648" y="5254"/>
                  </a:cubicBezTo>
                  <a:cubicBezTo>
                    <a:pt x="1783" y="4879"/>
                    <a:pt x="1870" y="4766"/>
                    <a:pt x="1941" y="4766"/>
                  </a:cubicBezTo>
                  <a:cubicBezTo>
                    <a:pt x="2048" y="4766"/>
                    <a:pt x="2118" y="5024"/>
                    <a:pt x="2256" y="5024"/>
                  </a:cubicBezTo>
                  <a:cubicBezTo>
                    <a:pt x="2284" y="5024"/>
                    <a:pt x="2314" y="5014"/>
                    <a:pt x="2347" y="4990"/>
                  </a:cubicBezTo>
                  <a:cubicBezTo>
                    <a:pt x="2494" y="4883"/>
                    <a:pt x="2546" y="4756"/>
                    <a:pt x="2655" y="4611"/>
                  </a:cubicBezTo>
                  <a:cubicBezTo>
                    <a:pt x="3023" y="4129"/>
                    <a:pt x="3438" y="3773"/>
                    <a:pt x="3935" y="3423"/>
                  </a:cubicBezTo>
                  <a:cubicBezTo>
                    <a:pt x="4566" y="2979"/>
                    <a:pt x="5209" y="2573"/>
                    <a:pt x="5779" y="2051"/>
                  </a:cubicBezTo>
                  <a:cubicBezTo>
                    <a:pt x="6097" y="1761"/>
                    <a:pt x="6395" y="1450"/>
                    <a:pt x="6678" y="1126"/>
                  </a:cubicBezTo>
                  <a:cubicBezTo>
                    <a:pt x="6908" y="863"/>
                    <a:pt x="7365" y="131"/>
                    <a:pt x="7823" y="131"/>
                  </a:cubicBezTo>
                  <a:cubicBezTo>
                    <a:pt x="7882" y="131"/>
                    <a:pt x="7940" y="143"/>
                    <a:pt x="7998" y="169"/>
                  </a:cubicBezTo>
                  <a:cubicBezTo>
                    <a:pt x="8025" y="181"/>
                    <a:pt x="8054" y="188"/>
                    <a:pt x="8082" y="188"/>
                  </a:cubicBezTo>
                  <a:cubicBezTo>
                    <a:pt x="8148" y="188"/>
                    <a:pt x="8210" y="151"/>
                    <a:pt x="8232" y="76"/>
                  </a:cubicBezTo>
                  <a:cubicBezTo>
                    <a:pt x="8240" y="50"/>
                    <a:pt x="8246" y="26"/>
                    <a:pt x="8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2085675" y="392275"/>
              <a:ext cx="87175" cy="100225"/>
            </a:xfrm>
            <a:custGeom>
              <a:avLst/>
              <a:gdLst/>
              <a:ahLst/>
              <a:cxnLst/>
              <a:rect l="l" t="t" r="r" b="b"/>
              <a:pathLst>
                <a:path w="3487" h="4009" extrusionOk="0">
                  <a:moveTo>
                    <a:pt x="3310" y="0"/>
                  </a:moveTo>
                  <a:cubicBezTo>
                    <a:pt x="3303" y="0"/>
                    <a:pt x="3296" y="1"/>
                    <a:pt x="3289" y="2"/>
                  </a:cubicBezTo>
                  <a:cubicBezTo>
                    <a:pt x="2884" y="67"/>
                    <a:pt x="2801" y="382"/>
                    <a:pt x="2564" y="671"/>
                  </a:cubicBezTo>
                  <a:cubicBezTo>
                    <a:pt x="2235" y="1072"/>
                    <a:pt x="1759" y="1134"/>
                    <a:pt x="1440" y="1525"/>
                  </a:cubicBezTo>
                  <a:cubicBezTo>
                    <a:pt x="1387" y="1749"/>
                    <a:pt x="1277" y="1945"/>
                    <a:pt x="1105" y="2111"/>
                  </a:cubicBezTo>
                  <a:cubicBezTo>
                    <a:pt x="1033" y="2148"/>
                    <a:pt x="967" y="2191"/>
                    <a:pt x="903" y="2240"/>
                  </a:cubicBezTo>
                  <a:cubicBezTo>
                    <a:pt x="864" y="2320"/>
                    <a:pt x="815" y="2393"/>
                    <a:pt x="791" y="2479"/>
                  </a:cubicBezTo>
                  <a:cubicBezTo>
                    <a:pt x="778" y="2601"/>
                    <a:pt x="780" y="2724"/>
                    <a:pt x="799" y="2846"/>
                  </a:cubicBezTo>
                  <a:cubicBezTo>
                    <a:pt x="715" y="3010"/>
                    <a:pt x="629" y="3092"/>
                    <a:pt x="542" y="3092"/>
                  </a:cubicBezTo>
                  <a:cubicBezTo>
                    <a:pt x="489" y="3092"/>
                    <a:pt x="436" y="3062"/>
                    <a:pt x="381" y="3001"/>
                  </a:cubicBezTo>
                  <a:cubicBezTo>
                    <a:pt x="241" y="3001"/>
                    <a:pt x="263" y="2937"/>
                    <a:pt x="130" y="2937"/>
                  </a:cubicBezTo>
                  <a:cubicBezTo>
                    <a:pt x="121" y="2937"/>
                    <a:pt x="110" y="2937"/>
                    <a:pt x="99" y="2938"/>
                  </a:cubicBezTo>
                  <a:cubicBezTo>
                    <a:pt x="47" y="2942"/>
                    <a:pt x="1" y="2977"/>
                    <a:pt x="1" y="3032"/>
                  </a:cubicBezTo>
                  <a:cubicBezTo>
                    <a:pt x="0" y="3335"/>
                    <a:pt x="0" y="3638"/>
                    <a:pt x="7" y="3942"/>
                  </a:cubicBezTo>
                  <a:cubicBezTo>
                    <a:pt x="7" y="3986"/>
                    <a:pt x="40" y="4008"/>
                    <a:pt x="72" y="4008"/>
                  </a:cubicBezTo>
                  <a:cubicBezTo>
                    <a:pt x="105" y="4008"/>
                    <a:pt x="137" y="3987"/>
                    <a:pt x="141" y="3944"/>
                  </a:cubicBezTo>
                  <a:cubicBezTo>
                    <a:pt x="166" y="3577"/>
                    <a:pt x="93" y="3318"/>
                    <a:pt x="446" y="3304"/>
                  </a:cubicBezTo>
                  <a:cubicBezTo>
                    <a:pt x="448" y="3304"/>
                    <a:pt x="449" y="3304"/>
                    <a:pt x="451" y="3304"/>
                  </a:cubicBezTo>
                  <a:cubicBezTo>
                    <a:pt x="519" y="3304"/>
                    <a:pt x="599" y="3386"/>
                    <a:pt x="689" y="3386"/>
                  </a:cubicBezTo>
                  <a:cubicBezTo>
                    <a:pt x="697" y="3386"/>
                    <a:pt x="705" y="3385"/>
                    <a:pt x="713" y="3384"/>
                  </a:cubicBezTo>
                  <a:cubicBezTo>
                    <a:pt x="1116" y="3315"/>
                    <a:pt x="953" y="2916"/>
                    <a:pt x="1024" y="2665"/>
                  </a:cubicBezTo>
                  <a:cubicBezTo>
                    <a:pt x="1099" y="2394"/>
                    <a:pt x="1329" y="2366"/>
                    <a:pt x="1458" y="2182"/>
                  </a:cubicBezTo>
                  <a:cubicBezTo>
                    <a:pt x="1662" y="1890"/>
                    <a:pt x="1693" y="1584"/>
                    <a:pt x="2026" y="1377"/>
                  </a:cubicBezTo>
                  <a:cubicBezTo>
                    <a:pt x="2256" y="1234"/>
                    <a:pt x="2477" y="1196"/>
                    <a:pt x="2667" y="997"/>
                  </a:cubicBezTo>
                  <a:cubicBezTo>
                    <a:pt x="2930" y="721"/>
                    <a:pt x="3022" y="414"/>
                    <a:pt x="3374" y="213"/>
                  </a:cubicBezTo>
                  <a:cubicBezTo>
                    <a:pt x="3486" y="149"/>
                    <a:pt x="3421"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2211775" y="238125"/>
              <a:ext cx="172150" cy="122525"/>
            </a:xfrm>
            <a:custGeom>
              <a:avLst/>
              <a:gdLst/>
              <a:ahLst/>
              <a:cxnLst/>
              <a:rect l="l" t="t" r="r" b="b"/>
              <a:pathLst>
                <a:path w="6886" h="4901" extrusionOk="0">
                  <a:moveTo>
                    <a:pt x="6380" y="0"/>
                  </a:moveTo>
                  <a:cubicBezTo>
                    <a:pt x="6264" y="133"/>
                    <a:pt x="6134" y="254"/>
                    <a:pt x="5960" y="345"/>
                  </a:cubicBezTo>
                  <a:cubicBezTo>
                    <a:pt x="5658" y="502"/>
                    <a:pt x="5320" y="557"/>
                    <a:pt x="4995" y="646"/>
                  </a:cubicBezTo>
                  <a:cubicBezTo>
                    <a:pt x="4375" y="819"/>
                    <a:pt x="3799" y="1089"/>
                    <a:pt x="3282" y="1475"/>
                  </a:cubicBezTo>
                  <a:cubicBezTo>
                    <a:pt x="2736" y="1885"/>
                    <a:pt x="2354" y="2417"/>
                    <a:pt x="1770" y="2775"/>
                  </a:cubicBezTo>
                  <a:cubicBezTo>
                    <a:pt x="1465" y="2964"/>
                    <a:pt x="1273" y="3167"/>
                    <a:pt x="1166" y="3484"/>
                  </a:cubicBezTo>
                  <a:cubicBezTo>
                    <a:pt x="1054" y="3422"/>
                    <a:pt x="950" y="3395"/>
                    <a:pt x="854" y="3395"/>
                  </a:cubicBezTo>
                  <a:cubicBezTo>
                    <a:pt x="309" y="3395"/>
                    <a:pt x="25" y="4280"/>
                    <a:pt x="3" y="4791"/>
                  </a:cubicBezTo>
                  <a:cubicBezTo>
                    <a:pt x="0" y="4864"/>
                    <a:pt x="54" y="4900"/>
                    <a:pt x="109" y="4900"/>
                  </a:cubicBezTo>
                  <a:cubicBezTo>
                    <a:pt x="164" y="4900"/>
                    <a:pt x="220" y="4865"/>
                    <a:pt x="226" y="4795"/>
                  </a:cubicBezTo>
                  <a:cubicBezTo>
                    <a:pt x="246" y="4568"/>
                    <a:pt x="343" y="3641"/>
                    <a:pt x="791" y="3641"/>
                  </a:cubicBezTo>
                  <a:cubicBezTo>
                    <a:pt x="892" y="3641"/>
                    <a:pt x="1011" y="3688"/>
                    <a:pt x="1151" y="3801"/>
                  </a:cubicBezTo>
                  <a:cubicBezTo>
                    <a:pt x="1180" y="3826"/>
                    <a:pt x="1219" y="3839"/>
                    <a:pt x="1257" y="3839"/>
                  </a:cubicBezTo>
                  <a:cubicBezTo>
                    <a:pt x="1314" y="3839"/>
                    <a:pt x="1367" y="3809"/>
                    <a:pt x="1382" y="3742"/>
                  </a:cubicBezTo>
                  <a:cubicBezTo>
                    <a:pt x="1525" y="3109"/>
                    <a:pt x="2184" y="2947"/>
                    <a:pt x="2599" y="2529"/>
                  </a:cubicBezTo>
                  <a:cubicBezTo>
                    <a:pt x="3108" y="2016"/>
                    <a:pt x="3570" y="1551"/>
                    <a:pt x="4238" y="1241"/>
                  </a:cubicBezTo>
                  <a:cubicBezTo>
                    <a:pt x="5096" y="844"/>
                    <a:pt x="6141" y="899"/>
                    <a:pt x="6779" y="126"/>
                  </a:cubicBezTo>
                  <a:cubicBezTo>
                    <a:pt x="6817" y="80"/>
                    <a:pt x="6852" y="38"/>
                    <a:pt x="6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2109675" y="295700"/>
              <a:ext cx="303650" cy="254275"/>
            </a:xfrm>
            <a:custGeom>
              <a:avLst/>
              <a:gdLst/>
              <a:ahLst/>
              <a:cxnLst/>
              <a:rect l="l" t="t" r="r" b="b"/>
              <a:pathLst>
                <a:path w="12146" h="10171" extrusionOk="0">
                  <a:moveTo>
                    <a:pt x="11971" y="0"/>
                  </a:moveTo>
                  <a:cubicBezTo>
                    <a:pt x="11940" y="0"/>
                    <a:pt x="11908" y="11"/>
                    <a:pt x="11879" y="35"/>
                  </a:cubicBezTo>
                  <a:cubicBezTo>
                    <a:pt x="11378" y="460"/>
                    <a:pt x="10800" y="211"/>
                    <a:pt x="10233" y="404"/>
                  </a:cubicBezTo>
                  <a:cubicBezTo>
                    <a:pt x="9849" y="537"/>
                    <a:pt x="9819" y="752"/>
                    <a:pt x="9569" y="1022"/>
                  </a:cubicBezTo>
                  <a:cubicBezTo>
                    <a:pt x="9073" y="1558"/>
                    <a:pt x="8870" y="1394"/>
                    <a:pt x="8410" y="1696"/>
                  </a:cubicBezTo>
                  <a:cubicBezTo>
                    <a:pt x="8251" y="1801"/>
                    <a:pt x="8182" y="1942"/>
                    <a:pt x="8048" y="2068"/>
                  </a:cubicBezTo>
                  <a:cubicBezTo>
                    <a:pt x="7692" y="2406"/>
                    <a:pt x="7290" y="2580"/>
                    <a:pt x="6810" y="2694"/>
                  </a:cubicBezTo>
                  <a:cubicBezTo>
                    <a:pt x="6598" y="2744"/>
                    <a:pt x="6460" y="2721"/>
                    <a:pt x="6252" y="2806"/>
                  </a:cubicBezTo>
                  <a:cubicBezTo>
                    <a:pt x="5731" y="3018"/>
                    <a:pt x="5343" y="3565"/>
                    <a:pt x="4956" y="3954"/>
                  </a:cubicBezTo>
                  <a:cubicBezTo>
                    <a:pt x="4392" y="4527"/>
                    <a:pt x="3827" y="5100"/>
                    <a:pt x="3262" y="5673"/>
                  </a:cubicBezTo>
                  <a:cubicBezTo>
                    <a:pt x="2890" y="6049"/>
                    <a:pt x="2495" y="6418"/>
                    <a:pt x="2167" y="6833"/>
                  </a:cubicBezTo>
                  <a:cubicBezTo>
                    <a:pt x="2030" y="7008"/>
                    <a:pt x="1835" y="7528"/>
                    <a:pt x="1674" y="7634"/>
                  </a:cubicBezTo>
                  <a:cubicBezTo>
                    <a:pt x="1600" y="7683"/>
                    <a:pt x="1533" y="7702"/>
                    <a:pt x="1468" y="7702"/>
                  </a:cubicBezTo>
                  <a:cubicBezTo>
                    <a:pt x="1351" y="7702"/>
                    <a:pt x="1237" y="7643"/>
                    <a:pt x="1082" y="7596"/>
                  </a:cubicBezTo>
                  <a:cubicBezTo>
                    <a:pt x="1070" y="7592"/>
                    <a:pt x="1059" y="7591"/>
                    <a:pt x="1047" y="7591"/>
                  </a:cubicBezTo>
                  <a:cubicBezTo>
                    <a:pt x="1002" y="7591"/>
                    <a:pt x="959" y="7616"/>
                    <a:pt x="935" y="7654"/>
                  </a:cubicBezTo>
                  <a:cubicBezTo>
                    <a:pt x="744" y="7950"/>
                    <a:pt x="615" y="8231"/>
                    <a:pt x="541" y="8576"/>
                  </a:cubicBezTo>
                  <a:cubicBezTo>
                    <a:pt x="440" y="9043"/>
                    <a:pt x="482" y="8789"/>
                    <a:pt x="276" y="9067"/>
                  </a:cubicBezTo>
                  <a:cubicBezTo>
                    <a:pt x="0" y="9444"/>
                    <a:pt x="92" y="9745"/>
                    <a:pt x="352" y="10130"/>
                  </a:cubicBezTo>
                  <a:cubicBezTo>
                    <a:pt x="371" y="10159"/>
                    <a:pt x="398" y="10171"/>
                    <a:pt x="424" y="10171"/>
                  </a:cubicBezTo>
                  <a:cubicBezTo>
                    <a:pt x="480" y="10171"/>
                    <a:pt x="532" y="10114"/>
                    <a:pt x="501" y="10046"/>
                  </a:cubicBezTo>
                  <a:cubicBezTo>
                    <a:pt x="541" y="9764"/>
                    <a:pt x="582" y="9480"/>
                    <a:pt x="622" y="9197"/>
                  </a:cubicBezTo>
                  <a:cubicBezTo>
                    <a:pt x="690" y="9192"/>
                    <a:pt x="747" y="9148"/>
                    <a:pt x="749" y="9075"/>
                  </a:cubicBezTo>
                  <a:cubicBezTo>
                    <a:pt x="757" y="8817"/>
                    <a:pt x="797" y="8146"/>
                    <a:pt x="1027" y="7988"/>
                  </a:cubicBezTo>
                  <a:cubicBezTo>
                    <a:pt x="1091" y="7944"/>
                    <a:pt x="1157" y="7928"/>
                    <a:pt x="1225" y="7928"/>
                  </a:cubicBezTo>
                  <a:cubicBezTo>
                    <a:pt x="1375" y="7928"/>
                    <a:pt x="1531" y="8010"/>
                    <a:pt x="1674" y="8056"/>
                  </a:cubicBezTo>
                  <a:cubicBezTo>
                    <a:pt x="1687" y="8060"/>
                    <a:pt x="1699" y="8061"/>
                    <a:pt x="1711" y="8061"/>
                  </a:cubicBezTo>
                  <a:cubicBezTo>
                    <a:pt x="1770" y="8061"/>
                    <a:pt x="1820" y="8018"/>
                    <a:pt x="1841" y="7962"/>
                  </a:cubicBezTo>
                  <a:cubicBezTo>
                    <a:pt x="2309" y="6706"/>
                    <a:pt x="3605" y="5738"/>
                    <a:pt x="4528" y="4809"/>
                  </a:cubicBezTo>
                  <a:cubicBezTo>
                    <a:pt x="4981" y="4353"/>
                    <a:pt x="5459" y="3682"/>
                    <a:pt x="5995" y="3337"/>
                  </a:cubicBezTo>
                  <a:cubicBezTo>
                    <a:pt x="6552" y="2979"/>
                    <a:pt x="7171" y="3121"/>
                    <a:pt x="7718" y="2840"/>
                  </a:cubicBezTo>
                  <a:cubicBezTo>
                    <a:pt x="7910" y="2742"/>
                    <a:pt x="8021" y="2607"/>
                    <a:pt x="8160" y="2441"/>
                  </a:cubicBezTo>
                  <a:cubicBezTo>
                    <a:pt x="8486" y="2055"/>
                    <a:pt x="8417" y="2076"/>
                    <a:pt x="9010" y="1812"/>
                  </a:cubicBezTo>
                  <a:cubicBezTo>
                    <a:pt x="9435" y="1623"/>
                    <a:pt x="9564" y="1547"/>
                    <a:pt x="9842" y="1185"/>
                  </a:cubicBezTo>
                  <a:cubicBezTo>
                    <a:pt x="10360" y="514"/>
                    <a:pt x="10748" y="748"/>
                    <a:pt x="11445" y="614"/>
                  </a:cubicBezTo>
                  <a:cubicBezTo>
                    <a:pt x="11739" y="557"/>
                    <a:pt x="11944" y="467"/>
                    <a:pt x="12090" y="200"/>
                  </a:cubicBezTo>
                  <a:cubicBezTo>
                    <a:pt x="12146" y="96"/>
                    <a:pt x="12064" y="0"/>
                    <a:pt x="11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2450075" y="238125"/>
              <a:ext cx="112150" cy="44050"/>
            </a:xfrm>
            <a:custGeom>
              <a:avLst/>
              <a:gdLst/>
              <a:ahLst/>
              <a:cxnLst/>
              <a:rect l="l" t="t" r="r" b="b"/>
              <a:pathLst>
                <a:path w="4486" h="1762" extrusionOk="0">
                  <a:moveTo>
                    <a:pt x="3146" y="0"/>
                  </a:moveTo>
                  <a:cubicBezTo>
                    <a:pt x="3020" y="11"/>
                    <a:pt x="2896" y="24"/>
                    <a:pt x="2774" y="51"/>
                  </a:cubicBezTo>
                  <a:cubicBezTo>
                    <a:pt x="2284" y="162"/>
                    <a:pt x="2172" y="408"/>
                    <a:pt x="1877" y="752"/>
                  </a:cubicBezTo>
                  <a:lnTo>
                    <a:pt x="1877" y="753"/>
                  </a:lnTo>
                  <a:cubicBezTo>
                    <a:pt x="1752" y="899"/>
                    <a:pt x="1636" y="955"/>
                    <a:pt x="1523" y="955"/>
                  </a:cubicBezTo>
                  <a:cubicBezTo>
                    <a:pt x="1198" y="955"/>
                    <a:pt x="904" y="494"/>
                    <a:pt x="524" y="394"/>
                  </a:cubicBezTo>
                  <a:cubicBezTo>
                    <a:pt x="510" y="390"/>
                    <a:pt x="496" y="388"/>
                    <a:pt x="482" y="388"/>
                  </a:cubicBezTo>
                  <a:cubicBezTo>
                    <a:pt x="411" y="388"/>
                    <a:pt x="343" y="433"/>
                    <a:pt x="324" y="506"/>
                  </a:cubicBezTo>
                  <a:cubicBezTo>
                    <a:pt x="225" y="867"/>
                    <a:pt x="128" y="1228"/>
                    <a:pt x="29" y="1589"/>
                  </a:cubicBezTo>
                  <a:cubicBezTo>
                    <a:pt x="0" y="1695"/>
                    <a:pt x="82" y="1762"/>
                    <a:pt x="165" y="1762"/>
                  </a:cubicBezTo>
                  <a:cubicBezTo>
                    <a:pt x="219" y="1762"/>
                    <a:pt x="274" y="1733"/>
                    <a:pt x="298" y="1666"/>
                  </a:cubicBezTo>
                  <a:cubicBezTo>
                    <a:pt x="405" y="1369"/>
                    <a:pt x="499" y="1070"/>
                    <a:pt x="585" y="767"/>
                  </a:cubicBezTo>
                  <a:cubicBezTo>
                    <a:pt x="928" y="952"/>
                    <a:pt x="1162" y="1393"/>
                    <a:pt x="1573" y="1393"/>
                  </a:cubicBezTo>
                  <a:cubicBezTo>
                    <a:pt x="1586" y="1393"/>
                    <a:pt x="1599" y="1392"/>
                    <a:pt x="1612" y="1392"/>
                  </a:cubicBezTo>
                  <a:cubicBezTo>
                    <a:pt x="1880" y="1373"/>
                    <a:pt x="1971" y="1199"/>
                    <a:pt x="2126" y="1022"/>
                  </a:cubicBezTo>
                  <a:cubicBezTo>
                    <a:pt x="2316" y="803"/>
                    <a:pt x="2410" y="564"/>
                    <a:pt x="2704" y="438"/>
                  </a:cubicBezTo>
                  <a:cubicBezTo>
                    <a:pt x="2958" y="330"/>
                    <a:pt x="3247" y="350"/>
                    <a:pt x="3515" y="315"/>
                  </a:cubicBezTo>
                  <a:cubicBezTo>
                    <a:pt x="3773" y="281"/>
                    <a:pt x="4038" y="250"/>
                    <a:pt x="4270" y="119"/>
                  </a:cubicBezTo>
                  <a:cubicBezTo>
                    <a:pt x="4345" y="76"/>
                    <a:pt x="4417" y="37"/>
                    <a:pt x="4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2123550" y="447700"/>
              <a:ext cx="156550" cy="170475"/>
            </a:xfrm>
            <a:custGeom>
              <a:avLst/>
              <a:gdLst/>
              <a:ahLst/>
              <a:cxnLst/>
              <a:rect l="l" t="t" r="r" b="b"/>
              <a:pathLst>
                <a:path w="6262" h="6819" extrusionOk="0">
                  <a:moveTo>
                    <a:pt x="6080" y="1"/>
                  </a:moveTo>
                  <a:cubicBezTo>
                    <a:pt x="6034" y="1"/>
                    <a:pt x="5989" y="21"/>
                    <a:pt x="5962" y="70"/>
                  </a:cubicBezTo>
                  <a:cubicBezTo>
                    <a:pt x="5482" y="933"/>
                    <a:pt x="4539" y="1189"/>
                    <a:pt x="3804" y="1774"/>
                  </a:cubicBezTo>
                  <a:cubicBezTo>
                    <a:pt x="3513" y="2004"/>
                    <a:pt x="3253" y="2270"/>
                    <a:pt x="3026" y="2563"/>
                  </a:cubicBezTo>
                  <a:cubicBezTo>
                    <a:pt x="2787" y="2874"/>
                    <a:pt x="2670" y="3220"/>
                    <a:pt x="2202" y="3297"/>
                  </a:cubicBezTo>
                  <a:cubicBezTo>
                    <a:pt x="2234" y="3283"/>
                    <a:pt x="2041" y="3255"/>
                    <a:pt x="1941" y="3255"/>
                  </a:cubicBezTo>
                  <a:cubicBezTo>
                    <a:pt x="1914" y="3255"/>
                    <a:pt x="1893" y="3257"/>
                    <a:pt x="1886" y="3262"/>
                  </a:cubicBezTo>
                  <a:cubicBezTo>
                    <a:pt x="1672" y="3391"/>
                    <a:pt x="1652" y="3348"/>
                    <a:pt x="1529" y="3577"/>
                  </a:cubicBezTo>
                  <a:cubicBezTo>
                    <a:pt x="1487" y="3652"/>
                    <a:pt x="1498" y="3751"/>
                    <a:pt x="1463" y="3827"/>
                  </a:cubicBezTo>
                  <a:cubicBezTo>
                    <a:pt x="1476" y="4085"/>
                    <a:pt x="1360" y="4292"/>
                    <a:pt x="1113" y="4449"/>
                  </a:cubicBezTo>
                  <a:lnTo>
                    <a:pt x="972" y="4431"/>
                  </a:lnTo>
                  <a:cubicBezTo>
                    <a:pt x="831" y="4542"/>
                    <a:pt x="716" y="4503"/>
                    <a:pt x="616" y="4688"/>
                  </a:cubicBezTo>
                  <a:cubicBezTo>
                    <a:pt x="580" y="4757"/>
                    <a:pt x="570" y="4837"/>
                    <a:pt x="557" y="4913"/>
                  </a:cubicBezTo>
                  <a:cubicBezTo>
                    <a:pt x="561" y="4990"/>
                    <a:pt x="565" y="5066"/>
                    <a:pt x="569" y="5143"/>
                  </a:cubicBezTo>
                  <a:cubicBezTo>
                    <a:pt x="665" y="5381"/>
                    <a:pt x="568" y="5527"/>
                    <a:pt x="275" y="5584"/>
                  </a:cubicBezTo>
                  <a:cubicBezTo>
                    <a:pt x="252" y="5522"/>
                    <a:pt x="198" y="5494"/>
                    <a:pt x="146" y="5494"/>
                  </a:cubicBezTo>
                  <a:cubicBezTo>
                    <a:pt x="71" y="5494"/>
                    <a:pt x="0" y="5551"/>
                    <a:pt x="27" y="5647"/>
                  </a:cubicBezTo>
                  <a:cubicBezTo>
                    <a:pt x="135" y="6043"/>
                    <a:pt x="243" y="6427"/>
                    <a:pt x="401" y="6805"/>
                  </a:cubicBezTo>
                  <a:cubicBezTo>
                    <a:pt x="405" y="6815"/>
                    <a:pt x="414" y="6819"/>
                    <a:pt x="423" y="6819"/>
                  </a:cubicBezTo>
                  <a:cubicBezTo>
                    <a:pt x="438" y="6819"/>
                    <a:pt x="453" y="6808"/>
                    <a:pt x="453" y="6793"/>
                  </a:cubicBezTo>
                  <a:cubicBezTo>
                    <a:pt x="436" y="6513"/>
                    <a:pt x="396" y="6242"/>
                    <a:pt x="347" y="5970"/>
                  </a:cubicBezTo>
                  <a:lnTo>
                    <a:pt x="347" y="5970"/>
                  </a:lnTo>
                  <a:cubicBezTo>
                    <a:pt x="365" y="5973"/>
                    <a:pt x="384" y="5975"/>
                    <a:pt x="402" y="5975"/>
                  </a:cubicBezTo>
                  <a:cubicBezTo>
                    <a:pt x="587" y="5975"/>
                    <a:pt x="780" y="5835"/>
                    <a:pt x="860" y="5594"/>
                  </a:cubicBezTo>
                  <a:cubicBezTo>
                    <a:pt x="996" y="5179"/>
                    <a:pt x="638" y="5108"/>
                    <a:pt x="1209" y="4765"/>
                  </a:cubicBezTo>
                  <a:cubicBezTo>
                    <a:pt x="1272" y="4728"/>
                    <a:pt x="1421" y="4769"/>
                    <a:pt x="1486" y="4692"/>
                  </a:cubicBezTo>
                  <a:cubicBezTo>
                    <a:pt x="1680" y="4463"/>
                    <a:pt x="1640" y="4277"/>
                    <a:pt x="1754" y="4031"/>
                  </a:cubicBezTo>
                  <a:cubicBezTo>
                    <a:pt x="1910" y="3692"/>
                    <a:pt x="2033" y="3640"/>
                    <a:pt x="2170" y="3640"/>
                  </a:cubicBezTo>
                  <a:cubicBezTo>
                    <a:pt x="2231" y="3640"/>
                    <a:pt x="2295" y="3651"/>
                    <a:pt x="2365" y="3651"/>
                  </a:cubicBezTo>
                  <a:cubicBezTo>
                    <a:pt x="2457" y="3651"/>
                    <a:pt x="2561" y="3634"/>
                    <a:pt x="2687" y="3555"/>
                  </a:cubicBezTo>
                  <a:cubicBezTo>
                    <a:pt x="2898" y="3423"/>
                    <a:pt x="3014" y="3132"/>
                    <a:pt x="3152" y="2941"/>
                  </a:cubicBezTo>
                  <a:cubicBezTo>
                    <a:pt x="3445" y="2535"/>
                    <a:pt x="3786" y="2181"/>
                    <a:pt x="4193" y="1892"/>
                  </a:cubicBezTo>
                  <a:cubicBezTo>
                    <a:pt x="4918" y="1375"/>
                    <a:pt x="5913" y="1101"/>
                    <a:pt x="6227" y="184"/>
                  </a:cubicBezTo>
                  <a:cubicBezTo>
                    <a:pt x="6262" y="80"/>
                    <a:pt x="6169" y="1"/>
                    <a:pt x="6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2326400" y="285075"/>
              <a:ext cx="343625" cy="141425"/>
            </a:xfrm>
            <a:custGeom>
              <a:avLst/>
              <a:gdLst/>
              <a:ahLst/>
              <a:cxnLst/>
              <a:rect l="l" t="t" r="r" b="b"/>
              <a:pathLst>
                <a:path w="13745" h="5657" extrusionOk="0">
                  <a:moveTo>
                    <a:pt x="13507" y="1"/>
                  </a:moveTo>
                  <a:cubicBezTo>
                    <a:pt x="13482" y="1"/>
                    <a:pt x="13455" y="7"/>
                    <a:pt x="13428" y="22"/>
                  </a:cubicBezTo>
                  <a:cubicBezTo>
                    <a:pt x="13191" y="151"/>
                    <a:pt x="12949" y="184"/>
                    <a:pt x="12703" y="184"/>
                  </a:cubicBezTo>
                  <a:cubicBezTo>
                    <a:pt x="12433" y="184"/>
                    <a:pt x="12158" y="144"/>
                    <a:pt x="11881" y="144"/>
                  </a:cubicBezTo>
                  <a:cubicBezTo>
                    <a:pt x="11794" y="144"/>
                    <a:pt x="11706" y="148"/>
                    <a:pt x="11618" y="159"/>
                  </a:cubicBezTo>
                  <a:cubicBezTo>
                    <a:pt x="11179" y="212"/>
                    <a:pt x="10806" y="681"/>
                    <a:pt x="10397" y="681"/>
                  </a:cubicBezTo>
                  <a:cubicBezTo>
                    <a:pt x="10352" y="681"/>
                    <a:pt x="10307" y="675"/>
                    <a:pt x="10262" y="663"/>
                  </a:cubicBezTo>
                  <a:cubicBezTo>
                    <a:pt x="9938" y="574"/>
                    <a:pt x="9741" y="312"/>
                    <a:pt x="9397" y="312"/>
                  </a:cubicBezTo>
                  <a:cubicBezTo>
                    <a:pt x="9367" y="312"/>
                    <a:pt x="9337" y="314"/>
                    <a:pt x="9306" y="318"/>
                  </a:cubicBezTo>
                  <a:cubicBezTo>
                    <a:pt x="8961" y="361"/>
                    <a:pt x="8732" y="603"/>
                    <a:pt x="8631" y="905"/>
                  </a:cubicBezTo>
                  <a:cubicBezTo>
                    <a:pt x="8498" y="860"/>
                    <a:pt x="8363" y="836"/>
                    <a:pt x="8230" y="836"/>
                  </a:cubicBezTo>
                  <a:cubicBezTo>
                    <a:pt x="8012" y="836"/>
                    <a:pt x="7796" y="901"/>
                    <a:pt x="7594" y="1047"/>
                  </a:cubicBezTo>
                  <a:cubicBezTo>
                    <a:pt x="7505" y="1112"/>
                    <a:pt x="7444" y="1212"/>
                    <a:pt x="7357" y="1276"/>
                  </a:cubicBezTo>
                  <a:cubicBezTo>
                    <a:pt x="7068" y="1485"/>
                    <a:pt x="6697" y="1522"/>
                    <a:pt x="6355" y="1604"/>
                  </a:cubicBezTo>
                  <a:cubicBezTo>
                    <a:pt x="6116" y="1664"/>
                    <a:pt x="5939" y="1716"/>
                    <a:pt x="5734" y="1865"/>
                  </a:cubicBezTo>
                  <a:cubicBezTo>
                    <a:pt x="5542" y="2004"/>
                    <a:pt x="5392" y="2190"/>
                    <a:pt x="5233" y="2361"/>
                  </a:cubicBezTo>
                  <a:cubicBezTo>
                    <a:pt x="5129" y="2472"/>
                    <a:pt x="5034" y="2601"/>
                    <a:pt x="4915" y="2697"/>
                  </a:cubicBezTo>
                  <a:cubicBezTo>
                    <a:pt x="4754" y="2826"/>
                    <a:pt x="4639" y="2866"/>
                    <a:pt x="4514" y="2866"/>
                  </a:cubicBezTo>
                  <a:cubicBezTo>
                    <a:pt x="4392" y="2866"/>
                    <a:pt x="4260" y="2828"/>
                    <a:pt x="4066" y="2798"/>
                  </a:cubicBezTo>
                  <a:cubicBezTo>
                    <a:pt x="3978" y="2785"/>
                    <a:pt x="3907" y="2778"/>
                    <a:pt x="3847" y="2778"/>
                  </a:cubicBezTo>
                  <a:cubicBezTo>
                    <a:pt x="3628" y="2778"/>
                    <a:pt x="3555" y="2874"/>
                    <a:pt x="3384" y="3121"/>
                  </a:cubicBezTo>
                  <a:cubicBezTo>
                    <a:pt x="3193" y="3397"/>
                    <a:pt x="3557" y="3570"/>
                    <a:pt x="2828" y="3661"/>
                  </a:cubicBezTo>
                  <a:cubicBezTo>
                    <a:pt x="2815" y="3663"/>
                    <a:pt x="2801" y="3664"/>
                    <a:pt x="2786" y="3664"/>
                  </a:cubicBezTo>
                  <a:cubicBezTo>
                    <a:pt x="2662" y="3664"/>
                    <a:pt x="2513" y="3602"/>
                    <a:pt x="2396" y="3581"/>
                  </a:cubicBezTo>
                  <a:cubicBezTo>
                    <a:pt x="2260" y="3559"/>
                    <a:pt x="2117" y="3523"/>
                    <a:pt x="1976" y="3523"/>
                  </a:cubicBezTo>
                  <a:cubicBezTo>
                    <a:pt x="1937" y="3523"/>
                    <a:pt x="1898" y="3526"/>
                    <a:pt x="1860" y="3533"/>
                  </a:cubicBezTo>
                  <a:cubicBezTo>
                    <a:pt x="1458" y="3602"/>
                    <a:pt x="1441" y="3850"/>
                    <a:pt x="1307" y="4169"/>
                  </a:cubicBezTo>
                  <a:cubicBezTo>
                    <a:pt x="1199" y="4426"/>
                    <a:pt x="1306" y="4545"/>
                    <a:pt x="950" y="4578"/>
                  </a:cubicBezTo>
                  <a:cubicBezTo>
                    <a:pt x="944" y="4578"/>
                    <a:pt x="938" y="4579"/>
                    <a:pt x="933" y="4579"/>
                  </a:cubicBezTo>
                  <a:cubicBezTo>
                    <a:pt x="852" y="4579"/>
                    <a:pt x="786" y="4525"/>
                    <a:pt x="691" y="4525"/>
                  </a:cubicBezTo>
                  <a:cubicBezTo>
                    <a:pt x="682" y="4525"/>
                    <a:pt x="674" y="4526"/>
                    <a:pt x="665" y="4527"/>
                  </a:cubicBezTo>
                  <a:cubicBezTo>
                    <a:pt x="521" y="4543"/>
                    <a:pt x="386" y="4616"/>
                    <a:pt x="283" y="4713"/>
                  </a:cubicBezTo>
                  <a:cubicBezTo>
                    <a:pt x="20" y="4965"/>
                    <a:pt x="1" y="5319"/>
                    <a:pt x="195" y="5604"/>
                  </a:cubicBezTo>
                  <a:cubicBezTo>
                    <a:pt x="221" y="5641"/>
                    <a:pt x="257" y="5657"/>
                    <a:pt x="292" y="5657"/>
                  </a:cubicBezTo>
                  <a:cubicBezTo>
                    <a:pt x="371" y="5657"/>
                    <a:pt x="447" y="5579"/>
                    <a:pt x="394" y="5491"/>
                  </a:cubicBezTo>
                  <a:cubicBezTo>
                    <a:pt x="99" y="4998"/>
                    <a:pt x="1283" y="4989"/>
                    <a:pt x="1475" y="4740"/>
                  </a:cubicBezTo>
                  <a:cubicBezTo>
                    <a:pt x="1755" y="4376"/>
                    <a:pt x="1568" y="3884"/>
                    <a:pt x="2184" y="3884"/>
                  </a:cubicBezTo>
                  <a:cubicBezTo>
                    <a:pt x="2222" y="3884"/>
                    <a:pt x="2262" y="3886"/>
                    <a:pt x="2306" y="3890"/>
                  </a:cubicBezTo>
                  <a:cubicBezTo>
                    <a:pt x="2518" y="3907"/>
                    <a:pt x="2730" y="3988"/>
                    <a:pt x="2944" y="3988"/>
                  </a:cubicBezTo>
                  <a:cubicBezTo>
                    <a:pt x="3012" y="3988"/>
                    <a:pt x="3080" y="3980"/>
                    <a:pt x="3149" y="3959"/>
                  </a:cubicBezTo>
                  <a:cubicBezTo>
                    <a:pt x="3429" y="3872"/>
                    <a:pt x="3430" y="3692"/>
                    <a:pt x="3592" y="3503"/>
                  </a:cubicBezTo>
                  <a:cubicBezTo>
                    <a:pt x="3619" y="3430"/>
                    <a:pt x="3644" y="3355"/>
                    <a:pt x="3664" y="3278"/>
                  </a:cubicBezTo>
                  <a:cubicBezTo>
                    <a:pt x="3781" y="3170"/>
                    <a:pt x="3898" y="3115"/>
                    <a:pt x="4015" y="3115"/>
                  </a:cubicBezTo>
                  <a:cubicBezTo>
                    <a:pt x="4094" y="3115"/>
                    <a:pt x="4173" y="3140"/>
                    <a:pt x="4252" y="3190"/>
                  </a:cubicBezTo>
                  <a:cubicBezTo>
                    <a:pt x="4365" y="3190"/>
                    <a:pt x="4438" y="3214"/>
                    <a:pt x="4531" y="3214"/>
                  </a:cubicBezTo>
                  <a:cubicBezTo>
                    <a:pt x="4567" y="3214"/>
                    <a:pt x="4605" y="3211"/>
                    <a:pt x="4650" y="3201"/>
                  </a:cubicBezTo>
                  <a:cubicBezTo>
                    <a:pt x="4956" y="3132"/>
                    <a:pt x="5185" y="2874"/>
                    <a:pt x="5391" y="2659"/>
                  </a:cubicBezTo>
                  <a:cubicBezTo>
                    <a:pt x="5591" y="2449"/>
                    <a:pt x="5783" y="2182"/>
                    <a:pt x="6045" y="2046"/>
                  </a:cubicBezTo>
                  <a:cubicBezTo>
                    <a:pt x="6293" y="1918"/>
                    <a:pt x="6609" y="1950"/>
                    <a:pt x="6869" y="1887"/>
                  </a:cubicBezTo>
                  <a:cubicBezTo>
                    <a:pt x="7397" y="1758"/>
                    <a:pt x="7806" y="1188"/>
                    <a:pt x="8323" y="1188"/>
                  </a:cubicBezTo>
                  <a:cubicBezTo>
                    <a:pt x="8431" y="1188"/>
                    <a:pt x="8542" y="1212"/>
                    <a:pt x="8661" y="1270"/>
                  </a:cubicBezTo>
                  <a:cubicBezTo>
                    <a:pt x="8686" y="1282"/>
                    <a:pt x="8716" y="1288"/>
                    <a:pt x="8746" y="1288"/>
                  </a:cubicBezTo>
                  <a:cubicBezTo>
                    <a:pt x="8818" y="1288"/>
                    <a:pt x="8892" y="1253"/>
                    <a:pt x="8904" y="1173"/>
                  </a:cubicBezTo>
                  <a:cubicBezTo>
                    <a:pt x="8967" y="770"/>
                    <a:pt x="9134" y="640"/>
                    <a:pt x="9342" y="640"/>
                  </a:cubicBezTo>
                  <a:cubicBezTo>
                    <a:pt x="9716" y="640"/>
                    <a:pt x="10221" y="1060"/>
                    <a:pt x="10482" y="1077"/>
                  </a:cubicBezTo>
                  <a:cubicBezTo>
                    <a:pt x="10498" y="1078"/>
                    <a:pt x="10514" y="1078"/>
                    <a:pt x="10528" y="1078"/>
                  </a:cubicBezTo>
                  <a:cubicBezTo>
                    <a:pt x="10786" y="1078"/>
                    <a:pt x="10859" y="925"/>
                    <a:pt x="11068" y="777"/>
                  </a:cubicBezTo>
                  <a:cubicBezTo>
                    <a:pt x="11401" y="538"/>
                    <a:pt x="11671" y="486"/>
                    <a:pt x="11971" y="486"/>
                  </a:cubicBezTo>
                  <a:cubicBezTo>
                    <a:pt x="12162" y="486"/>
                    <a:pt x="12366" y="507"/>
                    <a:pt x="12605" y="514"/>
                  </a:cubicBezTo>
                  <a:cubicBezTo>
                    <a:pt x="12643" y="515"/>
                    <a:pt x="12681" y="516"/>
                    <a:pt x="12718" y="516"/>
                  </a:cubicBezTo>
                  <a:cubicBezTo>
                    <a:pt x="13031" y="516"/>
                    <a:pt x="13307" y="471"/>
                    <a:pt x="13590" y="306"/>
                  </a:cubicBezTo>
                  <a:cubicBezTo>
                    <a:pt x="13744" y="216"/>
                    <a:pt x="13652" y="1"/>
                    <a:pt x="13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1649300" y="238125"/>
              <a:ext cx="1454400" cy="714625"/>
            </a:xfrm>
            <a:custGeom>
              <a:avLst/>
              <a:gdLst/>
              <a:ahLst/>
              <a:cxnLst/>
              <a:rect l="l" t="t" r="r" b="b"/>
              <a:pathLst>
                <a:path w="58176" h="28585" extrusionOk="0">
                  <a:moveTo>
                    <a:pt x="53018" y="6175"/>
                  </a:moveTo>
                  <a:lnTo>
                    <a:pt x="53018" y="6175"/>
                  </a:lnTo>
                  <a:cubicBezTo>
                    <a:pt x="53035" y="6192"/>
                    <a:pt x="53057" y="6203"/>
                    <a:pt x="53077" y="6214"/>
                  </a:cubicBezTo>
                  <a:cubicBezTo>
                    <a:pt x="53104" y="6323"/>
                    <a:pt x="53133" y="6432"/>
                    <a:pt x="53161" y="6540"/>
                  </a:cubicBezTo>
                  <a:cubicBezTo>
                    <a:pt x="53142" y="6492"/>
                    <a:pt x="53123" y="6445"/>
                    <a:pt x="53106" y="6398"/>
                  </a:cubicBezTo>
                  <a:lnTo>
                    <a:pt x="53018" y="6175"/>
                  </a:lnTo>
                  <a:close/>
                  <a:moveTo>
                    <a:pt x="24172" y="21354"/>
                  </a:moveTo>
                  <a:cubicBezTo>
                    <a:pt x="24202" y="21356"/>
                    <a:pt x="24230" y="21356"/>
                    <a:pt x="24260" y="21357"/>
                  </a:cubicBezTo>
                  <a:cubicBezTo>
                    <a:pt x="24107" y="21397"/>
                    <a:pt x="23954" y="21439"/>
                    <a:pt x="23803" y="21481"/>
                  </a:cubicBezTo>
                  <a:cubicBezTo>
                    <a:pt x="23809" y="21445"/>
                    <a:pt x="23808" y="21411"/>
                    <a:pt x="23801" y="21377"/>
                  </a:cubicBezTo>
                  <a:cubicBezTo>
                    <a:pt x="23926" y="21369"/>
                    <a:pt x="24049" y="21362"/>
                    <a:pt x="24172" y="21354"/>
                  </a:cubicBezTo>
                  <a:close/>
                  <a:moveTo>
                    <a:pt x="17331" y="22094"/>
                  </a:moveTo>
                  <a:cubicBezTo>
                    <a:pt x="17352" y="22106"/>
                    <a:pt x="17375" y="22117"/>
                    <a:pt x="17400" y="22125"/>
                  </a:cubicBezTo>
                  <a:cubicBezTo>
                    <a:pt x="17285" y="22164"/>
                    <a:pt x="17170" y="22203"/>
                    <a:pt x="17055" y="22245"/>
                  </a:cubicBezTo>
                  <a:cubicBezTo>
                    <a:pt x="17147" y="22194"/>
                    <a:pt x="17239" y="22144"/>
                    <a:pt x="17331" y="22094"/>
                  </a:cubicBezTo>
                  <a:close/>
                  <a:moveTo>
                    <a:pt x="12852" y="0"/>
                  </a:moveTo>
                  <a:cubicBezTo>
                    <a:pt x="12899" y="158"/>
                    <a:pt x="12946" y="315"/>
                    <a:pt x="12992" y="472"/>
                  </a:cubicBezTo>
                  <a:cubicBezTo>
                    <a:pt x="13637" y="2694"/>
                    <a:pt x="14276" y="4918"/>
                    <a:pt x="14906" y="7144"/>
                  </a:cubicBezTo>
                  <a:cubicBezTo>
                    <a:pt x="16149" y="11532"/>
                    <a:pt x="17366" y="15927"/>
                    <a:pt x="18554" y="20329"/>
                  </a:cubicBezTo>
                  <a:cubicBezTo>
                    <a:pt x="18534" y="20318"/>
                    <a:pt x="18512" y="20314"/>
                    <a:pt x="18489" y="20314"/>
                  </a:cubicBezTo>
                  <a:cubicBezTo>
                    <a:pt x="18478" y="20314"/>
                    <a:pt x="18466" y="20315"/>
                    <a:pt x="18454" y="20317"/>
                  </a:cubicBezTo>
                  <a:cubicBezTo>
                    <a:pt x="14479" y="16913"/>
                    <a:pt x="9274" y="15550"/>
                    <a:pt x="4117" y="15477"/>
                  </a:cubicBezTo>
                  <a:cubicBezTo>
                    <a:pt x="3953" y="15475"/>
                    <a:pt x="3789" y="15473"/>
                    <a:pt x="3625" y="15473"/>
                  </a:cubicBezTo>
                  <a:cubicBezTo>
                    <a:pt x="2415" y="15473"/>
                    <a:pt x="1206" y="15538"/>
                    <a:pt x="2" y="15649"/>
                  </a:cubicBezTo>
                  <a:lnTo>
                    <a:pt x="2" y="16186"/>
                  </a:lnTo>
                  <a:cubicBezTo>
                    <a:pt x="1192" y="16077"/>
                    <a:pt x="2385" y="16010"/>
                    <a:pt x="3581" y="16010"/>
                  </a:cubicBezTo>
                  <a:cubicBezTo>
                    <a:pt x="3660" y="16010"/>
                    <a:pt x="3739" y="16011"/>
                    <a:pt x="3818" y="16011"/>
                  </a:cubicBezTo>
                  <a:cubicBezTo>
                    <a:pt x="8942" y="16046"/>
                    <a:pt x="14208" y="17381"/>
                    <a:pt x="18141" y="20807"/>
                  </a:cubicBezTo>
                  <a:cubicBezTo>
                    <a:pt x="18201" y="20859"/>
                    <a:pt x="18267" y="20881"/>
                    <a:pt x="18331" y="20881"/>
                  </a:cubicBezTo>
                  <a:cubicBezTo>
                    <a:pt x="18387" y="20881"/>
                    <a:pt x="18442" y="20864"/>
                    <a:pt x="18490" y="20836"/>
                  </a:cubicBezTo>
                  <a:cubicBezTo>
                    <a:pt x="18502" y="20844"/>
                    <a:pt x="18517" y="20848"/>
                    <a:pt x="18531" y="20854"/>
                  </a:cubicBezTo>
                  <a:cubicBezTo>
                    <a:pt x="18391" y="20903"/>
                    <a:pt x="18252" y="20955"/>
                    <a:pt x="18114" y="21011"/>
                  </a:cubicBezTo>
                  <a:cubicBezTo>
                    <a:pt x="18101" y="21007"/>
                    <a:pt x="18089" y="21003"/>
                    <a:pt x="18077" y="20997"/>
                  </a:cubicBezTo>
                  <a:cubicBezTo>
                    <a:pt x="18047" y="20971"/>
                    <a:pt x="18008" y="20955"/>
                    <a:pt x="17958" y="20954"/>
                  </a:cubicBezTo>
                  <a:cubicBezTo>
                    <a:pt x="13681" y="19403"/>
                    <a:pt x="9106" y="18653"/>
                    <a:pt x="4531" y="18653"/>
                  </a:cubicBezTo>
                  <a:cubicBezTo>
                    <a:pt x="3018" y="18653"/>
                    <a:pt x="1505" y="18735"/>
                    <a:pt x="2" y="18897"/>
                  </a:cubicBezTo>
                  <a:lnTo>
                    <a:pt x="2" y="19341"/>
                  </a:lnTo>
                  <a:cubicBezTo>
                    <a:pt x="641" y="19273"/>
                    <a:pt x="1282" y="19219"/>
                    <a:pt x="1923" y="19181"/>
                  </a:cubicBezTo>
                  <a:cubicBezTo>
                    <a:pt x="2709" y="19134"/>
                    <a:pt x="3494" y="19111"/>
                    <a:pt x="4278" y="19111"/>
                  </a:cubicBezTo>
                  <a:cubicBezTo>
                    <a:pt x="8452" y="19111"/>
                    <a:pt x="12578" y="19765"/>
                    <a:pt x="16575" y="20986"/>
                  </a:cubicBezTo>
                  <a:cubicBezTo>
                    <a:pt x="11056" y="21109"/>
                    <a:pt x="5502" y="21158"/>
                    <a:pt x="2" y="21596"/>
                  </a:cubicBezTo>
                  <a:lnTo>
                    <a:pt x="2" y="21983"/>
                  </a:lnTo>
                  <a:cubicBezTo>
                    <a:pt x="117" y="21974"/>
                    <a:pt x="234" y="21964"/>
                    <a:pt x="350" y="21955"/>
                  </a:cubicBezTo>
                  <a:cubicBezTo>
                    <a:pt x="5864" y="21562"/>
                    <a:pt x="11412" y="21548"/>
                    <a:pt x="16937" y="21385"/>
                  </a:cubicBezTo>
                  <a:lnTo>
                    <a:pt x="16937" y="21385"/>
                  </a:lnTo>
                  <a:cubicBezTo>
                    <a:pt x="16446" y="21591"/>
                    <a:pt x="15981" y="21875"/>
                    <a:pt x="15594" y="22210"/>
                  </a:cubicBezTo>
                  <a:cubicBezTo>
                    <a:pt x="13345" y="22408"/>
                    <a:pt x="11090" y="22796"/>
                    <a:pt x="8867" y="23132"/>
                  </a:cubicBezTo>
                  <a:cubicBezTo>
                    <a:pt x="6143" y="23545"/>
                    <a:pt x="3429" y="24030"/>
                    <a:pt x="727" y="24567"/>
                  </a:cubicBezTo>
                  <a:cubicBezTo>
                    <a:pt x="485" y="24615"/>
                    <a:pt x="243" y="24665"/>
                    <a:pt x="1" y="24715"/>
                  </a:cubicBezTo>
                  <a:lnTo>
                    <a:pt x="1" y="25012"/>
                  </a:lnTo>
                  <a:cubicBezTo>
                    <a:pt x="217" y="24969"/>
                    <a:pt x="434" y="24924"/>
                    <a:pt x="650" y="24882"/>
                  </a:cubicBezTo>
                  <a:cubicBezTo>
                    <a:pt x="3306" y="24367"/>
                    <a:pt x="5973" y="23913"/>
                    <a:pt x="8646" y="23498"/>
                  </a:cubicBezTo>
                  <a:cubicBezTo>
                    <a:pt x="10239" y="23250"/>
                    <a:pt x="11844" y="23065"/>
                    <a:pt x="13447" y="22861"/>
                  </a:cubicBezTo>
                  <a:lnTo>
                    <a:pt x="13447" y="22861"/>
                  </a:lnTo>
                  <a:cubicBezTo>
                    <a:pt x="11774" y="23162"/>
                    <a:pt x="10105" y="23545"/>
                    <a:pt x="8457" y="23861"/>
                  </a:cubicBezTo>
                  <a:cubicBezTo>
                    <a:pt x="5775" y="24378"/>
                    <a:pt x="3100" y="24922"/>
                    <a:pt x="438" y="25523"/>
                  </a:cubicBezTo>
                  <a:cubicBezTo>
                    <a:pt x="292" y="25557"/>
                    <a:pt x="147" y="25592"/>
                    <a:pt x="1" y="25625"/>
                  </a:cubicBezTo>
                  <a:lnTo>
                    <a:pt x="1" y="25895"/>
                  </a:lnTo>
                  <a:cubicBezTo>
                    <a:pt x="169" y="25857"/>
                    <a:pt x="335" y="25818"/>
                    <a:pt x="503" y="25780"/>
                  </a:cubicBezTo>
                  <a:cubicBezTo>
                    <a:pt x="3065" y="25200"/>
                    <a:pt x="5640" y="24675"/>
                    <a:pt x="8219" y="24178"/>
                  </a:cubicBezTo>
                  <a:cubicBezTo>
                    <a:pt x="9337" y="23961"/>
                    <a:pt x="10457" y="23752"/>
                    <a:pt x="11577" y="23544"/>
                  </a:cubicBezTo>
                  <a:lnTo>
                    <a:pt x="11577" y="23544"/>
                  </a:lnTo>
                  <a:cubicBezTo>
                    <a:pt x="9925" y="23974"/>
                    <a:pt x="8274" y="24405"/>
                    <a:pt x="6624" y="24843"/>
                  </a:cubicBezTo>
                  <a:cubicBezTo>
                    <a:pt x="6597" y="24828"/>
                    <a:pt x="6565" y="24820"/>
                    <a:pt x="6531" y="24820"/>
                  </a:cubicBezTo>
                  <a:cubicBezTo>
                    <a:pt x="6505" y="24820"/>
                    <a:pt x="6478" y="24825"/>
                    <a:pt x="6449" y="24835"/>
                  </a:cubicBezTo>
                  <a:cubicBezTo>
                    <a:pt x="6190" y="24924"/>
                    <a:pt x="5931" y="25009"/>
                    <a:pt x="5671" y="25096"/>
                  </a:cubicBezTo>
                  <a:cubicBezTo>
                    <a:pt x="3779" y="25600"/>
                    <a:pt x="1889" y="26114"/>
                    <a:pt x="1" y="26636"/>
                  </a:cubicBezTo>
                  <a:lnTo>
                    <a:pt x="1" y="28585"/>
                  </a:lnTo>
                  <a:cubicBezTo>
                    <a:pt x="4804" y="27134"/>
                    <a:pt x="9609" y="25690"/>
                    <a:pt x="14412" y="24241"/>
                  </a:cubicBezTo>
                  <a:cubicBezTo>
                    <a:pt x="15428" y="25550"/>
                    <a:pt x="16779" y="26095"/>
                    <a:pt x="18276" y="26095"/>
                  </a:cubicBezTo>
                  <a:cubicBezTo>
                    <a:pt x="18855" y="26095"/>
                    <a:pt x="19456" y="26013"/>
                    <a:pt x="20068" y="25863"/>
                  </a:cubicBezTo>
                  <a:lnTo>
                    <a:pt x="20068" y="25861"/>
                  </a:lnTo>
                  <a:cubicBezTo>
                    <a:pt x="22054" y="25372"/>
                    <a:pt x="23599" y="23833"/>
                    <a:pt x="23988" y="21809"/>
                  </a:cubicBezTo>
                  <a:cubicBezTo>
                    <a:pt x="23988" y="21803"/>
                    <a:pt x="23988" y="21799"/>
                    <a:pt x="23988" y="21795"/>
                  </a:cubicBezTo>
                  <a:cubicBezTo>
                    <a:pt x="26778" y="21473"/>
                    <a:pt x="29550" y="20774"/>
                    <a:pt x="32303" y="20239"/>
                  </a:cubicBezTo>
                  <a:cubicBezTo>
                    <a:pt x="35189" y="19677"/>
                    <a:pt x="38076" y="19116"/>
                    <a:pt x="40963" y="18555"/>
                  </a:cubicBezTo>
                  <a:cubicBezTo>
                    <a:pt x="43850" y="17994"/>
                    <a:pt x="46738" y="17433"/>
                    <a:pt x="49623" y="16871"/>
                  </a:cubicBezTo>
                  <a:cubicBezTo>
                    <a:pt x="52402" y="16330"/>
                    <a:pt x="55260" y="15927"/>
                    <a:pt x="57891" y="14840"/>
                  </a:cubicBezTo>
                  <a:cubicBezTo>
                    <a:pt x="58013" y="14790"/>
                    <a:pt x="58044" y="14687"/>
                    <a:pt x="58018" y="14590"/>
                  </a:cubicBezTo>
                  <a:cubicBezTo>
                    <a:pt x="58109" y="14562"/>
                    <a:pt x="58175" y="14480"/>
                    <a:pt x="58132" y="14363"/>
                  </a:cubicBezTo>
                  <a:cubicBezTo>
                    <a:pt x="56446" y="9750"/>
                    <a:pt x="54632" y="5179"/>
                    <a:pt x="52809" y="619"/>
                  </a:cubicBezTo>
                  <a:cubicBezTo>
                    <a:pt x="52727" y="414"/>
                    <a:pt x="52643" y="207"/>
                    <a:pt x="52559" y="0"/>
                  </a:cubicBezTo>
                  <a:lnTo>
                    <a:pt x="50210" y="0"/>
                  </a:lnTo>
                  <a:cubicBezTo>
                    <a:pt x="50229" y="49"/>
                    <a:pt x="50247" y="97"/>
                    <a:pt x="50266" y="146"/>
                  </a:cubicBezTo>
                  <a:cubicBezTo>
                    <a:pt x="51085" y="2262"/>
                    <a:pt x="51905" y="4379"/>
                    <a:pt x="52724" y="6495"/>
                  </a:cubicBezTo>
                  <a:cubicBezTo>
                    <a:pt x="53522" y="8555"/>
                    <a:pt x="54382" y="10605"/>
                    <a:pt x="54897" y="12758"/>
                  </a:cubicBezTo>
                  <a:cubicBezTo>
                    <a:pt x="54827" y="12768"/>
                    <a:pt x="54757" y="12779"/>
                    <a:pt x="54685" y="12790"/>
                  </a:cubicBezTo>
                  <a:cubicBezTo>
                    <a:pt x="54743" y="12771"/>
                    <a:pt x="54777" y="12691"/>
                    <a:pt x="54726" y="12635"/>
                  </a:cubicBezTo>
                  <a:cubicBezTo>
                    <a:pt x="53930" y="11741"/>
                    <a:pt x="52892" y="10996"/>
                    <a:pt x="52008" y="10184"/>
                  </a:cubicBezTo>
                  <a:cubicBezTo>
                    <a:pt x="51996" y="10173"/>
                    <a:pt x="51983" y="10169"/>
                    <a:pt x="51971" y="10169"/>
                  </a:cubicBezTo>
                  <a:cubicBezTo>
                    <a:pt x="51931" y="10169"/>
                    <a:pt x="51896" y="10219"/>
                    <a:pt x="51932" y="10260"/>
                  </a:cubicBezTo>
                  <a:cubicBezTo>
                    <a:pt x="52709" y="11147"/>
                    <a:pt x="53591" y="12168"/>
                    <a:pt x="54612" y="12781"/>
                  </a:cubicBezTo>
                  <a:cubicBezTo>
                    <a:pt x="54627" y="12790"/>
                    <a:pt x="54642" y="12793"/>
                    <a:pt x="54655" y="12793"/>
                  </a:cubicBezTo>
                  <a:cubicBezTo>
                    <a:pt x="54657" y="12793"/>
                    <a:pt x="54660" y="12793"/>
                    <a:pt x="54662" y="12793"/>
                  </a:cubicBezTo>
                  <a:lnTo>
                    <a:pt x="54662" y="12793"/>
                  </a:lnTo>
                  <a:cubicBezTo>
                    <a:pt x="52105" y="13189"/>
                    <a:pt x="49675" y="14075"/>
                    <a:pt x="47215" y="14858"/>
                  </a:cubicBezTo>
                  <a:cubicBezTo>
                    <a:pt x="46981" y="14932"/>
                    <a:pt x="46747" y="15005"/>
                    <a:pt x="46513" y="15075"/>
                  </a:cubicBezTo>
                  <a:cubicBezTo>
                    <a:pt x="45185" y="15368"/>
                    <a:pt x="43860" y="15668"/>
                    <a:pt x="42535" y="15971"/>
                  </a:cubicBezTo>
                  <a:cubicBezTo>
                    <a:pt x="40409" y="16459"/>
                    <a:pt x="38214" y="16866"/>
                    <a:pt x="36122" y="17526"/>
                  </a:cubicBezTo>
                  <a:cubicBezTo>
                    <a:pt x="31753" y="18379"/>
                    <a:pt x="27323" y="19200"/>
                    <a:pt x="23193" y="20824"/>
                  </a:cubicBezTo>
                  <a:cubicBezTo>
                    <a:pt x="23174" y="20792"/>
                    <a:pt x="23147" y="20765"/>
                    <a:pt x="23105" y="20747"/>
                  </a:cubicBezTo>
                  <a:cubicBezTo>
                    <a:pt x="23048" y="20721"/>
                    <a:pt x="22991" y="20700"/>
                    <a:pt x="22933" y="20678"/>
                  </a:cubicBezTo>
                  <a:cubicBezTo>
                    <a:pt x="25066" y="19560"/>
                    <a:pt x="27382" y="19012"/>
                    <a:pt x="29714" y="18414"/>
                  </a:cubicBezTo>
                  <a:cubicBezTo>
                    <a:pt x="32319" y="17746"/>
                    <a:pt x="34927" y="17078"/>
                    <a:pt x="37533" y="16410"/>
                  </a:cubicBezTo>
                  <a:cubicBezTo>
                    <a:pt x="42739" y="15075"/>
                    <a:pt x="48006" y="13875"/>
                    <a:pt x="53165" y="12370"/>
                  </a:cubicBezTo>
                  <a:cubicBezTo>
                    <a:pt x="53273" y="12337"/>
                    <a:pt x="53242" y="12183"/>
                    <a:pt x="53141" y="12183"/>
                  </a:cubicBezTo>
                  <a:cubicBezTo>
                    <a:pt x="53134" y="12183"/>
                    <a:pt x="53126" y="12184"/>
                    <a:pt x="53118" y="12186"/>
                  </a:cubicBezTo>
                  <a:cubicBezTo>
                    <a:pt x="47768" y="13358"/>
                    <a:pt x="42470" y="14858"/>
                    <a:pt x="37161" y="16206"/>
                  </a:cubicBezTo>
                  <a:cubicBezTo>
                    <a:pt x="34552" y="16869"/>
                    <a:pt x="31944" y="17531"/>
                    <a:pt x="29336" y="18194"/>
                  </a:cubicBezTo>
                  <a:cubicBezTo>
                    <a:pt x="27062" y="18773"/>
                    <a:pt x="24592" y="19238"/>
                    <a:pt x="22613" y="20564"/>
                  </a:cubicBezTo>
                  <a:cubicBezTo>
                    <a:pt x="22398" y="20498"/>
                    <a:pt x="22180" y="20445"/>
                    <a:pt x="21961" y="20410"/>
                  </a:cubicBezTo>
                  <a:cubicBezTo>
                    <a:pt x="24000" y="19282"/>
                    <a:pt x="26169" y="18467"/>
                    <a:pt x="28359" y="17669"/>
                  </a:cubicBezTo>
                  <a:cubicBezTo>
                    <a:pt x="30829" y="16769"/>
                    <a:pt x="33316" y="15915"/>
                    <a:pt x="35818" y="15108"/>
                  </a:cubicBezTo>
                  <a:cubicBezTo>
                    <a:pt x="38271" y="14317"/>
                    <a:pt x="40739" y="13569"/>
                    <a:pt x="43218" y="12866"/>
                  </a:cubicBezTo>
                  <a:cubicBezTo>
                    <a:pt x="45746" y="12149"/>
                    <a:pt x="48318" y="11574"/>
                    <a:pt x="50838" y="10831"/>
                  </a:cubicBezTo>
                  <a:cubicBezTo>
                    <a:pt x="51000" y="10782"/>
                    <a:pt x="50952" y="10556"/>
                    <a:pt x="50800" y="10556"/>
                  </a:cubicBezTo>
                  <a:cubicBezTo>
                    <a:pt x="50790" y="10556"/>
                    <a:pt x="50780" y="10557"/>
                    <a:pt x="50769" y="10559"/>
                  </a:cubicBezTo>
                  <a:cubicBezTo>
                    <a:pt x="48147" y="11066"/>
                    <a:pt x="45550" y="11846"/>
                    <a:pt x="42984" y="12572"/>
                  </a:cubicBezTo>
                  <a:cubicBezTo>
                    <a:pt x="40454" y="13288"/>
                    <a:pt x="37937" y="14050"/>
                    <a:pt x="35436" y="14860"/>
                  </a:cubicBezTo>
                  <a:cubicBezTo>
                    <a:pt x="32936" y="15672"/>
                    <a:pt x="30451" y="16529"/>
                    <a:pt x="27981" y="17433"/>
                  </a:cubicBezTo>
                  <a:cubicBezTo>
                    <a:pt x="25772" y="18241"/>
                    <a:pt x="23471" y="19015"/>
                    <a:pt x="21520" y="20359"/>
                  </a:cubicBezTo>
                  <a:cubicBezTo>
                    <a:pt x="21383" y="20349"/>
                    <a:pt x="21247" y="20344"/>
                    <a:pt x="21110" y="20344"/>
                  </a:cubicBezTo>
                  <a:cubicBezTo>
                    <a:pt x="21047" y="20344"/>
                    <a:pt x="20985" y="20345"/>
                    <a:pt x="20922" y="20347"/>
                  </a:cubicBezTo>
                  <a:cubicBezTo>
                    <a:pt x="22974" y="19153"/>
                    <a:pt x="24947" y="17823"/>
                    <a:pt x="27040" y="16697"/>
                  </a:cubicBezTo>
                  <a:cubicBezTo>
                    <a:pt x="29536" y="15354"/>
                    <a:pt x="32117" y="14201"/>
                    <a:pt x="34809" y="13307"/>
                  </a:cubicBezTo>
                  <a:cubicBezTo>
                    <a:pt x="40184" y="11522"/>
                    <a:pt x="45761" y="10352"/>
                    <a:pt x="51396" y="9784"/>
                  </a:cubicBezTo>
                  <a:cubicBezTo>
                    <a:pt x="51553" y="9768"/>
                    <a:pt x="51625" y="9620"/>
                    <a:pt x="51606" y="9500"/>
                  </a:cubicBezTo>
                  <a:cubicBezTo>
                    <a:pt x="51644" y="9463"/>
                    <a:pt x="51664" y="9411"/>
                    <a:pt x="51641" y="9343"/>
                  </a:cubicBezTo>
                  <a:cubicBezTo>
                    <a:pt x="50566" y="6218"/>
                    <a:pt x="49454" y="3106"/>
                    <a:pt x="48323" y="0"/>
                  </a:cubicBezTo>
                  <a:lnTo>
                    <a:pt x="47941" y="0"/>
                  </a:lnTo>
                  <a:cubicBezTo>
                    <a:pt x="49065" y="3116"/>
                    <a:pt x="50171" y="6237"/>
                    <a:pt x="51276" y="9358"/>
                  </a:cubicBezTo>
                  <a:cubicBezTo>
                    <a:pt x="45644" y="9934"/>
                    <a:pt x="40075" y="11096"/>
                    <a:pt x="34701" y="12883"/>
                  </a:cubicBezTo>
                  <a:cubicBezTo>
                    <a:pt x="32065" y="13760"/>
                    <a:pt x="29539" y="14874"/>
                    <a:pt x="27105" y="16209"/>
                  </a:cubicBezTo>
                  <a:cubicBezTo>
                    <a:pt x="24744" y="17504"/>
                    <a:pt x="22354" y="18867"/>
                    <a:pt x="20149" y="20427"/>
                  </a:cubicBezTo>
                  <a:cubicBezTo>
                    <a:pt x="21682" y="18655"/>
                    <a:pt x="23406" y="17201"/>
                    <a:pt x="25458" y="16007"/>
                  </a:cubicBezTo>
                  <a:cubicBezTo>
                    <a:pt x="27810" y="14639"/>
                    <a:pt x="30346" y="13557"/>
                    <a:pt x="32890" y="12602"/>
                  </a:cubicBezTo>
                  <a:cubicBezTo>
                    <a:pt x="38393" y="10537"/>
                    <a:pt x="44167" y="9240"/>
                    <a:pt x="50021" y="8736"/>
                  </a:cubicBezTo>
                  <a:cubicBezTo>
                    <a:pt x="50305" y="8711"/>
                    <a:pt x="50323" y="8274"/>
                    <a:pt x="50051" y="8274"/>
                  </a:cubicBezTo>
                  <a:cubicBezTo>
                    <a:pt x="50046" y="8274"/>
                    <a:pt x="50041" y="8274"/>
                    <a:pt x="50036" y="8275"/>
                  </a:cubicBezTo>
                  <a:cubicBezTo>
                    <a:pt x="50033" y="8269"/>
                    <a:pt x="50032" y="8263"/>
                    <a:pt x="50029" y="8256"/>
                  </a:cubicBezTo>
                  <a:cubicBezTo>
                    <a:pt x="48931" y="6195"/>
                    <a:pt x="48136" y="4007"/>
                    <a:pt x="47320" y="1823"/>
                  </a:cubicBezTo>
                  <a:cubicBezTo>
                    <a:pt x="47093" y="1216"/>
                    <a:pt x="46870" y="609"/>
                    <a:pt x="46646" y="0"/>
                  </a:cubicBezTo>
                  <a:lnTo>
                    <a:pt x="46237" y="0"/>
                  </a:lnTo>
                  <a:cubicBezTo>
                    <a:pt x="46509" y="736"/>
                    <a:pt x="46781" y="1471"/>
                    <a:pt x="47049" y="2208"/>
                  </a:cubicBezTo>
                  <a:cubicBezTo>
                    <a:pt x="47805" y="4281"/>
                    <a:pt x="48546" y="6373"/>
                    <a:pt x="49607" y="8315"/>
                  </a:cubicBezTo>
                  <a:cubicBezTo>
                    <a:pt x="43704" y="8864"/>
                    <a:pt x="37891" y="10198"/>
                    <a:pt x="32355" y="12324"/>
                  </a:cubicBezTo>
                  <a:cubicBezTo>
                    <a:pt x="29838" y="13289"/>
                    <a:pt x="27338" y="14376"/>
                    <a:pt x="25022" y="15765"/>
                  </a:cubicBezTo>
                  <a:cubicBezTo>
                    <a:pt x="22986" y="16986"/>
                    <a:pt x="20936" y="18522"/>
                    <a:pt x="19617" y="20535"/>
                  </a:cubicBezTo>
                  <a:cubicBezTo>
                    <a:pt x="19456" y="20574"/>
                    <a:pt x="19298" y="20620"/>
                    <a:pt x="19140" y="20670"/>
                  </a:cubicBezTo>
                  <a:cubicBezTo>
                    <a:pt x="19087" y="20683"/>
                    <a:pt x="19035" y="20698"/>
                    <a:pt x="18982" y="20712"/>
                  </a:cubicBezTo>
                  <a:cubicBezTo>
                    <a:pt x="19139" y="20504"/>
                    <a:pt x="19193" y="20153"/>
                    <a:pt x="19277" y="19953"/>
                  </a:cubicBezTo>
                  <a:cubicBezTo>
                    <a:pt x="19808" y="18690"/>
                    <a:pt x="20490" y="17487"/>
                    <a:pt x="21278" y="16367"/>
                  </a:cubicBezTo>
                  <a:cubicBezTo>
                    <a:pt x="22866" y="14113"/>
                    <a:pt x="24920" y="12196"/>
                    <a:pt x="27206" y="10666"/>
                  </a:cubicBezTo>
                  <a:cubicBezTo>
                    <a:pt x="32298" y="7262"/>
                    <a:pt x="38414" y="5878"/>
                    <a:pt x="44462" y="5596"/>
                  </a:cubicBezTo>
                  <a:cubicBezTo>
                    <a:pt x="44471" y="5596"/>
                    <a:pt x="44481" y="5593"/>
                    <a:pt x="44489" y="5592"/>
                  </a:cubicBezTo>
                  <a:cubicBezTo>
                    <a:pt x="44533" y="5608"/>
                    <a:pt x="44577" y="5615"/>
                    <a:pt x="44624" y="5615"/>
                  </a:cubicBezTo>
                  <a:cubicBezTo>
                    <a:pt x="44642" y="5615"/>
                    <a:pt x="44660" y="5614"/>
                    <a:pt x="44679" y="5612"/>
                  </a:cubicBezTo>
                  <a:cubicBezTo>
                    <a:pt x="44705" y="5611"/>
                    <a:pt x="44730" y="5609"/>
                    <a:pt x="44756" y="5609"/>
                  </a:cubicBezTo>
                  <a:cubicBezTo>
                    <a:pt x="44762" y="5609"/>
                    <a:pt x="44768" y="5609"/>
                    <a:pt x="44774" y="5609"/>
                  </a:cubicBezTo>
                  <a:cubicBezTo>
                    <a:pt x="44813" y="5634"/>
                    <a:pt x="44853" y="5659"/>
                    <a:pt x="44892" y="5685"/>
                  </a:cubicBezTo>
                  <a:cubicBezTo>
                    <a:pt x="44914" y="5699"/>
                    <a:pt x="44939" y="5706"/>
                    <a:pt x="44964" y="5706"/>
                  </a:cubicBezTo>
                  <a:cubicBezTo>
                    <a:pt x="45022" y="5706"/>
                    <a:pt x="45082" y="5672"/>
                    <a:pt x="45111" y="5623"/>
                  </a:cubicBezTo>
                  <a:cubicBezTo>
                    <a:pt x="45127" y="5626"/>
                    <a:pt x="45144" y="5628"/>
                    <a:pt x="45160" y="5628"/>
                  </a:cubicBezTo>
                  <a:cubicBezTo>
                    <a:pt x="45273" y="5628"/>
                    <a:pt x="45380" y="5544"/>
                    <a:pt x="45334" y="5402"/>
                  </a:cubicBezTo>
                  <a:cubicBezTo>
                    <a:pt x="44746" y="3593"/>
                    <a:pt x="44113" y="1795"/>
                    <a:pt x="43466" y="1"/>
                  </a:cubicBezTo>
                  <a:lnTo>
                    <a:pt x="42907" y="1"/>
                  </a:lnTo>
                  <a:cubicBezTo>
                    <a:pt x="43521" y="1734"/>
                    <a:pt x="44155" y="3459"/>
                    <a:pt x="44834" y="5163"/>
                  </a:cubicBezTo>
                  <a:cubicBezTo>
                    <a:pt x="44767" y="5152"/>
                    <a:pt x="44700" y="5141"/>
                    <a:pt x="44633" y="5131"/>
                  </a:cubicBezTo>
                  <a:cubicBezTo>
                    <a:pt x="44597" y="5101"/>
                    <a:pt x="44550" y="5080"/>
                    <a:pt x="44488" y="5080"/>
                  </a:cubicBezTo>
                  <a:cubicBezTo>
                    <a:pt x="44482" y="5080"/>
                    <a:pt x="44477" y="5080"/>
                    <a:pt x="44471" y="5081"/>
                  </a:cubicBezTo>
                  <a:cubicBezTo>
                    <a:pt x="38801" y="5351"/>
                    <a:pt x="33073" y="6556"/>
                    <a:pt x="28148" y="9484"/>
                  </a:cubicBezTo>
                  <a:cubicBezTo>
                    <a:pt x="26014" y="10752"/>
                    <a:pt x="24047" y="12325"/>
                    <a:pt x="22396" y="14182"/>
                  </a:cubicBezTo>
                  <a:cubicBezTo>
                    <a:pt x="21596" y="15082"/>
                    <a:pt x="20867" y="16049"/>
                    <a:pt x="20231" y="17074"/>
                  </a:cubicBezTo>
                  <a:cubicBezTo>
                    <a:pt x="19886" y="17631"/>
                    <a:pt x="19566" y="18205"/>
                    <a:pt x="19282" y="18796"/>
                  </a:cubicBezTo>
                  <a:cubicBezTo>
                    <a:pt x="19214" y="18935"/>
                    <a:pt x="19006" y="19299"/>
                    <a:pt x="18840" y="19650"/>
                  </a:cubicBezTo>
                  <a:cubicBezTo>
                    <a:pt x="17689" y="15386"/>
                    <a:pt x="16514" y="11131"/>
                    <a:pt x="15305" y="6883"/>
                  </a:cubicBezTo>
                  <a:cubicBezTo>
                    <a:pt x="14686" y="4707"/>
                    <a:pt x="14058" y="2533"/>
                    <a:pt x="13425" y="361"/>
                  </a:cubicBezTo>
                  <a:cubicBezTo>
                    <a:pt x="13390" y="242"/>
                    <a:pt x="13356" y="120"/>
                    <a:pt x="13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51"/>
          <p:cNvGrpSpPr/>
          <p:nvPr/>
        </p:nvGrpSpPr>
        <p:grpSpPr>
          <a:xfrm>
            <a:off x="7250704" y="3047610"/>
            <a:ext cx="1389183" cy="1695115"/>
            <a:chOff x="4898050" y="2676575"/>
            <a:chExt cx="745150" cy="909250"/>
          </a:xfrm>
        </p:grpSpPr>
        <p:grpSp>
          <p:nvGrpSpPr>
            <p:cNvPr id="2781" name="Google Shape;2781;p51"/>
            <p:cNvGrpSpPr/>
            <p:nvPr/>
          </p:nvGrpSpPr>
          <p:grpSpPr>
            <a:xfrm>
              <a:off x="4930700" y="2687775"/>
              <a:ext cx="712500" cy="872925"/>
              <a:chOff x="4930700" y="2687775"/>
              <a:chExt cx="712500" cy="872925"/>
            </a:xfrm>
          </p:grpSpPr>
          <p:sp>
            <p:nvSpPr>
              <p:cNvPr id="2782" name="Google Shape;2782;p51"/>
              <p:cNvSpPr/>
              <p:nvPr/>
            </p:nvSpPr>
            <p:spPr>
              <a:xfrm>
                <a:off x="5016225" y="2707575"/>
                <a:ext cx="626975" cy="611075"/>
              </a:xfrm>
              <a:custGeom>
                <a:avLst/>
                <a:gdLst/>
                <a:ahLst/>
                <a:cxnLst/>
                <a:rect l="l" t="t" r="r" b="b"/>
                <a:pathLst>
                  <a:path w="25079" h="24443" extrusionOk="0">
                    <a:moveTo>
                      <a:pt x="20535" y="1"/>
                    </a:moveTo>
                    <a:lnTo>
                      <a:pt x="19741" y="66"/>
                    </a:lnTo>
                    <a:lnTo>
                      <a:pt x="253" y="7363"/>
                    </a:lnTo>
                    <a:lnTo>
                      <a:pt x="0" y="7697"/>
                    </a:lnTo>
                    <a:lnTo>
                      <a:pt x="25079" y="24442"/>
                    </a:lnTo>
                    <a:lnTo>
                      <a:pt x="25079" y="2806"/>
                    </a:lnTo>
                    <a:lnTo>
                      <a:pt x="21020" y="244"/>
                    </a:lnTo>
                    <a:lnTo>
                      <a:pt x="20535" y="142"/>
                    </a:lnTo>
                    <a:lnTo>
                      <a:pt x="205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4966725" y="2931150"/>
                <a:ext cx="676475" cy="471950"/>
              </a:xfrm>
              <a:custGeom>
                <a:avLst/>
                <a:gdLst/>
                <a:ahLst/>
                <a:cxnLst/>
                <a:rect l="l" t="t" r="r" b="b"/>
                <a:pathLst>
                  <a:path w="27059" h="18878" extrusionOk="0">
                    <a:moveTo>
                      <a:pt x="3243" y="1"/>
                    </a:moveTo>
                    <a:cubicBezTo>
                      <a:pt x="2723" y="290"/>
                      <a:pt x="2120" y="442"/>
                      <a:pt x="1572" y="680"/>
                    </a:cubicBezTo>
                    <a:cubicBezTo>
                      <a:pt x="1076" y="896"/>
                      <a:pt x="605" y="1169"/>
                      <a:pt x="93" y="1344"/>
                    </a:cubicBezTo>
                    <a:cubicBezTo>
                      <a:pt x="82" y="1348"/>
                      <a:pt x="71" y="1349"/>
                      <a:pt x="61" y="1349"/>
                    </a:cubicBezTo>
                    <a:cubicBezTo>
                      <a:pt x="39" y="1349"/>
                      <a:pt x="19" y="1342"/>
                      <a:pt x="1" y="1330"/>
                    </a:cubicBezTo>
                    <a:lnTo>
                      <a:pt x="1" y="1330"/>
                    </a:lnTo>
                    <a:cubicBezTo>
                      <a:pt x="3" y="1335"/>
                      <a:pt x="7" y="1341"/>
                      <a:pt x="10" y="1348"/>
                    </a:cubicBezTo>
                    <a:cubicBezTo>
                      <a:pt x="1204" y="1997"/>
                      <a:pt x="2317" y="2832"/>
                      <a:pt x="3438" y="3594"/>
                    </a:cubicBezTo>
                    <a:cubicBezTo>
                      <a:pt x="4582" y="4371"/>
                      <a:pt x="5720" y="5160"/>
                      <a:pt x="6859" y="5944"/>
                    </a:cubicBezTo>
                    <a:cubicBezTo>
                      <a:pt x="9112" y="7491"/>
                      <a:pt x="11371" y="9034"/>
                      <a:pt x="13636" y="10564"/>
                    </a:cubicBezTo>
                    <a:cubicBezTo>
                      <a:pt x="15894" y="12089"/>
                      <a:pt x="18216" y="13518"/>
                      <a:pt x="20519" y="14975"/>
                    </a:cubicBezTo>
                    <a:cubicBezTo>
                      <a:pt x="22669" y="16334"/>
                      <a:pt x="24772" y="17759"/>
                      <a:pt x="27059" y="18877"/>
                    </a:cubicBezTo>
                    <a:lnTo>
                      <a:pt x="27059" y="15770"/>
                    </a:lnTo>
                    <a:cubicBezTo>
                      <a:pt x="24968" y="14850"/>
                      <a:pt x="23053" y="13342"/>
                      <a:pt x="21172" y="12077"/>
                    </a:cubicBezTo>
                    <a:cubicBezTo>
                      <a:pt x="19030" y="10634"/>
                      <a:pt x="16889" y="9192"/>
                      <a:pt x="14747" y="7749"/>
                    </a:cubicBezTo>
                    <a:cubicBezTo>
                      <a:pt x="10912" y="5166"/>
                      <a:pt x="7079" y="2584"/>
                      <a:pt x="3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4930700" y="2975650"/>
                <a:ext cx="712475" cy="585050"/>
              </a:xfrm>
              <a:custGeom>
                <a:avLst/>
                <a:gdLst/>
                <a:ahLst/>
                <a:cxnLst/>
                <a:rect l="l" t="t" r="r" b="b"/>
                <a:pathLst>
                  <a:path w="28499" h="23402" extrusionOk="0">
                    <a:moveTo>
                      <a:pt x="13356" y="12835"/>
                    </a:moveTo>
                    <a:cubicBezTo>
                      <a:pt x="13369" y="12835"/>
                      <a:pt x="13382" y="12838"/>
                      <a:pt x="13396" y="12847"/>
                    </a:cubicBezTo>
                    <a:cubicBezTo>
                      <a:pt x="15863" y="14420"/>
                      <a:pt x="18245" y="16129"/>
                      <a:pt x="20683" y="17747"/>
                    </a:cubicBezTo>
                    <a:cubicBezTo>
                      <a:pt x="23124" y="19365"/>
                      <a:pt x="25600" y="20926"/>
                      <a:pt x="28047" y="22535"/>
                    </a:cubicBezTo>
                    <a:cubicBezTo>
                      <a:pt x="28139" y="22594"/>
                      <a:pt x="28084" y="22725"/>
                      <a:pt x="27998" y="22725"/>
                    </a:cubicBezTo>
                    <a:cubicBezTo>
                      <a:pt x="27981" y="22725"/>
                      <a:pt x="27963" y="22721"/>
                      <a:pt x="27945" y="22710"/>
                    </a:cubicBezTo>
                    <a:cubicBezTo>
                      <a:pt x="25448" y="21185"/>
                      <a:pt x="23007" y="19560"/>
                      <a:pt x="20569" y="17943"/>
                    </a:cubicBezTo>
                    <a:cubicBezTo>
                      <a:pt x="18133" y="16327"/>
                      <a:pt x="15656" y="14736"/>
                      <a:pt x="13320" y="12978"/>
                    </a:cubicBezTo>
                    <a:cubicBezTo>
                      <a:pt x="13257" y="12931"/>
                      <a:pt x="13294" y="12835"/>
                      <a:pt x="13356" y="12835"/>
                    </a:cubicBezTo>
                    <a:close/>
                    <a:moveTo>
                      <a:pt x="1655" y="0"/>
                    </a:moveTo>
                    <a:cubicBezTo>
                      <a:pt x="1951" y="712"/>
                      <a:pt x="2073" y="1458"/>
                      <a:pt x="1956" y="2195"/>
                    </a:cubicBezTo>
                    <a:cubicBezTo>
                      <a:pt x="4444" y="3800"/>
                      <a:pt x="6897" y="5464"/>
                      <a:pt x="9357" y="7112"/>
                    </a:cubicBezTo>
                    <a:cubicBezTo>
                      <a:pt x="10549" y="7911"/>
                      <a:pt x="11743" y="8710"/>
                      <a:pt x="12936" y="9510"/>
                    </a:cubicBezTo>
                    <a:cubicBezTo>
                      <a:pt x="14111" y="10297"/>
                      <a:pt x="15439" y="11024"/>
                      <a:pt x="16499" y="11963"/>
                    </a:cubicBezTo>
                    <a:cubicBezTo>
                      <a:pt x="16539" y="11998"/>
                      <a:pt x="16501" y="12051"/>
                      <a:pt x="16459" y="12051"/>
                    </a:cubicBezTo>
                    <a:cubicBezTo>
                      <a:pt x="16451" y="12051"/>
                      <a:pt x="16443" y="12049"/>
                      <a:pt x="16436" y="12045"/>
                    </a:cubicBezTo>
                    <a:cubicBezTo>
                      <a:pt x="15127" y="11404"/>
                      <a:pt x="13911" y="10420"/>
                      <a:pt x="12701" y="9608"/>
                    </a:cubicBezTo>
                    <a:cubicBezTo>
                      <a:pt x="11508" y="8808"/>
                      <a:pt x="10314" y="8009"/>
                      <a:pt x="9121" y="7208"/>
                    </a:cubicBezTo>
                    <a:cubicBezTo>
                      <a:pt x="6718" y="5597"/>
                      <a:pt x="4303" y="3998"/>
                      <a:pt x="1927" y="2347"/>
                    </a:cubicBezTo>
                    <a:cubicBezTo>
                      <a:pt x="1872" y="2622"/>
                      <a:pt x="1781" y="2896"/>
                      <a:pt x="1653" y="3166"/>
                    </a:cubicBezTo>
                    <a:cubicBezTo>
                      <a:pt x="3369" y="3948"/>
                      <a:pt x="4835" y="5253"/>
                      <a:pt x="6334" y="6370"/>
                    </a:cubicBezTo>
                    <a:cubicBezTo>
                      <a:pt x="6348" y="6380"/>
                      <a:pt x="6339" y="6401"/>
                      <a:pt x="6325" y="6401"/>
                    </a:cubicBezTo>
                    <a:cubicBezTo>
                      <a:pt x="6322" y="6401"/>
                      <a:pt x="6320" y="6400"/>
                      <a:pt x="6317" y="6398"/>
                    </a:cubicBezTo>
                    <a:cubicBezTo>
                      <a:pt x="4759" y="5346"/>
                      <a:pt x="3220" y="4228"/>
                      <a:pt x="1599" y="3273"/>
                    </a:cubicBezTo>
                    <a:cubicBezTo>
                      <a:pt x="1586" y="3296"/>
                      <a:pt x="1576" y="3317"/>
                      <a:pt x="1563" y="3340"/>
                    </a:cubicBezTo>
                    <a:cubicBezTo>
                      <a:pt x="1438" y="3573"/>
                      <a:pt x="1286" y="3791"/>
                      <a:pt x="1116" y="3992"/>
                    </a:cubicBezTo>
                    <a:cubicBezTo>
                      <a:pt x="4194" y="5465"/>
                      <a:pt x="7051" y="7404"/>
                      <a:pt x="9860" y="9327"/>
                    </a:cubicBezTo>
                    <a:cubicBezTo>
                      <a:pt x="12755" y="11310"/>
                      <a:pt x="15637" y="13311"/>
                      <a:pt x="18501" y="15338"/>
                    </a:cubicBezTo>
                    <a:cubicBezTo>
                      <a:pt x="18540" y="15365"/>
                      <a:pt x="18516" y="15423"/>
                      <a:pt x="18479" y="15423"/>
                    </a:cubicBezTo>
                    <a:cubicBezTo>
                      <a:pt x="18471" y="15423"/>
                      <a:pt x="18463" y="15421"/>
                      <a:pt x="18455" y="15415"/>
                    </a:cubicBezTo>
                    <a:cubicBezTo>
                      <a:pt x="12708" y="11535"/>
                      <a:pt x="7115" y="7447"/>
                      <a:pt x="1036" y="4087"/>
                    </a:cubicBezTo>
                    <a:cubicBezTo>
                      <a:pt x="1035" y="4087"/>
                      <a:pt x="1035" y="4086"/>
                      <a:pt x="1033" y="4084"/>
                    </a:cubicBezTo>
                    <a:cubicBezTo>
                      <a:pt x="921" y="4210"/>
                      <a:pt x="803" y="4329"/>
                      <a:pt x="675" y="4439"/>
                    </a:cubicBezTo>
                    <a:cubicBezTo>
                      <a:pt x="4863" y="6939"/>
                      <a:pt x="8901" y="9710"/>
                      <a:pt x="12874" y="12539"/>
                    </a:cubicBezTo>
                    <a:cubicBezTo>
                      <a:pt x="12923" y="12574"/>
                      <a:pt x="12893" y="12648"/>
                      <a:pt x="12846" y="12648"/>
                    </a:cubicBezTo>
                    <a:cubicBezTo>
                      <a:pt x="12836" y="12648"/>
                      <a:pt x="12826" y="12645"/>
                      <a:pt x="12816" y="12638"/>
                    </a:cubicBezTo>
                    <a:cubicBezTo>
                      <a:pt x="8795" y="9865"/>
                      <a:pt x="4689" y="7232"/>
                      <a:pt x="609" y="4549"/>
                    </a:cubicBezTo>
                    <a:cubicBezTo>
                      <a:pt x="594" y="4539"/>
                      <a:pt x="586" y="4525"/>
                      <a:pt x="582" y="4512"/>
                    </a:cubicBezTo>
                    <a:cubicBezTo>
                      <a:pt x="487" y="4587"/>
                      <a:pt x="388" y="4660"/>
                      <a:pt x="284" y="4725"/>
                    </a:cubicBezTo>
                    <a:cubicBezTo>
                      <a:pt x="208" y="4774"/>
                      <a:pt x="108" y="4840"/>
                      <a:pt x="0" y="4901"/>
                    </a:cubicBezTo>
                    <a:cubicBezTo>
                      <a:pt x="997" y="5477"/>
                      <a:pt x="1942" y="6205"/>
                      <a:pt x="2883" y="6833"/>
                    </a:cubicBezTo>
                    <a:cubicBezTo>
                      <a:pt x="4089" y="7638"/>
                      <a:pt x="5296" y="8444"/>
                      <a:pt x="6503" y="9250"/>
                    </a:cubicBezTo>
                    <a:lnTo>
                      <a:pt x="13612" y="13995"/>
                    </a:lnTo>
                    <a:cubicBezTo>
                      <a:pt x="17066" y="16302"/>
                      <a:pt x="20521" y="18608"/>
                      <a:pt x="23976" y="20915"/>
                    </a:cubicBezTo>
                    <a:cubicBezTo>
                      <a:pt x="25389" y="21791"/>
                      <a:pt x="26826" y="22627"/>
                      <a:pt x="28294" y="23402"/>
                    </a:cubicBezTo>
                    <a:cubicBezTo>
                      <a:pt x="28360" y="23357"/>
                      <a:pt x="28431" y="23315"/>
                      <a:pt x="28498" y="23273"/>
                    </a:cubicBezTo>
                    <a:lnTo>
                      <a:pt x="28498" y="23080"/>
                    </a:lnTo>
                    <a:cubicBezTo>
                      <a:pt x="28424" y="23129"/>
                      <a:pt x="28348" y="23175"/>
                      <a:pt x="28264" y="23214"/>
                    </a:cubicBezTo>
                    <a:cubicBezTo>
                      <a:pt x="28234" y="23228"/>
                      <a:pt x="28205" y="23234"/>
                      <a:pt x="28178" y="23234"/>
                    </a:cubicBezTo>
                    <a:cubicBezTo>
                      <a:pt x="28016" y="23234"/>
                      <a:pt x="27918" y="23015"/>
                      <a:pt x="28083" y="22904"/>
                    </a:cubicBezTo>
                    <a:cubicBezTo>
                      <a:pt x="28236" y="22801"/>
                      <a:pt x="28374" y="22680"/>
                      <a:pt x="28498" y="22543"/>
                    </a:cubicBezTo>
                    <a:lnTo>
                      <a:pt x="28498" y="22137"/>
                    </a:lnTo>
                    <a:cubicBezTo>
                      <a:pt x="25350" y="19951"/>
                      <a:pt x="22116" y="17922"/>
                      <a:pt x="18912" y="15822"/>
                    </a:cubicBezTo>
                    <a:cubicBezTo>
                      <a:pt x="18866" y="15793"/>
                      <a:pt x="18893" y="15728"/>
                      <a:pt x="18937" y="15728"/>
                    </a:cubicBezTo>
                    <a:cubicBezTo>
                      <a:pt x="18945" y="15728"/>
                      <a:pt x="18954" y="15731"/>
                      <a:pt x="18963" y="15736"/>
                    </a:cubicBezTo>
                    <a:cubicBezTo>
                      <a:pt x="22263" y="17575"/>
                      <a:pt x="25437" y="19744"/>
                      <a:pt x="28498" y="21956"/>
                    </a:cubicBezTo>
                    <a:lnTo>
                      <a:pt x="28498" y="20815"/>
                    </a:lnTo>
                    <a:cubicBezTo>
                      <a:pt x="24953" y="18690"/>
                      <a:pt x="21514" y="16348"/>
                      <a:pt x="18055" y="14091"/>
                    </a:cubicBezTo>
                    <a:cubicBezTo>
                      <a:pt x="14329" y="11660"/>
                      <a:pt x="10543" y="9287"/>
                      <a:pt x="6920" y="6702"/>
                    </a:cubicBezTo>
                    <a:cubicBezTo>
                      <a:pt x="6884" y="6676"/>
                      <a:pt x="6905" y="6622"/>
                      <a:pt x="6941" y="6622"/>
                    </a:cubicBezTo>
                    <a:cubicBezTo>
                      <a:pt x="6948" y="6622"/>
                      <a:pt x="6955" y="6624"/>
                      <a:pt x="6963" y="6629"/>
                    </a:cubicBezTo>
                    <a:cubicBezTo>
                      <a:pt x="10739" y="8985"/>
                      <a:pt x="14406" y="11521"/>
                      <a:pt x="18149" y="13930"/>
                    </a:cubicBezTo>
                    <a:cubicBezTo>
                      <a:pt x="21580" y="16141"/>
                      <a:pt x="25093" y="18246"/>
                      <a:pt x="28498" y="20498"/>
                    </a:cubicBezTo>
                    <a:lnTo>
                      <a:pt x="28498" y="18463"/>
                    </a:lnTo>
                    <a:cubicBezTo>
                      <a:pt x="22221" y="15034"/>
                      <a:pt x="16188" y="11138"/>
                      <a:pt x="10436" y="6890"/>
                    </a:cubicBezTo>
                    <a:cubicBezTo>
                      <a:pt x="10390" y="6857"/>
                      <a:pt x="10418" y="6788"/>
                      <a:pt x="10461" y="6788"/>
                    </a:cubicBezTo>
                    <a:cubicBezTo>
                      <a:pt x="10470" y="6788"/>
                      <a:pt x="10480" y="6791"/>
                      <a:pt x="10490" y="6798"/>
                    </a:cubicBezTo>
                    <a:cubicBezTo>
                      <a:pt x="16286" y="10935"/>
                      <a:pt x="22305" y="14719"/>
                      <a:pt x="28498" y="18227"/>
                    </a:cubicBezTo>
                    <a:lnTo>
                      <a:pt x="28498" y="17418"/>
                    </a:lnTo>
                    <a:cubicBezTo>
                      <a:pt x="26099" y="16531"/>
                      <a:pt x="23925" y="14862"/>
                      <a:pt x="21783" y="13499"/>
                    </a:cubicBezTo>
                    <a:cubicBezTo>
                      <a:pt x="19484" y="12036"/>
                      <a:pt x="17167" y="10596"/>
                      <a:pt x="14906" y="9074"/>
                    </a:cubicBezTo>
                    <a:lnTo>
                      <a:pt x="14906" y="9073"/>
                    </a:lnTo>
                    <a:cubicBezTo>
                      <a:pt x="12597" y="7518"/>
                      <a:pt x="10310" y="5927"/>
                      <a:pt x="8004" y="4367"/>
                    </a:cubicBezTo>
                    <a:cubicBezTo>
                      <a:pt x="6816" y="3564"/>
                      <a:pt x="5627" y="2763"/>
                      <a:pt x="4444" y="1952"/>
                    </a:cubicBezTo>
                    <a:cubicBezTo>
                      <a:pt x="3515" y="1316"/>
                      <a:pt x="2542" y="702"/>
                      <a:pt x="1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5534700" y="2687775"/>
                <a:ext cx="108500" cy="86750"/>
              </a:xfrm>
              <a:custGeom>
                <a:avLst/>
                <a:gdLst/>
                <a:ahLst/>
                <a:cxnLst/>
                <a:rect l="l" t="t" r="r" b="b"/>
                <a:pathLst>
                  <a:path w="4340" h="3470" extrusionOk="0">
                    <a:moveTo>
                      <a:pt x="332" y="0"/>
                    </a:moveTo>
                    <a:cubicBezTo>
                      <a:pt x="295" y="0"/>
                      <a:pt x="261" y="4"/>
                      <a:pt x="229" y="11"/>
                    </a:cubicBezTo>
                    <a:cubicBezTo>
                      <a:pt x="269" y="126"/>
                      <a:pt x="269" y="264"/>
                      <a:pt x="254" y="374"/>
                    </a:cubicBezTo>
                    <a:cubicBezTo>
                      <a:pt x="227" y="567"/>
                      <a:pt x="140" y="754"/>
                      <a:pt x="0" y="893"/>
                    </a:cubicBezTo>
                    <a:cubicBezTo>
                      <a:pt x="1154" y="1465"/>
                      <a:pt x="2240" y="2214"/>
                      <a:pt x="3343" y="2874"/>
                    </a:cubicBezTo>
                    <a:cubicBezTo>
                      <a:pt x="3674" y="3073"/>
                      <a:pt x="4007" y="3270"/>
                      <a:pt x="4340" y="3469"/>
                    </a:cubicBezTo>
                    <a:lnTo>
                      <a:pt x="4340" y="2320"/>
                    </a:lnTo>
                    <a:cubicBezTo>
                      <a:pt x="3685" y="1918"/>
                      <a:pt x="3031" y="1516"/>
                      <a:pt x="2379" y="1111"/>
                    </a:cubicBezTo>
                    <a:cubicBezTo>
                      <a:pt x="2116" y="946"/>
                      <a:pt x="931"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6" name="Google Shape;2786;p51"/>
            <p:cNvSpPr/>
            <p:nvPr/>
          </p:nvSpPr>
          <p:spPr>
            <a:xfrm>
              <a:off x="4898050" y="2896975"/>
              <a:ext cx="745125" cy="688850"/>
            </a:xfrm>
            <a:custGeom>
              <a:avLst/>
              <a:gdLst/>
              <a:ahLst/>
              <a:cxnLst/>
              <a:rect l="l" t="t" r="r" b="b"/>
              <a:pathLst>
                <a:path w="29805" h="27554" extrusionOk="0">
                  <a:moveTo>
                    <a:pt x="4764" y="0"/>
                  </a:moveTo>
                  <a:cubicBezTo>
                    <a:pt x="4564" y="0"/>
                    <a:pt x="4431" y="316"/>
                    <a:pt x="4646" y="462"/>
                  </a:cubicBezTo>
                  <a:cubicBezTo>
                    <a:pt x="4980" y="687"/>
                    <a:pt x="5316" y="912"/>
                    <a:pt x="5650" y="1138"/>
                  </a:cubicBezTo>
                  <a:cubicBezTo>
                    <a:pt x="5197" y="1241"/>
                    <a:pt x="4757" y="1442"/>
                    <a:pt x="4334" y="1626"/>
                  </a:cubicBezTo>
                  <a:cubicBezTo>
                    <a:pt x="3773" y="1871"/>
                    <a:pt x="3198" y="2118"/>
                    <a:pt x="2721" y="2505"/>
                  </a:cubicBezTo>
                  <a:cubicBezTo>
                    <a:pt x="2695" y="2525"/>
                    <a:pt x="2684" y="2551"/>
                    <a:pt x="2683" y="2578"/>
                  </a:cubicBezTo>
                  <a:cubicBezTo>
                    <a:pt x="2673" y="2560"/>
                    <a:pt x="2665" y="2544"/>
                    <a:pt x="2654" y="2527"/>
                  </a:cubicBezTo>
                  <a:cubicBezTo>
                    <a:pt x="2624" y="2473"/>
                    <a:pt x="2578" y="2451"/>
                    <a:pt x="2531" y="2451"/>
                  </a:cubicBezTo>
                  <a:cubicBezTo>
                    <a:pt x="2428" y="2451"/>
                    <a:pt x="2324" y="2561"/>
                    <a:pt x="2388" y="2683"/>
                  </a:cubicBezTo>
                  <a:cubicBezTo>
                    <a:pt x="2937" y="3721"/>
                    <a:pt x="3164" y="4815"/>
                    <a:pt x="2719" y="5934"/>
                  </a:cubicBezTo>
                  <a:cubicBezTo>
                    <a:pt x="2542" y="6379"/>
                    <a:pt x="2284" y="6778"/>
                    <a:pt x="1953" y="7126"/>
                  </a:cubicBezTo>
                  <a:cubicBezTo>
                    <a:pt x="1936" y="7142"/>
                    <a:pt x="1666" y="7376"/>
                    <a:pt x="1383" y="7591"/>
                  </a:cubicBezTo>
                  <a:cubicBezTo>
                    <a:pt x="1370" y="7548"/>
                    <a:pt x="1337" y="7511"/>
                    <a:pt x="1283" y="7500"/>
                  </a:cubicBezTo>
                  <a:cubicBezTo>
                    <a:pt x="1256" y="7495"/>
                    <a:pt x="1230" y="7492"/>
                    <a:pt x="1205" y="7492"/>
                  </a:cubicBezTo>
                  <a:cubicBezTo>
                    <a:pt x="1109" y="7492"/>
                    <a:pt x="1022" y="7527"/>
                    <a:pt x="923" y="7549"/>
                  </a:cubicBezTo>
                  <a:cubicBezTo>
                    <a:pt x="796" y="7577"/>
                    <a:pt x="668" y="7591"/>
                    <a:pt x="539" y="7591"/>
                  </a:cubicBezTo>
                  <a:cubicBezTo>
                    <a:pt x="510" y="7591"/>
                    <a:pt x="487" y="7602"/>
                    <a:pt x="466" y="7615"/>
                  </a:cubicBezTo>
                  <a:cubicBezTo>
                    <a:pt x="448" y="7612"/>
                    <a:pt x="430" y="7610"/>
                    <a:pt x="412" y="7610"/>
                  </a:cubicBezTo>
                  <a:cubicBezTo>
                    <a:pt x="192" y="7610"/>
                    <a:pt x="0" y="7870"/>
                    <a:pt x="205" y="8055"/>
                  </a:cubicBezTo>
                  <a:cubicBezTo>
                    <a:pt x="1205" y="8966"/>
                    <a:pt x="2456" y="9661"/>
                    <a:pt x="3578" y="10412"/>
                  </a:cubicBezTo>
                  <a:cubicBezTo>
                    <a:pt x="4784" y="11216"/>
                    <a:pt x="5990" y="12022"/>
                    <a:pt x="7198" y="12828"/>
                  </a:cubicBezTo>
                  <a:lnTo>
                    <a:pt x="14436" y="17660"/>
                  </a:lnTo>
                  <a:cubicBezTo>
                    <a:pt x="19262" y="20881"/>
                    <a:pt x="24087" y="24103"/>
                    <a:pt x="28913" y="27325"/>
                  </a:cubicBezTo>
                  <a:cubicBezTo>
                    <a:pt x="28924" y="27333"/>
                    <a:pt x="28936" y="27336"/>
                    <a:pt x="28947" y="27341"/>
                  </a:cubicBezTo>
                  <a:cubicBezTo>
                    <a:pt x="28974" y="27433"/>
                    <a:pt x="29047" y="27513"/>
                    <a:pt x="29178" y="27541"/>
                  </a:cubicBezTo>
                  <a:cubicBezTo>
                    <a:pt x="29215" y="27550"/>
                    <a:pt x="29253" y="27553"/>
                    <a:pt x="29292" y="27553"/>
                  </a:cubicBezTo>
                  <a:cubicBezTo>
                    <a:pt x="29461" y="27553"/>
                    <a:pt x="29647" y="27485"/>
                    <a:pt x="29804" y="27424"/>
                  </a:cubicBezTo>
                  <a:lnTo>
                    <a:pt x="29804" y="26420"/>
                  </a:lnTo>
                  <a:cubicBezTo>
                    <a:pt x="29737" y="26462"/>
                    <a:pt x="29666" y="26504"/>
                    <a:pt x="29600" y="26549"/>
                  </a:cubicBezTo>
                  <a:cubicBezTo>
                    <a:pt x="28132" y="25774"/>
                    <a:pt x="26695" y="24938"/>
                    <a:pt x="25282" y="24062"/>
                  </a:cubicBezTo>
                  <a:cubicBezTo>
                    <a:pt x="21827" y="21755"/>
                    <a:pt x="18372" y="19449"/>
                    <a:pt x="14918" y="17142"/>
                  </a:cubicBezTo>
                  <a:lnTo>
                    <a:pt x="7808" y="12397"/>
                  </a:lnTo>
                  <a:cubicBezTo>
                    <a:pt x="6602" y="11591"/>
                    <a:pt x="5395" y="10786"/>
                    <a:pt x="4189" y="9980"/>
                  </a:cubicBezTo>
                  <a:cubicBezTo>
                    <a:pt x="3248" y="9352"/>
                    <a:pt x="2303" y="8625"/>
                    <a:pt x="1306" y="8048"/>
                  </a:cubicBezTo>
                  <a:cubicBezTo>
                    <a:pt x="1414" y="7987"/>
                    <a:pt x="1514" y="7921"/>
                    <a:pt x="1590" y="7872"/>
                  </a:cubicBezTo>
                  <a:cubicBezTo>
                    <a:pt x="1694" y="7807"/>
                    <a:pt x="1793" y="7734"/>
                    <a:pt x="1888" y="7659"/>
                  </a:cubicBezTo>
                  <a:cubicBezTo>
                    <a:pt x="1892" y="7672"/>
                    <a:pt x="1900" y="7686"/>
                    <a:pt x="1915" y="7696"/>
                  </a:cubicBezTo>
                  <a:cubicBezTo>
                    <a:pt x="5995" y="10379"/>
                    <a:pt x="10101" y="13012"/>
                    <a:pt x="14122" y="15785"/>
                  </a:cubicBezTo>
                  <a:cubicBezTo>
                    <a:pt x="14132" y="15792"/>
                    <a:pt x="14142" y="15795"/>
                    <a:pt x="14152" y="15795"/>
                  </a:cubicBezTo>
                  <a:cubicBezTo>
                    <a:pt x="14199" y="15795"/>
                    <a:pt x="14229" y="15721"/>
                    <a:pt x="14180" y="15686"/>
                  </a:cubicBezTo>
                  <a:cubicBezTo>
                    <a:pt x="10207" y="12857"/>
                    <a:pt x="6169" y="10086"/>
                    <a:pt x="1981" y="7586"/>
                  </a:cubicBezTo>
                  <a:cubicBezTo>
                    <a:pt x="2109" y="7476"/>
                    <a:pt x="2227" y="7357"/>
                    <a:pt x="2339" y="7231"/>
                  </a:cubicBezTo>
                  <a:cubicBezTo>
                    <a:pt x="2341" y="7233"/>
                    <a:pt x="2341" y="7234"/>
                    <a:pt x="2342" y="7234"/>
                  </a:cubicBezTo>
                  <a:cubicBezTo>
                    <a:pt x="8421" y="10594"/>
                    <a:pt x="14012" y="14682"/>
                    <a:pt x="19761" y="18562"/>
                  </a:cubicBezTo>
                  <a:cubicBezTo>
                    <a:pt x="19769" y="18568"/>
                    <a:pt x="19777" y="18570"/>
                    <a:pt x="19785" y="18570"/>
                  </a:cubicBezTo>
                  <a:cubicBezTo>
                    <a:pt x="19822" y="18570"/>
                    <a:pt x="19846" y="18512"/>
                    <a:pt x="19807" y="18485"/>
                  </a:cubicBezTo>
                  <a:cubicBezTo>
                    <a:pt x="16943" y="16458"/>
                    <a:pt x="14061" y="14457"/>
                    <a:pt x="11166" y="12474"/>
                  </a:cubicBezTo>
                  <a:cubicBezTo>
                    <a:pt x="8357" y="10551"/>
                    <a:pt x="5500" y="8612"/>
                    <a:pt x="2422" y="7139"/>
                  </a:cubicBezTo>
                  <a:cubicBezTo>
                    <a:pt x="2592" y="6938"/>
                    <a:pt x="2744" y="6720"/>
                    <a:pt x="2869" y="6487"/>
                  </a:cubicBezTo>
                  <a:cubicBezTo>
                    <a:pt x="2882" y="6464"/>
                    <a:pt x="2892" y="6443"/>
                    <a:pt x="2903" y="6420"/>
                  </a:cubicBezTo>
                  <a:cubicBezTo>
                    <a:pt x="4526" y="7375"/>
                    <a:pt x="6063" y="8493"/>
                    <a:pt x="7623" y="9545"/>
                  </a:cubicBezTo>
                  <a:cubicBezTo>
                    <a:pt x="7626" y="9547"/>
                    <a:pt x="7628" y="9548"/>
                    <a:pt x="7631" y="9548"/>
                  </a:cubicBezTo>
                  <a:cubicBezTo>
                    <a:pt x="7645" y="9548"/>
                    <a:pt x="7654" y="9527"/>
                    <a:pt x="7639" y="9517"/>
                  </a:cubicBezTo>
                  <a:cubicBezTo>
                    <a:pt x="6141" y="8400"/>
                    <a:pt x="4675" y="7095"/>
                    <a:pt x="2957" y="6313"/>
                  </a:cubicBezTo>
                  <a:cubicBezTo>
                    <a:pt x="3087" y="6043"/>
                    <a:pt x="3176" y="5769"/>
                    <a:pt x="3233" y="5494"/>
                  </a:cubicBezTo>
                  <a:cubicBezTo>
                    <a:pt x="5609" y="7145"/>
                    <a:pt x="8024" y="8744"/>
                    <a:pt x="10427" y="10355"/>
                  </a:cubicBezTo>
                  <a:cubicBezTo>
                    <a:pt x="11620" y="11156"/>
                    <a:pt x="12814" y="11955"/>
                    <a:pt x="14007" y="12755"/>
                  </a:cubicBezTo>
                  <a:cubicBezTo>
                    <a:pt x="15217" y="13567"/>
                    <a:pt x="16433" y="14551"/>
                    <a:pt x="17742" y="15192"/>
                  </a:cubicBezTo>
                  <a:cubicBezTo>
                    <a:pt x="17749" y="15196"/>
                    <a:pt x="17757" y="15198"/>
                    <a:pt x="17765" y="15198"/>
                  </a:cubicBezTo>
                  <a:cubicBezTo>
                    <a:pt x="17807" y="15198"/>
                    <a:pt x="17844" y="15145"/>
                    <a:pt x="17804" y="15110"/>
                  </a:cubicBezTo>
                  <a:cubicBezTo>
                    <a:pt x="16745" y="14171"/>
                    <a:pt x="15417" y="13444"/>
                    <a:pt x="14242" y="12657"/>
                  </a:cubicBezTo>
                  <a:cubicBezTo>
                    <a:pt x="13048" y="11857"/>
                    <a:pt x="11855" y="11058"/>
                    <a:pt x="10663" y="10259"/>
                  </a:cubicBezTo>
                  <a:cubicBezTo>
                    <a:pt x="8203" y="8611"/>
                    <a:pt x="5750" y="6947"/>
                    <a:pt x="3262" y="5342"/>
                  </a:cubicBezTo>
                  <a:cubicBezTo>
                    <a:pt x="3379" y="4605"/>
                    <a:pt x="3257" y="3859"/>
                    <a:pt x="2961" y="3147"/>
                  </a:cubicBezTo>
                  <a:lnTo>
                    <a:pt x="2961" y="3147"/>
                  </a:lnTo>
                  <a:cubicBezTo>
                    <a:pt x="3848" y="3849"/>
                    <a:pt x="4821" y="4462"/>
                    <a:pt x="5750" y="5099"/>
                  </a:cubicBezTo>
                  <a:cubicBezTo>
                    <a:pt x="6933" y="5910"/>
                    <a:pt x="8122" y="6711"/>
                    <a:pt x="9309" y="7514"/>
                  </a:cubicBezTo>
                  <a:cubicBezTo>
                    <a:pt x="11616" y="9074"/>
                    <a:pt x="13903" y="10665"/>
                    <a:pt x="16212" y="12220"/>
                  </a:cubicBezTo>
                  <a:cubicBezTo>
                    <a:pt x="18473" y="13743"/>
                    <a:pt x="20790" y="15183"/>
                    <a:pt x="23089" y="16646"/>
                  </a:cubicBezTo>
                  <a:cubicBezTo>
                    <a:pt x="25231" y="18009"/>
                    <a:pt x="27405" y="19676"/>
                    <a:pt x="29804" y="20565"/>
                  </a:cubicBezTo>
                  <a:lnTo>
                    <a:pt x="29804" y="20244"/>
                  </a:lnTo>
                  <a:cubicBezTo>
                    <a:pt x="27519" y="19126"/>
                    <a:pt x="25416" y="17701"/>
                    <a:pt x="23266" y="16342"/>
                  </a:cubicBezTo>
                  <a:cubicBezTo>
                    <a:pt x="20963" y="14885"/>
                    <a:pt x="18641" y="13455"/>
                    <a:pt x="16383" y="11929"/>
                  </a:cubicBezTo>
                  <a:cubicBezTo>
                    <a:pt x="14118" y="10400"/>
                    <a:pt x="11859" y="8858"/>
                    <a:pt x="9606" y="7310"/>
                  </a:cubicBezTo>
                  <a:cubicBezTo>
                    <a:pt x="8467" y="6527"/>
                    <a:pt x="7329" y="5738"/>
                    <a:pt x="6185" y="4961"/>
                  </a:cubicBezTo>
                  <a:cubicBezTo>
                    <a:pt x="5064" y="4199"/>
                    <a:pt x="3951" y="3362"/>
                    <a:pt x="2757" y="2713"/>
                  </a:cubicBezTo>
                  <a:cubicBezTo>
                    <a:pt x="2754" y="2708"/>
                    <a:pt x="2750" y="2702"/>
                    <a:pt x="2748" y="2697"/>
                  </a:cubicBezTo>
                  <a:lnTo>
                    <a:pt x="2748" y="2697"/>
                  </a:lnTo>
                  <a:cubicBezTo>
                    <a:pt x="2766" y="2709"/>
                    <a:pt x="2786" y="2716"/>
                    <a:pt x="2808" y="2716"/>
                  </a:cubicBezTo>
                  <a:cubicBezTo>
                    <a:pt x="2818" y="2716"/>
                    <a:pt x="2829" y="2715"/>
                    <a:pt x="2840" y="2711"/>
                  </a:cubicBezTo>
                  <a:cubicBezTo>
                    <a:pt x="3352" y="2536"/>
                    <a:pt x="3823" y="2263"/>
                    <a:pt x="4319" y="2047"/>
                  </a:cubicBezTo>
                  <a:cubicBezTo>
                    <a:pt x="4867" y="1809"/>
                    <a:pt x="5470" y="1656"/>
                    <a:pt x="5990" y="1368"/>
                  </a:cubicBezTo>
                  <a:cubicBezTo>
                    <a:pt x="5990" y="1368"/>
                    <a:pt x="5990" y="1366"/>
                    <a:pt x="5990" y="1366"/>
                  </a:cubicBezTo>
                  <a:cubicBezTo>
                    <a:pt x="9826" y="3951"/>
                    <a:pt x="13659" y="6533"/>
                    <a:pt x="17494" y="9116"/>
                  </a:cubicBezTo>
                  <a:cubicBezTo>
                    <a:pt x="19635" y="10559"/>
                    <a:pt x="21777" y="12001"/>
                    <a:pt x="23919" y="13442"/>
                  </a:cubicBezTo>
                  <a:cubicBezTo>
                    <a:pt x="25800" y="14709"/>
                    <a:pt x="27715" y="16216"/>
                    <a:pt x="29804" y="17137"/>
                  </a:cubicBezTo>
                  <a:lnTo>
                    <a:pt x="29804" y="16680"/>
                  </a:lnTo>
                  <a:cubicBezTo>
                    <a:pt x="28897" y="16069"/>
                    <a:pt x="27929" y="15534"/>
                    <a:pt x="27012" y="14938"/>
                  </a:cubicBezTo>
                  <a:cubicBezTo>
                    <a:pt x="25967" y="14258"/>
                    <a:pt x="24936" y="13556"/>
                    <a:pt x="23902" y="12860"/>
                  </a:cubicBezTo>
                  <a:lnTo>
                    <a:pt x="23903" y="12860"/>
                  </a:lnTo>
                  <a:cubicBezTo>
                    <a:pt x="21804" y="11445"/>
                    <a:pt x="19707" y="10029"/>
                    <a:pt x="17608" y="8615"/>
                  </a:cubicBezTo>
                  <a:lnTo>
                    <a:pt x="4891" y="42"/>
                  </a:lnTo>
                  <a:cubicBezTo>
                    <a:pt x="4848" y="13"/>
                    <a:pt x="4805" y="0"/>
                    <a:pt x="4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5102775" y="3141200"/>
              <a:ext cx="540400" cy="354825"/>
            </a:xfrm>
            <a:custGeom>
              <a:avLst/>
              <a:gdLst/>
              <a:ahLst/>
              <a:cxnLst/>
              <a:rect l="l" t="t" r="r" b="b"/>
              <a:pathLst>
                <a:path w="21616" h="14193" extrusionOk="0">
                  <a:moveTo>
                    <a:pt x="58" y="0"/>
                  </a:moveTo>
                  <a:cubicBezTo>
                    <a:pt x="22" y="0"/>
                    <a:pt x="1" y="54"/>
                    <a:pt x="37" y="80"/>
                  </a:cubicBezTo>
                  <a:cubicBezTo>
                    <a:pt x="3660" y="2663"/>
                    <a:pt x="7446" y="5036"/>
                    <a:pt x="11172" y="7468"/>
                  </a:cubicBezTo>
                  <a:cubicBezTo>
                    <a:pt x="14631" y="9726"/>
                    <a:pt x="18070" y="12067"/>
                    <a:pt x="21615" y="14193"/>
                  </a:cubicBezTo>
                  <a:lnTo>
                    <a:pt x="21615" y="13876"/>
                  </a:lnTo>
                  <a:cubicBezTo>
                    <a:pt x="18210" y="11624"/>
                    <a:pt x="14697" y="9518"/>
                    <a:pt x="11266" y="7308"/>
                  </a:cubicBezTo>
                  <a:cubicBezTo>
                    <a:pt x="7524" y="4897"/>
                    <a:pt x="3856" y="2363"/>
                    <a:pt x="80" y="7"/>
                  </a:cubicBezTo>
                  <a:cubicBezTo>
                    <a:pt x="72" y="2"/>
                    <a:pt x="65"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5015100" y="2676575"/>
              <a:ext cx="628075" cy="220525"/>
            </a:xfrm>
            <a:custGeom>
              <a:avLst/>
              <a:gdLst/>
              <a:ahLst/>
              <a:cxnLst/>
              <a:rect l="l" t="t" r="r" b="b"/>
              <a:pathLst>
                <a:path w="25123" h="8821" extrusionOk="0">
                  <a:moveTo>
                    <a:pt x="21110" y="1"/>
                  </a:moveTo>
                  <a:cubicBezTo>
                    <a:pt x="20905" y="1"/>
                    <a:pt x="20734" y="92"/>
                    <a:pt x="20640" y="336"/>
                  </a:cubicBezTo>
                  <a:cubicBezTo>
                    <a:pt x="20633" y="348"/>
                    <a:pt x="20623" y="358"/>
                    <a:pt x="20618" y="373"/>
                  </a:cubicBezTo>
                  <a:cubicBezTo>
                    <a:pt x="20607" y="402"/>
                    <a:pt x="20602" y="432"/>
                    <a:pt x="20602" y="463"/>
                  </a:cubicBezTo>
                  <a:cubicBezTo>
                    <a:pt x="20599" y="473"/>
                    <a:pt x="20596" y="481"/>
                    <a:pt x="20594" y="490"/>
                  </a:cubicBezTo>
                  <a:cubicBezTo>
                    <a:pt x="20587" y="526"/>
                    <a:pt x="20594" y="558"/>
                    <a:pt x="20608" y="584"/>
                  </a:cubicBezTo>
                  <a:cubicBezTo>
                    <a:pt x="20612" y="626"/>
                    <a:pt x="20618" y="669"/>
                    <a:pt x="20617" y="711"/>
                  </a:cubicBezTo>
                  <a:cubicBezTo>
                    <a:pt x="20610" y="830"/>
                    <a:pt x="20571" y="947"/>
                    <a:pt x="20488" y="1035"/>
                  </a:cubicBezTo>
                  <a:cubicBezTo>
                    <a:pt x="20377" y="1154"/>
                    <a:pt x="20229" y="1201"/>
                    <a:pt x="20076" y="1201"/>
                  </a:cubicBezTo>
                  <a:cubicBezTo>
                    <a:pt x="20007" y="1201"/>
                    <a:pt x="19938" y="1191"/>
                    <a:pt x="19870" y="1175"/>
                  </a:cubicBezTo>
                  <a:cubicBezTo>
                    <a:pt x="19837" y="1118"/>
                    <a:pt x="19781" y="1078"/>
                    <a:pt x="19708" y="1078"/>
                  </a:cubicBezTo>
                  <a:cubicBezTo>
                    <a:pt x="19682" y="1078"/>
                    <a:pt x="19655" y="1083"/>
                    <a:pt x="19625" y="1093"/>
                  </a:cubicBezTo>
                  <a:cubicBezTo>
                    <a:pt x="16223" y="2313"/>
                    <a:pt x="12860" y="3641"/>
                    <a:pt x="9483" y="4931"/>
                  </a:cubicBezTo>
                  <a:cubicBezTo>
                    <a:pt x="7844" y="5559"/>
                    <a:pt x="6201" y="6180"/>
                    <a:pt x="4559" y="6802"/>
                  </a:cubicBezTo>
                  <a:cubicBezTo>
                    <a:pt x="3690" y="7132"/>
                    <a:pt x="2820" y="7460"/>
                    <a:pt x="1952" y="7793"/>
                  </a:cubicBezTo>
                  <a:cubicBezTo>
                    <a:pt x="1330" y="8032"/>
                    <a:pt x="607" y="8200"/>
                    <a:pt x="81" y="8618"/>
                  </a:cubicBezTo>
                  <a:cubicBezTo>
                    <a:pt x="1" y="8681"/>
                    <a:pt x="65" y="8821"/>
                    <a:pt x="159" y="8821"/>
                  </a:cubicBezTo>
                  <a:cubicBezTo>
                    <a:pt x="161" y="8821"/>
                    <a:pt x="163" y="8821"/>
                    <a:pt x="164" y="8821"/>
                  </a:cubicBezTo>
                  <a:cubicBezTo>
                    <a:pt x="862" y="8785"/>
                    <a:pt x="1563" y="8404"/>
                    <a:pt x="2214" y="8161"/>
                  </a:cubicBezTo>
                  <a:cubicBezTo>
                    <a:pt x="3037" y="7854"/>
                    <a:pt x="3856" y="7543"/>
                    <a:pt x="4678" y="7233"/>
                  </a:cubicBezTo>
                  <a:cubicBezTo>
                    <a:pt x="6369" y="6596"/>
                    <a:pt x="8059" y="5956"/>
                    <a:pt x="9752" y="5323"/>
                  </a:cubicBezTo>
                  <a:cubicBezTo>
                    <a:pt x="13088" y="4077"/>
                    <a:pt x="16441" y="2864"/>
                    <a:pt x="19750" y="1545"/>
                  </a:cubicBezTo>
                  <a:cubicBezTo>
                    <a:pt x="19779" y="1533"/>
                    <a:pt x="19804" y="1517"/>
                    <a:pt x="19825" y="1498"/>
                  </a:cubicBezTo>
                  <a:cubicBezTo>
                    <a:pt x="19940" y="1557"/>
                    <a:pt x="20067" y="1586"/>
                    <a:pt x="20193" y="1586"/>
                  </a:cubicBezTo>
                  <a:cubicBezTo>
                    <a:pt x="20365" y="1586"/>
                    <a:pt x="20538" y="1532"/>
                    <a:pt x="20683" y="1428"/>
                  </a:cubicBezTo>
                  <a:cubicBezTo>
                    <a:pt x="21721" y="2212"/>
                    <a:pt x="22899" y="2845"/>
                    <a:pt x="24008" y="3525"/>
                  </a:cubicBezTo>
                  <a:cubicBezTo>
                    <a:pt x="24379" y="3752"/>
                    <a:pt x="24750" y="3977"/>
                    <a:pt x="25122" y="4202"/>
                  </a:cubicBezTo>
                  <a:lnTo>
                    <a:pt x="25122" y="3917"/>
                  </a:lnTo>
                  <a:cubicBezTo>
                    <a:pt x="24791" y="3718"/>
                    <a:pt x="24458" y="3521"/>
                    <a:pt x="24127" y="3322"/>
                  </a:cubicBezTo>
                  <a:cubicBezTo>
                    <a:pt x="23022" y="2662"/>
                    <a:pt x="21938" y="1913"/>
                    <a:pt x="20784" y="1341"/>
                  </a:cubicBezTo>
                  <a:cubicBezTo>
                    <a:pt x="20924" y="1202"/>
                    <a:pt x="21010" y="1015"/>
                    <a:pt x="21038" y="823"/>
                  </a:cubicBezTo>
                  <a:cubicBezTo>
                    <a:pt x="21053" y="712"/>
                    <a:pt x="21053" y="574"/>
                    <a:pt x="21013" y="459"/>
                  </a:cubicBezTo>
                  <a:cubicBezTo>
                    <a:pt x="21045" y="452"/>
                    <a:pt x="21079" y="448"/>
                    <a:pt x="21116" y="448"/>
                  </a:cubicBezTo>
                  <a:cubicBezTo>
                    <a:pt x="21714" y="448"/>
                    <a:pt x="22899" y="1396"/>
                    <a:pt x="23163" y="1559"/>
                  </a:cubicBezTo>
                  <a:cubicBezTo>
                    <a:pt x="23815" y="1964"/>
                    <a:pt x="24468" y="2366"/>
                    <a:pt x="25122" y="2768"/>
                  </a:cubicBezTo>
                  <a:lnTo>
                    <a:pt x="25122" y="2266"/>
                  </a:lnTo>
                  <a:cubicBezTo>
                    <a:pt x="24281" y="1749"/>
                    <a:pt x="23440" y="1234"/>
                    <a:pt x="22599" y="716"/>
                  </a:cubicBezTo>
                  <a:cubicBezTo>
                    <a:pt x="22285" y="523"/>
                    <a:pt x="21599" y="1"/>
                    <a:pt x="2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5628625" y="3539225"/>
              <a:ext cx="14575" cy="17275"/>
            </a:xfrm>
            <a:custGeom>
              <a:avLst/>
              <a:gdLst/>
              <a:ahLst/>
              <a:cxnLst/>
              <a:rect l="l" t="t" r="r" b="b"/>
              <a:pathLst>
                <a:path w="583" h="691" extrusionOk="0">
                  <a:moveTo>
                    <a:pt x="583" y="0"/>
                  </a:moveTo>
                  <a:cubicBezTo>
                    <a:pt x="457" y="135"/>
                    <a:pt x="319" y="258"/>
                    <a:pt x="166" y="361"/>
                  </a:cubicBezTo>
                  <a:cubicBezTo>
                    <a:pt x="1" y="472"/>
                    <a:pt x="99" y="691"/>
                    <a:pt x="261" y="691"/>
                  </a:cubicBezTo>
                  <a:cubicBezTo>
                    <a:pt x="289" y="691"/>
                    <a:pt x="318" y="685"/>
                    <a:pt x="347" y="671"/>
                  </a:cubicBezTo>
                  <a:cubicBezTo>
                    <a:pt x="431" y="632"/>
                    <a:pt x="507" y="584"/>
                    <a:pt x="583" y="537"/>
                  </a:cubicBezTo>
                  <a:lnTo>
                    <a:pt x="5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5099000" y="2739775"/>
              <a:ext cx="467900" cy="212750"/>
            </a:xfrm>
            <a:custGeom>
              <a:avLst/>
              <a:gdLst/>
              <a:ahLst/>
              <a:cxnLst/>
              <a:rect l="l" t="t" r="r" b="b"/>
              <a:pathLst>
                <a:path w="18716" h="8510" extrusionOk="0">
                  <a:moveTo>
                    <a:pt x="16251" y="0"/>
                  </a:moveTo>
                  <a:cubicBezTo>
                    <a:pt x="16207" y="0"/>
                    <a:pt x="16166" y="33"/>
                    <a:pt x="16165" y="76"/>
                  </a:cubicBezTo>
                  <a:cubicBezTo>
                    <a:pt x="16161" y="77"/>
                    <a:pt x="16158" y="79"/>
                    <a:pt x="16154" y="80"/>
                  </a:cubicBezTo>
                  <a:cubicBezTo>
                    <a:pt x="16152" y="80"/>
                    <a:pt x="16149" y="80"/>
                    <a:pt x="16146" y="81"/>
                  </a:cubicBezTo>
                  <a:cubicBezTo>
                    <a:pt x="15492" y="315"/>
                    <a:pt x="14840" y="556"/>
                    <a:pt x="14189" y="801"/>
                  </a:cubicBezTo>
                  <a:cubicBezTo>
                    <a:pt x="13492" y="985"/>
                    <a:pt x="12829" y="1255"/>
                    <a:pt x="12185" y="1572"/>
                  </a:cubicBezTo>
                  <a:cubicBezTo>
                    <a:pt x="10774" y="2123"/>
                    <a:pt x="9364" y="2685"/>
                    <a:pt x="7954" y="3231"/>
                  </a:cubicBezTo>
                  <a:cubicBezTo>
                    <a:pt x="6613" y="3750"/>
                    <a:pt x="5272" y="4270"/>
                    <a:pt x="3932" y="4789"/>
                  </a:cubicBezTo>
                  <a:cubicBezTo>
                    <a:pt x="2953" y="5167"/>
                    <a:pt x="1766" y="5478"/>
                    <a:pt x="780" y="5980"/>
                  </a:cubicBezTo>
                  <a:cubicBezTo>
                    <a:pt x="667" y="6002"/>
                    <a:pt x="556" y="6027"/>
                    <a:pt x="449" y="6046"/>
                  </a:cubicBezTo>
                  <a:cubicBezTo>
                    <a:pt x="395" y="6057"/>
                    <a:pt x="365" y="6090"/>
                    <a:pt x="350" y="6129"/>
                  </a:cubicBezTo>
                  <a:cubicBezTo>
                    <a:pt x="299" y="6137"/>
                    <a:pt x="261" y="6186"/>
                    <a:pt x="257" y="6236"/>
                  </a:cubicBezTo>
                  <a:cubicBezTo>
                    <a:pt x="249" y="6232"/>
                    <a:pt x="241" y="6226"/>
                    <a:pt x="234" y="6222"/>
                  </a:cubicBezTo>
                  <a:cubicBezTo>
                    <a:pt x="208" y="6207"/>
                    <a:pt x="184" y="6201"/>
                    <a:pt x="161" y="6201"/>
                  </a:cubicBezTo>
                  <a:cubicBezTo>
                    <a:pt x="62" y="6201"/>
                    <a:pt x="0" y="6327"/>
                    <a:pt x="57" y="6417"/>
                  </a:cubicBezTo>
                  <a:cubicBezTo>
                    <a:pt x="24" y="6456"/>
                    <a:pt x="34" y="6531"/>
                    <a:pt x="92" y="6531"/>
                  </a:cubicBezTo>
                  <a:cubicBezTo>
                    <a:pt x="95" y="6531"/>
                    <a:pt x="98" y="6531"/>
                    <a:pt x="101" y="6531"/>
                  </a:cubicBezTo>
                  <a:cubicBezTo>
                    <a:pt x="127" y="6528"/>
                    <a:pt x="153" y="6524"/>
                    <a:pt x="178" y="6520"/>
                  </a:cubicBezTo>
                  <a:cubicBezTo>
                    <a:pt x="630" y="6858"/>
                    <a:pt x="1087" y="7184"/>
                    <a:pt x="1544" y="7514"/>
                  </a:cubicBezTo>
                  <a:lnTo>
                    <a:pt x="2507" y="8420"/>
                  </a:lnTo>
                  <a:cubicBezTo>
                    <a:pt x="2573" y="8481"/>
                    <a:pt x="2651" y="8510"/>
                    <a:pt x="2732" y="8510"/>
                  </a:cubicBezTo>
                  <a:cubicBezTo>
                    <a:pt x="2772" y="8510"/>
                    <a:pt x="2813" y="8503"/>
                    <a:pt x="2853" y="8489"/>
                  </a:cubicBezTo>
                  <a:cubicBezTo>
                    <a:pt x="2868" y="8501"/>
                    <a:pt x="2886" y="8509"/>
                    <a:pt x="2907" y="8509"/>
                  </a:cubicBezTo>
                  <a:cubicBezTo>
                    <a:pt x="2916" y="8509"/>
                    <a:pt x="2926" y="8507"/>
                    <a:pt x="2936" y="8504"/>
                  </a:cubicBezTo>
                  <a:cubicBezTo>
                    <a:pt x="5633" y="7577"/>
                    <a:pt x="8252" y="6391"/>
                    <a:pt x="10884" y="5293"/>
                  </a:cubicBezTo>
                  <a:cubicBezTo>
                    <a:pt x="13444" y="4226"/>
                    <a:pt x="16018" y="3189"/>
                    <a:pt x="18563" y="2087"/>
                  </a:cubicBezTo>
                  <a:cubicBezTo>
                    <a:pt x="18716" y="2022"/>
                    <a:pt x="18632" y="1780"/>
                    <a:pt x="18488" y="1780"/>
                  </a:cubicBezTo>
                  <a:cubicBezTo>
                    <a:pt x="18479" y="1780"/>
                    <a:pt x="18469" y="1781"/>
                    <a:pt x="18460" y="1783"/>
                  </a:cubicBezTo>
                  <a:cubicBezTo>
                    <a:pt x="18515" y="1745"/>
                    <a:pt x="18540" y="1666"/>
                    <a:pt x="18479" y="1604"/>
                  </a:cubicBezTo>
                  <a:cubicBezTo>
                    <a:pt x="17860" y="960"/>
                    <a:pt x="16968" y="610"/>
                    <a:pt x="16304" y="21"/>
                  </a:cubicBezTo>
                  <a:cubicBezTo>
                    <a:pt x="16288" y="6"/>
                    <a:pt x="16269" y="0"/>
                    <a:pt x="16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5262125" y="3296500"/>
              <a:ext cx="372025" cy="247300"/>
            </a:xfrm>
            <a:custGeom>
              <a:avLst/>
              <a:gdLst/>
              <a:ahLst/>
              <a:cxnLst/>
              <a:rect l="l" t="t" r="r" b="b"/>
              <a:pathLst>
                <a:path w="14881" h="9892" extrusionOk="0">
                  <a:moveTo>
                    <a:pt x="99" y="1"/>
                  </a:moveTo>
                  <a:cubicBezTo>
                    <a:pt x="37" y="1"/>
                    <a:pt x="0" y="97"/>
                    <a:pt x="63" y="144"/>
                  </a:cubicBezTo>
                  <a:cubicBezTo>
                    <a:pt x="2399" y="1902"/>
                    <a:pt x="4876" y="3493"/>
                    <a:pt x="7312" y="5109"/>
                  </a:cubicBezTo>
                  <a:cubicBezTo>
                    <a:pt x="9750" y="6726"/>
                    <a:pt x="12191" y="8351"/>
                    <a:pt x="14688" y="9876"/>
                  </a:cubicBezTo>
                  <a:cubicBezTo>
                    <a:pt x="14706" y="9887"/>
                    <a:pt x="14724" y="9891"/>
                    <a:pt x="14741" y="9891"/>
                  </a:cubicBezTo>
                  <a:cubicBezTo>
                    <a:pt x="14827" y="9891"/>
                    <a:pt x="14880" y="9760"/>
                    <a:pt x="14790" y="9701"/>
                  </a:cubicBezTo>
                  <a:cubicBezTo>
                    <a:pt x="12343" y="8092"/>
                    <a:pt x="9866" y="6531"/>
                    <a:pt x="7426" y="4913"/>
                  </a:cubicBezTo>
                  <a:cubicBezTo>
                    <a:pt x="4988" y="3295"/>
                    <a:pt x="2606" y="1586"/>
                    <a:pt x="139" y="13"/>
                  </a:cubicBezTo>
                  <a:cubicBezTo>
                    <a:pt x="125" y="4"/>
                    <a:pt x="112"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5402350" y="3368825"/>
              <a:ext cx="240850" cy="160275"/>
            </a:xfrm>
            <a:custGeom>
              <a:avLst/>
              <a:gdLst/>
              <a:ahLst/>
              <a:cxnLst/>
              <a:rect l="l" t="t" r="r" b="b"/>
              <a:pathLst>
                <a:path w="9634" h="6411" extrusionOk="0">
                  <a:moveTo>
                    <a:pt x="72" y="1"/>
                  </a:moveTo>
                  <a:cubicBezTo>
                    <a:pt x="27" y="1"/>
                    <a:pt x="0" y="65"/>
                    <a:pt x="46" y="95"/>
                  </a:cubicBezTo>
                  <a:cubicBezTo>
                    <a:pt x="3250" y="2195"/>
                    <a:pt x="6484" y="4224"/>
                    <a:pt x="9634" y="6410"/>
                  </a:cubicBezTo>
                  <a:lnTo>
                    <a:pt x="9634" y="6228"/>
                  </a:lnTo>
                  <a:cubicBezTo>
                    <a:pt x="6572" y="4017"/>
                    <a:pt x="3397" y="1848"/>
                    <a:pt x="97" y="7"/>
                  </a:cubicBezTo>
                  <a:cubicBezTo>
                    <a:pt x="89" y="3"/>
                    <a:pt x="8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5190425" y="3145300"/>
              <a:ext cx="452775" cy="291950"/>
            </a:xfrm>
            <a:custGeom>
              <a:avLst/>
              <a:gdLst/>
              <a:ahLst/>
              <a:cxnLst/>
              <a:rect l="l" t="t" r="r" b="b"/>
              <a:pathLst>
                <a:path w="18111" h="11678" extrusionOk="0">
                  <a:moveTo>
                    <a:pt x="72" y="1"/>
                  </a:moveTo>
                  <a:cubicBezTo>
                    <a:pt x="29" y="1"/>
                    <a:pt x="1" y="71"/>
                    <a:pt x="47" y="104"/>
                  </a:cubicBezTo>
                  <a:cubicBezTo>
                    <a:pt x="5799" y="4351"/>
                    <a:pt x="11832" y="8248"/>
                    <a:pt x="18111" y="11677"/>
                  </a:cubicBezTo>
                  <a:lnTo>
                    <a:pt x="18111" y="11439"/>
                  </a:lnTo>
                  <a:cubicBezTo>
                    <a:pt x="11917" y="7933"/>
                    <a:pt x="5897" y="4149"/>
                    <a:pt x="101" y="11"/>
                  </a:cubicBezTo>
                  <a:cubicBezTo>
                    <a:pt x="91" y="4"/>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4" name="Google Shape;2794;p51"/>
          <p:cNvGrpSpPr/>
          <p:nvPr/>
        </p:nvGrpSpPr>
        <p:grpSpPr>
          <a:xfrm flipH="1">
            <a:off x="7250699" y="731305"/>
            <a:ext cx="1389175" cy="1307528"/>
            <a:chOff x="1585000" y="1511350"/>
            <a:chExt cx="1040425" cy="979275"/>
          </a:xfrm>
        </p:grpSpPr>
        <p:sp>
          <p:nvSpPr>
            <p:cNvPr id="2795" name="Google Shape;2795;p51"/>
            <p:cNvSpPr/>
            <p:nvPr/>
          </p:nvSpPr>
          <p:spPr>
            <a:xfrm>
              <a:off x="2119650" y="2268400"/>
              <a:ext cx="9375" cy="6600"/>
            </a:xfrm>
            <a:custGeom>
              <a:avLst/>
              <a:gdLst/>
              <a:ahLst/>
              <a:cxnLst/>
              <a:rect l="l" t="t" r="r" b="b"/>
              <a:pathLst>
                <a:path w="375" h="264" extrusionOk="0">
                  <a:moveTo>
                    <a:pt x="375" y="0"/>
                  </a:moveTo>
                  <a:lnTo>
                    <a:pt x="375" y="0"/>
                  </a:lnTo>
                  <a:cubicBezTo>
                    <a:pt x="369" y="1"/>
                    <a:pt x="364" y="1"/>
                    <a:pt x="358" y="1"/>
                  </a:cubicBezTo>
                  <a:cubicBezTo>
                    <a:pt x="242" y="65"/>
                    <a:pt x="123" y="116"/>
                    <a:pt x="0" y="150"/>
                  </a:cubicBezTo>
                  <a:cubicBezTo>
                    <a:pt x="30" y="181"/>
                    <a:pt x="45" y="222"/>
                    <a:pt x="43" y="264"/>
                  </a:cubicBezTo>
                  <a:cubicBezTo>
                    <a:pt x="153" y="175"/>
                    <a:pt x="265" y="89"/>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1942850" y="1610325"/>
              <a:ext cx="646800" cy="314100"/>
            </a:xfrm>
            <a:custGeom>
              <a:avLst/>
              <a:gdLst/>
              <a:ahLst/>
              <a:cxnLst/>
              <a:rect l="l" t="t" r="r" b="b"/>
              <a:pathLst>
                <a:path w="25872" h="12564" extrusionOk="0">
                  <a:moveTo>
                    <a:pt x="1" y="1"/>
                  </a:moveTo>
                  <a:lnTo>
                    <a:pt x="1" y="1"/>
                  </a:lnTo>
                  <a:cubicBezTo>
                    <a:pt x="923" y="339"/>
                    <a:pt x="1840" y="692"/>
                    <a:pt x="2751" y="1057"/>
                  </a:cubicBezTo>
                  <a:cubicBezTo>
                    <a:pt x="3693" y="1326"/>
                    <a:pt x="4634" y="1596"/>
                    <a:pt x="5576" y="1863"/>
                  </a:cubicBezTo>
                  <a:cubicBezTo>
                    <a:pt x="6561" y="2141"/>
                    <a:pt x="7545" y="2421"/>
                    <a:pt x="8530" y="2701"/>
                  </a:cubicBezTo>
                  <a:cubicBezTo>
                    <a:pt x="8534" y="2702"/>
                    <a:pt x="8539" y="2702"/>
                    <a:pt x="8545" y="2705"/>
                  </a:cubicBezTo>
                  <a:cubicBezTo>
                    <a:pt x="8549" y="2707"/>
                    <a:pt x="8554" y="2708"/>
                    <a:pt x="8560" y="2711"/>
                  </a:cubicBezTo>
                  <a:cubicBezTo>
                    <a:pt x="13710" y="4174"/>
                    <a:pt x="18859" y="5652"/>
                    <a:pt x="23995" y="7164"/>
                  </a:cubicBezTo>
                  <a:cubicBezTo>
                    <a:pt x="24088" y="7191"/>
                    <a:pt x="24127" y="7265"/>
                    <a:pt x="24127" y="7340"/>
                  </a:cubicBezTo>
                  <a:cubicBezTo>
                    <a:pt x="24211" y="7346"/>
                    <a:pt x="24273" y="7427"/>
                    <a:pt x="24283" y="7517"/>
                  </a:cubicBezTo>
                  <a:cubicBezTo>
                    <a:pt x="24970" y="7619"/>
                    <a:pt x="25289" y="8969"/>
                    <a:pt x="25358" y="9522"/>
                  </a:cubicBezTo>
                  <a:cubicBezTo>
                    <a:pt x="25492" y="10592"/>
                    <a:pt x="25173" y="11624"/>
                    <a:pt x="24686" y="12563"/>
                  </a:cubicBezTo>
                  <a:cubicBezTo>
                    <a:pt x="25496" y="11916"/>
                    <a:pt x="25872" y="11260"/>
                    <a:pt x="25860" y="10086"/>
                  </a:cubicBezTo>
                  <a:cubicBezTo>
                    <a:pt x="25853" y="9322"/>
                    <a:pt x="25718" y="8559"/>
                    <a:pt x="25265" y="8004"/>
                  </a:cubicBezTo>
                  <a:cubicBezTo>
                    <a:pt x="25205" y="7947"/>
                    <a:pt x="25143" y="7890"/>
                    <a:pt x="25077" y="7839"/>
                  </a:cubicBezTo>
                  <a:cubicBezTo>
                    <a:pt x="24908" y="7706"/>
                    <a:pt x="24736" y="7628"/>
                    <a:pt x="24613" y="7482"/>
                  </a:cubicBezTo>
                  <a:cubicBezTo>
                    <a:pt x="24588" y="7468"/>
                    <a:pt x="24567" y="7454"/>
                    <a:pt x="24541" y="7442"/>
                  </a:cubicBezTo>
                  <a:cubicBezTo>
                    <a:pt x="24469" y="7410"/>
                    <a:pt x="24461" y="7334"/>
                    <a:pt x="24488" y="7275"/>
                  </a:cubicBezTo>
                  <a:cubicBezTo>
                    <a:pt x="23797" y="7006"/>
                    <a:pt x="23102" y="6747"/>
                    <a:pt x="22403" y="6501"/>
                  </a:cubicBezTo>
                  <a:cubicBezTo>
                    <a:pt x="18914" y="5537"/>
                    <a:pt x="15441" y="4496"/>
                    <a:pt x="11973" y="3450"/>
                  </a:cubicBezTo>
                  <a:cubicBezTo>
                    <a:pt x="11477" y="3311"/>
                    <a:pt x="10980" y="3172"/>
                    <a:pt x="10485" y="3026"/>
                  </a:cubicBezTo>
                  <a:cubicBezTo>
                    <a:pt x="7917" y="2272"/>
                    <a:pt x="5347" y="1529"/>
                    <a:pt x="2772" y="794"/>
                  </a:cubicBezTo>
                  <a:cubicBezTo>
                    <a:pt x="1848" y="531"/>
                    <a:pt x="925" y="26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7" name="Google Shape;2797;p51"/>
            <p:cNvGrpSpPr/>
            <p:nvPr/>
          </p:nvGrpSpPr>
          <p:grpSpPr>
            <a:xfrm>
              <a:off x="1585000" y="1719300"/>
              <a:ext cx="982175" cy="763825"/>
              <a:chOff x="1585000" y="1719300"/>
              <a:chExt cx="982175" cy="763825"/>
            </a:xfrm>
          </p:grpSpPr>
          <p:sp>
            <p:nvSpPr>
              <p:cNvPr id="2798" name="Google Shape;2798;p51"/>
              <p:cNvSpPr/>
              <p:nvPr/>
            </p:nvSpPr>
            <p:spPr>
              <a:xfrm>
                <a:off x="1885275" y="2101475"/>
                <a:ext cx="678150" cy="363250"/>
              </a:xfrm>
              <a:custGeom>
                <a:avLst/>
                <a:gdLst/>
                <a:ahLst/>
                <a:cxnLst/>
                <a:rect l="l" t="t" r="r" b="b"/>
                <a:pathLst>
                  <a:path w="27126" h="14530" extrusionOk="0">
                    <a:moveTo>
                      <a:pt x="25686" y="864"/>
                    </a:moveTo>
                    <a:cubicBezTo>
                      <a:pt x="25742" y="864"/>
                      <a:pt x="25758" y="951"/>
                      <a:pt x="25697" y="972"/>
                    </a:cubicBezTo>
                    <a:cubicBezTo>
                      <a:pt x="24150" y="1515"/>
                      <a:pt x="22567" y="1962"/>
                      <a:pt x="20995" y="2428"/>
                    </a:cubicBezTo>
                    <a:cubicBezTo>
                      <a:pt x="19425" y="2895"/>
                      <a:pt x="17845" y="3382"/>
                      <a:pt x="16235" y="3690"/>
                    </a:cubicBezTo>
                    <a:cubicBezTo>
                      <a:pt x="16234" y="3690"/>
                      <a:pt x="16233" y="3690"/>
                      <a:pt x="16233" y="3690"/>
                    </a:cubicBezTo>
                    <a:cubicBezTo>
                      <a:pt x="16216" y="3690"/>
                      <a:pt x="16209" y="3667"/>
                      <a:pt x="16227" y="3660"/>
                    </a:cubicBezTo>
                    <a:cubicBezTo>
                      <a:pt x="17784" y="3146"/>
                      <a:pt x="19386" y="2761"/>
                      <a:pt x="20962" y="2309"/>
                    </a:cubicBezTo>
                    <a:cubicBezTo>
                      <a:pt x="22540" y="1858"/>
                      <a:pt x="24096" y="1333"/>
                      <a:pt x="25669" y="866"/>
                    </a:cubicBezTo>
                    <a:cubicBezTo>
                      <a:pt x="25675" y="864"/>
                      <a:pt x="25681" y="864"/>
                      <a:pt x="25686" y="864"/>
                    </a:cubicBezTo>
                    <a:close/>
                    <a:moveTo>
                      <a:pt x="25452" y="2584"/>
                    </a:moveTo>
                    <a:cubicBezTo>
                      <a:pt x="25502" y="2584"/>
                      <a:pt x="25515" y="2661"/>
                      <a:pt x="25462" y="2681"/>
                    </a:cubicBezTo>
                    <a:cubicBezTo>
                      <a:pt x="23854" y="3291"/>
                      <a:pt x="22198" y="3825"/>
                      <a:pt x="20553" y="4328"/>
                    </a:cubicBezTo>
                    <a:cubicBezTo>
                      <a:pt x="20549" y="4330"/>
                      <a:pt x="20544" y="4330"/>
                      <a:pt x="20541" y="4330"/>
                    </a:cubicBezTo>
                    <a:cubicBezTo>
                      <a:pt x="20503" y="4330"/>
                      <a:pt x="20494" y="4271"/>
                      <a:pt x="20533" y="4257"/>
                    </a:cubicBezTo>
                    <a:cubicBezTo>
                      <a:pt x="22146" y="3659"/>
                      <a:pt x="23786" y="3077"/>
                      <a:pt x="25436" y="2586"/>
                    </a:cubicBezTo>
                    <a:cubicBezTo>
                      <a:pt x="25442" y="2585"/>
                      <a:pt x="25447" y="2584"/>
                      <a:pt x="25452" y="2584"/>
                    </a:cubicBezTo>
                    <a:close/>
                    <a:moveTo>
                      <a:pt x="18734" y="5000"/>
                    </a:moveTo>
                    <a:cubicBezTo>
                      <a:pt x="18780" y="5000"/>
                      <a:pt x="18797" y="5067"/>
                      <a:pt x="18748" y="5080"/>
                    </a:cubicBezTo>
                    <a:cubicBezTo>
                      <a:pt x="16391" y="5686"/>
                      <a:pt x="14035" y="6248"/>
                      <a:pt x="11710" y="6972"/>
                    </a:cubicBezTo>
                    <a:cubicBezTo>
                      <a:pt x="11706" y="6973"/>
                      <a:pt x="11702" y="6974"/>
                      <a:pt x="11698" y="6974"/>
                    </a:cubicBezTo>
                    <a:cubicBezTo>
                      <a:pt x="11662" y="6974"/>
                      <a:pt x="11650" y="6914"/>
                      <a:pt x="11692" y="6900"/>
                    </a:cubicBezTo>
                    <a:cubicBezTo>
                      <a:pt x="13985" y="6128"/>
                      <a:pt x="16338" y="5424"/>
                      <a:pt x="18726" y="5000"/>
                    </a:cubicBezTo>
                    <a:cubicBezTo>
                      <a:pt x="18729" y="5000"/>
                      <a:pt x="18731" y="5000"/>
                      <a:pt x="18734" y="5000"/>
                    </a:cubicBezTo>
                    <a:close/>
                    <a:moveTo>
                      <a:pt x="5482" y="7051"/>
                    </a:moveTo>
                    <a:cubicBezTo>
                      <a:pt x="5515" y="7051"/>
                      <a:pt x="5526" y="7103"/>
                      <a:pt x="5490" y="7113"/>
                    </a:cubicBezTo>
                    <a:cubicBezTo>
                      <a:pt x="4295" y="7429"/>
                      <a:pt x="3100" y="7744"/>
                      <a:pt x="1896" y="8023"/>
                    </a:cubicBezTo>
                    <a:cubicBezTo>
                      <a:pt x="1893" y="8023"/>
                      <a:pt x="1890" y="8024"/>
                      <a:pt x="1887" y="8024"/>
                    </a:cubicBezTo>
                    <a:cubicBezTo>
                      <a:pt x="1851" y="8024"/>
                      <a:pt x="1838" y="7967"/>
                      <a:pt x="1878" y="7956"/>
                    </a:cubicBezTo>
                    <a:cubicBezTo>
                      <a:pt x="3071" y="7631"/>
                      <a:pt x="4272" y="7341"/>
                      <a:pt x="5474" y="7052"/>
                    </a:cubicBezTo>
                    <a:cubicBezTo>
                      <a:pt x="5477" y="7051"/>
                      <a:pt x="5479" y="7051"/>
                      <a:pt x="5482" y="7051"/>
                    </a:cubicBezTo>
                    <a:close/>
                    <a:moveTo>
                      <a:pt x="25203" y="4976"/>
                    </a:moveTo>
                    <a:cubicBezTo>
                      <a:pt x="25251" y="4976"/>
                      <a:pt x="25268" y="5046"/>
                      <a:pt x="25217" y="5062"/>
                    </a:cubicBezTo>
                    <a:cubicBezTo>
                      <a:pt x="23045" y="5766"/>
                      <a:pt x="20803" y="6269"/>
                      <a:pt x="18621" y="6946"/>
                    </a:cubicBezTo>
                    <a:cubicBezTo>
                      <a:pt x="16437" y="7624"/>
                      <a:pt x="14270" y="8355"/>
                      <a:pt x="12111" y="9105"/>
                    </a:cubicBezTo>
                    <a:cubicBezTo>
                      <a:pt x="12109" y="9105"/>
                      <a:pt x="12107" y="9106"/>
                      <a:pt x="12105" y="9106"/>
                    </a:cubicBezTo>
                    <a:cubicBezTo>
                      <a:pt x="12091" y="9106"/>
                      <a:pt x="12087" y="9082"/>
                      <a:pt x="12103" y="9076"/>
                    </a:cubicBezTo>
                    <a:cubicBezTo>
                      <a:pt x="14241" y="8261"/>
                      <a:pt x="16407" y="7524"/>
                      <a:pt x="18592" y="6845"/>
                    </a:cubicBezTo>
                    <a:cubicBezTo>
                      <a:pt x="20757" y="6171"/>
                      <a:pt x="22966" y="5414"/>
                      <a:pt x="25193" y="4977"/>
                    </a:cubicBezTo>
                    <a:cubicBezTo>
                      <a:pt x="25196" y="4977"/>
                      <a:pt x="25200" y="4976"/>
                      <a:pt x="25203" y="4976"/>
                    </a:cubicBezTo>
                    <a:close/>
                    <a:moveTo>
                      <a:pt x="25208" y="4101"/>
                    </a:moveTo>
                    <a:cubicBezTo>
                      <a:pt x="25272" y="4101"/>
                      <a:pt x="25292" y="4202"/>
                      <a:pt x="25223" y="4225"/>
                    </a:cubicBezTo>
                    <a:cubicBezTo>
                      <a:pt x="21777" y="5432"/>
                      <a:pt x="18238" y="6426"/>
                      <a:pt x="14734" y="7445"/>
                    </a:cubicBezTo>
                    <a:cubicBezTo>
                      <a:pt x="11237" y="8465"/>
                      <a:pt x="7714" y="9571"/>
                      <a:pt x="4147" y="10323"/>
                    </a:cubicBezTo>
                    <a:cubicBezTo>
                      <a:pt x="4145" y="10324"/>
                      <a:pt x="4142" y="10324"/>
                      <a:pt x="4140" y="10324"/>
                    </a:cubicBezTo>
                    <a:cubicBezTo>
                      <a:pt x="4109" y="10324"/>
                      <a:pt x="4098" y="10278"/>
                      <a:pt x="4132" y="10268"/>
                    </a:cubicBezTo>
                    <a:cubicBezTo>
                      <a:pt x="7616" y="9173"/>
                      <a:pt x="11187" y="8327"/>
                      <a:pt x="14696" y="7306"/>
                    </a:cubicBezTo>
                    <a:cubicBezTo>
                      <a:pt x="18208" y="6285"/>
                      <a:pt x="21680" y="5129"/>
                      <a:pt x="25189" y="4104"/>
                    </a:cubicBezTo>
                    <a:cubicBezTo>
                      <a:pt x="25196" y="4102"/>
                      <a:pt x="25202" y="4101"/>
                      <a:pt x="25208" y="4101"/>
                    </a:cubicBezTo>
                    <a:close/>
                    <a:moveTo>
                      <a:pt x="24403" y="3654"/>
                    </a:moveTo>
                    <a:cubicBezTo>
                      <a:pt x="24450" y="3654"/>
                      <a:pt x="24463" y="3727"/>
                      <a:pt x="24414" y="3744"/>
                    </a:cubicBezTo>
                    <a:cubicBezTo>
                      <a:pt x="20453" y="5131"/>
                      <a:pt x="16398" y="6289"/>
                      <a:pt x="12366" y="7455"/>
                    </a:cubicBezTo>
                    <a:cubicBezTo>
                      <a:pt x="8334" y="8623"/>
                      <a:pt x="4281" y="9766"/>
                      <a:pt x="189" y="10707"/>
                    </a:cubicBezTo>
                    <a:cubicBezTo>
                      <a:pt x="186" y="10708"/>
                      <a:pt x="182" y="10708"/>
                      <a:pt x="179" y="10708"/>
                    </a:cubicBezTo>
                    <a:cubicBezTo>
                      <a:pt x="139" y="10708"/>
                      <a:pt x="126" y="10648"/>
                      <a:pt x="169" y="10637"/>
                    </a:cubicBezTo>
                    <a:cubicBezTo>
                      <a:pt x="4219" y="9517"/>
                      <a:pt x="8288" y="8469"/>
                      <a:pt x="12327" y="7313"/>
                    </a:cubicBezTo>
                    <a:cubicBezTo>
                      <a:pt x="16368" y="6155"/>
                      <a:pt x="20361" y="4850"/>
                      <a:pt x="24390" y="3656"/>
                    </a:cubicBezTo>
                    <a:cubicBezTo>
                      <a:pt x="24395" y="3655"/>
                      <a:pt x="24399" y="3654"/>
                      <a:pt x="24403" y="3654"/>
                    </a:cubicBezTo>
                    <a:close/>
                    <a:moveTo>
                      <a:pt x="26751" y="1"/>
                    </a:moveTo>
                    <a:lnTo>
                      <a:pt x="26751" y="1"/>
                    </a:lnTo>
                    <a:cubicBezTo>
                      <a:pt x="25348" y="348"/>
                      <a:pt x="23951" y="718"/>
                      <a:pt x="22565" y="1127"/>
                    </a:cubicBezTo>
                    <a:cubicBezTo>
                      <a:pt x="20565" y="1720"/>
                      <a:pt x="18604" y="2431"/>
                      <a:pt x="16611" y="3038"/>
                    </a:cubicBezTo>
                    <a:cubicBezTo>
                      <a:pt x="16610" y="3039"/>
                      <a:pt x="16609" y="3039"/>
                      <a:pt x="16607" y="3039"/>
                    </a:cubicBezTo>
                    <a:cubicBezTo>
                      <a:pt x="16605" y="3039"/>
                      <a:pt x="16604" y="3039"/>
                      <a:pt x="16602" y="3039"/>
                    </a:cubicBezTo>
                    <a:cubicBezTo>
                      <a:pt x="15466" y="3863"/>
                      <a:pt x="14331" y="4691"/>
                      <a:pt x="13193" y="5511"/>
                    </a:cubicBezTo>
                    <a:cubicBezTo>
                      <a:pt x="17168" y="4132"/>
                      <a:pt x="21175" y="2703"/>
                      <a:pt x="25221" y="1555"/>
                    </a:cubicBezTo>
                    <a:cubicBezTo>
                      <a:pt x="25226" y="1553"/>
                      <a:pt x="25231" y="1552"/>
                      <a:pt x="25235" y="1552"/>
                    </a:cubicBezTo>
                    <a:cubicBezTo>
                      <a:pt x="25277" y="1552"/>
                      <a:pt x="25290" y="1619"/>
                      <a:pt x="25244" y="1636"/>
                    </a:cubicBezTo>
                    <a:cubicBezTo>
                      <a:pt x="21221" y="3146"/>
                      <a:pt x="17057" y="4400"/>
                      <a:pt x="12956" y="5682"/>
                    </a:cubicBezTo>
                    <a:cubicBezTo>
                      <a:pt x="12875" y="5740"/>
                      <a:pt x="12794" y="5799"/>
                      <a:pt x="12711" y="5858"/>
                    </a:cubicBezTo>
                    <a:cubicBezTo>
                      <a:pt x="11640" y="6627"/>
                      <a:pt x="10449" y="7795"/>
                      <a:pt x="9105" y="8019"/>
                    </a:cubicBezTo>
                    <a:cubicBezTo>
                      <a:pt x="9096" y="8020"/>
                      <a:pt x="9089" y="8021"/>
                      <a:pt x="9081" y="8021"/>
                    </a:cubicBezTo>
                    <a:cubicBezTo>
                      <a:pt x="8988" y="8021"/>
                      <a:pt x="8941" y="7926"/>
                      <a:pt x="8975" y="7858"/>
                    </a:cubicBezTo>
                    <a:lnTo>
                      <a:pt x="8975" y="7858"/>
                    </a:lnTo>
                    <a:cubicBezTo>
                      <a:pt x="8967" y="7861"/>
                      <a:pt x="8959" y="7863"/>
                      <a:pt x="8950" y="7863"/>
                    </a:cubicBezTo>
                    <a:cubicBezTo>
                      <a:pt x="8944" y="7863"/>
                      <a:pt x="8938" y="7862"/>
                      <a:pt x="8932" y="7860"/>
                    </a:cubicBezTo>
                    <a:cubicBezTo>
                      <a:pt x="7295" y="7345"/>
                      <a:pt x="5656" y="6835"/>
                      <a:pt x="4017" y="6330"/>
                    </a:cubicBezTo>
                    <a:lnTo>
                      <a:pt x="4017" y="6330"/>
                    </a:lnTo>
                    <a:cubicBezTo>
                      <a:pt x="4061" y="6400"/>
                      <a:pt x="4017" y="6511"/>
                      <a:pt x="3927" y="6534"/>
                    </a:cubicBezTo>
                    <a:cubicBezTo>
                      <a:pt x="3912" y="6546"/>
                      <a:pt x="3894" y="6555"/>
                      <a:pt x="3873" y="6562"/>
                    </a:cubicBezTo>
                    <a:cubicBezTo>
                      <a:pt x="3852" y="6568"/>
                      <a:pt x="3831" y="6574"/>
                      <a:pt x="3810" y="6580"/>
                    </a:cubicBezTo>
                    <a:cubicBezTo>
                      <a:pt x="3781" y="6621"/>
                      <a:pt x="3733" y="6648"/>
                      <a:pt x="3680" y="6648"/>
                    </a:cubicBezTo>
                    <a:cubicBezTo>
                      <a:pt x="3660" y="6648"/>
                      <a:pt x="3639" y="6644"/>
                      <a:pt x="3618" y="6635"/>
                    </a:cubicBezTo>
                    <a:cubicBezTo>
                      <a:pt x="2906" y="6846"/>
                      <a:pt x="2188" y="7072"/>
                      <a:pt x="1456" y="7202"/>
                    </a:cubicBezTo>
                    <a:cubicBezTo>
                      <a:pt x="1453" y="7326"/>
                      <a:pt x="1421" y="7455"/>
                      <a:pt x="1379" y="7539"/>
                    </a:cubicBezTo>
                    <a:cubicBezTo>
                      <a:pt x="1276" y="7740"/>
                      <a:pt x="1087" y="7897"/>
                      <a:pt x="868" y="7940"/>
                    </a:cubicBezTo>
                    <a:cubicBezTo>
                      <a:pt x="915" y="7988"/>
                      <a:pt x="939" y="8054"/>
                      <a:pt x="912" y="8125"/>
                    </a:cubicBezTo>
                    <a:cubicBezTo>
                      <a:pt x="766" y="8510"/>
                      <a:pt x="616" y="8872"/>
                      <a:pt x="480" y="9232"/>
                    </a:cubicBezTo>
                    <a:cubicBezTo>
                      <a:pt x="2653" y="8708"/>
                      <a:pt x="4854" y="8380"/>
                      <a:pt x="6898" y="7432"/>
                    </a:cubicBezTo>
                    <a:cubicBezTo>
                      <a:pt x="6907" y="7428"/>
                      <a:pt x="6916" y="7426"/>
                      <a:pt x="6925" y="7426"/>
                    </a:cubicBezTo>
                    <a:cubicBezTo>
                      <a:pt x="6980" y="7426"/>
                      <a:pt x="7016" y="7502"/>
                      <a:pt x="6957" y="7535"/>
                    </a:cubicBezTo>
                    <a:cubicBezTo>
                      <a:pt x="5021" y="8600"/>
                      <a:pt x="2600" y="8949"/>
                      <a:pt x="436" y="9347"/>
                    </a:cubicBezTo>
                    <a:cubicBezTo>
                      <a:pt x="189" y="10019"/>
                      <a:pt x="1" y="10688"/>
                      <a:pt x="6" y="11486"/>
                    </a:cubicBezTo>
                    <a:cubicBezTo>
                      <a:pt x="9" y="11816"/>
                      <a:pt x="37" y="12136"/>
                      <a:pt x="97" y="12445"/>
                    </a:cubicBezTo>
                    <a:cubicBezTo>
                      <a:pt x="178" y="12289"/>
                      <a:pt x="413" y="12255"/>
                      <a:pt x="596" y="12204"/>
                    </a:cubicBezTo>
                    <a:cubicBezTo>
                      <a:pt x="1386" y="11980"/>
                      <a:pt x="2181" y="11771"/>
                      <a:pt x="2976" y="11562"/>
                    </a:cubicBezTo>
                    <a:cubicBezTo>
                      <a:pt x="4664" y="11115"/>
                      <a:pt x="6354" y="10675"/>
                      <a:pt x="8051" y="10265"/>
                    </a:cubicBezTo>
                    <a:cubicBezTo>
                      <a:pt x="8055" y="10264"/>
                      <a:pt x="8058" y="10264"/>
                      <a:pt x="8062" y="10264"/>
                    </a:cubicBezTo>
                    <a:cubicBezTo>
                      <a:pt x="8107" y="10264"/>
                      <a:pt x="8123" y="10333"/>
                      <a:pt x="8074" y="10347"/>
                    </a:cubicBezTo>
                    <a:cubicBezTo>
                      <a:pt x="6739" y="10726"/>
                      <a:pt x="5398" y="11076"/>
                      <a:pt x="4059" y="11433"/>
                    </a:cubicBezTo>
                    <a:cubicBezTo>
                      <a:pt x="3414" y="11606"/>
                      <a:pt x="2768" y="11774"/>
                      <a:pt x="2121" y="11940"/>
                    </a:cubicBezTo>
                    <a:cubicBezTo>
                      <a:pt x="1797" y="12024"/>
                      <a:pt x="300" y="12226"/>
                      <a:pt x="119" y="12550"/>
                    </a:cubicBezTo>
                    <a:cubicBezTo>
                      <a:pt x="281" y="13295"/>
                      <a:pt x="637" y="13959"/>
                      <a:pt x="1268" y="14483"/>
                    </a:cubicBezTo>
                    <a:cubicBezTo>
                      <a:pt x="1284" y="14496"/>
                      <a:pt x="1294" y="14512"/>
                      <a:pt x="1301" y="14530"/>
                    </a:cubicBezTo>
                    <a:cubicBezTo>
                      <a:pt x="2021" y="14185"/>
                      <a:pt x="2792" y="13939"/>
                      <a:pt x="3551" y="13692"/>
                    </a:cubicBezTo>
                    <a:cubicBezTo>
                      <a:pt x="4465" y="13391"/>
                      <a:pt x="5417" y="13052"/>
                      <a:pt x="6372" y="12892"/>
                    </a:cubicBezTo>
                    <a:cubicBezTo>
                      <a:pt x="8923" y="12043"/>
                      <a:pt x="11491" y="11240"/>
                      <a:pt x="14051" y="10431"/>
                    </a:cubicBezTo>
                    <a:cubicBezTo>
                      <a:pt x="18389" y="9061"/>
                      <a:pt x="22740" y="7733"/>
                      <a:pt x="27125" y="6520"/>
                    </a:cubicBezTo>
                    <a:cubicBezTo>
                      <a:pt x="27113" y="6508"/>
                      <a:pt x="27101" y="6496"/>
                      <a:pt x="27093" y="6481"/>
                    </a:cubicBezTo>
                    <a:cubicBezTo>
                      <a:pt x="27028" y="6468"/>
                      <a:pt x="26968" y="6432"/>
                      <a:pt x="26929" y="6359"/>
                    </a:cubicBezTo>
                    <a:cubicBezTo>
                      <a:pt x="26905" y="6312"/>
                      <a:pt x="26902" y="6261"/>
                      <a:pt x="26914" y="6213"/>
                    </a:cubicBezTo>
                    <a:cubicBezTo>
                      <a:pt x="26894" y="6185"/>
                      <a:pt x="26874" y="6157"/>
                      <a:pt x="26854" y="6127"/>
                    </a:cubicBezTo>
                    <a:cubicBezTo>
                      <a:pt x="26851" y="6125"/>
                      <a:pt x="26848" y="6123"/>
                      <a:pt x="26845" y="6120"/>
                    </a:cubicBezTo>
                    <a:cubicBezTo>
                      <a:pt x="26790" y="6071"/>
                      <a:pt x="26757" y="6016"/>
                      <a:pt x="26740" y="5954"/>
                    </a:cubicBezTo>
                    <a:cubicBezTo>
                      <a:pt x="26605" y="5739"/>
                      <a:pt x="26482" y="5507"/>
                      <a:pt x="26371" y="5267"/>
                    </a:cubicBezTo>
                    <a:cubicBezTo>
                      <a:pt x="26368" y="5295"/>
                      <a:pt x="26352" y="5321"/>
                      <a:pt x="26318" y="5333"/>
                    </a:cubicBezTo>
                    <a:cubicBezTo>
                      <a:pt x="18999" y="7704"/>
                      <a:pt x="11675" y="10080"/>
                      <a:pt x="4309" y="12301"/>
                    </a:cubicBezTo>
                    <a:cubicBezTo>
                      <a:pt x="4305" y="12303"/>
                      <a:pt x="4301" y="12303"/>
                      <a:pt x="4297" y="12303"/>
                    </a:cubicBezTo>
                    <a:cubicBezTo>
                      <a:pt x="4255" y="12303"/>
                      <a:pt x="4242" y="12238"/>
                      <a:pt x="4288" y="12222"/>
                    </a:cubicBezTo>
                    <a:cubicBezTo>
                      <a:pt x="11582" y="9777"/>
                      <a:pt x="18934" y="7480"/>
                      <a:pt x="26277" y="5184"/>
                    </a:cubicBezTo>
                    <a:cubicBezTo>
                      <a:pt x="26286" y="5181"/>
                      <a:pt x="26293" y="5180"/>
                      <a:pt x="26300" y="5180"/>
                    </a:cubicBezTo>
                    <a:cubicBezTo>
                      <a:pt x="26315" y="5180"/>
                      <a:pt x="26327" y="5185"/>
                      <a:pt x="26338" y="5192"/>
                    </a:cubicBezTo>
                    <a:cubicBezTo>
                      <a:pt x="25593" y="3503"/>
                      <a:pt x="25507" y="1310"/>
                      <a:pt x="26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1755200" y="2188750"/>
                <a:ext cx="158200" cy="105250"/>
              </a:xfrm>
              <a:custGeom>
                <a:avLst/>
                <a:gdLst/>
                <a:ahLst/>
                <a:cxnLst/>
                <a:rect l="l" t="t" r="r" b="b"/>
                <a:pathLst>
                  <a:path w="6328" h="4210" extrusionOk="0">
                    <a:moveTo>
                      <a:pt x="0" y="0"/>
                    </a:moveTo>
                    <a:lnTo>
                      <a:pt x="0" y="0"/>
                    </a:lnTo>
                    <a:cubicBezTo>
                      <a:pt x="1987" y="1282"/>
                      <a:pt x="3907" y="2702"/>
                      <a:pt x="5837" y="4066"/>
                    </a:cubicBezTo>
                    <a:cubicBezTo>
                      <a:pt x="5867" y="4088"/>
                      <a:pt x="5883" y="4117"/>
                      <a:pt x="5891" y="4146"/>
                    </a:cubicBezTo>
                    <a:cubicBezTo>
                      <a:pt x="5925" y="4158"/>
                      <a:pt x="5953" y="4181"/>
                      <a:pt x="5975" y="4210"/>
                    </a:cubicBezTo>
                    <a:cubicBezTo>
                      <a:pt x="6136" y="4185"/>
                      <a:pt x="6249" y="4064"/>
                      <a:pt x="6302" y="3908"/>
                    </a:cubicBezTo>
                    <a:cubicBezTo>
                      <a:pt x="6316" y="3868"/>
                      <a:pt x="6325" y="3827"/>
                      <a:pt x="6328" y="3787"/>
                    </a:cubicBezTo>
                    <a:cubicBezTo>
                      <a:pt x="6321" y="3784"/>
                      <a:pt x="6316" y="3784"/>
                      <a:pt x="6309" y="3778"/>
                    </a:cubicBezTo>
                    <a:cubicBezTo>
                      <a:pt x="4682" y="2729"/>
                      <a:pt x="3061" y="1678"/>
                      <a:pt x="1503" y="529"/>
                    </a:cubicBezTo>
                    <a:cubicBezTo>
                      <a:pt x="1476" y="510"/>
                      <a:pt x="1469" y="480"/>
                      <a:pt x="1474" y="454"/>
                    </a:cubicBezTo>
                    <a:cubicBezTo>
                      <a:pt x="983" y="303"/>
                      <a:pt x="491" y="1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1585000" y="2074500"/>
                <a:ext cx="521850" cy="167475"/>
              </a:xfrm>
              <a:custGeom>
                <a:avLst/>
                <a:gdLst/>
                <a:ahLst/>
                <a:cxnLst/>
                <a:rect l="l" t="t" r="r" b="b"/>
                <a:pathLst>
                  <a:path w="20874" h="6699" extrusionOk="0">
                    <a:moveTo>
                      <a:pt x="1" y="1"/>
                    </a:moveTo>
                    <a:lnTo>
                      <a:pt x="1" y="831"/>
                    </a:lnTo>
                    <a:cubicBezTo>
                      <a:pt x="2156" y="1481"/>
                      <a:pt x="4313" y="2131"/>
                      <a:pt x="6472" y="2773"/>
                    </a:cubicBezTo>
                    <a:cubicBezTo>
                      <a:pt x="11206" y="4182"/>
                      <a:pt x="15971" y="5853"/>
                      <a:pt x="20848" y="6699"/>
                    </a:cubicBezTo>
                    <a:cubicBezTo>
                      <a:pt x="20856" y="6696"/>
                      <a:pt x="20864" y="6693"/>
                      <a:pt x="20874" y="6691"/>
                    </a:cubicBezTo>
                    <a:cubicBezTo>
                      <a:pt x="20752" y="6415"/>
                      <a:pt x="20656" y="6125"/>
                      <a:pt x="20580" y="5829"/>
                    </a:cubicBezTo>
                    <a:cubicBezTo>
                      <a:pt x="13654" y="4181"/>
                      <a:pt x="6765" y="22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1585000" y="1939975"/>
                <a:ext cx="530075" cy="274150"/>
              </a:xfrm>
              <a:custGeom>
                <a:avLst/>
                <a:gdLst/>
                <a:ahLst/>
                <a:cxnLst/>
                <a:rect l="l" t="t" r="r" b="b"/>
                <a:pathLst>
                  <a:path w="21203" h="10966" extrusionOk="0">
                    <a:moveTo>
                      <a:pt x="6643" y="4652"/>
                    </a:moveTo>
                    <a:cubicBezTo>
                      <a:pt x="6647" y="4652"/>
                      <a:pt x="6653" y="4653"/>
                      <a:pt x="6658" y="4654"/>
                    </a:cubicBezTo>
                    <a:cubicBezTo>
                      <a:pt x="10795" y="5893"/>
                      <a:pt x="14925" y="7155"/>
                      <a:pt x="19043" y="8455"/>
                    </a:cubicBezTo>
                    <a:cubicBezTo>
                      <a:pt x="19090" y="8470"/>
                      <a:pt x="19075" y="8540"/>
                      <a:pt x="19032" y="8540"/>
                    </a:cubicBezTo>
                    <a:cubicBezTo>
                      <a:pt x="19028" y="8540"/>
                      <a:pt x="19024" y="8539"/>
                      <a:pt x="19020" y="8538"/>
                    </a:cubicBezTo>
                    <a:cubicBezTo>
                      <a:pt x="14880" y="7310"/>
                      <a:pt x="10752" y="6043"/>
                      <a:pt x="6631" y="4754"/>
                    </a:cubicBezTo>
                    <a:cubicBezTo>
                      <a:pt x="6573" y="4736"/>
                      <a:pt x="6591" y="4652"/>
                      <a:pt x="6643" y="4652"/>
                    </a:cubicBezTo>
                    <a:close/>
                    <a:moveTo>
                      <a:pt x="2067" y="4299"/>
                    </a:moveTo>
                    <a:cubicBezTo>
                      <a:pt x="2069" y="4299"/>
                      <a:pt x="2071" y="4299"/>
                      <a:pt x="2073" y="4300"/>
                    </a:cubicBezTo>
                    <a:cubicBezTo>
                      <a:pt x="5095" y="5096"/>
                      <a:pt x="8048" y="6201"/>
                      <a:pt x="11049" y="7079"/>
                    </a:cubicBezTo>
                    <a:cubicBezTo>
                      <a:pt x="14059" y="7958"/>
                      <a:pt x="17103" y="8693"/>
                      <a:pt x="20123" y="9528"/>
                    </a:cubicBezTo>
                    <a:cubicBezTo>
                      <a:pt x="20217" y="9554"/>
                      <a:pt x="20186" y="9684"/>
                      <a:pt x="20100" y="9684"/>
                    </a:cubicBezTo>
                    <a:cubicBezTo>
                      <a:pt x="20094" y="9684"/>
                      <a:pt x="20088" y="9683"/>
                      <a:pt x="20081" y="9682"/>
                    </a:cubicBezTo>
                    <a:cubicBezTo>
                      <a:pt x="16976" y="9015"/>
                      <a:pt x="13901" y="8109"/>
                      <a:pt x="10856" y="7213"/>
                    </a:cubicBezTo>
                    <a:cubicBezTo>
                      <a:pt x="7916" y="6349"/>
                      <a:pt x="4879" y="5540"/>
                      <a:pt x="2054" y="4344"/>
                    </a:cubicBezTo>
                    <a:cubicBezTo>
                      <a:pt x="2030" y="4334"/>
                      <a:pt x="2044" y="4299"/>
                      <a:pt x="2067" y="4299"/>
                    </a:cubicBezTo>
                    <a:close/>
                    <a:moveTo>
                      <a:pt x="1" y="1"/>
                    </a:moveTo>
                    <a:lnTo>
                      <a:pt x="1" y="1429"/>
                    </a:lnTo>
                    <a:cubicBezTo>
                      <a:pt x="3394" y="2413"/>
                      <a:pt x="6799" y="3360"/>
                      <a:pt x="10174" y="4396"/>
                    </a:cubicBezTo>
                    <a:cubicBezTo>
                      <a:pt x="10233" y="4415"/>
                      <a:pt x="10214" y="4496"/>
                      <a:pt x="10161" y="4496"/>
                    </a:cubicBezTo>
                    <a:cubicBezTo>
                      <a:pt x="10156" y="4496"/>
                      <a:pt x="10152" y="4496"/>
                      <a:pt x="10147" y="4495"/>
                    </a:cubicBezTo>
                    <a:cubicBezTo>
                      <a:pt x="6741" y="3659"/>
                      <a:pt x="3364" y="2673"/>
                      <a:pt x="1" y="1667"/>
                    </a:cubicBezTo>
                    <a:lnTo>
                      <a:pt x="1" y="2474"/>
                    </a:lnTo>
                    <a:cubicBezTo>
                      <a:pt x="1249" y="2841"/>
                      <a:pt x="2490" y="3227"/>
                      <a:pt x="3712" y="3660"/>
                    </a:cubicBezTo>
                    <a:cubicBezTo>
                      <a:pt x="3794" y="3689"/>
                      <a:pt x="3770" y="3806"/>
                      <a:pt x="3693" y="3806"/>
                    </a:cubicBezTo>
                    <a:cubicBezTo>
                      <a:pt x="3687" y="3806"/>
                      <a:pt x="3680" y="3805"/>
                      <a:pt x="3672" y="3804"/>
                    </a:cubicBezTo>
                    <a:cubicBezTo>
                      <a:pt x="2442" y="3495"/>
                      <a:pt x="1219" y="3149"/>
                      <a:pt x="1" y="2788"/>
                    </a:cubicBezTo>
                    <a:lnTo>
                      <a:pt x="1" y="3867"/>
                    </a:lnTo>
                    <a:cubicBezTo>
                      <a:pt x="9" y="3871"/>
                      <a:pt x="18" y="3874"/>
                      <a:pt x="28" y="3877"/>
                    </a:cubicBezTo>
                    <a:cubicBezTo>
                      <a:pt x="107" y="3905"/>
                      <a:pt x="84" y="4018"/>
                      <a:pt x="11" y="4018"/>
                    </a:cubicBezTo>
                    <a:cubicBezTo>
                      <a:pt x="8" y="4018"/>
                      <a:pt x="4" y="4018"/>
                      <a:pt x="1" y="4017"/>
                    </a:cubicBezTo>
                    <a:lnTo>
                      <a:pt x="1" y="5263"/>
                    </a:lnTo>
                    <a:cubicBezTo>
                      <a:pt x="6808" y="7292"/>
                      <a:pt x="13639" y="9197"/>
                      <a:pt x="20521" y="10965"/>
                    </a:cubicBezTo>
                    <a:cubicBezTo>
                      <a:pt x="20303" y="9943"/>
                      <a:pt x="20341" y="8842"/>
                      <a:pt x="20586" y="7819"/>
                    </a:cubicBezTo>
                    <a:cubicBezTo>
                      <a:pt x="17654" y="7006"/>
                      <a:pt x="14726" y="6075"/>
                      <a:pt x="11846" y="5106"/>
                    </a:cubicBezTo>
                    <a:cubicBezTo>
                      <a:pt x="11759" y="5076"/>
                      <a:pt x="11783" y="4951"/>
                      <a:pt x="11864" y="4951"/>
                    </a:cubicBezTo>
                    <a:cubicBezTo>
                      <a:pt x="11871" y="4951"/>
                      <a:pt x="11879" y="4952"/>
                      <a:pt x="11888" y="4954"/>
                    </a:cubicBezTo>
                    <a:cubicBezTo>
                      <a:pt x="14813" y="5774"/>
                      <a:pt x="17754" y="6653"/>
                      <a:pt x="20633" y="7632"/>
                    </a:cubicBezTo>
                    <a:cubicBezTo>
                      <a:pt x="20749" y="7195"/>
                      <a:pt x="20903" y="6773"/>
                      <a:pt x="21091" y="6380"/>
                    </a:cubicBezTo>
                    <a:cubicBezTo>
                      <a:pt x="21116" y="6331"/>
                      <a:pt x="21158" y="6307"/>
                      <a:pt x="21202" y="6299"/>
                    </a:cubicBezTo>
                    <a:cubicBezTo>
                      <a:pt x="18281" y="5459"/>
                      <a:pt x="15363" y="4608"/>
                      <a:pt x="12449" y="3747"/>
                    </a:cubicBezTo>
                    <a:cubicBezTo>
                      <a:pt x="8292" y="2520"/>
                      <a:pt x="4146" y="126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1856200" y="2308325"/>
                <a:ext cx="55000" cy="174800"/>
              </a:xfrm>
              <a:custGeom>
                <a:avLst/>
                <a:gdLst/>
                <a:ahLst/>
                <a:cxnLst/>
                <a:rect l="l" t="t" r="r" b="b"/>
                <a:pathLst>
                  <a:path w="2200" h="6992" extrusionOk="0">
                    <a:moveTo>
                      <a:pt x="1480" y="0"/>
                    </a:moveTo>
                    <a:lnTo>
                      <a:pt x="1480" y="0"/>
                    </a:lnTo>
                    <a:cubicBezTo>
                      <a:pt x="654" y="721"/>
                      <a:pt x="327" y="1885"/>
                      <a:pt x="139" y="2946"/>
                    </a:cubicBezTo>
                    <a:cubicBezTo>
                      <a:pt x="47" y="3469"/>
                      <a:pt x="1" y="4007"/>
                      <a:pt x="25" y="4540"/>
                    </a:cubicBezTo>
                    <a:cubicBezTo>
                      <a:pt x="194" y="5336"/>
                      <a:pt x="554" y="6082"/>
                      <a:pt x="1121" y="6720"/>
                    </a:cubicBezTo>
                    <a:cubicBezTo>
                      <a:pt x="1198" y="6806"/>
                      <a:pt x="1196" y="6909"/>
                      <a:pt x="1153" y="6992"/>
                    </a:cubicBezTo>
                    <a:cubicBezTo>
                      <a:pt x="1307" y="6952"/>
                      <a:pt x="1445" y="6894"/>
                      <a:pt x="1510" y="6701"/>
                    </a:cubicBezTo>
                    <a:cubicBezTo>
                      <a:pt x="1533" y="6633"/>
                      <a:pt x="1589" y="6604"/>
                      <a:pt x="1646" y="6604"/>
                    </a:cubicBezTo>
                    <a:cubicBezTo>
                      <a:pt x="1685" y="6604"/>
                      <a:pt x="1724" y="6618"/>
                      <a:pt x="1752" y="6643"/>
                    </a:cubicBezTo>
                    <a:cubicBezTo>
                      <a:pt x="1898" y="6552"/>
                      <a:pt x="2048" y="6470"/>
                      <a:pt x="2200" y="6390"/>
                    </a:cubicBezTo>
                    <a:cubicBezTo>
                      <a:pt x="81" y="5485"/>
                      <a:pt x="361" y="1737"/>
                      <a:pt x="1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2103950" y="1803425"/>
                <a:ext cx="463225" cy="436450"/>
              </a:xfrm>
              <a:custGeom>
                <a:avLst/>
                <a:gdLst/>
                <a:ahLst/>
                <a:cxnLst/>
                <a:rect l="l" t="t" r="r" b="b"/>
                <a:pathLst>
                  <a:path w="18529" h="17458" extrusionOk="0">
                    <a:moveTo>
                      <a:pt x="17015" y="1520"/>
                    </a:moveTo>
                    <a:cubicBezTo>
                      <a:pt x="17075" y="1520"/>
                      <a:pt x="17111" y="1614"/>
                      <a:pt x="17050" y="1659"/>
                    </a:cubicBezTo>
                    <a:cubicBezTo>
                      <a:pt x="14516" y="3571"/>
                      <a:pt x="11886" y="5424"/>
                      <a:pt x="9229" y="7159"/>
                    </a:cubicBezTo>
                    <a:cubicBezTo>
                      <a:pt x="9222" y="7163"/>
                      <a:pt x="9215" y="7165"/>
                      <a:pt x="9209" y="7165"/>
                    </a:cubicBezTo>
                    <a:cubicBezTo>
                      <a:pt x="9179" y="7165"/>
                      <a:pt x="9163" y="7120"/>
                      <a:pt x="9192" y="7098"/>
                    </a:cubicBezTo>
                    <a:cubicBezTo>
                      <a:pt x="11713" y="5163"/>
                      <a:pt x="14331" y="3292"/>
                      <a:pt x="16977" y="1533"/>
                    </a:cubicBezTo>
                    <a:cubicBezTo>
                      <a:pt x="16991" y="1524"/>
                      <a:pt x="17003" y="1520"/>
                      <a:pt x="17015" y="1520"/>
                    </a:cubicBezTo>
                    <a:close/>
                    <a:moveTo>
                      <a:pt x="18165" y="2904"/>
                    </a:moveTo>
                    <a:cubicBezTo>
                      <a:pt x="18222" y="2904"/>
                      <a:pt x="18254" y="2986"/>
                      <a:pt x="18197" y="3027"/>
                    </a:cubicBezTo>
                    <a:cubicBezTo>
                      <a:pt x="15785" y="4748"/>
                      <a:pt x="13175" y="6265"/>
                      <a:pt x="10640" y="7797"/>
                    </a:cubicBezTo>
                    <a:cubicBezTo>
                      <a:pt x="10629" y="7804"/>
                      <a:pt x="10618" y="7807"/>
                      <a:pt x="10607" y="7807"/>
                    </a:cubicBezTo>
                    <a:cubicBezTo>
                      <a:pt x="10552" y="7807"/>
                      <a:pt x="10517" y="7725"/>
                      <a:pt x="10574" y="7686"/>
                    </a:cubicBezTo>
                    <a:cubicBezTo>
                      <a:pt x="13049" y="6057"/>
                      <a:pt x="15540" y="4351"/>
                      <a:pt x="18131" y="2914"/>
                    </a:cubicBezTo>
                    <a:cubicBezTo>
                      <a:pt x="18143" y="2907"/>
                      <a:pt x="18154" y="2904"/>
                      <a:pt x="18165" y="2904"/>
                    </a:cubicBezTo>
                    <a:close/>
                    <a:moveTo>
                      <a:pt x="18275" y="2000"/>
                    </a:moveTo>
                    <a:cubicBezTo>
                      <a:pt x="18342" y="2000"/>
                      <a:pt x="18380" y="2101"/>
                      <a:pt x="18313" y="2151"/>
                    </a:cubicBezTo>
                    <a:cubicBezTo>
                      <a:pt x="15589" y="4207"/>
                      <a:pt x="12631" y="6005"/>
                      <a:pt x="9778" y="7878"/>
                    </a:cubicBezTo>
                    <a:cubicBezTo>
                      <a:pt x="6922" y="9752"/>
                      <a:pt x="4056" y="11658"/>
                      <a:pt x="1099" y="13371"/>
                    </a:cubicBezTo>
                    <a:cubicBezTo>
                      <a:pt x="1090" y="13376"/>
                      <a:pt x="1082" y="13378"/>
                      <a:pt x="1074" y="13378"/>
                    </a:cubicBezTo>
                    <a:cubicBezTo>
                      <a:pt x="1034" y="13378"/>
                      <a:pt x="1011" y="13320"/>
                      <a:pt x="1051" y="13291"/>
                    </a:cubicBezTo>
                    <a:cubicBezTo>
                      <a:pt x="3867" y="11344"/>
                      <a:pt x="6784" y="9528"/>
                      <a:pt x="9651" y="7659"/>
                    </a:cubicBezTo>
                    <a:cubicBezTo>
                      <a:pt x="12513" y="5794"/>
                      <a:pt x="15303" y="3770"/>
                      <a:pt x="18234" y="2013"/>
                    </a:cubicBezTo>
                    <a:cubicBezTo>
                      <a:pt x="18248" y="2004"/>
                      <a:pt x="18262" y="2000"/>
                      <a:pt x="18275" y="2000"/>
                    </a:cubicBezTo>
                    <a:close/>
                    <a:moveTo>
                      <a:pt x="9530" y="8426"/>
                    </a:moveTo>
                    <a:cubicBezTo>
                      <a:pt x="9569" y="8426"/>
                      <a:pt x="9592" y="8480"/>
                      <a:pt x="9552" y="8507"/>
                    </a:cubicBezTo>
                    <a:cubicBezTo>
                      <a:pt x="7986" y="9563"/>
                      <a:pt x="6342" y="10500"/>
                      <a:pt x="4782" y="11571"/>
                    </a:cubicBezTo>
                    <a:cubicBezTo>
                      <a:pt x="3223" y="12642"/>
                      <a:pt x="1715" y="13777"/>
                      <a:pt x="218" y="14932"/>
                    </a:cubicBezTo>
                    <a:cubicBezTo>
                      <a:pt x="209" y="14939"/>
                      <a:pt x="199" y="14942"/>
                      <a:pt x="189" y="14942"/>
                    </a:cubicBezTo>
                    <a:cubicBezTo>
                      <a:pt x="144" y="14942"/>
                      <a:pt x="104" y="14874"/>
                      <a:pt x="147" y="14840"/>
                    </a:cubicBezTo>
                    <a:cubicBezTo>
                      <a:pt x="1573" y="13667"/>
                      <a:pt x="3062" y="12567"/>
                      <a:pt x="4584" y="11520"/>
                    </a:cubicBezTo>
                    <a:cubicBezTo>
                      <a:pt x="6167" y="10431"/>
                      <a:pt x="7791" y="9299"/>
                      <a:pt x="9509" y="8431"/>
                    </a:cubicBezTo>
                    <a:cubicBezTo>
                      <a:pt x="9516" y="8427"/>
                      <a:pt x="9523" y="8426"/>
                      <a:pt x="9530" y="8426"/>
                    </a:cubicBezTo>
                    <a:close/>
                    <a:moveTo>
                      <a:pt x="15205" y="5963"/>
                    </a:moveTo>
                    <a:cubicBezTo>
                      <a:pt x="15250" y="5963"/>
                      <a:pt x="15275" y="6031"/>
                      <a:pt x="15230" y="6063"/>
                    </a:cubicBezTo>
                    <a:cubicBezTo>
                      <a:pt x="12915" y="7720"/>
                      <a:pt x="10501" y="9252"/>
                      <a:pt x="8152" y="10861"/>
                    </a:cubicBezTo>
                    <a:cubicBezTo>
                      <a:pt x="5802" y="12471"/>
                      <a:pt x="3483" y="14123"/>
                      <a:pt x="1162" y="15776"/>
                    </a:cubicBezTo>
                    <a:cubicBezTo>
                      <a:pt x="1152" y="15783"/>
                      <a:pt x="1142" y="15786"/>
                      <a:pt x="1132" y="15786"/>
                    </a:cubicBezTo>
                    <a:cubicBezTo>
                      <a:pt x="1087" y="15786"/>
                      <a:pt x="1059" y="15714"/>
                      <a:pt x="1105" y="15680"/>
                    </a:cubicBezTo>
                    <a:lnTo>
                      <a:pt x="1105" y="15678"/>
                    </a:lnTo>
                    <a:cubicBezTo>
                      <a:pt x="3388" y="13970"/>
                      <a:pt x="5713" y="12319"/>
                      <a:pt x="8054" y="10692"/>
                    </a:cubicBezTo>
                    <a:cubicBezTo>
                      <a:pt x="10384" y="9072"/>
                      <a:pt x="12731" y="7414"/>
                      <a:pt x="15176" y="5971"/>
                    </a:cubicBezTo>
                    <a:cubicBezTo>
                      <a:pt x="15186" y="5965"/>
                      <a:pt x="15196" y="5963"/>
                      <a:pt x="15205" y="5963"/>
                    </a:cubicBezTo>
                    <a:close/>
                    <a:moveTo>
                      <a:pt x="17722" y="1"/>
                    </a:moveTo>
                    <a:cubicBezTo>
                      <a:pt x="14973" y="2028"/>
                      <a:pt x="12150" y="3959"/>
                      <a:pt x="9342" y="5902"/>
                    </a:cubicBezTo>
                    <a:cubicBezTo>
                      <a:pt x="6535" y="7843"/>
                      <a:pt x="3761" y="9942"/>
                      <a:pt x="811" y="11659"/>
                    </a:cubicBezTo>
                    <a:cubicBezTo>
                      <a:pt x="794" y="11669"/>
                      <a:pt x="778" y="11673"/>
                      <a:pt x="761" y="11673"/>
                    </a:cubicBezTo>
                    <a:cubicBezTo>
                      <a:pt x="733" y="11673"/>
                      <a:pt x="707" y="11660"/>
                      <a:pt x="686" y="11642"/>
                    </a:cubicBezTo>
                    <a:cubicBezTo>
                      <a:pt x="662" y="11706"/>
                      <a:pt x="609" y="11759"/>
                      <a:pt x="537" y="11770"/>
                    </a:cubicBezTo>
                    <a:cubicBezTo>
                      <a:pt x="623" y="11798"/>
                      <a:pt x="690" y="11880"/>
                      <a:pt x="655" y="11978"/>
                    </a:cubicBezTo>
                    <a:cubicBezTo>
                      <a:pt x="560" y="12239"/>
                      <a:pt x="481" y="12496"/>
                      <a:pt x="412" y="12752"/>
                    </a:cubicBezTo>
                    <a:cubicBezTo>
                      <a:pt x="1491" y="11938"/>
                      <a:pt x="2705" y="11272"/>
                      <a:pt x="3842" y="10554"/>
                    </a:cubicBezTo>
                    <a:cubicBezTo>
                      <a:pt x="5180" y="9709"/>
                      <a:pt x="6521" y="8867"/>
                      <a:pt x="7879" y="8053"/>
                    </a:cubicBezTo>
                    <a:cubicBezTo>
                      <a:pt x="7886" y="8048"/>
                      <a:pt x="7893" y="8046"/>
                      <a:pt x="7900" y="8046"/>
                    </a:cubicBezTo>
                    <a:cubicBezTo>
                      <a:pt x="7933" y="8046"/>
                      <a:pt x="7953" y="8098"/>
                      <a:pt x="7918" y="8122"/>
                    </a:cubicBezTo>
                    <a:cubicBezTo>
                      <a:pt x="6654" y="8987"/>
                      <a:pt x="5364" y="9819"/>
                      <a:pt x="4068" y="10637"/>
                    </a:cubicBezTo>
                    <a:cubicBezTo>
                      <a:pt x="2866" y="11398"/>
                      <a:pt x="1660" y="12253"/>
                      <a:pt x="378" y="12882"/>
                    </a:cubicBezTo>
                    <a:cubicBezTo>
                      <a:pt x="347" y="13003"/>
                      <a:pt x="317" y="13126"/>
                      <a:pt x="291" y="13248"/>
                    </a:cubicBezTo>
                    <a:cubicBezTo>
                      <a:pt x="329" y="13291"/>
                      <a:pt x="313" y="13363"/>
                      <a:pt x="263" y="13383"/>
                    </a:cubicBezTo>
                    <a:cubicBezTo>
                      <a:pt x="1" y="14730"/>
                      <a:pt x="76" y="16022"/>
                      <a:pt x="359" y="17458"/>
                    </a:cubicBezTo>
                    <a:cubicBezTo>
                      <a:pt x="1249" y="16680"/>
                      <a:pt x="2281" y="16035"/>
                      <a:pt x="3300" y="15397"/>
                    </a:cubicBezTo>
                    <a:cubicBezTo>
                      <a:pt x="3296" y="15306"/>
                      <a:pt x="3339" y="15218"/>
                      <a:pt x="3453" y="15166"/>
                    </a:cubicBezTo>
                    <a:cubicBezTo>
                      <a:pt x="3636" y="15080"/>
                      <a:pt x="3819" y="14995"/>
                      <a:pt x="4002" y="14910"/>
                    </a:cubicBezTo>
                    <a:cubicBezTo>
                      <a:pt x="4112" y="14856"/>
                      <a:pt x="4220" y="14799"/>
                      <a:pt x="4327" y="14742"/>
                    </a:cubicBezTo>
                    <a:cubicBezTo>
                      <a:pt x="4428" y="14676"/>
                      <a:pt x="4531" y="14610"/>
                      <a:pt x="4630" y="14544"/>
                    </a:cubicBezTo>
                    <a:cubicBezTo>
                      <a:pt x="6137" y="13528"/>
                      <a:pt x="7632" y="12493"/>
                      <a:pt x="9112" y="11441"/>
                    </a:cubicBezTo>
                    <a:cubicBezTo>
                      <a:pt x="10634" y="10361"/>
                      <a:pt x="12142" y="9261"/>
                      <a:pt x="13634" y="8142"/>
                    </a:cubicBezTo>
                    <a:cubicBezTo>
                      <a:pt x="15011" y="7110"/>
                      <a:pt x="16330" y="5963"/>
                      <a:pt x="17743" y="4984"/>
                    </a:cubicBezTo>
                    <a:cubicBezTo>
                      <a:pt x="17736" y="4944"/>
                      <a:pt x="17741" y="4898"/>
                      <a:pt x="17766" y="4852"/>
                    </a:cubicBezTo>
                    <a:cubicBezTo>
                      <a:pt x="17982" y="4442"/>
                      <a:pt x="18167" y="4009"/>
                      <a:pt x="18296" y="3563"/>
                    </a:cubicBezTo>
                    <a:lnTo>
                      <a:pt x="18296" y="3563"/>
                    </a:lnTo>
                    <a:cubicBezTo>
                      <a:pt x="15392" y="5586"/>
                      <a:pt x="12359" y="7435"/>
                      <a:pt x="9411" y="9390"/>
                    </a:cubicBezTo>
                    <a:cubicBezTo>
                      <a:pt x="7924" y="10377"/>
                      <a:pt x="6440" y="11370"/>
                      <a:pt x="4961" y="12368"/>
                    </a:cubicBezTo>
                    <a:cubicBezTo>
                      <a:pt x="3490" y="13362"/>
                      <a:pt x="2045" y="14448"/>
                      <a:pt x="512" y="15344"/>
                    </a:cubicBezTo>
                    <a:cubicBezTo>
                      <a:pt x="505" y="15348"/>
                      <a:pt x="497" y="15350"/>
                      <a:pt x="490" y="15350"/>
                    </a:cubicBezTo>
                    <a:cubicBezTo>
                      <a:pt x="450" y="15350"/>
                      <a:pt x="415" y="15295"/>
                      <a:pt x="452" y="15266"/>
                    </a:cubicBezTo>
                    <a:cubicBezTo>
                      <a:pt x="1805" y="14188"/>
                      <a:pt x="3308" y="13263"/>
                      <a:pt x="4742" y="12295"/>
                    </a:cubicBezTo>
                    <a:cubicBezTo>
                      <a:pt x="6221" y="11297"/>
                      <a:pt x="7705" y="10304"/>
                      <a:pt x="9192" y="9318"/>
                    </a:cubicBezTo>
                    <a:cubicBezTo>
                      <a:pt x="12201" y="7322"/>
                      <a:pt x="15190" y="5240"/>
                      <a:pt x="18305" y="3413"/>
                    </a:cubicBezTo>
                    <a:cubicBezTo>
                      <a:pt x="18317" y="3406"/>
                      <a:pt x="18328" y="3405"/>
                      <a:pt x="18338" y="3405"/>
                    </a:cubicBezTo>
                    <a:cubicBezTo>
                      <a:pt x="18480" y="2849"/>
                      <a:pt x="18528" y="2273"/>
                      <a:pt x="18432" y="1693"/>
                    </a:cubicBezTo>
                    <a:cubicBezTo>
                      <a:pt x="18359" y="1252"/>
                      <a:pt x="18208" y="838"/>
                      <a:pt x="17979" y="453"/>
                    </a:cubicBezTo>
                    <a:cubicBezTo>
                      <a:pt x="17866" y="262"/>
                      <a:pt x="17759" y="161"/>
                      <a:pt x="17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1840725" y="1719300"/>
                <a:ext cx="418500" cy="223150"/>
              </a:xfrm>
              <a:custGeom>
                <a:avLst/>
                <a:gdLst/>
                <a:ahLst/>
                <a:cxnLst/>
                <a:rect l="l" t="t" r="r" b="b"/>
                <a:pathLst>
                  <a:path w="16740" h="8926" extrusionOk="0">
                    <a:moveTo>
                      <a:pt x="9783" y="8921"/>
                    </a:moveTo>
                    <a:cubicBezTo>
                      <a:pt x="9783" y="8921"/>
                      <a:pt x="9783" y="8921"/>
                      <a:pt x="9783" y="8921"/>
                    </a:cubicBezTo>
                    <a:cubicBezTo>
                      <a:pt x="9783" y="8921"/>
                      <a:pt x="9783" y="8921"/>
                      <a:pt x="9783" y="8921"/>
                    </a:cubicBezTo>
                    <a:close/>
                    <a:moveTo>
                      <a:pt x="6895" y="0"/>
                    </a:moveTo>
                    <a:cubicBezTo>
                      <a:pt x="5667" y="876"/>
                      <a:pt x="4436" y="1735"/>
                      <a:pt x="3249" y="2669"/>
                    </a:cubicBezTo>
                    <a:cubicBezTo>
                      <a:pt x="2755" y="3058"/>
                      <a:pt x="2268" y="3457"/>
                      <a:pt x="1779" y="3851"/>
                    </a:cubicBezTo>
                    <a:cubicBezTo>
                      <a:pt x="1534" y="4062"/>
                      <a:pt x="1281" y="4272"/>
                      <a:pt x="1019" y="4459"/>
                    </a:cubicBezTo>
                    <a:cubicBezTo>
                      <a:pt x="684" y="4722"/>
                      <a:pt x="345" y="4985"/>
                      <a:pt x="1" y="5238"/>
                    </a:cubicBezTo>
                    <a:cubicBezTo>
                      <a:pt x="13" y="5243"/>
                      <a:pt x="25" y="5247"/>
                      <a:pt x="36" y="5251"/>
                    </a:cubicBezTo>
                    <a:cubicBezTo>
                      <a:pt x="1561" y="5623"/>
                      <a:pt x="3001" y="6241"/>
                      <a:pt x="4420" y="6908"/>
                    </a:cubicBezTo>
                    <a:cubicBezTo>
                      <a:pt x="4589" y="6987"/>
                      <a:pt x="4757" y="7067"/>
                      <a:pt x="4924" y="7147"/>
                    </a:cubicBezTo>
                    <a:cubicBezTo>
                      <a:pt x="5060" y="7196"/>
                      <a:pt x="5193" y="7244"/>
                      <a:pt x="5327" y="7292"/>
                    </a:cubicBezTo>
                    <a:cubicBezTo>
                      <a:pt x="6132" y="7574"/>
                      <a:pt x="6938" y="7858"/>
                      <a:pt x="7743" y="8144"/>
                    </a:cubicBezTo>
                    <a:cubicBezTo>
                      <a:pt x="8121" y="8277"/>
                      <a:pt x="8498" y="8415"/>
                      <a:pt x="8874" y="8556"/>
                    </a:cubicBezTo>
                    <a:cubicBezTo>
                      <a:pt x="9095" y="8639"/>
                      <a:pt x="9637" y="8733"/>
                      <a:pt x="9783" y="8921"/>
                    </a:cubicBezTo>
                    <a:lnTo>
                      <a:pt x="9783" y="8921"/>
                    </a:lnTo>
                    <a:cubicBezTo>
                      <a:pt x="9739" y="8864"/>
                      <a:pt x="9781" y="8796"/>
                      <a:pt x="9836" y="8796"/>
                    </a:cubicBezTo>
                    <a:cubicBezTo>
                      <a:pt x="9852" y="8796"/>
                      <a:pt x="9870" y="8802"/>
                      <a:pt x="9887" y="8817"/>
                    </a:cubicBezTo>
                    <a:lnTo>
                      <a:pt x="9939" y="8860"/>
                    </a:lnTo>
                    <a:cubicBezTo>
                      <a:pt x="9956" y="8875"/>
                      <a:pt x="9962" y="8901"/>
                      <a:pt x="9959" y="8925"/>
                    </a:cubicBezTo>
                    <a:cubicBezTo>
                      <a:pt x="12067" y="7050"/>
                      <a:pt x="14420" y="5409"/>
                      <a:pt x="16739" y="3801"/>
                    </a:cubicBezTo>
                    <a:cubicBezTo>
                      <a:pt x="16123" y="3509"/>
                      <a:pt x="15505" y="3219"/>
                      <a:pt x="14885" y="2935"/>
                    </a:cubicBezTo>
                    <a:cubicBezTo>
                      <a:pt x="13913" y="2582"/>
                      <a:pt x="12949" y="2208"/>
                      <a:pt x="11979" y="1851"/>
                    </a:cubicBezTo>
                    <a:cubicBezTo>
                      <a:pt x="10293" y="1231"/>
                      <a:pt x="8592" y="645"/>
                      <a:pt x="6911" y="10"/>
                    </a:cubicBezTo>
                    <a:cubicBezTo>
                      <a:pt x="6905" y="7"/>
                      <a:pt x="6901" y="3"/>
                      <a:pt x="6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5" name="Google Shape;2805;p51"/>
            <p:cNvSpPr/>
            <p:nvPr/>
          </p:nvSpPr>
          <p:spPr>
            <a:xfrm>
              <a:off x="1585000" y="1511350"/>
              <a:ext cx="1040425" cy="768425"/>
            </a:xfrm>
            <a:custGeom>
              <a:avLst/>
              <a:gdLst/>
              <a:ahLst/>
              <a:cxnLst/>
              <a:rect l="l" t="t" r="r" b="b"/>
              <a:pathLst>
                <a:path w="41617" h="30737" extrusionOk="0">
                  <a:moveTo>
                    <a:pt x="14315" y="3960"/>
                  </a:moveTo>
                  <a:lnTo>
                    <a:pt x="14315" y="3960"/>
                  </a:lnTo>
                  <a:cubicBezTo>
                    <a:pt x="15239" y="4225"/>
                    <a:pt x="16162" y="4490"/>
                    <a:pt x="17086" y="4753"/>
                  </a:cubicBezTo>
                  <a:cubicBezTo>
                    <a:pt x="19661" y="5488"/>
                    <a:pt x="22231" y="6231"/>
                    <a:pt x="24799" y="6985"/>
                  </a:cubicBezTo>
                  <a:cubicBezTo>
                    <a:pt x="25294" y="7129"/>
                    <a:pt x="25791" y="7270"/>
                    <a:pt x="26287" y="7408"/>
                  </a:cubicBezTo>
                  <a:cubicBezTo>
                    <a:pt x="29757" y="8453"/>
                    <a:pt x="33228" y="9495"/>
                    <a:pt x="36717" y="10460"/>
                  </a:cubicBezTo>
                  <a:cubicBezTo>
                    <a:pt x="37416" y="10706"/>
                    <a:pt x="38111" y="10965"/>
                    <a:pt x="38802" y="11234"/>
                  </a:cubicBezTo>
                  <a:cubicBezTo>
                    <a:pt x="38775" y="11293"/>
                    <a:pt x="38783" y="11369"/>
                    <a:pt x="38855" y="11401"/>
                  </a:cubicBezTo>
                  <a:cubicBezTo>
                    <a:pt x="38881" y="11413"/>
                    <a:pt x="38902" y="11427"/>
                    <a:pt x="38927" y="11439"/>
                  </a:cubicBezTo>
                  <a:cubicBezTo>
                    <a:pt x="39050" y="11587"/>
                    <a:pt x="39222" y="11665"/>
                    <a:pt x="39391" y="11798"/>
                  </a:cubicBezTo>
                  <a:cubicBezTo>
                    <a:pt x="39457" y="11849"/>
                    <a:pt x="39519" y="11904"/>
                    <a:pt x="39579" y="11963"/>
                  </a:cubicBezTo>
                  <a:cubicBezTo>
                    <a:pt x="40032" y="12518"/>
                    <a:pt x="40167" y="13281"/>
                    <a:pt x="40174" y="14045"/>
                  </a:cubicBezTo>
                  <a:cubicBezTo>
                    <a:pt x="40186" y="15217"/>
                    <a:pt x="39810" y="15875"/>
                    <a:pt x="39000" y="16522"/>
                  </a:cubicBezTo>
                  <a:cubicBezTo>
                    <a:pt x="39487" y="15583"/>
                    <a:pt x="39806" y="14551"/>
                    <a:pt x="39672" y="13481"/>
                  </a:cubicBezTo>
                  <a:cubicBezTo>
                    <a:pt x="39603" y="12928"/>
                    <a:pt x="39284" y="11578"/>
                    <a:pt x="38597" y="11476"/>
                  </a:cubicBezTo>
                  <a:cubicBezTo>
                    <a:pt x="38587" y="11386"/>
                    <a:pt x="38525" y="11305"/>
                    <a:pt x="38441" y="11299"/>
                  </a:cubicBezTo>
                  <a:cubicBezTo>
                    <a:pt x="38441" y="11223"/>
                    <a:pt x="38402" y="11150"/>
                    <a:pt x="38309" y="11123"/>
                  </a:cubicBezTo>
                  <a:cubicBezTo>
                    <a:pt x="33173" y="9610"/>
                    <a:pt x="28024" y="8133"/>
                    <a:pt x="22874" y="6668"/>
                  </a:cubicBezTo>
                  <a:cubicBezTo>
                    <a:pt x="22868" y="6667"/>
                    <a:pt x="22864" y="6666"/>
                    <a:pt x="22859" y="6663"/>
                  </a:cubicBezTo>
                  <a:cubicBezTo>
                    <a:pt x="22853" y="6661"/>
                    <a:pt x="22848" y="6661"/>
                    <a:pt x="22844" y="6660"/>
                  </a:cubicBezTo>
                  <a:cubicBezTo>
                    <a:pt x="21859" y="6380"/>
                    <a:pt x="20875" y="6100"/>
                    <a:pt x="19890" y="5822"/>
                  </a:cubicBezTo>
                  <a:cubicBezTo>
                    <a:pt x="18948" y="5555"/>
                    <a:pt x="18007" y="5285"/>
                    <a:pt x="17065" y="5014"/>
                  </a:cubicBezTo>
                  <a:cubicBezTo>
                    <a:pt x="16154" y="4651"/>
                    <a:pt x="15237" y="4296"/>
                    <a:pt x="14315" y="3960"/>
                  </a:cubicBezTo>
                  <a:close/>
                  <a:moveTo>
                    <a:pt x="17124" y="8317"/>
                  </a:moveTo>
                  <a:cubicBezTo>
                    <a:pt x="17130" y="8321"/>
                    <a:pt x="17133" y="8325"/>
                    <a:pt x="17140" y="8328"/>
                  </a:cubicBezTo>
                  <a:cubicBezTo>
                    <a:pt x="18821" y="8963"/>
                    <a:pt x="20521" y="9549"/>
                    <a:pt x="22208" y="10169"/>
                  </a:cubicBezTo>
                  <a:cubicBezTo>
                    <a:pt x="23178" y="10526"/>
                    <a:pt x="24142" y="10900"/>
                    <a:pt x="25114" y="11253"/>
                  </a:cubicBezTo>
                  <a:cubicBezTo>
                    <a:pt x="25734" y="11537"/>
                    <a:pt x="26352" y="11826"/>
                    <a:pt x="26967" y="12119"/>
                  </a:cubicBezTo>
                  <a:cubicBezTo>
                    <a:pt x="24648" y="13727"/>
                    <a:pt x="22296" y="15368"/>
                    <a:pt x="20188" y="17242"/>
                  </a:cubicBezTo>
                  <a:cubicBezTo>
                    <a:pt x="20191" y="17219"/>
                    <a:pt x="20185" y="17193"/>
                    <a:pt x="20168" y="17178"/>
                  </a:cubicBezTo>
                  <a:lnTo>
                    <a:pt x="20116" y="17135"/>
                  </a:lnTo>
                  <a:cubicBezTo>
                    <a:pt x="20099" y="17120"/>
                    <a:pt x="20081" y="17114"/>
                    <a:pt x="20065" y="17114"/>
                  </a:cubicBezTo>
                  <a:cubicBezTo>
                    <a:pt x="20010" y="17114"/>
                    <a:pt x="19968" y="17182"/>
                    <a:pt x="20012" y="17239"/>
                  </a:cubicBezTo>
                  <a:lnTo>
                    <a:pt x="20012" y="17239"/>
                  </a:lnTo>
                  <a:cubicBezTo>
                    <a:pt x="19866" y="17051"/>
                    <a:pt x="19324" y="16957"/>
                    <a:pt x="19103" y="16874"/>
                  </a:cubicBezTo>
                  <a:cubicBezTo>
                    <a:pt x="18727" y="16733"/>
                    <a:pt x="18350" y="16595"/>
                    <a:pt x="17970" y="16462"/>
                  </a:cubicBezTo>
                  <a:cubicBezTo>
                    <a:pt x="17167" y="16176"/>
                    <a:pt x="16361" y="15892"/>
                    <a:pt x="15556" y="15610"/>
                  </a:cubicBezTo>
                  <a:cubicBezTo>
                    <a:pt x="15422" y="15562"/>
                    <a:pt x="15287" y="15514"/>
                    <a:pt x="15153" y="15465"/>
                  </a:cubicBezTo>
                  <a:cubicBezTo>
                    <a:pt x="14986" y="15385"/>
                    <a:pt x="14818" y="15305"/>
                    <a:pt x="14649" y="15226"/>
                  </a:cubicBezTo>
                  <a:cubicBezTo>
                    <a:pt x="13230" y="14559"/>
                    <a:pt x="11790" y="13941"/>
                    <a:pt x="10265" y="13569"/>
                  </a:cubicBezTo>
                  <a:cubicBezTo>
                    <a:pt x="10254" y="13565"/>
                    <a:pt x="10242" y="13560"/>
                    <a:pt x="10230" y="13556"/>
                  </a:cubicBezTo>
                  <a:cubicBezTo>
                    <a:pt x="10574" y="13303"/>
                    <a:pt x="10911" y="13040"/>
                    <a:pt x="11248" y="12775"/>
                  </a:cubicBezTo>
                  <a:cubicBezTo>
                    <a:pt x="11510" y="12589"/>
                    <a:pt x="11763" y="12380"/>
                    <a:pt x="12008" y="12169"/>
                  </a:cubicBezTo>
                  <a:cubicBezTo>
                    <a:pt x="12497" y="11773"/>
                    <a:pt x="12984" y="11376"/>
                    <a:pt x="13478" y="10987"/>
                  </a:cubicBezTo>
                  <a:cubicBezTo>
                    <a:pt x="14664" y="10053"/>
                    <a:pt x="15896" y="9194"/>
                    <a:pt x="17124" y="8317"/>
                  </a:cubicBezTo>
                  <a:close/>
                  <a:moveTo>
                    <a:pt x="38480" y="11684"/>
                  </a:moveTo>
                  <a:cubicBezTo>
                    <a:pt x="38517" y="11844"/>
                    <a:pt x="38624" y="11944"/>
                    <a:pt x="38737" y="12136"/>
                  </a:cubicBezTo>
                  <a:cubicBezTo>
                    <a:pt x="38966" y="12520"/>
                    <a:pt x="39117" y="12935"/>
                    <a:pt x="39190" y="13376"/>
                  </a:cubicBezTo>
                  <a:cubicBezTo>
                    <a:pt x="39286" y="13954"/>
                    <a:pt x="39238" y="14531"/>
                    <a:pt x="39096" y="15088"/>
                  </a:cubicBezTo>
                  <a:cubicBezTo>
                    <a:pt x="39094" y="15087"/>
                    <a:pt x="39092" y="15087"/>
                    <a:pt x="39091" y="15087"/>
                  </a:cubicBezTo>
                  <a:cubicBezTo>
                    <a:pt x="39083" y="15087"/>
                    <a:pt x="39073" y="15090"/>
                    <a:pt x="39063" y="15094"/>
                  </a:cubicBezTo>
                  <a:cubicBezTo>
                    <a:pt x="35948" y="16923"/>
                    <a:pt x="32959" y="19004"/>
                    <a:pt x="29950" y="21000"/>
                  </a:cubicBezTo>
                  <a:cubicBezTo>
                    <a:pt x="28463" y="21987"/>
                    <a:pt x="26979" y="22980"/>
                    <a:pt x="25500" y="23978"/>
                  </a:cubicBezTo>
                  <a:cubicBezTo>
                    <a:pt x="24066" y="24945"/>
                    <a:pt x="22563" y="25870"/>
                    <a:pt x="21210" y="26949"/>
                  </a:cubicBezTo>
                  <a:cubicBezTo>
                    <a:pt x="21173" y="26978"/>
                    <a:pt x="21208" y="27032"/>
                    <a:pt x="21248" y="27032"/>
                  </a:cubicBezTo>
                  <a:cubicBezTo>
                    <a:pt x="21255" y="27032"/>
                    <a:pt x="21263" y="27030"/>
                    <a:pt x="21270" y="27026"/>
                  </a:cubicBezTo>
                  <a:cubicBezTo>
                    <a:pt x="22803" y="26131"/>
                    <a:pt x="24248" y="25043"/>
                    <a:pt x="25719" y="24051"/>
                  </a:cubicBezTo>
                  <a:cubicBezTo>
                    <a:pt x="27198" y="23051"/>
                    <a:pt x="28682" y="22059"/>
                    <a:pt x="30169" y="21073"/>
                  </a:cubicBezTo>
                  <a:cubicBezTo>
                    <a:pt x="33117" y="19116"/>
                    <a:pt x="36150" y="17268"/>
                    <a:pt x="39054" y="15245"/>
                  </a:cubicBezTo>
                  <a:lnTo>
                    <a:pt x="39054" y="15245"/>
                  </a:lnTo>
                  <a:cubicBezTo>
                    <a:pt x="38925" y="15691"/>
                    <a:pt x="38740" y="16124"/>
                    <a:pt x="38524" y="16535"/>
                  </a:cubicBezTo>
                  <a:cubicBezTo>
                    <a:pt x="38499" y="16581"/>
                    <a:pt x="38494" y="16625"/>
                    <a:pt x="38501" y="16666"/>
                  </a:cubicBezTo>
                  <a:cubicBezTo>
                    <a:pt x="37088" y="17646"/>
                    <a:pt x="35769" y="18793"/>
                    <a:pt x="34392" y="19825"/>
                  </a:cubicBezTo>
                  <a:cubicBezTo>
                    <a:pt x="32900" y="20943"/>
                    <a:pt x="31392" y="22044"/>
                    <a:pt x="29870" y="23124"/>
                  </a:cubicBezTo>
                  <a:cubicBezTo>
                    <a:pt x="28390" y="24176"/>
                    <a:pt x="26895" y="25210"/>
                    <a:pt x="25388" y="26225"/>
                  </a:cubicBezTo>
                  <a:cubicBezTo>
                    <a:pt x="25289" y="26293"/>
                    <a:pt x="25186" y="26358"/>
                    <a:pt x="25085" y="26424"/>
                  </a:cubicBezTo>
                  <a:cubicBezTo>
                    <a:pt x="24978" y="26482"/>
                    <a:pt x="24870" y="26538"/>
                    <a:pt x="24760" y="26592"/>
                  </a:cubicBezTo>
                  <a:cubicBezTo>
                    <a:pt x="24577" y="26677"/>
                    <a:pt x="24394" y="26762"/>
                    <a:pt x="24211" y="26847"/>
                  </a:cubicBezTo>
                  <a:cubicBezTo>
                    <a:pt x="24097" y="26900"/>
                    <a:pt x="24054" y="26989"/>
                    <a:pt x="24058" y="27079"/>
                  </a:cubicBezTo>
                  <a:cubicBezTo>
                    <a:pt x="23039" y="27717"/>
                    <a:pt x="22007" y="28362"/>
                    <a:pt x="21117" y="29139"/>
                  </a:cubicBezTo>
                  <a:cubicBezTo>
                    <a:pt x="20833" y="27703"/>
                    <a:pt x="20759" y="26412"/>
                    <a:pt x="21021" y="25065"/>
                  </a:cubicBezTo>
                  <a:lnTo>
                    <a:pt x="21021" y="25065"/>
                  </a:lnTo>
                  <a:lnTo>
                    <a:pt x="21021" y="25066"/>
                  </a:lnTo>
                  <a:cubicBezTo>
                    <a:pt x="21071" y="25045"/>
                    <a:pt x="21087" y="24973"/>
                    <a:pt x="21049" y="24931"/>
                  </a:cubicBezTo>
                  <a:cubicBezTo>
                    <a:pt x="21075" y="24809"/>
                    <a:pt x="21105" y="24686"/>
                    <a:pt x="21136" y="24563"/>
                  </a:cubicBezTo>
                  <a:cubicBezTo>
                    <a:pt x="22418" y="23934"/>
                    <a:pt x="23624" y="23080"/>
                    <a:pt x="24826" y="22320"/>
                  </a:cubicBezTo>
                  <a:cubicBezTo>
                    <a:pt x="26122" y="21502"/>
                    <a:pt x="27412" y="20670"/>
                    <a:pt x="28676" y="19805"/>
                  </a:cubicBezTo>
                  <a:cubicBezTo>
                    <a:pt x="28711" y="19780"/>
                    <a:pt x="28691" y="19729"/>
                    <a:pt x="28658" y="19729"/>
                  </a:cubicBezTo>
                  <a:cubicBezTo>
                    <a:pt x="28651" y="19729"/>
                    <a:pt x="28644" y="19731"/>
                    <a:pt x="28637" y="19736"/>
                  </a:cubicBezTo>
                  <a:cubicBezTo>
                    <a:pt x="27279" y="20550"/>
                    <a:pt x="25938" y="21391"/>
                    <a:pt x="24600" y="22236"/>
                  </a:cubicBezTo>
                  <a:cubicBezTo>
                    <a:pt x="23463" y="22955"/>
                    <a:pt x="22249" y="23621"/>
                    <a:pt x="21170" y="24433"/>
                  </a:cubicBezTo>
                  <a:cubicBezTo>
                    <a:pt x="21239" y="24179"/>
                    <a:pt x="21318" y="23922"/>
                    <a:pt x="21413" y="23660"/>
                  </a:cubicBezTo>
                  <a:cubicBezTo>
                    <a:pt x="21448" y="23563"/>
                    <a:pt x="21381" y="23481"/>
                    <a:pt x="21295" y="23452"/>
                  </a:cubicBezTo>
                  <a:cubicBezTo>
                    <a:pt x="21369" y="23442"/>
                    <a:pt x="21420" y="23388"/>
                    <a:pt x="21444" y="23325"/>
                  </a:cubicBezTo>
                  <a:cubicBezTo>
                    <a:pt x="21465" y="23343"/>
                    <a:pt x="21492" y="23355"/>
                    <a:pt x="21520" y="23355"/>
                  </a:cubicBezTo>
                  <a:cubicBezTo>
                    <a:pt x="21536" y="23355"/>
                    <a:pt x="21553" y="23351"/>
                    <a:pt x="21569" y="23342"/>
                  </a:cubicBezTo>
                  <a:cubicBezTo>
                    <a:pt x="24519" y="21625"/>
                    <a:pt x="27293" y="19526"/>
                    <a:pt x="30100" y="17584"/>
                  </a:cubicBezTo>
                  <a:cubicBezTo>
                    <a:pt x="32908" y="15642"/>
                    <a:pt x="35731" y="13711"/>
                    <a:pt x="38480" y="11684"/>
                  </a:cubicBezTo>
                  <a:close/>
                  <a:moveTo>
                    <a:pt x="21761" y="30282"/>
                  </a:moveTo>
                  <a:lnTo>
                    <a:pt x="21761" y="30282"/>
                  </a:lnTo>
                  <a:cubicBezTo>
                    <a:pt x="21651" y="30371"/>
                    <a:pt x="21539" y="30457"/>
                    <a:pt x="21429" y="30546"/>
                  </a:cubicBezTo>
                  <a:cubicBezTo>
                    <a:pt x="21431" y="30504"/>
                    <a:pt x="21416" y="30463"/>
                    <a:pt x="21386" y="30432"/>
                  </a:cubicBezTo>
                  <a:cubicBezTo>
                    <a:pt x="21509" y="30398"/>
                    <a:pt x="21628" y="30347"/>
                    <a:pt x="21744" y="30283"/>
                  </a:cubicBezTo>
                  <a:cubicBezTo>
                    <a:pt x="21750" y="30283"/>
                    <a:pt x="21755" y="30283"/>
                    <a:pt x="21761" y="30282"/>
                  </a:cubicBezTo>
                  <a:close/>
                  <a:moveTo>
                    <a:pt x="2194" y="1"/>
                  </a:moveTo>
                  <a:cubicBezTo>
                    <a:pt x="2167" y="1"/>
                    <a:pt x="2138" y="6"/>
                    <a:pt x="2109" y="19"/>
                  </a:cubicBezTo>
                  <a:cubicBezTo>
                    <a:pt x="2078" y="32"/>
                    <a:pt x="2054" y="43"/>
                    <a:pt x="2032" y="54"/>
                  </a:cubicBezTo>
                  <a:cubicBezTo>
                    <a:pt x="1991" y="61"/>
                    <a:pt x="1960" y="87"/>
                    <a:pt x="1945" y="119"/>
                  </a:cubicBezTo>
                  <a:cubicBezTo>
                    <a:pt x="1921" y="149"/>
                    <a:pt x="1901" y="188"/>
                    <a:pt x="1874" y="252"/>
                  </a:cubicBezTo>
                  <a:cubicBezTo>
                    <a:pt x="1867" y="268"/>
                    <a:pt x="1862" y="285"/>
                    <a:pt x="1859" y="303"/>
                  </a:cubicBezTo>
                  <a:cubicBezTo>
                    <a:pt x="1839" y="300"/>
                    <a:pt x="1818" y="298"/>
                    <a:pt x="1798" y="295"/>
                  </a:cubicBezTo>
                  <a:cubicBezTo>
                    <a:pt x="1796" y="295"/>
                    <a:pt x="1795" y="295"/>
                    <a:pt x="1793" y="295"/>
                  </a:cubicBezTo>
                  <a:cubicBezTo>
                    <a:pt x="1732" y="295"/>
                    <a:pt x="1706" y="393"/>
                    <a:pt x="1764" y="421"/>
                  </a:cubicBezTo>
                  <a:cubicBezTo>
                    <a:pt x="1802" y="438"/>
                    <a:pt x="1840" y="452"/>
                    <a:pt x="1878" y="469"/>
                  </a:cubicBezTo>
                  <a:cubicBezTo>
                    <a:pt x="1901" y="513"/>
                    <a:pt x="1940" y="546"/>
                    <a:pt x="1998" y="557"/>
                  </a:cubicBezTo>
                  <a:cubicBezTo>
                    <a:pt x="2047" y="565"/>
                    <a:pt x="2097" y="573"/>
                    <a:pt x="2146" y="583"/>
                  </a:cubicBezTo>
                  <a:cubicBezTo>
                    <a:pt x="3163" y="983"/>
                    <a:pt x="4300" y="1166"/>
                    <a:pt x="5347" y="1438"/>
                  </a:cubicBezTo>
                  <a:cubicBezTo>
                    <a:pt x="6641" y="1774"/>
                    <a:pt x="7928" y="2150"/>
                    <a:pt x="9215" y="2509"/>
                  </a:cubicBezTo>
                  <a:cubicBezTo>
                    <a:pt x="10871" y="2970"/>
                    <a:pt x="12522" y="3444"/>
                    <a:pt x="14174" y="3919"/>
                  </a:cubicBezTo>
                  <a:cubicBezTo>
                    <a:pt x="14165" y="3918"/>
                    <a:pt x="14156" y="3918"/>
                    <a:pt x="14148" y="3918"/>
                  </a:cubicBezTo>
                  <a:cubicBezTo>
                    <a:pt x="14027" y="3918"/>
                    <a:pt x="13942" y="4004"/>
                    <a:pt x="13909" y="4112"/>
                  </a:cubicBezTo>
                  <a:cubicBezTo>
                    <a:pt x="12857" y="3809"/>
                    <a:pt x="11805" y="3507"/>
                    <a:pt x="10753" y="3206"/>
                  </a:cubicBezTo>
                  <a:cubicBezTo>
                    <a:pt x="8088" y="2444"/>
                    <a:pt x="5426" y="1580"/>
                    <a:pt x="2737" y="893"/>
                  </a:cubicBezTo>
                  <a:cubicBezTo>
                    <a:pt x="2657" y="860"/>
                    <a:pt x="2574" y="840"/>
                    <a:pt x="2490" y="830"/>
                  </a:cubicBezTo>
                  <a:cubicBezTo>
                    <a:pt x="2146" y="744"/>
                    <a:pt x="1801" y="659"/>
                    <a:pt x="1456" y="580"/>
                  </a:cubicBezTo>
                  <a:cubicBezTo>
                    <a:pt x="1444" y="577"/>
                    <a:pt x="1433" y="576"/>
                    <a:pt x="1423" y="576"/>
                  </a:cubicBezTo>
                  <a:cubicBezTo>
                    <a:pt x="1348" y="576"/>
                    <a:pt x="1304" y="643"/>
                    <a:pt x="1309" y="707"/>
                  </a:cubicBezTo>
                  <a:cubicBezTo>
                    <a:pt x="1278" y="666"/>
                    <a:pt x="1233" y="636"/>
                    <a:pt x="1179" y="636"/>
                  </a:cubicBezTo>
                  <a:cubicBezTo>
                    <a:pt x="1156" y="636"/>
                    <a:pt x="1131" y="642"/>
                    <a:pt x="1106" y="655"/>
                  </a:cubicBezTo>
                  <a:cubicBezTo>
                    <a:pt x="737" y="844"/>
                    <a:pt x="370" y="1037"/>
                    <a:pt x="1" y="1228"/>
                  </a:cubicBezTo>
                  <a:lnTo>
                    <a:pt x="1" y="17146"/>
                  </a:lnTo>
                  <a:cubicBezTo>
                    <a:pt x="4146" y="18410"/>
                    <a:pt x="8293" y="19665"/>
                    <a:pt x="12449" y="20893"/>
                  </a:cubicBezTo>
                  <a:cubicBezTo>
                    <a:pt x="15363" y="21753"/>
                    <a:pt x="18281" y="22604"/>
                    <a:pt x="21202" y="23444"/>
                  </a:cubicBezTo>
                  <a:cubicBezTo>
                    <a:pt x="21158" y="23452"/>
                    <a:pt x="21116" y="23476"/>
                    <a:pt x="21091" y="23526"/>
                  </a:cubicBezTo>
                  <a:cubicBezTo>
                    <a:pt x="20903" y="23918"/>
                    <a:pt x="20749" y="24340"/>
                    <a:pt x="20633" y="24777"/>
                  </a:cubicBezTo>
                  <a:cubicBezTo>
                    <a:pt x="17754" y="23798"/>
                    <a:pt x="14813" y="22919"/>
                    <a:pt x="11888" y="22099"/>
                  </a:cubicBezTo>
                  <a:cubicBezTo>
                    <a:pt x="11879" y="22097"/>
                    <a:pt x="11871" y="22096"/>
                    <a:pt x="11864" y="22096"/>
                  </a:cubicBezTo>
                  <a:cubicBezTo>
                    <a:pt x="11783" y="22096"/>
                    <a:pt x="11759" y="22221"/>
                    <a:pt x="11846" y="22251"/>
                  </a:cubicBezTo>
                  <a:cubicBezTo>
                    <a:pt x="14726" y="23220"/>
                    <a:pt x="17654" y="24151"/>
                    <a:pt x="20586" y="24964"/>
                  </a:cubicBezTo>
                  <a:cubicBezTo>
                    <a:pt x="20341" y="25987"/>
                    <a:pt x="20303" y="27088"/>
                    <a:pt x="20521" y="28110"/>
                  </a:cubicBezTo>
                  <a:cubicBezTo>
                    <a:pt x="13639" y="26342"/>
                    <a:pt x="6810" y="24437"/>
                    <a:pt x="1" y="22408"/>
                  </a:cubicBezTo>
                  <a:lnTo>
                    <a:pt x="1" y="22527"/>
                  </a:lnTo>
                  <a:cubicBezTo>
                    <a:pt x="6765" y="24758"/>
                    <a:pt x="13654" y="26707"/>
                    <a:pt x="20580" y="28355"/>
                  </a:cubicBezTo>
                  <a:cubicBezTo>
                    <a:pt x="20656" y="28651"/>
                    <a:pt x="20751" y="28941"/>
                    <a:pt x="20872" y="29217"/>
                  </a:cubicBezTo>
                  <a:cubicBezTo>
                    <a:pt x="20864" y="29219"/>
                    <a:pt x="20856" y="29222"/>
                    <a:pt x="20848" y="29225"/>
                  </a:cubicBezTo>
                  <a:cubicBezTo>
                    <a:pt x="15971" y="28381"/>
                    <a:pt x="11206" y="26708"/>
                    <a:pt x="6470" y="25299"/>
                  </a:cubicBezTo>
                  <a:cubicBezTo>
                    <a:pt x="4312" y="24657"/>
                    <a:pt x="2156" y="24007"/>
                    <a:pt x="1" y="23357"/>
                  </a:cubicBezTo>
                  <a:lnTo>
                    <a:pt x="1" y="24511"/>
                  </a:lnTo>
                  <a:cubicBezTo>
                    <a:pt x="4175" y="25864"/>
                    <a:pt x="8354" y="27202"/>
                    <a:pt x="12545" y="28500"/>
                  </a:cubicBezTo>
                  <a:cubicBezTo>
                    <a:pt x="15397" y="29382"/>
                    <a:pt x="18277" y="30146"/>
                    <a:pt x="21205" y="30732"/>
                  </a:cubicBezTo>
                  <a:cubicBezTo>
                    <a:pt x="21218" y="30735"/>
                    <a:pt x="21231" y="30736"/>
                    <a:pt x="21244" y="30736"/>
                  </a:cubicBezTo>
                  <a:cubicBezTo>
                    <a:pt x="21315" y="30736"/>
                    <a:pt x="21370" y="30696"/>
                    <a:pt x="21401" y="30643"/>
                  </a:cubicBezTo>
                  <a:cubicBezTo>
                    <a:pt x="21415" y="30686"/>
                    <a:pt x="21456" y="30722"/>
                    <a:pt x="21501" y="30722"/>
                  </a:cubicBezTo>
                  <a:cubicBezTo>
                    <a:pt x="21517" y="30722"/>
                    <a:pt x="21534" y="30717"/>
                    <a:pt x="21550" y="30707"/>
                  </a:cubicBezTo>
                  <a:cubicBezTo>
                    <a:pt x="24053" y="29110"/>
                    <a:pt x="26427" y="27291"/>
                    <a:pt x="28837" y="25549"/>
                  </a:cubicBezTo>
                  <a:cubicBezTo>
                    <a:pt x="31251" y="23803"/>
                    <a:pt x="33668" y="22061"/>
                    <a:pt x="36083" y="20320"/>
                  </a:cubicBezTo>
                  <a:cubicBezTo>
                    <a:pt x="37953" y="18970"/>
                    <a:pt x="40210" y="17610"/>
                    <a:pt x="41001" y="15309"/>
                  </a:cubicBezTo>
                  <a:cubicBezTo>
                    <a:pt x="41616" y="13523"/>
                    <a:pt x="40994" y="11409"/>
                    <a:pt x="39121" y="10720"/>
                  </a:cubicBezTo>
                  <a:cubicBezTo>
                    <a:pt x="39117" y="10718"/>
                    <a:pt x="39113" y="10718"/>
                    <a:pt x="39109" y="10717"/>
                  </a:cubicBezTo>
                  <a:cubicBezTo>
                    <a:pt x="39098" y="10618"/>
                    <a:pt x="39042" y="10525"/>
                    <a:pt x="38920" y="10486"/>
                  </a:cubicBezTo>
                  <a:cubicBezTo>
                    <a:pt x="32741" y="8503"/>
                    <a:pt x="26454" y="6802"/>
                    <a:pt x="20226" y="4981"/>
                  </a:cubicBezTo>
                  <a:cubicBezTo>
                    <a:pt x="17134" y="4076"/>
                    <a:pt x="14042" y="3171"/>
                    <a:pt x="10949" y="2267"/>
                  </a:cubicBezTo>
                  <a:cubicBezTo>
                    <a:pt x="9403" y="1813"/>
                    <a:pt x="7858" y="1360"/>
                    <a:pt x="6312" y="909"/>
                  </a:cubicBezTo>
                  <a:cubicBezTo>
                    <a:pt x="5077" y="547"/>
                    <a:pt x="3799" y="28"/>
                    <a:pt x="2498" y="28"/>
                  </a:cubicBezTo>
                  <a:cubicBezTo>
                    <a:pt x="2433" y="28"/>
                    <a:pt x="2367" y="30"/>
                    <a:pt x="2301" y="32"/>
                  </a:cubicBezTo>
                  <a:cubicBezTo>
                    <a:pt x="2270" y="13"/>
                    <a:pt x="2234" y="1"/>
                    <a:pt x="2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1585000" y="2023250"/>
              <a:ext cx="1020300" cy="467375"/>
            </a:xfrm>
            <a:custGeom>
              <a:avLst/>
              <a:gdLst/>
              <a:ahLst/>
              <a:cxnLst/>
              <a:rect l="l" t="t" r="r" b="b"/>
              <a:pathLst>
                <a:path w="40812" h="18695" extrusionOk="0">
                  <a:moveTo>
                    <a:pt x="6808" y="6620"/>
                  </a:moveTo>
                  <a:cubicBezTo>
                    <a:pt x="7299" y="6772"/>
                    <a:pt x="7791" y="6923"/>
                    <a:pt x="8282" y="7074"/>
                  </a:cubicBezTo>
                  <a:cubicBezTo>
                    <a:pt x="8277" y="7100"/>
                    <a:pt x="8284" y="7130"/>
                    <a:pt x="8311" y="7149"/>
                  </a:cubicBezTo>
                  <a:cubicBezTo>
                    <a:pt x="9869" y="8298"/>
                    <a:pt x="11490" y="9350"/>
                    <a:pt x="13117" y="10398"/>
                  </a:cubicBezTo>
                  <a:cubicBezTo>
                    <a:pt x="13124" y="10403"/>
                    <a:pt x="13129" y="10404"/>
                    <a:pt x="13136" y="10407"/>
                  </a:cubicBezTo>
                  <a:cubicBezTo>
                    <a:pt x="13132" y="10447"/>
                    <a:pt x="13124" y="10488"/>
                    <a:pt x="13110" y="10528"/>
                  </a:cubicBezTo>
                  <a:cubicBezTo>
                    <a:pt x="13057" y="10684"/>
                    <a:pt x="12944" y="10805"/>
                    <a:pt x="12783" y="10830"/>
                  </a:cubicBezTo>
                  <a:cubicBezTo>
                    <a:pt x="12761" y="10801"/>
                    <a:pt x="12733" y="10778"/>
                    <a:pt x="12699" y="10766"/>
                  </a:cubicBezTo>
                  <a:cubicBezTo>
                    <a:pt x="12691" y="10737"/>
                    <a:pt x="12675" y="10708"/>
                    <a:pt x="12645" y="10686"/>
                  </a:cubicBezTo>
                  <a:cubicBezTo>
                    <a:pt x="10715" y="9322"/>
                    <a:pt x="8795" y="7902"/>
                    <a:pt x="6808" y="6620"/>
                  </a:cubicBezTo>
                  <a:close/>
                  <a:moveTo>
                    <a:pt x="38762" y="3130"/>
                  </a:moveTo>
                  <a:cubicBezTo>
                    <a:pt x="37518" y="4439"/>
                    <a:pt x="37604" y="6632"/>
                    <a:pt x="38349" y="8321"/>
                  </a:cubicBezTo>
                  <a:cubicBezTo>
                    <a:pt x="38338" y="8314"/>
                    <a:pt x="38326" y="8309"/>
                    <a:pt x="38311" y="8309"/>
                  </a:cubicBezTo>
                  <a:cubicBezTo>
                    <a:pt x="38304" y="8309"/>
                    <a:pt x="38297" y="8310"/>
                    <a:pt x="38288" y="8313"/>
                  </a:cubicBezTo>
                  <a:cubicBezTo>
                    <a:pt x="30945" y="10609"/>
                    <a:pt x="23593" y="12906"/>
                    <a:pt x="16299" y="15351"/>
                  </a:cubicBezTo>
                  <a:cubicBezTo>
                    <a:pt x="16253" y="15367"/>
                    <a:pt x="16266" y="15433"/>
                    <a:pt x="16307" y="15433"/>
                  </a:cubicBezTo>
                  <a:cubicBezTo>
                    <a:pt x="16311" y="15433"/>
                    <a:pt x="16316" y="15432"/>
                    <a:pt x="16320" y="15430"/>
                  </a:cubicBezTo>
                  <a:cubicBezTo>
                    <a:pt x="23686" y="13209"/>
                    <a:pt x="31010" y="10833"/>
                    <a:pt x="38329" y="8462"/>
                  </a:cubicBezTo>
                  <a:cubicBezTo>
                    <a:pt x="38363" y="8451"/>
                    <a:pt x="38379" y="8424"/>
                    <a:pt x="38382" y="8396"/>
                  </a:cubicBezTo>
                  <a:cubicBezTo>
                    <a:pt x="38493" y="8636"/>
                    <a:pt x="38616" y="8868"/>
                    <a:pt x="38751" y="9083"/>
                  </a:cubicBezTo>
                  <a:cubicBezTo>
                    <a:pt x="38768" y="9145"/>
                    <a:pt x="38801" y="9200"/>
                    <a:pt x="38856" y="9249"/>
                  </a:cubicBezTo>
                  <a:cubicBezTo>
                    <a:pt x="38859" y="9252"/>
                    <a:pt x="38862" y="9254"/>
                    <a:pt x="38865" y="9256"/>
                  </a:cubicBezTo>
                  <a:cubicBezTo>
                    <a:pt x="38885" y="9286"/>
                    <a:pt x="38905" y="9314"/>
                    <a:pt x="38925" y="9342"/>
                  </a:cubicBezTo>
                  <a:cubicBezTo>
                    <a:pt x="38913" y="9390"/>
                    <a:pt x="38916" y="9441"/>
                    <a:pt x="38942" y="9488"/>
                  </a:cubicBezTo>
                  <a:cubicBezTo>
                    <a:pt x="38979" y="9561"/>
                    <a:pt x="39039" y="9597"/>
                    <a:pt x="39104" y="9610"/>
                  </a:cubicBezTo>
                  <a:cubicBezTo>
                    <a:pt x="39112" y="9625"/>
                    <a:pt x="39124" y="9637"/>
                    <a:pt x="39136" y="9649"/>
                  </a:cubicBezTo>
                  <a:cubicBezTo>
                    <a:pt x="34752" y="10862"/>
                    <a:pt x="30400" y="12190"/>
                    <a:pt x="26062" y="13560"/>
                  </a:cubicBezTo>
                  <a:cubicBezTo>
                    <a:pt x="23502" y="14369"/>
                    <a:pt x="20934" y="15172"/>
                    <a:pt x="18384" y="16023"/>
                  </a:cubicBezTo>
                  <a:cubicBezTo>
                    <a:pt x="17428" y="16181"/>
                    <a:pt x="16476" y="16522"/>
                    <a:pt x="15562" y="16821"/>
                  </a:cubicBezTo>
                  <a:cubicBezTo>
                    <a:pt x="14803" y="17069"/>
                    <a:pt x="14032" y="17314"/>
                    <a:pt x="13312" y="17659"/>
                  </a:cubicBezTo>
                  <a:cubicBezTo>
                    <a:pt x="13305" y="17641"/>
                    <a:pt x="13297" y="17625"/>
                    <a:pt x="13279" y="17612"/>
                  </a:cubicBezTo>
                  <a:cubicBezTo>
                    <a:pt x="12648" y="17088"/>
                    <a:pt x="12292" y="16424"/>
                    <a:pt x="12130" y="15679"/>
                  </a:cubicBezTo>
                  <a:cubicBezTo>
                    <a:pt x="12311" y="15355"/>
                    <a:pt x="13809" y="15153"/>
                    <a:pt x="14132" y="15069"/>
                  </a:cubicBezTo>
                  <a:cubicBezTo>
                    <a:pt x="14779" y="14903"/>
                    <a:pt x="15425" y="14735"/>
                    <a:pt x="16070" y="14562"/>
                  </a:cubicBezTo>
                  <a:cubicBezTo>
                    <a:pt x="17409" y="14205"/>
                    <a:pt x="18752" y="13855"/>
                    <a:pt x="20085" y="13476"/>
                  </a:cubicBezTo>
                  <a:cubicBezTo>
                    <a:pt x="20134" y="13462"/>
                    <a:pt x="20118" y="13393"/>
                    <a:pt x="20073" y="13393"/>
                  </a:cubicBezTo>
                  <a:cubicBezTo>
                    <a:pt x="20069" y="13393"/>
                    <a:pt x="20066" y="13393"/>
                    <a:pt x="20062" y="13394"/>
                  </a:cubicBezTo>
                  <a:cubicBezTo>
                    <a:pt x="18365" y="13804"/>
                    <a:pt x="16675" y="14244"/>
                    <a:pt x="14987" y="14691"/>
                  </a:cubicBezTo>
                  <a:cubicBezTo>
                    <a:pt x="14193" y="14900"/>
                    <a:pt x="13398" y="15109"/>
                    <a:pt x="12607" y="15333"/>
                  </a:cubicBezTo>
                  <a:cubicBezTo>
                    <a:pt x="12424" y="15386"/>
                    <a:pt x="12189" y="15418"/>
                    <a:pt x="12109" y="15574"/>
                  </a:cubicBezTo>
                  <a:cubicBezTo>
                    <a:pt x="12050" y="15265"/>
                    <a:pt x="12020" y="14945"/>
                    <a:pt x="12017" y="14615"/>
                  </a:cubicBezTo>
                  <a:cubicBezTo>
                    <a:pt x="12012" y="13817"/>
                    <a:pt x="12200" y="13148"/>
                    <a:pt x="12449" y="12476"/>
                  </a:cubicBezTo>
                  <a:cubicBezTo>
                    <a:pt x="14612" y="12078"/>
                    <a:pt x="17032" y="11729"/>
                    <a:pt x="18970" y="10664"/>
                  </a:cubicBezTo>
                  <a:cubicBezTo>
                    <a:pt x="19027" y="10631"/>
                    <a:pt x="18991" y="10555"/>
                    <a:pt x="18937" y="10555"/>
                  </a:cubicBezTo>
                  <a:cubicBezTo>
                    <a:pt x="18928" y="10555"/>
                    <a:pt x="18919" y="10557"/>
                    <a:pt x="18910" y="10561"/>
                  </a:cubicBezTo>
                  <a:cubicBezTo>
                    <a:pt x="16865" y="11509"/>
                    <a:pt x="14664" y="11837"/>
                    <a:pt x="12492" y="12361"/>
                  </a:cubicBezTo>
                  <a:cubicBezTo>
                    <a:pt x="12627" y="12001"/>
                    <a:pt x="12779" y="11639"/>
                    <a:pt x="12923" y="11254"/>
                  </a:cubicBezTo>
                  <a:cubicBezTo>
                    <a:pt x="12952" y="11183"/>
                    <a:pt x="12926" y="11117"/>
                    <a:pt x="12879" y="11069"/>
                  </a:cubicBezTo>
                  <a:cubicBezTo>
                    <a:pt x="13098" y="11026"/>
                    <a:pt x="13287" y="10869"/>
                    <a:pt x="13390" y="10668"/>
                  </a:cubicBezTo>
                  <a:cubicBezTo>
                    <a:pt x="13432" y="10584"/>
                    <a:pt x="13464" y="10455"/>
                    <a:pt x="13467" y="10331"/>
                  </a:cubicBezTo>
                  <a:cubicBezTo>
                    <a:pt x="14199" y="10201"/>
                    <a:pt x="14917" y="9975"/>
                    <a:pt x="15629" y="9766"/>
                  </a:cubicBezTo>
                  <a:cubicBezTo>
                    <a:pt x="15650" y="9774"/>
                    <a:pt x="15670" y="9778"/>
                    <a:pt x="15690" y="9778"/>
                  </a:cubicBezTo>
                  <a:cubicBezTo>
                    <a:pt x="15743" y="9778"/>
                    <a:pt x="15792" y="9750"/>
                    <a:pt x="15821" y="9709"/>
                  </a:cubicBezTo>
                  <a:cubicBezTo>
                    <a:pt x="15843" y="9703"/>
                    <a:pt x="15863" y="9697"/>
                    <a:pt x="15884" y="9691"/>
                  </a:cubicBezTo>
                  <a:cubicBezTo>
                    <a:pt x="15905" y="9684"/>
                    <a:pt x="15923" y="9675"/>
                    <a:pt x="15938" y="9663"/>
                  </a:cubicBezTo>
                  <a:cubicBezTo>
                    <a:pt x="16028" y="9640"/>
                    <a:pt x="16072" y="9529"/>
                    <a:pt x="16028" y="9459"/>
                  </a:cubicBezTo>
                  <a:lnTo>
                    <a:pt x="16028" y="9459"/>
                  </a:lnTo>
                  <a:cubicBezTo>
                    <a:pt x="17667" y="9964"/>
                    <a:pt x="19306" y="10474"/>
                    <a:pt x="20943" y="10989"/>
                  </a:cubicBezTo>
                  <a:cubicBezTo>
                    <a:pt x="20949" y="10991"/>
                    <a:pt x="20955" y="10992"/>
                    <a:pt x="20960" y="10992"/>
                  </a:cubicBezTo>
                  <a:cubicBezTo>
                    <a:pt x="20970" y="10992"/>
                    <a:pt x="20978" y="10990"/>
                    <a:pt x="20986" y="10987"/>
                  </a:cubicBezTo>
                  <a:lnTo>
                    <a:pt x="20986" y="10987"/>
                  </a:lnTo>
                  <a:cubicBezTo>
                    <a:pt x="20952" y="11055"/>
                    <a:pt x="20999" y="11150"/>
                    <a:pt x="21092" y="11150"/>
                  </a:cubicBezTo>
                  <a:cubicBezTo>
                    <a:pt x="21100" y="11150"/>
                    <a:pt x="21107" y="11149"/>
                    <a:pt x="21116" y="11148"/>
                  </a:cubicBezTo>
                  <a:cubicBezTo>
                    <a:pt x="22460" y="10924"/>
                    <a:pt x="23651" y="9756"/>
                    <a:pt x="24722" y="8987"/>
                  </a:cubicBezTo>
                  <a:cubicBezTo>
                    <a:pt x="24805" y="8928"/>
                    <a:pt x="24886" y="8869"/>
                    <a:pt x="24967" y="8811"/>
                  </a:cubicBezTo>
                  <a:cubicBezTo>
                    <a:pt x="29068" y="7529"/>
                    <a:pt x="33232" y="6275"/>
                    <a:pt x="37255" y="4765"/>
                  </a:cubicBezTo>
                  <a:cubicBezTo>
                    <a:pt x="37301" y="4748"/>
                    <a:pt x="37289" y="4681"/>
                    <a:pt x="37246" y="4681"/>
                  </a:cubicBezTo>
                  <a:cubicBezTo>
                    <a:pt x="37242" y="4681"/>
                    <a:pt x="37237" y="4682"/>
                    <a:pt x="37232" y="4684"/>
                  </a:cubicBezTo>
                  <a:cubicBezTo>
                    <a:pt x="33186" y="5832"/>
                    <a:pt x="29179" y="7261"/>
                    <a:pt x="25204" y="8640"/>
                  </a:cubicBezTo>
                  <a:cubicBezTo>
                    <a:pt x="26342" y="7820"/>
                    <a:pt x="27477" y="6992"/>
                    <a:pt x="28613" y="6168"/>
                  </a:cubicBezTo>
                  <a:cubicBezTo>
                    <a:pt x="28615" y="6168"/>
                    <a:pt x="28616" y="6168"/>
                    <a:pt x="28618" y="6168"/>
                  </a:cubicBezTo>
                  <a:cubicBezTo>
                    <a:pt x="28620" y="6168"/>
                    <a:pt x="28621" y="6168"/>
                    <a:pt x="28622" y="6167"/>
                  </a:cubicBezTo>
                  <a:cubicBezTo>
                    <a:pt x="30615" y="5560"/>
                    <a:pt x="32576" y="4849"/>
                    <a:pt x="34576" y="4256"/>
                  </a:cubicBezTo>
                  <a:cubicBezTo>
                    <a:pt x="35962" y="3847"/>
                    <a:pt x="37359" y="3477"/>
                    <a:pt x="38762" y="3130"/>
                  </a:cubicBezTo>
                  <a:close/>
                  <a:moveTo>
                    <a:pt x="12328" y="11402"/>
                  </a:moveTo>
                  <a:cubicBezTo>
                    <a:pt x="11209" y="13138"/>
                    <a:pt x="10929" y="16888"/>
                    <a:pt x="13048" y="17793"/>
                  </a:cubicBezTo>
                  <a:cubicBezTo>
                    <a:pt x="12896" y="17873"/>
                    <a:pt x="12746" y="17955"/>
                    <a:pt x="12600" y="18046"/>
                  </a:cubicBezTo>
                  <a:cubicBezTo>
                    <a:pt x="12572" y="18021"/>
                    <a:pt x="12532" y="18006"/>
                    <a:pt x="12493" y="18006"/>
                  </a:cubicBezTo>
                  <a:cubicBezTo>
                    <a:pt x="12437" y="18006"/>
                    <a:pt x="12381" y="18035"/>
                    <a:pt x="12358" y="18104"/>
                  </a:cubicBezTo>
                  <a:cubicBezTo>
                    <a:pt x="12293" y="18297"/>
                    <a:pt x="12155" y="18355"/>
                    <a:pt x="12001" y="18393"/>
                  </a:cubicBezTo>
                  <a:cubicBezTo>
                    <a:pt x="12044" y="18312"/>
                    <a:pt x="12046" y="18209"/>
                    <a:pt x="11969" y="18121"/>
                  </a:cubicBezTo>
                  <a:cubicBezTo>
                    <a:pt x="11402" y="17485"/>
                    <a:pt x="11042" y="16738"/>
                    <a:pt x="10873" y="15943"/>
                  </a:cubicBezTo>
                  <a:cubicBezTo>
                    <a:pt x="10849" y="15410"/>
                    <a:pt x="10895" y="14872"/>
                    <a:pt x="10987" y="14349"/>
                  </a:cubicBezTo>
                  <a:cubicBezTo>
                    <a:pt x="11175" y="13288"/>
                    <a:pt x="11502" y="12124"/>
                    <a:pt x="12328" y="11402"/>
                  </a:cubicBezTo>
                  <a:close/>
                  <a:moveTo>
                    <a:pt x="36722" y="0"/>
                  </a:moveTo>
                  <a:cubicBezTo>
                    <a:pt x="36707" y="0"/>
                    <a:pt x="36691" y="4"/>
                    <a:pt x="36675" y="14"/>
                  </a:cubicBezTo>
                  <a:cubicBezTo>
                    <a:pt x="36658" y="25"/>
                    <a:pt x="36639" y="37"/>
                    <a:pt x="36621" y="48"/>
                  </a:cubicBezTo>
                  <a:cubicBezTo>
                    <a:pt x="36617" y="48"/>
                    <a:pt x="36613" y="47"/>
                    <a:pt x="36610" y="45"/>
                  </a:cubicBezTo>
                  <a:cubicBezTo>
                    <a:pt x="36597" y="41"/>
                    <a:pt x="36584" y="38"/>
                    <a:pt x="36571" y="38"/>
                  </a:cubicBezTo>
                  <a:cubicBezTo>
                    <a:pt x="36509" y="38"/>
                    <a:pt x="36465" y="94"/>
                    <a:pt x="36457" y="153"/>
                  </a:cubicBezTo>
                  <a:cubicBezTo>
                    <a:pt x="33812" y="1815"/>
                    <a:pt x="31321" y="3807"/>
                    <a:pt x="28793" y="5637"/>
                  </a:cubicBezTo>
                  <a:cubicBezTo>
                    <a:pt x="27505" y="6569"/>
                    <a:pt x="26211" y="7491"/>
                    <a:pt x="24926" y="8425"/>
                  </a:cubicBezTo>
                  <a:cubicBezTo>
                    <a:pt x="23697" y="9321"/>
                    <a:pt x="22504" y="10415"/>
                    <a:pt x="21055" y="10929"/>
                  </a:cubicBezTo>
                  <a:cubicBezTo>
                    <a:pt x="21040" y="10933"/>
                    <a:pt x="21030" y="10941"/>
                    <a:pt x="21020" y="10947"/>
                  </a:cubicBezTo>
                  <a:cubicBezTo>
                    <a:pt x="21032" y="10915"/>
                    <a:pt x="21021" y="10873"/>
                    <a:pt x="20978" y="10860"/>
                  </a:cubicBezTo>
                  <a:cubicBezTo>
                    <a:pt x="17685" y="9840"/>
                    <a:pt x="14397" y="8796"/>
                    <a:pt x="11111" y="7753"/>
                  </a:cubicBezTo>
                  <a:cubicBezTo>
                    <a:pt x="11106" y="7751"/>
                    <a:pt x="11101" y="7749"/>
                    <a:pt x="11094" y="7747"/>
                  </a:cubicBezTo>
                  <a:cubicBezTo>
                    <a:pt x="11092" y="7747"/>
                    <a:pt x="11090" y="7747"/>
                    <a:pt x="11088" y="7745"/>
                  </a:cubicBezTo>
                  <a:cubicBezTo>
                    <a:pt x="8347" y="6876"/>
                    <a:pt x="5606" y="6005"/>
                    <a:pt x="2860" y="5149"/>
                  </a:cubicBezTo>
                  <a:cubicBezTo>
                    <a:pt x="1908" y="4851"/>
                    <a:pt x="954" y="4558"/>
                    <a:pt x="1" y="4263"/>
                  </a:cubicBezTo>
                  <a:lnTo>
                    <a:pt x="1" y="11023"/>
                  </a:lnTo>
                  <a:cubicBezTo>
                    <a:pt x="3295" y="13498"/>
                    <a:pt x="6647" y="15921"/>
                    <a:pt x="10211" y="17984"/>
                  </a:cubicBezTo>
                  <a:cubicBezTo>
                    <a:pt x="10514" y="18232"/>
                    <a:pt x="11014" y="18695"/>
                    <a:pt x="11391" y="18695"/>
                  </a:cubicBezTo>
                  <a:cubicBezTo>
                    <a:pt x="11394" y="18695"/>
                    <a:pt x="11397" y="18695"/>
                    <a:pt x="11399" y="18695"/>
                  </a:cubicBezTo>
                  <a:cubicBezTo>
                    <a:pt x="11425" y="18695"/>
                    <a:pt x="11448" y="18691"/>
                    <a:pt x="11471" y="18687"/>
                  </a:cubicBezTo>
                  <a:cubicBezTo>
                    <a:pt x="11492" y="18692"/>
                    <a:pt x="11514" y="18695"/>
                    <a:pt x="11536" y="18695"/>
                  </a:cubicBezTo>
                  <a:cubicBezTo>
                    <a:pt x="11553" y="18695"/>
                    <a:pt x="11571" y="18693"/>
                    <a:pt x="11589" y="18689"/>
                  </a:cubicBezTo>
                  <a:cubicBezTo>
                    <a:pt x="11625" y="18683"/>
                    <a:pt x="11648" y="18650"/>
                    <a:pt x="11655" y="18615"/>
                  </a:cubicBezTo>
                  <a:cubicBezTo>
                    <a:pt x="11671" y="18603"/>
                    <a:pt x="11683" y="18589"/>
                    <a:pt x="11696" y="18574"/>
                  </a:cubicBezTo>
                  <a:cubicBezTo>
                    <a:pt x="11731" y="18627"/>
                    <a:pt x="11777" y="18656"/>
                    <a:pt x="11859" y="18675"/>
                  </a:cubicBezTo>
                  <a:cubicBezTo>
                    <a:pt x="11894" y="18683"/>
                    <a:pt x="11929" y="18686"/>
                    <a:pt x="11964" y="18686"/>
                  </a:cubicBezTo>
                  <a:cubicBezTo>
                    <a:pt x="12042" y="18686"/>
                    <a:pt x="12119" y="18669"/>
                    <a:pt x="12190" y="18641"/>
                  </a:cubicBezTo>
                  <a:cubicBezTo>
                    <a:pt x="12376" y="18568"/>
                    <a:pt x="12512" y="18432"/>
                    <a:pt x="12595" y="18258"/>
                  </a:cubicBezTo>
                  <a:cubicBezTo>
                    <a:pt x="12613" y="18270"/>
                    <a:pt x="12634" y="18276"/>
                    <a:pt x="12658" y="18276"/>
                  </a:cubicBezTo>
                  <a:cubicBezTo>
                    <a:pt x="12668" y="18276"/>
                    <a:pt x="12678" y="18275"/>
                    <a:pt x="12688" y="18273"/>
                  </a:cubicBezTo>
                  <a:cubicBezTo>
                    <a:pt x="13175" y="18155"/>
                    <a:pt x="13648" y="17994"/>
                    <a:pt x="14117" y="17823"/>
                  </a:cubicBezTo>
                  <a:cubicBezTo>
                    <a:pt x="18172" y="16665"/>
                    <a:pt x="22168" y="15291"/>
                    <a:pt x="26187" y="14017"/>
                  </a:cubicBezTo>
                  <a:cubicBezTo>
                    <a:pt x="30778" y="12563"/>
                    <a:pt x="35390" y="11180"/>
                    <a:pt x="40040" y="9928"/>
                  </a:cubicBezTo>
                  <a:cubicBezTo>
                    <a:pt x="40203" y="9885"/>
                    <a:pt x="40268" y="9697"/>
                    <a:pt x="40191" y="9553"/>
                  </a:cubicBezTo>
                  <a:cubicBezTo>
                    <a:pt x="40023" y="9240"/>
                    <a:pt x="39823" y="9085"/>
                    <a:pt x="39478" y="8993"/>
                  </a:cubicBezTo>
                  <a:cubicBezTo>
                    <a:pt x="39454" y="8987"/>
                    <a:pt x="39431" y="8984"/>
                    <a:pt x="39409" y="8984"/>
                  </a:cubicBezTo>
                  <a:cubicBezTo>
                    <a:pt x="39352" y="8984"/>
                    <a:pt x="39303" y="9004"/>
                    <a:pt x="39263" y="9037"/>
                  </a:cubicBezTo>
                  <a:cubicBezTo>
                    <a:pt x="39240" y="9022"/>
                    <a:pt x="39217" y="9010"/>
                    <a:pt x="39193" y="8997"/>
                  </a:cubicBezTo>
                  <a:cubicBezTo>
                    <a:pt x="39190" y="8996"/>
                    <a:pt x="39188" y="8995"/>
                    <a:pt x="39185" y="8993"/>
                  </a:cubicBezTo>
                  <a:cubicBezTo>
                    <a:pt x="39154" y="8956"/>
                    <a:pt x="39124" y="8915"/>
                    <a:pt x="39097" y="8868"/>
                  </a:cubicBezTo>
                  <a:cubicBezTo>
                    <a:pt x="39061" y="8808"/>
                    <a:pt x="38994" y="8778"/>
                    <a:pt x="38927" y="8778"/>
                  </a:cubicBezTo>
                  <a:cubicBezTo>
                    <a:pt x="38922" y="8778"/>
                    <a:pt x="38916" y="8778"/>
                    <a:pt x="38910" y="8778"/>
                  </a:cubicBezTo>
                  <a:cubicBezTo>
                    <a:pt x="38109" y="6950"/>
                    <a:pt x="37758" y="4579"/>
                    <a:pt x="39288" y="3127"/>
                  </a:cubicBezTo>
                  <a:cubicBezTo>
                    <a:pt x="39334" y="3082"/>
                    <a:pt x="39349" y="3032"/>
                    <a:pt x="39342" y="2986"/>
                  </a:cubicBezTo>
                  <a:cubicBezTo>
                    <a:pt x="39771" y="2882"/>
                    <a:pt x="40199" y="2778"/>
                    <a:pt x="40629" y="2678"/>
                  </a:cubicBezTo>
                  <a:cubicBezTo>
                    <a:pt x="40812" y="2635"/>
                    <a:pt x="40781" y="2397"/>
                    <a:pt x="40640" y="2341"/>
                  </a:cubicBezTo>
                  <a:cubicBezTo>
                    <a:pt x="40632" y="2323"/>
                    <a:pt x="40618" y="2304"/>
                    <a:pt x="40599" y="2286"/>
                  </a:cubicBezTo>
                  <a:cubicBezTo>
                    <a:pt x="39583" y="1345"/>
                    <a:pt x="38144" y="596"/>
                    <a:pt x="36823" y="120"/>
                  </a:cubicBezTo>
                  <a:cubicBezTo>
                    <a:pt x="36833" y="63"/>
                    <a:pt x="36782" y="0"/>
                    <a:pt x="36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1635725" y="2047450"/>
              <a:ext cx="454700" cy="134650"/>
            </a:xfrm>
            <a:custGeom>
              <a:avLst/>
              <a:gdLst/>
              <a:ahLst/>
              <a:cxnLst/>
              <a:rect l="l" t="t" r="r" b="b"/>
              <a:pathLst>
                <a:path w="18188" h="5386" extrusionOk="0">
                  <a:moveTo>
                    <a:pt x="38" y="0"/>
                  </a:moveTo>
                  <a:cubicBezTo>
                    <a:pt x="15" y="0"/>
                    <a:pt x="1" y="36"/>
                    <a:pt x="25" y="47"/>
                  </a:cubicBezTo>
                  <a:cubicBezTo>
                    <a:pt x="2850" y="1241"/>
                    <a:pt x="5887" y="2050"/>
                    <a:pt x="8827" y="2915"/>
                  </a:cubicBezTo>
                  <a:cubicBezTo>
                    <a:pt x="11872" y="3810"/>
                    <a:pt x="14947" y="4716"/>
                    <a:pt x="18052" y="5383"/>
                  </a:cubicBezTo>
                  <a:cubicBezTo>
                    <a:pt x="18059" y="5384"/>
                    <a:pt x="18065" y="5385"/>
                    <a:pt x="18072" y="5385"/>
                  </a:cubicBezTo>
                  <a:cubicBezTo>
                    <a:pt x="18157" y="5385"/>
                    <a:pt x="18187" y="5255"/>
                    <a:pt x="18095" y="5229"/>
                  </a:cubicBezTo>
                  <a:cubicBezTo>
                    <a:pt x="15074" y="4394"/>
                    <a:pt x="12030" y="3659"/>
                    <a:pt x="9020" y="2780"/>
                  </a:cubicBezTo>
                  <a:cubicBezTo>
                    <a:pt x="6019" y="1902"/>
                    <a:pt x="3066" y="797"/>
                    <a:pt x="44" y="1"/>
                  </a:cubicBezTo>
                  <a:cubicBezTo>
                    <a:pt x="42" y="0"/>
                    <a:pt x="40"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1749325" y="2056250"/>
              <a:ext cx="312925" cy="97225"/>
            </a:xfrm>
            <a:custGeom>
              <a:avLst/>
              <a:gdLst/>
              <a:ahLst/>
              <a:cxnLst/>
              <a:rect l="l" t="t" r="r" b="b"/>
              <a:pathLst>
                <a:path w="12517" h="3889" extrusionOk="0">
                  <a:moveTo>
                    <a:pt x="69" y="0"/>
                  </a:moveTo>
                  <a:cubicBezTo>
                    <a:pt x="17" y="0"/>
                    <a:pt x="0" y="85"/>
                    <a:pt x="58" y="103"/>
                  </a:cubicBezTo>
                  <a:cubicBezTo>
                    <a:pt x="4179" y="1392"/>
                    <a:pt x="8307" y="2659"/>
                    <a:pt x="12447" y="3887"/>
                  </a:cubicBezTo>
                  <a:cubicBezTo>
                    <a:pt x="12451" y="3888"/>
                    <a:pt x="12455" y="3889"/>
                    <a:pt x="12459" y="3889"/>
                  </a:cubicBezTo>
                  <a:cubicBezTo>
                    <a:pt x="12502" y="3889"/>
                    <a:pt x="12517" y="3819"/>
                    <a:pt x="12470" y="3804"/>
                  </a:cubicBezTo>
                  <a:cubicBezTo>
                    <a:pt x="8352" y="2504"/>
                    <a:pt x="4222" y="1242"/>
                    <a:pt x="85" y="3"/>
                  </a:cubicBezTo>
                  <a:cubicBezTo>
                    <a:pt x="79" y="1"/>
                    <a:pt x="7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1585000" y="1975675"/>
              <a:ext cx="255850" cy="76725"/>
            </a:xfrm>
            <a:custGeom>
              <a:avLst/>
              <a:gdLst/>
              <a:ahLst/>
              <a:cxnLst/>
              <a:rect l="l" t="t" r="r" b="b"/>
              <a:pathLst>
                <a:path w="10234" h="3069" extrusionOk="0">
                  <a:moveTo>
                    <a:pt x="1" y="1"/>
                  </a:moveTo>
                  <a:lnTo>
                    <a:pt x="1" y="239"/>
                  </a:lnTo>
                  <a:cubicBezTo>
                    <a:pt x="3364" y="1245"/>
                    <a:pt x="6741" y="2231"/>
                    <a:pt x="10147" y="3067"/>
                  </a:cubicBezTo>
                  <a:cubicBezTo>
                    <a:pt x="10152" y="3068"/>
                    <a:pt x="10156" y="3068"/>
                    <a:pt x="10161" y="3068"/>
                  </a:cubicBezTo>
                  <a:cubicBezTo>
                    <a:pt x="10214" y="3068"/>
                    <a:pt x="10233" y="2987"/>
                    <a:pt x="10174" y="2969"/>
                  </a:cubicBezTo>
                  <a:cubicBezTo>
                    <a:pt x="6799" y="1932"/>
                    <a:pt x="3394" y="98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2333000" y="1841425"/>
              <a:ext cx="198725" cy="141125"/>
            </a:xfrm>
            <a:custGeom>
              <a:avLst/>
              <a:gdLst/>
              <a:ahLst/>
              <a:cxnLst/>
              <a:rect l="l" t="t" r="r" b="b"/>
              <a:pathLst>
                <a:path w="7949" h="5645" extrusionOk="0">
                  <a:moveTo>
                    <a:pt x="7854" y="0"/>
                  </a:moveTo>
                  <a:cubicBezTo>
                    <a:pt x="7842" y="0"/>
                    <a:pt x="7829" y="4"/>
                    <a:pt x="7815" y="13"/>
                  </a:cubicBezTo>
                  <a:cubicBezTo>
                    <a:pt x="5169" y="1772"/>
                    <a:pt x="2549" y="3643"/>
                    <a:pt x="30" y="5576"/>
                  </a:cubicBezTo>
                  <a:cubicBezTo>
                    <a:pt x="1" y="5599"/>
                    <a:pt x="18" y="5645"/>
                    <a:pt x="47" y="5645"/>
                  </a:cubicBezTo>
                  <a:cubicBezTo>
                    <a:pt x="53" y="5645"/>
                    <a:pt x="60" y="5643"/>
                    <a:pt x="67" y="5639"/>
                  </a:cubicBezTo>
                  <a:lnTo>
                    <a:pt x="65" y="5639"/>
                  </a:lnTo>
                  <a:cubicBezTo>
                    <a:pt x="2724" y="3902"/>
                    <a:pt x="5354" y="2051"/>
                    <a:pt x="7888" y="139"/>
                  </a:cubicBezTo>
                  <a:cubicBezTo>
                    <a:pt x="7949" y="93"/>
                    <a:pt x="7913" y="0"/>
                    <a:pt x="7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2129200" y="1853425"/>
              <a:ext cx="434275" cy="284475"/>
            </a:xfrm>
            <a:custGeom>
              <a:avLst/>
              <a:gdLst/>
              <a:ahLst/>
              <a:cxnLst/>
              <a:rect l="l" t="t" r="r" b="b"/>
              <a:pathLst>
                <a:path w="17371" h="11379" extrusionOk="0">
                  <a:moveTo>
                    <a:pt x="17265" y="0"/>
                  </a:moveTo>
                  <a:cubicBezTo>
                    <a:pt x="17252" y="0"/>
                    <a:pt x="17238" y="4"/>
                    <a:pt x="17224" y="13"/>
                  </a:cubicBezTo>
                  <a:cubicBezTo>
                    <a:pt x="14293" y="1770"/>
                    <a:pt x="11503" y="3794"/>
                    <a:pt x="8641" y="5659"/>
                  </a:cubicBezTo>
                  <a:cubicBezTo>
                    <a:pt x="5772" y="7528"/>
                    <a:pt x="2857" y="9344"/>
                    <a:pt x="41" y="11291"/>
                  </a:cubicBezTo>
                  <a:cubicBezTo>
                    <a:pt x="1" y="11320"/>
                    <a:pt x="24" y="11378"/>
                    <a:pt x="64" y="11378"/>
                  </a:cubicBezTo>
                  <a:cubicBezTo>
                    <a:pt x="72" y="11378"/>
                    <a:pt x="80" y="11376"/>
                    <a:pt x="89" y="11371"/>
                  </a:cubicBezTo>
                  <a:cubicBezTo>
                    <a:pt x="3046" y="9658"/>
                    <a:pt x="5912" y="7752"/>
                    <a:pt x="8768" y="5878"/>
                  </a:cubicBezTo>
                  <a:cubicBezTo>
                    <a:pt x="11621" y="4005"/>
                    <a:pt x="14579" y="2207"/>
                    <a:pt x="17303" y="151"/>
                  </a:cubicBezTo>
                  <a:cubicBezTo>
                    <a:pt x="17370" y="101"/>
                    <a:pt x="17332" y="0"/>
                    <a:pt x="1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2106550" y="2014050"/>
              <a:ext cx="237225" cy="162925"/>
            </a:xfrm>
            <a:custGeom>
              <a:avLst/>
              <a:gdLst/>
              <a:ahLst/>
              <a:cxnLst/>
              <a:rect l="l" t="t" r="r" b="b"/>
              <a:pathLst>
                <a:path w="9489" h="6517" extrusionOk="0">
                  <a:moveTo>
                    <a:pt x="9426" y="1"/>
                  </a:moveTo>
                  <a:cubicBezTo>
                    <a:pt x="9420" y="1"/>
                    <a:pt x="9412" y="2"/>
                    <a:pt x="9405" y="6"/>
                  </a:cubicBezTo>
                  <a:cubicBezTo>
                    <a:pt x="7687" y="874"/>
                    <a:pt x="6063" y="2006"/>
                    <a:pt x="4480" y="3095"/>
                  </a:cubicBezTo>
                  <a:cubicBezTo>
                    <a:pt x="2958" y="4142"/>
                    <a:pt x="1469" y="5241"/>
                    <a:pt x="43" y="6413"/>
                  </a:cubicBezTo>
                  <a:cubicBezTo>
                    <a:pt x="0" y="6448"/>
                    <a:pt x="40" y="6517"/>
                    <a:pt x="85" y="6517"/>
                  </a:cubicBezTo>
                  <a:cubicBezTo>
                    <a:pt x="95" y="6517"/>
                    <a:pt x="105" y="6514"/>
                    <a:pt x="114" y="6507"/>
                  </a:cubicBezTo>
                  <a:cubicBezTo>
                    <a:pt x="1611" y="5352"/>
                    <a:pt x="3120" y="4217"/>
                    <a:pt x="4678" y="3146"/>
                  </a:cubicBezTo>
                  <a:cubicBezTo>
                    <a:pt x="6238" y="2075"/>
                    <a:pt x="7882" y="1137"/>
                    <a:pt x="9448" y="82"/>
                  </a:cubicBezTo>
                  <a:cubicBezTo>
                    <a:pt x="9488" y="54"/>
                    <a:pt x="9465" y="1"/>
                    <a:pt x="9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2366850" y="1876025"/>
              <a:ext cx="193475" cy="122575"/>
            </a:xfrm>
            <a:custGeom>
              <a:avLst/>
              <a:gdLst/>
              <a:ahLst/>
              <a:cxnLst/>
              <a:rect l="l" t="t" r="r" b="b"/>
              <a:pathLst>
                <a:path w="7739" h="4903" extrusionOk="0">
                  <a:moveTo>
                    <a:pt x="7649" y="0"/>
                  </a:moveTo>
                  <a:cubicBezTo>
                    <a:pt x="7638" y="0"/>
                    <a:pt x="7627" y="3"/>
                    <a:pt x="7615" y="10"/>
                  </a:cubicBezTo>
                  <a:cubicBezTo>
                    <a:pt x="5024" y="1447"/>
                    <a:pt x="2533" y="3153"/>
                    <a:pt x="58" y="4782"/>
                  </a:cubicBezTo>
                  <a:cubicBezTo>
                    <a:pt x="0" y="4821"/>
                    <a:pt x="36" y="4903"/>
                    <a:pt x="90" y="4903"/>
                  </a:cubicBezTo>
                  <a:cubicBezTo>
                    <a:pt x="101" y="4903"/>
                    <a:pt x="112" y="4900"/>
                    <a:pt x="123" y="4893"/>
                  </a:cubicBezTo>
                  <a:cubicBezTo>
                    <a:pt x="2659" y="3359"/>
                    <a:pt x="5269" y="1844"/>
                    <a:pt x="7681" y="123"/>
                  </a:cubicBezTo>
                  <a:cubicBezTo>
                    <a:pt x="7738" y="82"/>
                    <a:pt x="7706" y="0"/>
                    <a:pt x="7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2130425" y="1952475"/>
              <a:ext cx="355450" cy="245600"/>
            </a:xfrm>
            <a:custGeom>
              <a:avLst/>
              <a:gdLst/>
              <a:ahLst/>
              <a:cxnLst/>
              <a:rect l="l" t="t" r="r" b="b"/>
              <a:pathLst>
                <a:path w="14218" h="9824" extrusionOk="0">
                  <a:moveTo>
                    <a:pt x="14146" y="1"/>
                  </a:moveTo>
                  <a:cubicBezTo>
                    <a:pt x="14137" y="1"/>
                    <a:pt x="14127" y="3"/>
                    <a:pt x="14117" y="9"/>
                  </a:cubicBezTo>
                  <a:cubicBezTo>
                    <a:pt x="11672" y="1452"/>
                    <a:pt x="9325" y="3110"/>
                    <a:pt x="6995" y="4730"/>
                  </a:cubicBezTo>
                  <a:cubicBezTo>
                    <a:pt x="4654" y="6357"/>
                    <a:pt x="2329" y="8008"/>
                    <a:pt x="46" y="9716"/>
                  </a:cubicBezTo>
                  <a:cubicBezTo>
                    <a:pt x="1" y="9752"/>
                    <a:pt x="29" y="9824"/>
                    <a:pt x="74" y="9824"/>
                  </a:cubicBezTo>
                  <a:cubicBezTo>
                    <a:pt x="83" y="9824"/>
                    <a:pt x="93" y="9821"/>
                    <a:pt x="103" y="9814"/>
                  </a:cubicBezTo>
                  <a:cubicBezTo>
                    <a:pt x="2424" y="8161"/>
                    <a:pt x="4743" y="6509"/>
                    <a:pt x="7093" y="4899"/>
                  </a:cubicBezTo>
                  <a:cubicBezTo>
                    <a:pt x="9442" y="3290"/>
                    <a:pt x="11856" y="1758"/>
                    <a:pt x="14171" y="101"/>
                  </a:cubicBezTo>
                  <a:cubicBezTo>
                    <a:pt x="14218" y="69"/>
                    <a:pt x="14191" y="1"/>
                    <a:pt x="14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1931200" y="2277725"/>
              <a:ext cx="92250" cy="24350"/>
            </a:xfrm>
            <a:custGeom>
              <a:avLst/>
              <a:gdLst/>
              <a:ahLst/>
              <a:cxnLst/>
              <a:rect l="l" t="t" r="r" b="b"/>
              <a:pathLst>
                <a:path w="3690" h="974" extrusionOk="0">
                  <a:moveTo>
                    <a:pt x="3645" y="1"/>
                  </a:moveTo>
                  <a:cubicBezTo>
                    <a:pt x="3642" y="1"/>
                    <a:pt x="3640" y="1"/>
                    <a:pt x="3637" y="2"/>
                  </a:cubicBezTo>
                  <a:cubicBezTo>
                    <a:pt x="2435" y="291"/>
                    <a:pt x="1234" y="581"/>
                    <a:pt x="41" y="906"/>
                  </a:cubicBezTo>
                  <a:cubicBezTo>
                    <a:pt x="1" y="917"/>
                    <a:pt x="13" y="974"/>
                    <a:pt x="50" y="974"/>
                  </a:cubicBezTo>
                  <a:cubicBezTo>
                    <a:pt x="53" y="974"/>
                    <a:pt x="56" y="973"/>
                    <a:pt x="59" y="973"/>
                  </a:cubicBezTo>
                  <a:cubicBezTo>
                    <a:pt x="1263" y="694"/>
                    <a:pt x="2458" y="379"/>
                    <a:pt x="3653" y="63"/>
                  </a:cubicBezTo>
                  <a:cubicBezTo>
                    <a:pt x="3689" y="53"/>
                    <a:pt x="3678" y="1"/>
                    <a:pt x="3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290500" y="2123050"/>
              <a:ext cx="238725" cy="70700"/>
            </a:xfrm>
            <a:custGeom>
              <a:avLst/>
              <a:gdLst/>
              <a:ahLst/>
              <a:cxnLst/>
              <a:rect l="l" t="t" r="r" b="b"/>
              <a:pathLst>
                <a:path w="9549" h="2828" extrusionOk="0">
                  <a:moveTo>
                    <a:pt x="9477" y="1"/>
                  </a:moveTo>
                  <a:cubicBezTo>
                    <a:pt x="9472" y="1"/>
                    <a:pt x="9466" y="1"/>
                    <a:pt x="9460" y="3"/>
                  </a:cubicBezTo>
                  <a:cubicBezTo>
                    <a:pt x="7886" y="470"/>
                    <a:pt x="6331" y="995"/>
                    <a:pt x="4753" y="1446"/>
                  </a:cubicBezTo>
                  <a:cubicBezTo>
                    <a:pt x="3177" y="1898"/>
                    <a:pt x="1575" y="2283"/>
                    <a:pt x="18" y="2797"/>
                  </a:cubicBezTo>
                  <a:cubicBezTo>
                    <a:pt x="0" y="2804"/>
                    <a:pt x="7" y="2827"/>
                    <a:pt x="24" y="2827"/>
                  </a:cubicBezTo>
                  <a:cubicBezTo>
                    <a:pt x="24" y="2827"/>
                    <a:pt x="25" y="2827"/>
                    <a:pt x="26" y="2827"/>
                  </a:cubicBezTo>
                  <a:cubicBezTo>
                    <a:pt x="1636" y="2519"/>
                    <a:pt x="3216" y="2032"/>
                    <a:pt x="4785" y="1565"/>
                  </a:cubicBezTo>
                  <a:cubicBezTo>
                    <a:pt x="6358" y="1099"/>
                    <a:pt x="7941" y="652"/>
                    <a:pt x="9488" y="109"/>
                  </a:cubicBezTo>
                  <a:cubicBezTo>
                    <a:pt x="9549" y="88"/>
                    <a:pt x="9532" y="1"/>
                    <a:pt x="9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176500" y="2226450"/>
              <a:ext cx="178700" cy="49375"/>
            </a:xfrm>
            <a:custGeom>
              <a:avLst/>
              <a:gdLst/>
              <a:ahLst/>
              <a:cxnLst/>
              <a:rect l="l" t="t" r="r" b="b"/>
              <a:pathLst>
                <a:path w="7148" h="1975" extrusionOk="0">
                  <a:moveTo>
                    <a:pt x="7085" y="1"/>
                  </a:moveTo>
                  <a:cubicBezTo>
                    <a:pt x="7082" y="1"/>
                    <a:pt x="7080" y="1"/>
                    <a:pt x="7077" y="1"/>
                  </a:cubicBezTo>
                  <a:cubicBezTo>
                    <a:pt x="4689" y="425"/>
                    <a:pt x="2336" y="1129"/>
                    <a:pt x="41" y="1901"/>
                  </a:cubicBezTo>
                  <a:cubicBezTo>
                    <a:pt x="1" y="1915"/>
                    <a:pt x="13" y="1975"/>
                    <a:pt x="49" y="1975"/>
                  </a:cubicBezTo>
                  <a:cubicBezTo>
                    <a:pt x="53" y="1975"/>
                    <a:pt x="57" y="1974"/>
                    <a:pt x="61" y="1973"/>
                  </a:cubicBezTo>
                  <a:cubicBezTo>
                    <a:pt x="2386" y="1249"/>
                    <a:pt x="4742" y="687"/>
                    <a:pt x="7099" y="81"/>
                  </a:cubicBezTo>
                  <a:cubicBezTo>
                    <a:pt x="7148" y="68"/>
                    <a:pt x="7129" y="1"/>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397575" y="2166050"/>
              <a:ext cx="125575" cy="43700"/>
            </a:xfrm>
            <a:custGeom>
              <a:avLst/>
              <a:gdLst/>
              <a:ahLst/>
              <a:cxnLst/>
              <a:rect l="l" t="t" r="r" b="b"/>
              <a:pathLst>
                <a:path w="5023" h="1748" extrusionOk="0">
                  <a:moveTo>
                    <a:pt x="4960" y="1"/>
                  </a:moveTo>
                  <a:cubicBezTo>
                    <a:pt x="4955" y="1"/>
                    <a:pt x="4950" y="2"/>
                    <a:pt x="4944" y="3"/>
                  </a:cubicBezTo>
                  <a:cubicBezTo>
                    <a:pt x="3294" y="494"/>
                    <a:pt x="1654" y="1076"/>
                    <a:pt x="41" y="1674"/>
                  </a:cubicBezTo>
                  <a:cubicBezTo>
                    <a:pt x="0" y="1688"/>
                    <a:pt x="11" y="1747"/>
                    <a:pt x="48" y="1747"/>
                  </a:cubicBezTo>
                  <a:cubicBezTo>
                    <a:pt x="51" y="1747"/>
                    <a:pt x="55" y="1747"/>
                    <a:pt x="60" y="1745"/>
                  </a:cubicBezTo>
                  <a:cubicBezTo>
                    <a:pt x="1706" y="1242"/>
                    <a:pt x="3362" y="708"/>
                    <a:pt x="4970" y="98"/>
                  </a:cubicBezTo>
                  <a:cubicBezTo>
                    <a:pt x="5023" y="78"/>
                    <a:pt x="5010" y="1"/>
                    <a:pt x="4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1888400" y="2192825"/>
              <a:ext cx="608475" cy="176375"/>
            </a:xfrm>
            <a:custGeom>
              <a:avLst/>
              <a:gdLst/>
              <a:ahLst/>
              <a:cxnLst/>
              <a:rect l="l" t="t" r="r" b="b"/>
              <a:pathLst>
                <a:path w="24339" h="7055" extrusionOk="0">
                  <a:moveTo>
                    <a:pt x="24279" y="0"/>
                  </a:moveTo>
                  <a:cubicBezTo>
                    <a:pt x="24274" y="0"/>
                    <a:pt x="24270" y="1"/>
                    <a:pt x="24265" y="2"/>
                  </a:cubicBezTo>
                  <a:cubicBezTo>
                    <a:pt x="20236" y="1196"/>
                    <a:pt x="16243" y="2501"/>
                    <a:pt x="12202" y="3659"/>
                  </a:cubicBezTo>
                  <a:cubicBezTo>
                    <a:pt x="8161" y="4815"/>
                    <a:pt x="4094" y="5863"/>
                    <a:pt x="44" y="6983"/>
                  </a:cubicBezTo>
                  <a:cubicBezTo>
                    <a:pt x="1" y="6994"/>
                    <a:pt x="14" y="7054"/>
                    <a:pt x="54" y="7054"/>
                  </a:cubicBezTo>
                  <a:cubicBezTo>
                    <a:pt x="57" y="7054"/>
                    <a:pt x="61" y="7054"/>
                    <a:pt x="64" y="7053"/>
                  </a:cubicBezTo>
                  <a:cubicBezTo>
                    <a:pt x="4156" y="6112"/>
                    <a:pt x="8209" y="4969"/>
                    <a:pt x="12241" y="3801"/>
                  </a:cubicBezTo>
                  <a:cubicBezTo>
                    <a:pt x="16273" y="2635"/>
                    <a:pt x="20328" y="1477"/>
                    <a:pt x="24289" y="90"/>
                  </a:cubicBezTo>
                  <a:cubicBezTo>
                    <a:pt x="24338" y="71"/>
                    <a:pt x="24325" y="0"/>
                    <a:pt x="24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1987700" y="2203975"/>
              <a:ext cx="529875" cy="155600"/>
            </a:xfrm>
            <a:custGeom>
              <a:avLst/>
              <a:gdLst/>
              <a:ahLst/>
              <a:cxnLst/>
              <a:rect l="l" t="t" r="r" b="b"/>
              <a:pathLst>
                <a:path w="21195" h="6224" extrusionOk="0">
                  <a:moveTo>
                    <a:pt x="21111" y="1"/>
                  </a:moveTo>
                  <a:cubicBezTo>
                    <a:pt x="21105" y="1"/>
                    <a:pt x="21099" y="2"/>
                    <a:pt x="21092" y="4"/>
                  </a:cubicBezTo>
                  <a:cubicBezTo>
                    <a:pt x="17583" y="1029"/>
                    <a:pt x="14110" y="2185"/>
                    <a:pt x="10598" y="3206"/>
                  </a:cubicBezTo>
                  <a:cubicBezTo>
                    <a:pt x="7090" y="4227"/>
                    <a:pt x="3519" y="5073"/>
                    <a:pt x="34" y="6168"/>
                  </a:cubicBezTo>
                  <a:cubicBezTo>
                    <a:pt x="1" y="6178"/>
                    <a:pt x="12" y="6224"/>
                    <a:pt x="44" y="6224"/>
                  </a:cubicBezTo>
                  <a:cubicBezTo>
                    <a:pt x="46" y="6224"/>
                    <a:pt x="48" y="6223"/>
                    <a:pt x="50" y="6223"/>
                  </a:cubicBezTo>
                  <a:cubicBezTo>
                    <a:pt x="3616" y="5471"/>
                    <a:pt x="7140" y="4365"/>
                    <a:pt x="10637" y="3345"/>
                  </a:cubicBezTo>
                  <a:cubicBezTo>
                    <a:pt x="14141" y="2324"/>
                    <a:pt x="17680" y="1332"/>
                    <a:pt x="21126" y="125"/>
                  </a:cubicBezTo>
                  <a:cubicBezTo>
                    <a:pt x="21195" y="101"/>
                    <a:pt x="21175" y="1"/>
                    <a:pt x="2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187425" y="2225875"/>
              <a:ext cx="329550" cy="103250"/>
            </a:xfrm>
            <a:custGeom>
              <a:avLst/>
              <a:gdLst/>
              <a:ahLst/>
              <a:cxnLst/>
              <a:rect l="l" t="t" r="r" b="b"/>
              <a:pathLst>
                <a:path w="13182" h="4130" extrusionOk="0">
                  <a:moveTo>
                    <a:pt x="13118" y="0"/>
                  </a:moveTo>
                  <a:cubicBezTo>
                    <a:pt x="13115" y="0"/>
                    <a:pt x="13112" y="1"/>
                    <a:pt x="13108" y="1"/>
                  </a:cubicBezTo>
                  <a:lnTo>
                    <a:pt x="13107" y="1"/>
                  </a:lnTo>
                  <a:cubicBezTo>
                    <a:pt x="10881" y="438"/>
                    <a:pt x="8671" y="1195"/>
                    <a:pt x="6506" y="1869"/>
                  </a:cubicBezTo>
                  <a:cubicBezTo>
                    <a:pt x="4321" y="2548"/>
                    <a:pt x="2155" y="3285"/>
                    <a:pt x="17" y="4099"/>
                  </a:cubicBezTo>
                  <a:cubicBezTo>
                    <a:pt x="1" y="4105"/>
                    <a:pt x="5" y="4130"/>
                    <a:pt x="19" y="4130"/>
                  </a:cubicBezTo>
                  <a:cubicBezTo>
                    <a:pt x="21" y="4130"/>
                    <a:pt x="23" y="4129"/>
                    <a:pt x="25" y="4129"/>
                  </a:cubicBezTo>
                  <a:cubicBezTo>
                    <a:pt x="2184" y="3379"/>
                    <a:pt x="4351" y="2648"/>
                    <a:pt x="6535" y="1970"/>
                  </a:cubicBezTo>
                  <a:cubicBezTo>
                    <a:pt x="8717" y="1293"/>
                    <a:pt x="10959" y="790"/>
                    <a:pt x="13131" y="85"/>
                  </a:cubicBezTo>
                  <a:cubicBezTo>
                    <a:pt x="13182" y="69"/>
                    <a:pt x="13165" y="0"/>
                    <a:pt x="1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51"/>
          <p:cNvGrpSpPr/>
          <p:nvPr/>
        </p:nvGrpSpPr>
        <p:grpSpPr>
          <a:xfrm flipH="1">
            <a:off x="507201" y="3047581"/>
            <a:ext cx="985893" cy="1246514"/>
            <a:chOff x="5696725" y="932150"/>
            <a:chExt cx="460375" cy="582075"/>
          </a:xfrm>
        </p:grpSpPr>
        <p:sp>
          <p:nvSpPr>
            <p:cNvPr id="2823" name="Google Shape;2823;p51"/>
            <p:cNvSpPr/>
            <p:nvPr/>
          </p:nvSpPr>
          <p:spPr>
            <a:xfrm>
              <a:off x="5737075" y="1209225"/>
              <a:ext cx="420025" cy="276175"/>
            </a:xfrm>
            <a:custGeom>
              <a:avLst/>
              <a:gdLst/>
              <a:ahLst/>
              <a:cxnLst/>
              <a:rect l="l" t="t" r="r" b="b"/>
              <a:pathLst>
                <a:path w="16801" h="11047" extrusionOk="0">
                  <a:moveTo>
                    <a:pt x="924" y="1"/>
                  </a:moveTo>
                  <a:cubicBezTo>
                    <a:pt x="1478" y="830"/>
                    <a:pt x="1528" y="1921"/>
                    <a:pt x="1490" y="2900"/>
                  </a:cubicBezTo>
                  <a:cubicBezTo>
                    <a:pt x="1452" y="3841"/>
                    <a:pt x="1235" y="4760"/>
                    <a:pt x="621" y="5426"/>
                  </a:cubicBezTo>
                  <a:cubicBezTo>
                    <a:pt x="3032" y="6006"/>
                    <a:pt x="5415" y="6754"/>
                    <a:pt x="7799" y="7439"/>
                  </a:cubicBezTo>
                  <a:cubicBezTo>
                    <a:pt x="10217" y="8132"/>
                    <a:pt x="12762" y="8675"/>
                    <a:pt x="15112" y="9570"/>
                  </a:cubicBezTo>
                  <a:cubicBezTo>
                    <a:pt x="15192" y="9600"/>
                    <a:pt x="15168" y="9709"/>
                    <a:pt x="15091" y="9709"/>
                  </a:cubicBezTo>
                  <a:cubicBezTo>
                    <a:pt x="15086" y="9709"/>
                    <a:pt x="15080" y="9709"/>
                    <a:pt x="15074" y="9708"/>
                  </a:cubicBezTo>
                  <a:cubicBezTo>
                    <a:pt x="12608" y="9218"/>
                    <a:pt x="10164" y="8324"/>
                    <a:pt x="7747" y="7627"/>
                  </a:cubicBezTo>
                  <a:cubicBezTo>
                    <a:pt x="5348" y="6935"/>
                    <a:pt x="2916" y="6300"/>
                    <a:pt x="550" y="5502"/>
                  </a:cubicBezTo>
                  <a:cubicBezTo>
                    <a:pt x="400" y="5652"/>
                    <a:pt x="230" y="5789"/>
                    <a:pt x="35" y="5908"/>
                  </a:cubicBezTo>
                  <a:cubicBezTo>
                    <a:pt x="23" y="5914"/>
                    <a:pt x="11" y="5917"/>
                    <a:pt x="0" y="5921"/>
                  </a:cubicBezTo>
                  <a:cubicBezTo>
                    <a:pt x="2814" y="6649"/>
                    <a:pt x="5577" y="7632"/>
                    <a:pt x="8356" y="8481"/>
                  </a:cubicBezTo>
                  <a:cubicBezTo>
                    <a:pt x="11169" y="9341"/>
                    <a:pt x="13984" y="10196"/>
                    <a:pt x="16801" y="11046"/>
                  </a:cubicBezTo>
                  <a:lnTo>
                    <a:pt x="16801" y="10218"/>
                  </a:lnTo>
                  <a:cubicBezTo>
                    <a:pt x="16433" y="10096"/>
                    <a:pt x="16065" y="9978"/>
                    <a:pt x="15699" y="9855"/>
                  </a:cubicBezTo>
                  <a:cubicBezTo>
                    <a:pt x="15653" y="9839"/>
                    <a:pt x="15666" y="9773"/>
                    <a:pt x="15708" y="9773"/>
                  </a:cubicBezTo>
                  <a:cubicBezTo>
                    <a:pt x="15712" y="9773"/>
                    <a:pt x="15716" y="9774"/>
                    <a:pt x="15720" y="9775"/>
                  </a:cubicBezTo>
                  <a:cubicBezTo>
                    <a:pt x="16080" y="9883"/>
                    <a:pt x="16441" y="9990"/>
                    <a:pt x="16801" y="10097"/>
                  </a:cubicBezTo>
                  <a:lnTo>
                    <a:pt x="16801" y="8853"/>
                  </a:lnTo>
                  <a:cubicBezTo>
                    <a:pt x="16799" y="8852"/>
                    <a:pt x="16797" y="8852"/>
                    <a:pt x="16795" y="8852"/>
                  </a:cubicBezTo>
                  <a:cubicBezTo>
                    <a:pt x="16793" y="8852"/>
                    <a:pt x="16791" y="8852"/>
                    <a:pt x="16789" y="8852"/>
                  </a:cubicBezTo>
                  <a:cubicBezTo>
                    <a:pt x="14365" y="8189"/>
                    <a:pt x="11972" y="7407"/>
                    <a:pt x="9558" y="6707"/>
                  </a:cubicBezTo>
                  <a:cubicBezTo>
                    <a:pt x="7144" y="6006"/>
                    <a:pt x="4711" y="5361"/>
                    <a:pt x="2306" y="4634"/>
                  </a:cubicBezTo>
                  <a:cubicBezTo>
                    <a:pt x="2257" y="4619"/>
                    <a:pt x="2272" y="4550"/>
                    <a:pt x="2318" y="4550"/>
                  </a:cubicBezTo>
                  <a:cubicBezTo>
                    <a:pt x="2321" y="4550"/>
                    <a:pt x="2325" y="4551"/>
                    <a:pt x="2329" y="4551"/>
                  </a:cubicBezTo>
                  <a:cubicBezTo>
                    <a:pt x="4776" y="5114"/>
                    <a:pt x="7200" y="5812"/>
                    <a:pt x="9614" y="6507"/>
                  </a:cubicBezTo>
                  <a:cubicBezTo>
                    <a:pt x="12017" y="7198"/>
                    <a:pt x="14441" y="7871"/>
                    <a:pt x="16801" y="8703"/>
                  </a:cubicBezTo>
                  <a:lnTo>
                    <a:pt x="16801" y="7622"/>
                  </a:lnTo>
                  <a:cubicBezTo>
                    <a:pt x="14864" y="7049"/>
                    <a:pt x="12937" y="6439"/>
                    <a:pt x="11002" y="5887"/>
                  </a:cubicBezTo>
                  <a:cubicBezTo>
                    <a:pt x="7841" y="4984"/>
                    <a:pt x="4678" y="4092"/>
                    <a:pt x="1511" y="3207"/>
                  </a:cubicBezTo>
                  <a:cubicBezTo>
                    <a:pt x="1454" y="3192"/>
                    <a:pt x="1472" y="3111"/>
                    <a:pt x="1523" y="3111"/>
                  </a:cubicBezTo>
                  <a:cubicBezTo>
                    <a:pt x="1527" y="3111"/>
                    <a:pt x="1531" y="3111"/>
                    <a:pt x="1536" y="3113"/>
                  </a:cubicBezTo>
                  <a:cubicBezTo>
                    <a:pt x="4720" y="3935"/>
                    <a:pt x="7892" y="4793"/>
                    <a:pt x="11055" y="5694"/>
                  </a:cubicBezTo>
                  <a:cubicBezTo>
                    <a:pt x="12960" y="6235"/>
                    <a:pt x="14890" y="6748"/>
                    <a:pt x="16801" y="7309"/>
                  </a:cubicBezTo>
                  <a:lnTo>
                    <a:pt x="16801" y="6501"/>
                  </a:lnTo>
                  <a:cubicBezTo>
                    <a:pt x="15988" y="6258"/>
                    <a:pt x="15176" y="6015"/>
                    <a:pt x="14364" y="5770"/>
                  </a:cubicBezTo>
                  <a:cubicBezTo>
                    <a:pt x="10191" y="4516"/>
                    <a:pt x="6006" y="3267"/>
                    <a:pt x="1888" y="1841"/>
                  </a:cubicBezTo>
                  <a:cubicBezTo>
                    <a:pt x="1821" y="1818"/>
                    <a:pt x="1840" y="1722"/>
                    <a:pt x="1901" y="1722"/>
                  </a:cubicBezTo>
                  <a:cubicBezTo>
                    <a:pt x="1907" y="1722"/>
                    <a:pt x="1913" y="1723"/>
                    <a:pt x="1920" y="1725"/>
                  </a:cubicBezTo>
                  <a:cubicBezTo>
                    <a:pt x="6095" y="2976"/>
                    <a:pt x="10242" y="4320"/>
                    <a:pt x="14420" y="5566"/>
                  </a:cubicBezTo>
                  <a:cubicBezTo>
                    <a:pt x="15212" y="5802"/>
                    <a:pt x="16006" y="6033"/>
                    <a:pt x="16801" y="6265"/>
                  </a:cubicBezTo>
                  <a:lnTo>
                    <a:pt x="16801" y="4835"/>
                  </a:lnTo>
                  <a:cubicBezTo>
                    <a:pt x="15865" y="4550"/>
                    <a:pt x="14931" y="4265"/>
                    <a:pt x="13996" y="3979"/>
                  </a:cubicBezTo>
                  <a:cubicBezTo>
                    <a:pt x="11432" y="3195"/>
                    <a:pt x="8868" y="2411"/>
                    <a:pt x="6304" y="1625"/>
                  </a:cubicBezTo>
                  <a:cubicBezTo>
                    <a:pt x="4521" y="1077"/>
                    <a:pt x="2709" y="572"/>
                    <a:pt x="9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6128400" y="1453550"/>
              <a:ext cx="28700" cy="11125"/>
            </a:xfrm>
            <a:custGeom>
              <a:avLst/>
              <a:gdLst/>
              <a:ahLst/>
              <a:cxnLst/>
              <a:rect l="l" t="t" r="r" b="b"/>
              <a:pathLst>
                <a:path w="1148" h="445" extrusionOk="0">
                  <a:moveTo>
                    <a:pt x="55" y="0"/>
                  </a:moveTo>
                  <a:cubicBezTo>
                    <a:pt x="13" y="0"/>
                    <a:pt x="0" y="66"/>
                    <a:pt x="46" y="82"/>
                  </a:cubicBezTo>
                  <a:cubicBezTo>
                    <a:pt x="412" y="205"/>
                    <a:pt x="780" y="323"/>
                    <a:pt x="1148" y="445"/>
                  </a:cubicBezTo>
                  <a:lnTo>
                    <a:pt x="1148" y="324"/>
                  </a:lnTo>
                  <a:cubicBezTo>
                    <a:pt x="787" y="217"/>
                    <a:pt x="427" y="110"/>
                    <a:pt x="67" y="2"/>
                  </a:cubicBezTo>
                  <a:cubicBezTo>
                    <a:pt x="63" y="1"/>
                    <a:pt x="59" y="0"/>
                    <a:pt x="55"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5696725" y="932150"/>
              <a:ext cx="460375" cy="582075"/>
            </a:xfrm>
            <a:custGeom>
              <a:avLst/>
              <a:gdLst/>
              <a:ahLst/>
              <a:cxnLst/>
              <a:rect l="l" t="t" r="r" b="b"/>
              <a:pathLst>
                <a:path w="18415" h="23283" extrusionOk="0">
                  <a:moveTo>
                    <a:pt x="18414" y="0"/>
                  </a:moveTo>
                  <a:cubicBezTo>
                    <a:pt x="15559" y="1477"/>
                    <a:pt x="12738" y="3015"/>
                    <a:pt x="9940" y="4601"/>
                  </a:cubicBezTo>
                  <a:cubicBezTo>
                    <a:pt x="8407" y="5472"/>
                    <a:pt x="6884" y="6363"/>
                    <a:pt x="5365" y="7260"/>
                  </a:cubicBezTo>
                  <a:lnTo>
                    <a:pt x="5365" y="7258"/>
                  </a:lnTo>
                  <a:cubicBezTo>
                    <a:pt x="4777" y="7604"/>
                    <a:pt x="4192" y="7955"/>
                    <a:pt x="3606" y="8305"/>
                  </a:cubicBezTo>
                  <a:cubicBezTo>
                    <a:pt x="3602" y="8305"/>
                    <a:pt x="3599" y="8305"/>
                    <a:pt x="3595" y="8305"/>
                  </a:cubicBezTo>
                  <a:cubicBezTo>
                    <a:pt x="3574" y="8305"/>
                    <a:pt x="3552" y="8308"/>
                    <a:pt x="3530" y="8318"/>
                  </a:cubicBezTo>
                  <a:cubicBezTo>
                    <a:pt x="2473" y="8858"/>
                    <a:pt x="1479" y="9484"/>
                    <a:pt x="394" y="9983"/>
                  </a:cubicBezTo>
                  <a:cubicBezTo>
                    <a:pt x="339" y="10009"/>
                    <a:pt x="320" y="10060"/>
                    <a:pt x="325" y="10112"/>
                  </a:cubicBezTo>
                  <a:cubicBezTo>
                    <a:pt x="316" y="10109"/>
                    <a:pt x="306" y="10106"/>
                    <a:pt x="298" y="10105"/>
                  </a:cubicBezTo>
                  <a:cubicBezTo>
                    <a:pt x="288" y="10102"/>
                    <a:pt x="278" y="10101"/>
                    <a:pt x="269" y="10101"/>
                  </a:cubicBezTo>
                  <a:cubicBezTo>
                    <a:pt x="165" y="10101"/>
                    <a:pt x="135" y="10257"/>
                    <a:pt x="244" y="10297"/>
                  </a:cubicBezTo>
                  <a:cubicBezTo>
                    <a:pt x="797" y="10502"/>
                    <a:pt x="1356" y="10696"/>
                    <a:pt x="1917" y="10881"/>
                  </a:cubicBezTo>
                  <a:cubicBezTo>
                    <a:pt x="1924" y="10908"/>
                    <a:pt x="1937" y="10935"/>
                    <a:pt x="1959" y="10962"/>
                  </a:cubicBezTo>
                  <a:cubicBezTo>
                    <a:pt x="3047" y="12260"/>
                    <a:pt x="3103" y="15085"/>
                    <a:pt x="1880" y="16405"/>
                  </a:cubicBezTo>
                  <a:cubicBezTo>
                    <a:pt x="1867" y="16400"/>
                    <a:pt x="1854" y="16396"/>
                    <a:pt x="1838" y="16396"/>
                  </a:cubicBezTo>
                  <a:cubicBezTo>
                    <a:pt x="1831" y="16396"/>
                    <a:pt x="1824" y="16397"/>
                    <a:pt x="1816" y="16398"/>
                  </a:cubicBezTo>
                  <a:cubicBezTo>
                    <a:pt x="1207" y="16521"/>
                    <a:pt x="659" y="16759"/>
                    <a:pt x="114" y="17050"/>
                  </a:cubicBezTo>
                  <a:cubicBezTo>
                    <a:pt x="1" y="17110"/>
                    <a:pt x="37" y="17273"/>
                    <a:pt x="148" y="17310"/>
                  </a:cubicBezTo>
                  <a:cubicBezTo>
                    <a:pt x="6238" y="19292"/>
                    <a:pt x="12320" y="21306"/>
                    <a:pt x="18415" y="23283"/>
                  </a:cubicBezTo>
                  <a:lnTo>
                    <a:pt x="18415" y="22129"/>
                  </a:lnTo>
                  <a:cubicBezTo>
                    <a:pt x="15598" y="21279"/>
                    <a:pt x="12783" y="20424"/>
                    <a:pt x="9970" y="19564"/>
                  </a:cubicBezTo>
                  <a:cubicBezTo>
                    <a:pt x="7191" y="18715"/>
                    <a:pt x="4427" y="17732"/>
                    <a:pt x="1614" y="17004"/>
                  </a:cubicBezTo>
                  <a:cubicBezTo>
                    <a:pt x="1626" y="17000"/>
                    <a:pt x="1637" y="16997"/>
                    <a:pt x="1649" y="16991"/>
                  </a:cubicBezTo>
                  <a:cubicBezTo>
                    <a:pt x="1844" y="16872"/>
                    <a:pt x="2014" y="16735"/>
                    <a:pt x="2163" y="16585"/>
                  </a:cubicBezTo>
                  <a:cubicBezTo>
                    <a:pt x="4530" y="17383"/>
                    <a:pt x="6962" y="18018"/>
                    <a:pt x="9360" y="18710"/>
                  </a:cubicBezTo>
                  <a:cubicBezTo>
                    <a:pt x="11778" y="19407"/>
                    <a:pt x="14222" y="20301"/>
                    <a:pt x="16688" y="20791"/>
                  </a:cubicBezTo>
                  <a:cubicBezTo>
                    <a:pt x="16694" y="20792"/>
                    <a:pt x="16700" y="20792"/>
                    <a:pt x="16705" y="20792"/>
                  </a:cubicBezTo>
                  <a:cubicBezTo>
                    <a:pt x="16782" y="20792"/>
                    <a:pt x="16806" y="20683"/>
                    <a:pt x="16726" y="20653"/>
                  </a:cubicBezTo>
                  <a:cubicBezTo>
                    <a:pt x="14376" y="19758"/>
                    <a:pt x="11831" y="19215"/>
                    <a:pt x="9413" y="18522"/>
                  </a:cubicBezTo>
                  <a:cubicBezTo>
                    <a:pt x="7029" y="17837"/>
                    <a:pt x="4646" y="17089"/>
                    <a:pt x="2235" y="16509"/>
                  </a:cubicBezTo>
                  <a:cubicBezTo>
                    <a:pt x="2847" y="15843"/>
                    <a:pt x="3066" y="14924"/>
                    <a:pt x="3104" y="13983"/>
                  </a:cubicBezTo>
                  <a:cubicBezTo>
                    <a:pt x="3142" y="13004"/>
                    <a:pt x="3091" y="11913"/>
                    <a:pt x="2538" y="11084"/>
                  </a:cubicBezTo>
                  <a:lnTo>
                    <a:pt x="2538" y="11084"/>
                  </a:lnTo>
                  <a:cubicBezTo>
                    <a:pt x="4323" y="11655"/>
                    <a:pt x="6135" y="12162"/>
                    <a:pt x="7918" y="12708"/>
                  </a:cubicBezTo>
                  <a:cubicBezTo>
                    <a:pt x="10482" y="13494"/>
                    <a:pt x="13046" y="14278"/>
                    <a:pt x="15610" y="15062"/>
                  </a:cubicBezTo>
                  <a:cubicBezTo>
                    <a:pt x="16545" y="15348"/>
                    <a:pt x="17479" y="15633"/>
                    <a:pt x="18414" y="15918"/>
                  </a:cubicBezTo>
                  <a:lnTo>
                    <a:pt x="18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5793475" y="1322975"/>
              <a:ext cx="363625" cy="107600"/>
            </a:xfrm>
            <a:custGeom>
              <a:avLst/>
              <a:gdLst/>
              <a:ahLst/>
              <a:cxnLst/>
              <a:rect l="l" t="t" r="r" b="b"/>
              <a:pathLst>
                <a:path w="14545" h="4304" extrusionOk="0">
                  <a:moveTo>
                    <a:pt x="61" y="0"/>
                  </a:moveTo>
                  <a:cubicBezTo>
                    <a:pt x="16" y="0"/>
                    <a:pt x="1" y="69"/>
                    <a:pt x="50" y="84"/>
                  </a:cubicBezTo>
                  <a:cubicBezTo>
                    <a:pt x="2455" y="811"/>
                    <a:pt x="4887" y="1456"/>
                    <a:pt x="7302" y="2157"/>
                  </a:cubicBezTo>
                  <a:cubicBezTo>
                    <a:pt x="9715" y="2857"/>
                    <a:pt x="12108" y="3639"/>
                    <a:pt x="14533" y="4302"/>
                  </a:cubicBezTo>
                  <a:cubicBezTo>
                    <a:pt x="14535" y="4302"/>
                    <a:pt x="14537" y="4302"/>
                    <a:pt x="14539" y="4302"/>
                  </a:cubicBezTo>
                  <a:cubicBezTo>
                    <a:pt x="14541" y="4302"/>
                    <a:pt x="14543" y="4302"/>
                    <a:pt x="14545" y="4303"/>
                  </a:cubicBezTo>
                  <a:lnTo>
                    <a:pt x="14545" y="4152"/>
                  </a:lnTo>
                  <a:cubicBezTo>
                    <a:pt x="12185" y="3320"/>
                    <a:pt x="9761" y="2648"/>
                    <a:pt x="7358" y="1955"/>
                  </a:cubicBezTo>
                  <a:cubicBezTo>
                    <a:pt x="4944" y="1262"/>
                    <a:pt x="2520" y="563"/>
                    <a:pt x="71" y="1"/>
                  </a:cubicBezTo>
                  <a:cubicBezTo>
                    <a:pt x="68" y="1"/>
                    <a:pt x="64"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5773425" y="1286975"/>
              <a:ext cx="383675" cy="112825"/>
            </a:xfrm>
            <a:custGeom>
              <a:avLst/>
              <a:gdLst/>
              <a:ahLst/>
              <a:cxnLst/>
              <a:rect l="l" t="t" r="r" b="b"/>
              <a:pathLst>
                <a:path w="15347" h="4513" extrusionOk="0">
                  <a:moveTo>
                    <a:pt x="69" y="1"/>
                  </a:moveTo>
                  <a:cubicBezTo>
                    <a:pt x="18" y="1"/>
                    <a:pt x="0" y="82"/>
                    <a:pt x="57" y="97"/>
                  </a:cubicBezTo>
                  <a:cubicBezTo>
                    <a:pt x="3222" y="980"/>
                    <a:pt x="6387" y="1874"/>
                    <a:pt x="9548" y="2776"/>
                  </a:cubicBezTo>
                  <a:cubicBezTo>
                    <a:pt x="11483" y="3329"/>
                    <a:pt x="13410" y="3939"/>
                    <a:pt x="15347" y="4512"/>
                  </a:cubicBezTo>
                  <a:lnTo>
                    <a:pt x="15347" y="4199"/>
                  </a:lnTo>
                  <a:cubicBezTo>
                    <a:pt x="13436" y="3638"/>
                    <a:pt x="11506" y="3125"/>
                    <a:pt x="9601" y="2584"/>
                  </a:cubicBezTo>
                  <a:cubicBezTo>
                    <a:pt x="6438" y="1683"/>
                    <a:pt x="3266" y="825"/>
                    <a:pt x="82" y="3"/>
                  </a:cubicBezTo>
                  <a:cubicBezTo>
                    <a:pt x="77" y="1"/>
                    <a:pt x="73"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5782600" y="1252275"/>
              <a:ext cx="374475" cy="119500"/>
            </a:xfrm>
            <a:custGeom>
              <a:avLst/>
              <a:gdLst/>
              <a:ahLst/>
              <a:cxnLst/>
              <a:rect l="l" t="t" r="r" b="b"/>
              <a:pathLst>
                <a:path w="14979" h="4780" extrusionOk="0">
                  <a:moveTo>
                    <a:pt x="80" y="0"/>
                  </a:moveTo>
                  <a:cubicBezTo>
                    <a:pt x="19" y="0"/>
                    <a:pt x="0" y="96"/>
                    <a:pt x="67" y="119"/>
                  </a:cubicBezTo>
                  <a:cubicBezTo>
                    <a:pt x="4185" y="1545"/>
                    <a:pt x="8369" y="2794"/>
                    <a:pt x="12542" y="4048"/>
                  </a:cubicBezTo>
                  <a:cubicBezTo>
                    <a:pt x="13355" y="4291"/>
                    <a:pt x="14166" y="4536"/>
                    <a:pt x="14979" y="4779"/>
                  </a:cubicBezTo>
                  <a:lnTo>
                    <a:pt x="14979" y="4543"/>
                  </a:lnTo>
                  <a:cubicBezTo>
                    <a:pt x="14185" y="4311"/>
                    <a:pt x="13391" y="4080"/>
                    <a:pt x="12599" y="3844"/>
                  </a:cubicBezTo>
                  <a:cubicBezTo>
                    <a:pt x="8421" y="2599"/>
                    <a:pt x="4274" y="1254"/>
                    <a:pt x="99" y="3"/>
                  </a:cubicBezTo>
                  <a:cubicBezTo>
                    <a:pt x="92" y="1"/>
                    <a:pt x="8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32"/>
        <p:cNvGrpSpPr/>
        <p:nvPr/>
      </p:nvGrpSpPr>
      <p:grpSpPr>
        <a:xfrm>
          <a:off x="0" y="0"/>
          <a:ext cx="0" cy="0"/>
          <a:chOff x="0" y="0"/>
          <a:chExt cx="0" cy="0"/>
        </a:xfrm>
      </p:grpSpPr>
      <p:sp>
        <p:nvSpPr>
          <p:cNvPr id="2833" name="Google Shape;2833;p52"/>
          <p:cNvSpPr txBox="1">
            <a:spLocks noGrp="1"/>
          </p:cNvSpPr>
          <p:nvPr>
            <p:ph type="subTitle" idx="1"/>
          </p:nvPr>
        </p:nvSpPr>
        <p:spPr>
          <a:xfrm>
            <a:off x="2745150" y="1400102"/>
            <a:ext cx="3653700" cy="4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2834" name="Google Shape;2834;p52"/>
          <p:cNvSpPr txBox="1">
            <a:spLocks noGrp="1"/>
          </p:cNvSpPr>
          <p:nvPr>
            <p:ph type="title"/>
          </p:nvPr>
        </p:nvSpPr>
        <p:spPr>
          <a:xfrm>
            <a:off x="2745150" y="631200"/>
            <a:ext cx="36537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2835" name="Google Shape;2835;p52"/>
          <p:cNvSpPr txBox="1">
            <a:spLocks noGrp="1"/>
          </p:cNvSpPr>
          <p:nvPr>
            <p:ph type="title" idx="2"/>
          </p:nvPr>
        </p:nvSpPr>
        <p:spPr>
          <a:xfrm>
            <a:off x="2745150" y="1983464"/>
            <a:ext cx="36537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2836" name="Google Shape;2836;p52"/>
          <p:cNvSpPr txBox="1">
            <a:spLocks noGrp="1"/>
          </p:cNvSpPr>
          <p:nvPr>
            <p:ph type="subTitle" idx="3"/>
          </p:nvPr>
        </p:nvSpPr>
        <p:spPr>
          <a:xfrm>
            <a:off x="2745150" y="2752355"/>
            <a:ext cx="3653700" cy="4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2837" name="Google Shape;2837;p52"/>
          <p:cNvSpPr txBox="1">
            <a:spLocks noGrp="1"/>
          </p:cNvSpPr>
          <p:nvPr>
            <p:ph type="title" idx="4"/>
          </p:nvPr>
        </p:nvSpPr>
        <p:spPr>
          <a:xfrm>
            <a:off x="2745150" y="3335721"/>
            <a:ext cx="36537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2838" name="Google Shape;2838;p52"/>
          <p:cNvSpPr txBox="1">
            <a:spLocks noGrp="1"/>
          </p:cNvSpPr>
          <p:nvPr>
            <p:ph type="subTitle" idx="5"/>
          </p:nvPr>
        </p:nvSpPr>
        <p:spPr>
          <a:xfrm>
            <a:off x="2745150" y="4104600"/>
            <a:ext cx="3653700" cy="4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grpSp>
        <p:nvGrpSpPr>
          <p:cNvPr id="2839" name="Google Shape;2839;p52"/>
          <p:cNvGrpSpPr/>
          <p:nvPr/>
        </p:nvGrpSpPr>
        <p:grpSpPr>
          <a:xfrm>
            <a:off x="7426219" y="2658588"/>
            <a:ext cx="1289855" cy="1573730"/>
            <a:chOff x="4898050" y="2676575"/>
            <a:chExt cx="745150" cy="909250"/>
          </a:xfrm>
        </p:grpSpPr>
        <p:grpSp>
          <p:nvGrpSpPr>
            <p:cNvPr id="2840" name="Google Shape;2840;p52"/>
            <p:cNvGrpSpPr/>
            <p:nvPr/>
          </p:nvGrpSpPr>
          <p:grpSpPr>
            <a:xfrm>
              <a:off x="4930700" y="2687775"/>
              <a:ext cx="712500" cy="872925"/>
              <a:chOff x="4930700" y="2687775"/>
              <a:chExt cx="712500" cy="872925"/>
            </a:xfrm>
          </p:grpSpPr>
          <p:sp>
            <p:nvSpPr>
              <p:cNvPr id="2841" name="Google Shape;2841;p52"/>
              <p:cNvSpPr/>
              <p:nvPr/>
            </p:nvSpPr>
            <p:spPr>
              <a:xfrm>
                <a:off x="5016225" y="2707575"/>
                <a:ext cx="626975" cy="611075"/>
              </a:xfrm>
              <a:custGeom>
                <a:avLst/>
                <a:gdLst/>
                <a:ahLst/>
                <a:cxnLst/>
                <a:rect l="l" t="t" r="r" b="b"/>
                <a:pathLst>
                  <a:path w="25079" h="24443" extrusionOk="0">
                    <a:moveTo>
                      <a:pt x="20535" y="1"/>
                    </a:moveTo>
                    <a:lnTo>
                      <a:pt x="19741" y="66"/>
                    </a:lnTo>
                    <a:lnTo>
                      <a:pt x="253" y="7363"/>
                    </a:lnTo>
                    <a:lnTo>
                      <a:pt x="0" y="7697"/>
                    </a:lnTo>
                    <a:lnTo>
                      <a:pt x="25079" y="24442"/>
                    </a:lnTo>
                    <a:lnTo>
                      <a:pt x="25079" y="2806"/>
                    </a:lnTo>
                    <a:lnTo>
                      <a:pt x="21020" y="244"/>
                    </a:lnTo>
                    <a:lnTo>
                      <a:pt x="20535" y="142"/>
                    </a:lnTo>
                    <a:lnTo>
                      <a:pt x="205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4966725" y="2931150"/>
                <a:ext cx="676475" cy="471950"/>
              </a:xfrm>
              <a:custGeom>
                <a:avLst/>
                <a:gdLst/>
                <a:ahLst/>
                <a:cxnLst/>
                <a:rect l="l" t="t" r="r" b="b"/>
                <a:pathLst>
                  <a:path w="27059" h="18878" extrusionOk="0">
                    <a:moveTo>
                      <a:pt x="3243" y="1"/>
                    </a:moveTo>
                    <a:cubicBezTo>
                      <a:pt x="2723" y="290"/>
                      <a:pt x="2120" y="442"/>
                      <a:pt x="1572" y="680"/>
                    </a:cubicBezTo>
                    <a:cubicBezTo>
                      <a:pt x="1076" y="896"/>
                      <a:pt x="605" y="1169"/>
                      <a:pt x="93" y="1344"/>
                    </a:cubicBezTo>
                    <a:cubicBezTo>
                      <a:pt x="82" y="1348"/>
                      <a:pt x="71" y="1349"/>
                      <a:pt x="61" y="1349"/>
                    </a:cubicBezTo>
                    <a:cubicBezTo>
                      <a:pt x="39" y="1349"/>
                      <a:pt x="19" y="1342"/>
                      <a:pt x="1" y="1330"/>
                    </a:cubicBezTo>
                    <a:lnTo>
                      <a:pt x="1" y="1330"/>
                    </a:lnTo>
                    <a:cubicBezTo>
                      <a:pt x="3" y="1335"/>
                      <a:pt x="7" y="1341"/>
                      <a:pt x="10" y="1348"/>
                    </a:cubicBezTo>
                    <a:cubicBezTo>
                      <a:pt x="1204" y="1997"/>
                      <a:pt x="2317" y="2832"/>
                      <a:pt x="3438" y="3594"/>
                    </a:cubicBezTo>
                    <a:cubicBezTo>
                      <a:pt x="4582" y="4371"/>
                      <a:pt x="5720" y="5160"/>
                      <a:pt x="6859" y="5944"/>
                    </a:cubicBezTo>
                    <a:cubicBezTo>
                      <a:pt x="9112" y="7491"/>
                      <a:pt x="11371" y="9034"/>
                      <a:pt x="13636" y="10564"/>
                    </a:cubicBezTo>
                    <a:cubicBezTo>
                      <a:pt x="15894" y="12089"/>
                      <a:pt x="18216" y="13518"/>
                      <a:pt x="20519" y="14975"/>
                    </a:cubicBezTo>
                    <a:cubicBezTo>
                      <a:pt x="22669" y="16334"/>
                      <a:pt x="24772" y="17759"/>
                      <a:pt x="27059" y="18877"/>
                    </a:cubicBezTo>
                    <a:lnTo>
                      <a:pt x="27059" y="15770"/>
                    </a:lnTo>
                    <a:cubicBezTo>
                      <a:pt x="24968" y="14850"/>
                      <a:pt x="23053" y="13342"/>
                      <a:pt x="21172" y="12077"/>
                    </a:cubicBezTo>
                    <a:cubicBezTo>
                      <a:pt x="19030" y="10634"/>
                      <a:pt x="16889" y="9192"/>
                      <a:pt x="14747" y="7749"/>
                    </a:cubicBezTo>
                    <a:cubicBezTo>
                      <a:pt x="10912" y="5166"/>
                      <a:pt x="7079" y="2584"/>
                      <a:pt x="3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4930700" y="2975650"/>
                <a:ext cx="712475" cy="585050"/>
              </a:xfrm>
              <a:custGeom>
                <a:avLst/>
                <a:gdLst/>
                <a:ahLst/>
                <a:cxnLst/>
                <a:rect l="l" t="t" r="r" b="b"/>
                <a:pathLst>
                  <a:path w="28499" h="23402" extrusionOk="0">
                    <a:moveTo>
                      <a:pt x="13356" y="12835"/>
                    </a:moveTo>
                    <a:cubicBezTo>
                      <a:pt x="13369" y="12835"/>
                      <a:pt x="13382" y="12838"/>
                      <a:pt x="13396" y="12847"/>
                    </a:cubicBezTo>
                    <a:cubicBezTo>
                      <a:pt x="15863" y="14420"/>
                      <a:pt x="18245" y="16129"/>
                      <a:pt x="20683" y="17747"/>
                    </a:cubicBezTo>
                    <a:cubicBezTo>
                      <a:pt x="23124" y="19365"/>
                      <a:pt x="25600" y="20926"/>
                      <a:pt x="28047" y="22535"/>
                    </a:cubicBezTo>
                    <a:cubicBezTo>
                      <a:pt x="28139" y="22594"/>
                      <a:pt x="28084" y="22725"/>
                      <a:pt x="27998" y="22725"/>
                    </a:cubicBezTo>
                    <a:cubicBezTo>
                      <a:pt x="27981" y="22725"/>
                      <a:pt x="27963" y="22721"/>
                      <a:pt x="27945" y="22710"/>
                    </a:cubicBezTo>
                    <a:cubicBezTo>
                      <a:pt x="25448" y="21185"/>
                      <a:pt x="23007" y="19560"/>
                      <a:pt x="20569" y="17943"/>
                    </a:cubicBezTo>
                    <a:cubicBezTo>
                      <a:pt x="18133" y="16327"/>
                      <a:pt x="15656" y="14736"/>
                      <a:pt x="13320" y="12978"/>
                    </a:cubicBezTo>
                    <a:cubicBezTo>
                      <a:pt x="13257" y="12931"/>
                      <a:pt x="13294" y="12835"/>
                      <a:pt x="13356" y="12835"/>
                    </a:cubicBezTo>
                    <a:close/>
                    <a:moveTo>
                      <a:pt x="1655" y="0"/>
                    </a:moveTo>
                    <a:cubicBezTo>
                      <a:pt x="1951" y="712"/>
                      <a:pt x="2073" y="1458"/>
                      <a:pt x="1956" y="2195"/>
                    </a:cubicBezTo>
                    <a:cubicBezTo>
                      <a:pt x="4444" y="3800"/>
                      <a:pt x="6897" y="5464"/>
                      <a:pt x="9357" y="7112"/>
                    </a:cubicBezTo>
                    <a:cubicBezTo>
                      <a:pt x="10549" y="7911"/>
                      <a:pt x="11743" y="8710"/>
                      <a:pt x="12936" y="9510"/>
                    </a:cubicBezTo>
                    <a:cubicBezTo>
                      <a:pt x="14111" y="10297"/>
                      <a:pt x="15439" y="11024"/>
                      <a:pt x="16499" y="11963"/>
                    </a:cubicBezTo>
                    <a:cubicBezTo>
                      <a:pt x="16539" y="11998"/>
                      <a:pt x="16501" y="12051"/>
                      <a:pt x="16459" y="12051"/>
                    </a:cubicBezTo>
                    <a:cubicBezTo>
                      <a:pt x="16451" y="12051"/>
                      <a:pt x="16443" y="12049"/>
                      <a:pt x="16436" y="12045"/>
                    </a:cubicBezTo>
                    <a:cubicBezTo>
                      <a:pt x="15127" y="11404"/>
                      <a:pt x="13911" y="10420"/>
                      <a:pt x="12701" y="9608"/>
                    </a:cubicBezTo>
                    <a:cubicBezTo>
                      <a:pt x="11508" y="8808"/>
                      <a:pt x="10314" y="8009"/>
                      <a:pt x="9121" y="7208"/>
                    </a:cubicBezTo>
                    <a:cubicBezTo>
                      <a:pt x="6718" y="5597"/>
                      <a:pt x="4303" y="3998"/>
                      <a:pt x="1927" y="2347"/>
                    </a:cubicBezTo>
                    <a:cubicBezTo>
                      <a:pt x="1872" y="2622"/>
                      <a:pt x="1781" y="2896"/>
                      <a:pt x="1653" y="3166"/>
                    </a:cubicBezTo>
                    <a:cubicBezTo>
                      <a:pt x="3369" y="3948"/>
                      <a:pt x="4835" y="5253"/>
                      <a:pt x="6334" y="6370"/>
                    </a:cubicBezTo>
                    <a:cubicBezTo>
                      <a:pt x="6348" y="6380"/>
                      <a:pt x="6339" y="6401"/>
                      <a:pt x="6325" y="6401"/>
                    </a:cubicBezTo>
                    <a:cubicBezTo>
                      <a:pt x="6322" y="6401"/>
                      <a:pt x="6320" y="6400"/>
                      <a:pt x="6317" y="6398"/>
                    </a:cubicBezTo>
                    <a:cubicBezTo>
                      <a:pt x="4759" y="5346"/>
                      <a:pt x="3220" y="4228"/>
                      <a:pt x="1599" y="3273"/>
                    </a:cubicBezTo>
                    <a:cubicBezTo>
                      <a:pt x="1586" y="3296"/>
                      <a:pt x="1576" y="3317"/>
                      <a:pt x="1563" y="3340"/>
                    </a:cubicBezTo>
                    <a:cubicBezTo>
                      <a:pt x="1438" y="3573"/>
                      <a:pt x="1286" y="3791"/>
                      <a:pt x="1116" y="3992"/>
                    </a:cubicBezTo>
                    <a:cubicBezTo>
                      <a:pt x="4194" y="5465"/>
                      <a:pt x="7051" y="7404"/>
                      <a:pt x="9860" y="9327"/>
                    </a:cubicBezTo>
                    <a:cubicBezTo>
                      <a:pt x="12755" y="11310"/>
                      <a:pt x="15637" y="13311"/>
                      <a:pt x="18501" y="15338"/>
                    </a:cubicBezTo>
                    <a:cubicBezTo>
                      <a:pt x="18540" y="15365"/>
                      <a:pt x="18516" y="15423"/>
                      <a:pt x="18479" y="15423"/>
                    </a:cubicBezTo>
                    <a:cubicBezTo>
                      <a:pt x="18471" y="15423"/>
                      <a:pt x="18463" y="15421"/>
                      <a:pt x="18455" y="15415"/>
                    </a:cubicBezTo>
                    <a:cubicBezTo>
                      <a:pt x="12708" y="11535"/>
                      <a:pt x="7115" y="7447"/>
                      <a:pt x="1036" y="4087"/>
                    </a:cubicBezTo>
                    <a:cubicBezTo>
                      <a:pt x="1035" y="4087"/>
                      <a:pt x="1035" y="4086"/>
                      <a:pt x="1033" y="4084"/>
                    </a:cubicBezTo>
                    <a:cubicBezTo>
                      <a:pt x="921" y="4210"/>
                      <a:pt x="803" y="4329"/>
                      <a:pt x="675" y="4439"/>
                    </a:cubicBezTo>
                    <a:cubicBezTo>
                      <a:pt x="4863" y="6939"/>
                      <a:pt x="8901" y="9710"/>
                      <a:pt x="12874" y="12539"/>
                    </a:cubicBezTo>
                    <a:cubicBezTo>
                      <a:pt x="12923" y="12574"/>
                      <a:pt x="12893" y="12648"/>
                      <a:pt x="12846" y="12648"/>
                    </a:cubicBezTo>
                    <a:cubicBezTo>
                      <a:pt x="12836" y="12648"/>
                      <a:pt x="12826" y="12645"/>
                      <a:pt x="12816" y="12638"/>
                    </a:cubicBezTo>
                    <a:cubicBezTo>
                      <a:pt x="8795" y="9865"/>
                      <a:pt x="4689" y="7232"/>
                      <a:pt x="609" y="4549"/>
                    </a:cubicBezTo>
                    <a:cubicBezTo>
                      <a:pt x="594" y="4539"/>
                      <a:pt x="586" y="4525"/>
                      <a:pt x="582" y="4512"/>
                    </a:cubicBezTo>
                    <a:cubicBezTo>
                      <a:pt x="487" y="4587"/>
                      <a:pt x="388" y="4660"/>
                      <a:pt x="284" y="4725"/>
                    </a:cubicBezTo>
                    <a:cubicBezTo>
                      <a:pt x="208" y="4774"/>
                      <a:pt x="108" y="4840"/>
                      <a:pt x="0" y="4901"/>
                    </a:cubicBezTo>
                    <a:cubicBezTo>
                      <a:pt x="997" y="5477"/>
                      <a:pt x="1942" y="6205"/>
                      <a:pt x="2883" y="6833"/>
                    </a:cubicBezTo>
                    <a:cubicBezTo>
                      <a:pt x="4089" y="7638"/>
                      <a:pt x="5296" y="8444"/>
                      <a:pt x="6503" y="9250"/>
                    </a:cubicBezTo>
                    <a:lnTo>
                      <a:pt x="13612" y="13995"/>
                    </a:lnTo>
                    <a:cubicBezTo>
                      <a:pt x="17066" y="16302"/>
                      <a:pt x="20521" y="18608"/>
                      <a:pt x="23976" y="20915"/>
                    </a:cubicBezTo>
                    <a:cubicBezTo>
                      <a:pt x="25389" y="21791"/>
                      <a:pt x="26826" y="22627"/>
                      <a:pt x="28294" y="23402"/>
                    </a:cubicBezTo>
                    <a:cubicBezTo>
                      <a:pt x="28360" y="23357"/>
                      <a:pt x="28431" y="23315"/>
                      <a:pt x="28498" y="23273"/>
                    </a:cubicBezTo>
                    <a:lnTo>
                      <a:pt x="28498" y="23080"/>
                    </a:lnTo>
                    <a:cubicBezTo>
                      <a:pt x="28424" y="23129"/>
                      <a:pt x="28348" y="23175"/>
                      <a:pt x="28264" y="23214"/>
                    </a:cubicBezTo>
                    <a:cubicBezTo>
                      <a:pt x="28234" y="23228"/>
                      <a:pt x="28205" y="23234"/>
                      <a:pt x="28178" y="23234"/>
                    </a:cubicBezTo>
                    <a:cubicBezTo>
                      <a:pt x="28016" y="23234"/>
                      <a:pt x="27918" y="23015"/>
                      <a:pt x="28083" y="22904"/>
                    </a:cubicBezTo>
                    <a:cubicBezTo>
                      <a:pt x="28236" y="22801"/>
                      <a:pt x="28374" y="22680"/>
                      <a:pt x="28498" y="22543"/>
                    </a:cubicBezTo>
                    <a:lnTo>
                      <a:pt x="28498" y="22137"/>
                    </a:lnTo>
                    <a:cubicBezTo>
                      <a:pt x="25350" y="19951"/>
                      <a:pt x="22116" y="17922"/>
                      <a:pt x="18912" y="15822"/>
                    </a:cubicBezTo>
                    <a:cubicBezTo>
                      <a:pt x="18866" y="15793"/>
                      <a:pt x="18893" y="15728"/>
                      <a:pt x="18937" y="15728"/>
                    </a:cubicBezTo>
                    <a:cubicBezTo>
                      <a:pt x="18945" y="15728"/>
                      <a:pt x="18954" y="15731"/>
                      <a:pt x="18963" y="15736"/>
                    </a:cubicBezTo>
                    <a:cubicBezTo>
                      <a:pt x="22263" y="17575"/>
                      <a:pt x="25437" y="19744"/>
                      <a:pt x="28498" y="21956"/>
                    </a:cubicBezTo>
                    <a:lnTo>
                      <a:pt x="28498" y="20815"/>
                    </a:lnTo>
                    <a:cubicBezTo>
                      <a:pt x="24953" y="18690"/>
                      <a:pt x="21514" y="16348"/>
                      <a:pt x="18055" y="14091"/>
                    </a:cubicBezTo>
                    <a:cubicBezTo>
                      <a:pt x="14329" y="11660"/>
                      <a:pt x="10543" y="9287"/>
                      <a:pt x="6920" y="6702"/>
                    </a:cubicBezTo>
                    <a:cubicBezTo>
                      <a:pt x="6884" y="6676"/>
                      <a:pt x="6905" y="6622"/>
                      <a:pt x="6941" y="6622"/>
                    </a:cubicBezTo>
                    <a:cubicBezTo>
                      <a:pt x="6948" y="6622"/>
                      <a:pt x="6955" y="6624"/>
                      <a:pt x="6963" y="6629"/>
                    </a:cubicBezTo>
                    <a:cubicBezTo>
                      <a:pt x="10739" y="8985"/>
                      <a:pt x="14406" y="11521"/>
                      <a:pt x="18149" y="13930"/>
                    </a:cubicBezTo>
                    <a:cubicBezTo>
                      <a:pt x="21580" y="16141"/>
                      <a:pt x="25093" y="18246"/>
                      <a:pt x="28498" y="20498"/>
                    </a:cubicBezTo>
                    <a:lnTo>
                      <a:pt x="28498" y="18463"/>
                    </a:lnTo>
                    <a:cubicBezTo>
                      <a:pt x="22221" y="15034"/>
                      <a:pt x="16188" y="11138"/>
                      <a:pt x="10436" y="6890"/>
                    </a:cubicBezTo>
                    <a:cubicBezTo>
                      <a:pt x="10390" y="6857"/>
                      <a:pt x="10418" y="6788"/>
                      <a:pt x="10461" y="6788"/>
                    </a:cubicBezTo>
                    <a:cubicBezTo>
                      <a:pt x="10470" y="6788"/>
                      <a:pt x="10480" y="6791"/>
                      <a:pt x="10490" y="6798"/>
                    </a:cubicBezTo>
                    <a:cubicBezTo>
                      <a:pt x="16286" y="10935"/>
                      <a:pt x="22305" y="14719"/>
                      <a:pt x="28498" y="18227"/>
                    </a:cubicBezTo>
                    <a:lnTo>
                      <a:pt x="28498" y="17418"/>
                    </a:lnTo>
                    <a:cubicBezTo>
                      <a:pt x="26099" y="16531"/>
                      <a:pt x="23925" y="14862"/>
                      <a:pt x="21783" y="13499"/>
                    </a:cubicBezTo>
                    <a:cubicBezTo>
                      <a:pt x="19484" y="12036"/>
                      <a:pt x="17167" y="10596"/>
                      <a:pt x="14906" y="9074"/>
                    </a:cubicBezTo>
                    <a:lnTo>
                      <a:pt x="14906" y="9073"/>
                    </a:lnTo>
                    <a:cubicBezTo>
                      <a:pt x="12597" y="7518"/>
                      <a:pt x="10310" y="5927"/>
                      <a:pt x="8004" y="4367"/>
                    </a:cubicBezTo>
                    <a:cubicBezTo>
                      <a:pt x="6816" y="3564"/>
                      <a:pt x="5627" y="2763"/>
                      <a:pt x="4444" y="1952"/>
                    </a:cubicBezTo>
                    <a:cubicBezTo>
                      <a:pt x="3515" y="1316"/>
                      <a:pt x="2542" y="702"/>
                      <a:pt x="1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5534700" y="2687775"/>
                <a:ext cx="108500" cy="86750"/>
              </a:xfrm>
              <a:custGeom>
                <a:avLst/>
                <a:gdLst/>
                <a:ahLst/>
                <a:cxnLst/>
                <a:rect l="l" t="t" r="r" b="b"/>
                <a:pathLst>
                  <a:path w="4340" h="3470" extrusionOk="0">
                    <a:moveTo>
                      <a:pt x="332" y="0"/>
                    </a:moveTo>
                    <a:cubicBezTo>
                      <a:pt x="295" y="0"/>
                      <a:pt x="261" y="4"/>
                      <a:pt x="229" y="11"/>
                    </a:cubicBezTo>
                    <a:cubicBezTo>
                      <a:pt x="269" y="126"/>
                      <a:pt x="269" y="264"/>
                      <a:pt x="254" y="374"/>
                    </a:cubicBezTo>
                    <a:cubicBezTo>
                      <a:pt x="227" y="567"/>
                      <a:pt x="140" y="754"/>
                      <a:pt x="0" y="893"/>
                    </a:cubicBezTo>
                    <a:cubicBezTo>
                      <a:pt x="1154" y="1465"/>
                      <a:pt x="2240" y="2214"/>
                      <a:pt x="3343" y="2874"/>
                    </a:cubicBezTo>
                    <a:cubicBezTo>
                      <a:pt x="3674" y="3073"/>
                      <a:pt x="4007" y="3270"/>
                      <a:pt x="4340" y="3469"/>
                    </a:cubicBezTo>
                    <a:lnTo>
                      <a:pt x="4340" y="2320"/>
                    </a:lnTo>
                    <a:cubicBezTo>
                      <a:pt x="3685" y="1918"/>
                      <a:pt x="3031" y="1516"/>
                      <a:pt x="2379" y="1111"/>
                    </a:cubicBezTo>
                    <a:cubicBezTo>
                      <a:pt x="2116" y="946"/>
                      <a:pt x="931"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5" name="Google Shape;2845;p52"/>
            <p:cNvSpPr/>
            <p:nvPr/>
          </p:nvSpPr>
          <p:spPr>
            <a:xfrm>
              <a:off x="4898050" y="2896975"/>
              <a:ext cx="745125" cy="688850"/>
            </a:xfrm>
            <a:custGeom>
              <a:avLst/>
              <a:gdLst/>
              <a:ahLst/>
              <a:cxnLst/>
              <a:rect l="l" t="t" r="r" b="b"/>
              <a:pathLst>
                <a:path w="29805" h="27554" extrusionOk="0">
                  <a:moveTo>
                    <a:pt x="4764" y="0"/>
                  </a:moveTo>
                  <a:cubicBezTo>
                    <a:pt x="4564" y="0"/>
                    <a:pt x="4431" y="316"/>
                    <a:pt x="4646" y="462"/>
                  </a:cubicBezTo>
                  <a:cubicBezTo>
                    <a:pt x="4980" y="687"/>
                    <a:pt x="5316" y="912"/>
                    <a:pt x="5650" y="1138"/>
                  </a:cubicBezTo>
                  <a:cubicBezTo>
                    <a:pt x="5197" y="1241"/>
                    <a:pt x="4757" y="1442"/>
                    <a:pt x="4334" y="1626"/>
                  </a:cubicBezTo>
                  <a:cubicBezTo>
                    <a:pt x="3773" y="1871"/>
                    <a:pt x="3198" y="2118"/>
                    <a:pt x="2721" y="2505"/>
                  </a:cubicBezTo>
                  <a:cubicBezTo>
                    <a:pt x="2695" y="2525"/>
                    <a:pt x="2684" y="2551"/>
                    <a:pt x="2683" y="2578"/>
                  </a:cubicBezTo>
                  <a:cubicBezTo>
                    <a:pt x="2673" y="2560"/>
                    <a:pt x="2665" y="2544"/>
                    <a:pt x="2654" y="2527"/>
                  </a:cubicBezTo>
                  <a:cubicBezTo>
                    <a:pt x="2624" y="2473"/>
                    <a:pt x="2578" y="2451"/>
                    <a:pt x="2531" y="2451"/>
                  </a:cubicBezTo>
                  <a:cubicBezTo>
                    <a:pt x="2428" y="2451"/>
                    <a:pt x="2324" y="2561"/>
                    <a:pt x="2388" y="2683"/>
                  </a:cubicBezTo>
                  <a:cubicBezTo>
                    <a:pt x="2937" y="3721"/>
                    <a:pt x="3164" y="4815"/>
                    <a:pt x="2719" y="5934"/>
                  </a:cubicBezTo>
                  <a:cubicBezTo>
                    <a:pt x="2542" y="6379"/>
                    <a:pt x="2284" y="6778"/>
                    <a:pt x="1953" y="7126"/>
                  </a:cubicBezTo>
                  <a:cubicBezTo>
                    <a:pt x="1936" y="7142"/>
                    <a:pt x="1666" y="7376"/>
                    <a:pt x="1383" y="7591"/>
                  </a:cubicBezTo>
                  <a:cubicBezTo>
                    <a:pt x="1370" y="7548"/>
                    <a:pt x="1337" y="7511"/>
                    <a:pt x="1283" y="7500"/>
                  </a:cubicBezTo>
                  <a:cubicBezTo>
                    <a:pt x="1256" y="7495"/>
                    <a:pt x="1230" y="7492"/>
                    <a:pt x="1205" y="7492"/>
                  </a:cubicBezTo>
                  <a:cubicBezTo>
                    <a:pt x="1109" y="7492"/>
                    <a:pt x="1022" y="7527"/>
                    <a:pt x="923" y="7549"/>
                  </a:cubicBezTo>
                  <a:cubicBezTo>
                    <a:pt x="796" y="7577"/>
                    <a:pt x="668" y="7591"/>
                    <a:pt x="539" y="7591"/>
                  </a:cubicBezTo>
                  <a:cubicBezTo>
                    <a:pt x="510" y="7591"/>
                    <a:pt x="487" y="7602"/>
                    <a:pt x="466" y="7615"/>
                  </a:cubicBezTo>
                  <a:cubicBezTo>
                    <a:pt x="448" y="7612"/>
                    <a:pt x="430" y="7610"/>
                    <a:pt x="412" y="7610"/>
                  </a:cubicBezTo>
                  <a:cubicBezTo>
                    <a:pt x="192" y="7610"/>
                    <a:pt x="0" y="7870"/>
                    <a:pt x="205" y="8055"/>
                  </a:cubicBezTo>
                  <a:cubicBezTo>
                    <a:pt x="1205" y="8966"/>
                    <a:pt x="2456" y="9661"/>
                    <a:pt x="3578" y="10412"/>
                  </a:cubicBezTo>
                  <a:cubicBezTo>
                    <a:pt x="4784" y="11216"/>
                    <a:pt x="5990" y="12022"/>
                    <a:pt x="7198" y="12828"/>
                  </a:cubicBezTo>
                  <a:lnTo>
                    <a:pt x="14436" y="17660"/>
                  </a:lnTo>
                  <a:cubicBezTo>
                    <a:pt x="19262" y="20881"/>
                    <a:pt x="24087" y="24103"/>
                    <a:pt x="28913" y="27325"/>
                  </a:cubicBezTo>
                  <a:cubicBezTo>
                    <a:pt x="28924" y="27333"/>
                    <a:pt x="28936" y="27336"/>
                    <a:pt x="28947" y="27341"/>
                  </a:cubicBezTo>
                  <a:cubicBezTo>
                    <a:pt x="28974" y="27433"/>
                    <a:pt x="29047" y="27513"/>
                    <a:pt x="29178" y="27541"/>
                  </a:cubicBezTo>
                  <a:cubicBezTo>
                    <a:pt x="29215" y="27550"/>
                    <a:pt x="29253" y="27553"/>
                    <a:pt x="29292" y="27553"/>
                  </a:cubicBezTo>
                  <a:cubicBezTo>
                    <a:pt x="29461" y="27553"/>
                    <a:pt x="29647" y="27485"/>
                    <a:pt x="29804" y="27424"/>
                  </a:cubicBezTo>
                  <a:lnTo>
                    <a:pt x="29804" y="26420"/>
                  </a:lnTo>
                  <a:cubicBezTo>
                    <a:pt x="29737" y="26462"/>
                    <a:pt x="29666" y="26504"/>
                    <a:pt x="29600" y="26549"/>
                  </a:cubicBezTo>
                  <a:cubicBezTo>
                    <a:pt x="28132" y="25774"/>
                    <a:pt x="26695" y="24938"/>
                    <a:pt x="25282" y="24062"/>
                  </a:cubicBezTo>
                  <a:cubicBezTo>
                    <a:pt x="21827" y="21755"/>
                    <a:pt x="18372" y="19449"/>
                    <a:pt x="14918" y="17142"/>
                  </a:cubicBezTo>
                  <a:lnTo>
                    <a:pt x="7808" y="12397"/>
                  </a:lnTo>
                  <a:cubicBezTo>
                    <a:pt x="6602" y="11591"/>
                    <a:pt x="5395" y="10786"/>
                    <a:pt x="4189" y="9980"/>
                  </a:cubicBezTo>
                  <a:cubicBezTo>
                    <a:pt x="3248" y="9352"/>
                    <a:pt x="2303" y="8625"/>
                    <a:pt x="1306" y="8048"/>
                  </a:cubicBezTo>
                  <a:cubicBezTo>
                    <a:pt x="1414" y="7987"/>
                    <a:pt x="1514" y="7921"/>
                    <a:pt x="1590" y="7872"/>
                  </a:cubicBezTo>
                  <a:cubicBezTo>
                    <a:pt x="1694" y="7807"/>
                    <a:pt x="1793" y="7734"/>
                    <a:pt x="1888" y="7659"/>
                  </a:cubicBezTo>
                  <a:cubicBezTo>
                    <a:pt x="1892" y="7672"/>
                    <a:pt x="1900" y="7686"/>
                    <a:pt x="1915" y="7696"/>
                  </a:cubicBezTo>
                  <a:cubicBezTo>
                    <a:pt x="5995" y="10379"/>
                    <a:pt x="10101" y="13012"/>
                    <a:pt x="14122" y="15785"/>
                  </a:cubicBezTo>
                  <a:cubicBezTo>
                    <a:pt x="14132" y="15792"/>
                    <a:pt x="14142" y="15795"/>
                    <a:pt x="14152" y="15795"/>
                  </a:cubicBezTo>
                  <a:cubicBezTo>
                    <a:pt x="14199" y="15795"/>
                    <a:pt x="14229" y="15721"/>
                    <a:pt x="14180" y="15686"/>
                  </a:cubicBezTo>
                  <a:cubicBezTo>
                    <a:pt x="10207" y="12857"/>
                    <a:pt x="6169" y="10086"/>
                    <a:pt x="1981" y="7586"/>
                  </a:cubicBezTo>
                  <a:cubicBezTo>
                    <a:pt x="2109" y="7476"/>
                    <a:pt x="2227" y="7357"/>
                    <a:pt x="2339" y="7231"/>
                  </a:cubicBezTo>
                  <a:cubicBezTo>
                    <a:pt x="2341" y="7233"/>
                    <a:pt x="2341" y="7234"/>
                    <a:pt x="2342" y="7234"/>
                  </a:cubicBezTo>
                  <a:cubicBezTo>
                    <a:pt x="8421" y="10594"/>
                    <a:pt x="14012" y="14682"/>
                    <a:pt x="19761" y="18562"/>
                  </a:cubicBezTo>
                  <a:cubicBezTo>
                    <a:pt x="19769" y="18568"/>
                    <a:pt x="19777" y="18570"/>
                    <a:pt x="19785" y="18570"/>
                  </a:cubicBezTo>
                  <a:cubicBezTo>
                    <a:pt x="19822" y="18570"/>
                    <a:pt x="19846" y="18512"/>
                    <a:pt x="19807" y="18485"/>
                  </a:cubicBezTo>
                  <a:cubicBezTo>
                    <a:pt x="16943" y="16458"/>
                    <a:pt x="14061" y="14457"/>
                    <a:pt x="11166" y="12474"/>
                  </a:cubicBezTo>
                  <a:cubicBezTo>
                    <a:pt x="8357" y="10551"/>
                    <a:pt x="5500" y="8612"/>
                    <a:pt x="2422" y="7139"/>
                  </a:cubicBezTo>
                  <a:cubicBezTo>
                    <a:pt x="2592" y="6938"/>
                    <a:pt x="2744" y="6720"/>
                    <a:pt x="2869" y="6487"/>
                  </a:cubicBezTo>
                  <a:cubicBezTo>
                    <a:pt x="2882" y="6464"/>
                    <a:pt x="2892" y="6443"/>
                    <a:pt x="2903" y="6420"/>
                  </a:cubicBezTo>
                  <a:cubicBezTo>
                    <a:pt x="4526" y="7375"/>
                    <a:pt x="6063" y="8493"/>
                    <a:pt x="7623" y="9545"/>
                  </a:cubicBezTo>
                  <a:cubicBezTo>
                    <a:pt x="7626" y="9547"/>
                    <a:pt x="7628" y="9548"/>
                    <a:pt x="7631" y="9548"/>
                  </a:cubicBezTo>
                  <a:cubicBezTo>
                    <a:pt x="7645" y="9548"/>
                    <a:pt x="7654" y="9527"/>
                    <a:pt x="7639" y="9517"/>
                  </a:cubicBezTo>
                  <a:cubicBezTo>
                    <a:pt x="6141" y="8400"/>
                    <a:pt x="4675" y="7095"/>
                    <a:pt x="2957" y="6313"/>
                  </a:cubicBezTo>
                  <a:cubicBezTo>
                    <a:pt x="3087" y="6043"/>
                    <a:pt x="3176" y="5769"/>
                    <a:pt x="3233" y="5494"/>
                  </a:cubicBezTo>
                  <a:cubicBezTo>
                    <a:pt x="5609" y="7145"/>
                    <a:pt x="8024" y="8744"/>
                    <a:pt x="10427" y="10355"/>
                  </a:cubicBezTo>
                  <a:cubicBezTo>
                    <a:pt x="11620" y="11156"/>
                    <a:pt x="12814" y="11955"/>
                    <a:pt x="14007" y="12755"/>
                  </a:cubicBezTo>
                  <a:cubicBezTo>
                    <a:pt x="15217" y="13567"/>
                    <a:pt x="16433" y="14551"/>
                    <a:pt x="17742" y="15192"/>
                  </a:cubicBezTo>
                  <a:cubicBezTo>
                    <a:pt x="17749" y="15196"/>
                    <a:pt x="17757" y="15198"/>
                    <a:pt x="17765" y="15198"/>
                  </a:cubicBezTo>
                  <a:cubicBezTo>
                    <a:pt x="17807" y="15198"/>
                    <a:pt x="17844" y="15145"/>
                    <a:pt x="17804" y="15110"/>
                  </a:cubicBezTo>
                  <a:cubicBezTo>
                    <a:pt x="16745" y="14171"/>
                    <a:pt x="15417" y="13444"/>
                    <a:pt x="14242" y="12657"/>
                  </a:cubicBezTo>
                  <a:cubicBezTo>
                    <a:pt x="13048" y="11857"/>
                    <a:pt x="11855" y="11058"/>
                    <a:pt x="10663" y="10259"/>
                  </a:cubicBezTo>
                  <a:cubicBezTo>
                    <a:pt x="8203" y="8611"/>
                    <a:pt x="5750" y="6947"/>
                    <a:pt x="3262" y="5342"/>
                  </a:cubicBezTo>
                  <a:cubicBezTo>
                    <a:pt x="3379" y="4605"/>
                    <a:pt x="3257" y="3859"/>
                    <a:pt x="2961" y="3147"/>
                  </a:cubicBezTo>
                  <a:lnTo>
                    <a:pt x="2961" y="3147"/>
                  </a:lnTo>
                  <a:cubicBezTo>
                    <a:pt x="3848" y="3849"/>
                    <a:pt x="4821" y="4462"/>
                    <a:pt x="5750" y="5099"/>
                  </a:cubicBezTo>
                  <a:cubicBezTo>
                    <a:pt x="6933" y="5910"/>
                    <a:pt x="8122" y="6711"/>
                    <a:pt x="9309" y="7514"/>
                  </a:cubicBezTo>
                  <a:cubicBezTo>
                    <a:pt x="11616" y="9074"/>
                    <a:pt x="13903" y="10665"/>
                    <a:pt x="16212" y="12220"/>
                  </a:cubicBezTo>
                  <a:cubicBezTo>
                    <a:pt x="18473" y="13743"/>
                    <a:pt x="20790" y="15183"/>
                    <a:pt x="23089" y="16646"/>
                  </a:cubicBezTo>
                  <a:cubicBezTo>
                    <a:pt x="25231" y="18009"/>
                    <a:pt x="27405" y="19676"/>
                    <a:pt x="29804" y="20565"/>
                  </a:cubicBezTo>
                  <a:lnTo>
                    <a:pt x="29804" y="20244"/>
                  </a:lnTo>
                  <a:cubicBezTo>
                    <a:pt x="27519" y="19126"/>
                    <a:pt x="25416" y="17701"/>
                    <a:pt x="23266" y="16342"/>
                  </a:cubicBezTo>
                  <a:cubicBezTo>
                    <a:pt x="20963" y="14885"/>
                    <a:pt x="18641" y="13455"/>
                    <a:pt x="16383" y="11929"/>
                  </a:cubicBezTo>
                  <a:cubicBezTo>
                    <a:pt x="14118" y="10400"/>
                    <a:pt x="11859" y="8858"/>
                    <a:pt x="9606" y="7310"/>
                  </a:cubicBezTo>
                  <a:cubicBezTo>
                    <a:pt x="8467" y="6527"/>
                    <a:pt x="7329" y="5738"/>
                    <a:pt x="6185" y="4961"/>
                  </a:cubicBezTo>
                  <a:cubicBezTo>
                    <a:pt x="5064" y="4199"/>
                    <a:pt x="3951" y="3362"/>
                    <a:pt x="2757" y="2713"/>
                  </a:cubicBezTo>
                  <a:cubicBezTo>
                    <a:pt x="2754" y="2708"/>
                    <a:pt x="2750" y="2702"/>
                    <a:pt x="2748" y="2697"/>
                  </a:cubicBezTo>
                  <a:lnTo>
                    <a:pt x="2748" y="2697"/>
                  </a:lnTo>
                  <a:cubicBezTo>
                    <a:pt x="2766" y="2709"/>
                    <a:pt x="2786" y="2716"/>
                    <a:pt x="2808" y="2716"/>
                  </a:cubicBezTo>
                  <a:cubicBezTo>
                    <a:pt x="2818" y="2716"/>
                    <a:pt x="2829" y="2715"/>
                    <a:pt x="2840" y="2711"/>
                  </a:cubicBezTo>
                  <a:cubicBezTo>
                    <a:pt x="3352" y="2536"/>
                    <a:pt x="3823" y="2263"/>
                    <a:pt x="4319" y="2047"/>
                  </a:cubicBezTo>
                  <a:cubicBezTo>
                    <a:pt x="4867" y="1809"/>
                    <a:pt x="5470" y="1656"/>
                    <a:pt x="5990" y="1368"/>
                  </a:cubicBezTo>
                  <a:cubicBezTo>
                    <a:pt x="5990" y="1368"/>
                    <a:pt x="5990" y="1366"/>
                    <a:pt x="5990" y="1366"/>
                  </a:cubicBezTo>
                  <a:cubicBezTo>
                    <a:pt x="9826" y="3951"/>
                    <a:pt x="13659" y="6533"/>
                    <a:pt x="17494" y="9116"/>
                  </a:cubicBezTo>
                  <a:cubicBezTo>
                    <a:pt x="19635" y="10559"/>
                    <a:pt x="21777" y="12001"/>
                    <a:pt x="23919" y="13442"/>
                  </a:cubicBezTo>
                  <a:cubicBezTo>
                    <a:pt x="25800" y="14709"/>
                    <a:pt x="27715" y="16216"/>
                    <a:pt x="29804" y="17137"/>
                  </a:cubicBezTo>
                  <a:lnTo>
                    <a:pt x="29804" y="16680"/>
                  </a:lnTo>
                  <a:cubicBezTo>
                    <a:pt x="28897" y="16069"/>
                    <a:pt x="27929" y="15534"/>
                    <a:pt x="27012" y="14938"/>
                  </a:cubicBezTo>
                  <a:cubicBezTo>
                    <a:pt x="25967" y="14258"/>
                    <a:pt x="24936" y="13556"/>
                    <a:pt x="23902" y="12860"/>
                  </a:cubicBezTo>
                  <a:lnTo>
                    <a:pt x="23903" y="12860"/>
                  </a:lnTo>
                  <a:cubicBezTo>
                    <a:pt x="21804" y="11445"/>
                    <a:pt x="19707" y="10029"/>
                    <a:pt x="17608" y="8615"/>
                  </a:cubicBezTo>
                  <a:lnTo>
                    <a:pt x="4891" y="42"/>
                  </a:lnTo>
                  <a:cubicBezTo>
                    <a:pt x="4848" y="13"/>
                    <a:pt x="4805" y="0"/>
                    <a:pt x="4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5102775" y="3141200"/>
              <a:ext cx="540400" cy="354825"/>
            </a:xfrm>
            <a:custGeom>
              <a:avLst/>
              <a:gdLst/>
              <a:ahLst/>
              <a:cxnLst/>
              <a:rect l="l" t="t" r="r" b="b"/>
              <a:pathLst>
                <a:path w="21616" h="14193" extrusionOk="0">
                  <a:moveTo>
                    <a:pt x="58" y="0"/>
                  </a:moveTo>
                  <a:cubicBezTo>
                    <a:pt x="22" y="0"/>
                    <a:pt x="1" y="54"/>
                    <a:pt x="37" y="80"/>
                  </a:cubicBezTo>
                  <a:cubicBezTo>
                    <a:pt x="3660" y="2663"/>
                    <a:pt x="7446" y="5036"/>
                    <a:pt x="11172" y="7468"/>
                  </a:cubicBezTo>
                  <a:cubicBezTo>
                    <a:pt x="14631" y="9726"/>
                    <a:pt x="18070" y="12067"/>
                    <a:pt x="21615" y="14193"/>
                  </a:cubicBezTo>
                  <a:lnTo>
                    <a:pt x="21615" y="13876"/>
                  </a:lnTo>
                  <a:cubicBezTo>
                    <a:pt x="18210" y="11624"/>
                    <a:pt x="14697" y="9518"/>
                    <a:pt x="11266" y="7308"/>
                  </a:cubicBezTo>
                  <a:cubicBezTo>
                    <a:pt x="7524" y="4897"/>
                    <a:pt x="3856" y="2363"/>
                    <a:pt x="80" y="7"/>
                  </a:cubicBezTo>
                  <a:cubicBezTo>
                    <a:pt x="72" y="2"/>
                    <a:pt x="65"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5015100" y="2676575"/>
              <a:ext cx="628075" cy="220525"/>
            </a:xfrm>
            <a:custGeom>
              <a:avLst/>
              <a:gdLst/>
              <a:ahLst/>
              <a:cxnLst/>
              <a:rect l="l" t="t" r="r" b="b"/>
              <a:pathLst>
                <a:path w="25123" h="8821" extrusionOk="0">
                  <a:moveTo>
                    <a:pt x="21110" y="1"/>
                  </a:moveTo>
                  <a:cubicBezTo>
                    <a:pt x="20905" y="1"/>
                    <a:pt x="20734" y="92"/>
                    <a:pt x="20640" y="336"/>
                  </a:cubicBezTo>
                  <a:cubicBezTo>
                    <a:pt x="20633" y="348"/>
                    <a:pt x="20623" y="358"/>
                    <a:pt x="20618" y="373"/>
                  </a:cubicBezTo>
                  <a:cubicBezTo>
                    <a:pt x="20607" y="402"/>
                    <a:pt x="20602" y="432"/>
                    <a:pt x="20602" y="463"/>
                  </a:cubicBezTo>
                  <a:cubicBezTo>
                    <a:pt x="20599" y="473"/>
                    <a:pt x="20596" y="481"/>
                    <a:pt x="20594" y="490"/>
                  </a:cubicBezTo>
                  <a:cubicBezTo>
                    <a:pt x="20587" y="526"/>
                    <a:pt x="20594" y="558"/>
                    <a:pt x="20608" y="584"/>
                  </a:cubicBezTo>
                  <a:cubicBezTo>
                    <a:pt x="20612" y="626"/>
                    <a:pt x="20618" y="669"/>
                    <a:pt x="20617" y="711"/>
                  </a:cubicBezTo>
                  <a:cubicBezTo>
                    <a:pt x="20610" y="830"/>
                    <a:pt x="20571" y="947"/>
                    <a:pt x="20488" y="1035"/>
                  </a:cubicBezTo>
                  <a:cubicBezTo>
                    <a:pt x="20377" y="1154"/>
                    <a:pt x="20229" y="1201"/>
                    <a:pt x="20076" y="1201"/>
                  </a:cubicBezTo>
                  <a:cubicBezTo>
                    <a:pt x="20007" y="1201"/>
                    <a:pt x="19938" y="1191"/>
                    <a:pt x="19870" y="1175"/>
                  </a:cubicBezTo>
                  <a:cubicBezTo>
                    <a:pt x="19837" y="1118"/>
                    <a:pt x="19781" y="1078"/>
                    <a:pt x="19708" y="1078"/>
                  </a:cubicBezTo>
                  <a:cubicBezTo>
                    <a:pt x="19682" y="1078"/>
                    <a:pt x="19655" y="1083"/>
                    <a:pt x="19625" y="1093"/>
                  </a:cubicBezTo>
                  <a:cubicBezTo>
                    <a:pt x="16223" y="2313"/>
                    <a:pt x="12860" y="3641"/>
                    <a:pt x="9483" y="4931"/>
                  </a:cubicBezTo>
                  <a:cubicBezTo>
                    <a:pt x="7844" y="5559"/>
                    <a:pt x="6201" y="6180"/>
                    <a:pt x="4559" y="6802"/>
                  </a:cubicBezTo>
                  <a:cubicBezTo>
                    <a:pt x="3690" y="7132"/>
                    <a:pt x="2820" y="7460"/>
                    <a:pt x="1952" y="7793"/>
                  </a:cubicBezTo>
                  <a:cubicBezTo>
                    <a:pt x="1330" y="8032"/>
                    <a:pt x="607" y="8200"/>
                    <a:pt x="81" y="8618"/>
                  </a:cubicBezTo>
                  <a:cubicBezTo>
                    <a:pt x="1" y="8681"/>
                    <a:pt x="65" y="8821"/>
                    <a:pt x="159" y="8821"/>
                  </a:cubicBezTo>
                  <a:cubicBezTo>
                    <a:pt x="161" y="8821"/>
                    <a:pt x="163" y="8821"/>
                    <a:pt x="164" y="8821"/>
                  </a:cubicBezTo>
                  <a:cubicBezTo>
                    <a:pt x="862" y="8785"/>
                    <a:pt x="1563" y="8404"/>
                    <a:pt x="2214" y="8161"/>
                  </a:cubicBezTo>
                  <a:cubicBezTo>
                    <a:pt x="3037" y="7854"/>
                    <a:pt x="3856" y="7543"/>
                    <a:pt x="4678" y="7233"/>
                  </a:cubicBezTo>
                  <a:cubicBezTo>
                    <a:pt x="6369" y="6596"/>
                    <a:pt x="8059" y="5956"/>
                    <a:pt x="9752" y="5323"/>
                  </a:cubicBezTo>
                  <a:cubicBezTo>
                    <a:pt x="13088" y="4077"/>
                    <a:pt x="16441" y="2864"/>
                    <a:pt x="19750" y="1545"/>
                  </a:cubicBezTo>
                  <a:cubicBezTo>
                    <a:pt x="19779" y="1533"/>
                    <a:pt x="19804" y="1517"/>
                    <a:pt x="19825" y="1498"/>
                  </a:cubicBezTo>
                  <a:cubicBezTo>
                    <a:pt x="19940" y="1557"/>
                    <a:pt x="20067" y="1586"/>
                    <a:pt x="20193" y="1586"/>
                  </a:cubicBezTo>
                  <a:cubicBezTo>
                    <a:pt x="20365" y="1586"/>
                    <a:pt x="20538" y="1532"/>
                    <a:pt x="20683" y="1428"/>
                  </a:cubicBezTo>
                  <a:cubicBezTo>
                    <a:pt x="21721" y="2212"/>
                    <a:pt x="22899" y="2845"/>
                    <a:pt x="24008" y="3525"/>
                  </a:cubicBezTo>
                  <a:cubicBezTo>
                    <a:pt x="24379" y="3752"/>
                    <a:pt x="24750" y="3977"/>
                    <a:pt x="25122" y="4202"/>
                  </a:cubicBezTo>
                  <a:lnTo>
                    <a:pt x="25122" y="3917"/>
                  </a:lnTo>
                  <a:cubicBezTo>
                    <a:pt x="24791" y="3718"/>
                    <a:pt x="24458" y="3521"/>
                    <a:pt x="24127" y="3322"/>
                  </a:cubicBezTo>
                  <a:cubicBezTo>
                    <a:pt x="23022" y="2662"/>
                    <a:pt x="21938" y="1913"/>
                    <a:pt x="20784" y="1341"/>
                  </a:cubicBezTo>
                  <a:cubicBezTo>
                    <a:pt x="20924" y="1202"/>
                    <a:pt x="21010" y="1015"/>
                    <a:pt x="21038" y="823"/>
                  </a:cubicBezTo>
                  <a:cubicBezTo>
                    <a:pt x="21053" y="712"/>
                    <a:pt x="21053" y="574"/>
                    <a:pt x="21013" y="459"/>
                  </a:cubicBezTo>
                  <a:cubicBezTo>
                    <a:pt x="21045" y="452"/>
                    <a:pt x="21079" y="448"/>
                    <a:pt x="21116" y="448"/>
                  </a:cubicBezTo>
                  <a:cubicBezTo>
                    <a:pt x="21714" y="448"/>
                    <a:pt x="22899" y="1396"/>
                    <a:pt x="23163" y="1559"/>
                  </a:cubicBezTo>
                  <a:cubicBezTo>
                    <a:pt x="23815" y="1964"/>
                    <a:pt x="24468" y="2366"/>
                    <a:pt x="25122" y="2768"/>
                  </a:cubicBezTo>
                  <a:lnTo>
                    <a:pt x="25122" y="2266"/>
                  </a:lnTo>
                  <a:cubicBezTo>
                    <a:pt x="24281" y="1749"/>
                    <a:pt x="23440" y="1234"/>
                    <a:pt x="22599" y="716"/>
                  </a:cubicBezTo>
                  <a:cubicBezTo>
                    <a:pt x="22285" y="523"/>
                    <a:pt x="21599" y="1"/>
                    <a:pt x="2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5628625" y="3539225"/>
              <a:ext cx="14575" cy="17275"/>
            </a:xfrm>
            <a:custGeom>
              <a:avLst/>
              <a:gdLst/>
              <a:ahLst/>
              <a:cxnLst/>
              <a:rect l="l" t="t" r="r" b="b"/>
              <a:pathLst>
                <a:path w="583" h="691" extrusionOk="0">
                  <a:moveTo>
                    <a:pt x="583" y="0"/>
                  </a:moveTo>
                  <a:cubicBezTo>
                    <a:pt x="457" y="135"/>
                    <a:pt x="319" y="258"/>
                    <a:pt x="166" y="361"/>
                  </a:cubicBezTo>
                  <a:cubicBezTo>
                    <a:pt x="1" y="472"/>
                    <a:pt x="99" y="691"/>
                    <a:pt x="261" y="691"/>
                  </a:cubicBezTo>
                  <a:cubicBezTo>
                    <a:pt x="289" y="691"/>
                    <a:pt x="318" y="685"/>
                    <a:pt x="347" y="671"/>
                  </a:cubicBezTo>
                  <a:cubicBezTo>
                    <a:pt x="431" y="632"/>
                    <a:pt x="507" y="584"/>
                    <a:pt x="583" y="537"/>
                  </a:cubicBezTo>
                  <a:lnTo>
                    <a:pt x="5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5099000" y="2739775"/>
              <a:ext cx="467900" cy="212750"/>
            </a:xfrm>
            <a:custGeom>
              <a:avLst/>
              <a:gdLst/>
              <a:ahLst/>
              <a:cxnLst/>
              <a:rect l="l" t="t" r="r" b="b"/>
              <a:pathLst>
                <a:path w="18716" h="8510" extrusionOk="0">
                  <a:moveTo>
                    <a:pt x="16251" y="0"/>
                  </a:moveTo>
                  <a:cubicBezTo>
                    <a:pt x="16207" y="0"/>
                    <a:pt x="16166" y="33"/>
                    <a:pt x="16165" y="76"/>
                  </a:cubicBezTo>
                  <a:cubicBezTo>
                    <a:pt x="16161" y="77"/>
                    <a:pt x="16158" y="79"/>
                    <a:pt x="16154" y="80"/>
                  </a:cubicBezTo>
                  <a:cubicBezTo>
                    <a:pt x="16152" y="80"/>
                    <a:pt x="16149" y="80"/>
                    <a:pt x="16146" y="81"/>
                  </a:cubicBezTo>
                  <a:cubicBezTo>
                    <a:pt x="15492" y="315"/>
                    <a:pt x="14840" y="556"/>
                    <a:pt x="14189" y="801"/>
                  </a:cubicBezTo>
                  <a:cubicBezTo>
                    <a:pt x="13492" y="985"/>
                    <a:pt x="12829" y="1255"/>
                    <a:pt x="12185" y="1572"/>
                  </a:cubicBezTo>
                  <a:cubicBezTo>
                    <a:pt x="10774" y="2123"/>
                    <a:pt x="9364" y="2685"/>
                    <a:pt x="7954" y="3231"/>
                  </a:cubicBezTo>
                  <a:cubicBezTo>
                    <a:pt x="6613" y="3750"/>
                    <a:pt x="5272" y="4270"/>
                    <a:pt x="3932" y="4789"/>
                  </a:cubicBezTo>
                  <a:cubicBezTo>
                    <a:pt x="2953" y="5167"/>
                    <a:pt x="1766" y="5478"/>
                    <a:pt x="780" y="5980"/>
                  </a:cubicBezTo>
                  <a:cubicBezTo>
                    <a:pt x="667" y="6002"/>
                    <a:pt x="556" y="6027"/>
                    <a:pt x="449" y="6046"/>
                  </a:cubicBezTo>
                  <a:cubicBezTo>
                    <a:pt x="395" y="6057"/>
                    <a:pt x="365" y="6090"/>
                    <a:pt x="350" y="6129"/>
                  </a:cubicBezTo>
                  <a:cubicBezTo>
                    <a:pt x="299" y="6137"/>
                    <a:pt x="261" y="6186"/>
                    <a:pt x="257" y="6236"/>
                  </a:cubicBezTo>
                  <a:cubicBezTo>
                    <a:pt x="249" y="6232"/>
                    <a:pt x="241" y="6226"/>
                    <a:pt x="234" y="6222"/>
                  </a:cubicBezTo>
                  <a:cubicBezTo>
                    <a:pt x="208" y="6207"/>
                    <a:pt x="184" y="6201"/>
                    <a:pt x="161" y="6201"/>
                  </a:cubicBezTo>
                  <a:cubicBezTo>
                    <a:pt x="62" y="6201"/>
                    <a:pt x="0" y="6327"/>
                    <a:pt x="57" y="6417"/>
                  </a:cubicBezTo>
                  <a:cubicBezTo>
                    <a:pt x="24" y="6456"/>
                    <a:pt x="34" y="6531"/>
                    <a:pt x="92" y="6531"/>
                  </a:cubicBezTo>
                  <a:cubicBezTo>
                    <a:pt x="95" y="6531"/>
                    <a:pt x="98" y="6531"/>
                    <a:pt x="101" y="6531"/>
                  </a:cubicBezTo>
                  <a:cubicBezTo>
                    <a:pt x="127" y="6528"/>
                    <a:pt x="153" y="6524"/>
                    <a:pt x="178" y="6520"/>
                  </a:cubicBezTo>
                  <a:cubicBezTo>
                    <a:pt x="630" y="6858"/>
                    <a:pt x="1087" y="7184"/>
                    <a:pt x="1544" y="7514"/>
                  </a:cubicBezTo>
                  <a:lnTo>
                    <a:pt x="2507" y="8420"/>
                  </a:lnTo>
                  <a:cubicBezTo>
                    <a:pt x="2573" y="8481"/>
                    <a:pt x="2651" y="8510"/>
                    <a:pt x="2732" y="8510"/>
                  </a:cubicBezTo>
                  <a:cubicBezTo>
                    <a:pt x="2772" y="8510"/>
                    <a:pt x="2813" y="8503"/>
                    <a:pt x="2853" y="8489"/>
                  </a:cubicBezTo>
                  <a:cubicBezTo>
                    <a:pt x="2868" y="8501"/>
                    <a:pt x="2886" y="8509"/>
                    <a:pt x="2907" y="8509"/>
                  </a:cubicBezTo>
                  <a:cubicBezTo>
                    <a:pt x="2916" y="8509"/>
                    <a:pt x="2926" y="8507"/>
                    <a:pt x="2936" y="8504"/>
                  </a:cubicBezTo>
                  <a:cubicBezTo>
                    <a:pt x="5633" y="7577"/>
                    <a:pt x="8252" y="6391"/>
                    <a:pt x="10884" y="5293"/>
                  </a:cubicBezTo>
                  <a:cubicBezTo>
                    <a:pt x="13444" y="4226"/>
                    <a:pt x="16018" y="3189"/>
                    <a:pt x="18563" y="2087"/>
                  </a:cubicBezTo>
                  <a:cubicBezTo>
                    <a:pt x="18716" y="2022"/>
                    <a:pt x="18632" y="1780"/>
                    <a:pt x="18488" y="1780"/>
                  </a:cubicBezTo>
                  <a:cubicBezTo>
                    <a:pt x="18479" y="1780"/>
                    <a:pt x="18469" y="1781"/>
                    <a:pt x="18460" y="1783"/>
                  </a:cubicBezTo>
                  <a:cubicBezTo>
                    <a:pt x="18515" y="1745"/>
                    <a:pt x="18540" y="1666"/>
                    <a:pt x="18479" y="1604"/>
                  </a:cubicBezTo>
                  <a:cubicBezTo>
                    <a:pt x="17860" y="960"/>
                    <a:pt x="16968" y="610"/>
                    <a:pt x="16304" y="21"/>
                  </a:cubicBezTo>
                  <a:cubicBezTo>
                    <a:pt x="16288" y="6"/>
                    <a:pt x="16269" y="0"/>
                    <a:pt x="16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5262125" y="3296500"/>
              <a:ext cx="372025" cy="247300"/>
            </a:xfrm>
            <a:custGeom>
              <a:avLst/>
              <a:gdLst/>
              <a:ahLst/>
              <a:cxnLst/>
              <a:rect l="l" t="t" r="r" b="b"/>
              <a:pathLst>
                <a:path w="14881" h="9892" extrusionOk="0">
                  <a:moveTo>
                    <a:pt x="99" y="1"/>
                  </a:moveTo>
                  <a:cubicBezTo>
                    <a:pt x="37" y="1"/>
                    <a:pt x="0" y="97"/>
                    <a:pt x="63" y="144"/>
                  </a:cubicBezTo>
                  <a:cubicBezTo>
                    <a:pt x="2399" y="1902"/>
                    <a:pt x="4876" y="3493"/>
                    <a:pt x="7312" y="5109"/>
                  </a:cubicBezTo>
                  <a:cubicBezTo>
                    <a:pt x="9750" y="6726"/>
                    <a:pt x="12191" y="8351"/>
                    <a:pt x="14688" y="9876"/>
                  </a:cubicBezTo>
                  <a:cubicBezTo>
                    <a:pt x="14706" y="9887"/>
                    <a:pt x="14724" y="9891"/>
                    <a:pt x="14741" y="9891"/>
                  </a:cubicBezTo>
                  <a:cubicBezTo>
                    <a:pt x="14827" y="9891"/>
                    <a:pt x="14880" y="9760"/>
                    <a:pt x="14790" y="9701"/>
                  </a:cubicBezTo>
                  <a:cubicBezTo>
                    <a:pt x="12343" y="8092"/>
                    <a:pt x="9866" y="6531"/>
                    <a:pt x="7426" y="4913"/>
                  </a:cubicBezTo>
                  <a:cubicBezTo>
                    <a:pt x="4988" y="3295"/>
                    <a:pt x="2606" y="1586"/>
                    <a:pt x="139" y="13"/>
                  </a:cubicBezTo>
                  <a:cubicBezTo>
                    <a:pt x="125" y="4"/>
                    <a:pt x="112"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5402350" y="3368825"/>
              <a:ext cx="240850" cy="160275"/>
            </a:xfrm>
            <a:custGeom>
              <a:avLst/>
              <a:gdLst/>
              <a:ahLst/>
              <a:cxnLst/>
              <a:rect l="l" t="t" r="r" b="b"/>
              <a:pathLst>
                <a:path w="9634" h="6411" extrusionOk="0">
                  <a:moveTo>
                    <a:pt x="72" y="1"/>
                  </a:moveTo>
                  <a:cubicBezTo>
                    <a:pt x="27" y="1"/>
                    <a:pt x="0" y="65"/>
                    <a:pt x="46" y="95"/>
                  </a:cubicBezTo>
                  <a:cubicBezTo>
                    <a:pt x="3250" y="2195"/>
                    <a:pt x="6484" y="4224"/>
                    <a:pt x="9634" y="6410"/>
                  </a:cubicBezTo>
                  <a:lnTo>
                    <a:pt x="9634" y="6228"/>
                  </a:lnTo>
                  <a:cubicBezTo>
                    <a:pt x="6572" y="4017"/>
                    <a:pt x="3397" y="1848"/>
                    <a:pt x="97" y="7"/>
                  </a:cubicBezTo>
                  <a:cubicBezTo>
                    <a:pt x="89" y="3"/>
                    <a:pt x="8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5190425" y="3145300"/>
              <a:ext cx="452775" cy="291950"/>
            </a:xfrm>
            <a:custGeom>
              <a:avLst/>
              <a:gdLst/>
              <a:ahLst/>
              <a:cxnLst/>
              <a:rect l="l" t="t" r="r" b="b"/>
              <a:pathLst>
                <a:path w="18111" h="11678" extrusionOk="0">
                  <a:moveTo>
                    <a:pt x="72" y="1"/>
                  </a:moveTo>
                  <a:cubicBezTo>
                    <a:pt x="29" y="1"/>
                    <a:pt x="1" y="71"/>
                    <a:pt x="47" y="104"/>
                  </a:cubicBezTo>
                  <a:cubicBezTo>
                    <a:pt x="5799" y="4351"/>
                    <a:pt x="11832" y="8248"/>
                    <a:pt x="18111" y="11677"/>
                  </a:cubicBezTo>
                  <a:lnTo>
                    <a:pt x="18111" y="11439"/>
                  </a:lnTo>
                  <a:cubicBezTo>
                    <a:pt x="11917" y="7933"/>
                    <a:pt x="5897" y="4149"/>
                    <a:pt x="101" y="11"/>
                  </a:cubicBezTo>
                  <a:cubicBezTo>
                    <a:pt x="91" y="4"/>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3" name="Google Shape;2853;p52"/>
          <p:cNvGrpSpPr/>
          <p:nvPr/>
        </p:nvGrpSpPr>
        <p:grpSpPr>
          <a:xfrm>
            <a:off x="432663" y="2752390"/>
            <a:ext cx="1468248" cy="1381953"/>
            <a:chOff x="1585000" y="1511350"/>
            <a:chExt cx="1040425" cy="979275"/>
          </a:xfrm>
        </p:grpSpPr>
        <p:sp>
          <p:nvSpPr>
            <p:cNvPr id="2854" name="Google Shape;2854;p52"/>
            <p:cNvSpPr/>
            <p:nvPr/>
          </p:nvSpPr>
          <p:spPr>
            <a:xfrm>
              <a:off x="2119650" y="2268400"/>
              <a:ext cx="9375" cy="6600"/>
            </a:xfrm>
            <a:custGeom>
              <a:avLst/>
              <a:gdLst/>
              <a:ahLst/>
              <a:cxnLst/>
              <a:rect l="l" t="t" r="r" b="b"/>
              <a:pathLst>
                <a:path w="375" h="264" extrusionOk="0">
                  <a:moveTo>
                    <a:pt x="375" y="0"/>
                  </a:moveTo>
                  <a:lnTo>
                    <a:pt x="375" y="0"/>
                  </a:lnTo>
                  <a:cubicBezTo>
                    <a:pt x="369" y="1"/>
                    <a:pt x="364" y="1"/>
                    <a:pt x="358" y="1"/>
                  </a:cubicBezTo>
                  <a:cubicBezTo>
                    <a:pt x="242" y="65"/>
                    <a:pt x="123" y="116"/>
                    <a:pt x="0" y="150"/>
                  </a:cubicBezTo>
                  <a:cubicBezTo>
                    <a:pt x="30" y="181"/>
                    <a:pt x="45" y="222"/>
                    <a:pt x="43" y="264"/>
                  </a:cubicBezTo>
                  <a:cubicBezTo>
                    <a:pt x="153" y="175"/>
                    <a:pt x="265" y="89"/>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1942850" y="1610325"/>
              <a:ext cx="646800" cy="314100"/>
            </a:xfrm>
            <a:custGeom>
              <a:avLst/>
              <a:gdLst/>
              <a:ahLst/>
              <a:cxnLst/>
              <a:rect l="l" t="t" r="r" b="b"/>
              <a:pathLst>
                <a:path w="25872" h="12564" extrusionOk="0">
                  <a:moveTo>
                    <a:pt x="1" y="1"/>
                  </a:moveTo>
                  <a:lnTo>
                    <a:pt x="1" y="1"/>
                  </a:lnTo>
                  <a:cubicBezTo>
                    <a:pt x="923" y="339"/>
                    <a:pt x="1840" y="692"/>
                    <a:pt x="2751" y="1057"/>
                  </a:cubicBezTo>
                  <a:cubicBezTo>
                    <a:pt x="3693" y="1326"/>
                    <a:pt x="4634" y="1596"/>
                    <a:pt x="5576" y="1863"/>
                  </a:cubicBezTo>
                  <a:cubicBezTo>
                    <a:pt x="6561" y="2141"/>
                    <a:pt x="7545" y="2421"/>
                    <a:pt x="8530" y="2701"/>
                  </a:cubicBezTo>
                  <a:cubicBezTo>
                    <a:pt x="8534" y="2702"/>
                    <a:pt x="8539" y="2702"/>
                    <a:pt x="8545" y="2705"/>
                  </a:cubicBezTo>
                  <a:cubicBezTo>
                    <a:pt x="8549" y="2707"/>
                    <a:pt x="8554" y="2708"/>
                    <a:pt x="8560" y="2711"/>
                  </a:cubicBezTo>
                  <a:cubicBezTo>
                    <a:pt x="13710" y="4174"/>
                    <a:pt x="18859" y="5652"/>
                    <a:pt x="23995" y="7164"/>
                  </a:cubicBezTo>
                  <a:cubicBezTo>
                    <a:pt x="24088" y="7191"/>
                    <a:pt x="24127" y="7265"/>
                    <a:pt x="24127" y="7340"/>
                  </a:cubicBezTo>
                  <a:cubicBezTo>
                    <a:pt x="24211" y="7346"/>
                    <a:pt x="24273" y="7427"/>
                    <a:pt x="24283" y="7517"/>
                  </a:cubicBezTo>
                  <a:cubicBezTo>
                    <a:pt x="24970" y="7619"/>
                    <a:pt x="25289" y="8969"/>
                    <a:pt x="25358" y="9522"/>
                  </a:cubicBezTo>
                  <a:cubicBezTo>
                    <a:pt x="25492" y="10592"/>
                    <a:pt x="25173" y="11624"/>
                    <a:pt x="24686" y="12563"/>
                  </a:cubicBezTo>
                  <a:cubicBezTo>
                    <a:pt x="25496" y="11916"/>
                    <a:pt x="25872" y="11260"/>
                    <a:pt x="25860" y="10086"/>
                  </a:cubicBezTo>
                  <a:cubicBezTo>
                    <a:pt x="25853" y="9322"/>
                    <a:pt x="25718" y="8559"/>
                    <a:pt x="25265" y="8004"/>
                  </a:cubicBezTo>
                  <a:cubicBezTo>
                    <a:pt x="25205" y="7947"/>
                    <a:pt x="25143" y="7890"/>
                    <a:pt x="25077" y="7839"/>
                  </a:cubicBezTo>
                  <a:cubicBezTo>
                    <a:pt x="24908" y="7706"/>
                    <a:pt x="24736" y="7628"/>
                    <a:pt x="24613" y="7482"/>
                  </a:cubicBezTo>
                  <a:cubicBezTo>
                    <a:pt x="24588" y="7468"/>
                    <a:pt x="24567" y="7454"/>
                    <a:pt x="24541" y="7442"/>
                  </a:cubicBezTo>
                  <a:cubicBezTo>
                    <a:pt x="24469" y="7410"/>
                    <a:pt x="24461" y="7334"/>
                    <a:pt x="24488" y="7275"/>
                  </a:cubicBezTo>
                  <a:cubicBezTo>
                    <a:pt x="23797" y="7006"/>
                    <a:pt x="23102" y="6747"/>
                    <a:pt x="22403" y="6501"/>
                  </a:cubicBezTo>
                  <a:cubicBezTo>
                    <a:pt x="18914" y="5537"/>
                    <a:pt x="15441" y="4496"/>
                    <a:pt x="11973" y="3450"/>
                  </a:cubicBezTo>
                  <a:cubicBezTo>
                    <a:pt x="11477" y="3311"/>
                    <a:pt x="10980" y="3172"/>
                    <a:pt x="10485" y="3026"/>
                  </a:cubicBezTo>
                  <a:cubicBezTo>
                    <a:pt x="7917" y="2272"/>
                    <a:pt x="5347" y="1529"/>
                    <a:pt x="2772" y="794"/>
                  </a:cubicBezTo>
                  <a:cubicBezTo>
                    <a:pt x="1848" y="531"/>
                    <a:pt x="925" y="26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6" name="Google Shape;2856;p52"/>
            <p:cNvGrpSpPr/>
            <p:nvPr/>
          </p:nvGrpSpPr>
          <p:grpSpPr>
            <a:xfrm>
              <a:off x="1585000" y="1719300"/>
              <a:ext cx="982175" cy="763825"/>
              <a:chOff x="1585000" y="1719300"/>
              <a:chExt cx="982175" cy="763825"/>
            </a:xfrm>
          </p:grpSpPr>
          <p:sp>
            <p:nvSpPr>
              <p:cNvPr id="2857" name="Google Shape;2857;p52"/>
              <p:cNvSpPr/>
              <p:nvPr/>
            </p:nvSpPr>
            <p:spPr>
              <a:xfrm>
                <a:off x="1885275" y="2101475"/>
                <a:ext cx="678150" cy="363250"/>
              </a:xfrm>
              <a:custGeom>
                <a:avLst/>
                <a:gdLst/>
                <a:ahLst/>
                <a:cxnLst/>
                <a:rect l="l" t="t" r="r" b="b"/>
                <a:pathLst>
                  <a:path w="27126" h="14530" extrusionOk="0">
                    <a:moveTo>
                      <a:pt x="25686" y="864"/>
                    </a:moveTo>
                    <a:cubicBezTo>
                      <a:pt x="25742" y="864"/>
                      <a:pt x="25758" y="951"/>
                      <a:pt x="25697" y="972"/>
                    </a:cubicBezTo>
                    <a:cubicBezTo>
                      <a:pt x="24150" y="1515"/>
                      <a:pt x="22567" y="1962"/>
                      <a:pt x="20995" y="2428"/>
                    </a:cubicBezTo>
                    <a:cubicBezTo>
                      <a:pt x="19425" y="2895"/>
                      <a:pt x="17845" y="3382"/>
                      <a:pt x="16235" y="3690"/>
                    </a:cubicBezTo>
                    <a:cubicBezTo>
                      <a:pt x="16234" y="3690"/>
                      <a:pt x="16233" y="3690"/>
                      <a:pt x="16233" y="3690"/>
                    </a:cubicBezTo>
                    <a:cubicBezTo>
                      <a:pt x="16216" y="3690"/>
                      <a:pt x="16209" y="3667"/>
                      <a:pt x="16227" y="3660"/>
                    </a:cubicBezTo>
                    <a:cubicBezTo>
                      <a:pt x="17784" y="3146"/>
                      <a:pt x="19386" y="2761"/>
                      <a:pt x="20962" y="2309"/>
                    </a:cubicBezTo>
                    <a:cubicBezTo>
                      <a:pt x="22540" y="1858"/>
                      <a:pt x="24096" y="1333"/>
                      <a:pt x="25669" y="866"/>
                    </a:cubicBezTo>
                    <a:cubicBezTo>
                      <a:pt x="25675" y="864"/>
                      <a:pt x="25681" y="864"/>
                      <a:pt x="25686" y="864"/>
                    </a:cubicBezTo>
                    <a:close/>
                    <a:moveTo>
                      <a:pt x="25452" y="2584"/>
                    </a:moveTo>
                    <a:cubicBezTo>
                      <a:pt x="25502" y="2584"/>
                      <a:pt x="25515" y="2661"/>
                      <a:pt x="25462" y="2681"/>
                    </a:cubicBezTo>
                    <a:cubicBezTo>
                      <a:pt x="23854" y="3291"/>
                      <a:pt x="22198" y="3825"/>
                      <a:pt x="20553" y="4328"/>
                    </a:cubicBezTo>
                    <a:cubicBezTo>
                      <a:pt x="20549" y="4330"/>
                      <a:pt x="20544" y="4330"/>
                      <a:pt x="20541" y="4330"/>
                    </a:cubicBezTo>
                    <a:cubicBezTo>
                      <a:pt x="20503" y="4330"/>
                      <a:pt x="20494" y="4271"/>
                      <a:pt x="20533" y="4257"/>
                    </a:cubicBezTo>
                    <a:cubicBezTo>
                      <a:pt x="22146" y="3659"/>
                      <a:pt x="23786" y="3077"/>
                      <a:pt x="25436" y="2586"/>
                    </a:cubicBezTo>
                    <a:cubicBezTo>
                      <a:pt x="25442" y="2585"/>
                      <a:pt x="25447" y="2584"/>
                      <a:pt x="25452" y="2584"/>
                    </a:cubicBezTo>
                    <a:close/>
                    <a:moveTo>
                      <a:pt x="18734" y="5000"/>
                    </a:moveTo>
                    <a:cubicBezTo>
                      <a:pt x="18780" y="5000"/>
                      <a:pt x="18797" y="5067"/>
                      <a:pt x="18748" y="5080"/>
                    </a:cubicBezTo>
                    <a:cubicBezTo>
                      <a:pt x="16391" y="5686"/>
                      <a:pt x="14035" y="6248"/>
                      <a:pt x="11710" y="6972"/>
                    </a:cubicBezTo>
                    <a:cubicBezTo>
                      <a:pt x="11706" y="6973"/>
                      <a:pt x="11702" y="6974"/>
                      <a:pt x="11698" y="6974"/>
                    </a:cubicBezTo>
                    <a:cubicBezTo>
                      <a:pt x="11662" y="6974"/>
                      <a:pt x="11650" y="6914"/>
                      <a:pt x="11692" y="6900"/>
                    </a:cubicBezTo>
                    <a:cubicBezTo>
                      <a:pt x="13985" y="6128"/>
                      <a:pt x="16338" y="5424"/>
                      <a:pt x="18726" y="5000"/>
                    </a:cubicBezTo>
                    <a:cubicBezTo>
                      <a:pt x="18729" y="5000"/>
                      <a:pt x="18731" y="5000"/>
                      <a:pt x="18734" y="5000"/>
                    </a:cubicBezTo>
                    <a:close/>
                    <a:moveTo>
                      <a:pt x="5482" y="7051"/>
                    </a:moveTo>
                    <a:cubicBezTo>
                      <a:pt x="5515" y="7051"/>
                      <a:pt x="5526" y="7103"/>
                      <a:pt x="5490" y="7113"/>
                    </a:cubicBezTo>
                    <a:cubicBezTo>
                      <a:pt x="4295" y="7429"/>
                      <a:pt x="3100" y="7744"/>
                      <a:pt x="1896" y="8023"/>
                    </a:cubicBezTo>
                    <a:cubicBezTo>
                      <a:pt x="1893" y="8023"/>
                      <a:pt x="1890" y="8024"/>
                      <a:pt x="1887" y="8024"/>
                    </a:cubicBezTo>
                    <a:cubicBezTo>
                      <a:pt x="1851" y="8024"/>
                      <a:pt x="1838" y="7967"/>
                      <a:pt x="1878" y="7956"/>
                    </a:cubicBezTo>
                    <a:cubicBezTo>
                      <a:pt x="3071" y="7631"/>
                      <a:pt x="4272" y="7341"/>
                      <a:pt x="5474" y="7052"/>
                    </a:cubicBezTo>
                    <a:cubicBezTo>
                      <a:pt x="5477" y="7051"/>
                      <a:pt x="5479" y="7051"/>
                      <a:pt x="5482" y="7051"/>
                    </a:cubicBezTo>
                    <a:close/>
                    <a:moveTo>
                      <a:pt x="25203" y="4976"/>
                    </a:moveTo>
                    <a:cubicBezTo>
                      <a:pt x="25251" y="4976"/>
                      <a:pt x="25268" y="5046"/>
                      <a:pt x="25217" y="5062"/>
                    </a:cubicBezTo>
                    <a:cubicBezTo>
                      <a:pt x="23045" y="5766"/>
                      <a:pt x="20803" y="6269"/>
                      <a:pt x="18621" y="6946"/>
                    </a:cubicBezTo>
                    <a:cubicBezTo>
                      <a:pt x="16437" y="7624"/>
                      <a:pt x="14270" y="8355"/>
                      <a:pt x="12111" y="9105"/>
                    </a:cubicBezTo>
                    <a:cubicBezTo>
                      <a:pt x="12109" y="9105"/>
                      <a:pt x="12107" y="9106"/>
                      <a:pt x="12105" y="9106"/>
                    </a:cubicBezTo>
                    <a:cubicBezTo>
                      <a:pt x="12091" y="9106"/>
                      <a:pt x="12087" y="9082"/>
                      <a:pt x="12103" y="9076"/>
                    </a:cubicBezTo>
                    <a:cubicBezTo>
                      <a:pt x="14241" y="8261"/>
                      <a:pt x="16407" y="7524"/>
                      <a:pt x="18592" y="6845"/>
                    </a:cubicBezTo>
                    <a:cubicBezTo>
                      <a:pt x="20757" y="6171"/>
                      <a:pt x="22966" y="5414"/>
                      <a:pt x="25193" y="4977"/>
                    </a:cubicBezTo>
                    <a:cubicBezTo>
                      <a:pt x="25196" y="4977"/>
                      <a:pt x="25200" y="4976"/>
                      <a:pt x="25203" y="4976"/>
                    </a:cubicBezTo>
                    <a:close/>
                    <a:moveTo>
                      <a:pt x="25208" y="4101"/>
                    </a:moveTo>
                    <a:cubicBezTo>
                      <a:pt x="25272" y="4101"/>
                      <a:pt x="25292" y="4202"/>
                      <a:pt x="25223" y="4225"/>
                    </a:cubicBezTo>
                    <a:cubicBezTo>
                      <a:pt x="21777" y="5432"/>
                      <a:pt x="18238" y="6426"/>
                      <a:pt x="14734" y="7445"/>
                    </a:cubicBezTo>
                    <a:cubicBezTo>
                      <a:pt x="11237" y="8465"/>
                      <a:pt x="7714" y="9571"/>
                      <a:pt x="4147" y="10323"/>
                    </a:cubicBezTo>
                    <a:cubicBezTo>
                      <a:pt x="4145" y="10324"/>
                      <a:pt x="4142" y="10324"/>
                      <a:pt x="4140" y="10324"/>
                    </a:cubicBezTo>
                    <a:cubicBezTo>
                      <a:pt x="4109" y="10324"/>
                      <a:pt x="4098" y="10278"/>
                      <a:pt x="4132" y="10268"/>
                    </a:cubicBezTo>
                    <a:cubicBezTo>
                      <a:pt x="7616" y="9173"/>
                      <a:pt x="11187" y="8327"/>
                      <a:pt x="14696" y="7306"/>
                    </a:cubicBezTo>
                    <a:cubicBezTo>
                      <a:pt x="18208" y="6285"/>
                      <a:pt x="21680" y="5129"/>
                      <a:pt x="25189" y="4104"/>
                    </a:cubicBezTo>
                    <a:cubicBezTo>
                      <a:pt x="25196" y="4102"/>
                      <a:pt x="25202" y="4101"/>
                      <a:pt x="25208" y="4101"/>
                    </a:cubicBezTo>
                    <a:close/>
                    <a:moveTo>
                      <a:pt x="24403" y="3654"/>
                    </a:moveTo>
                    <a:cubicBezTo>
                      <a:pt x="24450" y="3654"/>
                      <a:pt x="24463" y="3727"/>
                      <a:pt x="24414" y="3744"/>
                    </a:cubicBezTo>
                    <a:cubicBezTo>
                      <a:pt x="20453" y="5131"/>
                      <a:pt x="16398" y="6289"/>
                      <a:pt x="12366" y="7455"/>
                    </a:cubicBezTo>
                    <a:cubicBezTo>
                      <a:pt x="8334" y="8623"/>
                      <a:pt x="4281" y="9766"/>
                      <a:pt x="189" y="10707"/>
                    </a:cubicBezTo>
                    <a:cubicBezTo>
                      <a:pt x="186" y="10708"/>
                      <a:pt x="182" y="10708"/>
                      <a:pt x="179" y="10708"/>
                    </a:cubicBezTo>
                    <a:cubicBezTo>
                      <a:pt x="139" y="10708"/>
                      <a:pt x="126" y="10648"/>
                      <a:pt x="169" y="10637"/>
                    </a:cubicBezTo>
                    <a:cubicBezTo>
                      <a:pt x="4219" y="9517"/>
                      <a:pt x="8288" y="8469"/>
                      <a:pt x="12327" y="7313"/>
                    </a:cubicBezTo>
                    <a:cubicBezTo>
                      <a:pt x="16368" y="6155"/>
                      <a:pt x="20361" y="4850"/>
                      <a:pt x="24390" y="3656"/>
                    </a:cubicBezTo>
                    <a:cubicBezTo>
                      <a:pt x="24395" y="3655"/>
                      <a:pt x="24399" y="3654"/>
                      <a:pt x="24403" y="3654"/>
                    </a:cubicBezTo>
                    <a:close/>
                    <a:moveTo>
                      <a:pt x="26751" y="1"/>
                    </a:moveTo>
                    <a:lnTo>
                      <a:pt x="26751" y="1"/>
                    </a:lnTo>
                    <a:cubicBezTo>
                      <a:pt x="25348" y="348"/>
                      <a:pt x="23951" y="718"/>
                      <a:pt x="22565" y="1127"/>
                    </a:cubicBezTo>
                    <a:cubicBezTo>
                      <a:pt x="20565" y="1720"/>
                      <a:pt x="18604" y="2431"/>
                      <a:pt x="16611" y="3038"/>
                    </a:cubicBezTo>
                    <a:cubicBezTo>
                      <a:pt x="16610" y="3039"/>
                      <a:pt x="16609" y="3039"/>
                      <a:pt x="16607" y="3039"/>
                    </a:cubicBezTo>
                    <a:cubicBezTo>
                      <a:pt x="16605" y="3039"/>
                      <a:pt x="16604" y="3039"/>
                      <a:pt x="16602" y="3039"/>
                    </a:cubicBezTo>
                    <a:cubicBezTo>
                      <a:pt x="15466" y="3863"/>
                      <a:pt x="14331" y="4691"/>
                      <a:pt x="13193" y="5511"/>
                    </a:cubicBezTo>
                    <a:cubicBezTo>
                      <a:pt x="17168" y="4132"/>
                      <a:pt x="21175" y="2703"/>
                      <a:pt x="25221" y="1555"/>
                    </a:cubicBezTo>
                    <a:cubicBezTo>
                      <a:pt x="25226" y="1553"/>
                      <a:pt x="25231" y="1552"/>
                      <a:pt x="25235" y="1552"/>
                    </a:cubicBezTo>
                    <a:cubicBezTo>
                      <a:pt x="25277" y="1552"/>
                      <a:pt x="25290" y="1619"/>
                      <a:pt x="25244" y="1636"/>
                    </a:cubicBezTo>
                    <a:cubicBezTo>
                      <a:pt x="21221" y="3146"/>
                      <a:pt x="17057" y="4400"/>
                      <a:pt x="12956" y="5682"/>
                    </a:cubicBezTo>
                    <a:cubicBezTo>
                      <a:pt x="12875" y="5740"/>
                      <a:pt x="12794" y="5799"/>
                      <a:pt x="12711" y="5858"/>
                    </a:cubicBezTo>
                    <a:cubicBezTo>
                      <a:pt x="11640" y="6627"/>
                      <a:pt x="10449" y="7795"/>
                      <a:pt x="9105" y="8019"/>
                    </a:cubicBezTo>
                    <a:cubicBezTo>
                      <a:pt x="9096" y="8020"/>
                      <a:pt x="9089" y="8021"/>
                      <a:pt x="9081" y="8021"/>
                    </a:cubicBezTo>
                    <a:cubicBezTo>
                      <a:pt x="8988" y="8021"/>
                      <a:pt x="8941" y="7926"/>
                      <a:pt x="8975" y="7858"/>
                    </a:cubicBezTo>
                    <a:lnTo>
                      <a:pt x="8975" y="7858"/>
                    </a:lnTo>
                    <a:cubicBezTo>
                      <a:pt x="8967" y="7861"/>
                      <a:pt x="8959" y="7863"/>
                      <a:pt x="8950" y="7863"/>
                    </a:cubicBezTo>
                    <a:cubicBezTo>
                      <a:pt x="8944" y="7863"/>
                      <a:pt x="8938" y="7862"/>
                      <a:pt x="8932" y="7860"/>
                    </a:cubicBezTo>
                    <a:cubicBezTo>
                      <a:pt x="7295" y="7345"/>
                      <a:pt x="5656" y="6835"/>
                      <a:pt x="4017" y="6330"/>
                    </a:cubicBezTo>
                    <a:lnTo>
                      <a:pt x="4017" y="6330"/>
                    </a:lnTo>
                    <a:cubicBezTo>
                      <a:pt x="4061" y="6400"/>
                      <a:pt x="4017" y="6511"/>
                      <a:pt x="3927" y="6534"/>
                    </a:cubicBezTo>
                    <a:cubicBezTo>
                      <a:pt x="3912" y="6546"/>
                      <a:pt x="3894" y="6555"/>
                      <a:pt x="3873" y="6562"/>
                    </a:cubicBezTo>
                    <a:cubicBezTo>
                      <a:pt x="3852" y="6568"/>
                      <a:pt x="3831" y="6574"/>
                      <a:pt x="3810" y="6580"/>
                    </a:cubicBezTo>
                    <a:cubicBezTo>
                      <a:pt x="3781" y="6621"/>
                      <a:pt x="3733" y="6648"/>
                      <a:pt x="3680" y="6648"/>
                    </a:cubicBezTo>
                    <a:cubicBezTo>
                      <a:pt x="3660" y="6648"/>
                      <a:pt x="3639" y="6644"/>
                      <a:pt x="3618" y="6635"/>
                    </a:cubicBezTo>
                    <a:cubicBezTo>
                      <a:pt x="2906" y="6846"/>
                      <a:pt x="2188" y="7072"/>
                      <a:pt x="1456" y="7202"/>
                    </a:cubicBezTo>
                    <a:cubicBezTo>
                      <a:pt x="1453" y="7326"/>
                      <a:pt x="1421" y="7455"/>
                      <a:pt x="1379" y="7539"/>
                    </a:cubicBezTo>
                    <a:cubicBezTo>
                      <a:pt x="1276" y="7740"/>
                      <a:pt x="1087" y="7897"/>
                      <a:pt x="868" y="7940"/>
                    </a:cubicBezTo>
                    <a:cubicBezTo>
                      <a:pt x="915" y="7988"/>
                      <a:pt x="939" y="8054"/>
                      <a:pt x="912" y="8125"/>
                    </a:cubicBezTo>
                    <a:cubicBezTo>
                      <a:pt x="766" y="8510"/>
                      <a:pt x="616" y="8872"/>
                      <a:pt x="480" y="9232"/>
                    </a:cubicBezTo>
                    <a:cubicBezTo>
                      <a:pt x="2653" y="8708"/>
                      <a:pt x="4854" y="8380"/>
                      <a:pt x="6898" y="7432"/>
                    </a:cubicBezTo>
                    <a:cubicBezTo>
                      <a:pt x="6907" y="7428"/>
                      <a:pt x="6916" y="7426"/>
                      <a:pt x="6925" y="7426"/>
                    </a:cubicBezTo>
                    <a:cubicBezTo>
                      <a:pt x="6980" y="7426"/>
                      <a:pt x="7016" y="7502"/>
                      <a:pt x="6957" y="7535"/>
                    </a:cubicBezTo>
                    <a:cubicBezTo>
                      <a:pt x="5021" y="8600"/>
                      <a:pt x="2600" y="8949"/>
                      <a:pt x="436" y="9347"/>
                    </a:cubicBezTo>
                    <a:cubicBezTo>
                      <a:pt x="189" y="10019"/>
                      <a:pt x="1" y="10688"/>
                      <a:pt x="6" y="11486"/>
                    </a:cubicBezTo>
                    <a:cubicBezTo>
                      <a:pt x="9" y="11816"/>
                      <a:pt x="37" y="12136"/>
                      <a:pt x="97" y="12445"/>
                    </a:cubicBezTo>
                    <a:cubicBezTo>
                      <a:pt x="178" y="12289"/>
                      <a:pt x="413" y="12255"/>
                      <a:pt x="596" y="12204"/>
                    </a:cubicBezTo>
                    <a:cubicBezTo>
                      <a:pt x="1386" y="11980"/>
                      <a:pt x="2181" y="11771"/>
                      <a:pt x="2976" y="11562"/>
                    </a:cubicBezTo>
                    <a:cubicBezTo>
                      <a:pt x="4664" y="11115"/>
                      <a:pt x="6354" y="10675"/>
                      <a:pt x="8051" y="10265"/>
                    </a:cubicBezTo>
                    <a:cubicBezTo>
                      <a:pt x="8055" y="10264"/>
                      <a:pt x="8058" y="10264"/>
                      <a:pt x="8062" y="10264"/>
                    </a:cubicBezTo>
                    <a:cubicBezTo>
                      <a:pt x="8107" y="10264"/>
                      <a:pt x="8123" y="10333"/>
                      <a:pt x="8074" y="10347"/>
                    </a:cubicBezTo>
                    <a:cubicBezTo>
                      <a:pt x="6739" y="10726"/>
                      <a:pt x="5398" y="11076"/>
                      <a:pt x="4059" y="11433"/>
                    </a:cubicBezTo>
                    <a:cubicBezTo>
                      <a:pt x="3414" y="11606"/>
                      <a:pt x="2768" y="11774"/>
                      <a:pt x="2121" y="11940"/>
                    </a:cubicBezTo>
                    <a:cubicBezTo>
                      <a:pt x="1797" y="12024"/>
                      <a:pt x="300" y="12226"/>
                      <a:pt x="119" y="12550"/>
                    </a:cubicBezTo>
                    <a:cubicBezTo>
                      <a:pt x="281" y="13295"/>
                      <a:pt x="637" y="13959"/>
                      <a:pt x="1268" y="14483"/>
                    </a:cubicBezTo>
                    <a:cubicBezTo>
                      <a:pt x="1284" y="14496"/>
                      <a:pt x="1294" y="14512"/>
                      <a:pt x="1301" y="14530"/>
                    </a:cubicBezTo>
                    <a:cubicBezTo>
                      <a:pt x="2021" y="14185"/>
                      <a:pt x="2792" y="13939"/>
                      <a:pt x="3551" y="13692"/>
                    </a:cubicBezTo>
                    <a:cubicBezTo>
                      <a:pt x="4465" y="13391"/>
                      <a:pt x="5417" y="13052"/>
                      <a:pt x="6372" y="12892"/>
                    </a:cubicBezTo>
                    <a:cubicBezTo>
                      <a:pt x="8923" y="12043"/>
                      <a:pt x="11491" y="11240"/>
                      <a:pt x="14051" y="10431"/>
                    </a:cubicBezTo>
                    <a:cubicBezTo>
                      <a:pt x="18389" y="9061"/>
                      <a:pt x="22740" y="7733"/>
                      <a:pt x="27125" y="6520"/>
                    </a:cubicBezTo>
                    <a:cubicBezTo>
                      <a:pt x="27113" y="6508"/>
                      <a:pt x="27101" y="6496"/>
                      <a:pt x="27093" y="6481"/>
                    </a:cubicBezTo>
                    <a:cubicBezTo>
                      <a:pt x="27028" y="6468"/>
                      <a:pt x="26968" y="6432"/>
                      <a:pt x="26929" y="6359"/>
                    </a:cubicBezTo>
                    <a:cubicBezTo>
                      <a:pt x="26905" y="6312"/>
                      <a:pt x="26902" y="6261"/>
                      <a:pt x="26914" y="6213"/>
                    </a:cubicBezTo>
                    <a:cubicBezTo>
                      <a:pt x="26894" y="6185"/>
                      <a:pt x="26874" y="6157"/>
                      <a:pt x="26854" y="6127"/>
                    </a:cubicBezTo>
                    <a:cubicBezTo>
                      <a:pt x="26851" y="6125"/>
                      <a:pt x="26848" y="6123"/>
                      <a:pt x="26845" y="6120"/>
                    </a:cubicBezTo>
                    <a:cubicBezTo>
                      <a:pt x="26790" y="6071"/>
                      <a:pt x="26757" y="6016"/>
                      <a:pt x="26740" y="5954"/>
                    </a:cubicBezTo>
                    <a:cubicBezTo>
                      <a:pt x="26605" y="5739"/>
                      <a:pt x="26482" y="5507"/>
                      <a:pt x="26371" y="5267"/>
                    </a:cubicBezTo>
                    <a:cubicBezTo>
                      <a:pt x="26368" y="5295"/>
                      <a:pt x="26352" y="5321"/>
                      <a:pt x="26318" y="5333"/>
                    </a:cubicBezTo>
                    <a:cubicBezTo>
                      <a:pt x="18999" y="7704"/>
                      <a:pt x="11675" y="10080"/>
                      <a:pt x="4309" y="12301"/>
                    </a:cubicBezTo>
                    <a:cubicBezTo>
                      <a:pt x="4305" y="12303"/>
                      <a:pt x="4301" y="12303"/>
                      <a:pt x="4297" y="12303"/>
                    </a:cubicBezTo>
                    <a:cubicBezTo>
                      <a:pt x="4255" y="12303"/>
                      <a:pt x="4242" y="12238"/>
                      <a:pt x="4288" y="12222"/>
                    </a:cubicBezTo>
                    <a:cubicBezTo>
                      <a:pt x="11582" y="9777"/>
                      <a:pt x="18934" y="7480"/>
                      <a:pt x="26277" y="5184"/>
                    </a:cubicBezTo>
                    <a:cubicBezTo>
                      <a:pt x="26286" y="5181"/>
                      <a:pt x="26293" y="5180"/>
                      <a:pt x="26300" y="5180"/>
                    </a:cubicBezTo>
                    <a:cubicBezTo>
                      <a:pt x="26315" y="5180"/>
                      <a:pt x="26327" y="5185"/>
                      <a:pt x="26338" y="5192"/>
                    </a:cubicBezTo>
                    <a:cubicBezTo>
                      <a:pt x="25593" y="3503"/>
                      <a:pt x="25507" y="1310"/>
                      <a:pt x="26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1755200" y="2188750"/>
                <a:ext cx="158200" cy="105250"/>
              </a:xfrm>
              <a:custGeom>
                <a:avLst/>
                <a:gdLst/>
                <a:ahLst/>
                <a:cxnLst/>
                <a:rect l="l" t="t" r="r" b="b"/>
                <a:pathLst>
                  <a:path w="6328" h="4210" extrusionOk="0">
                    <a:moveTo>
                      <a:pt x="0" y="0"/>
                    </a:moveTo>
                    <a:lnTo>
                      <a:pt x="0" y="0"/>
                    </a:lnTo>
                    <a:cubicBezTo>
                      <a:pt x="1987" y="1282"/>
                      <a:pt x="3907" y="2702"/>
                      <a:pt x="5837" y="4066"/>
                    </a:cubicBezTo>
                    <a:cubicBezTo>
                      <a:pt x="5867" y="4088"/>
                      <a:pt x="5883" y="4117"/>
                      <a:pt x="5891" y="4146"/>
                    </a:cubicBezTo>
                    <a:cubicBezTo>
                      <a:pt x="5925" y="4158"/>
                      <a:pt x="5953" y="4181"/>
                      <a:pt x="5975" y="4210"/>
                    </a:cubicBezTo>
                    <a:cubicBezTo>
                      <a:pt x="6136" y="4185"/>
                      <a:pt x="6249" y="4064"/>
                      <a:pt x="6302" y="3908"/>
                    </a:cubicBezTo>
                    <a:cubicBezTo>
                      <a:pt x="6316" y="3868"/>
                      <a:pt x="6325" y="3827"/>
                      <a:pt x="6328" y="3787"/>
                    </a:cubicBezTo>
                    <a:cubicBezTo>
                      <a:pt x="6321" y="3784"/>
                      <a:pt x="6316" y="3784"/>
                      <a:pt x="6309" y="3778"/>
                    </a:cubicBezTo>
                    <a:cubicBezTo>
                      <a:pt x="4682" y="2729"/>
                      <a:pt x="3061" y="1678"/>
                      <a:pt x="1503" y="529"/>
                    </a:cubicBezTo>
                    <a:cubicBezTo>
                      <a:pt x="1476" y="510"/>
                      <a:pt x="1469" y="480"/>
                      <a:pt x="1474" y="454"/>
                    </a:cubicBezTo>
                    <a:cubicBezTo>
                      <a:pt x="983" y="303"/>
                      <a:pt x="491" y="1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1585000" y="2074500"/>
                <a:ext cx="521850" cy="167475"/>
              </a:xfrm>
              <a:custGeom>
                <a:avLst/>
                <a:gdLst/>
                <a:ahLst/>
                <a:cxnLst/>
                <a:rect l="l" t="t" r="r" b="b"/>
                <a:pathLst>
                  <a:path w="20874" h="6699" extrusionOk="0">
                    <a:moveTo>
                      <a:pt x="1" y="1"/>
                    </a:moveTo>
                    <a:lnTo>
                      <a:pt x="1" y="831"/>
                    </a:lnTo>
                    <a:cubicBezTo>
                      <a:pt x="2156" y="1481"/>
                      <a:pt x="4313" y="2131"/>
                      <a:pt x="6472" y="2773"/>
                    </a:cubicBezTo>
                    <a:cubicBezTo>
                      <a:pt x="11206" y="4182"/>
                      <a:pt x="15971" y="5853"/>
                      <a:pt x="20848" y="6699"/>
                    </a:cubicBezTo>
                    <a:cubicBezTo>
                      <a:pt x="20856" y="6696"/>
                      <a:pt x="20864" y="6693"/>
                      <a:pt x="20874" y="6691"/>
                    </a:cubicBezTo>
                    <a:cubicBezTo>
                      <a:pt x="20752" y="6415"/>
                      <a:pt x="20656" y="6125"/>
                      <a:pt x="20580" y="5829"/>
                    </a:cubicBezTo>
                    <a:cubicBezTo>
                      <a:pt x="13654" y="4181"/>
                      <a:pt x="6765" y="22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1585000" y="1939975"/>
                <a:ext cx="530075" cy="274150"/>
              </a:xfrm>
              <a:custGeom>
                <a:avLst/>
                <a:gdLst/>
                <a:ahLst/>
                <a:cxnLst/>
                <a:rect l="l" t="t" r="r" b="b"/>
                <a:pathLst>
                  <a:path w="21203" h="10966" extrusionOk="0">
                    <a:moveTo>
                      <a:pt x="6643" y="4652"/>
                    </a:moveTo>
                    <a:cubicBezTo>
                      <a:pt x="6647" y="4652"/>
                      <a:pt x="6653" y="4653"/>
                      <a:pt x="6658" y="4654"/>
                    </a:cubicBezTo>
                    <a:cubicBezTo>
                      <a:pt x="10795" y="5893"/>
                      <a:pt x="14925" y="7155"/>
                      <a:pt x="19043" y="8455"/>
                    </a:cubicBezTo>
                    <a:cubicBezTo>
                      <a:pt x="19090" y="8470"/>
                      <a:pt x="19075" y="8540"/>
                      <a:pt x="19032" y="8540"/>
                    </a:cubicBezTo>
                    <a:cubicBezTo>
                      <a:pt x="19028" y="8540"/>
                      <a:pt x="19024" y="8539"/>
                      <a:pt x="19020" y="8538"/>
                    </a:cubicBezTo>
                    <a:cubicBezTo>
                      <a:pt x="14880" y="7310"/>
                      <a:pt x="10752" y="6043"/>
                      <a:pt x="6631" y="4754"/>
                    </a:cubicBezTo>
                    <a:cubicBezTo>
                      <a:pt x="6573" y="4736"/>
                      <a:pt x="6591" y="4652"/>
                      <a:pt x="6643" y="4652"/>
                    </a:cubicBezTo>
                    <a:close/>
                    <a:moveTo>
                      <a:pt x="2067" y="4299"/>
                    </a:moveTo>
                    <a:cubicBezTo>
                      <a:pt x="2069" y="4299"/>
                      <a:pt x="2071" y="4299"/>
                      <a:pt x="2073" y="4300"/>
                    </a:cubicBezTo>
                    <a:cubicBezTo>
                      <a:pt x="5095" y="5096"/>
                      <a:pt x="8048" y="6201"/>
                      <a:pt x="11049" y="7079"/>
                    </a:cubicBezTo>
                    <a:cubicBezTo>
                      <a:pt x="14059" y="7958"/>
                      <a:pt x="17103" y="8693"/>
                      <a:pt x="20123" y="9528"/>
                    </a:cubicBezTo>
                    <a:cubicBezTo>
                      <a:pt x="20217" y="9554"/>
                      <a:pt x="20186" y="9684"/>
                      <a:pt x="20100" y="9684"/>
                    </a:cubicBezTo>
                    <a:cubicBezTo>
                      <a:pt x="20094" y="9684"/>
                      <a:pt x="20088" y="9683"/>
                      <a:pt x="20081" y="9682"/>
                    </a:cubicBezTo>
                    <a:cubicBezTo>
                      <a:pt x="16976" y="9015"/>
                      <a:pt x="13901" y="8109"/>
                      <a:pt x="10856" y="7213"/>
                    </a:cubicBezTo>
                    <a:cubicBezTo>
                      <a:pt x="7916" y="6349"/>
                      <a:pt x="4879" y="5540"/>
                      <a:pt x="2054" y="4344"/>
                    </a:cubicBezTo>
                    <a:cubicBezTo>
                      <a:pt x="2030" y="4334"/>
                      <a:pt x="2044" y="4299"/>
                      <a:pt x="2067" y="4299"/>
                    </a:cubicBezTo>
                    <a:close/>
                    <a:moveTo>
                      <a:pt x="1" y="1"/>
                    </a:moveTo>
                    <a:lnTo>
                      <a:pt x="1" y="1429"/>
                    </a:lnTo>
                    <a:cubicBezTo>
                      <a:pt x="3394" y="2413"/>
                      <a:pt x="6799" y="3360"/>
                      <a:pt x="10174" y="4396"/>
                    </a:cubicBezTo>
                    <a:cubicBezTo>
                      <a:pt x="10233" y="4415"/>
                      <a:pt x="10214" y="4496"/>
                      <a:pt x="10161" y="4496"/>
                    </a:cubicBezTo>
                    <a:cubicBezTo>
                      <a:pt x="10156" y="4496"/>
                      <a:pt x="10152" y="4496"/>
                      <a:pt x="10147" y="4495"/>
                    </a:cubicBezTo>
                    <a:cubicBezTo>
                      <a:pt x="6741" y="3659"/>
                      <a:pt x="3364" y="2673"/>
                      <a:pt x="1" y="1667"/>
                    </a:cubicBezTo>
                    <a:lnTo>
                      <a:pt x="1" y="2474"/>
                    </a:lnTo>
                    <a:cubicBezTo>
                      <a:pt x="1249" y="2841"/>
                      <a:pt x="2490" y="3227"/>
                      <a:pt x="3712" y="3660"/>
                    </a:cubicBezTo>
                    <a:cubicBezTo>
                      <a:pt x="3794" y="3689"/>
                      <a:pt x="3770" y="3806"/>
                      <a:pt x="3693" y="3806"/>
                    </a:cubicBezTo>
                    <a:cubicBezTo>
                      <a:pt x="3687" y="3806"/>
                      <a:pt x="3680" y="3805"/>
                      <a:pt x="3672" y="3804"/>
                    </a:cubicBezTo>
                    <a:cubicBezTo>
                      <a:pt x="2442" y="3495"/>
                      <a:pt x="1219" y="3149"/>
                      <a:pt x="1" y="2788"/>
                    </a:cubicBezTo>
                    <a:lnTo>
                      <a:pt x="1" y="3867"/>
                    </a:lnTo>
                    <a:cubicBezTo>
                      <a:pt x="9" y="3871"/>
                      <a:pt x="18" y="3874"/>
                      <a:pt x="28" y="3877"/>
                    </a:cubicBezTo>
                    <a:cubicBezTo>
                      <a:pt x="107" y="3905"/>
                      <a:pt x="84" y="4018"/>
                      <a:pt x="11" y="4018"/>
                    </a:cubicBezTo>
                    <a:cubicBezTo>
                      <a:pt x="8" y="4018"/>
                      <a:pt x="4" y="4018"/>
                      <a:pt x="1" y="4017"/>
                    </a:cubicBezTo>
                    <a:lnTo>
                      <a:pt x="1" y="5263"/>
                    </a:lnTo>
                    <a:cubicBezTo>
                      <a:pt x="6808" y="7292"/>
                      <a:pt x="13639" y="9197"/>
                      <a:pt x="20521" y="10965"/>
                    </a:cubicBezTo>
                    <a:cubicBezTo>
                      <a:pt x="20303" y="9943"/>
                      <a:pt x="20341" y="8842"/>
                      <a:pt x="20586" y="7819"/>
                    </a:cubicBezTo>
                    <a:cubicBezTo>
                      <a:pt x="17654" y="7006"/>
                      <a:pt x="14726" y="6075"/>
                      <a:pt x="11846" y="5106"/>
                    </a:cubicBezTo>
                    <a:cubicBezTo>
                      <a:pt x="11759" y="5076"/>
                      <a:pt x="11783" y="4951"/>
                      <a:pt x="11864" y="4951"/>
                    </a:cubicBezTo>
                    <a:cubicBezTo>
                      <a:pt x="11871" y="4951"/>
                      <a:pt x="11879" y="4952"/>
                      <a:pt x="11888" y="4954"/>
                    </a:cubicBezTo>
                    <a:cubicBezTo>
                      <a:pt x="14813" y="5774"/>
                      <a:pt x="17754" y="6653"/>
                      <a:pt x="20633" y="7632"/>
                    </a:cubicBezTo>
                    <a:cubicBezTo>
                      <a:pt x="20749" y="7195"/>
                      <a:pt x="20903" y="6773"/>
                      <a:pt x="21091" y="6380"/>
                    </a:cubicBezTo>
                    <a:cubicBezTo>
                      <a:pt x="21116" y="6331"/>
                      <a:pt x="21158" y="6307"/>
                      <a:pt x="21202" y="6299"/>
                    </a:cubicBezTo>
                    <a:cubicBezTo>
                      <a:pt x="18281" y="5459"/>
                      <a:pt x="15363" y="4608"/>
                      <a:pt x="12449" y="3747"/>
                    </a:cubicBezTo>
                    <a:cubicBezTo>
                      <a:pt x="8292" y="2520"/>
                      <a:pt x="4146" y="126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2"/>
              <p:cNvSpPr/>
              <p:nvPr/>
            </p:nvSpPr>
            <p:spPr>
              <a:xfrm>
                <a:off x="1856200" y="2308325"/>
                <a:ext cx="55000" cy="174800"/>
              </a:xfrm>
              <a:custGeom>
                <a:avLst/>
                <a:gdLst/>
                <a:ahLst/>
                <a:cxnLst/>
                <a:rect l="l" t="t" r="r" b="b"/>
                <a:pathLst>
                  <a:path w="2200" h="6992" extrusionOk="0">
                    <a:moveTo>
                      <a:pt x="1480" y="0"/>
                    </a:moveTo>
                    <a:lnTo>
                      <a:pt x="1480" y="0"/>
                    </a:lnTo>
                    <a:cubicBezTo>
                      <a:pt x="654" y="721"/>
                      <a:pt x="327" y="1885"/>
                      <a:pt x="139" y="2946"/>
                    </a:cubicBezTo>
                    <a:cubicBezTo>
                      <a:pt x="47" y="3469"/>
                      <a:pt x="1" y="4007"/>
                      <a:pt x="25" y="4540"/>
                    </a:cubicBezTo>
                    <a:cubicBezTo>
                      <a:pt x="194" y="5336"/>
                      <a:pt x="554" y="6082"/>
                      <a:pt x="1121" y="6720"/>
                    </a:cubicBezTo>
                    <a:cubicBezTo>
                      <a:pt x="1198" y="6806"/>
                      <a:pt x="1196" y="6909"/>
                      <a:pt x="1153" y="6992"/>
                    </a:cubicBezTo>
                    <a:cubicBezTo>
                      <a:pt x="1307" y="6952"/>
                      <a:pt x="1445" y="6894"/>
                      <a:pt x="1510" y="6701"/>
                    </a:cubicBezTo>
                    <a:cubicBezTo>
                      <a:pt x="1533" y="6633"/>
                      <a:pt x="1589" y="6604"/>
                      <a:pt x="1646" y="6604"/>
                    </a:cubicBezTo>
                    <a:cubicBezTo>
                      <a:pt x="1685" y="6604"/>
                      <a:pt x="1724" y="6618"/>
                      <a:pt x="1752" y="6643"/>
                    </a:cubicBezTo>
                    <a:cubicBezTo>
                      <a:pt x="1898" y="6552"/>
                      <a:pt x="2048" y="6470"/>
                      <a:pt x="2200" y="6390"/>
                    </a:cubicBezTo>
                    <a:cubicBezTo>
                      <a:pt x="81" y="5485"/>
                      <a:pt x="361" y="1737"/>
                      <a:pt x="1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2"/>
              <p:cNvSpPr/>
              <p:nvPr/>
            </p:nvSpPr>
            <p:spPr>
              <a:xfrm>
                <a:off x="2103950" y="1803425"/>
                <a:ext cx="463225" cy="436450"/>
              </a:xfrm>
              <a:custGeom>
                <a:avLst/>
                <a:gdLst/>
                <a:ahLst/>
                <a:cxnLst/>
                <a:rect l="l" t="t" r="r" b="b"/>
                <a:pathLst>
                  <a:path w="18529" h="17458" extrusionOk="0">
                    <a:moveTo>
                      <a:pt x="17015" y="1520"/>
                    </a:moveTo>
                    <a:cubicBezTo>
                      <a:pt x="17075" y="1520"/>
                      <a:pt x="17111" y="1614"/>
                      <a:pt x="17050" y="1659"/>
                    </a:cubicBezTo>
                    <a:cubicBezTo>
                      <a:pt x="14516" y="3571"/>
                      <a:pt x="11886" y="5424"/>
                      <a:pt x="9229" y="7159"/>
                    </a:cubicBezTo>
                    <a:cubicBezTo>
                      <a:pt x="9222" y="7163"/>
                      <a:pt x="9215" y="7165"/>
                      <a:pt x="9209" y="7165"/>
                    </a:cubicBezTo>
                    <a:cubicBezTo>
                      <a:pt x="9179" y="7165"/>
                      <a:pt x="9163" y="7120"/>
                      <a:pt x="9192" y="7098"/>
                    </a:cubicBezTo>
                    <a:cubicBezTo>
                      <a:pt x="11713" y="5163"/>
                      <a:pt x="14331" y="3292"/>
                      <a:pt x="16977" y="1533"/>
                    </a:cubicBezTo>
                    <a:cubicBezTo>
                      <a:pt x="16991" y="1524"/>
                      <a:pt x="17003" y="1520"/>
                      <a:pt x="17015" y="1520"/>
                    </a:cubicBezTo>
                    <a:close/>
                    <a:moveTo>
                      <a:pt x="18165" y="2904"/>
                    </a:moveTo>
                    <a:cubicBezTo>
                      <a:pt x="18222" y="2904"/>
                      <a:pt x="18254" y="2986"/>
                      <a:pt x="18197" y="3027"/>
                    </a:cubicBezTo>
                    <a:cubicBezTo>
                      <a:pt x="15785" y="4748"/>
                      <a:pt x="13175" y="6265"/>
                      <a:pt x="10640" y="7797"/>
                    </a:cubicBezTo>
                    <a:cubicBezTo>
                      <a:pt x="10629" y="7804"/>
                      <a:pt x="10618" y="7807"/>
                      <a:pt x="10607" y="7807"/>
                    </a:cubicBezTo>
                    <a:cubicBezTo>
                      <a:pt x="10552" y="7807"/>
                      <a:pt x="10517" y="7725"/>
                      <a:pt x="10574" y="7686"/>
                    </a:cubicBezTo>
                    <a:cubicBezTo>
                      <a:pt x="13049" y="6057"/>
                      <a:pt x="15540" y="4351"/>
                      <a:pt x="18131" y="2914"/>
                    </a:cubicBezTo>
                    <a:cubicBezTo>
                      <a:pt x="18143" y="2907"/>
                      <a:pt x="18154" y="2904"/>
                      <a:pt x="18165" y="2904"/>
                    </a:cubicBezTo>
                    <a:close/>
                    <a:moveTo>
                      <a:pt x="18275" y="2000"/>
                    </a:moveTo>
                    <a:cubicBezTo>
                      <a:pt x="18342" y="2000"/>
                      <a:pt x="18380" y="2101"/>
                      <a:pt x="18313" y="2151"/>
                    </a:cubicBezTo>
                    <a:cubicBezTo>
                      <a:pt x="15589" y="4207"/>
                      <a:pt x="12631" y="6005"/>
                      <a:pt x="9778" y="7878"/>
                    </a:cubicBezTo>
                    <a:cubicBezTo>
                      <a:pt x="6922" y="9752"/>
                      <a:pt x="4056" y="11658"/>
                      <a:pt x="1099" y="13371"/>
                    </a:cubicBezTo>
                    <a:cubicBezTo>
                      <a:pt x="1090" y="13376"/>
                      <a:pt x="1082" y="13378"/>
                      <a:pt x="1074" y="13378"/>
                    </a:cubicBezTo>
                    <a:cubicBezTo>
                      <a:pt x="1034" y="13378"/>
                      <a:pt x="1011" y="13320"/>
                      <a:pt x="1051" y="13291"/>
                    </a:cubicBezTo>
                    <a:cubicBezTo>
                      <a:pt x="3867" y="11344"/>
                      <a:pt x="6784" y="9528"/>
                      <a:pt x="9651" y="7659"/>
                    </a:cubicBezTo>
                    <a:cubicBezTo>
                      <a:pt x="12513" y="5794"/>
                      <a:pt x="15303" y="3770"/>
                      <a:pt x="18234" y="2013"/>
                    </a:cubicBezTo>
                    <a:cubicBezTo>
                      <a:pt x="18248" y="2004"/>
                      <a:pt x="18262" y="2000"/>
                      <a:pt x="18275" y="2000"/>
                    </a:cubicBezTo>
                    <a:close/>
                    <a:moveTo>
                      <a:pt x="9530" y="8426"/>
                    </a:moveTo>
                    <a:cubicBezTo>
                      <a:pt x="9569" y="8426"/>
                      <a:pt x="9592" y="8480"/>
                      <a:pt x="9552" y="8507"/>
                    </a:cubicBezTo>
                    <a:cubicBezTo>
                      <a:pt x="7986" y="9563"/>
                      <a:pt x="6342" y="10500"/>
                      <a:pt x="4782" y="11571"/>
                    </a:cubicBezTo>
                    <a:cubicBezTo>
                      <a:pt x="3223" y="12642"/>
                      <a:pt x="1715" y="13777"/>
                      <a:pt x="218" y="14932"/>
                    </a:cubicBezTo>
                    <a:cubicBezTo>
                      <a:pt x="209" y="14939"/>
                      <a:pt x="199" y="14942"/>
                      <a:pt x="189" y="14942"/>
                    </a:cubicBezTo>
                    <a:cubicBezTo>
                      <a:pt x="144" y="14942"/>
                      <a:pt x="104" y="14874"/>
                      <a:pt x="147" y="14840"/>
                    </a:cubicBezTo>
                    <a:cubicBezTo>
                      <a:pt x="1573" y="13667"/>
                      <a:pt x="3062" y="12567"/>
                      <a:pt x="4584" y="11520"/>
                    </a:cubicBezTo>
                    <a:cubicBezTo>
                      <a:pt x="6167" y="10431"/>
                      <a:pt x="7791" y="9299"/>
                      <a:pt x="9509" y="8431"/>
                    </a:cubicBezTo>
                    <a:cubicBezTo>
                      <a:pt x="9516" y="8427"/>
                      <a:pt x="9523" y="8426"/>
                      <a:pt x="9530" y="8426"/>
                    </a:cubicBezTo>
                    <a:close/>
                    <a:moveTo>
                      <a:pt x="15205" y="5963"/>
                    </a:moveTo>
                    <a:cubicBezTo>
                      <a:pt x="15250" y="5963"/>
                      <a:pt x="15275" y="6031"/>
                      <a:pt x="15230" y="6063"/>
                    </a:cubicBezTo>
                    <a:cubicBezTo>
                      <a:pt x="12915" y="7720"/>
                      <a:pt x="10501" y="9252"/>
                      <a:pt x="8152" y="10861"/>
                    </a:cubicBezTo>
                    <a:cubicBezTo>
                      <a:pt x="5802" y="12471"/>
                      <a:pt x="3483" y="14123"/>
                      <a:pt x="1162" y="15776"/>
                    </a:cubicBezTo>
                    <a:cubicBezTo>
                      <a:pt x="1152" y="15783"/>
                      <a:pt x="1142" y="15786"/>
                      <a:pt x="1132" y="15786"/>
                    </a:cubicBezTo>
                    <a:cubicBezTo>
                      <a:pt x="1087" y="15786"/>
                      <a:pt x="1059" y="15714"/>
                      <a:pt x="1105" y="15680"/>
                    </a:cubicBezTo>
                    <a:lnTo>
                      <a:pt x="1105" y="15678"/>
                    </a:lnTo>
                    <a:cubicBezTo>
                      <a:pt x="3388" y="13970"/>
                      <a:pt x="5713" y="12319"/>
                      <a:pt x="8054" y="10692"/>
                    </a:cubicBezTo>
                    <a:cubicBezTo>
                      <a:pt x="10384" y="9072"/>
                      <a:pt x="12731" y="7414"/>
                      <a:pt x="15176" y="5971"/>
                    </a:cubicBezTo>
                    <a:cubicBezTo>
                      <a:pt x="15186" y="5965"/>
                      <a:pt x="15196" y="5963"/>
                      <a:pt x="15205" y="5963"/>
                    </a:cubicBezTo>
                    <a:close/>
                    <a:moveTo>
                      <a:pt x="17722" y="1"/>
                    </a:moveTo>
                    <a:cubicBezTo>
                      <a:pt x="14973" y="2028"/>
                      <a:pt x="12150" y="3959"/>
                      <a:pt x="9342" y="5902"/>
                    </a:cubicBezTo>
                    <a:cubicBezTo>
                      <a:pt x="6535" y="7843"/>
                      <a:pt x="3761" y="9942"/>
                      <a:pt x="811" y="11659"/>
                    </a:cubicBezTo>
                    <a:cubicBezTo>
                      <a:pt x="794" y="11669"/>
                      <a:pt x="778" y="11673"/>
                      <a:pt x="761" y="11673"/>
                    </a:cubicBezTo>
                    <a:cubicBezTo>
                      <a:pt x="733" y="11673"/>
                      <a:pt x="707" y="11660"/>
                      <a:pt x="686" y="11642"/>
                    </a:cubicBezTo>
                    <a:cubicBezTo>
                      <a:pt x="662" y="11706"/>
                      <a:pt x="609" y="11759"/>
                      <a:pt x="537" y="11770"/>
                    </a:cubicBezTo>
                    <a:cubicBezTo>
                      <a:pt x="623" y="11798"/>
                      <a:pt x="690" y="11880"/>
                      <a:pt x="655" y="11978"/>
                    </a:cubicBezTo>
                    <a:cubicBezTo>
                      <a:pt x="560" y="12239"/>
                      <a:pt x="481" y="12496"/>
                      <a:pt x="412" y="12752"/>
                    </a:cubicBezTo>
                    <a:cubicBezTo>
                      <a:pt x="1491" y="11938"/>
                      <a:pt x="2705" y="11272"/>
                      <a:pt x="3842" y="10554"/>
                    </a:cubicBezTo>
                    <a:cubicBezTo>
                      <a:pt x="5180" y="9709"/>
                      <a:pt x="6521" y="8867"/>
                      <a:pt x="7879" y="8053"/>
                    </a:cubicBezTo>
                    <a:cubicBezTo>
                      <a:pt x="7886" y="8048"/>
                      <a:pt x="7893" y="8046"/>
                      <a:pt x="7900" y="8046"/>
                    </a:cubicBezTo>
                    <a:cubicBezTo>
                      <a:pt x="7933" y="8046"/>
                      <a:pt x="7953" y="8098"/>
                      <a:pt x="7918" y="8122"/>
                    </a:cubicBezTo>
                    <a:cubicBezTo>
                      <a:pt x="6654" y="8987"/>
                      <a:pt x="5364" y="9819"/>
                      <a:pt x="4068" y="10637"/>
                    </a:cubicBezTo>
                    <a:cubicBezTo>
                      <a:pt x="2866" y="11398"/>
                      <a:pt x="1660" y="12253"/>
                      <a:pt x="378" y="12882"/>
                    </a:cubicBezTo>
                    <a:cubicBezTo>
                      <a:pt x="347" y="13003"/>
                      <a:pt x="317" y="13126"/>
                      <a:pt x="291" y="13248"/>
                    </a:cubicBezTo>
                    <a:cubicBezTo>
                      <a:pt x="329" y="13291"/>
                      <a:pt x="313" y="13363"/>
                      <a:pt x="263" y="13383"/>
                    </a:cubicBezTo>
                    <a:cubicBezTo>
                      <a:pt x="1" y="14730"/>
                      <a:pt x="76" y="16022"/>
                      <a:pt x="359" y="17458"/>
                    </a:cubicBezTo>
                    <a:cubicBezTo>
                      <a:pt x="1249" y="16680"/>
                      <a:pt x="2281" y="16035"/>
                      <a:pt x="3300" y="15397"/>
                    </a:cubicBezTo>
                    <a:cubicBezTo>
                      <a:pt x="3296" y="15306"/>
                      <a:pt x="3339" y="15218"/>
                      <a:pt x="3453" y="15166"/>
                    </a:cubicBezTo>
                    <a:cubicBezTo>
                      <a:pt x="3636" y="15080"/>
                      <a:pt x="3819" y="14995"/>
                      <a:pt x="4002" y="14910"/>
                    </a:cubicBezTo>
                    <a:cubicBezTo>
                      <a:pt x="4112" y="14856"/>
                      <a:pt x="4220" y="14799"/>
                      <a:pt x="4327" y="14742"/>
                    </a:cubicBezTo>
                    <a:cubicBezTo>
                      <a:pt x="4428" y="14676"/>
                      <a:pt x="4531" y="14610"/>
                      <a:pt x="4630" y="14544"/>
                    </a:cubicBezTo>
                    <a:cubicBezTo>
                      <a:pt x="6137" y="13528"/>
                      <a:pt x="7632" y="12493"/>
                      <a:pt x="9112" y="11441"/>
                    </a:cubicBezTo>
                    <a:cubicBezTo>
                      <a:pt x="10634" y="10361"/>
                      <a:pt x="12142" y="9261"/>
                      <a:pt x="13634" y="8142"/>
                    </a:cubicBezTo>
                    <a:cubicBezTo>
                      <a:pt x="15011" y="7110"/>
                      <a:pt x="16330" y="5963"/>
                      <a:pt x="17743" y="4984"/>
                    </a:cubicBezTo>
                    <a:cubicBezTo>
                      <a:pt x="17736" y="4944"/>
                      <a:pt x="17741" y="4898"/>
                      <a:pt x="17766" y="4852"/>
                    </a:cubicBezTo>
                    <a:cubicBezTo>
                      <a:pt x="17982" y="4442"/>
                      <a:pt x="18167" y="4009"/>
                      <a:pt x="18296" y="3563"/>
                    </a:cubicBezTo>
                    <a:lnTo>
                      <a:pt x="18296" y="3563"/>
                    </a:lnTo>
                    <a:cubicBezTo>
                      <a:pt x="15392" y="5586"/>
                      <a:pt x="12359" y="7435"/>
                      <a:pt x="9411" y="9390"/>
                    </a:cubicBezTo>
                    <a:cubicBezTo>
                      <a:pt x="7924" y="10377"/>
                      <a:pt x="6440" y="11370"/>
                      <a:pt x="4961" y="12368"/>
                    </a:cubicBezTo>
                    <a:cubicBezTo>
                      <a:pt x="3490" y="13362"/>
                      <a:pt x="2045" y="14448"/>
                      <a:pt x="512" y="15344"/>
                    </a:cubicBezTo>
                    <a:cubicBezTo>
                      <a:pt x="505" y="15348"/>
                      <a:pt x="497" y="15350"/>
                      <a:pt x="490" y="15350"/>
                    </a:cubicBezTo>
                    <a:cubicBezTo>
                      <a:pt x="450" y="15350"/>
                      <a:pt x="415" y="15295"/>
                      <a:pt x="452" y="15266"/>
                    </a:cubicBezTo>
                    <a:cubicBezTo>
                      <a:pt x="1805" y="14188"/>
                      <a:pt x="3308" y="13263"/>
                      <a:pt x="4742" y="12295"/>
                    </a:cubicBezTo>
                    <a:cubicBezTo>
                      <a:pt x="6221" y="11297"/>
                      <a:pt x="7705" y="10304"/>
                      <a:pt x="9192" y="9318"/>
                    </a:cubicBezTo>
                    <a:cubicBezTo>
                      <a:pt x="12201" y="7322"/>
                      <a:pt x="15190" y="5240"/>
                      <a:pt x="18305" y="3413"/>
                    </a:cubicBezTo>
                    <a:cubicBezTo>
                      <a:pt x="18317" y="3406"/>
                      <a:pt x="18328" y="3405"/>
                      <a:pt x="18338" y="3405"/>
                    </a:cubicBezTo>
                    <a:cubicBezTo>
                      <a:pt x="18480" y="2849"/>
                      <a:pt x="18528" y="2273"/>
                      <a:pt x="18432" y="1693"/>
                    </a:cubicBezTo>
                    <a:cubicBezTo>
                      <a:pt x="18359" y="1252"/>
                      <a:pt x="18208" y="838"/>
                      <a:pt x="17979" y="453"/>
                    </a:cubicBezTo>
                    <a:cubicBezTo>
                      <a:pt x="17866" y="262"/>
                      <a:pt x="17759" y="161"/>
                      <a:pt x="17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2"/>
              <p:cNvSpPr/>
              <p:nvPr/>
            </p:nvSpPr>
            <p:spPr>
              <a:xfrm>
                <a:off x="1840725" y="1719300"/>
                <a:ext cx="418500" cy="223150"/>
              </a:xfrm>
              <a:custGeom>
                <a:avLst/>
                <a:gdLst/>
                <a:ahLst/>
                <a:cxnLst/>
                <a:rect l="l" t="t" r="r" b="b"/>
                <a:pathLst>
                  <a:path w="16740" h="8926" extrusionOk="0">
                    <a:moveTo>
                      <a:pt x="9783" y="8921"/>
                    </a:moveTo>
                    <a:cubicBezTo>
                      <a:pt x="9783" y="8921"/>
                      <a:pt x="9783" y="8921"/>
                      <a:pt x="9783" y="8921"/>
                    </a:cubicBezTo>
                    <a:cubicBezTo>
                      <a:pt x="9783" y="8921"/>
                      <a:pt x="9783" y="8921"/>
                      <a:pt x="9783" y="8921"/>
                    </a:cubicBezTo>
                    <a:close/>
                    <a:moveTo>
                      <a:pt x="6895" y="0"/>
                    </a:moveTo>
                    <a:cubicBezTo>
                      <a:pt x="5667" y="876"/>
                      <a:pt x="4436" y="1735"/>
                      <a:pt x="3249" y="2669"/>
                    </a:cubicBezTo>
                    <a:cubicBezTo>
                      <a:pt x="2755" y="3058"/>
                      <a:pt x="2268" y="3457"/>
                      <a:pt x="1779" y="3851"/>
                    </a:cubicBezTo>
                    <a:cubicBezTo>
                      <a:pt x="1534" y="4062"/>
                      <a:pt x="1281" y="4272"/>
                      <a:pt x="1019" y="4459"/>
                    </a:cubicBezTo>
                    <a:cubicBezTo>
                      <a:pt x="684" y="4722"/>
                      <a:pt x="345" y="4985"/>
                      <a:pt x="1" y="5238"/>
                    </a:cubicBezTo>
                    <a:cubicBezTo>
                      <a:pt x="13" y="5243"/>
                      <a:pt x="25" y="5247"/>
                      <a:pt x="36" y="5251"/>
                    </a:cubicBezTo>
                    <a:cubicBezTo>
                      <a:pt x="1561" y="5623"/>
                      <a:pt x="3001" y="6241"/>
                      <a:pt x="4420" y="6908"/>
                    </a:cubicBezTo>
                    <a:cubicBezTo>
                      <a:pt x="4589" y="6987"/>
                      <a:pt x="4757" y="7067"/>
                      <a:pt x="4924" y="7147"/>
                    </a:cubicBezTo>
                    <a:cubicBezTo>
                      <a:pt x="5060" y="7196"/>
                      <a:pt x="5193" y="7244"/>
                      <a:pt x="5327" y="7292"/>
                    </a:cubicBezTo>
                    <a:cubicBezTo>
                      <a:pt x="6132" y="7574"/>
                      <a:pt x="6938" y="7858"/>
                      <a:pt x="7743" y="8144"/>
                    </a:cubicBezTo>
                    <a:cubicBezTo>
                      <a:pt x="8121" y="8277"/>
                      <a:pt x="8498" y="8415"/>
                      <a:pt x="8874" y="8556"/>
                    </a:cubicBezTo>
                    <a:cubicBezTo>
                      <a:pt x="9095" y="8639"/>
                      <a:pt x="9637" y="8733"/>
                      <a:pt x="9783" y="8921"/>
                    </a:cubicBezTo>
                    <a:lnTo>
                      <a:pt x="9783" y="8921"/>
                    </a:lnTo>
                    <a:cubicBezTo>
                      <a:pt x="9739" y="8864"/>
                      <a:pt x="9781" y="8796"/>
                      <a:pt x="9836" y="8796"/>
                    </a:cubicBezTo>
                    <a:cubicBezTo>
                      <a:pt x="9852" y="8796"/>
                      <a:pt x="9870" y="8802"/>
                      <a:pt x="9887" y="8817"/>
                    </a:cubicBezTo>
                    <a:lnTo>
                      <a:pt x="9939" y="8860"/>
                    </a:lnTo>
                    <a:cubicBezTo>
                      <a:pt x="9956" y="8875"/>
                      <a:pt x="9962" y="8901"/>
                      <a:pt x="9959" y="8925"/>
                    </a:cubicBezTo>
                    <a:cubicBezTo>
                      <a:pt x="12067" y="7050"/>
                      <a:pt x="14420" y="5409"/>
                      <a:pt x="16739" y="3801"/>
                    </a:cubicBezTo>
                    <a:cubicBezTo>
                      <a:pt x="16123" y="3509"/>
                      <a:pt x="15505" y="3219"/>
                      <a:pt x="14885" y="2935"/>
                    </a:cubicBezTo>
                    <a:cubicBezTo>
                      <a:pt x="13913" y="2582"/>
                      <a:pt x="12949" y="2208"/>
                      <a:pt x="11979" y="1851"/>
                    </a:cubicBezTo>
                    <a:cubicBezTo>
                      <a:pt x="10293" y="1231"/>
                      <a:pt x="8592" y="645"/>
                      <a:pt x="6911" y="10"/>
                    </a:cubicBezTo>
                    <a:cubicBezTo>
                      <a:pt x="6905" y="7"/>
                      <a:pt x="6901" y="3"/>
                      <a:pt x="6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4" name="Google Shape;2864;p52"/>
            <p:cNvSpPr/>
            <p:nvPr/>
          </p:nvSpPr>
          <p:spPr>
            <a:xfrm>
              <a:off x="1585000" y="1511350"/>
              <a:ext cx="1040425" cy="768425"/>
            </a:xfrm>
            <a:custGeom>
              <a:avLst/>
              <a:gdLst/>
              <a:ahLst/>
              <a:cxnLst/>
              <a:rect l="l" t="t" r="r" b="b"/>
              <a:pathLst>
                <a:path w="41617" h="30737" extrusionOk="0">
                  <a:moveTo>
                    <a:pt x="14315" y="3960"/>
                  </a:moveTo>
                  <a:lnTo>
                    <a:pt x="14315" y="3960"/>
                  </a:lnTo>
                  <a:cubicBezTo>
                    <a:pt x="15239" y="4225"/>
                    <a:pt x="16162" y="4490"/>
                    <a:pt x="17086" y="4753"/>
                  </a:cubicBezTo>
                  <a:cubicBezTo>
                    <a:pt x="19661" y="5488"/>
                    <a:pt x="22231" y="6231"/>
                    <a:pt x="24799" y="6985"/>
                  </a:cubicBezTo>
                  <a:cubicBezTo>
                    <a:pt x="25294" y="7129"/>
                    <a:pt x="25791" y="7270"/>
                    <a:pt x="26287" y="7408"/>
                  </a:cubicBezTo>
                  <a:cubicBezTo>
                    <a:pt x="29757" y="8453"/>
                    <a:pt x="33228" y="9495"/>
                    <a:pt x="36717" y="10460"/>
                  </a:cubicBezTo>
                  <a:cubicBezTo>
                    <a:pt x="37416" y="10706"/>
                    <a:pt x="38111" y="10965"/>
                    <a:pt x="38802" y="11234"/>
                  </a:cubicBezTo>
                  <a:cubicBezTo>
                    <a:pt x="38775" y="11293"/>
                    <a:pt x="38783" y="11369"/>
                    <a:pt x="38855" y="11401"/>
                  </a:cubicBezTo>
                  <a:cubicBezTo>
                    <a:pt x="38881" y="11413"/>
                    <a:pt x="38902" y="11427"/>
                    <a:pt x="38927" y="11439"/>
                  </a:cubicBezTo>
                  <a:cubicBezTo>
                    <a:pt x="39050" y="11587"/>
                    <a:pt x="39222" y="11665"/>
                    <a:pt x="39391" y="11798"/>
                  </a:cubicBezTo>
                  <a:cubicBezTo>
                    <a:pt x="39457" y="11849"/>
                    <a:pt x="39519" y="11904"/>
                    <a:pt x="39579" y="11963"/>
                  </a:cubicBezTo>
                  <a:cubicBezTo>
                    <a:pt x="40032" y="12518"/>
                    <a:pt x="40167" y="13281"/>
                    <a:pt x="40174" y="14045"/>
                  </a:cubicBezTo>
                  <a:cubicBezTo>
                    <a:pt x="40186" y="15217"/>
                    <a:pt x="39810" y="15875"/>
                    <a:pt x="39000" y="16522"/>
                  </a:cubicBezTo>
                  <a:cubicBezTo>
                    <a:pt x="39487" y="15583"/>
                    <a:pt x="39806" y="14551"/>
                    <a:pt x="39672" y="13481"/>
                  </a:cubicBezTo>
                  <a:cubicBezTo>
                    <a:pt x="39603" y="12928"/>
                    <a:pt x="39284" y="11578"/>
                    <a:pt x="38597" y="11476"/>
                  </a:cubicBezTo>
                  <a:cubicBezTo>
                    <a:pt x="38587" y="11386"/>
                    <a:pt x="38525" y="11305"/>
                    <a:pt x="38441" y="11299"/>
                  </a:cubicBezTo>
                  <a:cubicBezTo>
                    <a:pt x="38441" y="11223"/>
                    <a:pt x="38402" y="11150"/>
                    <a:pt x="38309" y="11123"/>
                  </a:cubicBezTo>
                  <a:cubicBezTo>
                    <a:pt x="33173" y="9610"/>
                    <a:pt x="28024" y="8133"/>
                    <a:pt x="22874" y="6668"/>
                  </a:cubicBezTo>
                  <a:cubicBezTo>
                    <a:pt x="22868" y="6667"/>
                    <a:pt x="22864" y="6666"/>
                    <a:pt x="22859" y="6663"/>
                  </a:cubicBezTo>
                  <a:cubicBezTo>
                    <a:pt x="22853" y="6661"/>
                    <a:pt x="22848" y="6661"/>
                    <a:pt x="22844" y="6660"/>
                  </a:cubicBezTo>
                  <a:cubicBezTo>
                    <a:pt x="21859" y="6380"/>
                    <a:pt x="20875" y="6100"/>
                    <a:pt x="19890" y="5822"/>
                  </a:cubicBezTo>
                  <a:cubicBezTo>
                    <a:pt x="18948" y="5555"/>
                    <a:pt x="18007" y="5285"/>
                    <a:pt x="17065" y="5014"/>
                  </a:cubicBezTo>
                  <a:cubicBezTo>
                    <a:pt x="16154" y="4651"/>
                    <a:pt x="15237" y="4296"/>
                    <a:pt x="14315" y="3960"/>
                  </a:cubicBezTo>
                  <a:close/>
                  <a:moveTo>
                    <a:pt x="17124" y="8317"/>
                  </a:moveTo>
                  <a:cubicBezTo>
                    <a:pt x="17130" y="8321"/>
                    <a:pt x="17133" y="8325"/>
                    <a:pt x="17140" y="8328"/>
                  </a:cubicBezTo>
                  <a:cubicBezTo>
                    <a:pt x="18821" y="8963"/>
                    <a:pt x="20521" y="9549"/>
                    <a:pt x="22208" y="10169"/>
                  </a:cubicBezTo>
                  <a:cubicBezTo>
                    <a:pt x="23178" y="10526"/>
                    <a:pt x="24142" y="10900"/>
                    <a:pt x="25114" y="11253"/>
                  </a:cubicBezTo>
                  <a:cubicBezTo>
                    <a:pt x="25734" y="11537"/>
                    <a:pt x="26352" y="11826"/>
                    <a:pt x="26967" y="12119"/>
                  </a:cubicBezTo>
                  <a:cubicBezTo>
                    <a:pt x="24648" y="13727"/>
                    <a:pt x="22296" y="15368"/>
                    <a:pt x="20188" y="17242"/>
                  </a:cubicBezTo>
                  <a:cubicBezTo>
                    <a:pt x="20191" y="17219"/>
                    <a:pt x="20185" y="17193"/>
                    <a:pt x="20168" y="17178"/>
                  </a:cubicBezTo>
                  <a:lnTo>
                    <a:pt x="20116" y="17135"/>
                  </a:lnTo>
                  <a:cubicBezTo>
                    <a:pt x="20099" y="17120"/>
                    <a:pt x="20081" y="17114"/>
                    <a:pt x="20065" y="17114"/>
                  </a:cubicBezTo>
                  <a:cubicBezTo>
                    <a:pt x="20010" y="17114"/>
                    <a:pt x="19968" y="17182"/>
                    <a:pt x="20012" y="17239"/>
                  </a:cubicBezTo>
                  <a:lnTo>
                    <a:pt x="20012" y="17239"/>
                  </a:lnTo>
                  <a:cubicBezTo>
                    <a:pt x="19866" y="17051"/>
                    <a:pt x="19324" y="16957"/>
                    <a:pt x="19103" y="16874"/>
                  </a:cubicBezTo>
                  <a:cubicBezTo>
                    <a:pt x="18727" y="16733"/>
                    <a:pt x="18350" y="16595"/>
                    <a:pt x="17970" y="16462"/>
                  </a:cubicBezTo>
                  <a:cubicBezTo>
                    <a:pt x="17167" y="16176"/>
                    <a:pt x="16361" y="15892"/>
                    <a:pt x="15556" y="15610"/>
                  </a:cubicBezTo>
                  <a:cubicBezTo>
                    <a:pt x="15422" y="15562"/>
                    <a:pt x="15287" y="15514"/>
                    <a:pt x="15153" y="15465"/>
                  </a:cubicBezTo>
                  <a:cubicBezTo>
                    <a:pt x="14986" y="15385"/>
                    <a:pt x="14818" y="15305"/>
                    <a:pt x="14649" y="15226"/>
                  </a:cubicBezTo>
                  <a:cubicBezTo>
                    <a:pt x="13230" y="14559"/>
                    <a:pt x="11790" y="13941"/>
                    <a:pt x="10265" y="13569"/>
                  </a:cubicBezTo>
                  <a:cubicBezTo>
                    <a:pt x="10254" y="13565"/>
                    <a:pt x="10242" y="13560"/>
                    <a:pt x="10230" y="13556"/>
                  </a:cubicBezTo>
                  <a:cubicBezTo>
                    <a:pt x="10574" y="13303"/>
                    <a:pt x="10911" y="13040"/>
                    <a:pt x="11248" y="12775"/>
                  </a:cubicBezTo>
                  <a:cubicBezTo>
                    <a:pt x="11510" y="12589"/>
                    <a:pt x="11763" y="12380"/>
                    <a:pt x="12008" y="12169"/>
                  </a:cubicBezTo>
                  <a:cubicBezTo>
                    <a:pt x="12497" y="11773"/>
                    <a:pt x="12984" y="11376"/>
                    <a:pt x="13478" y="10987"/>
                  </a:cubicBezTo>
                  <a:cubicBezTo>
                    <a:pt x="14664" y="10053"/>
                    <a:pt x="15896" y="9194"/>
                    <a:pt x="17124" y="8317"/>
                  </a:cubicBezTo>
                  <a:close/>
                  <a:moveTo>
                    <a:pt x="38480" y="11684"/>
                  </a:moveTo>
                  <a:cubicBezTo>
                    <a:pt x="38517" y="11844"/>
                    <a:pt x="38624" y="11944"/>
                    <a:pt x="38737" y="12136"/>
                  </a:cubicBezTo>
                  <a:cubicBezTo>
                    <a:pt x="38966" y="12520"/>
                    <a:pt x="39117" y="12935"/>
                    <a:pt x="39190" y="13376"/>
                  </a:cubicBezTo>
                  <a:cubicBezTo>
                    <a:pt x="39286" y="13954"/>
                    <a:pt x="39238" y="14531"/>
                    <a:pt x="39096" y="15088"/>
                  </a:cubicBezTo>
                  <a:cubicBezTo>
                    <a:pt x="39094" y="15087"/>
                    <a:pt x="39092" y="15087"/>
                    <a:pt x="39091" y="15087"/>
                  </a:cubicBezTo>
                  <a:cubicBezTo>
                    <a:pt x="39083" y="15087"/>
                    <a:pt x="39073" y="15090"/>
                    <a:pt x="39063" y="15094"/>
                  </a:cubicBezTo>
                  <a:cubicBezTo>
                    <a:pt x="35948" y="16923"/>
                    <a:pt x="32959" y="19004"/>
                    <a:pt x="29950" y="21000"/>
                  </a:cubicBezTo>
                  <a:cubicBezTo>
                    <a:pt x="28463" y="21987"/>
                    <a:pt x="26979" y="22980"/>
                    <a:pt x="25500" y="23978"/>
                  </a:cubicBezTo>
                  <a:cubicBezTo>
                    <a:pt x="24066" y="24945"/>
                    <a:pt x="22563" y="25870"/>
                    <a:pt x="21210" y="26949"/>
                  </a:cubicBezTo>
                  <a:cubicBezTo>
                    <a:pt x="21173" y="26978"/>
                    <a:pt x="21208" y="27032"/>
                    <a:pt x="21248" y="27032"/>
                  </a:cubicBezTo>
                  <a:cubicBezTo>
                    <a:pt x="21255" y="27032"/>
                    <a:pt x="21263" y="27030"/>
                    <a:pt x="21270" y="27026"/>
                  </a:cubicBezTo>
                  <a:cubicBezTo>
                    <a:pt x="22803" y="26131"/>
                    <a:pt x="24248" y="25043"/>
                    <a:pt x="25719" y="24051"/>
                  </a:cubicBezTo>
                  <a:cubicBezTo>
                    <a:pt x="27198" y="23051"/>
                    <a:pt x="28682" y="22059"/>
                    <a:pt x="30169" y="21073"/>
                  </a:cubicBezTo>
                  <a:cubicBezTo>
                    <a:pt x="33117" y="19116"/>
                    <a:pt x="36150" y="17268"/>
                    <a:pt x="39054" y="15245"/>
                  </a:cubicBezTo>
                  <a:lnTo>
                    <a:pt x="39054" y="15245"/>
                  </a:lnTo>
                  <a:cubicBezTo>
                    <a:pt x="38925" y="15691"/>
                    <a:pt x="38740" y="16124"/>
                    <a:pt x="38524" y="16535"/>
                  </a:cubicBezTo>
                  <a:cubicBezTo>
                    <a:pt x="38499" y="16581"/>
                    <a:pt x="38494" y="16625"/>
                    <a:pt x="38501" y="16666"/>
                  </a:cubicBezTo>
                  <a:cubicBezTo>
                    <a:pt x="37088" y="17646"/>
                    <a:pt x="35769" y="18793"/>
                    <a:pt x="34392" y="19825"/>
                  </a:cubicBezTo>
                  <a:cubicBezTo>
                    <a:pt x="32900" y="20943"/>
                    <a:pt x="31392" y="22044"/>
                    <a:pt x="29870" y="23124"/>
                  </a:cubicBezTo>
                  <a:cubicBezTo>
                    <a:pt x="28390" y="24176"/>
                    <a:pt x="26895" y="25210"/>
                    <a:pt x="25388" y="26225"/>
                  </a:cubicBezTo>
                  <a:cubicBezTo>
                    <a:pt x="25289" y="26293"/>
                    <a:pt x="25186" y="26358"/>
                    <a:pt x="25085" y="26424"/>
                  </a:cubicBezTo>
                  <a:cubicBezTo>
                    <a:pt x="24978" y="26482"/>
                    <a:pt x="24870" y="26538"/>
                    <a:pt x="24760" y="26592"/>
                  </a:cubicBezTo>
                  <a:cubicBezTo>
                    <a:pt x="24577" y="26677"/>
                    <a:pt x="24394" y="26762"/>
                    <a:pt x="24211" y="26847"/>
                  </a:cubicBezTo>
                  <a:cubicBezTo>
                    <a:pt x="24097" y="26900"/>
                    <a:pt x="24054" y="26989"/>
                    <a:pt x="24058" y="27079"/>
                  </a:cubicBezTo>
                  <a:cubicBezTo>
                    <a:pt x="23039" y="27717"/>
                    <a:pt x="22007" y="28362"/>
                    <a:pt x="21117" y="29139"/>
                  </a:cubicBezTo>
                  <a:cubicBezTo>
                    <a:pt x="20833" y="27703"/>
                    <a:pt x="20759" y="26412"/>
                    <a:pt x="21021" y="25065"/>
                  </a:cubicBezTo>
                  <a:lnTo>
                    <a:pt x="21021" y="25065"/>
                  </a:lnTo>
                  <a:lnTo>
                    <a:pt x="21021" y="25066"/>
                  </a:lnTo>
                  <a:cubicBezTo>
                    <a:pt x="21071" y="25045"/>
                    <a:pt x="21087" y="24973"/>
                    <a:pt x="21049" y="24931"/>
                  </a:cubicBezTo>
                  <a:cubicBezTo>
                    <a:pt x="21075" y="24809"/>
                    <a:pt x="21105" y="24686"/>
                    <a:pt x="21136" y="24563"/>
                  </a:cubicBezTo>
                  <a:cubicBezTo>
                    <a:pt x="22418" y="23934"/>
                    <a:pt x="23624" y="23080"/>
                    <a:pt x="24826" y="22320"/>
                  </a:cubicBezTo>
                  <a:cubicBezTo>
                    <a:pt x="26122" y="21502"/>
                    <a:pt x="27412" y="20670"/>
                    <a:pt x="28676" y="19805"/>
                  </a:cubicBezTo>
                  <a:cubicBezTo>
                    <a:pt x="28711" y="19780"/>
                    <a:pt x="28691" y="19729"/>
                    <a:pt x="28658" y="19729"/>
                  </a:cubicBezTo>
                  <a:cubicBezTo>
                    <a:pt x="28651" y="19729"/>
                    <a:pt x="28644" y="19731"/>
                    <a:pt x="28637" y="19736"/>
                  </a:cubicBezTo>
                  <a:cubicBezTo>
                    <a:pt x="27279" y="20550"/>
                    <a:pt x="25938" y="21391"/>
                    <a:pt x="24600" y="22236"/>
                  </a:cubicBezTo>
                  <a:cubicBezTo>
                    <a:pt x="23463" y="22955"/>
                    <a:pt x="22249" y="23621"/>
                    <a:pt x="21170" y="24433"/>
                  </a:cubicBezTo>
                  <a:cubicBezTo>
                    <a:pt x="21239" y="24179"/>
                    <a:pt x="21318" y="23922"/>
                    <a:pt x="21413" y="23660"/>
                  </a:cubicBezTo>
                  <a:cubicBezTo>
                    <a:pt x="21448" y="23563"/>
                    <a:pt x="21381" y="23481"/>
                    <a:pt x="21295" y="23452"/>
                  </a:cubicBezTo>
                  <a:cubicBezTo>
                    <a:pt x="21369" y="23442"/>
                    <a:pt x="21420" y="23388"/>
                    <a:pt x="21444" y="23325"/>
                  </a:cubicBezTo>
                  <a:cubicBezTo>
                    <a:pt x="21465" y="23343"/>
                    <a:pt x="21492" y="23355"/>
                    <a:pt x="21520" y="23355"/>
                  </a:cubicBezTo>
                  <a:cubicBezTo>
                    <a:pt x="21536" y="23355"/>
                    <a:pt x="21553" y="23351"/>
                    <a:pt x="21569" y="23342"/>
                  </a:cubicBezTo>
                  <a:cubicBezTo>
                    <a:pt x="24519" y="21625"/>
                    <a:pt x="27293" y="19526"/>
                    <a:pt x="30100" y="17584"/>
                  </a:cubicBezTo>
                  <a:cubicBezTo>
                    <a:pt x="32908" y="15642"/>
                    <a:pt x="35731" y="13711"/>
                    <a:pt x="38480" y="11684"/>
                  </a:cubicBezTo>
                  <a:close/>
                  <a:moveTo>
                    <a:pt x="21761" y="30282"/>
                  </a:moveTo>
                  <a:lnTo>
                    <a:pt x="21761" y="30282"/>
                  </a:lnTo>
                  <a:cubicBezTo>
                    <a:pt x="21651" y="30371"/>
                    <a:pt x="21539" y="30457"/>
                    <a:pt x="21429" y="30546"/>
                  </a:cubicBezTo>
                  <a:cubicBezTo>
                    <a:pt x="21431" y="30504"/>
                    <a:pt x="21416" y="30463"/>
                    <a:pt x="21386" y="30432"/>
                  </a:cubicBezTo>
                  <a:cubicBezTo>
                    <a:pt x="21509" y="30398"/>
                    <a:pt x="21628" y="30347"/>
                    <a:pt x="21744" y="30283"/>
                  </a:cubicBezTo>
                  <a:cubicBezTo>
                    <a:pt x="21750" y="30283"/>
                    <a:pt x="21755" y="30283"/>
                    <a:pt x="21761" y="30282"/>
                  </a:cubicBezTo>
                  <a:close/>
                  <a:moveTo>
                    <a:pt x="2194" y="1"/>
                  </a:moveTo>
                  <a:cubicBezTo>
                    <a:pt x="2167" y="1"/>
                    <a:pt x="2138" y="6"/>
                    <a:pt x="2109" y="19"/>
                  </a:cubicBezTo>
                  <a:cubicBezTo>
                    <a:pt x="2078" y="32"/>
                    <a:pt x="2054" y="43"/>
                    <a:pt x="2032" y="54"/>
                  </a:cubicBezTo>
                  <a:cubicBezTo>
                    <a:pt x="1991" y="61"/>
                    <a:pt x="1960" y="87"/>
                    <a:pt x="1945" y="119"/>
                  </a:cubicBezTo>
                  <a:cubicBezTo>
                    <a:pt x="1921" y="149"/>
                    <a:pt x="1901" y="188"/>
                    <a:pt x="1874" y="252"/>
                  </a:cubicBezTo>
                  <a:cubicBezTo>
                    <a:pt x="1867" y="268"/>
                    <a:pt x="1862" y="285"/>
                    <a:pt x="1859" y="303"/>
                  </a:cubicBezTo>
                  <a:cubicBezTo>
                    <a:pt x="1839" y="300"/>
                    <a:pt x="1818" y="298"/>
                    <a:pt x="1798" y="295"/>
                  </a:cubicBezTo>
                  <a:cubicBezTo>
                    <a:pt x="1796" y="295"/>
                    <a:pt x="1795" y="295"/>
                    <a:pt x="1793" y="295"/>
                  </a:cubicBezTo>
                  <a:cubicBezTo>
                    <a:pt x="1732" y="295"/>
                    <a:pt x="1706" y="393"/>
                    <a:pt x="1764" y="421"/>
                  </a:cubicBezTo>
                  <a:cubicBezTo>
                    <a:pt x="1802" y="438"/>
                    <a:pt x="1840" y="452"/>
                    <a:pt x="1878" y="469"/>
                  </a:cubicBezTo>
                  <a:cubicBezTo>
                    <a:pt x="1901" y="513"/>
                    <a:pt x="1940" y="546"/>
                    <a:pt x="1998" y="557"/>
                  </a:cubicBezTo>
                  <a:cubicBezTo>
                    <a:pt x="2047" y="565"/>
                    <a:pt x="2097" y="573"/>
                    <a:pt x="2146" y="583"/>
                  </a:cubicBezTo>
                  <a:cubicBezTo>
                    <a:pt x="3163" y="983"/>
                    <a:pt x="4300" y="1166"/>
                    <a:pt x="5347" y="1438"/>
                  </a:cubicBezTo>
                  <a:cubicBezTo>
                    <a:pt x="6641" y="1774"/>
                    <a:pt x="7928" y="2150"/>
                    <a:pt x="9215" y="2509"/>
                  </a:cubicBezTo>
                  <a:cubicBezTo>
                    <a:pt x="10871" y="2970"/>
                    <a:pt x="12522" y="3444"/>
                    <a:pt x="14174" y="3919"/>
                  </a:cubicBezTo>
                  <a:cubicBezTo>
                    <a:pt x="14165" y="3918"/>
                    <a:pt x="14156" y="3918"/>
                    <a:pt x="14148" y="3918"/>
                  </a:cubicBezTo>
                  <a:cubicBezTo>
                    <a:pt x="14027" y="3918"/>
                    <a:pt x="13942" y="4004"/>
                    <a:pt x="13909" y="4112"/>
                  </a:cubicBezTo>
                  <a:cubicBezTo>
                    <a:pt x="12857" y="3809"/>
                    <a:pt x="11805" y="3507"/>
                    <a:pt x="10753" y="3206"/>
                  </a:cubicBezTo>
                  <a:cubicBezTo>
                    <a:pt x="8088" y="2444"/>
                    <a:pt x="5426" y="1580"/>
                    <a:pt x="2737" y="893"/>
                  </a:cubicBezTo>
                  <a:cubicBezTo>
                    <a:pt x="2657" y="860"/>
                    <a:pt x="2574" y="840"/>
                    <a:pt x="2490" y="830"/>
                  </a:cubicBezTo>
                  <a:cubicBezTo>
                    <a:pt x="2146" y="744"/>
                    <a:pt x="1801" y="659"/>
                    <a:pt x="1456" y="580"/>
                  </a:cubicBezTo>
                  <a:cubicBezTo>
                    <a:pt x="1444" y="577"/>
                    <a:pt x="1433" y="576"/>
                    <a:pt x="1423" y="576"/>
                  </a:cubicBezTo>
                  <a:cubicBezTo>
                    <a:pt x="1348" y="576"/>
                    <a:pt x="1304" y="643"/>
                    <a:pt x="1309" y="707"/>
                  </a:cubicBezTo>
                  <a:cubicBezTo>
                    <a:pt x="1278" y="666"/>
                    <a:pt x="1233" y="636"/>
                    <a:pt x="1179" y="636"/>
                  </a:cubicBezTo>
                  <a:cubicBezTo>
                    <a:pt x="1156" y="636"/>
                    <a:pt x="1131" y="642"/>
                    <a:pt x="1106" y="655"/>
                  </a:cubicBezTo>
                  <a:cubicBezTo>
                    <a:pt x="737" y="844"/>
                    <a:pt x="370" y="1037"/>
                    <a:pt x="1" y="1228"/>
                  </a:cubicBezTo>
                  <a:lnTo>
                    <a:pt x="1" y="17146"/>
                  </a:lnTo>
                  <a:cubicBezTo>
                    <a:pt x="4146" y="18410"/>
                    <a:pt x="8293" y="19665"/>
                    <a:pt x="12449" y="20893"/>
                  </a:cubicBezTo>
                  <a:cubicBezTo>
                    <a:pt x="15363" y="21753"/>
                    <a:pt x="18281" y="22604"/>
                    <a:pt x="21202" y="23444"/>
                  </a:cubicBezTo>
                  <a:cubicBezTo>
                    <a:pt x="21158" y="23452"/>
                    <a:pt x="21116" y="23476"/>
                    <a:pt x="21091" y="23526"/>
                  </a:cubicBezTo>
                  <a:cubicBezTo>
                    <a:pt x="20903" y="23918"/>
                    <a:pt x="20749" y="24340"/>
                    <a:pt x="20633" y="24777"/>
                  </a:cubicBezTo>
                  <a:cubicBezTo>
                    <a:pt x="17754" y="23798"/>
                    <a:pt x="14813" y="22919"/>
                    <a:pt x="11888" y="22099"/>
                  </a:cubicBezTo>
                  <a:cubicBezTo>
                    <a:pt x="11879" y="22097"/>
                    <a:pt x="11871" y="22096"/>
                    <a:pt x="11864" y="22096"/>
                  </a:cubicBezTo>
                  <a:cubicBezTo>
                    <a:pt x="11783" y="22096"/>
                    <a:pt x="11759" y="22221"/>
                    <a:pt x="11846" y="22251"/>
                  </a:cubicBezTo>
                  <a:cubicBezTo>
                    <a:pt x="14726" y="23220"/>
                    <a:pt x="17654" y="24151"/>
                    <a:pt x="20586" y="24964"/>
                  </a:cubicBezTo>
                  <a:cubicBezTo>
                    <a:pt x="20341" y="25987"/>
                    <a:pt x="20303" y="27088"/>
                    <a:pt x="20521" y="28110"/>
                  </a:cubicBezTo>
                  <a:cubicBezTo>
                    <a:pt x="13639" y="26342"/>
                    <a:pt x="6810" y="24437"/>
                    <a:pt x="1" y="22408"/>
                  </a:cubicBezTo>
                  <a:lnTo>
                    <a:pt x="1" y="22527"/>
                  </a:lnTo>
                  <a:cubicBezTo>
                    <a:pt x="6765" y="24758"/>
                    <a:pt x="13654" y="26707"/>
                    <a:pt x="20580" y="28355"/>
                  </a:cubicBezTo>
                  <a:cubicBezTo>
                    <a:pt x="20656" y="28651"/>
                    <a:pt x="20751" y="28941"/>
                    <a:pt x="20872" y="29217"/>
                  </a:cubicBezTo>
                  <a:cubicBezTo>
                    <a:pt x="20864" y="29219"/>
                    <a:pt x="20856" y="29222"/>
                    <a:pt x="20848" y="29225"/>
                  </a:cubicBezTo>
                  <a:cubicBezTo>
                    <a:pt x="15971" y="28381"/>
                    <a:pt x="11206" y="26708"/>
                    <a:pt x="6470" y="25299"/>
                  </a:cubicBezTo>
                  <a:cubicBezTo>
                    <a:pt x="4312" y="24657"/>
                    <a:pt x="2156" y="24007"/>
                    <a:pt x="1" y="23357"/>
                  </a:cubicBezTo>
                  <a:lnTo>
                    <a:pt x="1" y="24511"/>
                  </a:lnTo>
                  <a:cubicBezTo>
                    <a:pt x="4175" y="25864"/>
                    <a:pt x="8354" y="27202"/>
                    <a:pt x="12545" y="28500"/>
                  </a:cubicBezTo>
                  <a:cubicBezTo>
                    <a:pt x="15397" y="29382"/>
                    <a:pt x="18277" y="30146"/>
                    <a:pt x="21205" y="30732"/>
                  </a:cubicBezTo>
                  <a:cubicBezTo>
                    <a:pt x="21218" y="30735"/>
                    <a:pt x="21231" y="30736"/>
                    <a:pt x="21244" y="30736"/>
                  </a:cubicBezTo>
                  <a:cubicBezTo>
                    <a:pt x="21315" y="30736"/>
                    <a:pt x="21370" y="30696"/>
                    <a:pt x="21401" y="30643"/>
                  </a:cubicBezTo>
                  <a:cubicBezTo>
                    <a:pt x="21415" y="30686"/>
                    <a:pt x="21456" y="30722"/>
                    <a:pt x="21501" y="30722"/>
                  </a:cubicBezTo>
                  <a:cubicBezTo>
                    <a:pt x="21517" y="30722"/>
                    <a:pt x="21534" y="30717"/>
                    <a:pt x="21550" y="30707"/>
                  </a:cubicBezTo>
                  <a:cubicBezTo>
                    <a:pt x="24053" y="29110"/>
                    <a:pt x="26427" y="27291"/>
                    <a:pt x="28837" y="25549"/>
                  </a:cubicBezTo>
                  <a:cubicBezTo>
                    <a:pt x="31251" y="23803"/>
                    <a:pt x="33668" y="22061"/>
                    <a:pt x="36083" y="20320"/>
                  </a:cubicBezTo>
                  <a:cubicBezTo>
                    <a:pt x="37953" y="18970"/>
                    <a:pt x="40210" y="17610"/>
                    <a:pt x="41001" y="15309"/>
                  </a:cubicBezTo>
                  <a:cubicBezTo>
                    <a:pt x="41616" y="13523"/>
                    <a:pt x="40994" y="11409"/>
                    <a:pt x="39121" y="10720"/>
                  </a:cubicBezTo>
                  <a:cubicBezTo>
                    <a:pt x="39117" y="10718"/>
                    <a:pt x="39113" y="10718"/>
                    <a:pt x="39109" y="10717"/>
                  </a:cubicBezTo>
                  <a:cubicBezTo>
                    <a:pt x="39098" y="10618"/>
                    <a:pt x="39042" y="10525"/>
                    <a:pt x="38920" y="10486"/>
                  </a:cubicBezTo>
                  <a:cubicBezTo>
                    <a:pt x="32741" y="8503"/>
                    <a:pt x="26454" y="6802"/>
                    <a:pt x="20226" y="4981"/>
                  </a:cubicBezTo>
                  <a:cubicBezTo>
                    <a:pt x="17134" y="4076"/>
                    <a:pt x="14042" y="3171"/>
                    <a:pt x="10949" y="2267"/>
                  </a:cubicBezTo>
                  <a:cubicBezTo>
                    <a:pt x="9403" y="1813"/>
                    <a:pt x="7858" y="1360"/>
                    <a:pt x="6312" y="909"/>
                  </a:cubicBezTo>
                  <a:cubicBezTo>
                    <a:pt x="5077" y="547"/>
                    <a:pt x="3799" y="28"/>
                    <a:pt x="2498" y="28"/>
                  </a:cubicBezTo>
                  <a:cubicBezTo>
                    <a:pt x="2433" y="28"/>
                    <a:pt x="2367" y="30"/>
                    <a:pt x="2301" y="32"/>
                  </a:cubicBezTo>
                  <a:cubicBezTo>
                    <a:pt x="2270" y="13"/>
                    <a:pt x="2234" y="1"/>
                    <a:pt x="2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1585000" y="2023250"/>
              <a:ext cx="1020300" cy="467375"/>
            </a:xfrm>
            <a:custGeom>
              <a:avLst/>
              <a:gdLst/>
              <a:ahLst/>
              <a:cxnLst/>
              <a:rect l="l" t="t" r="r" b="b"/>
              <a:pathLst>
                <a:path w="40812" h="18695" extrusionOk="0">
                  <a:moveTo>
                    <a:pt x="6808" y="6620"/>
                  </a:moveTo>
                  <a:cubicBezTo>
                    <a:pt x="7299" y="6772"/>
                    <a:pt x="7791" y="6923"/>
                    <a:pt x="8282" y="7074"/>
                  </a:cubicBezTo>
                  <a:cubicBezTo>
                    <a:pt x="8277" y="7100"/>
                    <a:pt x="8284" y="7130"/>
                    <a:pt x="8311" y="7149"/>
                  </a:cubicBezTo>
                  <a:cubicBezTo>
                    <a:pt x="9869" y="8298"/>
                    <a:pt x="11490" y="9350"/>
                    <a:pt x="13117" y="10398"/>
                  </a:cubicBezTo>
                  <a:cubicBezTo>
                    <a:pt x="13124" y="10403"/>
                    <a:pt x="13129" y="10404"/>
                    <a:pt x="13136" y="10407"/>
                  </a:cubicBezTo>
                  <a:cubicBezTo>
                    <a:pt x="13132" y="10447"/>
                    <a:pt x="13124" y="10488"/>
                    <a:pt x="13110" y="10528"/>
                  </a:cubicBezTo>
                  <a:cubicBezTo>
                    <a:pt x="13057" y="10684"/>
                    <a:pt x="12944" y="10805"/>
                    <a:pt x="12783" y="10830"/>
                  </a:cubicBezTo>
                  <a:cubicBezTo>
                    <a:pt x="12761" y="10801"/>
                    <a:pt x="12733" y="10778"/>
                    <a:pt x="12699" y="10766"/>
                  </a:cubicBezTo>
                  <a:cubicBezTo>
                    <a:pt x="12691" y="10737"/>
                    <a:pt x="12675" y="10708"/>
                    <a:pt x="12645" y="10686"/>
                  </a:cubicBezTo>
                  <a:cubicBezTo>
                    <a:pt x="10715" y="9322"/>
                    <a:pt x="8795" y="7902"/>
                    <a:pt x="6808" y="6620"/>
                  </a:cubicBezTo>
                  <a:close/>
                  <a:moveTo>
                    <a:pt x="38762" y="3130"/>
                  </a:moveTo>
                  <a:cubicBezTo>
                    <a:pt x="37518" y="4439"/>
                    <a:pt x="37604" y="6632"/>
                    <a:pt x="38349" y="8321"/>
                  </a:cubicBezTo>
                  <a:cubicBezTo>
                    <a:pt x="38338" y="8314"/>
                    <a:pt x="38326" y="8309"/>
                    <a:pt x="38311" y="8309"/>
                  </a:cubicBezTo>
                  <a:cubicBezTo>
                    <a:pt x="38304" y="8309"/>
                    <a:pt x="38297" y="8310"/>
                    <a:pt x="38288" y="8313"/>
                  </a:cubicBezTo>
                  <a:cubicBezTo>
                    <a:pt x="30945" y="10609"/>
                    <a:pt x="23593" y="12906"/>
                    <a:pt x="16299" y="15351"/>
                  </a:cubicBezTo>
                  <a:cubicBezTo>
                    <a:pt x="16253" y="15367"/>
                    <a:pt x="16266" y="15433"/>
                    <a:pt x="16307" y="15433"/>
                  </a:cubicBezTo>
                  <a:cubicBezTo>
                    <a:pt x="16311" y="15433"/>
                    <a:pt x="16316" y="15432"/>
                    <a:pt x="16320" y="15430"/>
                  </a:cubicBezTo>
                  <a:cubicBezTo>
                    <a:pt x="23686" y="13209"/>
                    <a:pt x="31010" y="10833"/>
                    <a:pt x="38329" y="8462"/>
                  </a:cubicBezTo>
                  <a:cubicBezTo>
                    <a:pt x="38363" y="8451"/>
                    <a:pt x="38379" y="8424"/>
                    <a:pt x="38382" y="8396"/>
                  </a:cubicBezTo>
                  <a:cubicBezTo>
                    <a:pt x="38493" y="8636"/>
                    <a:pt x="38616" y="8868"/>
                    <a:pt x="38751" y="9083"/>
                  </a:cubicBezTo>
                  <a:cubicBezTo>
                    <a:pt x="38768" y="9145"/>
                    <a:pt x="38801" y="9200"/>
                    <a:pt x="38856" y="9249"/>
                  </a:cubicBezTo>
                  <a:cubicBezTo>
                    <a:pt x="38859" y="9252"/>
                    <a:pt x="38862" y="9254"/>
                    <a:pt x="38865" y="9256"/>
                  </a:cubicBezTo>
                  <a:cubicBezTo>
                    <a:pt x="38885" y="9286"/>
                    <a:pt x="38905" y="9314"/>
                    <a:pt x="38925" y="9342"/>
                  </a:cubicBezTo>
                  <a:cubicBezTo>
                    <a:pt x="38913" y="9390"/>
                    <a:pt x="38916" y="9441"/>
                    <a:pt x="38942" y="9488"/>
                  </a:cubicBezTo>
                  <a:cubicBezTo>
                    <a:pt x="38979" y="9561"/>
                    <a:pt x="39039" y="9597"/>
                    <a:pt x="39104" y="9610"/>
                  </a:cubicBezTo>
                  <a:cubicBezTo>
                    <a:pt x="39112" y="9625"/>
                    <a:pt x="39124" y="9637"/>
                    <a:pt x="39136" y="9649"/>
                  </a:cubicBezTo>
                  <a:cubicBezTo>
                    <a:pt x="34752" y="10862"/>
                    <a:pt x="30400" y="12190"/>
                    <a:pt x="26062" y="13560"/>
                  </a:cubicBezTo>
                  <a:cubicBezTo>
                    <a:pt x="23502" y="14369"/>
                    <a:pt x="20934" y="15172"/>
                    <a:pt x="18384" y="16023"/>
                  </a:cubicBezTo>
                  <a:cubicBezTo>
                    <a:pt x="17428" y="16181"/>
                    <a:pt x="16476" y="16522"/>
                    <a:pt x="15562" y="16821"/>
                  </a:cubicBezTo>
                  <a:cubicBezTo>
                    <a:pt x="14803" y="17069"/>
                    <a:pt x="14032" y="17314"/>
                    <a:pt x="13312" y="17659"/>
                  </a:cubicBezTo>
                  <a:cubicBezTo>
                    <a:pt x="13305" y="17641"/>
                    <a:pt x="13297" y="17625"/>
                    <a:pt x="13279" y="17612"/>
                  </a:cubicBezTo>
                  <a:cubicBezTo>
                    <a:pt x="12648" y="17088"/>
                    <a:pt x="12292" y="16424"/>
                    <a:pt x="12130" y="15679"/>
                  </a:cubicBezTo>
                  <a:cubicBezTo>
                    <a:pt x="12311" y="15355"/>
                    <a:pt x="13809" y="15153"/>
                    <a:pt x="14132" y="15069"/>
                  </a:cubicBezTo>
                  <a:cubicBezTo>
                    <a:pt x="14779" y="14903"/>
                    <a:pt x="15425" y="14735"/>
                    <a:pt x="16070" y="14562"/>
                  </a:cubicBezTo>
                  <a:cubicBezTo>
                    <a:pt x="17409" y="14205"/>
                    <a:pt x="18752" y="13855"/>
                    <a:pt x="20085" y="13476"/>
                  </a:cubicBezTo>
                  <a:cubicBezTo>
                    <a:pt x="20134" y="13462"/>
                    <a:pt x="20118" y="13393"/>
                    <a:pt x="20073" y="13393"/>
                  </a:cubicBezTo>
                  <a:cubicBezTo>
                    <a:pt x="20069" y="13393"/>
                    <a:pt x="20066" y="13393"/>
                    <a:pt x="20062" y="13394"/>
                  </a:cubicBezTo>
                  <a:cubicBezTo>
                    <a:pt x="18365" y="13804"/>
                    <a:pt x="16675" y="14244"/>
                    <a:pt x="14987" y="14691"/>
                  </a:cubicBezTo>
                  <a:cubicBezTo>
                    <a:pt x="14193" y="14900"/>
                    <a:pt x="13398" y="15109"/>
                    <a:pt x="12607" y="15333"/>
                  </a:cubicBezTo>
                  <a:cubicBezTo>
                    <a:pt x="12424" y="15386"/>
                    <a:pt x="12189" y="15418"/>
                    <a:pt x="12109" y="15574"/>
                  </a:cubicBezTo>
                  <a:cubicBezTo>
                    <a:pt x="12050" y="15265"/>
                    <a:pt x="12020" y="14945"/>
                    <a:pt x="12017" y="14615"/>
                  </a:cubicBezTo>
                  <a:cubicBezTo>
                    <a:pt x="12012" y="13817"/>
                    <a:pt x="12200" y="13148"/>
                    <a:pt x="12449" y="12476"/>
                  </a:cubicBezTo>
                  <a:cubicBezTo>
                    <a:pt x="14612" y="12078"/>
                    <a:pt x="17032" y="11729"/>
                    <a:pt x="18970" y="10664"/>
                  </a:cubicBezTo>
                  <a:cubicBezTo>
                    <a:pt x="19027" y="10631"/>
                    <a:pt x="18991" y="10555"/>
                    <a:pt x="18937" y="10555"/>
                  </a:cubicBezTo>
                  <a:cubicBezTo>
                    <a:pt x="18928" y="10555"/>
                    <a:pt x="18919" y="10557"/>
                    <a:pt x="18910" y="10561"/>
                  </a:cubicBezTo>
                  <a:cubicBezTo>
                    <a:pt x="16865" y="11509"/>
                    <a:pt x="14664" y="11837"/>
                    <a:pt x="12492" y="12361"/>
                  </a:cubicBezTo>
                  <a:cubicBezTo>
                    <a:pt x="12627" y="12001"/>
                    <a:pt x="12779" y="11639"/>
                    <a:pt x="12923" y="11254"/>
                  </a:cubicBezTo>
                  <a:cubicBezTo>
                    <a:pt x="12952" y="11183"/>
                    <a:pt x="12926" y="11117"/>
                    <a:pt x="12879" y="11069"/>
                  </a:cubicBezTo>
                  <a:cubicBezTo>
                    <a:pt x="13098" y="11026"/>
                    <a:pt x="13287" y="10869"/>
                    <a:pt x="13390" y="10668"/>
                  </a:cubicBezTo>
                  <a:cubicBezTo>
                    <a:pt x="13432" y="10584"/>
                    <a:pt x="13464" y="10455"/>
                    <a:pt x="13467" y="10331"/>
                  </a:cubicBezTo>
                  <a:cubicBezTo>
                    <a:pt x="14199" y="10201"/>
                    <a:pt x="14917" y="9975"/>
                    <a:pt x="15629" y="9766"/>
                  </a:cubicBezTo>
                  <a:cubicBezTo>
                    <a:pt x="15650" y="9774"/>
                    <a:pt x="15670" y="9778"/>
                    <a:pt x="15690" y="9778"/>
                  </a:cubicBezTo>
                  <a:cubicBezTo>
                    <a:pt x="15743" y="9778"/>
                    <a:pt x="15792" y="9750"/>
                    <a:pt x="15821" y="9709"/>
                  </a:cubicBezTo>
                  <a:cubicBezTo>
                    <a:pt x="15843" y="9703"/>
                    <a:pt x="15863" y="9697"/>
                    <a:pt x="15884" y="9691"/>
                  </a:cubicBezTo>
                  <a:cubicBezTo>
                    <a:pt x="15905" y="9684"/>
                    <a:pt x="15923" y="9675"/>
                    <a:pt x="15938" y="9663"/>
                  </a:cubicBezTo>
                  <a:cubicBezTo>
                    <a:pt x="16028" y="9640"/>
                    <a:pt x="16072" y="9529"/>
                    <a:pt x="16028" y="9459"/>
                  </a:cubicBezTo>
                  <a:lnTo>
                    <a:pt x="16028" y="9459"/>
                  </a:lnTo>
                  <a:cubicBezTo>
                    <a:pt x="17667" y="9964"/>
                    <a:pt x="19306" y="10474"/>
                    <a:pt x="20943" y="10989"/>
                  </a:cubicBezTo>
                  <a:cubicBezTo>
                    <a:pt x="20949" y="10991"/>
                    <a:pt x="20955" y="10992"/>
                    <a:pt x="20960" y="10992"/>
                  </a:cubicBezTo>
                  <a:cubicBezTo>
                    <a:pt x="20970" y="10992"/>
                    <a:pt x="20978" y="10990"/>
                    <a:pt x="20986" y="10987"/>
                  </a:cubicBezTo>
                  <a:lnTo>
                    <a:pt x="20986" y="10987"/>
                  </a:lnTo>
                  <a:cubicBezTo>
                    <a:pt x="20952" y="11055"/>
                    <a:pt x="20999" y="11150"/>
                    <a:pt x="21092" y="11150"/>
                  </a:cubicBezTo>
                  <a:cubicBezTo>
                    <a:pt x="21100" y="11150"/>
                    <a:pt x="21107" y="11149"/>
                    <a:pt x="21116" y="11148"/>
                  </a:cubicBezTo>
                  <a:cubicBezTo>
                    <a:pt x="22460" y="10924"/>
                    <a:pt x="23651" y="9756"/>
                    <a:pt x="24722" y="8987"/>
                  </a:cubicBezTo>
                  <a:cubicBezTo>
                    <a:pt x="24805" y="8928"/>
                    <a:pt x="24886" y="8869"/>
                    <a:pt x="24967" y="8811"/>
                  </a:cubicBezTo>
                  <a:cubicBezTo>
                    <a:pt x="29068" y="7529"/>
                    <a:pt x="33232" y="6275"/>
                    <a:pt x="37255" y="4765"/>
                  </a:cubicBezTo>
                  <a:cubicBezTo>
                    <a:pt x="37301" y="4748"/>
                    <a:pt x="37289" y="4681"/>
                    <a:pt x="37246" y="4681"/>
                  </a:cubicBezTo>
                  <a:cubicBezTo>
                    <a:pt x="37242" y="4681"/>
                    <a:pt x="37237" y="4682"/>
                    <a:pt x="37232" y="4684"/>
                  </a:cubicBezTo>
                  <a:cubicBezTo>
                    <a:pt x="33186" y="5832"/>
                    <a:pt x="29179" y="7261"/>
                    <a:pt x="25204" y="8640"/>
                  </a:cubicBezTo>
                  <a:cubicBezTo>
                    <a:pt x="26342" y="7820"/>
                    <a:pt x="27477" y="6992"/>
                    <a:pt x="28613" y="6168"/>
                  </a:cubicBezTo>
                  <a:cubicBezTo>
                    <a:pt x="28615" y="6168"/>
                    <a:pt x="28616" y="6168"/>
                    <a:pt x="28618" y="6168"/>
                  </a:cubicBezTo>
                  <a:cubicBezTo>
                    <a:pt x="28620" y="6168"/>
                    <a:pt x="28621" y="6168"/>
                    <a:pt x="28622" y="6167"/>
                  </a:cubicBezTo>
                  <a:cubicBezTo>
                    <a:pt x="30615" y="5560"/>
                    <a:pt x="32576" y="4849"/>
                    <a:pt x="34576" y="4256"/>
                  </a:cubicBezTo>
                  <a:cubicBezTo>
                    <a:pt x="35962" y="3847"/>
                    <a:pt x="37359" y="3477"/>
                    <a:pt x="38762" y="3130"/>
                  </a:cubicBezTo>
                  <a:close/>
                  <a:moveTo>
                    <a:pt x="12328" y="11402"/>
                  </a:moveTo>
                  <a:cubicBezTo>
                    <a:pt x="11209" y="13138"/>
                    <a:pt x="10929" y="16888"/>
                    <a:pt x="13048" y="17793"/>
                  </a:cubicBezTo>
                  <a:cubicBezTo>
                    <a:pt x="12896" y="17873"/>
                    <a:pt x="12746" y="17955"/>
                    <a:pt x="12600" y="18046"/>
                  </a:cubicBezTo>
                  <a:cubicBezTo>
                    <a:pt x="12572" y="18021"/>
                    <a:pt x="12532" y="18006"/>
                    <a:pt x="12493" y="18006"/>
                  </a:cubicBezTo>
                  <a:cubicBezTo>
                    <a:pt x="12437" y="18006"/>
                    <a:pt x="12381" y="18035"/>
                    <a:pt x="12358" y="18104"/>
                  </a:cubicBezTo>
                  <a:cubicBezTo>
                    <a:pt x="12293" y="18297"/>
                    <a:pt x="12155" y="18355"/>
                    <a:pt x="12001" y="18393"/>
                  </a:cubicBezTo>
                  <a:cubicBezTo>
                    <a:pt x="12044" y="18312"/>
                    <a:pt x="12046" y="18209"/>
                    <a:pt x="11969" y="18121"/>
                  </a:cubicBezTo>
                  <a:cubicBezTo>
                    <a:pt x="11402" y="17485"/>
                    <a:pt x="11042" y="16738"/>
                    <a:pt x="10873" y="15943"/>
                  </a:cubicBezTo>
                  <a:cubicBezTo>
                    <a:pt x="10849" y="15410"/>
                    <a:pt x="10895" y="14872"/>
                    <a:pt x="10987" y="14349"/>
                  </a:cubicBezTo>
                  <a:cubicBezTo>
                    <a:pt x="11175" y="13288"/>
                    <a:pt x="11502" y="12124"/>
                    <a:pt x="12328" y="11402"/>
                  </a:cubicBezTo>
                  <a:close/>
                  <a:moveTo>
                    <a:pt x="36722" y="0"/>
                  </a:moveTo>
                  <a:cubicBezTo>
                    <a:pt x="36707" y="0"/>
                    <a:pt x="36691" y="4"/>
                    <a:pt x="36675" y="14"/>
                  </a:cubicBezTo>
                  <a:cubicBezTo>
                    <a:pt x="36658" y="25"/>
                    <a:pt x="36639" y="37"/>
                    <a:pt x="36621" y="48"/>
                  </a:cubicBezTo>
                  <a:cubicBezTo>
                    <a:pt x="36617" y="48"/>
                    <a:pt x="36613" y="47"/>
                    <a:pt x="36610" y="45"/>
                  </a:cubicBezTo>
                  <a:cubicBezTo>
                    <a:pt x="36597" y="41"/>
                    <a:pt x="36584" y="38"/>
                    <a:pt x="36571" y="38"/>
                  </a:cubicBezTo>
                  <a:cubicBezTo>
                    <a:pt x="36509" y="38"/>
                    <a:pt x="36465" y="94"/>
                    <a:pt x="36457" y="153"/>
                  </a:cubicBezTo>
                  <a:cubicBezTo>
                    <a:pt x="33812" y="1815"/>
                    <a:pt x="31321" y="3807"/>
                    <a:pt x="28793" y="5637"/>
                  </a:cubicBezTo>
                  <a:cubicBezTo>
                    <a:pt x="27505" y="6569"/>
                    <a:pt x="26211" y="7491"/>
                    <a:pt x="24926" y="8425"/>
                  </a:cubicBezTo>
                  <a:cubicBezTo>
                    <a:pt x="23697" y="9321"/>
                    <a:pt x="22504" y="10415"/>
                    <a:pt x="21055" y="10929"/>
                  </a:cubicBezTo>
                  <a:cubicBezTo>
                    <a:pt x="21040" y="10933"/>
                    <a:pt x="21030" y="10941"/>
                    <a:pt x="21020" y="10947"/>
                  </a:cubicBezTo>
                  <a:cubicBezTo>
                    <a:pt x="21032" y="10915"/>
                    <a:pt x="21021" y="10873"/>
                    <a:pt x="20978" y="10860"/>
                  </a:cubicBezTo>
                  <a:cubicBezTo>
                    <a:pt x="17685" y="9840"/>
                    <a:pt x="14397" y="8796"/>
                    <a:pt x="11111" y="7753"/>
                  </a:cubicBezTo>
                  <a:cubicBezTo>
                    <a:pt x="11106" y="7751"/>
                    <a:pt x="11101" y="7749"/>
                    <a:pt x="11094" y="7747"/>
                  </a:cubicBezTo>
                  <a:cubicBezTo>
                    <a:pt x="11092" y="7747"/>
                    <a:pt x="11090" y="7747"/>
                    <a:pt x="11088" y="7745"/>
                  </a:cubicBezTo>
                  <a:cubicBezTo>
                    <a:pt x="8347" y="6876"/>
                    <a:pt x="5606" y="6005"/>
                    <a:pt x="2860" y="5149"/>
                  </a:cubicBezTo>
                  <a:cubicBezTo>
                    <a:pt x="1908" y="4851"/>
                    <a:pt x="954" y="4558"/>
                    <a:pt x="1" y="4263"/>
                  </a:cubicBezTo>
                  <a:lnTo>
                    <a:pt x="1" y="11023"/>
                  </a:lnTo>
                  <a:cubicBezTo>
                    <a:pt x="3295" y="13498"/>
                    <a:pt x="6647" y="15921"/>
                    <a:pt x="10211" y="17984"/>
                  </a:cubicBezTo>
                  <a:cubicBezTo>
                    <a:pt x="10514" y="18232"/>
                    <a:pt x="11014" y="18695"/>
                    <a:pt x="11391" y="18695"/>
                  </a:cubicBezTo>
                  <a:cubicBezTo>
                    <a:pt x="11394" y="18695"/>
                    <a:pt x="11397" y="18695"/>
                    <a:pt x="11399" y="18695"/>
                  </a:cubicBezTo>
                  <a:cubicBezTo>
                    <a:pt x="11425" y="18695"/>
                    <a:pt x="11448" y="18691"/>
                    <a:pt x="11471" y="18687"/>
                  </a:cubicBezTo>
                  <a:cubicBezTo>
                    <a:pt x="11492" y="18692"/>
                    <a:pt x="11514" y="18695"/>
                    <a:pt x="11536" y="18695"/>
                  </a:cubicBezTo>
                  <a:cubicBezTo>
                    <a:pt x="11553" y="18695"/>
                    <a:pt x="11571" y="18693"/>
                    <a:pt x="11589" y="18689"/>
                  </a:cubicBezTo>
                  <a:cubicBezTo>
                    <a:pt x="11625" y="18683"/>
                    <a:pt x="11648" y="18650"/>
                    <a:pt x="11655" y="18615"/>
                  </a:cubicBezTo>
                  <a:cubicBezTo>
                    <a:pt x="11671" y="18603"/>
                    <a:pt x="11683" y="18589"/>
                    <a:pt x="11696" y="18574"/>
                  </a:cubicBezTo>
                  <a:cubicBezTo>
                    <a:pt x="11731" y="18627"/>
                    <a:pt x="11777" y="18656"/>
                    <a:pt x="11859" y="18675"/>
                  </a:cubicBezTo>
                  <a:cubicBezTo>
                    <a:pt x="11894" y="18683"/>
                    <a:pt x="11929" y="18686"/>
                    <a:pt x="11964" y="18686"/>
                  </a:cubicBezTo>
                  <a:cubicBezTo>
                    <a:pt x="12042" y="18686"/>
                    <a:pt x="12119" y="18669"/>
                    <a:pt x="12190" y="18641"/>
                  </a:cubicBezTo>
                  <a:cubicBezTo>
                    <a:pt x="12376" y="18568"/>
                    <a:pt x="12512" y="18432"/>
                    <a:pt x="12595" y="18258"/>
                  </a:cubicBezTo>
                  <a:cubicBezTo>
                    <a:pt x="12613" y="18270"/>
                    <a:pt x="12634" y="18276"/>
                    <a:pt x="12658" y="18276"/>
                  </a:cubicBezTo>
                  <a:cubicBezTo>
                    <a:pt x="12668" y="18276"/>
                    <a:pt x="12678" y="18275"/>
                    <a:pt x="12688" y="18273"/>
                  </a:cubicBezTo>
                  <a:cubicBezTo>
                    <a:pt x="13175" y="18155"/>
                    <a:pt x="13648" y="17994"/>
                    <a:pt x="14117" y="17823"/>
                  </a:cubicBezTo>
                  <a:cubicBezTo>
                    <a:pt x="18172" y="16665"/>
                    <a:pt x="22168" y="15291"/>
                    <a:pt x="26187" y="14017"/>
                  </a:cubicBezTo>
                  <a:cubicBezTo>
                    <a:pt x="30778" y="12563"/>
                    <a:pt x="35390" y="11180"/>
                    <a:pt x="40040" y="9928"/>
                  </a:cubicBezTo>
                  <a:cubicBezTo>
                    <a:pt x="40203" y="9885"/>
                    <a:pt x="40268" y="9697"/>
                    <a:pt x="40191" y="9553"/>
                  </a:cubicBezTo>
                  <a:cubicBezTo>
                    <a:pt x="40023" y="9240"/>
                    <a:pt x="39823" y="9085"/>
                    <a:pt x="39478" y="8993"/>
                  </a:cubicBezTo>
                  <a:cubicBezTo>
                    <a:pt x="39454" y="8987"/>
                    <a:pt x="39431" y="8984"/>
                    <a:pt x="39409" y="8984"/>
                  </a:cubicBezTo>
                  <a:cubicBezTo>
                    <a:pt x="39352" y="8984"/>
                    <a:pt x="39303" y="9004"/>
                    <a:pt x="39263" y="9037"/>
                  </a:cubicBezTo>
                  <a:cubicBezTo>
                    <a:pt x="39240" y="9022"/>
                    <a:pt x="39217" y="9010"/>
                    <a:pt x="39193" y="8997"/>
                  </a:cubicBezTo>
                  <a:cubicBezTo>
                    <a:pt x="39190" y="8996"/>
                    <a:pt x="39188" y="8995"/>
                    <a:pt x="39185" y="8993"/>
                  </a:cubicBezTo>
                  <a:cubicBezTo>
                    <a:pt x="39154" y="8956"/>
                    <a:pt x="39124" y="8915"/>
                    <a:pt x="39097" y="8868"/>
                  </a:cubicBezTo>
                  <a:cubicBezTo>
                    <a:pt x="39061" y="8808"/>
                    <a:pt x="38994" y="8778"/>
                    <a:pt x="38927" y="8778"/>
                  </a:cubicBezTo>
                  <a:cubicBezTo>
                    <a:pt x="38922" y="8778"/>
                    <a:pt x="38916" y="8778"/>
                    <a:pt x="38910" y="8778"/>
                  </a:cubicBezTo>
                  <a:cubicBezTo>
                    <a:pt x="38109" y="6950"/>
                    <a:pt x="37758" y="4579"/>
                    <a:pt x="39288" y="3127"/>
                  </a:cubicBezTo>
                  <a:cubicBezTo>
                    <a:pt x="39334" y="3082"/>
                    <a:pt x="39349" y="3032"/>
                    <a:pt x="39342" y="2986"/>
                  </a:cubicBezTo>
                  <a:cubicBezTo>
                    <a:pt x="39771" y="2882"/>
                    <a:pt x="40199" y="2778"/>
                    <a:pt x="40629" y="2678"/>
                  </a:cubicBezTo>
                  <a:cubicBezTo>
                    <a:pt x="40812" y="2635"/>
                    <a:pt x="40781" y="2397"/>
                    <a:pt x="40640" y="2341"/>
                  </a:cubicBezTo>
                  <a:cubicBezTo>
                    <a:pt x="40632" y="2323"/>
                    <a:pt x="40618" y="2304"/>
                    <a:pt x="40599" y="2286"/>
                  </a:cubicBezTo>
                  <a:cubicBezTo>
                    <a:pt x="39583" y="1345"/>
                    <a:pt x="38144" y="596"/>
                    <a:pt x="36823" y="120"/>
                  </a:cubicBezTo>
                  <a:cubicBezTo>
                    <a:pt x="36833" y="63"/>
                    <a:pt x="36782" y="0"/>
                    <a:pt x="36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2"/>
            <p:cNvSpPr/>
            <p:nvPr/>
          </p:nvSpPr>
          <p:spPr>
            <a:xfrm>
              <a:off x="1635725" y="2047450"/>
              <a:ext cx="454700" cy="134650"/>
            </a:xfrm>
            <a:custGeom>
              <a:avLst/>
              <a:gdLst/>
              <a:ahLst/>
              <a:cxnLst/>
              <a:rect l="l" t="t" r="r" b="b"/>
              <a:pathLst>
                <a:path w="18188" h="5386" extrusionOk="0">
                  <a:moveTo>
                    <a:pt x="38" y="0"/>
                  </a:moveTo>
                  <a:cubicBezTo>
                    <a:pt x="15" y="0"/>
                    <a:pt x="1" y="36"/>
                    <a:pt x="25" y="47"/>
                  </a:cubicBezTo>
                  <a:cubicBezTo>
                    <a:pt x="2850" y="1241"/>
                    <a:pt x="5887" y="2050"/>
                    <a:pt x="8827" y="2915"/>
                  </a:cubicBezTo>
                  <a:cubicBezTo>
                    <a:pt x="11872" y="3810"/>
                    <a:pt x="14947" y="4716"/>
                    <a:pt x="18052" y="5383"/>
                  </a:cubicBezTo>
                  <a:cubicBezTo>
                    <a:pt x="18059" y="5384"/>
                    <a:pt x="18065" y="5385"/>
                    <a:pt x="18072" y="5385"/>
                  </a:cubicBezTo>
                  <a:cubicBezTo>
                    <a:pt x="18157" y="5385"/>
                    <a:pt x="18187" y="5255"/>
                    <a:pt x="18095" y="5229"/>
                  </a:cubicBezTo>
                  <a:cubicBezTo>
                    <a:pt x="15074" y="4394"/>
                    <a:pt x="12030" y="3659"/>
                    <a:pt x="9020" y="2780"/>
                  </a:cubicBezTo>
                  <a:cubicBezTo>
                    <a:pt x="6019" y="1902"/>
                    <a:pt x="3066" y="797"/>
                    <a:pt x="44" y="1"/>
                  </a:cubicBezTo>
                  <a:cubicBezTo>
                    <a:pt x="42" y="0"/>
                    <a:pt x="40"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2"/>
            <p:cNvSpPr/>
            <p:nvPr/>
          </p:nvSpPr>
          <p:spPr>
            <a:xfrm>
              <a:off x="1749325" y="2056250"/>
              <a:ext cx="312925" cy="97225"/>
            </a:xfrm>
            <a:custGeom>
              <a:avLst/>
              <a:gdLst/>
              <a:ahLst/>
              <a:cxnLst/>
              <a:rect l="l" t="t" r="r" b="b"/>
              <a:pathLst>
                <a:path w="12517" h="3889" extrusionOk="0">
                  <a:moveTo>
                    <a:pt x="69" y="0"/>
                  </a:moveTo>
                  <a:cubicBezTo>
                    <a:pt x="17" y="0"/>
                    <a:pt x="0" y="85"/>
                    <a:pt x="58" y="103"/>
                  </a:cubicBezTo>
                  <a:cubicBezTo>
                    <a:pt x="4179" y="1392"/>
                    <a:pt x="8307" y="2659"/>
                    <a:pt x="12447" y="3887"/>
                  </a:cubicBezTo>
                  <a:cubicBezTo>
                    <a:pt x="12451" y="3888"/>
                    <a:pt x="12455" y="3889"/>
                    <a:pt x="12459" y="3889"/>
                  </a:cubicBezTo>
                  <a:cubicBezTo>
                    <a:pt x="12502" y="3889"/>
                    <a:pt x="12517" y="3819"/>
                    <a:pt x="12470" y="3804"/>
                  </a:cubicBezTo>
                  <a:cubicBezTo>
                    <a:pt x="8352" y="2504"/>
                    <a:pt x="4222" y="1242"/>
                    <a:pt x="85" y="3"/>
                  </a:cubicBezTo>
                  <a:cubicBezTo>
                    <a:pt x="79" y="1"/>
                    <a:pt x="7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2"/>
            <p:cNvSpPr/>
            <p:nvPr/>
          </p:nvSpPr>
          <p:spPr>
            <a:xfrm>
              <a:off x="1585000" y="1975675"/>
              <a:ext cx="255850" cy="76725"/>
            </a:xfrm>
            <a:custGeom>
              <a:avLst/>
              <a:gdLst/>
              <a:ahLst/>
              <a:cxnLst/>
              <a:rect l="l" t="t" r="r" b="b"/>
              <a:pathLst>
                <a:path w="10234" h="3069" extrusionOk="0">
                  <a:moveTo>
                    <a:pt x="1" y="1"/>
                  </a:moveTo>
                  <a:lnTo>
                    <a:pt x="1" y="239"/>
                  </a:lnTo>
                  <a:cubicBezTo>
                    <a:pt x="3364" y="1245"/>
                    <a:pt x="6741" y="2231"/>
                    <a:pt x="10147" y="3067"/>
                  </a:cubicBezTo>
                  <a:cubicBezTo>
                    <a:pt x="10152" y="3068"/>
                    <a:pt x="10156" y="3068"/>
                    <a:pt x="10161" y="3068"/>
                  </a:cubicBezTo>
                  <a:cubicBezTo>
                    <a:pt x="10214" y="3068"/>
                    <a:pt x="10233" y="2987"/>
                    <a:pt x="10174" y="2969"/>
                  </a:cubicBezTo>
                  <a:cubicBezTo>
                    <a:pt x="6799" y="1932"/>
                    <a:pt x="3394" y="98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2333000" y="1841425"/>
              <a:ext cx="198725" cy="141125"/>
            </a:xfrm>
            <a:custGeom>
              <a:avLst/>
              <a:gdLst/>
              <a:ahLst/>
              <a:cxnLst/>
              <a:rect l="l" t="t" r="r" b="b"/>
              <a:pathLst>
                <a:path w="7949" h="5645" extrusionOk="0">
                  <a:moveTo>
                    <a:pt x="7854" y="0"/>
                  </a:moveTo>
                  <a:cubicBezTo>
                    <a:pt x="7842" y="0"/>
                    <a:pt x="7829" y="4"/>
                    <a:pt x="7815" y="13"/>
                  </a:cubicBezTo>
                  <a:cubicBezTo>
                    <a:pt x="5169" y="1772"/>
                    <a:pt x="2549" y="3643"/>
                    <a:pt x="30" y="5576"/>
                  </a:cubicBezTo>
                  <a:cubicBezTo>
                    <a:pt x="1" y="5599"/>
                    <a:pt x="18" y="5645"/>
                    <a:pt x="47" y="5645"/>
                  </a:cubicBezTo>
                  <a:cubicBezTo>
                    <a:pt x="53" y="5645"/>
                    <a:pt x="60" y="5643"/>
                    <a:pt x="67" y="5639"/>
                  </a:cubicBezTo>
                  <a:lnTo>
                    <a:pt x="65" y="5639"/>
                  </a:lnTo>
                  <a:cubicBezTo>
                    <a:pt x="2724" y="3902"/>
                    <a:pt x="5354" y="2051"/>
                    <a:pt x="7888" y="139"/>
                  </a:cubicBezTo>
                  <a:cubicBezTo>
                    <a:pt x="7949" y="93"/>
                    <a:pt x="7913" y="0"/>
                    <a:pt x="7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2129200" y="1853425"/>
              <a:ext cx="434275" cy="284475"/>
            </a:xfrm>
            <a:custGeom>
              <a:avLst/>
              <a:gdLst/>
              <a:ahLst/>
              <a:cxnLst/>
              <a:rect l="l" t="t" r="r" b="b"/>
              <a:pathLst>
                <a:path w="17371" h="11379" extrusionOk="0">
                  <a:moveTo>
                    <a:pt x="17265" y="0"/>
                  </a:moveTo>
                  <a:cubicBezTo>
                    <a:pt x="17252" y="0"/>
                    <a:pt x="17238" y="4"/>
                    <a:pt x="17224" y="13"/>
                  </a:cubicBezTo>
                  <a:cubicBezTo>
                    <a:pt x="14293" y="1770"/>
                    <a:pt x="11503" y="3794"/>
                    <a:pt x="8641" y="5659"/>
                  </a:cubicBezTo>
                  <a:cubicBezTo>
                    <a:pt x="5772" y="7528"/>
                    <a:pt x="2857" y="9344"/>
                    <a:pt x="41" y="11291"/>
                  </a:cubicBezTo>
                  <a:cubicBezTo>
                    <a:pt x="1" y="11320"/>
                    <a:pt x="24" y="11378"/>
                    <a:pt x="64" y="11378"/>
                  </a:cubicBezTo>
                  <a:cubicBezTo>
                    <a:pt x="72" y="11378"/>
                    <a:pt x="80" y="11376"/>
                    <a:pt x="89" y="11371"/>
                  </a:cubicBezTo>
                  <a:cubicBezTo>
                    <a:pt x="3046" y="9658"/>
                    <a:pt x="5912" y="7752"/>
                    <a:pt x="8768" y="5878"/>
                  </a:cubicBezTo>
                  <a:cubicBezTo>
                    <a:pt x="11621" y="4005"/>
                    <a:pt x="14579" y="2207"/>
                    <a:pt x="17303" y="151"/>
                  </a:cubicBezTo>
                  <a:cubicBezTo>
                    <a:pt x="17370" y="101"/>
                    <a:pt x="17332" y="0"/>
                    <a:pt x="1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2106550" y="2014050"/>
              <a:ext cx="237225" cy="162925"/>
            </a:xfrm>
            <a:custGeom>
              <a:avLst/>
              <a:gdLst/>
              <a:ahLst/>
              <a:cxnLst/>
              <a:rect l="l" t="t" r="r" b="b"/>
              <a:pathLst>
                <a:path w="9489" h="6517" extrusionOk="0">
                  <a:moveTo>
                    <a:pt x="9426" y="1"/>
                  </a:moveTo>
                  <a:cubicBezTo>
                    <a:pt x="9420" y="1"/>
                    <a:pt x="9412" y="2"/>
                    <a:pt x="9405" y="6"/>
                  </a:cubicBezTo>
                  <a:cubicBezTo>
                    <a:pt x="7687" y="874"/>
                    <a:pt x="6063" y="2006"/>
                    <a:pt x="4480" y="3095"/>
                  </a:cubicBezTo>
                  <a:cubicBezTo>
                    <a:pt x="2958" y="4142"/>
                    <a:pt x="1469" y="5241"/>
                    <a:pt x="43" y="6413"/>
                  </a:cubicBezTo>
                  <a:cubicBezTo>
                    <a:pt x="0" y="6448"/>
                    <a:pt x="40" y="6517"/>
                    <a:pt x="85" y="6517"/>
                  </a:cubicBezTo>
                  <a:cubicBezTo>
                    <a:pt x="95" y="6517"/>
                    <a:pt x="105" y="6514"/>
                    <a:pt x="114" y="6507"/>
                  </a:cubicBezTo>
                  <a:cubicBezTo>
                    <a:pt x="1611" y="5352"/>
                    <a:pt x="3120" y="4217"/>
                    <a:pt x="4678" y="3146"/>
                  </a:cubicBezTo>
                  <a:cubicBezTo>
                    <a:pt x="6238" y="2075"/>
                    <a:pt x="7882" y="1137"/>
                    <a:pt x="9448" y="82"/>
                  </a:cubicBezTo>
                  <a:cubicBezTo>
                    <a:pt x="9488" y="54"/>
                    <a:pt x="9465" y="1"/>
                    <a:pt x="9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2"/>
            <p:cNvSpPr/>
            <p:nvPr/>
          </p:nvSpPr>
          <p:spPr>
            <a:xfrm>
              <a:off x="2366850" y="1876025"/>
              <a:ext cx="193475" cy="122575"/>
            </a:xfrm>
            <a:custGeom>
              <a:avLst/>
              <a:gdLst/>
              <a:ahLst/>
              <a:cxnLst/>
              <a:rect l="l" t="t" r="r" b="b"/>
              <a:pathLst>
                <a:path w="7739" h="4903" extrusionOk="0">
                  <a:moveTo>
                    <a:pt x="7649" y="0"/>
                  </a:moveTo>
                  <a:cubicBezTo>
                    <a:pt x="7638" y="0"/>
                    <a:pt x="7627" y="3"/>
                    <a:pt x="7615" y="10"/>
                  </a:cubicBezTo>
                  <a:cubicBezTo>
                    <a:pt x="5024" y="1447"/>
                    <a:pt x="2533" y="3153"/>
                    <a:pt x="58" y="4782"/>
                  </a:cubicBezTo>
                  <a:cubicBezTo>
                    <a:pt x="0" y="4821"/>
                    <a:pt x="36" y="4903"/>
                    <a:pt x="90" y="4903"/>
                  </a:cubicBezTo>
                  <a:cubicBezTo>
                    <a:pt x="101" y="4903"/>
                    <a:pt x="112" y="4900"/>
                    <a:pt x="123" y="4893"/>
                  </a:cubicBezTo>
                  <a:cubicBezTo>
                    <a:pt x="2659" y="3359"/>
                    <a:pt x="5269" y="1844"/>
                    <a:pt x="7681" y="123"/>
                  </a:cubicBezTo>
                  <a:cubicBezTo>
                    <a:pt x="7738" y="82"/>
                    <a:pt x="7706" y="0"/>
                    <a:pt x="7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2130425" y="1952475"/>
              <a:ext cx="355450" cy="245600"/>
            </a:xfrm>
            <a:custGeom>
              <a:avLst/>
              <a:gdLst/>
              <a:ahLst/>
              <a:cxnLst/>
              <a:rect l="l" t="t" r="r" b="b"/>
              <a:pathLst>
                <a:path w="14218" h="9824" extrusionOk="0">
                  <a:moveTo>
                    <a:pt x="14146" y="1"/>
                  </a:moveTo>
                  <a:cubicBezTo>
                    <a:pt x="14137" y="1"/>
                    <a:pt x="14127" y="3"/>
                    <a:pt x="14117" y="9"/>
                  </a:cubicBezTo>
                  <a:cubicBezTo>
                    <a:pt x="11672" y="1452"/>
                    <a:pt x="9325" y="3110"/>
                    <a:pt x="6995" y="4730"/>
                  </a:cubicBezTo>
                  <a:cubicBezTo>
                    <a:pt x="4654" y="6357"/>
                    <a:pt x="2329" y="8008"/>
                    <a:pt x="46" y="9716"/>
                  </a:cubicBezTo>
                  <a:cubicBezTo>
                    <a:pt x="1" y="9752"/>
                    <a:pt x="29" y="9824"/>
                    <a:pt x="74" y="9824"/>
                  </a:cubicBezTo>
                  <a:cubicBezTo>
                    <a:pt x="83" y="9824"/>
                    <a:pt x="93" y="9821"/>
                    <a:pt x="103" y="9814"/>
                  </a:cubicBezTo>
                  <a:cubicBezTo>
                    <a:pt x="2424" y="8161"/>
                    <a:pt x="4743" y="6509"/>
                    <a:pt x="7093" y="4899"/>
                  </a:cubicBezTo>
                  <a:cubicBezTo>
                    <a:pt x="9442" y="3290"/>
                    <a:pt x="11856" y="1758"/>
                    <a:pt x="14171" y="101"/>
                  </a:cubicBezTo>
                  <a:cubicBezTo>
                    <a:pt x="14218" y="69"/>
                    <a:pt x="14191" y="1"/>
                    <a:pt x="14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1931200" y="2277725"/>
              <a:ext cx="92250" cy="24350"/>
            </a:xfrm>
            <a:custGeom>
              <a:avLst/>
              <a:gdLst/>
              <a:ahLst/>
              <a:cxnLst/>
              <a:rect l="l" t="t" r="r" b="b"/>
              <a:pathLst>
                <a:path w="3690" h="974" extrusionOk="0">
                  <a:moveTo>
                    <a:pt x="3645" y="1"/>
                  </a:moveTo>
                  <a:cubicBezTo>
                    <a:pt x="3642" y="1"/>
                    <a:pt x="3640" y="1"/>
                    <a:pt x="3637" y="2"/>
                  </a:cubicBezTo>
                  <a:cubicBezTo>
                    <a:pt x="2435" y="291"/>
                    <a:pt x="1234" y="581"/>
                    <a:pt x="41" y="906"/>
                  </a:cubicBezTo>
                  <a:cubicBezTo>
                    <a:pt x="1" y="917"/>
                    <a:pt x="13" y="974"/>
                    <a:pt x="50" y="974"/>
                  </a:cubicBezTo>
                  <a:cubicBezTo>
                    <a:pt x="53" y="974"/>
                    <a:pt x="56" y="973"/>
                    <a:pt x="59" y="973"/>
                  </a:cubicBezTo>
                  <a:cubicBezTo>
                    <a:pt x="1263" y="694"/>
                    <a:pt x="2458" y="379"/>
                    <a:pt x="3653" y="63"/>
                  </a:cubicBezTo>
                  <a:cubicBezTo>
                    <a:pt x="3689" y="53"/>
                    <a:pt x="3678" y="1"/>
                    <a:pt x="3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2290500" y="2123050"/>
              <a:ext cx="238725" cy="70700"/>
            </a:xfrm>
            <a:custGeom>
              <a:avLst/>
              <a:gdLst/>
              <a:ahLst/>
              <a:cxnLst/>
              <a:rect l="l" t="t" r="r" b="b"/>
              <a:pathLst>
                <a:path w="9549" h="2828" extrusionOk="0">
                  <a:moveTo>
                    <a:pt x="9477" y="1"/>
                  </a:moveTo>
                  <a:cubicBezTo>
                    <a:pt x="9472" y="1"/>
                    <a:pt x="9466" y="1"/>
                    <a:pt x="9460" y="3"/>
                  </a:cubicBezTo>
                  <a:cubicBezTo>
                    <a:pt x="7886" y="470"/>
                    <a:pt x="6331" y="995"/>
                    <a:pt x="4753" y="1446"/>
                  </a:cubicBezTo>
                  <a:cubicBezTo>
                    <a:pt x="3177" y="1898"/>
                    <a:pt x="1575" y="2283"/>
                    <a:pt x="18" y="2797"/>
                  </a:cubicBezTo>
                  <a:cubicBezTo>
                    <a:pt x="0" y="2804"/>
                    <a:pt x="7" y="2827"/>
                    <a:pt x="24" y="2827"/>
                  </a:cubicBezTo>
                  <a:cubicBezTo>
                    <a:pt x="24" y="2827"/>
                    <a:pt x="25" y="2827"/>
                    <a:pt x="26" y="2827"/>
                  </a:cubicBezTo>
                  <a:cubicBezTo>
                    <a:pt x="1636" y="2519"/>
                    <a:pt x="3216" y="2032"/>
                    <a:pt x="4785" y="1565"/>
                  </a:cubicBezTo>
                  <a:cubicBezTo>
                    <a:pt x="6358" y="1099"/>
                    <a:pt x="7941" y="652"/>
                    <a:pt x="9488" y="109"/>
                  </a:cubicBezTo>
                  <a:cubicBezTo>
                    <a:pt x="9549" y="88"/>
                    <a:pt x="9532" y="1"/>
                    <a:pt x="9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2176500" y="2226450"/>
              <a:ext cx="178700" cy="49375"/>
            </a:xfrm>
            <a:custGeom>
              <a:avLst/>
              <a:gdLst/>
              <a:ahLst/>
              <a:cxnLst/>
              <a:rect l="l" t="t" r="r" b="b"/>
              <a:pathLst>
                <a:path w="7148" h="1975" extrusionOk="0">
                  <a:moveTo>
                    <a:pt x="7085" y="1"/>
                  </a:moveTo>
                  <a:cubicBezTo>
                    <a:pt x="7082" y="1"/>
                    <a:pt x="7080" y="1"/>
                    <a:pt x="7077" y="1"/>
                  </a:cubicBezTo>
                  <a:cubicBezTo>
                    <a:pt x="4689" y="425"/>
                    <a:pt x="2336" y="1129"/>
                    <a:pt x="41" y="1901"/>
                  </a:cubicBezTo>
                  <a:cubicBezTo>
                    <a:pt x="1" y="1915"/>
                    <a:pt x="13" y="1975"/>
                    <a:pt x="49" y="1975"/>
                  </a:cubicBezTo>
                  <a:cubicBezTo>
                    <a:pt x="53" y="1975"/>
                    <a:pt x="57" y="1974"/>
                    <a:pt x="61" y="1973"/>
                  </a:cubicBezTo>
                  <a:cubicBezTo>
                    <a:pt x="2386" y="1249"/>
                    <a:pt x="4742" y="687"/>
                    <a:pt x="7099" y="81"/>
                  </a:cubicBezTo>
                  <a:cubicBezTo>
                    <a:pt x="7148" y="68"/>
                    <a:pt x="7129" y="1"/>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2397575" y="2166050"/>
              <a:ext cx="125575" cy="43700"/>
            </a:xfrm>
            <a:custGeom>
              <a:avLst/>
              <a:gdLst/>
              <a:ahLst/>
              <a:cxnLst/>
              <a:rect l="l" t="t" r="r" b="b"/>
              <a:pathLst>
                <a:path w="5023" h="1748" extrusionOk="0">
                  <a:moveTo>
                    <a:pt x="4960" y="1"/>
                  </a:moveTo>
                  <a:cubicBezTo>
                    <a:pt x="4955" y="1"/>
                    <a:pt x="4950" y="2"/>
                    <a:pt x="4944" y="3"/>
                  </a:cubicBezTo>
                  <a:cubicBezTo>
                    <a:pt x="3294" y="494"/>
                    <a:pt x="1654" y="1076"/>
                    <a:pt x="41" y="1674"/>
                  </a:cubicBezTo>
                  <a:cubicBezTo>
                    <a:pt x="0" y="1688"/>
                    <a:pt x="11" y="1747"/>
                    <a:pt x="48" y="1747"/>
                  </a:cubicBezTo>
                  <a:cubicBezTo>
                    <a:pt x="51" y="1747"/>
                    <a:pt x="55" y="1747"/>
                    <a:pt x="60" y="1745"/>
                  </a:cubicBezTo>
                  <a:cubicBezTo>
                    <a:pt x="1706" y="1242"/>
                    <a:pt x="3362" y="708"/>
                    <a:pt x="4970" y="98"/>
                  </a:cubicBezTo>
                  <a:cubicBezTo>
                    <a:pt x="5023" y="78"/>
                    <a:pt x="5010" y="1"/>
                    <a:pt x="4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1888400" y="2192825"/>
              <a:ext cx="608475" cy="176375"/>
            </a:xfrm>
            <a:custGeom>
              <a:avLst/>
              <a:gdLst/>
              <a:ahLst/>
              <a:cxnLst/>
              <a:rect l="l" t="t" r="r" b="b"/>
              <a:pathLst>
                <a:path w="24339" h="7055" extrusionOk="0">
                  <a:moveTo>
                    <a:pt x="24279" y="0"/>
                  </a:moveTo>
                  <a:cubicBezTo>
                    <a:pt x="24274" y="0"/>
                    <a:pt x="24270" y="1"/>
                    <a:pt x="24265" y="2"/>
                  </a:cubicBezTo>
                  <a:cubicBezTo>
                    <a:pt x="20236" y="1196"/>
                    <a:pt x="16243" y="2501"/>
                    <a:pt x="12202" y="3659"/>
                  </a:cubicBezTo>
                  <a:cubicBezTo>
                    <a:pt x="8161" y="4815"/>
                    <a:pt x="4094" y="5863"/>
                    <a:pt x="44" y="6983"/>
                  </a:cubicBezTo>
                  <a:cubicBezTo>
                    <a:pt x="1" y="6994"/>
                    <a:pt x="14" y="7054"/>
                    <a:pt x="54" y="7054"/>
                  </a:cubicBezTo>
                  <a:cubicBezTo>
                    <a:pt x="57" y="7054"/>
                    <a:pt x="61" y="7054"/>
                    <a:pt x="64" y="7053"/>
                  </a:cubicBezTo>
                  <a:cubicBezTo>
                    <a:pt x="4156" y="6112"/>
                    <a:pt x="8209" y="4969"/>
                    <a:pt x="12241" y="3801"/>
                  </a:cubicBezTo>
                  <a:cubicBezTo>
                    <a:pt x="16273" y="2635"/>
                    <a:pt x="20328" y="1477"/>
                    <a:pt x="24289" y="90"/>
                  </a:cubicBezTo>
                  <a:cubicBezTo>
                    <a:pt x="24338" y="71"/>
                    <a:pt x="24325" y="0"/>
                    <a:pt x="24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2"/>
            <p:cNvSpPr/>
            <p:nvPr/>
          </p:nvSpPr>
          <p:spPr>
            <a:xfrm>
              <a:off x="1987700" y="2203975"/>
              <a:ext cx="529875" cy="155600"/>
            </a:xfrm>
            <a:custGeom>
              <a:avLst/>
              <a:gdLst/>
              <a:ahLst/>
              <a:cxnLst/>
              <a:rect l="l" t="t" r="r" b="b"/>
              <a:pathLst>
                <a:path w="21195" h="6224" extrusionOk="0">
                  <a:moveTo>
                    <a:pt x="21111" y="1"/>
                  </a:moveTo>
                  <a:cubicBezTo>
                    <a:pt x="21105" y="1"/>
                    <a:pt x="21099" y="2"/>
                    <a:pt x="21092" y="4"/>
                  </a:cubicBezTo>
                  <a:cubicBezTo>
                    <a:pt x="17583" y="1029"/>
                    <a:pt x="14110" y="2185"/>
                    <a:pt x="10598" y="3206"/>
                  </a:cubicBezTo>
                  <a:cubicBezTo>
                    <a:pt x="7090" y="4227"/>
                    <a:pt x="3519" y="5073"/>
                    <a:pt x="34" y="6168"/>
                  </a:cubicBezTo>
                  <a:cubicBezTo>
                    <a:pt x="1" y="6178"/>
                    <a:pt x="12" y="6224"/>
                    <a:pt x="44" y="6224"/>
                  </a:cubicBezTo>
                  <a:cubicBezTo>
                    <a:pt x="46" y="6224"/>
                    <a:pt x="48" y="6223"/>
                    <a:pt x="50" y="6223"/>
                  </a:cubicBezTo>
                  <a:cubicBezTo>
                    <a:pt x="3616" y="5471"/>
                    <a:pt x="7140" y="4365"/>
                    <a:pt x="10637" y="3345"/>
                  </a:cubicBezTo>
                  <a:cubicBezTo>
                    <a:pt x="14141" y="2324"/>
                    <a:pt x="17680" y="1332"/>
                    <a:pt x="21126" y="125"/>
                  </a:cubicBezTo>
                  <a:cubicBezTo>
                    <a:pt x="21195" y="101"/>
                    <a:pt x="21175" y="1"/>
                    <a:pt x="2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2"/>
            <p:cNvSpPr/>
            <p:nvPr/>
          </p:nvSpPr>
          <p:spPr>
            <a:xfrm>
              <a:off x="2187425" y="2225875"/>
              <a:ext cx="329550" cy="103250"/>
            </a:xfrm>
            <a:custGeom>
              <a:avLst/>
              <a:gdLst/>
              <a:ahLst/>
              <a:cxnLst/>
              <a:rect l="l" t="t" r="r" b="b"/>
              <a:pathLst>
                <a:path w="13182" h="4130" extrusionOk="0">
                  <a:moveTo>
                    <a:pt x="13118" y="0"/>
                  </a:moveTo>
                  <a:cubicBezTo>
                    <a:pt x="13115" y="0"/>
                    <a:pt x="13112" y="1"/>
                    <a:pt x="13108" y="1"/>
                  </a:cubicBezTo>
                  <a:lnTo>
                    <a:pt x="13107" y="1"/>
                  </a:lnTo>
                  <a:cubicBezTo>
                    <a:pt x="10881" y="438"/>
                    <a:pt x="8671" y="1195"/>
                    <a:pt x="6506" y="1869"/>
                  </a:cubicBezTo>
                  <a:cubicBezTo>
                    <a:pt x="4321" y="2548"/>
                    <a:pt x="2155" y="3285"/>
                    <a:pt x="17" y="4099"/>
                  </a:cubicBezTo>
                  <a:cubicBezTo>
                    <a:pt x="1" y="4105"/>
                    <a:pt x="5" y="4130"/>
                    <a:pt x="19" y="4130"/>
                  </a:cubicBezTo>
                  <a:cubicBezTo>
                    <a:pt x="21" y="4130"/>
                    <a:pt x="23" y="4129"/>
                    <a:pt x="25" y="4129"/>
                  </a:cubicBezTo>
                  <a:cubicBezTo>
                    <a:pt x="2184" y="3379"/>
                    <a:pt x="4351" y="2648"/>
                    <a:pt x="6535" y="1970"/>
                  </a:cubicBezTo>
                  <a:cubicBezTo>
                    <a:pt x="8717" y="1293"/>
                    <a:pt x="10959" y="790"/>
                    <a:pt x="13131" y="85"/>
                  </a:cubicBezTo>
                  <a:cubicBezTo>
                    <a:pt x="13182" y="69"/>
                    <a:pt x="13165" y="0"/>
                    <a:pt x="1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1" name="Google Shape;2881;p52"/>
          <p:cNvGrpSpPr/>
          <p:nvPr/>
        </p:nvGrpSpPr>
        <p:grpSpPr>
          <a:xfrm>
            <a:off x="432716" y="539495"/>
            <a:ext cx="1077303" cy="1381977"/>
            <a:chOff x="3545100" y="373850"/>
            <a:chExt cx="662100" cy="849350"/>
          </a:xfrm>
        </p:grpSpPr>
        <p:sp>
          <p:nvSpPr>
            <p:cNvPr id="2882" name="Google Shape;2882;p52"/>
            <p:cNvSpPr/>
            <p:nvPr/>
          </p:nvSpPr>
          <p:spPr>
            <a:xfrm>
              <a:off x="4177925" y="839950"/>
              <a:ext cx="2100" cy="9800"/>
            </a:xfrm>
            <a:custGeom>
              <a:avLst/>
              <a:gdLst/>
              <a:ahLst/>
              <a:cxnLst/>
              <a:rect l="l" t="t" r="r" b="b"/>
              <a:pathLst>
                <a:path w="84" h="392" extrusionOk="0">
                  <a:moveTo>
                    <a:pt x="1" y="1"/>
                  </a:moveTo>
                  <a:lnTo>
                    <a:pt x="1" y="2"/>
                  </a:lnTo>
                  <a:cubicBezTo>
                    <a:pt x="37" y="131"/>
                    <a:pt x="62" y="260"/>
                    <a:pt x="77" y="391"/>
                  </a:cubicBezTo>
                  <a:cubicBezTo>
                    <a:pt x="78" y="347"/>
                    <a:pt x="81" y="302"/>
                    <a:pt x="83" y="258"/>
                  </a:cubicBezTo>
                  <a:cubicBezTo>
                    <a:pt x="77" y="199"/>
                    <a:pt x="70" y="143"/>
                    <a:pt x="60" y="85"/>
                  </a:cubicBezTo>
                  <a:cubicBezTo>
                    <a:pt x="40" y="57"/>
                    <a:pt x="21" y="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4176075" y="800375"/>
              <a:ext cx="14450" cy="17625"/>
            </a:xfrm>
            <a:custGeom>
              <a:avLst/>
              <a:gdLst/>
              <a:ahLst/>
              <a:cxnLst/>
              <a:rect l="l" t="t" r="r" b="b"/>
              <a:pathLst>
                <a:path w="578" h="705" extrusionOk="0">
                  <a:moveTo>
                    <a:pt x="1" y="0"/>
                  </a:moveTo>
                  <a:cubicBezTo>
                    <a:pt x="149" y="138"/>
                    <a:pt x="282" y="285"/>
                    <a:pt x="398" y="441"/>
                  </a:cubicBezTo>
                  <a:cubicBezTo>
                    <a:pt x="436" y="463"/>
                    <a:pt x="468" y="496"/>
                    <a:pt x="491" y="545"/>
                  </a:cubicBezTo>
                  <a:lnTo>
                    <a:pt x="491" y="546"/>
                  </a:lnTo>
                  <a:cubicBezTo>
                    <a:pt x="504" y="572"/>
                    <a:pt x="514" y="598"/>
                    <a:pt x="527" y="624"/>
                  </a:cubicBezTo>
                  <a:cubicBezTo>
                    <a:pt x="544" y="651"/>
                    <a:pt x="562" y="678"/>
                    <a:pt x="578" y="705"/>
                  </a:cubicBezTo>
                  <a:cubicBezTo>
                    <a:pt x="451" y="413"/>
                    <a:pt x="264" y="1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4" name="Google Shape;2884;p52"/>
            <p:cNvGrpSpPr/>
            <p:nvPr/>
          </p:nvGrpSpPr>
          <p:grpSpPr>
            <a:xfrm>
              <a:off x="3545100" y="386350"/>
              <a:ext cx="648075" cy="811750"/>
              <a:chOff x="3545100" y="386350"/>
              <a:chExt cx="648075" cy="811750"/>
            </a:xfrm>
          </p:grpSpPr>
          <p:sp>
            <p:nvSpPr>
              <p:cNvPr id="2885" name="Google Shape;2885;p52"/>
              <p:cNvSpPr/>
              <p:nvPr/>
            </p:nvSpPr>
            <p:spPr>
              <a:xfrm>
                <a:off x="3545100" y="386350"/>
                <a:ext cx="648075" cy="574700"/>
              </a:xfrm>
              <a:custGeom>
                <a:avLst/>
                <a:gdLst/>
                <a:ahLst/>
                <a:cxnLst/>
                <a:rect l="l" t="t" r="r" b="b"/>
                <a:pathLst>
                  <a:path w="25923" h="22988" extrusionOk="0">
                    <a:moveTo>
                      <a:pt x="0" y="1"/>
                    </a:moveTo>
                    <a:lnTo>
                      <a:pt x="0" y="1152"/>
                    </a:lnTo>
                    <a:cubicBezTo>
                      <a:pt x="793" y="1626"/>
                      <a:pt x="1585" y="2101"/>
                      <a:pt x="2379" y="2573"/>
                    </a:cubicBezTo>
                    <a:cubicBezTo>
                      <a:pt x="4633" y="3912"/>
                      <a:pt x="6893" y="5240"/>
                      <a:pt x="9163" y="6550"/>
                    </a:cubicBezTo>
                    <a:cubicBezTo>
                      <a:pt x="13706" y="9169"/>
                      <a:pt x="18333" y="11632"/>
                      <a:pt x="22896" y="14215"/>
                    </a:cubicBezTo>
                    <a:cubicBezTo>
                      <a:pt x="22999" y="14273"/>
                      <a:pt x="22936" y="14412"/>
                      <a:pt x="22839" y="14412"/>
                    </a:cubicBezTo>
                    <a:cubicBezTo>
                      <a:pt x="22823" y="14412"/>
                      <a:pt x="22805" y="14408"/>
                      <a:pt x="22788" y="14399"/>
                    </a:cubicBezTo>
                    <a:cubicBezTo>
                      <a:pt x="18121" y="12020"/>
                      <a:pt x="13576" y="9380"/>
                      <a:pt x="9036" y="6768"/>
                    </a:cubicBezTo>
                    <a:cubicBezTo>
                      <a:pt x="6764" y="5460"/>
                      <a:pt x="4501" y="4138"/>
                      <a:pt x="2250" y="2793"/>
                    </a:cubicBezTo>
                    <a:cubicBezTo>
                      <a:pt x="1499" y="2343"/>
                      <a:pt x="748" y="1891"/>
                      <a:pt x="0" y="1437"/>
                    </a:cubicBezTo>
                    <a:lnTo>
                      <a:pt x="0" y="22729"/>
                    </a:lnTo>
                    <a:cubicBezTo>
                      <a:pt x="113" y="22805"/>
                      <a:pt x="229" y="22878"/>
                      <a:pt x="340" y="22956"/>
                    </a:cubicBezTo>
                    <a:cubicBezTo>
                      <a:pt x="352" y="22966"/>
                      <a:pt x="361" y="22976"/>
                      <a:pt x="372" y="22987"/>
                    </a:cubicBezTo>
                    <a:cubicBezTo>
                      <a:pt x="2209" y="22346"/>
                      <a:pt x="4136" y="21907"/>
                      <a:pt x="6006" y="21382"/>
                    </a:cubicBezTo>
                    <a:cubicBezTo>
                      <a:pt x="7854" y="20864"/>
                      <a:pt x="9702" y="20342"/>
                      <a:pt x="11552" y="19831"/>
                    </a:cubicBezTo>
                    <a:cubicBezTo>
                      <a:pt x="15350" y="18783"/>
                      <a:pt x="19128" y="17635"/>
                      <a:pt x="22946" y="16658"/>
                    </a:cubicBezTo>
                    <a:cubicBezTo>
                      <a:pt x="22965" y="16654"/>
                      <a:pt x="22982" y="16652"/>
                      <a:pt x="22999" y="16652"/>
                    </a:cubicBezTo>
                    <a:cubicBezTo>
                      <a:pt x="23037" y="16652"/>
                      <a:pt x="23070" y="16663"/>
                      <a:pt x="23097" y="16681"/>
                    </a:cubicBezTo>
                    <a:cubicBezTo>
                      <a:pt x="23199" y="16644"/>
                      <a:pt x="23303" y="16614"/>
                      <a:pt x="23406" y="16594"/>
                    </a:cubicBezTo>
                    <a:cubicBezTo>
                      <a:pt x="23431" y="16557"/>
                      <a:pt x="23474" y="16533"/>
                      <a:pt x="23524" y="16533"/>
                    </a:cubicBezTo>
                    <a:cubicBezTo>
                      <a:pt x="23547" y="16533"/>
                      <a:pt x="23572" y="16538"/>
                      <a:pt x="23598" y="16550"/>
                    </a:cubicBezTo>
                    <a:cubicBezTo>
                      <a:pt x="23739" y="16617"/>
                      <a:pt x="23897" y="16656"/>
                      <a:pt x="24055" y="16656"/>
                    </a:cubicBezTo>
                    <a:cubicBezTo>
                      <a:pt x="24159" y="16656"/>
                      <a:pt x="24263" y="16639"/>
                      <a:pt x="24362" y="16600"/>
                    </a:cubicBezTo>
                    <a:cubicBezTo>
                      <a:pt x="24488" y="16552"/>
                      <a:pt x="24601" y="16473"/>
                      <a:pt x="24682" y="16365"/>
                    </a:cubicBezTo>
                    <a:cubicBezTo>
                      <a:pt x="24757" y="16268"/>
                      <a:pt x="24781" y="16176"/>
                      <a:pt x="24893" y="16114"/>
                    </a:cubicBezTo>
                    <a:cubicBezTo>
                      <a:pt x="24922" y="16097"/>
                      <a:pt x="24951" y="16090"/>
                      <a:pt x="24979" y="16090"/>
                    </a:cubicBezTo>
                    <a:cubicBezTo>
                      <a:pt x="25014" y="16090"/>
                      <a:pt x="25047" y="16101"/>
                      <a:pt x="25075" y="16122"/>
                    </a:cubicBezTo>
                    <a:cubicBezTo>
                      <a:pt x="25123" y="16114"/>
                      <a:pt x="25169" y="16110"/>
                      <a:pt x="25215" y="16110"/>
                    </a:cubicBezTo>
                    <a:cubicBezTo>
                      <a:pt x="25510" y="16110"/>
                      <a:pt x="25743" y="16276"/>
                      <a:pt x="25922" y="16529"/>
                    </a:cubicBezTo>
                    <a:cubicBezTo>
                      <a:pt x="25068" y="13989"/>
                      <a:pt x="21975" y="12764"/>
                      <a:pt x="19805" y="11558"/>
                    </a:cubicBezTo>
                    <a:cubicBezTo>
                      <a:pt x="17147" y="10081"/>
                      <a:pt x="14498" y="8589"/>
                      <a:pt x="11865" y="7069"/>
                    </a:cubicBezTo>
                    <a:cubicBezTo>
                      <a:pt x="9232" y="5548"/>
                      <a:pt x="6614" y="4002"/>
                      <a:pt x="4008" y="2435"/>
                    </a:cubicBezTo>
                    <a:cubicBezTo>
                      <a:pt x="2706" y="1652"/>
                      <a:pt x="1407" y="864"/>
                      <a:pt x="110" y="70"/>
                    </a:cubicBezTo>
                    <a:cubicBezTo>
                      <a:pt x="73" y="47"/>
                      <a:pt x="37"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3545100" y="827475"/>
                <a:ext cx="524225" cy="220375"/>
              </a:xfrm>
              <a:custGeom>
                <a:avLst/>
                <a:gdLst/>
                <a:ahLst/>
                <a:cxnLst/>
                <a:rect l="l" t="t" r="r" b="b"/>
                <a:pathLst>
                  <a:path w="20969" h="8815" extrusionOk="0">
                    <a:moveTo>
                      <a:pt x="20969" y="1"/>
                    </a:moveTo>
                    <a:lnTo>
                      <a:pt x="20969" y="1"/>
                    </a:lnTo>
                    <a:cubicBezTo>
                      <a:pt x="17878" y="899"/>
                      <a:pt x="14759" y="1718"/>
                      <a:pt x="11665" y="2600"/>
                    </a:cubicBezTo>
                    <a:cubicBezTo>
                      <a:pt x="9769" y="3139"/>
                      <a:pt x="7871" y="3668"/>
                      <a:pt x="5972" y="4200"/>
                    </a:cubicBezTo>
                    <a:cubicBezTo>
                      <a:pt x="4083" y="4730"/>
                      <a:pt x="2191" y="5368"/>
                      <a:pt x="269" y="5763"/>
                    </a:cubicBezTo>
                    <a:cubicBezTo>
                      <a:pt x="254" y="5766"/>
                      <a:pt x="239" y="5767"/>
                      <a:pt x="224" y="5767"/>
                    </a:cubicBezTo>
                    <a:cubicBezTo>
                      <a:pt x="103" y="5767"/>
                      <a:pt x="35" y="5662"/>
                      <a:pt x="46" y="5563"/>
                    </a:cubicBezTo>
                    <a:cubicBezTo>
                      <a:pt x="31" y="5556"/>
                      <a:pt x="15" y="5549"/>
                      <a:pt x="0" y="5542"/>
                    </a:cubicBezTo>
                    <a:lnTo>
                      <a:pt x="0" y="8650"/>
                    </a:lnTo>
                    <a:cubicBezTo>
                      <a:pt x="67" y="8682"/>
                      <a:pt x="133" y="8718"/>
                      <a:pt x="199" y="8749"/>
                    </a:cubicBezTo>
                    <a:cubicBezTo>
                      <a:pt x="232" y="8765"/>
                      <a:pt x="249" y="8788"/>
                      <a:pt x="259" y="8815"/>
                    </a:cubicBezTo>
                    <a:cubicBezTo>
                      <a:pt x="697" y="8398"/>
                      <a:pt x="1478" y="8247"/>
                      <a:pt x="2015" y="8024"/>
                    </a:cubicBezTo>
                    <a:cubicBezTo>
                      <a:pt x="3017" y="7610"/>
                      <a:pt x="4013" y="7181"/>
                      <a:pt x="5008" y="6755"/>
                    </a:cubicBezTo>
                    <a:cubicBezTo>
                      <a:pt x="6850" y="5967"/>
                      <a:pt x="8691" y="5177"/>
                      <a:pt x="10532" y="4388"/>
                    </a:cubicBezTo>
                    <a:cubicBezTo>
                      <a:pt x="14002" y="2900"/>
                      <a:pt x="17465" y="1400"/>
                      <a:pt x="209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3545100" y="809400"/>
                <a:ext cx="611875" cy="388700"/>
              </a:xfrm>
              <a:custGeom>
                <a:avLst/>
                <a:gdLst/>
                <a:ahLst/>
                <a:cxnLst/>
                <a:rect l="l" t="t" r="r" b="b"/>
                <a:pathLst>
                  <a:path w="24475" h="15548" extrusionOk="0">
                    <a:moveTo>
                      <a:pt x="23857" y="2887"/>
                    </a:moveTo>
                    <a:cubicBezTo>
                      <a:pt x="23924" y="2887"/>
                      <a:pt x="23959" y="2987"/>
                      <a:pt x="23893" y="3023"/>
                    </a:cubicBezTo>
                    <a:cubicBezTo>
                      <a:pt x="22551" y="3753"/>
                      <a:pt x="20995" y="4234"/>
                      <a:pt x="19563" y="4760"/>
                    </a:cubicBezTo>
                    <a:cubicBezTo>
                      <a:pt x="19557" y="4762"/>
                      <a:pt x="19551" y="4763"/>
                      <a:pt x="19545" y="4763"/>
                    </a:cubicBezTo>
                    <a:cubicBezTo>
                      <a:pt x="19493" y="4763"/>
                      <a:pt x="19464" y="4678"/>
                      <a:pt x="19518" y="4655"/>
                    </a:cubicBezTo>
                    <a:cubicBezTo>
                      <a:pt x="20908" y="4038"/>
                      <a:pt x="22370" y="3297"/>
                      <a:pt x="23837" y="2890"/>
                    </a:cubicBezTo>
                    <a:cubicBezTo>
                      <a:pt x="23844" y="2888"/>
                      <a:pt x="23851" y="2887"/>
                      <a:pt x="23857" y="2887"/>
                    </a:cubicBezTo>
                    <a:close/>
                    <a:moveTo>
                      <a:pt x="23984" y="786"/>
                    </a:moveTo>
                    <a:cubicBezTo>
                      <a:pt x="24047" y="786"/>
                      <a:pt x="24079" y="887"/>
                      <a:pt x="24017" y="920"/>
                    </a:cubicBezTo>
                    <a:cubicBezTo>
                      <a:pt x="22509" y="1719"/>
                      <a:pt x="20877" y="2329"/>
                      <a:pt x="19316" y="3019"/>
                    </a:cubicBezTo>
                    <a:cubicBezTo>
                      <a:pt x="17838" y="3670"/>
                      <a:pt x="16359" y="4318"/>
                      <a:pt x="14884" y="4977"/>
                    </a:cubicBezTo>
                    <a:cubicBezTo>
                      <a:pt x="11850" y="6333"/>
                      <a:pt x="8835" y="7804"/>
                      <a:pt x="5737" y="9007"/>
                    </a:cubicBezTo>
                    <a:cubicBezTo>
                      <a:pt x="5730" y="9009"/>
                      <a:pt x="5723" y="9010"/>
                      <a:pt x="5717" y="9010"/>
                    </a:cubicBezTo>
                    <a:cubicBezTo>
                      <a:pt x="5663" y="9010"/>
                      <a:pt x="5634" y="8921"/>
                      <a:pt x="5688" y="8893"/>
                    </a:cubicBezTo>
                    <a:cubicBezTo>
                      <a:pt x="8746" y="7363"/>
                      <a:pt x="11952" y="6094"/>
                      <a:pt x="15078" y="4713"/>
                    </a:cubicBezTo>
                    <a:cubicBezTo>
                      <a:pt x="16602" y="4041"/>
                      <a:pt x="18122" y="3361"/>
                      <a:pt x="19645" y="2685"/>
                    </a:cubicBezTo>
                    <a:cubicBezTo>
                      <a:pt x="21073" y="2050"/>
                      <a:pt x="22492" y="1321"/>
                      <a:pt x="23962" y="790"/>
                    </a:cubicBezTo>
                    <a:cubicBezTo>
                      <a:pt x="23970" y="787"/>
                      <a:pt x="23977" y="786"/>
                      <a:pt x="23984" y="786"/>
                    </a:cubicBezTo>
                    <a:close/>
                    <a:moveTo>
                      <a:pt x="23690" y="4044"/>
                    </a:moveTo>
                    <a:cubicBezTo>
                      <a:pt x="23761" y="4044"/>
                      <a:pt x="23810" y="4141"/>
                      <a:pt x="23733" y="4180"/>
                    </a:cubicBezTo>
                    <a:cubicBezTo>
                      <a:pt x="20816" y="5680"/>
                      <a:pt x="17782" y="6983"/>
                      <a:pt x="14781" y="8307"/>
                    </a:cubicBezTo>
                    <a:cubicBezTo>
                      <a:pt x="11864" y="9596"/>
                      <a:pt x="8915" y="10833"/>
                      <a:pt x="5891" y="11850"/>
                    </a:cubicBezTo>
                    <a:cubicBezTo>
                      <a:pt x="5886" y="11852"/>
                      <a:pt x="5881" y="11853"/>
                      <a:pt x="5877" y="11853"/>
                    </a:cubicBezTo>
                    <a:cubicBezTo>
                      <a:pt x="5836" y="11853"/>
                      <a:pt x="5825" y="11788"/>
                      <a:pt x="5869" y="11771"/>
                    </a:cubicBezTo>
                    <a:cubicBezTo>
                      <a:pt x="8927" y="10585"/>
                      <a:pt x="11964" y="9358"/>
                      <a:pt x="14966" y="8036"/>
                    </a:cubicBezTo>
                    <a:cubicBezTo>
                      <a:pt x="17882" y="6751"/>
                      <a:pt x="20727" y="5300"/>
                      <a:pt x="23657" y="4050"/>
                    </a:cubicBezTo>
                    <a:cubicBezTo>
                      <a:pt x="23668" y="4046"/>
                      <a:pt x="23679" y="4044"/>
                      <a:pt x="23690" y="4044"/>
                    </a:cubicBezTo>
                    <a:close/>
                    <a:moveTo>
                      <a:pt x="23572" y="0"/>
                    </a:moveTo>
                    <a:cubicBezTo>
                      <a:pt x="23467" y="35"/>
                      <a:pt x="23357" y="57"/>
                      <a:pt x="23249" y="66"/>
                    </a:cubicBezTo>
                    <a:cubicBezTo>
                      <a:pt x="23198" y="71"/>
                      <a:pt x="23148" y="77"/>
                      <a:pt x="23097" y="84"/>
                    </a:cubicBezTo>
                    <a:cubicBezTo>
                      <a:pt x="23083" y="92"/>
                      <a:pt x="23066" y="100"/>
                      <a:pt x="23047" y="107"/>
                    </a:cubicBezTo>
                    <a:cubicBezTo>
                      <a:pt x="22603" y="242"/>
                      <a:pt x="22155" y="376"/>
                      <a:pt x="21709" y="509"/>
                    </a:cubicBezTo>
                    <a:cubicBezTo>
                      <a:pt x="21709" y="526"/>
                      <a:pt x="21702" y="544"/>
                      <a:pt x="21683" y="552"/>
                    </a:cubicBezTo>
                    <a:cubicBezTo>
                      <a:pt x="17966" y="2287"/>
                      <a:pt x="14189" y="3898"/>
                      <a:pt x="10420" y="5526"/>
                    </a:cubicBezTo>
                    <a:cubicBezTo>
                      <a:pt x="8535" y="6340"/>
                      <a:pt x="6650" y="7154"/>
                      <a:pt x="4764" y="7969"/>
                    </a:cubicBezTo>
                    <a:cubicBezTo>
                      <a:pt x="3929" y="8332"/>
                      <a:pt x="3093" y="8696"/>
                      <a:pt x="2250" y="9043"/>
                    </a:cubicBezTo>
                    <a:cubicBezTo>
                      <a:pt x="1706" y="9268"/>
                      <a:pt x="998" y="9710"/>
                      <a:pt x="376" y="9715"/>
                    </a:cubicBezTo>
                    <a:cubicBezTo>
                      <a:pt x="632" y="9973"/>
                      <a:pt x="809" y="10275"/>
                      <a:pt x="931" y="10601"/>
                    </a:cubicBezTo>
                    <a:cubicBezTo>
                      <a:pt x="933" y="10577"/>
                      <a:pt x="944" y="10554"/>
                      <a:pt x="970" y="10541"/>
                    </a:cubicBezTo>
                    <a:cubicBezTo>
                      <a:pt x="2827" y="9584"/>
                      <a:pt x="4797" y="8817"/>
                      <a:pt x="6697" y="7949"/>
                    </a:cubicBezTo>
                    <a:cubicBezTo>
                      <a:pt x="8572" y="7093"/>
                      <a:pt x="10443" y="6226"/>
                      <a:pt x="12325" y="5385"/>
                    </a:cubicBezTo>
                    <a:cubicBezTo>
                      <a:pt x="16051" y="3720"/>
                      <a:pt x="19718" y="1883"/>
                      <a:pt x="23505" y="359"/>
                    </a:cubicBezTo>
                    <a:cubicBezTo>
                      <a:pt x="23509" y="357"/>
                      <a:pt x="23513" y="356"/>
                      <a:pt x="23517" y="356"/>
                    </a:cubicBezTo>
                    <a:cubicBezTo>
                      <a:pt x="23550" y="356"/>
                      <a:pt x="23567" y="409"/>
                      <a:pt x="23534" y="426"/>
                    </a:cubicBezTo>
                    <a:cubicBezTo>
                      <a:pt x="19809" y="2318"/>
                      <a:pt x="15922" y="3914"/>
                      <a:pt x="12128" y="5658"/>
                    </a:cubicBezTo>
                    <a:cubicBezTo>
                      <a:pt x="10209" y="6540"/>
                      <a:pt x="8279" y="7399"/>
                      <a:pt x="6355" y="8268"/>
                    </a:cubicBezTo>
                    <a:cubicBezTo>
                      <a:pt x="4582" y="9069"/>
                      <a:pt x="2841" y="9979"/>
                      <a:pt x="1033" y="10694"/>
                    </a:cubicBezTo>
                    <a:cubicBezTo>
                      <a:pt x="1024" y="10698"/>
                      <a:pt x="1015" y="10700"/>
                      <a:pt x="1007" y="10700"/>
                    </a:cubicBezTo>
                    <a:cubicBezTo>
                      <a:pt x="988" y="10700"/>
                      <a:pt x="972" y="10691"/>
                      <a:pt x="959" y="10678"/>
                    </a:cubicBezTo>
                    <a:lnTo>
                      <a:pt x="959" y="10678"/>
                    </a:lnTo>
                    <a:cubicBezTo>
                      <a:pt x="1111" y="11116"/>
                      <a:pt x="1167" y="11596"/>
                      <a:pt x="1182" y="12072"/>
                    </a:cubicBezTo>
                    <a:cubicBezTo>
                      <a:pt x="1538" y="11573"/>
                      <a:pt x="2539" y="11365"/>
                      <a:pt x="3047" y="11140"/>
                    </a:cubicBezTo>
                    <a:cubicBezTo>
                      <a:pt x="3910" y="10762"/>
                      <a:pt x="4767" y="10375"/>
                      <a:pt x="5620" y="9976"/>
                    </a:cubicBezTo>
                    <a:cubicBezTo>
                      <a:pt x="7418" y="9138"/>
                      <a:pt x="9161" y="8201"/>
                      <a:pt x="10912" y="7269"/>
                    </a:cubicBezTo>
                    <a:cubicBezTo>
                      <a:pt x="10919" y="7265"/>
                      <a:pt x="10927" y="7263"/>
                      <a:pt x="10933" y="7263"/>
                    </a:cubicBezTo>
                    <a:cubicBezTo>
                      <a:pt x="10972" y="7263"/>
                      <a:pt x="10997" y="7319"/>
                      <a:pt x="10957" y="7345"/>
                    </a:cubicBezTo>
                    <a:cubicBezTo>
                      <a:pt x="9391" y="8294"/>
                      <a:pt x="7760" y="9140"/>
                      <a:pt x="6119" y="9952"/>
                    </a:cubicBezTo>
                    <a:cubicBezTo>
                      <a:pt x="5277" y="10368"/>
                      <a:pt x="4425" y="10769"/>
                      <a:pt x="3565" y="11149"/>
                    </a:cubicBezTo>
                    <a:cubicBezTo>
                      <a:pt x="2877" y="11453"/>
                      <a:pt x="1683" y="11703"/>
                      <a:pt x="1201" y="12260"/>
                    </a:cubicBezTo>
                    <a:cubicBezTo>
                      <a:pt x="1196" y="12267"/>
                      <a:pt x="1192" y="12270"/>
                      <a:pt x="1186" y="12274"/>
                    </a:cubicBezTo>
                    <a:cubicBezTo>
                      <a:pt x="1186" y="12435"/>
                      <a:pt x="1184" y="12594"/>
                      <a:pt x="1178" y="12751"/>
                    </a:cubicBezTo>
                    <a:cubicBezTo>
                      <a:pt x="1174" y="12893"/>
                      <a:pt x="1163" y="13036"/>
                      <a:pt x="1147" y="13180"/>
                    </a:cubicBezTo>
                    <a:cubicBezTo>
                      <a:pt x="2507" y="12401"/>
                      <a:pt x="4065" y="11896"/>
                      <a:pt x="5501" y="11269"/>
                    </a:cubicBezTo>
                    <a:cubicBezTo>
                      <a:pt x="6925" y="10647"/>
                      <a:pt x="8344" y="10014"/>
                      <a:pt x="9760" y="9372"/>
                    </a:cubicBezTo>
                    <a:cubicBezTo>
                      <a:pt x="12637" y="8067"/>
                      <a:pt x="15479" y="6683"/>
                      <a:pt x="18352" y="5369"/>
                    </a:cubicBezTo>
                    <a:cubicBezTo>
                      <a:pt x="18361" y="5365"/>
                      <a:pt x="18369" y="5363"/>
                      <a:pt x="18376" y="5363"/>
                    </a:cubicBezTo>
                    <a:cubicBezTo>
                      <a:pt x="18426" y="5363"/>
                      <a:pt x="18459" y="5433"/>
                      <a:pt x="18406" y="5461"/>
                    </a:cubicBezTo>
                    <a:cubicBezTo>
                      <a:pt x="15558" y="6936"/>
                      <a:pt x="12635" y="8267"/>
                      <a:pt x="9715" y="9591"/>
                    </a:cubicBezTo>
                    <a:cubicBezTo>
                      <a:pt x="8253" y="10253"/>
                      <a:pt x="6787" y="10907"/>
                      <a:pt x="5317" y="11549"/>
                    </a:cubicBezTo>
                    <a:cubicBezTo>
                      <a:pt x="3954" y="12144"/>
                      <a:pt x="2574" y="12892"/>
                      <a:pt x="1138" y="13293"/>
                    </a:cubicBezTo>
                    <a:cubicBezTo>
                      <a:pt x="1135" y="13293"/>
                      <a:pt x="1133" y="13292"/>
                      <a:pt x="1132" y="13292"/>
                    </a:cubicBezTo>
                    <a:cubicBezTo>
                      <a:pt x="1021" y="14106"/>
                      <a:pt x="699" y="14911"/>
                      <a:pt x="0" y="15356"/>
                    </a:cubicBezTo>
                    <a:lnTo>
                      <a:pt x="0" y="15548"/>
                    </a:lnTo>
                    <a:cubicBezTo>
                      <a:pt x="840" y="15027"/>
                      <a:pt x="1849" y="14700"/>
                      <a:pt x="2743" y="14317"/>
                    </a:cubicBezTo>
                    <a:cubicBezTo>
                      <a:pt x="3691" y="13910"/>
                      <a:pt x="4639" y="13502"/>
                      <a:pt x="5589" y="13097"/>
                    </a:cubicBezTo>
                    <a:cubicBezTo>
                      <a:pt x="7537" y="12270"/>
                      <a:pt x="9488" y="11446"/>
                      <a:pt x="11438" y="10621"/>
                    </a:cubicBezTo>
                    <a:cubicBezTo>
                      <a:pt x="13176" y="9886"/>
                      <a:pt x="14915" y="9151"/>
                      <a:pt x="16654" y="8417"/>
                    </a:cubicBezTo>
                    <a:cubicBezTo>
                      <a:pt x="17407" y="8087"/>
                      <a:pt x="18160" y="7762"/>
                      <a:pt x="18918" y="7443"/>
                    </a:cubicBezTo>
                    <a:cubicBezTo>
                      <a:pt x="20294" y="6841"/>
                      <a:pt x="21674" y="6237"/>
                      <a:pt x="23084" y="5738"/>
                    </a:cubicBezTo>
                    <a:cubicBezTo>
                      <a:pt x="23099" y="5733"/>
                      <a:pt x="23111" y="5730"/>
                      <a:pt x="23125" y="5727"/>
                    </a:cubicBezTo>
                    <a:cubicBezTo>
                      <a:pt x="23096" y="5522"/>
                      <a:pt x="23216" y="5288"/>
                      <a:pt x="23373" y="5129"/>
                    </a:cubicBezTo>
                    <a:cubicBezTo>
                      <a:pt x="23375" y="5125"/>
                      <a:pt x="23375" y="5123"/>
                      <a:pt x="23376" y="5120"/>
                    </a:cubicBezTo>
                    <a:cubicBezTo>
                      <a:pt x="23794" y="4288"/>
                      <a:pt x="24304" y="3597"/>
                      <a:pt x="24434" y="2644"/>
                    </a:cubicBezTo>
                    <a:cubicBezTo>
                      <a:pt x="24474" y="2341"/>
                      <a:pt x="24474" y="2042"/>
                      <a:pt x="24443" y="1747"/>
                    </a:cubicBezTo>
                    <a:lnTo>
                      <a:pt x="24443" y="1747"/>
                    </a:lnTo>
                    <a:cubicBezTo>
                      <a:pt x="23096" y="2621"/>
                      <a:pt x="21509" y="3228"/>
                      <a:pt x="20064" y="3929"/>
                    </a:cubicBezTo>
                    <a:cubicBezTo>
                      <a:pt x="18682" y="4598"/>
                      <a:pt x="17299" y="5269"/>
                      <a:pt x="15917" y="5938"/>
                    </a:cubicBezTo>
                    <a:cubicBezTo>
                      <a:pt x="13061" y="7323"/>
                      <a:pt x="10221" y="8752"/>
                      <a:pt x="7328" y="10060"/>
                    </a:cubicBezTo>
                    <a:cubicBezTo>
                      <a:pt x="7320" y="10064"/>
                      <a:pt x="7313" y="10065"/>
                      <a:pt x="7305" y="10065"/>
                    </a:cubicBezTo>
                    <a:cubicBezTo>
                      <a:pt x="7258" y="10065"/>
                      <a:pt x="7227" y="9999"/>
                      <a:pt x="7278" y="9973"/>
                    </a:cubicBezTo>
                    <a:cubicBezTo>
                      <a:pt x="10138" y="8489"/>
                      <a:pt x="13065" y="7124"/>
                      <a:pt x="15965" y="5716"/>
                    </a:cubicBezTo>
                    <a:cubicBezTo>
                      <a:pt x="17393" y="5024"/>
                      <a:pt x="18820" y="4330"/>
                      <a:pt x="20250" y="3638"/>
                    </a:cubicBezTo>
                    <a:cubicBezTo>
                      <a:pt x="21615" y="2977"/>
                      <a:pt x="22992" y="2156"/>
                      <a:pt x="24431" y="1670"/>
                    </a:cubicBezTo>
                    <a:cubicBezTo>
                      <a:pt x="24431" y="1670"/>
                      <a:pt x="24432" y="1670"/>
                      <a:pt x="24432" y="1670"/>
                    </a:cubicBezTo>
                    <a:cubicBezTo>
                      <a:pt x="24433" y="1670"/>
                      <a:pt x="24434" y="1670"/>
                      <a:pt x="24435" y="1670"/>
                    </a:cubicBezTo>
                    <a:cubicBezTo>
                      <a:pt x="24417" y="1528"/>
                      <a:pt x="24394" y="1388"/>
                      <a:pt x="24359" y="1248"/>
                    </a:cubicBezTo>
                    <a:cubicBezTo>
                      <a:pt x="22482" y="2486"/>
                      <a:pt x="20266" y="3378"/>
                      <a:pt x="18229" y="4324"/>
                    </a:cubicBezTo>
                    <a:cubicBezTo>
                      <a:pt x="16243" y="5246"/>
                      <a:pt x="14233" y="6163"/>
                      <a:pt x="12164" y="6893"/>
                    </a:cubicBezTo>
                    <a:cubicBezTo>
                      <a:pt x="12159" y="6895"/>
                      <a:pt x="12155" y="6895"/>
                      <a:pt x="12150" y="6895"/>
                    </a:cubicBezTo>
                    <a:cubicBezTo>
                      <a:pt x="12107" y="6895"/>
                      <a:pt x="12082" y="6826"/>
                      <a:pt x="12128" y="6805"/>
                    </a:cubicBezTo>
                    <a:cubicBezTo>
                      <a:pt x="14209" y="5857"/>
                      <a:pt x="16329" y="4998"/>
                      <a:pt x="18405" y="4034"/>
                    </a:cubicBezTo>
                    <a:cubicBezTo>
                      <a:pt x="20386" y="3113"/>
                      <a:pt x="22301" y="1956"/>
                      <a:pt x="24317" y="1127"/>
                    </a:cubicBezTo>
                    <a:cubicBezTo>
                      <a:pt x="24320" y="1125"/>
                      <a:pt x="24323" y="1125"/>
                      <a:pt x="24325" y="1125"/>
                    </a:cubicBezTo>
                    <a:cubicBezTo>
                      <a:pt x="24300" y="1035"/>
                      <a:pt x="24271" y="945"/>
                      <a:pt x="24239" y="858"/>
                    </a:cubicBezTo>
                    <a:lnTo>
                      <a:pt x="24237" y="858"/>
                    </a:lnTo>
                    <a:cubicBezTo>
                      <a:pt x="24237" y="858"/>
                      <a:pt x="24236" y="858"/>
                      <a:pt x="24236" y="858"/>
                    </a:cubicBezTo>
                    <a:cubicBezTo>
                      <a:pt x="24212" y="858"/>
                      <a:pt x="24208" y="826"/>
                      <a:pt x="24223" y="814"/>
                    </a:cubicBezTo>
                    <a:cubicBezTo>
                      <a:pt x="24131" y="578"/>
                      <a:pt x="24016" y="348"/>
                      <a:pt x="23870" y="131"/>
                    </a:cubicBezTo>
                    <a:cubicBezTo>
                      <a:pt x="23764" y="106"/>
                      <a:pt x="23661" y="64"/>
                      <a:pt x="23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4149425" y="812475"/>
                <a:ext cx="27750" cy="98275"/>
              </a:xfrm>
              <a:custGeom>
                <a:avLst/>
                <a:gdLst/>
                <a:ahLst/>
                <a:cxnLst/>
                <a:rect l="l" t="t" r="r" b="b"/>
                <a:pathLst>
                  <a:path w="1110" h="3931" extrusionOk="0">
                    <a:moveTo>
                      <a:pt x="188" y="0"/>
                    </a:moveTo>
                    <a:cubicBezTo>
                      <a:pt x="125" y="14"/>
                      <a:pt x="63" y="26"/>
                      <a:pt x="1" y="30"/>
                    </a:cubicBezTo>
                    <a:cubicBezTo>
                      <a:pt x="770" y="1144"/>
                      <a:pt x="823" y="2678"/>
                      <a:pt x="275" y="3930"/>
                    </a:cubicBezTo>
                    <a:cubicBezTo>
                      <a:pt x="565" y="3492"/>
                      <a:pt x="810" y="3027"/>
                      <a:pt x="918" y="2510"/>
                    </a:cubicBezTo>
                    <a:cubicBezTo>
                      <a:pt x="1110" y="1591"/>
                      <a:pt x="784" y="689"/>
                      <a:pt x="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4164775" y="901450"/>
                <a:ext cx="4600" cy="9075"/>
              </a:xfrm>
              <a:custGeom>
                <a:avLst/>
                <a:gdLst/>
                <a:ahLst/>
                <a:cxnLst/>
                <a:rect l="l" t="t" r="r" b="b"/>
                <a:pathLst>
                  <a:path w="184" h="363" extrusionOk="0">
                    <a:moveTo>
                      <a:pt x="183" y="1"/>
                    </a:moveTo>
                    <a:cubicBezTo>
                      <a:pt x="127" y="122"/>
                      <a:pt x="66" y="243"/>
                      <a:pt x="1" y="363"/>
                    </a:cubicBezTo>
                    <a:cubicBezTo>
                      <a:pt x="41" y="306"/>
                      <a:pt x="83" y="249"/>
                      <a:pt x="127" y="194"/>
                    </a:cubicBezTo>
                    <a:cubicBezTo>
                      <a:pt x="133" y="174"/>
                      <a:pt x="139" y="153"/>
                      <a:pt x="146" y="133"/>
                    </a:cubicBezTo>
                    <a:cubicBezTo>
                      <a:pt x="148" y="122"/>
                      <a:pt x="150" y="111"/>
                      <a:pt x="152" y="101"/>
                    </a:cubicBezTo>
                    <a:cubicBezTo>
                      <a:pt x="163" y="67"/>
                      <a:pt x="173" y="33"/>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0" name="Google Shape;2890;p52"/>
            <p:cNvSpPr/>
            <p:nvPr/>
          </p:nvSpPr>
          <p:spPr>
            <a:xfrm>
              <a:off x="4159950" y="809025"/>
              <a:ext cx="5050" cy="6875"/>
            </a:xfrm>
            <a:custGeom>
              <a:avLst/>
              <a:gdLst/>
              <a:ahLst/>
              <a:cxnLst/>
              <a:rect l="l" t="t" r="r" b="b"/>
              <a:pathLst>
                <a:path w="202" h="275" extrusionOk="0">
                  <a:moveTo>
                    <a:pt x="106" y="0"/>
                  </a:moveTo>
                  <a:cubicBezTo>
                    <a:pt x="71" y="21"/>
                    <a:pt x="36" y="41"/>
                    <a:pt x="0" y="57"/>
                  </a:cubicBezTo>
                  <a:cubicBezTo>
                    <a:pt x="73" y="127"/>
                    <a:pt x="140" y="200"/>
                    <a:pt x="202" y="275"/>
                  </a:cubicBezTo>
                  <a:cubicBezTo>
                    <a:pt x="168" y="186"/>
                    <a:pt x="136" y="94"/>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3545100" y="373850"/>
              <a:ext cx="662100" cy="849350"/>
            </a:xfrm>
            <a:custGeom>
              <a:avLst/>
              <a:gdLst/>
              <a:ahLst/>
              <a:cxnLst/>
              <a:rect l="l" t="t" r="r" b="b"/>
              <a:pathLst>
                <a:path w="26484" h="33974" extrusionOk="0">
                  <a:moveTo>
                    <a:pt x="24700" y="17407"/>
                  </a:moveTo>
                  <a:cubicBezTo>
                    <a:pt x="24730" y="17501"/>
                    <a:pt x="24762" y="17593"/>
                    <a:pt x="24796" y="17682"/>
                  </a:cubicBezTo>
                  <a:cubicBezTo>
                    <a:pt x="24734" y="17607"/>
                    <a:pt x="24667" y="17534"/>
                    <a:pt x="24594" y="17464"/>
                  </a:cubicBezTo>
                  <a:cubicBezTo>
                    <a:pt x="24630" y="17448"/>
                    <a:pt x="24665" y="17428"/>
                    <a:pt x="24700" y="17407"/>
                  </a:cubicBezTo>
                  <a:close/>
                  <a:moveTo>
                    <a:pt x="25241" y="17061"/>
                  </a:moveTo>
                  <a:lnTo>
                    <a:pt x="25241" y="17061"/>
                  </a:lnTo>
                  <a:cubicBezTo>
                    <a:pt x="25503" y="17226"/>
                    <a:pt x="25690" y="17474"/>
                    <a:pt x="25817" y="17766"/>
                  </a:cubicBezTo>
                  <a:cubicBezTo>
                    <a:pt x="25801" y="17739"/>
                    <a:pt x="25783" y="17712"/>
                    <a:pt x="25766" y="17685"/>
                  </a:cubicBezTo>
                  <a:cubicBezTo>
                    <a:pt x="25753" y="17659"/>
                    <a:pt x="25743" y="17633"/>
                    <a:pt x="25730" y="17607"/>
                  </a:cubicBezTo>
                  <a:cubicBezTo>
                    <a:pt x="25707" y="17559"/>
                    <a:pt x="25675" y="17525"/>
                    <a:pt x="25637" y="17502"/>
                  </a:cubicBezTo>
                  <a:cubicBezTo>
                    <a:pt x="25521" y="17346"/>
                    <a:pt x="25388" y="17200"/>
                    <a:pt x="25241" y="17061"/>
                  </a:cubicBezTo>
                  <a:close/>
                  <a:moveTo>
                    <a:pt x="25314" y="18646"/>
                  </a:moveTo>
                  <a:cubicBezTo>
                    <a:pt x="25334" y="18673"/>
                    <a:pt x="25353" y="18701"/>
                    <a:pt x="25373" y="18729"/>
                  </a:cubicBezTo>
                  <a:cubicBezTo>
                    <a:pt x="25383" y="18787"/>
                    <a:pt x="25390" y="18843"/>
                    <a:pt x="25398" y="18902"/>
                  </a:cubicBezTo>
                  <a:cubicBezTo>
                    <a:pt x="25395" y="18946"/>
                    <a:pt x="25392" y="18991"/>
                    <a:pt x="25390" y="19035"/>
                  </a:cubicBezTo>
                  <a:cubicBezTo>
                    <a:pt x="25375" y="18904"/>
                    <a:pt x="25350" y="18775"/>
                    <a:pt x="25314" y="18646"/>
                  </a:cubicBezTo>
                  <a:close/>
                  <a:moveTo>
                    <a:pt x="24970" y="21105"/>
                  </a:moveTo>
                  <a:lnTo>
                    <a:pt x="24970" y="21105"/>
                  </a:lnTo>
                  <a:cubicBezTo>
                    <a:pt x="24961" y="21137"/>
                    <a:pt x="24950" y="21171"/>
                    <a:pt x="24939" y="21205"/>
                  </a:cubicBezTo>
                  <a:cubicBezTo>
                    <a:pt x="24937" y="21215"/>
                    <a:pt x="24935" y="21226"/>
                    <a:pt x="24933" y="21237"/>
                  </a:cubicBezTo>
                  <a:cubicBezTo>
                    <a:pt x="24926" y="21257"/>
                    <a:pt x="24920" y="21278"/>
                    <a:pt x="24914" y="21298"/>
                  </a:cubicBezTo>
                  <a:cubicBezTo>
                    <a:pt x="24872" y="21353"/>
                    <a:pt x="24830" y="21410"/>
                    <a:pt x="24788" y="21467"/>
                  </a:cubicBezTo>
                  <a:cubicBezTo>
                    <a:pt x="24853" y="21347"/>
                    <a:pt x="24914" y="21226"/>
                    <a:pt x="24970" y="21105"/>
                  </a:cubicBezTo>
                  <a:close/>
                  <a:moveTo>
                    <a:pt x="24361" y="17545"/>
                  </a:moveTo>
                  <a:cubicBezTo>
                    <a:pt x="24957" y="18234"/>
                    <a:pt x="25283" y="19136"/>
                    <a:pt x="25091" y="20055"/>
                  </a:cubicBezTo>
                  <a:cubicBezTo>
                    <a:pt x="24983" y="20573"/>
                    <a:pt x="24738" y="21037"/>
                    <a:pt x="24448" y="21475"/>
                  </a:cubicBezTo>
                  <a:cubicBezTo>
                    <a:pt x="24996" y="20223"/>
                    <a:pt x="24943" y="18689"/>
                    <a:pt x="24174" y="17575"/>
                  </a:cubicBezTo>
                  <a:cubicBezTo>
                    <a:pt x="24236" y="17571"/>
                    <a:pt x="24298" y="17559"/>
                    <a:pt x="24361" y="17545"/>
                  </a:cubicBezTo>
                  <a:close/>
                  <a:moveTo>
                    <a:pt x="0" y="0"/>
                  </a:moveTo>
                  <a:lnTo>
                    <a:pt x="0" y="501"/>
                  </a:lnTo>
                  <a:cubicBezTo>
                    <a:pt x="37" y="524"/>
                    <a:pt x="73" y="547"/>
                    <a:pt x="111" y="570"/>
                  </a:cubicBezTo>
                  <a:cubicBezTo>
                    <a:pt x="1407" y="1364"/>
                    <a:pt x="2706" y="2152"/>
                    <a:pt x="4008" y="2935"/>
                  </a:cubicBezTo>
                  <a:cubicBezTo>
                    <a:pt x="6614" y="4502"/>
                    <a:pt x="9232" y="6048"/>
                    <a:pt x="11865" y="7569"/>
                  </a:cubicBezTo>
                  <a:cubicBezTo>
                    <a:pt x="14498" y="9089"/>
                    <a:pt x="17147" y="10581"/>
                    <a:pt x="19805" y="12058"/>
                  </a:cubicBezTo>
                  <a:cubicBezTo>
                    <a:pt x="21975" y="13264"/>
                    <a:pt x="25068" y="14489"/>
                    <a:pt x="25922" y="17029"/>
                  </a:cubicBezTo>
                  <a:cubicBezTo>
                    <a:pt x="25742" y="16777"/>
                    <a:pt x="25509" y="16610"/>
                    <a:pt x="25212" y="16610"/>
                  </a:cubicBezTo>
                  <a:cubicBezTo>
                    <a:pt x="25168" y="16610"/>
                    <a:pt x="25122" y="16614"/>
                    <a:pt x="25075" y="16622"/>
                  </a:cubicBezTo>
                  <a:cubicBezTo>
                    <a:pt x="25047" y="16602"/>
                    <a:pt x="25014" y="16590"/>
                    <a:pt x="24980" y="16590"/>
                  </a:cubicBezTo>
                  <a:cubicBezTo>
                    <a:pt x="24952" y="16590"/>
                    <a:pt x="24923" y="16598"/>
                    <a:pt x="24895" y="16614"/>
                  </a:cubicBezTo>
                  <a:cubicBezTo>
                    <a:pt x="24781" y="16676"/>
                    <a:pt x="24757" y="16768"/>
                    <a:pt x="24682" y="16866"/>
                  </a:cubicBezTo>
                  <a:cubicBezTo>
                    <a:pt x="24601" y="16973"/>
                    <a:pt x="24488" y="17052"/>
                    <a:pt x="24362" y="17100"/>
                  </a:cubicBezTo>
                  <a:cubicBezTo>
                    <a:pt x="24263" y="17139"/>
                    <a:pt x="24159" y="17156"/>
                    <a:pt x="24055" y="17156"/>
                  </a:cubicBezTo>
                  <a:cubicBezTo>
                    <a:pt x="23897" y="17156"/>
                    <a:pt x="23739" y="17117"/>
                    <a:pt x="23598" y="17050"/>
                  </a:cubicBezTo>
                  <a:cubicBezTo>
                    <a:pt x="23572" y="17038"/>
                    <a:pt x="23547" y="17033"/>
                    <a:pt x="23524" y="17033"/>
                  </a:cubicBezTo>
                  <a:cubicBezTo>
                    <a:pt x="23475" y="17033"/>
                    <a:pt x="23432" y="17057"/>
                    <a:pt x="23406" y="17094"/>
                  </a:cubicBezTo>
                  <a:cubicBezTo>
                    <a:pt x="23303" y="17114"/>
                    <a:pt x="23199" y="17144"/>
                    <a:pt x="23097" y="17181"/>
                  </a:cubicBezTo>
                  <a:cubicBezTo>
                    <a:pt x="23070" y="17163"/>
                    <a:pt x="23037" y="17152"/>
                    <a:pt x="22999" y="17152"/>
                  </a:cubicBezTo>
                  <a:cubicBezTo>
                    <a:pt x="22982" y="17152"/>
                    <a:pt x="22965" y="17154"/>
                    <a:pt x="22946" y="17158"/>
                  </a:cubicBezTo>
                  <a:cubicBezTo>
                    <a:pt x="19128" y="18135"/>
                    <a:pt x="15350" y="19283"/>
                    <a:pt x="11552" y="20331"/>
                  </a:cubicBezTo>
                  <a:cubicBezTo>
                    <a:pt x="9702" y="20842"/>
                    <a:pt x="7854" y="21364"/>
                    <a:pt x="6007" y="21882"/>
                  </a:cubicBezTo>
                  <a:cubicBezTo>
                    <a:pt x="4136" y="22407"/>
                    <a:pt x="2209" y="22846"/>
                    <a:pt x="372" y="23487"/>
                  </a:cubicBezTo>
                  <a:cubicBezTo>
                    <a:pt x="363" y="23476"/>
                    <a:pt x="352" y="23466"/>
                    <a:pt x="340" y="23456"/>
                  </a:cubicBezTo>
                  <a:cubicBezTo>
                    <a:pt x="229" y="23378"/>
                    <a:pt x="114" y="23305"/>
                    <a:pt x="0" y="23229"/>
                  </a:cubicBezTo>
                  <a:lnTo>
                    <a:pt x="0" y="23687"/>
                  </a:lnTo>
                  <a:cubicBezTo>
                    <a:pt x="17" y="23694"/>
                    <a:pt x="31" y="23701"/>
                    <a:pt x="46" y="23708"/>
                  </a:cubicBezTo>
                  <a:cubicBezTo>
                    <a:pt x="35" y="23807"/>
                    <a:pt x="104" y="23912"/>
                    <a:pt x="225" y="23912"/>
                  </a:cubicBezTo>
                  <a:cubicBezTo>
                    <a:pt x="239" y="23912"/>
                    <a:pt x="254" y="23911"/>
                    <a:pt x="269" y="23908"/>
                  </a:cubicBezTo>
                  <a:cubicBezTo>
                    <a:pt x="2191" y="23513"/>
                    <a:pt x="4083" y="22875"/>
                    <a:pt x="5972" y="22345"/>
                  </a:cubicBezTo>
                  <a:cubicBezTo>
                    <a:pt x="7871" y="21813"/>
                    <a:pt x="9769" y="21284"/>
                    <a:pt x="11665" y="20743"/>
                  </a:cubicBezTo>
                  <a:cubicBezTo>
                    <a:pt x="14761" y="19863"/>
                    <a:pt x="17878" y="19044"/>
                    <a:pt x="20969" y="18146"/>
                  </a:cubicBezTo>
                  <a:lnTo>
                    <a:pt x="20969" y="18146"/>
                  </a:lnTo>
                  <a:cubicBezTo>
                    <a:pt x="17465" y="19545"/>
                    <a:pt x="14002" y="21045"/>
                    <a:pt x="10532" y="22533"/>
                  </a:cubicBezTo>
                  <a:cubicBezTo>
                    <a:pt x="8691" y="23322"/>
                    <a:pt x="6850" y="24112"/>
                    <a:pt x="5009" y="24900"/>
                  </a:cubicBezTo>
                  <a:cubicBezTo>
                    <a:pt x="4013" y="25326"/>
                    <a:pt x="3017" y="25755"/>
                    <a:pt x="2015" y="26169"/>
                  </a:cubicBezTo>
                  <a:cubicBezTo>
                    <a:pt x="1478" y="26392"/>
                    <a:pt x="698" y="26543"/>
                    <a:pt x="259" y="26960"/>
                  </a:cubicBezTo>
                  <a:cubicBezTo>
                    <a:pt x="249" y="26933"/>
                    <a:pt x="232" y="26909"/>
                    <a:pt x="199" y="26894"/>
                  </a:cubicBezTo>
                  <a:cubicBezTo>
                    <a:pt x="133" y="26861"/>
                    <a:pt x="67" y="26826"/>
                    <a:pt x="0" y="26794"/>
                  </a:cubicBezTo>
                  <a:lnTo>
                    <a:pt x="0" y="27114"/>
                  </a:lnTo>
                  <a:cubicBezTo>
                    <a:pt x="31" y="27126"/>
                    <a:pt x="61" y="27138"/>
                    <a:pt x="92" y="27149"/>
                  </a:cubicBezTo>
                  <a:cubicBezTo>
                    <a:pt x="103" y="27153"/>
                    <a:pt x="114" y="27156"/>
                    <a:pt x="125" y="27156"/>
                  </a:cubicBezTo>
                  <a:cubicBezTo>
                    <a:pt x="127" y="27175"/>
                    <a:pt x="134" y="27193"/>
                    <a:pt x="148" y="27210"/>
                  </a:cubicBezTo>
                  <a:cubicBezTo>
                    <a:pt x="822" y="28072"/>
                    <a:pt x="1039" y="29486"/>
                    <a:pt x="763" y="30699"/>
                  </a:cubicBezTo>
                  <a:cubicBezTo>
                    <a:pt x="510" y="30529"/>
                    <a:pt x="255" y="30362"/>
                    <a:pt x="0" y="30195"/>
                  </a:cubicBezTo>
                  <a:lnTo>
                    <a:pt x="0" y="30511"/>
                  </a:lnTo>
                  <a:cubicBezTo>
                    <a:pt x="234" y="30652"/>
                    <a:pt x="467" y="30794"/>
                    <a:pt x="702" y="30932"/>
                  </a:cubicBezTo>
                  <a:cubicBezTo>
                    <a:pt x="559" y="31432"/>
                    <a:pt x="325" y="31886"/>
                    <a:pt x="0" y="32239"/>
                  </a:cubicBezTo>
                  <a:lnTo>
                    <a:pt x="0" y="32776"/>
                  </a:lnTo>
                  <a:cubicBezTo>
                    <a:pt x="699" y="32331"/>
                    <a:pt x="1021" y="31528"/>
                    <a:pt x="1132" y="30714"/>
                  </a:cubicBezTo>
                  <a:cubicBezTo>
                    <a:pt x="1133" y="30714"/>
                    <a:pt x="1134" y="30715"/>
                    <a:pt x="1135" y="30715"/>
                  </a:cubicBezTo>
                  <a:cubicBezTo>
                    <a:pt x="1136" y="30715"/>
                    <a:pt x="1137" y="30714"/>
                    <a:pt x="1138" y="30714"/>
                  </a:cubicBezTo>
                  <a:cubicBezTo>
                    <a:pt x="2574" y="30312"/>
                    <a:pt x="3954" y="29566"/>
                    <a:pt x="5317" y="28970"/>
                  </a:cubicBezTo>
                  <a:cubicBezTo>
                    <a:pt x="6787" y="28327"/>
                    <a:pt x="8253" y="27675"/>
                    <a:pt x="9715" y="27013"/>
                  </a:cubicBezTo>
                  <a:cubicBezTo>
                    <a:pt x="12635" y="25689"/>
                    <a:pt x="15558" y="24358"/>
                    <a:pt x="18406" y="22883"/>
                  </a:cubicBezTo>
                  <a:cubicBezTo>
                    <a:pt x="18459" y="22855"/>
                    <a:pt x="18426" y="22785"/>
                    <a:pt x="18376" y="22785"/>
                  </a:cubicBezTo>
                  <a:cubicBezTo>
                    <a:pt x="18369" y="22785"/>
                    <a:pt x="18361" y="22787"/>
                    <a:pt x="18352" y="22791"/>
                  </a:cubicBezTo>
                  <a:cubicBezTo>
                    <a:pt x="15479" y="24104"/>
                    <a:pt x="12637" y="25487"/>
                    <a:pt x="9760" y="26794"/>
                  </a:cubicBezTo>
                  <a:cubicBezTo>
                    <a:pt x="8344" y="27436"/>
                    <a:pt x="6925" y="28069"/>
                    <a:pt x="5501" y="28691"/>
                  </a:cubicBezTo>
                  <a:cubicBezTo>
                    <a:pt x="4067" y="29318"/>
                    <a:pt x="2507" y="29823"/>
                    <a:pt x="1147" y="30602"/>
                  </a:cubicBezTo>
                  <a:cubicBezTo>
                    <a:pt x="1163" y="30457"/>
                    <a:pt x="1174" y="30315"/>
                    <a:pt x="1178" y="30173"/>
                  </a:cubicBezTo>
                  <a:cubicBezTo>
                    <a:pt x="1184" y="30016"/>
                    <a:pt x="1186" y="29857"/>
                    <a:pt x="1186" y="29694"/>
                  </a:cubicBezTo>
                  <a:cubicBezTo>
                    <a:pt x="1192" y="29692"/>
                    <a:pt x="1196" y="29688"/>
                    <a:pt x="1201" y="29682"/>
                  </a:cubicBezTo>
                  <a:cubicBezTo>
                    <a:pt x="1683" y="29125"/>
                    <a:pt x="2877" y="28873"/>
                    <a:pt x="3565" y="28571"/>
                  </a:cubicBezTo>
                  <a:cubicBezTo>
                    <a:pt x="4425" y="28189"/>
                    <a:pt x="5277" y="27790"/>
                    <a:pt x="6119" y="27374"/>
                  </a:cubicBezTo>
                  <a:cubicBezTo>
                    <a:pt x="7760" y="26562"/>
                    <a:pt x="9391" y="25716"/>
                    <a:pt x="10957" y="24767"/>
                  </a:cubicBezTo>
                  <a:cubicBezTo>
                    <a:pt x="10997" y="24741"/>
                    <a:pt x="10973" y="24685"/>
                    <a:pt x="10934" y="24685"/>
                  </a:cubicBezTo>
                  <a:cubicBezTo>
                    <a:pt x="10927" y="24685"/>
                    <a:pt x="10920" y="24687"/>
                    <a:pt x="10912" y="24691"/>
                  </a:cubicBezTo>
                  <a:cubicBezTo>
                    <a:pt x="9161" y="25623"/>
                    <a:pt x="7418" y="26560"/>
                    <a:pt x="5620" y="27398"/>
                  </a:cubicBezTo>
                  <a:cubicBezTo>
                    <a:pt x="4767" y="27797"/>
                    <a:pt x="3910" y="28184"/>
                    <a:pt x="3047" y="28562"/>
                  </a:cubicBezTo>
                  <a:cubicBezTo>
                    <a:pt x="2539" y="28787"/>
                    <a:pt x="1538" y="28994"/>
                    <a:pt x="1182" y="29494"/>
                  </a:cubicBezTo>
                  <a:cubicBezTo>
                    <a:pt x="1167" y="29018"/>
                    <a:pt x="1111" y="28538"/>
                    <a:pt x="959" y="28100"/>
                  </a:cubicBezTo>
                  <a:lnTo>
                    <a:pt x="959" y="28100"/>
                  </a:lnTo>
                  <a:cubicBezTo>
                    <a:pt x="972" y="28113"/>
                    <a:pt x="988" y="28122"/>
                    <a:pt x="1007" y="28122"/>
                  </a:cubicBezTo>
                  <a:cubicBezTo>
                    <a:pt x="1015" y="28122"/>
                    <a:pt x="1024" y="28120"/>
                    <a:pt x="1033" y="28116"/>
                  </a:cubicBezTo>
                  <a:cubicBezTo>
                    <a:pt x="2841" y="27401"/>
                    <a:pt x="4582" y="26491"/>
                    <a:pt x="6355" y="25690"/>
                  </a:cubicBezTo>
                  <a:cubicBezTo>
                    <a:pt x="8279" y="24821"/>
                    <a:pt x="10209" y="23962"/>
                    <a:pt x="12128" y="23080"/>
                  </a:cubicBezTo>
                  <a:cubicBezTo>
                    <a:pt x="15922" y="21334"/>
                    <a:pt x="19809" y="19740"/>
                    <a:pt x="23534" y="17847"/>
                  </a:cubicBezTo>
                  <a:cubicBezTo>
                    <a:pt x="23567" y="17831"/>
                    <a:pt x="23550" y="17777"/>
                    <a:pt x="23516" y="17777"/>
                  </a:cubicBezTo>
                  <a:cubicBezTo>
                    <a:pt x="23513" y="17777"/>
                    <a:pt x="23509" y="17778"/>
                    <a:pt x="23505" y="17779"/>
                  </a:cubicBezTo>
                  <a:cubicBezTo>
                    <a:pt x="19718" y="19305"/>
                    <a:pt x="16051" y="21141"/>
                    <a:pt x="12325" y="22807"/>
                  </a:cubicBezTo>
                  <a:cubicBezTo>
                    <a:pt x="10443" y="23648"/>
                    <a:pt x="8572" y="24515"/>
                    <a:pt x="6697" y="25371"/>
                  </a:cubicBezTo>
                  <a:cubicBezTo>
                    <a:pt x="4797" y="26239"/>
                    <a:pt x="2827" y="27006"/>
                    <a:pt x="970" y="27963"/>
                  </a:cubicBezTo>
                  <a:cubicBezTo>
                    <a:pt x="944" y="27976"/>
                    <a:pt x="933" y="27999"/>
                    <a:pt x="931" y="28022"/>
                  </a:cubicBezTo>
                  <a:cubicBezTo>
                    <a:pt x="809" y="27697"/>
                    <a:pt x="632" y="27395"/>
                    <a:pt x="376" y="27137"/>
                  </a:cubicBezTo>
                  <a:cubicBezTo>
                    <a:pt x="998" y="27130"/>
                    <a:pt x="1706" y="26690"/>
                    <a:pt x="2250" y="26465"/>
                  </a:cubicBezTo>
                  <a:cubicBezTo>
                    <a:pt x="3093" y="26118"/>
                    <a:pt x="3929" y="25754"/>
                    <a:pt x="4764" y="25391"/>
                  </a:cubicBezTo>
                  <a:cubicBezTo>
                    <a:pt x="6650" y="24576"/>
                    <a:pt x="8535" y="23762"/>
                    <a:pt x="10420" y="22948"/>
                  </a:cubicBezTo>
                  <a:cubicBezTo>
                    <a:pt x="14189" y="21320"/>
                    <a:pt x="17966" y="19709"/>
                    <a:pt x="21683" y="17974"/>
                  </a:cubicBezTo>
                  <a:cubicBezTo>
                    <a:pt x="21702" y="17966"/>
                    <a:pt x="21709" y="17948"/>
                    <a:pt x="21709" y="17931"/>
                  </a:cubicBezTo>
                  <a:cubicBezTo>
                    <a:pt x="22155" y="17798"/>
                    <a:pt x="22603" y="17664"/>
                    <a:pt x="23047" y="17528"/>
                  </a:cubicBezTo>
                  <a:cubicBezTo>
                    <a:pt x="23066" y="17522"/>
                    <a:pt x="23083" y="17514"/>
                    <a:pt x="23097" y="17505"/>
                  </a:cubicBezTo>
                  <a:cubicBezTo>
                    <a:pt x="23148" y="17499"/>
                    <a:pt x="23198" y="17493"/>
                    <a:pt x="23249" y="17488"/>
                  </a:cubicBezTo>
                  <a:cubicBezTo>
                    <a:pt x="23357" y="17479"/>
                    <a:pt x="23467" y="17457"/>
                    <a:pt x="23572" y="17422"/>
                  </a:cubicBezTo>
                  <a:cubicBezTo>
                    <a:pt x="23661" y="17486"/>
                    <a:pt x="23764" y="17528"/>
                    <a:pt x="23870" y="17552"/>
                  </a:cubicBezTo>
                  <a:cubicBezTo>
                    <a:pt x="24016" y="17770"/>
                    <a:pt x="24131" y="17998"/>
                    <a:pt x="24223" y="18235"/>
                  </a:cubicBezTo>
                  <a:cubicBezTo>
                    <a:pt x="24208" y="18248"/>
                    <a:pt x="24212" y="18280"/>
                    <a:pt x="24237" y="18280"/>
                  </a:cubicBezTo>
                  <a:lnTo>
                    <a:pt x="24239" y="18280"/>
                  </a:lnTo>
                  <a:cubicBezTo>
                    <a:pt x="24271" y="18367"/>
                    <a:pt x="24300" y="18457"/>
                    <a:pt x="24325" y="18546"/>
                  </a:cubicBezTo>
                  <a:cubicBezTo>
                    <a:pt x="24323" y="18547"/>
                    <a:pt x="24320" y="18547"/>
                    <a:pt x="24317" y="18549"/>
                  </a:cubicBezTo>
                  <a:cubicBezTo>
                    <a:pt x="22301" y="19378"/>
                    <a:pt x="20386" y="20535"/>
                    <a:pt x="18405" y="21456"/>
                  </a:cubicBezTo>
                  <a:cubicBezTo>
                    <a:pt x="16329" y="22420"/>
                    <a:pt x="14209" y="23279"/>
                    <a:pt x="12128" y="24227"/>
                  </a:cubicBezTo>
                  <a:cubicBezTo>
                    <a:pt x="12082" y="24247"/>
                    <a:pt x="12107" y="24317"/>
                    <a:pt x="12150" y="24317"/>
                  </a:cubicBezTo>
                  <a:cubicBezTo>
                    <a:pt x="12155" y="24317"/>
                    <a:pt x="12159" y="24317"/>
                    <a:pt x="12164" y="24315"/>
                  </a:cubicBezTo>
                  <a:cubicBezTo>
                    <a:pt x="14232" y="23585"/>
                    <a:pt x="16241" y="22668"/>
                    <a:pt x="18229" y="21746"/>
                  </a:cubicBezTo>
                  <a:cubicBezTo>
                    <a:pt x="20266" y="20800"/>
                    <a:pt x="22482" y="19906"/>
                    <a:pt x="24359" y="18670"/>
                  </a:cubicBezTo>
                  <a:cubicBezTo>
                    <a:pt x="24394" y="18810"/>
                    <a:pt x="24417" y="18950"/>
                    <a:pt x="24435" y="19092"/>
                  </a:cubicBezTo>
                  <a:cubicBezTo>
                    <a:pt x="24434" y="19092"/>
                    <a:pt x="24432" y="19091"/>
                    <a:pt x="24431" y="19091"/>
                  </a:cubicBezTo>
                  <a:cubicBezTo>
                    <a:pt x="22992" y="19578"/>
                    <a:pt x="21615" y="20397"/>
                    <a:pt x="20248" y="21060"/>
                  </a:cubicBezTo>
                  <a:cubicBezTo>
                    <a:pt x="18820" y="21752"/>
                    <a:pt x="17393" y="22446"/>
                    <a:pt x="15965" y="23138"/>
                  </a:cubicBezTo>
                  <a:cubicBezTo>
                    <a:pt x="13065" y="24546"/>
                    <a:pt x="10138" y="25911"/>
                    <a:pt x="7277" y="27394"/>
                  </a:cubicBezTo>
                  <a:cubicBezTo>
                    <a:pt x="7227" y="27421"/>
                    <a:pt x="7258" y="27487"/>
                    <a:pt x="7305" y="27487"/>
                  </a:cubicBezTo>
                  <a:cubicBezTo>
                    <a:pt x="7313" y="27487"/>
                    <a:pt x="7320" y="27486"/>
                    <a:pt x="7328" y="27482"/>
                  </a:cubicBezTo>
                  <a:cubicBezTo>
                    <a:pt x="10221" y="26174"/>
                    <a:pt x="13061" y="24745"/>
                    <a:pt x="15917" y="23360"/>
                  </a:cubicBezTo>
                  <a:cubicBezTo>
                    <a:pt x="17299" y="22689"/>
                    <a:pt x="18681" y="22020"/>
                    <a:pt x="20064" y="21349"/>
                  </a:cubicBezTo>
                  <a:cubicBezTo>
                    <a:pt x="21507" y="20650"/>
                    <a:pt x="23096" y="20043"/>
                    <a:pt x="24443" y="19169"/>
                  </a:cubicBezTo>
                  <a:lnTo>
                    <a:pt x="24443" y="19169"/>
                  </a:lnTo>
                  <a:cubicBezTo>
                    <a:pt x="24474" y="19463"/>
                    <a:pt x="24474" y="19763"/>
                    <a:pt x="24434" y="20066"/>
                  </a:cubicBezTo>
                  <a:cubicBezTo>
                    <a:pt x="24304" y="21019"/>
                    <a:pt x="23794" y="21710"/>
                    <a:pt x="23376" y="22541"/>
                  </a:cubicBezTo>
                  <a:cubicBezTo>
                    <a:pt x="23375" y="22545"/>
                    <a:pt x="23375" y="22547"/>
                    <a:pt x="23373" y="22550"/>
                  </a:cubicBezTo>
                  <a:cubicBezTo>
                    <a:pt x="23215" y="22710"/>
                    <a:pt x="23096" y="22944"/>
                    <a:pt x="23125" y="23149"/>
                  </a:cubicBezTo>
                  <a:cubicBezTo>
                    <a:pt x="23111" y="23152"/>
                    <a:pt x="23097" y="23155"/>
                    <a:pt x="23084" y="23159"/>
                  </a:cubicBezTo>
                  <a:cubicBezTo>
                    <a:pt x="21674" y="23659"/>
                    <a:pt x="20294" y="24263"/>
                    <a:pt x="18918" y="24865"/>
                  </a:cubicBezTo>
                  <a:cubicBezTo>
                    <a:pt x="18160" y="25183"/>
                    <a:pt x="17406" y="25509"/>
                    <a:pt x="16654" y="25838"/>
                  </a:cubicBezTo>
                  <a:cubicBezTo>
                    <a:pt x="14915" y="26573"/>
                    <a:pt x="13176" y="27308"/>
                    <a:pt x="11438" y="28043"/>
                  </a:cubicBezTo>
                  <a:cubicBezTo>
                    <a:pt x="9488" y="28868"/>
                    <a:pt x="7537" y="29692"/>
                    <a:pt x="5588" y="30519"/>
                  </a:cubicBezTo>
                  <a:cubicBezTo>
                    <a:pt x="4639" y="30924"/>
                    <a:pt x="3691" y="31332"/>
                    <a:pt x="2743" y="31739"/>
                  </a:cubicBezTo>
                  <a:cubicBezTo>
                    <a:pt x="1849" y="32122"/>
                    <a:pt x="839" y="32449"/>
                    <a:pt x="0" y="32970"/>
                  </a:cubicBezTo>
                  <a:lnTo>
                    <a:pt x="0" y="33973"/>
                  </a:lnTo>
                  <a:cubicBezTo>
                    <a:pt x="30" y="33961"/>
                    <a:pt x="58" y="33950"/>
                    <a:pt x="87" y="33939"/>
                  </a:cubicBezTo>
                  <a:cubicBezTo>
                    <a:pt x="330" y="33842"/>
                    <a:pt x="620" y="33734"/>
                    <a:pt x="763" y="33505"/>
                  </a:cubicBezTo>
                  <a:cubicBezTo>
                    <a:pt x="4046" y="32066"/>
                    <a:pt x="7301" y="30560"/>
                    <a:pt x="10579" y="29107"/>
                  </a:cubicBezTo>
                  <a:cubicBezTo>
                    <a:pt x="10948" y="28951"/>
                    <a:pt x="11319" y="28795"/>
                    <a:pt x="11688" y="28640"/>
                  </a:cubicBezTo>
                  <a:cubicBezTo>
                    <a:pt x="13571" y="27846"/>
                    <a:pt x="15452" y="27051"/>
                    <a:pt x="17333" y="26255"/>
                  </a:cubicBezTo>
                  <a:cubicBezTo>
                    <a:pt x="19325" y="25416"/>
                    <a:pt x="21372" y="24652"/>
                    <a:pt x="23310" y="23693"/>
                  </a:cubicBezTo>
                  <a:cubicBezTo>
                    <a:pt x="23404" y="23647"/>
                    <a:pt x="23446" y="23563"/>
                    <a:pt x="23450" y="23475"/>
                  </a:cubicBezTo>
                  <a:cubicBezTo>
                    <a:pt x="23610" y="23314"/>
                    <a:pt x="23776" y="23174"/>
                    <a:pt x="23986" y="23075"/>
                  </a:cubicBezTo>
                  <a:cubicBezTo>
                    <a:pt x="24104" y="23018"/>
                    <a:pt x="24248" y="22996"/>
                    <a:pt x="24378" y="22954"/>
                  </a:cubicBezTo>
                  <a:cubicBezTo>
                    <a:pt x="24415" y="23026"/>
                    <a:pt x="24495" y="23078"/>
                    <a:pt x="24581" y="23078"/>
                  </a:cubicBezTo>
                  <a:cubicBezTo>
                    <a:pt x="24628" y="23078"/>
                    <a:pt x="24676" y="23063"/>
                    <a:pt x="24720" y="23027"/>
                  </a:cubicBezTo>
                  <a:cubicBezTo>
                    <a:pt x="25621" y="22305"/>
                    <a:pt x="26201" y="21219"/>
                    <a:pt x="26402" y="20082"/>
                  </a:cubicBezTo>
                  <a:cubicBezTo>
                    <a:pt x="26405" y="20073"/>
                    <a:pt x="26409" y="20065"/>
                    <a:pt x="26412" y="20055"/>
                  </a:cubicBezTo>
                  <a:cubicBezTo>
                    <a:pt x="26424" y="20015"/>
                    <a:pt x="26428" y="19978"/>
                    <a:pt x="26425" y="19944"/>
                  </a:cubicBezTo>
                  <a:cubicBezTo>
                    <a:pt x="26462" y="19697"/>
                    <a:pt x="26482" y="19447"/>
                    <a:pt x="26484" y="19199"/>
                  </a:cubicBezTo>
                  <a:cubicBezTo>
                    <a:pt x="26484" y="18892"/>
                    <a:pt x="26435" y="18381"/>
                    <a:pt x="26301" y="17893"/>
                  </a:cubicBezTo>
                  <a:cubicBezTo>
                    <a:pt x="26367" y="17875"/>
                    <a:pt x="26424" y="17827"/>
                    <a:pt x="26415" y="17748"/>
                  </a:cubicBezTo>
                  <a:cubicBezTo>
                    <a:pt x="26169" y="15575"/>
                    <a:pt x="24473" y="14209"/>
                    <a:pt x="22688" y="13180"/>
                  </a:cubicBezTo>
                  <a:cubicBezTo>
                    <a:pt x="20358" y="11837"/>
                    <a:pt x="17982" y="10570"/>
                    <a:pt x="15642" y="9239"/>
                  </a:cubicBezTo>
                  <a:cubicBezTo>
                    <a:pt x="10842" y="6508"/>
                    <a:pt x="6079" y="3711"/>
                    <a:pt x="1362" y="836"/>
                  </a:cubicBezTo>
                  <a:cubicBezTo>
                    <a:pt x="908" y="559"/>
                    <a:pt x="455" y="27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3545100" y="415125"/>
              <a:ext cx="574975" cy="331525"/>
            </a:xfrm>
            <a:custGeom>
              <a:avLst/>
              <a:gdLst/>
              <a:ahLst/>
              <a:cxnLst/>
              <a:rect l="l" t="t" r="r" b="b"/>
              <a:pathLst>
                <a:path w="22999" h="13261" extrusionOk="0">
                  <a:moveTo>
                    <a:pt x="0" y="1"/>
                  </a:moveTo>
                  <a:lnTo>
                    <a:pt x="0" y="286"/>
                  </a:lnTo>
                  <a:cubicBezTo>
                    <a:pt x="749" y="740"/>
                    <a:pt x="1499" y="1193"/>
                    <a:pt x="2250" y="1642"/>
                  </a:cubicBezTo>
                  <a:cubicBezTo>
                    <a:pt x="4501" y="2987"/>
                    <a:pt x="6764" y="4309"/>
                    <a:pt x="9036" y="5617"/>
                  </a:cubicBezTo>
                  <a:cubicBezTo>
                    <a:pt x="13576" y="8229"/>
                    <a:pt x="18121" y="10868"/>
                    <a:pt x="22788" y="13248"/>
                  </a:cubicBezTo>
                  <a:cubicBezTo>
                    <a:pt x="22805" y="13257"/>
                    <a:pt x="22823" y="13261"/>
                    <a:pt x="22839" y="13261"/>
                  </a:cubicBezTo>
                  <a:cubicBezTo>
                    <a:pt x="22936" y="13261"/>
                    <a:pt x="22999" y="13122"/>
                    <a:pt x="22896" y="13064"/>
                  </a:cubicBezTo>
                  <a:cubicBezTo>
                    <a:pt x="18335" y="10481"/>
                    <a:pt x="13706" y="8018"/>
                    <a:pt x="9163" y="5399"/>
                  </a:cubicBezTo>
                  <a:cubicBezTo>
                    <a:pt x="6893" y="4089"/>
                    <a:pt x="4633" y="2761"/>
                    <a:pt x="2380" y="1422"/>
                  </a:cubicBezTo>
                  <a:cubicBezTo>
                    <a:pt x="1585" y="950"/>
                    <a:pt x="793" y="47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3685925" y="829025"/>
              <a:ext cx="461150" cy="205650"/>
            </a:xfrm>
            <a:custGeom>
              <a:avLst/>
              <a:gdLst/>
              <a:ahLst/>
              <a:cxnLst/>
              <a:rect l="l" t="t" r="r" b="b"/>
              <a:pathLst>
                <a:path w="18446" h="8226" extrusionOk="0">
                  <a:moveTo>
                    <a:pt x="18351" y="1"/>
                  </a:moveTo>
                  <a:cubicBezTo>
                    <a:pt x="18344" y="1"/>
                    <a:pt x="18337" y="2"/>
                    <a:pt x="18329" y="5"/>
                  </a:cubicBezTo>
                  <a:cubicBezTo>
                    <a:pt x="16859" y="536"/>
                    <a:pt x="15440" y="1265"/>
                    <a:pt x="14012" y="1900"/>
                  </a:cubicBezTo>
                  <a:cubicBezTo>
                    <a:pt x="12489" y="2576"/>
                    <a:pt x="10969" y="3256"/>
                    <a:pt x="9445" y="3928"/>
                  </a:cubicBezTo>
                  <a:cubicBezTo>
                    <a:pt x="6319" y="5307"/>
                    <a:pt x="3113" y="6578"/>
                    <a:pt x="55" y="8108"/>
                  </a:cubicBezTo>
                  <a:cubicBezTo>
                    <a:pt x="1" y="8136"/>
                    <a:pt x="30" y="8225"/>
                    <a:pt x="84" y="8225"/>
                  </a:cubicBezTo>
                  <a:cubicBezTo>
                    <a:pt x="90" y="8225"/>
                    <a:pt x="97" y="8224"/>
                    <a:pt x="104" y="8222"/>
                  </a:cubicBezTo>
                  <a:cubicBezTo>
                    <a:pt x="3202" y="7019"/>
                    <a:pt x="6217" y="5548"/>
                    <a:pt x="9251" y="4192"/>
                  </a:cubicBezTo>
                  <a:cubicBezTo>
                    <a:pt x="10726" y="3532"/>
                    <a:pt x="12205" y="2885"/>
                    <a:pt x="13683" y="2232"/>
                  </a:cubicBezTo>
                  <a:cubicBezTo>
                    <a:pt x="15244" y="1544"/>
                    <a:pt x="16876" y="934"/>
                    <a:pt x="18384" y="135"/>
                  </a:cubicBezTo>
                  <a:cubicBezTo>
                    <a:pt x="18446" y="102"/>
                    <a:pt x="18414" y="1"/>
                    <a:pt x="18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3690725" y="910475"/>
              <a:ext cx="449625" cy="195250"/>
            </a:xfrm>
            <a:custGeom>
              <a:avLst/>
              <a:gdLst/>
              <a:ahLst/>
              <a:cxnLst/>
              <a:rect l="l" t="t" r="r" b="b"/>
              <a:pathLst>
                <a:path w="17985" h="7810" extrusionOk="0">
                  <a:moveTo>
                    <a:pt x="17865" y="1"/>
                  </a:moveTo>
                  <a:cubicBezTo>
                    <a:pt x="17854" y="1"/>
                    <a:pt x="17843" y="3"/>
                    <a:pt x="17832" y="7"/>
                  </a:cubicBezTo>
                  <a:cubicBezTo>
                    <a:pt x="14902" y="1256"/>
                    <a:pt x="12055" y="2708"/>
                    <a:pt x="9141" y="3993"/>
                  </a:cubicBezTo>
                  <a:cubicBezTo>
                    <a:pt x="6139" y="5315"/>
                    <a:pt x="3102" y="6542"/>
                    <a:pt x="44" y="7728"/>
                  </a:cubicBezTo>
                  <a:cubicBezTo>
                    <a:pt x="0" y="7745"/>
                    <a:pt x="11" y="7810"/>
                    <a:pt x="52" y="7810"/>
                  </a:cubicBezTo>
                  <a:cubicBezTo>
                    <a:pt x="56" y="7810"/>
                    <a:pt x="61" y="7809"/>
                    <a:pt x="66" y="7807"/>
                  </a:cubicBezTo>
                  <a:cubicBezTo>
                    <a:pt x="3090" y="6790"/>
                    <a:pt x="6039" y="5553"/>
                    <a:pt x="8956" y="4264"/>
                  </a:cubicBezTo>
                  <a:cubicBezTo>
                    <a:pt x="11955" y="2940"/>
                    <a:pt x="14991" y="1637"/>
                    <a:pt x="17908" y="137"/>
                  </a:cubicBezTo>
                  <a:cubicBezTo>
                    <a:pt x="17985" y="98"/>
                    <a:pt x="17936" y="1"/>
                    <a:pt x="17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4031700" y="881575"/>
              <a:ext cx="112400" cy="46925"/>
            </a:xfrm>
            <a:custGeom>
              <a:avLst/>
              <a:gdLst/>
              <a:ahLst/>
              <a:cxnLst/>
              <a:rect l="l" t="t" r="r" b="b"/>
              <a:pathLst>
                <a:path w="4496" h="1877" extrusionOk="0">
                  <a:moveTo>
                    <a:pt x="4393" y="0"/>
                  </a:moveTo>
                  <a:cubicBezTo>
                    <a:pt x="4387" y="0"/>
                    <a:pt x="4380" y="1"/>
                    <a:pt x="4373" y="3"/>
                  </a:cubicBezTo>
                  <a:cubicBezTo>
                    <a:pt x="2906" y="410"/>
                    <a:pt x="1444" y="1151"/>
                    <a:pt x="54" y="1768"/>
                  </a:cubicBezTo>
                  <a:cubicBezTo>
                    <a:pt x="0" y="1792"/>
                    <a:pt x="29" y="1877"/>
                    <a:pt x="81" y="1877"/>
                  </a:cubicBezTo>
                  <a:cubicBezTo>
                    <a:pt x="86" y="1877"/>
                    <a:pt x="92" y="1876"/>
                    <a:pt x="99" y="1873"/>
                  </a:cubicBezTo>
                  <a:cubicBezTo>
                    <a:pt x="1532" y="1347"/>
                    <a:pt x="3087" y="866"/>
                    <a:pt x="4429" y="136"/>
                  </a:cubicBezTo>
                  <a:cubicBezTo>
                    <a:pt x="4495" y="100"/>
                    <a:pt x="4460" y="0"/>
                    <a:pt x="4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52"/>
          <p:cNvGrpSpPr/>
          <p:nvPr/>
        </p:nvGrpSpPr>
        <p:grpSpPr>
          <a:xfrm>
            <a:off x="7824290" y="539467"/>
            <a:ext cx="891792" cy="1127479"/>
            <a:chOff x="5696725" y="932150"/>
            <a:chExt cx="460375" cy="582075"/>
          </a:xfrm>
        </p:grpSpPr>
        <p:sp>
          <p:nvSpPr>
            <p:cNvPr id="2897" name="Google Shape;2897;p52"/>
            <p:cNvSpPr/>
            <p:nvPr/>
          </p:nvSpPr>
          <p:spPr>
            <a:xfrm>
              <a:off x="5737075" y="1209225"/>
              <a:ext cx="420025" cy="276175"/>
            </a:xfrm>
            <a:custGeom>
              <a:avLst/>
              <a:gdLst/>
              <a:ahLst/>
              <a:cxnLst/>
              <a:rect l="l" t="t" r="r" b="b"/>
              <a:pathLst>
                <a:path w="16801" h="11047" extrusionOk="0">
                  <a:moveTo>
                    <a:pt x="924" y="1"/>
                  </a:moveTo>
                  <a:cubicBezTo>
                    <a:pt x="1478" y="830"/>
                    <a:pt x="1528" y="1921"/>
                    <a:pt x="1490" y="2900"/>
                  </a:cubicBezTo>
                  <a:cubicBezTo>
                    <a:pt x="1452" y="3841"/>
                    <a:pt x="1235" y="4760"/>
                    <a:pt x="621" y="5426"/>
                  </a:cubicBezTo>
                  <a:cubicBezTo>
                    <a:pt x="3032" y="6006"/>
                    <a:pt x="5415" y="6754"/>
                    <a:pt x="7799" y="7439"/>
                  </a:cubicBezTo>
                  <a:cubicBezTo>
                    <a:pt x="10217" y="8132"/>
                    <a:pt x="12762" y="8675"/>
                    <a:pt x="15112" y="9570"/>
                  </a:cubicBezTo>
                  <a:cubicBezTo>
                    <a:pt x="15192" y="9600"/>
                    <a:pt x="15168" y="9709"/>
                    <a:pt x="15091" y="9709"/>
                  </a:cubicBezTo>
                  <a:cubicBezTo>
                    <a:pt x="15086" y="9709"/>
                    <a:pt x="15080" y="9709"/>
                    <a:pt x="15074" y="9708"/>
                  </a:cubicBezTo>
                  <a:cubicBezTo>
                    <a:pt x="12608" y="9218"/>
                    <a:pt x="10164" y="8324"/>
                    <a:pt x="7747" y="7627"/>
                  </a:cubicBezTo>
                  <a:cubicBezTo>
                    <a:pt x="5348" y="6935"/>
                    <a:pt x="2916" y="6300"/>
                    <a:pt x="550" y="5502"/>
                  </a:cubicBezTo>
                  <a:cubicBezTo>
                    <a:pt x="400" y="5652"/>
                    <a:pt x="230" y="5789"/>
                    <a:pt x="35" y="5908"/>
                  </a:cubicBezTo>
                  <a:cubicBezTo>
                    <a:pt x="23" y="5914"/>
                    <a:pt x="11" y="5917"/>
                    <a:pt x="0" y="5921"/>
                  </a:cubicBezTo>
                  <a:cubicBezTo>
                    <a:pt x="2814" y="6649"/>
                    <a:pt x="5577" y="7632"/>
                    <a:pt x="8356" y="8481"/>
                  </a:cubicBezTo>
                  <a:cubicBezTo>
                    <a:pt x="11169" y="9341"/>
                    <a:pt x="13984" y="10196"/>
                    <a:pt x="16801" y="11046"/>
                  </a:cubicBezTo>
                  <a:lnTo>
                    <a:pt x="16801" y="10218"/>
                  </a:lnTo>
                  <a:cubicBezTo>
                    <a:pt x="16433" y="10096"/>
                    <a:pt x="16065" y="9978"/>
                    <a:pt x="15699" y="9855"/>
                  </a:cubicBezTo>
                  <a:cubicBezTo>
                    <a:pt x="15653" y="9839"/>
                    <a:pt x="15666" y="9773"/>
                    <a:pt x="15708" y="9773"/>
                  </a:cubicBezTo>
                  <a:cubicBezTo>
                    <a:pt x="15712" y="9773"/>
                    <a:pt x="15716" y="9774"/>
                    <a:pt x="15720" y="9775"/>
                  </a:cubicBezTo>
                  <a:cubicBezTo>
                    <a:pt x="16080" y="9883"/>
                    <a:pt x="16441" y="9990"/>
                    <a:pt x="16801" y="10097"/>
                  </a:cubicBezTo>
                  <a:lnTo>
                    <a:pt x="16801" y="8853"/>
                  </a:lnTo>
                  <a:cubicBezTo>
                    <a:pt x="16799" y="8852"/>
                    <a:pt x="16797" y="8852"/>
                    <a:pt x="16795" y="8852"/>
                  </a:cubicBezTo>
                  <a:cubicBezTo>
                    <a:pt x="16793" y="8852"/>
                    <a:pt x="16791" y="8852"/>
                    <a:pt x="16789" y="8852"/>
                  </a:cubicBezTo>
                  <a:cubicBezTo>
                    <a:pt x="14365" y="8189"/>
                    <a:pt x="11972" y="7407"/>
                    <a:pt x="9558" y="6707"/>
                  </a:cubicBezTo>
                  <a:cubicBezTo>
                    <a:pt x="7144" y="6006"/>
                    <a:pt x="4711" y="5361"/>
                    <a:pt x="2306" y="4634"/>
                  </a:cubicBezTo>
                  <a:cubicBezTo>
                    <a:pt x="2257" y="4619"/>
                    <a:pt x="2272" y="4550"/>
                    <a:pt x="2318" y="4550"/>
                  </a:cubicBezTo>
                  <a:cubicBezTo>
                    <a:pt x="2321" y="4550"/>
                    <a:pt x="2325" y="4551"/>
                    <a:pt x="2329" y="4551"/>
                  </a:cubicBezTo>
                  <a:cubicBezTo>
                    <a:pt x="4776" y="5114"/>
                    <a:pt x="7200" y="5812"/>
                    <a:pt x="9614" y="6507"/>
                  </a:cubicBezTo>
                  <a:cubicBezTo>
                    <a:pt x="12017" y="7198"/>
                    <a:pt x="14441" y="7871"/>
                    <a:pt x="16801" y="8703"/>
                  </a:cubicBezTo>
                  <a:lnTo>
                    <a:pt x="16801" y="7622"/>
                  </a:lnTo>
                  <a:cubicBezTo>
                    <a:pt x="14864" y="7049"/>
                    <a:pt x="12937" y="6439"/>
                    <a:pt x="11002" y="5887"/>
                  </a:cubicBezTo>
                  <a:cubicBezTo>
                    <a:pt x="7841" y="4984"/>
                    <a:pt x="4678" y="4092"/>
                    <a:pt x="1511" y="3207"/>
                  </a:cubicBezTo>
                  <a:cubicBezTo>
                    <a:pt x="1454" y="3192"/>
                    <a:pt x="1472" y="3111"/>
                    <a:pt x="1523" y="3111"/>
                  </a:cubicBezTo>
                  <a:cubicBezTo>
                    <a:pt x="1527" y="3111"/>
                    <a:pt x="1531" y="3111"/>
                    <a:pt x="1536" y="3113"/>
                  </a:cubicBezTo>
                  <a:cubicBezTo>
                    <a:pt x="4720" y="3935"/>
                    <a:pt x="7892" y="4793"/>
                    <a:pt x="11055" y="5694"/>
                  </a:cubicBezTo>
                  <a:cubicBezTo>
                    <a:pt x="12960" y="6235"/>
                    <a:pt x="14890" y="6748"/>
                    <a:pt x="16801" y="7309"/>
                  </a:cubicBezTo>
                  <a:lnTo>
                    <a:pt x="16801" y="6501"/>
                  </a:lnTo>
                  <a:cubicBezTo>
                    <a:pt x="15988" y="6258"/>
                    <a:pt x="15176" y="6015"/>
                    <a:pt x="14364" y="5770"/>
                  </a:cubicBezTo>
                  <a:cubicBezTo>
                    <a:pt x="10191" y="4516"/>
                    <a:pt x="6006" y="3267"/>
                    <a:pt x="1888" y="1841"/>
                  </a:cubicBezTo>
                  <a:cubicBezTo>
                    <a:pt x="1821" y="1818"/>
                    <a:pt x="1840" y="1722"/>
                    <a:pt x="1901" y="1722"/>
                  </a:cubicBezTo>
                  <a:cubicBezTo>
                    <a:pt x="1907" y="1722"/>
                    <a:pt x="1913" y="1723"/>
                    <a:pt x="1920" y="1725"/>
                  </a:cubicBezTo>
                  <a:cubicBezTo>
                    <a:pt x="6095" y="2976"/>
                    <a:pt x="10242" y="4320"/>
                    <a:pt x="14420" y="5566"/>
                  </a:cubicBezTo>
                  <a:cubicBezTo>
                    <a:pt x="15212" y="5802"/>
                    <a:pt x="16006" y="6033"/>
                    <a:pt x="16801" y="6265"/>
                  </a:cubicBezTo>
                  <a:lnTo>
                    <a:pt x="16801" y="4835"/>
                  </a:lnTo>
                  <a:cubicBezTo>
                    <a:pt x="15865" y="4550"/>
                    <a:pt x="14931" y="4265"/>
                    <a:pt x="13996" y="3979"/>
                  </a:cubicBezTo>
                  <a:cubicBezTo>
                    <a:pt x="11432" y="3195"/>
                    <a:pt x="8868" y="2411"/>
                    <a:pt x="6304" y="1625"/>
                  </a:cubicBezTo>
                  <a:cubicBezTo>
                    <a:pt x="4521" y="1077"/>
                    <a:pt x="2709" y="572"/>
                    <a:pt x="9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6128400" y="1453550"/>
              <a:ext cx="28700" cy="11125"/>
            </a:xfrm>
            <a:custGeom>
              <a:avLst/>
              <a:gdLst/>
              <a:ahLst/>
              <a:cxnLst/>
              <a:rect l="l" t="t" r="r" b="b"/>
              <a:pathLst>
                <a:path w="1148" h="445" extrusionOk="0">
                  <a:moveTo>
                    <a:pt x="55" y="0"/>
                  </a:moveTo>
                  <a:cubicBezTo>
                    <a:pt x="13" y="0"/>
                    <a:pt x="0" y="66"/>
                    <a:pt x="46" y="82"/>
                  </a:cubicBezTo>
                  <a:cubicBezTo>
                    <a:pt x="412" y="205"/>
                    <a:pt x="780" y="323"/>
                    <a:pt x="1148" y="445"/>
                  </a:cubicBezTo>
                  <a:lnTo>
                    <a:pt x="1148" y="324"/>
                  </a:lnTo>
                  <a:cubicBezTo>
                    <a:pt x="787" y="217"/>
                    <a:pt x="427" y="110"/>
                    <a:pt x="67" y="2"/>
                  </a:cubicBezTo>
                  <a:cubicBezTo>
                    <a:pt x="63" y="1"/>
                    <a:pt x="59" y="0"/>
                    <a:pt x="55"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5696725" y="932150"/>
              <a:ext cx="460375" cy="582075"/>
            </a:xfrm>
            <a:custGeom>
              <a:avLst/>
              <a:gdLst/>
              <a:ahLst/>
              <a:cxnLst/>
              <a:rect l="l" t="t" r="r" b="b"/>
              <a:pathLst>
                <a:path w="18415" h="23283" extrusionOk="0">
                  <a:moveTo>
                    <a:pt x="18414" y="0"/>
                  </a:moveTo>
                  <a:cubicBezTo>
                    <a:pt x="15559" y="1477"/>
                    <a:pt x="12738" y="3015"/>
                    <a:pt x="9940" y="4601"/>
                  </a:cubicBezTo>
                  <a:cubicBezTo>
                    <a:pt x="8407" y="5472"/>
                    <a:pt x="6884" y="6363"/>
                    <a:pt x="5365" y="7260"/>
                  </a:cubicBezTo>
                  <a:lnTo>
                    <a:pt x="5365" y="7258"/>
                  </a:lnTo>
                  <a:cubicBezTo>
                    <a:pt x="4777" y="7604"/>
                    <a:pt x="4192" y="7955"/>
                    <a:pt x="3606" y="8305"/>
                  </a:cubicBezTo>
                  <a:cubicBezTo>
                    <a:pt x="3602" y="8305"/>
                    <a:pt x="3599" y="8305"/>
                    <a:pt x="3595" y="8305"/>
                  </a:cubicBezTo>
                  <a:cubicBezTo>
                    <a:pt x="3574" y="8305"/>
                    <a:pt x="3552" y="8308"/>
                    <a:pt x="3530" y="8318"/>
                  </a:cubicBezTo>
                  <a:cubicBezTo>
                    <a:pt x="2473" y="8858"/>
                    <a:pt x="1479" y="9484"/>
                    <a:pt x="394" y="9983"/>
                  </a:cubicBezTo>
                  <a:cubicBezTo>
                    <a:pt x="339" y="10009"/>
                    <a:pt x="320" y="10060"/>
                    <a:pt x="325" y="10112"/>
                  </a:cubicBezTo>
                  <a:cubicBezTo>
                    <a:pt x="316" y="10109"/>
                    <a:pt x="306" y="10106"/>
                    <a:pt x="298" y="10105"/>
                  </a:cubicBezTo>
                  <a:cubicBezTo>
                    <a:pt x="288" y="10102"/>
                    <a:pt x="278" y="10101"/>
                    <a:pt x="269" y="10101"/>
                  </a:cubicBezTo>
                  <a:cubicBezTo>
                    <a:pt x="165" y="10101"/>
                    <a:pt x="135" y="10257"/>
                    <a:pt x="244" y="10297"/>
                  </a:cubicBezTo>
                  <a:cubicBezTo>
                    <a:pt x="797" y="10502"/>
                    <a:pt x="1356" y="10696"/>
                    <a:pt x="1917" y="10881"/>
                  </a:cubicBezTo>
                  <a:cubicBezTo>
                    <a:pt x="1924" y="10908"/>
                    <a:pt x="1937" y="10935"/>
                    <a:pt x="1959" y="10962"/>
                  </a:cubicBezTo>
                  <a:cubicBezTo>
                    <a:pt x="3047" y="12260"/>
                    <a:pt x="3103" y="15085"/>
                    <a:pt x="1880" y="16405"/>
                  </a:cubicBezTo>
                  <a:cubicBezTo>
                    <a:pt x="1867" y="16400"/>
                    <a:pt x="1854" y="16396"/>
                    <a:pt x="1838" y="16396"/>
                  </a:cubicBezTo>
                  <a:cubicBezTo>
                    <a:pt x="1831" y="16396"/>
                    <a:pt x="1824" y="16397"/>
                    <a:pt x="1816" y="16398"/>
                  </a:cubicBezTo>
                  <a:cubicBezTo>
                    <a:pt x="1207" y="16521"/>
                    <a:pt x="659" y="16759"/>
                    <a:pt x="114" y="17050"/>
                  </a:cubicBezTo>
                  <a:cubicBezTo>
                    <a:pt x="1" y="17110"/>
                    <a:pt x="37" y="17273"/>
                    <a:pt x="148" y="17310"/>
                  </a:cubicBezTo>
                  <a:cubicBezTo>
                    <a:pt x="6238" y="19292"/>
                    <a:pt x="12320" y="21306"/>
                    <a:pt x="18415" y="23283"/>
                  </a:cubicBezTo>
                  <a:lnTo>
                    <a:pt x="18415" y="22129"/>
                  </a:lnTo>
                  <a:cubicBezTo>
                    <a:pt x="15598" y="21279"/>
                    <a:pt x="12783" y="20424"/>
                    <a:pt x="9970" y="19564"/>
                  </a:cubicBezTo>
                  <a:cubicBezTo>
                    <a:pt x="7191" y="18715"/>
                    <a:pt x="4427" y="17732"/>
                    <a:pt x="1614" y="17004"/>
                  </a:cubicBezTo>
                  <a:cubicBezTo>
                    <a:pt x="1626" y="17000"/>
                    <a:pt x="1637" y="16997"/>
                    <a:pt x="1649" y="16991"/>
                  </a:cubicBezTo>
                  <a:cubicBezTo>
                    <a:pt x="1844" y="16872"/>
                    <a:pt x="2014" y="16735"/>
                    <a:pt x="2163" y="16585"/>
                  </a:cubicBezTo>
                  <a:cubicBezTo>
                    <a:pt x="4530" y="17383"/>
                    <a:pt x="6962" y="18018"/>
                    <a:pt x="9360" y="18710"/>
                  </a:cubicBezTo>
                  <a:cubicBezTo>
                    <a:pt x="11778" y="19407"/>
                    <a:pt x="14222" y="20301"/>
                    <a:pt x="16688" y="20791"/>
                  </a:cubicBezTo>
                  <a:cubicBezTo>
                    <a:pt x="16694" y="20792"/>
                    <a:pt x="16700" y="20792"/>
                    <a:pt x="16705" y="20792"/>
                  </a:cubicBezTo>
                  <a:cubicBezTo>
                    <a:pt x="16782" y="20792"/>
                    <a:pt x="16806" y="20683"/>
                    <a:pt x="16726" y="20653"/>
                  </a:cubicBezTo>
                  <a:cubicBezTo>
                    <a:pt x="14376" y="19758"/>
                    <a:pt x="11831" y="19215"/>
                    <a:pt x="9413" y="18522"/>
                  </a:cubicBezTo>
                  <a:cubicBezTo>
                    <a:pt x="7029" y="17837"/>
                    <a:pt x="4646" y="17089"/>
                    <a:pt x="2235" y="16509"/>
                  </a:cubicBezTo>
                  <a:cubicBezTo>
                    <a:pt x="2847" y="15843"/>
                    <a:pt x="3066" y="14924"/>
                    <a:pt x="3104" y="13983"/>
                  </a:cubicBezTo>
                  <a:cubicBezTo>
                    <a:pt x="3142" y="13004"/>
                    <a:pt x="3091" y="11913"/>
                    <a:pt x="2538" y="11084"/>
                  </a:cubicBezTo>
                  <a:lnTo>
                    <a:pt x="2538" y="11084"/>
                  </a:lnTo>
                  <a:cubicBezTo>
                    <a:pt x="4323" y="11655"/>
                    <a:pt x="6135" y="12162"/>
                    <a:pt x="7918" y="12708"/>
                  </a:cubicBezTo>
                  <a:cubicBezTo>
                    <a:pt x="10482" y="13494"/>
                    <a:pt x="13046" y="14278"/>
                    <a:pt x="15610" y="15062"/>
                  </a:cubicBezTo>
                  <a:cubicBezTo>
                    <a:pt x="16545" y="15348"/>
                    <a:pt x="17479" y="15633"/>
                    <a:pt x="18414" y="15918"/>
                  </a:cubicBezTo>
                  <a:lnTo>
                    <a:pt x="18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5793475" y="1322975"/>
              <a:ext cx="363625" cy="107600"/>
            </a:xfrm>
            <a:custGeom>
              <a:avLst/>
              <a:gdLst/>
              <a:ahLst/>
              <a:cxnLst/>
              <a:rect l="l" t="t" r="r" b="b"/>
              <a:pathLst>
                <a:path w="14545" h="4304" extrusionOk="0">
                  <a:moveTo>
                    <a:pt x="61" y="0"/>
                  </a:moveTo>
                  <a:cubicBezTo>
                    <a:pt x="16" y="0"/>
                    <a:pt x="1" y="69"/>
                    <a:pt x="50" y="84"/>
                  </a:cubicBezTo>
                  <a:cubicBezTo>
                    <a:pt x="2455" y="811"/>
                    <a:pt x="4887" y="1456"/>
                    <a:pt x="7302" y="2157"/>
                  </a:cubicBezTo>
                  <a:cubicBezTo>
                    <a:pt x="9715" y="2857"/>
                    <a:pt x="12108" y="3639"/>
                    <a:pt x="14533" y="4302"/>
                  </a:cubicBezTo>
                  <a:cubicBezTo>
                    <a:pt x="14535" y="4302"/>
                    <a:pt x="14537" y="4302"/>
                    <a:pt x="14539" y="4302"/>
                  </a:cubicBezTo>
                  <a:cubicBezTo>
                    <a:pt x="14541" y="4302"/>
                    <a:pt x="14543" y="4302"/>
                    <a:pt x="14545" y="4303"/>
                  </a:cubicBezTo>
                  <a:lnTo>
                    <a:pt x="14545" y="4152"/>
                  </a:lnTo>
                  <a:cubicBezTo>
                    <a:pt x="12185" y="3320"/>
                    <a:pt x="9761" y="2648"/>
                    <a:pt x="7358" y="1955"/>
                  </a:cubicBezTo>
                  <a:cubicBezTo>
                    <a:pt x="4944" y="1262"/>
                    <a:pt x="2520" y="563"/>
                    <a:pt x="71" y="1"/>
                  </a:cubicBezTo>
                  <a:cubicBezTo>
                    <a:pt x="68" y="1"/>
                    <a:pt x="64"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5773425" y="1286975"/>
              <a:ext cx="383675" cy="112825"/>
            </a:xfrm>
            <a:custGeom>
              <a:avLst/>
              <a:gdLst/>
              <a:ahLst/>
              <a:cxnLst/>
              <a:rect l="l" t="t" r="r" b="b"/>
              <a:pathLst>
                <a:path w="15347" h="4513" extrusionOk="0">
                  <a:moveTo>
                    <a:pt x="69" y="1"/>
                  </a:moveTo>
                  <a:cubicBezTo>
                    <a:pt x="18" y="1"/>
                    <a:pt x="0" y="82"/>
                    <a:pt x="57" y="97"/>
                  </a:cubicBezTo>
                  <a:cubicBezTo>
                    <a:pt x="3222" y="980"/>
                    <a:pt x="6387" y="1874"/>
                    <a:pt x="9548" y="2776"/>
                  </a:cubicBezTo>
                  <a:cubicBezTo>
                    <a:pt x="11483" y="3329"/>
                    <a:pt x="13410" y="3939"/>
                    <a:pt x="15347" y="4512"/>
                  </a:cubicBezTo>
                  <a:lnTo>
                    <a:pt x="15347" y="4199"/>
                  </a:lnTo>
                  <a:cubicBezTo>
                    <a:pt x="13436" y="3638"/>
                    <a:pt x="11506" y="3125"/>
                    <a:pt x="9601" y="2584"/>
                  </a:cubicBezTo>
                  <a:cubicBezTo>
                    <a:pt x="6438" y="1683"/>
                    <a:pt x="3266" y="825"/>
                    <a:pt x="82" y="3"/>
                  </a:cubicBezTo>
                  <a:cubicBezTo>
                    <a:pt x="77" y="1"/>
                    <a:pt x="73"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5782600" y="1252275"/>
              <a:ext cx="374475" cy="119500"/>
            </a:xfrm>
            <a:custGeom>
              <a:avLst/>
              <a:gdLst/>
              <a:ahLst/>
              <a:cxnLst/>
              <a:rect l="l" t="t" r="r" b="b"/>
              <a:pathLst>
                <a:path w="14979" h="4780" extrusionOk="0">
                  <a:moveTo>
                    <a:pt x="80" y="0"/>
                  </a:moveTo>
                  <a:cubicBezTo>
                    <a:pt x="19" y="0"/>
                    <a:pt x="0" y="96"/>
                    <a:pt x="67" y="119"/>
                  </a:cubicBezTo>
                  <a:cubicBezTo>
                    <a:pt x="4185" y="1545"/>
                    <a:pt x="8369" y="2794"/>
                    <a:pt x="12542" y="4048"/>
                  </a:cubicBezTo>
                  <a:cubicBezTo>
                    <a:pt x="13355" y="4291"/>
                    <a:pt x="14166" y="4536"/>
                    <a:pt x="14979" y="4779"/>
                  </a:cubicBezTo>
                  <a:lnTo>
                    <a:pt x="14979" y="4543"/>
                  </a:lnTo>
                  <a:cubicBezTo>
                    <a:pt x="14185" y="4311"/>
                    <a:pt x="13391" y="4080"/>
                    <a:pt x="12599" y="3844"/>
                  </a:cubicBezTo>
                  <a:cubicBezTo>
                    <a:pt x="8421" y="2599"/>
                    <a:pt x="4274" y="1254"/>
                    <a:pt x="99" y="3"/>
                  </a:cubicBezTo>
                  <a:cubicBezTo>
                    <a:pt x="92" y="1"/>
                    <a:pt x="8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06"/>
        <p:cNvGrpSpPr/>
        <p:nvPr/>
      </p:nvGrpSpPr>
      <p:grpSpPr>
        <a:xfrm>
          <a:off x="0" y="0"/>
          <a:ext cx="0" cy="0"/>
          <a:chOff x="0" y="0"/>
          <a:chExt cx="0" cy="0"/>
        </a:xfrm>
      </p:grpSpPr>
      <p:sp>
        <p:nvSpPr>
          <p:cNvPr id="2907" name="Google Shape;2907;p53"/>
          <p:cNvSpPr txBox="1">
            <a:spLocks noGrp="1"/>
          </p:cNvSpPr>
          <p:nvPr>
            <p:ph type="subTitle" idx="1"/>
          </p:nvPr>
        </p:nvSpPr>
        <p:spPr>
          <a:xfrm>
            <a:off x="938500" y="3621742"/>
            <a:ext cx="2173200" cy="88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908" name="Google Shape;2908;p53"/>
          <p:cNvSpPr txBox="1">
            <a:spLocks noGrp="1"/>
          </p:cNvSpPr>
          <p:nvPr>
            <p:ph type="subTitle" idx="2"/>
          </p:nvPr>
        </p:nvSpPr>
        <p:spPr>
          <a:xfrm>
            <a:off x="938500" y="3124717"/>
            <a:ext cx="21732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2909" name="Google Shape;2909;p53"/>
          <p:cNvSpPr txBox="1">
            <a:spLocks noGrp="1"/>
          </p:cNvSpPr>
          <p:nvPr>
            <p:ph type="subTitle" idx="4"/>
          </p:nvPr>
        </p:nvSpPr>
        <p:spPr>
          <a:xfrm>
            <a:off x="3485400" y="3621742"/>
            <a:ext cx="2173200" cy="88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910" name="Google Shape;2910;p53"/>
          <p:cNvSpPr txBox="1">
            <a:spLocks noGrp="1"/>
          </p:cNvSpPr>
          <p:nvPr>
            <p:ph type="subTitle" idx="5"/>
          </p:nvPr>
        </p:nvSpPr>
        <p:spPr>
          <a:xfrm>
            <a:off x="3485400" y="3124717"/>
            <a:ext cx="21732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911" name="Google Shape;2911;p53"/>
          <p:cNvSpPr txBox="1">
            <a:spLocks noGrp="1"/>
          </p:cNvSpPr>
          <p:nvPr>
            <p:ph type="subTitle" idx="7"/>
          </p:nvPr>
        </p:nvSpPr>
        <p:spPr>
          <a:xfrm>
            <a:off x="6032300" y="3621742"/>
            <a:ext cx="2173200" cy="88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2912" name="Google Shape;2912;p53"/>
          <p:cNvSpPr txBox="1">
            <a:spLocks noGrp="1"/>
          </p:cNvSpPr>
          <p:nvPr>
            <p:ph type="subTitle" idx="8"/>
          </p:nvPr>
        </p:nvSpPr>
        <p:spPr>
          <a:xfrm>
            <a:off x="6032300" y="3124717"/>
            <a:ext cx="21732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2913" name="Google Shape;2913;p53"/>
          <p:cNvSpPr/>
          <p:nvPr/>
        </p:nvSpPr>
        <p:spPr>
          <a:xfrm>
            <a:off x="1333825" y="1480288"/>
            <a:ext cx="1382829" cy="1382829"/>
          </a:xfrm>
          <a:prstGeom prst="donut">
            <a:avLst>
              <a:gd name="adj" fmla="val 1193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flipH="1">
            <a:off x="1326200" y="1472662"/>
            <a:ext cx="1397802" cy="1397802"/>
          </a:xfrm>
          <a:prstGeom prst="blockArc">
            <a:avLst>
              <a:gd name="adj1" fmla="val 10798115"/>
              <a:gd name="adj2" fmla="val 16256715"/>
              <a:gd name="adj3" fmla="val 1271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3880725" y="1480288"/>
            <a:ext cx="1382829" cy="1382829"/>
          </a:xfrm>
          <a:prstGeom prst="donut">
            <a:avLst>
              <a:gd name="adj" fmla="val 1193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flipH="1">
            <a:off x="3873100" y="1472662"/>
            <a:ext cx="1397802" cy="1397802"/>
          </a:xfrm>
          <a:prstGeom prst="blockArc">
            <a:avLst>
              <a:gd name="adj1" fmla="val 5400645"/>
              <a:gd name="adj2" fmla="val 16256715"/>
              <a:gd name="adj3" fmla="val 12710"/>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6427625" y="1480288"/>
            <a:ext cx="1382829" cy="1382829"/>
          </a:xfrm>
          <a:prstGeom prst="donut">
            <a:avLst>
              <a:gd name="adj" fmla="val 1193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flipH="1">
            <a:off x="6420102" y="1472662"/>
            <a:ext cx="1397700" cy="1397700"/>
          </a:xfrm>
          <a:prstGeom prst="blockArc">
            <a:avLst>
              <a:gd name="adj1" fmla="val 26082"/>
              <a:gd name="adj2" fmla="val 16256715"/>
              <a:gd name="adj3" fmla="val 1271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2920" name="Google Shape;2920;p53"/>
          <p:cNvSpPr txBox="1">
            <a:spLocks noGrp="1"/>
          </p:cNvSpPr>
          <p:nvPr>
            <p:ph type="title" idx="3"/>
          </p:nvPr>
        </p:nvSpPr>
        <p:spPr>
          <a:xfrm>
            <a:off x="4038100" y="1968175"/>
            <a:ext cx="1067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2921" name="Google Shape;2921;p53"/>
          <p:cNvSpPr txBox="1">
            <a:spLocks noGrp="1"/>
          </p:cNvSpPr>
          <p:nvPr>
            <p:ph type="title" idx="6"/>
          </p:nvPr>
        </p:nvSpPr>
        <p:spPr>
          <a:xfrm>
            <a:off x="6582675" y="1968175"/>
            <a:ext cx="1067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2922" name="Google Shape;2922;p53"/>
          <p:cNvSpPr txBox="1">
            <a:spLocks noGrp="1"/>
          </p:cNvSpPr>
          <p:nvPr>
            <p:ph type="title"/>
          </p:nvPr>
        </p:nvSpPr>
        <p:spPr>
          <a:xfrm>
            <a:off x="1491300" y="1968175"/>
            <a:ext cx="1067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12"/>
        <p:cNvGrpSpPr/>
        <p:nvPr/>
      </p:nvGrpSpPr>
      <p:grpSpPr>
        <a:xfrm>
          <a:off x="0" y="0"/>
          <a:ext cx="0" cy="0"/>
          <a:chOff x="0" y="0"/>
          <a:chExt cx="0" cy="0"/>
        </a:xfrm>
      </p:grpSpPr>
      <p:sp>
        <p:nvSpPr>
          <p:cNvPr id="1913" name="Google Shape;1913;p36"/>
          <p:cNvSpPr txBox="1">
            <a:spLocks noGrp="1"/>
          </p:cNvSpPr>
          <p:nvPr>
            <p:ph type="ctrTitle"/>
          </p:nvPr>
        </p:nvSpPr>
        <p:spPr>
          <a:xfrm>
            <a:off x="1401300" y="1568925"/>
            <a:ext cx="6496364" cy="14351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t>Autonomous Electrical Car Overtake dynamic Using Multivariables Model Predictive Control </a:t>
            </a:r>
            <a:endParaRPr sz="2800" dirty="0"/>
          </a:p>
        </p:txBody>
      </p:sp>
      <p:sp>
        <p:nvSpPr>
          <p:cNvPr id="1914" name="Google Shape;1914;p36"/>
          <p:cNvSpPr txBox="1">
            <a:spLocks noGrp="1"/>
          </p:cNvSpPr>
          <p:nvPr>
            <p:ph type="subTitle" idx="1"/>
          </p:nvPr>
        </p:nvSpPr>
        <p:spPr>
          <a:xfrm>
            <a:off x="1441350" y="3555200"/>
            <a:ext cx="6261300" cy="39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Ada saran terkait judul </a:t>
            </a:r>
            <a:endParaRPr dirty="0"/>
          </a:p>
        </p:txBody>
      </p:sp>
      <p:sp>
        <p:nvSpPr>
          <p:cNvPr id="1915" name="Google Shape;1915;p36"/>
          <p:cNvSpPr txBox="1">
            <a:spLocks noGrp="1"/>
          </p:cNvSpPr>
          <p:nvPr>
            <p:ph type="subTitle" idx="1"/>
          </p:nvPr>
        </p:nvSpPr>
        <p:spPr>
          <a:xfrm>
            <a:off x="7107689" y="539500"/>
            <a:ext cx="1323000" cy="395100"/>
          </a:xfrm>
          <a:prstGeom prst="rect">
            <a:avLst/>
          </a:prstGeom>
          <a:solidFill>
            <a:schemeClr val="dk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lt1"/>
                </a:solidFill>
              </a:rPr>
              <a:t>Semster 3</a:t>
            </a:r>
            <a:endParaRPr sz="1700" dirty="0">
              <a:solidFill>
                <a:schemeClr val="lt1"/>
              </a:solidFill>
            </a:endParaRPr>
          </a:p>
        </p:txBody>
      </p:sp>
      <p:grpSp>
        <p:nvGrpSpPr>
          <p:cNvPr id="1916" name="Google Shape;1916;p36"/>
          <p:cNvGrpSpPr/>
          <p:nvPr/>
        </p:nvGrpSpPr>
        <p:grpSpPr>
          <a:xfrm>
            <a:off x="508500" y="400050"/>
            <a:ext cx="1454400" cy="714625"/>
            <a:chOff x="1649300" y="238125"/>
            <a:chExt cx="1454400" cy="714625"/>
          </a:xfrm>
        </p:grpSpPr>
        <p:sp>
          <p:nvSpPr>
            <p:cNvPr id="1917" name="Google Shape;1917;p36"/>
            <p:cNvSpPr/>
            <p:nvPr/>
          </p:nvSpPr>
          <p:spPr>
            <a:xfrm>
              <a:off x="2075650" y="790450"/>
              <a:ext cx="8650" cy="3825"/>
            </a:xfrm>
            <a:custGeom>
              <a:avLst/>
              <a:gdLst/>
              <a:ahLst/>
              <a:cxnLst/>
              <a:rect l="l" t="t" r="r" b="b"/>
              <a:pathLst>
                <a:path w="346" h="153" extrusionOk="0">
                  <a:moveTo>
                    <a:pt x="277" y="1"/>
                  </a:moveTo>
                  <a:cubicBezTo>
                    <a:pt x="185" y="51"/>
                    <a:pt x="93" y="101"/>
                    <a:pt x="1" y="152"/>
                  </a:cubicBezTo>
                  <a:cubicBezTo>
                    <a:pt x="116" y="110"/>
                    <a:pt x="231" y="71"/>
                    <a:pt x="346" y="32"/>
                  </a:cubicBezTo>
                  <a:cubicBezTo>
                    <a:pt x="321" y="24"/>
                    <a:pt x="298" y="13"/>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6"/>
            <p:cNvSpPr/>
            <p:nvPr/>
          </p:nvSpPr>
          <p:spPr>
            <a:xfrm>
              <a:off x="2974725" y="392475"/>
              <a:ext cx="3625" cy="9150"/>
            </a:xfrm>
            <a:custGeom>
              <a:avLst/>
              <a:gdLst/>
              <a:ahLst/>
              <a:cxnLst/>
              <a:rect l="l" t="t" r="r" b="b"/>
              <a:pathLst>
                <a:path w="145" h="366" extrusionOk="0">
                  <a:moveTo>
                    <a:pt x="1" y="1"/>
                  </a:moveTo>
                  <a:lnTo>
                    <a:pt x="89" y="224"/>
                  </a:lnTo>
                  <a:cubicBezTo>
                    <a:pt x="106" y="271"/>
                    <a:pt x="125" y="318"/>
                    <a:pt x="144" y="366"/>
                  </a:cubicBezTo>
                  <a:cubicBezTo>
                    <a:pt x="116" y="258"/>
                    <a:pt x="87" y="149"/>
                    <a:pt x="60" y="40"/>
                  </a:cubicBezTo>
                  <a:cubicBezTo>
                    <a:pt x="40" y="29"/>
                    <a:pt x="18" y="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6"/>
            <p:cNvSpPr/>
            <p:nvPr/>
          </p:nvSpPr>
          <p:spPr>
            <a:xfrm>
              <a:off x="2244350" y="771975"/>
              <a:ext cx="11450" cy="3200"/>
            </a:xfrm>
            <a:custGeom>
              <a:avLst/>
              <a:gdLst/>
              <a:ahLst/>
              <a:cxnLst/>
              <a:rect l="l" t="t" r="r" b="b"/>
              <a:pathLst>
                <a:path w="458" h="128" extrusionOk="0">
                  <a:moveTo>
                    <a:pt x="371" y="0"/>
                  </a:moveTo>
                  <a:cubicBezTo>
                    <a:pt x="247" y="8"/>
                    <a:pt x="124" y="15"/>
                    <a:pt x="1" y="23"/>
                  </a:cubicBezTo>
                  <a:cubicBezTo>
                    <a:pt x="6" y="57"/>
                    <a:pt x="9" y="92"/>
                    <a:pt x="1" y="127"/>
                  </a:cubicBezTo>
                  <a:cubicBezTo>
                    <a:pt x="152" y="85"/>
                    <a:pt x="305" y="43"/>
                    <a:pt x="458" y="3"/>
                  </a:cubicBezTo>
                  <a:cubicBezTo>
                    <a:pt x="429" y="2"/>
                    <a:pt x="400" y="2"/>
                    <a:pt x="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0" name="Google Shape;1920;p36"/>
            <p:cNvGrpSpPr/>
            <p:nvPr/>
          </p:nvGrpSpPr>
          <p:grpSpPr>
            <a:xfrm>
              <a:off x="1649350" y="238125"/>
              <a:ext cx="1372425" cy="665875"/>
              <a:chOff x="1649350" y="238125"/>
              <a:chExt cx="1372425" cy="665875"/>
            </a:xfrm>
          </p:grpSpPr>
          <p:sp>
            <p:nvSpPr>
              <p:cNvPr id="1921" name="Google Shape;1921;p36"/>
              <p:cNvSpPr/>
              <p:nvPr/>
            </p:nvSpPr>
            <p:spPr>
              <a:xfrm>
                <a:off x="2123825" y="238125"/>
                <a:ext cx="765675" cy="517800"/>
              </a:xfrm>
              <a:custGeom>
                <a:avLst/>
                <a:gdLst/>
                <a:ahLst/>
                <a:cxnLst/>
                <a:rect l="l" t="t" r="r" b="b"/>
                <a:pathLst>
                  <a:path w="30627" h="20712" extrusionOk="0">
                    <a:moveTo>
                      <a:pt x="24485" y="0"/>
                    </a:moveTo>
                    <a:cubicBezTo>
                      <a:pt x="25133" y="1793"/>
                      <a:pt x="25765" y="3592"/>
                      <a:pt x="26353" y="5402"/>
                    </a:cubicBezTo>
                    <a:cubicBezTo>
                      <a:pt x="26399" y="5543"/>
                      <a:pt x="26292" y="5627"/>
                      <a:pt x="26180" y="5627"/>
                    </a:cubicBezTo>
                    <a:cubicBezTo>
                      <a:pt x="26164" y="5627"/>
                      <a:pt x="26147" y="5625"/>
                      <a:pt x="26131" y="5622"/>
                    </a:cubicBezTo>
                    <a:cubicBezTo>
                      <a:pt x="26101" y="5671"/>
                      <a:pt x="26042" y="5704"/>
                      <a:pt x="25984" y="5704"/>
                    </a:cubicBezTo>
                    <a:cubicBezTo>
                      <a:pt x="25958" y="5704"/>
                      <a:pt x="25933" y="5698"/>
                      <a:pt x="25911" y="5684"/>
                    </a:cubicBezTo>
                    <a:cubicBezTo>
                      <a:pt x="25872" y="5659"/>
                      <a:pt x="25832" y="5634"/>
                      <a:pt x="25793" y="5608"/>
                    </a:cubicBezTo>
                    <a:cubicBezTo>
                      <a:pt x="25762" y="5608"/>
                      <a:pt x="25730" y="5609"/>
                      <a:pt x="25698" y="5612"/>
                    </a:cubicBezTo>
                    <a:cubicBezTo>
                      <a:pt x="25681" y="5613"/>
                      <a:pt x="25665" y="5614"/>
                      <a:pt x="25648" y="5614"/>
                    </a:cubicBezTo>
                    <a:cubicBezTo>
                      <a:pt x="25600" y="5614"/>
                      <a:pt x="25555" y="5608"/>
                      <a:pt x="25509" y="5590"/>
                    </a:cubicBezTo>
                    <a:cubicBezTo>
                      <a:pt x="25500" y="5592"/>
                      <a:pt x="25492" y="5594"/>
                      <a:pt x="25481" y="5594"/>
                    </a:cubicBezTo>
                    <a:cubicBezTo>
                      <a:pt x="19435" y="5878"/>
                      <a:pt x="13317" y="7261"/>
                      <a:pt x="8227" y="10666"/>
                    </a:cubicBezTo>
                    <a:cubicBezTo>
                      <a:pt x="5939" y="12195"/>
                      <a:pt x="3885" y="14113"/>
                      <a:pt x="2298" y="16367"/>
                    </a:cubicBezTo>
                    <a:cubicBezTo>
                      <a:pt x="1509" y="17485"/>
                      <a:pt x="827" y="18689"/>
                      <a:pt x="296" y="19952"/>
                    </a:cubicBezTo>
                    <a:cubicBezTo>
                      <a:pt x="212" y="20152"/>
                      <a:pt x="159" y="20504"/>
                      <a:pt x="1" y="20712"/>
                    </a:cubicBezTo>
                    <a:cubicBezTo>
                      <a:pt x="54" y="20697"/>
                      <a:pt x="106" y="20683"/>
                      <a:pt x="159" y="20670"/>
                    </a:cubicBezTo>
                    <a:cubicBezTo>
                      <a:pt x="317" y="20620"/>
                      <a:pt x="477" y="20574"/>
                      <a:pt x="636" y="20535"/>
                    </a:cubicBezTo>
                    <a:cubicBezTo>
                      <a:pt x="1955" y="18521"/>
                      <a:pt x="4005" y="16985"/>
                      <a:pt x="6041" y="15764"/>
                    </a:cubicBezTo>
                    <a:cubicBezTo>
                      <a:pt x="8357" y="14375"/>
                      <a:pt x="10857" y="13288"/>
                      <a:pt x="13374" y="12322"/>
                    </a:cubicBezTo>
                    <a:cubicBezTo>
                      <a:pt x="18910" y="10196"/>
                      <a:pt x="24725" y="8864"/>
                      <a:pt x="30626" y="8314"/>
                    </a:cubicBezTo>
                    <a:cubicBezTo>
                      <a:pt x="29565" y="6373"/>
                      <a:pt x="28824" y="4280"/>
                      <a:pt x="28068" y="2207"/>
                    </a:cubicBezTo>
                    <a:cubicBezTo>
                      <a:pt x="27800" y="1470"/>
                      <a:pt x="27528" y="736"/>
                      <a:pt x="27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6"/>
              <p:cNvSpPr/>
              <p:nvPr/>
            </p:nvSpPr>
            <p:spPr>
              <a:xfrm>
                <a:off x="2172375" y="238125"/>
                <a:ext cx="849400" cy="520575"/>
              </a:xfrm>
              <a:custGeom>
                <a:avLst/>
                <a:gdLst/>
                <a:ahLst/>
                <a:cxnLst/>
                <a:rect l="l" t="t" r="r" b="b"/>
                <a:pathLst>
                  <a:path w="33976" h="20823" extrusionOk="0">
                    <a:moveTo>
                      <a:pt x="27401" y="0"/>
                    </a:moveTo>
                    <a:cubicBezTo>
                      <a:pt x="28533" y="3105"/>
                      <a:pt x="29644" y="6217"/>
                      <a:pt x="30718" y="9343"/>
                    </a:cubicBezTo>
                    <a:cubicBezTo>
                      <a:pt x="30742" y="9409"/>
                      <a:pt x="30722" y="9462"/>
                      <a:pt x="30684" y="9499"/>
                    </a:cubicBezTo>
                    <a:cubicBezTo>
                      <a:pt x="30702" y="9619"/>
                      <a:pt x="30632" y="9766"/>
                      <a:pt x="30473" y="9783"/>
                    </a:cubicBezTo>
                    <a:cubicBezTo>
                      <a:pt x="24838" y="10352"/>
                      <a:pt x="19263" y="11520"/>
                      <a:pt x="13886" y="13305"/>
                    </a:cubicBezTo>
                    <a:cubicBezTo>
                      <a:pt x="11195" y="14199"/>
                      <a:pt x="8615" y="15354"/>
                      <a:pt x="6118" y="16697"/>
                    </a:cubicBezTo>
                    <a:cubicBezTo>
                      <a:pt x="4025" y="17823"/>
                      <a:pt x="2051" y="19153"/>
                      <a:pt x="1" y="20347"/>
                    </a:cubicBezTo>
                    <a:cubicBezTo>
                      <a:pt x="64" y="20345"/>
                      <a:pt x="128" y="20344"/>
                      <a:pt x="191" y="20344"/>
                    </a:cubicBezTo>
                    <a:cubicBezTo>
                      <a:pt x="327" y="20344"/>
                      <a:pt x="463" y="20348"/>
                      <a:pt x="597" y="20358"/>
                    </a:cubicBezTo>
                    <a:cubicBezTo>
                      <a:pt x="2550" y="19013"/>
                      <a:pt x="4849" y="18240"/>
                      <a:pt x="7058" y="17431"/>
                    </a:cubicBezTo>
                    <a:cubicBezTo>
                      <a:pt x="9528" y="16528"/>
                      <a:pt x="12013" y="15670"/>
                      <a:pt x="14515" y="14860"/>
                    </a:cubicBezTo>
                    <a:cubicBezTo>
                      <a:pt x="17015" y="14049"/>
                      <a:pt x="19532" y="13286"/>
                      <a:pt x="22061" y="12572"/>
                    </a:cubicBezTo>
                    <a:cubicBezTo>
                      <a:pt x="24629" y="11846"/>
                      <a:pt x="27225" y="11065"/>
                      <a:pt x="29846" y="10559"/>
                    </a:cubicBezTo>
                    <a:cubicBezTo>
                      <a:pt x="29857" y="10557"/>
                      <a:pt x="29867" y="10556"/>
                      <a:pt x="29877" y="10556"/>
                    </a:cubicBezTo>
                    <a:cubicBezTo>
                      <a:pt x="30029" y="10556"/>
                      <a:pt x="30078" y="10782"/>
                      <a:pt x="29915" y="10829"/>
                    </a:cubicBezTo>
                    <a:cubicBezTo>
                      <a:pt x="27397" y="11574"/>
                      <a:pt x="24823" y="12149"/>
                      <a:pt x="22296" y="12866"/>
                    </a:cubicBezTo>
                    <a:cubicBezTo>
                      <a:pt x="19816" y="13569"/>
                      <a:pt x="17349" y="14317"/>
                      <a:pt x="14896" y="15108"/>
                    </a:cubicBezTo>
                    <a:cubicBezTo>
                      <a:pt x="12393" y="15915"/>
                      <a:pt x="9906" y="16769"/>
                      <a:pt x="7437" y="17668"/>
                    </a:cubicBezTo>
                    <a:cubicBezTo>
                      <a:pt x="5246" y="18466"/>
                      <a:pt x="3077" y="19282"/>
                      <a:pt x="1039" y="20410"/>
                    </a:cubicBezTo>
                    <a:cubicBezTo>
                      <a:pt x="1258" y="20445"/>
                      <a:pt x="1475" y="20497"/>
                      <a:pt x="1690" y="20564"/>
                    </a:cubicBezTo>
                    <a:cubicBezTo>
                      <a:pt x="3671" y="19238"/>
                      <a:pt x="6139" y="18773"/>
                      <a:pt x="8413" y="18194"/>
                    </a:cubicBezTo>
                    <a:cubicBezTo>
                      <a:pt x="11022" y="17531"/>
                      <a:pt x="13629" y="16869"/>
                      <a:pt x="16238" y="16206"/>
                    </a:cubicBezTo>
                    <a:cubicBezTo>
                      <a:pt x="21547" y="14858"/>
                      <a:pt x="26845" y="13357"/>
                      <a:pt x="32196" y="12186"/>
                    </a:cubicBezTo>
                    <a:cubicBezTo>
                      <a:pt x="32205" y="12184"/>
                      <a:pt x="32213" y="12183"/>
                      <a:pt x="32220" y="12183"/>
                    </a:cubicBezTo>
                    <a:cubicBezTo>
                      <a:pt x="32321" y="12183"/>
                      <a:pt x="32351" y="12337"/>
                      <a:pt x="32242" y="12368"/>
                    </a:cubicBezTo>
                    <a:cubicBezTo>
                      <a:pt x="27084" y="13875"/>
                      <a:pt x="21816" y="15074"/>
                      <a:pt x="16611" y="16409"/>
                    </a:cubicBezTo>
                    <a:cubicBezTo>
                      <a:pt x="14004" y="17078"/>
                      <a:pt x="11398" y="17746"/>
                      <a:pt x="8791" y="18414"/>
                    </a:cubicBezTo>
                    <a:cubicBezTo>
                      <a:pt x="6461" y="19011"/>
                      <a:pt x="4144" y="19558"/>
                      <a:pt x="2012" y="20677"/>
                    </a:cubicBezTo>
                    <a:cubicBezTo>
                      <a:pt x="2068" y="20700"/>
                      <a:pt x="2126" y="20721"/>
                      <a:pt x="2183" y="20746"/>
                    </a:cubicBezTo>
                    <a:cubicBezTo>
                      <a:pt x="2224" y="20765"/>
                      <a:pt x="2252" y="20792"/>
                      <a:pt x="2271" y="20823"/>
                    </a:cubicBezTo>
                    <a:cubicBezTo>
                      <a:pt x="6401" y="19200"/>
                      <a:pt x="10831" y="18379"/>
                      <a:pt x="15200" y="17526"/>
                    </a:cubicBezTo>
                    <a:cubicBezTo>
                      <a:pt x="17291" y="16866"/>
                      <a:pt x="19487" y="16458"/>
                      <a:pt x="21613" y="15971"/>
                    </a:cubicBezTo>
                    <a:cubicBezTo>
                      <a:pt x="22937" y="15666"/>
                      <a:pt x="24262" y="15366"/>
                      <a:pt x="25590" y="15075"/>
                    </a:cubicBezTo>
                    <a:cubicBezTo>
                      <a:pt x="25825" y="15004"/>
                      <a:pt x="26059" y="14931"/>
                      <a:pt x="26292" y="14856"/>
                    </a:cubicBezTo>
                    <a:cubicBezTo>
                      <a:pt x="28752" y="14075"/>
                      <a:pt x="31183" y="13188"/>
                      <a:pt x="33740" y="12793"/>
                    </a:cubicBezTo>
                    <a:cubicBezTo>
                      <a:pt x="33724" y="12793"/>
                      <a:pt x="33708" y="12790"/>
                      <a:pt x="33690" y="12781"/>
                    </a:cubicBezTo>
                    <a:cubicBezTo>
                      <a:pt x="32669" y="12168"/>
                      <a:pt x="31788" y="11147"/>
                      <a:pt x="31009" y="10259"/>
                    </a:cubicBezTo>
                    <a:cubicBezTo>
                      <a:pt x="30974" y="10219"/>
                      <a:pt x="31008" y="10168"/>
                      <a:pt x="31049" y="10168"/>
                    </a:cubicBezTo>
                    <a:cubicBezTo>
                      <a:pt x="31061" y="10168"/>
                      <a:pt x="31074" y="10172"/>
                      <a:pt x="31086" y="10183"/>
                    </a:cubicBezTo>
                    <a:cubicBezTo>
                      <a:pt x="31969" y="10996"/>
                      <a:pt x="33007" y="11741"/>
                      <a:pt x="33804" y="12635"/>
                    </a:cubicBezTo>
                    <a:cubicBezTo>
                      <a:pt x="33854" y="12690"/>
                      <a:pt x="33820" y="12770"/>
                      <a:pt x="33763" y="12789"/>
                    </a:cubicBezTo>
                    <a:cubicBezTo>
                      <a:pt x="33834" y="12778"/>
                      <a:pt x="33904" y="12768"/>
                      <a:pt x="33976" y="12758"/>
                    </a:cubicBezTo>
                    <a:cubicBezTo>
                      <a:pt x="33461" y="10603"/>
                      <a:pt x="32600" y="8555"/>
                      <a:pt x="31803" y="6494"/>
                    </a:cubicBezTo>
                    <a:cubicBezTo>
                      <a:pt x="30983" y="4377"/>
                      <a:pt x="30164" y="2262"/>
                      <a:pt x="29344" y="146"/>
                    </a:cubicBezTo>
                    <a:cubicBezTo>
                      <a:pt x="29325" y="97"/>
                      <a:pt x="29306" y="49"/>
                      <a:pt x="29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6"/>
              <p:cNvSpPr/>
              <p:nvPr/>
            </p:nvSpPr>
            <p:spPr>
              <a:xfrm>
                <a:off x="2153000" y="238125"/>
                <a:ext cx="778200" cy="510650"/>
              </a:xfrm>
              <a:custGeom>
                <a:avLst/>
                <a:gdLst/>
                <a:ahLst/>
                <a:cxnLst/>
                <a:rect l="l" t="t" r="r" b="b"/>
                <a:pathLst>
                  <a:path w="31128" h="20426" extrusionOk="0">
                    <a:moveTo>
                      <a:pt x="26498" y="0"/>
                    </a:moveTo>
                    <a:cubicBezTo>
                      <a:pt x="26722" y="607"/>
                      <a:pt x="26945" y="1216"/>
                      <a:pt x="27172" y="1822"/>
                    </a:cubicBezTo>
                    <a:cubicBezTo>
                      <a:pt x="27988" y="4006"/>
                      <a:pt x="28783" y="6194"/>
                      <a:pt x="29881" y="8256"/>
                    </a:cubicBezTo>
                    <a:cubicBezTo>
                      <a:pt x="29885" y="8263"/>
                      <a:pt x="29887" y="8268"/>
                      <a:pt x="29889" y="8275"/>
                    </a:cubicBezTo>
                    <a:cubicBezTo>
                      <a:pt x="29895" y="8274"/>
                      <a:pt x="29900" y="8274"/>
                      <a:pt x="29905" y="8274"/>
                    </a:cubicBezTo>
                    <a:cubicBezTo>
                      <a:pt x="30175" y="8274"/>
                      <a:pt x="30158" y="8711"/>
                      <a:pt x="29873" y="8735"/>
                    </a:cubicBezTo>
                    <a:cubicBezTo>
                      <a:pt x="24019" y="9240"/>
                      <a:pt x="18245" y="10536"/>
                      <a:pt x="12743" y="12602"/>
                    </a:cubicBezTo>
                    <a:cubicBezTo>
                      <a:pt x="10200" y="13557"/>
                      <a:pt x="7662" y="14637"/>
                      <a:pt x="5310" y="16007"/>
                    </a:cubicBezTo>
                    <a:cubicBezTo>
                      <a:pt x="3258" y="17200"/>
                      <a:pt x="1534" y="18654"/>
                      <a:pt x="1" y="20425"/>
                    </a:cubicBezTo>
                    <a:cubicBezTo>
                      <a:pt x="2206" y="18867"/>
                      <a:pt x="4596" y="17503"/>
                      <a:pt x="6957" y="16209"/>
                    </a:cubicBezTo>
                    <a:cubicBezTo>
                      <a:pt x="9392" y="14873"/>
                      <a:pt x="11917" y="13760"/>
                      <a:pt x="14553" y="12883"/>
                    </a:cubicBezTo>
                    <a:cubicBezTo>
                      <a:pt x="19927" y="11096"/>
                      <a:pt x="25496" y="9934"/>
                      <a:pt x="31128" y="9358"/>
                    </a:cubicBezTo>
                    <a:cubicBezTo>
                      <a:pt x="30023" y="6235"/>
                      <a:pt x="28918" y="3114"/>
                      <a:pt x="277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6"/>
              <p:cNvSpPr/>
              <p:nvPr/>
            </p:nvSpPr>
            <p:spPr>
              <a:xfrm>
                <a:off x="1649350" y="826700"/>
                <a:ext cx="289375" cy="77300"/>
              </a:xfrm>
              <a:custGeom>
                <a:avLst/>
                <a:gdLst/>
                <a:ahLst/>
                <a:cxnLst/>
                <a:rect l="l" t="t" r="r" b="b"/>
                <a:pathLst>
                  <a:path w="11575" h="3092" extrusionOk="0">
                    <a:moveTo>
                      <a:pt x="11575" y="1"/>
                    </a:moveTo>
                    <a:lnTo>
                      <a:pt x="11575" y="1"/>
                    </a:lnTo>
                    <a:cubicBezTo>
                      <a:pt x="10455" y="207"/>
                      <a:pt x="9335" y="418"/>
                      <a:pt x="8217" y="633"/>
                    </a:cubicBezTo>
                    <a:cubicBezTo>
                      <a:pt x="5638" y="1131"/>
                      <a:pt x="3063" y="1657"/>
                      <a:pt x="501" y="2236"/>
                    </a:cubicBezTo>
                    <a:cubicBezTo>
                      <a:pt x="334" y="2274"/>
                      <a:pt x="167" y="2314"/>
                      <a:pt x="0" y="2352"/>
                    </a:cubicBezTo>
                    <a:lnTo>
                      <a:pt x="0" y="3092"/>
                    </a:lnTo>
                    <a:cubicBezTo>
                      <a:pt x="1888" y="2570"/>
                      <a:pt x="3777" y="2056"/>
                      <a:pt x="5669" y="1553"/>
                    </a:cubicBezTo>
                    <a:cubicBezTo>
                      <a:pt x="5929" y="1466"/>
                      <a:pt x="6188" y="1380"/>
                      <a:pt x="6447" y="1291"/>
                    </a:cubicBezTo>
                    <a:cubicBezTo>
                      <a:pt x="6476" y="1281"/>
                      <a:pt x="6503" y="1277"/>
                      <a:pt x="6528" y="1277"/>
                    </a:cubicBezTo>
                    <a:cubicBezTo>
                      <a:pt x="6563" y="1277"/>
                      <a:pt x="6594" y="1285"/>
                      <a:pt x="6622" y="1299"/>
                    </a:cubicBezTo>
                    <a:cubicBezTo>
                      <a:pt x="8272" y="862"/>
                      <a:pt x="9923" y="431"/>
                      <a:pt x="11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6"/>
              <p:cNvSpPr/>
              <p:nvPr/>
            </p:nvSpPr>
            <p:spPr>
              <a:xfrm>
                <a:off x="1982350" y="238125"/>
                <a:ext cx="787800" cy="491275"/>
              </a:xfrm>
              <a:custGeom>
                <a:avLst/>
                <a:gdLst/>
                <a:ahLst/>
                <a:cxnLst/>
                <a:rect l="l" t="t" r="r" b="b"/>
                <a:pathLst>
                  <a:path w="31512" h="19651" extrusionOk="0">
                    <a:moveTo>
                      <a:pt x="4635" y="2960"/>
                    </a:moveTo>
                    <a:cubicBezTo>
                      <a:pt x="4718" y="2960"/>
                      <a:pt x="4748" y="3075"/>
                      <a:pt x="4696" y="3129"/>
                    </a:cubicBezTo>
                    <a:cubicBezTo>
                      <a:pt x="4418" y="3411"/>
                      <a:pt x="4134" y="3538"/>
                      <a:pt x="4022" y="3957"/>
                    </a:cubicBezTo>
                    <a:cubicBezTo>
                      <a:pt x="3976" y="4130"/>
                      <a:pt x="3964" y="4350"/>
                      <a:pt x="3740" y="4376"/>
                    </a:cubicBezTo>
                    <a:cubicBezTo>
                      <a:pt x="3730" y="4377"/>
                      <a:pt x="3720" y="4378"/>
                      <a:pt x="3711" y="4378"/>
                    </a:cubicBezTo>
                    <a:cubicBezTo>
                      <a:pt x="3624" y="4378"/>
                      <a:pt x="3546" y="4334"/>
                      <a:pt x="3477" y="4287"/>
                    </a:cubicBezTo>
                    <a:cubicBezTo>
                      <a:pt x="3450" y="4268"/>
                      <a:pt x="3370" y="4187"/>
                      <a:pt x="3354" y="4181"/>
                    </a:cubicBezTo>
                    <a:cubicBezTo>
                      <a:pt x="3316" y="4168"/>
                      <a:pt x="3294" y="4162"/>
                      <a:pt x="3280" y="4162"/>
                    </a:cubicBezTo>
                    <a:cubicBezTo>
                      <a:pt x="3244" y="4162"/>
                      <a:pt x="3282" y="4210"/>
                      <a:pt x="3288" y="4288"/>
                    </a:cubicBezTo>
                    <a:cubicBezTo>
                      <a:pt x="3304" y="4498"/>
                      <a:pt x="3539" y="4853"/>
                      <a:pt x="3345" y="5027"/>
                    </a:cubicBezTo>
                    <a:cubicBezTo>
                      <a:pt x="3327" y="5042"/>
                      <a:pt x="3307" y="5050"/>
                      <a:pt x="3287" y="5050"/>
                    </a:cubicBezTo>
                    <a:cubicBezTo>
                      <a:pt x="3266" y="5050"/>
                      <a:pt x="3246" y="5042"/>
                      <a:pt x="3227" y="5027"/>
                    </a:cubicBezTo>
                    <a:cubicBezTo>
                      <a:pt x="3190" y="4995"/>
                      <a:pt x="3186" y="4974"/>
                      <a:pt x="3185" y="4926"/>
                    </a:cubicBezTo>
                    <a:cubicBezTo>
                      <a:pt x="3185" y="4899"/>
                      <a:pt x="3205" y="4880"/>
                      <a:pt x="3228" y="4871"/>
                    </a:cubicBezTo>
                    <a:cubicBezTo>
                      <a:pt x="3142" y="4683"/>
                      <a:pt x="3030" y="4265"/>
                      <a:pt x="3017" y="4214"/>
                    </a:cubicBezTo>
                    <a:cubicBezTo>
                      <a:pt x="2992" y="4112"/>
                      <a:pt x="2957" y="4049"/>
                      <a:pt x="3015" y="3961"/>
                    </a:cubicBezTo>
                    <a:cubicBezTo>
                      <a:pt x="3063" y="3886"/>
                      <a:pt x="3129" y="3859"/>
                      <a:pt x="3200" y="3859"/>
                    </a:cubicBezTo>
                    <a:cubicBezTo>
                      <a:pt x="3313" y="3859"/>
                      <a:pt x="3438" y="3929"/>
                      <a:pt x="3523" y="3991"/>
                    </a:cubicBezTo>
                    <a:cubicBezTo>
                      <a:pt x="3594" y="4042"/>
                      <a:pt x="3640" y="4064"/>
                      <a:pt x="3673" y="4064"/>
                    </a:cubicBezTo>
                    <a:cubicBezTo>
                      <a:pt x="3752" y="4064"/>
                      <a:pt x="3745" y="3933"/>
                      <a:pt x="3791" y="3789"/>
                    </a:cubicBezTo>
                    <a:cubicBezTo>
                      <a:pt x="3834" y="3655"/>
                      <a:pt x="3900" y="3527"/>
                      <a:pt x="3983" y="3412"/>
                    </a:cubicBezTo>
                    <a:cubicBezTo>
                      <a:pt x="4136" y="3197"/>
                      <a:pt x="4356" y="2983"/>
                      <a:pt x="4628" y="2960"/>
                    </a:cubicBezTo>
                    <a:cubicBezTo>
                      <a:pt x="4630" y="2960"/>
                      <a:pt x="4633" y="2960"/>
                      <a:pt x="4635" y="2960"/>
                    </a:cubicBezTo>
                    <a:close/>
                    <a:moveTo>
                      <a:pt x="27271" y="1879"/>
                    </a:moveTo>
                    <a:cubicBezTo>
                      <a:pt x="27416" y="1879"/>
                      <a:pt x="27508" y="2094"/>
                      <a:pt x="27353" y="2184"/>
                    </a:cubicBezTo>
                    <a:cubicBezTo>
                      <a:pt x="27069" y="2349"/>
                      <a:pt x="26794" y="2394"/>
                      <a:pt x="26481" y="2394"/>
                    </a:cubicBezTo>
                    <a:cubicBezTo>
                      <a:pt x="26444" y="2394"/>
                      <a:pt x="26407" y="2393"/>
                      <a:pt x="26369" y="2392"/>
                    </a:cubicBezTo>
                    <a:cubicBezTo>
                      <a:pt x="26129" y="2385"/>
                      <a:pt x="25925" y="2364"/>
                      <a:pt x="25734" y="2364"/>
                    </a:cubicBezTo>
                    <a:cubicBezTo>
                      <a:pt x="25433" y="2364"/>
                      <a:pt x="25163" y="2416"/>
                      <a:pt x="24830" y="2655"/>
                    </a:cubicBezTo>
                    <a:cubicBezTo>
                      <a:pt x="24623" y="2804"/>
                      <a:pt x="24549" y="2956"/>
                      <a:pt x="24292" y="2956"/>
                    </a:cubicBezTo>
                    <a:cubicBezTo>
                      <a:pt x="24277" y="2956"/>
                      <a:pt x="24262" y="2956"/>
                      <a:pt x="24246" y="2955"/>
                    </a:cubicBezTo>
                    <a:cubicBezTo>
                      <a:pt x="23984" y="2938"/>
                      <a:pt x="23479" y="2518"/>
                      <a:pt x="23105" y="2518"/>
                    </a:cubicBezTo>
                    <a:cubicBezTo>
                      <a:pt x="22897" y="2518"/>
                      <a:pt x="22729" y="2648"/>
                      <a:pt x="22666" y="3051"/>
                    </a:cubicBezTo>
                    <a:cubicBezTo>
                      <a:pt x="22654" y="3131"/>
                      <a:pt x="22581" y="3166"/>
                      <a:pt x="22509" y="3166"/>
                    </a:cubicBezTo>
                    <a:cubicBezTo>
                      <a:pt x="22479" y="3166"/>
                      <a:pt x="22449" y="3160"/>
                      <a:pt x="22424" y="3148"/>
                    </a:cubicBezTo>
                    <a:cubicBezTo>
                      <a:pt x="22306" y="3090"/>
                      <a:pt x="22194" y="3066"/>
                      <a:pt x="22087" y="3066"/>
                    </a:cubicBezTo>
                    <a:cubicBezTo>
                      <a:pt x="21569" y="3066"/>
                      <a:pt x="21159" y="3636"/>
                      <a:pt x="20632" y="3765"/>
                    </a:cubicBezTo>
                    <a:cubicBezTo>
                      <a:pt x="20371" y="3830"/>
                      <a:pt x="20055" y="3797"/>
                      <a:pt x="19809" y="3924"/>
                    </a:cubicBezTo>
                    <a:cubicBezTo>
                      <a:pt x="19545" y="4060"/>
                      <a:pt x="19354" y="4327"/>
                      <a:pt x="19154" y="4537"/>
                    </a:cubicBezTo>
                    <a:cubicBezTo>
                      <a:pt x="18949" y="4752"/>
                      <a:pt x="18719" y="5010"/>
                      <a:pt x="18412" y="5079"/>
                    </a:cubicBezTo>
                    <a:cubicBezTo>
                      <a:pt x="18367" y="5089"/>
                      <a:pt x="18329" y="5093"/>
                      <a:pt x="18294" y="5093"/>
                    </a:cubicBezTo>
                    <a:cubicBezTo>
                      <a:pt x="18201" y="5093"/>
                      <a:pt x="18128" y="5068"/>
                      <a:pt x="18016" y="5068"/>
                    </a:cubicBezTo>
                    <a:cubicBezTo>
                      <a:pt x="17936" y="5018"/>
                      <a:pt x="17857" y="4993"/>
                      <a:pt x="17778" y="4993"/>
                    </a:cubicBezTo>
                    <a:cubicBezTo>
                      <a:pt x="17661" y="4993"/>
                      <a:pt x="17544" y="5048"/>
                      <a:pt x="17426" y="5156"/>
                    </a:cubicBezTo>
                    <a:cubicBezTo>
                      <a:pt x="17407" y="5233"/>
                      <a:pt x="17383" y="5308"/>
                      <a:pt x="17354" y="5381"/>
                    </a:cubicBezTo>
                    <a:cubicBezTo>
                      <a:pt x="17192" y="5570"/>
                      <a:pt x="17192" y="5750"/>
                      <a:pt x="16911" y="5837"/>
                    </a:cubicBezTo>
                    <a:cubicBezTo>
                      <a:pt x="16843" y="5858"/>
                      <a:pt x="16775" y="5866"/>
                      <a:pt x="16706" y="5866"/>
                    </a:cubicBezTo>
                    <a:cubicBezTo>
                      <a:pt x="16493" y="5866"/>
                      <a:pt x="16280" y="5785"/>
                      <a:pt x="16070" y="5768"/>
                    </a:cubicBezTo>
                    <a:cubicBezTo>
                      <a:pt x="16026" y="5764"/>
                      <a:pt x="15985" y="5762"/>
                      <a:pt x="15947" y="5762"/>
                    </a:cubicBezTo>
                    <a:cubicBezTo>
                      <a:pt x="15330" y="5762"/>
                      <a:pt x="15518" y="6254"/>
                      <a:pt x="15238" y="6618"/>
                    </a:cubicBezTo>
                    <a:cubicBezTo>
                      <a:pt x="15046" y="6867"/>
                      <a:pt x="13861" y="6876"/>
                      <a:pt x="14156" y="7369"/>
                    </a:cubicBezTo>
                    <a:cubicBezTo>
                      <a:pt x="14209" y="7457"/>
                      <a:pt x="14134" y="7535"/>
                      <a:pt x="14055" y="7535"/>
                    </a:cubicBezTo>
                    <a:cubicBezTo>
                      <a:pt x="14020" y="7535"/>
                      <a:pt x="13984" y="7519"/>
                      <a:pt x="13959" y="7482"/>
                    </a:cubicBezTo>
                    <a:cubicBezTo>
                      <a:pt x="13764" y="7197"/>
                      <a:pt x="13782" y="6843"/>
                      <a:pt x="14047" y="6591"/>
                    </a:cubicBezTo>
                    <a:cubicBezTo>
                      <a:pt x="14149" y="6494"/>
                      <a:pt x="14285" y="6421"/>
                      <a:pt x="14427" y="6405"/>
                    </a:cubicBezTo>
                    <a:cubicBezTo>
                      <a:pt x="14436" y="6404"/>
                      <a:pt x="14444" y="6403"/>
                      <a:pt x="14453" y="6403"/>
                    </a:cubicBezTo>
                    <a:cubicBezTo>
                      <a:pt x="14548" y="6403"/>
                      <a:pt x="14614" y="6457"/>
                      <a:pt x="14695" y="6457"/>
                    </a:cubicBezTo>
                    <a:cubicBezTo>
                      <a:pt x="14700" y="6457"/>
                      <a:pt x="14706" y="6456"/>
                      <a:pt x="14712" y="6456"/>
                    </a:cubicBezTo>
                    <a:cubicBezTo>
                      <a:pt x="15068" y="6423"/>
                      <a:pt x="14961" y="6304"/>
                      <a:pt x="15069" y="6047"/>
                    </a:cubicBezTo>
                    <a:cubicBezTo>
                      <a:pt x="15204" y="5728"/>
                      <a:pt x="15222" y="5480"/>
                      <a:pt x="15623" y="5411"/>
                    </a:cubicBezTo>
                    <a:cubicBezTo>
                      <a:pt x="15662" y="5404"/>
                      <a:pt x="15700" y="5401"/>
                      <a:pt x="15739" y="5401"/>
                    </a:cubicBezTo>
                    <a:cubicBezTo>
                      <a:pt x="15880" y="5401"/>
                      <a:pt x="16022" y="5437"/>
                      <a:pt x="16158" y="5459"/>
                    </a:cubicBezTo>
                    <a:cubicBezTo>
                      <a:pt x="16277" y="5480"/>
                      <a:pt x="16427" y="5541"/>
                      <a:pt x="16552" y="5541"/>
                    </a:cubicBezTo>
                    <a:cubicBezTo>
                      <a:pt x="16566" y="5541"/>
                      <a:pt x="16579" y="5541"/>
                      <a:pt x="16592" y="5539"/>
                    </a:cubicBezTo>
                    <a:cubicBezTo>
                      <a:pt x="17322" y="5448"/>
                      <a:pt x="16957" y="5275"/>
                      <a:pt x="17148" y="4999"/>
                    </a:cubicBezTo>
                    <a:cubicBezTo>
                      <a:pt x="17318" y="4752"/>
                      <a:pt x="17391" y="4656"/>
                      <a:pt x="17610" y="4656"/>
                    </a:cubicBezTo>
                    <a:cubicBezTo>
                      <a:pt x="17671" y="4656"/>
                      <a:pt x="17742" y="4663"/>
                      <a:pt x="17829" y="4676"/>
                    </a:cubicBezTo>
                    <a:lnTo>
                      <a:pt x="17828" y="4676"/>
                    </a:lnTo>
                    <a:cubicBezTo>
                      <a:pt x="18022" y="4706"/>
                      <a:pt x="18154" y="4744"/>
                      <a:pt x="18276" y="4744"/>
                    </a:cubicBezTo>
                    <a:cubicBezTo>
                      <a:pt x="18401" y="4744"/>
                      <a:pt x="18516" y="4704"/>
                      <a:pt x="18677" y="4575"/>
                    </a:cubicBezTo>
                    <a:cubicBezTo>
                      <a:pt x="18796" y="4479"/>
                      <a:pt x="18892" y="4350"/>
                      <a:pt x="18995" y="4239"/>
                    </a:cubicBezTo>
                    <a:cubicBezTo>
                      <a:pt x="19156" y="4068"/>
                      <a:pt x="19306" y="3882"/>
                      <a:pt x="19496" y="3743"/>
                    </a:cubicBezTo>
                    <a:cubicBezTo>
                      <a:pt x="19702" y="3594"/>
                      <a:pt x="19878" y="3542"/>
                      <a:pt x="20119" y="3482"/>
                    </a:cubicBezTo>
                    <a:cubicBezTo>
                      <a:pt x="20459" y="3400"/>
                      <a:pt x="20830" y="3363"/>
                      <a:pt x="21119" y="3154"/>
                    </a:cubicBezTo>
                    <a:cubicBezTo>
                      <a:pt x="21207" y="3090"/>
                      <a:pt x="21268" y="2990"/>
                      <a:pt x="21357" y="2925"/>
                    </a:cubicBezTo>
                    <a:cubicBezTo>
                      <a:pt x="21560" y="2779"/>
                      <a:pt x="21775" y="2714"/>
                      <a:pt x="21993" y="2714"/>
                    </a:cubicBezTo>
                    <a:cubicBezTo>
                      <a:pt x="22127" y="2714"/>
                      <a:pt x="22261" y="2738"/>
                      <a:pt x="22394" y="2783"/>
                    </a:cubicBezTo>
                    <a:cubicBezTo>
                      <a:pt x="22494" y="2481"/>
                      <a:pt x="22724" y="2239"/>
                      <a:pt x="23069" y="2196"/>
                    </a:cubicBezTo>
                    <a:cubicBezTo>
                      <a:pt x="23100" y="2192"/>
                      <a:pt x="23131" y="2190"/>
                      <a:pt x="23160" y="2190"/>
                    </a:cubicBezTo>
                    <a:cubicBezTo>
                      <a:pt x="23503" y="2190"/>
                      <a:pt x="23701" y="2452"/>
                      <a:pt x="24025" y="2541"/>
                    </a:cubicBezTo>
                    <a:cubicBezTo>
                      <a:pt x="24071" y="2553"/>
                      <a:pt x="24115" y="2559"/>
                      <a:pt x="24160" y="2559"/>
                    </a:cubicBezTo>
                    <a:cubicBezTo>
                      <a:pt x="24568" y="2559"/>
                      <a:pt x="24941" y="2090"/>
                      <a:pt x="25382" y="2037"/>
                    </a:cubicBezTo>
                    <a:cubicBezTo>
                      <a:pt x="25469" y="2026"/>
                      <a:pt x="25557" y="2022"/>
                      <a:pt x="25644" y="2022"/>
                    </a:cubicBezTo>
                    <a:cubicBezTo>
                      <a:pt x="25920" y="2022"/>
                      <a:pt x="26195" y="2062"/>
                      <a:pt x="26465" y="2062"/>
                    </a:cubicBezTo>
                    <a:cubicBezTo>
                      <a:pt x="26711" y="2062"/>
                      <a:pt x="26954" y="2029"/>
                      <a:pt x="27191" y="1900"/>
                    </a:cubicBezTo>
                    <a:cubicBezTo>
                      <a:pt x="27218" y="1885"/>
                      <a:pt x="27245" y="1879"/>
                      <a:pt x="27271" y="1879"/>
                    </a:cubicBezTo>
                    <a:close/>
                    <a:moveTo>
                      <a:pt x="7443" y="6166"/>
                    </a:moveTo>
                    <a:cubicBezTo>
                      <a:pt x="7554" y="6166"/>
                      <a:pt x="7619" y="6315"/>
                      <a:pt x="7507" y="6379"/>
                    </a:cubicBezTo>
                    <a:cubicBezTo>
                      <a:pt x="7155" y="6580"/>
                      <a:pt x="7063" y="6887"/>
                      <a:pt x="6800" y="7163"/>
                    </a:cubicBezTo>
                    <a:cubicBezTo>
                      <a:pt x="6610" y="7362"/>
                      <a:pt x="6389" y="7400"/>
                      <a:pt x="6159" y="7543"/>
                    </a:cubicBezTo>
                    <a:cubicBezTo>
                      <a:pt x="5826" y="7750"/>
                      <a:pt x="5795" y="8056"/>
                      <a:pt x="5591" y="8348"/>
                    </a:cubicBezTo>
                    <a:cubicBezTo>
                      <a:pt x="5462" y="8532"/>
                      <a:pt x="5232" y="8560"/>
                      <a:pt x="5157" y="8831"/>
                    </a:cubicBezTo>
                    <a:cubicBezTo>
                      <a:pt x="5085" y="9082"/>
                      <a:pt x="5249" y="9481"/>
                      <a:pt x="4846" y="9550"/>
                    </a:cubicBezTo>
                    <a:cubicBezTo>
                      <a:pt x="4838" y="9551"/>
                      <a:pt x="4830" y="9552"/>
                      <a:pt x="4822" y="9552"/>
                    </a:cubicBezTo>
                    <a:cubicBezTo>
                      <a:pt x="4732" y="9552"/>
                      <a:pt x="4654" y="9470"/>
                      <a:pt x="4584" y="9470"/>
                    </a:cubicBezTo>
                    <a:cubicBezTo>
                      <a:pt x="4582" y="9470"/>
                      <a:pt x="4581" y="9470"/>
                      <a:pt x="4579" y="9470"/>
                    </a:cubicBezTo>
                    <a:cubicBezTo>
                      <a:pt x="4226" y="9484"/>
                      <a:pt x="4299" y="9743"/>
                      <a:pt x="4274" y="10110"/>
                    </a:cubicBezTo>
                    <a:cubicBezTo>
                      <a:pt x="4270" y="10153"/>
                      <a:pt x="4238" y="10174"/>
                      <a:pt x="4205" y="10174"/>
                    </a:cubicBezTo>
                    <a:cubicBezTo>
                      <a:pt x="4172" y="10174"/>
                      <a:pt x="4140" y="10152"/>
                      <a:pt x="4138" y="10108"/>
                    </a:cubicBezTo>
                    <a:cubicBezTo>
                      <a:pt x="4133" y="9804"/>
                      <a:pt x="4133" y="9503"/>
                      <a:pt x="4134" y="9198"/>
                    </a:cubicBezTo>
                    <a:cubicBezTo>
                      <a:pt x="4134" y="9143"/>
                      <a:pt x="4180" y="9108"/>
                      <a:pt x="4232" y="9104"/>
                    </a:cubicBezTo>
                    <a:cubicBezTo>
                      <a:pt x="4243" y="9103"/>
                      <a:pt x="4253" y="9103"/>
                      <a:pt x="4263" y="9103"/>
                    </a:cubicBezTo>
                    <a:cubicBezTo>
                      <a:pt x="4394" y="9103"/>
                      <a:pt x="4374" y="9167"/>
                      <a:pt x="4514" y="9167"/>
                    </a:cubicBezTo>
                    <a:cubicBezTo>
                      <a:pt x="4569" y="9228"/>
                      <a:pt x="4622" y="9258"/>
                      <a:pt x="4675" y="9258"/>
                    </a:cubicBezTo>
                    <a:cubicBezTo>
                      <a:pt x="4762" y="9258"/>
                      <a:pt x="4848" y="9176"/>
                      <a:pt x="4932" y="9012"/>
                    </a:cubicBezTo>
                    <a:cubicBezTo>
                      <a:pt x="4913" y="8890"/>
                      <a:pt x="4911" y="8767"/>
                      <a:pt x="4924" y="8645"/>
                    </a:cubicBezTo>
                    <a:cubicBezTo>
                      <a:pt x="4948" y="8559"/>
                      <a:pt x="4997" y="8486"/>
                      <a:pt x="5036" y="8406"/>
                    </a:cubicBezTo>
                    <a:cubicBezTo>
                      <a:pt x="5100" y="8357"/>
                      <a:pt x="5166" y="8314"/>
                      <a:pt x="5238" y="8279"/>
                    </a:cubicBezTo>
                    <a:cubicBezTo>
                      <a:pt x="5410" y="8111"/>
                      <a:pt x="5520" y="7916"/>
                      <a:pt x="5573" y="7691"/>
                    </a:cubicBezTo>
                    <a:cubicBezTo>
                      <a:pt x="5892" y="7301"/>
                      <a:pt x="6368" y="7238"/>
                      <a:pt x="6697" y="6837"/>
                    </a:cubicBezTo>
                    <a:cubicBezTo>
                      <a:pt x="6934" y="6548"/>
                      <a:pt x="7017" y="6233"/>
                      <a:pt x="7422" y="6168"/>
                    </a:cubicBezTo>
                    <a:cubicBezTo>
                      <a:pt x="7429" y="6167"/>
                      <a:pt x="7436" y="6166"/>
                      <a:pt x="7443" y="6166"/>
                    </a:cubicBezTo>
                    <a:close/>
                    <a:moveTo>
                      <a:pt x="17064" y="2303"/>
                    </a:moveTo>
                    <a:cubicBezTo>
                      <a:pt x="17157" y="2303"/>
                      <a:pt x="17239" y="2399"/>
                      <a:pt x="17183" y="2503"/>
                    </a:cubicBezTo>
                    <a:cubicBezTo>
                      <a:pt x="17037" y="2768"/>
                      <a:pt x="16832" y="2860"/>
                      <a:pt x="16538" y="2917"/>
                    </a:cubicBezTo>
                    <a:cubicBezTo>
                      <a:pt x="15841" y="3051"/>
                      <a:pt x="15453" y="2817"/>
                      <a:pt x="14935" y="3488"/>
                    </a:cubicBezTo>
                    <a:cubicBezTo>
                      <a:pt x="14657" y="3850"/>
                      <a:pt x="14528" y="3926"/>
                      <a:pt x="14102" y="4115"/>
                    </a:cubicBezTo>
                    <a:cubicBezTo>
                      <a:pt x="13510" y="4379"/>
                      <a:pt x="13579" y="4357"/>
                      <a:pt x="13253" y="4744"/>
                    </a:cubicBezTo>
                    <a:cubicBezTo>
                      <a:pt x="13114" y="4910"/>
                      <a:pt x="13003" y="5045"/>
                      <a:pt x="12811" y="5143"/>
                    </a:cubicBezTo>
                    <a:cubicBezTo>
                      <a:pt x="12264" y="5423"/>
                      <a:pt x="11645" y="5282"/>
                      <a:pt x="11088" y="5640"/>
                    </a:cubicBezTo>
                    <a:cubicBezTo>
                      <a:pt x="10552" y="5985"/>
                      <a:pt x="10074" y="6656"/>
                      <a:pt x="9621" y="7112"/>
                    </a:cubicBezTo>
                    <a:cubicBezTo>
                      <a:pt x="8698" y="8041"/>
                      <a:pt x="7402" y="9009"/>
                      <a:pt x="6934" y="10265"/>
                    </a:cubicBezTo>
                    <a:cubicBezTo>
                      <a:pt x="6913" y="10321"/>
                      <a:pt x="6863" y="10364"/>
                      <a:pt x="6804" y="10364"/>
                    </a:cubicBezTo>
                    <a:cubicBezTo>
                      <a:pt x="6792" y="10364"/>
                      <a:pt x="6780" y="10363"/>
                      <a:pt x="6767" y="10359"/>
                    </a:cubicBezTo>
                    <a:cubicBezTo>
                      <a:pt x="6624" y="10313"/>
                      <a:pt x="6468" y="10230"/>
                      <a:pt x="6318" y="10230"/>
                    </a:cubicBezTo>
                    <a:cubicBezTo>
                      <a:pt x="6250" y="10230"/>
                      <a:pt x="6184" y="10247"/>
                      <a:pt x="6120" y="10291"/>
                    </a:cubicBezTo>
                    <a:cubicBezTo>
                      <a:pt x="5888" y="10449"/>
                      <a:pt x="5850" y="11120"/>
                      <a:pt x="5842" y="11378"/>
                    </a:cubicBezTo>
                    <a:cubicBezTo>
                      <a:pt x="5840" y="11451"/>
                      <a:pt x="5783" y="11495"/>
                      <a:pt x="5715" y="11500"/>
                    </a:cubicBezTo>
                    <a:cubicBezTo>
                      <a:pt x="5675" y="11783"/>
                      <a:pt x="5634" y="12067"/>
                      <a:pt x="5594" y="12349"/>
                    </a:cubicBezTo>
                    <a:cubicBezTo>
                      <a:pt x="5625" y="12417"/>
                      <a:pt x="5573" y="12474"/>
                      <a:pt x="5517" y="12474"/>
                    </a:cubicBezTo>
                    <a:cubicBezTo>
                      <a:pt x="5491" y="12474"/>
                      <a:pt x="5464" y="12462"/>
                      <a:pt x="5445" y="12433"/>
                    </a:cubicBezTo>
                    <a:cubicBezTo>
                      <a:pt x="5185" y="12048"/>
                      <a:pt x="5093" y="11747"/>
                      <a:pt x="5369" y="11370"/>
                    </a:cubicBezTo>
                    <a:cubicBezTo>
                      <a:pt x="5573" y="11092"/>
                      <a:pt x="5531" y="11346"/>
                      <a:pt x="5634" y="10879"/>
                    </a:cubicBezTo>
                    <a:cubicBezTo>
                      <a:pt x="5708" y="10533"/>
                      <a:pt x="5837" y="10253"/>
                      <a:pt x="6028" y="9957"/>
                    </a:cubicBezTo>
                    <a:cubicBezTo>
                      <a:pt x="6052" y="9919"/>
                      <a:pt x="6095" y="9894"/>
                      <a:pt x="6140" y="9894"/>
                    </a:cubicBezTo>
                    <a:cubicBezTo>
                      <a:pt x="6152" y="9894"/>
                      <a:pt x="6163" y="9895"/>
                      <a:pt x="6175" y="9899"/>
                    </a:cubicBezTo>
                    <a:cubicBezTo>
                      <a:pt x="6330" y="9946"/>
                      <a:pt x="6444" y="10004"/>
                      <a:pt x="6561" y="10004"/>
                    </a:cubicBezTo>
                    <a:cubicBezTo>
                      <a:pt x="6626" y="10004"/>
                      <a:pt x="6693" y="9986"/>
                      <a:pt x="6767" y="9937"/>
                    </a:cubicBezTo>
                    <a:cubicBezTo>
                      <a:pt x="6927" y="9831"/>
                      <a:pt x="7123" y="9309"/>
                      <a:pt x="7260" y="9136"/>
                    </a:cubicBezTo>
                    <a:cubicBezTo>
                      <a:pt x="7588" y="8720"/>
                      <a:pt x="7983" y="8352"/>
                      <a:pt x="8355" y="7975"/>
                    </a:cubicBezTo>
                    <a:cubicBezTo>
                      <a:pt x="8919" y="7403"/>
                      <a:pt x="9484" y="6830"/>
                      <a:pt x="10049" y="6257"/>
                    </a:cubicBezTo>
                    <a:cubicBezTo>
                      <a:pt x="10436" y="5866"/>
                      <a:pt x="10824" y="5321"/>
                      <a:pt x="11345" y="5109"/>
                    </a:cubicBezTo>
                    <a:cubicBezTo>
                      <a:pt x="11553" y="5024"/>
                      <a:pt x="11691" y="5047"/>
                      <a:pt x="11903" y="4997"/>
                    </a:cubicBezTo>
                    <a:cubicBezTo>
                      <a:pt x="12383" y="4883"/>
                      <a:pt x="12785" y="4709"/>
                      <a:pt x="13141" y="4371"/>
                    </a:cubicBezTo>
                    <a:cubicBezTo>
                      <a:pt x="13275" y="4245"/>
                      <a:pt x="13344" y="4103"/>
                      <a:pt x="13503" y="3999"/>
                    </a:cubicBezTo>
                    <a:cubicBezTo>
                      <a:pt x="13963" y="3696"/>
                      <a:pt x="14166" y="3861"/>
                      <a:pt x="14661" y="3325"/>
                    </a:cubicBezTo>
                    <a:cubicBezTo>
                      <a:pt x="14912" y="3055"/>
                      <a:pt x="14941" y="2840"/>
                      <a:pt x="15326" y="2707"/>
                    </a:cubicBezTo>
                    <a:cubicBezTo>
                      <a:pt x="15893" y="2514"/>
                      <a:pt x="16471" y="2763"/>
                      <a:pt x="16972" y="2338"/>
                    </a:cubicBezTo>
                    <a:cubicBezTo>
                      <a:pt x="17001" y="2314"/>
                      <a:pt x="17033" y="2303"/>
                      <a:pt x="17064" y="2303"/>
                    </a:cubicBezTo>
                    <a:close/>
                    <a:moveTo>
                      <a:pt x="11728" y="8383"/>
                    </a:moveTo>
                    <a:cubicBezTo>
                      <a:pt x="11818" y="8383"/>
                      <a:pt x="11911" y="8463"/>
                      <a:pt x="11875" y="8567"/>
                    </a:cubicBezTo>
                    <a:cubicBezTo>
                      <a:pt x="11563" y="9484"/>
                      <a:pt x="10566" y="9758"/>
                      <a:pt x="9842" y="10273"/>
                    </a:cubicBezTo>
                    <a:cubicBezTo>
                      <a:pt x="9434" y="10564"/>
                      <a:pt x="9093" y="10918"/>
                      <a:pt x="8801" y="11324"/>
                    </a:cubicBezTo>
                    <a:cubicBezTo>
                      <a:pt x="8663" y="11515"/>
                      <a:pt x="8547" y="11806"/>
                      <a:pt x="8335" y="11938"/>
                    </a:cubicBezTo>
                    <a:cubicBezTo>
                      <a:pt x="8210" y="12017"/>
                      <a:pt x="8106" y="12034"/>
                      <a:pt x="8014" y="12034"/>
                    </a:cubicBezTo>
                    <a:cubicBezTo>
                      <a:pt x="7943" y="12034"/>
                      <a:pt x="7879" y="12023"/>
                      <a:pt x="7819" y="12023"/>
                    </a:cubicBezTo>
                    <a:cubicBezTo>
                      <a:pt x="7681" y="12023"/>
                      <a:pt x="7558" y="12075"/>
                      <a:pt x="7402" y="12414"/>
                    </a:cubicBezTo>
                    <a:cubicBezTo>
                      <a:pt x="7288" y="12660"/>
                      <a:pt x="7330" y="12846"/>
                      <a:pt x="7135" y="13075"/>
                    </a:cubicBezTo>
                    <a:cubicBezTo>
                      <a:pt x="7069" y="13152"/>
                      <a:pt x="6920" y="13111"/>
                      <a:pt x="6858" y="13148"/>
                    </a:cubicBezTo>
                    <a:cubicBezTo>
                      <a:pt x="6287" y="13491"/>
                      <a:pt x="6644" y="13562"/>
                      <a:pt x="6508" y="13977"/>
                    </a:cubicBezTo>
                    <a:cubicBezTo>
                      <a:pt x="6429" y="14218"/>
                      <a:pt x="6235" y="14358"/>
                      <a:pt x="6051" y="14358"/>
                    </a:cubicBezTo>
                    <a:cubicBezTo>
                      <a:pt x="6033" y="14358"/>
                      <a:pt x="6015" y="14356"/>
                      <a:pt x="5996" y="14353"/>
                    </a:cubicBezTo>
                    <a:lnTo>
                      <a:pt x="5996" y="14353"/>
                    </a:lnTo>
                    <a:cubicBezTo>
                      <a:pt x="6044" y="14625"/>
                      <a:pt x="6084" y="14896"/>
                      <a:pt x="6102" y="15176"/>
                    </a:cubicBezTo>
                    <a:cubicBezTo>
                      <a:pt x="6103" y="15191"/>
                      <a:pt x="6087" y="15202"/>
                      <a:pt x="6072" y="15202"/>
                    </a:cubicBezTo>
                    <a:cubicBezTo>
                      <a:pt x="6063" y="15202"/>
                      <a:pt x="6054" y="15198"/>
                      <a:pt x="6051" y="15188"/>
                    </a:cubicBezTo>
                    <a:cubicBezTo>
                      <a:pt x="5891" y="14810"/>
                      <a:pt x="5784" y="14426"/>
                      <a:pt x="5676" y="14030"/>
                    </a:cubicBezTo>
                    <a:cubicBezTo>
                      <a:pt x="5650" y="13934"/>
                      <a:pt x="5721" y="13877"/>
                      <a:pt x="5796" y="13877"/>
                    </a:cubicBezTo>
                    <a:cubicBezTo>
                      <a:pt x="5848" y="13877"/>
                      <a:pt x="5902" y="13905"/>
                      <a:pt x="5925" y="13967"/>
                    </a:cubicBezTo>
                    <a:cubicBezTo>
                      <a:pt x="6216" y="13910"/>
                      <a:pt x="6313" y="13764"/>
                      <a:pt x="6217" y="13526"/>
                    </a:cubicBezTo>
                    <a:cubicBezTo>
                      <a:pt x="6213" y="13449"/>
                      <a:pt x="6209" y="13372"/>
                      <a:pt x="6205" y="13296"/>
                    </a:cubicBezTo>
                    <a:cubicBezTo>
                      <a:pt x="6218" y="13220"/>
                      <a:pt x="6229" y="13140"/>
                      <a:pt x="6266" y="13071"/>
                    </a:cubicBezTo>
                    <a:cubicBezTo>
                      <a:pt x="6366" y="12886"/>
                      <a:pt x="6479" y="12925"/>
                      <a:pt x="6620" y="12814"/>
                    </a:cubicBezTo>
                    <a:lnTo>
                      <a:pt x="6761" y="12831"/>
                    </a:lnTo>
                    <a:cubicBezTo>
                      <a:pt x="7008" y="12675"/>
                      <a:pt x="7126" y="12468"/>
                      <a:pt x="7112" y="12210"/>
                    </a:cubicBezTo>
                    <a:cubicBezTo>
                      <a:pt x="7147" y="12134"/>
                      <a:pt x="7135" y="12035"/>
                      <a:pt x="7177" y="11958"/>
                    </a:cubicBezTo>
                    <a:cubicBezTo>
                      <a:pt x="7301" y="11731"/>
                      <a:pt x="7320" y="11774"/>
                      <a:pt x="7534" y="11643"/>
                    </a:cubicBezTo>
                    <a:cubicBezTo>
                      <a:pt x="7541" y="11639"/>
                      <a:pt x="7560" y="11637"/>
                      <a:pt x="7586" y="11637"/>
                    </a:cubicBezTo>
                    <a:cubicBezTo>
                      <a:pt x="7686" y="11637"/>
                      <a:pt x="7884" y="11666"/>
                      <a:pt x="7852" y="11680"/>
                    </a:cubicBezTo>
                    <a:cubicBezTo>
                      <a:pt x="8318" y="11603"/>
                      <a:pt x="8436" y="11257"/>
                      <a:pt x="8675" y="10946"/>
                    </a:cubicBezTo>
                    <a:cubicBezTo>
                      <a:pt x="8901" y="10653"/>
                      <a:pt x="9162" y="10387"/>
                      <a:pt x="9452" y="10157"/>
                    </a:cubicBezTo>
                    <a:cubicBezTo>
                      <a:pt x="10187" y="9572"/>
                      <a:pt x="11131" y="9316"/>
                      <a:pt x="11610" y="8452"/>
                    </a:cubicBezTo>
                    <a:cubicBezTo>
                      <a:pt x="11637" y="8404"/>
                      <a:pt x="11682" y="8383"/>
                      <a:pt x="11728" y="8383"/>
                    </a:cubicBezTo>
                    <a:close/>
                    <a:moveTo>
                      <a:pt x="0" y="0"/>
                    </a:moveTo>
                    <a:cubicBezTo>
                      <a:pt x="34" y="120"/>
                      <a:pt x="68" y="242"/>
                      <a:pt x="103" y="361"/>
                    </a:cubicBezTo>
                    <a:cubicBezTo>
                      <a:pt x="736" y="2533"/>
                      <a:pt x="1364" y="4707"/>
                      <a:pt x="1983" y="6883"/>
                    </a:cubicBezTo>
                    <a:cubicBezTo>
                      <a:pt x="3192" y="11131"/>
                      <a:pt x="4367" y="15386"/>
                      <a:pt x="5518" y="19650"/>
                    </a:cubicBezTo>
                    <a:cubicBezTo>
                      <a:pt x="5685" y="19299"/>
                      <a:pt x="5892" y="18935"/>
                      <a:pt x="5960" y="18796"/>
                    </a:cubicBezTo>
                    <a:cubicBezTo>
                      <a:pt x="6244" y="18205"/>
                      <a:pt x="6564" y="17631"/>
                      <a:pt x="6909" y="17074"/>
                    </a:cubicBezTo>
                    <a:cubicBezTo>
                      <a:pt x="7545" y="16049"/>
                      <a:pt x="8274" y="15082"/>
                      <a:pt x="9074" y="14182"/>
                    </a:cubicBezTo>
                    <a:cubicBezTo>
                      <a:pt x="10725" y="12324"/>
                      <a:pt x="12692" y="10752"/>
                      <a:pt x="14826" y="9484"/>
                    </a:cubicBezTo>
                    <a:cubicBezTo>
                      <a:pt x="19751" y="6555"/>
                      <a:pt x="25479" y="5350"/>
                      <a:pt x="31149" y="5079"/>
                    </a:cubicBezTo>
                    <a:cubicBezTo>
                      <a:pt x="31153" y="5079"/>
                      <a:pt x="31157" y="5079"/>
                      <a:pt x="31162" y="5079"/>
                    </a:cubicBezTo>
                    <a:cubicBezTo>
                      <a:pt x="31226" y="5079"/>
                      <a:pt x="31275" y="5099"/>
                      <a:pt x="31311" y="5131"/>
                    </a:cubicBezTo>
                    <a:cubicBezTo>
                      <a:pt x="31378" y="5141"/>
                      <a:pt x="31445" y="5152"/>
                      <a:pt x="31512" y="5162"/>
                    </a:cubicBezTo>
                    <a:cubicBezTo>
                      <a:pt x="30834" y="3458"/>
                      <a:pt x="30199" y="1734"/>
                      <a:pt x="29585" y="0"/>
                    </a:cubicBezTo>
                    <a:lnTo>
                      <a:pt x="23195" y="0"/>
                    </a:lnTo>
                    <a:cubicBezTo>
                      <a:pt x="23126" y="37"/>
                      <a:pt x="23054" y="76"/>
                      <a:pt x="22979" y="120"/>
                    </a:cubicBezTo>
                    <a:cubicBezTo>
                      <a:pt x="22747" y="250"/>
                      <a:pt x="22482" y="281"/>
                      <a:pt x="22224" y="315"/>
                    </a:cubicBezTo>
                    <a:cubicBezTo>
                      <a:pt x="21956" y="350"/>
                      <a:pt x="21666" y="330"/>
                      <a:pt x="21413" y="438"/>
                    </a:cubicBezTo>
                    <a:cubicBezTo>
                      <a:pt x="21119" y="564"/>
                      <a:pt x="21025" y="805"/>
                      <a:pt x="20834" y="1022"/>
                    </a:cubicBezTo>
                    <a:cubicBezTo>
                      <a:pt x="20680" y="1201"/>
                      <a:pt x="20589" y="1374"/>
                      <a:pt x="20321" y="1392"/>
                    </a:cubicBezTo>
                    <a:cubicBezTo>
                      <a:pt x="20308" y="1392"/>
                      <a:pt x="20295" y="1393"/>
                      <a:pt x="20282" y="1393"/>
                    </a:cubicBezTo>
                    <a:cubicBezTo>
                      <a:pt x="19871" y="1393"/>
                      <a:pt x="19637" y="952"/>
                      <a:pt x="19294" y="768"/>
                    </a:cubicBezTo>
                    <a:cubicBezTo>
                      <a:pt x="19207" y="1071"/>
                      <a:pt x="19114" y="1370"/>
                      <a:pt x="19007" y="1666"/>
                    </a:cubicBezTo>
                    <a:cubicBezTo>
                      <a:pt x="18983" y="1733"/>
                      <a:pt x="18928" y="1763"/>
                      <a:pt x="18873" y="1763"/>
                    </a:cubicBezTo>
                    <a:cubicBezTo>
                      <a:pt x="18791" y="1763"/>
                      <a:pt x="18709" y="1695"/>
                      <a:pt x="18738" y="1590"/>
                    </a:cubicBezTo>
                    <a:cubicBezTo>
                      <a:pt x="18837" y="1228"/>
                      <a:pt x="18933" y="867"/>
                      <a:pt x="19031" y="506"/>
                    </a:cubicBezTo>
                    <a:cubicBezTo>
                      <a:pt x="19051" y="434"/>
                      <a:pt x="19119" y="389"/>
                      <a:pt x="19190" y="389"/>
                    </a:cubicBezTo>
                    <a:cubicBezTo>
                      <a:pt x="19204" y="389"/>
                      <a:pt x="19219" y="391"/>
                      <a:pt x="19233" y="395"/>
                    </a:cubicBezTo>
                    <a:cubicBezTo>
                      <a:pt x="19613" y="495"/>
                      <a:pt x="19907" y="955"/>
                      <a:pt x="20231" y="955"/>
                    </a:cubicBezTo>
                    <a:cubicBezTo>
                      <a:pt x="20343" y="955"/>
                      <a:pt x="20460" y="900"/>
                      <a:pt x="20585" y="753"/>
                    </a:cubicBezTo>
                    <a:cubicBezTo>
                      <a:pt x="20880" y="408"/>
                      <a:pt x="20993" y="162"/>
                      <a:pt x="21482" y="53"/>
                    </a:cubicBezTo>
                    <a:cubicBezTo>
                      <a:pt x="21605" y="24"/>
                      <a:pt x="21729" y="12"/>
                      <a:pt x="21855" y="0"/>
                    </a:cubicBezTo>
                    <a:lnTo>
                      <a:pt x="16063" y="0"/>
                    </a:lnTo>
                    <a:cubicBezTo>
                      <a:pt x="16029" y="39"/>
                      <a:pt x="15994" y="80"/>
                      <a:pt x="15956" y="127"/>
                    </a:cubicBezTo>
                    <a:cubicBezTo>
                      <a:pt x="15318" y="901"/>
                      <a:pt x="14271" y="844"/>
                      <a:pt x="13414" y="1241"/>
                    </a:cubicBezTo>
                    <a:cubicBezTo>
                      <a:pt x="12746" y="1551"/>
                      <a:pt x="12283" y="2016"/>
                      <a:pt x="11775" y="2529"/>
                    </a:cubicBezTo>
                    <a:cubicBezTo>
                      <a:pt x="11360" y="2948"/>
                      <a:pt x="10702" y="3109"/>
                      <a:pt x="10559" y="3743"/>
                    </a:cubicBezTo>
                    <a:cubicBezTo>
                      <a:pt x="10544" y="3810"/>
                      <a:pt x="10490" y="3839"/>
                      <a:pt x="10434" y="3839"/>
                    </a:cubicBezTo>
                    <a:cubicBezTo>
                      <a:pt x="10396" y="3839"/>
                      <a:pt x="10358" y="3826"/>
                      <a:pt x="10328" y="3803"/>
                    </a:cubicBezTo>
                    <a:cubicBezTo>
                      <a:pt x="10188" y="3689"/>
                      <a:pt x="10069" y="3642"/>
                      <a:pt x="9968" y="3642"/>
                    </a:cubicBezTo>
                    <a:cubicBezTo>
                      <a:pt x="9520" y="3642"/>
                      <a:pt x="9421" y="4569"/>
                      <a:pt x="9402" y="4797"/>
                    </a:cubicBezTo>
                    <a:cubicBezTo>
                      <a:pt x="9396" y="4866"/>
                      <a:pt x="9340" y="4901"/>
                      <a:pt x="9286" y="4901"/>
                    </a:cubicBezTo>
                    <a:cubicBezTo>
                      <a:pt x="9230" y="4901"/>
                      <a:pt x="9177" y="4865"/>
                      <a:pt x="9180" y="4793"/>
                    </a:cubicBezTo>
                    <a:cubicBezTo>
                      <a:pt x="9202" y="4282"/>
                      <a:pt x="9486" y="3395"/>
                      <a:pt x="10032" y="3395"/>
                    </a:cubicBezTo>
                    <a:cubicBezTo>
                      <a:pt x="10128" y="3395"/>
                      <a:pt x="10231" y="3423"/>
                      <a:pt x="10343" y="3484"/>
                    </a:cubicBezTo>
                    <a:cubicBezTo>
                      <a:pt x="10450" y="3168"/>
                      <a:pt x="10642" y="2964"/>
                      <a:pt x="10947" y="2776"/>
                    </a:cubicBezTo>
                    <a:cubicBezTo>
                      <a:pt x="11531" y="2418"/>
                      <a:pt x="11913" y="1886"/>
                      <a:pt x="12459" y="1477"/>
                    </a:cubicBezTo>
                    <a:cubicBezTo>
                      <a:pt x="12976" y="1090"/>
                      <a:pt x="13552" y="819"/>
                      <a:pt x="14172" y="648"/>
                    </a:cubicBezTo>
                    <a:cubicBezTo>
                      <a:pt x="14496" y="557"/>
                      <a:pt x="14835" y="503"/>
                      <a:pt x="15135" y="346"/>
                    </a:cubicBezTo>
                    <a:cubicBezTo>
                      <a:pt x="15311" y="254"/>
                      <a:pt x="15441" y="134"/>
                      <a:pt x="15557" y="1"/>
                    </a:cubicBezTo>
                    <a:lnTo>
                      <a:pt x="11517" y="1"/>
                    </a:lnTo>
                    <a:cubicBezTo>
                      <a:pt x="11510" y="26"/>
                      <a:pt x="11504" y="50"/>
                      <a:pt x="11496" y="76"/>
                    </a:cubicBezTo>
                    <a:cubicBezTo>
                      <a:pt x="11474" y="151"/>
                      <a:pt x="11412" y="188"/>
                      <a:pt x="11346" y="188"/>
                    </a:cubicBezTo>
                    <a:cubicBezTo>
                      <a:pt x="11318" y="188"/>
                      <a:pt x="11289" y="181"/>
                      <a:pt x="11262" y="169"/>
                    </a:cubicBezTo>
                    <a:cubicBezTo>
                      <a:pt x="11205" y="143"/>
                      <a:pt x="11146" y="131"/>
                      <a:pt x="11088" y="131"/>
                    </a:cubicBezTo>
                    <a:cubicBezTo>
                      <a:pt x="10630" y="131"/>
                      <a:pt x="10172" y="864"/>
                      <a:pt x="9942" y="1126"/>
                    </a:cubicBezTo>
                    <a:cubicBezTo>
                      <a:pt x="9659" y="1451"/>
                      <a:pt x="9361" y="1762"/>
                      <a:pt x="9043" y="2053"/>
                    </a:cubicBezTo>
                    <a:cubicBezTo>
                      <a:pt x="8473" y="2575"/>
                      <a:pt x="7830" y="2980"/>
                      <a:pt x="7199" y="3424"/>
                    </a:cubicBezTo>
                    <a:cubicBezTo>
                      <a:pt x="6702" y="3773"/>
                      <a:pt x="6287" y="4129"/>
                      <a:pt x="5919" y="4613"/>
                    </a:cubicBezTo>
                    <a:cubicBezTo>
                      <a:pt x="5810" y="4756"/>
                      <a:pt x="5758" y="4885"/>
                      <a:pt x="5611" y="4991"/>
                    </a:cubicBezTo>
                    <a:cubicBezTo>
                      <a:pt x="5578" y="5015"/>
                      <a:pt x="5548" y="5026"/>
                      <a:pt x="5520" y="5026"/>
                    </a:cubicBezTo>
                    <a:cubicBezTo>
                      <a:pt x="5382" y="5026"/>
                      <a:pt x="5312" y="4767"/>
                      <a:pt x="5205" y="4767"/>
                    </a:cubicBezTo>
                    <a:cubicBezTo>
                      <a:pt x="5134" y="4767"/>
                      <a:pt x="5046" y="4879"/>
                      <a:pt x="4912" y="5254"/>
                    </a:cubicBezTo>
                    <a:cubicBezTo>
                      <a:pt x="4840" y="5451"/>
                      <a:pt x="4994" y="5908"/>
                      <a:pt x="4955" y="6160"/>
                    </a:cubicBezTo>
                    <a:cubicBezTo>
                      <a:pt x="4946" y="6221"/>
                      <a:pt x="4890" y="6252"/>
                      <a:pt x="4833" y="6252"/>
                    </a:cubicBezTo>
                    <a:cubicBezTo>
                      <a:pt x="4798" y="6252"/>
                      <a:pt x="4764" y="6240"/>
                      <a:pt x="4740" y="6215"/>
                    </a:cubicBezTo>
                    <a:cubicBezTo>
                      <a:pt x="4639" y="6093"/>
                      <a:pt x="4524" y="5992"/>
                      <a:pt x="4398" y="5907"/>
                    </a:cubicBezTo>
                    <a:lnTo>
                      <a:pt x="4398" y="5907"/>
                    </a:lnTo>
                    <a:cubicBezTo>
                      <a:pt x="4425" y="6245"/>
                      <a:pt x="4367" y="6548"/>
                      <a:pt x="4220" y="6882"/>
                    </a:cubicBezTo>
                    <a:cubicBezTo>
                      <a:pt x="4200" y="6927"/>
                      <a:pt x="4160" y="6946"/>
                      <a:pt x="4119" y="6946"/>
                    </a:cubicBezTo>
                    <a:cubicBezTo>
                      <a:pt x="4059" y="6946"/>
                      <a:pt x="3995" y="6906"/>
                      <a:pt x="3979" y="6848"/>
                    </a:cubicBezTo>
                    <a:cubicBezTo>
                      <a:pt x="3958" y="6770"/>
                      <a:pt x="3939" y="6738"/>
                      <a:pt x="3923" y="6738"/>
                    </a:cubicBezTo>
                    <a:cubicBezTo>
                      <a:pt x="3861" y="6738"/>
                      <a:pt x="3840" y="7239"/>
                      <a:pt x="3853" y="7411"/>
                    </a:cubicBezTo>
                    <a:cubicBezTo>
                      <a:pt x="3858" y="7408"/>
                      <a:pt x="3864" y="7407"/>
                      <a:pt x="3870" y="7407"/>
                    </a:cubicBezTo>
                    <a:cubicBezTo>
                      <a:pt x="3888" y="7407"/>
                      <a:pt x="3907" y="7420"/>
                      <a:pt x="3906" y="7440"/>
                    </a:cubicBezTo>
                    <a:cubicBezTo>
                      <a:pt x="3894" y="7547"/>
                      <a:pt x="3890" y="7655"/>
                      <a:pt x="3896" y="7764"/>
                    </a:cubicBezTo>
                    <a:cubicBezTo>
                      <a:pt x="3897" y="7833"/>
                      <a:pt x="3846" y="7867"/>
                      <a:pt x="3793" y="7867"/>
                    </a:cubicBezTo>
                    <a:cubicBezTo>
                      <a:pt x="3738" y="7867"/>
                      <a:pt x="3680" y="7830"/>
                      <a:pt x="3676" y="7760"/>
                    </a:cubicBezTo>
                    <a:cubicBezTo>
                      <a:pt x="3657" y="7419"/>
                      <a:pt x="3265" y="6795"/>
                      <a:pt x="3703" y="6544"/>
                    </a:cubicBezTo>
                    <a:cubicBezTo>
                      <a:pt x="3768" y="6507"/>
                      <a:pt x="3832" y="6490"/>
                      <a:pt x="3892" y="6490"/>
                    </a:cubicBezTo>
                    <a:cubicBezTo>
                      <a:pt x="3961" y="6490"/>
                      <a:pt x="4024" y="6512"/>
                      <a:pt x="4078" y="6551"/>
                    </a:cubicBezTo>
                    <a:cubicBezTo>
                      <a:pt x="4178" y="6272"/>
                      <a:pt x="4190" y="5988"/>
                      <a:pt x="4110" y="5696"/>
                    </a:cubicBezTo>
                    <a:cubicBezTo>
                      <a:pt x="4093" y="5609"/>
                      <a:pt x="4159" y="5536"/>
                      <a:pt x="4237" y="5536"/>
                    </a:cubicBezTo>
                    <a:cubicBezTo>
                      <a:pt x="4258" y="5536"/>
                      <a:pt x="4280" y="5541"/>
                      <a:pt x="4301" y="5553"/>
                    </a:cubicBezTo>
                    <a:cubicBezTo>
                      <a:pt x="4464" y="5645"/>
                      <a:pt x="4598" y="5739"/>
                      <a:pt x="4728" y="5850"/>
                    </a:cubicBezTo>
                    <a:cubicBezTo>
                      <a:pt x="4737" y="5281"/>
                      <a:pt x="4513" y="4857"/>
                      <a:pt x="5185" y="4591"/>
                    </a:cubicBezTo>
                    <a:cubicBezTo>
                      <a:pt x="5246" y="4592"/>
                      <a:pt x="5301" y="4605"/>
                      <a:pt x="5354" y="4628"/>
                    </a:cubicBezTo>
                    <a:cubicBezTo>
                      <a:pt x="5385" y="4642"/>
                      <a:pt x="5415" y="4650"/>
                      <a:pt x="5446" y="4650"/>
                    </a:cubicBezTo>
                    <a:cubicBezTo>
                      <a:pt x="5531" y="4650"/>
                      <a:pt x="5615" y="4593"/>
                      <a:pt x="5698" y="4482"/>
                    </a:cubicBezTo>
                    <a:cubicBezTo>
                      <a:pt x="5841" y="4372"/>
                      <a:pt x="5973" y="4125"/>
                      <a:pt x="6102" y="3992"/>
                    </a:cubicBezTo>
                    <a:cubicBezTo>
                      <a:pt x="6421" y="3659"/>
                      <a:pt x="6793" y="3385"/>
                      <a:pt x="7168" y="3118"/>
                    </a:cubicBezTo>
                    <a:cubicBezTo>
                      <a:pt x="8141" y="2426"/>
                      <a:pt x="9036" y="1731"/>
                      <a:pt x="9813" y="813"/>
                    </a:cubicBezTo>
                    <a:cubicBezTo>
                      <a:pt x="10037" y="546"/>
                      <a:pt x="10278" y="206"/>
                      <a:pt x="10567" y="0"/>
                    </a:cubicBezTo>
                    <a:lnTo>
                      <a:pt x="7187" y="0"/>
                    </a:lnTo>
                    <a:cubicBezTo>
                      <a:pt x="6881" y="338"/>
                      <a:pt x="6609" y="694"/>
                      <a:pt x="6539" y="1172"/>
                    </a:cubicBezTo>
                    <a:cubicBezTo>
                      <a:pt x="6526" y="1258"/>
                      <a:pt x="6465" y="1317"/>
                      <a:pt x="6389" y="1317"/>
                    </a:cubicBezTo>
                    <a:cubicBezTo>
                      <a:pt x="6364" y="1317"/>
                      <a:pt x="6338" y="1311"/>
                      <a:pt x="6312" y="1298"/>
                    </a:cubicBezTo>
                    <a:cubicBezTo>
                      <a:pt x="6198" y="1243"/>
                      <a:pt x="6086" y="1185"/>
                      <a:pt x="5973" y="1128"/>
                    </a:cubicBezTo>
                    <a:cubicBezTo>
                      <a:pt x="5932" y="1367"/>
                      <a:pt x="5891" y="1607"/>
                      <a:pt x="5845" y="1845"/>
                    </a:cubicBezTo>
                    <a:cubicBezTo>
                      <a:pt x="5834" y="1904"/>
                      <a:pt x="5784" y="1931"/>
                      <a:pt x="5732" y="1931"/>
                    </a:cubicBezTo>
                    <a:cubicBezTo>
                      <a:pt x="5665" y="1931"/>
                      <a:pt x="5597" y="1886"/>
                      <a:pt x="5606" y="1809"/>
                    </a:cubicBezTo>
                    <a:cubicBezTo>
                      <a:pt x="5641" y="1508"/>
                      <a:pt x="5680" y="1209"/>
                      <a:pt x="5721" y="909"/>
                    </a:cubicBezTo>
                    <a:cubicBezTo>
                      <a:pt x="5733" y="824"/>
                      <a:pt x="5792" y="770"/>
                      <a:pt x="5865" y="770"/>
                    </a:cubicBezTo>
                    <a:cubicBezTo>
                      <a:pt x="5888" y="770"/>
                      <a:pt x="5913" y="775"/>
                      <a:pt x="5938" y="787"/>
                    </a:cubicBezTo>
                    <a:cubicBezTo>
                      <a:pt x="6053" y="841"/>
                      <a:pt x="6168" y="897"/>
                      <a:pt x="6282" y="952"/>
                    </a:cubicBezTo>
                    <a:cubicBezTo>
                      <a:pt x="6368" y="613"/>
                      <a:pt x="6546" y="293"/>
                      <a:pt x="6766" y="0"/>
                    </a:cubicBezTo>
                    <a:lnTo>
                      <a:pt x="3795" y="0"/>
                    </a:lnTo>
                    <a:cubicBezTo>
                      <a:pt x="3785" y="91"/>
                      <a:pt x="3779" y="183"/>
                      <a:pt x="3746" y="266"/>
                    </a:cubicBezTo>
                    <a:cubicBezTo>
                      <a:pt x="3673" y="453"/>
                      <a:pt x="3622" y="515"/>
                      <a:pt x="3476" y="632"/>
                    </a:cubicBezTo>
                    <a:cubicBezTo>
                      <a:pt x="3453" y="650"/>
                      <a:pt x="3405" y="636"/>
                      <a:pt x="3389" y="648"/>
                    </a:cubicBezTo>
                    <a:cubicBezTo>
                      <a:pt x="3330" y="640"/>
                      <a:pt x="3274" y="618"/>
                      <a:pt x="3223" y="581"/>
                    </a:cubicBezTo>
                    <a:cubicBezTo>
                      <a:pt x="3092" y="764"/>
                      <a:pt x="2959" y="945"/>
                      <a:pt x="2828" y="1126"/>
                    </a:cubicBezTo>
                    <a:cubicBezTo>
                      <a:pt x="2747" y="1343"/>
                      <a:pt x="2787" y="1571"/>
                      <a:pt x="2683" y="1799"/>
                    </a:cubicBezTo>
                    <a:cubicBezTo>
                      <a:pt x="2665" y="1838"/>
                      <a:pt x="2618" y="1861"/>
                      <a:pt x="2572" y="1861"/>
                    </a:cubicBezTo>
                    <a:cubicBezTo>
                      <a:pt x="2539" y="1861"/>
                      <a:pt x="2506" y="1849"/>
                      <a:pt x="2486" y="1823"/>
                    </a:cubicBezTo>
                    <a:cubicBezTo>
                      <a:pt x="2414" y="1731"/>
                      <a:pt x="2359" y="1694"/>
                      <a:pt x="2317" y="1694"/>
                    </a:cubicBezTo>
                    <a:cubicBezTo>
                      <a:pt x="2174" y="1694"/>
                      <a:pt x="2183" y="2123"/>
                      <a:pt x="2211" y="2265"/>
                    </a:cubicBezTo>
                    <a:cubicBezTo>
                      <a:pt x="2219" y="2303"/>
                      <a:pt x="2187" y="2333"/>
                      <a:pt x="2155" y="2333"/>
                    </a:cubicBezTo>
                    <a:cubicBezTo>
                      <a:pt x="2139" y="2333"/>
                      <a:pt x="2123" y="2325"/>
                      <a:pt x="2113" y="2306"/>
                    </a:cubicBezTo>
                    <a:cubicBezTo>
                      <a:pt x="1927" y="1954"/>
                      <a:pt x="1930" y="1703"/>
                      <a:pt x="2057" y="1329"/>
                    </a:cubicBezTo>
                    <a:cubicBezTo>
                      <a:pt x="2074" y="1280"/>
                      <a:pt x="2120" y="1246"/>
                      <a:pt x="2170" y="1246"/>
                    </a:cubicBezTo>
                    <a:cubicBezTo>
                      <a:pt x="2189" y="1246"/>
                      <a:pt x="2208" y="1251"/>
                      <a:pt x="2226" y="1262"/>
                    </a:cubicBezTo>
                    <a:cubicBezTo>
                      <a:pt x="2337" y="1332"/>
                      <a:pt x="2428" y="1401"/>
                      <a:pt x="2513" y="1482"/>
                    </a:cubicBezTo>
                    <a:cubicBezTo>
                      <a:pt x="2570" y="1154"/>
                      <a:pt x="2509" y="791"/>
                      <a:pt x="2729" y="521"/>
                    </a:cubicBezTo>
                    <a:cubicBezTo>
                      <a:pt x="2869" y="349"/>
                      <a:pt x="2955" y="388"/>
                      <a:pt x="3112" y="285"/>
                    </a:cubicBezTo>
                    <a:cubicBezTo>
                      <a:pt x="3174" y="295"/>
                      <a:pt x="3236" y="307"/>
                      <a:pt x="3297" y="322"/>
                    </a:cubicBez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6"/>
              <p:cNvSpPr/>
              <p:nvPr/>
            </p:nvSpPr>
            <p:spPr>
              <a:xfrm>
                <a:off x="1649350" y="809625"/>
                <a:ext cx="336125" cy="69125"/>
              </a:xfrm>
              <a:custGeom>
                <a:avLst/>
                <a:gdLst/>
                <a:ahLst/>
                <a:cxnLst/>
                <a:rect l="l" t="t" r="r" b="b"/>
                <a:pathLst>
                  <a:path w="13445" h="2765" extrusionOk="0">
                    <a:moveTo>
                      <a:pt x="13445" y="1"/>
                    </a:moveTo>
                    <a:lnTo>
                      <a:pt x="13445" y="1"/>
                    </a:lnTo>
                    <a:cubicBezTo>
                      <a:pt x="11842" y="205"/>
                      <a:pt x="10237" y="390"/>
                      <a:pt x="8644" y="638"/>
                    </a:cubicBezTo>
                    <a:cubicBezTo>
                      <a:pt x="5971" y="1053"/>
                      <a:pt x="3304" y="1507"/>
                      <a:pt x="648" y="2022"/>
                    </a:cubicBezTo>
                    <a:cubicBezTo>
                      <a:pt x="432" y="2064"/>
                      <a:pt x="217" y="2109"/>
                      <a:pt x="0" y="2152"/>
                    </a:cubicBezTo>
                    <a:lnTo>
                      <a:pt x="0" y="2765"/>
                    </a:lnTo>
                    <a:cubicBezTo>
                      <a:pt x="145" y="2731"/>
                      <a:pt x="290" y="2696"/>
                      <a:pt x="436" y="2663"/>
                    </a:cubicBezTo>
                    <a:cubicBezTo>
                      <a:pt x="3098" y="2060"/>
                      <a:pt x="5775" y="1517"/>
                      <a:pt x="8455" y="1001"/>
                    </a:cubicBezTo>
                    <a:cubicBezTo>
                      <a:pt x="10103" y="684"/>
                      <a:pt x="11772" y="302"/>
                      <a:pt x="13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6"/>
              <p:cNvSpPr/>
              <p:nvPr/>
            </p:nvSpPr>
            <p:spPr>
              <a:xfrm>
                <a:off x="1649350" y="715875"/>
                <a:ext cx="414375" cy="62175"/>
              </a:xfrm>
              <a:custGeom>
                <a:avLst/>
                <a:gdLst/>
                <a:ahLst/>
                <a:cxnLst/>
                <a:rect l="l" t="t" r="r" b="b"/>
                <a:pathLst>
                  <a:path w="16575" h="2487" extrusionOk="0">
                    <a:moveTo>
                      <a:pt x="4269" y="1"/>
                    </a:moveTo>
                    <a:cubicBezTo>
                      <a:pt x="3488" y="1"/>
                      <a:pt x="2705" y="23"/>
                      <a:pt x="1921" y="70"/>
                    </a:cubicBezTo>
                    <a:cubicBezTo>
                      <a:pt x="1280" y="108"/>
                      <a:pt x="639" y="163"/>
                      <a:pt x="0" y="231"/>
                    </a:cubicBezTo>
                    <a:lnTo>
                      <a:pt x="0" y="2486"/>
                    </a:lnTo>
                    <a:cubicBezTo>
                      <a:pt x="5500" y="2048"/>
                      <a:pt x="11054" y="1999"/>
                      <a:pt x="16574" y="1876"/>
                    </a:cubicBezTo>
                    <a:cubicBezTo>
                      <a:pt x="12575" y="654"/>
                      <a:pt x="8447" y="1"/>
                      <a:pt x="4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6"/>
              <p:cNvSpPr/>
              <p:nvPr/>
            </p:nvSpPr>
            <p:spPr>
              <a:xfrm>
                <a:off x="1649350" y="238125"/>
                <a:ext cx="463825" cy="508250"/>
              </a:xfrm>
              <a:custGeom>
                <a:avLst/>
                <a:gdLst/>
                <a:ahLst/>
                <a:cxnLst/>
                <a:rect l="l" t="t" r="r" b="b"/>
                <a:pathLst>
                  <a:path w="18553" h="20330" extrusionOk="0">
                    <a:moveTo>
                      <a:pt x="8898" y="580"/>
                    </a:moveTo>
                    <a:cubicBezTo>
                      <a:pt x="8958" y="580"/>
                      <a:pt x="9019" y="613"/>
                      <a:pt x="9057" y="668"/>
                    </a:cubicBezTo>
                    <a:cubicBezTo>
                      <a:pt x="9271" y="977"/>
                      <a:pt x="9641" y="1748"/>
                      <a:pt x="10053" y="1748"/>
                    </a:cubicBezTo>
                    <a:cubicBezTo>
                      <a:pt x="10059" y="1748"/>
                      <a:pt x="10065" y="1748"/>
                      <a:pt x="10071" y="1747"/>
                    </a:cubicBezTo>
                    <a:lnTo>
                      <a:pt x="10071" y="1747"/>
                    </a:lnTo>
                    <a:cubicBezTo>
                      <a:pt x="10070" y="1747"/>
                      <a:pt x="10069" y="1747"/>
                      <a:pt x="10068" y="1747"/>
                    </a:cubicBezTo>
                    <a:cubicBezTo>
                      <a:pt x="9982" y="1747"/>
                      <a:pt x="10493" y="1474"/>
                      <a:pt x="10485" y="1474"/>
                    </a:cubicBezTo>
                    <a:lnTo>
                      <a:pt x="10485" y="1474"/>
                    </a:lnTo>
                    <a:cubicBezTo>
                      <a:pt x="10485" y="1474"/>
                      <a:pt x="10483" y="1474"/>
                      <a:pt x="10481" y="1475"/>
                    </a:cubicBezTo>
                    <a:lnTo>
                      <a:pt x="10481" y="1475"/>
                    </a:lnTo>
                    <a:cubicBezTo>
                      <a:pt x="10630" y="1407"/>
                      <a:pt x="10787" y="1375"/>
                      <a:pt x="10947" y="1344"/>
                    </a:cubicBezTo>
                    <a:cubicBezTo>
                      <a:pt x="10958" y="1342"/>
                      <a:pt x="10970" y="1341"/>
                      <a:pt x="10982" y="1341"/>
                    </a:cubicBezTo>
                    <a:cubicBezTo>
                      <a:pt x="11018" y="1341"/>
                      <a:pt x="11055" y="1352"/>
                      <a:pt x="11078" y="1381"/>
                    </a:cubicBezTo>
                    <a:cubicBezTo>
                      <a:pt x="11406" y="1780"/>
                      <a:pt x="11761" y="1897"/>
                      <a:pt x="12247" y="1999"/>
                    </a:cubicBezTo>
                    <a:cubicBezTo>
                      <a:pt x="12371" y="2024"/>
                      <a:pt x="12321" y="2189"/>
                      <a:pt x="12217" y="2200"/>
                    </a:cubicBezTo>
                    <a:cubicBezTo>
                      <a:pt x="12174" y="2205"/>
                      <a:pt x="12132" y="2207"/>
                      <a:pt x="12089" y="2207"/>
                    </a:cubicBezTo>
                    <a:cubicBezTo>
                      <a:pt x="11778" y="2207"/>
                      <a:pt x="11486" y="2091"/>
                      <a:pt x="11230" y="1907"/>
                    </a:cubicBezTo>
                    <a:cubicBezTo>
                      <a:pt x="11070" y="1790"/>
                      <a:pt x="11012" y="1681"/>
                      <a:pt x="10848" y="1681"/>
                    </a:cubicBezTo>
                    <a:cubicBezTo>
                      <a:pt x="10789" y="1681"/>
                      <a:pt x="10717" y="1695"/>
                      <a:pt x="10621" y="1728"/>
                    </a:cubicBezTo>
                    <a:cubicBezTo>
                      <a:pt x="10447" y="1788"/>
                      <a:pt x="10318" y="2049"/>
                      <a:pt x="10143" y="2097"/>
                    </a:cubicBezTo>
                    <a:cubicBezTo>
                      <a:pt x="10095" y="2111"/>
                      <a:pt x="10049" y="2117"/>
                      <a:pt x="10003" y="2117"/>
                    </a:cubicBezTo>
                    <a:cubicBezTo>
                      <a:pt x="9531" y="2117"/>
                      <a:pt x="9155" y="1450"/>
                      <a:pt x="8875" y="1021"/>
                    </a:cubicBezTo>
                    <a:cubicBezTo>
                      <a:pt x="8790" y="1101"/>
                      <a:pt x="8704" y="1178"/>
                      <a:pt x="8612" y="1251"/>
                    </a:cubicBezTo>
                    <a:cubicBezTo>
                      <a:pt x="8577" y="1278"/>
                      <a:pt x="8541" y="1290"/>
                      <a:pt x="8508" y="1290"/>
                    </a:cubicBezTo>
                    <a:cubicBezTo>
                      <a:pt x="8394" y="1290"/>
                      <a:pt x="8307" y="1155"/>
                      <a:pt x="8401" y="1039"/>
                    </a:cubicBezTo>
                    <a:cubicBezTo>
                      <a:pt x="8521" y="893"/>
                      <a:pt x="8648" y="764"/>
                      <a:pt x="8781" y="630"/>
                    </a:cubicBezTo>
                    <a:cubicBezTo>
                      <a:pt x="8815" y="595"/>
                      <a:pt x="8857" y="580"/>
                      <a:pt x="8898" y="580"/>
                    </a:cubicBezTo>
                    <a:close/>
                    <a:moveTo>
                      <a:pt x="5845" y="2475"/>
                    </a:moveTo>
                    <a:cubicBezTo>
                      <a:pt x="6011" y="2475"/>
                      <a:pt x="6178" y="2541"/>
                      <a:pt x="6344" y="2711"/>
                    </a:cubicBezTo>
                    <a:cubicBezTo>
                      <a:pt x="6562" y="2936"/>
                      <a:pt x="6551" y="3098"/>
                      <a:pt x="6986" y="3133"/>
                    </a:cubicBezTo>
                    <a:cubicBezTo>
                      <a:pt x="7006" y="3135"/>
                      <a:pt x="7024" y="3136"/>
                      <a:pt x="7040" y="3136"/>
                    </a:cubicBezTo>
                    <a:cubicBezTo>
                      <a:pt x="7249" y="3136"/>
                      <a:pt x="7182" y="3019"/>
                      <a:pt x="7355" y="3019"/>
                    </a:cubicBezTo>
                    <a:cubicBezTo>
                      <a:pt x="7384" y="3019"/>
                      <a:pt x="7419" y="3022"/>
                      <a:pt x="7462" y="3029"/>
                    </a:cubicBezTo>
                    <a:cubicBezTo>
                      <a:pt x="7712" y="3070"/>
                      <a:pt x="7776" y="3255"/>
                      <a:pt x="7979" y="3369"/>
                    </a:cubicBezTo>
                    <a:cubicBezTo>
                      <a:pt x="8119" y="3447"/>
                      <a:pt x="8285" y="3466"/>
                      <a:pt x="8457" y="3466"/>
                    </a:cubicBezTo>
                    <a:cubicBezTo>
                      <a:pt x="8618" y="3466"/>
                      <a:pt x="8785" y="3449"/>
                      <a:pt x="8943" y="3449"/>
                    </a:cubicBezTo>
                    <a:cubicBezTo>
                      <a:pt x="9019" y="3449"/>
                      <a:pt x="9093" y="3453"/>
                      <a:pt x="9163" y="3465"/>
                    </a:cubicBezTo>
                    <a:cubicBezTo>
                      <a:pt x="9541" y="3525"/>
                      <a:pt x="9910" y="3686"/>
                      <a:pt x="10203" y="3932"/>
                    </a:cubicBezTo>
                    <a:cubicBezTo>
                      <a:pt x="10340" y="4046"/>
                      <a:pt x="10436" y="4211"/>
                      <a:pt x="10571" y="4319"/>
                    </a:cubicBezTo>
                    <a:cubicBezTo>
                      <a:pt x="10827" y="4522"/>
                      <a:pt x="11111" y="4533"/>
                      <a:pt x="11373" y="4633"/>
                    </a:cubicBezTo>
                    <a:cubicBezTo>
                      <a:pt x="11889" y="4831"/>
                      <a:pt x="12342" y="5014"/>
                      <a:pt x="12907" y="5014"/>
                    </a:cubicBezTo>
                    <a:cubicBezTo>
                      <a:pt x="12909" y="5014"/>
                      <a:pt x="12911" y="5014"/>
                      <a:pt x="12913" y="5014"/>
                    </a:cubicBezTo>
                    <a:cubicBezTo>
                      <a:pt x="13046" y="5014"/>
                      <a:pt x="13068" y="5213"/>
                      <a:pt x="12940" y="5244"/>
                    </a:cubicBezTo>
                    <a:cubicBezTo>
                      <a:pt x="12794" y="5280"/>
                      <a:pt x="12655" y="5296"/>
                      <a:pt x="12518" y="5296"/>
                    </a:cubicBezTo>
                    <a:cubicBezTo>
                      <a:pt x="12317" y="5296"/>
                      <a:pt x="12120" y="5261"/>
                      <a:pt x="11909" y="5205"/>
                    </a:cubicBezTo>
                    <a:cubicBezTo>
                      <a:pt x="11538" y="5105"/>
                      <a:pt x="11112" y="5056"/>
                      <a:pt x="10761" y="4917"/>
                    </a:cubicBezTo>
                    <a:cubicBezTo>
                      <a:pt x="10487" y="4809"/>
                      <a:pt x="10328" y="4542"/>
                      <a:pt x="10128" y="4344"/>
                    </a:cubicBezTo>
                    <a:cubicBezTo>
                      <a:pt x="9718" y="3938"/>
                      <a:pt x="9253" y="3780"/>
                      <a:pt x="8711" y="3780"/>
                    </a:cubicBezTo>
                    <a:cubicBezTo>
                      <a:pt x="8647" y="3780"/>
                      <a:pt x="8582" y="3782"/>
                      <a:pt x="8516" y="3786"/>
                    </a:cubicBezTo>
                    <a:cubicBezTo>
                      <a:pt x="8409" y="3793"/>
                      <a:pt x="8323" y="3803"/>
                      <a:pt x="8244" y="3803"/>
                    </a:cubicBezTo>
                    <a:cubicBezTo>
                      <a:pt x="8134" y="3803"/>
                      <a:pt x="8035" y="3784"/>
                      <a:pt x="7906" y="3708"/>
                    </a:cubicBezTo>
                    <a:cubicBezTo>
                      <a:pt x="7803" y="3649"/>
                      <a:pt x="7738" y="3509"/>
                      <a:pt x="7637" y="3455"/>
                    </a:cubicBezTo>
                    <a:cubicBezTo>
                      <a:pt x="7466" y="3365"/>
                      <a:pt x="7356" y="3334"/>
                      <a:pt x="7278" y="3334"/>
                    </a:cubicBezTo>
                    <a:cubicBezTo>
                      <a:pt x="7116" y="3334"/>
                      <a:pt x="7086" y="3464"/>
                      <a:pt x="6920" y="3464"/>
                    </a:cubicBezTo>
                    <a:cubicBezTo>
                      <a:pt x="6886" y="3464"/>
                      <a:pt x="6846" y="3459"/>
                      <a:pt x="6798" y="3446"/>
                    </a:cubicBezTo>
                    <a:cubicBezTo>
                      <a:pt x="6591" y="3388"/>
                      <a:pt x="6485" y="3321"/>
                      <a:pt x="6334" y="3167"/>
                    </a:cubicBezTo>
                    <a:cubicBezTo>
                      <a:pt x="6144" y="2973"/>
                      <a:pt x="5968" y="2899"/>
                      <a:pt x="5795" y="2899"/>
                    </a:cubicBezTo>
                    <a:cubicBezTo>
                      <a:pt x="5515" y="2899"/>
                      <a:pt x="5241" y="3091"/>
                      <a:pt x="4920" y="3281"/>
                    </a:cubicBezTo>
                    <a:cubicBezTo>
                      <a:pt x="4894" y="3296"/>
                      <a:pt x="4869" y="3302"/>
                      <a:pt x="4846" y="3302"/>
                    </a:cubicBezTo>
                    <a:cubicBezTo>
                      <a:pt x="4724" y="3302"/>
                      <a:pt x="4654" y="3119"/>
                      <a:pt x="4778" y="3032"/>
                    </a:cubicBezTo>
                    <a:lnTo>
                      <a:pt x="4778" y="3032"/>
                    </a:lnTo>
                    <a:lnTo>
                      <a:pt x="4778" y="3033"/>
                    </a:lnTo>
                    <a:cubicBezTo>
                      <a:pt x="5125" y="2790"/>
                      <a:pt x="5484" y="2475"/>
                      <a:pt x="5845" y="2475"/>
                    </a:cubicBezTo>
                    <a:close/>
                    <a:moveTo>
                      <a:pt x="3763" y="4860"/>
                    </a:moveTo>
                    <a:cubicBezTo>
                      <a:pt x="3828" y="4860"/>
                      <a:pt x="3896" y="4870"/>
                      <a:pt x="3968" y="4891"/>
                    </a:cubicBezTo>
                    <a:cubicBezTo>
                      <a:pt x="4138" y="4943"/>
                      <a:pt x="4240" y="5078"/>
                      <a:pt x="4390" y="5155"/>
                    </a:cubicBezTo>
                    <a:cubicBezTo>
                      <a:pt x="4553" y="5237"/>
                      <a:pt x="4760" y="5304"/>
                      <a:pt x="4966" y="5304"/>
                    </a:cubicBezTo>
                    <a:cubicBezTo>
                      <a:pt x="5049" y="5304"/>
                      <a:pt x="5133" y="5293"/>
                      <a:pt x="5213" y="5267"/>
                    </a:cubicBezTo>
                    <a:cubicBezTo>
                      <a:pt x="5308" y="5237"/>
                      <a:pt x="5388" y="5117"/>
                      <a:pt x="5491" y="5078"/>
                    </a:cubicBezTo>
                    <a:cubicBezTo>
                      <a:pt x="5571" y="5047"/>
                      <a:pt x="5643" y="5032"/>
                      <a:pt x="5709" y="5032"/>
                    </a:cubicBezTo>
                    <a:cubicBezTo>
                      <a:pt x="5880" y="5032"/>
                      <a:pt x="6017" y="5126"/>
                      <a:pt x="6174" y="5270"/>
                    </a:cubicBezTo>
                    <a:cubicBezTo>
                      <a:pt x="6249" y="5338"/>
                      <a:pt x="6307" y="5444"/>
                      <a:pt x="6390" y="5504"/>
                    </a:cubicBezTo>
                    <a:cubicBezTo>
                      <a:pt x="6452" y="5591"/>
                      <a:pt x="6539" y="5634"/>
                      <a:pt x="6652" y="5634"/>
                    </a:cubicBezTo>
                    <a:cubicBezTo>
                      <a:pt x="6673" y="5634"/>
                      <a:pt x="6695" y="5633"/>
                      <a:pt x="6717" y="5630"/>
                    </a:cubicBezTo>
                    <a:cubicBezTo>
                      <a:pt x="6794" y="5677"/>
                      <a:pt x="6868" y="5701"/>
                      <a:pt x="6940" y="5701"/>
                    </a:cubicBezTo>
                    <a:cubicBezTo>
                      <a:pt x="7023" y="5701"/>
                      <a:pt x="7102" y="5669"/>
                      <a:pt x="7178" y="5605"/>
                    </a:cubicBezTo>
                    <a:cubicBezTo>
                      <a:pt x="7181" y="5605"/>
                      <a:pt x="7184" y="5605"/>
                      <a:pt x="7186" y="5605"/>
                    </a:cubicBezTo>
                    <a:cubicBezTo>
                      <a:pt x="7257" y="5605"/>
                      <a:pt x="7333" y="5579"/>
                      <a:pt x="7408" y="5579"/>
                    </a:cubicBezTo>
                    <a:cubicBezTo>
                      <a:pt x="7424" y="5579"/>
                      <a:pt x="7439" y="5580"/>
                      <a:pt x="7454" y="5582"/>
                    </a:cubicBezTo>
                    <a:cubicBezTo>
                      <a:pt x="7689" y="5622"/>
                      <a:pt x="7876" y="5826"/>
                      <a:pt x="8079" y="5933"/>
                    </a:cubicBezTo>
                    <a:cubicBezTo>
                      <a:pt x="8439" y="6123"/>
                      <a:pt x="8793" y="6149"/>
                      <a:pt x="9180" y="6223"/>
                    </a:cubicBezTo>
                    <a:cubicBezTo>
                      <a:pt x="9431" y="6272"/>
                      <a:pt x="9676" y="6327"/>
                      <a:pt x="9898" y="6459"/>
                    </a:cubicBezTo>
                    <a:cubicBezTo>
                      <a:pt x="9990" y="6514"/>
                      <a:pt x="10063" y="6591"/>
                      <a:pt x="10153" y="6647"/>
                    </a:cubicBezTo>
                    <a:cubicBezTo>
                      <a:pt x="10429" y="6817"/>
                      <a:pt x="10712" y="6872"/>
                      <a:pt x="11053" y="6902"/>
                    </a:cubicBezTo>
                    <a:cubicBezTo>
                      <a:pt x="11530" y="6944"/>
                      <a:pt x="11757" y="7159"/>
                      <a:pt x="12189" y="7419"/>
                    </a:cubicBezTo>
                    <a:cubicBezTo>
                      <a:pt x="12807" y="7793"/>
                      <a:pt x="13272" y="7818"/>
                      <a:pt x="13675" y="8401"/>
                    </a:cubicBezTo>
                    <a:cubicBezTo>
                      <a:pt x="13719" y="8464"/>
                      <a:pt x="13655" y="8535"/>
                      <a:pt x="13591" y="8535"/>
                    </a:cubicBezTo>
                    <a:cubicBezTo>
                      <a:pt x="13570" y="8535"/>
                      <a:pt x="13549" y="8527"/>
                      <a:pt x="13531" y="8509"/>
                    </a:cubicBezTo>
                    <a:cubicBezTo>
                      <a:pt x="13096" y="8035"/>
                      <a:pt x="12381" y="7843"/>
                      <a:pt x="11842" y="7494"/>
                    </a:cubicBezTo>
                    <a:cubicBezTo>
                      <a:pt x="11452" y="7240"/>
                      <a:pt x="11334" y="7267"/>
                      <a:pt x="10875" y="7228"/>
                    </a:cubicBezTo>
                    <a:cubicBezTo>
                      <a:pt x="10687" y="7212"/>
                      <a:pt x="10666" y="7244"/>
                      <a:pt x="10489" y="7173"/>
                    </a:cubicBezTo>
                    <a:cubicBezTo>
                      <a:pt x="10063" y="7002"/>
                      <a:pt x="9798" y="6601"/>
                      <a:pt x="9334" y="6455"/>
                    </a:cubicBezTo>
                    <a:cubicBezTo>
                      <a:pt x="8875" y="6311"/>
                      <a:pt x="8435" y="6288"/>
                      <a:pt x="8002" y="6064"/>
                    </a:cubicBezTo>
                    <a:cubicBezTo>
                      <a:pt x="7864" y="5981"/>
                      <a:pt x="7722" y="5906"/>
                      <a:pt x="7576" y="5835"/>
                    </a:cubicBezTo>
                    <a:cubicBezTo>
                      <a:pt x="7556" y="5834"/>
                      <a:pt x="7536" y="5834"/>
                      <a:pt x="7516" y="5834"/>
                    </a:cubicBezTo>
                    <a:cubicBezTo>
                      <a:pt x="7303" y="5834"/>
                      <a:pt x="7103" y="5880"/>
                      <a:pt x="6915" y="5974"/>
                    </a:cubicBezTo>
                    <a:cubicBezTo>
                      <a:pt x="6860" y="5974"/>
                      <a:pt x="6803" y="5989"/>
                      <a:pt x="6745" y="5989"/>
                    </a:cubicBezTo>
                    <a:cubicBezTo>
                      <a:pt x="6727" y="5989"/>
                      <a:pt x="6708" y="5987"/>
                      <a:pt x="6690" y="5984"/>
                    </a:cubicBezTo>
                    <a:cubicBezTo>
                      <a:pt x="6397" y="5926"/>
                      <a:pt x="6294" y="5626"/>
                      <a:pt x="6064" y="5486"/>
                    </a:cubicBezTo>
                    <a:cubicBezTo>
                      <a:pt x="5935" y="5409"/>
                      <a:pt x="5828" y="5379"/>
                      <a:pt x="5733" y="5379"/>
                    </a:cubicBezTo>
                    <a:cubicBezTo>
                      <a:pt x="5400" y="5379"/>
                      <a:pt x="5227" y="5750"/>
                      <a:pt x="4869" y="5750"/>
                    </a:cubicBezTo>
                    <a:cubicBezTo>
                      <a:pt x="4855" y="5750"/>
                      <a:pt x="4842" y="5750"/>
                      <a:pt x="4828" y="5749"/>
                    </a:cubicBezTo>
                    <a:cubicBezTo>
                      <a:pt x="4514" y="5725"/>
                      <a:pt x="4090" y="5178"/>
                      <a:pt x="3718" y="5178"/>
                    </a:cubicBezTo>
                    <a:cubicBezTo>
                      <a:pt x="3607" y="5178"/>
                      <a:pt x="3500" y="5227"/>
                      <a:pt x="3403" y="5354"/>
                    </a:cubicBezTo>
                    <a:cubicBezTo>
                      <a:pt x="3374" y="5391"/>
                      <a:pt x="3334" y="5407"/>
                      <a:pt x="3296" y="5407"/>
                    </a:cubicBezTo>
                    <a:cubicBezTo>
                      <a:pt x="3206" y="5407"/>
                      <a:pt x="3122" y="5322"/>
                      <a:pt x="3185" y="5224"/>
                    </a:cubicBezTo>
                    <a:cubicBezTo>
                      <a:pt x="3330" y="5001"/>
                      <a:pt x="3521" y="4860"/>
                      <a:pt x="3763" y="4860"/>
                    </a:cubicBezTo>
                    <a:close/>
                    <a:moveTo>
                      <a:pt x="10105" y="8761"/>
                    </a:moveTo>
                    <a:cubicBezTo>
                      <a:pt x="10260" y="8761"/>
                      <a:pt x="10339" y="8840"/>
                      <a:pt x="10477" y="8893"/>
                    </a:cubicBezTo>
                    <a:cubicBezTo>
                      <a:pt x="10696" y="8978"/>
                      <a:pt x="10850" y="9054"/>
                      <a:pt x="11111" y="9106"/>
                    </a:cubicBezTo>
                    <a:cubicBezTo>
                      <a:pt x="12197" y="9325"/>
                      <a:pt x="13324" y="10035"/>
                      <a:pt x="14329" y="10530"/>
                    </a:cubicBezTo>
                    <a:cubicBezTo>
                      <a:pt x="14462" y="10595"/>
                      <a:pt x="14380" y="10775"/>
                      <a:pt x="14257" y="10775"/>
                    </a:cubicBezTo>
                    <a:cubicBezTo>
                      <a:pt x="14237" y="10775"/>
                      <a:pt x="14216" y="10770"/>
                      <a:pt x="14194" y="10759"/>
                    </a:cubicBezTo>
                    <a:cubicBezTo>
                      <a:pt x="13736" y="10525"/>
                      <a:pt x="13274" y="10296"/>
                      <a:pt x="12809" y="10076"/>
                    </a:cubicBezTo>
                    <a:cubicBezTo>
                      <a:pt x="12406" y="9885"/>
                      <a:pt x="11865" y="9524"/>
                      <a:pt x="11426" y="9467"/>
                    </a:cubicBezTo>
                    <a:cubicBezTo>
                      <a:pt x="11411" y="9465"/>
                      <a:pt x="11395" y="9465"/>
                      <a:pt x="11378" y="9465"/>
                    </a:cubicBezTo>
                    <a:cubicBezTo>
                      <a:pt x="11237" y="9465"/>
                      <a:pt x="11047" y="9529"/>
                      <a:pt x="10881" y="9529"/>
                    </a:cubicBezTo>
                    <a:cubicBezTo>
                      <a:pt x="10826" y="9529"/>
                      <a:pt x="10775" y="9522"/>
                      <a:pt x="10728" y="9504"/>
                    </a:cubicBezTo>
                    <a:cubicBezTo>
                      <a:pt x="10589" y="9450"/>
                      <a:pt x="10291" y="9121"/>
                      <a:pt x="10064" y="9121"/>
                    </a:cubicBezTo>
                    <a:cubicBezTo>
                      <a:pt x="9982" y="9121"/>
                      <a:pt x="9910" y="9164"/>
                      <a:pt x="9857" y="9277"/>
                    </a:cubicBezTo>
                    <a:cubicBezTo>
                      <a:pt x="9835" y="9325"/>
                      <a:pt x="9794" y="9346"/>
                      <a:pt x="9753" y="9346"/>
                    </a:cubicBezTo>
                    <a:cubicBezTo>
                      <a:pt x="9670" y="9346"/>
                      <a:pt x="9580" y="9266"/>
                      <a:pt x="9607" y="9169"/>
                    </a:cubicBezTo>
                    <a:cubicBezTo>
                      <a:pt x="9676" y="8925"/>
                      <a:pt x="9815" y="8771"/>
                      <a:pt x="10090" y="8762"/>
                    </a:cubicBezTo>
                    <a:cubicBezTo>
                      <a:pt x="10095" y="8761"/>
                      <a:pt x="10100" y="8761"/>
                      <a:pt x="10105" y="8761"/>
                    </a:cubicBezTo>
                    <a:close/>
                    <a:moveTo>
                      <a:pt x="11934" y="11307"/>
                    </a:moveTo>
                    <a:cubicBezTo>
                      <a:pt x="12245" y="11307"/>
                      <a:pt x="12587" y="11597"/>
                      <a:pt x="12862" y="11779"/>
                    </a:cubicBezTo>
                    <a:cubicBezTo>
                      <a:pt x="13177" y="11987"/>
                      <a:pt x="13595" y="11866"/>
                      <a:pt x="13944" y="12050"/>
                    </a:cubicBezTo>
                    <a:cubicBezTo>
                      <a:pt x="14436" y="12310"/>
                      <a:pt x="14596" y="12985"/>
                      <a:pt x="15211" y="13047"/>
                    </a:cubicBezTo>
                    <a:cubicBezTo>
                      <a:pt x="15331" y="13059"/>
                      <a:pt x="15375" y="13257"/>
                      <a:pt x="15237" y="13274"/>
                    </a:cubicBezTo>
                    <a:cubicBezTo>
                      <a:pt x="15197" y="13279"/>
                      <a:pt x="15159" y="13282"/>
                      <a:pt x="15122" y="13282"/>
                    </a:cubicBezTo>
                    <a:cubicBezTo>
                      <a:pt x="14506" y="13282"/>
                      <a:pt x="14391" y="12566"/>
                      <a:pt x="13903" y="12283"/>
                    </a:cubicBezTo>
                    <a:cubicBezTo>
                      <a:pt x="13761" y="12201"/>
                      <a:pt x="13624" y="12184"/>
                      <a:pt x="13489" y="12184"/>
                    </a:cubicBezTo>
                    <a:cubicBezTo>
                      <a:pt x="13394" y="12184"/>
                      <a:pt x="13301" y="12192"/>
                      <a:pt x="13207" y="12192"/>
                    </a:cubicBezTo>
                    <a:cubicBezTo>
                      <a:pt x="13113" y="12192"/>
                      <a:pt x="13019" y="12184"/>
                      <a:pt x="12923" y="12150"/>
                    </a:cubicBezTo>
                    <a:cubicBezTo>
                      <a:pt x="12644" y="12054"/>
                      <a:pt x="12309" y="11537"/>
                      <a:pt x="11995" y="11537"/>
                    </a:cubicBezTo>
                    <a:cubicBezTo>
                      <a:pt x="11882" y="11537"/>
                      <a:pt x="11772" y="11604"/>
                      <a:pt x="11668" y="11783"/>
                    </a:cubicBezTo>
                    <a:cubicBezTo>
                      <a:pt x="11643" y="11825"/>
                      <a:pt x="11607" y="11843"/>
                      <a:pt x="11570" y="11843"/>
                    </a:cubicBezTo>
                    <a:cubicBezTo>
                      <a:pt x="11487" y="11843"/>
                      <a:pt x="11404" y="11753"/>
                      <a:pt x="11456" y="11657"/>
                    </a:cubicBezTo>
                    <a:cubicBezTo>
                      <a:pt x="11593" y="11400"/>
                      <a:pt x="11758" y="11307"/>
                      <a:pt x="11934" y="11307"/>
                    </a:cubicBezTo>
                    <a:close/>
                    <a:moveTo>
                      <a:pt x="4960" y="12295"/>
                    </a:moveTo>
                    <a:cubicBezTo>
                      <a:pt x="5018" y="12295"/>
                      <a:pt x="5081" y="12303"/>
                      <a:pt x="5153" y="12318"/>
                    </a:cubicBezTo>
                    <a:cubicBezTo>
                      <a:pt x="5465" y="12387"/>
                      <a:pt x="5525" y="12586"/>
                      <a:pt x="5850" y="12586"/>
                    </a:cubicBezTo>
                    <a:cubicBezTo>
                      <a:pt x="5901" y="12586"/>
                      <a:pt x="5959" y="12581"/>
                      <a:pt x="6026" y="12570"/>
                    </a:cubicBezTo>
                    <a:cubicBezTo>
                      <a:pt x="6152" y="12548"/>
                      <a:pt x="6330" y="12388"/>
                      <a:pt x="6474" y="12361"/>
                    </a:cubicBezTo>
                    <a:cubicBezTo>
                      <a:pt x="6534" y="12350"/>
                      <a:pt x="6594" y="12345"/>
                      <a:pt x="6654" y="12345"/>
                    </a:cubicBezTo>
                    <a:cubicBezTo>
                      <a:pt x="7046" y="12345"/>
                      <a:pt x="7433" y="12565"/>
                      <a:pt x="7776" y="12721"/>
                    </a:cubicBezTo>
                    <a:cubicBezTo>
                      <a:pt x="8367" y="12990"/>
                      <a:pt x="9357" y="13647"/>
                      <a:pt x="10048" y="13647"/>
                    </a:cubicBezTo>
                    <a:cubicBezTo>
                      <a:pt x="10103" y="13647"/>
                      <a:pt x="10156" y="13643"/>
                      <a:pt x="10207" y="13634"/>
                    </a:cubicBezTo>
                    <a:cubicBezTo>
                      <a:pt x="10549" y="13573"/>
                      <a:pt x="10703" y="13410"/>
                      <a:pt x="10980" y="13410"/>
                    </a:cubicBezTo>
                    <a:cubicBezTo>
                      <a:pt x="11056" y="13410"/>
                      <a:pt x="11141" y="13423"/>
                      <a:pt x="11242" y="13453"/>
                    </a:cubicBezTo>
                    <a:cubicBezTo>
                      <a:pt x="11849" y="13634"/>
                      <a:pt x="12406" y="14146"/>
                      <a:pt x="12976" y="14428"/>
                    </a:cubicBezTo>
                    <a:cubicBezTo>
                      <a:pt x="13411" y="14641"/>
                      <a:pt x="13782" y="14781"/>
                      <a:pt x="14194" y="15048"/>
                    </a:cubicBezTo>
                    <a:cubicBezTo>
                      <a:pt x="14821" y="15457"/>
                      <a:pt x="15489" y="15658"/>
                      <a:pt x="16216" y="15799"/>
                    </a:cubicBezTo>
                    <a:cubicBezTo>
                      <a:pt x="16390" y="15833"/>
                      <a:pt x="16351" y="16118"/>
                      <a:pt x="16183" y="16118"/>
                    </a:cubicBezTo>
                    <a:cubicBezTo>
                      <a:pt x="16178" y="16118"/>
                      <a:pt x="16172" y="16117"/>
                      <a:pt x="16167" y="16117"/>
                    </a:cubicBezTo>
                    <a:cubicBezTo>
                      <a:pt x="15115" y="16004"/>
                      <a:pt x="14427" y="15478"/>
                      <a:pt x="13526" y="15005"/>
                    </a:cubicBezTo>
                    <a:cubicBezTo>
                      <a:pt x="13145" y="14804"/>
                      <a:pt x="12746" y="14659"/>
                      <a:pt x="12366" y="14443"/>
                    </a:cubicBezTo>
                    <a:cubicBezTo>
                      <a:pt x="12116" y="14301"/>
                      <a:pt x="11846" y="14096"/>
                      <a:pt x="11575" y="13998"/>
                    </a:cubicBezTo>
                    <a:cubicBezTo>
                      <a:pt x="11391" y="13931"/>
                      <a:pt x="11263" y="13904"/>
                      <a:pt x="11136" y="13904"/>
                    </a:cubicBezTo>
                    <a:cubicBezTo>
                      <a:pt x="10960" y="13904"/>
                      <a:pt x="10786" y="13957"/>
                      <a:pt x="10466" y="14031"/>
                    </a:cubicBezTo>
                    <a:cubicBezTo>
                      <a:pt x="10368" y="14054"/>
                      <a:pt x="10267" y="14065"/>
                      <a:pt x="10165" y="14065"/>
                    </a:cubicBezTo>
                    <a:cubicBezTo>
                      <a:pt x="9307" y="14065"/>
                      <a:pt x="8324" y="13338"/>
                      <a:pt x="7603" y="13015"/>
                    </a:cubicBezTo>
                    <a:cubicBezTo>
                      <a:pt x="7242" y="12852"/>
                      <a:pt x="7069" y="12781"/>
                      <a:pt x="6829" y="12781"/>
                    </a:cubicBezTo>
                    <a:cubicBezTo>
                      <a:pt x="6671" y="12781"/>
                      <a:pt x="6484" y="12811"/>
                      <a:pt x="6197" y="12867"/>
                    </a:cubicBezTo>
                    <a:cubicBezTo>
                      <a:pt x="6114" y="12883"/>
                      <a:pt x="6029" y="12977"/>
                      <a:pt x="5934" y="12977"/>
                    </a:cubicBezTo>
                    <a:cubicBezTo>
                      <a:pt x="5933" y="12977"/>
                      <a:pt x="5931" y="12977"/>
                      <a:pt x="5930" y="12977"/>
                    </a:cubicBezTo>
                    <a:cubicBezTo>
                      <a:pt x="5682" y="12971"/>
                      <a:pt x="5199" y="12659"/>
                      <a:pt x="4911" y="12659"/>
                    </a:cubicBezTo>
                    <a:cubicBezTo>
                      <a:pt x="4845" y="12659"/>
                      <a:pt x="4790" y="12675"/>
                      <a:pt x="4750" y="12714"/>
                    </a:cubicBezTo>
                    <a:cubicBezTo>
                      <a:pt x="4723" y="12740"/>
                      <a:pt x="4692" y="12751"/>
                      <a:pt x="4661" y="12751"/>
                    </a:cubicBezTo>
                    <a:cubicBezTo>
                      <a:pt x="4566" y="12751"/>
                      <a:pt x="4476" y="12648"/>
                      <a:pt x="4540" y="12551"/>
                    </a:cubicBezTo>
                    <a:cubicBezTo>
                      <a:pt x="4656" y="12373"/>
                      <a:pt x="4780" y="12295"/>
                      <a:pt x="4960" y="12295"/>
                    </a:cubicBezTo>
                    <a:close/>
                    <a:moveTo>
                      <a:pt x="0" y="0"/>
                    </a:moveTo>
                    <a:lnTo>
                      <a:pt x="0" y="2203"/>
                    </a:lnTo>
                    <a:cubicBezTo>
                      <a:pt x="1113" y="2257"/>
                      <a:pt x="2274" y="2239"/>
                      <a:pt x="3363" y="2454"/>
                    </a:cubicBezTo>
                    <a:cubicBezTo>
                      <a:pt x="3497" y="2480"/>
                      <a:pt x="3447" y="2667"/>
                      <a:pt x="3330" y="2674"/>
                    </a:cubicBezTo>
                    <a:cubicBezTo>
                      <a:pt x="3150" y="2686"/>
                      <a:pt x="2968" y="2691"/>
                      <a:pt x="2786" y="2691"/>
                    </a:cubicBezTo>
                    <a:cubicBezTo>
                      <a:pt x="1940" y="2691"/>
                      <a:pt x="1077" y="2576"/>
                      <a:pt x="242" y="2518"/>
                    </a:cubicBezTo>
                    <a:cubicBezTo>
                      <a:pt x="167" y="2513"/>
                      <a:pt x="84" y="2503"/>
                      <a:pt x="0" y="2492"/>
                    </a:cubicBezTo>
                    <a:lnTo>
                      <a:pt x="0" y="4947"/>
                    </a:lnTo>
                    <a:cubicBezTo>
                      <a:pt x="216" y="4932"/>
                      <a:pt x="432" y="4916"/>
                      <a:pt x="649" y="4916"/>
                    </a:cubicBezTo>
                    <a:cubicBezTo>
                      <a:pt x="904" y="4916"/>
                      <a:pt x="1161" y="4939"/>
                      <a:pt x="1424" y="5013"/>
                    </a:cubicBezTo>
                    <a:cubicBezTo>
                      <a:pt x="1577" y="5057"/>
                      <a:pt x="1528" y="5276"/>
                      <a:pt x="1388" y="5276"/>
                    </a:cubicBezTo>
                    <a:cubicBezTo>
                      <a:pt x="1376" y="5276"/>
                      <a:pt x="1363" y="5275"/>
                      <a:pt x="1350" y="5271"/>
                    </a:cubicBezTo>
                    <a:cubicBezTo>
                      <a:pt x="1053" y="5192"/>
                      <a:pt x="795" y="5160"/>
                      <a:pt x="541" y="5160"/>
                    </a:cubicBezTo>
                    <a:cubicBezTo>
                      <a:pt x="362" y="5160"/>
                      <a:pt x="186" y="5176"/>
                      <a:pt x="0" y="5201"/>
                    </a:cubicBezTo>
                    <a:lnTo>
                      <a:pt x="0" y="7301"/>
                    </a:lnTo>
                    <a:cubicBezTo>
                      <a:pt x="176" y="7323"/>
                      <a:pt x="349" y="7360"/>
                      <a:pt x="522" y="7360"/>
                    </a:cubicBezTo>
                    <a:cubicBezTo>
                      <a:pt x="613" y="7360"/>
                      <a:pt x="703" y="7350"/>
                      <a:pt x="794" y="7323"/>
                    </a:cubicBezTo>
                    <a:cubicBezTo>
                      <a:pt x="950" y="7275"/>
                      <a:pt x="1077" y="7154"/>
                      <a:pt x="1247" y="7108"/>
                    </a:cubicBezTo>
                    <a:cubicBezTo>
                      <a:pt x="1570" y="7022"/>
                      <a:pt x="1920" y="6983"/>
                      <a:pt x="2278" y="6983"/>
                    </a:cubicBezTo>
                    <a:cubicBezTo>
                      <a:pt x="3094" y="6983"/>
                      <a:pt x="3953" y="7187"/>
                      <a:pt x="4624" y="7512"/>
                    </a:cubicBezTo>
                    <a:cubicBezTo>
                      <a:pt x="4778" y="7586"/>
                      <a:pt x="4914" y="7608"/>
                      <a:pt x="5048" y="7608"/>
                    </a:cubicBezTo>
                    <a:cubicBezTo>
                      <a:pt x="5227" y="7608"/>
                      <a:pt x="5401" y="7570"/>
                      <a:pt x="5606" y="7570"/>
                    </a:cubicBezTo>
                    <a:cubicBezTo>
                      <a:pt x="5677" y="7570"/>
                      <a:pt x="5752" y="7574"/>
                      <a:pt x="5831" y="7586"/>
                    </a:cubicBezTo>
                    <a:cubicBezTo>
                      <a:pt x="6620" y="7709"/>
                      <a:pt x="7228" y="8264"/>
                      <a:pt x="8052" y="8271"/>
                    </a:cubicBezTo>
                    <a:cubicBezTo>
                      <a:pt x="8264" y="8272"/>
                      <a:pt x="8257" y="8599"/>
                      <a:pt x="8046" y="8599"/>
                    </a:cubicBezTo>
                    <a:cubicBezTo>
                      <a:pt x="7203" y="8598"/>
                      <a:pt x="6400" y="7837"/>
                      <a:pt x="5581" y="7837"/>
                    </a:cubicBezTo>
                    <a:cubicBezTo>
                      <a:pt x="5380" y="7837"/>
                      <a:pt x="5178" y="7883"/>
                      <a:pt x="4974" y="7998"/>
                    </a:cubicBezTo>
                    <a:cubicBezTo>
                      <a:pt x="4953" y="8009"/>
                      <a:pt x="4932" y="8014"/>
                      <a:pt x="4912" y="8014"/>
                    </a:cubicBezTo>
                    <a:cubicBezTo>
                      <a:pt x="4877" y="8014"/>
                      <a:pt x="4843" y="8000"/>
                      <a:pt x="4814" y="7976"/>
                    </a:cubicBezTo>
                    <a:cubicBezTo>
                      <a:pt x="4245" y="7519"/>
                      <a:pt x="3577" y="7365"/>
                      <a:pt x="2864" y="7319"/>
                    </a:cubicBezTo>
                    <a:cubicBezTo>
                      <a:pt x="2647" y="7304"/>
                      <a:pt x="2376" y="7281"/>
                      <a:pt x="2100" y="7281"/>
                    </a:cubicBezTo>
                    <a:cubicBezTo>
                      <a:pt x="1613" y="7281"/>
                      <a:pt x="1109" y="7354"/>
                      <a:pt x="851" y="7680"/>
                    </a:cubicBezTo>
                    <a:cubicBezTo>
                      <a:pt x="829" y="7706"/>
                      <a:pt x="791" y="7718"/>
                      <a:pt x="756" y="7718"/>
                    </a:cubicBezTo>
                    <a:cubicBezTo>
                      <a:pt x="743" y="7718"/>
                      <a:pt x="731" y="7716"/>
                      <a:pt x="720" y="7714"/>
                    </a:cubicBezTo>
                    <a:cubicBezTo>
                      <a:pt x="482" y="7649"/>
                      <a:pt x="242" y="7607"/>
                      <a:pt x="0" y="7581"/>
                    </a:cubicBezTo>
                    <a:lnTo>
                      <a:pt x="0" y="9737"/>
                    </a:lnTo>
                    <a:cubicBezTo>
                      <a:pt x="120" y="9733"/>
                      <a:pt x="240" y="9731"/>
                      <a:pt x="361" y="9731"/>
                    </a:cubicBezTo>
                    <a:cubicBezTo>
                      <a:pt x="1077" y="9731"/>
                      <a:pt x="1803" y="9789"/>
                      <a:pt x="2502" y="9810"/>
                    </a:cubicBezTo>
                    <a:cubicBezTo>
                      <a:pt x="2701" y="9816"/>
                      <a:pt x="2895" y="9822"/>
                      <a:pt x="3087" y="9822"/>
                    </a:cubicBezTo>
                    <a:cubicBezTo>
                      <a:pt x="3431" y="9822"/>
                      <a:pt x="3769" y="9802"/>
                      <a:pt x="4119" y="9722"/>
                    </a:cubicBezTo>
                    <a:cubicBezTo>
                      <a:pt x="4321" y="9675"/>
                      <a:pt x="4503" y="9612"/>
                      <a:pt x="4696" y="9612"/>
                    </a:cubicBezTo>
                    <a:cubicBezTo>
                      <a:pt x="4778" y="9612"/>
                      <a:pt x="4862" y="9624"/>
                      <a:pt x="4950" y="9653"/>
                    </a:cubicBezTo>
                    <a:cubicBezTo>
                      <a:pt x="5086" y="9697"/>
                      <a:pt x="5189" y="9781"/>
                      <a:pt x="5305" y="9864"/>
                    </a:cubicBezTo>
                    <a:cubicBezTo>
                      <a:pt x="5616" y="10087"/>
                      <a:pt x="5796" y="10192"/>
                      <a:pt x="6188" y="10234"/>
                    </a:cubicBezTo>
                    <a:cubicBezTo>
                      <a:pt x="6708" y="10291"/>
                      <a:pt x="7223" y="10298"/>
                      <a:pt x="7744" y="10375"/>
                    </a:cubicBezTo>
                    <a:cubicBezTo>
                      <a:pt x="8618" y="10506"/>
                      <a:pt x="9460" y="10726"/>
                      <a:pt x="10279" y="11062"/>
                    </a:cubicBezTo>
                    <a:cubicBezTo>
                      <a:pt x="10370" y="11100"/>
                      <a:pt x="10347" y="11236"/>
                      <a:pt x="10261" y="11236"/>
                    </a:cubicBezTo>
                    <a:cubicBezTo>
                      <a:pt x="10251" y="11236"/>
                      <a:pt x="10241" y="11234"/>
                      <a:pt x="10230" y="11231"/>
                    </a:cubicBezTo>
                    <a:cubicBezTo>
                      <a:pt x="9346" y="10931"/>
                      <a:pt x="8416" y="10660"/>
                      <a:pt x="7481" y="10576"/>
                    </a:cubicBezTo>
                    <a:cubicBezTo>
                      <a:pt x="7380" y="10567"/>
                      <a:pt x="7273" y="10564"/>
                      <a:pt x="7164" y="10564"/>
                    </a:cubicBezTo>
                    <a:cubicBezTo>
                      <a:pt x="6944" y="10564"/>
                      <a:pt x="6713" y="10576"/>
                      <a:pt x="6485" y="10576"/>
                    </a:cubicBezTo>
                    <a:cubicBezTo>
                      <a:pt x="6146" y="10576"/>
                      <a:pt x="5814" y="10549"/>
                      <a:pt x="5537" y="10414"/>
                    </a:cubicBezTo>
                    <a:cubicBezTo>
                      <a:pt x="5163" y="10231"/>
                      <a:pt x="4990" y="9948"/>
                      <a:pt x="4556" y="9948"/>
                    </a:cubicBezTo>
                    <a:cubicBezTo>
                      <a:pt x="4518" y="9948"/>
                      <a:pt x="4478" y="9950"/>
                      <a:pt x="4436" y="9954"/>
                    </a:cubicBezTo>
                    <a:cubicBezTo>
                      <a:pt x="4072" y="9992"/>
                      <a:pt x="3749" y="10145"/>
                      <a:pt x="3374" y="10153"/>
                    </a:cubicBezTo>
                    <a:cubicBezTo>
                      <a:pt x="3260" y="10156"/>
                      <a:pt x="3145" y="10157"/>
                      <a:pt x="3031" y="10157"/>
                    </a:cubicBezTo>
                    <a:cubicBezTo>
                      <a:pt x="2251" y="10157"/>
                      <a:pt x="1465" y="10106"/>
                      <a:pt x="687" y="10080"/>
                    </a:cubicBezTo>
                    <a:cubicBezTo>
                      <a:pt x="460" y="10073"/>
                      <a:pt x="230" y="10061"/>
                      <a:pt x="0" y="10057"/>
                    </a:cubicBezTo>
                    <a:lnTo>
                      <a:pt x="0" y="12632"/>
                    </a:lnTo>
                    <a:cubicBezTo>
                      <a:pt x="40" y="12629"/>
                      <a:pt x="80" y="12628"/>
                      <a:pt x="119" y="12626"/>
                    </a:cubicBezTo>
                    <a:cubicBezTo>
                      <a:pt x="982" y="12585"/>
                      <a:pt x="1812" y="12418"/>
                      <a:pt x="2662" y="12288"/>
                    </a:cubicBezTo>
                    <a:cubicBezTo>
                      <a:pt x="2670" y="12287"/>
                      <a:pt x="2679" y="12286"/>
                      <a:pt x="2687" y="12286"/>
                    </a:cubicBezTo>
                    <a:cubicBezTo>
                      <a:pt x="2831" y="12286"/>
                      <a:pt x="2882" y="12495"/>
                      <a:pt x="2727" y="12540"/>
                    </a:cubicBezTo>
                    <a:cubicBezTo>
                      <a:pt x="1865" y="12791"/>
                      <a:pt x="905" y="12900"/>
                      <a:pt x="0" y="12904"/>
                    </a:cubicBezTo>
                    <a:lnTo>
                      <a:pt x="0" y="15649"/>
                    </a:lnTo>
                    <a:cubicBezTo>
                      <a:pt x="1205" y="15538"/>
                      <a:pt x="2414" y="15473"/>
                      <a:pt x="3624" y="15473"/>
                    </a:cubicBezTo>
                    <a:cubicBezTo>
                      <a:pt x="3788" y="15473"/>
                      <a:pt x="3952" y="15475"/>
                      <a:pt x="4117" y="15477"/>
                    </a:cubicBezTo>
                    <a:cubicBezTo>
                      <a:pt x="9272" y="15550"/>
                      <a:pt x="14477" y="16912"/>
                      <a:pt x="18454" y="20317"/>
                    </a:cubicBezTo>
                    <a:cubicBezTo>
                      <a:pt x="18465" y="20314"/>
                      <a:pt x="18476" y="20313"/>
                      <a:pt x="18487" y="20313"/>
                    </a:cubicBezTo>
                    <a:cubicBezTo>
                      <a:pt x="18510" y="20313"/>
                      <a:pt x="18532" y="20318"/>
                      <a:pt x="18552" y="20329"/>
                    </a:cubicBezTo>
                    <a:cubicBezTo>
                      <a:pt x="17364" y="15927"/>
                      <a:pt x="16147" y="11532"/>
                      <a:pt x="14904" y="7144"/>
                    </a:cubicBezTo>
                    <a:cubicBezTo>
                      <a:pt x="14274" y="4918"/>
                      <a:pt x="13635" y="2694"/>
                      <a:pt x="12990" y="472"/>
                    </a:cubicBezTo>
                    <a:cubicBezTo>
                      <a:pt x="12944" y="315"/>
                      <a:pt x="12897" y="157"/>
                      <a:pt x="12850" y="0"/>
                    </a:cubicBezTo>
                    <a:lnTo>
                      <a:pt x="11120" y="0"/>
                    </a:lnTo>
                    <a:cubicBezTo>
                      <a:pt x="11093" y="59"/>
                      <a:pt x="11026" y="104"/>
                      <a:pt x="10962" y="104"/>
                    </a:cubicBezTo>
                    <a:cubicBezTo>
                      <a:pt x="10926" y="104"/>
                      <a:pt x="10891" y="90"/>
                      <a:pt x="10865" y="55"/>
                    </a:cubicBezTo>
                    <a:cubicBezTo>
                      <a:pt x="10848" y="35"/>
                      <a:pt x="10834" y="19"/>
                      <a:pt x="10817" y="0"/>
                    </a:cubicBezTo>
                    <a:lnTo>
                      <a:pt x="6153" y="0"/>
                    </a:lnTo>
                    <a:cubicBezTo>
                      <a:pt x="6536" y="127"/>
                      <a:pt x="6913" y="269"/>
                      <a:pt x="7280" y="423"/>
                    </a:cubicBezTo>
                    <a:cubicBezTo>
                      <a:pt x="7438" y="491"/>
                      <a:pt x="7394" y="731"/>
                      <a:pt x="7252" y="731"/>
                    </a:cubicBezTo>
                    <a:cubicBezTo>
                      <a:pt x="7234" y="731"/>
                      <a:pt x="7215" y="728"/>
                      <a:pt x="7195" y="719"/>
                    </a:cubicBezTo>
                    <a:cubicBezTo>
                      <a:pt x="6510" y="444"/>
                      <a:pt x="5771" y="181"/>
                      <a:pt x="5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6"/>
              <p:cNvSpPr/>
              <p:nvPr/>
            </p:nvSpPr>
            <p:spPr>
              <a:xfrm>
                <a:off x="1649350" y="638375"/>
                <a:ext cx="463250" cy="125025"/>
              </a:xfrm>
              <a:custGeom>
                <a:avLst/>
                <a:gdLst/>
                <a:ahLst/>
                <a:cxnLst/>
                <a:rect l="l" t="t" r="r" b="b"/>
                <a:pathLst>
                  <a:path w="18530" h="5001" extrusionOk="0">
                    <a:moveTo>
                      <a:pt x="3575" y="0"/>
                    </a:moveTo>
                    <a:cubicBezTo>
                      <a:pt x="2382" y="0"/>
                      <a:pt x="1189" y="65"/>
                      <a:pt x="0" y="176"/>
                    </a:cubicBezTo>
                    <a:lnTo>
                      <a:pt x="0" y="2887"/>
                    </a:lnTo>
                    <a:cubicBezTo>
                      <a:pt x="1504" y="2724"/>
                      <a:pt x="3019" y="2642"/>
                      <a:pt x="4534" y="2642"/>
                    </a:cubicBezTo>
                    <a:cubicBezTo>
                      <a:pt x="9107" y="2642"/>
                      <a:pt x="13680" y="3393"/>
                      <a:pt x="17956" y="4944"/>
                    </a:cubicBezTo>
                    <a:cubicBezTo>
                      <a:pt x="18006" y="4944"/>
                      <a:pt x="18045" y="4961"/>
                      <a:pt x="18075" y="4987"/>
                    </a:cubicBezTo>
                    <a:cubicBezTo>
                      <a:pt x="18087" y="4991"/>
                      <a:pt x="18099" y="4997"/>
                      <a:pt x="18112" y="5001"/>
                    </a:cubicBezTo>
                    <a:cubicBezTo>
                      <a:pt x="18250" y="4945"/>
                      <a:pt x="18390" y="4893"/>
                      <a:pt x="18529" y="4844"/>
                    </a:cubicBezTo>
                    <a:cubicBezTo>
                      <a:pt x="18516" y="4838"/>
                      <a:pt x="18500" y="4834"/>
                      <a:pt x="18488" y="4826"/>
                    </a:cubicBezTo>
                    <a:cubicBezTo>
                      <a:pt x="18440" y="4854"/>
                      <a:pt x="18385" y="4871"/>
                      <a:pt x="18329" y="4871"/>
                    </a:cubicBezTo>
                    <a:cubicBezTo>
                      <a:pt x="18265" y="4871"/>
                      <a:pt x="18199" y="4849"/>
                      <a:pt x="18139" y="4797"/>
                    </a:cubicBezTo>
                    <a:cubicBezTo>
                      <a:pt x="14208" y="1370"/>
                      <a:pt x="8940" y="36"/>
                      <a:pt x="3816" y="1"/>
                    </a:cubicBezTo>
                    <a:cubicBezTo>
                      <a:pt x="3736" y="1"/>
                      <a:pt x="3656" y="0"/>
                      <a:pt x="3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6"/>
              <p:cNvSpPr/>
              <p:nvPr/>
            </p:nvSpPr>
            <p:spPr>
              <a:xfrm>
                <a:off x="1649350" y="772700"/>
                <a:ext cx="423425" cy="83275"/>
              </a:xfrm>
              <a:custGeom>
                <a:avLst/>
                <a:gdLst/>
                <a:ahLst/>
                <a:cxnLst/>
                <a:rect l="l" t="t" r="r" b="b"/>
                <a:pathLst>
                  <a:path w="16937" h="3331" extrusionOk="0">
                    <a:moveTo>
                      <a:pt x="16936" y="1"/>
                    </a:moveTo>
                    <a:lnTo>
                      <a:pt x="16936" y="1"/>
                    </a:lnTo>
                    <a:cubicBezTo>
                      <a:pt x="11410" y="165"/>
                      <a:pt x="5862" y="179"/>
                      <a:pt x="348" y="572"/>
                    </a:cubicBezTo>
                    <a:cubicBezTo>
                      <a:pt x="232" y="580"/>
                      <a:pt x="117" y="591"/>
                      <a:pt x="0" y="600"/>
                    </a:cubicBezTo>
                    <a:lnTo>
                      <a:pt x="0" y="3330"/>
                    </a:lnTo>
                    <a:cubicBezTo>
                      <a:pt x="242" y="3282"/>
                      <a:pt x="483" y="3232"/>
                      <a:pt x="725" y="3183"/>
                    </a:cubicBezTo>
                    <a:cubicBezTo>
                      <a:pt x="3428" y="2647"/>
                      <a:pt x="6141" y="2162"/>
                      <a:pt x="8866" y="1749"/>
                    </a:cubicBezTo>
                    <a:cubicBezTo>
                      <a:pt x="11088" y="1413"/>
                      <a:pt x="13343" y="1025"/>
                      <a:pt x="15594" y="827"/>
                    </a:cubicBezTo>
                    <a:cubicBezTo>
                      <a:pt x="15979" y="490"/>
                      <a:pt x="16444" y="208"/>
                      <a:pt x="169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1" name="Google Shape;1931;p36"/>
            <p:cNvSpPr/>
            <p:nvPr/>
          </p:nvSpPr>
          <p:spPr>
            <a:xfrm>
              <a:off x="1919800" y="238125"/>
              <a:ext cx="7575" cy="2625"/>
            </a:xfrm>
            <a:custGeom>
              <a:avLst/>
              <a:gdLst/>
              <a:ahLst/>
              <a:cxnLst/>
              <a:rect l="l" t="t" r="r" b="b"/>
              <a:pathLst>
                <a:path w="303" h="105" extrusionOk="0">
                  <a:moveTo>
                    <a:pt x="1" y="0"/>
                  </a:moveTo>
                  <a:cubicBezTo>
                    <a:pt x="16" y="19"/>
                    <a:pt x="30" y="35"/>
                    <a:pt x="47" y="55"/>
                  </a:cubicBezTo>
                  <a:cubicBezTo>
                    <a:pt x="73" y="90"/>
                    <a:pt x="108" y="104"/>
                    <a:pt x="144" y="104"/>
                  </a:cubicBezTo>
                  <a:cubicBezTo>
                    <a:pt x="208" y="104"/>
                    <a:pt x="275" y="59"/>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6"/>
            <p:cNvSpPr/>
            <p:nvPr/>
          </p:nvSpPr>
          <p:spPr>
            <a:xfrm>
              <a:off x="1774775" y="238125"/>
              <a:ext cx="60550" cy="18300"/>
            </a:xfrm>
            <a:custGeom>
              <a:avLst/>
              <a:gdLst/>
              <a:ahLst/>
              <a:cxnLst/>
              <a:rect l="l" t="t" r="r" b="b"/>
              <a:pathLst>
                <a:path w="2422" h="732" extrusionOk="0">
                  <a:moveTo>
                    <a:pt x="0" y="0"/>
                  </a:moveTo>
                  <a:cubicBezTo>
                    <a:pt x="754" y="181"/>
                    <a:pt x="1493" y="442"/>
                    <a:pt x="2178" y="719"/>
                  </a:cubicBezTo>
                  <a:cubicBezTo>
                    <a:pt x="2198" y="728"/>
                    <a:pt x="2217" y="731"/>
                    <a:pt x="2235" y="731"/>
                  </a:cubicBezTo>
                  <a:cubicBezTo>
                    <a:pt x="2377" y="731"/>
                    <a:pt x="2421" y="491"/>
                    <a:pt x="2263" y="423"/>
                  </a:cubicBezTo>
                  <a:cubicBezTo>
                    <a:pt x="1896" y="269"/>
                    <a:pt x="1519" y="127"/>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6"/>
            <p:cNvSpPr/>
            <p:nvPr/>
          </p:nvSpPr>
          <p:spPr>
            <a:xfrm>
              <a:off x="1856975" y="252600"/>
              <a:ext cx="101675" cy="40700"/>
            </a:xfrm>
            <a:custGeom>
              <a:avLst/>
              <a:gdLst/>
              <a:ahLst/>
              <a:cxnLst/>
              <a:rect l="l" t="t" r="r" b="b"/>
              <a:pathLst>
                <a:path w="4067" h="1628" extrusionOk="0">
                  <a:moveTo>
                    <a:pt x="2176" y="896"/>
                  </a:moveTo>
                  <a:cubicBezTo>
                    <a:pt x="2175" y="897"/>
                    <a:pt x="2174" y="897"/>
                    <a:pt x="2173" y="898"/>
                  </a:cubicBezTo>
                  <a:cubicBezTo>
                    <a:pt x="2174" y="897"/>
                    <a:pt x="2175" y="897"/>
                    <a:pt x="2176" y="896"/>
                  </a:cubicBezTo>
                  <a:close/>
                  <a:moveTo>
                    <a:pt x="593" y="1"/>
                  </a:moveTo>
                  <a:cubicBezTo>
                    <a:pt x="552" y="1"/>
                    <a:pt x="510" y="16"/>
                    <a:pt x="476" y="51"/>
                  </a:cubicBezTo>
                  <a:cubicBezTo>
                    <a:pt x="342" y="185"/>
                    <a:pt x="215" y="314"/>
                    <a:pt x="96" y="460"/>
                  </a:cubicBezTo>
                  <a:cubicBezTo>
                    <a:pt x="1" y="575"/>
                    <a:pt x="87" y="711"/>
                    <a:pt x="202" y="711"/>
                  </a:cubicBezTo>
                  <a:cubicBezTo>
                    <a:pt x="235" y="711"/>
                    <a:pt x="271" y="699"/>
                    <a:pt x="305" y="672"/>
                  </a:cubicBezTo>
                  <a:lnTo>
                    <a:pt x="307" y="672"/>
                  </a:lnTo>
                  <a:cubicBezTo>
                    <a:pt x="399" y="599"/>
                    <a:pt x="485" y="522"/>
                    <a:pt x="570" y="442"/>
                  </a:cubicBezTo>
                  <a:cubicBezTo>
                    <a:pt x="849" y="871"/>
                    <a:pt x="1226" y="1538"/>
                    <a:pt x="1698" y="1538"/>
                  </a:cubicBezTo>
                  <a:cubicBezTo>
                    <a:pt x="1744" y="1538"/>
                    <a:pt x="1790" y="1532"/>
                    <a:pt x="1838" y="1518"/>
                  </a:cubicBezTo>
                  <a:cubicBezTo>
                    <a:pt x="2013" y="1470"/>
                    <a:pt x="2142" y="1209"/>
                    <a:pt x="2316" y="1149"/>
                  </a:cubicBezTo>
                  <a:cubicBezTo>
                    <a:pt x="2412" y="1116"/>
                    <a:pt x="2484" y="1102"/>
                    <a:pt x="2543" y="1102"/>
                  </a:cubicBezTo>
                  <a:cubicBezTo>
                    <a:pt x="2706" y="1102"/>
                    <a:pt x="2764" y="1211"/>
                    <a:pt x="2925" y="1328"/>
                  </a:cubicBezTo>
                  <a:cubicBezTo>
                    <a:pt x="3180" y="1512"/>
                    <a:pt x="3473" y="1628"/>
                    <a:pt x="3783" y="1628"/>
                  </a:cubicBezTo>
                  <a:cubicBezTo>
                    <a:pt x="3826" y="1628"/>
                    <a:pt x="3868" y="1626"/>
                    <a:pt x="3911" y="1621"/>
                  </a:cubicBezTo>
                  <a:cubicBezTo>
                    <a:pt x="4016" y="1610"/>
                    <a:pt x="4066" y="1445"/>
                    <a:pt x="3942" y="1420"/>
                  </a:cubicBezTo>
                  <a:cubicBezTo>
                    <a:pt x="3456" y="1318"/>
                    <a:pt x="3101" y="1201"/>
                    <a:pt x="2773" y="802"/>
                  </a:cubicBezTo>
                  <a:cubicBezTo>
                    <a:pt x="2750" y="773"/>
                    <a:pt x="2713" y="762"/>
                    <a:pt x="2677" y="762"/>
                  </a:cubicBezTo>
                  <a:cubicBezTo>
                    <a:pt x="2665" y="762"/>
                    <a:pt x="2653" y="763"/>
                    <a:pt x="2642" y="765"/>
                  </a:cubicBezTo>
                  <a:cubicBezTo>
                    <a:pt x="2482" y="796"/>
                    <a:pt x="2325" y="828"/>
                    <a:pt x="2176" y="896"/>
                  </a:cubicBezTo>
                  <a:lnTo>
                    <a:pt x="2176" y="896"/>
                  </a:lnTo>
                  <a:cubicBezTo>
                    <a:pt x="2178" y="895"/>
                    <a:pt x="2180" y="895"/>
                    <a:pt x="2180" y="895"/>
                  </a:cubicBezTo>
                  <a:lnTo>
                    <a:pt x="2180" y="895"/>
                  </a:lnTo>
                  <a:cubicBezTo>
                    <a:pt x="2188" y="895"/>
                    <a:pt x="1677" y="1168"/>
                    <a:pt x="1762" y="1168"/>
                  </a:cubicBezTo>
                  <a:cubicBezTo>
                    <a:pt x="1763" y="1168"/>
                    <a:pt x="1764" y="1168"/>
                    <a:pt x="1764" y="1168"/>
                  </a:cubicBezTo>
                  <a:lnTo>
                    <a:pt x="1764" y="1168"/>
                  </a:lnTo>
                  <a:cubicBezTo>
                    <a:pt x="1759" y="1169"/>
                    <a:pt x="1753" y="1169"/>
                    <a:pt x="1747" y="1169"/>
                  </a:cubicBezTo>
                  <a:cubicBezTo>
                    <a:pt x="1336" y="1169"/>
                    <a:pt x="965" y="397"/>
                    <a:pt x="750" y="88"/>
                  </a:cubicBezTo>
                  <a:cubicBezTo>
                    <a:pt x="713" y="34"/>
                    <a:pt x="653"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6"/>
            <p:cNvSpPr/>
            <p:nvPr/>
          </p:nvSpPr>
          <p:spPr>
            <a:xfrm>
              <a:off x="1765700" y="300000"/>
              <a:ext cx="210350" cy="70525"/>
            </a:xfrm>
            <a:custGeom>
              <a:avLst/>
              <a:gdLst/>
              <a:ahLst/>
              <a:cxnLst/>
              <a:rect l="l" t="t" r="r" b="b"/>
              <a:pathLst>
                <a:path w="8414" h="2821" extrusionOk="0">
                  <a:moveTo>
                    <a:pt x="1191" y="0"/>
                  </a:moveTo>
                  <a:cubicBezTo>
                    <a:pt x="829" y="0"/>
                    <a:pt x="470" y="315"/>
                    <a:pt x="124" y="558"/>
                  </a:cubicBezTo>
                  <a:cubicBezTo>
                    <a:pt x="0" y="646"/>
                    <a:pt x="71" y="827"/>
                    <a:pt x="192" y="827"/>
                  </a:cubicBezTo>
                  <a:cubicBezTo>
                    <a:pt x="215" y="827"/>
                    <a:pt x="240" y="821"/>
                    <a:pt x="266" y="806"/>
                  </a:cubicBezTo>
                  <a:cubicBezTo>
                    <a:pt x="587" y="616"/>
                    <a:pt x="861" y="424"/>
                    <a:pt x="1140" y="424"/>
                  </a:cubicBezTo>
                  <a:cubicBezTo>
                    <a:pt x="1314" y="424"/>
                    <a:pt x="1490" y="499"/>
                    <a:pt x="1680" y="693"/>
                  </a:cubicBezTo>
                  <a:cubicBezTo>
                    <a:pt x="1831" y="846"/>
                    <a:pt x="1937" y="914"/>
                    <a:pt x="2146" y="971"/>
                  </a:cubicBezTo>
                  <a:cubicBezTo>
                    <a:pt x="2193" y="984"/>
                    <a:pt x="2233" y="989"/>
                    <a:pt x="2267" y="989"/>
                  </a:cubicBezTo>
                  <a:cubicBezTo>
                    <a:pt x="2432" y="989"/>
                    <a:pt x="2462" y="860"/>
                    <a:pt x="2623" y="860"/>
                  </a:cubicBezTo>
                  <a:cubicBezTo>
                    <a:pt x="2702" y="860"/>
                    <a:pt x="2811" y="890"/>
                    <a:pt x="2983" y="981"/>
                  </a:cubicBezTo>
                  <a:cubicBezTo>
                    <a:pt x="3084" y="1034"/>
                    <a:pt x="3150" y="1175"/>
                    <a:pt x="3252" y="1234"/>
                  </a:cubicBezTo>
                  <a:cubicBezTo>
                    <a:pt x="3381" y="1309"/>
                    <a:pt x="3481" y="1329"/>
                    <a:pt x="3590" y="1329"/>
                  </a:cubicBezTo>
                  <a:cubicBezTo>
                    <a:pt x="3670" y="1329"/>
                    <a:pt x="3755" y="1318"/>
                    <a:pt x="3862" y="1311"/>
                  </a:cubicBezTo>
                  <a:cubicBezTo>
                    <a:pt x="3928" y="1307"/>
                    <a:pt x="3993" y="1305"/>
                    <a:pt x="4057" y="1305"/>
                  </a:cubicBezTo>
                  <a:cubicBezTo>
                    <a:pt x="4599" y="1305"/>
                    <a:pt x="5064" y="1464"/>
                    <a:pt x="5474" y="1870"/>
                  </a:cubicBezTo>
                  <a:cubicBezTo>
                    <a:pt x="5674" y="2067"/>
                    <a:pt x="5833" y="2334"/>
                    <a:pt x="6107" y="2442"/>
                  </a:cubicBezTo>
                  <a:cubicBezTo>
                    <a:pt x="6459" y="2581"/>
                    <a:pt x="6884" y="2630"/>
                    <a:pt x="7255" y="2730"/>
                  </a:cubicBezTo>
                  <a:cubicBezTo>
                    <a:pt x="7466" y="2786"/>
                    <a:pt x="7664" y="2821"/>
                    <a:pt x="7865" y="2821"/>
                  </a:cubicBezTo>
                  <a:cubicBezTo>
                    <a:pt x="8002" y="2821"/>
                    <a:pt x="8140" y="2805"/>
                    <a:pt x="8286" y="2769"/>
                  </a:cubicBezTo>
                  <a:cubicBezTo>
                    <a:pt x="8413" y="2740"/>
                    <a:pt x="8392" y="2541"/>
                    <a:pt x="8261" y="2541"/>
                  </a:cubicBezTo>
                  <a:cubicBezTo>
                    <a:pt x="8260" y="2541"/>
                    <a:pt x="8260" y="2541"/>
                    <a:pt x="8259" y="2541"/>
                  </a:cubicBezTo>
                  <a:cubicBezTo>
                    <a:pt x="7691" y="2541"/>
                    <a:pt x="7238" y="2358"/>
                    <a:pt x="6719" y="2159"/>
                  </a:cubicBezTo>
                  <a:cubicBezTo>
                    <a:pt x="6457" y="2058"/>
                    <a:pt x="6173" y="2047"/>
                    <a:pt x="5919" y="1844"/>
                  </a:cubicBezTo>
                  <a:cubicBezTo>
                    <a:pt x="5782" y="1736"/>
                    <a:pt x="5687" y="1571"/>
                    <a:pt x="5551" y="1457"/>
                  </a:cubicBezTo>
                  <a:cubicBezTo>
                    <a:pt x="5257" y="1213"/>
                    <a:pt x="4887" y="1050"/>
                    <a:pt x="4509" y="990"/>
                  </a:cubicBezTo>
                  <a:cubicBezTo>
                    <a:pt x="4440" y="978"/>
                    <a:pt x="4367" y="975"/>
                    <a:pt x="4291" y="975"/>
                  </a:cubicBezTo>
                  <a:cubicBezTo>
                    <a:pt x="4134" y="975"/>
                    <a:pt x="3967" y="991"/>
                    <a:pt x="3806" y="991"/>
                  </a:cubicBezTo>
                  <a:cubicBezTo>
                    <a:pt x="3633" y="991"/>
                    <a:pt x="3466" y="972"/>
                    <a:pt x="3325" y="894"/>
                  </a:cubicBezTo>
                  <a:cubicBezTo>
                    <a:pt x="3122" y="781"/>
                    <a:pt x="3058" y="595"/>
                    <a:pt x="2810" y="554"/>
                  </a:cubicBezTo>
                  <a:cubicBezTo>
                    <a:pt x="2767" y="547"/>
                    <a:pt x="2732" y="544"/>
                    <a:pt x="2704" y="544"/>
                  </a:cubicBezTo>
                  <a:cubicBezTo>
                    <a:pt x="2529" y="544"/>
                    <a:pt x="2597" y="661"/>
                    <a:pt x="2388" y="661"/>
                  </a:cubicBezTo>
                  <a:cubicBezTo>
                    <a:pt x="2372" y="661"/>
                    <a:pt x="2354" y="660"/>
                    <a:pt x="2334" y="658"/>
                  </a:cubicBezTo>
                  <a:cubicBezTo>
                    <a:pt x="1897" y="624"/>
                    <a:pt x="1909" y="461"/>
                    <a:pt x="1690" y="238"/>
                  </a:cubicBezTo>
                  <a:cubicBezTo>
                    <a:pt x="1524" y="67"/>
                    <a:pt x="1357"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6"/>
            <p:cNvSpPr/>
            <p:nvPr/>
          </p:nvSpPr>
          <p:spPr>
            <a:xfrm>
              <a:off x="1727375" y="359600"/>
              <a:ext cx="264975" cy="91925"/>
            </a:xfrm>
            <a:custGeom>
              <a:avLst/>
              <a:gdLst/>
              <a:ahLst/>
              <a:cxnLst/>
              <a:rect l="l" t="t" r="r" b="b"/>
              <a:pathLst>
                <a:path w="10599" h="3677" extrusionOk="0">
                  <a:moveTo>
                    <a:pt x="642" y="1"/>
                  </a:moveTo>
                  <a:cubicBezTo>
                    <a:pt x="400" y="1"/>
                    <a:pt x="209" y="142"/>
                    <a:pt x="64" y="365"/>
                  </a:cubicBezTo>
                  <a:cubicBezTo>
                    <a:pt x="1" y="463"/>
                    <a:pt x="84" y="548"/>
                    <a:pt x="174" y="548"/>
                  </a:cubicBezTo>
                  <a:cubicBezTo>
                    <a:pt x="213" y="548"/>
                    <a:pt x="252" y="532"/>
                    <a:pt x="282" y="495"/>
                  </a:cubicBezTo>
                  <a:cubicBezTo>
                    <a:pt x="379" y="368"/>
                    <a:pt x="486" y="319"/>
                    <a:pt x="597" y="319"/>
                  </a:cubicBezTo>
                  <a:cubicBezTo>
                    <a:pt x="969" y="319"/>
                    <a:pt x="1393" y="866"/>
                    <a:pt x="1707" y="890"/>
                  </a:cubicBezTo>
                  <a:cubicBezTo>
                    <a:pt x="1721" y="891"/>
                    <a:pt x="1734" y="891"/>
                    <a:pt x="1748" y="891"/>
                  </a:cubicBezTo>
                  <a:cubicBezTo>
                    <a:pt x="2106" y="891"/>
                    <a:pt x="2279" y="520"/>
                    <a:pt x="2612" y="520"/>
                  </a:cubicBezTo>
                  <a:cubicBezTo>
                    <a:pt x="2707" y="520"/>
                    <a:pt x="2814" y="550"/>
                    <a:pt x="2943" y="627"/>
                  </a:cubicBezTo>
                  <a:cubicBezTo>
                    <a:pt x="3173" y="767"/>
                    <a:pt x="3276" y="1067"/>
                    <a:pt x="3569" y="1125"/>
                  </a:cubicBezTo>
                  <a:cubicBezTo>
                    <a:pt x="3587" y="1128"/>
                    <a:pt x="3606" y="1130"/>
                    <a:pt x="3624" y="1130"/>
                  </a:cubicBezTo>
                  <a:cubicBezTo>
                    <a:pt x="3682" y="1130"/>
                    <a:pt x="3739" y="1115"/>
                    <a:pt x="3794" y="1115"/>
                  </a:cubicBezTo>
                  <a:cubicBezTo>
                    <a:pt x="3982" y="1021"/>
                    <a:pt x="4182" y="975"/>
                    <a:pt x="4395" y="975"/>
                  </a:cubicBezTo>
                  <a:cubicBezTo>
                    <a:pt x="4415" y="975"/>
                    <a:pt x="4435" y="975"/>
                    <a:pt x="4455" y="976"/>
                  </a:cubicBezTo>
                  <a:cubicBezTo>
                    <a:pt x="4601" y="1047"/>
                    <a:pt x="4743" y="1122"/>
                    <a:pt x="4881" y="1205"/>
                  </a:cubicBezTo>
                  <a:cubicBezTo>
                    <a:pt x="5314" y="1431"/>
                    <a:pt x="5754" y="1452"/>
                    <a:pt x="6213" y="1597"/>
                  </a:cubicBezTo>
                  <a:cubicBezTo>
                    <a:pt x="6677" y="1742"/>
                    <a:pt x="6942" y="2145"/>
                    <a:pt x="7368" y="2314"/>
                  </a:cubicBezTo>
                  <a:cubicBezTo>
                    <a:pt x="7545" y="2385"/>
                    <a:pt x="7566" y="2353"/>
                    <a:pt x="7754" y="2369"/>
                  </a:cubicBezTo>
                  <a:cubicBezTo>
                    <a:pt x="8213" y="2410"/>
                    <a:pt x="8331" y="2381"/>
                    <a:pt x="8721" y="2635"/>
                  </a:cubicBezTo>
                  <a:cubicBezTo>
                    <a:pt x="9260" y="2984"/>
                    <a:pt x="9975" y="3176"/>
                    <a:pt x="10410" y="3650"/>
                  </a:cubicBezTo>
                  <a:cubicBezTo>
                    <a:pt x="10428" y="3668"/>
                    <a:pt x="10449" y="3676"/>
                    <a:pt x="10470" y="3676"/>
                  </a:cubicBezTo>
                  <a:cubicBezTo>
                    <a:pt x="10534" y="3676"/>
                    <a:pt x="10598" y="3605"/>
                    <a:pt x="10554" y="3542"/>
                  </a:cubicBezTo>
                  <a:cubicBezTo>
                    <a:pt x="10151" y="2959"/>
                    <a:pt x="9686" y="2934"/>
                    <a:pt x="9068" y="2560"/>
                  </a:cubicBezTo>
                  <a:cubicBezTo>
                    <a:pt x="8636" y="2300"/>
                    <a:pt x="8409" y="2085"/>
                    <a:pt x="7932" y="2043"/>
                  </a:cubicBezTo>
                  <a:cubicBezTo>
                    <a:pt x="7591" y="2013"/>
                    <a:pt x="7308" y="1958"/>
                    <a:pt x="7032" y="1789"/>
                  </a:cubicBezTo>
                  <a:cubicBezTo>
                    <a:pt x="6942" y="1732"/>
                    <a:pt x="6869" y="1655"/>
                    <a:pt x="6777" y="1600"/>
                  </a:cubicBezTo>
                  <a:cubicBezTo>
                    <a:pt x="6555" y="1468"/>
                    <a:pt x="6310" y="1413"/>
                    <a:pt x="6059" y="1364"/>
                  </a:cubicBezTo>
                  <a:cubicBezTo>
                    <a:pt x="5672" y="1290"/>
                    <a:pt x="5318" y="1266"/>
                    <a:pt x="4958" y="1075"/>
                  </a:cubicBezTo>
                  <a:cubicBezTo>
                    <a:pt x="4755" y="967"/>
                    <a:pt x="4568" y="764"/>
                    <a:pt x="4333" y="723"/>
                  </a:cubicBezTo>
                  <a:cubicBezTo>
                    <a:pt x="4318" y="721"/>
                    <a:pt x="4303" y="720"/>
                    <a:pt x="4287" y="720"/>
                  </a:cubicBezTo>
                  <a:cubicBezTo>
                    <a:pt x="4212" y="720"/>
                    <a:pt x="4136" y="746"/>
                    <a:pt x="4065" y="746"/>
                  </a:cubicBezTo>
                  <a:cubicBezTo>
                    <a:pt x="4063" y="746"/>
                    <a:pt x="4060" y="746"/>
                    <a:pt x="4057" y="746"/>
                  </a:cubicBezTo>
                  <a:cubicBezTo>
                    <a:pt x="3981" y="810"/>
                    <a:pt x="3902" y="842"/>
                    <a:pt x="3819" y="842"/>
                  </a:cubicBezTo>
                  <a:cubicBezTo>
                    <a:pt x="3747" y="842"/>
                    <a:pt x="3673" y="818"/>
                    <a:pt x="3596" y="771"/>
                  </a:cubicBezTo>
                  <a:cubicBezTo>
                    <a:pt x="3574" y="774"/>
                    <a:pt x="3552" y="775"/>
                    <a:pt x="3531" y="775"/>
                  </a:cubicBezTo>
                  <a:cubicBezTo>
                    <a:pt x="3418" y="775"/>
                    <a:pt x="3331" y="732"/>
                    <a:pt x="3269" y="645"/>
                  </a:cubicBezTo>
                  <a:cubicBezTo>
                    <a:pt x="3186" y="587"/>
                    <a:pt x="3128" y="480"/>
                    <a:pt x="3053" y="411"/>
                  </a:cubicBezTo>
                  <a:cubicBezTo>
                    <a:pt x="2896" y="267"/>
                    <a:pt x="2759" y="173"/>
                    <a:pt x="2588" y="173"/>
                  </a:cubicBezTo>
                  <a:cubicBezTo>
                    <a:pt x="2522" y="173"/>
                    <a:pt x="2450" y="188"/>
                    <a:pt x="2370" y="219"/>
                  </a:cubicBezTo>
                  <a:cubicBezTo>
                    <a:pt x="2267" y="258"/>
                    <a:pt x="2187" y="378"/>
                    <a:pt x="2092" y="408"/>
                  </a:cubicBezTo>
                  <a:cubicBezTo>
                    <a:pt x="2012" y="434"/>
                    <a:pt x="1928" y="445"/>
                    <a:pt x="1845" y="445"/>
                  </a:cubicBezTo>
                  <a:cubicBezTo>
                    <a:pt x="1639" y="445"/>
                    <a:pt x="1432" y="378"/>
                    <a:pt x="1269" y="296"/>
                  </a:cubicBezTo>
                  <a:cubicBezTo>
                    <a:pt x="1119" y="219"/>
                    <a:pt x="1017" y="84"/>
                    <a:pt x="847" y="32"/>
                  </a:cubicBezTo>
                  <a:cubicBezTo>
                    <a:pt x="775" y="11"/>
                    <a:pt x="707" y="1"/>
                    <a:pt x="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6"/>
            <p:cNvSpPr/>
            <p:nvPr/>
          </p:nvSpPr>
          <p:spPr>
            <a:xfrm>
              <a:off x="1649350" y="412700"/>
              <a:ext cx="206625" cy="40425"/>
            </a:xfrm>
            <a:custGeom>
              <a:avLst/>
              <a:gdLst/>
              <a:ahLst/>
              <a:cxnLst/>
              <a:rect l="l" t="t" r="r" b="b"/>
              <a:pathLst>
                <a:path w="8265" h="1617" extrusionOk="0">
                  <a:moveTo>
                    <a:pt x="2278" y="0"/>
                  </a:moveTo>
                  <a:cubicBezTo>
                    <a:pt x="1919" y="0"/>
                    <a:pt x="1569" y="39"/>
                    <a:pt x="1246" y="125"/>
                  </a:cubicBezTo>
                  <a:cubicBezTo>
                    <a:pt x="1077" y="171"/>
                    <a:pt x="950" y="292"/>
                    <a:pt x="793" y="340"/>
                  </a:cubicBezTo>
                  <a:cubicBezTo>
                    <a:pt x="702" y="366"/>
                    <a:pt x="612" y="376"/>
                    <a:pt x="522" y="376"/>
                  </a:cubicBezTo>
                  <a:cubicBezTo>
                    <a:pt x="349" y="376"/>
                    <a:pt x="176" y="340"/>
                    <a:pt x="0" y="318"/>
                  </a:cubicBezTo>
                  <a:lnTo>
                    <a:pt x="0" y="598"/>
                  </a:lnTo>
                  <a:cubicBezTo>
                    <a:pt x="241" y="622"/>
                    <a:pt x="482" y="664"/>
                    <a:pt x="718" y="729"/>
                  </a:cubicBezTo>
                  <a:cubicBezTo>
                    <a:pt x="730" y="733"/>
                    <a:pt x="744" y="734"/>
                    <a:pt x="757" y="734"/>
                  </a:cubicBezTo>
                  <a:cubicBezTo>
                    <a:pt x="792" y="734"/>
                    <a:pt x="829" y="723"/>
                    <a:pt x="850" y="697"/>
                  </a:cubicBezTo>
                  <a:cubicBezTo>
                    <a:pt x="1109" y="371"/>
                    <a:pt x="1612" y="298"/>
                    <a:pt x="2099" y="298"/>
                  </a:cubicBezTo>
                  <a:cubicBezTo>
                    <a:pt x="2376" y="298"/>
                    <a:pt x="2647" y="321"/>
                    <a:pt x="2864" y="336"/>
                  </a:cubicBezTo>
                  <a:cubicBezTo>
                    <a:pt x="3576" y="382"/>
                    <a:pt x="4245" y="536"/>
                    <a:pt x="4814" y="993"/>
                  </a:cubicBezTo>
                  <a:cubicBezTo>
                    <a:pt x="4843" y="1017"/>
                    <a:pt x="4877" y="1031"/>
                    <a:pt x="4912" y="1031"/>
                  </a:cubicBezTo>
                  <a:cubicBezTo>
                    <a:pt x="4932" y="1031"/>
                    <a:pt x="4953" y="1026"/>
                    <a:pt x="4974" y="1015"/>
                  </a:cubicBezTo>
                  <a:cubicBezTo>
                    <a:pt x="5178" y="900"/>
                    <a:pt x="5380" y="854"/>
                    <a:pt x="5581" y="854"/>
                  </a:cubicBezTo>
                  <a:cubicBezTo>
                    <a:pt x="6400" y="854"/>
                    <a:pt x="7203" y="1615"/>
                    <a:pt x="8046" y="1616"/>
                  </a:cubicBezTo>
                  <a:cubicBezTo>
                    <a:pt x="8257" y="1616"/>
                    <a:pt x="8264" y="1289"/>
                    <a:pt x="8052" y="1286"/>
                  </a:cubicBezTo>
                  <a:cubicBezTo>
                    <a:pt x="7228" y="1281"/>
                    <a:pt x="6618" y="726"/>
                    <a:pt x="5831" y="603"/>
                  </a:cubicBezTo>
                  <a:cubicBezTo>
                    <a:pt x="5751" y="591"/>
                    <a:pt x="5676" y="587"/>
                    <a:pt x="5605" y="587"/>
                  </a:cubicBezTo>
                  <a:cubicBezTo>
                    <a:pt x="5401" y="587"/>
                    <a:pt x="5227" y="624"/>
                    <a:pt x="5049" y="624"/>
                  </a:cubicBezTo>
                  <a:cubicBezTo>
                    <a:pt x="4915" y="624"/>
                    <a:pt x="4778" y="603"/>
                    <a:pt x="4622" y="528"/>
                  </a:cubicBezTo>
                  <a:cubicBezTo>
                    <a:pt x="3952" y="203"/>
                    <a:pt x="3094" y="0"/>
                    <a:pt x="2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6"/>
            <p:cNvSpPr/>
            <p:nvPr/>
          </p:nvSpPr>
          <p:spPr>
            <a:xfrm>
              <a:off x="1888850" y="457150"/>
              <a:ext cx="122050" cy="50350"/>
            </a:xfrm>
            <a:custGeom>
              <a:avLst/>
              <a:gdLst/>
              <a:ahLst/>
              <a:cxnLst/>
              <a:rect l="l" t="t" r="r" b="b"/>
              <a:pathLst>
                <a:path w="4882" h="2014" extrusionOk="0">
                  <a:moveTo>
                    <a:pt x="525" y="0"/>
                  </a:moveTo>
                  <a:cubicBezTo>
                    <a:pt x="520" y="0"/>
                    <a:pt x="515" y="0"/>
                    <a:pt x="510" y="1"/>
                  </a:cubicBezTo>
                  <a:cubicBezTo>
                    <a:pt x="235" y="10"/>
                    <a:pt x="97" y="164"/>
                    <a:pt x="27" y="408"/>
                  </a:cubicBezTo>
                  <a:cubicBezTo>
                    <a:pt x="0" y="505"/>
                    <a:pt x="90" y="585"/>
                    <a:pt x="173" y="585"/>
                  </a:cubicBezTo>
                  <a:cubicBezTo>
                    <a:pt x="214" y="585"/>
                    <a:pt x="255" y="564"/>
                    <a:pt x="277" y="516"/>
                  </a:cubicBezTo>
                  <a:cubicBezTo>
                    <a:pt x="330" y="403"/>
                    <a:pt x="402" y="360"/>
                    <a:pt x="484" y="360"/>
                  </a:cubicBezTo>
                  <a:cubicBezTo>
                    <a:pt x="711" y="360"/>
                    <a:pt x="1009" y="689"/>
                    <a:pt x="1148" y="743"/>
                  </a:cubicBezTo>
                  <a:cubicBezTo>
                    <a:pt x="1195" y="761"/>
                    <a:pt x="1246" y="768"/>
                    <a:pt x="1301" y="768"/>
                  </a:cubicBezTo>
                  <a:cubicBezTo>
                    <a:pt x="1467" y="768"/>
                    <a:pt x="1657" y="704"/>
                    <a:pt x="1798" y="704"/>
                  </a:cubicBezTo>
                  <a:cubicBezTo>
                    <a:pt x="1815" y="704"/>
                    <a:pt x="1831" y="704"/>
                    <a:pt x="1846" y="706"/>
                  </a:cubicBezTo>
                  <a:cubicBezTo>
                    <a:pt x="2287" y="763"/>
                    <a:pt x="2826" y="1124"/>
                    <a:pt x="3229" y="1315"/>
                  </a:cubicBezTo>
                  <a:cubicBezTo>
                    <a:pt x="3694" y="1535"/>
                    <a:pt x="4156" y="1764"/>
                    <a:pt x="4614" y="1998"/>
                  </a:cubicBezTo>
                  <a:cubicBezTo>
                    <a:pt x="4636" y="2009"/>
                    <a:pt x="4657" y="2014"/>
                    <a:pt x="4677" y="2014"/>
                  </a:cubicBezTo>
                  <a:cubicBezTo>
                    <a:pt x="4800" y="2014"/>
                    <a:pt x="4882" y="1834"/>
                    <a:pt x="4749" y="1769"/>
                  </a:cubicBezTo>
                  <a:cubicBezTo>
                    <a:pt x="3744" y="1274"/>
                    <a:pt x="2617" y="564"/>
                    <a:pt x="1531" y="345"/>
                  </a:cubicBezTo>
                  <a:cubicBezTo>
                    <a:pt x="1270" y="293"/>
                    <a:pt x="1116" y="217"/>
                    <a:pt x="897" y="132"/>
                  </a:cubicBezTo>
                  <a:cubicBezTo>
                    <a:pt x="760" y="79"/>
                    <a:pt x="680" y="0"/>
                    <a:pt x="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6"/>
            <p:cNvSpPr/>
            <p:nvPr/>
          </p:nvSpPr>
          <p:spPr>
            <a:xfrm>
              <a:off x="1649350" y="478425"/>
              <a:ext cx="259275" cy="40625"/>
            </a:xfrm>
            <a:custGeom>
              <a:avLst/>
              <a:gdLst/>
              <a:ahLst/>
              <a:cxnLst/>
              <a:rect l="l" t="t" r="r" b="b"/>
              <a:pathLst>
                <a:path w="10371" h="1625" extrusionOk="0">
                  <a:moveTo>
                    <a:pt x="4695" y="0"/>
                  </a:moveTo>
                  <a:cubicBezTo>
                    <a:pt x="4502" y="0"/>
                    <a:pt x="4321" y="63"/>
                    <a:pt x="4119" y="108"/>
                  </a:cubicBezTo>
                  <a:cubicBezTo>
                    <a:pt x="3768" y="189"/>
                    <a:pt x="3428" y="210"/>
                    <a:pt x="3083" y="210"/>
                  </a:cubicBezTo>
                  <a:cubicBezTo>
                    <a:pt x="2892" y="210"/>
                    <a:pt x="2700" y="204"/>
                    <a:pt x="2502" y="198"/>
                  </a:cubicBezTo>
                  <a:cubicBezTo>
                    <a:pt x="1803" y="177"/>
                    <a:pt x="1077" y="119"/>
                    <a:pt x="361" y="119"/>
                  </a:cubicBezTo>
                  <a:cubicBezTo>
                    <a:pt x="240" y="119"/>
                    <a:pt x="120" y="121"/>
                    <a:pt x="0" y="125"/>
                  </a:cubicBezTo>
                  <a:lnTo>
                    <a:pt x="0" y="445"/>
                  </a:lnTo>
                  <a:cubicBezTo>
                    <a:pt x="230" y="449"/>
                    <a:pt x="460" y="460"/>
                    <a:pt x="687" y="468"/>
                  </a:cubicBezTo>
                  <a:cubicBezTo>
                    <a:pt x="1464" y="494"/>
                    <a:pt x="2249" y="545"/>
                    <a:pt x="3029" y="545"/>
                  </a:cubicBezTo>
                  <a:cubicBezTo>
                    <a:pt x="3144" y="545"/>
                    <a:pt x="3259" y="544"/>
                    <a:pt x="3373" y="541"/>
                  </a:cubicBezTo>
                  <a:cubicBezTo>
                    <a:pt x="3749" y="533"/>
                    <a:pt x="4072" y="380"/>
                    <a:pt x="4436" y="341"/>
                  </a:cubicBezTo>
                  <a:cubicBezTo>
                    <a:pt x="4477" y="337"/>
                    <a:pt x="4516" y="335"/>
                    <a:pt x="4553" y="335"/>
                  </a:cubicBezTo>
                  <a:cubicBezTo>
                    <a:pt x="4990" y="335"/>
                    <a:pt x="5163" y="619"/>
                    <a:pt x="5535" y="801"/>
                  </a:cubicBezTo>
                  <a:cubicBezTo>
                    <a:pt x="5813" y="936"/>
                    <a:pt x="6145" y="964"/>
                    <a:pt x="6484" y="964"/>
                  </a:cubicBezTo>
                  <a:cubicBezTo>
                    <a:pt x="6716" y="964"/>
                    <a:pt x="6950" y="951"/>
                    <a:pt x="7171" y="951"/>
                  </a:cubicBezTo>
                  <a:cubicBezTo>
                    <a:pt x="7278" y="951"/>
                    <a:pt x="7382" y="954"/>
                    <a:pt x="7481" y="963"/>
                  </a:cubicBezTo>
                  <a:cubicBezTo>
                    <a:pt x="8414" y="1048"/>
                    <a:pt x="9346" y="1319"/>
                    <a:pt x="10230" y="1619"/>
                  </a:cubicBezTo>
                  <a:cubicBezTo>
                    <a:pt x="10241" y="1622"/>
                    <a:pt x="10251" y="1624"/>
                    <a:pt x="10261" y="1624"/>
                  </a:cubicBezTo>
                  <a:cubicBezTo>
                    <a:pt x="10345" y="1624"/>
                    <a:pt x="10370" y="1488"/>
                    <a:pt x="10278" y="1450"/>
                  </a:cubicBezTo>
                  <a:cubicBezTo>
                    <a:pt x="9460" y="1114"/>
                    <a:pt x="8617" y="894"/>
                    <a:pt x="7744" y="763"/>
                  </a:cubicBezTo>
                  <a:cubicBezTo>
                    <a:pt x="7223" y="686"/>
                    <a:pt x="6708" y="678"/>
                    <a:pt x="6187" y="622"/>
                  </a:cubicBezTo>
                  <a:cubicBezTo>
                    <a:pt x="5795" y="580"/>
                    <a:pt x="5616" y="475"/>
                    <a:pt x="5304" y="252"/>
                  </a:cubicBezTo>
                  <a:cubicBezTo>
                    <a:pt x="5189" y="169"/>
                    <a:pt x="5086" y="85"/>
                    <a:pt x="4950" y="41"/>
                  </a:cubicBezTo>
                  <a:cubicBezTo>
                    <a:pt x="4861" y="12"/>
                    <a:pt x="4777" y="0"/>
                    <a:pt x="4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6"/>
            <p:cNvSpPr/>
            <p:nvPr/>
          </p:nvSpPr>
          <p:spPr>
            <a:xfrm>
              <a:off x="1934450" y="520775"/>
              <a:ext cx="99275" cy="49400"/>
            </a:xfrm>
            <a:custGeom>
              <a:avLst/>
              <a:gdLst/>
              <a:ahLst/>
              <a:cxnLst/>
              <a:rect l="l" t="t" r="r" b="b"/>
              <a:pathLst>
                <a:path w="3971" h="1976" extrusionOk="0">
                  <a:moveTo>
                    <a:pt x="530" y="1"/>
                  </a:moveTo>
                  <a:cubicBezTo>
                    <a:pt x="354" y="1"/>
                    <a:pt x="189" y="94"/>
                    <a:pt x="52" y="351"/>
                  </a:cubicBezTo>
                  <a:cubicBezTo>
                    <a:pt x="0" y="447"/>
                    <a:pt x="83" y="537"/>
                    <a:pt x="166" y="537"/>
                  </a:cubicBezTo>
                  <a:cubicBezTo>
                    <a:pt x="203" y="537"/>
                    <a:pt x="239" y="519"/>
                    <a:pt x="264" y="477"/>
                  </a:cubicBezTo>
                  <a:cubicBezTo>
                    <a:pt x="368" y="298"/>
                    <a:pt x="478" y="231"/>
                    <a:pt x="591" y="231"/>
                  </a:cubicBezTo>
                  <a:cubicBezTo>
                    <a:pt x="905" y="231"/>
                    <a:pt x="1239" y="749"/>
                    <a:pt x="1519" y="844"/>
                  </a:cubicBezTo>
                  <a:cubicBezTo>
                    <a:pt x="1615" y="878"/>
                    <a:pt x="1709" y="886"/>
                    <a:pt x="1803" y="886"/>
                  </a:cubicBezTo>
                  <a:cubicBezTo>
                    <a:pt x="1897" y="886"/>
                    <a:pt x="1990" y="878"/>
                    <a:pt x="2085" y="878"/>
                  </a:cubicBezTo>
                  <a:cubicBezTo>
                    <a:pt x="2220" y="878"/>
                    <a:pt x="2357" y="895"/>
                    <a:pt x="2499" y="977"/>
                  </a:cubicBezTo>
                  <a:cubicBezTo>
                    <a:pt x="2987" y="1260"/>
                    <a:pt x="3102" y="1976"/>
                    <a:pt x="3720" y="1976"/>
                  </a:cubicBezTo>
                  <a:cubicBezTo>
                    <a:pt x="3756" y="1976"/>
                    <a:pt x="3794" y="1973"/>
                    <a:pt x="3834" y="1968"/>
                  </a:cubicBezTo>
                  <a:cubicBezTo>
                    <a:pt x="3971" y="1951"/>
                    <a:pt x="3927" y="1753"/>
                    <a:pt x="3807" y="1741"/>
                  </a:cubicBezTo>
                  <a:cubicBezTo>
                    <a:pt x="3192" y="1679"/>
                    <a:pt x="3032" y="1004"/>
                    <a:pt x="2540" y="744"/>
                  </a:cubicBezTo>
                  <a:cubicBezTo>
                    <a:pt x="2191" y="560"/>
                    <a:pt x="1773" y="681"/>
                    <a:pt x="1458" y="473"/>
                  </a:cubicBezTo>
                  <a:cubicBezTo>
                    <a:pt x="1183" y="291"/>
                    <a:pt x="841"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6"/>
            <p:cNvSpPr/>
            <p:nvPr/>
          </p:nvSpPr>
          <p:spPr>
            <a:xfrm>
              <a:off x="1761225" y="545475"/>
              <a:ext cx="297900" cy="95600"/>
            </a:xfrm>
            <a:custGeom>
              <a:avLst/>
              <a:gdLst/>
              <a:ahLst/>
              <a:cxnLst/>
              <a:rect l="l" t="t" r="r" b="b"/>
              <a:pathLst>
                <a:path w="11916" h="3824" extrusionOk="0">
                  <a:moveTo>
                    <a:pt x="484" y="0"/>
                  </a:moveTo>
                  <a:cubicBezTo>
                    <a:pt x="305" y="0"/>
                    <a:pt x="181" y="78"/>
                    <a:pt x="65" y="257"/>
                  </a:cubicBezTo>
                  <a:cubicBezTo>
                    <a:pt x="1" y="354"/>
                    <a:pt x="91" y="457"/>
                    <a:pt x="186" y="457"/>
                  </a:cubicBezTo>
                  <a:cubicBezTo>
                    <a:pt x="217" y="457"/>
                    <a:pt x="248" y="446"/>
                    <a:pt x="275" y="420"/>
                  </a:cubicBezTo>
                  <a:cubicBezTo>
                    <a:pt x="315" y="381"/>
                    <a:pt x="370" y="365"/>
                    <a:pt x="436" y="365"/>
                  </a:cubicBezTo>
                  <a:cubicBezTo>
                    <a:pt x="724" y="365"/>
                    <a:pt x="1206" y="677"/>
                    <a:pt x="1455" y="683"/>
                  </a:cubicBezTo>
                  <a:cubicBezTo>
                    <a:pt x="1456" y="683"/>
                    <a:pt x="1458" y="683"/>
                    <a:pt x="1459" y="683"/>
                  </a:cubicBezTo>
                  <a:cubicBezTo>
                    <a:pt x="1554" y="683"/>
                    <a:pt x="1639" y="589"/>
                    <a:pt x="1722" y="573"/>
                  </a:cubicBezTo>
                  <a:cubicBezTo>
                    <a:pt x="2009" y="517"/>
                    <a:pt x="2196" y="487"/>
                    <a:pt x="2354" y="487"/>
                  </a:cubicBezTo>
                  <a:cubicBezTo>
                    <a:pt x="2594" y="487"/>
                    <a:pt x="2767" y="558"/>
                    <a:pt x="3128" y="721"/>
                  </a:cubicBezTo>
                  <a:cubicBezTo>
                    <a:pt x="3849" y="1044"/>
                    <a:pt x="4832" y="1771"/>
                    <a:pt x="5690" y="1771"/>
                  </a:cubicBezTo>
                  <a:cubicBezTo>
                    <a:pt x="5792" y="1771"/>
                    <a:pt x="5893" y="1760"/>
                    <a:pt x="5991" y="1737"/>
                  </a:cubicBezTo>
                  <a:cubicBezTo>
                    <a:pt x="6311" y="1663"/>
                    <a:pt x="6486" y="1610"/>
                    <a:pt x="6662" y="1610"/>
                  </a:cubicBezTo>
                  <a:cubicBezTo>
                    <a:pt x="6789" y="1610"/>
                    <a:pt x="6916" y="1638"/>
                    <a:pt x="7100" y="1704"/>
                  </a:cubicBezTo>
                  <a:cubicBezTo>
                    <a:pt x="7371" y="1802"/>
                    <a:pt x="7641" y="2007"/>
                    <a:pt x="7891" y="2149"/>
                  </a:cubicBezTo>
                  <a:cubicBezTo>
                    <a:pt x="8271" y="2365"/>
                    <a:pt x="8670" y="2510"/>
                    <a:pt x="9051" y="2711"/>
                  </a:cubicBezTo>
                  <a:cubicBezTo>
                    <a:pt x="9952" y="3184"/>
                    <a:pt x="10640" y="3710"/>
                    <a:pt x="11692" y="3823"/>
                  </a:cubicBezTo>
                  <a:cubicBezTo>
                    <a:pt x="11697" y="3823"/>
                    <a:pt x="11703" y="3824"/>
                    <a:pt x="11708" y="3824"/>
                  </a:cubicBezTo>
                  <a:cubicBezTo>
                    <a:pt x="11876" y="3824"/>
                    <a:pt x="11915" y="3539"/>
                    <a:pt x="11741" y="3505"/>
                  </a:cubicBezTo>
                  <a:cubicBezTo>
                    <a:pt x="11014" y="3364"/>
                    <a:pt x="10346" y="3163"/>
                    <a:pt x="9719" y="2754"/>
                  </a:cubicBezTo>
                  <a:cubicBezTo>
                    <a:pt x="9307" y="2487"/>
                    <a:pt x="8936" y="2347"/>
                    <a:pt x="8501" y="2134"/>
                  </a:cubicBezTo>
                  <a:cubicBezTo>
                    <a:pt x="7931" y="1852"/>
                    <a:pt x="7374" y="1340"/>
                    <a:pt x="6767" y="1159"/>
                  </a:cubicBezTo>
                  <a:cubicBezTo>
                    <a:pt x="6666" y="1129"/>
                    <a:pt x="6581" y="1116"/>
                    <a:pt x="6505" y="1116"/>
                  </a:cubicBezTo>
                  <a:cubicBezTo>
                    <a:pt x="6229" y="1116"/>
                    <a:pt x="6075" y="1279"/>
                    <a:pt x="5732" y="1340"/>
                  </a:cubicBezTo>
                  <a:cubicBezTo>
                    <a:pt x="5681" y="1349"/>
                    <a:pt x="5628" y="1353"/>
                    <a:pt x="5573" y="1353"/>
                  </a:cubicBezTo>
                  <a:cubicBezTo>
                    <a:pt x="4882" y="1353"/>
                    <a:pt x="3892" y="696"/>
                    <a:pt x="3301" y="427"/>
                  </a:cubicBezTo>
                  <a:cubicBezTo>
                    <a:pt x="2958" y="271"/>
                    <a:pt x="2571" y="51"/>
                    <a:pt x="2180" y="51"/>
                  </a:cubicBezTo>
                  <a:cubicBezTo>
                    <a:pt x="2120" y="51"/>
                    <a:pt x="2060" y="56"/>
                    <a:pt x="2000" y="67"/>
                  </a:cubicBezTo>
                  <a:cubicBezTo>
                    <a:pt x="1855" y="94"/>
                    <a:pt x="1677" y="254"/>
                    <a:pt x="1551" y="276"/>
                  </a:cubicBezTo>
                  <a:cubicBezTo>
                    <a:pt x="1484" y="287"/>
                    <a:pt x="1426" y="292"/>
                    <a:pt x="1375" y="292"/>
                  </a:cubicBezTo>
                  <a:cubicBezTo>
                    <a:pt x="1050" y="292"/>
                    <a:pt x="990" y="93"/>
                    <a:pt x="678" y="24"/>
                  </a:cubicBezTo>
                  <a:cubicBezTo>
                    <a:pt x="606" y="9"/>
                    <a:pt x="542"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6"/>
            <p:cNvSpPr/>
            <p:nvPr/>
          </p:nvSpPr>
          <p:spPr>
            <a:xfrm>
              <a:off x="2030550" y="238125"/>
              <a:ext cx="46675" cy="58300"/>
            </a:xfrm>
            <a:custGeom>
              <a:avLst/>
              <a:gdLst/>
              <a:ahLst/>
              <a:cxnLst/>
              <a:rect l="l" t="t" r="r" b="b"/>
              <a:pathLst>
                <a:path w="1867" h="2332" extrusionOk="0">
                  <a:moveTo>
                    <a:pt x="1184" y="285"/>
                  </a:moveTo>
                  <a:cubicBezTo>
                    <a:pt x="1184" y="285"/>
                    <a:pt x="1185" y="285"/>
                    <a:pt x="1185" y="286"/>
                  </a:cubicBezTo>
                  <a:lnTo>
                    <a:pt x="1185" y="286"/>
                  </a:lnTo>
                  <a:cubicBezTo>
                    <a:pt x="1185" y="285"/>
                    <a:pt x="1185" y="285"/>
                    <a:pt x="1185" y="285"/>
                  </a:cubicBezTo>
                  <a:close/>
                  <a:moveTo>
                    <a:pt x="1525" y="0"/>
                  </a:moveTo>
                  <a:lnTo>
                    <a:pt x="1369" y="322"/>
                  </a:lnTo>
                  <a:cubicBezTo>
                    <a:pt x="1309" y="307"/>
                    <a:pt x="1247" y="295"/>
                    <a:pt x="1185" y="286"/>
                  </a:cubicBezTo>
                  <a:lnTo>
                    <a:pt x="1185" y="286"/>
                  </a:lnTo>
                  <a:cubicBezTo>
                    <a:pt x="1027" y="387"/>
                    <a:pt x="941" y="349"/>
                    <a:pt x="801" y="521"/>
                  </a:cubicBezTo>
                  <a:cubicBezTo>
                    <a:pt x="581" y="790"/>
                    <a:pt x="642" y="1154"/>
                    <a:pt x="585" y="1482"/>
                  </a:cubicBezTo>
                  <a:cubicBezTo>
                    <a:pt x="500" y="1401"/>
                    <a:pt x="409" y="1332"/>
                    <a:pt x="298" y="1262"/>
                  </a:cubicBezTo>
                  <a:cubicBezTo>
                    <a:pt x="280" y="1250"/>
                    <a:pt x="261" y="1245"/>
                    <a:pt x="242" y="1245"/>
                  </a:cubicBezTo>
                  <a:cubicBezTo>
                    <a:pt x="193" y="1245"/>
                    <a:pt x="146" y="1280"/>
                    <a:pt x="129" y="1329"/>
                  </a:cubicBezTo>
                  <a:cubicBezTo>
                    <a:pt x="2" y="1701"/>
                    <a:pt x="1" y="1954"/>
                    <a:pt x="185" y="2304"/>
                  </a:cubicBezTo>
                  <a:cubicBezTo>
                    <a:pt x="195" y="2323"/>
                    <a:pt x="211" y="2331"/>
                    <a:pt x="227" y="2331"/>
                  </a:cubicBezTo>
                  <a:cubicBezTo>
                    <a:pt x="259" y="2331"/>
                    <a:pt x="291" y="2302"/>
                    <a:pt x="283" y="2265"/>
                  </a:cubicBezTo>
                  <a:cubicBezTo>
                    <a:pt x="255" y="2123"/>
                    <a:pt x="247" y="1694"/>
                    <a:pt x="390" y="1694"/>
                  </a:cubicBezTo>
                  <a:cubicBezTo>
                    <a:pt x="432" y="1694"/>
                    <a:pt x="487" y="1731"/>
                    <a:pt x="558" y="1823"/>
                  </a:cubicBezTo>
                  <a:cubicBezTo>
                    <a:pt x="578" y="1849"/>
                    <a:pt x="611" y="1861"/>
                    <a:pt x="644" y="1861"/>
                  </a:cubicBezTo>
                  <a:cubicBezTo>
                    <a:pt x="690" y="1861"/>
                    <a:pt x="738" y="1838"/>
                    <a:pt x="757" y="1799"/>
                  </a:cubicBezTo>
                  <a:cubicBezTo>
                    <a:pt x="859" y="1571"/>
                    <a:pt x="819" y="1343"/>
                    <a:pt x="900" y="1126"/>
                  </a:cubicBezTo>
                  <a:cubicBezTo>
                    <a:pt x="1033" y="945"/>
                    <a:pt x="1164" y="763"/>
                    <a:pt x="1295" y="581"/>
                  </a:cubicBezTo>
                  <a:cubicBezTo>
                    <a:pt x="1346" y="618"/>
                    <a:pt x="1402" y="640"/>
                    <a:pt x="1461" y="646"/>
                  </a:cubicBezTo>
                  <a:cubicBezTo>
                    <a:pt x="1467" y="642"/>
                    <a:pt x="1477" y="642"/>
                    <a:pt x="1489" y="642"/>
                  </a:cubicBezTo>
                  <a:cubicBezTo>
                    <a:pt x="1493" y="642"/>
                    <a:pt x="1497" y="642"/>
                    <a:pt x="1502" y="642"/>
                  </a:cubicBezTo>
                  <a:cubicBezTo>
                    <a:pt x="1519" y="642"/>
                    <a:pt x="1536" y="641"/>
                    <a:pt x="1548" y="632"/>
                  </a:cubicBezTo>
                  <a:cubicBezTo>
                    <a:pt x="1694" y="515"/>
                    <a:pt x="1747" y="452"/>
                    <a:pt x="1818" y="266"/>
                  </a:cubicBezTo>
                  <a:cubicBezTo>
                    <a:pt x="1851" y="183"/>
                    <a:pt x="1857" y="91"/>
                    <a:pt x="1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6"/>
            <p:cNvSpPr/>
            <p:nvPr/>
          </p:nvSpPr>
          <p:spPr>
            <a:xfrm>
              <a:off x="2056250" y="312100"/>
              <a:ext cx="44825" cy="52275"/>
            </a:xfrm>
            <a:custGeom>
              <a:avLst/>
              <a:gdLst/>
              <a:ahLst/>
              <a:cxnLst/>
              <a:rect l="l" t="t" r="r" b="b"/>
              <a:pathLst>
                <a:path w="1793" h="2091" extrusionOk="0">
                  <a:moveTo>
                    <a:pt x="1679" y="1"/>
                  </a:moveTo>
                  <a:cubicBezTo>
                    <a:pt x="1677" y="1"/>
                    <a:pt x="1674" y="1"/>
                    <a:pt x="1672" y="1"/>
                  </a:cubicBezTo>
                  <a:cubicBezTo>
                    <a:pt x="1400" y="24"/>
                    <a:pt x="1180" y="238"/>
                    <a:pt x="1027" y="453"/>
                  </a:cubicBezTo>
                  <a:cubicBezTo>
                    <a:pt x="944" y="568"/>
                    <a:pt x="878" y="696"/>
                    <a:pt x="835" y="830"/>
                  </a:cubicBezTo>
                  <a:cubicBezTo>
                    <a:pt x="789" y="974"/>
                    <a:pt x="795" y="1106"/>
                    <a:pt x="716" y="1106"/>
                  </a:cubicBezTo>
                  <a:cubicBezTo>
                    <a:pt x="683" y="1106"/>
                    <a:pt x="637" y="1084"/>
                    <a:pt x="567" y="1033"/>
                  </a:cubicBezTo>
                  <a:cubicBezTo>
                    <a:pt x="482" y="971"/>
                    <a:pt x="357" y="900"/>
                    <a:pt x="244" y="900"/>
                  </a:cubicBezTo>
                  <a:cubicBezTo>
                    <a:pt x="173" y="900"/>
                    <a:pt x="107" y="928"/>
                    <a:pt x="59" y="1002"/>
                  </a:cubicBezTo>
                  <a:cubicBezTo>
                    <a:pt x="1" y="1090"/>
                    <a:pt x="36" y="1153"/>
                    <a:pt x="60" y="1255"/>
                  </a:cubicBezTo>
                  <a:cubicBezTo>
                    <a:pt x="74" y="1306"/>
                    <a:pt x="186" y="1725"/>
                    <a:pt x="272" y="1912"/>
                  </a:cubicBezTo>
                  <a:cubicBezTo>
                    <a:pt x="249" y="1921"/>
                    <a:pt x="229" y="1940"/>
                    <a:pt x="229" y="1967"/>
                  </a:cubicBezTo>
                  <a:cubicBezTo>
                    <a:pt x="230" y="2015"/>
                    <a:pt x="234" y="2036"/>
                    <a:pt x="271" y="2068"/>
                  </a:cubicBezTo>
                  <a:cubicBezTo>
                    <a:pt x="289" y="2083"/>
                    <a:pt x="310" y="2091"/>
                    <a:pt x="331" y="2091"/>
                  </a:cubicBezTo>
                  <a:cubicBezTo>
                    <a:pt x="351" y="2091"/>
                    <a:pt x="371" y="2083"/>
                    <a:pt x="389" y="2068"/>
                  </a:cubicBezTo>
                  <a:cubicBezTo>
                    <a:pt x="583" y="1896"/>
                    <a:pt x="348" y="1539"/>
                    <a:pt x="332" y="1331"/>
                  </a:cubicBezTo>
                  <a:cubicBezTo>
                    <a:pt x="326" y="1251"/>
                    <a:pt x="288" y="1203"/>
                    <a:pt x="324" y="1203"/>
                  </a:cubicBezTo>
                  <a:cubicBezTo>
                    <a:pt x="338" y="1203"/>
                    <a:pt x="361" y="1209"/>
                    <a:pt x="398" y="1222"/>
                  </a:cubicBezTo>
                  <a:cubicBezTo>
                    <a:pt x="414" y="1228"/>
                    <a:pt x="494" y="1309"/>
                    <a:pt x="521" y="1328"/>
                  </a:cubicBezTo>
                  <a:cubicBezTo>
                    <a:pt x="590" y="1375"/>
                    <a:pt x="668" y="1419"/>
                    <a:pt x="755" y="1419"/>
                  </a:cubicBezTo>
                  <a:cubicBezTo>
                    <a:pt x="764" y="1419"/>
                    <a:pt x="774" y="1418"/>
                    <a:pt x="784" y="1417"/>
                  </a:cubicBezTo>
                  <a:cubicBezTo>
                    <a:pt x="1008" y="1391"/>
                    <a:pt x="1020" y="1171"/>
                    <a:pt x="1066" y="998"/>
                  </a:cubicBezTo>
                  <a:cubicBezTo>
                    <a:pt x="1178" y="579"/>
                    <a:pt x="1462" y="452"/>
                    <a:pt x="1740" y="170"/>
                  </a:cubicBezTo>
                  <a:cubicBezTo>
                    <a:pt x="1792" y="116"/>
                    <a:pt x="1762" y="1"/>
                    <a:pt x="1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6"/>
            <p:cNvSpPr/>
            <p:nvPr/>
          </p:nvSpPr>
          <p:spPr>
            <a:xfrm>
              <a:off x="2122250" y="238125"/>
              <a:ext cx="39775" cy="48275"/>
            </a:xfrm>
            <a:custGeom>
              <a:avLst/>
              <a:gdLst/>
              <a:ahLst/>
              <a:cxnLst/>
              <a:rect l="l" t="t" r="r" b="b"/>
              <a:pathLst>
                <a:path w="1591" h="1931" extrusionOk="0">
                  <a:moveTo>
                    <a:pt x="1170" y="0"/>
                  </a:moveTo>
                  <a:cubicBezTo>
                    <a:pt x="951" y="292"/>
                    <a:pt x="774" y="611"/>
                    <a:pt x="686" y="952"/>
                  </a:cubicBezTo>
                  <a:cubicBezTo>
                    <a:pt x="572" y="897"/>
                    <a:pt x="459" y="841"/>
                    <a:pt x="344" y="787"/>
                  </a:cubicBezTo>
                  <a:cubicBezTo>
                    <a:pt x="318" y="775"/>
                    <a:pt x="293" y="769"/>
                    <a:pt x="269" y="769"/>
                  </a:cubicBezTo>
                  <a:cubicBezTo>
                    <a:pt x="196" y="769"/>
                    <a:pt x="137" y="824"/>
                    <a:pt x="126" y="909"/>
                  </a:cubicBezTo>
                  <a:cubicBezTo>
                    <a:pt x="84" y="1209"/>
                    <a:pt x="45" y="1508"/>
                    <a:pt x="10" y="1809"/>
                  </a:cubicBezTo>
                  <a:cubicBezTo>
                    <a:pt x="1" y="1886"/>
                    <a:pt x="70" y="1930"/>
                    <a:pt x="136" y="1930"/>
                  </a:cubicBezTo>
                  <a:cubicBezTo>
                    <a:pt x="188" y="1930"/>
                    <a:pt x="238" y="1904"/>
                    <a:pt x="249" y="1845"/>
                  </a:cubicBezTo>
                  <a:cubicBezTo>
                    <a:pt x="295" y="1605"/>
                    <a:pt x="336" y="1367"/>
                    <a:pt x="377" y="1126"/>
                  </a:cubicBezTo>
                  <a:cubicBezTo>
                    <a:pt x="490" y="1185"/>
                    <a:pt x="603" y="1241"/>
                    <a:pt x="717" y="1298"/>
                  </a:cubicBezTo>
                  <a:cubicBezTo>
                    <a:pt x="743" y="1311"/>
                    <a:pt x="769" y="1317"/>
                    <a:pt x="793" y="1317"/>
                  </a:cubicBezTo>
                  <a:cubicBezTo>
                    <a:pt x="869" y="1317"/>
                    <a:pt x="930" y="1258"/>
                    <a:pt x="943" y="1171"/>
                  </a:cubicBezTo>
                  <a:cubicBezTo>
                    <a:pt x="1013" y="694"/>
                    <a:pt x="1285" y="338"/>
                    <a:pt x="1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6"/>
            <p:cNvSpPr/>
            <p:nvPr/>
          </p:nvSpPr>
          <p:spPr>
            <a:xfrm>
              <a:off x="2063950" y="238125"/>
              <a:ext cx="206325" cy="196675"/>
            </a:xfrm>
            <a:custGeom>
              <a:avLst/>
              <a:gdLst/>
              <a:ahLst/>
              <a:cxnLst/>
              <a:rect l="l" t="t" r="r" b="b"/>
              <a:pathLst>
                <a:path w="8253" h="7867" extrusionOk="0">
                  <a:moveTo>
                    <a:pt x="7303" y="0"/>
                  </a:moveTo>
                  <a:cubicBezTo>
                    <a:pt x="7014" y="206"/>
                    <a:pt x="6773" y="545"/>
                    <a:pt x="6549" y="811"/>
                  </a:cubicBezTo>
                  <a:cubicBezTo>
                    <a:pt x="5772" y="1730"/>
                    <a:pt x="4877" y="2425"/>
                    <a:pt x="3904" y="3118"/>
                  </a:cubicBezTo>
                  <a:cubicBezTo>
                    <a:pt x="3529" y="3385"/>
                    <a:pt x="3157" y="3659"/>
                    <a:pt x="2838" y="3991"/>
                  </a:cubicBezTo>
                  <a:cubicBezTo>
                    <a:pt x="2709" y="4123"/>
                    <a:pt x="2577" y="4371"/>
                    <a:pt x="2435" y="4480"/>
                  </a:cubicBezTo>
                  <a:cubicBezTo>
                    <a:pt x="2351" y="4593"/>
                    <a:pt x="2267" y="4649"/>
                    <a:pt x="2182" y="4649"/>
                  </a:cubicBezTo>
                  <a:cubicBezTo>
                    <a:pt x="2152" y="4649"/>
                    <a:pt x="2122" y="4642"/>
                    <a:pt x="2091" y="4628"/>
                  </a:cubicBezTo>
                  <a:cubicBezTo>
                    <a:pt x="2039" y="4603"/>
                    <a:pt x="1982" y="4591"/>
                    <a:pt x="1921" y="4591"/>
                  </a:cubicBezTo>
                  <a:cubicBezTo>
                    <a:pt x="1249" y="4856"/>
                    <a:pt x="1473" y="5281"/>
                    <a:pt x="1464" y="5850"/>
                  </a:cubicBezTo>
                  <a:cubicBezTo>
                    <a:pt x="1336" y="5739"/>
                    <a:pt x="1200" y="5645"/>
                    <a:pt x="1037" y="5553"/>
                  </a:cubicBezTo>
                  <a:cubicBezTo>
                    <a:pt x="1015" y="5540"/>
                    <a:pt x="994" y="5535"/>
                    <a:pt x="973" y="5535"/>
                  </a:cubicBezTo>
                  <a:cubicBezTo>
                    <a:pt x="895" y="5535"/>
                    <a:pt x="829" y="5610"/>
                    <a:pt x="846" y="5696"/>
                  </a:cubicBezTo>
                  <a:cubicBezTo>
                    <a:pt x="926" y="5987"/>
                    <a:pt x="914" y="6272"/>
                    <a:pt x="814" y="6549"/>
                  </a:cubicBezTo>
                  <a:cubicBezTo>
                    <a:pt x="760" y="6511"/>
                    <a:pt x="697" y="6489"/>
                    <a:pt x="629" y="6489"/>
                  </a:cubicBezTo>
                  <a:cubicBezTo>
                    <a:pt x="569" y="6489"/>
                    <a:pt x="505" y="6506"/>
                    <a:pt x="439" y="6544"/>
                  </a:cubicBezTo>
                  <a:cubicBezTo>
                    <a:pt x="1" y="6795"/>
                    <a:pt x="393" y="7419"/>
                    <a:pt x="412" y="7758"/>
                  </a:cubicBezTo>
                  <a:cubicBezTo>
                    <a:pt x="416" y="7829"/>
                    <a:pt x="474" y="7866"/>
                    <a:pt x="529" y="7866"/>
                  </a:cubicBezTo>
                  <a:cubicBezTo>
                    <a:pt x="582" y="7866"/>
                    <a:pt x="633" y="7832"/>
                    <a:pt x="632" y="7762"/>
                  </a:cubicBezTo>
                  <a:cubicBezTo>
                    <a:pt x="626" y="7654"/>
                    <a:pt x="630" y="7547"/>
                    <a:pt x="642" y="7440"/>
                  </a:cubicBezTo>
                  <a:cubicBezTo>
                    <a:pt x="643" y="7420"/>
                    <a:pt x="624" y="7406"/>
                    <a:pt x="607" y="7406"/>
                  </a:cubicBezTo>
                  <a:cubicBezTo>
                    <a:pt x="601" y="7406"/>
                    <a:pt x="595" y="7408"/>
                    <a:pt x="590" y="7411"/>
                  </a:cubicBezTo>
                  <a:cubicBezTo>
                    <a:pt x="576" y="7239"/>
                    <a:pt x="597" y="6737"/>
                    <a:pt x="659" y="6737"/>
                  </a:cubicBezTo>
                  <a:cubicBezTo>
                    <a:pt x="675" y="6737"/>
                    <a:pt x="694" y="6769"/>
                    <a:pt x="715" y="6847"/>
                  </a:cubicBezTo>
                  <a:cubicBezTo>
                    <a:pt x="731" y="6906"/>
                    <a:pt x="795" y="6945"/>
                    <a:pt x="854" y="6945"/>
                  </a:cubicBezTo>
                  <a:cubicBezTo>
                    <a:pt x="896" y="6945"/>
                    <a:pt x="936" y="6926"/>
                    <a:pt x="956" y="6881"/>
                  </a:cubicBezTo>
                  <a:cubicBezTo>
                    <a:pt x="1104" y="6546"/>
                    <a:pt x="1161" y="6244"/>
                    <a:pt x="1134" y="5906"/>
                  </a:cubicBezTo>
                  <a:lnTo>
                    <a:pt x="1134" y="5906"/>
                  </a:lnTo>
                  <a:cubicBezTo>
                    <a:pt x="1260" y="5992"/>
                    <a:pt x="1375" y="6093"/>
                    <a:pt x="1476" y="6214"/>
                  </a:cubicBezTo>
                  <a:cubicBezTo>
                    <a:pt x="1500" y="6238"/>
                    <a:pt x="1535" y="6250"/>
                    <a:pt x="1570" y="6250"/>
                  </a:cubicBezTo>
                  <a:cubicBezTo>
                    <a:pt x="1626" y="6250"/>
                    <a:pt x="1683" y="6220"/>
                    <a:pt x="1693" y="6160"/>
                  </a:cubicBezTo>
                  <a:cubicBezTo>
                    <a:pt x="1732" y="5907"/>
                    <a:pt x="1576" y="5451"/>
                    <a:pt x="1648" y="5254"/>
                  </a:cubicBezTo>
                  <a:cubicBezTo>
                    <a:pt x="1783" y="4879"/>
                    <a:pt x="1870" y="4766"/>
                    <a:pt x="1941" y="4766"/>
                  </a:cubicBezTo>
                  <a:cubicBezTo>
                    <a:pt x="2048" y="4766"/>
                    <a:pt x="2118" y="5024"/>
                    <a:pt x="2256" y="5024"/>
                  </a:cubicBezTo>
                  <a:cubicBezTo>
                    <a:pt x="2284" y="5024"/>
                    <a:pt x="2314" y="5014"/>
                    <a:pt x="2347" y="4990"/>
                  </a:cubicBezTo>
                  <a:cubicBezTo>
                    <a:pt x="2494" y="4883"/>
                    <a:pt x="2546" y="4756"/>
                    <a:pt x="2655" y="4611"/>
                  </a:cubicBezTo>
                  <a:cubicBezTo>
                    <a:pt x="3023" y="4129"/>
                    <a:pt x="3438" y="3773"/>
                    <a:pt x="3935" y="3423"/>
                  </a:cubicBezTo>
                  <a:cubicBezTo>
                    <a:pt x="4566" y="2979"/>
                    <a:pt x="5209" y="2573"/>
                    <a:pt x="5779" y="2051"/>
                  </a:cubicBezTo>
                  <a:cubicBezTo>
                    <a:pt x="6097" y="1761"/>
                    <a:pt x="6395" y="1450"/>
                    <a:pt x="6678" y="1126"/>
                  </a:cubicBezTo>
                  <a:cubicBezTo>
                    <a:pt x="6908" y="863"/>
                    <a:pt x="7365" y="131"/>
                    <a:pt x="7823" y="131"/>
                  </a:cubicBezTo>
                  <a:cubicBezTo>
                    <a:pt x="7882" y="131"/>
                    <a:pt x="7940" y="143"/>
                    <a:pt x="7998" y="169"/>
                  </a:cubicBezTo>
                  <a:cubicBezTo>
                    <a:pt x="8025" y="181"/>
                    <a:pt x="8054" y="188"/>
                    <a:pt x="8082" y="188"/>
                  </a:cubicBezTo>
                  <a:cubicBezTo>
                    <a:pt x="8148" y="188"/>
                    <a:pt x="8210" y="151"/>
                    <a:pt x="8232" y="76"/>
                  </a:cubicBezTo>
                  <a:cubicBezTo>
                    <a:pt x="8240" y="50"/>
                    <a:pt x="8246" y="26"/>
                    <a:pt x="8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6"/>
            <p:cNvSpPr/>
            <p:nvPr/>
          </p:nvSpPr>
          <p:spPr>
            <a:xfrm>
              <a:off x="2085675" y="392275"/>
              <a:ext cx="87175" cy="100225"/>
            </a:xfrm>
            <a:custGeom>
              <a:avLst/>
              <a:gdLst/>
              <a:ahLst/>
              <a:cxnLst/>
              <a:rect l="l" t="t" r="r" b="b"/>
              <a:pathLst>
                <a:path w="3487" h="4009" extrusionOk="0">
                  <a:moveTo>
                    <a:pt x="3310" y="0"/>
                  </a:moveTo>
                  <a:cubicBezTo>
                    <a:pt x="3303" y="0"/>
                    <a:pt x="3296" y="1"/>
                    <a:pt x="3289" y="2"/>
                  </a:cubicBezTo>
                  <a:cubicBezTo>
                    <a:pt x="2884" y="67"/>
                    <a:pt x="2801" y="382"/>
                    <a:pt x="2564" y="671"/>
                  </a:cubicBezTo>
                  <a:cubicBezTo>
                    <a:pt x="2235" y="1072"/>
                    <a:pt x="1759" y="1134"/>
                    <a:pt x="1440" y="1525"/>
                  </a:cubicBezTo>
                  <a:cubicBezTo>
                    <a:pt x="1387" y="1749"/>
                    <a:pt x="1277" y="1945"/>
                    <a:pt x="1105" y="2111"/>
                  </a:cubicBezTo>
                  <a:cubicBezTo>
                    <a:pt x="1033" y="2148"/>
                    <a:pt x="967" y="2191"/>
                    <a:pt x="903" y="2240"/>
                  </a:cubicBezTo>
                  <a:cubicBezTo>
                    <a:pt x="864" y="2320"/>
                    <a:pt x="815" y="2393"/>
                    <a:pt x="791" y="2479"/>
                  </a:cubicBezTo>
                  <a:cubicBezTo>
                    <a:pt x="778" y="2601"/>
                    <a:pt x="780" y="2724"/>
                    <a:pt x="799" y="2846"/>
                  </a:cubicBezTo>
                  <a:cubicBezTo>
                    <a:pt x="715" y="3010"/>
                    <a:pt x="629" y="3092"/>
                    <a:pt x="542" y="3092"/>
                  </a:cubicBezTo>
                  <a:cubicBezTo>
                    <a:pt x="489" y="3092"/>
                    <a:pt x="436" y="3062"/>
                    <a:pt x="381" y="3001"/>
                  </a:cubicBezTo>
                  <a:cubicBezTo>
                    <a:pt x="241" y="3001"/>
                    <a:pt x="263" y="2937"/>
                    <a:pt x="130" y="2937"/>
                  </a:cubicBezTo>
                  <a:cubicBezTo>
                    <a:pt x="121" y="2937"/>
                    <a:pt x="110" y="2937"/>
                    <a:pt x="99" y="2938"/>
                  </a:cubicBezTo>
                  <a:cubicBezTo>
                    <a:pt x="47" y="2942"/>
                    <a:pt x="1" y="2977"/>
                    <a:pt x="1" y="3032"/>
                  </a:cubicBezTo>
                  <a:cubicBezTo>
                    <a:pt x="0" y="3335"/>
                    <a:pt x="0" y="3638"/>
                    <a:pt x="7" y="3942"/>
                  </a:cubicBezTo>
                  <a:cubicBezTo>
                    <a:pt x="7" y="3986"/>
                    <a:pt x="40" y="4008"/>
                    <a:pt x="72" y="4008"/>
                  </a:cubicBezTo>
                  <a:cubicBezTo>
                    <a:pt x="105" y="4008"/>
                    <a:pt x="137" y="3987"/>
                    <a:pt x="141" y="3944"/>
                  </a:cubicBezTo>
                  <a:cubicBezTo>
                    <a:pt x="166" y="3577"/>
                    <a:pt x="93" y="3318"/>
                    <a:pt x="446" y="3304"/>
                  </a:cubicBezTo>
                  <a:cubicBezTo>
                    <a:pt x="448" y="3304"/>
                    <a:pt x="449" y="3304"/>
                    <a:pt x="451" y="3304"/>
                  </a:cubicBezTo>
                  <a:cubicBezTo>
                    <a:pt x="519" y="3304"/>
                    <a:pt x="599" y="3386"/>
                    <a:pt x="689" y="3386"/>
                  </a:cubicBezTo>
                  <a:cubicBezTo>
                    <a:pt x="697" y="3386"/>
                    <a:pt x="705" y="3385"/>
                    <a:pt x="713" y="3384"/>
                  </a:cubicBezTo>
                  <a:cubicBezTo>
                    <a:pt x="1116" y="3315"/>
                    <a:pt x="953" y="2916"/>
                    <a:pt x="1024" y="2665"/>
                  </a:cubicBezTo>
                  <a:cubicBezTo>
                    <a:pt x="1099" y="2394"/>
                    <a:pt x="1329" y="2366"/>
                    <a:pt x="1458" y="2182"/>
                  </a:cubicBezTo>
                  <a:cubicBezTo>
                    <a:pt x="1662" y="1890"/>
                    <a:pt x="1693" y="1584"/>
                    <a:pt x="2026" y="1377"/>
                  </a:cubicBezTo>
                  <a:cubicBezTo>
                    <a:pt x="2256" y="1234"/>
                    <a:pt x="2477" y="1196"/>
                    <a:pt x="2667" y="997"/>
                  </a:cubicBezTo>
                  <a:cubicBezTo>
                    <a:pt x="2930" y="721"/>
                    <a:pt x="3022" y="414"/>
                    <a:pt x="3374" y="213"/>
                  </a:cubicBezTo>
                  <a:cubicBezTo>
                    <a:pt x="3486" y="149"/>
                    <a:pt x="3421"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6"/>
            <p:cNvSpPr/>
            <p:nvPr/>
          </p:nvSpPr>
          <p:spPr>
            <a:xfrm>
              <a:off x="2211775" y="238125"/>
              <a:ext cx="172150" cy="122525"/>
            </a:xfrm>
            <a:custGeom>
              <a:avLst/>
              <a:gdLst/>
              <a:ahLst/>
              <a:cxnLst/>
              <a:rect l="l" t="t" r="r" b="b"/>
              <a:pathLst>
                <a:path w="6886" h="4901" extrusionOk="0">
                  <a:moveTo>
                    <a:pt x="6380" y="0"/>
                  </a:moveTo>
                  <a:cubicBezTo>
                    <a:pt x="6264" y="133"/>
                    <a:pt x="6134" y="254"/>
                    <a:pt x="5960" y="345"/>
                  </a:cubicBezTo>
                  <a:cubicBezTo>
                    <a:pt x="5658" y="502"/>
                    <a:pt x="5320" y="557"/>
                    <a:pt x="4995" y="646"/>
                  </a:cubicBezTo>
                  <a:cubicBezTo>
                    <a:pt x="4375" y="819"/>
                    <a:pt x="3799" y="1089"/>
                    <a:pt x="3282" y="1475"/>
                  </a:cubicBezTo>
                  <a:cubicBezTo>
                    <a:pt x="2736" y="1885"/>
                    <a:pt x="2354" y="2417"/>
                    <a:pt x="1770" y="2775"/>
                  </a:cubicBezTo>
                  <a:cubicBezTo>
                    <a:pt x="1465" y="2964"/>
                    <a:pt x="1273" y="3167"/>
                    <a:pt x="1166" y="3484"/>
                  </a:cubicBezTo>
                  <a:cubicBezTo>
                    <a:pt x="1054" y="3422"/>
                    <a:pt x="950" y="3395"/>
                    <a:pt x="854" y="3395"/>
                  </a:cubicBezTo>
                  <a:cubicBezTo>
                    <a:pt x="309" y="3395"/>
                    <a:pt x="25" y="4280"/>
                    <a:pt x="3" y="4791"/>
                  </a:cubicBezTo>
                  <a:cubicBezTo>
                    <a:pt x="0" y="4864"/>
                    <a:pt x="54" y="4900"/>
                    <a:pt x="109" y="4900"/>
                  </a:cubicBezTo>
                  <a:cubicBezTo>
                    <a:pt x="164" y="4900"/>
                    <a:pt x="220" y="4865"/>
                    <a:pt x="226" y="4795"/>
                  </a:cubicBezTo>
                  <a:cubicBezTo>
                    <a:pt x="246" y="4568"/>
                    <a:pt x="343" y="3641"/>
                    <a:pt x="791" y="3641"/>
                  </a:cubicBezTo>
                  <a:cubicBezTo>
                    <a:pt x="892" y="3641"/>
                    <a:pt x="1011" y="3688"/>
                    <a:pt x="1151" y="3801"/>
                  </a:cubicBezTo>
                  <a:cubicBezTo>
                    <a:pt x="1180" y="3826"/>
                    <a:pt x="1219" y="3839"/>
                    <a:pt x="1257" y="3839"/>
                  </a:cubicBezTo>
                  <a:cubicBezTo>
                    <a:pt x="1314" y="3839"/>
                    <a:pt x="1367" y="3809"/>
                    <a:pt x="1382" y="3742"/>
                  </a:cubicBezTo>
                  <a:cubicBezTo>
                    <a:pt x="1525" y="3109"/>
                    <a:pt x="2184" y="2947"/>
                    <a:pt x="2599" y="2529"/>
                  </a:cubicBezTo>
                  <a:cubicBezTo>
                    <a:pt x="3108" y="2016"/>
                    <a:pt x="3570" y="1551"/>
                    <a:pt x="4238" y="1241"/>
                  </a:cubicBezTo>
                  <a:cubicBezTo>
                    <a:pt x="5096" y="844"/>
                    <a:pt x="6141" y="899"/>
                    <a:pt x="6779" y="126"/>
                  </a:cubicBezTo>
                  <a:cubicBezTo>
                    <a:pt x="6817" y="80"/>
                    <a:pt x="6852" y="38"/>
                    <a:pt x="6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6"/>
            <p:cNvSpPr/>
            <p:nvPr/>
          </p:nvSpPr>
          <p:spPr>
            <a:xfrm>
              <a:off x="2109675" y="295700"/>
              <a:ext cx="303650" cy="254275"/>
            </a:xfrm>
            <a:custGeom>
              <a:avLst/>
              <a:gdLst/>
              <a:ahLst/>
              <a:cxnLst/>
              <a:rect l="l" t="t" r="r" b="b"/>
              <a:pathLst>
                <a:path w="12146" h="10171" extrusionOk="0">
                  <a:moveTo>
                    <a:pt x="11971" y="0"/>
                  </a:moveTo>
                  <a:cubicBezTo>
                    <a:pt x="11940" y="0"/>
                    <a:pt x="11908" y="11"/>
                    <a:pt x="11879" y="35"/>
                  </a:cubicBezTo>
                  <a:cubicBezTo>
                    <a:pt x="11378" y="460"/>
                    <a:pt x="10800" y="211"/>
                    <a:pt x="10233" y="404"/>
                  </a:cubicBezTo>
                  <a:cubicBezTo>
                    <a:pt x="9849" y="537"/>
                    <a:pt x="9819" y="752"/>
                    <a:pt x="9569" y="1022"/>
                  </a:cubicBezTo>
                  <a:cubicBezTo>
                    <a:pt x="9073" y="1558"/>
                    <a:pt x="8870" y="1394"/>
                    <a:pt x="8410" y="1696"/>
                  </a:cubicBezTo>
                  <a:cubicBezTo>
                    <a:pt x="8251" y="1801"/>
                    <a:pt x="8182" y="1942"/>
                    <a:pt x="8048" y="2068"/>
                  </a:cubicBezTo>
                  <a:cubicBezTo>
                    <a:pt x="7692" y="2406"/>
                    <a:pt x="7290" y="2580"/>
                    <a:pt x="6810" y="2694"/>
                  </a:cubicBezTo>
                  <a:cubicBezTo>
                    <a:pt x="6598" y="2744"/>
                    <a:pt x="6460" y="2721"/>
                    <a:pt x="6252" y="2806"/>
                  </a:cubicBezTo>
                  <a:cubicBezTo>
                    <a:pt x="5731" y="3018"/>
                    <a:pt x="5343" y="3565"/>
                    <a:pt x="4956" y="3954"/>
                  </a:cubicBezTo>
                  <a:cubicBezTo>
                    <a:pt x="4392" y="4527"/>
                    <a:pt x="3827" y="5100"/>
                    <a:pt x="3262" y="5673"/>
                  </a:cubicBezTo>
                  <a:cubicBezTo>
                    <a:pt x="2890" y="6049"/>
                    <a:pt x="2495" y="6418"/>
                    <a:pt x="2167" y="6833"/>
                  </a:cubicBezTo>
                  <a:cubicBezTo>
                    <a:pt x="2030" y="7008"/>
                    <a:pt x="1835" y="7528"/>
                    <a:pt x="1674" y="7634"/>
                  </a:cubicBezTo>
                  <a:cubicBezTo>
                    <a:pt x="1600" y="7683"/>
                    <a:pt x="1533" y="7702"/>
                    <a:pt x="1468" y="7702"/>
                  </a:cubicBezTo>
                  <a:cubicBezTo>
                    <a:pt x="1351" y="7702"/>
                    <a:pt x="1237" y="7643"/>
                    <a:pt x="1082" y="7596"/>
                  </a:cubicBezTo>
                  <a:cubicBezTo>
                    <a:pt x="1070" y="7592"/>
                    <a:pt x="1059" y="7591"/>
                    <a:pt x="1047" y="7591"/>
                  </a:cubicBezTo>
                  <a:cubicBezTo>
                    <a:pt x="1002" y="7591"/>
                    <a:pt x="959" y="7616"/>
                    <a:pt x="935" y="7654"/>
                  </a:cubicBezTo>
                  <a:cubicBezTo>
                    <a:pt x="744" y="7950"/>
                    <a:pt x="615" y="8231"/>
                    <a:pt x="541" y="8576"/>
                  </a:cubicBezTo>
                  <a:cubicBezTo>
                    <a:pt x="440" y="9043"/>
                    <a:pt x="482" y="8789"/>
                    <a:pt x="276" y="9067"/>
                  </a:cubicBezTo>
                  <a:cubicBezTo>
                    <a:pt x="0" y="9444"/>
                    <a:pt x="92" y="9745"/>
                    <a:pt x="352" y="10130"/>
                  </a:cubicBezTo>
                  <a:cubicBezTo>
                    <a:pt x="371" y="10159"/>
                    <a:pt x="398" y="10171"/>
                    <a:pt x="424" y="10171"/>
                  </a:cubicBezTo>
                  <a:cubicBezTo>
                    <a:pt x="480" y="10171"/>
                    <a:pt x="532" y="10114"/>
                    <a:pt x="501" y="10046"/>
                  </a:cubicBezTo>
                  <a:cubicBezTo>
                    <a:pt x="541" y="9764"/>
                    <a:pt x="582" y="9480"/>
                    <a:pt x="622" y="9197"/>
                  </a:cubicBezTo>
                  <a:cubicBezTo>
                    <a:pt x="690" y="9192"/>
                    <a:pt x="747" y="9148"/>
                    <a:pt x="749" y="9075"/>
                  </a:cubicBezTo>
                  <a:cubicBezTo>
                    <a:pt x="757" y="8817"/>
                    <a:pt x="797" y="8146"/>
                    <a:pt x="1027" y="7988"/>
                  </a:cubicBezTo>
                  <a:cubicBezTo>
                    <a:pt x="1091" y="7944"/>
                    <a:pt x="1157" y="7928"/>
                    <a:pt x="1225" y="7928"/>
                  </a:cubicBezTo>
                  <a:cubicBezTo>
                    <a:pt x="1375" y="7928"/>
                    <a:pt x="1531" y="8010"/>
                    <a:pt x="1674" y="8056"/>
                  </a:cubicBezTo>
                  <a:cubicBezTo>
                    <a:pt x="1687" y="8060"/>
                    <a:pt x="1699" y="8061"/>
                    <a:pt x="1711" y="8061"/>
                  </a:cubicBezTo>
                  <a:cubicBezTo>
                    <a:pt x="1770" y="8061"/>
                    <a:pt x="1820" y="8018"/>
                    <a:pt x="1841" y="7962"/>
                  </a:cubicBezTo>
                  <a:cubicBezTo>
                    <a:pt x="2309" y="6706"/>
                    <a:pt x="3605" y="5738"/>
                    <a:pt x="4528" y="4809"/>
                  </a:cubicBezTo>
                  <a:cubicBezTo>
                    <a:pt x="4981" y="4353"/>
                    <a:pt x="5459" y="3682"/>
                    <a:pt x="5995" y="3337"/>
                  </a:cubicBezTo>
                  <a:cubicBezTo>
                    <a:pt x="6552" y="2979"/>
                    <a:pt x="7171" y="3121"/>
                    <a:pt x="7718" y="2840"/>
                  </a:cubicBezTo>
                  <a:cubicBezTo>
                    <a:pt x="7910" y="2742"/>
                    <a:pt x="8021" y="2607"/>
                    <a:pt x="8160" y="2441"/>
                  </a:cubicBezTo>
                  <a:cubicBezTo>
                    <a:pt x="8486" y="2055"/>
                    <a:pt x="8417" y="2076"/>
                    <a:pt x="9010" y="1812"/>
                  </a:cubicBezTo>
                  <a:cubicBezTo>
                    <a:pt x="9435" y="1623"/>
                    <a:pt x="9564" y="1547"/>
                    <a:pt x="9842" y="1185"/>
                  </a:cubicBezTo>
                  <a:cubicBezTo>
                    <a:pt x="10360" y="514"/>
                    <a:pt x="10748" y="748"/>
                    <a:pt x="11445" y="614"/>
                  </a:cubicBezTo>
                  <a:cubicBezTo>
                    <a:pt x="11739" y="557"/>
                    <a:pt x="11944" y="467"/>
                    <a:pt x="12090" y="200"/>
                  </a:cubicBezTo>
                  <a:cubicBezTo>
                    <a:pt x="12146" y="96"/>
                    <a:pt x="12064" y="0"/>
                    <a:pt x="11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6"/>
            <p:cNvSpPr/>
            <p:nvPr/>
          </p:nvSpPr>
          <p:spPr>
            <a:xfrm>
              <a:off x="2450075" y="238125"/>
              <a:ext cx="112150" cy="44050"/>
            </a:xfrm>
            <a:custGeom>
              <a:avLst/>
              <a:gdLst/>
              <a:ahLst/>
              <a:cxnLst/>
              <a:rect l="l" t="t" r="r" b="b"/>
              <a:pathLst>
                <a:path w="4486" h="1762" extrusionOk="0">
                  <a:moveTo>
                    <a:pt x="3146" y="0"/>
                  </a:moveTo>
                  <a:cubicBezTo>
                    <a:pt x="3020" y="11"/>
                    <a:pt x="2896" y="24"/>
                    <a:pt x="2774" y="51"/>
                  </a:cubicBezTo>
                  <a:cubicBezTo>
                    <a:pt x="2284" y="162"/>
                    <a:pt x="2172" y="408"/>
                    <a:pt x="1877" y="752"/>
                  </a:cubicBezTo>
                  <a:lnTo>
                    <a:pt x="1877" y="753"/>
                  </a:lnTo>
                  <a:cubicBezTo>
                    <a:pt x="1752" y="899"/>
                    <a:pt x="1636" y="955"/>
                    <a:pt x="1523" y="955"/>
                  </a:cubicBezTo>
                  <a:cubicBezTo>
                    <a:pt x="1198" y="955"/>
                    <a:pt x="904" y="494"/>
                    <a:pt x="524" y="394"/>
                  </a:cubicBezTo>
                  <a:cubicBezTo>
                    <a:pt x="510" y="390"/>
                    <a:pt x="496" y="388"/>
                    <a:pt x="482" y="388"/>
                  </a:cubicBezTo>
                  <a:cubicBezTo>
                    <a:pt x="411" y="388"/>
                    <a:pt x="343" y="433"/>
                    <a:pt x="324" y="506"/>
                  </a:cubicBezTo>
                  <a:cubicBezTo>
                    <a:pt x="225" y="867"/>
                    <a:pt x="128" y="1228"/>
                    <a:pt x="29" y="1589"/>
                  </a:cubicBezTo>
                  <a:cubicBezTo>
                    <a:pt x="0" y="1695"/>
                    <a:pt x="82" y="1762"/>
                    <a:pt x="165" y="1762"/>
                  </a:cubicBezTo>
                  <a:cubicBezTo>
                    <a:pt x="219" y="1762"/>
                    <a:pt x="274" y="1733"/>
                    <a:pt x="298" y="1666"/>
                  </a:cubicBezTo>
                  <a:cubicBezTo>
                    <a:pt x="405" y="1369"/>
                    <a:pt x="499" y="1070"/>
                    <a:pt x="585" y="767"/>
                  </a:cubicBezTo>
                  <a:cubicBezTo>
                    <a:pt x="928" y="952"/>
                    <a:pt x="1162" y="1393"/>
                    <a:pt x="1573" y="1393"/>
                  </a:cubicBezTo>
                  <a:cubicBezTo>
                    <a:pt x="1586" y="1393"/>
                    <a:pt x="1599" y="1392"/>
                    <a:pt x="1612" y="1392"/>
                  </a:cubicBezTo>
                  <a:cubicBezTo>
                    <a:pt x="1880" y="1373"/>
                    <a:pt x="1971" y="1199"/>
                    <a:pt x="2126" y="1022"/>
                  </a:cubicBezTo>
                  <a:cubicBezTo>
                    <a:pt x="2316" y="803"/>
                    <a:pt x="2410" y="564"/>
                    <a:pt x="2704" y="438"/>
                  </a:cubicBezTo>
                  <a:cubicBezTo>
                    <a:pt x="2958" y="330"/>
                    <a:pt x="3247" y="350"/>
                    <a:pt x="3515" y="315"/>
                  </a:cubicBezTo>
                  <a:cubicBezTo>
                    <a:pt x="3773" y="281"/>
                    <a:pt x="4038" y="250"/>
                    <a:pt x="4270" y="119"/>
                  </a:cubicBezTo>
                  <a:cubicBezTo>
                    <a:pt x="4345" y="76"/>
                    <a:pt x="4417" y="37"/>
                    <a:pt x="4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6"/>
            <p:cNvSpPr/>
            <p:nvPr/>
          </p:nvSpPr>
          <p:spPr>
            <a:xfrm>
              <a:off x="2123550" y="447700"/>
              <a:ext cx="156550" cy="170475"/>
            </a:xfrm>
            <a:custGeom>
              <a:avLst/>
              <a:gdLst/>
              <a:ahLst/>
              <a:cxnLst/>
              <a:rect l="l" t="t" r="r" b="b"/>
              <a:pathLst>
                <a:path w="6262" h="6819" extrusionOk="0">
                  <a:moveTo>
                    <a:pt x="6080" y="1"/>
                  </a:moveTo>
                  <a:cubicBezTo>
                    <a:pt x="6034" y="1"/>
                    <a:pt x="5989" y="21"/>
                    <a:pt x="5962" y="70"/>
                  </a:cubicBezTo>
                  <a:cubicBezTo>
                    <a:pt x="5482" y="933"/>
                    <a:pt x="4539" y="1189"/>
                    <a:pt x="3804" y="1774"/>
                  </a:cubicBezTo>
                  <a:cubicBezTo>
                    <a:pt x="3513" y="2004"/>
                    <a:pt x="3253" y="2270"/>
                    <a:pt x="3026" y="2563"/>
                  </a:cubicBezTo>
                  <a:cubicBezTo>
                    <a:pt x="2787" y="2874"/>
                    <a:pt x="2670" y="3220"/>
                    <a:pt x="2202" y="3297"/>
                  </a:cubicBezTo>
                  <a:cubicBezTo>
                    <a:pt x="2234" y="3283"/>
                    <a:pt x="2041" y="3255"/>
                    <a:pt x="1941" y="3255"/>
                  </a:cubicBezTo>
                  <a:cubicBezTo>
                    <a:pt x="1914" y="3255"/>
                    <a:pt x="1893" y="3257"/>
                    <a:pt x="1886" y="3262"/>
                  </a:cubicBezTo>
                  <a:cubicBezTo>
                    <a:pt x="1672" y="3391"/>
                    <a:pt x="1652" y="3348"/>
                    <a:pt x="1529" y="3577"/>
                  </a:cubicBezTo>
                  <a:cubicBezTo>
                    <a:pt x="1487" y="3652"/>
                    <a:pt x="1498" y="3751"/>
                    <a:pt x="1463" y="3827"/>
                  </a:cubicBezTo>
                  <a:cubicBezTo>
                    <a:pt x="1476" y="4085"/>
                    <a:pt x="1360" y="4292"/>
                    <a:pt x="1113" y="4449"/>
                  </a:cubicBezTo>
                  <a:lnTo>
                    <a:pt x="972" y="4431"/>
                  </a:lnTo>
                  <a:cubicBezTo>
                    <a:pt x="831" y="4542"/>
                    <a:pt x="716" y="4503"/>
                    <a:pt x="616" y="4688"/>
                  </a:cubicBezTo>
                  <a:cubicBezTo>
                    <a:pt x="580" y="4757"/>
                    <a:pt x="570" y="4837"/>
                    <a:pt x="557" y="4913"/>
                  </a:cubicBezTo>
                  <a:cubicBezTo>
                    <a:pt x="561" y="4990"/>
                    <a:pt x="565" y="5066"/>
                    <a:pt x="569" y="5143"/>
                  </a:cubicBezTo>
                  <a:cubicBezTo>
                    <a:pt x="665" y="5381"/>
                    <a:pt x="568" y="5527"/>
                    <a:pt x="275" y="5584"/>
                  </a:cubicBezTo>
                  <a:cubicBezTo>
                    <a:pt x="252" y="5522"/>
                    <a:pt x="198" y="5494"/>
                    <a:pt x="146" y="5494"/>
                  </a:cubicBezTo>
                  <a:cubicBezTo>
                    <a:pt x="71" y="5494"/>
                    <a:pt x="0" y="5551"/>
                    <a:pt x="27" y="5647"/>
                  </a:cubicBezTo>
                  <a:cubicBezTo>
                    <a:pt x="135" y="6043"/>
                    <a:pt x="243" y="6427"/>
                    <a:pt x="401" y="6805"/>
                  </a:cubicBezTo>
                  <a:cubicBezTo>
                    <a:pt x="405" y="6815"/>
                    <a:pt x="414" y="6819"/>
                    <a:pt x="423" y="6819"/>
                  </a:cubicBezTo>
                  <a:cubicBezTo>
                    <a:pt x="438" y="6819"/>
                    <a:pt x="453" y="6808"/>
                    <a:pt x="453" y="6793"/>
                  </a:cubicBezTo>
                  <a:cubicBezTo>
                    <a:pt x="436" y="6513"/>
                    <a:pt x="396" y="6242"/>
                    <a:pt x="347" y="5970"/>
                  </a:cubicBezTo>
                  <a:lnTo>
                    <a:pt x="347" y="5970"/>
                  </a:lnTo>
                  <a:cubicBezTo>
                    <a:pt x="365" y="5973"/>
                    <a:pt x="384" y="5975"/>
                    <a:pt x="402" y="5975"/>
                  </a:cubicBezTo>
                  <a:cubicBezTo>
                    <a:pt x="587" y="5975"/>
                    <a:pt x="780" y="5835"/>
                    <a:pt x="860" y="5594"/>
                  </a:cubicBezTo>
                  <a:cubicBezTo>
                    <a:pt x="996" y="5179"/>
                    <a:pt x="638" y="5108"/>
                    <a:pt x="1209" y="4765"/>
                  </a:cubicBezTo>
                  <a:cubicBezTo>
                    <a:pt x="1272" y="4728"/>
                    <a:pt x="1421" y="4769"/>
                    <a:pt x="1486" y="4692"/>
                  </a:cubicBezTo>
                  <a:cubicBezTo>
                    <a:pt x="1680" y="4463"/>
                    <a:pt x="1640" y="4277"/>
                    <a:pt x="1754" y="4031"/>
                  </a:cubicBezTo>
                  <a:cubicBezTo>
                    <a:pt x="1910" y="3692"/>
                    <a:pt x="2033" y="3640"/>
                    <a:pt x="2170" y="3640"/>
                  </a:cubicBezTo>
                  <a:cubicBezTo>
                    <a:pt x="2231" y="3640"/>
                    <a:pt x="2295" y="3651"/>
                    <a:pt x="2365" y="3651"/>
                  </a:cubicBezTo>
                  <a:cubicBezTo>
                    <a:pt x="2457" y="3651"/>
                    <a:pt x="2561" y="3634"/>
                    <a:pt x="2687" y="3555"/>
                  </a:cubicBezTo>
                  <a:cubicBezTo>
                    <a:pt x="2898" y="3423"/>
                    <a:pt x="3014" y="3132"/>
                    <a:pt x="3152" y="2941"/>
                  </a:cubicBezTo>
                  <a:cubicBezTo>
                    <a:pt x="3445" y="2535"/>
                    <a:pt x="3786" y="2181"/>
                    <a:pt x="4193" y="1892"/>
                  </a:cubicBezTo>
                  <a:cubicBezTo>
                    <a:pt x="4918" y="1375"/>
                    <a:pt x="5913" y="1101"/>
                    <a:pt x="6227" y="184"/>
                  </a:cubicBezTo>
                  <a:cubicBezTo>
                    <a:pt x="6262" y="80"/>
                    <a:pt x="6169" y="1"/>
                    <a:pt x="6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6"/>
            <p:cNvSpPr/>
            <p:nvPr/>
          </p:nvSpPr>
          <p:spPr>
            <a:xfrm>
              <a:off x="2326400" y="285075"/>
              <a:ext cx="343625" cy="141425"/>
            </a:xfrm>
            <a:custGeom>
              <a:avLst/>
              <a:gdLst/>
              <a:ahLst/>
              <a:cxnLst/>
              <a:rect l="l" t="t" r="r" b="b"/>
              <a:pathLst>
                <a:path w="13745" h="5657" extrusionOk="0">
                  <a:moveTo>
                    <a:pt x="13507" y="1"/>
                  </a:moveTo>
                  <a:cubicBezTo>
                    <a:pt x="13482" y="1"/>
                    <a:pt x="13455" y="7"/>
                    <a:pt x="13428" y="22"/>
                  </a:cubicBezTo>
                  <a:cubicBezTo>
                    <a:pt x="13191" y="151"/>
                    <a:pt x="12949" y="184"/>
                    <a:pt x="12703" y="184"/>
                  </a:cubicBezTo>
                  <a:cubicBezTo>
                    <a:pt x="12433" y="184"/>
                    <a:pt x="12158" y="144"/>
                    <a:pt x="11881" y="144"/>
                  </a:cubicBezTo>
                  <a:cubicBezTo>
                    <a:pt x="11794" y="144"/>
                    <a:pt x="11706" y="148"/>
                    <a:pt x="11618" y="159"/>
                  </a:cubicBezTo>
                  <a:cubicBezTo>
                    <a:pt x="11179" y="212"/>
                    <a:pt x="10806" y="681"/>
                    <a:pt x="10397" y="681"/>
                  </a:cubicBezTo>
                  <a:cubicBezTo>
                    <a:pt x="10352" y="681"/>
                    <a:pt x="10307" y="675"/>
                    <a:pt x="10262" y="663"/>
                  </a:cubicBezTo>
                  <a:cubicBezTo>
                    <a:pt x="9938" y="574"/>
                    <a:pt x="9741" y="312"/>
                    <a:pt x="9397" y="312"/>
                  </a:cubicBezTo>
                  <a:cubicBezTo>
                    <a:pt x="9367" y="312"/>
                    <a:pt x="9337" y="314"/>
                    <a:pt x="9306" y="318"/>
                  </a:cubicBezTo>
                  <a:cubicBezTo>
                    <a:pt x="8961" y="361"/>
                    <a:pt x="8732" y="603"/>
                    <a:pt x="8631" y="905"/>
                  </a:cubicBezTo>
                  <a:cubicBezTo>
                    <a:pt x="8498" y="860"/>
                    <a:pt x="8363" y="836"/>
                    <a:pt x="8230" y="836"/>
                  </a:cubicBezTo>
                  <a:cubicBezTo>
                    <a:pt x="8012" y="836"/>
                    <a:pt x="7796" y="901"/>
                    <a:pt x="7594" y="1047"/>
                  </a:cubicBezTo>
                  <a:cubicBezTo>
                    <a:pt x="7505" y="1112"/>
                    <a:pt x="7444" y="1212"/>
                    <a:pt x="7357" y="1276"/>
                  </a:cubicBezTo>
                  <a:cubicBezTo>
                    <a:pt x="7068" y="1485"/>
                    <a:pt x="6697" y="1522"/>
                    <a:pt x="6355" y="1604"/>
                  </a:cubicBezTo>
                  <a:cubicBezTo>
                    <a:pt x="6116" y="1664"/>
                    <a:pt x="5939" y="1716"/>
                    <a:pt x="5734" y="1865"/>
                  </a:cubicBezTo>
                  <a:cubicBezTo>
                    <a:pt x="5542" y="2004"/>
                    <a:pt x="5392" y="2190"/>
                    <a:pt x="5233" y="2361"/>
                  </a:cubicBezTo>
                  <a:cubicBezTo>
                    <a:pt x="5129" y="2472"/>
                    <a:pt x="5034" y="2601"/>
                    <a:pt x="4915" y="2697"/>
                  </a:cubicBezTo>
                  <a:cubicBezTo>
                    <a:pt x="4754" y="2826"/>
                    <a:pt x="4639" y="2866"/>
                    <a:pt x="4514" y="2866"/>
                  </a:cubicBezTo>
                  <a:cubicBezTo>
                    <a:pt x="4392" y="2866"/>
                    <a:pt x="4260" y="2828"/>
                    <a:pt x="4066" y="2798"/>
                  </a:cubicBezTo>
                  <a:cubicBezTo>
                    <a:pt x="3978" y="2785"/>
                    <a:pt x="3907" y="2778"/>
                    <a:pt x="3847" y="2778"/>
                  </a:cubicBezTo>
                  <a:cubicBezTo>
                    <a:pt x="3628" y="2778"/>
                    <a:pt x="3555" y="2874"/>
                    <a:pt x="3384" y="3121"/>
                  </a:cubicBezTo>
                  <a:cubicBezTo>
                    <a:pt x="3193" y="3397"/>
                    <a:pt x="3557" y="3570"/>
                    <a:pt x="2828" y="3661"/>
                  </a:cubicBezTo>
                  <a:cubicBezTo>
                    <a:pt x="2815" y="3663"/>
                    <a:pt x="2801" y="3664"/>
                    <a:pt x="2786" y="3664"/>
                  </a:cubicBezTo>
                  <a:cubicBezTo>
                    <a:pt x="2662" y="3664"/>
                    <a:pt x="2513" y="3602"/>
                    <a:pt x="2396" y="3581"/>
                  </a:cubicBezTo>
                  <a:cubicBezTo>
                    <a:pt x="2260" y="3559"/>
                    <a:pt x="2117" y="3523"/>
                    <a:pt x="1976" y="3523"/>
                  </a:cubicBezTo>
                  <a:cubicBezTo>
                    <a:pt x="1937" y="3523"/>
                    <a:pt x="1898" y="3526"/>
                    <a:pt x="1860" y="3533"/>
                  </a:cubicBezTo>
                  <a:cubicBezTo>
                    <a:pt x="1458" y="3602"/>
                    <a:pt x="1441" y="3850"/>
                    <a:pt x="1307" y="4169"/>
                  </a:cubicBezTo>
                  <a:cubicBezTo>
                    <a:pt x="1199" y="4426"/>
                    <a:pt x="1306" y="4545"/>
                    <a:pt x="950" y="4578"/>
                  </a:cubicBezTo>
                  <a:cubicBezTo>
                    <a:pt x="944" y="4578"/>
                    <a:pt x="938" y="4579"/>
                    <a:pt x="933" y="4579"/>
                  </a:cubicBezTo>
                  <a:cubicBezTo>
                    <a:pt x="852" y="4579"/>
                    <a:pt x="786" y="4525"/>
                    <a:pt x="691" y="4525"/>
                  </a:cubicBezTo>
                  <a:cubicBezTo>
                    <a:pt x="682" y="4525"/>
                    <a:pt x="674" y="4526"/>
                    <a:pt x="665" y="4527"/>
                  </a:cubicBezTo>
                  <a:cubicBezTo>
                    <a:pt x="521" y="4543"/>
                    <a:pt x="386" y="4616"/>
                    <a:pt x="283" y="4713"/>
                  </a:cubicBezTo>
                  <a:cubicBezTo>
                    <a:pt x="20" y="4965"/>
                    <a:pt x="1" y="5319"/>
                    <a:pt x="195" y="5604"/>
                  </a:cubicBezTo>
                  <a:cubicBezTo>
                    <a:pt x="221" y="5641"/>
                    <a:pt x="257" y="5657"/>
                    <a:pt x="292" y="5657"/>
                  </a:cubicBezTo>
                  <a:cubicBezTo>
                    <a:pt x="371" y="5657"/>
                    <a:pt x="447" y="5579"/>
                    <a:pt x="394" y="5491"/>
                  </a:cubicBezTo>
                  <a:cubicBezTo>
                    <a:pt x="99" y="4998"/>
                    <a:pt x="1283" y="4989"/>
                    <a:pt x="1475" y="4740"/>
                  </a:cubicBezTo>
                  <a:cubicBezTo>
                    <a:pt x="1755" y="4376"/>
                    <a:pt x="1568" y="3884"/>
                    <a:pt x="2184" y="3884"/>
                  </a:cubicBezTo>
                  <a:cubicBezTo>
                    <a:pt x="2222" y="3884"/>
                    <a:pt x="2262" y="3886"/>
                    <a:pt x="2306" y="3890"/>
                  </a:cubicBezTo>
                  <a:cubicBezTo>
                    <a:pt x="2518" y="3907"/>
                    <a:pt x="2730" y="3988"/>
                    <a:pt x="2944" y="3988"/>
                  </a:cubicBezTo>
                  <a:cubicBezTo>
                    <a:pt x="3012" y="3988"/>
                    <a:pt x="3080" y="3980"/>
                    <a:pt x="3149" y="3959"/>
                  </a:cubicBezTo>
                  <a:cubicBezTo>
                    <a:pt x="3429" y="3872"/>
                    <a:pt x="3430" y="3692"/>
                    <a:pt x="3592" y="3503"/>
                  </a:cubicBezTo>
                  <a:cubicBezTo>
                    <a:pt x="3619" y="3430"/>
                    <a:pt x="3644" y="3355"/>
                    <a:pt x="3664" y="3278"/>
                  </a:cubicBezTo>
                  <a:cubicBezTo>
                    <a:pt x="3781" y="3170"/>
                    <a:pt x="3898" y="3115"/>
                    <a:pt x="4015" y="3115"/>
                  </a:cubicBezTo>
                  <a:cubicBezTo>
                    <a:pt x="4094" y="3115"/>
                    <a:pt x="4173" y="3140"/>
                    <a:pt x="4252" y="3190"/>
                  </a:cubicBezTo>
                  <a:cubicBezTo>
                    <a:pt x="4365" y="3190"/>
                    <a:pt x="4438" y="3214"/>
                    <a:pt x="4531" y="3214"/>
                  </a:cubicBezTo>
                  <a:cubicBezTo>
                    <a:pt x="4567" y="3214"/>
                    <a:pt x="4605" y="3211"/>
                    <a:pt x="4650" y="3201"/>
                  </a:cubicBezTo>
                  <a:cubicBezTo>
                    <a:pt x="4956" y="3132"/>
                    <a:pt x="5185" y="2874"/>
                    <a:pt x="5391" y="2659"/>
                  </a:cubicBezTo>
                  <a:cubicBezTo>
                    <a:pt x="5591" y="2449"/>
                    <a:pt x="5783" y="2182"/>
                    <a:pt x="6045" y="2046"/>
                  </a:cubicBezTo>
                  <a:cubicBezTo>
                    <a:pt x="6293" y="1918"/>
                    <a:pt x="6609" y="1950"/>
                    <a:pt x="6869" y="1887"/>
                  </a:cubicBezTo>
                  <a:cubicBezTo>
                    <a:pt x="7397" y="1758"/>
                    <a:pt x="7806" y="1188"/>
                    <a:pt x="8323" y="1188"/>
                  </a:cubicBezTo>
                  <a:cubicBezTo>
                    <a:pt x="8431" y="1188"/>
                    <a:pt x="8542" y="1212"/>
                    <a:pt x="8661" y="1270"/>
                  </a:cubicBezTo>
                  <a:cubicBezTo>
                    <a:pt x="8686" y="1282"/>
                    <a:pt x="8716" y="1288"/>
                    <a:pt x="8746" y="1288"/>
                  </a:cubicBezTo>
                  <a:cubicBezTo>
                    <a:pt x="8818" y="1288"/>
                    <a:pt x="8892" y="1253"/>
                    <a:pt x="8904" y="1173"/>
                  </a:cubicBezTo>
                  <a:cubicBezTo>
                    <a:pt x="8967" y="770"/>
                    <a:pt x="9134" y="640"/>
                    <a:pt x="9342" y="640"/>
                  </a:cubicBezTo>
                  <a:cubicBezTo>
                    <a:pt x="9716" y="640"/>
                    <a:pt x="10221" y="1060"/>
                    <a:pt x="10482" y="1077"/>
                  </a:cubicBezTo>
                  <a:cubicBezTo>
                    <a:pt x="10498" y="1078"/>
                    <a:pt x="10514" y="1078"/>
                    <a:pt x="10528" y="1078"/>
                  </a:cubicBezTo>
                  <a:cubicBezTo>
                    <a:pt x="10786" y="1078"/>
                    <a:pt x="10859" y="925"/>
                    <a:pt x="11068" y="777"/>
                  </a:cubicBezTo>
                  <a:cubicBezTo>
                    <a:pt x="11401" y="538"/>
                    <a:pt x="11671" y="486"/>
                    <a:pt x="11971" y="486"/>
                  </a:cubicBezTo>
                  <a:cubicBezTo>
                    <a:pt x="12162" y="486"/>
                    <a:pt x="12366" y="507"/>
                    <a:pt x="12605" y="514"/>
                  </a:cubicBezTo>
                  <a:cubicBezTo>
                    <a:pt x="12643" y="515"/>
                    <a:pt x="12681" y="516"/>
                    <a:pt x="12718" y="516"/>
                  </a:cubicBezTo>
                  <a:cubicBezTo>
                    <a:pt x="13031" y="516"/>
                    <a:pt x="13307" y="471"/>
                    <a:pt x="13590" y="306"/>
                  </a:cubicBezTo>
                  <a:cubicBezTo>
                    <a:pt x="13744" y="216"/>
                    <a:pt x="13652" y="1"/>
                    <a:pt x="13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6"/>
            <p:cNvSpPr/>
            <p:nvPr/>
          </p:nvSpPr>
          <p:spPr>
            <a:xfrm>
              <a:off x="1649300" y="238125"/>
              <a:ext cx="1454400" cy="714625"/>
            </a:xfrm>
            <a:custGeom>
              <a:avLst/>
              <a:gdLst/>
              <a:ahLst/>
              <a:cxnLst/>
              <a:rect l="l" t="t" r="r" b="b"/>
              <a:pathLst>
                <a:path w="58176" h="28585" extrusionOk="0">
                  <a:moveTo>
                    <a:pt x="53018" y="6175"/>
                  </a:moveTo>
                  <a:lnTo>
                    <a:pt x="53018" y="6175"/>
                  </a:lnTo>
                  <a:cubicBezTo>
                    <a:pt x="53035" y="6192"/>
                    <a:pt x="53057" y="6203"/>
                    <a:pt x="53077" y="6214"/>
                  </a:cubicBezTo>
                  <a:cubicBezTo>
                    <a:pt x="53104" y="6323"/>
                    <a:pt x="53133" y="6432"/>
                    <a:pt x="53161" y="6540"/>
                  </a:cubicBezTo>
                  <a:cubicBezTo>
                    <a:pt x="53142" y="6492"/>
                    <a:pt x="53123" y="6445"/>
                    <a:pt x="53106" y="6398"/>
                  </a:cubicBezTo>
                  <a:lnTo>
                    <a:pt x="53018" y="6175"/>
                  </a:lnTo>
                  <a:close/>
                  <a:moveTo>
                    <a:pt x="24172" y="21354"/>
                  </a:moveTo>
                  <a:cubicBezTo>
                    <a:pt x="24202" y="21356"/>
                    <a:pt x="24230" y="21356"/>
                    <a:pt x="24260" y="21357"/>
                  </a:cubicBezTo>
                  <a:cubicBezTo>
                    <a:pt x="24107" y="21397"/>
                    <a:pt x="23954" y="21439"/>
                    <a:pt x="23803" y="21481"/>
                  </a:cubicBezTo>
                  <a:cubicBezTo>
                    <a:pt x="23809" y="21445"/>
                    <a:pt x="23808" y="21411"/>
                    <a:pt x="23801" y="21377"/>
                  </a:cubicBezTo>
                  <a:cubicBezTo>
                    <a:pt x="23926" y="21369"/>
                    <a:pt x="24049" y="21362"/>
                    <a:pt x="24172" y="21354"/>
                  </a:cubicBezTo>
                  <a:close/>
                  <a:moveTo>
                    <a:pt x="17331" y="22094"/>
                  </a:moveTo>
                  <a:cubicBezTo>
                    <a:pt x="17352" y="22106"/>
                    <a:pt x="17375" y="22117"/>
                    <a:pt x="17400" y="22125"/>
                  </a:cubicBezTo>
                  <a:cubicBezTo>
                    <a:pt x="17285" y="22164"/>
                    <a:pt x="17170" y="22203"/>
                    <a:pt x="17055" y="22245"/>
                  </a:cubicBezTo>
                  <a:cubicBezTo>
                    <a:pt x="17147" y="22194"/>
                    <a:pt x="17239" y="22144"/>
                    <a:pt x="17331" y="22094"/>
                  </a:cubicBezTo>
                  <a:close/>
                  <a:moveTo>
                    <a:pt x="12852" y="0"/>
                  </a:moveTo>
                  <a:cubicBezTo>
                    <a:pt x="12899" y="158"/>
                    <a:pt x="12946" y="315"/>
                    <a:pt x="12992" y="472"/>
                  </a:cubicBezTo>
                  <a:cubicBezTo>
                    <a:pt x="13637" y="2694"/>
                    <a:pt x="14276" y="4918"/>
                    <a:pt x="14906" y="7144"/>
                  </a:cubicBezTo>
                  <a:cubicBezTo>
                    <a:pt x="16149" y="11532"/>
                    <a:pt x="17366" y="15927"/>
                    <a:pt x="18554" y="20329"/>
                  </a:cubicBezTo>
                  <a:cubicBezTo>
                    <a:pt x="18534" y="20318"/>
                    <a:pt x="18512" y="20314"/>
                    <a:pt x="18489" y="20314"/>
                  </a:cubicBezTo>
                  <a:cubicBezTo>
                    <a:pt x="18478" y="20314"/>
                    <a:pt x="18466" y="20315"/>
                    <a:pt x="18454" y="20317"/>
                  </a:cubicBezTo>
                  <a:cubicBezTo>
                    <a:pt x="14479" y="16913"/>
                    <a:pt x="9274" y="15550"/>
                    <a:pt x="4117" y="15477"/>
                  </a:cubicBezTo>
                  <a:cubicBezTo>
                    <a:pt x="3953" y="15475"/>
                    <a:pt x="3789" y="15473"/>
                    <a:pt x="3625" y="15473"/>
                  </a:cubicBezTo>
                  <a:cubicBezTo>
                    <a:pt x="2415" y="15473"/>
                    <a:pt x="1206" y="15538"/>
                    <a:pt x="2" y="15649"/>
                  </a:cubicBezTo>
                  <a:lnTo>
                    <a:pt x="2" y="16186"/>
                  </a:lnTo>
                  <a:cubicBezTo>
                    <a:pt x="1192" y="16077"/>
                    <a:pt x="2385" y="16010"/>
                    <a:pt x="3581" y="16010"/>
                  </a:cubicBezTo>
                  <a:cubicBezTo>
                    <a:pt x="3660" y="16010"/>
                    <a:pt x="3739" y="16011"/>
                    <a:pt x="3818" y="16011"/>
                  </a:cubicBezTo>
                  <a:cubicBezTo>
                    <a:pt x="8942" y="16046"/>
                    <a:pt x="14208" y="17381"/>
                    <a:pt x="18141" y="20807"/>
                  </a:cubicBezTo>
                  <a:cubicBezTo>
                    <a:pt x="18201" y="20859"/>
                    <a:pt x="18267" y="20881"/>
                    <a:pt x="18331" y="20881"/>
                  </a:cubicBezTo>
                  <a:cubicBezTo>
                    <a:pt x="18387" y="20881"/>
                    <a:pt x="18442" y="20864"/>
                    <a:pt x="18490" y="20836"/>
                  </a:cubicBezTo>
                  <a:cubicBezTo>
                    <a:pt x="18502" y="20844"/>
                    <a:pt x="18517" y="20848"/>
                    <a:pt x="18531" y="20854"/>
                  </a:cubicBezTo>
                  <a:cubicBezTo>
                    <a:pt x="18391" y="20903"/>
                    <a:pt x="18252" y="20955"/>
                    <a:pt x="18114" y="21011"/>
                  </a:cubicBezTo>
                  <a:cubicBezTo>
                    <a:pt x="18101" y="21007"/>
                    <a:pt x="18089" y="21003"/>
                    <a:pt x="18077" y="20997"/>
                  </a:cubicBezTo>
                  <a:cubicBezTo>
                    <a:pt x="18047" y="20971"/>
                    <a:pt x="18008" y="20955"/>
                    <a:pt x="17958" y="20954"/>
                  </a:cubicBezTo>
                  <a:cubicBezTo>
                    <a:pt x="13681" y="19403"/>
                    <a:pt x="9106" y="18653"/>
                    <a:pt x="4531" y="18653"/>
                  </a:cubicBezTo>
                  <a:cubicBezTo>
                    <a:pt x="3018" y="18653"/>
                    <a:pt x="1505" y="18735"/>
                    <a:pt x="2" y="18897"/>
                  </a:cubicBezTo>
                  <a:lnTo>
                    <a:pt x="2" y="19341"/>
                  </a:lnTo>
                  <a:cubicBezTo>
                    <a:pt x="641" y="19273"/>
                    <a:pt x="1282" y="19219"/>
                    <a:pt x="1923" y="19181"/>
                  </a:cubicBezTo>
                  <a:cubicBezTo>
                    <a:pt x="2709" y="19134"/>
                    <a:pt x="3494" y="19111"/>
                    <a:pt x="4278" y="19111"/>
                  </a:cubicBezTo>
                  <a:cubicBezTo>
                    <a:pt x="8452" y="19111"/>
                    <a:pt x="12578" y="19765"/>
                    <a:pt x="16575" y="20986"/>
                  </a:cubicBezTo>
                  <a:cubicBezTo>
                    <a:pt x="11056" y="21109"/>
                    <a:pt x="5502" y="21158"/>
                    <a:pt x="2" y="21596"/>
                  </a:cubicBezTo>
                  <a:lnTo>
                    <a:pt x="2" y="21983"/>
                  </a:lnTo>
                  <a:cubicBezTo>
                    <a:pt x="117" y="21974"/>
                    <a:pt x="234" y="21964"/>
                    <a:pt x="350" y="21955"/>
                  </a:cubicBezTo>
                  <a:cubicBezTo>
                    <a:pt x="5864" y="21562"/>
                    <a:pt x="11412" y="21548"/>
                    <a:pt x="16937" y="21385"/>
                  </a:cubicBezTo>
                  <a:lnTo>
                    <a:pt x="16937" y="21385"/>
                  </a:lnTo>
                  <a:cubicBezTo>
                    <a:pt x="16446" y="21591"/>
                    <a:pt x="15981" y="21875"/>
                    <a:pt x="15594" y="22210"/>
                  </a:cubicBezTo>
                  <a:cubicBezTo>
                    <a:pt x="13345" y="22408"/>
                    <a:pt x="11090" y="22796"/>
                    <a:pt x="8867" y="23132"/>
                  </a:cubicBezTo>
                  <a:cubicBezTo>
                    <a:pt x="6143" y="23545"/>
                    <a:pt x="3429" y="24030"/>
                    <a:pt x="727" y="24567"/>
                  </a:cubicBezTo>
                  <a:cubicBezTo>
                    <a:pt x="485" y="24615"/>
                    <a:pt x="243" y="24665"/>
                    <a:pt x="1" y="24715"/>
                  </a:cubicBezTo>
                  <a:lnTo>
                    <a:pt x="1" y="25012"/>
                  </a:lnTo>
                  <a:cubicBezTo>
                    <a:pt x="217" y="24969"/>
                    <a:pt x="434" y="24924"/>
                    <a:pt x="650" y="24882"/>
                  </a:cubicBezTo>
                  <a:cubicBezTo>
                    <a:pt x="3306" y="24367"/>
                    <a:pt x="5973" y="23913"/>
                    <a:pt x="8646" y="23498"/>
                  </a:cubicBezTo>
                  <a:cubicBezTo>
                    <a:pt x="10239" y="23250"/>
                    <a:pt x="11844" y="23065"/>
                    <a:pt x="13447" y="22861"/>
                  </a:cubicBezTo>
                  <a:lnTo>
                    <a:pt x="13447" y="22861"/>
                  </a:lnTo>
                  <a:cubicBezTo>
                    <a:pt x="11774" y="23162"/>
                    <a:pt x="10105" y="23545"/>
                    <a:pt x="8457" y="23861"/>
                  </a:cubicBezTo>
                  <a:cubicBezTo>
                    <a:pt x="5775" y="24378"/>
                    <a:pt x="3100" y="24922"/>
                    <a:pt x="438" y="25523"/>
                  </a:cubicBezTo>
                  <a:cubicBezTo>
                    <a:pt x="292" y="25557"/>
                    <a:pt x="147" y="25592"/>
                    <a:pt x="1" y="25625"/>
                  </a:cubicBezTo>
                  <a:lnTo>
                    <a:pt x="1" y="25895"/>
                  </a:lnTo>
                  <a:cubicBezTo>
                    <a:pt x="169" y="25857"/>
                    <a:pt x="335" y="25818"/>
                    <a:pt x="503" y="25780"/>
                  </a:cubicBezTo>
                  <a:cubicBezTo>
                    <a:pt x="3065" y="25200"/>
                    <a:pt x="5640" y="24675"/>
                    <a:pt x="8219" y="24178"/>
                  </a:cubicBezTo>
                  <a:cubicBezTo>
                    <a:pt x="9337" y="23961"/>
                    <a:pt x="10457" y="23752"/>
                    <a:pt x="11577" y="23544"/>
                  </a:cubicBezTo>
                  <a:lnTo>
                    <a:pt x="11577" y="23544"/>
                  </a:lnTo>
                  <a:cubicBezTo>
                    <a:pt x="9925" y="23974"/>
                    <a:pt x="8274" y="24405"/>
                    <a:pt x="6624" y="24843"/>
                  </a:cubicBezTo>
                  <a:cubicBezTo>
                    <a:pt x="6597" y="24828"/>
                    <a:pt x="6565" y="24820"/>
                    <a:pt x="6531" y="24820"/>
                  </a:cubicBezTo>
                  <a:cubicBezTo>
                    <a:pt x="6505" y="24820"/>
                    <a:pt x="6478" y="24825"/>
                    <a:pt x="6449" y="24835"/>
                  </a:cubicBezTo>
                  <a:cubicBezTo>
                    <a:pt x="6190" y="24924"/>
                    <a:pt x="5931" y="25009"/>
                    <a:pt x="5671" y="25096"/>
                  </a:cubicBezTo>
                  <a:cubicBezTo>
                    <a:pt x="3779" y="25600"/>
                    <a:pt x="1889" y="26114"/>
                    <a:pt x="1" y="26636"/>
                  </a:cubicBezTo>
                  <a:lnTo>
                    <a:pt x="1" y="28585"/>
                  </a:lnTo>
                  <a:cubicBezTo>
                    <a:pt x="4804" y="27134"/>
                    <a:pt x="9609" y="25690"/>
                    <a:pt x="14412" y="24241"/>
                  </a:cubicBezTo>
                  <a:cubicBezTo>
                    <a:pt x="15428" y="25550"/>
                    <a:pt x="16779" y="26095"/>
                    <a:pt x="18276" y="26095"/>
                  </a:cubicBezTo>
                  <a:cubicBezTo>
                    <a:pt x="18855" y="26095"/>
                    <a:pt x="19456" y="26013"/>
                    <a:pt x="20068" y="25863"/>
                  </a:cubicBezTo>
                  <a:lnTo>
                    <a:pt x="20068" y="25861"/>
                  </a:lnTo>
                  <a:cubicBezTo>
                    <a:pt x="22054" y="25372"/>
                    <a:pt x="23599" y="23833"/>
                    <a:pt x="23988" y="21809"/>
                  </a:cubicBezTo>
                  <a:cubicBezTo>
                    <a:pt x="23988" y="21803"/>
                    <a:pt x="23988" y="21799"/>
                    <a:pt x="23988" y="21795"/>
                  </a:cubicBezTo>
                  <a:cubicBezTo>
                    <a:pt x="26778" y="21473"/>
                    <a:pt x="29550" y="20774"/>
                    <a:pt x="32303" y="20239"/>
                  </a:cubicBezTo>
                  <a:cubicBezTo>
                    <a:pt x="35189" y="19677"/>
                    <a:pt x="38076" y="19116"/>
                    <a:pt x="40963" y="18555"/>
                  </a:cubicBezTo>
                  <a:cubicBezTo>
                    <a:pt x="43850" y="17994"/>
                    <a:pt x="46738" y="17433"/>
                    <a:pt x="49623" y="16871"/>
                  </a:cubicBezTo>
                  <a:cubicBezTo>
                    <a:pt x="52402" y="16330"/>
                    <a:pt x="55260" y="15927"/>
                    <a:pt x="57891" y="14840"/>
                  </a:cubicBezTo>
                  <a:cubicBezTo>
                    <a:pt x="58013" y="14790"/>
                    <a:pt x="58044" y="14687"/>
                    <a:pt x="58018" y="14590"/>
                  </a:cubicBezTo>
                  <a:cubicBezTo>
                    <a:pt x="58109" y="14562"/>
                    <a:pt x="58175" y="14480"/>
                    <a:pt x="58132" y="14363"/>
                  </a:cubicBezTo>
                  <a:cubicBezTo>
                    <a:pt x="56446" y="9750"/>
                    <a:pt x="54632" y="5179"/>
                    <a:pt x="52809" y="619"/>
                  </a:cubicBezTo>
                  <a:cubicBezTo>
                    <a:pt x="52727" y="414"/>
                    <a:pt x="52643" y="207"/>
                    <a:pt x="52559" y="0"/>
                  </a:cubicBezTo>
                  <a:lnTo>
                    <a:pt x="50210" y="0"/>
                  </a:lnTo>
                  <a:cubicBezTo>
                    <a:pt x="50229" y="49"/>
                    <a:pt x="50247" y="97"/>
                    <a:pt x="50266" y="146"/>
                  </a:cubicBezTo>
                  <a:cubicBezTo>
                    <a:pt x="51085" y="2262"/>
                    <a:pt x="51905" y="4379"/>
                    <a:pt x="52724" y="6495"/>
                  </a:cubicBezTo>
                  <a:cubicBezTo>
                    <a:pt x="53522" y="8555"/>
                    <a:pt x="54382" y="10605"/>
                    <a:pt x="54897" y="12758"/>
                  </a:cubicBezTo>
                  <a:cubicBezTo>
                    <a:pt x="54827" y="12768"/>
                    <a:pt x="54757" y="12779"/>
                    <a:pt x="54685" y="12790"/>
                  </a:cubicBezTo>
                  <a:cubicBezTo>
                    <a:pt x="54743" y="12771"/>
                    <a:pt x="54777" y="12691"/>
                    <a:pt x="54726" y="12635"/>
                  </a:cubicBezTo>
                  <a:cubicBezTo>
                    <a:pt x="53930" y="11741"/>
                    <a:pt x="52892" y="10996"/>
                    <a:pt x="52008" y="10184"/>
                  </a:cubicBezTo>
                  <a:cubicBezTo>
                    <a:pt x="51996" y="10173"/>
                    <a:pt x="51983" y="10169"/>
                    <a:pt x="51971" y="10169"/>
                  </a:cubicBezTo>
                  <a:cubicBezTo>
                    <a:pt x="51931" y="10169"/>
                    <a:pt x="51896" y="10219"/>
                    <a:pt x="51932" y="10260"/>
                  </a:cubicBezTo>
                  <a:cubicBezTo>
                    <a:pt x="52709" y="11147"/>
                    <a:pt x="53591" y="12168"/>
                    <a:pt x="54612" y="12781"/>
                  </a:cubicBezTo>
                  <a:cubicBezTo>
                    <a:pt x="54627" y="12790"/>
                    <a:pt x="54642" y="12793"/>
                    <a:pt x="54655" y="12793"/>
                  </a:cubicBezTo>
                  <a:cubicBezTo>
                    <a:pt x="54657" y="12793"/>
                    <a:pt x="54660" y="12793"/>
                    <a:pt x="54662" y="12793"/>
                  </a:cubicBezTo>
                  <a:lnTo>
                    <a:pt x="54662" y="12793"/>
                  </a:lnTo>
                  <a:cubicBezTo>
                    <a:pt x="52105" y="13189"/>
                    <a:pt x="49675" y="14075"/>
                    <a:pt x="47215" y="14858"/>
                  </a:cubicBezTo>
                  <a:cubicBezTo>
                    <a:pt x="46981" y="14932"/>
                    <a:pt x="46747" y="15005"/>
                    <a:pt x="46513" y="15075"/>
                  </a:cubicBezTo>
                  <a:cubicBezTo>
                    <a:pt x="45185" y="15368"/>
                    <a:pt x="43860" y="15668"/>
                    <a:pt x="42535" y="15971"/>
                  </a:cubicBezTo>
                  <a:cubicBezTo>
                    <a:pt x="40409" y="16459"/>
                    <a:pt x="38214" y="16866"/>
                    <a:pt x="36122" y="17526"/>
                  </a:cubicBezTo>
                  <a:cubicBezTo>
                    <a:pt x="31753" y="18379"/>
                    <a:pt x="27323" y="19200"/>
                    <a:pt x="23193" y="20824"/>
                  </a:cubicBezTo>
                  <a:cubicBezTo>
                    <a:pt x="23174" y="20792"/>
                    <a:pt x="23147" y="20765"/>
                    <a:pt x="23105" y="20747"/>
                  </a:cubicBezTo>
                  <a:cubicBezTo>
                    <a:pt x="23048" y="20721"/>
                    <a:pt x="22991" y="20700"/>
                    <a:pt x="22933" y="20678"/>
                  </a:cubicBezTo>
                  <a:cubicBezTo>
                    <a:pt x="25066" y="19560"/>
                    <a:pt x="27382" y="19012"/>
                    <a:pt x="29714" y="18414"/>
                  </a:cubicBezTo>
                  <a:cubicBezTo>
                    <a:pt x="32319" y="17746"/>
                    <a:pt x="34927" y="17078"/>
                    <a:pt x="37533" y="16410"/>
                  </a:cubicBezTo>
                  <a:cubicBezTo>
                    <a:pt x="42739" y="15075"/>
                    <a:pt x="48006" y="13875"/>
                    <a:pt x="53165" y="12370"/>
                  </a:cubicBezTo>
                  <a:cubicBezTo>
                    <a:pt x="53273" y="12337"/>
                    <a:pt x="53242" y="12183"/>
                    <a:pt x="53141" y="12183"/>
                  </a:cubicBezTo>
                  <a:cubicBezTo>
                    <a:pt x="53134" y="12183"/>
                    <a:pt x="53126" y="12184"/>
                    <a:pt x="53118" y="12186"/>
                  </a:cubicBezTo>
                  <a:cubicBezTo>
                    <a:pt x="47768" y="13358"/>
                    <a:pt x="42470" y="14858"/>
                    <a:pt x="37161" y="16206"/>
                  </a:cubicBezTo>
                  <a:cubicBezTo>
                    <a:pt x="34552" y="16869"/>
                    <a:pt x="31944" y="17531"/>
                    <a:pt x="29336" y="18194"/>
                  </a:cubicBezTo>
                  <a:cubicBezTo>
                    <a:pt x="27062" y="18773"/>
                    <a:pt x="24592" y="19238"/>
                    <a:pt x="22613" y="20564"/>
                  </a:cubicBezTo>
                  <a:cubicBezTo>
                    <a:pt x="22398" y="20498"/>
                    <a:pt x="22180" y="20445"/>
                    <a:pt x="21961" y="20410"/>
                  </a:cubicBezTo>
                  <a:cubicBezTo>
                    <a:pt x="24000" y="19282"/>
                    <a:pt x="26169" y="18467"/>
                    <a:pt x="28359" y="17669"/>
                  </a:cubicBezTo>
                  <a:cubicBezTo>
                    <a:pt x="30829" y="16769"/>
                    <a:pt x="33316" y="15915"/>
                    <a:pt x="35818" y="15108"/>
                  </a:cubicBezTo>
                  <a:cubicBezTo>
                    <a:pt x="38271" y="14317"/>
                    <a:pt x="40739" y="13569"/>
                    <a:pt x="43218" y="12866"/>
                  </a:cubicBezTo>
                  <a:cubicBezTo>
                    <a:pt x="45746" y="12149"/>
                    <a:pt x="48318" y="11574"/>
                    <a:pt x="50838" y="10831"/>
                  </a:cubicBezTo>
                  <a:cubicBezTo>
                    <a:pt x="51000" y="10782"/>
                    <a:pt x="50952" y="10556"/>
                    <a:pt x="50800" y="10556"/>
                  </a:cubicBezTo>
                  <a:cubicBezTo>
                    <a:pt x="50790" y="10556"/>
                    <a:pt x="50780" y="10557"/>
                    <a:pt x="50769" y="10559"/>
                  </a:cubicBezTo>
                  <a:cubicBezTo>
                    <a:pt x="48147" y="11066"/>
                    <a:pt x="45550" y="11846"/>
                    <a:pt x="42984" y="12572"/>
                  </a:cubicBezTo>
                  <a:cubicBezTo>
                    <a:pt x="40454" y="13288"/>
                    <a:pt x="37937" y="14050"/>
                    <a:pt x="35436" y="14860"/>
                  </a:cubicBezTo>
                  <a:cubicBezTo>
                    <a:pt x="32936" y="15672"/>
                    <a:pt x="30451" y="16529"/>
                    <a:pt x="27981" y="17433"/>
                  </a:cubicBezTo>
                  <a:cubicBezTo>
                    <a:pt x="25772" y="18241"/>
                    <a:pt x="23471" y="19015"/>
                    <a:pt x="21520" y="20359"/>
                  </a:cubicBezTo>
                  <a:cubicBezTo>
                    <a:pt x="21383" y="20349"/>
                    <a:pt x="21247" y="20344"/>
                    <a:pt x="21110" y="20344"/>
                  </a:cubicBezTo>
                  <a:cubicBezTo>
                    <a:pt x="21047" y="20344"/>
                    <a:pt x="20985" y="20345"/>
                    <a:pt x="20922" y="20347"/>
                  </a:cubicBezTo>
                  <a:cubicBezTo>
                    <a:pt x="22974" y="19153"/>
                    <a:pt x="24947" y="17823"/>
                    <a:pt x="27040" y="16697"/>
                  </a:cubicBezTo>
                  <a:cubicBezTo>
                    <a:pt x="29536" y="15354"/>
                    <a:pt x="32117" y="14201"/>
                    <a:pt x="34809" y="13307"/>
                  </a:cubicBezTo>
                  <a:cubicBezTo>
                    <a:pt x="40184" y="11522"/>
                    <a:pt x="45761" y="10352"/>
                    <a:pt x="51396" y="9784"/>
                  </a:cubicBezTo>
                  <a:cubicBezTo>
                    <a:pt x="51553" y="9768"/>
                    <a:pt x="51625" y="9620"/>
                    <a:pt x="51606" y="9500"/>
                  </a:cubicBezTo>
                  <a:cubicBezTo>
                    <a:pt x="51644" y="9463"/>
                    <a:pt x="51664" y="9411"/>
                    <a:pt x="51641" y="9343"/>
                  </a:cubicBezTo>
                  <a:cubicBezTo>
                    <a:pt x="50566" y="6218"/>
                    <a:pt x="49454" y="3106"/>
                    <a:pt x="48323" y="0"/>
                  </a:cubicBezTo>
                  <a:lnTo>
                    <a:pt x="47941" y="0"/>
                  </a:lnTo>
                  <a:cubicBezTo>
                    <a:pt x="49065" y="3116"/>
                    <a:pt x="50171" y="6237"/>
                    <a:pt x="51276" y="9358"/>
                  </a:cubicBezTo>
                  <a:cubicBezTo>
                    <a:pt x="45644" y="9934"/>
                    <a:pt x="40075" y="11096"/>
                    <a:pt x="34701" y="12883"/>
                  </a:cubicBezTo>
                  <a:cubicBezTo>
                    <a:pt x="32065" y="13760"/>
                    <a:pt x="29539" y="14874"/>
                    <a:pt x="27105" y="16209"/>
                  </a:cubicBezTo>
                  <a:cubicBezTo>
                    <a:pt x="24744" y="17504"/>
                    <a:pt x="22354" y="18867"/>
                    <a:pt x="20149" y="20427"/>
                  </a:cubicBezTo>
                  <a:cubicBezTo>
                    <a:pt x="21682" y="18655"/>
                    <a:pt x="23406" y="17201"/>
                    <a:pt x="25458" y="16007"/>
                  </a:cubicBezTo>
                  <a:cubicBezTo>
                    <a:pt x="27810" y="14639"/>
                    <a:pt x="30346" y="13557"/>
                    <a:pt x="32890" y="12602"/>
                  </a:cubicBezTo>
                  <a:cubicBezTo>
                    <a:pt x="38393" y="10537"/>
                    <a:pt x="44167" y="9240"/>
                    <a:pt x="50021" y="8736"/>
                  </a:cubicBezTo>
                  <a:cubicBezTo>
                    <a:pt x="50305" y="8711"/>
                    <a:pt x="50323" y="8274"/>
                    <a:pt x="50051" y="8274"/>
                  </a:cubicBezTo>
                  <a:cubicBezTo>
                    <a:pt x="50046" y="8274"/>
                    <a:pt x="50041" y="8274"/>
                    <a:pt x="50036" y="8275"/>
                  </a:cubicBezTo>
                  <a:cubicBezTo>
                    <a:pt x="50033" y="8269"/>
                    <a:pt x="50032" y="8263"/>
                    <a:pt x="50029" y="8256"/>
                  </a:cubicBezTo>
                  <a:cubicBezTo>
                    <a:pt x="48931" y="6195"/>
                    <a:pt x="48136" y="4007"/>
                    <a:pt x="47320" y="1823"/>
                  </a:cubicBezTo>
                  <a:cubicBezTo>
                    <a:pt x="47093" y="1216"/>
                    <a:pt x="46870" y="609"/>
                    <a:pt x="46646" y="0"/>
                  </a:cubicBezTo>
                  <a:lnTo>
                    <a:pt x="46237" y="0"/>
                  </a:lnTo>
                  <a:cubicBezTo>
                    <a:pt x="46509" y="736"/>
                    <a:pt x="46781" y="1471"/>
                    <a:pt x="47049" y="2208"/>
                  </a:cubicBezTo>
                  <a:cubicBezTo>
                    <a:pt x="47805" y="4281"/>
                    <a:pt x="48546" y="6373"/>
                    <a:pt x="49607" y="8315"/>
                  </a:cubicBezTo>
                  <a:cubicBezTo>
                    <a:pt x="43704" y="8864"/>
                    <a:pt x="37891" y="10198"/>
                    <a:pt x="32355" y="12324"/>
                  </a:cubicBezTo>
                  <a:cubicBezTo>
                    <a:pt x="29838" y="13289"/>
                    <a:pt x="27338" y="14376"/>
                    <a:pt x="25022" y="15765"/>
                  </a:cubicBezTo>
                  <a:cubicBezTo>
                    <a:pt x="22986" y="16986"/>
                    <a:pt x="20936" y="18522"/>
                    <a:pt x="19617" y="20535"/>
                  </a:cubicBezTo>
                  <a:cubicBezTo>
                    <a:pt x="19456" y="20574"/>
                    <a:pt x="19298" y="20620"/>
                    <a:pt x="19140" y="20670"/>
                  </a:cubicBezTo>
                  <a:cubicBezTo>
                    <a:pt x="19087" y="20683"/>
                    <a:pt x="19035" y="20698"/>
                    <a:pt x="18982" y="20712"/>
                  </a:cubicBezTo>
                  <a:cubicBezTo>
                    <a:pt x="19139" y="20504"/>
                    <a:pt x="19193" y="20153"/>
                    <a:pt x="19277" y="19953"/>
                  </a:cubicBezTo>
                  <a:cubicBezTo>
                    <a:pt x="19808" y="18690"/>
                    <a:pt x="20490" y="17487"/>
                    <a:pt x="21278" y="16367"/>
                  </a:cubicBezTo>
                  <a:cubicBezTo>
                    <a:pt x="22866" y="14113"/>
                    <a:pt x="24920" y="12196"/>
                    <a:pt x="27206" y="10666"/>
                  </a:cubicBezTo>
                  <a:cubicBezTo>
                    <a:pt x="32298" y="7262"/>
                    <a:pt x="38414" y="5878"/>
                    <a:pt x="44462" y="5596"/>
                  </a:cubicBezTo>
                  <a:cubicBezTo>
                    <a:pt x="44471" y="5596"/>
                    <a:pt x="44481" y="5593"/>
                    <a:pt x="44489" y="5592"/>
                  </a:cubicBezTo>
                  <a:cubicBezTo>
                    <a:pt x="44533" y="5608"/>
                    <a:pt x="44577" y="5615"/>
                    <a:pt x="44624" y="5615"/>
                  </a:cubicBezTo>
                  <a:cubicBezTo>
                    <a:pt x="44642" y="5615"/>
                    <a:pt x="44660" y="5614"/>
                    <a:pt x="44679" y="5612"/>
                  </a:cubicBezTo>
                  <a:cubicBezTo>
                    <a:pt x="44705" y="5611"/>
                    <a:pt x="44730" y="5609"/>
                    <a:pt x="44756" y="5609"/>
                  </a:cubicBezTo>
                  <a:cubicBezTo>
                    <a:pt x="44762" y="5609"/>
                    <a:pt x="44768" y="5609"/>
                    <a:pt x="44774" y="5609"/>
                  </a:cubicBezTo>
                  <a:cubicBezTo>
                    <a:pt x="44813" y="5634"/>
                    <a:pt x="44853" y="5659"/>
                    <a:pt x="44892" y="5685"/>
                  </a:cubicBezTo>
                  <a:cubicBezTo>
                    <a:pt x="44914" y="5699"/>
                    <a:pt x="44939" y="5706"/>
                    <a:pt x="44964" y="5706"/>
                  </a:cubicBezTo>
                  <a:cubicBezTo>
                    <a:pt x="45022" y="5706"/>
                    <a:pt x="45082" y="5672"/>
                    <a:pt x="45111" y="5623"/>
                  </a:cubicBezTo>
                  <a:cubicBezTo>
                    <a:pt x="45127" y="5626"/>
                    <a:pt x="45144" y="5628"/>
                    <a:pt x="45160" y="5628"/>
                  </a:cubicBezTo>
                  <a:cubicBezTo>
                    <a:pt x="45273" y="5628"/>
                    <a:pt x="45380" y="5544"/>
                    <a:pt x="45334" y="5402"/>
                  </a:cubicBezTo>
                  <a:cubicBezTo>
                    <a:pt x="44746" y="3593"/>
                    <a:pt x="44113" y="1795"/>
                    <a:pt x="43466" y="1"/>
                  </a:cubicBezTo>
                  <a:lnTo>
                    <a:pt x="42907" y="1"/>
                  </a:lnTo>
                  <a:cubicBezTo>
                    <a:pt x="43521" y="1734"/>
                    <a:pt x="44155" y="3459"/>
                    <a:pt x="44834" y="5163"/>
                  </a:cubicBezTo>
                  <a:cubicBezTo>
                    <a:pt x="44767" y="5152"/>
                    <a:pt x="44700" y="5141"/>
                    <a:pt x="44633" y="5131"/>
                  </a:cubicBezTo>
                  <a:cubicBezTo>
                    <a:pt x="44597" y="5101"/>
                    <a:pt x="44550" y="5080"/>
                    <a:pt x="44488" y="5080"/>
                  </a:cubicBezTo>
                  <a:cubicBezTo>
                    <a:pt x="44482" y="5080"/>
                    <a:pt x="44477" y="5080"/>
                    <a:pt x="44471" y="5081"/>
                  </a:cubicBezTo>
                  <a:cubicBezTo>
                    <a:pt x="38801" y="5351"/>
                    <a:pt x="33073" y="6556"/>
                    <a:pt x="28148" y="9484"/>
                  </a:cubicBezTo>
                  <a:cubicBezTo>
                    <a:pt x="26014" y="10752"/>
                    <a:pt x="24047" y="12325"/>
                    <a:pt x="22396" y="14182"/>
                  </a:cubicBezTo>
                  <a:cubicBezTo>
                    <a:pt x="21596" y="15082"/>
                    <a:pt x="20867" y="16049"/>
                    <a:pt x="20231" y="17074"/>
                  </a:cubicBezTo>
                  <a:cubicBezTo>
                    <a:pt x="19886" y="17631"/>
                    <a:pt x="19566" y="18205"/>
                    <a:pt x="19282" y="18796"/>
                  </a:cubicBezTo>
                  <a:cubicBezTo>
                    <a:pt x="19214" y="18935"/>
                    <a:pt x="19006" y="19299"/>
                    <a:pt x="18840" y="19650"/>
                  </a:cubicBezTo>
                  <a:cubicBezTo>
                    <a:pt x="17689" y="15386"/>
                    <a:pt x="16514" y="11131"/>
                    <a:pt x="15305" y="6883"/>
                  </a:cubicBezTo>
                  <a:cubicBezTo>
                    <a:pt x="14686" y="4707"/>
                    <a:pt x="14058" y="2533"/>
                    <a:pt x="13425" y="361"/>
                  </a:cubicBezTo>
                  <a:cubicBezTo>
                    <a:pt x="13390" y="242"/>
                    <a:pt x="13356" y="120"/>
                    <a:pt x="13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36"/>
          <p:cNvGrpSpPr/>
          <p:nvPr/>
        </p:nvGrpSpPr>
        <p:grpSpPr>
          <a:xfrm>
            <a:off x="6876044" y="4348316"/>
            <a:ext cx="1759354" cy="395098"/>
            <a:chOff x="3397300" y="3319750"/>
            <a:chExt cx="1067375" cy="239700"/>
          </a:xfrm>
        </p:grpSpPr>
        <p:sp>
          <p:nvSpPr>
            <p:cNvPr id="1953" name="Google Shape;1953;p36"/>
            <p:cNvSpPr/>
            <p:nvPr/>
          </p:nvSpPr>
          <p:spPr>
            <a:xfrm>
              <a:off x="4186250" y="3549350"/>
              <a:ext cx="13050" cy="9200"/>
            </a:xfrm>
            <a:custGeom>
              <a:avLst/>
              <a:gdLst/>
              <a:ahLst/>
              <a:cxnLst/>
              <a:rect l="l" t="t" r="r" b="b"/>
              <a:pathLst>
                <a:path w="522" h="368" extrusionOk="0">
                  <a:moveTo>
                    <a:pt x="1" y="1"/>
                  </a:moveTo>
                  <a:lnTo>
                    <a:pt x="1" y="1"/>
                  </a:lnTo>
                  <a:cubicBezTo>
                    <a:pt x="174" y="124"/>
                    <a:pt x="347" y="246"/>
                    <a:pt x="521" y="367"/>
                  </a:cubicBezTo>
                  <a:cubicBezTo>
                    <a:pt x="437" y="298"/>
                    <a:pt x="354" y="228"/>
                    <a:pt x="271" y="159"/>
                  </a:cubicBezTo>
                  <a:cubicBezTo>
                    <a:pt x="180" y="105"/>
                    <a:pt x="90" y="5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6"/>
            <p:cNvSpPr/>
            <p:nvPr/>
          </p:nvSpPr>
          <p:spPr>
            <a:xfrm>
              <a:off x="4203125" y="3499225"/>
              <a:ext cx="14325" cy="10325"/>
            </a:xfrm>
            <a:custGeom>
              <a:avLst/>
              <a:gdLst/>
              <a:ahLst/>
              <a:cxnLst/>
              <a:rect l="l" t="t" r="r" b="b"/>
              <a:pathLst>
                <a:path w="573" h="413" extrusionOk="0">
                  <a:moveTo>
                    <a:pt x="0" y="0"/>
                  </a:moveTo>
                  <a:lnTo>
                    <a:pt x="456" y="352"/>
                  </a:lnTo>
                  <a:cubicBezTo>
                    <a:pt x="461" y="355"/>
                    <a:pt x="467" y="356"/>
                    <a:pt x="472" y="359"/>
                  </a:cubicBezTo>
                  <a:cubicBezTo>
                    <a:pt x="503" y="376"/>
                    <a:pt x="533" y="395"/>
                    <a:pt x="563" y="413"/>
                  </a:cubicBezTo>
                  <a:cubicBezTo>
                    <a:pt x="566" y="410"/>
                    <a:pt x="570" y="407"/>
                    <a:pt x="572" y="405"/>
                  </a:cubicBezTo>
                  <a:cubicBezTo>
                    <a:pt x="383" y="270"/>
                    <a:pt x="192" y="1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6"/>
            <p:cNvSpPr/>
            <p:nvPr/>
          </p:nvSpPr>
          <p:spPr>
            <a:xfrm>
              <a:off x="3416875" y="3327775"/>
              <a:ext cx="1031875" cy="231650"/>
            </a:xfrm>
            <a:custGeom>
              <a:avLst/>
              <a:gdLst/>
              <a:ahLst/>
              <a:cxnLst/>
              <a:rect l="l" t="t" r="r" b="b"/>
              <a:pathLst>
                <a:path w="41275" h="9266" extrusionOk="0">
                  <a:moveTo>
                    <a:pt x="27627" y="0"/>
                  </a:moveTo>
                  <a:cubicBezTo>
                    <a:pt x="27556" y="0"/>
                    <a:pt x="27481" y="14"/>
                    <a:pt x="27403" y="40"/>
                  </a:cubicBezTo>
                  <a:cubicBezTo>
                    <a:pt x="27323" y="59"/>
                    <a:pt x="27243" y="82"/>
                    <a:pt x="27166" y="108"/>
                  </a:cubicBezTo>
                  <a:cubicBezTo>
                    <a:pt x="27028" y="150"/>
                    <a:pt x="26893" y="196"/>
                    <a:pt x="26757" y="240"/>
                  </a:cubicBezTo>
                  <a:cubicBezTo>
                    <a:pt x="26413" y="352"/>
                    <a:pt x="26071" y="465"/>
                    <a:pt x="25729" y="577"/>
                  </a:cubicBezTo>
                  <a:cubicBezTo>
                    <a:pt x="25045" y="801"/>
                    <a:pt x="24359" y="1025"/>
                    <a:pt x="23675" y="1249"/>
                  </a:cubicBezTo>
                  <a:cubicBezTo>
                    <a:pt x="22256" y="1714"/>
                    <a:pt x="20840" y="2188"/>
                    <a:pt x="19426" y="2661"/>
                  </a:cubicBezTo>
                  <a:cubicBezTo>
                    <a:pt x="14495" y="4309"/>
                    <a:pt x="9566" y="5965"/>
                    <a:pt x="4655" y="7668"/>
                  </a:cubicBezTo>
                  <a:cubicBezTo>
                    <a:pt x="3106" y="8207"/>
                    <a:pt x="1552" y="8733"/>
                    <a:pt x="0" y="9266"/>
                  </a:cubicBezTo>
                  <a:lnTo>
                    <a:pt x="2461" y="9266"/>
                  </a:lnTo>
                  <a:cubicBezTo>
                    <a:pt x="4218" y="8649"/>
                    <a:pt x="5983" y="8050"/>
                    <a:pt x="7749" y="7460"/>
                  </a:cubicBezTo>
                  <a:cubicBezTo>
                    <a:pt x="13595" y="5505"/>
                    <a:pt x="19420" y="3402"/>
                    <a:pt x="25331" y="1651"/>
                  </a:cubicBezTo>
                  <a:cubicBezTo>
                    <a:pt x="25339" y="1648"/>
                    <a:pt x="25347" y="1647"/>
                    <a:pt x="25353" y="1647"/>
                  </a:cubicBezTo>
                  <a:cubicBezTo>
                    <a:pt x="25421" y="1647"/>
                    <a:pt x="25440" y="1752"/>
                    <a:pt x="25368" y="1779"/>
                  </a:cubicBezTo>
                  <a:cubicBezTo>
                    <a:pt x="19633" y="3912"/>
                    <a:pt x="13758" y="5710"/>
                    <a:pt x="7957" y="7649"/>
                  </a:cubicBezTo>
                  <a:cubicBezTo>
                    <a:pt x="6369" y="8180"/>
                    <a:pt x="4784" y="8716"/>
                    <a:pt x="3204" y="9266"/>
                  </a:cubicBezTo>
                  <a:lnTo>
                    <a:pt x="15981" y="9266"/>
                  </a:lnTo>
                  <a:cubicBezTo>
                    <a:pt x="15834" y="9122"/>
                    <a:pt x="15685" y="8980"/>
                    <a:pt x="15541" y="8835"/>
                  </a:cubicBezTo>
                  <a:cubicBezTo>
                    <a:pt x="15406" y="8699"/>
                    <a:pt x="15536" y="8511"/>
                    <a:pt x="15684" y="8511"/>
                  </a:cubicBezTo>
                  <a:cubicBezTo>
                    <a:pt x="15684" y="8511"/>
                    <a:pt x="15685" y="8511"/>
                    <a:pt x="15685" y="8511"/>
                  </a:cubicBezTo>
                  <a:cubicBezTo>
                    <a:pt x="15976" y="8295"/>
                    <a:pt x="16326" y="8074"/>
                    <a:pt x="16691" y="8067"/>
                  </a:cubicBezTo>
                  <a:cubicBezTo>
                    <a:pt x="16693" y="8067"/>
                    <a:pt x="16695" y="8069"/>
                    <a:pt x="16698" y="8069"/>
                  </a:cubicBezTo>
                  <a:cubicBezTo>
                    <a:pt x="17976" y="7532"/>
                    <a:pt x="19272" y="6994"/>
                    <a:pt x="20585" y="6515"/>
                  </a:cubicBezTo>
                  <a:cubicBezTo>
                    <a:pt x="20623" y="6493"/>
                    <a:pt x="20660" y="6480"/>
                    <a:pt x="20696" y="6474"/>
                  </a:cubicBezTo>
                  <a:cubicBezTo>
                    <a:pt x="21631" y="6136"/>
                    <a:pt x="22574" y="5828"/>
                    <a:pt x="23526" y="5576"/>
                  </a:cubicBezTo>
                  <a:cubicBezTo>
                    <a:pt x="23538" y="5573"/>
                    <a:pt x="23549" y="5572"/>
                    <a:pt x="23559" y="5572"/>
                  </a:cubicBezTo>
                  <a:cubicBezTo>
                    <a:pt x="23575" y="5572"/>
                    <a:pt x="23590" y="5575"/>
                    <a:pt x="23603" y="5579"/>
                  </a:cubicBezTo>
                  <a:cubicBezTo>
                    <a:pt x="23619" y="5552"/>
                    <a:pt x="23646" y="5532"/>
                    <a:pt x="23675" y="5532"/>
                  </a:cubicBezTo>
                  <a:cubicBezTo>
                    <a:pt x="23689" y="5532"/>
                    <a:pt x="23703" y="5536"/>
                    <a:pt x="23717" y="5547"/>
                  </a:cubicBezTo>
                  <a:cubicBezTo>
                    <a:pt x="25320" y="6764"/>
                    <a:pt x="26889" y="8021"/>
                    <a:pt x="28469" y="9266"/>
                  </a:cubicBezTo>
                  <a:lnTo>
                    <a:pt x="30690" y="9266"/>
                  </a:lnTo>
                  <a:cubicBezTo>
                    <a:pt x="30359" y="9025"/>
                    <a:pt x="30028" y="8784"/>
                    <a:pt x="29699" y="8541"/>
                  </a:cubicBezTo>
                  <a:cubicBezTo>
                    <a:pt x="28947" y="7985"/>
                    <a:pt x="28202" y="7420"/>
                    <a:pt x="27468" y="6841"/>
                  </a:cubicBezTo>
                  <a:cubicBezTo>
                    <a:pt x="26865" y="6366"/>
                    <a:pt x="26194" y="5902"/>
                    <a:pt x="25633" y="5359"/>
                  </a:cubicBezTo>
                  <a:cubicBezTo>
                    <a:pt x="25625" y="5360"/>
                    <a:pt x="25618" y="5361"/>
                    <a:pt x="25610" y="5361"/>
                  </a:cubicBezTo>
                  <a:cubicBezTo>
                    <a:pt x="25587" y="5361"/>
                    <a:pt x="25563" y="5353"/>
                    <a:pt x="25541" y="5332"/>
                  </a:cubicBezTo>
                  <a:cubicBezTo>
                    <a:pt x="25429" y="5228"/>
                    <a:pt x="25318" y="5121"/>
                    <a:pt x="25207" y="5014"/>
                  </a:cubicBezTo>
                  <a:cubicBezTo>
                    <a:pt x="25206" y="5014"/>
                    <a:pt x="25205" y="5014"/>
                    <a:pt x="25204" y="5014"/>
                  </a:cubicBezTo>
                  <a:cubicBezTo>
                    <a:pt x="25062" y="5014"/>
                    <a:pt x="24982" y="4794"/>
                    <a:pt x="25127" y="4724"/>
                  </a:cubicBezTo>
                  <a:cubicBezTo>
                    <a:pt x="25863" y="4374"/>
                    <a:pt x="26705" y="3924"/>
                    <a:pt x="27522" y="3782"/>
                  </a:cubicBezTo>
                  <a:cubicBezTo>
                    <a:pt x="27512" y="3720"/>
                    <a:pt x="27564" y="3655"/>
                    <a:pt x="27627" y="3655"/>
                  </a:cubicBezTo>
                  <a:cubicBezTo>
                    <a:pt x="27644" y="3655"/>
                    <a:pt x="27662" y="3660"/>
                    <a:pt x="27680" y="3671"/>
                  </a:cubicBezTo>
                  <a:cubicBezTo>
                    <a:pt x="27778" y="3733"/>
                    <a:pt x="27875" y="3799"/>
                    <a:pt x="27972" y="3863"/>
                  </a:cubicBezTo>
                  <a:cubicBezTo>
                    <a:pt x="28117" y="3927"/>
                    <a:pt x="28258" y="4027"/>
                    <a:pt x="28391" y="4147"/>
                  </a:cubicBezTo>
                  <a:cubicBezTo>
                    <a:pt x="29742" y="5086"/>
                    <a:pt x="31008" y="6177"/>
                    <a:pt x="32340" y="7134"/>
                  </a:cubicBezTo>
                  <a:cubicBezTo>
                    <a:pt x="33358" y="7869"/>
                    <a:pt x="34400" y="8566"/>
                    <a:pt x="35441" y="9266"/>
                  </a:cubicBezTo>
                  <a:lnTo>
                    <a:pt x="41275" y="9266"/>
                  </a:lnTo>
                  <a:cubicBezTo>
                    <a:pt x="39909" y="8369"/>
                    <a:pt x="38555" y="7456"/>
                    <a:pt x="37208" y="6538"/>
                  </a:cubicBezTo>
                  <a:cubicBezTo>
                    <a:pt x="35782" y="5564"/>
                    <a:pt x="34366" y="4573"/>
                    <a:pt x="32961" y="3567"/>
                  </a:cubicBezTo>
                  <a:lnTo>
                    <a:pt x="32961" y="3567"/>
                  </a:lnTo>
                  <a:lnTo>
                    <a:pt x="32962" y="3568"/>
                  </a:lnTo>
                  <a:cubicBezTo>
                    <a:pt x="32239" y="3050"/>
                    <a:pt x="31519" y="2528"/>
                    <a:pt x="30804" y="2004"/>
                  </a:cubicBezTo>
                  <a:cubicBezTo>
                    <a:pt x="30117" y="1499"/>
                    <a:pt x="29476" y="988"/>
                    <a:pt x="28592" y="975"/>
                  </a:cubicBezTo>
                  <a:cubicBezTo>
                    <a:pt x="28570" y="985"/>
                    <a:pt x="28547" y="990"/>
                    <a:pt x="28524" y="990"/>
                  </a:cubicBezTo>
                  <a:cubicBezTo>
                    <a:pt x="28415" y="990"/>
                    <a:pt x="28310" y="883"/>
                    <a:pt x="28389" y="770"/>
                  </a:cubicBezTo>
                  <a:cubicBezTo>
                    <a:pt x="28196" y="257"/>
                    <a:pt x="27942" y="0"/>
                    <a:pt x="27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6"/>
            <p:cNvSpPr/>
            <p:nvPr/>
          </p:nvSpPr>
          <p:spPr>
            <a:xfrm>
              <a:off x="3397300" y="3319750"/>
              <a:ext cx="1067375" cy="239700"/>
            </a:xfrm>
            <a:custGeom>
              <a:avLst/>
              <a:gdLst/>
              <a:ahLst/>
              <a:cxnLst/>
              <a:rect l="l" t="t" r="r" b="b"/>
              <a:pathLst>
                <a:path w="42695" h="9588" extrusionOk="0">
                  <a:moveTo>
                    <a:pt x="28589" y="1"/>
                  </a:moveTo>
                  <a:cubicBezTo>
                    <a:pt x="28254" y="1"/>
                    <a:pt x="27920" y="122"/>
                    <a:pt x="27606" y="225"/>
                  </a:cubicBezTo>
                  <a:cubicBezTo>
                    <a:pt x="26872" y="465"/>
                    <a:pt x="26141" y="715"/>
                    <a:pt x="25410" y="960"/>
                  </a:cubicBezTo>
                  <a:cubicBezTo>
                    <a:pt x="22531" y="1928"/>
                    <a:pt x="19649" y="2889"/>
                    <a:pt x="16773" y="3862"/>
                  </a:cubicBezTo>
                  <a:cubicBezTo>
                    <a:pt x="11177" y="5758"/>
                    <a:pt x="5581" y="7653"/>
                    <a:pt x="0" y="9588"/>
                  </a:cubicBezTo>
                  <a:lnTo>
                    <a:pt x="783" y="9588"/>
                  </a:lnTo>
                  <a:cubicBezTo>
                    <a:pt x="2334" y="9055"/>
                    <a:pt x="3889" y="8528"/>
                    <a:pt x="5438" y="7989"/>
                  </a:cubicBezTo>
                  <a:cubicBezTo>
                    <a:pt x="10349" y="6286"/>
                    <a:pt x="15278" y="4630"/>
                    <a:pt x="20207" y="2982"/>
                  </a:cubicBezTo>
                  <a:cubicBezTo>
                    <a:pt x="21623" y="2509"/>
                    <a:pt x="23039" y="2037"/>
                    <a:pt x="24458" y="1571"/>
                  </a:cubicBezTo>
                  <a:cubicBezTo>
                    <a:pt x="25142" y="1347"/>
                    <a:pt x="25828" y="1122"/>
                    <a:pt x="26512" y="898"/>
                  </a:cubicBezTo>
                  <a:cubicBezTo>
                    <a:pt x="26854" y="787"/>
                    <a:pt x="27196" y="673"/>
                    <a:pt x="27538" y="563"/>
                  </a:cubicBezTo>
                  <a:cubicBezTo>
                    <a:pt x="27675" y="518"/>
                    <a:pt x="27811" y="471"/>
                    <a:pt x="27949" y="429"/>
                  </a:cubicBezTo>
                  <a:cubicBezTo>
                    <a:pt x="28026" y="403"/>
                    <a:pt x="28105" y="380"/>
                    <a:pt x="28185" y="362"/>
                  </a:cubicBezTo>
                  <a:cubicBezTo>
                    <a:pt x="28263" y="335"/>
                    <a:pt x="28339" y="322"/>
                    <a:pt x="28411" y="322"/>
                  </a:cubicBezTo>
                  <a:cubicBezTo>
                    <a:pt x="28726" y="322"/>
                    <a:pt x="28979" y="579"/>
                    <a:pt x="29170" y="1091"/>
                  </a:cubicBezTo>
                  <a:cubicBezTo>
                    <a:pt x="29093" y="1204"/>
                    <a:pt x="29198" y="1312"/>
                    <a:pt x="29305" y="1312"/>
                  </a:cubicBezTo>
                  <a:cubicBezTo>
                    <a:pt x="29328" y="1312"/>
                    <a:pt x="29352" y="1307"/>
                    <a:pt x="29373" y="1296"/>
                  </a:cubicBezTo>
                  <a:cubicBezTo>
                    <a:pt x="30259" y="1310"/>
                    <a:pt x="30900" y="1822"/>
                    <a:pt x="31586" y="2325"/>
                  </a:cubicBezTo>
                  <a:cubicBezTo>
                    <a:pt x="32302" y="2851"/>
                    <a:pt x="33022" y="3371"/>
                    <a:pt x="33744" y="3889"/>
                  </a:cubicBezTo>
                  <a:cubicBezTo>
                    <a:pt x="35149" y="4895"/>
                    <a:pt x="36565" y="5887"/>
                    <a:pt x="37991" y="6860"/>
                  </a:cubicBezTo>
                  <a:cubicBezTo>
                    <a:pt x="39338" y="7778"/>
                    <a:pt x="40692" y="8691"/>
                    <a:pt x="42058" y="9588"/>
                  </a:cubicBezTo>
                  <a:lnTo>
                    <a:pt x="42695" y="9588"/>
                  </a:lnTo>
                  <a:cubicBezTo>
                    <a:pt x="40965" y="8467"/>
                    <a:pt x="39244" y="7334"/>
                    <a:pt x="37544" y="6162"/>
                  </a:cubicBezTo>
                  <a:cubicBezTo>
                    <a:pt x="36040" y="5125"/>
                    <a:pt x="34547" y="4072"/>
                    <a:pt x="33068" y="3001"/>
                  </a:cubicBezTo>
                  <a:cubicBezTo>
                    <a:pt x="32162" y="2345"/>
                    <a:pt x="30911" y="1014"/>
                    <a:pt x="29665" y="1014"/>
                  </a:cubicBezTo>
                  <a:cubicBezTo>
                    <a:pt x="29623" y="1014"/>
                    <a:pt x="29581" y="1015"/>
                    <a:pt x="29540" y="1018"/>
                  </a:cubicBezTo>
                  <a:cubicBezTo>
                    <a:pt x="29659" y="591"/>
                    <a:pt x="29350" y="157"/>
                    <a:pt x="28897" y="39"/>
                  </a:cubicBezTo>
                  <a:cubicBezTo>
                    <a:pt x="28795" y="12"/>
                    <a:pt x="28692" y="1"/>
                    <a:pt x="28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6"/>
            <p:cNvSpPr/>
            <p:nvPr/>
          </p:nvSpPr>
          <p:spPr>
            <a:xfrm>
              <a:off x="3478400" y="3368950"/>
              <a:ext cx="574500" cy="190500"/>
            </a:xfrm>
            <a:custGeom>
              <a:avLst/>
              <a:gdLst/>
              <a:ahLst/>
              <a:cxnLst/>
              <a:rect l="l" t="t" r="r" b="b"/>
              <a:pathLst>
                <a:path w="22980" h="7620" extrusionOk="0">
                  <a:moveTo>
                    <a:pt x="22892" y="0"/>
                  </a:moveTo>
                  <a:cubicBezTo>
                    <a:pt x="22885" y="0"/>
                    <a:pt x="22878" y="1"/>
                    <a:pt x="22870" y="4"/>
                  </a:cubicBezTo>
                  <a:cubicBezTo>
                    <a:pt x="16959" y="1755"/>
                    <a:pt x="11134" y="3858"/>
                    <a:pt x="5288" y="5813"/>
                  </a:cubicBezTo>
                  <a:cubicBezTo>
                    <a:pt x="3522" y="6404"/>
                    <a:pt x="1757" y="7002"/>
                    <a:pt x="0" y="7620"/>
                  </a:cubicBezTo>
                  <a:lnTo>
                    <a:pt x="743" y="7620"/>
                  </a:lnTo>
                  <a:cubicBezTo>
                    <a:pt x="2323" y="7069"/>
                    <a:pt x="3908" y="6534"/>
                    <a:pt x="5496" y="6004"/>
                  </a:cubicBezTo>
                  <a:cubicBezTo>
                    <a:pt x="11297" y="4063"/>
                    <a:pt x="17172" y="2266"/>
                    <a:pt x="22907" y="134"/>
                  </a:cubicBezTo>
                  <a:cubicBezTo>
                    <a:pt x="22979" y="106"/>
                    <a:pt x="22960" y="0"/>
                    <a:pt x="22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6"/>
            <p:cNvSpPr/>
            <p:nvPr/>
          </p:nvSpPr>
          <p:spPr>
            <a:xfrm>
              <a:off x="4041400" y="3419150"/>
              <a:ext cx="261500" cy="140300"/>
            </a:xfrm>
            <a:custGeom>
              <a:avLst/>
              <a:gdLst/>
              <a:ahLst/>
              <a:cxnLst/>
              <a:rect l="l" t="t" r="r" b="b"/>
              <a:pathLst>
                <a:path w="10460" h="5612" extrusionOk="0">
                  <a:moveTo>
                    <a:pt x="6469" y="3203"/>
                  </a:moveTo>
                  <a:cubicBezTo>
                    <a:pt x="6661" y="3339"/>
                    <a:pt x="6852" y="3473"/>
                    <a:pt x="7041" y="3608"/>
                  </a:cubicBezTo>
                  <a:cubicBezTo>
                    <a:pt x="7037" y="3610"/>
                    <a:pt x="7035" y="3613"/>
                    <a:pt x="7032" y="3616"/>
                  </a:cubicBezTo>
                  <a:cubicBezTo>
                    <a:pt x="7002" y="3598"/>
                    <a:pt x="6972" y="3579"/>
                    <a:pt x="6941" y="3562"/>
                  </a:cubicBezTo>
                  <a:cubicBezTo>
                    <a:pt x="6936" y="3559"/>
                    <a:pt x="6930" y="3558"/>
                    <a:pt x="6925" y="3555"/>
                  </a:cubicBezTo>
                  <a:cubicBezTo>
                    <a:pt x="6774" y="3437"/>
                    <a:pt x="6621" y="3321"/>
                    <a:pt x="6469" y="3203"/>
                  </a:cubicBezTo>
                  <a:close/>
                  <a:moveTo>
                    <a:pt x="5795" y="5209"/>
                  </a:moveTo>
                  <a:cubicBezTo>
                    <a:pt x="5884" y="5263"/>
                    <a:pt x="5974" y="5314"/>
                    <a:pt x="6064" y="5367"/>
                  </a:cubicBezTo>
                  <a:cubicBezTo>
                    <a:pt x="6148" y="5436"/>
                    <a:pt x="6231" y="5506"/>
                    <a:pt x="6315" y="5575"/>
                  </a:cubicBezTo>
                  <a:cubicBezTo>
                    <a:pt x="6141" y="5454"/>
                    <a:pt x="5968" y="5332"/>
                    <a:pt x="5795" y="5209"/>
                  </a:cubicBezTo>
                  <a:close/>
                  <a:moveTo>
                    <a:pt x="2647" y="0"/>
                  </a:moveTo>
                  <a:cubicBezTo>
                    <a:pt x="2584" y="0"/>
                    <a:pt x="2531" y="66"/>
                    <a:pt x="2541" y="128"/>
                  </a:cubicBezTo>
                  <a:cubicBezTo>
                    <a:pt x="1724" y="270"/>
                    <a:pt x="882" y="719"/>
                    <a:pt x="147" y="1071"/>
                  </a:cubicBezTo>
                  <a:cubicBezTo>
                    <a:pt x="0" y="1141"/>
                    <a:pt x="82" y="1360"/>
                    <a:pt x="224" y="1360"/>
                  </a:cubicBezTo>
                  <a:cubicBezTo>
                    <a:pt x="225" y="1360"/>
                    <a:pt x="225" y="1360"/>
                    <a:pt x="226" y="1360"/>
                  </a:cubicBezTo>
                  <a:cubicBezTo>
                    <a:pt x="337" y="1467"/>
                    <a:pt x="448" y="1573"/>
                    <a:pt x="560" y="1678"/>
                  </a:cubicBezTo>
                  <a:cubicBezTo>
                    <a:pt x="582" y="1698"/>
                    <a:pt x="607" y="1706"/>
                    <a:pt x="629" y="1706"/>
                  </a:cubicBezTo>
                  <a:cubicBezTo>
                    <a:pt x="637" y="1706"/>
                    <a:pt x="645" y="1705"/>
                    <a:pt x="652" y="1704"/>
                  </a:cubicBezTo>
                  <a:cubicBezTo>
                    <a:pt x="1213" y="2247"/>
                    <a:pt x="1884" y="2713"/>
                    <a:pt x="2487" y="3187"/>
                  </a:cubicBezTo>
                  <a:cubicBezTo>
                    <a:pt x="3221" y="3766"/>
                    <a:pt x="3966" y="4331"/>
                    <a:pt x="4718" y="4887"/>
                  </a:cubicBezTo>
                  <a:cubicBezTo>
                    <a:pt x="5047" y="5130"/>
                    <a:pt x="5378" y="5371"/>
                    <a:pt x="5709" y="5612"/>
                  </a:cubicBezTo>
                  <a:lnTo>
                    <a:pt x="10460" y="5612"/>
                  </a:lnTo>
                  <a:cubicBezTo>
                    <a:pt x="9419" y="4913"/>
                    <a:pt x="8377" y="4215"/>
                    <a:pt x="7359" y="3481"/>
                  </a:cubicBezTo>
                  <a:cubicBezTo>
                    <a:pt x="6027" y="2522"/>
                    <a:pt x="4761" y="1432"/>
                    <a:pt x="3410" y="492"/>
                  </a:cubicBezTo>
                  <a:cubicBezTo>
                    <a:pt x="3277" y="373"/>
                    <a:pt x="3136" y="273"/>
                    <a:pt x="2991" y="209"/>
                  </a:cubicBezTo>
                  <a:cubicBezTo>
                    <a:pt x="2894" y="144"/>
                    <a:pt x="2797" y="78"/>
                    <a:pt x="2699" y="16"/>
                  </a:cubicBezTo>
                  <a:cubicBezTo>
                    <a:pt x="2682" y="5"/>
                    <a:pt x="2664" y="0"/>
                    <a:pt x="2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6"/>
            <p:cNvSpPr/>
            <p:nvPr/>
          </p:nvSpPr>
          <p:spPr>
            <a:xfrm>
              <a:off x="3802025" y="3466075"/>
              <a:ext cx="326600" cy="93375"/>
            </a:xfrm>
            <a:custGeom>
              <a:avLst/>
              <a:gdLst/>
              <a:ahLst/>
              <a:cxnLst/>
              <a:rect l="l" t="t" r="r" b="b"/>
              <a:pathLst>
                <a:path w="13064" h="3735" extrusionOk="0">
                  <a:moveTo>
                    <a:pt x="8268" y="1"/>
                  </a:moveTo>
                  <a:cubicBezTo>
                    <a:pt x="8239" y="1"/>
                    <a:pt x="8213" y="21"/>
                    <a:pt x="8198" y="48"/>
                  </a:cubicBezTo>
                  <a:lnTo>
                    <a:pt x="8197" y="48"/>
                  </a:lnTo>
                  <a:cubicBezTo>
                    <a:pt x="8184" y="44"/>
                    <a:pt x="8170" y="41"/>
                    <a:pt x="8155" y="41"/>
                  </a:cubicBezTo>
                  <a:cubicBezTo>
                    <a:pt x="8144" y="41"/>
                    <a:pt x="8132" y="42"/>
                    <a:pt x="8120" y="46"/>
                  </a:cubicBezTo>
                  <a:cubicBezTo>
                    <a:pt x="7168" y="297"/>
                    <a:pt x="6225" y="606"/>
                    <a:pt x="5290" y="944"/>
                  </a:cubicBezTo>
                  <a:cubicBezTo>
                    <a:pt x="5254" y="948"/>
                    <a:pt x="5217" y="963"/>
                    <a:pt x="5179" y="984"/>
                  </a:cubicBezTo>
                  <a:cubicBezTo>
                    <a:pt x="3866" y="1463"/>
                    <a:pt x="2570" y="2001"/>
                    <a:pt x="1292" y="2538"/>
                  </a:cubicBezTo>
                  <a:cubicBezTo>
                    <a:pt x="1289" y="2538"/>
                    <a:pt x="1288" y="2537"/>
                    <a:pt x="1285" y="2537"/>
                  </a:cubicBezTo>
                  <a:cubicBezTo>
                    <a:pt x="920" y="2543"/>
                    <a:pt x="571" y="2763"/>
                    <a:pt x="279" y="2980"/>
                  </a:cubicBezTo>
                  <a:cubicBezTo>
                    <a:pt x="278" y="2980"/>
                    <a:pt x="277" y="2980"/>
                    <a:pt x="276" y="2980"/>
                  </a:cubicBezTo>
                  <a:cubicBezTo>
                    <a:pt x="129" y="2980"/>
                    <a:pt x="0" y="3169"/>
                    <a:pt x="135" y="3303"/>
                  </a:cubicBezTo>
                  <a:cubicBezTo>
                    <a:pt x="279" y="3450"/>
                    <a:pt x="428" y="3590"/>
                    <a:pt x="575" y="3735"/>
                  </a:cubicBezTo>
                  <a:lnTo>
                    <a:pt x="13064" y="3735"/>
                  </a:lnTo>
                  <a:cubicBezTo>
                    <a:pt x="11483" y="2491"/>
                    <a:pt x="9914" y="1233"/>
                    <a:pt x="8311" y="16"/>
                  </a:cubicBezTo>
                  <a:cubicBezTo>
                    <a:pt x="8297" y="6"/>
                    <a:pt x="8282" y="1"/>
                    <a:pt x="8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26"/>
        <p:cNvGrpSpPr/>
        <p:nvPr/>
      </p:nvGrpSpPr>
      <p:grpSpPr>
        <a:xfrm>
          <a:off x="0" y="0"/>
          <a:ext cx="0" cy="0"/>
          <a:chOff x="0" y="0"/>
          <a:chExt cx="0" cy="0"/>
        </a:xfrm>
      </p:grpSpPr>
      <p:grpSp>
        <p:nvGrpSpPr>
          <p:cNvPr id="2927" name="Google Shape;2927;p54"/>
          <p:cNvGrpSpPr/>
          <p:nvPr/>
        </p:nvGrpSpPr>
        <p:grpSpPr>
          <a:xfrm>
            <a:off x="4395392" y="1336632"/>
            <a:ext cx="3432984" cy="2496295"/>
            <a:chOff x="331763" y="414153"/>
            <a:chExt cx="6903246" cy="5019697"/>
          </a:xfrm>
        </p:grpSpPr>
        <p:sp>
          <p:nvSpPr>
            <p:cNvPr id="2928" name="Google Shape;2928;p54"/>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32" name="Google Shape;2932;p54"/>
          <p:cNvPicPr preferRelativeResize="0"/>
          <p:nvPr/>
        </p:nvPicPr>
        <p:blipFill rotWithShape="1">
          <a:blip r:embed="rId3">
            <a:alphaModFix/>
          </a:blip>
          <a:srcRect l="3891" r="3882"/>
          <a:stretch/>
        </p:blipFill>
        <p:spPr>
          <a:xfrm>
            <a:off x="4487290" y="1428858"/>
            <a:ext cx="3249110" cy="1981718"/>
          </a:xfrm>
          <a:prstGeom prst="rect">
            <a:avLst/>
          </a:prstGeom>
          <a:noFill/>
          <a:ln w="9525" cap="flat" cmpd="sng">
            <a:solidFill>
              <a:schemeClr val="dk1"/>
            </a:solidFill>
            <a:prstDash val="solid"/>
            <a:round/>
            <a:headEnd type="none" w="sm" len="sm"/>
            <a:tailEnd type="none" w="sm" len="sm"/>
          </a:ln>
        </p:spPr>
      </p:pic>
      <p:sp>
        <p:nvSpPr>
          <p:cNvPr id="2933" name="Google Shape;2933;p54"/>
          <p:cNvSpPr txBox="1">
            <a:spLocks noGrp="1"/>
          </p:cNvSpPr>
          <p:nvPr>
            <p:ph type="title"/>
          </p:nvPr>
        </p:nvSpPr>
        <p:spPr>
          <a:xfrm>
            <a:off x="1315613" y="1770900"/>
            <a:ext cx="27342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2934" name="Google Shape;2934;p54"/>
          <p:cNvSpPr txBox="1">
            <a:spLocks noGrp="1"/>
          </p:cNvSpPr>
          <p:nvPr>
            <p:ph type="subTitle" idx="1"/>
          </p:nvPr>
        </p:nvSpPr>
        <p:spPr>
          <a:xfrm>
            <a:off x="1315613" y="2834100"/>
            <a:ext cx="2734200" cy="113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38"/>
        <p:cNvGrpSpPr/>
        <p:nvPr/>
      </p:nvGrpSpPr>
      <p:grpSpPr>
        <a:xfrm>
          <a:off x="0" y="0"/>
          <a:ext cx="0" cy="0"/>
          <a:chOff x="0" y="0"/>
          <a:chExt cx="0" cy="0"/>
        </a:xfrm>
      </p:grpSpPr>
      <p:grpSp>
        <p:nvGrpSpPr>
          <p:cNvPr id="2939" name="Google Shape;2939;p55"/>
          <p:cNvGrpSpPr/>
          <p:nvPr/>
        </p:nvGrpSpPr>
        <p:grpSpPr>
          <a:xfrm>
            <a:off x="1960272" y="1174663"/>
            <a:ext cx="2050884" cy="2792237"/>
            <a:chOff x="1655550" y="790900"/>
            <a:chExt cx="2510262" cy="3417671"/>
          </a:xfrm>
        </p:grpSpPr>
        <p:sp>
          <p:nvSpPr>
            <p:cNvPr id="2940" name="Google Shape;2940;p55"/>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42" name="Google Shape;2942;p55"/>
          <p:cNvPicPr preferRelativeResize="0"/>
          <p:nvPr/>
        </p:nvPicPr>
        <p:blipFill rotWithShape="1">
          <a:blip r:embed="rId3">
            <a:alphaModFix/>
          </a:blip>
          <a:srcRect l="57786"/>
          <a:stretch/>
        </p:blipFill>
        <p:spPr>
          <a:xfrm>
            <a:off x="2031655" y="1252931"/>
            <a:ext cx="1910242" cy="2545447"/>
          </a:xfrm>
          <a:prstGeom prst="rect">
            <a:avLst/>
          </a:prstGeom>
          <a:noFill/>
          <a:ln w="9525" cap="flat" cmpd="sng">
            <a:solidFill>
              <a:schemeClr val="dk1"/>
            </a:solidFill>
            <a:prstDash val="solid"/>
            <a:round/>
            <a:headEnd type="none" w="sm" len="sm"/>
            <a:tailEnd type="none" w="sm" len="sm"/>
          </a:ln>
        </p:spPr>
      </p:pic>
      <p:sp>
        <p:nvSpPr>
          <p:cNvPr id="2943" name="Google Shape;2943;p55"/>
          <p:cNvSpPr txBox="1">
            <a:spLocks noGrp="1"/>
          </p:cNvSpPr>
          <p:nvPr>
            <p:ph type="title"/>
          </p:nvPr>
        </p:nvSpPr>
        <p:spPr>
          <a:xfrm>
            <a:off x="4870375" y="1770900"/>
            <a:ext cx="27339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sp>
        <p:nvSpPr>
          <p:cNvPr id="2944" name="Google Shape;2944;p55"/>
          <p:cNvSpPr txBox="1">
            <a:spLocks noGrp="1"/>
          </p:cNvSpPr>
          <p:nvPr>
            <p:ph type="subTitle" idx="1"/>
          </p:nvPr>
        </p:nvSpPr>
        <p:spPr>
          <a:xfrm>
            <a:off x="4870550" y="2834100"/>
            <a:ext cx="2733900" cy="113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48"/>
        <p:cNvGrpSpPr/>
        <p:nvPr/>
      </p:nvGrpSpPr>
      <p:grpSpPr>
        <a:xfrm>
          <a:off x="0" y="0"/>
          <a:ext cx="0" cy="0"/>
          <a:chOff x="0" y="0"/>
          <a:chExt cx="0" cy="0"/>
        </a:xfrm>
      </p:grpSpPr>
      <p:sp>
        <p:nvSpPr>
          <p:cNvPr id="2949" name="Google Shape;2949;p56"/>
          <p:cNvSpPr txBox="1">
            <a:spLocks noGrp="1"/>
          </p:cNvSpPr>
          <p:nvPr>
            <p:ph type="title"/>
          </p:nvPr>
        </p:nvSpPr>
        <p:spPr>
          <a:xfrm>
            <a:off x="2001475" y="1770900"/>
            <a:ext cx="27342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2950" name="Google Shape;2950;p56"/>
          <p:cNvSpPr txBox="1">
            <a:spLocks noGrp="1"/>
          </p:cNvSpPr>
          <p:nvPr>
            <p:ph type="subTitle" idx="1"/>
          </p:nvPr>
        </p:nvSpPr>
        <p:spPr>
          <a:xfrm>
            <a:off x="2001475" y="2834100"/>
            <a:ext cx="2734200" cy="113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2951" name="Google Shape;2951;p56"/>
          <p:cNvSpPr/>
          <p:nvPr/>
        </p:nvSpPr>
        <p:spPr>
          <a:xfrm>
            <a:off x="5571492" y="1333246"/>
            <a:ext cx="1227484" cy="2342123"/>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2" name="Google Shape;2952;p56"/>
          <p:cNvGrpSpPr/>
          <p:nvPr/>
        </p:nvGrpSpPr>
        <p:grpSpPr>
          <a:xfrm>
            <a:off x="5508573" y="1198656"/>
            <a:ext cx="1352926" cy="2746205"/>
            <a:chOff x="5186401" y="494525"/>
            <a:chExt cx="1834973" cy="3724678"/>
          </a:xfrm>
        </p:grpSpPr>
        <p:sp>
          <p:nvSpPr>
            <p:cNvPr id="2953" name="Google Shape;2953;p5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55" name="Google Shape;2955;p56"/>
          <p:cNvPicPr preferRelativeResize="0"/>
          <p:nvPr/>
        </p:nvPicPr>
        <p:blipFill rotWithShape="1">
          <a:blip r:embed="rId3">
            <a:alphaModFix/>
          </a:blip>
          <a:srcRect l="70520"/>
          <a:stretch/>
        </p:blipFill>
        <p:spPr>
          <a:xfrm>
            <a:off x="5571499" y="1333249"/>
            <a:ext cx="1227346" cy="2341892"/>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59"/>
        <p:cNvGrpSpPr/>
        <p:nvPr/>
      </p:nvGrpSpPr>
      <p:grpSpPr>
        <a:xfrm>
          <a:off x="0" y="0"/>
          <a:ext cx="0" cy="0"/>
          <a:chOff x="0" y="0"/>
          <a:chExt cx="0" cy="0"/>
        </a:xfrm>
      </p:grpSpPr>
      <p:sp>
        <p:nvSpPr>
          <p:cNvPr id="2960" name="Google Shape;2960;p57"/>
          <p:cNvSpPr txBox="1"/>
          <p:nvPr/>
        </p:nvSpPr>
        <p:spPr>
          <a:xfrm flipH="1">
            <a:off x="6370475" y="1325050"/>
            <a:ext cx="20535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Manrope"/>
                <a:ea typeface="Manrope"/>
                <a:cs typeface="Manrope"/>
                <a:sym typeface="Manrope"/>
              </a:rPr>
              <a:t>Fantasy</a:t>
            </a:r>
            <a:endParaRPr sz="2400" b="1">
              <a:solidFill>
                <a:schemeClr val="dk1"/>
              </a:solidFill>
              <a:latin typeface="Manrope"/>
              <a:ea typeface="Manrope"/>
              <a:cs typeface="Manrope"/>
              <a:sym typeface="Manrope"/>
            </a:endParaRPr>
          </a:p>
        </p:txBody>
      </p:sp>
      <p:sp>
        <p:nvSpPr>
          <p:cNvPr id="2961" name="Google Shape;2961;p57"/>
          <p:cNvSpPr txBox="1"/>
          <p:nvPr/>
        </p:nvSpPr>
        <p:spPr>
          <a:xfrm flipH="1">
            <a:off x="6370475" y="3559035"/>
            <a:ext cx="20535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Manrope"/>
                <a:ea typeface="Manrope"/>
                <a:cs typeface="Manrope"/>
                <a:sym typeface="Manrope"/>
              </a:rPr>
              <a:t>Comedy</a:t>
            </a:r>
            <a:endParaRPr sz="2400" b="1">
              <a:solidFill>
                <a:schemeClr val="dk1"/>
              </a:solidFill>
              <a:latin typeface="Manrope"/>
              <a:ea typeface="Manrope"/>
              <a:cs typeface="Manrope"/>
              <a:sym typeface="Manrope"/>
            </a:endParaRPr>
          </a:p>
        </p:txBody>
      </p:sp>
      <p:sp>
        <p:nvSpPr>
          <p:cNvPr id="2962" name="Google Shape;2962;p57"/>
          <p:cNvSpPr txBox="1"/>
          <p:nvPr/>
        </p:nvSpPr>
        <p:spPr>
          <a:xfrm flipH="1">
            <a:off x="6370499" y="2442043"/>
            <a:ext cx="20535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Manrope"/>
                <a:ea typeface="Manrope"/>
                <a:cs typeface="Manrope"/>
                <a:sym typeface="Manrope"/>
              </a:rPr>
              <a:t>Mystery</a:t>
            </a:r>
            <a:endParaRPr sz="2400" b="1">
              <a:solidFill>
                <a:schemeClr val="dk1"/>
              </a:solidFill>
              <a:latin typeface="Manrope"/>
              <a:ea typeface="Manrope"/>
              <a:cs typeface="Manrope"/>
              <a:sym typeface="Manrope"/>
            </a:endParaRPr>
          </a:p>
        </p:txBody>
      </p:sp>
      <p:sp>
        <p:nvSpPr>
          <p:cNvPr id="2963" name="Google Shape;2963;p57"/>
          <p:cNvSpPr txBox="1"/>
          <p:nvPr/>
        </p:nvSpPr>
        <p:spPr>
          <a:xfrm flipH="1">
            <a:off x="6370486" y="1623714"/>
            <a:ext cx="20535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Venus is the second planet from the Sun</a:t>
            </a:r>
            <a:endParaRPr>
              <a:solidFill>
                <a:schemeClr val="dk1"/>
              </a:solidFill>
              <a:latin typeface="Archivo"/>
              <a:ea typeface="Archivo"/>
              <a:cs typeface="Archivo"/>
              <a:sym typeface="Archivo"/>
            </a:endParaRPr>
          </a:p>
        </p:txBody>
      </p:sp>
      <p:sp>
        <p:nvSpPr>
          <p:cNvPr id="2964" name="Google Shape;2964;p57"/>
          <p:cNvSpPr txBox="1"/>
          <p:nvPr/>
        </p:nvSpPr>
        <p:spPr>
          <a:xfrm flipH="1">
            <a:off x="6370486" y="3857700"/>
            <a:ext cx="20535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Despite being red, Mars is a very cold place</a:t>
            </a:r>
            <a:endParaRPr>
              <a:solidFill>
                <a:schemeClr val="dk1"/>
              </a:solidFill>
              <a:latin typeface="Archivo"/>
              <a:ea typeface="Archivo"/>
              <a:cs typeface="Archivo"/>
              <a:sym typeface="Archivo"/>
            </a:endParaRPr>
          </a:p>
        </p:txBody>
      </p:sp>
      <p:sp>
        <p:nvSpPr>
          <p:cNvPr id="2965" name="Google Shape;2965;p57"/>
          <p:cNvSpPr txBox="1"/>
          <p:nvPr/>
        </p:nvSpPr>
        <p:spPr>
          <a:xfrm flipH="1">
            <a:off x="6370500" y="2740707"/>
            <a:ext cx="20535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Mercury is the closest planet to the Sun</a:t>
            </a:r>
            <a:endParaRPr>
              <a:solidFill>
                <a:schemeClr val="dk1"/>
              </a:solidFill>
              <a:latin typeface="Archivo"/>
              <a:ea typeface="Archivo"/>
              <a:cs typeface="Archivo"/>
              <a:sym typeface="Archivo"/>
            </a:endParaRPr>
          </a:p>
        </p:txBody>
      </p:sp>
      <p:grpSp>
        <p:nvGrpSpPr>
          <p:cNvPr id="2966" name="Google Shape;2966;p57"/>
          <p:cNvGrpSpPr/>
          <p:nvPr/>
        </p:nvGrpSpPr>
        <p:grpSpPr>
          <a:xfrm>
            <a:off x="713236" y="1514319"/>
            <a:ext cx="5104597" cy="2719025"/>
            <a:chOff x="233350" y="949250"/>
            <a:chExt cx="7137300" cy="3802300"/>
          </a:xfrm>
        </p:grpSpPr>
        <p:sp>
          <p:nvSpPr>
            <p:cNvPr id="2967" name="Google Shape;2967;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8" name="Google Shape;3018;p57"/>
          <p:cNvSpPr/>
          <p:nvPr/>
        </p:nvSpPr>
        <p:spPr>
          <a:xfrm>
            <a:off x="6059550" y="1325050"/>
            <a:ext cx="265800" cy="265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7"/>
          <p:cNvSpPr/>
          <p:nvPr/>
        </p:nvSpPr>
        <p:spPr>
          <a:xfrm>
            <a:off x="6059550" y="2438850"/>
            <a:ext cx="265800" cy="265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7"/>
          <p:cNvSpPr/>
          <p:nvPr/>
        </p:nvSpPr>
        <p:spPr>
          <a:xfrm>
            <a:off x="6059550" y="3559025"/>
            <a:ext cx="265800" cy="26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7"/>
          <p:cNvSpPr/>
          <p:nvPr/>
        </p:nvSpPr>
        <p:spPr>
          <a:xfrm>
            <a:off x="1483900" y="2005925"/>
            <a:ext cx="265800" cy="265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7"/>
          <p:cNvSpPr/>
          <p:nvPr/>
        </p:nvSpPr>
        <p:spPr>
          <a:xfrm>
            <a:off x="5087650" y="3498125"/>
            <a:ext cx="265800" cy="265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7"/>
          <p:cNvSpPr/>
          <p:nvPr/>
        </p:nvSpPr>
        <p:spPr>
          <a:xfrm>
            <a:off x="4148475" y="2005925"/>
            <a:ext cx="265800" cy="26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Global literary influence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28"/>
        <p:cNvGrpSpPr/>
        <p:nvPr/>
      </p:nvGrpSpPr>
      <p:grpSpPr>
        <a:xfrm>
          <a:off x="0" y="0"/>
          <a:ext cx="0" cy="0"/>
          <a:chOff x="0" y="0"/>
          <a:chExt cx="0" cy="0"/>
        </a:xfrm>
      </p:grpSpPr>
      <p:sp>
        <p:nvSpPr>
          <p:cNvPr id="3029" name="Google Shape;3029;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Chronicle of literary eras</a:t>
            </a:r>
            <a:endParaRPr/>
          </a:p>
        </p:txBody>
      </p:sp>
      <p:sp>
        <p:nvSpPr>
          <p:cNvPr id="3030" name="Google Shape;3030;p58"/>
          <p:cNvSpPr/>
          <p:nvPr/>
        </p:nvSpPr>
        <p:spPr>
          <a:xfrm>
            <a:off x="1119600" y="2604462"/>
            <a:ext cx="1365000" cy="58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1"/>
                </a:solidFill>
                <a:latin typeface="Manrope"/>
                <a:ea typeface="Manrope"/>
                <a:cs typeface="Manrope"/>
                <a:sym typeface="Manrope"/>
              </a:rPr>
              <a:t>1492-1659</a:t>
            </a:r>
            <a:endParaRPr sz="1800" b="1">
              <a:solidFill>
                <a:schemeClr val="dk1"/>
              </a:solidFill>
              <a:latin typeface="Manrope"/>
              <a:ea typeface="Manrope"/>
              <a:cs typeface="Manrope"/>
              <a:sym typeface="Manrope"/>
            </a:endParaRPr>
          </a:p>
        </p:txBody>
      </p:sp>
      <p:sp>
        <p:nvSpPr>
          <p:cNvPr id="3031" name="Google Shape;3031;p58"/>
          <p:cNvSpPr txBox="1"/>
          <p:nvPr/>
        </p:nvSpPr>
        <p:spPr>
          <a:xfrm>
            <a:off x="743481" y="1492875"/>
            <a:ext cx="2117400" cy="4662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Golden Age</a:t>
            </a:r>
            <a:endParaRPr sz="2400" b="1">
              <a:solidFill>
                <a:schemeClr val="dk1"/>
              </a:solidFill>
              <a:latin typeface="Manrope"/>
              <a:ea typeface="Manrope"/>
              <a:cs typeface="Manrope"/>
              <a:sym typeface="Manrope"/>
            </a:endParaRPr>
          </a:p>
        </p:txBody>
      </p:sp>
      <p:sp>
        <p:nvSpPr>
          <p:cNvPr id="3032" name="Google Shape;3032;p58"/>
          <p:cNvSpPr txBox="1"/>
          <p:nvPr/>
        </p:nvSpPr>
        <p:spPr>
          <a:xfrm>
            <a:off x="743475" y="1813426"/>
            <a:ext cx="2117400" cy="543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Venus is the second planet from the Sun</a:t>
            </a:r>
            <a:endParaRPr>
              <a:solidFill>
                <a:schemeClr val="dk1"/>
              </a:solidFill>
              <a:latin typeface="Archivo"/>
              <a:ea typeface="Archivo"/>
              <a:cs typeface="Archivo"/>
              <a:sym typeface="Archivo"/>
            </a:endParaRPr>
          </a:p>
        </p:txBody>
      </p:sp>
      <p:sp>
        <p:nvSpPr>
          <p:cNvPr id="3033" name="Google Shape;3033;p58"/>
          <p:cNvSpPr/>
          <p:nvPr/>
        </p:nvSpPr>
        <p:spPr>
          <a:xfrm>
            <a:off x="2967704" y="2604462"/>
            <a:ext cx="1366500" cy="58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1"/>
                </a:solidFill>
                <a:latin typeface="Manrope"/>
                <a:ea typeface="Manrope"/>
                <a:cs typeface="Manrope"/>
                <a:sym typeface="Manrope"/>
              </a:rPr>
              <a:t>Late 19th century</a:t>
            </a:r>
            <a:endParaRPr sz="1800" b="1">
              <a:solidFill>
                <a:schemeClr val="dk1"/>
              </a:solidFill>
              <a:latin typeface="Manrope"/>
              <a:ea typeface="Manrope"/>
              <a:cs typeface="Manrope"/>
              <a:sym typeface="Manrope"/>
            </a:endParaRPr>
          </a:p>
        </p:txBody>
      </p:sp>
      <p:sp>
        <p:nvSpPr>
          <p:cNvPr id="3034" name="Google Shape;3034;p58"/>
          <p:cNvSpPr txBox="1"/>
          <p:nvPr/>
        </p:nvSpPr>
        <p:spPr>
          <a:xfrm>
            <a:off x="2592329" y="3441704"/>
            <a:ext cx="2117400" cy="4599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Modernism</a:t>
            </a:r>
            <a:endParaRPr sz="2400" b="1">
              <a:solidFill>
                <a:schemeClr val="dk1"/>
              </a:solidFill>
              <a:latin typeface="Manrope"/>
              <a:ea typeface="Manrope"/>
              <a:cs typeface="Manrope"/>
              <a:sym typeface="Manrope"/>
            </a:endParaRPr>
          </a:p>
        </p:txBody>
      </p:sp>
      <p:sp>
        <p:nvSpPr>
          <p:cNvPr id="3035" name="Google Shape;3035;p58"/>
          <p:cNvSpPr txBox="1"/>
          <p:nvPr/>
        </p:nvSpPr>
        <p:spPr>
          <a:xfrm>
            <a:off x="2592329" y="3750125"/>
            <a:ext cx="2117400" cy="543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Mercury is the closest planet to the Sun</a:t>
            </a:r>
            <a:endParaRPr>
              <a:solidFill>
                <a:schemeClr val="dk1"/>
              </a:solidFill>
              <a:latin typeface="Archivo"/>
              <a:ea typeface="Archivo"/>
              <a:cs typeface="Archivo"/>
              <a:sym typeface="Archivo"/>
            </a:endParaRPr>
          </a:p>
        </p:txBody>
      </p:sp>
      <p:sp>
        <p:nvSpPr>
          <p:cNvPr id="3036" name="Google Shape;3036;p58"/>
          <p:cNvSpPr/>
          <p:nvPr/>
        </p:nvSpPr>
        <p:spPr>
          <a:xfrm>
            <a:off x="4815209" y="2604462"/>
            <a:ext cx="1362300" cy="58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1"/>
                </a:solidFill>
                <a:latin typeface="Manrope"/>
                <a:ea typeface="Manrope"/>
                <a:cs typeface="Manrope"/>
                <a:sym typeface="Manrope"/>
              </a:rPr>
              <a:t>Early 20th century </a:t>
            </a:r>
            <a:endParaRPr sz="1800" b="1">
              <a:solidFill>
                <a:schemeClr val="dk1"/>
              </a:solidFill>
              <a:latin typeface="Manrope"/>
              <a:ea typeface="Manrope"/>
              <a:cs typeface="Manrope"/>
              <a:sym typeface="Manrope"/>
            </a:endParaRPr>
          </a:p>
        </p:txBody>
      </p:sp>
      <p:sp>
        <p:nvSpPr>
          <p:cNvPr id="3037" name="Google Shape;3037;p58"/>
          <p:cNvSpPr txBox="1"/>
          <p:nvPr/>
        </p:nvSpPr>
        <p:spPr>
          <a:xfrm>
            <a:off x="4441184" y="1486100"/>
            <a:ext cx="2110500" cy="4662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Avant-garde</a:t>
            </a:r>
            <a:endParaRPr sz="2400" b="1">
              <a:solidFill>
                <a:schemeClr val="dk1"/>
              </a:solidFill>
              <a:latin typeface="Manrope"/>
              <a:ea typeface="Manrope"/>
              <a:cs typeface="Manrope"/>
              <a:sym typeface="Manrope"/>
            </a:endParaRPr>
          </a:p>
        </p:txBody>
      </p:sp>
      <p:sp>
        <p:nvSpPr>
          <p:cNvPr id="3038" name="Google Shape;3038;p58"/>
          <p:cNvSpPr txBox="1"/>
          <p:nvPr/>
        </p:nvSpPr>
        <p:spPr>
          <a:xfrm>
            <a:off x="4441184" y="1806676"/>
            <a:ext cx="2110500" cy="543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Despite being red, Mars is a cold place</a:t>
            </a:r>
            <a:endParaRPr>
              <a:solidFill>
                <a:schemeClr val="dk1"/>
              </a:solidFill>
              <a:latin typeface="Archivo"/>
              <a:ea typeface="Archivo"/>
              <a:cs typeface="Archivo"/>
              <a:sym typeface="Archivo"/>
            </a:endParaRPr>
          </a:p>
        </p:txBody>
      </p:sp>
      <p:sp>
        <p:nvSpPr>
          <p:cNvPr id="3039" name="Google Shape;3039;p58"/>
          <p:cNvSpPr/>
          <p:nvPr/>
        </p:nvSpPr>
        <p:spPr>
          <a:xfrm>
            <a:off x="6659100" y="2604462"/>
            <a:ext cx="1365300" cy="58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1"/>
                </a:solidFill>
                <a:latin typeface="Manrope"/>
                <a:ea typeface="Manrope"/>
                <a:cs typeface="Manrope"/>
                <a:sym typeface="Manrope"/>
              </a:rPr>
              <a:t>21st century</a:t>
            </a:r>
            <a:endParaRPr sz="1800" b="1">
              <a:solidFill>
                <a:schemeClr val="dk1"/>
              </a:solidFill>
              <a:latin typeface="Manrope"/>
              <a:ea typeface="Manrope"/>
              <a:cs typeface="Manrope"/>
              <a:sym typeface="Manrope"/>
            </a:endParaRPr>
          </a:p>
        </p:txBody>
      </p:sp>
      <p:sp>
        <p:nvSpPr>
          <p:cNvPr id="3040" name="Google Shape;3040;p58"/>
          <p:cNvSpPr txBox="1"/>
          <p:nvPr/>
        </p:nvSpPr>
        <p:spPr>
          <a:xfrm>
            <a:off x="6283136" y="3435301"/>
            <a:ext cx="2117400" cy="4599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Digital</a:t>
            </a:r>
            <a:endParaRPr sz="2400" b="1">
              <a:solidFill>
                <a:schemeClr val="dk1"/>
              </a:solidFill>
              <a:latin typeface="Manrope"/>
              <a:ea typeface="Manrope"/>
              <a:cs typeface="Manrope"/>
              <a:sym typeface="Manrope"/>
            </a:endParaRPr>
          </a:p>
        </p:txBody>
      </p:sp>
      <p:sp>
        <p:nvSpPr>
          <p:cNvPr id="3041" name="Google Shape;3041;p58"/>
          <p:cNvSpPr txBox="1"/>
          <p:nvPr/>
        </p:nvSpPr>
        <p:spPr>
          <a:xfrm>
            <a:off x="6283125" y="3742800"/>
            <a:ext cx="2117400" cy="543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Saturn is a gas giant and has several rings</a:t>
            </a:r>
            <a:endParaRPr>
              <a:solidFill>
                <a:schemeClr val="dk1"/>
              </a:solidFill>
              <a:latin typeface="Archivo"/>
              <a:ea typeface="Archivo"/>
              <a:cs typeface="Archivo"/>
              <a:sym typeface="Archivo"/>
            </a:endParaRPr>
          </a:p>
        </p:txBody>
      </p:sp>
      <p:cxnSp>
        <p:nvCxnSpPr>
          <p:cNvPr id="3042" name="Google Shape;3042;p58"/>
          <p:cNvCxnSpPr>
            <a:stCxn id="3030" idx="3"/>
            <a:endCxn id="3033" idx="1"/>
          </p:cNvCxnSpPr>
          <p:nvPr/>
        </p:nvCxnSpPr>
        <p:spPr>
          <a:xfrm>
            <a:off x="2484600" y="2899362"/>
            <a:ext cx="483000" cy="0"/>
          </a:xfrm>
          <a:prstGeom prst="straightConnector1">
            <a:avLst/>
          </a:prstGeom>
          <a:noFill/>
          <a:ln w="9525" cap="flat" cmpd="sng">
            <a:solidFill>
              <a:schemeClr val="dk1"/>
            </a:solidFill>
            <a:prstDash val="solid"/>
            <a:round/>
            <a:headEnd type="none" w="med" len="med"/>
            <a:tailEnd type="none" w="med" len="med"/>
          </a:ln>
        </p:spPr>
      </p:cxnSp>
      <p:cxnSp>
        <p:nvCxnSpPr>
          <p:cNvPr id="3043" name="Google Shape;3043;p58"/>
          <p:cNvCxnSpPr>
            <a:stCxn id="3033" idx="3"/>
            <a:endCxn id="3036" idx="1"/>
          </p:cNvCxnSpPr>
          <p:nvPr/>
        </p:nvCxnSpPr>
        <p:spPr>
          <a:xfrm>
            <a:off x="4334204" y="2899362"/>
            <a:ext cx="480900" cy="0"/>
          </a:xfrm>
          <a:prstGeom prst="straightConnector1">
            <a:avLst/>
          </a:prstGeom>
          <a:noFill/>
          <a:ln w="9525" cap="flat" cmpd="sng">
            <a:solidFill>
              <a:schemeClr val="dk1"/>
            </a:solidFill>
            <a:prstDash val="solid"/>
            <a:round/>
            <a:headEnd type="none" w="med" len="med"/>
            <a:tailEnd type="none" w="med" len="med"/>
          </a:ln>
        </p:spPr>
      </p:cxnSp>
      <p:cxnSp>
        <p:nvCxnSpPr>
          <p:cNvPr id="3044" name="Google Shape;3044;p58"/>
          <p:cNvCxnSpPr>
            <a:stCxn id="3036" idx="3"/>
            <a:endCxn id="3039" idx="1"/>
          </p:cNvCxnSpPr>
          <p:nvPr/>
        </p:nvCxnSpPr>
        <p:spPr>
          <a:xfrm>
            <a:off x="6177509" y="2899362"/>
            <a:ext cx="481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48"/>
        <p:cNvGrpSpPr/>
        <p:nvPr/>
      </p:nvGrpSpPr>
      <p:grpSpPr>
        <a:xfrm>
          <a:off x="0" y="0"/>
          <a:ext cx="0" cy="0"/>
          <a:chOff x="0" y="0"/>
          <a:chExt cx="0" cy="0"/>
        </a:xfrm>
      </p:grpSpPr>
      <p:sp>
        <p:nvSpPr>
          <p:cNvPr id="3049" name="Google Shape;3049;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Metode </a:t>
            </a:r>
            <a:endParaRPr dirty="0"/>
          </a:p>
        </p:txBody>
      </p:sp>
      <p:sp>
        <p:nvSpPr>
          <p:cNvPr id="3050" name="Google Shape;3050;p59"/>
          <p:cNvSpPr/>
          <p:nvPr/>
        </p:nvSpPr>
        <p:spPr>
          <a:xfrm rot="-5400000">
            <a:off x="3530038" y="3415220"/>
            <a:ext cx="2083200" cy="2083200"/>
          </a:xfrm>
          <a:prstGeom prst="arc">
            <a:avLst>
              <a:gd name="adj1" fmla="val 16200000"/>
              <a:gd name="adj2" fmla="val 5415075"/>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9"/>
          <p:cNvSpPr txBox="1"/>
          <p:nvPr/>
        </p:nvSpPr>
        <p:spPr>
          <a:xfrm flipH="1">
            <a:off x="1102375" y="2620050"/>
            <a:ext cx="1426800" cy="499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Novel</a:t>
            </a:r>
            <a:endParaRPr sz="2400" b="1">
              <a:solidFill>
                <a:schemeClr val="dk1"/>
              </a:solidFill>
              <a:latin typeface="Manrope"/>
              <a:ea typeface="Manrope"/>
              <a:cs typeface="Manrope"/>
              <a:sym typeface="Manrope"/>
            </a:endParaRPr>
          </a:p>
        </p:txBody>
      </p:sp>
      <p:sp>
        <p:nvSpPr>
          <p:cNvPr id="3052" name="Google Shape;3052;p59"/>
          <p:cNvSpPr txBox="1"/>
          <p:nvPr/>
        </p:nvSpPr>
        <p:spPr>
          <a:xfrm flipH="1">
            <a:off x="719638" y="3043750"/>
            <a:ext cx="2191800" cy="628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Mercury is the closest planet to the Sun</a:t>
            </a:r>
            <a:endParaRPr>
              <a:solidFill>
                <a:schemeClr val="dk1"/>
              </a:solidFill>
              <a:latin typeface="Archivo"/>
              <a:ea typeface="Archivo"/>
              <a:cs typeface="Archivo"/>
              <a:sym typeface="Archivo"/>
            </a:endParaRPr>
          </a:p>
        </p:txBody>
      </p:sp>
      <p:sp>
        <p:nvSpPr>
          <p:cNvPr id="3053" name="Google Shape;3053;p59"/>
          <p:cNvSpPr txBox="1"/>
          <p:nvPr/>
        </p:nvSpPr>
        <p:spPr>
          <a:xfrm flipH="1">
            <a:off x="3472013" y="1808750"/>
            <a:ext cx="2191500" cy="628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Venus is the second planet from the Sun</a:t>
            </a:r>
            <a:endParaRPr>
              <a:solidFill>
                <a:schemeClr val="dk1"/>
              </a:solidFill>
              <a:latin typeface="Archivo"/>
              <a:ea typeface="Archivo"/>
              <a:cs typeface="Archivo"/>
              <a:sym typeface="Archivo"/>
            </a:endParaRPr>
          </a:p>
          <a:p>
            <a:pPr marL="0" lvl="0" indent="0" algn="ctr" rtl="0">
              <a:lnSpc>
                <a:spcPct val="115000"/>
              </a:lnSpc>
              <a:spcBef>
                <a:spcPts val="0"/>
              </a:spcBef>
              <a:spcAft>
                <a:spcPts val="0"/>
              </a:spcAft>
              <a:buNone/>
            </a:pPr>
            <a:endParaRPr>
              <a:solidFill>
                <a:schemeClr val="dk1"/>
              </a:solidFill>
              <a:latin typeface="Archivo"/>
              <a:ea typeface="Archivo"/>
              <a:cs typeface="Archivo"/>
              <a:sym typeface="Archivo"/>
            </a:endParaRPr>
          </a:p>
        </p:txBody>
      </p:sp>
      <p:sp>
        <p:nvSpPr>
          <p:cNvPr id="3054" name="Google Shape;3054;p59"/>
          <p:cNvSpPr txBox="1"/>
          <p:nvPr/>
        </p:nvSpPr>
        <p:spPr>
          <a:xfrm flipH="1">
            <a:off x="3832526" y="1385050"/>
            <a:ext cx="1469100" cy="499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Theater</a:t>
            </a:r>
            <a:endParaRPr sz="2400" b="1">
              <a:solidFill>
                <a:schemeClr val="dk1"/>
              </a:solidFill>
              <a:latin typeface="Manrope"/>
              <a:ea typeface="Manrope"/>
              <a:cs typeface="Manrope"/>
              <a:sym typeface="Manrope"/>
            </a:endParaRPr>
          </a:p>
        </p:txBody>
      </p:sp>
      <p:sp>
        <p:nvSpPr>
          <p:cNvPr id="3055" name="Google Shape;3055;p59"/>
          <p:cNvSpPr txBox="1"/>
          <p:nvPr/>
        </p:nvSpPr>
        <p:spPr>
          <a:xfrm flipH="1">
            <a:off x="6231163" y="3043750"/>
            <a:ext cx="2191800" cy="628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Saturn is a gas giant and has several rings</a:t>
            </a:r>
            <a:endParaRPr>
              <a:solidFill>
                <a:schemeClr val="dk1"/>
              </a:solidFill>
              <a:latin typeface="Archivo"/>
              <a:ea typeface="Archivo"/>
              <a:cs typeface="Archivo"/>
              <a:sym typeface="Archivo"/>
            </a:endParaRPr>
          </a:p>
        </p:txBody>
      </p:sp>
      <p:sp>
        <p:nvSpPr>
          <p:cNvPr id="3056" name="Google Shape;3056;p59"/>
          <p:cNvSpPr txBox="1"/>
          <p:nvPr/>
        </p:nvSpPr>
        <p:spPr>
          <a:xfrm flipH="1">
            <a:off x="6615063" y="2620050"/>
            <a:ext cx="1426800" cy="499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Poetry</a:t>
            </a:r>
            <a:endParaRPr sz="2400" b="1">
              <a:solidFill>
                <a:schemeClr val="dk1"/>
              </a:solidFill>
              <a:latin typeface="Manrope"/>
              <a:ea typeface="Manrope"/>
              <a:cs typeface="Manrope"/>
              <a:sym typeface="Manrope"/>
            </a:endParaRPr>
          </a:p>
        </p:txBody>
      </p:sp>
      <p:cxnSp>
        <p:nvCxnSpPr>
          <p:cNvPr id="3057" name="Google Shape;3057;p59"/>
          <p:cNvCxnSpPr>
            <a:stCxn id="3056" idx="3"/>
            <a:endCxn id="3058" idx="6"/>
          </p:cNvCxnSpPr>
          <p:nvPr/>
        </p:nvCxnSpPr>
        <p:spPr>
          <a:xfrm flipH="1">
            <a:off x="5613363" y="2869950"/>
            <a:ext cx="1001700" cy="1112400"/>
          </a:xfrm>
          <a:prstGeom prst="bentConnector3">
            <a:avLst>
              <a:gd name="adj1" fmla="val 50005"/>
            </a:avLst>
          </a:prstGeom>
          <a:noFill/>
          <a:ln w="9525" cap="flat" cmpd="sng">
            <a:solidFill>
              <a:srgbClr val="000000"/>
            </a:solidFill>
            <a:prstDash val="solid"/>
            <a:round/>
            <a:headEnd type="none" w="med" len="med"/>
            <a:tailEnd type="none" w="med" len="med"/>
          </a:ln>
        </p:spPr>
      </p:cxnSp>
      <p:cxnSp>
        <p:nvCxnSpPr>
          <p:cNvPr id="3059" name="Google Shape;3059;p59"/>
          <p:cNvCxnSpPr>
            <a:stCxn id="3051" idx="1"/>
            <a:endCxn id="3060" idx="2"/>
          </p:cNvCxnSpPr>
          <p:nvPr/>
        </p:nvCxnSpPr>
        <p:spPr>
          <a:xfrm>
            <a:off x="2529175" y="2869950"/>
            <a:ext cx="992700" cy="1112400"/>
          </a:xfrm>
          <a:prstGeom prst="bentConnector3">
            <a:avLst>
              <a:gd name="adj1" fmla="val 50000"/>
            </a:avLst>
          </a:prstGeom>
          <a:noFill/>
          <a:ln w="9525" cap="flat" cmpd="sng">
            <a:solidFill>
              <a:srgbClr val="000000"/>
            </a:solidFill>
            <a:prstDash val="solid"/>
            <a:round/>
            <a:headEnd type="none" w="med" len="med"/>
            <a:tailEnd type="none" w="med" len="med"/>
          </a:ln>
        </p:spPr>
      </p:cxnSp>
      <p:cxnSp>
        <p:nvCxnSpPr>
          <p:cNvPr id="3061" name="Google Shape;3061;p59"/>
          <p:cNvCxnSpPr>
            <a:stCxn id="3053" idx="2"/>
            <a:endCxn id="3062" idx="0"/>
          </p:cNvCxnSpPr>
          <p:nvPr/>
        </p:nvCxnSpPr>
        <p:spPr>
          <a:xfrm rot="-5400000" flipH="1">
            <a:off x="4132013" y="2873000"/>
            <a:ext cx="872100" cy="600"/>
          </a:xfrm>
          <a:prstGeom prst="bentConnector3">
            <a:avLst>
              <a:gd name="adj1" fmla="val 50007"/>
            </a:avLst>
          </a:prstGeom>
          <a:noFill/>
          <a:ln w="9525" cap="flat" cmpd="sng">
            <a:solidFill>
              <a:srgbClr val="000000"/>
            </a:solidFill>
            <a:prstDash val="solid"/>
            <a:round/>
            <a:headEnd type="none" w="med" len="med"/>
            <a:tailEnd type="none" w="med" len="med"/>
          </a:ln>
        </p:spPr>
      </p:cxnSp>
      <p:sp>
        <p:nvSpPr>
          <p:cNvPr id="3062" name="Google Shape;3062;p59"/>
          <p:cNvSpPr/>
          <p:nvPr/>
        </p:nvSpPr>
        <p:spPr>
          <a:xfrm>
            <a:off x="4461455" y="3309475"/>
            <a:ext cx="212400" cy="212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9"/>
          <p:cNvSpPr/>
          <p:nvPr/>
        </p:nvSpPr>
        <p:spPr>
          <a:xfrm>
            <a:off x="5400855" y="3876150"/>
            <a:ext cx="212400" cy="212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9"/>
          <p:cNvSpPr/>
          <p:nvPr/>
        </p:nvSpPr>
        <p:spPr>
          <a:xfrm>
            <a:off x="3521880" y="3876150"/>
            <a:ext cx="212400" cy="212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3" name="Google Shape;3063;p59"/>
          <p:cNvGrpSpPr/>
          <p:nvPr/>
        </p:nvGrpSpPr>
        <p:grpSpPr>
          <a:xfrm>
            <a:off x="4280793" y="3861749"/>
            <a:ext cx="573551" cy="572684"/>
            <a:chOff x="1869898" y="1985328"/>
            <a:chExt cx="429819" cy="429170"/>
          </a:xfrm>
        </p:grpSpPr>
        <p:sp>
          <p:nvSpPr>
            <p:cNvPr id="3064" name="Google Shape;3064;p59"/>
            <p:cNvSpPr/>
            <p:nvPr/>
          </p:nvSpPr>
          <p:spPr>
            <a:xfrm>
              <a:off x="2109713" y="2283581"/>
              <a:ext cx="17217" cy="17217"/>
            </a:xfrm>
            <a:custGeom>
              <a:avLst/>
              <a:gdLst/>
              <a:ahLst/>
              <a:cxnLst/>
              <a:rect l="l" t="t" r="r" b="b"/>
              <a:pathLst>
                <a:path w="477" h="477" extrusionOk="0">
                  <a:moveTo>
                    <a:pt x="239" y="1"/>
                  </a:moveTo>
                  <a:cubicBezTo>
                    <a:pt x="120" y="1"/>
                    <a:pt x="1" y="120"/>
                    <a:pt x="1" y="239"/>
                  </a:cubicBezTo>
                  <a:cubicBezTo>
                    <a:pt x="1" y="382"/>
                    <a:pt x="120" y="477"/>
                    <a:pt x="239" y="477"/>
                  </a:cubicBezTo>
                  <a:cubicBezTo>
                    <a:pt x="382" y="477"/>
                    <a:pt x="477" y="382"/>
                    <a:pt x="477" y="239"/>
                  </a:cubicBezTo>
                  <a:cubicBezTo>
                    <a:pt x="477" y="120"/>
                    <a:pt x="382"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9"/>
            <p:cNvSpPr/>
            <p:nvPr/>
          </p:nvSpPr>
          <p:spPr>
            <a:xfrm>
              <a:off x="1936926" y="2040337"/>
              <a:ext cx="90310" cy="17217"/>
            </a:xfrm>
            <a:custGeom>
              <a:avLst/>
              <a:gdLst/>
              <a:ahLst/>
              <a:cxnLst/>
              <a:rect l="l" t="t" r="r" b="b"/>
              <a:pathLst>
                <a:path w="2502" h="477" extrusionOk="0">
                  <a:moveTo>
                    <a:pt x="239" y="0"/>
                  </a:moveTo>
                  <a:cubicBezTo>
                    <a:pt x="144" y="0"/>
                    <a:pt x="25" y="95"/>
                    <a:pt x="1" y="215"/>
                  </a:cubicBezTo>
                  <a:cubicBezTo>
                    <a:pt x="1" y="334"/>
                    <a:pt x="96" y="476"/>
                    <a:pt x="239" y="476"/>
                  </a:cubicBezTo>
                  <a:lnTo>
                    <a:pt x="2239" y="476"/>
                  </a:lnTo>
                  <a:cubicBezTo>
                    <a:pt x="2359" y="476"/>
                    <a:pt x="2454" y="381"/>
                    <a:pt x="2478" y="262"/>
                  </a:cubicBezTo>
                  <a:cubicBezTo>
                    <a:pt x="2501" y="119"/>
                    <a:pt x="2382" y="0"/>
                    <a:pt x="2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9"/>
            <p:cNvSpPr/>
            <p:nvPr/>
          </p:nvSpPr>
          <p:spPr>
            <a:xfrm>
              <a:off x="1936926" y="2073833"/>
              <a:ext cx="123842" cy="17253"/>
            </a:xfrm>
            <a:custGeom>
              <a:avLst/>
              <a:gdLst/>
              <a:ahLst/>
              <a:cxnLst/>
              <a:rect l="l" t="t" r="r" b="b"/>
              <a:pathLst>
                <a:path w="3431" h="478" extrusionOk="0">
                  <a:moveTo>
                    <a:pt x="239" y="1"/>
                  </a:moveTo>
                  <a:cubicBezTo>
                    <a:pt x="144" y="1"/>
                    <a:pt x="25" y="96"/>
                    <a:pt x="1" y="215"/>
                  </a:cubicBezTo>
                  <a:cubicBezTo>
                    <a:pt x="1" y="358"/>
                    <a:pt x="96" y="477"/>
                    <a:pt x="239" y="477"/>
                  </a:cubicBezTo>
                  <a:lnTo>
                    <a:pt x="3168" y="477"/>
                  </a:lnTo>
                  <a:cubicBezTo>
                    <a:pt x="3287" y="477"/>
                    <a:pt x="3383" y="382"/>
                    <a:pt x="3406" y="287"/>
                  </a:cubicBezTo>
                  <a:cubicBezTo>
                    <a:pt x="3430" y="144"/>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9"/>
            <p:cNvSpPr/>
            <p:nvPr/>
          </p:nvSpPr>
          <p:spPr>
            <a:xfrm>
              <a:off x="2109713" y="2040337"/>
              <a:ext cx="85148" cy="17217"/>
            </a:xfrm>
            <a:custGeom>
              <a:avLst/>
              <a:gdLst/>
              <a:ahLst/>
              <a:cxnLst/>
              <a:rect l="l" t="t" r="r" b="b"/>
              <a:pathLst>
                <a:path w="2359" h="477" extrusionOk="0">
                  <a:moveTo>
                    <a:pt x="263" y="0"/>
                  </a:moveTo>
                  <a:cubicBezTo>
                    <a:pt x="144" y="0"/>
                    <a:pt x="24" y="95"/>
                    <a:pt x="24" y="215"/>
                  </a:cubicBezTo>
                  <a:cubicBezTo>
                    <a:pt x="1" y="334"/>
                    <a:pt x="96" y="476"/>
                    <a:pt x="239" y="476"/>
                  </a:cubicBezTo>
                  <a:lnTo>
                    <a:pt x="2096" y="476"/>
                  </a:lnTo>
                  <a:cubicBezTo>
                    <a:pt x="2215" y="476"/>
                    <a:pt x="2311" y="381"/>
                    <a:pt x="2334" y="262"/>
                  </a:cubicBezTo>
                  <a:cubicBezTo>
                    <a:pt x="2358" y="119"/>
                    <a:pt x="2239"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9"/>
            <p:cNvSpPr/>
            <p:nvPr/>
          </p:nvSpPr>
          <p:spPr>
            <a:xfrm>
              <a:off x="2109713" y="2073833"/>
              <a:ext cx="123806" cy="17253"/>
            </a:xfrm>
            <a:custGeom>
              <a:avLst/>
              <a:gdLst/>
              <a:ahLst/>
              <a:cxnLst/>
              <a:rect l="l" t="t" r="r" b="b"/>
              <a:pathLst>
                <a:path w="3430" h="478" extrusionOk="0">
                  <a:moveTo>
                    <a:pt x="263" y="1"/>
                  </a:moveTo>
                  <a:cubicBezTo>
                    <a:pt x="144" y="1"/>
                    <a:pt x="24" y="96"/>
                    <a:pt x="24" y="215"/>
                  </a:cubicBezTo>
                  <a:cubicBezTo>
                    <a:pt x="1" y="358"/>
                    <a:pt x="96" y="477"/>
                    <a:pt x="239" y="477"/>
                  </a:cubicBezTo>
                  <a:lnTo>
                    <a:pt x="3168" y="477"/>
                  </a:lnTo>
                  <a:cubicBezTo>
                    <a:pt x="3287" y="477"/>
                    <a:pt x="3382" y="382"/>
                    <a:pt x="3406" y="287"/>
                  </a:cubicBezTo>
                  <a:cubicBezTo>
                    <a:pt x="3430" y="144"/>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9"/>
            <p:cNvSpPr/>
            <p:nvPr/>
          </p:nvSpPr>
          <p:spPr>
            <a:xfrm>
              <a:off x="1936926" y="2107366"/>
              <a:ext cx="123842" cy="17253"/>
            </a:xfrm>
            <a:custGeom>
              <a:avLst/>
              <a:gdLst/>
              <a:ahLst/>
              <a:cxnLst/>
              <a:rect l="l" t="t" r="r" b="b"/>
              <a:pathLst>
                <a:path w="3431" h="478" extrusionOk="0">
                  <a:moveTo>
                    <a:pt x="239" y="1"/>
                  </a:moveTo>
                  <a:cubicBezTo>
                    <a:pt x="144" y="1"/>
                    <a:pt x="25" y="96"/>
                    <a:pt x="1" y="215"/>
                  </a:cubicBezTo>
                  <a:cubicBezTo>
                    <a:pt x="1" y="358"/>
                    <a:pt x="96" y="477"/>
                    <a:pt x="239" y="477"/>
                  </a:cubicBezTo>
                  <a:lnTo>
                    <a:pt x="3168" y="477"/>
                  </a:lnTo>
                  <a:cubicBezTo>
                    <a:pt x="3311" y="477"/>
                    <a:pt x="3430" y="358"/>
                    <a:pt x="3406" y="215"/>
                  </a:cubicBezTo>
                  <a:cubicBezTo>
                    <a:pt x="3383"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9"/>
            <p:cNvSpPr/>
            <p:nvPr/>
          </p:nvSpPr>
          <p:spPr>
            <a:xfrm>
              <a:off x="2109713" y="2107366"/>
              <a:ext cx="123806" cy="17253"/>
            </a:xfrm>
            <a:custGeom>
              <a:avLst/>
              <a:gdLst/>
              <a:ahLst/>
              <a:cxnLst/>
              <a:rect l="l" t="t" r="r" b="b"/>
              <a:pathLst>
                <a:path w="3430" h="478" extrusionOk="0">
                  <a:moveTo>
                    <a:pt x="239" y="1"/>
                  </a:moveTo>
                  <a:cubicBezTo>
                    <a:pt x="144" y="1"/>
                    <a:pt x="24" y="96"/>
                    <a:pt x="1" y="215"/>
                  </a:cubicBezTo>
                  <a:cubicBezTo>
                    <a:pt x="1" y="358"/>
                    <a:pt x="96" y="477"/>
                    <a:pt x="239" y="477"/>
                  </a:cubicBezTo>
                  <a:lnTo>
                    <a:pt x="3168" y="477"/>
                  </a:lnTo>
                  <a:cubicBezTo>
                    <a:pt x="3311" y="477"/>
                    <a:pt x="3430" y="358"/>
                    <a:pt x="3406" y="215"/>
                  </a:cubicBezTo>
                  <a:cubicBezTo>
                    <a:pt x="3382"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9"/>
            <p:cNvSpPr/>
            <p:nvPr/>
          </p:nvSpPr>
          <p:spPr>
            <a:xfrm>
              <a:off x="2091485" y="2200274"/>
              <a:ext cx="56958" cy="66812"/>
            </a:xfrm>
            <a:custGeom>
              <a:avLst/>
              <a:gdLst/>
              <a:ahLst/>
              <a:cxnLst/>
              <a:rect l="l" t="t" r="r" b="b"/>
              <a:pathLst>
                <a:path w="1578" h="1851" extrusionOk="0">
                  <a:moveTo>
                    <a:pt x="744" y="0"/>
                  </a:moveTo>
                  <a:cubicBezTo>
                    <a:pt x="330" y="0"/>
                    <a:pt x="1" y="367"/>
                    <a:pt x="53" y="785"/>
                  </a:cubicBezTo>
                  <a:cubicBezTo>
                    <a:pt x="53" y="808"/>
                    <a:pt x="77" y="832"/>
                    <a:pt x="77" y="832"/>
                  </a:cubicBezTo>
                  <a:cubicBezTo>
                    <a:pt x="143" y="899"/>
                    <a:pt x="214" y="926"/>
                    <a:pt x="279" y="926"/>
                  </a:cubicBezTo>
                  <a:cubicBezTo>
                    <a:pt x="424" y="926"/>
                    <a:pt x="538" y="790"/>
                    <a:pt x="506" y="642"/>
                  </a:cubicBezTo>
                  <a:cubicBezTo>
                    <a:pt x="506" y="618"/>
                    <a:pt x="506" y="594"/>
                    <a:pt x="529" y="570"/>
                  </a:cubicBezTo>
                  <a:cubicBezTo>
                    <a:pt x="597" y="494"/>
                    <a:pt x="673" y="463"/>
                    <a:pt x="744" y="463"/>
                  </a:cubicBezTo>
                  <a:cubicBezTo>
                    <a:pt x="873" y="463"/>
                    <a:pt x="982" y="566"/>
                    <a:pt x="982" y="689"/>
                  </a:cubicBezTo>
                  <a:cubicBezTo>
                    <a:pt x="982" y="761"/>
                    <a:pt x="934" y="832"/>
                    <a:pt x="863" y="880"/>
                  </a:cubicBezTo>
                  <a:cubicBezTo>
                    <a:pt x="649" y="1023"/>
                    <a:pt x="529" y="1261"/>
                    <a:pt x="529" y="1523"/>
                  </a:cubicBezTo>
                  <a:lnTo>
                    <a:pt x="529" y="1689"/>
                  </a:lnTo>
                  <a:cubicBezTo>
                    <a:pt x="529" y="1713"/>
                    <a:pt x="529" y="1737"/>
                    <a:pt x="553" y="1761"/>
                  </a:cubicBezTo>
                  <a:cubicBezTo>
                    <a:pt x="617" y="1824"/>
                    <a:pt x="686" y="1851"/>
                    <a:pt x="749" y="1851"/>
                  </a:cubicBezTo>
                  <a:cubicBezTo>
                    <a:pt x="876" y="1851"/>
                    <a:pt x="982" y="1745"/>
                    <a:pt x="982" y="1618"/>
                  </a:cubicBezTo>
                  <a:lnTo>
                    <a:pt x="982" y="1523"/>
                  </a:lnTo>
                  <a:cubicBezTo>
                    <a:pt x="982" y="1428"/>
                    <a:pt x="1030" y="1332"/>
                    <a:pt x="1125" y="1285"/>
                  </a:cubicBezTo>
                  <a:cubicBezTo>
                    <a:pt x="1458" y="1070"/>
                    <a:pt x="1577" y="594"/>
                    <a:pt x="1268" y="189"/>
                  </a:cubicBezTo>
                  <a:cubicBezTo>
                    <a:pt x="1268" y="189"/>
                    <a:pt x="1244" y="165"/>
                    <a:pt x="1220" y="142"/>
                  </a:cubicBezTo>
                  <a:lnTo>
                    <a:pt x="1220" y="165"/>
                  </a:lnTo>
                  <a:cubicBezTo>
                    <a:pt x="1060" y="50"/>
                    <a:pt x="896" y="0"/>
                    <a:pt x="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9"/>
            <p:cNvSpPr/>
            <p:nvPr/>
          </p:nvSpPr>
          <p:spPr>
            <a:xfrm>
              <a:off x="1956706" y="2292172"/>
              <a:ext cx="16387" cy="17253"/>
            </a:xfrm>
            <a:custGeom>
              <a:avLst/>
              <a:gdLst/>
              <a:ahLst/>
              <a:cxnLst/>
              <a:rect l="l" t="t" r="r" b="b"/>
              <a:pathLst>
                <a:path w="454" h="478" extrusionOk="0">
                  <a:moveTo>
                    <a:pt x="239" y="1"/>
                  </a:moveTo>
                  <a:cubicBezTo>
                    <a:pt x="96" y="1"/>
                    <a:pt x="1" y="96"/>
                    <a:pt x="1" y="239"/>
                  </a:cubicBezTo>
                  <a:cubicBezTo>
                    <a:pt x="1" y="358"/>
                    <a:pt x="96" y="477"/>
                    <a:pt x="239" y="477"/>
                  </a:cubicBezTo>
                  <a:cubicBezTo>
                    <a:pt x="358" y="477"/>
                    <a:pt x="453" y="358"/>
                    <a:pt x="453" y="239"/>
                  </a:cubicBezTo>
                  <a:cubicBezTo>
                    <a:pt x="453"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9"/>
            <p:cNvSpPr/>
            <p:nvPr/>
          </p:nvSpPr>
          <p:spPr>
            <a:xfrm>
              <a:off x="1869898" y="1985328"/>
              <a:ext cx="429819" cy="429170"/>
            </a:xfrm>
            <a:custGeom>
              <a:avLst/>
              <a:gdLst/>
              <a:ahLst/>
              <a:cxnLst/>
              <a:rect l="l" t="t" r="r" b="b"/>
              <a:pathLst>
                <a:path w="11908" h="11890" extrusionOk="0">
                  <a:moveTo>
                    <a:pt x="5716" y="453"/>
                  </a:moveTo>
                  <a:lnTo>
                    <a:pt x="5716" y="5073"/>
                  </a:lnTo>
                  <a:cubicBezTo>
                    <a:pt x="4859" y="5501"/>
                    <a:pt x="4335" y="6382"/>
                    <a:pt x="4335" y="7335"/>
                  </a:cubicBezTo>
                  <a:cubicBezTo>
                    <a:pt x="4335" y="7406"/>
                    <a:pt x="4335" y="7502"/>
                    <a:pt x="4335" y="7573"/>
                  </a:cubicBezTo>
                  <a:lnTo>
                    <a:pt x="1405" y="7573"/>
                  </a:lnTo>
                  <a:lnTo>
                    <a:pt x="1405" y="453"/>
                  </a:lnTo>
                  <a:close/>
                  <a:moveTo>
                    <a:pt x="10503" y="453"/>
                  </a:moveTo>
                  <a:lnTo>
                    <a:pt x="10503" y="7573"/>
                  </a:lnTo>
                  <a:lnTo>
                    <a:pt x="9431" y="7573"/>
                  </a:lnTo>
                  <a:cubicBezTo>
                    <a:pt x="9431" y="7502"/>
                    <a:pt x="9431" y="7406"/>
                    <a:pt x="9431" y="7335"/>
                  </a:cubicBezTo>
                  <a:cubicBezTo>
                    <a:pt x="9431" y="5930"/>
                    <a:pt x="8288" y="4787"/>
                    <a:pt x="6883" y="4787"/>
                  </a:cubicBezTo>
                  <a:cubicBezTo>
                    <a:pt x="6645" y="4787"/>
                    <a:pt x="6406" y="4811"/>
                    <a:pt x="6192" y="4882"/>
                  </a:cubicBezTo>
                  <a:lnTo>
                    <a:pt x="6192" y="453"/>
                  </a:lnTo>
                  <a:close/>
                  <a:moveTo>
                    <a:pt x="11431" y="1524"/>
                  </a:moveTo>
                  <a:lnTo>
                    <a:pt x="11431" y="8502"/>
                  </a:lnTo>
                  <a:lnTo>
                    <a:pt x="9169" y="8502"/>
                  </a:lnTo>
                  <a:cubicBezTo>
                    <a:pt x="9240" y="8359"/>
                    <a:pt x="9288" y="8192"/>
                    <a:pt x="9336" y="8026"/>
                  </a:cubicBezTo>
                  <a:lnTo>
                    <a:pt x="10741" y="8026"/>
                  </a:lnTo>
                  <a:cubicBezTo>
                    <a:pt x="10860" y="8026"/>
                    <a:pt x="10979" y="7930"/>
                    <a:pt x="10979" y="7811"/>
                  </a:cubicBezTo>
                  <a:lnTo>
                    <a:pt x="10979" y="1524"/>
                  </a:lnTo>
                  <a:close/>
                  <a:moveTo>
                    <a:pt x="6883" y="5239"/>
                  </a:moveTo>
                  <a:cubicBezTo>
                    <a:pt x="8026" y="5239"/>
                    <a:pt x="8978" y="6192"/>
                    <a:pt x="8978" y="7335"/>
                  </a:cubicBezTo>
                  <a:cubicBezTo>
                    <a:pt x="8978" y="8502"/>
                    <a:pt x="8026" y="9431"/>
                    <a:pt x="6883" y="9431"/>
                  </a:cubicBezTo>
                  <a:cubicBezTo>
                    <a:pt x="5692" y="9431"/>
                    <a:pt x="4787" y="8454"/>
                    <a:pt x="4787" y="7335"/>
                  </a:cubicBezTo>
                  <a:cubicBezTo>
                    <a:pt x="4787" y="6216"/>
                    <a:pt x="5740" y="5239"/>
                    <a:pt x="6883" y="5239"/>
                  </a:cubicBezTo>
                  <a:close/>
                  <a:moveTo>
                    <a:pt x="8836" y="8978"/>
                  </a:moveTo>
                  <a:lnTo>
                    <a:pt x="10884" y="11026"/>
                  </a:lnTo>
                  <a:cubicBezTo>
                    <a:pt x="10979" y="11121"/>
                    <a:pt x="10979" y="11264"/>
                    <a:pt x="10884" y="11360"/>
                  </a:cubicBezTo>
                  <a:cubicBezTo>
                    <a:pt x="10836" y="11407"/>
                    <a:pt x="10776" y="11431"/>
                    <a:pt x="10717" y="11431"/>
                  </a:cubicBezTo>
                  <a:cubicBezTo>
                    <a:pt x="10657" y="11431"/>
                    <a:pt x="10598" y="11407"/>
                    <a:pt x="10550" y="11360"/>
                  </a:cubicBezTo>
                  <a:lnTo>
                    <a:pt x="8502" y="9311"/>
                  </a:lnTo>
                  <a:cubicBezTo>
                    <a:pt x="8621" y="9216"/>
                    <a:pt x="8740" y="9097"/>
                    <a:pt x="8836" y="8978"/>
                  </a:cubicBezTo>
                  <a:close/>
                  <a:moveTo>
                    <a:pt x="1167" y="0"/>
                  </a:moveTo>
                  <a:cubicBezTo>
                    <a:pt x="1048" y="0"/>
                    <a:pt x="929" y="95"/>
                    <a:pt x="929" y="238"/>
                  </a:cubicBezTo>
                  <a:lnTo>
                    <a:pt x="929" y="1072"/>
                  </a:lnTo>
                  <a:lnTo>
                    <a:pt x="239" y="1072"/>
                  </a:lnTo>
                  <a:cubicBezTo>
                    <a:pt x="119" y="1072"/>
                    <a:pt x="0" y="1167"/>
                    <a:pt x="0" y="1286"/>
                  </a:cubicBezTo>
                  <a:lnTo>
                    <a:pt x="0" y="8740"/>
                  </a:lnTo>
                  <a:cubicBezTo>
                    <a:pt x="0" y="8859"/>
                    <a:pt x="119" y="8978"/>
                    <a:pt x="239" y="8978"/>
                  </a:cubicBezTo>
                  <a:lnTo>
                    <a:pt x="1572" y="8978"/>
                  </a:lnTo>
                  <a:cubicBezTo>
                    <a:pt x="1691" y="8978"/>
                    <a:pt x="1810" y="8883"/>
                    <a:pt x="1810" y="8764"/>
                  </a:cubicBezTo>
                  <a:cubicBezTo>
                    <a:pt x="1834" y="8621"/>
                    <a:pt x="1739" y="8502"/>
                    <a:pt x="1596" y="8502"/>
                  </a:cubicBezTo>
                  <a:lnTo>
                    <a:pt x="477" y="8502"/>
                  </a:lnTo>
                  <a:lnTo>
                    <a:pt x="477" y="1524"/>
                  </a:lnTo>
                  <a:lnTo>
                    <a:pt x="929" y="1524"/>
                  </a:lnTo>
                  <a:lnTo>
                    <a:pt x="929" y="7811"/>
                  </a:lnTo>
                  <a:cubicBezTo>
                    <a:pt x="929" y="7930"/>
                    <a:pt x="1048" y="8026"/>
                    <a:pt x="1167" y="8026"/>
                  </a:cubicBezTo>
                  <a:lnTo>
                    <a:pt x="4430" y="8026"/>
                  </a:lnTo>
                  <a:cubicBezTo>
                    <a:pt x="4478" y="8192"/>
                    <a:pt x="4525" y="8359"/>
                    <a:pt x="4620" y="8502"/>
                  </a:cubicBezTo>
                  <a:lnTo>
                    <a:pt x="3692" y="8502"/>
                  </a:lnTo>
                  <a:cubicBezTo>
                    <a:pt x="3573" y="8502"/>
                    <a:pt x="3477" y="8573"/>
                    <a:pt x="3453" y="8692"/>
                  </a:cubicBezTo>
                  <a:cubicBezTo>
                    <a:pt x="3430" y="8835"/>
                    <a:pt x="3549" y="8978"/>
                    <a:pt x="3692" y="8978"/>
                  </a:cubicBezTo>
                  <a:lnTo>
                    <a:pt x="4930" y="8978"/>
                  </a:lnTo>
                  <a:cubicBezTo>
                    <a:pt x="5406" y="9550"/>
                    <a:pt x="6121" y="9907"/>
                    <a:pt x="6883" y="9907"/>
                  </a:cubicBezTo>
                  <a:cubicBezTo>
                    <a:pt x="7335" y="9907"/>
                    <a:pt x="7740" y="9788"/>
                    <a:pt x="8121" y="9573"/>
                  </a:cubicBezTo>
                  <a:lnTo>
                    <a:pt x="10241" y="11693"/>
                  </a:lnTo>
                  <a:cubicBezTo>
                    <a:pt x="10372" y="11824"/>
                    <a:pt x="10550" y="11889"/>
                    <a:pt x="10729" y="11889"/>
                  </a:cubicBezTo>
                  <a:cubicBezTo>
                    <a:pt x="10907" y="11889"/>
                    <a:pt x="11086" y="11824"/>
                    <a:pt x="11217" y="11693"/>
                  </a:cubicBezTo>
                  <a:cubicBezTo>
                    <a:pt x="11479" y="11431"/>
                    <a:pt x="11479" y="10979"/>
                    <a:pt x="11217" y="10717"/>
                  </a:cubicBezTo>
                  <a:lnTo>
                    <a:pt x="9479" y="8978"/>
                  </a:lnTo>
                  <a:lnTo>
                    <a:pt x="11669" y="8978"/>
                  </a:lnTo>
                  <a:cubicBezTo>
                    <a:pt x="11812" y="8978"/>
                    <a:pt x="11908" y="8859"/>
                    <a:pt x="11908" y="8740"/>
                  </a:cubicBezTo>
                  <a:lnTo>
                    <a:pt x="11908" y="1286"/>
                  </a:lnTo>
                  <a:cubicBezTo>
                    <a:pt x="11908" y="1167"/>
                    <a:pt x="11812" y="1072"/>
                    <a:pt x="11669" y="1072"/>
                  </a:cubicBezTo>
                  <a:lnTo>
                    <a:pt x="10979" y="1072"/>
                  </a:lnTo>
                  <a:lnTo>
                    <a:pt x="10979" y="238"/>
                  </a:lnTo>
                  <a:cubicBezTo>
                    <a:pt x="10979" y="95"/>
                    <a:pt x="10884" y="0"/>
                    <a:pt x="10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77"/>
        <p:cNvGrpSpPr/>
        <p:nvPr/>
      </p:nvGrpSpPr>
      <p:grpSpPr>
        <a:xfrm>
          <a:off x="0" y="0"/>
          <a:ext cx="0" cy="0"/>
          <a:chOff x="0" y="0"/>
          <a:chExt cx="0" cy="0"/>
        </a:xfrm>
      </p:grpSpPr>
      <p:sp>
        <p:nvSpPr>
          <p:cNvPr id="3078" name="Google Shape;3078;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of literary movements</a:t>
            </a:r>
            <a:endParaRPr/>
          </a:p>
        </p:txBody>
      </p:sp>
      <p:graphicFrame>
        <p:nvGraphicFramePr>
          <p:cNvPr id="3079" name="Google Shape;3079;p60"/>
          <p:cNvGraphicFramePr/>
          <p:nvPr/>
        </p:nvGraphicFramePr>
        <p:xfrm>
          <a:off x="952500" y="1361675"/>
          <a:ext cx="7239000" cy="3242400"/>
        </p:xfrm>
        <a:graphic>
          <a:graphicData uri="http://schemas.openxmlformats.org/drawingml/2006/table">
            <a:tbl>
              <a:tblPr>
                <a:noFill/>
                <a:tableStyleId>{3123188A-465D-479C-AE8A-2D4FA7145F22}</a:tableStyleId>
              </a:tblPr>
              <a:tblGrid>
                <a:gridCol w="1725025">
                  <a:extLst>
                    <a:ext uri="{9D8B030D-6E8A-4147-A177-3AD203B41FA5}">
                      <a16:colId xmlns:a16="http://schemas.microsoft.com/office/drawing/2014/main" val="20000"/>
                    </a:ext>
                  </a:extLst>
                </a:gridCol>
                <a:gridCol w="2740600">
                  <a:extLst>
                    <a:ext uri="{9D8B030D-6E8A-4147-A177-3AD203B41FA5}">
                      <a16:colId xmlns:a16="http://schemas.microsoft.com/office/drawing/2014/main" val="20001"/>
                    </a:ext>
                  </a:extLst>
                </a:gridCol>
                <a:gridCol w="2773375">
                  <a:extLst>
                    <a:ext uri="{9D8B030D-6E8A-4147-A177-3AD203B41FA5}">
                      <a16:colId xmlns:a16="http://schemas.microsoft.com/office/drawing/2014/main" val="20002"/>
                    </a:ext>
                  </a:extLst>
                </a:gridCol>
              </a:tblGrid>
              <a:tr h="424450">
                <a:tc>
                  <a:txBody>
                    <a:bodyPr/>
                    <a:lstStyle/>
                    <a:p>
                      <a:pPr marL="0" lvl="0" indent="0" algn="l" rtl="0">
                        <a:spcBef>
                          <a:spcPts val="0"/>
                        </a:spcBef>
                        <a:spcAft>
                          <a:spcPts val="0"/>
                        </a:spcAft>
                        <a:buNone/>
                      </a:pPr>
                      <a:r>
                        <a:rPr lang="en" sz="2200" b="1">
                          <a:solidFill>
                            <a:schemeClr val="dk1"/>
                          </a:solidFill>
                          <a:latin typeface="Manrope"/>
                          <a:ea typeface="Manrope"/>
                          <a:cs typeface="Manrope"/>
                          <a:sym typeface="Manrope"/>
                        </a:rPr>
                        <a:t>Aspects</a:t>
                      </a:r>
                      <a:endParaRPr sz="2200" b="1">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a:solidFill>
                            <a:schemeClr val="dk1"/>
                          </a:solidFill>
                          <a:latin typeface="Manrope"/>
                          <a:ea typeface="Manrope"/>
                          <a:cs typeface="Manrope"/>
                          <a:sym typeface="Manrope"/>
                        </a:rPr>
                        <a:t>Realism</a:t>
                      </a:r>
                      <a:endParaRPr sz="2200" b="1">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2200" b="1">
                          <a:solidFill>
                            <a:schemeClr val="dk1"/>
                          </a:solidFill>
                          <a:latin typeface="Manrope"/>
                          <a:ea typeface="Manrope"/>
                          <a:cs typeface="Manrope"/>
                          <a:sym typeface="Manrope"/>
                        </a:rPr>
                        <a:t>Modernism</a:t>
                      </a:r>
                      <a:endParaRPr sz="2200" b="1">
                        <a:solidFill>
                          <a:schemeClr val="dk1"/>
                        </a:solidFill>
                        <a:latin typeface="Manrope"/>
                        <a:ea typeface="Manrope"/>
                        <a:cs typeface="Manrope"/>
                        <a:sym typeface="Manrop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Characteristics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Fidelity to reality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Quest for originality and creativity</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Prominent themes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Society and everyday life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Individualism and questioning</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4575">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Authors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Émile Zola, Benito Pérez Galdós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Rubén Darío, José Martí</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935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Influential works</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"Germinal", "Fortunata y Jacinta"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"Azul...", "Cantos de vida y esperanza"</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Writing style</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Objectivity and detail</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Archivo"/>
                          <a:ea typeface="Archivo"/>
                          <a:cs typeface="Archivo"/>
                          <a:sym typeface="Archivo"/>
                        </a:rPr>
                        <a:t>Linguistic innovation and symbolism</a:t>
                      </a:r>
                      <a:endParaRPr>
                        <a:solidFill>
                          <a:schemeClr val="dk1"/>
                        </a:solidFill>
                        <a:latin typeface="Archivo"/>
                        <a:ea typeface="Archivo"/>
                        <a:cs typeface="Archivo"/>
                        <a:sym typeface="Archi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083"/>
        <p:cNvGrpSpPr/>
        <p:nvPr/>
      </p:nvGrpSpPr>
      <p:grpSpPr>
        <a:xfrm>
          <a:off x="0" y="0"/>
          <a:ext cx="0" cy="0"/>
          <a:chOff x="0" y="0"/>
          <a:chExt cx="0" cy="0"/>
        </a:xfrm>
      </p:grpSpPr>
      <p:sp>
        <p:nvSpPr>
          <p:cNvPr id="3084" name="Google Shape;3084;p61"/>
          <p:cNvSpPr txBox="1"/>
          <p:nvPr/>
        </p:nvSpPr>
        <p:spPr>
          <a:xfrm>
            <a:off x="623375" y="4165025"/>
            <a:ext cx="3552000" cy="41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Follow the link in the graph to modify its data and then paste the new one here. </a:t>
            </a:r>
            <a:r>
              <a:rPr lang="en" sz="1000"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Archivo"/>
              <a:ea typeface="Archivo"/>
              <a:cs typeface="Archivo"/>
              <a:sym typeface="Archivo"/>
            </a:endParaRPr>
          </a:p>
        </p:txBody>
      </p:sp>
      <p:sp>
        <p:nvSpPr>
          <p:cNvPr id="3085" name="Google Shape;3085;p61"/>
          <p:cNvSpPr txBox="1">
            <a:spLocks noGrp="1"/>
          </p:cNvSpPr>
          <p:nvPr>
            <p:ph type="title" idx="4294967295"/>
          </p:nvPr>
        </p:nvSpPr>
        <p:spPr>
          <a:xfrm>
            <a:off x="5580075" y="3739400"/>
            <a:ext cx="286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Modernism</a:t>
            </a:r>
            <a:endParaRPr sz="2400"/>
          </a:p>
        </p:txBody>
      </p:sp>
      <p:sp>
        <p:nvSpPr>
          <p:cNvPr id="3086" name="Google Shape;3086;p61"/>
          <p:cNvSpPr txBox="1">
            <a:spLocks noGrp="1"/>
          </p:cNvSpPr>
          <p:nvPr>
            <p:ph type="subTitle" idx="4294967295"/>
          </p:nvPr>
        </p:nvSpPr>
        <p:spPr>
          <a:xfrm>
            <a:off x="5580075" y="4190900"/>
            <a:ext cx="2865300" cy="413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Jupiter is an enormous planet</a:t>
            </a:r>
            <a:endParaRPr/>
          </a:p>
        </p:txBody>
      </p:sp>
      <p:sp>
        <p:nvSpPr>
          <p:cNvPr id="3087" name="Google Shape;3087;p61"/>
          <p:cNvSpPr txBox="1">
            <a:spLocks noGrp="1"/>
          </p:cNvSpPr>
          <p:nvPr>
            <p:ph type="title" idx="4294967295"/>
          </p:nvPr>
        </p:nvSpPr>
        <p:spPr>
          <a:xfrm>
            <a:off x="5580075" y="1411238"/>
            <a:ext cx="286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Classic</a:t>
            </a:r>
            <a:endParaRPr sz="2400"/>
          </a:p>
        </p:txBody>
      </p:sp>
      <p:sp>
        <p:nvSpPr>
          <p:cNvPr id="3088" name="Google Shape;3088;p61"/>
          <p:cNvSpPr txBox="1">
            <a:spLocks noGrp="1"/>
          </p:cNvSpPr>
          <p:nvPr>
            <p:ph type="subTitle" idx="4294967295"/>
          </p:nvPr>
        </p:nvSpPr>
        <p:spPr>
          <a:xfrm>
            <a:off x="5580075" y="1862738"/>
            <a:ext cx="2865300" cy="413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Venus has very high temperatures</a:t>
            </a:r>
            <a:endParaRPr/>
          </a:p>
        </p:txBody>
      </p:sp>
      <p:sp>
        <p:nvSpPr>
          <p:cNvPr id="3089" name="Google Shape;3089;p61"/>
          <p:cNvSpPr txBox="1">
            <a:spLocks noGrp="1"/>
          </p:cNvSpPr>
          <p:nvPr>
            <p:ph type="title" idx="4294967295"/>
          </p:nvPr>
        </p:nvSpPr>
        <p:spPr>
          <a:xfrm>
            <a:off x="5580074" y="2575325"/>
            <a:ext cx="286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Contemporary</a:t>
            </a:r>
            <a:endParaRPr sz="2400"/>
          </a:p>
        </p:txBody>
      </p:sp>
      <p:sp>
        <p:nvSpPr>
          <p:cNvPr id="3090" name="Google Shape;3090;p61"/>
          <p:cNvSpPr txBox="1">
            <a:spLocks noGrp="1"/>
          </p:cNvSpPr>
          <p:nvPr>
            <p:ph type="subTitle" idx="4294967295"/>
          </p:nvPr>
        </p:nvSpPr>
        <p:spPr>
          <a:xfrm>
            <a:off x="5580075" y="3026825"/>
            <a:ext cx="2865300" cy="413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Saturn is a gas giant and has rings</a:t>
            </a:r>
            <a:endParaRPr/>
          </a:p>
        </p:txBody>
      </p:sp>
      <p:sp>
        <p:nvSpPr>
          <p:cNvPr id="3091" name="Google Shape;3091;p61"/>
          <p:cNvSpPr/>
          <p:nvPr/>
        </p:nvSpPr>
        <p:spPr>
          <a:xfrm>
            <a:off x="4336650" y="3877100"/>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4336650" y="2721000"/>
            <a:ext cx="252300" cy="25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4336650" y="1564888"/>
            <a:ext cx="252300" cy="252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txBox="1">
            <a:spLocks noGrp="1"/>
          </p:cNvSpPr>
          <p:nvPr>
            <p:ph type="title" idx="4294967295"/>
          </p:nvPr>
        </p:nvSpPr>
        <p:spPr>
          <a:xfrm>
            <a:off x="4698150" y="1411250"/>
            <a:ext cx="8820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34%</a:t>
            </a:r>
            <a:endParaRPr sz="2400"/>
          </a:p>
        </p:txBody>
      </p:sp>
      <p:sp>
        <p:nvSpPr>
          <p:cNvPr id="3095" name="Google Shape;3095;p61"/>
          <p:cNvSpPr txBox="1">
            <a:spLocks noGrp="1"/>
          </p:cNvSpPr>
          <p:nvPr>
            <p:ph type="title" idx="4294967295"/>
          </p:nvPr>
        </p:nvSpPr>
        <p:spPr>
          <a:xfrm>
            <a:off x="4698150" y="2575325"/>
            <a:ext cx="8820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46%</a:t>
            </a:r>
            <a:endParaRPr sz="2400"/>
          </a:p>
        </p:txBody>
      </p:sp>
      <p:sp>
        <p:nvSpPr>
          <p:cNvPr id="3096" name="Google Shape;3096;p61"/>
          <p:cNvSpPr txBox="1">
            <a:spLocks noGrp="1"/>
          </p:cNvSpPr>
          <p:nvPr>
            <p:ph type="title" idx="4294967295"/>
          </p:nvPr>
        </p:nvSpPr>
        <p:spPr>
          <a:xfrm>
            <a:off x="4698150" y="3739400"/>
            <a:ext cx="8820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20%</a:t>
            </a:r>
            <a:endParaRPr sz="2400"/>
          </a:p>
        </p:txBody>
      </p:sp>
      <p:sp>
        <p:nvSpPr>
          <p:cNvPr id="3097" name="Google Shape;3097;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Trends in literary themes</a:t>
            </a:r>
            <a:endParaRPr/>
          </a:p>
        </p:txBody>
      </p:sp>
      <p:pic>
        <p:nvPicPr>
          <p:cNvPr id="3098" name="Google Shape;3098;p61" title="Chart">
            <a:hlinkClick r:id="rId4"/>
          </p:cNvPr>
          <p:cNvPicPr preferRelativeResize="0"/>
          <p:nvPr/>
        </p:nvPicPr>
        <p:blipFill>
          <a:blip r:embed="rId5">
            <a:alphaModFix/>
          </a:blip>
          <a:stretch>
            <a:fillRect/>
          </a:stretch>
        </p:blipFill>
        <p:spPr>
          <a:xfrm>
            <a:off x="932150" y="1170125"/>
            <a:ext cx="2934441" cy="28425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102"/>
        <p:cNvGrpSpPr/>
        <p:nvPr/>
      </p:nvGrpSpPr>
      <p:grpSpPr>
        <a:xfrm>
          <a:off x="0" y="0"/>
          <a:ext cx="0" cy="0"/>
          <a:chOff x="0" y="0"/>
          <a:chExt cx="0" cy="0"/>
        </a:xfrm>
      </p:grpSpPr>
      <p:sp>
        <p:nvSpPr>
          <p:cNvPr id="3103" name="Google Shape;3103;p62"/>
          <p:cNvSpPr txBox="1">
            <a:spLocks noGrp="1"/>
          </p:cNvSpPr>
          <p:nvPr>
            <p:ph type="subTitle" idx="3"/>
          </p:nvPr>
        </p:nvSpPr>
        <p:spPr>
          <a:xfrm>
            <a:off x="5010675" y="3373450"/>
            <a:ext cx="2357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Kaliyah Harris</a:t>
            </a:r>
            <a:endParaRPr/>
          </a:p>
        </p:txBody>
      </p:sp>
      <p:sp>
        <p:nvSpPr>
          <p:cNvPr id="3104" name="Google Shape;3104;p62"/>
          <p:cNvSpPr txBox="1">
            <a:spLocks noGrp="1"/>
          </p:cNvSpPr>
          <p:nvPr>
            <p:ph type="subTitle" idx="4"/>
          </p:nvPr>
        </p:nvSpPr>
        <p:spPr>
          <a:xfrm>
            <a:off x="1775925" y="3373450"/>
            <a:ext cx="2357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sp>
        <p:nvSpPr>
          <p:cNvPr id="3105" name="Google Shape;3105;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3106" name="Google Shape;3106;p62"/>
          <p:cNvSpPr txBox="1">
            <a:spLocks noGrp="1"/>
          </p:cNvSpPr>
          <p:nvPr>
            <p:ph type="subTitle" idx="1"/>
          </p:nvPr>
        </p:nvSpPr>
        <p:spPr>
          <a:xfrm>
            <a:off x="5010684" y="3946150"/>
            <a:ext cx="2357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3107" name="Google Shape;3107;p62"/>
          <p:cNvSpPr txBox="1">
            <a:spLocks noGrp="1"/>
          </p:cNvSpPr>
          <p:nvPr>
            <p:ph type="subTitle" idx="2"/>
          </p:nvPr>
        </p:nvSpPr>
        <p:spPr>
          <a:xfrm>
            <a:off x="1776137" y="3946150"/>
            <a:ext cx="2357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pic>
        <p:nvPicPr>
          <p:cNvPr id="3108" name="Google Shape;3108;p62"/>
          <p:cNvPicPr preferRelativeResize="0"/>
          <p:nvPr/>
        </p:nvPicPr>
        <p:blipFill rotWithShape="1">
          <a:blip r:embed="rId3">
            <a:alphaModFix/>
          </a:blip>
          <a:srcRect t="5322" b="28474"/>
          <a:stretch/>
        </p:blipFill>
        <p:spPr>
          <a:xfrm>
            <a:off x="2055448" y="1323675"/>
            <a:ext cx="1798551" cy="1785124"/>
          </a:xfrm>
          <a:prstGeom prst="rect">
            <a:avLst/>
          </a:prstGeom>
          <a:noFill/>
          <a:ln>
            <a:noFill/>
          </a:ln>
        </p:spPr>
      </p:pic>
      <p:pic>
        <p:nvPicPr>
          <p:cNvPr id="3109" name="Google Shape;3109;p62"/>
          <p:cNvPicPr preferRelativeResize="0"/>
          <p:nvPr/>
        </p:nvPicPr>
        <p:blipFill rotWithShape="1">
          <a:blip r:embed="rId4">
            <a:alphaModFix/>
          </a:blip>
          <a:srcRect l="13801" t="12333" r="27367" b="48748"/>
          <a:stretch/>
        </p:blipFill>
        <p:spPr>
          <a:xfrm>
            <a:off x="5290098" y="1323675"/>
            <a:ext cx="1798551" cy="178512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113"/>
        <p:cNvGrpSpPr/>
        <p:nvPr/>
      </p:nvGrpSpPr>
      <p:grpSpPr>
        <a:xfrm>
          <a:off x="0" y="0"/>
          <a:ext cx="0" cy="0"/>
          <a:chOff x="0" y="0"/>
          <a:chExt cx="0" cy="0"/>
        </a:xfrm>
      </p:grpSpPr>
      <p:sp>
        <p:nvSpPr>
          <p:cNvPr id="3114" name="Google Shape;3114;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1: identify themes</a:t>
            </a:r>
            <a:endParaRPr/>
          </a:p>
        </p:txBody>
      </p:sp>
      <p:sp>
        <p:nvSpPr>
          <p:cNvPr id="3115" name="Google Shape;3115;p63"/>
          <p:cNvSpPr txBox="1"/>
          <p:nvPr/>
        </p:nvSpPr>
        <p:spPr>
          <a:xfrm>
            <a:off x="720000" y="1194550"/>
            <a:ext cx="7704000" cy="379200"/>
          </a:xfrm>
          <a:prstGeom prst="rect">
            <a:avLst/>
          </a:prstGeom>
          <a:noFill/>
          <a:ln>
            <a:noFill/>
          </a:ln>
        </p:spPr>
        <p:txBody>
          <a:bodyPr spcFirstLastPara="1" wrap="square" lIns="91425" tIns="91425" rIns="91425" bIns="91425" anchor="t" anchorCtr="0">
            <a:noAutofit/>
          </a:bodyPr>
          <a:lstStyle/>
          <a:p>
            <a:pPr marL="182880" lvl="0" indent="-180340" algn="ctr" rtl="0">
              <a:lnSpc>
                <a:spcPct val="115000"/>
              </a:lnSpc>
              <a:spcBef>
                <a:spcPts val="0"/>
              </a:spcBef>
              <a:spcAft>
                <a:spcPts val="0"/>
              </a:spcAft>
              <a:buClr>
                <a:schemeClr val="dk1"/>
              </a:buClr>
              <a:buSzPts val="1400"/>
              <a:buFont typeface="DM Sans"/>
              <a:buChar char="●"/>
            </a:pPr>
            <a:r>
              <a:rPr lang="en">
                <a:solidFill>
                  <a:schemeClr val="dk1"/>
                </a:solidFill>
                <a:latin typeface="Archivo"/>
                <a:ea typeface="Archivo"/>
                <a:cs typeface="Archivo"/>
                <a:sym typeface="Archivo"/>
              </a:rPr>
              <a:t>Read the following fragment of a literary work and select the main topic that is addressed in it</a:t>
            </a:r>
            <a:endParaRPr>
              <a:solidFill>
                <a:schemeClr val="dk1"/>
              </a:solidFill>
              <a:latin typeface="Archivo"/>
              <a:ea typeface="Archivo"/>
              <a:cs typeface="Archivo"/>
              <a:sym typeface="Archivo"/>
            </a:endParaRPr>
          </a:p>
        </p:txBody>
      </p:sp>
      <p:sp>
        <p:nvSpPr>
          <p:cNvPr id="3116" name="Google Shape;3116;p63"/>
          <p:cNvSpPr txBox="1"/>
          <p:nvPr/>
        </p:nvSpPr>
        <p:spPr>
          <a:xfrm>
            <a:off x="924150" y="1718913"/>
            <a:ext cx="23574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rgbClr val="333333"/>
                </a:solidFill>
                <a:latin typeface="Manrope"/>
                <a:ea typeface="Manrope"/>
                <a:cs typeface="Manrope"/>
                <a:sym typeface="Manrope"/>
              </a:rPr>
              <a:t>Fragment:</a:t>
            </a:r>
            <a:endParaRPr sz="2400" b="1">
              <a:solidFill>
                <a:srgbClr val="333333"/>
              </a:solidFill>
              <a:latin typeface="Manrope"/>
              <a:ea typeface="Manrope"/>
              <a:cs typeface="Manrope"/>
              <a:sym typeface="Manrope"/>
            </a:endParaRPr>
          </a:p>
        </p:txBody>
      </p:sp>
      <p:sp>
        <p:nvSpPr>
          <p:cNvPr id="3117" name="Google Shape;3117;p63"/>
          <p:cNvSpPr txBox="1"/>
          <p:nvPr/>
        </p:nvSpPr>
        <p:spPr>
          <a:xfrm>
            <a:off x="924350" y="2436775"/>
            <a:ext cx="4024800" cy="164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333333"/>
                </a:solidFill>
                <a:latin typeface="Archivo"/>
                <a:ea typeface="Archivo"/>
                <a:cs typeface="Archivo"/>
                <a:sym typeface="Archivo"/>
              </a:rPr>
              <a:t>"Aquellos suspiros eran el eco de los míos, sus lágrimas eran las mías, y aquellos lamentos mis quejas. Pues aunque en la ocasión y objeto difieren los males, en el ser dolor todos son iguales. ¡Oh bien haya el cielo y la vida errante, avara del bien, más menos del amante!"</a:t>
            </a:r>
            <a:endParaRPr>
              <a:solidFill>
                <a:srgbClr val="333333"/>
              </a:solidFill>
              <a:latin typeface="Archivo"/>
              <a:ea typeface="Archivo"/>
              <a:cs typeface="Archivo"/>
              <a:sym typeface="Archivo"/>
            </a:endParaRPr>
          </a:p>
        </p:txBody>
      </p:sp>
      <p:sp>
        <p:nvSpPr>
          <p:cNvPr id="3118" name="Google Shape;3118;p63"/>
          <p:cNvSpPr txBox="1"/>
          <p:nvPr/>
        </p:nvSpPr>
        <p:spPr>
          <a:xfrm>
            <a:off x="5989375" y="2436775"/>
            <a:ext cx="2441400" cy="33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333333"/>
                </a:solidFill>
                <a:latin typeface="Archivo"/>
                <a:ea typeface="Archivo"/>
                <a:cs typeface="Archivo"/>
                <a:sym typeface="Archivo"/>
              </a:rPr>
              <a:t>A) The passing of time</a:t>
            </a:r>
            <a:endParaRPr>
              <a:solidFill>
                <a:srgbClr val="333333"/>
              </a:solidFill>
              <a:latin typeface="Archivo"/>
              <a:ea typeface="Archivo"/>
              <a:cs typeface="Archivo"/>
              <a:sym typeface="Archivo"/>
            </a:endParaRPr>
          </a:p>
        </p:txBody>
      </p:sp>
      <p:sp>
        <p:nvSpPr>
          <p:cNvPr id="3119" name="Google Shape;3119;p63"/>
          <p:cNvSpPr txBox="1"/>
          <p:nvPr/>
        </p:nvSpPr>
        <p:spPr>
          <a:xfrm>
            <a:off x="5989375" y="2871781"/>
            <a:ext cx="2441400" cy="33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333333"/>
                </a:solidFill>
                <a:latin typeface="Archivo"/>
                <a:ea typeface="Archivo"/>
                <a:cs typeface="Archivo"/>
                <a:sym typeface="Archivo"/>
              </a:rPr>
              <a:t>B) The loss of love</a:t>
            </a:r>
            <a:endParaRPr>
              <a:solidFill>
                <a:srgbClr val="333333"/>
              </a:solidFill>
              <a:latin typeface="Archivo"/>
              <a:ea typeface="Archivo"/>
              <a:cs typeface="Archivo"/>
              <a:sym typeface="Archivo"/>
            </a:endParaRPr>
          </a:p>
          <a:p>
            <a:pPr marL="0" lvl="0" indent="0" algn="l" rtl="0">
              <a:lnSpc>
                <a:spcPct val="115000"/>
              </a:lnSpc>
              <a:spcBef>
                <a:spcPts val="0"/>
              </a:spcBef>
              <a:spcAft>
                <a:spcPts val="0"/>
              </a:spcAft>
              <a:buNone/>
            </a:pPr>
            <a:endParaRPr>
              <a:solidFill>
                <a:srgbClr val="333333"/>
              </a:solidFill>
              <a:latin typeface="Archivo"/>
              <a:ea typeface="Archivo"/>
              <a:cs typeface="Archivo"/>
              <a:sym typeface="Archivo"/>
            </a:endParaRPr>
          </a:p>
          <a:p>
            <a:pPr marL="0" lvl="0" indent="0" algn="l" rtl="0">
              <a:lnSpc>
                <a:spcPct val="115000"/>
              </a:lnSpc>
              <a:spcBef>
                <a:spcPts val="0"/>
              </a:spcBef>
              <a:spcAft>
                <a:spcPts val="0"/>
              </a:spcAft>
              <a:buNone/>
            </a:pPr>
            <a:endParaRPr>
              <a:solidFill>
                <a:srgbClr val="333333"/>
              </a:solidFill>
              <a:latin typeface="Archivo"/>
              <a:ea typeface="Archivo"/>
              <a:cs typeface="Archivo"/>
              <a:sym typeface="Archivo"/>
            </a:endParaRPr>
          </a:p>
        </p:txBody>
      </p:sp>
      <p:sp>
        <p:nvSpPr>
          <p:cNvPr id="3120" name="Google Shape;3120;p63"/>
          <p:cNvSpPr txBox="1"/>
          <p:nvPr/>
        </p:nvSpPr>
        <p:spPr>
          <a:xfrm>
            <a:off x="5989375" y="3306787"/>
            <a:ext cx="2441400" cy="33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333333"/>
                </a:solidFill>
                <a:latin typeface="Archivo"/>
                <a:ea typeface="Archivo"/>
                <a:cs typeface="Archivo"/>
                <a:sym typeface="Archivo"/>
              </a:rPr>
              <a:t>C) The beauty of the nature</a:t>
            </a:r>
            <a:endParaRPr>
              <a:solidFill>
                <a:srgbClr val="333333"/>
              </a:solidFill>
              <a:latin typeface="Archivo"/>
              <a:ea typeface="Archivo"/>
              <a:cs typeface="Archivo"/>
              <a:sym typeface="Archivo"/>
            </a:endParaRPr>
          </a:p>
        </p:txBody>
      </p:sp>
      <p:sp>
        <p:nvSpPr>
          <p:cNvPr id="3121" name="Google Shape;3121;p63"/>
          <p:cNvSpPr txBox="1"/>
          <p:nvPr/>
        </p:nvSpPr>
        <p:spPr>
          <a:xfrm>
            <a:off x="5989375" y="3741793"/>
            <a:ext cx="2441400" cy="33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333333"/>
                </a:solidFill>
                <a:latin typeface="Archivo"/>
                <a:ea typeface="Archivo"/>
                <a:cs typeface="Archivo"/>
                <a:sym typeface="Archivo"/>
              </a:rPr>
              <a:t>D) The fight for freedom</a:t>
            </a:r>
            <a:endParaRPr>
              <a:solidFill>
                <a:srgbClr val="333333"/>
              </a:solidFill>
              <a:latin typeface="Archivo"/>
              <a:ea typeface="Archivo"/>
              <a:cs typeface="Archivo"/>
              <a:sym typeface="Archivo"/>
            </a:endParaRPr>
          </a:p>
        </p:txBody>
      </p:sp>
      <p:cxnSp>
        <p:nvCxnSpPr>
          <p:cNvPr id="3122" name="Google Shape;3122;p63"/>
          <p:cNvCxnSpPr>
            <a:stCxn id="3117" idx="3"/>
          </p:cNvCxnSpPr>
          <p:nvPr/>
        </p:nvCxnSpPr>
        <p:spPr>
          <a:xfrm rot="10800000" flipH="1">
            <a:off x="4949150" y="2751625"/>
            <a:ext cx="655200" cy="505500"/>
          </a:xfrm>
          <a:prstGeom prst="bentConnector3">
            <a:avLst>
              <a:gd name="adj1" fmla="val 50000"/>
            </a:avLst>
          </a:prstGeom>
          <a:noFill/>
          <a:ln w="9525" cap="flat" cmpd="sng">
            <a:solidFill>
              <a:schemeClr val="dk1"/>
            </a:solidFill>
            <a:prstDash val="solid"/>
            <a:round/>
            <a:headEnd type="none" w="med" len="med"/>
            <a:tailEnd type="oval" w="med" len="med"/>
          </a:ln>
        </p:spPr>
      </p:cxnSp>
      <p:sp>
        <p:nvSpPr>
          <p:cNvPr id="3123" name="Google Shape;3123;p63">
            <a:hlinkClick r:id="rId3" action="ppaction://hlinksldjump"/>
          </p:cNvPr>
          <p:cNvSpPr txBox="1"/>
          <p:nvPr/>
        </p:nvSpPr>
        <p:spPr>
          <a:xfrm>
            <a:off x="924150" y="4260800"/>
            <a:ext cx="1977000" cy="343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u="sng">
                <a:solidFill>
                  <a:schemeClr val="hlink"/>
                </a:solidFill>
                <a:latin typeface="Archivo"/>
                <a:ea typeface="Archivo"/>
                <a:cs typeface="Archivo"/>
                <a:sym typeface="Archivo"/>
                <a:hlinkClick r:id="rId3" action="ppaction://hlinksldjump"/>
              </a:rPr>
              <a:t>Check the answers</a:t>
            </a:r>
            <a:endParaRPr u="sng">
              <a:solidFill>
                <a:schemeClr val="dk1"/>
              </a:solidFill>
              <a:latin typeface="Archivo"/>
              <a:ea typeface="Archivo"/>
              <a:cs typeface="Archivo"/>
              <a:sym typeface="Archiv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27"/>
        <p:cNvGrpSpPr/>
        <p:nvPr/>
      </p:nvGrpSpPr>
      <p:grpSpPr>
        <a:xfrm>
          <a:off x="0" y="0"/>
          <a:ext cx="0" cy="0"/>
          <a:chOff x="0" y="0"/>
          <a:chExt cx="0" cy="0"/>
        </a:xfrm>
      </p:grpSpPr>
      <p:sp>
        <p:nvSpPr>
          <p:cNvPr id="3128" name="Google Shape;3128;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Objecctive </a:t>
            </a:r>
            <a:endParaRPr dirty="0"/>
          </a:p>
        </p:txBody>
      </p:sp>
      <p:sp>
        <p:nvSpPr>
          <p:cNvPr id="3129" name="Google Shape;3129;p64"/>
          <p:cNvSpPr txBox="1"/>
          <p:nvPr/>
        </p:nvSpPr>
        <p:spPr>
          <a:xfrm>
            <a:off x="720000" y="1194550"/>
            <a:ext cx="7704000" cy="3792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dk1"/>
              </a:buClr>
              <a:buSzPts val="1400"/>
              <a:buFont typeface="DM Sans"/>
              <a:buChar char="●"/>
            </a:pPr>
            <a:r>
              <a:rPr lang="en" sz="1800" dirty="0">
                <a:solidFill>
                  <a:schemeClr val="dk1"/>
                </a:solidFill>
                <a:latin typeface="Archivo"/>
                <a:ea typeface="Archivo"/>
                <a:cs typeface="Archivo"/>
                <a:sym typeface="Archivo"/>
              </a:rPr>
              <a:t>Objective dari penelitian ini (dengan metode MPC)</a:t>
            </a:r>
            <a:endParaRPr sz="1800" dirty="0">
              <a:solidFill>
                <a:schemeClr val="dk1"/>
              </a:solidFill>
              <a:latin typeface="Archivo"/>
              <a:ea typeface="Archivo"/>
              <a:cs typeface="Archivo"/>
              <a:sym typeface="Archivo"/>
            </a:endParaRPr>
          </a:p>
        </p:txBody>
      </p:sp>
      <p:sp>
        <p:nvSpPr>
          <p:cNvPr id="3130" name="Google Shape;3130;p64"/>
          <p:cNvSpPr txBox="1"/>
          <p:nvPr/>
        </p:nvSpPr>
        <p:spPr>
          <a:xfrm>
            <a:off x="3563433" y="1840239"/>
            <a:ext cx="2017133" cy="431475"/>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800" dirty="0">
                <a:solidFill>
                  <a:srgbClr val="333333"/>
                </a:solidFill>
                <a:latin typeface="Archivo"/>
                <a:ea typeface="Archivo"/>
                <a:cs typeface="Archivo"/>
                <a:sym typeface="Archivo"/>
              </a:rPr>
              <a:t>Autonomous Car</a:t>
            </a:r>
            <a:endParaRPr sz="1800" dirty="0">
              <a:solidFill>
                <a:srgbClr val="333333"/>
              </a:solidFill>
              <a:latin typeface="Archivo"/>
              <a:ea typeface="Archivo"/>
              <a:cs typeface="Archivo"/>
              <a:sym typeface="Archivo"/>
            </a:endParaRPr>
          </a:p>
        </p:txBody>
      </p:sp>
      <p:sp>
        <p:nvSpPr>
          <p:cNvPr id="3133" name="Google Shape;3133;p64"/>
          <p:cNvSpPr txBox="1"/>
          <p:nvPr/>
        </p:nvSpPr>
        <p:spPr>
          <a:xfrm>
            <a:off x="989113" y="2271715"/>
            <a:ext cx="7434887" cy="2329584"/>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285750" lvl="0" indent="-285750" rtl="0">
              <a:lnSpc>
                <a:spcPct val="115000"/>
              </a:lnSpc>
              <a:spcBef>
                <a:spcPts val="0"/>
              </a:spcBef>
              <a:spcAft>
                <a:spcPts val="0"/>
              </a:spcAft>
              <a:buFont typeface="Arial" panose="020B0604020202020204" pitchFamily="34" charset="0"/>
              <a:buChar char="•"/>
            </a:pPr>
            <a:r>
              <a:rPr lang="en-US" sz="1800" dirty="0">
                <a:solidFill>
                  <a:srgbClr val="333333"/>
                </a:solidFill>
                <a:latin typeface="Archivo"/>
                <a:ea typeface="Archivo"/>
                <a:cs typeface="Archivo"/>
                <a:sym typeface="Archivo"/>
              </a:rPr>
              <a:t>Bagaimana </a:t>
            </a:r>
            <a:r>
              <a:rPr lang="en-US" sz="1800" dirty="0" err="1">
                <a:solidFill>
                  <a:srgbClr val="333333"/>
                </a:solidFill>
                <a:latin typeface="Archivo"/>
                <a:ea typeface="Archivo"/>
                <a:cs typeface="Archivo"/>
                <a:sym typeface="Archivo"/>
              </a:rPr>
              <a:t>Menentukan</a:t>
            </a:r>
            <a:r>
              <a:rPr lang="en-US" sz="1800" dirty="0">
                <a:solidFill>
                  <a:srgbClr val="333333"/>
                </a:solidFill>
                <a:latin typeface="Archivo"/>
                <a:ea typeface="Archivo"/>
                <a:cs typeface="Archivo"/>
                <a:sym typeface="Archivo"/>
              </a:rPr>
              <a:t> Jalur untuk </a:t>
            </a:r>
            <a:r>
              <a:rPr lang="en-US" sz="1800" dirty="0" err="1">
                <a:solidFill>
                  <a:srgbClr val="333333"/>
                </a:solidFill>
                <a:latin typeface="Archivo"/>
                <a:ea typeface="Archivo"/>
                <a:cs typeface="Archivo"/>
                <a:sym typeface="Archivo"/>
              </a:rPr>
              <a:t>melalui</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kendaraan</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didepannya</a:t>
            </a:r>
            <a:r>
              <a:rPr lang="en-US" sz="1800" dirty="0">
                <a:solidFill>
                  <a:srgbClr val="333333"/>
                </a:solidFill>
                <a:latin typeface="Archivo"/>
                <a:ea typeface="Archivo"/>
                <a:cs typeface="Archivo"/>
                <a:sym typeface="Archivo"/>
              </a:rPr>
              <a:t> </a:t>
            </a:r>
          </a:p>
          <a:p>
            <a:pPr marL="285750" lvl="0" indent="-285750" rtl="0">
              <a:lnSpc>
                <a:spcPct val="115000"/>
              </a:lnSpc>
              <a:spcBef>
                <a:spcPts val="0"/>
              </a:spcBef>
              <a:spcAft>
                <a:spcPts val="0"/>
              </a:spcAft>
              <a:buFont typeface="Arial" panose="020B0604020202020204" pitchFamily="34" charset="0"/>
              <a:buChar char="•"/>
            </a:pPr>
            <a:r>
              <a:rPr lang="en-US" sz="1800" dirty="0">
                <a:solidFill>
                  <a:srgbClr val="333333"/>
                </a:solidFill>
                <a:latin typeface="Archivo"/>
                <a:ea typeface="Archivo"/>
                <a:cs typeface="Archivo"/>
                <a:sym typeface="Archivo"/>
              </a:rPr>
              <a:t>Action pada pedal gas dan steering pada saat </a:t>
            </a:r>
            <a:r>
              <a:rPr lang="en-US" sz="1800" dirty="0" err="1">
                <a:solidFill>
                  <a:srgbClr val="333333"/>
                </a:solidFill>
                <a:latin typeface="Archivo"/>
                <a:ea typeface="Archivo"/>
                <a:cs typeface="Archivo"/>
                <a:sym typeface="Archivo"/>
              </a:rPr>
              <a:t>melalui</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kendaraan</a:t>
            </a:r>
            <a:r>
              <a:rPr lang="en-US" sz="1800" dirty="0">
                <a:solidFill>
                  <a:srgbClr val="333333"/>
                </a:solidFill>
                <a:latin typeface="Archivo"/>
                <a:ea typeface="Archivo"/>
                <a:cs typeface="Archivo"/>
                <a:sym typeface="Archivo"/>
              </a:rPr>
              <a:t> lain </a:t>
            </a:r>
          </a:p>
          <a:p>
            <a:pPr marL="285750" lvl="0" indent="-285750" rtl="0">
              <a:lnSpc>
                <a:spcPct val="115000"/>
              </a:lnSpc>
              <a:spcBef>
                <a:spcPts val="0"/>
              </a:spcBef>
              <a:spcAft>
                <a:spcPts val="0"/>
              </a:spcAft>
              <a:buFont typeface="Arial" panose="020B0604020202020204" pitchFamily="34" charset="0"/>
              <a:buChar char="•"/>
            </a:pPr>
            <a:r>
              <a:rPr lang="en-US" sz="1800" dirty="0">
                <a:solidFill>
                  <a:srgbClr val="333333"/>
                </a:solidFill>
                <a:latin typeface="Archivo"/>
                <a:ea typeface="Archivo"/>
                <a:cs typeface="Archivo"/>
                <a:sym typeface="Archivo"/>
              </a:rPr>
              <a:t>Analisa kecepatan berdasarkan </a:t>
            </a:r>
            <a:r>
              <a:rPr lang="en-US" sz="1800" dirty="0" err="1">
                <a:solidFill>
                  <a:srgbClr val="333333"/>
                </a:solidFill>
                <a:latin typeface="Archivo"/>
                <a:ea typeface="Archivo"/>
                <a:cs typeface="Archivo"/>
                <a:sym typeface="Archivo"/>
              </a:rPr>
              <a:t>jarak</a:t>
            </a:r>
            <a:r>
              <a:rPr lang="en-US" sz="1800" dirty="0">
                <a:solidFill>
                  <a:srgbClr val="333333"/>
                </a:solidFill>
                <a:latin typeface="Archivo"/>
                <a:ea typeface="Archivo"/>
                <a:cs typeface="Archivo"/>
                <a:sym typeface="Archivo"/>
              </a:rPr>
              <a:t>, kecepatan </a:t>
            </a:r>
            <a:r>
              <a:rPr lang="en-US" sz="1800" dirty="0" err="1">
                <a:solidFill>
                  <a:srgbClr val="333333"/>
                </a:solidFill>
                <a:latin typeface="Archivo"/>
                <a:ea typeface="Archivo"/>
                <a:cs typeface="Archivo"/>
                <a:sym typeface="Archivo"/>
              </a:rPr>
              <a:t>kendaraan</a:t>
            </a:r>
            <a:r>
              <a:rPr lang="en-US" sz="1800" dirty="0">
                <a:solidFill>
                  <a:srgbClr val="333333"/>
                </a:solidFill>
                <a:latin typeface="Archivo"/>
                <a:ea typeface="Archivo"/>
                <a:cs typeface="Archivo"/>
                <a:sym typeface="Archivo"/>
              </a:rPr>
              <a:t> didepan dan perkiraan kebutuhan </a:t>
            </a:r>
            <a:r>
              <a:rPr lang="en-US" sz="1800" dirty="0" err="1">
                <a:solidFill>
                  <a:srgbClr val="333333"/>
                </a:solidFill>
                <a:latin typeface="Archivo"/>
                <a:ea typeface="Archivo"/>
                <a:cs typeface="Archivo"/>
                <a:sym typeface="Archivo"/>
              </a:rPr>
              <a:t>mobil</a:t>
            </a:r>
            <a:r>
              <a:rPr lang="en-US" sz="1800" dirty="0">
                <a:solidFill>
                  <a:srgbClr val="333333"/>
                </a:solidFill>
                <a:latin typeface="Archivo"/>
                <a:ea typeface="Archivo"/>
                <a:cs typeface="Archivo"/>
                <a:sym typeface="Archivo"/>
              </a:rPr>
              <a:t> untuk </a:t>
            </a:r>
            <a:r>
              <a:rPr lang="en-US" sz="1800" dirty="0" err="1">
                <a:solidFill>
                  <a:srgbClr val="333333"/>
                </a:solidFill>
                <a:latin typeface="Archivo"/>
                <a:ea typeface="Archivo"/>
                <a:cs typeface="Archivo"/>
                <a:sym typeface="Archivo"/>
              </a:rPr>
              <a:t>melalui</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mendahului</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tidak</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mendahului</a:t>
            </a:r>
            <a:r>
              <a:rPr lang="en-US" sz="1800" dirty="0">
                <a:solidFill>
                  <a:srgbClr val="333333"/>
                </a:solidFill>
                <a:latin typeface="Archivo"/>
                <a:ea typeface="Archivo"/>
                <a:cs typeface="Archivo"/>
                <a:sym typeface="Archivo"/>
              </a:rPr>
              <a:t>) </a:t>
            </a:r>
          </a:p>
        </p:txBody>
      </p:sp>
    </p:spTree>
    <p:extLst>
      <p:ext uri="{BB962C8B-B14F-4D97-AF65-F5344CB8AC3E}">
        <p14:creationId xmlns:p14="http://schemas.microsoft.com/office/powerpoint/2010/main" val="10905142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27"/>
        <p:cNvGrpSpPr/>
        <p:nvPr/>
      </p:nvGrpSpPr>
      <p:grpSpPr>
        <a:xfrm>
          <a:off x="0" y="0"/>
          <a:ext cx="0" cy="0"/>
          <a:chOff x="0" y="0"/>
          <a:chExt cx="0" cy="0"/>
        </a:xfrm>
      </p:grpSpPr>
      <p:sp>
        <p:nvSpPr>
          <p:cNvPr id="3128" name="Google Shape;3128;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2: identify rhetorical devices</a:t>
            </a:r>
            <a:endParaRPr/>
          </a:p>
        </p:txBody>
      </p:sp>
      <p:sp>
        <p:nvSpPr>
          <p:cNvPr id="3129" name="Google Shape;3129;p64"/>
          <p:cNvSpPr txBox="1"/>
          <p:nvPr/>
        </p:nvSpPr>
        <p:spPr>
          <a:xfrm>
            <a:off x="720000" y="1194550"/>
            <a:ext cx="7704000" cy="3792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dk1"/>
              </a:buClr>
              <a:buSzPts val="1400"/>
              <a:buFont typeface="DM Sans"/>
              <a:buChar char="●"/>
            </a:pPr>
            <a:r>
              <a:rPr lang="en">
                <a:solidFill>
                  <a:schemeClr val="dk1"/>
                </a:solidFill>
                <a:latin typeface="Archivo"/>
                <a:ea typeface="Archivo"/>
                <a:cs typeface="Archivo"/>
                <a:sym typeface="Archivo"/>
              </a:rPr>
              <a:t>Identify the rhetorical device present in each example</a:t>
            </a:r>
            <a:endParaRPr>
              <a:solidFill>
                <a:schemeClr val="dk1"/>
              </a:solidFill>
              <a:latin typeface="Archivo"/>
              <a:ea typeface="Archivo"/>
              <a:cs typeface="Archivo"/>
              <a:sym typeface="Archivo"/>
            </a:endParaRPr>
          </a:p>
        </p:txBody>
      </p:sp>
      <p:sp>
        <p:nvSpPr>
          <p:cNvPr id="3130" name="Google Shape;3130;p64"/>
          <p:cNvSpPr txBox="1"/>
          <p:nvPr/>
        </p:nvSpPr>
        <p:spPr>
          <a:xfrm>
            <a:off x="1537238" y="3550900"/>
            <a:ext cx="1398300" cy="37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333333"/>
                </a:solidFill>
                <a:latin typeface="Archivo"/>
                <a:ea typeface="Archivo"/>
                <a:cs typeface="Archivo"/>
                <a:sym typeface="Archivo"/>
              </a:rPr>
              <a:t>A) Metaphor</a:t>
            </a:r>
            <a:endParaRPr>
              <a:solidFill>
                <a:srgbClr val="333333"/>
              </a:solidFill>
              <a:latin typeface="Archivo"/>
              <a:ea typeface="Archivo"/>
              <a:cs typeface="Archivo"/>
              <a:sym typeface="Archivo"/>
            </a:endParaRPr>
          </a:p>
        </p:txBody>
      </p:sp>
      <p:sp>
        <p:nvSpPr>
          <p:cNvPr id="3131" name="Google Shape;3131;p64"/>
          <p:cNvSpPr txBox="1"/>
          <p:nvPr/>
        </p:nvSpPr>
        <p:spPr>
          <a:xfrm>
            <a:off x="3872844" y="3550900"/>
            <a:ext cx="1398300" cy="37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333333"/>
                </a:solidFill>
                <a:latin typeface="Archivo"/>
                <a:ea typeface="Archivo"/>
                <a:cs typeface="Archivo"/>
                <a:sym typeface="Archivo"/>
              </a:rPr>
              <a:t>B) Hyperbole</a:t>
            </a:r>
            <a:endParaRPr>
              <a:solidFill>
                <a:srgbClr val="333333"/>
              </a:solidFill>
              <a:latin typeface="Archivo"/>
              <a:ea typeface="Archivo"/>
              <a:cs typeface="Archivo"/>
              <a:sym typeface="Archivo"/>
            </a:endParaRPr>
          </a:p>
        </p:txBody>
      </p:sp>
      <p:sp>
        <p:nvSpPr>
          <p:cNvPr id="3132" name="Google Shape;3132;p64"/>
          <p:cNvSpPr txBox="1"/>
          <p:nvPr/>
        </p:nvSpPr>
        <p:spPr>
          <a:xfrm>
            <a:off x="6208451" y="3550900"/>
            <a:ext cx="1398300" cy="37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333333"/>
                </a:solidFill>
                <a:latin typeface="Archivo"/>
                <a:ea typeface="Archivo"/>
                <a:cs typeface="Archivo"/>
                <a:sym typeface="Archivo"/>
              </a:rPr>
              <a:t>C) Anaphora</a:t>
            </a:r>
            <a:endParaRPr>
              <a:solidFill>
                <a:srgbClr val="333333"/>
              </a:solidFill>
              <a:latin typeface="Archivo"/>
              <a:ea typeface="Archivo"/>
              <a:cs typeface="Archivo"/>
              <a:sym typeface="Archivo"/>
            </a:endParaRPr>
          </a:p>
        </p:txBody>
      </p:sp>
      <p:sp>
        <p:nvSpPr>
          <p:cNvPr id="3133" name="Google Shape;3133;p64"/>
          <p:cNvSpPr txBox="1"/>
          <p:nvPr/>
        </p:nvSpPr>
        <p:spPr>
          <a:xfrm>
            <a:off x="1342638" y="2059888"/>
            <a:ext cx="2861700" cy="675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333333"/>
                </a:solidFill>
                <a:latin typeface="Archivo"/>
                <a:ea typeface="Archivo"/>
                <a:cs typeface="Archivo"/>
                <a:sym typeface="Archivo"/>
              </a:rPr>
              <a:t>"Tus ojos, luceros brillantes, guían mi camino en la oscuridad"</a:t>
            </a:r>
            <a:endParaRPr>
              <a:solidFill>
                <a:srgbClr val="333333"/>
              </a:solidFill>
              <a:latin typeface="Archivo"/>
              <a:ea typeface="Archivo"/>
              <a:cs typeface="Archivo"/>
              <a:sym typeface="Archivo"/>
            </a:endParaRPr>
          </a:p>
        </p:txBody>
      </p:sp>
      <p:sp>
        <p:nvSpPr>
          <p:cNvPr id="3134" name="Google Shape;3134;p64"/>
          <p:cNvSpPr txBox="1"/>
          <p:nvPr/>
        </p:nvSpPr>
        <p:spPr>
          <a:xfrm>
            <a:off x="4939672" y="2059888"/>
            <a:ext cx="2861700" cy="675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333333"/>
                </a:solidFill>
                <a:latin typeface="Archivo"/>
                <a:ea typeface="Archivo"/>
                <a:cs typeface="Archivo"/>
                <a:sym typeface="Archivo"/>
              </a:rPr>
              <a:t>"La vida es un sueño, y los sueños, sueños son"</a:t>
            </a:r>
            <a:endParaRPr>
              <a:solidFill>
                <a:srgbClr val="333333"/>
              </a:solidFill>
              <a:latin typeface="Archivo"/>
              <a:ea typeface="Archivo"/>
              <a:cs typeface="Archivo"/>
              <a:sym typeface="Archivo"/>
            </a:endParaRPr>
          </a:p>
        </p:txBody>
      </p:sp>
      <p:cxnSp>
        <p:nvCxnSpPr>
          <p:cNvPr id="3135" name="Google Shape;3135;p64"/>
          <p:cNvCxnSpPr>
            <a:stCxn id="3133" idx="2"/>
          </p:cNvCxnSpPr>
          <p:nvPr/>
        </p:nvCxnSpPr>
        <p:spPr>
          <a:xfrm rot="-5400000" flipH="1">
            <a:off x="2746338" y="2762038"/>
            <a:ext cx="329700" cy="2754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3136" name="Google Shape;3136;p64"/>
          <p:cNvCxnSpPr>
            <a:stCxn id="3134" idx="2"/>
          </p:cNvCxnSpPr>
          <p:nvPr/>
        </p:nvCxnSpPr>
        <p:spPr>
          <a:xfrm rot="-5400000" flipH="1">
            <a:off x="6319372" y="2786038"/>
            <a:ext cx="340800" cy="238500"/>
          </a:xfrm>
          <a:prstGeom prst="bentConnector3">
            <a:avLst>
              <a:gd name="adj1" fmla="val 50000"/>
            </a:avLst>
          </a:prstGeom>
          <a:noFill/>
          <a:ln w="9525" cap="flat" cmpd="sng">
            <a:solidFill>
              <a:schemeClr val="dk1"/>
            </a:solidFill>
            <a:prstDash val="solid"/>
            <a:round/>
            <a:headEnd type="none" w="med" len="med"/>
            <a:tailEnd type="oval" w="med" len="med"/>
          </a:ln>
        </p:spPr>
      </p:cxnSp>
      <p:sp>
        <p:nvSpPr>
          <p:cNvPr id="3137" name="Google Shape;3137;p64">
            <a:hlinkClick r:id="rId3" action="ppaction://hlinksldjump"/>
          </p:cNvPr>
          <p:cNvSpPr txBox="1"/>
          <p:nvPr/>
        </p:nvSpPr>
        <p:spPr>
          <a:xfrm>
            <a:off x="3583500" y="4260800"/>
            <a:ext cx="1977000" cy="343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u="sng">
                <a:solidFill>
                  <a:schemeClr val="hlink"/>
                </a:solidFill>
                <a:latin typeface="Archivo"/>
                <a:ea typeface="Archivo"/>
                <a:cs typeface="Archivo"/>
                <a:sym typeface="Archivo"/>
                <a:hlinkClick r:id="rId3" action="ppaction://hlinksldjump"/>
              </a:rPr>
              <a:t>Check the answers</a:t>
            </a:r>
            <a:endParaRPr u="sng">
              <a:solidFill>
                <a:schemeClr val="dk1"/>
              </a:solidFill>
              <a:latin typeface="Archivo"/>
              <a:ea typeface="Archivo"/>
              <a:cs typeface="Archivo"/>
              <a:sym typeface="Archivo"/>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141"/>
        <p:cNvGrpSpPr/>
        <p:nvPr/>
      </p:nvGrpSpPr>
      <p:grpSpPr>
        <a:xfrm>
          <a:off x="0" y="0"/>
          <a:ext cx="0" cy="0"/>
          <a:chOff x="0" y="0"/>
          <a:chExt cx="0" cy="0"/>
        </a:xfrm>
      </p:grpSpPr>
      <p:sp>
        <p:nvSpPr>
          <p:cNvPr id="3142" name="Google Shape;3142;p65"/>
          <p:cNvSpPr txBox="1"/>
          <p:nvPr/>
        </p:nvSpPr>
        <p:spPr>
          <a:xfrm>
            <a:off x="720000" y="1194550"/>
            <a:ext cx="7704000" cy="3933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dk1"/>
              </a:buClr>
              <a:buSzPts val="1400"/>
              <a:buFont typeface="DM Sans"/>
              <a:buChar char="●"/>
            </a:pPr>
            <a:r>
              <a:rPr lang="en">
                <a:solidFill>
                  <a:schemeClr val="dk1"/>
                </a:solidFill>
                <a:latin typeface="Archivo"/>
                <a:ea typeface="Archivo"/>
                <a:cs typeface="Archivo"/>
                <a:sym typeface="Archivo"/>
              </a:rPr>
              <a:t>Read the following excerpt from a novel and answer the question about the character</a:t>
            </a:r>
            <a:endParaRPr>
              <a:solidFill>
                <a:schemeClr val="dk1"/>
              </a:solidFill>
              <a:latin typeface="Archivo"/>
              <a:ea typeface="Archivo"/>
              <a:cs typeface="Archivo"/>
              <a:sym typeface="Archivo"/>
            </a:endParaRPr>
          </a:p>
        </p:txBody>
      </p:sp>
      <p:sp>
        <p:nvSpPr>
          <p:cNvPr id="3143" name="Google Shape;3143;p65"/>
          <p:cNvSpPr txBox="1"/>
          <p:nvPr/>
        </p:nvSpPr>
        <p:spPr>
          <a:xfrm>
            <a:off x="928600" y="1764675"/>
            <a:ext cx="3318900" cy="536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rgbClr val="333333"/>
                </a:solidFill>
                <a:latin typeface="Manrope"/>
                <a:ea typeface="Manrope"/>
                <a:cs typeface="Manrope"/>
                <a:sym typeface="Manrope"/>
              </a:rPr>
              <a:t>Fragment:</a:t>
            </a:r>
            <a:endParaRPr sz="2400" b="1">
              <a:solidFill>
                <a:srgbClr val="333333"/>
              </a:solidFill>
              <a:latin typeface="Manrope"/>
              <a:ea typeface="Manrope"/>
              <a:cs typeface="Manrope"/>
              <a:sym typeface="Manrope"/>
            </a:endParaRPr>
          </a:p>
        </p:txBody>
      </p:sp>
      <p:sp>
        <p:nvSpPr>
          <p:cNvPr id="3144" name="Google Shape;3144;p65"/>
          <p:cNvSpPr txBox="1"/>
          <p:nvPr/>
        </p:nvSpPr>
        <p:spPr>
          <a:xfrm>
            <a:off x="928600" y="2438612"/>
            <a:ext cx="3318900" cy="1680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333333"/>
                </a:solidFill>
                <a:latin typeface="Archivo"/>
                <a:ea typeface="Archivo"/>
                <a:cs typeface="Archivo"/>
                <a:sym typeface="Archivo"/>
              </a:rPr>
              <a:t>"Isabel era una mujer de carácter fuerte y decidido. Siempre se destacaba por su valentía, inteligencia y su espíritu independiente. A pesar de enfrentar numerosos desafíos, nunca se rindió y perseveró con determinación"</a:t>
            </a:r>
            <a:endParaRPr>
              <a:solidFill>
                <a:srgbClr val="333333"/>
              </a:solidFill>
              <a:latin typeface="Archivo"/>
              <a:ea typeface="Archivo"/>
              <a:cs typeface="Archivo"/>
              <a:sym typeface="Archivo"/>
            </a:endParaRPr>
          </a:p>
        </p:txBody>
      </p:sp>
      <p:sp>
        <p:nvSpPr>
          <p:cNvPr id="3145" name="Google Shape;3145;p65"/>
          <p:cNvSpPr txBox="1"/>
          <p:nvPr/>
        </p:nvSpPr>
        <p:spPr>
          <a:xfrm>
            <a:off x="5037427" y="1764675"/>
            <a:ext cx="3318900" cy="536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rgbClr val="333333"/>
                </a:solidFill>
                <a:latin typeface="Manrope"/>
                <a:ea typeface="Manrope"/>
                <a:cs typeface="Manrope"/>
                <a:sym typeface="Manrope"/>
              </a:rPr>
              <a:t>Question:</a:t>
            </a:r>
            <a:endParaRPr sz="2400" b="1">
              <a:solidFill>
                <a:srgbClr val="333333"/>
              </a:solidFill>
              <a:latin typeface="Manrope"/>
              <a:ea typeface="Manrope"/>
              <a:cs typeface="Manrope"/>
              <a:sym typeface="Manrope"/>
            </a:endParaRPr>
          </a:p>
        </p:txBody>
      </p:sp>
      <p:sp>
        <p:nvSpPr>
          <p:cNvPr id="3146" name="Google Shape;3146;p65"/>
          <p:cNvSpPr txBox="1"/>
          <p:nvPr/>
        </p:nvSpPr>
        <p:spPr>
          <a:xfrm>
            <a:off x="5037425" y="2438612"/>
            <a:ext cx="3318900" cy="1680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246888" lvl="0" indent="-216916" algn="ctr" rtl="0">
              <a:lnSpc>
                <a:spcPct val="115000"/>
              </a:lnSpc>
              <a:spcBef>
                <a:spcPts val="0"/>
              </a:spcBef>
              <a:spcAft>
                <a:spcPts val="0"/>
              </a:spcAft>
              <a:buClr>
                <a:srgbClr val="333333"/>
              </a:buClr>
              <a:buSzPts val="1400"/>
              <a:buFont typeface="Archivo"/>
              <a:buChar char="●"/>
            </a:pPr>
            <a:r>
              <a:rPr lang="en">
                <a:solidFill>
                  <a:srgbClr val="333333"/>
                </a:solidFill>
                <a:latin typeface="Archivo"/>
                <a:ea typeface="Archivo"/>
                <a:cs typeface="Archivo"/>
                <a:sym typeface="Archivo"/>
              </a:rPr>
              <a:t>What characteristics stand out in the character of Isabel?</a:t>
            </a:r>
            <a:endParaRPr>
              <a:solidFill>
                <a:srgbClr val="333333"/>
              </a:solidFill>
              <a:latin typeface="Archivo"/>
              <a:ea typeface="Archivo"/>
              <a:cs typeface="Archivo"/>
              <a:sym typeface="Archivo"/>
            </a:endParaRPr>
          </a:p>
          <a:p>
            <a:pPr marL="0" lvl="0" indent="0" algn="l" rtl="0">
              <a:lnSpc>
                <a:spcPct val="115000"/>
              </a:lnSpc>
              <a:spcBef>
                <a:spcPts val="0"/>
              </a:spcBef>
              <a:spcAft>
                <a:spcPts val="0"/>
              </a:spcAft>
              <a:buNone/>
            </a:pPr>
            <a:endParaRPr>
              <a:solidFill>
                <a:srgbClr val="333333"/>
              </a:solidFill>
              <a:latin typeface="Archivo"/>
              <a:ea typeface="Archivo"/>
              <a:cs typeface="Archivo"/>
              <a:sym typeface="Archivo"/>
            </a:endParaRPr>
          </a:p>
        </p:txBody>
      </p:sp>
      <p:sp>
        <p:nvSpPr>
          <p:cNvPr id="3147" name="Google Shape;3147;p65">
            <a:hlinkClick r:id="rId3" action="ppaction://hlinksldjump"/>
          </p:cNvPr>
          <p:cNvSpPr txBox="1"/>
          <p:nvPr/>
        </p:nvSpPr>
        <p:spPr>
          <a:xfrm>
            <a:off x="3583500" y="4260800"/>
            <a:ext cx="1977000" cy="343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u="sng">
                <a:solidFill>
                  <a:schemeClr val="hlink"/>
                </a:solidFill>
                <a:latin typeface="Archivo"/>
                <a:ea typeface="Archivo"/>
                <a:cs typeface="Archivo"/>
                <a:sym typeface="Archivo"/>
                <a:hlinkClick r:id="rId3" action="ppaction://hlinksldjump"/>
              </a:rPr>
              <a:t>Check the answers</a:t>
            </a:r>
            <a:endParaRPr u="sng">
              <a:solidFill>
                <a:schemeClr val="dk1"/>
              </a:solidFill>
              <a:latin typeface="Archivo"/>
              <a:ea typeface="Archivo"/>
              <a:cs typeface="Archivo"/>
              <a:sym typeface="Archivo"/>
            </a:endParaRPr>
          </a:p>
        </p:txBody>
      </p:sp>
      <p:sp>
        <p:nvSpPr>
          <p:cNvPr id="3148" name="Google Shape;3148;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3: character analysis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141"/>
        <p:cNvGrpSpPr/>
        <p:nvPr/>
      </p:nvGrpSpPr>
      <p:grpSpPr>
        <a:xfrm>
          <a:off x="0" y="0"/>
          <a:ext cx="0" cy="0"/>
          <a:chOff x="0" y="0"/>
          <a:chExt cx="0" cy="0"/>
        </a:xfrm>
      </p:grpSpPr>
      <p:sp>
        <p:nvSpPr>
          <p:cNvPr id="3142" name="Google Shape;3142;p65"/>
          <p:cNvSpPr txBox="1"/>
          <p:nvPr/>
        </p:nvSpPr>
        <p:spPr>
          <a:xfrm>
            <a:off x="720000" y="1194550"/>
            <a:ext cx="7704000" cy="3933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dk1"/>
              </a:buClr>
              <a:buSzPts val="1400"/>
              <a:buFont typeface="DM Sans"/>
              <a:buChar char="●"/>
            </a:pPr>
            <a:r>
              <a:rPr lang="en">
                <a:solidFill>
                  <a:schemeClr val="dk1"/>
                </a:solidFill>
                <a:latin typeface="Archivo"/>
                <a:ea typeface="Archivo"/>
                <a:cs typeface="Archivo"/>
                <a:sym typeface="Archivo"/>
              </a:rPr>
              <a:t>Read the following excerpt from a novel and answer the question about the character</a:t>
            </a:r>
            <a:endParaRPr>
              <a:solidFill>
                <a:schemeClr val="dk1"/>
              </a:solidFill>
              <a:latin typeface="Archivo"/>
              <a:ea typeface="Archivo"/>
              <a:cs typeface="Archivo"/>
              <a:sym typeface="Archivo"/>
            </a:endParaRPr>
          </a:p>
        </p:txBody>
      </p:sp>
      <p:sp>
        <p:nvSpPr>
          <p:cNvPr id="3143" name="Google Shape;3143;p65"/>
          <p:cNvSpPr txBox="1"/>
          <p:nvPr/>
        </p:nvSpPr>
        <p:spPr>
          <a:xfrm>
            <a:off x="928600" y="1764675"/>
            <a:ext cx="3318900" cy="536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rgbClr val="333333"/>
                </a:solidFill>
                <a:latin typeface="Manrope"/>
                <a:ea typeface="Manrope"/>
                <a:cs typeface="Manrope"/>
                <a:sym typeface="Manrope"/>
              </a:rPr>
              <a:t>Fragment:</a:t>
            </a:r>
            <a:endParaRPr sz="2400" b="1">
              <a:solidFill>
                <a:srgbClr val="333333"/>
              </a:solidFill>
              <a:latin typeface="Manrope"/>
              <a:ea typeface="Manrope"/>
              <a:cs typeface="Manrope"/>
              <a:sym typeface="Manrope"/>
            </a:endParaRPr>
          </a:p>
        </p:txBody>
      </p:sp>
      <p:sp>
        <p:nvSpPr>
          <p:cNvPr id="3144" name="Google Shape;3144;p65"/>
          <p:cNvSpPr txBox="1"/>
          <p:nvPr/>
        </p:nvSpPr>
        <p:spPr>
          <a:xfrm>
            <a:off x="928600" y="2438612"/>
            <a:ext cx="3318900" cy="1680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333333"/>
                </a:solidFill>
                <a:latin typeface="Archivo"/>
                <a:ea typeface="Archivo"/>
                <a:cs typeface="Archivo"/>
                <a:sym typeface="Archivo"/>
              </a:rPr>
              <a:t>"Isabel era una mujer de carácter fuerte y decidido. Siempre se destacaba por su valentía, inteligencia y su espíritu independiente. A pesar de enfrentar numerosos desafíos, nunca se rindió y perseveró con determinación"</a:t>
            </a:r>
            <a:endParaRPr>
              <a:solidFill>
                <a:srgbClr val="333333"/>
              </a:solidFill>
              <a:latin typeface="Archivo"/>
              <a:ea typeface="Archivo"/>
              <a:cs typeface="Archivo"/>
              <a:sym typeface="Archivo"/>
            </a:endParaRPr>
          </a:p>
        </p:txBody>
      </p:sp>
      <p:sp>
        <p:nvSpPr>
          <p:cNvPr id="3145" name="Google Shape;3145;p65"/>
          <p:cNvSpPr txBox="1"/>
          <p:nvPr/>
        </p:nvSpPr>
        <p:spPr>
          <a:xfrm>
            <a:off x="5037427" y="1764675"/>
            <a:ext cx="3318900" cy="536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rgbClr val="333333"/>
                </a:solidFill>
                <a:latin typeface="Manrope"/>
                <a:ea typeface="Manrope"/>
                <a:cs typeface="Manrope"/>
                <a:sym typeface="Manrope"/>
              </a:rPr>
              <a:t>Question:</a:t>
            </a:r>
            <a:endParaRPr sz="2400" b="1">
              <a:solidFill>
                <a:srgbClr val="333333"/>
              </a:solidFill>
              <a:latin typeface="Manrope"/>
              <a:ea typeface="Manrope"/>
              <a:cs typeface="Manrope"/>
              <a:sym typeface="Manrope"/>
            </a:endParaRPr>
          </a:p>
        </p:txBody>
      </p:sp>
      <p:sp>
        <p:nvSpPr>
          <p:cNvPr id="3146" name="Google Shape;3146;p65"/>
          <p:cNvSpPr txBox="1"/>
          <p:nvPr/>
        </p:nvSpPr>
        <p:spPr>
          <a:xfrm>
            <a:off x="5037425" y="2438612"/>
            <a:ext cx="3318900" cy="1680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246888" lvl="0" indent="-216916" algn="ctr" rtl="0">
              <a:lnSpc>
                <a:spcPct val="115000"/>
              </a:lnSpc>
              <a:spcBef>
                <a:spcPts val="0"/>
              </a:spcBef>
              <a:spcAft>
                <a:spcPts val="0"/>
              </a:spcAft>
              <a:buClr>
                <a:srgbClr val="333333"/>
              </a:buClr>
              <a:buSzPts val="1400"/>
              <a:buFont typeface="Archivo"/>
              <a:buChar char="●"/>
            </a:pPr>
            <a:r>
              <a:rPr lang="en">
                <a:solidFill>
                  <a:srgbClr val="333333"/>
                </a:solidFill>
                <a:latin typeface="Archivo"/>
                <a:ea typeface="Archivo"/>
                <a:cs typeface="Archivo"/>
                <a:sym typeface="Archivo"/>
              </a:rPr>
              <a:t>What characteristics stand out in the character of Isabel?</a:t>
            </a:r>
            <a:endParaRPr>
              <a:solidFill>
                <a:srgbClr val="333333"/>
              </a:solidFill>
              <a:latin typeface="Archivo"/>
              <a:ea typeface="Archivo"/>
              <a:cs typeface="Archivo"/>
              <a:sym typeface="Archivo"/>
            </a:endParaRPr>
          </a:p>
          <a:p>
            <a:pPr marL="0" lvl="0" indent="0" algn="l" rtl="0">
              <a:lnSpc>
                <a:spcPct val="115000"/>
              </a:lnSpc>
              <a:spcBef>
                <a:spcPts val="0"/>
              </a:spcBef>
              <a:spcAft>
                <a:spcPts val="0"/>
              </a:spcAft>
              <a:buNone/>
            </a:pPr>
            <a:endParaRPr>
              <a:solidFill>
                <a:srgbClr val="333333"/>
              </a:solidFill>
              <a:latin typeface="Archivo"/>
              <a:ea typeface="Archivo"/>
              <a:cs typeface="Archivo"/>
              <a:sym typeface="Archivo"/>
            </a:endParaRPr>
          </a:p>
        </p:txBody>
      </p:sp>
      <p:sp>
        <p:nvSpPr>
          <p:cNvPr id="3147" name="Google Shape;3147;p65">
            <a:hlinkClick r:id="rId3" action="ppaction://hlinksldjump"/>
          </p:cNvPr>
          <p:cNvSpPr txBox="1"/>
          <p:nvPr/>
        </p:nvSpPr>
        <p:spPr>
          <a:xfrm>
            <a:off x="3583500" y="4260800"/>
            <a:ext cx="1977000" cy="343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u="sng">
                <a:solidFill>
                  <a:schemeClr val="hlink"/>
                </a:solidFill>
                <a:latin typeface="Archivo"/>
                <a:ea typeface="Archivo"/>
                <a:cs typeface="Archivo"/>
                <a:sym typeface="Archivo"/>
                <a:hlinkClick r:id="rId3" action="ppaction://hlinksldjump"/>
              </a:rPr>
              <a:t>Check the answers</a:t>
            </a:r>
            <a:endParaRPr u="sng">
              <a:solidFill>
                <a:schemeClr val="dk1"/>
              </a:solidFill>
              <a:latin typeface="Archivo"/>
              <a:ea typeface="Archivo"/>
              <a:cs typeface="Archivo"/>
              <a:sym typeface="Archivo"/>
            </a:endParaRPr>
          </a:p>
        </p:txBody>
      </p:sp>
      <p:sp>
        <p:nvSpPr>
          <p:cNvPr id="3148" name="Google Shape;3148;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3: character analysis</a:t>
            </a:r>
            <a:endParaRPr/>
          </a:p>
        </p:txBody>
      </p:sp>
    </p:spTree>
    <p:extLst>
      <p:ext uri="{BB962C8B-B14F-4D97-AF65-F5344CB8AC3E}">
        <p14:creationId xmlns:p14="http://schemas.microsoft.com/office/powerpoint/2010/main" val="20409645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152"/>
        <p:cNvGrpSpPr/>
        <p:nvPr/>
      </p:nvGrpSpPr>
      <p:grpSpPr>
        <a:xfrm>
          <a:off x="0" y="0"/>
          <a:ext cx="0" cy="0"/>
          <a:chOff x="0" y="0"/>
          <a:chExt cx="0" cy="0"/>
        </a:xfrm>
      </p:grpSpPr>
      <p:sp>
        <p:nvSpPr>
          <p:cNvPr id="3153" name="Google Shape;3153;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4: identifying the perspective</a:t>
            </a:r>
            <a:endParaRPr/>
          </a:p>
        </p:txBody>
      </p:sp>
      <p:sp>
        <p:nvSpPr>
          <p:cNvPr id="3154" name="Google Shape;3154;p66"/>
          <p:cNvSpPr txBox="1"/>
          <p:nvPr/>
        </p:nvSpPr>
        <p:spPr>
          <a:xfrm>
            <a:off x="720000" y="1194550"/>
            <a:ext cx="7704000" cy="3792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dk1"/>
              </a:buClr>
              <a:buSzPts val="1400"/>
              <a:buFont typeface="DM Sans"/>
              <a:buChar char="●"/>
            </a:pPr>
            <a:r>
              <a:rPr lang="en">
                <a:solidFill>
                  <a:schemeClr val="dk1"/>
                </a:solidFill>
                <a:latin typeface="Archivo"/>
                <a:ea typeface="Archivo"/>
                <a:cs typeface="Archivo"/>
                <a:sym typeface="Archivo"/>
              </a:rPr>
              <a:t>Read the following paragraph and determine the narrator's point of view</a:t>
            </a:r>
            <a:endParaRPr>
              <a:solidFill>
                <a:schemeClr val="dk1"/>
              </a:solidFill>
              <a:latin typeface="Archivo"/>
              <a:ea typeface="Archivo"/>
              <a:cs typeface="Archivo"/>
              <a:sym typeface="Archivo"/>
            </a:endParaRPr>
          </a:p>
        </p:txBody>
      </p:sp>
      <p:sp>
        <p:nvSpPr>
          <p:cNvPr id="3155" name="Google Shape;3155;p66"/>
          <p:cNvSpPr txBox="1"/>
          <p:nvPr/>
        </p:nvSpPr>
        <p:spPr>
          <a:xfrm>
            <a:off x="924150" y="1714500"/>
            <a:ext cx="23574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rgbClr val="333333"/>
                </a:solidFill>
                <a:latin typeface="Manrope"/>
                <a:ea typeface="Manrope"/>
                <a:cs typeface="Manrope"/>
                <a:sym typeface="Manrope"/>
              </a:rPr>
              <a:t>Fragment:</a:t>
            </a:r>
            <a:endParaRPr sz="2400" b="1">
              <a:solidFill>
                <a:srgbClr val="333333"/>
              </a:solidFill>
              <a:latin typeface="Manrope"/>
              <a:ea typeface="Manrope"/>
              <a:cs typeface="Manrope"/>
              <a:sym typeface="Manrope"/>
            </a:endParaRPr>
          </a:p>
        </p:txBody>
      </p:sp>
      <p:sp>
        <p:nvSpPr>
          <p:cNvPr id="3156" name="Google Shape;3156;p66"/>
          <p:cNvSpPr txBox="1"/>
          <p:nvPr/>
        </p:nvSpPr>
        <p:spPr>
          <a:xfrm>
            <a:off x="924350" y="2427950"/>
            <a:ext cx="4319700" cy="164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333333"/>
                </a:solidFill>
                <a:latin typeface="Archivo"/>
                <a:ea typeface="Archivo"/>
                <a:cs typeface="Archivo"/>
                <a:sym typeface="Archivo"/>
              </a:rPr>
              <a:t>"Juan caminó por el sendero empedrado, sintiendo la suave brisa en su rostro. No podía evitar el sentimiento de nostalgia mientras recordaba los días de su infancia en aquel mismo lugar. Los recuerdos de su juventud se entrelazan con la belleza de aquel paisaje, y una sonrisa se dibujó en su rostro"</a:t>
            </a:r>
            <a:endParaRPr>
              <a:solidFill>
                <a:srgbClr val="333333"/>
              </a:solidFill>
              <a:latin typeface="Archivo"/>
              <a:ea typeface="Archivo"/>
              <a:cs typeface="Archivo"/>
              <a:sym typeface="Archivo"/>
            </a:endParaRPr>
          </a:p>
        </p:txBody>
      </p:sp>
      <p:sp>
        <p:nvSpPr>
          <p:cNvPr id="3157" name="Google Shape;3157;p66"/>
          <p:cNvSpPr txBox="1"/>
          <p:nvPr/>
        </p:nvSpPr>
        <p:spPr>
          <a:xfrm>
            <a:off x="6066600" y="2571650"/>
            <a:ext cx="2357400" cy="37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333333"/>
                </a:solidFill>
                <a:latin typeface="Archivo"/>
                <a:ea typeface="Archivo"/>
                <a:cs typeface="Archivo"/>
                <a:sym typeface="Archivo"/>
              </a:rPr>
              <a:t>A) First person</a:t>
            </a:r>
            <a:endParaRPr>
              <a:solidFill>
                <a:srgbClr val="333333"/>
              </a:solidFill>
              <a:latin typeface="Archivo"/>
              <a:ea typeface="Archivo"/>
              <a:cs typeface="Archivo"/>
              <a:sym typeface="Archivo"/>
            </a:endParaRPr>
          </a:p>
        </p:txBody>
      </p:sp>
      <p:sp>
        <p:nvSpPr>
          <p:cNvPr id="3158" name="Google Shape;3158;p66"/>
          <p:cNvSpPr txBox="1"/>
          <p:nvPr/>
        </p:nvSpPr>
        <p:spPr>
          <a:xfrm>
            <a:off x="6066600" y="3063050"/>
            <a:ext cx="2357400" cy="37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333333"/>
                </a:solidFill>
                <a:latin typeface="Archivo"/>
                <a:ea typeface="Archivo"/>
                <a:cs typeface="Archivo"/>
                <a:sym typeface="Archivo"/>
              </a:rPr>
              <a:t>B) Third person limited</a:t>
            </a:r>
            <a:endParaRPr>
              <a:solidFill>
                <a:srgbClr val="333333"/>
              </a:solidFill>
              <a:latin typeface="Archivo"/>
              <a:ea typeface="Archivo"/>
              <a:cs typeface="Archivo"/>
              <a:sym typeface="Archivo"/>
            </a:endParaRPr>
          </a:p>
          <a:p>
            <a:pPr marL="0" lvl="0" indent="0" algn="l" rtl="0">
              <a:lnSpc>
                <a:spcPct val="115000"/>
              </a:lnSpc>
              <a:spcBef>
                <a:spcPts val="0"/>
              </a:spcBef>
              <a:spcAft>
                <a:spcPts val="0"/>
              </a:spcAft>
              <a:buNone/>
            </a:pPr>
            <a:endParaRPr>
              <a:solidFill>
                <a:srgbClr val="333333"/>
              </a:solidFill>
              <a:latin typeface="Archivo"/>
              <a:ea typeface="Archivo"/>
              <a:cs typeface="Archivo"/>
              <a:sym typeface="Archivo"/>
            </a:endParaRPr>
          </a:p>
          <a:p>
            <a:pPr marL="0" lvl="0" indent="0" algn="l" rtl="0">
              <a:lnSpc>
                <a:spcPct val="115000"/>
              </a:lnSpc>
              <a:spcBef>
                <a:spcPts val="0"/>
              </a:spcBef>
              <a:spcAft>
                <a:spcPts val="0"/>
              </a:spcAft>
              <a:buNone/>
            </a:pPr>
            <a:endParaRPr>
              <a:solidFill>
                <a:srgbClr val="333333"/>
              </a:solidFill>
              <a:latin typeface="Archivo"/>
              <a:ea typeface="Archivo"/>
              <a:cs typeface="Archivo"/>
              <a:sym typeface="Archivo"/>
            </a:endParaRPr>
          </a:p>
        </p:txBody>
      </p:sp>
      <p:sp>
        <p:nvSpPr>
          <p:cNvPr id="3159" name="Google Shape;3159;p66"/>
          <p:cNvSpPr txBox="1"/>
          <p:nvPr/>
        </p:nvSpPr>
        <p:spPr>
          <a:xfrm>
            <a:off x="6066600" y="3554450"/>
            <a:ext cx="2357400" cy="37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333333"/>
                </a:solidFill>
                <a:latin typeface="Archivo"/>
                <a:ea typeface="Archivo"/>
                <a:cs typeface="Archivo"/>
                <a:sym typeface="Archivo"/>
              </a:rPr>
              <a:t>C) Third person omniscient</a:t>
            </a:r>
            <a:endParaRPr>
              <a:solidFill>
                <a:srgbClr val="333333"/>
              </a:solidFill>
              <a:latin typeface="Archivo"/>
              <a:ea typeface="Archivo"/>
              <a:cs typeface="Archivo"/>
              <a:sym typeface="Archivo"/>
            </a:endParaRPr>
          </a:p>
        </p:txBody>
      </p:sp>
      <p:cxnSp>
        <p:nvCxnSpPr>
          <p:cNvPr id="3160" name="Google Shape;3160;p66"/>
          <p:cNvCxnSpPr>
            <a:stCxn id="3156" idx="3"/>
          </p:cNvCxnSpPr>
          <p:nvPr/>
        </p:nvCxnSpPr>
        <p:spPr>
          <a:xfrm rot="10800000" flipH="1">
            <a:off x="5244050" y="2747150"/>
            <a:ext cx="655200" cy="505500"/>
          </a:xfrm>
          <a:prstGeom prst="bentConnector3">
            <a:avLst>
              <a:gd name="adj1" fmla="val 50000"/>
            </a:avLst>
          </a:prstGeom>
          <a:noFill/>
          <a:ln w="9525" cap="flat" cmpd="sng">
            <a:solidFill>
              <a:schemeClr val="dk1"/>
            </a:solidFill>
            <a:prstDash val="solid"/>
            <a:round/>
            <a:headEnd type="none" w="med" len="med"/>
            <a:tailEnd type="oval" w="med" len="med"/>
          </a:ln>
        </p:spPr>
      </p:cxnSp>
      <p:sp>
        <p:nvSpPr>
          <p:cNvPr id="3161" name="Google Shape;3161;p66">
            <a:hlinkClick r:id="rId3" action="ppaction://hlinksldjump"/>
          </p:cNvPr>
          <p:cNvSpPr txBox="1"/>
          <p:nvPr/>
        </p:nvSpPr>
        <p:spPr>
          <a:xfrm>
            <a:off x="924150" y="4260800"/>
            <a:ext cx="1977000" cy="343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u="sng">
                <a:solidFill>
                  <a:schemeClr val="hlink"/>
                </a:solidFill>
                <a:latin typeface="Archivo"/>
                <a:ea typeface="Archivo"/>
                <a:cs typeface="Archivo"/>
                <a:sym typeface="Archivo"/>
                <a:hlinkClick r:id="rId3" action="ppaction://hlinksldjump"/>
              </a:rPr>
              <a:t>Check the answers</a:t>
            </a:r>
            <a:endParaRPr u="sng">
              <a:solidFill>
                <a:schemeClr val="dk1"/>
              </a:solidFill>
              <a:latin typeface="Archivo"/>
              <a:ea typeface="Archivo"/>
              <a:cs typeface="Archivo"/>
              <a:sym typeface="Archivo"/>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165"/>
        <p:cNvGrpSpPr/>
        <p:nvPr/>
      </p:nvGrpSpPr>
      <p:grpSpPr>
        <a:xfrm>
          <a:off x="0" y="0"/>
          <a:ext cx="0" cy="0"/>
          <a:chOff x="0" y="0"/>
          <a:chExt cx="0" cy="0"/>
        </a:xfrm>
      </p:grpSpPr>
      <p:sp>
        <p:nvSpPr>
          <p:cNvPr id="3166" name="Google Shape;3166;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Correct answers</a:t>
            </a:r>
            <a:endParaRPr/>
          </a:p>
        </p:txBody>
      </p:sp>
      <p:sp>
        <p:nvSpPr>
          <p:cNvPr id="3167" name="Google Shape;3167;p67"/>
          <p:cNvSpPr txBox="1"/>
          <p:nvPr/>
        </p:nvSpPr>
        <p:spPr>
          <a:xfrm>
            <a:off x="713225" y="1208775"/>
            <a:ext cx="4782000" cy="74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chemeClr val="dk1"/>
                </a:solidFill>
                <a:latin typeface="Archivo SemiBold"/>
                <a:ea typeface="Archivo SemiBold"/>
                <a:cs typeface="Archivo SemiBold"/>
                <a:sym typeface="Archivo SemiBold"/>
              </a:rPr>
              <a:t>Activity 1</a:t>
            </a:r>
            <a:endParaRPr sz="1600">
              <a:solidFill>
                <a:schemeClr val="dk1"/>
              </a:solidFill>
              <a:latin typeface="Archivo SemiBold"/>
              <a:ea typeface="Archivo SemiBold"/>
              <a:cs typeface="Archivo SemiBold"/>
              <a:sym typeface="Archivo SemiBold"/>
            </a:endParaRPr>
          </a:p>
          <a:p>
            <a:pPr marL="182880" lvl="0" indent="-134620" algn="l" rtl="0">
              <a:lnSpc>
                <a:spcPct val="115000"/>
              </a:lnSpc>
              <a:spcBef>
                <a:spcPts val="0"/>
              </a:spcBef>
              <a:spcAft>
                <a:spcPts val="0"/>
              </a:spcAft>
              <a:buClr>
                <a:schemeClr val="dk1"/>
              </a:buClr>
              <a:buSzPts val="1400"/>
              <a:buFont typeface="Archivo"/>
              <a:buAutoNum type="arabicPeriod"/>
            </a:pPr>
            <a:r>
              <a:rPr lang="en">
                <a:solidFill>
                  <a:schemeClr val="dk1"/>
                </a:solidFill>
                <a:latin typeface="Archivo"/>
                <a:ea typeface="Archivo"/>
                <a:cs typeface="Archivo"/>
                <a:sym typeface="Archivo"/>
              </a:rPr>
              <a:t>B) The loss of love</a:t>
            </a:r>
            <a:endParaRPr>
              <a:solidFill>
                <a:schemeClr val="dk1"/>
              </a:solidFill>
              <a:latin typeface="Archivo"/>
              <a:ea typeface="Archivo"/>
              <a:cs typeface="Archivo"/>
              <a:sym typeface="Archivo"/>
            </a:endParaRPr>
          </a:p>
        </p:txBody>
      </p:sp>
      <p:sp>
        <p:nvSpPr>
          <p:cNvPr id="3168" name="Google Shape;3168;p67"/>
          <p:cNvSpPr txBox="1"/>
          <p:nvPr/>
        </p:nvSpPr>
        <p:spPr>
          <a:xfrm>
            <a:off x="713225" y="1953985"/>
            <a:ext cx="4782000" cy="93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chemeClr val="dk1"/>
                </a:solidFill>
                <a:latin typeface="Archivo SemiBold"/>
                <a:ea typeface="Archivo SemiBold"/>
                <a:cs typeface="Archivo SemiBold"/>
                <a:sym typeface="Archivo SemiBold"/>
              </a:rPr>
              <a:t>Activity 2</a:t>
            </a:r>
            <a:endParaRPr sz="1600">
              <a:solidFill>
                <a:schemeClr val="dk1"/>
              </a:solidFill>
              <a:latin typeface="Archivo SemiBold"/>
              <a:ea typeface="Archivo SemiBold"/>
              <a:cs typeface="Archivo SemiBold"/>
              <a:sym typeface="Archivo SemiBold"/>
            </a:endParaRPr>
          </a:p>
          <a:p>
            <a:pPr marL="182880" lvl="0" indent="-134620" algn="l" rtl="0">
              <a:lnSpc>
                <a:spcPct val="115000"/>
              </a:lnSpc>
              <a:spcBef>
                <a:spcPts val="0"/>
              </a:spcBef>
              <a:spcAft>
                <a:spcPts val="0"/>
              </a:spcAft>
              <a:buClr>
                <a:schemeClr val="dk1"/>
              </a:buClr>
              <a:buSzPts val="1400"/>
              <a:buFont typeface="Archivo"/>
              <a:buAutoNum type="arabicPeriod"/>
            </a:pPr>
            <a:r>
              <a:rPr lang="en">
                <a:solidFill>
                  <a:schemeClr val="dk1"/>
                </a:solidFill>
                <a:latin typeface="Archivo"/>
                <a:ea typeface="Archivo"/>
                <a:cs typeface="Archivo"/>
                <a:sym typeface="Archivo"/>
              </a:rPr>
              <a:t>A) Metaphor</a:t>
            </a:r>
            <a:endParaRPr>
              <a:solidFill>
                <a:schemeClr val="dk1"/>
              </a:solidFill>
              <a:latin typeface="Archivo"/>
              <a:ea typeface="Archivo"/>
              <a:cs typeface="Archivo"/>
              <a:sym typeface="Archivo"/>
            </a:endParaRPr>
          </a:p>
          <a:p>
            <a:pPr marL="182880" lvl="0" indent="-134620" algn="l" rtl="0">
              <a:lnSpc>
                <a:spcPct val="115000"/>
              </a:lnSpc>
              <a:spcBef>
                <a:spcPts val="0"/>
              </a:spcBef>
              <a:spcAft>
                <a:spcPts val="0"/>
              </a:spcAft>
              <a:buClr>
                <a:schemeClr val="dk1"/>
              </a:buClr>
              <a:buSzPts val="1400"/>
              <a:buFont typeface="Archivo"/>
              <a:buAutoNum type="arabicPeriod"/>
            </a:pPr>
            <a:r>
              <a:rPr lang="en">
                <a:solidFill>
                  <a:schemeClr val="dk1"/>
                </a:solidFill>
                <a:latin typeface="Archivo"/>
                <a:ea typeface="Archivo"/>
                <a:cs typeface="Archivo"/>
                <a:sym typeface="Archivo"/>
              </a:rPr>
              <a:t>A) Metaphor</a:t>
            </a:r>
            <a:endParaRPr>
              <a:solidFill>
                <a:schemeClr val="dk1"/>
              </a:solidFill>
              <a:latin typeface="Archivo"/>
              <a:ea typeface="Archivo"/>
              <a:cs typeface="Archivo"/>
              <a:sym typeface="Archivo"/>
            </a:endParaRPr>
          </a:p>
        </p:txBody>
      </p:sp>
      <p:sp>
        <p:nvSpPr>
          <p:cNvPr id="3169" name="Google Shape;3169;p67"/>
          <p:cNvSpPr txBox="1"/>
          <p:nvPr/>
        </p:nvSpPr>
        <p:spPr>
          <a:xfrm>
            <a:off x="713225" y="2892981"/>
            <a:ext cx="4782000" cy="74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chemeClr val="dk1"/>
                </a:solidFill>
                <a:latin typeface="Archivo SemiBold"/>
                <a:ea typeface="Archivo SemiBold"/>
                <a:cs typeface="Archivo SemiBold"/>
                <a:sym typeface="Archivo SemiBold"/>
              </a:rPr>
              <a:t>Activity 3</a:t>
            </a:r>
            <a:endParaRPr sz="1600">
              <a:solidFill>
                <a:schemeClr val="dk1"/>
              </a:solidFill>
              <a:latin typeface="Archivo SemiBold"/>
              <a:ea typeface="Archivo SemiBold"/>
              <a:cs typeface="Archivo SemiBold"/>
              <a:sym typeface="Archivo SemiBold"/>
            </a:endParaRPr>
          </a:p>
          <a:p>
            <a:pPr marL="182880" lvl="0" indent="-134620" algn="l" rtl="0">
              <a:lnSpc>
                <a:spcPct val="115000"/>
              </a:lnSpc>
              <a:spcBef>
                <a:spcPts val="0"/>
              </a:spcBef>
              <a:spcAft>
                <a:spcPts val="0"/>
              </a:spcAft>
              <a:buClr>
                <a:schemeClr val="dk1"/>
              </a:buClr>
              <a:buSzPts val="1400"/>
              <a:buFont typeface="Archivo"/>
              <a:buAutoNum type="arabicPeriod"/>
            </a:pPr>
            <a:r>
              <a:rPr lang="en">
                <a:solidFill>
                  <a:schemeClr val="dk1"/>
                </a:solidFill>
                <a:latin typeface="Archivo"/>
                <a:ea typeface="Archivo"/>
                <a:cs typeface="Archivo"/>
                <a:sym typeface="Archivo"/>
              </a:rPr>
              <a:t>Strength, courage, intelligence and independence</a:t>
            </a:r>
            <a:endParaRPr>
              <a:solidFill>
                <a:schemeClr val="dk1"/>
              </a:solidFill>
              <a:latin typeface="Archivo"/>
              <a:ea typeface="Archivo"/>
              <a:cs typeface="Archivo"/>
              <a:sym typeface="Archivo"/>
            </a:endParaRPr>
          </a:p>
        </p:txBody>
      </p:sp>
      <p:sp>
        <p:nvSpPr>
          <p:cNvPr id="3170" name="Google Shape;3170;p67"/>
          <p:cNvSpPr txBox="1"/>
          <p:nvPr/>
        </p:nvSpPr>
        <p:spPr>
          <a:xfrm>
            <a:off x="713225" y="3638178"/>
            <a:ext cx="4782000" cy="74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chemeClr val="dk1"/>
                </a:solidFill>
                <a:latin typeface="Archivo SemiBold"/>
                <a:ea typeface="Archivo SemiBold"/>
                <a:cs typeface="Archivo SemiBold"/>
                <a:sym typeface="Archivo SemiBold"/>
              </a:rPr>
              <a:t>Activity 4</a:t>
            </a:r>
            <a:endParaRPr sz="1600">
              <a:solidFill>
                <a:schemeClr val="dk1"/>
              </a:solidFill>
              <a:latin typeface="Archivo SemiBold"/>
              <a:ea typeface="Archivo SemiBold"/>
              <a:cs typeface="Archivo SemiBold"/>
              <a:sym typeface="Archivo SemiBold"/>
            </a:endParaRPr>
          </a:p>
          <a:p>
            <a:pPr marL="182880" lvl="0" indent="-134620" algn="l" rtl="0">
              <a:lnSpc>
                <a:spcPct val="115000"/>
              </a:lnSpc>
              <a:spcBef>
                <a:spcPts val="0"/>
              </a:spcBef>
              <a:spcAft>
                <a:spcPts val="0"/>
              </a:spcAft>
              <a:buClr>
                <a:schemeClr val="dk1"/>
              </a:buClr>
              <a:buSzPts val="1400"/>
              <a:buFont typeface="Archivo"/>
              <a:buAutoNum type="arabicPeriod"/>
            </a:pPr>
            <a:r>
              <a:rPr lang="en">
                <a:solidFill>
                  <a:schemeClr val="dk1"/>
                </a:solidFill>
                <a:latin typeface="Archivo"/>
                <a:ea typeface="Archivo"/>
                <a:cs typeface="Archivo"/>
                <a:sym typeface="Archivo"/>
              </a:rPr>
              <a:t>B) Third person limited</a:t>
            </a:r>
            <a:endParaRPr>
              <a:solidFill>
                <a:schemeClr val="dk1"/>
              </a:solidFill>
              <a:latin typeface="Archivo"/>
              <a:ea typeface="Archivo"/>
              <a:cs typeface="Archivo"/>
              <a:sym typeface="Archivo"/>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174"/>
        <p:cNvGrpSpPr/>
        <p:nvPr/>
      </p:nvGrpSpPr>
      <p:grpSpPr>
        <a:xfrm>
          <a:off x="0" y="0"/>
          <a:ext cx="0" cy="0"/>
          <a:chOff x="0" y="0"/>
          <a:chExt cx="0" cy="0"/>
        </a:xfrm>
      </p:grpSpPr>
      <p:sp>
        <p:nvSpPr>
          <p:cNvPr id="3175" name="Google Shape;3175;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Luminous literature</a:t>
            </a:r>
            <a:endParaRPr/>
          </a:p>
        </p:txBody>
      </p:sp>
      <p:sp>
        <p:nvSpPr>
          <p:cNvPr id="3176" name="Google Shape;3176;p68"/>
          <p:cNvSpPr txBox="1"/>
          <p:nvPr/>
        </p:nvSpPr>
        <p:spPr>
          <a:xfrm>
            <a:off x="2785500" y="1283575"/>
            <a:ext cx="2125500" cy="664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Mercury is the closest planet to the Sun</a:t>
            </a:r>
            <a:endParaRPr>
              <a:solidFill>
                <a:schemeClr val="dk1"/>
              </a:solidFill>
              <a:latin typeface="Archivo"/>
              <a:ea typeface="Archivo"/>
              <a:cs typeface="Archivo"/>
              <a:sym typeface="Archivo"/>
            </a:endParaRPr>
          </a:p>
        </p:txBody>
      </p:sp>
      <p:sp>
        <p:nvSpPr>
          <p:cNvPr id="3177" name="Google Shape;3177;p68"/>
          <p:cNvSpPr txBox="1"/>
          <p:nvPr/>
        </p:nvSpPr>
        <p:spPr>
          <a:xfrm>
            <a:off x="720000" y="1319250"/>
            <a:ext cx="2065500" cy="52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Journey</a:t>
            </a:r>
            <a:endParaRPr sz="2400" b="1">
              <a:solidFill>
                <a:schemeClr val="dk1"/>
              </a:solidFill>
              <a:latin typeface="Manrope"/>
              <a:ea typeface="Manrope"/>
              <a:cs typeface="Manrope"/>
              <a:sym typeface="Manrope"/>
            </a:endParaRPr>
          </a:p>
        </p:txBody>
      </p:sp>
      <p:sp>
        <p:nvSpPr>
          <p:cNvPr id="3178" name="Google Shape;3178;p68"/>
          <p:cNvSpPr txBox="1"/>
          <p:nvPr/>
        </p:nvSpPr>
        <p:spPr>
          <a:xfrm>
            <a:off x="3904550" y="2091825"/>
            <a:ext cx="2125500" cy="664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Venus is the second planet from the Sun</a:t>
            </a:r>
            <a:endParaRPr>
              <a:solidFill>
                <a:schemeClr val="dk1"/>
              </a:solidFill>
              <a:latin typeface="Archivo"/>
              <a:ea typeface="Archivo"/>
              <a:cs typeface="Archivo"/>
              <a:sym typeface="Archivo"/>
            </a:endParaRPr>
          </a:p>
        </p:txBody>
      </p:sp>
      <p:sp>
        <p:nvSpPr>
          <p:cNvPr id="3179" name="Google Shape;3179;p68"/>
          <p:cNvSpPr txBox="1"/>
          <p:nvPr/>
        </p:nvSpPr>
        <p:spPr>
          <a:xfrm>
            <a:off x="1839050" y="2159025"/>
            <a:ext cx="2065500" cy="52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Depth</a:t>
            </a:r>
            <a:endParaRPr sz="2400" b="1">
              <a:solidFill>
                <a:schemeClr val="dk1"/>
              </a:solidFill>
              <a:latin typeface="Manrope"/>
              <a:ea typeface="Manrope"/>
              <a:cs typeface="Manrope"/>
              <a:sym typeface="Manrope"/>
            </a:endParaRPr>
          </a:p>
        </p:txBody>
      </p:sp>
      <p:sp>
        <p:nvSpPr>
          <p:cNvPr id="3180" name="Google Shape;3180;p68"/>
          <p:cNvSpPr txBox="1"/>
          <p:nvPr/>
        </p:nvSpPr>
        <p:spPr>
          <a:xfrm>
            <a:off x="5023600" y="2931625"/>
            <a:ext cx="2125500" cy="664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Despite being red, Mars is a cold place</a:t>
            </a:r>
            <a:endParaRPr>
              <a:solidFill>
                <a:schemeClr val="dk1"/>
              </a:solidFill>
              <a:latin typeface="Archivo"/>
              <a:ea typeface="Archivo"/>
              <a:cs typeface="Archivo"/>
              <a:sym typeface="Archivo"/>
            </a:endParaRPr>
          </a:p>
        </p:txBody>
      </p:sp>
      <p:sp>
        <p:nvSpPr>
          <p:cNvPr id="3181" name="Google Shape;3181;p68"/>
          <p:cNvSpPr txBox="1"/>
          <p:nvPr/>
        </p:nvSpPr>
        <p:spPr>
          <a:xfrm>
            <a:off x="2958100" y="2998825"/>
            <a:ext cx="2065500" cy="52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Characters</a:t>
            </a:r>
            <a:endParaRPr sz="2400" b="1">
              <a:solidFill>
                <a:schemeClr val="dk1"/>
              </a:solidFill>
              <a:latin typeface="Manrope"/>
              <a:ea typeface="Manrope"/>
              <a:cs typeface="Manrope"/>
              <a:sym typeface="Manrope"/>
            </a:endParaRPr>
          </a:p>
        </p:txBody>
      </p:sp>
      <p:sp>
        <p:nvSpPr>
          <p:cNvPr id="3182" name="Google Shape;3182;p68"/>
          <p:cNvSpPr txBox="1"/>
          <p:nvPr/>
        </p:nvSpPr>
        <p:spPr>
          <a:xfrm>
            <a:off x="6142650" y="3771425"/>
            <a:ext cx="2125500" cy="664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Archivo"/>
                <a:ea typeface="Archivo"/>
                <a:cs typeface="Archivo"/>
                <a:sym typeface="Archivo"/>
              </a:rPr>
              <a:t>Jupiter is the biggest planet of them all</a:t>
            </a:r>
            <a:endParaRPr>
              <a:solidFill>
                <a:schemeClr val="dk1"/>
              </a:solidFill>
              <a:latin typeface="Archivo"/>
              <a:ea typeface="Archivo"/>
              <a:cs typeface="Archivo"/>
              <a:sym typeface="Archivo"/>
            </a:endParaRPr>
          </a:p>
        </p:txBody>
      </p:sp>
      <p:sp>
        <p:nvSpPr>
          <p:cNvPr id="3183" name="Google Shape;3183;p68"/>
          <p:cNvSpPr txBox="1"/>
          <p:nvPr/>
        </p:nvSpPr>
        <p:spPr>
          <a:xfrm>
            <a:off x="4077150" y="3838625"/>
            <a:ext cx="2065500" cy="52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Emotion</a:t>
            </a:r>
            <a:endParaRPr sz="2400" b="1">
              <a:solidFill>
                <a:schemeClr val="dk1"/>
              </a:solidFill>
              <a:latin typeface="Manrope"/>
              <a:ea typeface="Manrope"/>
              <a:cs typeface="Manrope"/>
              <a:sym typeface="Manrope"/>
            </a:endParaRPr>
          </a:p>
        </p:txBody>
      </p:sp>
      <p:cxnSp>
        <p:nvCxnSpPr>
          <p:cNvPr id="3184" name="Google Shape;3184;p68"/>
          <p:cNvCxnSpPr>
            <a:stCxn id="3177" idx="2"/>
            <a:endCxn id="3179" idx="1"/>
          </p:cNvCxnSpPr>
          <p:nvPr/>
        </p:nvCxnSpPr>
        <p:spPr>
          <a:xfrm rot="-5400000" flipH="1">
            <a:off x="1508550" y="2093250"/>
            <a:ext cx="574800" cy="86400"/>
          </a:xfrm>
          <a:prstGeom prst="bentConnector2">
            <a:avLst/>
          </a:prstGeom>
          <a:noFill/>
          <a:ln w="9525" cap="flat" cmpd="sng">
            <a:solidFill>
              <a:schemeClr val="dk1"/>
            </a:solidFill>
            <a:prstDash val="solid"/>
            <a:round/>
            <a:headEnd type="none" w="med" len="med"/>
            <a:tailEnd type="none" w="med" len="med"/>
          </a:ln>
        </p:spPr>
      </p:cxnSp>
      <p:cxnSp>
        <p:nvCxnSpPr>
          <p:cNvPr id="3185" name="Google Shape;3185;p68"/>
          <p:cNvCxnSpPr>
            <a:stCxn id="3179" idx="2"/>
            <a:endCxn id="3181" idx="1"/>
          </p:cNvCxnSpPr>
          <p:nvPr/>
        </p:nvCxnSpPr>
        <p:spPr>
          <a:xfrm rot="-5400000" flipH="1">
            <a:off x="2627600" y="2933025"/>
            <a:ext cx="574800" cy="86400"/>
          </a:xfrm>
          <a:prstGeom prst="bentConnector2">
            <a:avLst/>
          </a:prstGeom>
          <a:noFill/>
          <a:ln w="9525" cap="flat" cmpd="sng">
            <a:solidFill>
              <a:schemeClr val="dk1"/>
            </a:solidFill>
            <a:prstDash val="solid"/>
            <a:round/>
            <a:headEnd type="none" w="med" len="med"/>
            <a:tailEnd type="none" w="med" len="med"/>
          </a:ln>
        </p:spPr>
      </p:cxnSp>
      <p:cxnSp>
        <p:nvCxnSpPr>
          <p:cNvPr id="3186" name="Google Shape;3186;p68"/>
          <p:cNvCxnSpPr>
            <a:stCxn id="3181" idx="2"/>
            <a:endCxn id="3183" idx="1"/>
          </p:cNvCxnSpPr>
          <p:nvPr/>
        </p:nvCxnSpPr>
        <p:spPr>
          <a:xfrm rot="-5400000" flipH="1">
            <a:off x="3746650" y="3772825"/>
            <a:ext cx="574800" cy="86400"/>
          </a:xfrm>
          <a:prstGeom prst="bentConnector2">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Unveiling literary insights</a:t>
            </a:r>
            <a:endParaRPr/>
          </a:p>
        </p:txBody>
      </p:sp>
      <p:sp>
        <p:nvSpPr>
          <p:cNvPr id="3192" name="Google Shape;3192;p69"/>
          <p:cNvSpPr txBox="1">
            <a:spLocks noGrp="1"/>
          </p:cNvSpPr>
          <p:nvPr>
            <p:ph type="subTitle" idx="1"/>
          </p:nvPr>
        </p:nvSpPr>
        <p:spPr>
          <a:xfrm>
            <a:off x="713227" y="1964575"/>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3193" name="Google Shape;3193;p69"/>
          <p:cNvSpPr txBox="1">
            <a:spLocks noGrp="1"/>
          </p:cNvSpPr>
          <p:nvPr>
            <p:ph type="subTitle" idx="2"/>
          </p:nvPr>
        </p:nvSpPr>
        <p:spPr>
          <a:xfrm>
            <a:off x="3183075" y="1964575"/>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3194" name="Google Shape;3194;p69"/>
          <p:cNvSpPr txBox="1">
            <a:spLocks noGrp="1"/>
          </p:cNvSpPr>
          <p:nvPr>
            <p:ph type="subTitle" idx="3"/>
          </p:nvPr>
        </p:nvSpPr>
        <p:spPr>
          <a:xfrm>
            <a:off x="713227" y="3686750"/>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3195" name="Google Shape;3195;p69"/>
          <p:cNvSpPr txBox="1">
            <a:spLocks noGrp="1"/>
          </p:cNvSpPr>
          <p:nvPr>
            <p:ph type="subTitle" idx="4"/>
          </p:nvPr>
        </p:nvSpPr>
        <p:spPr>
          <a:xfrm>
            <a:off x="3183075" y="3686750"/>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3196" name="Google Shape;3196;p69"/>
          <p:cNvSpPr txBox="1">
            <a:spLocks noGrp="1"/>
          </p:cNvSpPr>
          <p:nvPr>
            <p:ph type="subTitle" idx="5"/>
          </p:nvPr>
        </p:nvSpPr>
        <p:spPr>
          <a:xfrm>
            <a:off x="5652923" y="3686750"/>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3197" name="Google Shape;3197;p69"/>
          <p:cNvSpPr txBox="1">
            <a:spLocks noGrp="1"/>
          </p:cNvSpPr>
          <p:nvPr>
            <p:ph type="subTitle" idx="6"/>
          </p:nvPr>
        </p:nvSpPr>
        <p:spPr>
          <a:xfrm>
            <a:off x="717125" y="1468086"/>
            <a:ext cx="1978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Explore</a:t>
            </a:r>
            <a:endParaRPr/>
          </a:p>
        </p:txBody>
      </p:sp>
      <p:sp>
        <p:nvSpPr>
          <p:cNvPr id="3198" name="Google Shape;3198;p69"/>
          <p:cNvSpPr txBox="1">
            <a:spLocks noGrp="1"/>
          </p:cNvSpPr>
          <p:nvPr>
            <p:ph type="subTitle" idx="7"/>
          </p:nvPr>
        </p:nvSpPr>
        <p:spPr>
          <a:xfrm>
            <a:off x="3186975" y="1468086"/>
            <a:ext cx="1978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Analyze</a:t>
            </a:r>
            <a:endParaRPr/>
          </a:p>
        </p:txBody>
      </p:sp>
      <p:sp>
        <p:nvSpPr>
          <p:cNvPr id="3199" name="Google Shape;3199;p69"/>
          <p:cNvSpPr txBox="1">
            <a:spLocks noGrp="1"/>
          </p:cNvSpPr>
          <p:nvPr>
            <p:ph type="subTitle" idx="8"/>
          </p:nvPr>
        </p:nvSpPr>
        <p:spPr>
          <a:xfrm>
            <a:off x="717125" y="3190250"/>
            <a:ext cx="1978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Connect</a:t>
            </a:r>
            <a:endParaRPr/>
          </a:p>
        </p:txBody>
      </p:sp>
      <p:sp>
        <p:nvSpPr>
          <p:cNvPr id="3200" name="Google Shape;3200;p69"/>
          <p:cNvSpPr txBox="1">
            <a:spLocks noGrp="1"/>
          </p:cNvSpPr>
          <p:nvPr>
            <p:ph type="subTitle" idx="9"/>
          </p:nvPr>
        </p:nvSpPr>
        <p:spPr>
          <a:xfrm>
            <a:off x="3186975" y="3190250"/>
            <a:ext cx="1978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Immerse</a:t>
            </a:r>
            <a:endParaRPr/>
          </a:p>
        </p:txBody>
      </p:sp>
      <p:sp>
        <p:nvSpPr>
          <p:cNvPr id="3201" name="Google Shape;3201;p69"/>
          <p:cNvSpPr txBox="1">
            <a:spLocks noGrp="1"/>
          </p:cNvSpPr>
          <p:nvPr>
            <p:ph type="subTitle" idx="13"/>
          </p:nvPr>
        </p:nvSpPr>
        <p:spPr>
          <a:xfrm>
            <a:off x="5656824" y="3190250"/>
            <a:ext cx="1978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Appreciate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205"/>
        <p:cNvGrpSpPr/>
        <p:nvPr/>
      </p:nvGrpSpPr>
      <p:grpSpPr>
        <a:xfrm>
          <a:off x="0" y="0"/>
          <a:ext cx="0" cy="0"/>
          <a:chOff x="0" y="0"/>
          <a:chExt cx="0" cy="0"/>
        </a:xfrm>
      </p:grpSpPr>
      <p:sp>
        <p:nvSpPr>
          <p:cNvPr id="3206" name="Google Shape;3206;p70"/>
          <p:cNvSpPr txBox="1">
            <a:spLocks noGrp="1"/>
          </p:cNvSpPr>
          <p:nvPr>
            <p:ph type="title"/>
          </p:nvPr>
        </p:nvSpPr>
        <p:spPr>
          <a:xfrm>
            <a:off x="2347950" y="539500"/>
            <a:ext cx="4448100" cy="108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3207" name="Google Shape;3207;p70"/>
          <p:cNvSpPr txBox="1">
            <a:spLocks noGrp="1"/>
          </p:cNvSpPr>
          <p:nvPr>
            <p:ph type="subTitle" idx="1"/>
          </p:nvPr>
        </p:nvSpPr>
        <p:spPr>
          <a:xfrm>
            <a:off x="2347900" y="1627650"/>
            <a:ext cx="4448100" cy="120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b="1">
                <a:latin typeface="Manrope"/>
                <a:ea typeface="Manrope"/>
                <a:cs typeface="Manrope"/>
                <a:sym typeface="Manrope"/>
              </a:rPr>
              <a:t>Do you have any questions?</a:t>
            </a:r>
            <a:endParaRPr sz="2200" b="1">
              <a:latin typeface="Manrope"/>
              <a:ea typeface="Manrope"/>
              <a:cs typeface="Manrope"/>
              <a:sym typeface="Manrope"/>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3208" name="Google Shape;3208;p70"/>
          <p:cNvSpPr txBox="1"/>
          <p:nvPr/>
        </p:nvSpPr>
        <p:spPr>
          <a:xfrm>
            <a:off x="2347950" y="2836700"/>
            <a:ext cx="44481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Please keep this slide for attribution</a:t>
            </a:r>
            <a:endParaRPr sz="1200" b="1">
              <a:solidFill>
                <a:schemeClr val="dk1"/>
              </a:solidFill>
              <a:latin typeface="Archivo"/>
              <a:ea typeface="Archivo"/>
              <a:cs typeface="Archivo"/>
              <a:sym typeface="Archivo"/>
            </a:endParaRPr>
          </a:p>
        </p:txBody>
      </p:sp>
      <p:grpSp>
        <p:nvGrpSpPr>
          <p:cNvPr id="3209" name="Google Shape;3209;p70"/>
          <p:cNvGrpSpPr/>
          <p:nvPr/>
        </p:nvGrpSpPr>
        <p:grpSpPr>
          <a:xfrm>
            <a:off x="7624431" y="406553"/>
            <a:ext cx="1011626" cy="1508269"/>
            <a:chOff x="7766300" y="881313"/>
            <a:chExt cx="577775" cy="861425"/>
          </a:xfrm>
        </p:grpSpPr>
        <p:sp>
          <p:nvSpPr>
            <p:cNvPr id="3210" name="Google Shape;3210;p70"/>
            <p:cNvSpPr/>
            <p:nvPr/>
          </p:nvSpPr>
          <p:spPr>
            <a:xfrm>
              <a:off x="7853825" y="1505913"/>
              <a:ext cx="3475" cy="20775"/>
            </a:xfrm>
            <a:custGeom>
              <a:avLst/>
              <a:gdLst/>
              <a:ahLst/>
              <a:cxnLst/>
              <a:rect l="l" t="t" r="r" b="b"/>
              <a:pathLst>
                <a:path w="139" h="831" extrusionOk="0">
                  <a:moveTo>
                    <a:pt x="1" y="0"/>
                  </a:moveTo>
                  <a:lnTo>
                    <a:pt x="1" y="0"/>
                  </a:lnTo>
                  <a:cubicBezTo>
                    <a:pt x="47" y="277"/>
                    <a:pt x="93" y="553"/>
                    <a:pt x="139" y="830"/>
                  </a:cubicBezTo>
                  <a:cubicBezTo>
                    <a:pt x="111" y="565"/>
                    <a:pt x="81" y="299"/>
                    <a:pt x="55" y="34"/>
                  </a:cubicBezTo>
                  <a:cubicBezTo>
                    <a:pt x="52" y="24"/>
                    <a:pt x="51" y="15"/>
                    <a:pt x="48" y="6"/>
                  </a:cubicBezTo>
                  <a:cubicBezTo>
                    <a:pt x="32" y="6"/>
                    <a:pt x="16" y="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1" name="Google Shape;3211;p70"/>
            <p:cNvGrpSpPr/>
            <p:nvPr/>
          </p:nvGrpSpPr>
          <p:grpSpPr>
            <a:xfrm>
              <a:off x="7802725" y="881313"/>
              <a:ext cx="541350" cy="797025"/>
              <a:chOff x="7802725" y="881313"/>
              <a:chExt cx="541350" cy="797025"/>
            </a:xfrm>
          </p:grpSpPr>
          <p:sp>
            <p:nvSpPr>
              <p:cNvPr id="3212" name="Google Shape;3212;p70"/>
              <p:cNvSpPr/>
              <p:nvPr/>
            </p:nvSpPr>
            <p:spPr>
              <a:xfrm>
                <a:off x="7841875" y="881313"/>
                <a:ext cx="502200" cy="661125"/>
              </a:xfrm>
              <a:custGeom>
                <a:avLst/>
                <a:gdLst/>
                <a:ahLst/>
                <a:cxnLst/>
                <a:rect l="l" t="t" r="r" b="b"/>
                <a:pathLst>
                  <a:path w="20088" h="26445" extrusionOk="0">
                    <a:moveTo>
                      <a:pt x="0" y="0"/>
                    </a:moveTo>
                    <a:cubicBezTo>
                      <a:pt x="579" y="4347"/>
                      <a:pt x="1182" y="8692"/>
                      <a:pt x="1835" y="13028"/>
                    </a:cubicBezTo>
                    <a:cubicBezTo>
                      <a:pt x="2182" y="15327"/>
                      <a:pt x="2540" y="17626"/>
                      <a:pt x="2912" y="19922"/>
                    </a:cubicBezTo>
                    <a:cubicBezTo>
                      <a:pt x="3262" y="22088"/>
                      <a:pt x="3735" y="24262"/>
                      <a:pt x="3973" y="26445"/>
                    </a:cubicBezTo>
                    <a:cubicBezTo>
                      <a:pt x="6100" y="24810"/>
                      <a:pt x="8770" y="23782"/>
                      <a:pt x="11328" y="23050"/>
                    </a:cubicBezTo>
                    <a:cubicBezTo>
                      <a:pt x="14057" y="22269"/>
                      <a:pt x="16874" y="21860"/>
                      <a:pt x="19701" y="21625"/>
                    </a:cubicBezTo>
                    <a:cubicBezTo>
                      <a:pt x="19829" y="21614"/>
                      <a:pt x="19959" y="21607"/>
                      <a:pt x="20087" y="21597"/>
                    </a:cubicBezTo>
                    <a:lnTo>
                      <a:pt x="20087" y="19341"/>
                    </a:lnTo>
                    <a:cubicBezTo>
                      <a:pt x="17971" y="19565"/>
                      <a:pt x="15872" y="19952"/>
                      <a:pt x="13815" y="20501"/>
                    </a:cubicBezTo>
                    <a:cubicBezTo>
                      <a:pt x="11062" y="21236"/>
                      <a:pt x="8544" y="22392"/>
                      <a:pt x="5922" y="23471"/>
                    </a:cubicBezTo>
                    <a:cubicBezTo>
                      <a:pt x="5900" y="23480"/>
                      <a:pt x="5878" y="23484"/>
                      <a:pt x="5857" y="23484"/>
                    </a:cubicBezTo>
                    <a:cubicBezTo>
                      <a:pt x="5802" y="23484"/>
                      <a:pt x="5756" y="23456"/>
                      <a:pt x="5727" y="23417"/>
                    </a:cubicBezTo>
                    <a:cubicBezTo>
                      <a:pt x="5709" y="23433"/>
                      <a:pt x="5684" y="23441"/>
                      <a:pt x="5658" y="23441"/>
                    </a:cubicBezTo>
                    <a:cubicBezTo>
                      <a:pt x="5613" y="23441"/>
                      <a:pt x="5567" y="23417"/>
                      <a:pt x="5553" y="23368"/>
                    </a:cubicBezTo>
                    <a:cubicBezTo>
                      <a:pt x="4883" y="21134"/>
                      <a:pt x="4639" y="18712"/>
                      <a:pt x="4242" y="16416"/>
                    </a:cubicBezTo>
                    <a:cubicBezTo>
                      <a:pt x="3858" y="14191"/>
                      <a:pt x="3485" y="11966"/>
                      <a:pt x="3120" y="9737"/>
                    </a:cubicBezTo>
                    <a:cubicBezTo>
                      <a:pt x="2590" y="6504"/>
                      <a:pt x="2006" y="3255"/>
                      <a:pt x="1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0"/>
              <p:cNvSpPr/>
              <p:nvPr/>
            </p:nvSpPr>
            <p:spPr>
              <a:xfrm>
                <a:off x="7802725" y="894588"/>
                <a:ext cx="541350" cy="783750"/>
              </a:xfrm>
              <a:custGeom>
                <a:avLst/>
                <a:gdLst/>
                <a:ahLst/>
                <a:cxnLst/>
                <a:rect l="l" t="t" r="r" b="b"/>
                <a:pathLst>
                  <a:path w="21654" h="31350" extrusionOk="0">
                    <a:moveTo>
                      <a:pt x="5131" y="27298"/>
                    </a:moveTo>
                    <a:cubicBezTo>
                      <a:pt x="5171" y="27298"/>
                      <a:pt x="5209" y="27324"/>
                      <a:pt x="5205" y="27375"/>
                    </a:cubicBezTo>
                    <a:cubicBezTo>
                      <a:pt x="5109" y="28587"/>
                      <a:pt x="4714" y="29869"/>
                      <a:pt x="4398" y="31040"/>
                    </a:cubicBezTo>
                    <a:cubicBezTo>
                      <a:pt x="4389" y="31075"/>
                      <a:pt x="4365" y="31089"/>
                      <a:pt x="4339" y="31089"/>
                    </a:cubicBezTo>
                    <a:cubicBezTo>
                      <a:pt x="4300" y="31089"/>
                      <a:pt x="4259" y="31054"/>
                      <a:pt x="4267" y="31002"/>
                    </a:cubicBezTo>
                    <a:cubicBezTo>
                      <a:pt x="4464" y="29812"/>
                      <a:pt x="4636" y="28488"/>
                      <a:pt x="5048" y="27352"/>
                    </a:cubicBezTo>
                    <a:cubicBezTo>
                      <a:pt x="5062" y="27316"/>
                      <a:pt x="5097" y="27298"/>
                      <a:pt x="5131" y="27298"/>
                    </a:cubicBezTo>
                    <a:close/>
                    <a:moveTo>
                      <a:pt x="1250" y="1"/>
                    </a:moveTo>
                    <a:cubicBezTo>
                      <a:pt x="1092" y="573"/>
                      <a:pt x="864" y="1137"/>
                      <a:pt x="671" y="1687"/>
                    </a:cubicBezTo>
                    <a:cubicBezTo>
                      <a:pt x="464" y="2271"/>
                      <a:pt x="261" y="2861"/>
                      <a:pt x="0" y="3423"/>
                    </a:cubicBezTo>
                    <a:cubicBezTo>
                      <a:pt x="14" y="3438"/>
                      <a:pt x="25" y="3456"/>
                      <a:pt x="30" y="3479"/>
                    </a:cubicBezTo>
                    <a:cubicBezTo>
                      <a:pt x="599" y="5813"/>
                      <a:pt x="839" y="8262"/>
                      <a:pt x="1219" y="10633"/>
                    </a:cubicBezTo>
                    <a:cubicBezTo>
                      <a:pt x="1593" y="12969"/>
                      <a:pt x="1931" y="15314"/>
                      <a:pt x="2268" y="17656"/>
                    </a:cubicBezTo>
                    <a:cubicBezTo>
                      <a:pt x="2612" y="20051"/>
                      <a:pt x="2946" y="22448"/>
                      <a:pt x="3251" y="24848"/>
                    </a:cubicBezTo>
                    <a:cubicBezTo>
                      <a:pt x="3524" y="26994"/>
                      <a:pt x="3934" y="29182"/>
                      <a:pt x="4003" y="31350"/>
                    </a:cubicBezTo>
                    <a:cubicBezTo>
                      <a:pt x="4490" y="31225"/>
                      <a:pt x="4977" y="31102"/>
                      <a:pt x="5462" y="30978"/>
                    </a:cubicBezTo>
                    <a:cubicBezTo>
                      <a:pt x="7575" y="30204"/>
                      <a:pt x="9754" y="29581"/>
                      <a:pt x="11898" y="28927"/>
                    </a:cubicBezTo>
                    <a:cubicBezTo>
                      <a:pt x="14137" y="28242"/>
                      <a:pt x="16386" y="27585"/>
                      <a:pt x="18639" y="26945"/>
                    </a:cubicBezTo>
                    <a:cubicBezTo>
                      <a:pt x="18666" y="26885"/>
                      <a:pt x="18720" y="26835"/>
                      <a:pt x="18812" y="26816"/>
                    </a:cubicBezTo>
                    <a:cubicBezTo>
                      <a:pt x="19162" y="26747"/>
                      <a:pt x="19513" y="26674"/>
                      <a:pt x="19863" y="26599"/>
                    </a:cubicBezTo>
                    <a:cubicBezTo>
                      <a:pt x="19918" y="26583"/>
                      <a:pt x="19975" y="26567"/>
                      <a:pt x="20032" y="26552"/>
                    </a:cubicBezTo>
                    <a:cubicBezTo>
                      <a:pt x="20571" y="26400"/>
                      <a:pt x="21112" y="26253"/>
                      <a:pt x="21653" y="26104"/>
                    </a:cubicBezTo>
                    <a:lnTo>
                      <a:pt x="21653" y="25365"/>
                    </a:lnTo>
                    <a:cubicBezTo>
                      <a:pt x="19264" y="25911"/>
                      <a:pt x="16884" y="26505"/>
                      <a:pt x="14525" y="27169"/>
                    </a:cubicBezTo>
                    <a:cubicBezTo>
                      <a:pt x="11951" y="27892"/>
                      <a:pt x="9434" y="28787"/>
                      <a:pt x="6874" y="29551"/>
                    </a:cubicBezTo>
                    <a:cubicBezTo>
                      <a:pt x="6869" y="29553"/>
                      <a:pt x="6863" y="29554"/>
                      <a:pt x="6858" y="29554"/>
                    </a:cubicBezTo>
                    <a:cubicBezTo>
                      <a:pt x="6803" y="29554"/>
                      <a:pt x="6771" y="29465"/>
                      <a:pt x="6828" y="29440"/>
                    </a:cubicBezTo>
                    <a:cubicBezTo>
                      <a:pt x="9238" y="28405"/>
                      <a:pt x="11794" y="27674"/>
                      <a:pt x="14312" y="26959"/>
                    </a:cubicBezTo>
                    <a:cubicBezTo>
                      <a:pt x="16742" y="26269"/>
                      <a:pt x="19192" y="25657"/>
                      <a:pt x="21653" y="25093"/>
                    </a:cubicBezTo>
                    <a:lnTo>
                      <a:pt x="21653" y="24480"/>
                    </a:lnTo>
                    <a:cubicBezTo>
                      <a:pt x="19216" y="24963"/>
                      <a:pt x="16788" y="25494"/>
                      <a:pt x="14371" y="26069"/>
                    </a:cubicBezTo>
                    <a:cubicBezTo>
                      <a:pt x="13081" y="26377"/>
                      <a:pt x="11792" y="26697"/>
                      <a:pt x="10508" y="27028"/>
                    </a:cubicBezTo>
                    <a:cubicBezTo>
                      <a:pt x="9131" y="27382"/>
                      <a:pt x="7753" y="27834"/>
                      <a:pt x="6352" y="28079"/>
                    </a:cubicBezTo>
                    <a:cubicBezTo>
                      <a:pt x="6348" y="28079"/>
                      <a:pt x="6344" y="28080"/>
                      <a:pt x="6340" y="28080"/>
                    </a:cubicBezTo>
                    <a:cubicBezTo>
                      <a:pt x="6282" y="28080"/>
                      <a:pt x="6269" y="28001"/>
                      <a:pt x="6326" y="27979"/>
                    </a:cubicBezTo>
                    <a:cubicBezTo>
                      <a:pt x="8855" y="26972"/>
                      <a:pt x="11663" y="26437"/>
                      <a:pt x="14302" y="25801"/>
                    </a:cubicBezTo>
                    <a:cubicBezTo>
                      <a:pt x="16742" y="25214"/>
                      <a:pt x="19193" y="24679"/>
                      <a:pt x="21653" y="24183"/>
                    </a:cubicBezTo>
                    <a:lnTo>
                      <a:pt x="21653" y="21451"/>
                    </a:lnTo>
                    <a:cubicBezTo>
                      <a:pt x="18872" y="21663"/>
                      <a:pt x="16094" y="22035"/>
                      <a:pt x="13393" y="22753"/>
                    </a:cubicBezTo>
                    <a:cubicBezTo>
                      <a:pt x="10617" y="23492"/>
                      <a:pt x="8138" y="24676"/>
                      <a:pt x="5650" y="26084"/>
                    </a:cubicBezTo>
                    <a:lnTo>
                      <a:pt x="5652" y="26084"/>
                    </a:lnTo>
                    <a:cubicBezTo>
                      <a:pt x="5637" y="26092"/>
                      <a:pt x="5622" y="26096"/>
                      <a:pt x="5607" y="26096"/>
                    </a:cubicBezTo>
                    <a:cubicBezTo>
                      <a:pt x="5590" y="26096"/>
                      <a:pt x="5574" y="26091"/>
                      <a:pt x="5558" y="26083"/>
                    </a:cubicBezTo>
                    <a:lnTo>
                      <a:pt x="5558" y="26083"/>
                    </a:lnTo>
                    <a:cubicBezTo>
                      <a:pt x="5561" y="26108"/>
                      <a:pt x="5565" y="26134"/>
                      <a:pt x="5566" y="26160"/>
                    </a:cubicBezTo>
                    <a:cubicBezTo>
                      <a:pt x="5574" y="26231"/>
                      <a:pt x="5517" y="26268"/>
                      <a:pt x="5458" y="26268"/>
                    </a:cubicBezTo>
                    <a:cubicBezTo>
                      <a:pt x="5408" y="26268"/>
                      <a:pt x="5357" y="26241"/>
                      <a:pt x="5343" y="26185"/>
                    </a:cubicBezTo>
                    <a:cubicBezTo>
                      <a:pt x="4769" y="23895"/>
                      <a:pt x="4487" y="21498"/>
                      <a:pt x="4103" y="19168"/>
                    </a:cubicBezTo>
                    <a:cubicBezTo>
                      <a:pt x="3733" y="16925"/>
                      <a:pt x="3374" y="14680"/>
                      <a:pt x="3028" y="12433"/>
                    </a:cubicBezTo>
                    <a:cubicBezTo>
                      <a:pt x="2390" y="8296"/>
                      <a:pt x="1795" y="4152"/>
                      <a:pt x="1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0"/>
              <p:cNvSpPr/>
              <p:nvPr/>
            </p:nvSpPr>
            <p:spPr>
              <a:xfrm>
                <a:off x="7954550" y="881313"/>
                <a:ext cx="389525" cy="472425"/>
              </a:xfrm>
              <a:custGeom>
                <a:avLst/>
                <a:gdLst/>
                <a:ahLst/>
                <a:cxnLst/>
                <a:rect l="l" t="t" r="r" b="b"/>
                <a:pathLst>
                  <a:path w="15581" h="18897" extrusionOk="0">
                    <a:moveTo>
                      <a:pt x="6963" y="3650"/>
                    </a:moveTo>
                    <a:cubicBezTo>
                      <a:pt x="7072" y="3650"/>
                      <a:pt x="7118" y="3819"/>
                      <a:pt x="7016" y="3880"/>
                    </a:cubicBezTo>
                    <a:lnTo>
                      <a:pt x="7016" y="3881"/>
                    </a:lnTo>
                    <a:cubicBezTo>
                      <a:pt x="6816" y="3999"/>
                      <a:pt x="6650" y="4033"/>
                      <a:pt x="6416" y="4046"/>
                    </a:cubicBezTo>
                    <a:cubicBezTo>
                      <a:pt x="6382" y="4049"/>
                      <a:pt x="6347" y="4049"/>
                      <a:pt x="6313" y="4049"/>
                    </a:cubicBezTo>
                    <a:cubicBezTo>
                      <a:pt x="6243" y="4049"/>
                      <a:pt x="6174" y="4046"/>
                      <a:pt x="6104" y="4046"/>
                    </a:cubicBezTo>
                    <a:cubicBezTo>
                      <a:pt x="6079" y="4046"/>
                      <a:pt x="6054" y="4047"/>
                      <a:pt x="6029" y="4048"/>
                    </a:cubicBezTo>
                    <a:cubicBezTo>
                      <a:pt x="5654" y="4067"/>
                      <a:pt x="5516" y="4244"/>
                      <a:pt x="5242" y="4495"/>
                    </a:cubicBezTo>
                    <a:cubicBezTo>
                      <a:pt x="5122" y="4605"/>
                      <a:pt x="5076" y="4671"/>
                      <a:pt x="4930" y="4728"/>
                    </a:cubicBezTo>
                    <a:cubicBezTo>
                      <a:pt x="4755" y="4796"/>
                      <a:pt x="3763" y="4789"/>
                      <a:pt x="3829" y="5086"/>
                    </a:cubicBezTo>
                    <a:cubicBezTo>
                      <a:pt x="3843" y="5155"/>
                      <a:pt x="3790" y="5198"/>
                      <a:pt x="3737" y="5198"/>
                    </a:cubicBezTo>
                    <a:cubicBezTo>
                      <a:pt x="3701" y="5198"/>
                      <a:pt x="3665" y="5178"/>
                      <a:pt x="3650" y="5132"/>
                    </a:cubicBezTo>
                    <a:cubicBezTo>
                      <a:pt x="3438" y="4467"/>
                      <a:pt x="4245" y="4585"/>
                      <a:pt x="4606" y="4508"/>
                    </a:cubicBezTo>
                    <a:cubicBezTo>
                      <a:pt x="5065" y="4410"/>
                      <a:pt x="5201" y="3942"/>
                      <a:pt x="5630" y="3811"/>
                    </a:cubicBezTo>
                    <a:cubicBezTo>
                      <a:pt x="6051" y="3683"/>
                      <a:pt x="6496" y="3800"/>
                      <a:pt x="6924" y="3657"/>
                    </a:cubicBezTo>
                    <a:cubicBezTo>
                      <a:pt x="6938" y="3652"/>
                      <a:pt x="6951" y="3650"/>
                      <a:pt x="6963" y="3650"/>
                    </a:cubicBezTo>
                    <a:close/>
                    <a:moveTo>
                      <a:pt x="7401" y="9006"/>
                    </a:moveTo>
                    <a:cubicBezTo>
                      <a:pt x="7590" y="9006"/>
                      <a:pt x="7761" y="9044"/>
                      <a:pt x="7945" y="9116"/>
                    </a:cubicBezTo>
                    <a:cubicBezTo>
                      <a:pt x="8070" y="9166"/>
                      <a:pt x="8028" y="9329"/>
                      <a:pt x="7907" y="9329"/>
                    </a:cubicBezTo>
                    <a:cubicBezTo>
                      <a:pt x="7900" y="9329"/>
                      <a:pt x="7892" y="9328"/>
                      <a:pt x="7884" y="9327"/>
                    </a:cubicBezTo>
                    <a:cubicBezTo>
                      <a:pt x="7724" y="9302"/>
                      <a:pt x="7573" y="9286"/>
                      <a:pt x="7424" y="9286"/>
                    </a:cubicBezTo>
                    <a:cubicBezTo>
                      <a:pt x="7253" y="9286"/>
                      <a:pt x="7084" y="9307"/>
                      <a:pt x="6904" y="9361"/>
                    </a:cubicBezTo>
                    <a:cubicBezTo>
                      <a:pt x="6771" y="9402"/>
                      <a:pt x="6638" y="9487"/>
                      <a:pt x="6496" y="9500"/>
                    </a:cubicBezTo>
                    <a:cubicBezTo>
                      <a:pt x="6479" y="9502"/>
                      <a:pt x="6462" y="9502"/>
                      <a:pt x="6446" y="9502"/>
                    </a:cubicBezTo>
                    <a:cubicBezTo>
                      <a:pt x="6358" y="9502"/>
                      <a:pt x="6284" y="9483"/>
                      <a:pt x="6198" y="9477"/>
                    </a:cubicBezTo>
                    <a:cubicBezTo>
                      <a:pt x="6075" y="9469"/>
                      <a:pt x="6003" y="9450"/>
                      <a:pt x="5929" y="9450"/>
                    </a:cubicBezTo>
                    <a:cubicBezTo>
                      <a:pt x="5856" y="9450"/>
                      <a:pt x="5782" y="9468"/>
                      <a:pt x="5654" y="9534"/>
                    </a:cubicBezTo>
                    <a:cubicBezTo>
                      <a:pt x="5496" y="9615"/>
                      <a:pt x="5531" y="9673"/>
                      <a:pt x="5341" y="9721"/>
                    </a:cubicBezTo>
                    <a:cubicBezTo>
                      <a:pt x="5337" y="9721"/>
                      <a:pt x="5334" y="9722"/>
                      <a:pt x="5331" y="9722"/>
                    </a:cubicBezTo>
                    <a:cubicBezTo>
                      <a:pt x="5307" y="9722"/>
                      <a:pt x="5286" y="9704"/>
                      <a:pt x="5267" y="9704"/>
                    </a:cubicBezTo>
                    <a:cubicBezTo>
                      <a:pt x="5266" y="9704"/>
                      <a:pt x="5264" y="9704"/>
                      <a:pt x="5262" y="9704"/>
                    </a:cubicBezTo>
                    <a:cubicBezTo>
                      <a:pt x="5216" y="9679"/>
                      <a:pt x="5173" y="9649"/>
                      <a:pt x="5131" y="9617"/>
                    </a:cubicBezTo>
                    <a:cubicBezTo>
                      <a:pt x="5113" y="9601"/>
                      <a:pt x="5096" y="9593"/>
                      <a:pt x="5079" y="9593"/>
                    </a:cubicBezTo>
                    <a:cubicBezTo>
                      <a:pt x="5032" y="9593"/>
                      <a:pt x="4988" y="9649"/>
                      <a:pt x="4944" y="9761"/>
                    </a:cubicBezTo>
                    <a:cubicBezTo>
                      <a:pt x="5024" y="9776"/>
                      <a:pt x="5002" y="9899"/>
                      <a:pt x="4925" y="9899"/>
                    </a:cubicBezTo>
                    <a:cubicBezTo>
                      <a:pt x="4925" y="9899"/>
                      <a:pt x="4925" y="9899"/>
                      <a:pt x="4924" y="9899"/>
                    </a:cubicBezTo>
                    <a:cubicBezTo>
                      <a:pt x="4360" y="9881"/>
                      <a:pt x="4507" y="9239"/>
                      <a:pt x="5012" y="9239"/>
                    </a:cubicBezTo>
                    <a:cubicBezTo>
                      <a:pt x="5026" y="9239"/>
                      <a:pt x="5041" y="9240"/>
                      <a:pt x="5055" y="9241"/>
                    </a:cubicBezTo>
                    <a:cubicBezTo>
                      <a:pt x="5318" y="9259"/>
                      <a:pt x="5091" y="9382"/>
                      <a:pt x="5160" y="9382"/>
                    </a:cubicBezTo>
                    <a:cubicBezTo>
                      <a:pt x="5192" y="9382"/>
                      <a:pt x="5288" y="9356"/>
                      <a:pt x="5526" y="9280"/>
                    </a:cubicBezTo>
                    <a:cubicBezTo>
                      <a:pt x="5576" y="9265"/>
                      <a:pt x="5611" y="9162"/>
                      <a:pt x="5672" y="9149"/>
                    </a:cubicBezTo>
                    <a:cubicBezTo>
                      <a:pt x="5770" y="9128"/>
                      <a:pt x="5835" y="9120"/>
                      <a:pt x="5918" y="9120"/>
                    </a:cubicBezTo>
                    <a:cubicBezTo>
                      <a:pt x="5940" y="9120"/>
                      <a:pt x="5963" y="9121"/>
                      <a:pt x="5988" y="9122"/>
                    </a:cubicBezTo>
                    <a:cubicBezTo>
                      <a:pt x="6168" y="9131"/>
                      <a:pt x="6321" y="9195"/>
                      <a:pt x="6500" y="9195"/>
                    </a:cubicBezTo>
                    <a:cubicBezTo>
                      <a:pt x="6549" y="9195"/>
                      <a:pt x="6599" y="9190"/>
                      <a:pt x="6652" y="9178"/>
                    </a:cubicBezTo>
                    <a:cubicBezTo>
                      <a:pt x="6867" y="9132"/>
                      <a:pt x="7027" y="9035"/>
                      <a:pt x="7253" y="9013"/>
                    </a:cubicBezTo>
                    <a:cubicBezTo>
                      <a:pt x="7304" y="9009"/>
                      <a:pt x="7353" y="9006"/>
                      <a:pt x="7401" y="9006"/>
                    </a:cubicBezTo>
                    <a:close/>
                    <a:moveTo>
                      <a:pt x="0" y="0"/>
                    </a:moveTo>
                    <a:cubicBezTo>
                      <a:pt x="272" y="1969"/>
                      <a:pt x="558" y="3937"/>
                      <a:pt x="850" y="5903"/>
                    </a:cubicBezTo>
                    <a:cubicBezTo>
                      <a:pt x="1182" y="8139"/>
                      <a:pt x="1518" y="10374"/>
                      <a:pt x="1833" y="12612"/>
                    </a:cubicBezTo>
                    <a:cubicBezTo>
                      <a:pt x="2124" y="14689"/>
                      <a:pt x="2498" y="16796"/>
                      <a:pt x="2587" y="18896"/>
                    </a:cubicBezTo>
                    <a:cubicBezTo>
                      <a:pt x="5054" y="17369"/>
                      <a:pt x="8158" y="16759"/>
                      <a:pt x="10968" y="16273"/>
                    </a:cubicBezTo>
                    <a:cubicBezTo>
                      <a:pt x="12496" y="16008"/>
                      <a:pt x="14035" y="15790"/>
                      <a:pt x="15580" y="15649"/>
                    </a:cubicBezTo>
                    <a:lnTo>
                      <a:pt x="15580" y="12904"/>
                    </a:lnTo>
                    <a:cubicBezTo>
                      <a:pt x="15542" y="12904"/>
                      <a:pt x="15502" y="12905"/>
                      <a:pt x="15463" y="12905"/>
                    </a:cubicBezTo>
                    <a:cubicBezTo>
                      <a:pt x="15444" y="12905"/>
                      <a:pt x="15425" y="12904"/>
                      <a:pt x="15406" y="12904"/>
                    </a:cubicBezTo>
                    <a:cubicBezTo>
                      <a:pt x="15089" y="12901"/>
                      <a:pt x="14864" y="12862"/>
                      <a:pt x="14566" y="12763"/>
                    </a:cubicBezTo>
                    <a:cubicBezTo>
                      <a:pt x="14406" y="12710"/>
                      <a:pt x="14151" y="12568"/>
                      <a:pt x="13945" y="12568"/>
                    </a:cubicBezTo>
                    <a:cubicBezTo>
                      <a:pt x="13905" y="12568"/>
                      <a:pt x="13868" y="12573"/>
                      <a:pt x="13833" y="12585"/>
                    </a:cubicBezTo>
                    <a:cubicBezTo>
                      <a:pt x="13656" y="12647"/>
                      <a:pt x="13457" y="12928"/>
                      <a:pt x="13296" y="13055"/>
                    </a:cubicBezTo>
                    <a:cubicBezTo>
                      <a:pt x="12766" y="13475"/>
                      <a:pt x="11993" y="13399"/>
                      <a:pt x="11353" y="13456"/>
                    </a:cubicBezTo>
                    <a:cubicBezTo>
                      <a:pt x="10826" y="13503"/>
                      <a:pt x="10300" y="13550"/>
                      <a:pt x="9774" y="13599"/>
                    </a:cubicBezTo>
                    <a:cubicBezTo>
                      <a:pt x="9273" y="13644"/>
                      <a:pt x="8371" y="13527"/>
                      <a:pt x="8064" y="14030"/>
                    </a:cubicBezTo>
                    <a:cubicBezTo>
                      <a:pt x="8041" y="14068"/>
                      <a:pt x="7993" y="14096"/>
                      <a:pt x="7946" y="14096"/>
                    </a:cubicBezTo>
                    <a:cubicBezTo>
                      <a:pt x="7924" y="14096"/>
                      <a:pt x="7903" y="14090"/>
                      <a:pt x="7884" y="14076"/>
                    </a:cubicBezTo>
                    <a:cubicBezTo>
                      <a:pt x="7761" y="13988"/>
                      <a:pt x="7633" y="13956"/>
                      <a:pt x="7501" y="13956"/>
                    </a:cubicBezTo>
                    <a:cubicBezTo>
                      <a:pt x="7140" y="13956"/>
                      <a:pt x="6753" y="14198"/>
                      <a:pt x="6390" y="14198"/>
                    </a:cubicBezTo>
                    <a:cubicBezTo>
                      <a:pt x="6269" y="14198"/>
                      <a:pt x="6151" y="14171"/>
                      <a:pt x="6037" y="14099"/>
                    </a:cubicBezTo>
                    <a:cubicBezTo>
                      <a:pt x="6001" y="14185"/>
                      <a:pt x="5964" y="14270"/>
                      <a:pt x="5926" y="14355"/>
                    </a:cubicBezTo>
                    <a:cubicBezTo>
                      <a:pt x="5914" y="14385"/>
                      <a:pt x="5890" y="14397"/>
                      <a:pt x="5864" y="14397"/>
                    </a:cubicBezTo>
                    <a:cubicBezTo>
                      <a:pt x="5815" y="14397"/>
                      <a:pt x="5760" y="14349"/>
                      <a:pt x="5776" y="14291"/>
                    </a:cubicBezTo>
                    <a:cubicBezTo>
                      <a:pt x="5814" y="14160"/>
                      <a:pt x="5851" y="14030"/>
                      <a:pt x="5888" y="13899"/>
                    </a:cubicBezTo>
                    <a:cubicBezTo>
                      <a:pt x="5903" y="13849"/>
                      <a:pt x="5946" y="13823"/>
                      <a:pt x="5991" y="13823"/>
                    </a:cubicBezTo>
                    <a:cubicBezTo>
                      <a:pt x="6019" y="13823"/>
                      <a:pt x="6047" y="13833"/>
                      <a:pt x="6071" y="13853"/>
                    </a:cubicBezTo>
                    <a:cubicBezTo>
                      <a:pt x="6172" y="13942"/>
                      <a:pt x="6288" y="13975"/>
                      <a:pt x="6413" y="13975"/>
                    </a:cubicBezTo>
                    <a:cubicBezTo>
                      <a:pt x="6743" y="13975"/>
                      <a:pt x="7128" y="13744"/>
                      <a:pt x="7423" y="13711"/>
                    </a:cubicBezTo>
                    <a:cubicBezTo>
                      <a:pt x="7454" y="13708"/>
                      <a:pt x="7484" y="13707"/>
                      <a:pt x="7514" y="13707"/>
                    </a:cubicBezTo>
                    <a:cubicBezTo>
                      <a:pt x="7629" y="13707"/>
                      <a:pt x="7739" y="13726"/>
                      <a:pt x="7837" y="13726"/>
                    </a:cubicBezTo>
                    <a:cubicBezTo>
                      <a:pt x="7879" y="13726"/>
                      <a:pt x="7918" y="13723"/>
                      <a:pt x="7955" y="13713"/>
                    </a:cubicBezTo>
                    <a:cubicBezTo>
                      <a:pt x="8049" y="13687"/>
                      <a:pt x="8237" y="13529"/>
                      <a:pt x="8340" y="13492"/>
                    </a:cubicBezTo>
                    <a:cubicBezTo>
                      <a:pt x="8561" y="13415"/>
                      <a:pt x="8830" y="13412"/>
                      <a:pt x="9059" y="13392"/>
                    </a:cubicBezTo>
                    <a:cubicBezTo>
                      <a:pt x="9730" y="13330"/>
                      <a:pt x="10400" y="13276"/>
                      <a:pt x="11070" y="13218"/>
                    </a:cubicBezTo>
                    <a:cubicBezTo>
                      <a:pt x="11906" y="13146"/>
                      <a:pt x="12654" y="13165"/>
                      <a:pt x="13360" y="12653"/>
                    </a:cubicBezTo>
                    <a:cubicBezTo>
                      <a:pt x="13597" y="12480"/>
                      <a:pt x="13766" y="12275"/>
                      <a:pt x="14061" y="12275"/>
                    </a:cubicBezTo>
                    <a:cubicBezTo>
                      <a:pt x="14097" y="12275"/>
                      <a:pt x="14134" y="12278"/>
                      <a:pt x="14174" y="12285"/>
                    </a:cubicBezTo>
                    <a:cubicBezTo>
                      <a:pt x="14358" y="12316"/>
                      <a:pt x="14512" y="12454"/>
                      <a:pt x="14681" y="12523"/>
                    </a:cubicBezTo>
                    <a:cubicBezTo>
                      <a:pt x="14902" y="12614"/>
                      <a:pt x="15120" y="12637"/>
                      <a:pt x="15345" y="12637"/>
                    </a:cubicBezTo>
                    <a:cubicBezTo>
                      <a:pt x="15423" y="12637"/>
                      <a:pt x="15501" y="12634"/>
                      <a:pt x="15580" y="12631"/>
                    </a:cubicBezTo>
                    <a:lnTo>
                      <a:pt x="15580" y="10057"/>
                    </a:lnTo>
                    <a:cubicBezTo>
                      <a:pt x="15522" y="10056"/>
                      <a:pt x="15464" y="10056"/>
                      <a:pt x="15405" y="10056"/>
                    </a:cubicBezTo>
                    <a:cubicBezTo>
                      <a:pt x="15138" y="10056"/>
                      <a:pt x="14873" y="10070"/>
                      <a:pt x="14611" y="10116"/>
                    </a:cubicBezTo>
                    <a:cubicBezTo>
                      <a:pt x="14209" y="10185"/>
                      <a:pt x="13828" y="10336"/>
                      <a:pt x="13425" y="10398"/>
                    </a:cubicBezTo>
                    <a:cubicBezTo>
                      <a:pt x="12946" y="10474"/>
                      <a:pt x="12527" y="10374"/>
                      <a:pt x="12067" y="10558"/>
                    </a:cubicBezTo>
                    <a:cubicBezTo>
                      <a:pt x="11834" y="10650"/>
                      <a:pt x="11519" y="10884"/>
                      <a:pt x="11266" y="10928"/>
                    </a:cubicBezTo>
                    <a:cubicBezTo>
                      <a:pt x="11228" y="10935"/>
                      <a:pt x="11191" y="10938"/>
                      <a:pt x="11154" y="10938"/>
                    </a:cubicBezTo>
                    <a:cubicBezTo>
                      <a:pt x="10814" y="10938"/>
                      <a:pt x="10548" y="10679"/>
                      <a:pt x="10244" y="10679"/>
                    </a:cubicBezTo>
                    <a:cubicBezTo>
                      <a:pt x="10122" y="10679"/>
                      <a:pt x="9994" y="10720"/>
                      <a:pt x="9853" y="10836"/>
                    </a:cubicBezTo>
                    <a:cubicBezTo>
                      <a:pt x="9737" y="10934"/>
                      <a:pt x="9718" y="11082"/>
                      <a:pt x="9560" y="11172"/>
                    </a:cubicBezTo>
                    <a:cubicBezTo>
                      <a:pt x="9384" y="11270"/>
                      <a:pt x="8460" y="11319"/>
                      <a:pt x="8529" y="11554"/>
                    </a:cubicBezTo>
                    <a:cubicBezTo>
                      <a:pt x="8556" y="11645"/>
                      <a:pt x="8476" y="11752"/>
                      <a:pt x="8383" y="11752"/>
                    </a:cubicBezTo>
                    <a:cubicBezTo>
                      <a:pt x="8368" y="11752"/>
                      <a:pt x="8352" y="11749"/>
                      <a:pt x="8336" y="11742"/>
                    </a:cubicBezTo>
                    <a:cubicBezTo>
                      <a:pt x="8156" y="11669"/>
                      <a:pt x="8000" y="11639"/>
                      <a:pt x="7852" y="11639"/>
                    </a:cubicBezTo>
                    <a:cubicBezTo>
                      <a:pt x="7588" y="11639"/>
                      <a:pt x="7350" y="11735"/>
                      <a:pt x="7039" y="11856"/>
                    </a:cubicBezTo>
                    <a:cubicBezTo>
                      <a:pt x="6834" y="11936"/>
                      <a:pt x="6857" y="11993"/>
                      <a:pt x="6632" y="12025"/>
                    </a:cubicBezTo>
                    <a:cubicBezTo>
                      <a:pt x="6601" y="12029"/>
                      <a:pt x="6571" y="12031"/>
                      <a:pt x="6540" y="12031"/>
                    </a:cubicBezTo>
                    <a:cubicBezTo>
                      <a:pt x="6234" y="12031"/>
                      <a:pt x="5941" y="11828"/>
                      <a:pt x="5642" y="11828"/>
                    </a:cubicBezTo>
                    <a:cubicBezTo>
                      <a:pt x="5562" y="11828"/>
                      <a:pt x="5482" y="11842"/>
                      <a:pt x="5402" y="11879"/>
                    </a:cubicBezTo>
                    <a:cubicBezTo>
                      <a:pt x="5390" y="11884"/>
                      <a:pt x="5378" y="11887"/>
                      <a:pt x="5368" y="11887"/>
                    </a:cubicBezTo>
                    <a:cubicBezTo>
                      <a:pt x="5313" y="11887"/>
                      <a:pt x="5279" y="11822"/>
                      <a:pt x="5319" y="11771"/>
                    </a:cubicBezTo>
                    <a:cubicBezTo>
                      <a:pt x="5447" y="11609"/>
                      <a:pt x="5520" y="11577"/>
                      <a:pt x="5716" y="11577"/>
                    </a:cubicBezTo>
                    <a:cubicBezTo>
                      <a:pt x="5724" y="11577"/>
                      <a:pt x="5733" y="11577"/>
                      <a:pt x="5742" y="11577"/>
                    </a:cubicBezTo>
                    <a:cubicBezTo>
                      <a:pt x="6030" y="11580"/>
                      <a:pt x="6243" y="11661"/>
                      <a:pt x="6495" y="11661"/>
                    </a:cubicBezTo>
                    <a:cubicBezTo>
                      <a:pt x="6613" y="11661"/>
                      <a:pt x="6740" y="11643"/>
                      <a:pt x="6888" y="11591"/>
                    </a:cubicBezTo>
                    <a:cubicBezTo>
                      <a:pt x="7269" y="11455"/>
                      <a:pt x="7543" y="11324"/>
                      <a:pt x="7866" y="11324"/>
                    </a:cubicBezTo>
                    <a:cubicBezTo>
                      <a:pt x="7974" y="11324"/>
                      <a:pt x="8086" y="11339"/>
                      <a:pt x="8210" y="11372"/>
                    </a:cubicBezTo>
                    <a:cubicBezTo>
                      <a:pt x="8263" y="11122"/>
                      <a:pt x="8551" y="11024"/>
                      <a:pt x="8826" y="10931"/>
                    </a:cubicBezTo>
                    <a:cubicBezTo>
                      <a:pt x="9110" y="10835"/>
                      <a:pt x="9358" y="10817"/>
                      <a:pt x="9618" y="10585"/>
                    </a:cubicBezTo>
                    <a:cubicBezTo>
                      <a:pt x="9668" y="10538"/>
                      <a:pt x="9673" y="10427"/>
                      <a:pt x="9737" y="10383"/>
                    </a:cubicBezTo>
                    <a:cubicBezTo>
                      <a:pt x="9877" y="10290"/>
                      <a:pt x="9953" y="10242"/>
                      <a:pt x="10117" y="10242"/>
                    </a:cubicBezTo>
                    <a:cubicBezTo>
                      <a:pt x="10123" y="10242"/>
                      <a:pt x="10130" y="10243"/>
                      <a:pt x="10137" y="10243"/>
                    </a:cubicBezTo>
                    <a:cubicBezTo>
                      <a:pt x="10347" y="10245"/>
                      <a:pt x="10515" y="10402"/>
                      <a:pt x="10700" y="10474"/>
                    </a:cubicBezTo>
                    <a:cubicBezTo>
                      <a:pt x="10814" y="10518"/>
                      <a:pt x="10918" y="10537"/>
                      <a:pt x="11017" y="10537"/>
                    </a:cubicBezTo>
                    <a:cubicBezTo>
                      <a:pt x="11371" y="10537"/>
                      <a:pt x="11644" y="10297"/>
                      <a:pt x="12018" y="10176"/>
                    </a:cubicBezTo>
                    <a:cubicBezTo>
                      <a:pt x="12184" y="10123"/>
                      <a:pt x="12357" y="10109"/>
                      <a:pt x="12534" y="10109"/>
                    </a:cubicBezTo>
                    <a:cubicBezTo>
                      <a:pt x="12729" y="10109"/>
                      <a:pt x="12928" y="10126"/>
                      <a:pt x="13124" y="10126"/>
                    </a:cubicBezTo>
                    <a:cubicBezTo>
                      <a:pt x="13246" y="10126"/>
                      <a:pt x="13368" y="10120"/>
                      <a:pt x="13487" y="10098"/>
                    </a:cubicBezTo>
                    <a:cubicBezTo>
                      <a:pt x="13941" y="10014"/>
                      <a:pt x="14373" y="9848"/>
                      <a:pt x="14834" y="9791"/>
                    </a:cubicBezTo>
                    <a:cubicBezTo>
                      <a:pt x="15080" y="9761"/>
                      <a:pt x="15329" y="9745"/>
                      <a:pt x="15580" y="9737"/>
                    </a:cubicBezTo>
                    <a:lnTo>
                      <a:pt x="15580" y="7580"/>
                    </a:lnTo>
                    <a:cubicBezTo>
                      <a:pt x="15393" y="7560"/>
                      <a:pt x="15205" y="7552"/>
                      <a:pt x="15016" y="7552"/>
                    </a:cubicBezTo>
                    <a:cubicBezTo>
                      <a:pt x="14422" y="7552"/>
                      <a:pt x="13824" y="7641"/>
                      <a:pt x="13245" y="7768"/>
                    </a:cubicBezTo>
                    <a:cubicBezTo>
                      <a:pt x="13049" y="7810"/>
                      <a:pt x="12813" y="7841"/>
                      <a:pt x="12639" y="7944"/>
                    </a:cubicBezTo>
                    <a:cubicBezTo>
                      <a:pt x="12552" y="7995"/>
                      <a:pt x="12370" y="8230"/>
                      <a:pt x="12221" y="8295"/>
                    </a:cubicBezTo>
                    <a:cubicBezTo>
                      <a:pt x="12116" y="8340"/>
                      <a:pt x="12068" y="8371"/>
                      <a:pt x="11974" y="8371"/>
                    </a:cubicBezTo>
                    <a:cubicBezTo>
                      <a:pt x="11949" y="8371"/>
                      <a:pt x="11921" y="8369"/>
                      <a:pt x="11889" y="8364"/>
                    </a:cubicBezTo>
                    <a:cubicBezTo>
                      <a:pt x="11620" y="8328"/>
                      <a:pt x="11617" y="8222"/>
                      <a:pt x="11468" y="8222"/>
                    </a:cubicBezTo>
                    <a:cubicBezTo>
                      <a:pt x="11386" y="8222"/>
                      <a:pt x="11259" y="8254"/>
                      <a:pt x="11019" y="8347"/>
                    </a:cubicBezTo>
                    <a:cubicBezTo>
                      <a:pt x="10820" y="8424"/>
                      <a:pt x="10711" y="8554"/>
                      <a:pt x="10466" y="8560"/>
                    </a:cubicBezTo>
                    <a:cubicBezTo>
                      <a:pt x="10454" y="8561"/>
                      <a:pt x="10442" y="8561"/>
                      <a:pt x="10430" y="8561"/>
                    </a:cubicBezTo>
                    <a:cubicBezTo>
                      <a:pt x="10113" y="8561"/>
                      <a:pt x="10003" y="8428"/>
                      <a:pt x="9882" y="8428"/>
                    </a:cubicBezTo>
                    <a:cubicBezTo>
                      <a:pt x="9795" y="8428"/>
                      <a:pt x="9703" y="8495"/>
                      <a:pt x="9527" y="8724"/>
                    </a:cubicBezTo>
                    <a:cubicBezTo>
                      <a:pt x="9505" y="8753"/>
                      <a:pt x="9476" y="8765"/>
                      <a:pt x="9447" y="8765"/>
                    </a:cubicBezTo>
                    <a:cubicBezTo>
                      <a:pt x="9383" y="8765"/>
                      <a:pt x="9324" y="8703"/>
                      <a:pt x="9366" y="8629"/>
                    </a:cubicBezTo>
                    <a:cubicBezTo>
                      <a:pt x="9473" y="8440"/>
                      <a:pt x="9587" y="8260"/>
                      <a:pt x="9703" y="8076"/>
                    </a:cubicBezTo>
                    <a:cubicBezTo>
                      <a:pt x="9727" y="8040"/>
                      <a:pt x="9767" y="8019"/>
                      <a:pt x="9807" y="8019"/>
                    </a:cubicBezTo>
                    <a:cubicBezTo>
                      <a:pt x="9836" y="8019"/>
                      <a:pt x="9866" y="8030"/>
                      <a:pt x="9888" y="8053"/>
                    </a:cubicBezTo>
                    <a:cubicBezTo>
                      <a:pt x="10122" y="8292"/>
                      <a:pt x="10287" y="8377"/>
                      <a:pt x="10418" y="8377"/>
                    </a:cubicBezTo>
                    <a:cubicBezTo>
                      <a:pt x="10716" y="8377"/>
                      <a:pt x="10840" y="7936"/>
                      <a:pt x="11216" y="7865"/>
                    </a:cubicBezTo>
                    <a:cubicBezTo>
                      <a:pt x="11242" y="7861"/>
                      <a:pt x="11266" y="7859"/>
                      <a:pt x="11288" y="7859"/>
                    </a:cubicBezTo>
                    <a:cubicBezTo>
                      <a:pt x="11391" y="7859"/>
                      <a:pt x="11463" y="7902"/>
                      <a:pt x="11573" y="7914"/>
                    </a:cubicBezTo>
                    <a:cubicBezTo>
                      <a:pt x="11633" y="7921"/>
                      <a:pt x="11688" y="7924"/>
                      <a:pt x="11741" y="7924"/>
                    </a:cubicBezTo>
                    <a:cubicBezTo>
                      <a:pt x="12020" y="7924"/>
                      <a:pt x="12214" y="7832"/>
                      <a:pt x="12502" y="7707"/>
                    </a:cubicBezTo>
                    <a:cubicBezTo>
                      <a:pt x="12769" y="7591"/>
                      <a:pt x="13016" y="7530"/>
                      <a:pt x="13306" y="7477"/>
                    </a:cubicBezTo>
                    <a:cubicBezTo>
                      <a:pt x="13892" y="7372"/>
                      <a:pt x="14491" y="7275"/>
                      <a:pt x="15090" y="7275"/>
                    </a:cubicBezTo>
                    <a:cubicBezTo>
                      <a:pt x="15207" y="7275"/>
                      <a:pt x="15325" y="7278"/>
                      <a:pt x="15442" y="7287"/>
                    </a:cubicBezTo>
                    <a:cubicBezTo>
                      <a:pt x="15488" y="7291"/>
                      <a:pt x="15534" y="7295"/>
                      <a:pt x="15580" y="7301"/>
                    </a:cubicBezTo>
                    <a:lnTo>
                      <a:pt x="15580" y="5201"/>
                    </a:lnTo>
                    <a:cubicBezTo>
                      <a:pt x="15446" y="5219"/>
                      <a:pt x="15308" y="5241"/>
                      <a:pt x="15161" y="5266"/>
                    </a:cubicBezTo>
                    <a:cubicBezTo>
                      <a:pt x="15055" y="5285"/>
                      <a:pt x="14969" y="5296"/>
                      <a:pt x="14889" y="5296"/>
                    </a:cubicBezTo>
                    <a:cubicBezTo>
                      <a:pt x="14776" y="5296"/>
                      <a:pt x="14672" y="5275"/>
                      <a:pt x="14532" y="5227"/>
                    </a:cubicBezTo>
                    <a:cubicBezTo>
                      <a:pt x="14281" y="5141"/>
                      <a:pt x="14071" y="5023"/>
                      <a:pt x="13812" y="5023"/>
                    </a:cubicBezTo>
                    <a:cubicBezTo>
                      <a:pt x="13759" y="5023"/>
                      <a:pt x="13704" y="5028"/>
                      <a:pt x="13646" y="5039"/>
                    </a:cubicBezTo>
                    <a:cubicBezTo>
                      <a:pt x="13323" y="5103"/>
                      <a:pt x="13164" y="5358"/>
                      <a:pt x="12896" y="5514"/>
                    </a:cubicBezTo>
                    <a:cubicBezTo>
                      <a:pt x="12760" y="5594"/>
                      <a:pt x="12685" y="5676"/>
                      <a:pt x="12513" y="5676"/>
                    </a:cubicBezTo>
                    <a:cubicBezTo>
                      <a:pt x="12501" y="5676"/>
                      <a:pt x="12489" y="5675"/>
                      <a:pt x="12477" y="5675"/>
                    </a:cubicBezTo>
                    <a:cubicBezTo>
                      <a:pt x="12274" y="5661"/>
                      <a:pt x="12205" y="5519"/>
                      <a:pt x="12049" y="5435"/>
                    </a:cubicBezTo>
                    <a:cubicBezTo>
                      <a:pt x="11835" y="5321"/>
                      <a:pt x="11689" y="5278"/>
                      <a:pt x="11575" y="5278"/>
                    </a:cubicBezTo>
                    <a:cubicBezTo>
                      <a:pt x="11334" y="5278"/>
                      <a:pt x="11237" y="5471"/>
                      <a:pt x="10950" y="5595"/>
                    </a:cubicBezTo>
                    <a:cubicBezTo>
                      <a:pt x="10873" y="5628"/>
                      <a:pt x="10809" y="5639"/>
                      <a:pt x="10748" y="5639"/>
                    </a:cubicBezTo>
                    <a:cubicBezTo>
                      <a:pt x="10642" y="5639"/>
                      <a:pt x="10547" y="5604"/>
                      <a:pt x="10416" y="5598"/>
                    </a:cubicBezTo>
                    <a:cubicBezTo>
                      <a:pt x="10374" y="5595"/>
                      <a:pt x="10334" y="5594"/>
                      <a:pt x="10298" y="5594"/>
                    </a:cubicBezTo>
                    <a:cubicBezTo>
                      <a:pt x="9753" y="5594"/>
                      <a:pt x="9805" y="5832"/>
                      <a:pt x="9454" y="6079"/>
                    </a:cubicBezTo>
                    <a:cubicBezTo>
                      <a:pt x="9343" y="6157"/>
                      <a:pt x="9256" y="6176"/>
                      <a:pt x="9120" y="6198"/>
                    </a:cubicBezTo>
                    <a:cubicBezTo>
                      <a:pt x="9114" y="6199"/>
                      <a:pt x="9108" y="6199"/>
                      <a:pt x="9102" y="6199"/>
                    </a:cubicBezTo>
                    <a:cubicBezTo>
                      <a:pt x="9036" y="6199"/>
                      <a:pt x="8958" y="6144"/>
                      <a:pt x="8895" y="6141"/>
                    </a:cubicBezTo>
                    <a:cubicBezTo>
                      <a:pt x="8654" y="6133"/>
                      <a:pt x="8515" y="6127"/>
                      <a:pt x="8427" y="6127"/>
                    </a:cubicBezTo>
                    <a:cubicBezTo>
                      <a:pt x="8202" y="6127"/>
                      <a:pt x="8318" y="6166"/>
                      <a:pt x="7930" y="6302"/>
                    </a:cubicBezTo>
                    <a:cubicBezTo>
                      <a:pt x="7836" y="6335"/>
                      <a:pt x="7745" y="6343"/>
                      <a:pt x="7655" y="6343"/>
                    </a:cubicBezTo>
                    <a:cubicBezTo>
                      <a:pt x="7570" y="6343"/>
                      <a:pt x="7485" y="6336"/>
                      <a:pt x="7399" y="6336"/>
                    </a:cubicBezTo>
                    <a:cubicBezTo>
                      <a:pt x="7337" y="6336"/>
                      <a:pt x="7274" y="6340"/>
                      <a:pt x="7210" y="6353"/>
                    </a:cubicBezTo>
                    <a:cubicBezTo>
                      <a:pt x="6824" y="6435"/>
                      <a:pt x="6586" y="6847"/>
                      <a:pt x="6241" y="6923"/>
                    </a:cubicBezTo>
                    <a:cubicBezTo>
                      <a:pt x="6224" y="6926"/>
                      <a:pt x="6208" y="6928"/>
                      <a:pt x="6192" y="6928"/>
                    </a:cubicBezTo>
                    <a:cubicBezTo>
                      <a:pt x="6121" y="6928"/>
                      <a:pt x="6059" y="6897"/>
                      <a:pt x="5984" y="6897"/>
                    </a:cubicBezTo>
                    <a:cubicBezTo>
                      <a:pt x="5984" y="6897"/>
                      <a:pt x="5984" y="6897"/>
                      <a:pt x="5983" y="6897"/>
                    </a:cubicBezTo>
                    <a:cubicBezTo>
                      <a:pt x="5897" y="6897"/>
                      <a:pt x="5824" y="6748"/>
                      <a:pt x="5745" y="6738"/>
                    </a:cubicBezTo>
                    <a:cubicBezTo>
                      <a:pt x="5700" y="6732"/>
                      <a:pt x="5662" y="6729"/>
                      <a:pt x="5629" y="6729"/>
                    </a:cubicBezTo>
                    <a:cubicBezTo>
                      <a:pt x="5333" y="6729"/>
                      <a:pt x="5450" y="6940"/>
                      <a:pt x="5255" y="7058"/>
                    </a:cubicBezTo>
                    <a:cubicBezTo>
                      <a:pt x="5075" y="7169"/>
                      <a:pt x="5021" y="7213"/>
                      <a:pt x="4836" y="7213"/>
                    </a:cubicBezTo>
                    <a:cubicBezTo>
                      <a:pt x="4818" y="7213"/>
                      <a:pt x="4798" y="7213"/>
                      <a:pt x="4777" y="7212"/>
                    </a:cubicBezTo>
                    <a:cubicBezTo>
                      <a:pt x="4717" y="7210"/>
                      <a:pt x="4414" y="7078"/>
                      <a:pt x="4238" y="7078"/>
                    </a:cubicBezTo>
                    <a:cubicBezTo>
                      <a:pt x="4107" y="7078"/>
                      <a:pt x="4045" y="7150"/>
                      <a:pt x="4202" y="7402"/>
                    </a:cubicBezTo>
                    <a:cubicBezTo>
                      <a:pt x="4244" y="7469"/>
                      <a:pt x="4178" y="7545"/>
                      <a:pt x="4114" y="7545"/>
                    </a:cubicBezTo>
                    <a:cubicBezTo>
                      <a:pt x="4092" y="7545"/>
                      <a:pt x="4070" y="7537"/>
                      <a:pt x="4053" y="7515"/>
                    </a:cubicBezTo>
                    <a:cubicBezTo>
                      <a:pt x="3827" y="7228"/>
                      <a:pt x="3834" y="6989"/>
                      <a:pt x="4068" y="6712"/>
                    </a:cubicBezTo>
                    <a:cubicBezTo>
                      <a:pt x="4089" y="6687"/>
                      <a:pt x="4122" y="6676"/>
                      <a:pt x="4155" y="6676"/>
                    </a:cubicBezTo>
                    <a:cubicBezTo>
                      <a:pt x="4179" y="6676"/>
                      <a:pt x="4202" y="6682"/>
                      <a:pt x="4221" y="6693"/>
                    </a:cubicBezTo>
                    <a:cubicBezTo>
                      <a:pt x="4364" y="6806"/>
                      <a:pt x="4519" y="6863"/>
                      <a:pt x="4686" y="6863"/>
                    </a:cubicBezTo>
                    <a:cubicBezTo>
                      <a:pt x="4837" y="6863"/>
                      <a:pt x="4997" y="6817"/>
                      <a:pt x="5166" y="6725"/>
                    </a:cubicBezTo>
                    <a:lnTo>
                      <a:pt x="5284" y="6559"/>
                    </a:lnTo>
                    <a:cubicBezTo>
                      <a:pt x="5330" y="6535"/>
                      <a:pt x="5361" y="6491"/>
                      <a:pt x="5415" y="6466"/>
                    </a:cubicBezTo>
                    <a:cubicBezTo>
                      <a:pt x="5493" y="6428"/>
                      <a:pt x="5527" y="6418"/>
                      <a:pt x="5558" y="6418"/>
                    </a:cubicBezTo>
                    <a:cubicBezTo>
                      <a:pt x="5598" y="6418"/>
                      <a:pt x="5632" y="6434"/>
                      <a:pt x="5744" y="6436"/>
                    </a:cubicBezTo>
                    <a:cubicBezTo>
                      <a:pt x="5805" y="6437"/>
                      <a:pt x="5851" y="6528"/>
                      <a:pt x="5903" y="6536"/>
                    </a:cubicBezTo>
                    <a:cubicBezTo>
                      <a:pt x="5926" y="6539"/>
                      <a:pt x="5949" y="6540"/>
                      <a:pt x="5971" y="6540"/>
                    </a:cubicBezTo>
                    <a:cubicBezTo>
                      <a:pt x="6163" y="6540"/>
                      <a:pt x="6344" y="6440"/>
                      <a:pt x="6485" y="6358"/>
                    </a:cubicBezTo>
                    <a:cubicBezTo>
                      <a:pt x="6667" y="6249"/>
                      <a:pt x="6748" y="6149"/>
                      <a:pt x="6981" y="6115"/>
                    </a:cubicBezTo>
                    <a:cubicBezTo>
                      <a:pt x="7010" y="6111"/>
                      <a:pt x="7039" y="6110"/>
                      <a:pt x="7068" y="6110"/>
                    </a:cubicBezTo>
                    <a:cubicBezTo>
                      <a:pt x="7173" y="6110"/>
                      <a:pt x="7277" y="6131"/>
                      <a:pt x="7382" y="6131"/>
                    </a:cubicBezTo>
                    <a:cubicBezTo>
                      <a:pt x="7401" y="6131"/>
                      <a:pt x="7420" y="6131"/>
                      <a:pt x="7439" y="6129"/>
                    </a:cubicBezTo>
                    <a:cubicBezTo>
                      <a:pt x="8026" y="6078"/>
                      <a:pt x="7878" y="5968"/>
                      <a:pt x="8243" y="5837"/>
                    </a:cubicBezTo>
                    <a:cubicBezTo>
                      <a:pt x="8378" y="5787"/>
                      <a:pt x="8465" y="5771"/>
                      <a:pt x="8573" y="5771"/>
                    </a:cubicBezTo>
                    <a:cubicBezTo>
                      <a:pt x="8615" y="5771"/>
                      <a:pt x="8660" y="5774"/>
                      <a:pt x="8712" y="5777"/>
                    </a:cubicBezTo>
                    <a:cubicBezTo>
                      <a:pt x="8842" y="5787"/>
                      <a:pt x="9038" y="5868"/>
                      <a:pt x="9195" y="5868"/>
                    </a:cubicBezTo>
                    <a:cubicBezTo>
                      <a:pt x="9243" y="5868"/>
                      <a:pt x="9287" y="5861"/>
                      <a:pt x="9325" y="5841"/>
                    </a:cubicBezTo>
                    <a:cubicBezTo>
                      <a:pt x="9444" y="5779"/>
                      <a:pt x="9508" y="5556"/>
                      <a:pt x="9617" y="5457"/>
                    </a:cubicBezTo>
                    <a:cubicBezTo>
                      <a:pt x="9729" y="5354"/>
                      <a:pt x="9807" y="5270"/>
                      <a:pt x="9964" y="5239"/>
                    </a:cubicBezTo>
                    <a:cubicBezTo>
                      <a:pt x="9981" y="5235"/>
                      <a:pt x="9998" y="5234"/>
                      <a:pt x="10015" y="5234"/>
                    </a:cubicBezTo>
                    <a:cubicBezTo>
                      <a:pt x="10071" y="5234"/>
                      <a:pt x="10129" y="5250"/>
                      <a:pt x="10183" y="5250"/>
                    </a:cubicBezTo>
                    <a:cubicBezTo>
                      <a:pt x="10190" y="5250"/>
                      <a:pt x="10198" y="5249"/>
                      <a:pt x="10205" y="5249"/>
                    </a:cubicBezTo>
                    <a:cubicBezTo>
                      <a:pt x="10289" y="5295"/>
                      <a:pt x="10376" y="5319"/>
                      <a:pt x="10463" y="5319"/>
                    </a:cubicBezTo>
                    <a:cubicBezTo>
                      <a:pt x="10557" y="5319"/>
                      <a:pt x="10652" y="5292"/>
                      <a:pt x="10749" y="5239"/>
                    </a:cubicBezTo>
                    <a:cubicBezTo>
                      <a:pt x="10771" y="5241"/>
                      <a:pt x="10792" y="5242"/>
                      <a:pt x="10814" y="5242"/>
                    </a:cubicBezTo>
                    <a:cubicBezTo>
                      <a:pt x="10988" y="5242"/>
                      <a:pt x="11133" y="5178"/>
                      <a:pt x="11245" y="5049"/>
                    </a:cubicBezTo>
                    <a:cubicBezTo>
                      <a:pt x="11383" y="4988"/>
                      <a:pt x="11471" y="4901"/>
                      <a:pt x="11631" y="4901"/>
                    </a:cubicBezTo>
                    <a:cubicBezTo>
                      <a:pt x="11637" y="4901"/>
                      <a:pt x="11643" y="4901"/>
                      <a:pt x="11649" y="4901"/>
                    </a:cubicBezTo>
                    <a:cubicBezTo>
                      <a:pt x="11813" y="4908"/>
                      <a:pt x="11894" y="5016"/>
                      <a:pt x="12028" y="5081"/>
                    </a:cubicBezTo>
                    <a:cubicBezTo>
                      <a:pt x="12199" y="5165"/>
                      <a:pt x="12413" y="5275"/>
                      <a:pt x="12632" y="5275"/>
                    </a:cubicBezTo>
                    <a:cubicBezTo>
                      <a:pt x="12688" y="5275"/>
                      <a:pt x="12744" y="5268"/>
                      <a:pt x="12800" y="5251"/>
                    </a:cubicBezTo>
                    <a:lnTo>
                      <a:pt x="12800" y="5251"/>
                    </a:lnTo>
                    <a:cubicBezTo>
                      <a:pt x="12797" y="5252"/>
                      <a:pt x="12794" y="5253"/>
                      <a:pt x="12792" y="5253"/>
                    </a:cubicBezTo>
                    <a:cubicBezTo>
                      <a:pt x="12745" y="5253"/>
                      <a:pt x="13181" y="4948"/>
                      <a:pt x="13173" y="4948"/>
                    </a:cubicBezTo>
                    <a:lnTo>
                      <a:pt x="13173" y="4948"/>
                    </a:lnTo>
                    <a:cubicBezTo>
                      <a:pt x="13173" y="4948"/>
                      <a:pt x="13172" y="4949"/>
                      <a:pt x="13170" y="4950"/>
                    </a:cubicBezTo>
                    <a:cubicBezTo>
                      <a:pt x="13374" y="4834"/>
                      <a:pt x="13557" y="4795"/>
                      <a:pt x="13738" y="4795"/>
                    </a:cubicBezTo>
                    <a:cubicBezTo>
                      <a:pt x="13973" y="4795"/>
                      <a:pt x="14204" y="4861"/>
                      <a:pt x="14474" y="4916"/>
                    </a:cubicBezTo>
                    <a:cubicBezTo>
                      <a:pt x="14673" y="4956"/>
                      <a:pt x="14869" y="4969"/>
                      <a:pt x="15065" y="4969"/>
                    </a:cubicBezTo>
                    <a:cubicBezTo>
                      <a:pt x="15237" y="4969"/>
                      <a:pt x="15409" y="4958"/>
                      <a:pt x="15580" y="4947"/>
                    </a:cubicBezTo>
                    <a:lnTo>
                      <a:pt x="15580" y="2494"/>
                    </a:lnTo>
                    <a:cubicBezTo>
                      <a:pt x="15327" y="2463"/>
                      <a:pt x="15048" y="2419"/>
                      <a:pt x="14786" y="2419"/>
                    </a:cubicBezTo>
                    <a:cubicBezTo>
                      <a:pt x="14616" y="2419"/>
                      <a:pt x="14453" y="2438"/>
                      <a:pt x="14310" y="2490"/>
                    </a:cubicBezTo>
                    <a:cubicBezTo>
                      <a:pt x="14068" y="2578"/>
                      <a:pt x="13962" y="2816"/>
                      <a:pt x="13709" y="2879"/>
                    </a:cubicBezTo>
                    <a:cubicBezTo>
                      <a:pt x="13674" y="2888"/>
                      <a:pt x="13640" y="2892"/>
                      <a:pt x="13608" y="2892"/>
                    </a:cubicBezTo>
                    <a:cubicBezTo>
                      <a:pt x="13472" y="2892"/>
                      <a:pt x="13356" y="2825"/>
                      <a:pt x="13215" y="2796"/>
                    </a:cubicBezTo>
                    <a:cubicBezTo>
                      <a:pt x="13065" y="2764"/>
                      <a:pt x="12976" y="2739"/>
                      <a:pt x="12890" y="2739"/>
                    </a:cubicBezTo>
                    <a:cubicBezTo>
                      <a:pt x="12790" y="2739"/>
                      <a:pt x="12696" y="2773"/>
                      <a:pt x="12517" y="2873"/>
                    </a:cubicBezTo>
                    <a:cubicBezTo>
                      <a:pt x="12282" y="3004"/>
                      <a:pt x="12475" y="2990"/>
                      <a:pt x="12213" y="3074"/>
                    </a:cubicBezTo>
                    <a:cubicBezTo>
                      <a:pt x="12155" y="3093"/>
                      <a:pt x="12098" y="3100"/>
                      <a:pt x="12041" y="3100"/>
                    </a:cubicBezTo>
                    <a:cubicBezTo>
                      <a:pt x="11955" y="3100"/>
                      <a:pt x="11870" y="3083"/>
                      <a:pt x="11782" y="3065"/>
                    </a:cubicBezTo>
                    <a:cubicBezTo>
                      <a:pt x="11638" y="3035"/>
                      <a:pt x="11498" y="2928"/>
                      <a:pt x="11353" y="2920"/>
                    </a:cubicBezTo>
                    <a:cubicBezTo>
                      <a:pt x="11338" y="2919"/>
                      <a:pt x="11323" y="2919"/>
                      <a:pt x="11308" y="2919"/>
                    </a:cubicBezTo>
                    <a:cubicBezTo>
                      <a:pt x="10909" y="2919"/>
                      <a:pt x="10598" y="3213"/>
                      <a:pt x="10452" y="3568"/>
                    </a:cubicBezTo>
                    <a:cubicBezTo>
                      <a:pt x="10425" y="3637"/>
                      <a:pt x="10369" y="3682"/>
                      <a:pt x="10298" y="3682"/>
                    </a:cubicBezTo>
                    <a:cubicBezTo>
                      <a:pt x="10285" y="3682"/>
                      <a:pt x="10271" y="3681"/>
                      <a:pt x="10256" y="3677"/>
                    </a:cubicBezTo>
                    <a:cubicBezTo>
                      <a:pt x="10170" y="3656"/>
                      <a:pt x="9616" y="3335"/>
                      <a:pt x="9347" y="3335"/>
                    </a:cubicBezTo>
                    <a:cubicBezTo>
                      <a:pt x="9250" y="3335"/>
                      <a:pt x="9190" y="3377"/>
                      <a:pt x="9203" y="3491"/>
                    </a:cubicBezTo>
                    <a:cubicBezTo>
                      <a:pt x="9212" y="3568"/>
                      <a:pt x="9152" y="3607"/>
                      <a:pt x="9089" y="3607"/>
                    </a:cubicBezTo>
                    <a:cubicBezTo>
                      <a:pt x="9034" y="3607"/>
                      <a:pt x="8977" y="3578"/>
                      <a:pt x="8959" y="3519"/>
                    </a:cubicBezTo>
                    <a:cubicBezTo>
                      <a:pt x="8884" y="3262"/>
                      <a:pt x="8959" y="3036"/>
                      <a:pt x="9249" y="2952"/>
                    </a:cubicBezTo>
                    <a:cubicBezTo>
                      <a:pt x="9294" y="2939"/>
                      <a:pt x="9338" y="2934"/>
                      <a:pt x="9381" y="2934"/>
                    </a:cubicBezTo>
                    <a:cubicBezTo>
                      <a:pt x="9676" y="2934"/>
                      <a:pt x="9943" y="3203"/>
                      <a:pt x="10213" y="3324"/>
                    </a:cubicBezTo>
                    <a:cubicBezTo>
                      <a:pt x="10402" y="2903"/>
                      <a:pt x="10655" y="2585"/>
                      <a:pt x="11103" y="2585"/>
                    </a:cubicBezTo>
                    <a:cubicBezTo>
                      <a:pt x="11178" y="2585"/>
                      <a:pt x="11258" y="2594"/>
                      <a:pt x="11345" y="2613"/>
                    </a:cubicBezTo>
                    <a:cubicBezTo>
                      <a:pt x="11579" y="2664"/>
                      <a:pt x="11708" y="2756"/>
                      <a:pt x="11900" y="2756"/>
                    </a:cubicBezTo>
                    <a:cubicBezTo>
                      <a:pt x="11956" y="2756"/>
                      <a:pt x="12018" y="2748"/>
                      <a:pt x="12089" y="2729"/>
                    </a:cubicBezTo>
                    <a:cubicBezTo>
                      <a:pt x="12351" y="2659"/>
                      <a:pt x="12374" y="2512"/>
                      <a:pt x="12597" y="2418"/>
                    </a:cubicBezTo>
                    <a:cubicBezTo>
                      <a:pt x="12670" y="2387"/>
                      <a:pt x="12738" y="2375"/>
                      <a:pt x="12803" y="2375"/>
                    </a:cubicBezTo>
                    <a:cubicBezTo>
                      <a:pt x="12925" y="2375"/>
                      <a:pt x="13040" y="2417"/>
                      <a:pt x="13170" y="2462"/>
                    </a:cubicBezTo>
                    <a:cubicBezTo>
                      <a:pt x="13326" y="2515"/>
                      <a:pt x="13432" y="2538"/>
                      <a:pt x="13512" y="2538"/>
                    </a:cubicBezTo>
                    <a:cubicBezTo>
                      <a:pt x="13743" y="2538"/>
                      <a:pt x="13760" y="2352"/>
                      <a:pt x="14114" y="2190"/>
                    </a:cubicBezTo>
                    <a:cubicBezTo>
                      <a:pt x="14236" y="2134"/>
                      <a:pt x="14385" y="2116"/>
                      <a:pt x="14541" y="2116"/>
                    </a:cubicBezTo>
                    <a:cubicBezTo>
                      <a:pt x="14833" y="2116"/>
                      <a:pt x="15155" y="2181"/>
                      <a:pt x="15387" y="2194"/>
                    </a:cubicBezTo>
                    <a:cubicBezTo>
                      <a:pt x="15450" y="2198"/>
                      <a:pt x="15515" y="2199"/>
                      <a:pt x="15580" y="2203"/>
                    </a:cubicBezTo>
                    <a:lnTo>
                      <a:pt x="15580" y="0"/>
                    </a:lnTo>
                    <a:lnTo>
                      <a:pt x="14136" y="0"/>
                    </a:lnTo>
                    <a:cubicBezTo>
                      <a:pt x="13990" y="73"/>
                      <a:pt x="13907" y="135"/>
                      <a:pt x="13778" y="135"/>
                    </a:cubicBezTo>
                    <a:cubicBezTo>
                      <a:pt x="13730" y="135"/>
                      <a:pt x="13676" y="127"/>
                      <a:pt x="13610" y="107"/>
                    </a:cubicBezTo>
                    <a:cubicBezTo>
                      <a:pt x="13538" y="87"/>
                      <a:pt x="13476" y="45"/>
                      <a:pt x="13417" y="0"/>
                    </a:cubicBezTo>
                    <a:lnTo>
                      <a:pt x="10666" y="0"/>
                    </a:lnTo>
                    <a:cubicBezTo>
                      <a:pt x="10653" y="21"/>
                      <a:pt x="10631" y="37"/>
                      <a:pt x="10597" y="42"/>
                    </a:cubicBezTo>
                    <a:cubicBezTo>
                      <a:pt x="9649" y="214"/>
                      <a:pt x="8613" y="234"/>
                      <a:pt x="7688" y="494"/>
                    </a:cubicBezTo>
                    <a:cubicBezTo>
                      <a:pt x="7430" y="567"/>
                      <a:pt x="7231" y="710"/>
                      <a:pt x="6967" y="768"/>
                    </a:cubicBezTo>
                    <a:cubicBezTo>
                      <a:pt x="6819" y="802"/>
                      <a:pt x="6294" y="800"/>
                      <a:pt x="6149" y="882"/>
                    </a:cubicBezTo>
                    <a:cubicBezTo>
                      <a:pt x="5998" y="970"/>
                      <a:pt x="5883" y="1196"/>
                      <a:pt x="5746" y="1312"/>
                    </a:cubicBezTo>
                    <a:cubicBezTo>
                      <a:pt x="5519" y="1507"/>
                      <a:pt x="5403" y="1516"/>
                      <a:pt x="5126" y="1573"/>
                    </a:cubicBezTo>
                    <a:cubicBezTo>
                      <a:pt x="5039" y="1591"/>
                      <a:pt x="4675" y="1592"/>
                      <a:pt x="4602" y="1652"/>
                    </a:cubicBezTo>
                    <a:cubicBezTo>
                      <a:pt x="4525" y="1712"/>
                      <a:pt x="4508" y="1891"/>
                      <a:pt x="4425" y="1968"/>
                    </a:cubicBezTo>
                    <a:cubicBezTo>
                      <a:pt x="4271" y="2113"/>
                      <a:pt x="4252" y="2069"/>
                      <a:pt x="4060" y="2118"/>
                    </a:cubicBezTo>
                    <a:cubicBezTo>
                      <a:pt x="4057" y="2119"/>
                      <a:pt x="4054" y="2119"/>
                      <a:pt x="4050" y="2119"/>
                    </a:cubicBezTo>
                    <a:cubicBezTo>
                      <a:pt x="4012" y="2119"/>
                      <a:pt x="3974" y="2067"/>
                      <a:pt x="3945" y="2067"/>
                    </a:cubicBezTo>
                    <a:cubicBezTo>
                      <a:pt x="3944" y="2067"/>
                      <a:pt x="3943" y="2067"/>
                      <a:pt x="3942" y="2067"/>
                    </a:cubicBezTo>
                    <a:cubicBezTo>
                      <a:pt x="3921" y="2055"/>
                      <a:pt x="3899" y="2040"/>
                      <a:pt x="3880" y="2025"/>
                    </a:cubicBezTo>
                    <a:cubicBezTo>
                      <a:pt x="3843" y="1994"/>
                      <a:pt x="3807" y="1979"/>
                      <a:pt x="3771" y="1979"/>
                    </a:cubicBezTo>
                    <a:cubicBezTo>
                      <a:pt x="3667" y="1979"/>
                      <a:pt x="3568" y="2105"/>
                      <a:pt x="3472" y="2359"/>
                    </a:cubicBezTo>
                    <a:cubicBezTo>
                      <a:pt x="3500" y="2419"/>
                      <a:pt x="3448" y="2490"/>
                      <a:pt x="3393" y="2490"/>
                    </a:cubicBezTo>
                    <a:cubicBezTo>
                      <a:pt x="3374" y="2490"/>
                      <a:pt x="3354" y="2481"/>
                      <a:pt x="3338" y="2460"/>
                    </a:cubicBezTo>
                    <a:cubicBezTo>
                      <a:pt x="3030" y="2069"/>
                      <a:pt x="3220" y="1683"/>
                      <a:pt x="3706" y="1633"/>
                    </a:cubicBezTo>
                    <a:cubicBezTo>
                      <a:pt x="3709" y="1632"/>
                      <a:pt x="3713" y="1632"/>
                      <a:pt x="3716" y="1632"/>
                    </a:cubicBezTo>
                    <a:cubicBezTo>
                      <a:pt x="3795" y="1632"/>
                      <a:pt x="3866" y="1719"/>
                      <a:pt x="3942" y="1719"/>
                    </a:cubicBezTo>
                    <a:cubicBezTo>
                      <a:pt x="3943" y="1719"/>
                      <a:pt x="3943" y="1719"/>
                      <a:pt x="3944" y="1719"/>
                    </a:cubicBezTo>
                    <a:cubicBezTo>
                      <a:pt x="4391" y="1714"/>
                      <a:pt x="4186" y="1627"/>
                      <a:pt x="4413" y="1447"/>
                    </a:cubicBezTo>
                    <a:cubicBezTo>
                      <a:pt x="4655" y="1255"/>
                      <a:pt x="4633" y="1324"/>
                      <a:pt x="4916" y="1254"/>
                    </a:cubicBezTo>
                    <a:cubicBezTo>
                      <a:pt x="5544" y="1097"/>
                      <a:pt x="5526" y="1154"/>
                      <a:pt x="5861" y="882"/>
                    </a:cubicBezTo>
                    <a:cubicBezTo>
                      <a:pt x="6028" y="748"/>
                      <a:pt x="6147" y="563"/>
                      <a:pt x="6362" y="493"/>
                    </a:cubicBezTo>
                    <a:cubicBezTo>
                      <a:pt x="6435" y="469"/>
                      <a:pt x="6485" y="461"/>
                      <a:pt x="6524" y="461"/>
                    </a:cubicBezTo>
                    <a:cubicBezTo>
                      <a:pt x="6608" y="461"/>
                      <a:pt x="6645" y="497"/>
                      <a:pt x="6762" y="497"/>
                    </a:cubicBezTo>
                    <a:cubicBezTo>
                      <a:pt x="6781" y="497"/>
                      <a:pt x="6803" y="496"/>
                      <a:pt x="6827" y="494"/>
                    </a:cubicBezTo>
                    <a:cubicBezTo>
                      <a:pt x="7399" y="439"/>
                      <a:pt x="7997" y="219"/>
                      <a:pt x="8570" y="123"/>
                    </a:cubicBezTo>
                    <a:cubicBezTo>
                      <a:pt x="8817" y="83"/>
                      <a:pt x="9064" y="41"/>
                      <a:pt x="9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0"/>
              <p:cNvSpPr/>
              <p:nvPr/>
            </p:nvSpPr>
            <p:spPr>
              <a:xfrm>
                <a:off x="7893350" y="881313"/>
                <a:ext cx="450725" cy="580825"/>
              </a:xfrm>
              <a:custGeom>
                <a:avLst/>
                <a:gdLst/>
                <a:ahLst/>
                <a:cxnLst/>
                <a:rect l="l" t="t" r="r" b="b"/>
                <a:pathLst>
                  <a:path w="18029" h="23233" extrusionOk="0">
                    <a:moveTo>
                      <a:pt x="1" y="0"/>
                    </a:moveTo>
                    <a:cubicBezTo>
                      <a:pt x="515" y="3312"/>
                      <a:pt x="951" y="6640"/>
                      <a:pt x="1484" y="9945"/>
                    </a:cubicBezTo>
                    <a:cubicBezTo>
                      <a:pt x="1852" y="12225"/>
                      <a:pt x="2232" y="14502"/>
                      <a:pt x="2622" y="16778"/>
                    </a:cubicBezTo>
                    <a:cubicBezTo>
                      <a:pt x="2985" y="18907"/>
                      <a:pt x="3528" y="21076"/>
                      <a:pt x="3687" y="23233"/>
                    </a:cubicBezTo>
                    <a:cubicBezTo>
                      <a:pt x="3695" y="23225"/>
                      <a:pt x="3702" y="23217"/>
                      <a:pt x="3713" y="23209"/>
                    </a:cubicBezTo>
                    <a:cubicBezTo>
                      <a:pt x="5776" y="21933"/>
                      <a:pt x="8224" y="21095"/>
                      <a:pt x="10537" y="20404"/>
                    </a:cubicBezTo>
                    <a:cubicBezTo>
                      <a:pt x="12968" y="19676"/>
                      <a:pt x="15483" y="19172"/>
                      <a:pt x="18028" y="18897"/>
                    </a:cubicBezTo>
                    <a:lnTo>
                      <a:pt x="18028" y="16186"/>
                    </a:lnTo>
                    <a:cubicBezTo>
                      <a:pt x="16431" y="16333"/>
                      <a:pt x="14840" y="16562"/>
                      <a:pt x="13263" y="16843"/>
                    </a:cubicBezTo>
                    <a:cubicBezTo>
                      <a:pt x="11921" y="17083"/>
                      <a:pt x="10587" y="17365"/>
                      <a:pt x="9279" y="17744"/>
                    </a:cubicBezTo>
                    <a:cubicBezTo>
                      <a:pt x="7800" y="18174"/>
                      <a:pt x="6424" y="18789"/>
                      <a:pt x="5018" y="19406"/>
                    </a:cubicBezTo>
                    <a:cubicBezTo>
                      <a:pt x="4983" y="19421"/>
                      <a:pt x="4949" y="19428"/>
                      <a:pt x="4918" y="19428"/>
                    </a:cubicBezTo>
                    <a:cubicBezTo>
                      <a:pt x="4738" y="19428"/>
                      <a:pt x="4625" y="19206"/>
                      <a:pt x="4766" y="19069"/>
                    </a:cubicBezTo>
                    <a:cubicBezTo>
                      <a:pt x="4325" y="16827"/>
                      <a:pt x="4128" y="14523"/>
                      <a:pt x="3801" y="12260"/>
                    </a:cubicBezTo>
                    <a:cubicBezTo>
                      <a:pt x="3475" y="10025"/>
                      <a:pt x="3133" y="7792"/>
                      <a:pt x="2793" y="5558"/>
                    </a:cubicBezTo>
                    <a:cubicBezTo>
                      <a:pt x="2513" y="3707"/>
                      <a:pt x="2235" y="1854"/>
                      <a:pt x="19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6" name="Google Shape;3216;p70"/>
            <p:cNvSpPr/>
            <p:nvPr/>
          </p:nvSpPr>
          <p:spPr>
            <a:xfrm>
              <a:off x="7909175" y="1577038"/>
              <a:ext cx="23775" cy="94800"/>
            </a:xfrm>
            <a:custGeom>
              <a:avLst/>
              <a:gdLst/>
              <a:ahLst/>
              <a:cxnLst/>
              <a:rect l="l" t="t" r="r" b="b"/>
              <a:pathLst>
                <a:path w="951" h="3792" extrusionOk="0">
                  <a:moveTo>
                    <a:pt x="873" y="0"/>
                  </a:moveTo>
                  <a:cubicBezTo>
                    <a:pt x="839" y="0"/>
                    <a:pt x="804" y="18"/>
                    <a:pt x="790" y="54"/>
                  </a:cubicBezTo>
                  <a:cubicBezTo>
                    <a:pt x="378" y="1190"/>
                    <a:pt x="208" y="2514"/>
                    <a:pt x="9" y="3704"/>
                  </a:cubicBezTo>
                  <a:cubicBezTo>
                    <a:pt x="1" y="3756"/>
                    <a:pt x="42" y="3791"/>
                    <a:pt x="82" y="3791"/>
                  </a:cubicBezTo>
                  <a:cubicBezTo>
                    <a:pt x="107" y="3791"/>
                    <a:pt x="132" y="3777"/>
                    <a:pt x="141" y="3742"/>
                  </a:cubicBezTo>
                  <a:cubicBezTo>
                    <a:pt x="456" y="2571"/>
                    <a:pt x="851" y="1289"/>
                    <a:pt x="947" y="77"/>
                  </a:cubicBezTo>
                  <a:cubicBezTo>
                    <a:pt x="951" y="26"/>
                    <a:pt x="913" y="0"/>
                    <a:pt x="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0"/>
            <p:cNvSpPr/>
            <p:nvPr/>
          </p:nvSpPr>
          <p:spPr>
            <a:xfrm>
              <a:off x="8030275" y="881313"/>
              <a:ext cx="190975" cy="62275"/>
            </a:xfrm>
            <a:custGeom>
              <a:avLst/>
              <a:gdLst/>
              <a:ahLst/>
              <a:cxnLst/>
              <a:rect l="l" t="t" r="r" b="b"/>
              <a:pathLst>
                <a:path w="7639" h="2491" extrusionOk="0">
                  <a:moveTo>
                    <a:pt x="6283" y="0"/>
                  </a:moveTo>
                  <a:cubicBezTo>
                    <a:pt x="6036" y="41"/>
                    <a:pt x="5788" y="83"/>
                    <a:pt x="5541" y="123"/>
                  </a:cubicBezTo>
                  <a:cubicBezTo>
                    <a:pt x="4969" y="219"/>
                    <a:pt x="4370" y="439"/>
                    <a:pt x="3799" y="494"/>
                  </a:cubicBezTo>
                  <a:lnTo>
                    <a:pt x="3798" y="494"/>
                  </a:lnTo>
                  <a:cubicBezTo>
                    <a:pt x="3774" y="496"/>
                    <a:pt x="3752" y="497"/>
                    <a:pt x="3733" y="497"/>
                  </a:cubicBezTo>
                  <a:cubicBezTo>
                    <a:pt x="3616" y="497"/>
                    <a:pt x="3580" y="461"/>
                    <a:pt x="3496" y="461"/>
                  </a:cubicBezTo>
                  <a:cubicBezTo>
                    <a:pt x="3456" y="461"/>
                    <a:pt x="3406" y="469"/>
                    <a:pt x="3333" y="493"/>
                  </a:cubicBezTo>
                  <a:cubicBezTo>
                    <a:pt x="3119" y="563"/>
                    <a:pt x="2999" y="750"/>
                    <a:pt x="2832" y="882"/>
                  </a:cubicBezTo>
                  <a:cubicBezTo>
                    <a:pt x="2497" y="1154"/>
                    <a:pt x="2515" y="1097"/>
                    <a:pt x="1887" y="1254"/>
                  </a:cubicBezTo>
                  <a:cubicBezTo>
                    <a:pt x="1604" y="1324"/>
                    <a:pt x="1626" y="1255"/>
                    <a:pt x="1385" y="1446"/>
                  </a:cubicBezTo>
                  <a:cubicBezTo>
                    <a:pt x="1157" y="1626"/>
                    <a:pt x="1364" y="1714"/>
                    <a:pt x="915" y="1719"/>
                  </a:cubicBezTo>
                  <a:cubicBezTo>
                    <a:pt x="914" y="1719"/>
                    <a:pt x="914" y="1719"/>
                    <a:pt x="913" y="1719"/>
                  </a:cubicBezTo>
                  <a:cubicBezTo>
                    <a:pt x="838" y="1719"/>
                    <a:pt x="766" y="1632"/>
                    <a:pt x="687" y="1632"/>
                  </a:cubicBezTo>
                  <a:cubicBezTo>
                    <a:pt x="684" y="1632"/>
                    <a:pt x="680" y="1632"/>
                    <a:pt x="677" y="1633"/>
                  </a:cubicBezTo>
                  <a:cubicBezTo>
                    <a:pt x="191" y="1683"/>
                    <a:pt x="1" y="2069"/>
                    <a:pt x="309" y="2460"/>
                  </a:cubicBezTo>
                  <a:cubicBezTo>
                    <a:pt x="325" y="2481"/>
                    <a:pt x="345" y="2490"/>
                    <a:pt x="364" y="2490"/>
                  </a:cubicBezTo>
                  <a:cubicBezTo>
                    <a:pt x="419" y="2490"/>
                    <a:pt x="471" y="2419"/>
                    <a:pt x="443" y="2359"/>
                  </a:cubicBezTo>
                  <a:cubicBezTo>
                    <a:pt x="539" y="2105"/>
                    <a:pt x="639" y="1978"/>
                    <a:pt x="743" y="1978"/>
                  </a:cubicBezTo>
                  <a:cubicBezTo>
                    <a:pt x="779" y="1978"/>
                    <a:pt x="815" y="1993"/>
                    <a:pt x="851" y="2023"/>
                  </a:cubicBezTo>
                  <a:cubicBezTo>
                    <a:pt x="870" y="2040"/>
                    <a:pt x="892" y="2055"/>
                    <a:pt x="913" y="2067"/>
                  </a:cubicBezTo>
                  <a:cubicBezTo>
                    <a:pt x="915" y="2066"/>
                    <a:pt x="916" y="2066"/>
                    <a:pt x="917" y="2066"/>
                  </a:cubicBezTo>
                  <a:cubicBezTo>
                    <a:pt x="945" y="2066"/>
                    <a:pt x="983" y="2118"/>
                    <a:pt x="1021" y="2118"/>
                  </a:cubicBezTo>
                  <a:cubicBezTo>
                    <a:pt x="1025" y="2118"/>
                    <a:pt x="1028" y="2118"/>
                    <a:pt x="1031" y="2117"/>
                  </a:cubicBezTo>
                  <a:cubicBezTo>
                    <a:pt x="1223" y="2069"/>
                    <a:pt x="1242" y="2113"/>
                    <a:pt x="1396" y="1968"/>
                  </a:cubicBezTo>
                  <a:cubicBezTo>
                    <a:pt x="1479" y="1891"/>
                    <a:pt x="1496" y="1712"/>
                    <a:pt x="1573" y="1652"/>
                  </a:cubicBezTo>
                  <a:cubicBezTo>
                    <a:pt x="1646" y="1592"/>
                    <a:pt x="2011" y="1591"/>
                    <a:pt x="2097" y="1573"/>
                  </a:cubicBezTo>
                  <a:cubicBezTo>
                    <a:pt x="2374" y="1516"/>
                    <a:pt x="2490" y="1505"/>
                    <a:pt x="2717" y="1312"/>
                  </a:cubicBezTo>
                  <a:cubicBezTo>
                    <a:pt x="2854" y="1196"/>
                    <a:pt x="2970" y="970"/>
                    <a:pt x="3120" y="882"/>
                  </a:cubicBezTo>
                  <a:cubicBezTo>
                    <a:pt x="3265" y="800"/>
                    <a:pt x="3790" y="802"/>
                    <a:pt x="3938" y="768"/>
                  </a:cubicBezTo>
                  <a:cubicBezTo>
                    <a:pt x="4202" y="709"/>
                    <a:pt x="4401" y="566"/>
                    <a:pt x="4659" y="494"/>
                  </a:cubicBezTo>
                  <a:cubicBezTo>
                    <a:pt x="5584" y="233"/>
                    <a:pt x="6620" y="214"/>
                    <a:pt x="7568" y="42"/>
                  </a:cubicBezTo>
                  <a:cubicBezTo>
                    <a:pt x="7602" y="37"/>
                    <a:pt x="7624" y="21"/>
                    <a:pt x="7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0"/>
            <p:cNvSpPr/>
            <p:nvPr/>
          </p:nvSpPr>
          <p:spPr>
            <a:xfrm>
              <a:off x="8289950" y="881313"/>
              <a:ext cx="18025" cy="3375"/>
            </a:xfrm>
            <a:custGeom>
              <a:avLst/>
              <a:gdLst/>
              <a:ahLst/>
              <a:cxnLst/>
              <a:rect l="l" t="t" r="r" b="b"/>
              <a:pathLst>
                <a:path w="721" h="135" extrusionOk="0">
                  <a:moveTo>
                    <a:pt x="1" y="0"/>
                  </a:moveTo>
                  <a:cubicBezTo>
                    <a:pt x="60" y="45"/>
                    <a:pt x="122" y="87"/>
                    <a:pt x="194" y="107"/>
                  </a:cubicBezTo>
                  <a:cubicBezTo>
                    <a:pt x="260" y="127"/>
                    <a:pt x="314" y="135"/>
                    <a:pt x="362" y="135"/>
                  </a:cubicBezTo>
                  <a:cubicBezTo>
                    <a:pt x="491" y="135"/>
                    <a:pt x="574" y="73"/>
                    <a:pt x="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0"/>
            <p:cNvSpPr/>
            <p:nvPr/>
          </p:nvSpPr>
          <p:spPr>
            <a:xfrm>
              <a:off x="8040500" y="972563"/>
              <a:ext cx="92025" cy="38725"/>
            </a:xfrm>
            <a:custGeom>
              <a:avLst/>
              <a:gdLst/>
              <a:ahLst/>
              <a:cxnLst/>
              <a:rect l="l" t="t" r="r" b="b"/>
              <a:pathLst>
                <a:path w="3681" h="1549" extrusionOk="0">
                  <a:moveTo>
                    <a:pt x="3526" y="0"/>
                  </a:moveTo>
                  <a:cubicBezTo>
                    <a:pt x="3514" y="0"/>
                    <a:pt x="3501" y="2"/>
                    <a:pt x="3488" y="7"/>
                  </a:cubicBezTo>
                  <a:cubicBezTo>
                    <a:pt x="3058" y="152"/>
                    <a:pt x="2613" y="33"/>
                    <a:pt x="2192" y="161"/>
                  </a:cubicBezTo>
                  <a:cubicBezTo>
                    <a:pt x="1763" y="294"/>
                    <a:pt x="1627" y="760"/>
                    <a:pt x="1168" y="858"/>
                  </a:cubicBezTo>
                  <a:cubicBezTo>
                    <a:pt x="807" y="935"/>
                    <a:pt x="0" y="817"/>
                    <a:pt x="212" y="1482"/>
                  </a:cubicBezTo>
                  <a:cubicBezTo>
                    <a:pt x="227" y="1528"/>
                    <a:pt x="264" y="1548"/>
                    <a:pt x="300" y="1548"/>
                  </a:cubicBezTo>
                  <a:cubicBezTo>
                    <a:pt x="353" y="1548"/>
                    <a:pt x="406" y="1506"/>
                    <a:pt x="391" y="1438"/>
                  </a:cubicBezTo>
                  <a:cubicBezTo>
                    <a:pt x="326" y="1139"/>
                    <a:pt x="1317" y="1146"/>
                    <a:pt x="1492" y="1078"/>
                  </a:cubicBezTo>
                  <a:cubicBezTo>
                    <a:pt x="1638" y="1021"/>
                    <a:pt x="1684" y="955"/>
                    <a:pt x="1804" y="845"/>
                  </a:cubicBezTo>
                  <a:cubicBezTo>
                    <a:pt x="2078" y="594"/>
                    <a:pt x="2216" y="417"/>
                    <a:pt x="2591" y="398"/>
                  </a:cubicBezTo>
                  <a:cubicBezTo>
                    <a:pt x="2616" y="397"/>
                    <a:pt x="2640" y="396"/>
                    <a:pt x="2665" y="396"/>
                  </a:cubicBezTo>
                  <a:cubicBezTo>
                    <a:pt x="2740" y="396"/>
                    <a:pt x="2815" y="400"/>
                    <a:pt x="2890" y="400"/>
                  </a:cubicBezTo>
                  <a:cubicBezTo>
                    <a:pt x="2920" y="400"/>
                    <a:pt x="2949" y="399"/>
                    <a:pt x="2979" y="398"/>
                  </a:cubicBezTo>
                  <a:cubicBezTo>
                    <a:pt x="3212" y="383"/>
                    <a:pt x="3378" y="349"/>
                    <a:pt x="3578" y="231"/>
                  </a:cubicBezTo>
                  <a:cubicBezTo>
                    <a:pt x="3680" y="171"/>
                    <a:pt x="3634" y="0"/>
                    <a:pt x="3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0"/>
            <p:cNvSpPr/>
            <p:nvPr/>
          </p:nvSpPr>
          <p:spPr>
            <a:xfrm>
              <a:off x="8176625" y="934188"/>
              <a:ext cx="167450" cy="39200"/>
            </a:xfrm>
            <a:custGeom>
              <a:avLst/>
              <a:gdLst/>
              <a:ahLst/>
              <a:cxnLst/>
              <a:rect l="l" t="t" r="r" b="b"/>
              <a:pathLst>
                <a:path w="6698" h="1568" extrusionOk="0">
                  <a:moveTo>
                    <a:pt x="5658" y="1"/>
                  </a:moveTo>
                  <a:cubicBezTo>
                    <a:pt x="5502" y="1"/>
                    <a:pt x="5353" y="19"/>
                    <a:pt x="5231" y="75"/>
                  </a:cubicBezTo>
                  <a:cubicBezTo>
                    <a:pt x="4877" y="237"/>
                    <a:pt x="4860" y="423"/>
                    <a:pt x="4629" y="423"/>
                  </a:cubicBezTo>
                  <a:cubicBezTo>
                    <a:pt x="4549" y="423"/>
                    <a:pt x="4443" y="400"/>
                    <a:pt x="4287" y="347"/>
                  </a:cubicBezTo>
                  <a:cubicBezTo>
                    <a:pt x="4157" y="302"/>
                    <a:pt x="4042" y="260"/>
                    <a:pt x="3921" y="260"/>
                  </a:cubicBezTo>
                  <a:cubicBezTo>
                    <a:pt x="3855" y="260"/>
                    <a:pt x="3787" y="272"/>
                    <a:pt x="3714" y="303"/>
                  </a:cubicBezTo>
                  <a:cubicBezTo>
                    <a:pt x="3491" y="397"/>
                    <a:pt x="3468" y="544"/>
                    <a:pt x="3206" y="613"/>
                  </a:cubicBezTo>
                  <a:cubicBezTo>
                    <a:pt x="3134" y="632"/>
                    <a:pt x="3072" y="640"/>
                    <a:pt x="3016" y="640"/>
                  </a:cubicBezTo>
                  <a:cubicBezTo>
                    <a:pt x="2825" y="640"/>
                    <a:pt x="2695" y="549"/>
                    <a:pt x="2463" y="498"/>
                  </a:cubicBezTo>
                  <a:cubicBezTo>
                    <a:pt x="2376" y="479"/>
                    <a:pt x="2296" y="470"/>
                    <a:pt x="2221" y="470"/>
                  </a:cubicBezTo>
                  <a:cubicBezTo>
                    <a:pt x="1772" y="470"/>
                    <a:pt x="1519" y="788"/>
                    <a:pt x="1330" y="1209"/>
                  </a:cubicBezTo>
                  <a:cubicBezTo>
                    <a:pt x="1060" y="1087"/>
                    <a:pt x="793" y="819"/>
                    <a:pt x="499" y="819"/>
                  </a:cubicBezTo>
                  <a:cubicBezTo>
                    <a:pt x="455" y="819"/>
                    <a:pt x="411" y="824"/>
                    <a:pt x="366" y="837"/>
                  </a:cubicBezTo>
                  <a:cubicBezTo>
                    <a:pt x="76" y="920"/>
                    <a:pt x="1" y="1147"/>
                    <a:pt x="78" y="1404"/>
                  </a:cubicBezTo>
                  <a:cubicBezTo>
                    <a:pt x="95" y="1463"/>
                    <a:pt x="152" y="1492"/>
                    <a:pt x="207" y="1492"/>
                  </a:cubicBezTo>
                  <a:cubicBezTo>
                    <a:pt x="270" y="1492"/>
                    <a:pt x="329" y="1453"/>
                    <a:pt x="320" y="1376"/>
                  </a:cubicBezTo>
                  <a:cubicBezTo>
                    <a:pt x="307" y="1262"/>
                    <a:pt x="367" y="1219"/>
                    <a:pt x="465" y="1219"/>
                  </a:cubicBezTo>
                  <a:cubicBezTo>
                    <a:pt x="734" y="1219"/>
                    <a:pt x="1287" y="1540"/>
                    <a:pt x="1373" y="1562"/>
                  </a:cubicBezTo>
                  <a:cubicBezTo>
                    <a:pt x="1388" y="1566"/>
                    <a:pt x="1402" y="1567"/>
                    <a:pt x="1415" y="1567"/>
                  </a:cubicBezTo>
                  <a:cubicBezTo>
                    <a:pt x="1486" y="1567"/>
                    <a:pt x="1542" y="1522"/>
                    <a:pt x="1571" y="1453"/>
                  </a:cubicBezTo>
                  <a:cubicBezTo>
                    <a:pt x="1715" y="1097"/>
                    <a:pt x="2027" y="804"/>
                    <a:pt x="2425" y="804"/>
                  </a:cubicBezTo>
                  <a:cubicBezTo>
                    <a:pt x="2440" y="804"/>
                    <a:pt x="2455" y="804"/>
                    <a:pt x="2470" y="805"/>
                  </a:cubicBezTo>
                  <a:cubicBezTo>
                    <a:pt x="2615" y="813"/>
                    <a:pt x="2755" y="920"/>
                    <a:pt x="2899" y="950"/>
                  </a:cubicBezTo>
                  <a:cubicBezTo>
                    <a:pt x="2988" y="968"/>
                    <a:pt x="3073" y="985"/>
                    <a:pt x="3160" y="985"/>
                  </a:cubicBezTo>
                  <a:cubicBezTo>
                    <a:pt x="3216" y="985"/>
                    <a:pt x="3273" y="978"/>
                    <a:pt x="3331" y="959"/>
                  </a:cubicBezTo>
                  <a:cubicBezTo>
                    <a:pt x="3592" y="875"/>
                    <a:pt x="3399" y="889"/>
                    <a:pt x="3636" y="758"/>
                  </a:cubicBezTo>
                  <a:cubicBezTo>
                    <a:pt x="3814" y="658"/>
                    <a:pt x="3909" y="624"/>
                    <a:pt x="4008" y="624"/>
                  </a:cubicBezTo>
                  <a:cubicBezTo>
                    <a:pt x="4093" y="624"/>
                    <a:pt x="4183" y="649"/>
                    <a:pt x="4332" y="681"/>
                  </a:cubicBezTo>
                  <a:cubicBezTo>
                    <a:pt x="4475" y="709"/>
                    <a:pt x="4590" y="776"/>
                    <a:pt x="4728" y="776"/>
                  </a:cubicBezTo>
                  <a:cubicBezTo>
                    <a:pt x="4760" y="776"/>
                    <a:pt x="4792" y="773"/>
                    <a:pt x="4827" y="764"/>
                  </a:cubicBezTo>
                  <a:cubicBezTo>
                    <a:pt x="5079" y="701"/>
                    <a:pt x="5185" y="463"/>
                    <a:pt x="5429" y="375"/>
                  </a:cubicBezTo>
                  <a:cubicBezTo>
                    <a:pt x="5571" y="323"/>
                    <a:pt x="5734" y="304"/>
                    <a:pt x="5904" y="304"/>
                  </a:cubicBezTo>
                  <a:cubicBezTo>
                    <a:pt x="6165" y="304"/>
                    <a:pt x="6444" y="347"/>
                    <a:pt x="6697" y="378"/>
                  </a:cubicBezTo>
                  <a:lnTo>
                    <a:pt x="6697" y="88"/>
                  </a:lnTo>
                  <a:cubicBezTo>
                    <a:pt x="6632" y="84"/>
                    <a:pt x="6567" y="83"/>
                    <a:pt x="6504" y="79"/>
                  </a:cubicBezTo>
                  <a:cubicBezTo>
                    <a:pt x="6272" y="66"/>
                    <a:pt x="5950" y="1"/>
                    <a:pt x="5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0"/>
            <p:cNvSpPr/>
            <p:nvPr/>
          </p:nvSpPr>
          <p:spPr>
            <a:xfrm>
              <a:off x="8050250" y="1001163"/>
              <a:ext cx="293825" cy="68800"/>
            </a:xfrm>
            <a:custGeom>
              <a:avLst/>
              <a:gdLst/>
              <a:ahLst/>
              <a:cxnLst/>
              <a:rect l="l" t="t" r="r" b="b"/>
              <a:pathLst>
                <a:path w="11753" h="2752" extrusionOk="0">
                  <a:moveTo>
                    <a:pt x="9912" y="0"/>
                  </a:moveTo>
                  <a:cubicBezTo>
                    <a:pt x="9730" y="0"/>
                    <a:pt x="9547" y="40"/>
                    <a:pt x="9342" y="156"/>
                  </a:cubicBezTo>
                  <a:cubicBezTo>
                    <a:pt x="9344" y="155"/>
                    <a:pt x="9345" y="154"/>
                    <a:pt x="9345" y="154"/>
                  </a:cubicBezTo>
                  <a:lnTo>
                    <a:pt x="9345" y="154"/>
                  </a:lnTo>
                  <a:cubicBezTo>
                    <a:pt x="9353" y="154"/>
                    <a:pt x="8917" y="459"/>
                    <a:pt x="8965" y="459"/>
                  </a:cubicBezTo>
                  <a:cubicBezTo>
                    <a:pt x="8967" y="459"/>
                    <a:pt x="8970" y="458"/>
                    <a:pt x="8973" y="457"/>
                  </a:cubicBezTo>
                  <a:lnTo>
                    <a:pt x="8973" y="457"/>
                  </a:lnTo>
                  <a:cubicBezTo>
                    <a:pt x="8917" y="474"/>
                    <a:pt x="8861" y="481"/>
                    <a:pt x="8805" y="481"/>
                  </a:cubicBezTo>
                  <a:cubicBezTo>
                    <a:pt x="8585" y="481"/>
                    <a:pt x="8371" y="371"/>
                    <a:pt x="8200" y="287"/>
                  </a:cubicBezTo>
                  <a:cubicBezTo>
                    <a:pt x="8066" y="222"/>
                    <a:pt x="7986" y="113"/>
                    <a:pt x="7821" y="107"/>
                  </a:cubicBezTo>
                  <a:cubicBezTo>
                    <a:pt x="7814" y="107"/>
                    <a:pt x="7807" y="107"/>
                    <a:pt x="7801" y="107"/>
                  </a:cubicBezTo>
                  <a:cubicBezTo>
                    <a:pt x="7643" y="107"/>
                    <a:pt x="7556" y="195"/>
                    <a:pt x="7418" y="255"/>
                  </a:cubicBezTo>
                  <a:cubicBezTo>
                    <a:pt x="7305" y="384"/>
                    <a:pt x="7161" y="448"/>
                    <a:pt x="6987" y="448"/>
                  </a:cubicBezTo>
                  <a:cubicBezTo>
                    <a:pt x="6966" y="448"/>
                    <a:pt x="6944" y="447"/>
                    <a:pt x="6922" y="445"/>
                  </a:cubicBezTo>
                  <a:cubicBezTo>
                    <a:pt x="6825" y="497"/>
                    <a:pt x="6731" y="523"/>
                    <a:pt x="6638" y="523"/>
                  </a:cubicBezTo>
                  <a:cubicBezTo>
                    <a:pt x="6550" y="523"/>
                    <a:pt x="6463" y="500"/>
                    <a:pt x="6378" y="453"/>
                  </a:cubicBezTo>
                  <a:cubicBezTo>
                    <a:pt x="6370" y="454"/>
                    <a:pt x="6361" y="455"/>
                    <a:pt x="6352" y="455"/>
                  </a:cubicBezTo>
                  <a:cubicBezTo>
                    <a:pt x="6297" y="455"/>
                    <a:pt x="6241" y="439"/>
                    <a:pt x="6185" y="439"/>
                  </a:cubicBezTo>
                  <a:cubicBezTo>
                    <a:pt x="6168" y="439"/>
                    <a:pt x="6152" y="441"/>
                    <a:pt x="6136" y="444"/>
                  </a:cubicBezTo>
                  <a:cubicBezTo>
                    <a:pt x="5981" y="476"/>
                    <a:pt x="5901" y="560"/>
                    <a:pt x="5789" y="663"/>
                  </a:cubicBezTo>
                  <a:cubicBezTo>
                    <a:pt x="5680" y="762"/>
                    <a:pt x="5616" y="985"/>
                    <a:pt x="5497" y="1046"/>
                  </a:cubicBezTo>
                  <a:cubicBezTo>
                    <a:pt x="5459" y="1066"/>
                    <a:pt x="5415" y="1073"/>
                    <a:pt x="5367" y="1073"/>
                  </a:cubicBezTo>
                  <a:cubicBezTo>
                    <a:pt x="5211" y="1073"/>
                    <a:pt x="5016" y="992"/>
                    <a:pt x="4885" y="983"/>
                  </a:cubicBezTo>
                  <a:cubicBezTo>
                    <a:pt x="4833" y="980"/>
                    <a:pt x="4788" y="977"/>
                    <a:pt x="4746" y="977"/>
                  </a:cubicBezTo>
                  <a:cubicBezTo>
                    <a:pt x="4638" y="977"/>
                    <a:pt x="4550" y="993"/>
                    <a:pt x="4415" y="1043"/>
                  </a:cubicBezTo>
                  <a:cubicBezTo>
                    <a:pt x="4051" y="1174"/>
                    <a:pt x="4200" y="1284"/>
                    <a:pt x="3613" y="1335"/>
                  </a:cubicBezTo>
                  <a:cubicBezTo>
                    <a:pt x="3593" y="1337"/>
                    <a:pt x="3574" y="1337"/>
                    <a:pt x="3555" y="1337"/>
                  </a:cubicBezTo>
                  <a:cubicBezTo>
                    <a:pt x="3450" y="1337"/>
                    <a:pt x="3345" y="1316"/>
                    <a:pt x="3240" y="1316"/>
                  </a:cubicBezTo>
                  <a:cubicBezTo>
                    <a:pt x="3211" y="1316"/>
                    <a:pt x="3182" y="1317"/>
                    <a:pt x="3153" y="1321"/>
                  </a:cubicBezTo>
                  <a:cubicBezTo>
                    <a:pt x="2922" y="1354"/>
                    <a:pt x="2841" y="1454"/>
                    <a:pt x="2658" y="1564"/>
                  </a:cubicBezTo>
                  <a:cubicBezTo>
                    <a:pt x="2517" y="1645"/>
                    <a:pt x="2337" y="1745"/>
                    <a:pt x="2147" y="1745"/>
                  </a:cubicBezTo>
                  <a:cubicBezTo>
                    <a:pt x="2124" y="1745"/>
                    <a:pt x="2100" y="1744"/>
                    <a:pt x="2077" y="1741"/>
                  </a:cubicBezTo>
                  <a:cubicBezTo>
                    <a:pt x="2023" y="1734"/>
                    <a:pt x="1977" y="1643"/>
                    <a:pt x="1916" y="1642"/>
                  </a:cubicBezTo>
                  <a:cubicBezTo>
                    <a:pt x="1804" y="1640"/>
                    <a:pt x="1770" y="1624"/>
                    <a:pt x="1730" y="1624"/>
                  </a:cubicBezTo>
                  <a:cubicBezTo>
                    <a:pt x="1699" y="1624"/>
                    <a:pt x="1665" y="1634"/>
                    <a:pt x="1587" y="1672"/>
                  </a:cubicBezTo>
                  <a:cubicBezTo>
                    <a:pt x="1533" y="1697"/>
                    <a:pt x="1502" y="1741"/>
                    <a:pt x="1457" y="1765"/>
                  </a:cubicBezTo>
                  <a:lnTo>
                    <a:pt x="1338" y="1931"/>
                  </a:lnTo>
                  <a:cubicBezTo>
                    <a:pt x="1169" y="2023"/>
                    <a:pt x="1009" y="2069"/>
                    <a:pt x="858" y="2069"/>
                  </a:cubicBezTo>
                  <a:cubicBezTo>
                    <a:pt x="691" y="2069"/>
                    <a:pt x="537" y="2012"/>
                    <a:pt x="394" y="1899"/>
                  </a:cubicBezTo>
                  <a:cubicBezTo>
                    <a:pt x="376" y="1888"/>
                    <a:pt x="352" y="1882"/>
                    <a:pt x="329" y="1882"/>
                  </a:cubicBezTo>
                  <a:cubicBezTo>
                    <a:pt x="295" y="1882"/>
                    <a:pt x="262" y="1893"/>
                    <a:pt x="240" y="1918"/>
                  </a:cubicBezTo>
                  <a:cubicBezTo>
                    <a:pt x="8" y="2195"/>
                    <a:pt x="1" y="2434"/>
                    <a:pt x="225" y="2721"/>
                  </a:cubicBezTo>
                  <a:cubicBezTo>
                    <a:pt x="242" y="2743"/>
                    <a:pt x="264" y="2751"/>
                    <a:pt x="286" y="2751"/>
                  </a:cubicBezTo>
                  <a:cubicBezTo>
                    <a:pt x="350" y="2751"/>
                    <a:pt x="417" y="2675"/>
                    <a:pt x="375" y="2608"/>
                  </a:cubicBezTo>
                  <a:cubicBezTo>
                    <a:pt x="218" y="2356"/>
                    <a:pt x="280" y="2284"/>
                    <a:pt x="410" y="2284"/>
                  </a:cubicBezTo>
                  <a:cubicBezTo>
                    <a:pt x="587" y="2284"/>
                    <a:pt x="890" y="2416"/>
                    <a:pt x="950" y="2418"/>
                  </a:cubicBezTo>
                  <a:cubicBezTo>
                    <a:pt x="971" y="2419"/>
                    <a:pt x="991" y="2419"/>
                    <a:pt x="1009" y="2419"/>
                  </a:cubicBezTo>
                  <a:cubicBezTo>
                    <a:pt x="1194" y="2419"/>
                    <a:pt x="1248" y="2375"/>
                    <a:pt x="1429" y="2264"/>
                  </a:cubicBezTo>
                  <a:cubicBezTo>
                    <a:pt x="1622" y="2146"/>
                    <a:pt x="1505" y="1935"/>
                    <a:pt x="1800" y="1935"/>
                  </a:cubicBezTo>
                  <a:cubicBezTo>
                    <a:pt x="1834" y="1935"/>
                    <a:pt x="1873" y="1938"/>
                    <a:pt x="1918" y="1944"/>
                  </a:cubicBezTo>
                  <a:cubicBezTo>
                    <a:pt x="1996" y="1953"/>
                    <a:pt x="2069" y="2103"/>
                    <a:pt x="2155" y="2103"/>
                  </a:cubicBezTo>
                  <a:cubicBezTo>
                    <a:pt x="2156" y="2103"/>
                    <a:pt x="2156" y="2103"/>
                    <a:pt x="2156" y="2103"/>
                  </a:cubicBezTo>
                  <a:cubicBezTo>
                    <a:pt x="2231" y="2103"/>
                    <a:pt x="2294" y="2134"/>
                    <a:pt x="2365" y="2134"/>
                  </a:cubicBezTo>
                  <a:cubicBezTo>
                    <a:pt x="2381" y="2134"/>
                    <a:pt x="2397" y="2132"/>
                    <a:pt x="2413" y="2129"/>
                  </a:cubicBezTo>
                  <a:cubicBezTo>
                    <a:pt x="2758" y="2052"/>
                    <a:pt x="2996" y="1641"/>
                    <a:pt x="3383" y="1559"/>
                  </a:cubicBezTo>
                  <a:cubicBezTo>
                    <a:pt x="3447" y="1546"/>
                    <a:pt x="3510" y="1542"/>
                    <a:pt x="3572" y="1542"/>
                  </a:cubicBezTo>
                  <a:cubicBezTo>
                    <a:pt x="3658" y="1542"/>
                    <a:pt x="3742" y="1549"/>
                    <a:pt x="3828" y="1549"/>
                  </a:cubicBezTo>
                  <a:cubicBezTo>
                    <a:pt x="3918" y="1549"/>
                    <a:pt x="4009" y="1541"/>
                    <a:pt x="4102" y="1508"/>
                  </a:cubicBezTo>
                  <a:cubicBezTo>
                    <a:pt x="4490" y="1372"/>
                    <a:pt x="4374" y="1333"/>
                    <a:pt x="4599" y="1333"/>
                  </a:cubicBezTo>
                  <a:cubicBezTo>
                    <a:pt x="4687" y="1333"/>
                    <a:pt x="4826" y="1339"/>
                    <a:pt x="5067" y="1347"/>
                  </a:cubicBezTo>
                  <a:cubicBezTo>
                    <a:pt x="5130" y="1350"/>
                    <a:pt x="5208" y="1405"/>
                    <a:pt x="5275" y="1405"/>
                  </a:cubicBezTo>
                  <a:cubicBezTo>
                    <a:pt x="5282" y="1405"/>
                    <a:pt x="5288" y="1405"/>
                    <a:pt x="5294" y="1404"/>
                  </a:cubicBezTo>
                  <a:cubicBezTo>
                    <a:pt x="5428" y="1381"/>
                    <a:pt x="5515" y="1363"/>
                    <a:pt x="5628" y="1285"/>
                  </a:cubicBezTo>
                  <a:cubicBezTo>
                    <a:pt x="5977" y="1037"/>
                    <a:pt x="5925" y="800"/>
                    <a:pt x="6466" y="800"/>
                  </a:cubicBezTo>
                  <a:cubicBezTo>
                    <a:pt x="6504" y="800"/>
                    <a:pt x="6544" y="801"/>
                    <a:pt x="6588" y="804"/>
                  </a:cubicBezTo>
                  <a:cubicBezTo>
                    <a:pt x="6719" y="810"/>
                    <a:pt x="6814" y="845"/>
                    <a:pt x="6921" y="845"/>
                  </a:cubicBezTo>
                  <a:cubicBezTo>
                    <a:pt x="6981" y="845"/>
                    <a:pt x="7046" y="834"/>
                    <a:pt x="7123" y="801"/>
                  </a:cubicBezTo>
                  <a:cubicBezTo>
                    <a:pt x="7411" y="677"/>
                    <a:pt x="7507" y="484"/>
                    <a:pt x="7748" y="484"/>
                  </a:cubicBezTo>
                  <a:cubicBezTo>
                    <a:pt x="7862" y="484"/>
                    <a:pt x="8008" y="527"/>
                    <a:pt x="8221" y="641"/>
                  </a:cubicBezTo>
                  <a:cubicBezTo>
                    <a:pt x="8378" y="725"/>
                    <a:pt x="8446" y="867"/>
                    <a:pt x="8650" y="881"/>
                  </a:cubicBezTo>
                  <a:cubicBezTo>
                    <a:pt x="8662" y="881"/>
                    <a:pt x="8674" y="882"/>
                    <a:pt x="8685" y="882"/>
                  </a:cubicBezTo>
                  <a:cubicBezTo>
                    <a:pt x="8857" y="882"/>
                    <a:pt x="8934" y="798"/>
                    <a:pt x="9069" y="720"/>
                  </a:cubicBezTo>
                  <a:cubicBezTo>
                    <a:pt x="9337" y="564"/>
                    <a:pt x="9497" y="307"/>
                    <a:pt x="9820" y="245"/>
                  </a:cubicBezTo>
                  <a:cubicBezTo>
                    <a:pt x="9877" y="234"/>
                    <a:pt x="9932" y="229"/>
                    <a:pt x="9985" y="229"/>
                  </a:cubicBezTo>
                  <a:cubicBezTo>
                    <a:pt x="10244" y="229"/>
                    <a:pt x="10453" y="347"/>
                    <a:pt x="10704" y="433"/>
                  </a:cubicBezTo>
                  <a:cubicBezTo>
                    <a:pt x="10845" y="481"/>
                    <a:pt x="10949" y="502"/>
                    <a:pt x="11062" y="502"/>
                  </a:cubicBezTo>
                  <a:cubicBezTo>
                    <a:pt x="11143" y="502"/>
                    <a:pt x="11228" y="491"/>
                    <a:pt x="11334" y="472"/>
                  </a:cubicBezTo>
                  <a:cubicBezTo>
                    <a:pt x="11482" y="447"/>
                    <a:pt x="11620" y="425"/>
                    <a:pt x="11752" y="406"/>
                  </a:cubicBezTo>
                  <a:lnTo>
                    <a:pt x="11752" y="153"/>
                  </a:lnTo>
                  <a:cubicBezTo>
                    <a:pt x="11582" y="164"/>
                    <a:pt x="11412" y="175"/>
                    <a:pt x="11241" y="175"/>
                  </a:cubicBezTo>
                  <a:cubicBezTo>
                    <a:pt x="11044" y="175"/>
                    <a:pt x="10846" y="161"/>
                    <a:pt x="10646" y="121"/>
                  </a:cubicBezTo>
                  <a:cubicBezTo>
                    <a:pt x="10377" y="67"/>
                    <a:pt x="10146" y="0"/>
                    <a:pt x="9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0"/>
            <p:cNvSpPr/>
            <p:nvPr/>
          </p:nvSpPr>
          <p:spPr>
            <a:xfrm>
              <a:off x="8063525" y="1106463"/>
              <a:ext cx="92800" cy="22350"/>
            </a:xfrm>
            <a:custGeom>
              <a:avLst/>
              <a:gdLst/>
              <a:ahLst/>
              <a:cxnLst/>
              <a:rect l="l" t="t" r="r" b="b"/>
              <a:pathLst>
                <a:path w="3712" h="894" extrusionOk="0">
                  <a:moveTo>
                    <a:pt x="3042" y="0"/>
                  </a:moveTo>
                  <a:cubicBezTo>
                    <a:pt x="2994" y="0"/>
                    <a:pt x="2945" y="3"/>
                    <a:pt x="2894" y="7"/>
                  </a:cubicBezTo>
                  <a:cubicBezTo>
                    <a:pt x="2668" y="29"/>
                    <a:pt x="2508" y="126"/>
                    <a:pt x="2293" y="172"/>
                  </a:cubicBezTo>
                  <a:cubicBezTo>
                    <a:pt x="2240" y="184"/>
                    <a:pt x="2190" y="189"/>
                    <a:pt x="2141" y="189"/>
                  </a:cubicBezTo>
                  <a:cubicBezTo>
                    <a:pt x="1962" y="189"/>
                    <a:pt x="1809" y="125"/>
                    <a:pt x="1629" y="116"/>
                  </a:cubicBezTo>
                  <a:cubicBezTo>
                    <a:pt x="1604" y="115"/>
                    <a:pt x="1581" y="114"/>
                    <a:pt x="1559" y="114"/>
                  </a:cubicBezTo>
                  <a:cubicBezTo>
                    <a:pt x="1476" y="114"/>
                    <a:pt x="1411" y="122"/>
                    <a:pt x="1313" y="143"/>
                  </a:cubicBezTo>
                  <a:cubicBezTo>
                    <a:pt x="1252" y="156"/>
                    <a:pt x="1217" y="259"/>
                    <a:pt x="1167" y="274"/>
                  </a:cubicBezTo>
                  <a:cubicBezTo>
                    <a:pt x="929" y="350"/>
                    <a:pt x="833" y="376"/>
                    <a:pt x="801" y="376"/>
                  </a:cubicBezTo>
                  <a:cubicBezTo>
                    <a:pt x="732" y="376"/>
                    <a:pt x="959" y="253"/>
                    <a:pt x="696" y="235"/>
                  </a:cubicBezTo>
                  <a:cubicBezTo>
                    <a:pt x="682" y="234"/>
                    <a:pt x="667" y="233"/>
                    <a:pt x="653" y="233"/>
                  </a:cubicBezTo>
                  <a:cubicBezTo>
                    <a:pt x="148" y="233"/>
                    <a:pt x="1" y="875"/>
                    <a:pt x="565" y="893"/>
                  </a:cubicBezTo>
                  <a:cubicBezTo>
                    <a:pt x="566" y="893"/>
                    <a:pt x="566" y="893"/>
                    <a:pt x="566" y="893"/>
                  </a:cubicBezTo>
                  <a:cubicBezTo>
                    <a:pt x="643" y="893"/>
                    <a:pt x="665" y="770"/>
                    <a:pt x="585" y="755"/>
                  </a:cubicBezTo>
                  <a:cubicBezTo>
                    <a:pt x="629" y="643"/>
                    <a:pt x="673" y="587"/>
                    <a:pt x="720" y="587"/>
                  </a:cubicBezTo>
                  <a:cubicBezTo>
                    <a:pt x="737" y="587"/>
                    <a:pt x="754" y="595"/>
                    <a:pt x="772" y="611"/>
                  </a:cubicBezTo>
                  <a:cubicBezTo>
                    <a:pt x="814" y="643"/>
                    <a:pt x="857" y="673"/>
                    <a:pt x="903" y="698"/>
                  </a:cubicBezTo>
                  <a:cubicBezTo>
                    <a:pt x="905" y="698"/>
                    <a:pt x="907" y="698"/>
                    <a:pt x="908" y="698"/>
                  </a:cubicBezTo>
                  <a:cubicBezTo>
                    <a:pt x="927" y="698"/>
                    <a:pt x="948" y="716"/>
                    <a:pt x="972" y="716"/>
                  </a:cubicBezTo>
                  <a:cubicBezTo>
                    <a:pt x="975" y="716"/>
                    <a:pt x="978" y="715"/>
                    <a:pt x="982" y="715"/>
                  </a:cubicBezTo>
                  <a:cubicBezTo>
                    <a:pt x="1172" y="667"/>
                    <a:pt x="1137" y="611"/>
                    <a:pt x="1295" y="528"/>
                  </a:cubicBezTo>
                  <a:cubicBezTo>
                    <a:pt x="1423" y="462"/>
                    <a:pt x="1497" y="444"/>
                    <a:pt x="1570" y="444"/>
                  </a:cubicBezTo>
                  <a:cubicBezTo>
                    <a:pt x="1644" y="444"/>
                    <a:pt x="1716" y="463"/>
                    <a:pt x="1839" y="471"/>
                  </a:cubicBezTo>
                  <a:cubicBezTo>
                    <a:pt x="1925" y="477"/>
                    <a:pt x="1999" y="496"/>
                    <a:pt x="2087" y="496"/>
                  </a:cubicBezTo>
                  <a:cubicBezTo>
                    <a:pt x="2103" y="496"/>
                    <a:pt x="2120" y="496"/>
                    <a:pt x="2137" y="494"/>
                  </a:cubicBezTo>
                  <a:cubicBezTo>
                    <a:pt x="2279" y="481"/>
                    <a:pt x="2412" y="396"/>
                    <a:pt x="2545" y="356"/>
                  </a:cubicBezTo>
                  <a:cubicBezTo>
                    <a:pt x="2725" y="302"/>
                    <a:pt x="2895" y="280"/>
                    <a:pt x="3067" y="280"/>
                  </a:cubicBezTo>
                  <a:cubicBezTo>
                    <a:pt x="3215" y="280"/>
                    <a:pt x="3365" y="296"/>
                    <a:pt x="3525" y="321"/>
                  </a:cubicBezTo>
                  <a:cubicBezTo>
                    <a:pt x="3533" y="322"/>
                    <a:pt x="3541" y="323"/>
                    <a:pt x="3548" y="323"/>
                  </a:cubicBezTo>
                  <a:cubicBezTo>
                    <a:pt x="3669" y="323"/>
                    <a:pt x="3711" y="160"/>
                    <a:pt x="3586" y="110"/>
                  </a:cubicBezTo>
                  <a:cubicBezTo>
                    <a:pt x="3402" y="38"/>
                    <a:pt x="3231" y="0"/>
                    <a:pt x="3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0"/>
            <p:cNvSpPr/>
            <p:nvPr/>
          </p:nvSpPr>
          <p:spPr>
            <a:xfrm>
              <a:off x="8187675" y="1063163"/>
              <a:ext cx="156400" cy="37275"/>
            </a:xfrm>
            <a:custGeom>
              <a:avLst/>
              <a:gdLst/>
              <a:ahLst/>
              <a:cxnLst/>
              <a:rect l="l" t="t" r="r" b="b"/>
              <a:pathLst>
                <a:path w="6256" h="1491" extrusionOk="0">
                  <a:moveTo>
                    <a:pt x="5763" y="0"/>
                  </a:moveTo>
                  <a:cubicBezTo>
                    <a:pt x="5166" y="0"/>
                    <a:pt x="4568" y="97"/>
                    <a:pt x="3982" y="203"/>
                  </a:cubicBezTo>
                  <a:cubicBezTo>
                    <a:pt x="3693" y="255"/>
                    <a:pt x="3444" y="317"/>
                    <a:pt x="3179" y="433"/>
                  </a:cubicBezTo>
                  <a:cubicBezTo>
                    <a:pt x="2891" y="558"/>
                    <a:pt x="2696" y="650"/>
                    <a:pt x="2416" y="650"/>
                  </a:cubicBezTo>
                  <a:cubicBezTo>
                    <a:pt x="2363" y="650"/>
                    <a:pt x="2308" y="647"/>
                    <a:pt x="2248" y="640"/>
                  </a:cubicBezTo>
                  <a:cubicBezTo>
                    <a:pt x="2139" y="627"/>
                    <a:pt x="2066" y="584"/>
                    <a:pt x="1964" y="584"/>
                  </a:cubicBezTo>
                  <a:cubicBezTo>
                    <a:pt x="1942" y="584"/>
                    <a:pt x="1918" y="586"/>
                    <a:pt x="1891" y="591"/>
                  </a:cubicBezTo>
                  <a:cubicBezTo>
                    <a:pt x="1515" y="662"/>
                    <a:pt x="1391" y="1103"/>
                    <a:pt x="1093" y="1103"/>
                  </a:cubicBezTo>
                  <a:cubicBezTo>
                    <a:pt x="962" y="1103"/>
                    <a:pt x="797" y="1018"/>
                    <a:pt x="563" y="779"/>
                  </a:cubicBezTo>
                  <a:cubicBezTo>
                    <a:pt x="541" y="756"/>
                    <a:pt x="511" y="745"/>
                    <a:pt x="482" y="745"/>
                  </a:cubicBezTo>
                  <a:cubicBezTo>
                    <a:pt x="442" y="745"/>
                    <a:pt x="402" y="766"/>
                    <a:pt x="378" y="802"/>
                  </a:cubicBezTo>
                  <a:cubicBezTo>
                    <a:pt x="263" y="985"/>
                    <a:pt x="148" y="1166"/>
                    <a:pt x="43" y="1355"/>
                  </a:cubicBezTo>
                  <a:cubicBezTo>
                    <a:pt x="1" y="1429"/>
                    <a:pt x="60" y="1491"/>
                    <a:pt x="123" y="1491"/>
                  </a:cubicBezTo>
                  <a:cubicBezTo>
                    <a:pt x="152" y="1491"/>
                    <a:pt x="181" y="1479"/>
                    <a:pt x="202" y="1450"/>
                  </a:cubicBezTo>
                  <a:cubicBezTo>
                    <a:pt x="378" y="1221"/>
                    <a:pt x="470" y="1154"/>
                    <a:pt x="557" y="1154"/>
                  </a:cubicBezTo>
                  <a:cubicBezTo>
                    <a:pt x="679" y="1154"/>
                    <a:pt x="789" y="1287"/>
                    <a:pt x="1107" y="1287"/>
                  </a:cubicBezTo>
                  <a:cubicBezTo>
                    <a:pt x="1118" y="1287"/>
                    <a:pt x="1130" y="1287"/>
                    <a:pt x="1142" y="1286"/>
                  </a:cubicBezTo>
                  <a:cubicBezTo>
                    <a:pt x="1387" y="1280"/>
                    <a:pt x="1497" y="1149"/>
                    <a:pt x="1695" y="1073"/>
                  </a:cubicBezTo>
                  <a:cubicBezTo>
                    <a:pt x="1935" y="980"/>
                    <a:pt x="2061" y="948"/>
                    <a:pt x="2143" y="948"/>
                  </a:cubicBezTo>
                  <a:cubicBezTo>
                    <a:pt x="2292" y="948"/>
                    <a:pt x="2295" y="1054"/>
                    <a:pt x="2565" y="1090"/>
                  </a:cubicBezTo>
                  <a:cubicBezTo>
                    <a:pt x="2597" y="1095"/>
                    <a:pt x="2625" y="1097"/>
                    <a:pt x="2650" y="1097"/>
                  </a:cubicBezTo>
                  <a:cubicBezTo>
                    <a:pt x="2743" y="1097"/>
                    <a:pt x="2792" y="1066"/>
                    <a:pt x="2896" y="1021"/>
                  </a:cubicBezTo>
                  <a:cubicBezTo>
                    <a:pt x="3045" y="956"/>
                    <a:pt x="3227" y="721"/>
                    <a:pt x="3315" y="670"/>
                  </a:cubicBezTo>
                  <a:cubicBezTo>
                    <a:pt x="3488" y="567"/>
                    <a:pt x="3724" y="536"/>
                    <a:pt x="3920" y="493"/>
                  </a:cubicBezTo>
                  <a:cubicBezTo>
                    <a:pt x="4499" y="366"/>
                    <a:pt x="5097" y="278"/>
                    <a:pt x="5691" y="278"/>
                  </a:cubicBezTo>
                  <a:cubicBezTo>
                    <a:pt x="5880" y="278"/>
                    <a:pt x="6068" y="286"/>
                    <a:pt x="6255" y="306"/>
                  </a:cubicBezTo>
                  <a:lnTo>
                    <a:pt x="6255" y="26"/>
                  </a:lnTo>
                  <a:cubicBezTo>
                    <a:pt x="6211" y="21"/>
                    <a:pt x="6165" y="15"/>
                    <a:pt x="6119" y="13"/>
                  </a:cubicBezTo>
                  <a:cubicBezTo>
                    <a:pt x="6000" y="4"/>
                    <a:pt x="5882" y="0"/>
                    <a:pt x="5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0"/>
            <p:cNvSpPr/>
            <p:nvPr/>
          </p:nvSpPr>
          <p:spPr>
            <a:xfrm>
              <a:off x="8086525" y="1124713"/>
              <a:ext cx="257550" cy="57400"/>
            </a:xfrm>
            <a:custGeom>
              <a:avLst/>
              <a:gdLst/>
              <a:ahLst/>
              <a:cxnLst/>
              <a:rect l="l" t="t" r="r" b="b"/>
              <a:pathLst>
                <a:path w="10302" h="2296" extrusionOk="0">
                  <a:moveTo>
                    <a:pt x="10301" y="1"/>
                  </a:moveTo>
                  <a:cubicBezTo>
                    <a:pt x="10050" y="9"/>
                    <a:pt x="9801" y="25"/>
                    <a:pt x="9556" y="55"/>
                  </a:cubicBezTo>
                  <a:cubicBezTo>
                    <a:pt x="9094" y="112"/>
                    <a:pt x="8662" y="278"/>
                    <a:pt x="8208" y="362"/>
                  </a:cubicBezTo>
                  <a:cubicBezTo>
                    <a:pt x="8088" y="384"/>
                    <a:pt x="7966" y="391"/>
                    <a:pt x="7843" y="391"/>
                  </a:cubicBezTo>
                  <a:cubicBezTo>
                    <a:pt x="7647" y="391"/>
                    <a:pt x="7448" y="374"/>
                    <a:pt x="7253" y="374"/>
                  </a:cubicBezTo>
                  <a:cubicBezTo>
                    <a:pt x="7078" y="374"/>
                    <a:pt x="6905" y="388"/>
                    <a:pt x="6741" y="440"/>
                  </a:cubicBezTo>
                  <a:cubicBezTo>
                    <a:pt x="6367" y="561"/>
                    <a:pt x="6093" y="801"/>
                    <a:pt x="5738" y="801"/>
                  </a:cubicBezTo>
                  <a:cubicBezTo>
                    <a:pt x="5640" y="801"/>
                    <a:pt x="5535" y="782"/>
                    <a:pt x="5421" y="738"/>
                  </a:cubicBezTo>
                  <a:cubicBezTo>
                    <a:pt x="5236" y="668"/>
                    <a:pt x="5069" y="509"/>
                    <a:pt x="4858" y="507"/>
                  </a:cubicBezTo>
                  <a:cubicBezTo>
                    <a:pt x="4851" y="507"/>
                    <a:pt x="4844" y="506"/>
                    <a:pt x="4838" y="506"/>
                  </a:cubicBezTo>
                  <a:cubicBezTo>
                    <a:pt x="4674" y="506"/>
                    <a:pt x="4598" y="554"/>
                    <a:pt x="4458" y="647"/>
                  </a:cubicBezTo>
                  <a:cubicBezTo>
                    <a:pt x="4396" y="691"/>
                    <a:pt x="4390" y="802"/>
                    <a:pt x="4339" y="849"/>
                  </a:cubicBezTo>
                  <a:cubicBezTo>
                    <a:pt x="4081" y="1081"/>
                    <a:pt x="3831" y="1099"/>
                    <a:pt x="3547" y="1195"/>
                  </a:cubicBezTo>
                  <a:cubicBezTo>
                    <a:pt x="3272" y="1288"/>
                    <a:pt x="2984" y="1386"/>
                    <a:pt x="2931" y="1636"/>
                  </a:cubicBezTo>
                  <a:cubicBezTo>
                    <a:pt x="2807" y="1603"/>
                    <a:pt x="2695" y="1588"/>
                    <a:pt x="2587" y="1588"/>
                  </a:cubicBezTo>
                  <a:cubicBezTo>
                    <a:pt x="2264" y="1588"/>
                    <a:pt x="1990" y="1719"/>
                    <a:pt x="1609" y="1855"/>
                  </a:cubicBezTo>
                  <a:cubicBezTo>
                    <a:pt x="1461" y="1907"/>
                    <a:pt x="1334" y="1925"/>
                    <a:pt x="1216" y="1925"/>
                  </a:cubicBezTo>
                  <a:cubicBezTo>
                    <a:pt x="964" y="1925"/>
                    <a:pt x="751" y="1844"/>
                    <a:pt x="463" y="1841"/>
                  </a:cubicBezTo>
                  <a:cubicBezTo>
                    <a:pt x="454" y="1841"/>
                    <a:pt x="445" y="1841"/>
                    <a:pt x="437" y="1841"/>
                  </a:cubicBezTo>
                  <a:cubicBezTo>
                    <a:pt x="241" y="1841"/>
                    <a:pt x="168" y="1873"/>
                    <a:pt x="41" y="2035"/>
                  </a:cubicBezTo>
                  <a:cubicBezTo>
                    <a:pt x="1" y="2086"/>
                    <a:pt x="34" y="2151"/>
                    <a:pt x="89" y="2151"/>
                  </a:cubicBezTo>
                  <a:cubicBezTo>
                    <a:pt x="99" y="2151"/>
                    <a:pt x="111" y="2148"/>
                    <a:pt x="123" y="2143"/>
                  </a:cubicBezTo>
                  <a:cubicBezTo>
                    <a:pt x="203" y="2106"/>
                    <a:pt x="283" y="2092"/>
                    <a:pt x="363" y="2092"/>
                  </a:cubicBezTo>
                  <a:cubicBezTo>
                    <a:pt x="662" y="2092"/>
                    <a:pt x="955" y="2295"/>
                    <a:pt x="1261" y="2295"/>
                  </a:cubicBezTo>
                  <a:cubicBezTo>
                    <a:pt x="1292" y="2295"/>
                    <a:pt x="1322" y="2293"/>
                    <a:pt x="1353" y="2289"/>
                  </a:cubicBezTo>
                  <a:cubicBezTo>
                    <a:pt x="1579" y="2257"/>
                    <a:pt x="1555" y="2200"/>
                    <a:pt x="1760" y="2120"/>
                  </a:cubicBezTo>
                  <a:cubicBezTo>
                    <a:pt x="2071" y="1999"/>
                    <a:pt x="2309" y="1903"/>
                    <a:pt x="2573" y="1903"/>
                  </a:cubicBezTo>
                  <a:cubicBezTo>
                    <a:pt x="2721" y="1903"/>
                    <a:pt x="2877" y="1933"/>
                    <a:pt x="3057" y="2006"/>
                  </a:cubicBezTo>
                  <a:cubicBezTo>
                    <a:pt x="3073" y="2013"/>
                    <a:pt x="3089" y="2016"/>
                    <a:pt x="3104" y="2016"/>
                  </a:cubicBezTo>
                  <a:cubicBezTo>
                    <a:pt x="3198" y="2016"/>
                    <a:pt x="3277" y="1909"/>
                    <a:pt x="3250" y="1818"/>
                  </a:cubicBezTo>
                  <a:cubicBezTo>
                    <a:pt x="3181" y="1583"/>
                    <a:pt x="4105" y="1534"/>
                    <a:pt x="4281" y="1436"/>
                  </a:cubicBezTo>
                  <a:cubicBezTo>
                    <a:pt x="4439" y="1346"/>
                    <a:pt x="4458" y="1198"/>
                    <a:pt x="4574" y="1100"/>
                  </a:cubicBezTo>
                  <a:cubicBezTo>
                    <a:pt x="4715" y="984"/>
                    <a:pt x="4843" y="943"/>
                    <a:pt x="4965" y="943"/>
                  </a:cubicBezTo>
                  <a:cubicBezTo>
                    <a:pt x="5269" y="943"/>
                    <a:pt x="5535" y="1202"/>
                    <a:pt x="5875" y="1202"/>
                  </a:cubicBezTo>
                  <a:cubicBezTo>
                    <a:pt x="5912" y="1202"/>
                    <a:pt x="5949" y="1199"/>
                    <a:pt x="5987" y="1192"/>
                  </a:cubicBezTo>
                  <a:cubicBezTo>
                    <a:pt x="6240" y="1148"/>
                    <a:pt x="6557" y="914"/>
                    <a:pt x="6788" y="822"/>
                  </a:cubicBezTo>
                  <a:cubicBezTo>
                    <a:pt x="7249" y="638"/>
                    <a:pt x="7667" y="738"/>
                    <a:pt x="8147" y="662"/>
                  </a:cubicBezTo>
                  <a:cubicBezTo>
                    <a:pt x="8549" y="600"/>
                    <a:pt x="8931" y="449"/>
                    <a:pt x="9332" y="380"/>
                  </a:cubicBezTo>
                  <a:cubicBezTo>
                    <a:pt x="9598" y="333"/>
                    <a:pt x="9869" y="320"/>
                    <a:pt x="10140" y="320"/>
                  </a:cubicBezTo>
                  <a:cubicBezTo>
                    <a:pt x="10194" y="320"/>
                    <a:pt x="10247" y="321"/>
                    <a:pt x="10301" y="321"/>
                  </a:cubicBezTo>
                  <a:lnTo>
                    <a:pt x="10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0"/>
            <p:cNvSpPr/>
            <p:nvPr/>
          </p:nvSpPr>
          <p:spPr>
            <a:xfrm>
              <a:off x="8098550" y="1188188"/>
              <a:ext cx="245525" cy="53050"/>
            </a:xfrm>
            <a:custGeom>
              <a:avLst/>
              <a:gdLst/>
              <a:ahLst/>
              <a:cxnLst/>
              <a:rect l="l" t="t" r="r" b="b"/>
              <a:pathLst>
                <a:path w="9821" h="2122" extrusionOk="0">
                  <a:moveTo>
                    <a:pt x="8301" y="0"/>
                  </a:moveTo>
                  <a:cubicBezTo>
                    <a:pt x="8006" y="0"/>
                    <a:pt x="7838" y="205"/>
                    <a:pt x="7601" y="378"/>
                  </a:cubicBezTo>
                  <a:cubicBezTo>
                    <a:pt x="6895" y="890"/>
                    <a:pt x="6146" y="871"/>
                    <a:pt x="5310" y="943"/>
                  </a:cubicBezTo>
                  <a:cubicBezTo>
                    <a:pt x="4641" y="1001"/>
                    <a:pt x="3970" y="1055"/>
                    <a:pt x="3301" y="1117"/>
                  </a:cubicBezTo>
                  <a:cubicBezTo>
                    <a:pt x="3071" y="1137"/>
                    <a:pt x="2802" y="1140"/>
                    <a:pt x="2581" y="1217"/>
                  </a:cubicBezTo>
                  <a:cubicBezTo>
                    <a:pt x="2477" y="1254"/>
                    <a:pt x="2289" y="1412"/>
                    <a:pt x="2195" y="1438"/>
                  </a:cubicBezTo>
                  <a:cubicBezTo>
                    <a:pt x="2158" y="1448"/>
                    <a:pt x="2119" y="1451"/>
                    <a:pt x="2077" y="1451"/>
                  </a:cubicBezTo>
                  <a:cubicBezTo>
                    <a:pt x="1979" y="1451"/>
                    <a:pt x="1869" y="1432"/>
                    <a:pt x="1754" y="1432"/>
                  </a:cubicBezTo>
                  <a:cubicBezTo>
                    <a:pt x="1724" y="1432"/>
                    <a:pt x="1694" y="1433"/>
                    <a:pt x="1663" y="1436"/>
                  </a:cubicBezTo>
                  <a:cubicBezTo>
                    <a:pt x="1368" y="1469"/>
                    <a:pt x="983" y="1700"/>
                    <a:pt x="653" y="1700"/>
                  </a:cubicBezTo>
                  <a:cubicBezTo>
                    <a:pt x="528" y="1700"/>
                    <a:pt x="412" y="1667"/>
                    <a:pt x="311" y="1578"/>
                  </a:cubicBezTo>
                  <a:cubicBezTo>
                    <a:pt x="287" y="1558"/>
                    <a:pt x="259" y="1548"/>
                    <a:pt x="231" y="1548"/>
                  </a:cubicBezTo>
                  <a:cubicBezTo>
                    <a:pt x="186" y="1548"/>
                    <a:pt x="144" y="1574"/>
                    <a:pt x="130" y="1624"/>
                  </a:cubicBezTo>
                  <a:cubicBezTo>
                    <a:pt x="92" y="1754"/>
                    <a:pt x="54" y="1885"/>
                    <a:pt x="17" y="2016"/>
                  </a:cubicBezTo>
                  <a:cubicBezTo>
                    <a:pt x="0" y="2074"/>
                    <a:pt x="55" y="2122"/>
                    <a:pt x="105" y="2122"/>
                  </a:cubicBezTo>
                  <a:cubicBezTo>
                    <a:pt x="130" y="2122"/>
                    <a:pt x="154" y="2110"/>
                    <a:pt x="166" y="2080"/>
                  </a:cubicBezTo>
                  <a:cubicBezTo>
                    <a:pt x="204" y="1995"/>
                    <a:pt x="241" y="1910"/>
                    <a:pt x="277" y="1824"/>
                  </a:cubicBezTo>
                  <a:cubicBezTo>
                    <a:pt x="391" y="1896"/>
                    <a:pt x="509" y="1922"/>
                    <a:pt x="630" y="1922"/>
                  </a:cubicBezTo>
                  <a:cubicBezTo>
                    <a:pt x="993" y="1922"/>
                    <a:pt x="1380" y="1680"/>
                    <a:pt x="1741" y="1680"/>
                  </a:cubicBezTo>
                  <a:cubicBezTo>
                    <a:pt x="1874" y="1680"/>
                    <a:pt x="2003" y="1713"/>
                    <a:pt x="2126" y="1801"/>
                  </a:cubicBezTo>
                  <a:cubicBezTo>
                    <a:pt x="2144" y="1815"/>
                    <a:pt x="2165" y="1821"/>
                    <a:pt x="2186" y="1821"/>
                  </a:cubicBezTo>
                  <a:cubicBezTo>
                    <a:pt x="2233" y="1821"/>
                    <a:pt x="2281" y="1793"/>
                    <a:pt x="2304" y="1755"/>
                  </a:cubicBezTo>
                  <a:cubicBezTo>
                    <a:pt x="2611" y="1252"/>
                    <a:pt x="3513" y="1369"/>
                    <a:pt x="4014" y="1324"/>
                  </a:cubicBezTo>
                  <a:cubicBezTo>
                    <a:pt x="4540" y="1277"/>
                    <a:pt x="5067" y="1229"/>
                    <a:pt x="5593" y="1181"/>
                  </a:cubicBezTo>
                  <a:cubicBezTo>
                    <a:pt x="6234" y="1124"/>
                    <a:pt x="7006" y="1200"/>
                    <a:pt x="7536" y="780"/>
                  </a:cubicBezTo>
                  <a:cubicBezTo>
                    <a:pt x="7697" y="652"/>
                    <a:pt x="7896" y="372"/>
                    <a:pt x="8073" y="310"/>
                  </a:cubicBezTo>
                  <a:cubicBezTo>
                    <a:pt x="8108" y="298"/>
                    <a:pt x="8145" y="293"/>
                    <a:pt x="8185" y="293"/>
                  </a:cubicBezTo>
                  <a:cubicBezTo>
                    <a:pt x="8392" y="293"/>
                    <a:pt x="8647" y="435"/>
                    <a:pt x="8806" y="488"/>
                  </a:cubicBezTo>
                  <a:cubicBezTo>
                    <a:pt x="9105" y="587"/>
                    <a:pt x="9329" y="626"/>
                    <a:pt x="9646" y="629"/>
                  </a:cubicBezTo>
                  <a:cubicBezTo>
                    <a:pt x="9665" y="629"/>
                    <a:pt x="9685" y="630"/>
                    <a:pt x="9704" y="630"/>
                  </a:cubicBezTo>
                  <a:cubicBezTo>
                    <a:pt x="9743" y="630"/>
                    <a:pt x="9782" y="629"/>
                    <a:pt x="9820" y="629"/>
                  </a:cubicBezTo>
                  <a:lnTo>
                    <a:pt x="9820" y="356"/>
                  </a:lnTo>
                  <a:cubicBezTo>
                    <a:pt x="9741" y="359"/>
                    <a:pt x="9663" y="362"/>
                    <a:pt x="9586" y="362"/>
                  </a:cubicBezTo>
                  <a:cubicBezTo>
                    <a:pt x="9361" y="362"/>
                    <a:pt x="9142" y="339"/>
                    <a:pt x="8921" y="248"/>
                  </a:cubicBezTo>
                  <a:cubicBezTo>
                    <a:pt x="8753" y="179"/>
                    <a:pt x="8598" y="39"/>
                    <a:pt x="8414" y="10"/>
                  </a:cubicBezTo>
                  <a:cubicBezTo>
                    <a:pt x="8374" y="3"/>
                    <a:pt x="8337" y="0"/>
                    <a:pt x="8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0"/>
            <p:cNvSpPr/>
            <p:nvPr/>
          </p:nvSpPr>
          <p:spPr>
            <a:xfrm>
              <a:off x="7880350" y="881313"/>
              <a:ext cx="463725" cy="587125"/>
            </a:xfrm>
            <a:custGeom>
              <a:avLst/>
              <a:gdLst/>
              <a:ahLst/>
              <a:cxnLst/>
              <a:rect l="l" t="t" r="r" b="b"/>
              <a:pathLst>
                <a:path w="18549" h="23485" extrusionOk="0">
                  <a:moveTo>
                    <a:pt x="0" y="0"/>
                  </a:moveTo>
                  <a:cubicBezTo>
                    <a:pt x="467" y="3255"/>
                    <a:pt x="1051" y="6502"/>
                    <a:pt x="1581" y="9737"/>
                  </a:cubicBezTo>
                  <a:cubicBezTo>
                    <a:pt x="1946" y="11966"/>
                    <a:pt x="2319" y="14191"/>
                    <a:pt x="2703" y="16416"/>
                  </a:cubicBezTo>
                  <a:cubicBezTo>
                    <a:pt x="3100" y="18712"/>
                    <a:pt x="3344" y="21134"/>
                    <a:pt x="4014" y="23368"/>
                  </a:cubicBezTo>
                  <a:cubicBezTo>
                    <a:pt x="4028" y="23417"/>
                    <a:pt x="4074" y="23441"/>
                    <a:pt x="4119" y="23441"/>
                  </a:cubicBezTo>
                  <a:cubicBezTo>
                    <a:pt x="4145" y="23441"/>
                    <a:pt x="4170" y="23433"/>
                    <a:pt x="4188" y="23417"/>
                  </a:cubicBezTo>
                  <a:cubicBezTo>
                    <a:pt x="4217" y="23456"/>
                    <a:pt x="4263" y="23484"/>
                    <a:pt x="4318" y="23484"/>
                  </a:cubicBezTo>
                  <a:cubicBezTo>
                    <a:pt x="4339" y="23484"/>
                    <a:pt x="4361" y="23480"/>
                    <a:pt x="4383" y="23471"/>
                  </a:cubicBezTo>
                  <a:cubicBezTo>
                    <a:pt x="7005" y="22392"/>
                    <a:pt x="9523" y="21236"/>
                    <a:pt x="12276" y="20501"/>
                  </a:cubicBezTo>
                  <a:cubicBezTo>
                    <a:pt x="14333" y="19952"/>
                    <a:pt x="16432" y="19565"/>
                    <a:pt x="18548" y="19340"/>
                  </a:cubicBezTo>
                  <a:lnTo>
                    <a:pt x="18548" y="18896"/>
                  </a:lnTo>
                  <a:cubicBezTo>
                    <a:pt x="16003" y="19172"/>
                    <a:pt x="13488" y="19675"/>
                    <a:pt x="11057" y="20404"/>
                  </a:cubicBezTo>
                  <a:cubicBezTo>
                    <a:pt x="8744" y="21095"/>
                    <a:pt x="6296" y="21933"/>
                    <a:pt x="4233" y="23209"/>
                  </a:cubicBezTo>
                  <a:cubicBezTo>
                    <a:pt x="4222" y="23215"/>
                    <a:pt x="4215" y="23225"/>
                    <a:pt x="4207" y="23233"/>
                  </a:cubicBezTo>
                  <a:cubicBezTo>
                    <a:pt x="4049" y="21076"/>
                    <a:pt x="3505" y="18907"/>
                    <a:pt x="3142" y="16778"/>
                  </a:cubicBezTo>
                  <a:cubicBezTo>
                    <a:pt x="2752" y="14502"/>
                    <a:pt x="2372" y="12225"/>
                    <a:pt x="2004" y="9945"/>
                  </a:cubicBezTo>
                  <a:cubicBezTo>
                    <a:pt x="1471" y="6640"/>
                    <a:pt x="1035" y="3312"/>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0"/>
            <p:cNvSpPr/>
            <p:nvPr/>
          </p:nvSpPr>
          <p:spPr>
            <a:xfrm>
              <a:off x="7942650" y="881313"/>
              <a:ext cx="401425" cy="485700"/>
            </a:xfrm>
            <a:custGeom>
              <a:avLst/>
              <a:gdLst/>
              <a:ahLst/>
              <a:cxnLst/>
              <a:rect l="l" t="t" r="r" b="b"/>
              <a:pathLst>
                <a:path w="16057" h="19428" extrusionOk="0">
                  <a:moveTo>
                    <a:pt x="0" y="0"/>
                  </a:moveTo>
                  <a:cubicBezTo>
                    <a:pt x="263" y="1854"/>
                    <a:pt x="541" y="3707"/>
                    <a:pt x="821" y="5558"/>
                  </a:cubicBezTo>
                  <a:cubicBezTo>
                    <a:pt x="1161" y="7791"/>
                    <a:pt x="1504" y="10025"/>
                    <a:pt x="1829" y="12260"/>
                  </a:cubicBezTo>
                  <a:cubicBezTo>
                    <a:pt x="2157" y="14523"/>
                    <a:pt x="2353" y="16827"/>
                    <a:pt x="2794" y="19069"/>
                  </a:cubicBezTo>
                  <a:cubicBezTo>
                    <a:pt x="2653" y="19206"/>
                    <a:pt x="2766" y="19428"/>
                    <a:pt x="2946" y="19428"/>
                  </a:cubicBezTo>
                  <a:cubicBezTo>
                    <a:pt x="2978" y="19428"/>
                    <a:pt x="3011" y="19421"/>
                    <a:pt x="3046" y="19406"/>
                  </a:cubicBezTo>
                  <a:cubicBezTo>
                    <a:pt x="4452" y="18789"/>
                    <a:pt x="5828" y="18173"/>
                    <a:pt x="7307" y="17744"/>
                  </a:cubicBezTo>
                  <a:cubicBezTo>
                    <a:pt x="8616" y="17364"/>
                    <a:pt x="9951" y="17081"/>
                    <a:pt x="11291" y="16843"/>
                  </a:cubicBezTo>
                  <a:cubicBezTo>
                    <a:pt x="12868" y="16562"/>
                    <a:pt x="14459" y="16332"/>
                    <a:pt x="16056" y="16185"/>
                  </a:cubicBezTo>
                  <a:lnTo>
                    <a:pt x="16056" y="15648"/>
                  </a:lnTo>
                  <a:cubicBezTo>
                    <a:pt x="14512" y="15790"/>
                    <a:pt x="12972" y="16008"/>
                    <a:pt x="11445" y="16271"/>
                  </a:cubicBezTo>
                  <a:cubicBezTo>
                    <a:pt x="8634" y="16759"/>
                    <a:pt x="5530" y="17368"/>
                    <a:pt x="3063" y="18896"/>
                  </a:cubicBezTo>
                  <a:cubicBezTo>
                    <a:pt x="2974" y="16796"/>
                    <a:pt x="2601" y="14689"/>
                    <a:pt x="2309" y="12612"/>
                  </a:cubicBezTo>
                  <a:cubicBezTo>
                    <a:pt x="1995" y="10374"/>
                    <a:pt x="1660" y="8139"/>
                    <a:pt x="1327" y="5903"/>
                  </a:cubicBezTo>
                  <a:cubicBezTo>
                    <a:pt x="1034" y="3937"/>
                    <a:pt x="748" y="1969"/>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0"/>
            <p:cNvSpPr/>
            <p:nvPr/>
          </p:nvSpPr>
          <p:spPr>
            <a:xfrm>
              <a:off x="7959450" y="1499138"/>
              <a:ext cx="384625" cy="97450"/>
            </a:xfrm>
            <a:custGeom>
              <a:avLst/>
              <a:gdLst/>
              <a:ahLst/>
              <a:cxnLst/>
              <a:rect l="l" t="t" r="r" b="b"/>
              <a:pathLst>
                <a:path w="15385" h="3898" extrusionOk="0">
                  <a:moveTo>
                    <a:pt x="15384" y="1"/>
                  </a:moveTo>
                  <a:cubicBezTo>
                    <a:pt x="12924" y="497"/>
                    <a:pt x="10474" y="1032"/>
                    <a:pt x="8035" y="1619"/>
                  </a:cubicBezTo>
                  <a:cubicBezTo>
                    <a:pt x="5394" y="2255"/>
                    <a:pt x="2586" y="2790"/>
                    <a:pt x="57" y="3797"/>
                  </a:cubicBezTo>
                  <a:cubicBezTo>
                    <a:pt x="0" y="3819"/>
                    <a:pt x="13" y="3898"/>
                    <a:pt x="71" y="3898"/>
                  </a:cubicBezTo>
                  <a:cubicBezTo>
                    <a:pt x="75" y="3898"/>
                    <a:pt x="79" y="3897"/>
                    <a:pt x="83" y="3897"/>
                  </a:cubicBezTo>
                  <a:cubicBezTo>
                    <a:pt x="1485" y="3652"/>
                    <a:pt x="2862" y="3200"/>
                    <a:pt x="4239" y="2846"/>
                  </a:cubicBezTo>
                  <a:cubicBezTo>
                    <a:pt x="5525" y="2515"/>
                    <a:pt x="6812" y="2195"/>
                    <a:pt x="8102" y="1887"/>
                  </a:cubicBezTo>
                  <a:cubicBezTo>
                    <a:pt x="10520" y="1312"/>
                    <a:pt x="12947" y="781"/>
                    <a:pt x="15384" y="298"/>
                  </a:cubicBezTo>
                  <a:lnTo>
                    <a:pt x="15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0"/>
            <p:cNvSpPr/>
            <p:nvPr/>
          </p:nvSpPr>
          <p:spPr>
            <a:xfrm>
              <a:off x="7766300" y="881313"/>
              <a:ext cx="577775" cy="861425"/>
            </a:xfrm>
            <a:custGeom>
              <a:avLst/>
              <a:gdLst/>
              <a:ahLst/>
              <a:cxnLst/>
              <a:rect l="l" t="t" r="r" b="b"/>
              <a:pathLst>
                <a:path w="23111" h="34457" extrusionOk="0">
                  <a:moveTo>
                    <a:pt x="3502" y="24984"/>
                  </a:moveTo>
                  <a:lnTo>
                    <a:pt x="3502" y="24984"/>
                  </a:lnTo>
                  <a:cubicBezTo>
                    <a:pt x="3517" y="24988"/>
                    <a:pt x="3533" y="24990"/>
                    <a:pt x="3549" y="24990"/>
                  </a:cubicBezTo>
                  <a:cubicBezTo>
                    <a:pt x="3552" y="24999"/>
                    <a:pt x="3553" y="25008"/>
                    <a:pt x="3556" y="25018"/>
                  </a:cubicBezTo>
                  <a:cubicBezTo>
                    <a:pt x="3582" y="25284"/>
                    <a:pt x="3612" y="25549"/>
                    <a:pt x="3640" y="25814"/>
                  </a:cubicBezTo>
                  <a:cubicBezTo>
                    <a:pt x="3594" y="25537"/>
                    <a:pt x="3548" y="25261"/>
                    <a:pt x="3502" y="24984"/>
                  </a:cubicBezTo>
                  <a:close/>
                  <a:moveTo>
                    <a:pt x="2608" y="0"/>
                  </a:moveTo>
                  <a:cubicBezTo>
                    <a:pt x="2305" y="586"/>
                    <a:pt x="2104" y="1239"/>
                    <a:pt x="1887" y="1857"/>
                  </a:cubicBezTo>
                  <a:cubicBezTo>
                    <a:pt x="1644" y="2552"/>
                    <a:pt x="1382" y="3246"/>
                    <a:pt x="1214" y="3964"/>
                  </a:cubicBezTo>
                  <a:cubicBezTo>
                    <a:pt x="1199" y="3986"/>
                    <a:pt x="1190" y="4011"/>
                    <a:pt x="1192" y="4044"/>
                  </a:cubicBezTo>
                  <a:cubicBezTo>
                    <a:pt x="1206" y="4184"/>
                    <a:pt x="1222" y="4325"/>
                    <a:pt x="1237" y="4466"/>
                  </a:cubicBezTo>
                  <a:cubicBezTo>
                    <a:pt x="1081" y="4490"/>
                    <a:pt x="942" y="4590"/>
                    <a:pt x="789" y="4635"/>
                  </a:cubicBezTo>
                  <a:cubicBezTo>
                    <a:pt x="627" y="4681"/>
                    <a:pt x="462" y="4698"/>
                    <a:pt x="294" y="4698"/>
                  </a:cubicBezTo>
                  <a:cubicBezTo>
                    <a:pt x="228" y="4698"/>
                    <a:pt x="179" y="4724"/>
                    <a:pt x="148" y="4762"/>
                  </a:cubicBezTo>
                  <a:cubicBezTo>
                    <a:pt x="74" y="4763"/>
                    <a:pt x="1" y="4811"/>
                    <a:pt x="8" y="4898"/>
                  </a:cubicBezTo>
                  <a:cubicBezTo>
                    <a:pt x="208" y="7268"/>
                    <a:pt x="687" y="9633"/>
                    <a:pt x="1042" y="11982"/>
                  </a:cubicBezTo>
                  <a:cubicBezTo>
                    <a:pt x="1413" y="14429"/>
                    <a:pt x="1810" y="16872"/>
                    <a:pt x="2201" y="19315"/>
                  </a:cubicBezTo>
                  <a:cubicBezTo>
                    <a:pt x="2983" y="24204"/>
                    <a:pt x="3791" y="29088"/>
                    <a:pt x="4638" y="33965"/>
                  </a:cubicBezTo>
                  <a:cubicBezTo>
                    <a:pt x="4642" y="33988"/>
                    <a:pt x="4650" y="34007"/>
                    <a:pt x="4658" y="34023"/>
                  </a:cubicBezTo>
                  <a:cubicBezTo>
                    <a:pt x="4650" y="34220"/>
                    <a:pt x="4777" y="34360"/>
                    <a:pt x="4957" y="34398"/>
                  </a:cubicBezTo>
                  <a:cubicBezTo>
                    <a:pt x="4984" y="34432"/>
                    <a:pt x="5023" y="34456"/>
                    <a:pt x="5069" y="34456"/>
                  </a:cubicBezTo>
                  <a:cubicBezTo>
                    <a:pt x="5083" y="34456"/>
                    <a:pt x="5097" y="34454"/>
                    <a:pt x="5113" y="34449"/>
                  </a:cubicBezTo>
                  <a:cubicBezTo>
                    <a:pt x="7820" y="33575"/>
                    <a:pt x="10478" y="32550"/>
                    <a:pt x="13183" y="31665"/>
                  </a:cubicBezTo>
                  <a:cubicBezTo>
                    <a:pt x="15890" y="30777"/>
                    <a:pt x="18615" y="29942"/>
                    <a:pt x="21343" y="29117"/>
                  </a:cubicBezTo>
                  <a:cubicBezTo>
                    <a:pt x="21932" y="28940"/>
                    <a:pt x="22522" y="28762"/>
                    <a:pt x="23110" y="28584"/>
                  </a:cubicBezTo>
                  <a:lnTo>
                    <a:pt x="23110" y="26635"/>
                  </a:lnTo>
                  <a:cubicBezTo>
                    <a:pt x="22571" y="26784"/>
                    <a:pt x="22028" y="26931"/>
                    <a:pt x="21489" y="27083"/>
                  </a:cubicBezTo>
                  <a:cubicBezTo>
                    <a:pt x="21432" y="27098"/>
                    <a:pt x="21377" y="27114"/>
                    <a:pt x="21320" y="27130"/>
                  </a:cubicBezTo>
                  <a:cubicBezTo>
                    <a:pt x="20970" y="27205"/>
                    <a:pt x="20619" y="27278"/>
                    <a:pt x="20269" y="27347"/>
                  </a:cubicBezTo>
                  <a:cubicBezTo>
                    <a:pt x="20177" y="27366"/>
                    <a:pt x="20123" y="27414"/>
                    <a:pt x="20096" y="27476"/>
                  </a:cubicBezTo>
                  <a:cubicBezTo>
                    <a:pt x="17843" y="28116"/>
                    <a:pt x="15596" y="28773"/>
                    <a:pt x="13355" y="29458"/>
                  </a:cubicBezTo>
                  <a:cubicBezTo>
                    <a:pt x="11211" y="30112"/>
                    <a:pt x="9032" y="30735"/>
                    <a:pt x="6919" y="31509"/>
                  </a:cubicBezTo>
                  <a:cubicBezTo>
                    <a:pt x="6434" y="31633"/>
                    <a:pt x="5947" y="31756"/>
                    <a:pt x="5460" y="31881"/>
                  </a:cubicBezTo>
                  <a:cubicBezTo>
                    <a:pt x="5391" y="29713"/>
                    <a:pt x="4981" y="27525"/>
                    <a:pt x="4708" y="25379"/>
                  </a:cubicBezTo>
                  <a:cubicBezTo>
                    <a:pt x="4403" y="22979"/>
                    <a:pt x="4069" y="20582"/>
                    <a:pt x="3725" y="18187"/>
                  </a:cubicBezTo>
                  <a:cubicBezTo>
                    <a:pt x="3388" y="15844"/>
                    <a:pt x="3050" y="13500"/>
                    <a:pt x="2676" y="11164"/>
                  </a:cubicBezTo>
                  <a:cubicBezTo>
                    <a:pt x="2296" y="8792"/>
                    <a:pt x="2056" y="6344"/>
                    <a:pt x="1487" y="4010"/>
                  </a:cubicBezTo>
                  <a:cubicBezTo>
                    <a:pt x="1482" y="3987"/>
                    <a:pt x="1471" y="3969"/>
                    <a:pt x="1459" y="3954"/>
                  </a:cubicBezTo>
                  <a:cubicBezTo>
                    <a:pt x="1720" y="3392"/>
                    <a:pt x="1921" y="2802"/>
                    <a:pt x="2128" y="2218"/>
                  </a:cubicBezTo>
                  <a:cubicBezTo>
                    <a:pt x="2321" y="1668"/>
                    <a:pt x="2549" y="1104"/>
                    <a:pt x="2707" y="532"/>
                  </a:cubicBezTo>
                  <a:cubicBezTo>
                    <a:pt x="3252" y="4682"/>
                    <a:pt x="3848" y="8825"/>
                    <a:pt x="4485" y="12964"/>
                  </a:cubicBezTo>
                  <a:cubicBezTo>
                    <a:pt x="4831" y="15210"/>
                    <a:pt x="5191" y="17456"/>
                    <a:pt x="5560" y="19698"/>
                  </a:cubicBezTo>
                  <a:cubicBezTo>
                    <a:pt x="5944" y="22029"/>
                    <a:pt x="6226" y="24426"/>
                    <a:pt x="6800" y="26716"/>
                  </a:cubicBezTo>
                  <a:cubicBezTo>
                    <a:pt x="6814" y="26772"/>
                    <a:pt x="6865" y="26799"/>
                    <a:pt x="6915" y="26799"/>
                  </a:cubicBezTo>
                  <a:cubicBezTo>
                    <a:pt x="6974" y="26799"/>
                    <a:pt x="7031" y="26762"/>
                    <a:pt x="7025" y="26691"/>
                  </a:cubicBezTo>
                  <a:cubicBezTo>
                    <a:pt x="7022" y="26665"/>
                    <a:pt x="7018" y="26639"/>
                    <a:pt x="7015" y="26614"/>
                  </a:cubicBezTo>
                  <a:lnTo>
                    <a:pt x="7015" y="26614"/>
                  </a:lnTo>
                  <a:cubicBezTo>
                    <a:pt x="7031" y="26622"/>
                    <a:pt x="7047" y="26627"/>
                    <a:pt x="7064" y="26627"/>
                  </a:cubicBezTo>
                  <a:cubicBezTo>
                    <a:pt x="7079" y="26627"/>
                    <a:pt x="7094" y="26623"/>
                    <a:pt x="7109" y="26615"/>
                  </a:cubicBezTo>
                  <a:cubicBezTo>
                    <a:pt x="9595" y="25206"/>
                    <a:pt x="12076" y="24023"/>
                    <a:pt x="14852" y="23284"/>
                  </a:cubicBezTo>
                  <a:cubicBezTo>
                    <a:pt x="17551" y="22566"/>
                    <a:pt x="20329" y="22193"/>
                    <a:pt x="23110" y="21982"/>
                  </a:cubicBezTo>
                  <a:lnTo>
                    <a:pt x="23110" y="21597"/>
                  </a:lnTo>
                  <a:cubicBezTo>
                    <a:pt x="22982" y="21606"/>
                    <a:pt x="22852" y="21614"/>
                    <a:pt x="22724" y="21625"/>
                  </a:cubicBezTo>
                  <a:cubicBezTo>
                    <a:pt x="19899" y="21859"/>
                    <a:pt x="17080" y="22267"/>
                    <a:pt x="14351" y="23049"/>
                  </a:cubicBezTo>
                  <a:lnTo>
                    <a:pt x="14351" y="23050"/>
                  </a:lnTo>
                  <a:cubicBezTo>
                    <a:pt x="11793" y="23782"/>
                    <a:pt x="9123" y="24810"/>
                    <a:pt x="6996" y="26445"/>
                  </a:cubicBezTo>
                  <a:cubicBezTo>
                    <a:pt x="6758" y="24262"/>
                    <a:pt x="6285" y="22088"/>
                    <a:pt x="5935" y="19921"/>
                  </a:cubicBezTo>
                  <a:cubicBezTo>
                    <a:pt x="5563" y="17626"/>
                    <a:pt x="5205" y="15327"/>
                    <a:pt x="4858" y="13027"/>
                  </a:cubicBezTo>
                  <a:cubicBezTo>
                    <a:pt x="4205" y="8692"/>
                    <a:pt x="3602" y="4347"/>
                    <a:pt x="30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0"/>
            <p:cNvSpPr/>
            <p:nvPr/>
          </p:nvSpPr>
          <p:spPr>
            <a:xfrm>
              <a:off x="7972000" y="1521938"/>
              <a:ext cx="372075" cy="111500"/>
            </a:xfrm>
            <a:custGeom>
              <a:avLst/>
              <a:gdLst/>
              <a:ahLst/>
              <a:cxnLst/>
              <a:rect l="l" t="t" r="r" b="b"/>
              <a:pathLst>
                <a:path w="14883" h="4460" extrusionOk="0">
                  <a:moveTo>
                    <a:pt x="14882" y="0"/>
                  </a:moveTo>
                  <a:cubicBezTo>
                    <a:pt x="12421" y="563"/>
                    <a:pt x="9971" y="1175"/>
                    <a:pt x="7541" y="1865"/>
                  </a:cubicBezTo>
                  <a:cubicBezTo>
                    <a:pt x="5021" y="2580"/>
                    <a:pt x="2465" y="3311"/>
                    <a:pt x="57" y="4346"/>
                  </a:cubicBezTo>
                  <a:cubicBezTo>
                    <a:pt x="0" y="4371"/>
                    <a:pt x="32" y="4460"/>
                    <a:pt x="87" y="4460"/>
                  </a:cubicBezTo>
                  <a:cubicBezTo>
                    <a:pt x="92" y="4460"/>
                    <a:pt x="98" y="4459"/>
                    <a:pt x="103" y="4457"/>
                  </a:cubicBezTo>
                  <a:cubicBezTo>
                    <a:pt x="2663" y="3693"/>
                    <a:pt x="5180" y="2798"/>
                    <a:pt x="7753" y="2075"/>
                  </a:cubicBezTo>
                  <a:cubicBezTo>
                    <a:pt x="10114" y="1411"/>
                    <a:pt x="12493" y="817"/>
                    <a:pt x="14882" y="271"/>
                  </a:cubicBezTo>
                  <a:lnTo>
                    <a:pt x="14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70"/>
          <p:cNvGrpSpPr/>
          <p:nvPr/>
        </p:nvGrpSpPr>
        <p:grpSpPr>
          <a:xfrm flipH="1">
            <a:off x="502678" y="3170944"/>
            <a:ext cx="1069365" cy="1304865"/>
            <a:chOff x="4898050" y="2676575"/>
            <a:chExt cx="745150" cy="909250"/>
          </a:xfrm>
        </p:grpSpPr>
        <p:grpSp>
          <p:nvGrpSpPr>
            <p:cNvPr id="3232" name="Google Shape;3232;p70"/>
            <p:cNvGrpSpPr/>
            <p:nvPr/>
          </p:nvGrpSpPr>
          <p:grpSpPr>
            <a:xfrm>
              <a:off x="4930700" y="2687775"/>
              <a:ext cx="712500" cy="872925"/>
              <a:chOff x="4930700" y="2687775"/>
              <a:chExt cx="712500" cy="872925"/>
            </a:xfrm>
          </p:grpSpPr>
          <p:sp>
            <p:nvSpPr>
              <p:cNvPr id="3233" name="Google Shape;3233;p70"/>
              <p:cNvSpPr/>
              <p:nvPr/>
            </p:nvSpPr>
            <p:spPr>
              <a:xfrm>
                <a:off x="5016225" y="2707575"/>
                <a:ext cx="626975" cy="611075"/>
              </a:xfrm>
              <a:custGeom>
                <a:avLst/>
                <a:gdLst/>
                <a:ahLst/>
                <a:cxnLst/>
                <a:rect l="l" t="t" r="r" b="b"/>
                <a:pathLst>
                  <a:path w="25079" h="24443" extrusionOk="0">
                    <a:moveTo>
                      <a:pt x="20535" y="1"/>
                    </a:moveTo>
                    <a:lnTo>
                      <a:pt x="19741" y="66"/>
                    </a:lnTo>
                    <a:lnTo>
                      <a:pt x="253" y="7363"/>
                    </a:lnTo>
                    <a:lnTo>
                      <a:pt x="0" y="7697"/>
                    </a:lnTo>
                    <a:lnTo>
                      <a:pt x="25079" y="24442"/>
                    </a:lnTo>
                    <a:lnTo>
                      <a:pt x="25079" y="2806"/>
                    </a:lnTo>
                    <a:lnTo>
                      <a:pt x="21020" y="244"/>
                    </a:lnTo>
                    <a:lnTo>
                      <a:pt x="20535" y="142"/>
                    </a:lnTo>
                    <a:lnTo>
                      <a:pt x="205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0"/>
              <p:cNvSpPr/>
              <p:nvPr/>
            </p:nvSpPr>
            <p:spPr>
              <a:xfrm>
                <a:off x="4966725" y="2931150"/>
                <a:ext cx="676475" cy="471950"/>
              </a:xfrm>
              <a:custGeom>
                <a:avLst/>
                <a:gdLst/>
                <a:ahLst/>
                <a:cxnLst/>
                <a:rect l="l" t="t" r="r" b="b"/>
                <a:pathLst>
                  <a:path w="27059" h="18878" extrusionOk="0">
                    <a:moveTo>
                      <a:pt x="3243" y="1"/>
                    </a:moveTo>
                    <a:cubicBezTo>
                      <a:pt x="2723" y="290"/>
                      <a:pt x="2120" y="442"/>
                      <a:pt x="1572" y="680"/>
                    </a:cubicBezTo>
                    <a:cubicBezTo>
                      <a:pt x="1076" y="896"/>
                      <a:pt x="605" y="1169"/>
                      <a:pt x="93" y="1344"/>
                    </a:cubicBezTo>
                    <a:cubicBezTo>
                      <a:pt x="82" y="1348"/>
                      <a:pt x="71" y="1349"/>
                      <a:pt x="61" y="1349"/>
                    </a:cubicBezTo>
                    <a:cubicBezTo>
                      <a:pt x="39" y="1349"/>
                      <a:pt x="19" y="1342"/>
                      <a:pt x="1" y="1330"/>
                    </a:cubicBezTo>
                    <a:lnTo>
                      <a:pt x="1" y="1330"/>
                    </a:lnTo>
                    <a:cubicBezTo>
                      <a:pt x="3" y="1335"/>
                      <a:pt x="7" y="1341"/>
                      <a:pt x="10" y="1348"/>
                    </a:cubicBezTo>
                    <a:cubicBezTo>
                      <a:pt x="1204" y="1997"/>
                      <a:pt x="2317" y="2832"/>
                      <a:pt x="3438" y="3594"/>
                    </a:cubicBezTo>
                    <a:cubicBezTo>
                      <a:pt x="4582" y="4371"/>
                      <a:pt x="5720" y="5160"/>
                      <a:pt x="6859" y="5944"/>
                    </a:cubicBezTo>
                    <a:cubicBezTo>
                      <a:pt x="9112" y="7491"/>
                      <a:pt x="11371" y="9034"/>
                      <a:pt x="13636" y="10564"/>
                    </a:cubicBezTo>
                    <a:cubicBezTo>
                      <a:pt x="15894" y="12089"/>
                      <a:pt x="18216" y="13518"/>
                      <a:pt x="20519" y="14975"/>
                    </a:cubicBezTo>
                    <a:cubicBezTo>
                      <a:pt x="22669" y="16334"/>
                      <a:pt x="24772" y="17759"/>
                      <a:pt x="27059" y="18877"/>
                    </a:cubicBezTo>
                    <a:lnTo>
                      <a:pt x="27059" y="15770"/>
                    </a:lnTo>
                    <a:cubicBezTo>
                      <a:pt x="24968" y="14850"/>
                      <a:pt x="23053" y="13342"/>
                      <a:pt x="21172" y="12077"/>
                    </a:cubicBezTo>
                    <a:cubicBezTo>
                      <a:pt x="19030" y="10634"/>
                      <a:pt x="16889" y="9192"/>
                      <a:pt x="14747" y="7749"/>
                    </a:cubicBezTo>
                    <a:cubicBezTo>
                      <a:pt x="10912" y="5166"/>
                      <a:pt x="7079" y="2584"/>
                      <a:pt x="3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0"/>
              <p:cNvSpPr/>
              <p:nvPr/>
            </p:nvSpPr>
            <p:spPr>
              <a:xfrm>
                <a:off x="4930700" y="2975650"/>
                <a:ext cx="712475" cy="585050"/>
              </a:xfrm>
              <a:custGeom>
                <a:avLst/>
                <a:gdLst/>
                <a:ahLst/>
                <a:cxnLst/>
                <a:rect l="l" t="t" r="r" b="b"/>
                <a:pathLst>
                  <a:path w="28499" h="23402" extrusionOk="0">
                    <a:moveTo>
                      <a:pt x="13356" y="12835"/>
                    </a:moveTo>
                    <a:cubicBezTo>
                      <a:pt x="13369" y="12835"/>
                      <a:pt x="13382" y="12838"/>
                      <a:pt x="13396" y="12847"/>
                    </a:cubicBezTo>
                    <a:cubicBezTo>
                      <a:pt x="15863" y="14420"/>
                      <a:pt x="18245" y="16129"/>
                      <a:pt x="20683" y="17747"/>
                    </a:cubicBezTo>
                    <a:cubicBezTo>
                      <a:pt x="23124" y="19365"/>
                      <a:pt x="25600" y="20926"/>
                      <a:pt x="28047" y="22535"/>
                    </a:cubicBezTo>
                    <a:cubicBezTo>
                      <a:pt x="28139" y="22594"/>
                      <a:pt x="28084" y="22725"/>
                      <a:pt x="27998" y="22725"/>
                    </a:cubicBezTo>
                    <a:cubicBezTo>
                      <a:pt x="27981" y="22725"/>
                      <a:pt x="27963" y="22721"/>
                      <a:pt x="27945" y="22710"/>
                    </a:cubicBezTo>
                    <a:cubicBezTo>
                      <a:pt x="25448" y="21185"/>
                      <a:pt x="23007" y="19560"/>
                      <a:pt x="20569" y="17943"/>
                    </a:cubicBezTo>
                    <a:cubicBezTo>
                      <a:pt x="18133" y="16327"/>
                      <a:pt x="15656" y="14736"/>
                      <a:pt x="13320" y="12978"/>
                    </a:cubicBezTo>
                    <a:cubicBezTo>
                      <a:pt x="13257" y="12931"/>
                      <a:pt x="13294" y="12835"/>
                      <a:pt x="13356" y="12835"/>
                    </a:cubicBezTo>
                    <a:close/>
                    <a:moveTo>
                      <a:pt x="1655" y="0"/>
                    </a:moveTo>
                    <a:cubicBezTo>
                      <a:pt x="1951" y="712"/>
                      <a:pt x="2073" y="1458"/>
                      <a:pt x="1956" y="2195"/>
                    </a:cubicBezTo>
                    <a:cubicBezTo>
                      <a:pt x="4444" y="3800"/>
                      <a:pt x="6897" y="5464"/>
                      <a:pt x="9357" y="7112"/>
                    </a:cubicBezTo>
                    <a:cubicBezTo>
                      <a:pt x="10549" y="7911"/>
                      <a:pt x="11743" y="8710"/>
                      <a:pt x="12936" y="9510"/>
                    </a:cubicBezTo>
                    <a:cubicBezTo>
                      <a:pt x="14111" y="10297"/>
                      <a:pt x="15439" y="11024"/>
                      <a:pt x="16499" y="11963"/>
                    </a:cubicBezTo>
                    <a:cubicBezTo>
                      <a:pt x="16539" y="11998"/>
                      <a:pt x="16501" y="12051"/>
                      <a:pt x="16459" y="12051"/>
                    </a:cubicBezTo>
                    <a:cubicBezTo>
                      <a:pt x="16451" y="12051"/>
                      <a:pt x="16443" y="12049"/>
                      <a:pt x="16436" y="12045"/>
                    </a:cubicBezTo>
                    <a:cubicBezTo>
                      <a:pt x="15127" y="11404"/>
                      <a:pt x="13911" y="10420"/>
                      <a:pt x="12701" y="9608"/>
                    </a:cubicBezTo>
                    <a:cubicBezTo>
                      <a:pt x="11508" y="8808"/>
                      <a:pt x="10314" y="8009"/>
                      <a:pt x="9121" y="7208"/>
                    </a:cubicBezTo>
                    <a:cubicBezTo>
                      <a:pt x="6718" y="5597"/>
                      <a:pt x="4303" y="3998"/>
                      <a:pt x="1927" y="2347"/>
                    </a:cubicBezTo>
                    <a:cubicBezTo>
                      <a:pt x="1872" y="2622"/>
                      <a:pt x="1781" y="2896"/>
                      <a:pt x="1653" y="3166"/>
                    </a:cubicBezTo>
                    <a:cubicBezTo>
                      <a:pt x="3369" y="3948"/>
                      <a:pt x="4835" y="5253"/>
                      <a:pt x="6334" y="6370"/>
                    </a:cubicBezTo>
                    <a:cubicBezTo>
                      <a:pt x="6348" y="6380"/>
                      <a:pt x="6339" y="6401"/>
                      <a:pt x="6325" y="6401"/>
                    </a:cubicBezTo>
                    <a:cubicBezTo>
                      <a:pt x="6322" y="6401"/>
                      <a:pt x="6320" y="6400"/>
                      <a:pt x="6317" y="6398"/>
                    </a:cubicBezTo>
                    <a:cubicBezTo>
                      <a:pt x="4759" y="5346"/>
                      <a:pt x="3220" y="4228"/>
                      <a:pt x="1599" y="3273"/>
                    </a:cubicBezTo>
                    <a:cubicBezTo>
                      <a:pt x="1586" y="3296"/>
                      <a:pt x="1576" y="3317"/>
                      <a:pt x="1563" y="3340"/>
                    </a:cubicBezTo>
                    <a:cubicBezTo>
                      <a:pt x="1438" y="3573"/>
                      <a:pt x="1286" y="3791"/>
                      <a:pt x="1116" y="3992"/>
                    </a:cubicBezTo>
                    <a:cubicBezTo>
                      <a:pt x="4194" y="5465"/>
                      <a:pt x="7051" y="7404"/>
                      <a:pt x="9860" y="9327"/>
                    </a:cubicBezTo>
                    <a:cubicBezTo>
                      <a:pt x="12755" y="11310"/>
                      <a:pt x="15637" y="13311"/>
                      <a:pt x="18501" y="15338"/>
                    </a:cubicBezTo>
                    <a:cubicBezTo>
                      <a:pt x="18540" y="15365"/>
                      <a:pt x="18516" y="15423"/>
                      <a:pt x="18479" y="15423"/>
                    </a:cubicBezTo>
                    <a:cubicBezTo>
                      <a:pt x="18471" y="15423"/>
                      <a:pt x="18463" y="15421"/>
                      <a:pt x="18455" y="15415"/>
                    </a:cubicBezTo>
                    <a:cubicBezTo>
                      <a:pt x="12708" y="11535"/>
                      <a:pt x="7115" y="7447"/>
                      <a:pt x="1036" y="4087"/>
                    </a:cubicBezTo>
                    <a:cubicBezTo>
                      <a:pt x="1035" y="4087"/>
                      <a:pt x="1035" y="4086"/>
                      <a:pt x="1033" y="4084"/>
                    </a:cubicBezTo>
                    <a:cubicBezTo>
                      <a:pt x="921" y="4210"/>
                      <a:pt x="803" y="4329"/>
                      <a:pt x="675" y="4439"/>
                    </a:cubicBezTo>
                    <a:cubicBezTo>
                      <a:pt x="4863" y="6939"/>
                      <a:pt x="8901" y="9710"/>
                      <a:pt x="12874" y="12539"/>
                    </a:cubicBezTo>
                    <a:cubicBezTo>
                      <a:pt x="12923" y="12574"/>
                      <a:pt x="12893" y="12648"/>
                      <a:pt x="12846" y="12648"/>
                    </a:cubicBezTo>
                    <a:cubicBezTo>
                      <a:pt x="12836" y="12648"/>
                      <a:pt x="12826" y="12645"/>
                      <a:pt x="12816" y="12638"/>
                    </a:cubicBezTo>
                    <a:cubicBezTo>
                      <a:pt x="8795" y="9865"/>
                      <a:pt x="4689" y="7232"/>
                      <a:pt x="609" y="4549"/>
                    </a:cubicBezTo>
                    <a:cubicBezTo>
                      <a:pt x="594" y="4539"/>
                      <a:pt x="586" y="4525"/>
                      <a:pt x="582" y="4512"/>
                    </a:cubicBezTo>
                    <a:cubicBezTo>
                      <a:pt x="487" y="4587"/>
                      <a:pt x="388" y="4660"/>
                      <a:pt x="284" y="4725"/>
                    </a:cubicBezTo>
                    <a:cubicBezTo>
                      <a:pt x="208" y="4774"/>
                      <a:pt x="108" y="4840"/>
                      <a:pt x="0" y="4901"/>
                    </a:cubicBezTo>
                    <a:cubicBezTo>
                      <a:pt x="997" y="5477"/>
                      <a:pt x="1942" y="6205"/>
                      <a:pt x="2883" y="6833"/>
                    </a:cubicBezTo>
                    <a:cubicBezTo>
                      <a:pt x="4089" y="7638"/>
                      <a:pt x="5296" y="8444"/>
                      <a:pt x="6503" y="9250"/>
                    </a:cubicBezTo>
                    <a:lnTo>
                      <a:pt x="13612" y="13995"/>
                    </a:lnTo>
                    <a:cubicBezTo>
                      <a:pt x="17066" y="16302"/>
                      <a:pt x="20521" y="18608"/>
                      <a:pt x="23976" y="20915"/>
                    </a:cubicBezTo>
                    <a:cubicBezTo>
                      <a:pt x="25389" y="21791"/>
                      <a:pt x="26826" y="22627"/>
                      <a:pt x="28294" y="23402"/>
                    </a:cubicBezTo>
                    <a:cubicBezTo>
                      <a:pt x="28360" y="23357"/>
                      <a:pt x="28431" y="23315"/>
                      <a:pt x="28498" y="23273"/>
                    </a:cubicBezTo>
                    <a:lnTo>
                      <a:pt x="28498" y="23080"/>
                    </a:lnTo>
                    <a:cubicBezTo>
                      <a:pt x="28424" y="23129"/>
                      <a:pt x="28348" y="23175"/>
                      <a:pt x="28264" y="23214"/>
                    </a:cubicBezTo>
                    <a:cubicBezTo>
                      <a:pt x="28234" y="23228"/>
                      <a:pt x="28205" y="23234"/>
                      <a:pt x="28178" y="23234"/>
                    </a:cubicBezTo>
                    <a:cubicBezTo>
                      <a:pt x="28016" y="23234"/>
                      <a:pt x="27918" y="23015"/>
                      <a:pt x="28083" y="22904"/>
                    </a:cubicBezTo>
                    <a:cubicBezTo>
                      <a:pt x="28236" y="22801"/>
                      <a:pt x="28374" y="22680"/>
                      <a:pt x="28498" y="22543"/>
                    </a:cubicBezTo>
                    <a:lnTo>
                      <a:pt x="28498" y="22137"/>
                    </a:lnTo>
                    <a:cubicBezTo>
                      <a:pt x="25350" y="19951"/>
                      <a:pt x="22116" y="17922"/>
                      <a:pt x="18912" y="15822"/>
                    </a:cubicBezTo>
                    <a:cubicBezTo>
                      <a:pt x="18866" y="15793"/>
                      <a:pt x="18893" y="15728"/>
                      <a:pt x="18937" y="15728"/>
                    </a:cubicBezTo>
                    <a:cubicBezTo>
                      <a:pt x="18945" y="15728"/>
                      <a:pt x="18954" y="15731"/>
                      <a:pt x="18963" y="15736"/>
                    </a:cubicBezTo>
                    <a:cubicBezTo>
                      <a:pt x="22263" y="17575"/>
                      <a:pt x="25437" y="19744"/>
                      <a:pt x="28498" y="21956"/>
                    </a:cubicBezTo>
                    <a:lnTo>
                      <a:pt x="28498" y="20815"/>
                    </a:lnTo>
                    <a:cubicBezTo>
                      <a:pt x="24953" y="18690"/>
                      <a:pt x="21514" y="16348"/>
                      <a:pt x="18055" y="14091"/>
                    </a:cubicBezTo>
                    <a:cubicBezTo>
                      <a:pt x="14329" y="11660"/>
                      <a:pt x="10543" y="9287"/>
                      <a:pt x="6920" y="6702"/>
                    </a:cubicBezTo>
                    <a:cubicBezTo>
                      <a:pt x="6884" y="6676"/>
                      <a:pt x="6905" y="6622"/>
                      <a:pt x="6941" y="6622"/>
                    </a:cubicBezTo>
                    <a:cubicBezTo>
                      <a:pt x="6948" y="6622"/>
                      <a:pt x="6955" y="6624"/>
                      <a:pt x="6963" y="6629"/>
                    </a:cubicBezTo>
                    <a:cubicBezTo>
                      <a:pt x="10739" y="8985"/>
                      <a:pt x="14406" y="11521"/>
                      <a:pt x="18149" y="13930"/>
                    </a:cubicBezTo>
                    <a:cubicBezTo>
                      <a:pt x="21580" y="16141"/>
                      <a:pt x="25093" y="18246"/>
                      <a:pt x="28498" y="20498"/>
                    </a:cubicBezTo>
                    <a:lnTo>
                      <a:pt x="28498" y="18463"/>
                    </a:lnTo>
                    <a:cubicBezTo>
                      <a:pt x="22221" y="15034"/>
                      <a:pt x="16188" y="11138"/>
                      <a:pt x="10436" y="6890"/>
                    </a:cubicBezTo>
                    <a:cubicBezTo>
                      <a:pt x="10390" y="6857"/>
                      <a:pt x="10418" y="6788"/>
                      <a:pt x="10461" y="6788"/>
                    </a:cubicBezTo>
                    <a:cubicBezTo>
                      <a:pt x="10470" y="6788"/>
                      <a:pt x="10480" y="6791"/>
                      <a:pt x="10490" y="6798"/>
                    </a:cubicBezTo>
                    <a:cubicBezTo>
                      <a:pt x="16286" y="10935"/>
                      <a:pt x="22305" y="14719"/>
                      <a:pt x="28498" y="18227"/>
                    </a:cubicBezTo>
                    <a:lnTo>
                      <a:pt x="28498" y="17418"/>
                    </a:lnTo>
                    <a:cubicBezTo>
                      <a:pt x="26099" y="16531"/>
                      <a:pt x="23925" y="14862"/>
                      <a:pt x="21783" y="13499"/>
                    </a:cubicBezTo>
                    <a:cubicBezTo>
                      <a:pt x="19484" y="12036"/>
                      <a:pt x="17167" y="10596"/>
                      <a:pt x="14906" y="9074"/>
                    </a:cubicBezTo>
                    <a:lnTo>
                      <a:pt x="14906" y="9073"/>
                    </a:lnTo>
                    <a:cubicBezTo>
                      <a:pt x="12597" y="7518"/>
                      <a:pt x="10310" y="5927"/>
                      <a:pt x="8004" y="4367"/>
                    </a:cubicBezTo>
                    <a:cubicBezTo>
                      <a:pt x="6816" y="3564"/>
                      <a:pt x="5627" y="2763"/>
                      <a:pt x="4444" y="1952"/>
                    </a:cubicBezTo>
                    <a:cubicBezTo>
                      <a:pt x="3515" y="1316"/>
                      <a:pt x="2542" y="702"/>
                      <a:pt x="1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0"/>
              <p:cNvSpPr/>
              <p:nvPr/>
            </p:nvSpPr>
            <p:spPr>
              <a:xfrm>
                <a:off x="5534700" y="2687775"/>
                <a:ext cx="108500" cy="86750"/>
              </a:xfrm>
              <a:custGeom>
                <a:avLst/>
                <a:gdLst/>
                <a:ahLst/>
                <a:cxnLst/>
                <a:rect l="l" t="t" r="r" b="b"/>
                <a:pathLst>
                  <a:path w="4340" h="3470" extrusionOk="0">
                    <a:moveTo>
                      <a:pt x="332" y="0"/>
                    </a:moveTo>
                    <a:cubicBezTo>
                      <a:pt x="295" y="0"/>
                      <a:pt x="261" y="4"/>
                      <a:pt x="229" y="11"/>
                    </a:cubicBezTo>
                    <a:cubicBezTo>
                      <a:pt x="269" y="126"/>
                      <a:pt x="269" y="264"/>
                      <a:pt x="254" y="374"/>
                    </a:cubicBezTo>
                    <a:cubicBezTo>
                      <a:pt x="227" y="567"/>
                      <a:pt x="140" y="754"/>
                      <a:pt x="0" y="893"/>
                    </a:cubicBezTo>
                    <a:cubicBezTo>
                      <a:pt x="1154" y="1465"/>
                      <a:pt x="2240" y="2214"/>
                      <a:pt x="3343" y="2874"/>
                    </a:cubicBezTo>
                    <a:cubicBezTo>
                      <a:pt x="3674" y="3073"/>
                      <a:pt x="4007" y="3270"/>
                      <a:pt x="4340" y="3469"/>
                    </a:cubicBezTo>
                    <a:lnTo>
                      <a:pt x="4340" y="2320"/>
                    </a:lnTo>
                    <a:cubicBezTo>
                      <a:pt x="3685" y="1918"/>
                      <a:pt x="3031" y="1516"/>
                      <a:pt x="2379" y="1111"/>
                    </a:cubicBezTo>
                    <a:cubicBezTo>
                      <a:pt x="2116" y="946"/>
                      <a:pt x="931"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7" name="Google Shape;3237;p70"/>
            <p:cNvSpPr/>
            <p:nvPr/>
          </p:nvSpPr>
          <p:spPr>
            <a:xfrm>
              <a:off x="4898050" y="2896975"/>
              <a:ext cx="745125" cy="688850"/>
            </a:xfrm>
            <a:custGeom>
              <a:avLst/>
              <a:gdLst/>
              <a:ahLst/>
              <a:cxnLst/>
              <a:rect l="l" t="t" r="r" b="b"/>
              <a:pathLst>
                <a:path w="29805" h="27554" extrusionOk="0">
                  <a:moveTo>
                    <a:pt x="4764" y="0"/>
                  </a:moveTo>
                  <a:cubicBezTo>
                    <a:pt x="4564" y="0"/>
                    <a:pt x="4431" y="316"/>
                    <a:pt x="4646" y="462"/>
                  </a:cubicBezTo>
                  <a:cubicBezTo>
                    <a:pt x="4980" y="687"/>
                    <a:pt x="5316" y="912"/>
                    <a:pt x="5650" y="1138"/>
                  </a:cubicBezTo>
                  <a:cubicBezTo>
                    <a:pt x="5197" y="1241"/>
                    <a:pt x="4757" y="1442"/>
                    <a:pt x="4334" y="1626"/>
                  </a:cubicBezTo>
                  <a:cubicBezTo>
                    <a:pt x="3773" y="1871"/>
                    <a:pt x="3198" y="2118"/>
                    <a:pt x="2721" y="2505"/>
                  </a:cubicBezTo>
                  <a:cubicBezTo>
                    <a:pt x="2695" y="2525"/>
                    <a:pt x="2684" y="2551"/>
                    <a:pt x="2683" y="2578"/>
                  </a:cubicBezTo>
                  <a:cubicBezTo>
                    <a:pt x="2673" y="2560"/>
                    <a:pt x="2665" y="2544"/>
                    <a:pt x="2654" y="2527"/>
                  </a:cubicBezTo>
                  <a:cubicBezTo>
                    <a:pt x="2624" y="2473"/>
                    <a:pt x="2578" y="2451"/>
                    <a:pt x="2531" y="2451"/>
                  </a:cubicBezTo>
                  <a:cubicBezTo>
                    <a:pt x="2428" y="2451"/>
                    <a:pt x="2324" y="2561"/>
                    <a:pt x="2388" y="2683"/>
                  </a:cubicBezTo>
                  <a:cubicBezTo>
                    <a:pt x="2937" y="3721"/>
                    <a:pt x="3164" y="4815"/>
                    <a:pt x="2719" y="5934"/>
                  </a:cubicBezTo>
                  <a:cubicBezTo>
                    <a:pt x="2542" y="6379"/>
                    <a:pt x="2284" y="6778"/>
                    <a:pt x="1953" y="7126"/>
                  </a:cubicBezTo>
                  <a:cubicBezTo>
                    <a:pt x="1936" y="7142"/>
                    <a:pt x="1666" y="7376"/>
                    <a:pt x="1383" y="7591"/>
                  </a:cubicBezTo>
                  <a:cubicBezTo>
                    <a:pt x="1370" y="7548"/>
                    <a:pt x="1337" y="7511"/>
                    <a:pt x="1283" y="7500"/>
                  </a:cubicBezTo>
                  <a:cubicBezTo>
                    <a:pt x="1256" y="7495"/>
                    <a:pt x="1230" y="7492"/>
                    <a:pt x="1205" y="7492"/>
                  </a:cubicBezTo>
                  <a:cubicBezTo>
                    <a:pt x="1109" y="7492"/>
                    <a:pt x="1022" y="7527"/>
                    <a:pt x="923" y="7549"/>
                  </a:cubicBezTo>
                  <a:cubicBezTo>
                    <a:pt x="796" y="7577"/>
                    <a:pt x="668" y="7591"/>
                    <a:pt x="539" y="7591"/>
                  </a:cubicBezTo>
                  <a:cubicBezTo>
                    <a:pt x="510" y="7591"/>
                    <a:pt x="487" y="7602"/>
                    <a:pt x="466" y="7615"/>
                  </a:cubicBezTo>
                  <a:cubicBezTo>
                    <a:pt x="448" y="7612"/>
                    <a:pt x="430" y="7610"/>
                    <a:pt x="412" y="7610"/>
                  </a:cubicBezTo>
                  <a:cubicBezTo>
                    <a:pt x="192" y="7610"/>
                    <a:pt x="0" y="7870"/>
                    <a:pt x="205" y="8055"/>
                  </a:cubicBezTo>
                  <a:cubicBezTo>
                    <a:pt x="1205" y="8966"/>
                    <a:pt x="2456" y="9661"/>
                    <a:pt x="3578" y="10412"/>
                  </a:cubicBezTo>
                  <a:cubicBezTo>
                    <a:pt x="4784" y="11216"/>
                    <a:pt x="5990" y="12022"/>
                    <a:pt x="7198" y="12828"/>
                  </a:cubicBezTo>
                  <a:lnTo>
                    <a:pt x="14436" y="17660"/>
                  </a:lnTo>
                  <a:cubicBezTo>
                    <a:pt x="19262" y="20881"/>
                    <a:pt x="24087" y="24103"/>
                    <a:pt x="28913" y="27325"/>
                  </a:cubicBezTo>
                  <a:cubicBezTo>
                    <a:pt x="28924" y="27333"/>
                    <a:pt x="28936" y="27336"/>
                    <a:pt x="28947" y="27341"/>
                  </a:cubicBezTo>
                  <a:cubicBezTo>
                    <a:pt x="28974" y="27433"/>
                    <a:pt x="29047" y="27513"/>
                    <a:pt x="29178" y="27541"/>
                  </a:cubicBezTo>
                  <a:cubicBezTo>
                    <a:pt x="29215" y="27550"/>
                    <a:pt x="29253" y="27553"/>
                    <a:pt x="29292" y="27553"/>
                  </a:cubicBezTo>
                  <a:cubicBezTo>
                    <a:pt x="29461" y="27553"/>
                    <a:pt x="29647" y="27485"/>
                    <a:pt x="29804" y="27424"/>
                  </a:cubicBezTo>
                  <a:lnTo>
                    <a:pt x="29804" y="26420"/>
                  </a:lnTo>
                  <a:cubicBezTo>
                    <a:pt x="29737" y="26462"/>
                    <a:pt x="29666" y="26504"/>
                    <a:pt x="29600" y="26549"/>
                  </a:cubicBezTo>
                  <a:cubicBezTo>
                    <a:pt x="28132" y="25774"/>
                    <a:pt x="26695" y="24938"/>
                    <a:pt x="25282" y="24062"/>
                  </a:cubicBezTo>
                  <a:cubicBezTo>
                    <a:pt x="21827" y="21755"/>
                    <a:pt x="18372" y="19449"/>
                    <a:pt x="14918" y="17142"/>
                  </a:cubicBezTo>
                  <a:lnTo>
                    <a:pt x="7808" y="12397"/>
                  </a:lnTo>
                  <a:cubicBezTo>
                    <a:pt x="6602" y="11591"/>
                    <a:pt x="5395" y="10786"/>
                    <a:pt x="4189" y="9980"/>
                  </a:cubicBezTo>
                  <a:cubicBezTo>
                    <a:pt x="3248" y="9352"/>
                    <a:pt x="2303" y="8625"/>
                    <a:pt x="1306" y="8048"/>
                  </a:cubicBezTo>
                  <a:cubicBezTo>
                    <a:pt x="1414" y="7987"/>
                    <a:pt x="1514" y="7921"/>
                    <a:pt x="1590" y="7872"/>
                  </a:cubicBezTo>
                  <a:cubicBezTo>
                    <a:pt x="1694" y="7807"/>
                    <a:pt x="1793" y="7734"/>
                    <a:pt x="1888" y="7659"/>
                  </a:cubicBezTo>
                  <a:cubicBezTo>
                    <a:pt x="1892" y="7672"/>
                    <a:pt x="1900" y="7686"/>
                    <a:pt x="1915" y="7696"/>
                  </a:cubicBezTo>
                  <a:cubicBezTo>
                    <a:pt x="5995" y="10379"/>
                    <a:pt x="10101" y="13012"/>
                    <a:pt x="14122" y="15785"/>
                  </a:cubicBezTo>
                  <a:cubicBezTo>
                    <a:pt x="14132" y="15792"/>
                    <a:pt x="14142" y="15795"/>
                    <a:pt x="14152" y="15795"/>
                  </a:cubicBezTo>
                  <a:cubicBezTo>
                    <a:pt x="14199" y="15795"/>
                    <a:pt x="14229" y="15721"/>
                    <a:pt x="14180" y="15686"/>
                  </a:cubicBezTo>
                  <a:cubicBezTo>
                    <a:pt x="10207" y="12857"/>
                    <a:pt x="6169" y="10086"/>
                    <a:pt x="1981" y="7586"/>
                  </a:cubicBezTo>
                  <a:cubicBezTo>
                    <a:pt x="2109" y="7476"/>
                    <a:pt x="2227" y="7357"/>
                    <a:pt x="2339" y="7231"/>
                  </a:cubicBezTo>
                  <a:cubicBezTo>
                    <a:pt x="2341" y="7233"/>
                    <a:pt x="2341" y="7234"/>
                    <a:pt x="2342" y="7234"/>
                  </a:cubicBezTo>
                  <a:cubicBezTo>
                    <a:pt x="8421" y="10594"/>
                    <a:pt x="14012" y="14682"/>
                    <a:pt x="19761" y="18562"/>
                  </a:cubicBezTo>
                  <a:cubicBezTo>
                    <a:pt x="19769" y="18568"/>
                    <a:pt x="19777" y="18570"/>
                    <a:pt x="19785" y="18570"/>
                  </a:cubicBezTo>
                  <a:cubicBezTo>
                    <a:pt x="19822" y="18570"/>
                    <a:pt x="19846" y="18512"/>
                    <a:pt x="19807" y="18485"/>
                  </a:cubicBezTo>
                  <a:cubicBezTo>
                    <a:pt x="16943" y="16458"/>
                    <a:pt x="14061" y="14457"/>
                    <a:pt x="11166" y="12474"/>
                  </a:cubicBezTo>
                  <a:cubicBezTo>
                    <a:pt x="8357" y="10551"/>
                    <a:pt x="5500" y="8612"/>
                    <a:pt x="2422" y="7139"/>
                  </a:cubicBezTo>
                  <a:cubicBezTo>
                    <a:pt x="2592" y="6938"/>
                    <a:pt x="2744" y="6720"/>
                    <a:pt x="2869" y="6487"/>
                  </a:cubicBezTo>
                  <a:cubicBezTo>
                    <a:pt x="2882" y="6464"/>
                    <a:pt x="2892" y="6443"/>
                    <a:pt x="2903" y="6420"/>
                  </a:cubicBezTo>
                  <a:cubicBezTo>
                    <a:pt x="4526" y="7375"/>
                    <a:pt x="6063" y="8493"/>
                    <a:pt x="7623" y="9545"/>
                  </a:cubicBezTo>
                  <a:cubicBezTo>
                    <a:pt x="7626" y="9547"/>
                    <a:pt x="7628" y="9548"/>
                    <a:pt x="7631" y="9548"/>
                  </a:cubicBezTo>
                  <a:cubicBezTo>
                    <a:pt x="7645" y="9548"/>
                    <a:pt x="7654" y="9527"/>
                    <a:pt x="7639" y="9517"/>
                  </a:cubicBezTo>
                  <a:cubicBezTo>
                    <a:pt x="6141" y="8400"/>
                    <a:pt x="4675" y="7095"/>
                    <a:pt x="2957" y="6313"/>
                  </a:cubicBezTo>
                  <a:cubicBezTo>
                    <a:pt x="3087" y="6043"/>
                    <a:pt x="3176" y="5769"/>
                    <a:pt x="3233" y="5494"/>
                  </a:cubicBezTo>
                  <a:cubicBezTo>
                    <a:pt x="5609" y="7145"/>
                    <a:pt x="8024" y="8744"/>
                    <a:pt x="10427" y="10355"/>
                  </a:cubicBezTo>
                  <a:cubicBezTo>
                    <a:pt x="11620" y="11156"/>
                    <a:pt x="12814" y="11955"/>
                    <a:pt x="14007" y="12755"/>
                  </a:cubicBezTo>
                  <a:cubicBezTo>
                    <a:pt x="15217" y="13567"/>
                    <a:pt x="16433" y="14551"/>
                    <a:pt x="17742" y="15192"/>
                  </a:cubicBezTo>
                  <a:cubicBezTo>
                    <a:pt x="17749" y="15196"/>
                    <a:pt x="17757" y="15198"/>
                    <a:pt x="17765" y="15198"/>
                  </a:cubicBezTo>
                  <a:cubicBezTo>
                    <a:pt x="17807" y="15198"/>
                    <a:pt x="17844" y="15145"/>
                    <a:pt x="17804" y="15110"/>
                  </a:cubicBezTo>
                  <a:cubicBezTo>
                    <a:pt x="16745" y="14171"/>
                    <a:pt x="15417" y="13444"/>
                    <a:pt x="14242" y="12657"/>
                  </a:cubicBezTo>
                  <a:cubicBezTo>
                    <a:pt x="13048" y="11857"/>
                    <a:pt x="11855" y="11058"/>
                    <a:pt x="10663" y="10259"/>
                  </a:cubicBezTo>
                  <a:cubicBezTo>
                    <a:pt x="8203" y="8611"/>
                    <a:pt x="5750" y="6947"/>
                    <a:pt x="3262" y="5342"/>
                  </a:cubicBezTo>
                  <a:cubicBezTo>
                    <a:pt x="3379" y="4605"/>
                    <a:pt x="3257" y="3859"/>
                    <a:pt x="2961" y="3147"/>
                  </a:cubicBezTo>
                  <a:lnTo>
                    <a:pt x="2961" y="3147"/>
                  </a:lnTo>
                  <a:cubicBezTo>
                    <a:pt x="3848" y="3849"/>
                    <a:pt x="4821" y="4462"/>
                    <a:pt x="5750" y="5099"/>
                  </a:cubicBezTo>
                  <a:cubicBezTo>
                    <a:pt x="6933" y="5910"/>
                    <a:pt x="8122" y="6711"/>
                    <a:pt x="9309" y="7514"/>
                  </a:cubicBezTo>
                  <a:cubicBezTo>
                    <a:pt x="11616" y="9074"/>
                    <a:pt x="13903" y="10665"/>
                    <a:pt x="16212" y="12220"/>
                  </a:cubicBezTo>
                  <a:cubicBezTo>
                    <a:pt x="18473" y="13743"/>
                    <a:pt x="20790" y="15183"/>
                    <a:pt x="23089" y="16646"/>
                  </a:cubicBezTo>
                  <a:cubicBezTo>
                    <a:pt x="25231" y="18009"/>
                    <a:pt x="27405" y="19676"/>
                    <a:pt x="29804" y="20565"/>
                  </a:cubicBezTo>
                  <a:lnTo>
                    <a:pt x="29804" y="20244"/>
                  </a:lnTo>
                  <a:cubicBezTo>
                    <a:pt x="27519" y="19126"/>
                    <a:pt x="25416" y="17701"/>
                    <a:pt x="23266" y="16342"/>
                  </a:cubicBezTo>
                  <a:cubicBezTo>
                    <a:pt x="20963" y="14885"/>
                    <a:pt x="18641" y="13455"/>
                    <a:pt x="16383" y="11929"/>
                  </a:cubicBezTo>
                  <a:cubicBezTo>
                    <a:pt x="14118" y="10400"/>
                    <a:pt x="11859" y="8858"/>
                    <a:pt x="9606" y="7310"/>
                  </a:cubicBezTo>
                  <a:cubicBezTo>
                    <a:pt x="8467" y="6527"/>
                    <a:pt x="7329" y="5738"/>
                    <a:pt x="6185" y="4961"/>
                  </a:cubicBezTo>
                  <a:cubicBezTo>
                    <a:pt x="5064" y="4199"/>
                    <a:pt x="3951" y="3362"/>
                    <a:pt x="2757" y="2713"/>
                  </a:cubicBezTo>
                  <a:cubicBezTo>
                    <a:pt x="2754" y="2708"/>
                    <a:pt x="2750" y="2702"/>
                    <a:pt x="2748" y="2697"/>
                  </a:cubicBezTo>
                  <a:lnTo>
                    <a:pt x="2748" y="2697"/>
                  </a:lnTo>
                  <a:cubicBezTo>
                    <a:pt x="2766" y="2709"/>
                    <a:pt x="2786" y="2716"/>
                    <a:pt x="2808" y="2716"/>
                  </a:cubicBezTo>
                  <a:cubicBezTo>
                    <a:pt x="2818" y="2716"/>
                    <a:pt x="2829" y="2715"/>
                    <a:pt x="2840" y="2711"/>
                  </a:cubicBezTo>
                  <a:cubicBezTo>
                    <a:pt x="3352" y="2536"/>
                    <a:pt x="3823" y="2263"/>
                    <a:pt x="4319" y="2047"/>
                  </a:cubicBezTo>
                  <a:cubicBezTo>
                    <a:pt x="4867" y="1809"/>
                    <a:pt x="5470" y="1656"/>
                    <a:pt x="5990" y="1368"/>
                  </a:cubicBezTo>
                  <a:cubicBezTo>
                    <a:pt x="5990" y="1368"/>
                    <a:pt x="5990" y="1366"/>
                    <a:pt x="5990" y="1366"/>
                  </a:cubicBezTo>
                  <a:cubicBezTo>
                    <a:pt x="9826" y="3951"/>
                    <a:pt x="13659" y="6533"/>
                    <a:pt x="17494" y="9116"/>
                  </a:cubicBezTo>
                  <a:cubicBezTo>
                    <a:pt x="19635" y="10559"/>
                    <a:pt x="21777" y="12001"/>
                    <a:pt x="23919" y="13442"/>
                  </a:cubicBezTo>
                  <a:cubicBezTo>
                    <a:pt x="25800" y="14709"/>
                    <a:pt x="27715" y="16216"/>
                    <a:pt x="29804" y="17137"/>
                  </a:cubicBezTo>
                  <a:lnTo>
                    <a:pt x="29804" y="16680"/>
                  </a:lnTo>
                  <a:cubicBezTo>
                    <a:pt x="28897" y="16069"/>
                    <a:pt x="27929" y="15534"/>
                    <a:pt x="27012" y="14938"/>
                  </a:cubicBezTo>
                  <a:cubicBezTo>
                    <a:pt x="25967" y="14258"/>
                    <a:pt x="24936" y="13556"/>
                    <a:pt x="23902" y="12860"/>
                  </a:cubicBezTo>
                  <a:lnTo>
                    <a:pt x="23903" y="12860"/>
                  </a:lnTo>
                  <a:cubicBezTo>
                    <a:pt x="21804" y="11445"/>
                    <a:pt x="19707" y="10029"/>
                    <a:pt x="17608" y="8615"/>
                  </a:cubicBezTo>
                  <a:lnTo>
                    <a:pt x="4891" y="42"/>
                  </a:lnTo>
                  <a:cubicBezTo>
                    <a:pt x="4848" y="13"/>
                    <a:pt x="4805" y="0"/>
                    <a:pt x="4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0"/>
            <p:cNvSpPr/>
            <p:nvPr/>
          </p:nvSpPr>
          <p:spPr>
            <a:xfrm>
              <a:off x="5102775" y="3141200"/>
              <a:ext cx="540400" cy="354825"/>
            </a:xfrm>
            <a:custGeom>
              <a:avLst/>
              <a:gdLst/>
              <a:ahLst/>
              <a:cxnLst/>
              <a:rect l="l" t="t" r="r" b="b"/>
              <a:pathLst>
                <a:path w="21616" h="14193" extrusionOk="0">
                  <a:moveTo>
                    <a:pt x="58" y="0"/>
                  </a:moveTo>
                  <a:cubicBezTo>
                    <a:pt x="22" y="0"/>
                    <a:pt x="1" y="54"/>
                    <a:pt x="37" y="80"/>
                  </a:cubicBezTo>
                  <a:cubicBezTo>
                    <a:pt x="3660" y="2663"/>
                    <a:pt x="7446" y="5036"/>
                    <a:pt x="11172" y="7468"/>
                  </a:cubicBezTo>
                  <a:cubicBezTo>
                    <a:pt x="14631" y="9726"/>
                    <a:pt x="18070" y="12067"/>
                    <a:pt x="21615" y="14193"/>
                  </a:cubicBezTo>
                  <a:lnTo>
                    <a:pt x="21615" y="13876"/>
                  </a:lnTo>
                  <a:cubicBezTo>
                    <a:pt x="18210" y="11624"/>
                    <a:pt x="14697" y="9518"/>
                    <a:pt x="11266" y="7308"/>
                  </a:cubicBezTo>
                  <a:cubicBezTo>
                    <a:pt x="7524" y="4897"/>
                    <a:pt x="3856" y="2363"/>
                    <a:pt x="80" y="7"/>
                  </a:cubicBezTo>
                  <a:cubicBezTo>
                    <a:pt x="72" y="2"/>
                    <a:pt x="65"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0"/>
            <p:cNvSpPr/>
            <p:nvPr/>
          </p:nvSpPr>
          <p:spPr>
            <a:xfrm>
              <a:off x="5015100" y="2676575"/>
              <a:ext cx="628075" cy="220525"/>
            </a:xfrm>
            <a:custGeom>
              <a:avLst/>
              <a:gdLst/>
              <a:ahLst/>
              <a:cxnLst/>
              <a:rect l="l" t="t" r="r" b="b"/>
              <a:pathLst>
                <a:path w="25123" h="8821" extrusionOk="0">
                  <a:moveTo>
                    <a:pt x="21110" y="1"/>
                  </a:moveTo>
                  <a:cubicBezTo>
                    <a:pt x="20905" y="1"/>
                    <a:pt x="20734" y="92"/>
                    <a:pt x="20640" y="336"/>
                  </a:cubicBezTo>
                  <a:cubicBezTo>
                    <a:pt x="20633" y="348"/>
                    <a:pt x="20623" y="358"/>
                    <a:pt x="20618" y="373"/>
                  </a:cubicBezTo>
                  <a:cubicBezTo>
                    <a:pt x="20607" y="402"/>
                    <a:pt x="20602" y="432"/>
                    <a:pt x="20602" y="463"/>
                  </a:cubicBezTo>
                  <a:cubicBezTo>
                    <a:pt x="20599" y="473"/>
                    <a:pt x="20596" y="481"/>
                    <a:pt x="20594" y="490"/>
                  </a:cubicBezTo>
                  <a:cubicBezTo>
                    <a:pt x="20587" y="526"/>
                    <a:pt x="20594" y="558"/>
                    <a:pt x="20608" y="584"/>
                  </a:cubicBezTo>
                  <a:cubicBezTo>
                    <a:pt x="20612" y="626"/>
                    <a:pt x="20618" y="669"/>
                    <a:pt x="20617" y="711"/>
                  </a:cubicBezTo>
                  <a:cubicBezTo>
                    <a:pt x="20610" y="830"/>
                    <a:pt x="20571" y="947"/>
                    <a:pt x="20488" y="1035"/>
                  </a:cubicBezTo>
                  <a:cubicBezTo>
                    <a:pt x="20377" y="1154"/>
                    <a:pt x="20229" y="1201"/>
                    <a:pt x="20076" y="1201"/>
                  </a:cubicBezTo>
                  <a:cubicBezTo>
                    <a:pt x="20007" y="1201"/>
                    <a:pt x="19938" y="1191"/>
                    <a:pt x="19870" y="1175"/>
                  </a:cubicBezTo>
                  <a:cubicBezTo>
                    <a:pt x="19837" y="1118"/>
                    <a:pt x="19781" y="1078"/>
                    <a:pt x="19708" y="1078"/>
                  </a:cubicBezTo>
                  <a:cubicBezTo>
                    <a:pt x="19682" y="1078"/>
                    <a:pt x="19655" y="1083"/>
                    <a:pt x="19625" y="1093"/>
                  </a:cubicBezTo>
                  <a:cubicBezTo>
                    <a:pt x="16223" y="2313"/>
                    <a:pt x="12860" y="3641"/>
                    <a:pt x="9483" y="4931"/>
                  </a:cubicBezTo>
                  <a:cubicBezTo>
                    <a:pt x="7844" y="5559"/>
                    <a:pt x="6201" y="6180"/>
                    <a:pt x="4559" y="6802"/>
                  </a:cubicBezTo>
                  <a:cubicBezTo>
                    <a:pt x="3690" y="7132"/>
                    <a:pt x="2820" y="7460"/>
                    <a:pt x="1952" y="7793"/>
                  </a:cubicBezTo>
                  <a:cubicBezTo>
                    <a:pt x="1330" y="8032"/>
                    <a:pt x="607" y="8200"/>
                    <a:pt x="81" y="8618"/>
                  </a:cubicBezTo>
                  <a:cubicBezTo>
                    <a:pt x="1" y="8681"/>
                    <a:pt x="65" y="8821"/>
                    <a:pt x="159" y="8821"/>
                  </a:cubicBezTo>
                  <a:cubicBezTo>
                    <a:pt x="161" y="8821"/>
                    <a:pt x="163" y="8821"/>
                    <a:pt x="164" y="8821"/>
                  </a:cubicBezTo>
                  <a:cubicBezTo>
                    <a:pt x="862" y="8785"/>
                    <a:pt x="1563" y="8404"/>
                    <a:pt x="2214" y="8161"/>
                  </a:cubicBezTo>
                  <a:cubicBezTo>
                    <a:pt x="3037" y="7854"/>
                    <a:pt x="3856" y="7543"/>
                    <a:pt x="4678" y="7233"/>
                  </a:cubicBezTo>
                  <a:cubicBezTo>
                    <a:pt x="6369" y="6596"/>
                    <a:pt x="8059" y="5956"/>
                    <a:pt x="9752" y="5323"/>
                  </a:cubicBezTo>
                  <a:cubicBezTo>
                    <a:pt x="13088" y="4077"/>
                    <a:pt x="16441" y="2864"/>
                    <a:pt x="19750" y="1545"/>
                  </a:cubicBezTo>
                  <a:cubicBezTo>
                    <a:pt x="19779" y="1533"/>
                    <a:pt x="19804" y="1517"/>
                    <a:pt x="19825" y="1498"/>
                  </a:cubicBezTo>
                  <a:cubicBezTo>
                    <a:pt x="19940" y="1557"/>
                    <a:pt x="20067" y="1586"/>
                    <a:pt x="20193" y="1586"/>
                  </a:cubicBezTo>
                  <a:cubicBezTo>
                    <a:pt x="20365" y="1586"/>
                    <a:pt x="20538" y="1532"/>
                    <a:pt x="20683" y="1428"/>
                  </a:cubicBezTo>
                  <a:cubicBezTo>
                    <a:pt x="21721" y="2212"/>
                    <a:pt x="22899" y="2845"/>
                    <a:pt x="24008" y="3525"/>
                  </a:cubicBezTo>
                  <a:cubicBezTo>
                    <a:pt x="24379" y="3752"/>
                    <a:pt x="24750" y="3977"/>
                    <a:pt x="25122" y="4202"/>
                  </a:cubicBezTo>
                  <a:lnTo>
                    <a:pt x="25122" y="3917"/>
                  </a:lnTo>
                  <a:cubicBezTo>
                    <a:pt x="24791" y="3718"/>
                    <a:pt x="24458" y="3521"/>
                    <a:pt x="24127" y="3322"/>
                  </a:cubicBezTo>
                  <a:cubicBezTo>
                    <a:pt x="23022" y="2662"/>
                    <a:pt x="21938" y="1913"/>
                    <a:pt x="20784" y="1341"/>
                  </a:cubicBezTo>
                  <a:cubicBezTo>
                    <a:pt x="20924" y="1202"/>
                    <a:pt x="21010" y="1015"/>
                    <a:pt x="21038" y="823"/>
                  </a:cubicBezTo>
                  <a:cubicBezTo>
                    <a:pt x="21053" y="712"/>
                    <a:pt x="21053" y="574"/>
                    <a:pt x="21013" y="459"/>
                  </a:cubicBezTo>
                  <a:cubicBezTo>
                    <a:pt x="21045" y="452"/>
                    <a:pt x="21079" y="448"/>
                    <a:pt x="21116" y="448"/>
                  </a:cubicBezTo>
                  <a:cubicBezTo>
                    <a:pt x="21714" y="448"/>
                    <a:pt x="22899" y="1396"/>
                    <a:pt x="23163" y="1559"/>
                  </a:cubicBezTo>
                  <a:cubicBezTo>
                    <a:pt x="23815" y="1964"/>
                    <a:pt x="24468" y="2366"/>
                    <a:pt x="25122" y="2768"/>
                  </a:cubicBezTo>
                  <a:lnTo>
                    <a:pt x="25122" y="2266"/>
                  </a:lnTo>
                  <a:cubicBezTo>
                    <a:pt x="24281" y="1749"/>
                    <a:pt x="23440" y="1234"/>
                    <a:pt x="22599" y="716"/>
                  </a:cubicBezTo>
                  <a:cubicBezTo>
                    <a:pt x="22285" y="523"/>
                    <a:pt x="21599" y="1"/>
                    <a:pt x="2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0"/>
            <p:cNvSpPr/>
            <p:nvPr/>
          </p:nvSpPr>
          <p:spPr>
            <a:xfrm>
              <a:off x="5628625" y="3539225"/>
              <a:ext cx="14575" cy="17275"/>
            </a:xfrm>
            <a:custGeom>
              <a:avLst/>
              <a:gdLst/>
              <a:ahLst/>
              <a:cxnLst/>
              <a:rect l="l" t="t" r="r" b="b"/>
              <a:pathLst>
                <a:path w="583" h="691" extrusionOk="0">
                  <a:moveTo>
                    <a:pt x="583" y="0"/>
                  </a:moveTo>
                  <a:cubicBezTo>
                    <a:pt x="457" y="135"/>
                    <a:pt x="319" y="258"/>
                    <a:pt x="166" y="361"/>
                  </a:cubicBezTo>
                  <a:cubicBezTo>
                    <a:pt x="1" y="472"/>
                    <a:pt x="99" y="691"/>
                    <a:pt x="261" y="691"/>
                  </a:cubicBezTo>
                  <a:cubicBezTo>
                    <a:pt x="289" y="691"/>
                    <a:pt x="318" y="685"/>
                    <a:pt x="347" y="671"/>
                  </a:cubicBezTo>
                  <a:cubicBezTo>
                    <a:pt x="431" y="632"/>
                    <a:pt x="507" y="584"/>
                    <a:pt x="583" y="537"/>
                  </a:cubicBezTo>
                  <a:lnTo>
                    <a:pt x="5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0"/>
            <p:cNvSpPr/>
            <p:nvPr/>
          </p:nvSpPr>
          <p:spPr>
            <a:xfrm>
              <a:off x="5099000" y="2739775"/>
              <a:ext cx="467900" cy="212750"/>
            </a:xfrm>
            <a:custGeom>
              <a:avLst/>
              <a:gdLst/>
              <a:ahLst/>
              <a:cxnLst/>
              <a:rect l="l" t="t" r="r" b="b"/>
              <a:pathLst>
                <a:path w="18716" h="8510" extrusionOk="0">
                  <a:moveTo>
                    <a:pt x="16251" y="0"/>
                  </a:moveTo>
                  <a:cubicBezTo>
                    <a:pt x="16207" y="0"/>
                    <a:pt x="16166" y="33"/>
                    <a:pt x="16165" y="76"/>
                  </a:cubicBezTo>
                  <a:cubicBezTo>
                    <a:pt x="16161" y="77"/>
                    <a:pt x="16158" y="79"/>
                    <a:pt x="16154" y="80"/>
                  </a:cubicBezTo>
                  <a:cubicBezTo>
                    <a:pt x="16152" y="80"/>
                    <a:pt x="16149" y="80"/>
                    <a:pt x="16146" y="81"/>
                  </a:cubicBezTo>
                  <a:cubicBezTo>
                    <a:pt x="15492" y="315"/>
                    <a:pt x="14840" y="556"/>
                    <a:pt x="14189" y="801"/>
                  </a:cubicBezTo>
                  <a:cubicBezTo>
                    <a:pt x="13492" y="985"/>
                    <a:pt x="12829" y="1255"/>
                    <a:pt x="12185" y="1572"/>
                  </a:cubicBezTo>
                  <a:cubicBezTo>
                    <a:pt x="10774" y="2123"/>
                    <a:pt x="9364" y="2685"/>
                    <a:pt x="7954" y="3231"/>
                  </a:cubicBezTo>
                  <a:cubicBezTo>
                    <a:pt x="6613" y="3750"/>
                    <a:pt x="5272" y="4270"/>
                    <a:pt x="3932" y="4789"/>
                  </a:cubicBezTo>
                  <a:cubicBezTo>
                    <a:pt x="2953" y="5167"/>
                    <a:pt x="1766" y="5478"/>
                    <a:pt x="780" y="5980"/>
                  </a:cubicBezTo>
                  <a:cubicBezTo>
                    <a:pt x="667" y="6002"/>
                    <a:pt x="556" y="6027"/>
                    <a:pt x="449" y="6046"/>
                  </a:cubicBezTo>
                  <a:cubicBezTo>
                    <a:pt x="395" y="6057"/>
                    <a:pt x="365" y="6090"/>
                    <a:pt x="350" y="6129"/>
                  </a:cubicBezTo>
                  <a:cubicBezTo>
                    <a:pt x="299" y="6137"/>
                    <a:pt x="261" y="6186"/>
                    <a:pt x="257" y="6236"/>
                  </a:cubicBezTo>
                  <a:cubicBezTo>
                    <a:pt x="249" y="6232"/>
                    <a:pt x="241" y="6226"/>
                    <a:pt x="234" y="6222"/>
                  </a:cubicBezTo>
                  <a:cubicBezTo>
                    <a:pt x="208" y="6207"/>
                    <a:pt x="184" y="6201"/>
                    <a:pt x="161" y="6201"/>
                  </a:cubicBezTo>
                  <a:cubicBezTo>
                    <a:pt x="62" y="6201"/>
                    <a:pt x="0" y="6327"/>
                    <a:pt x="57" y="6417"/>
                  </a:cubicBezTo>
                  <a:cubicBezTo>
                    <a:pt x="24" y="6456"/>
                    <a:pt x="34" y="6531"/>
                    <a:pt x="92" y="6531"/>
                  </a:cubicBezTo>
                  <a:cubicBezTo>
                    <a:pt x="95" y="6531"/>
                    <a:pt x="98" y="6531"/>
                    <a:pt x="101" y="6531"/>
                  </a:cubicBezTo>
                  <a:cubicBezTo>
                    <a:pt x="127" y="6528"/>
                    <a:pt x="153" y="6524"/>
                    <a:pt x="178" y="6520"/>
                  </a:cubicBezTo>
                  <a:cubicBezTo>
                    <a:pt x="630" y="6858"/>
                    <a:pt x="1087" y="7184"/>
                    <a:pt x="1544" y="7514"/>
                  </a:cubicBezTo>
                  <a:lnTo>
                    <a:pt x="2507" y="8420"/>
                  </a:lnTo>
                  <a:cubicBezTo>
                    <a:pt x="2573" y="8481"/>
                    <a:pt x="2651" y="8510"/>
                    <a:pt x="2732" y="8510"/>
                  </a:cubicBezTo>
                  <a:cubicBezTo>
                    <a:pt x="2772" y="8510"/>
                    <a:pt x="2813" y="8503"/>
                    <a:pt x="2853" y="8489"/>
                  </a:cubicBezTo>
                  <a:cubicBezTo>
                    <a:pt x="2868" y="8501"/>
                    <a:pt x="2886" y="8509"/>
                    <a:pt x="2907" y="8509"/>
                  </a:cubicBezTo>
                  <a:cubicBezTo>
                    <a:pt x="2916" y="8509"/>
                    <a:pt x="2926" y="8507"/>
                    <a:pt x="2936" y="8504"/>
                  </a:cubicBezTo>
                  <a:cubicBezTo>
                    <a:pt x="5633" y="7577"/>
                    <a:pt x="8252" y="6391"/>
                    <a:pt x="10884" y="5293"/>
                  </a:cubicBezTo>
                  <a:cubicBezTo>
                    <a:pt x="13444" y="4226"/>
                    <a:pt x="16018" y="3189"/>
                    <a:pt x="18563" y="2087"/>
                  </a:cubicBezTo>
                  <a:cubicBezTo>
                    <a:pt x="18716" y="2022"/>
                    <a:pt x="18632" y="1780"/>
                    <a:pt x="18488" y="1780"/>
                  </a:cubicBezTo>
                  <a:cubicBezTo>
                    <a:pt x="18479" y="1780"/>
                    <a:pt x="18469" y="1781"/>
                    <a:pt x="18460" y="1783"/>
                  </a:cubicBezTo>
                  <a:cubicBezTo>
                    <a:pt x="18515" y="1745"/>
                    <a:pt x="18540" y="1666"/>
                    <a:pt x="18479" y="1604"/>
                  </a:cubicBezTo>
                  <a:cubicBezTo>
                    <a:pt x="17860" y="960"/>
                    <a:pt x="16968" y="610"/>
                    <a:pt x="16304" y="21"/>
                  </a:cubicBezTo>
                  <a:cubicBezTo>
                    <a:pt x="16288" y="6"/>
                    <a:pt x="16269" y="0"/>
                    <a:pt x="16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0"/>
            <p:cNvSpPr/>
            <p:nvPr/>
          </p:nvSpPr>
          <p:spPr>
            <a:xfrm>
              <a:off x="5262125" y="3296500"/>
              <a:ext cx="372025" cy="247300"/>
            </a:xfrm>
            <a:custGeom>
              <a:avLst/>
              <a:gdLst/>
              <a:ahLst/>
              <a:cxnLst/>
              <a:rect l="l" t="t" r="r" b="b"/>
              <a:pathLst>
                <a:path w="14881" h="9892" extrusionOk="0">
                  <a:moveTo>
                    <a:pt x="99" y="1"/>
                  </a:moveTo>
                  <a:cubicBezTo>
                    <a:pt x="37" y="1"/>
                    <a:pt x="0" y="97"/>
                    <a:pt x="63" y="144"/>
                  </a:cubicBezTo>
                  <a:cubicBezTo>
                    <a:pt x="2399" y="1902"/>
                    <a:pt x="4876" y="3493"/>
                    <a:pt x="7312" y="5109"/>
                  </a:cubicBezTo>
                  <a:cubicBezTo>
                    <a:pt x="9750" y="6726"/>
                    <a:pt x="12191" y="8351"/>
                    <a:pt x="14688" y="9876"/>
                  </a:cubicBezTo>
                  <a:cubicBezTo>
                    <a:pt x="14706" y="9887"/>
                    <a:pt x="14724" y="9891"/>
                    <a:pt x="14741" y="9891"/>
                  </a:cubicBezTo>
                  <a:cubicBezTo>
                    <a:pt x="14827" y="9891"/>
                    <a:pt x="14880" y="9760"/>
                    <a:pt x="14790" y="9701"/>
                  </a:cubicBezTo>
                  <a:cubicBezTo>
                    <a:pt x="12343" y="8092"/>
                    <a:pt x="9866" y="6531"/>
                    <a:pt x="7426" y="4913"/>
                  </a:cubicBezTo>
                  <a:cubicBezTo>
                    <a:pt x="4988" y="3295"/>
                    <a:pt x="2606" y="1586"/>
                    <a:pt x="139" y="13"/>
                  </a:cubicBezTo>
                  <a:cubicBezTo>
                    <a:pt x="125" y="4"/>
                    <a:pt x="112"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0"/>
            <p:cNvSpPr/>
            <p:nvPr/>
          </p:nvSpPr>
          <p:spPr>
            <a:xfrm>
              <a:off x="5402350" y="3368825"/>
              <a:ext cx="240850" cy="160275"/>
            </a:xfrm>
            <a:custGeom>
              <a:avLst/>
              <a:gdLst/>
              <a:ahLst/>
              <a:cxnLst/>
              <a:rect l="l" t="t" r="r" b="b"/>
              <a:pathLst>
                <a:path w="9634" h="6411" extrusionOk="0">
                  <a:moveTo>
                    <a:pt x="72" y="1"/>
                  </a:moveTo>
                  <a:cubicBezTo>
                    <a:pt x="27" y="1"/>
                    <a:pt x="0" y="65"/>
                    <a:pt x="46" y="95"/>
                  </a:cubicBezTo>
                  <a:cubicBezTo>
                    <a:pt x="3250" y="2195"/>
                    <a:pt x="6484" y="4224"/>
                    <a:pt x="9634" y="6410"/>
                  </a:cubicBezTo>
                  <a:lnTo>
                    <a:pt x="9634" y="6228"/>
                  </a:lnTo>
                  <a:cubicBezTo>
                    <a:pt x="6572" y="4017"/>
                    <a:pt x="3397" y="1848"/>
                    <a:pt x="97" y="7"/>
                  </a:cubicBezTo>
                  <a:cubicBezTo>
                    <a:pt x="89" y="3"/>
                    <a:pt x="8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0"/>
            <p:cNvSpPr/>
            <p:nvPr/>
          </p:nvSpPr>
          <p:spPr>
            <a:xfrm>
              <a:off x="5190425" y="3145300"/>
              <a:ext cx="452775" cy="291950"/>
            </a:xfrm>
            <a:custGeom>
              <a:avLst/>
              <a:gdLst/>
              <a:ahLst/>
              <a:cxnLst/>
              <a:rect l="l" t="t" r="r" b="b"/>
              <a:pathLst>
                <a:path w="18111" h="11678" extrusionOk="0">
                  <a:moveTo>
                    <a:pt x="72" y="1"/>
                  </a:moveTo>
                  <a:cubicBezTo>
                    <a:pt x="29" y="1"/>
                    <a:pt x="1" y="71"/>
                    <a:pt x="47" y="104"/>
                  </a:cubicBezTo>
                  <a:cubicBezTo>
                    <a:pt x="5799" y="4351"/>
                    <a:pt x="11832" y="8248"/>
                    <a:pt x="18111" y="11677"/>
                  </a:cubicBezTo>
                  <a:lnTo>
                    <a:pt x="18111" y="11439"/>
                  </a:lnTo>
                  <a:cubicBezTo>
                    <a:pt x="11917" y="7933"/>
                    <a:pt x="5897" y="4149"/>
                    <a:pt x="101" y="11"/>
                  </a:cubicBezTo>
                  <a:cubicBezTo>
                    <a:pt x="91" y="4"/>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70"/>
          <p:cNvGrpSpPr/>
          <p:nvPr/>
        </p:nvGrpSpPr>
        <p:grpSpPr>
          <a:xfrm>
            <a:off x="7862105" y="3073578"/>
            <a:ext cx="774167" cy="978817"/>
            <a:chOff x="5696725" y="932150"/>
            <a:chExt cx="460375" cy="582075"/>
          </a:xfrm>
        </p:grpSpPr>
        <p:sp>
          <p:nvSpPr>
            <p:cNvPr id="3246" name="Google Shape;3246;p70"/>
            <p:cNvSpPr/>
            <p:nvPr/>
          </p:nvSpPr>
          <p:spPr>
            <a:xfrm>
              <a:off x="5737075" y="1209225"/>
              <a:ext cx="420025" cy="276175"/>
            </a:xfrm>
            <a:custGeom>
              <a:avLst/>
              <a:gdLst/>
              <a:ahLst/>
              <a:cxnLst/>
              <a:rect l="l" t="t" r="r" b="b"/>
              <a:pathLst>
                <a:path w="16801" h="11047" extrusionOk="0">
                  <a:moveTo>
                    <a:pt x="924" y="1"/>
                  </a:moveTo>
                  <a:cubicBezTo>
                    <a:pt x="1478" y="830"/>
                    <a:pt x="1528" y="1921"/>
                    <a:pt x="1490" y="2900"/>
                  </a:cubicBezTo>
                  <a:cubicBezTo>
                    <a:pt x="1452" y="3841"/>
                    <a:pt x="1235" y="4760"/>
                    <a:pt x="621" y="5426"/>
                  </a:cubicBezTo>
                  <a:cubicBezTo>
                    <a:pt x="3032" y="6006"/>
                    <a:pt x="5415" y="6754"/>
                    <a:pt x="7799" y="7439"/>
                  </a:cubicBezTo>
                  <a:cubicBezTo>
                    <a:pt x="10217" y="8132"/>
                    <a:pt x="12762" y="8675"/>
                    <a:pt x="15112" y="9570"/>
                  </a:cubicBezTo>
                  <a:cubicBezTo>
                    <a:pt x="15192" y="9600"/>
                    <a:pt x="15168" y="9709"/>
                    <a:pt x="15091" y="9709"/>
                  </a:cubicBezTo>
                  <a:cubicBezTo>
                    <a:pt x="15086" y="9709"/>
                    <a:pt x="15080" y="9709"/>
                    <a:pt x="15074" y="9708"/>
                  </a:cubicBezTo>
                  <a:cubicBezTo>
                    <a:pt x="12608" y="9218"/>
                    <a:pt x="10164" y="8324"/>
                    <a:pt x="7747" y="7627"/>
                  </a:cubicBezTo>
                  <a:cubicBezTo>
                    <a:pt x="5348" y="6935"/>
                    <a:pt x="2916" y="6300"/>
                    <a:pt x="550" y="5502"/>
                  </a:cubicBezTo>
                  <a:cubicBezTo>
                    <a:pt x="400" y="5652"/>
                    <a:pt x="230" y="5789"/>
                    <a:pt x="35" y="5908"/>
                  </a:cubicBezTo>
                  <a:cubicBezTo>
                    <a:pt x="23" y="5914"/>
                    <a:pt x="11" y="5917"/>
                    <a:pt x="0" y="5921"/>
                  </a:cubicBezTo>
                  <a:cubicBezTo>
                    <a:pt x="2814" y="6649"/>
                    <a:pt x="5577" y="7632"/>
                    <a:pt x="8356" y="8481"/>
                  </a:cubicBezTo>
                  <a:cubicBezTo>
                    <a:pt x="11169" y="9341"/>
                    <a:pt x="13984" y="10196"/>
                    <a:pt x="16801" y="11046"/>
                  </a:cubicBezTo>
                  <a:lnTo>
                    <a:pt x="16801" y="10218"/>
                  </a:lnTo>
                  <a:cubicBezTo>
                    <a:pt x="16433" y="10096"/>
                    <a:pt x="16065" y="9978"/>
                    <a:pt x="15699" y="9855"/>
                  </a:cubicBezTo>
                  <a:cubicBezTo>
                    <a:pt x="15653" y="9839"/>
                    <a:pt x="15666" y="9773"/>
                    <a:pt x="15708" y="9773"/>
                  </a:cubicBezTo>
                  <a:cubicBezTo>
                    <a:pt x="15712" y="9773"/>
                    <a:pt x="15716" y="9774"/>
                    <a:pt x="15720" y="9775"/>
                  </a:cubicBezTo>
                  <a:cubicBezTo>
                    <a:pt x="16080" y="9883"/>
                    <a:pt x="16441" y="9990"/>
                    <a:pt x="16801" y="10097"/>
                  </a:cubicBezTo>
                  <a:lnTo>
                    <a:pt x="16801" y="8853"/>
                  </a:lnTo>
                  <a:cubicBezTo>
                    <a:pt x="16799" y="8852"/>
                    <a:pt x="16797" y="8852"/>
                    <a:pt x="16795" y="8852"/>
                  </a:cubicBezTo>
                  <a:cubicBezTo>
                    <a:pt x="16793" y="8852"/>
                    <a:pt x="16791" y="8852"/>
                    <a:pt x="16789" y="8852"/>
                  </a:cubicBezTo>
                  <a:cubicBezTo>
                    <a:pt x="14365" y="8189"/>
                    <a:pt x="11972" y="7407"/>
                    <a:pt x="9558" y="6707"/>
                  </a:cubicBezTo>
                  <a:cubicBezTo>
                    <a:pt x="7144" y="6006"/>
                    <a:pt x="4711" y="5361"/>
                    <a:pt x="2306" y="4634"/>
                  </a:cubicBezTo>
                  <a:cubicBezTo>
                    <a:pt x="2257" y="4619"/>
                    <a:pt x="2272" y="4550"/>
                    <a:pt x="2318" y="4550"/>
                  </a:cubicBezTo>
                  <a:cubicBezTo>
                    <a:pt x="2321" y="4550"/>
                    <a:pt x="2325" y="4551"/>
                    <a:pt x="2329" y="4551"/>
                  </a:cubicBezTo>
                  <a:cubicBezTo>
                    <a:pt x="4776" y="5114"/>
                    <a:pt x="7200" y="5812"/>
                    <a:pt x="9614" y="6507"/>
                  </a:cubicBezTo>
                  <a:cubicBezTo>
                    <a:pt x="12017" y="7198"/>
                    <a:pt x="14441" y="7871"/>
                    <a:pt x="16801" y="8703"/>
                  </a:cubicBezTo>
                  <a:lnTo>
                    <a:pt x="16801" y="7622"/>
                  </a:lnTo>
                  <a:cubicBezTo>
                    <a:pt x="14864" y="7049"/>
                    <a:pt x="12937" y="6439"/>
                    <a:pt x="11002" y="5887"/>
                  </a:cubicBezTo>
                  <a:cubicBezTo>
                    <a:pt x="7841" y="4984"/>
                    <a:pt x="4678" y="4092"/>
                    <a:pt x="1511" y="3207"/>
                  </a:cubicBezTo>
                  <a:cubicBezTo>
                    <a:pt x="1454" y="3192"/>
                    <a:pt x="1472" y="3111"/>
                    <a:pt x="1523" y="3111"/>
                  </a:cubicBezTo>
                  <a:cubicBezTo>
                    <a:pt x="1527" y="3111"/>
                    <a:pt x="1531" y="3111"/>
                    <a:pt x="1536" y="3113"/>
                  </a:cubicBezTo>
                  <a:cubicBezTo>
                    <a:pt x="4720" y="3935"/>
                    <a:pt x="7892" y="4793"/>
                    <a:pt x="11055" y="5694"/>
                  </a:cubicBezTo>
                  <a:cubicBezTo>
                    <a:pt x="12960" y="6235"/>
                    <a:pt x="14890" y="6748"/>
                    <a:pt x="16801" y="7309"/>
                  </a:cubicBezTo>
                  <a:lnTo>
                    <a:pt x="16801" y="6501"/>
                  </a:lnTo>
                  <a:cubicBezTo>
                    <a:pt x="15988" y="6258"/>
                    <a:pt x="15176" y="6015"/>
                    <a:pt x="14364" y="5770"/>
                  </a:cubicBezTo>
                  <a:cubicBezTo>
                    <a:pt x="10191" y="4516"/>
                    <a:pt x="6006" y="3267"/>
                    <a:pt x="1888" y="1841"/>
                  </a:cubicBezTo>
                  <a:cubicBezTo>
                    <a:pt x="1821" y="1818"/>
                    <a:pt x="1840" y="1722"/>
                    <a:pt x="1901" y="1722"/>
                  </a:cubicBezTo>
                  <a:cubicBezTo>
                    <a:pt x="1907" y="1722"/>
                    <a:pt x="1913" y="1723"/>
                    <a:pt x="1920" y="1725"/>
                  </a:cubicBezTo>
                  <a:cubicBezTo>
                    <a:pt x="6095" y="2976"/>
                    <a:pt x="10242" y="4320"/>
                    <a:pt x="14420" y="5566"/>
                  </a:cubicBezTo>
                  <a:cubicBezTo>
                    <a:pt x="15212" y="5802"/>
                    <a:pt x="16006" y="6033"/>
                    <a:pt x="16801" y="6265"/>
                  </a:cubicBezTo>
                  <a:lnTo>
                    <a:pt x="16801" y="4835"/>
                  </a:lnTo>
                  <a:cubicBezTo>
                    <a:pt x="15865" y="4550"/>
                    <a:pt x="14931" y="4265"/>
                    <a:pt x="13996" y="3979"/>
                  </a:cubicBezTo>
                  <a:cubicBezTo>
                    <a:pt x="11432" y="3195"/>
                    <a:pt x="8868" y="2411"/>
                    <a:pt x="6304" y="1625"/>
                  </a:cubicBezTo>
                  <a:cubicBezTo>
                    <a:pt x="4521" y="1077"/>
                    <a:pt x="2709" y="572"/>
                    <a:pt x="9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0"/>
            <p:cNvSpPr/>
            <p:nvPr/>
          </p:nvSpPr>
          <p:spPr>
            <a:xfrm>
              <a:off x="6128400" y="1453550"/>
              <a:ext cx="28700" cy="11125"/>
            </a:xfrm>
            <a:custGeom>
              <a:avLst/>
              <a:gdLst/>
              <a:ahLst/>
              <a:cxnLst/>
              <a:rect l="l" t="t" r="r" b="b"/>
              <a:pathLst>
                <a:path w="1148" h="445" extrusionOk="0">
                  <a:moveTo>
                    <a:pt x="55" y="0"/>
                  </a:moveTo>
                  <a:cubicBezTo>
                    <a:pt x="13" y="0"/>
                    <a:pt x="0" y="66"/>
                    <a:pt x="46" y="82"/>
                  </a:cubicBezTo>
                  <a:cubicBezTo>
                    <a:pt x="412" y="205"/>
                    <a:pt x="780" y="323"/>
                    <a:pt x="1148" y="445"/>
                  </a:cubicBezTo>
                  <a:lnTo>
                    <a:pt x="1148" y="324"/>
                  </a:lnTo>
                  <a:cubicBezTo>
                    <a:pt x="787" y="217"/>
                    <a:pt x="427" y="110"/>
                    <a:pt x="67" y="2"/>
                  </a:cubicBezTo>
                  <a:cubicBezTo>
                    <a:pt x="63" y="1"/>
                    <a:pt x="59" y="0"/>
                    <a:pt x="55"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0"/>
            <p:cNvSpPr/>
            <p:nvPr/>
          </p:nvSpPr>
          <p:spPr>
            <a:xfrm>
              <a:off x="5696725" y="932150"/>
              <a:ext cx="460375" cy="582075"/>
            </a:xfrm>
            <a:custGeom>
              <a:avLst/>
              <a:gdLst/>
              <a:ahLst/>
              <a:cxnLst/>
              <a:rect l="l" t="t" r="r" b="b"/>
              <a:pathLst>
                <a:path w="18415" h="23283" extrusionOk="0">
                  <a:moveTo>
                    <a:pt x="18414" y="0"/>
                  </a:moveTo>
                  <a:cubicBezTo>
                    <a:pt x="15559" y="1477"/>
                    <a:pt x="12738" y="3015"/>
                    <a:pt x="9940" y="4601"/>
                  </a:cubicBezTo>
                  <a:cubicBezTo>
                    <a:pt x="8407" y="5472"/>
                    <a:pt x="6884" y="6363"/>
                    <a:pt x="5365" y="7260"/>
                  </a:cubicBezTo>
                  <a:lnTo>
                    <a:pt x="5365" y="7258"/>
                  </a:lnTo>
                  <a:cubicBezTo>
                    <a:pt x="4777" y="7604"/>
                    <a:pt x="4192" y="7955"/>
                    <a:pt x="3606" y="8305"/>
                  </a:cubicBezTo>
                  <a:cubicBezTo>
                    <a:pt x="3602" y="8305"/>
                    <a:pt x="3599" y="8305"/>
                    <a:pt x="3595" y="8305"/>
                  </a:cubicBezTo>
                  <a:cubicBezTo>
                    <a:pt x="3574" y="8305"/>
                    <a:pt x="3552" y="8308"/>
                    <a:pt x="3530" y="8318"/>
                  </a:cubicBezTo>
                  <a:cubicBezTo>
                    <a:pt x="2473" y="8858"/>
                    <a:pt x="1479" y="9484"/>
                    <a:pt x="394" y="9983"/>
                  </a:cubicBezTo>
                  <a:cubicBezTo>
                    <a:pt x="339" y="10009"/>
                    <a:pt x="320" y="10060"/>
                    <a:pt x="325" y="10112"/>
                  </a:cubicBezTo>
                  <a:cubicBezTo>
                    <a:pt x="316" y="10109"/>
                    <a:pt x="306" y="10106"/>
                    <a:pt x="298" y="10105"/>
                  </a:cubicBezTo>
                  <a:cubicBezTo>
                    <a:pt x="288" y="10102"/>
                    <a:pt x="278" y="10101"/>
                    <a:pt x="269" y="10101"/>
                  </a:cubicBezTo>
                  <a:cubicBezTo>
                    <a:pt x="165" y="10101"/>
                    <a:pt x="135" y="10257"/>
                    <a:pt x="244" y="10297"/>
                  </a:cubicBezTo>
                  <a:cubicBezTo>
                    <a:pt x="797" y="10502"/>
                    <a:pt x="1356" y="10696"/>
                    <a:pt x="1917" y="10881"/>
                  </a:cubicBezTo>
                  <a:cubicBezTo>
                    <a:pt x="1924" y="10908"/>
                    <a:pt x="1937" y="10935"/>
                    <a:pt x="1959" y="10962"/>
                  </a:cubicBezTo>
                  <a:cubicBezTo>
                    <a:pt x="3047" y="12260"/>
                    <a:pt x="3103" y="15085"/>
                    <a:pt x="1880" y="16405"/>
                  </a:cubicBezTo>
                  <a:cubicBezTo>
                    <a:pt x="1867" y="16400"/>
                    <a:pt x="1854" y="16396"/>
                    <a:pt x="1838" y="16396"/>
                  </a:cubicBezTo>
                  <a:cubicBezTo>
                    <a:pt x="1831" y="16396"/>
                    <a:pt x="1824" y="16397"/>
                    <a:pt x="1816" y="16398"/>
                  </a:cubicBezTo>
                  <a:cubicBezTo>
                    <a:pt x="1207" y="16521"/>
                    <a:pt x="659" y="16759"/>
                    <a:pt x="114" y="17050"/>
                  </a:cubicBezTo>
                  <a:cubicBezTo>
                    <a:pt x="1" y="17110"/>
                    <a:pt x="37" y="17273"/>
                    <a:pt x="148" y="17310"/>
                  </a:cubicBezTo>
                  <a:cubicBezTo>
                    <a:pt x="6238" y="19292"/>
                    <a:pt x="12320" y="21306"/>
                    <a:pt x="18415" y="23283"/>
                  </a:cubicBezTo>
                  <a:lnTo>
                    <a:pt x="18415" y="22129"/>
                  </a:lnTo>
                  <a:cubicBezTo>
                    <a:pt x="15598" y="21279"/>
                    <a:pt x="12783" y="20424"/>
                    <a:pt x="9970" y="19564"/>
                  </a:cubicBezTo>
                  <a:cubicBezTo>
                    <a:pt x="7191" y="18715"/>
                    <a:pt x="4427" y="17732"/>
                    <a:pt x="1614" y="17004"/>
                  </a:cubicBezTo>
                  <a:cubicBezTo>
                    <a:pt x="1626" y="17000"/>
                    <a:pt x="1637" y="16997"/>
                    <a:pt x="1649" y="16991"/>
                  </a:cubicBezTo>
                  <a:cubicBezTo>
                    <a:pt x="1844" y="16872"/>
                    <a:pt x="2014" y="16735"/>
                    <a:pt x="2163" y="16585"/>
                  </a:cubicBezTo>
                  <a:cubicBezTo>
                    <a:pt x="4530" y="17383"/>
                    <a:pt x="6962" y="18018"/>
                    <a:pt x="9360" y="18710"/>
                  </a:cubicBezTo>
                  <a:cubicBezTo>
                    <a:pt x="11778" y="19407"/>
                    <a:pt x="14222" y="20301"/>
                    <a:pt x="16688" y="20791"/>
                  </a:cubicBezTo>
                  <a:cubicBezTo>
                    <a:pt x="16694" y="20792"/>
                    <a:pt x="16700" y="20792"/>
                    <a:pt x="16705" y="20792"/>
                  </a:cubicBezTo>
                  <a:cubicBezTo>
                    <a:pt x="16782" y="20792"/>
                    <a:pt x="16806" y="20683"/>
                    <a:pt x="16726" y="20653"/>
                  </a:cubicBezTo>
                  <a:cubicBezTo>
                    <a:pt x="14376" y="19758"/>
                    <a:pt x="11831" y="19215"/>
                    <a:pt x="9413" y="18522"/>
                  </a:cubicBezTo>
                  <a:cubicBezTo>
                    <a:pt x="7029" y="17837"/>
                    <a:pt x="4646" y="17089"/>
                    <a:pt x="2235" y="16509"/>
                  </a:cubicBezTo>
                  <a:cubicBezTo>
                    <a:pt x="2847" y="15843"/>
                    <a:pt x="3066" y="14924"/>
                    <a:pt x="3104" y="13983"/>
                  </a:cubicBezTo>
                  <a:cubicBezTo>
                    <a:pt x="3142" y="13004"/>
                    <a:pt x="3091" y="11913"/>
                    <a:pt x="2538" y="11084"/>
                  </a:cubicBezTo>
                  <a:lnTo>
                    <a:pt x="2538" y="11084"/>
                  </a:lnTo>
                  <a:cubicBezTo>
                    <a:pt x="4323" y="11655"/>
                    <a:pt x="6135" y="12162"/>
                    <a:pt x="7918" y="12708"/>
                  </a:cubicBezTo>
                  <a:cubicBezTo>
                    <a:pt x="10482" y="13494"/>
                    <a:pt x="13046" y="14278"/>
                    <a:pt x="15610" y="15062"/>
                  </a:cubicBezTo>
                  <a:cubicBezTo>
                    <a:pt x="16545" y="15348"/>
                    <a:pt x="17479" y="15633"/>
                    <a:pt x="18414" y="15918"/>
                  </a:cubicBezTo>
                  <a:lnTo>
                    <a:pt x="18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0"/>
            <p:cNvSpPr/>
            <p:nvPr/>
          </p:nvSpPr>
          <p:spPr>
            <a:xfrm>
              <a:off x="5793475" y="1322975"/>
              <a:ext cx="363625" cy="107600"/>
            </a:xfrm>
            <a:custGeom>
              <a:avLst/>
              <a:gdLst/>
              <a:ahLst/>
              <a:cxnLst/>
              <a:rect l="l" t="t" r="r" b="b"/>
              <a:pathLst>
                <a:path w="14545" h="4304" extrusionOk="0">
                  <a:moveTo>
                    <a:pt x="61" y="0"/>
                  </a:moveTo>
                  <a:cubicBezTo>
                    <a:pt x="16" y="0"/>
                    <a:pt x="1" y="69"/>
                    <a:pt x="50" y="84"/>
                  </a:cubicBezTo>
                  <a:cubicBezTo>
                    <a:pt x="2455" y="811"/>
                    <a:pt x="4887" y="1456"/>
                    <a:pt x="7302" y="2157"/>
                  </a:cubicBezTo>
                  <a:cubicBezTo>
                    <a:pt x="9715" y="2857"/>
                    <a:pt x="12108" y="3639"/>
                    <a:pt x="14533" y="4302"/>
                  </a:cubicBezTo>
                  <a:cubicBezTo>
                    <a:pt x="14535" y="4302"/>
                    <a:pt x="14537" y="4302"/>
                    <a:pt x="14539" y="4302"/>
                  </a:cubicBezTo>
                  <a:cubicBezTo>
                    <a:pt x="14541" y="4302"/>
                    <a:pt x="14543" y="4302"/>
                    <a:pt x="14545" y="4303"/>
                  </a:cubicBezTo>
                  <a:lnTo>
                    <a:pt x="14545" y="4152"/>
                  </a:lnTo>
                  <a:cubicBezTo>
                    <a:pt x="12185" y="3320"/>
                    <a:pt x="9761" y="2648"/>
                    <a:pt x="7358" y="1955"/>
                  </a:cubicBezTo>
                  <a:cubicBezTo>
                    <a:pt x="4944" y="1262"/>
                    <a:pt x="2520" y="563"/>
                    <a:pt x="71" y="1"/>
                  </a:cubicBezTo>
                  <a:cubicBezTo>
                    <a:pt x="68" y="1"/>
                    <a:pt x="64"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0"/>
            <p:cNvSpPr/>
            <p:nvPr/>
          </p:nvSpPr>
          <p:spPr>
            <a:xfrm>
              <a:off x="5773425" y="1286975"/>
              <a:ext cx="383675" cy="112825"/>
            </a:xfrm>
            <a:custGeom>
              <a:avLst/>
              <a:gdLst/>
              <a:ahLst/>
              <a:cxnLst/>
              <a:rect l="l" t="t" r="r" b="b"/>
              <a:pathLst>
                <a:path w="15347" h="4513" extrusionOk="0">
                  <a:moveTo>
                    <a:pt x="69" y="1"/>
                  </a:moveTo>
                  <a:cubicBezTo>
                    <a:pt x="18" y="1"/>
                    <a:pt x="0" y="82"/>
                    <a:pt x="57" y="97"/>
                  </a:cubicBezTo>
                  <a:cubicBezTo>
                    <a:pt x="3222" y="980"/>
                    <a:pt x="6387" y="1874"/>
                    <a:pt x="9548" y="2776"/>
                  </a:cubicBezTo>
                  <a:cubicBezTo>
                    <a:pt x="11483" y="3329"/>
                    <a:pt x="13410" y="3939"/>
                    <a:pt x="15347" y="4512"/>
                  </a:cubicBezTo>
                  <a:lnTo>
                    <a:pt x="15347" y="4199"/>
                  </a:lnTo>
                  <a:cubicBezTo>
                    <a:pt x="13436" y="3638"/>
                    <a:pt x="11506" y="3125"/>
                    <a:pt x="9601" y="2584"/>
                  </a:cubicBezTo>
                  <a:cubicBezTo>
                    <a:pt x="6438" y="1683"/>
                    <a:pt x="3266" y="825"/>
                    <a:pt x="82" y="3"/>
                  </a:cubicBezTo>
                  <a:cubicBezTo>
                    <a:pt x="77" y="1"/>
                    <a:pt x="73"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0"/>
            <p:cNvSpPr/>
            <p:nvPr/>
          </p:nvSpPr>
          <p:spPr>
            <a:xfrm>
              <a:off x="5782600" y="1252275"/>
              <a:ext cx="374475" cy="119500"/>
            </a:xfrm>
            <a:custGeom>
              <a:avLst/>
              <a:gdLst/>
              <a:ahLst/>
              <a:cxnLst/>
              <a:rect l="l" t="t" r="r" b="b"/>
              <a:pathLst>
                <a:path w="14979" h="4780" extrusionOk="0">
                  <a:moveTo>
                    <a:pt x="80" y="0"/>
                  </a:moveTo>
                  <a:cubicBezTo>
                    <a:pt x="19" y="0"/>
                    <a:pt x="0" y="96"/>
                    <a:pt x="67" y="119"/>
                  </a:cubicBezTo>
                  <a:cubicBezTo>
                    <a:pt x="4185" y="1545"/>
                    <a:pt x="8369" y="2794"/>
                    <a:pt x="12542" y="4048"/>
                  </a:cubicBezTo>
                  <a:cubicBezTo>
                    <a:pt x="13355" y="4291"/>
                    <a:pt x="14166" y="4536"/>
                    <a:pt x="14979" y="4779"/>
                  </a:cubicBezTo>
                  <a:lnTo>
                    <a:pt x="14979" y="4543"/>
                  </a:lnTo>
                  <a:cubicBezTo>
                    <a:pt x="14185" y="4311"/>
                    <a:pt x="13391" y="4080"/>
                    <a:pt x="12599" y="3844"/>
                  </a:cubicBezTo>
                  <a:cubicBezTo>
                    <a:pt x="8421" y="2599"/>
                    <a:pt x="4274" y="1254"/>
                    <a:pt x="99" y="3"/>
                  </a:cubicBezTo>
                  <a:cubicBezTo>
                    <a:pt x="92" y="1"/>
                    <a:pt x="8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2" name="Google Shape;3252;p70"/>
          <p:cNvGrpSpPr/>
          <p:nvPr/>
        </p:nvGrpSpPr>
        <p:grpSpPr>
          <a:xfrm flipH="1">
            <a:off x="502680" y="850478"/>
            <a:ext cx="774167" cy="978817"/>
            <a:chOff x="5696725" y="932150"/>
            <a:chExt cx="460375" cy="582075"/>
          </a:xfrm>
        </p:grpSpPr>
        <p:sp>
          <p:nvSpPr>
            <p:cNvPr id="3253" name="Google Shape;3253;p70"/>
            <p:cNvSpPr/>
            <p:nvPr/>
          </p:nvSpPr>
          <p:spPr>
            <a:xfrm>
              <a:off x="5737075" y="1209225"/>
              <a:ext cx="420025" cy="276175"/>
            </a:xfrm>
            <a:custGeom>
              <a:avLst/>
              <a:gdLst/>
              <a:ahLst/>
              <a:cxnLst/>
              <a:rect l="l" t="t" r="r" b="b"/>
              <a:pathLst>
                <a:path w="16801" h="11047" extrusionOk="0">
                  <a:moveTo>
                    <a:pt x="924" y="1"/>
                  </a:moveTo>
                  <a:cubicBezTo>
                    <a:pt x="1478" y="830"/>
                    <a:pt x="1528" y="1921"/>
                    <a:pt x="1490" y="2900"/>
                  </a:cubicBezTo>
                  <a:cubicBezTo>
                    <a:pt x="1452" y="3841"/>
                    <a:pt x="1235" y="4760"/>
                    <a:pt x="621" y="5426"/>
                  </a:cubicBezTo>
                  <a:cubicBezTo>
                    <a:pt x="3032" y="6006"/>
                    <a:pt x="5415" y="6754"/>
                    <a:pt x="7799" y="7439"/>
                  </a:cubicBezTo>
                  <a:cubicBezTo>
                    <a:pt x="10217" y="8132"/>
                    <a:pt x="12762" y="8675"/>
                    <a:pt x="15112" y="9570"/>
                  </a:cubicBezTo>
                  <a:cubicBezTo>
                    <a:pt x="15192" y="9600"/>
                    <a:pt x="15168" y="9709"/>
                    <a:pt x="15091" y="9709"/>
                  </a:cubicBezTo>
                  <a:cubicBezTo>
                    <a:pt x="15086" y="9709"/>
                    <a:pt x="15080" y="9709"/>
                    <a:pt x="15074" y="9708"/>
                  </a:cubicBezTo>
                  <a:cubicBezTo>
                    <a:pt x="12608" y="9218"/>
                    <a:pt x="10164" y="8324"/>
                    <a:pt x="7747" y="7627"/>
                  </a:cubicBezTo>
                  <a:cubicBezTo>
                    <a:pt x="5348" y="6935"/>
                    <a:pt x="2916" y="6300"/>
                    <a:pt x="550" y="5502"/>
                  </a:cubicBezTo>
                  <a:cubicBezTo>
                    <a:pt x="400" y="5652"/>
                    <a:pt x="230" y="5789"/>
                    <a:pt x="35" y="5908"/>
                  </a:cubicBezTo>
                  <a:cubicBezTo>
                    <a:pt x="23" y="5914"/>
                    <a:pt x="11" y="5917"/>
                    <a:pt x="0" y="5921"/>
                  </a:cubicBezTo>
                  <a:cubicBezTo>
                    <a:pt x="2814" y="6649"/>
                    <a:pt x="5577" y="7632"/>
                    <a:pt x="8356" y="8481"/>
                  </a:cubicBezTo>
                  <a:cubicBezTo>
                    <a:pt x="11169" y="9341"/>
                    <a:pt x="13984" y="10196"/>
                    <a:pt x="16801" y="11046"/>
                  </a:cubicBezTo>
                  <a:lnTo>
                    <a:pt x="16801" y="10218"/>
                  </a:lnTo>
                  <a:cubicBezTo>
                    <a:pt x="16433" y="10096"/>
                    <a:pt x="16065" y="9978"/>
                    <a:pt x="15699" y="9855"/>
                  </a:cubicBezTo>
                  <a:cubicBezTo>
                    <a:pt x="15653" y="9839"/>
                    <a:pt x="15666" y="9773"/>
                    <a:pt x="15708" y="9773"/>
                  </a:cubicBezTo>
                  <a:cubicBezTo>
                    <a:pt x="15712" y="9773"/>
                    <a:pt x="15716" y="9774"/>
                    <a:pt x="15720" y="9775"/>
                  </a:cubicBezTo>
                  <a:cubicBezTo>
                    <a:pt x="16080" y="9883"/>
                    <a:pt x="16441" y="9990"/>
                    <a:pt x="16801" y="10097"/>
                  </a:cubicBezTo>
                  <a:lnTo>
                    <a:pt x="16801" y="8853"/>
                  </a:lnTo>
                  <a:cubicBezTo>
                    <a:pt x="16799" y="8852"/>
                    <a:pt x="16797" y="8852"/>
                    <a:pt x="16795" y="8852"/>
                  </a:cubicBezTo>
                  <a:cubicBezTo>
                    <a:pt x="16793" y="8852"/>
                    <a:pt x="16791" y="8852"/>
                    <a:pt x="16789" y="8852"/>
                  </a:cubicBezTo>
                  <a:cubicBezTo>
                    <a:pt x="14365" y="8189"/>
                    <a:pt x="11972" y="7407"/>
                    <a:pt x="9558" y="6707"/>
                  </a:cubicBezTo>
                  <a:cubicBezTo>
                    <a:pt x="7144" y="6006"/>
                    <a:pt x="4711" y="5361"/>
                    <a:pt x="2306" y="4634"/>
                  </a:cubicBezTo>
                  <a:cubicBezTo>
                    <a:pt x="2257" y="4619"/>
                    <a:pt x="2272" y="4550"/>
                    <a:pt x="2318" y="4550"/>
                  </a:cubicBezTo>
                  <a:cubicBezTo>
                    <a:pt x="2321" y="4550"/>
                    <a:pt x="2325" y="4551"/>
                    <a:pt x="2329" y="4551"/>
                  </a:cubicBezTo>
                  <a:cubicBezTo>
                    <a:pt x="4776" y="5114"/>
                    <a:pt x="7200" y="5812"/>
                    <a:pt x="9614" y="6507"/>
                  </a:cubicBezTo>
                  <a:cubicBezTo>
                    <a:pt x="12017" y="7198"/>
                    <a:pt x="14441" y="7871"/>
                    <a:pt x="16801" y="8703"/>
                  </a:cubicBezTo>
                  <a:lnTo>
                    <a:pt x="16801" y="7622"/>
                  </a:lnTo>
                  <a:cubicBezTo>
                    <a:pt x="14864" y="7049"/>
                    <a:pt x="12937" y="6439"/>
                    <a:pt x="11002" y="5887"/>
                  </a:cubicBezTo>
                  <a:cubicBezTo>
                    <a:pt x="7841" y="4984"/>
                    <a:pt x="4678" y="4092"/>
                    <a:pt x="1511" y="3207"/>
                  </a:cubicBezTo>
                  <a:cubicBezTo>
                    <a:pt x="1454" y="3192"/>
                    <a:pt x="1472" y="3111"/>
                    <a:pt x="1523" y="3111"/>
                  </a:cubicBezTo>
                  <a:cubicBezTo>
                    <a:pt x="1527" y="3111"/>
                    <a:pt x="1531" y="3111"/>
                    <a:pt x="1536" y="3113"/>
                  </a:cubicBezTo>
                  <a:cubicBezTo>
                    <a:pt x="4720" y="3935"/>
                    <a:pt x="7892" y="4793"/>
                    <a:pt x="11055" y="5694"/>
                  </a:cubicBezTo>
                  <a:cubicBezTo>
                    <a:pt x="12960" y="6235"/>
                    <a:pt x="14890" y="6748"/>
                    <a:pt x="16801" y="7309"/>
                  </a:cubicBezTo>
                  <a:lnTo>
                    <a:pt x="16801" y="6501"/>
                  </a:lnTo>
                  <a:cubicBezTo>
                    <a:pt x="15988" y="6258"/>
                    <a:pt x="15176" y="6015"/>
                    <a:pt x="14364" y="5770"/>
                  </a:cubicBezTo>
                  <a:cubicBezTo>
                    <a:pt x="10191" y="4516"/>
                    <a:pt x="6006" y="3267"/>
                    <a:pt x="1888" y="1841"/>
                  </a:cubicBezTo>
                  <a:cubicBezTo>
                    <a:pt x="1821" y="1818"/>
                    <a:pt x="1840" y="1722"/>
                    <a:pt x="1901" y="1722"/>
                  </a:cubicBezTo>
                  <a:cubicBezTo>
                    <a:pt x="1907" y="1722"/>
                    <a:pt x="1913" y="1723"/>
                    <a:pt x="1920" y="1725"/>
                  </a:cubicBezTo>
                  <a:cubicBezTo>
                    <a:pt x="6095" y="2976"/>
                    <a:pt x="10242" y="4320"/>
                    <a:pt x="14420" y="5566"/>
                  </a:cubicBezTo>
                  <a:cubicBezTo>
                    <a:pt x="15212" y="5802"/>
                    <a:pt x="16006" y="6033"/>
                    <a:pt x="16801" y="6265"/>
                  </a:cubicBezTo>
                  <a:lnTo>
                    <a:pt x="16801" y="4835"/>
                  </a:lnTo>
                  <a:cubicBezTo>
                    <a:pt x="15865" y="4550"/>
                    <a:pt x="14931" y="4265"/>
                    <a:pt x="13996" y="3979"/>
                  </a:cubicBezTo>
                  <a:cubicBezTo>
                    <a:pt x="11432" y="3195"/>
                    <a:pt x="8868" y="2411"/>
                    <a:pt x="6304" y="1625"/>
                  </a:cubicBezTo>
                  <a:cubicBezTo>
                    <a:pt x="4521" y="1077"/>
                    <a:pt x="2709" y="572"/>
                    <a:pt x="9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0"/>
            <p:cNvSpPr/>
            <p:nvPr/>
          </p:nvSpPr>
          <p:spPr>
            <a:xfrm>
              <a:off x="6128400" y="1453550"/>
              <a:ext cx="28700" cy="11125"/>
            </a:xfrm>
            <a:custGeom>
              <a:avLst/>
              <a:gdLst/>
              <a:ahLst/>
              <a:cxnLst/>
              <a:rect l="l" t="t" r="r" b="b"/>
              <a:pathLst>
                <a:path w="1148" h="445" extrusionOk="0">
                  <a:moveTo>
                    <a:pt x="55" y="0"/>
                  </a:moveTo>
                  <a:cubicBezTo>
                    <a:pt x="13" y="0"/>
                    <a:pt x="0" y="66"/>
                    <a:pt x="46" y="82"/>
                  </a:cubicBezTo>
                  <a:cubicBezTo>
                    <a:pt x="412" y="205"/>
                    <a:pt x="780" y="323"/>
                    <a:pt x="1148" y="445"/>
                  </a:cubicBezTo>
                  <a:lnTo>
                    <a:pt x="1148" y="324"/>
                  </a:lnTo>
                  <a:cubicBezTo>
                    <a:pt x="787" y="217"/>
                    <a:pt x="427" y="110"/>
                    <a:pt x="67" y="2"/>
                  </a:cubicBezTo>
                  <a:cubicBezTo>
                    <a:pt x="63" y="1"/>
                    <a:pt x="59" y="0"/>
                    <a:pt x="55"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0"/>
            <p:cNvSpPr/>
            <p:nvPr/>
          </p:nvSpPr>
          <p:spPr>
            <a:xfrm>
              <a:off x="5696725" y="932150"/>
              <a:ext cx="460375" cy="582075"/>
            </a:xfrm>
            <a:custGeom>
              <a:avLst/>
              <a:gdLst/>
              <a:ahLst/>
              <a:cxnLst/>
              <a:rect l="l" t="t" r="r" b="b"/>
              <a:pathLst>
                <a:path w="18415" h="23283" extrusionOk="0">
                  <a:moveTo>
                    <a:pt x="18414" y="0"/>
                  </a:moveTo>
                  <a:cubicBezTo>
                    <a:pt x="15559" y="1477"/>
                    <a:pt x="12738" y="3015"/>
                    <a:pt x="9940" y="4601"/>
                  </a:cubicBezTo>
                  <a:cubicBezTo>
                    <a:pt x="8407" y="5472"/>
                    <a:pt x="6884" y="6363"/>
                    <a:pt x="5365" y="7260"/>
                  </a:cubicBezTo>
                  <a:lnTo>
                    <a:pt x="5365" y="7258"/>
                  </a:lnTo>
                  <a:cubicBezTo>
                    <a:pt x="4777" y="7604"/>
                    <a:pt x="4192" y="7955"/>
                    <a:pt x="3606" y="8305"/>
                  </a:cubicBezTo>
                  <a:cubicBezTo>
                    <a:pt x="3602" y="8305"/>
                    <a:pt x="3599" y="8305"/>
                    <a:pt x="3595" y="8305"/>
                  </a:cubicBezTo>
                  <a:cubicBezTo>
                    <a:pt x="3574" y="8305"/>
                    <a:pt x="3552" y="8308"/>
                    <a:pt x="3530" y="8318"/>
                  </a:cubicBezTo>
                  <a:cubicBezTo>
                    <a:pt x="2473" y="8858"/>
                    <a:pt x="1479" y="9484"/>
                    <a:pt x="394" y="9983"/>
                  </a:cubicBezTo>
                  <a:cubicBezTo>
                    <a:pt x="339" y="10009"/>
                    <a:pt x="320" y="10060"/>
                    <a:pt x="325" y="10112"/>
                  </a:cubicBezTo>
                  <a:cubicBezTo>
                    <a:pt x="316" y="10109"/>
                    <a:pt x="306" y="10106"/>
                    <a:pt x="298" y="10105"/>
                  </a:cubicBezTo>
                  <a:cubicBezTo>
                    <a:pt x="288" y="10102"/>
                    <a:pt x="278" y="10101"/>
                    <a:pt x="269" y="10101"/>
                  </a:cubicBezTo>
                  <a:cubicBezTo>
                    <a:pt x="165" y="10101"/>
                    <a:pt x="135" y="10257"/>
                    <a:pt x="244" y="10297"/>
                  </a:cubicBezTo>
                  <a:cubicBezTo>
                    <a:pt x="797" y="10502"/>
                    <a:pt x="1356" y="10696"/>
                    <a:pt x="1917" y="10881"/>
                  </a:cubicBezTo>
                  <a:cubicBezTo>
                    <a:pt x="1924" y="10908"/>
                    <a:pt x="1937" y="10935"/>
                    <a:pt x="1959" y="10962"/>
                  </a:cubicBezTo>
                  <a:cubicBezTo>
                    <a:pt x="3047" y="12260"/>
                    <a:pt x="3103" y="15085"/>
                    <a:pt x="1880" y="16405"/>
                  </a:cubicBezTo>
                  <a:cubicBezTo>
                    <a:pt x="1867" y="16400"/>
                    <a:pt x="1854" y="16396"/>
                    <a:pt x="1838" y="16396"/>
                  </a:cubicBezTo>
                  <a:cubicBezTo>
                    <a:pt x="1831" y="16396"/>
                    <a:pt x="1824" y="16397"/>
                    <a:pt x="1816" y="16398"/>
                  </a:cubicBezTo>
                  <a:cubicBezTo>
                    <a:pt x="1207" y="16521"/>
                    <a:pt x="659" y="16759"/>
                    <a:pt x="114" y="17050"/>
                  </a:cubicBezTo>
                  <a:cubicBezTo>
                    <a:pt x="1" y="17110"/>
                    <a:pt x="37" y="17273"/>
                    <a:pt x="148" y="17310"/>
                  </a:cubicBezTo>
                  <a:cubicBezTo>
                    <a:pt x="6238" y="19292"/>
                    <a:pt x="12320" y="21306"/>
                    <a:pt x="18415" y="23283"/>
                  </a:cubicBezTo>
                  <a:lnTo>
                    <a:pt x="18415" y="22129"/>
                  </a:lnTo>
                  <a:cubicBezTo>
                    <a:pt x="15598" y="21279"/>
                    <a:pt x="12783" y="20424"/>
                    <a:pt x="9970" y="19564"/>
                  </a:cubicBezTo>
                  <a:cubicBezTo>
                    <a:pt x="7191" y="18715"/>
                    <a:pt x="4427" y="17732"/>
                    <a:pt x="1614" y="17004"/>
                  </a:cubicBezTo>
                  <a:cubicBezTo>
                    <a:pt x="1626" y="17000"/>
                    <a:pt x="1637" y="16997"/>
                    <a:pt x="1649" y="16991"/>
                  </a:cubicBezTo>
                  <a:cubicBezTo>
                    <a:pt x="1844" y="16872"/>
                    <a:pt x="2014" y="16735"/>
                    <a:pt x="2163" y="16585"/>
                  </a:cubicBezTo>
                  <a:cubicBezTo>
                    <a:pt x="4530" y="17383"/>
                    <a:pt x="6962" y="18018"/>
                    <a:pt x="9360" y="18710"/>
                  </a:cubicBezTo>
                  <a:cubicBezTo>
                    <a:pt x="11778" y="19407"/>
                    <a:pt x="14222" y="20301"/>
                    <a:pt x="16688" y="20791"/>
                  </a:cubicBezTo>
                  <a:cubicBezTo>
                    <a:pt x="16694" y="20792"/>
                    <a:pt x="16700" y="20792"/>
                    <a:pt x="16705" y="20792"/>
                  </a:cubicBezTo>
                  <a:cubicBezTo>
                    <a:pt x="16782" y="20792"/>
                    <a:pt x="16806" y="20683"/>
                    <a:pt x="16726" y="20653"/>
                  </a:cubicBezTo>
                  <a:cubicBezTo>
                    <a:pt x="14376" y="19758"/>
                    <a:pt x="11831" y="19215"/>
                    <a:pt x="9413" y="18522"/>
                  </a:cubicBezTo>
                  <a:cubicBezTo>
                    <a:pt x="7029" y="17837"/>
                    <a:pt x="4646" y="17089"/>
                    <a:pt x="2235" y="16509"/>
                  </a:cubicBezTo>
                  <a:cubicBezTo>
                    <a:pt x="2847" y="15843"/>
                    <a:pt x="3066" y="14924"/>
                    <a:pt x="3104" y="13983"/>
                  </a:cubicBezTo>
                  <a:cubicBezTo>
                    <a:pt x="3142" y="13004"/>
                    <a:pt x="3091" y="11913"/>
                    <a:pt x="2538" y="11084"/>
                  </a:cubicBezTo>
                  <a:lnTo>
                    <a:pt x="2538" y="11084"/>
                  </a:lnTo>
                  <a:cubicBezTo>
                    <a:pt x="4323" y="11655"/>
                    <a:pt x="6135" y="12162"/>
                    <a:pt x="7918" y="12708"/>
                  </a:cubicBezTo>
                  <a:cubicBezTo>
                    <a:pt x="10482" y="13494"/>
                    <a:pt x="13046" y="14278"/>
                    <a:pt x="15610" y="15062"/>
                  </a:cubicBezTo>
                  <a:cubicBezTo>
                    <a:pt x="16545" y="15348"/>
                    <a:pt x="17479" y="15633"/>
                    <a:pt x="18414" y="15918"/>
                  </a:cubicBezTo>
                  <a:lnTo>
                    <a:pt x="18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0"/>
            <p:cNvSpPr/>
            <p:nvPr/>
          </p:nvSpPr>
          <p:spPr>
            <a:xfrm>
              <a:off x="5793475" y="1322975"/>
              <a:ext cx="363625" cy="107600"/>
            </a:xfrm>
            <a:custGeom>
              <a:avLst/>
              <a:gdLst/>
              <a:ahLst/>
              <a:cxnLst/>
              <a:rect l="l" t="t" r="r" b="b"/>
              <a:pathLst>
                <a:path w="14545" h="4304" extrusionOk="0">
                  <a:moveTo>
                    <a:pt x="61" y="0"/>
                  </a:moveTo>
                  <a:cubicBezTo>
                    <a:pt x="16" y="0"/>
                    <a:pt x="1" y="69"/>
                    <a:pt x="50" y="84"/>
                  </a:cubicBezTo>
                  <a:cubicBezTo>
                    <a:pt x="2455" y="811"/>
                    <a:pt x="4887" y="1456"/>
                    <a:pt x="7302" y="2157"/>
                  </a:cubicBezTo>
                  <a:cubicBezTo>
                    <a:pt x="9715" y="2857"/>
                    <a:pt x="12108" y="3639"/>
                    <a:pt x="14533" y="4302"/>
                  </a:cubicBezTo>
                  <a:cubicBezTo>
                    <a:pt x="14535" y="4302"/>
                    <a:pt x="14537" y="4302"/>
                    <a:pt x="14539" y="4302"/>
                  </a:cubicBezTo>
                  <a:cubicBezTo>
                    <a:pt x="14541" y="4302"/>
                    <a:pt x="14543" y="4302"/>
                    <a:pt x="14545" y="4303"/>
                  </a:cubicBezTo>
                  <a:lnTo>
                    <a:pt x="14545" y="4152"/>
                  </a:lnTo>
                  <a:cubicBezTo>
                    <a:pt x="12185" y="3320"/>
                    <a:pt x="9761" y="2648"/>
                    <a:pt x="7358" y="1955"/>
                  </a:cubicBezTo>
                  <a:cubicBezTo>
                    <a:pt x="4944" y="1262"/>
                    <a:pt x="2520" y="563"/>
                    <a:pt x="71" y="1"/>
                  </a:cubicBezTo>
                  <a:cubicBezTo>
                    <a:pt x="68" y="1"/>
                    <a:pt x="64"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0"/>
            <p:cNvSpPr/>
            <p:nvPr/>
          </p:nvSpPr>
          <p:spPr>
            <a:xfrm>
              <a:off x="5773425" y="1286975"/>
              <a:ext cx="383675" cy="112825"/>
            </a:xfrm>
            <a:custGeom>
              <a:avLst/>
              <a:gdLst/>
              <a:ahLst/>
              <a:cxnLst/>
              <a:rect l="l" t="t" r="r" b="b"/>
              <a:pathLst>
                <a:path w="15347" h="4513" extrusionOk="0">
                  <a:moveTo>
                    <a:pt x="69" y="1"/>
                  </a:moveTo>
                  <a:cubicBezTo>
                    <a:pt x="18" y="1"/>
                    <a:pt x="0" y="82"/>
                    <a:pt x="57" y="97"/>
                  </a:cubicBezTo>
                  <a:cubicBezTo>
                    <a:pt x="3222" y="980"/>
                    <a:pt x="6387" y="1874"/>
                    <a:pt x="9548" y="2776"/>
                  </a:cubicBezTo>
                  <a:cubicBezTo>
                    <a:pt x="11483" y="3329"/>
                    <a:pt x="13410" y="3939"/>
                    <a:pt x="15347" y="4512"/>
                  </a:cubicBezTo>
                  <a:lnTo>
                    <a:pt x="15347" y="4199"/>
                  </a:lnTo>
                  <a:cubicBezTo>
                    <a:pt x="13436" y="3638"/>
                    <a:pt x="11506" y="3125"/>
                    <a:pt x="9601" y="2584"/>
                  </a:cubicBezTo>
                  <a:cubicBezTo>
                    <a:pt x="6438" y="1683"/>
                    <a:pt x="3266" y="825"/>
                    <a:pt x="82" y="3"/>
                  </a:cubicBezTo>
                  <a:cubicBezTo>
                    <a:pt x="77" y="1"/>
                    <a:pt x="73"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0"/>
            <p:cNvSpPr/>
            <p:nvPr/>
          </p:nvSpPr>
          <p:spPr>
            <a:xfrm>
              <a:off x="5782600" y="1252275"/>
              <a:ext cx="374475" cy="119500"/>
            </a:xfrm>
            <a:custGeom>
              <a:avLst/>
              <a:gdLst/>
              <a:ahLst/>
              <a:cxnLst/>
              <a:rect l="l" t="t" r="r" b="b"/>
              <a:pathLst>
                <a:path w="14979" h="4780" extrusionOk="0">
                  <a:moveTo>
                    <a:pt x="80" y="0"/>
                  </a:moveTo>
                  <a:cubicBezTo>
                    <a:pt x="19" y="0"/>
                    <a:pt x="0" y="96"/>
                    <a:pt x="67" y="119"/>
                  </a:cubicBezTo>
                  <a:cubicBezTo>
                    <a:pt x="4185" y="1545"/>
                    <a:pt x="8369" y="2794"/>
                    <a:pt x="12542" y="4048"/>
                  </a:cubicBezTo>
                  <a:cubicBezTo>
                    <a:pt x="13355" y="4291"/>
                    <a:pt x="14166" y="4536"/>
                    <a:pt x="14979" y="4779"/>
                  </a:cubicBezTo>
                  <a:lnTo>
                    <a:pt x="14979" y="4543"/>
                  </a:lnTo>
                  <a:cubicBezTo>
                    <a:pt x="14185" y="4311"/>
                    <a:pt x="13391" y="4080"/>
                    <a:pt x="12599" y="3844"/>
                  </a:cubicBezTo>
                  <a:cubicBezTo>
                    <a:pt x="8421" y="2599"/>
                    <a:pt x="4274" y="1254"/>
                    <a:pt x="99" y="3"/>
                  </a:cubicBezTo>
                  <a:cubicBezTo>
                    <a:pt x="92" y="1"/>
                    <a:pt x="8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9" name="Google Shape;3259;p70"/>
          <p:cNvSpPr/>
          <p:nvPr/>
        </p:nvSpPr>
        <p:spPr>
          <a:xfrm>
            <a:off x="3351752" y="3330611"/>
            <a:ext cx="464238" cy="464751"/>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0" name="Google Shape;3260;p70"/>
          <p:cNvGrpSpPr/>
          <p:nvPr/>
        </p:nvGrpSpPr>
        <p:grpSpPr>
          <a:xfrm>
            <a:off x="4009980" y="3330899"/>
            <a:ext cx="464753" cy="464240"/>
            <a:chOff x="3303268" y="3817349"/>
            <a:chExt cx="346056" cy="345674"/>
          </a:xfrm>
        </p:grpSpPr>
        <p:sp>
          <p:nvSpPr>
            <p:cNvPr id="3261" name="Google Shape;3261;p7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5" name="Google Shape;3265;p70"/>
          <p:cNvGrpSpPr/>
          <p:nvPr/>
        </p:nvGrpSpPr>
        <p:grpSpPr>
          <a:xfrm>
            <a:off x="4668710" y="3330899"/>
            <a:ext cx="464710" cy="464240"/>
            <a:chOff x="4201447" y="3817349"/>
            <a:chExt cx="346024" cy="345674"/>
          </a:xfrm>
        </p:grpSpPr>
        <p:sp>
          <p:nvSpPr>
            <p:cNvPr id="3266" name="Google Shape;3266;p7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70"/>
          <p:cNvGrpSpPr/>
          <p:nvPr/>
        </p:nvGrpSpPr>
        <p:grpSpPr>
          <a:xfrm>
            <a:off x="5327388" y="3330902"/>
            <a:ext cx="464753" cy="464240"/>
            <a:chOff x="2238181" y="4120624"/>
            <a:chExt cx="346056" cy="345674"/>
          </a:xfrm>
        </p:grpSpPr>
        <p:grpSp>
          <p:nvGrpSpPr>
            <p:cNvPr id="3269" name="Google Shape;3269;p70"/>
            <p:cNvGrpSpPr/>
            <p:nvPr/>
          </p:nvGrpSpPr>
          <p:grpSpPr>
            <a:xfrm>
              <a:off x="2309155" y="4177413"/>
              <a:ext cx="203862" cy="231903"/>
              <a:chOff x="1512725" y="258500"/>
              <a:chExt cx="4570900" cy="5199625"/>
            </a:xfrm>
          </p:grpSpPr>
          <p:sp>
            <p:nvSpPr>
              <p:cNvPr id="3270" name="Google Shape;3270;p7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2" name="Google Shape;3272;p7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276"/>
        <p:cNvGrpSpPr/>
        <p:nvPr/>
      </p:nvGrpSpPr>
      <p:grpSpPr>
        <a:xfrm>
          <a:off x="0" y="0"/>
          <a:ext cx="0" cy="0"/>
          <a:chOff x="0" y="0"/>
          <a:chExt cx="0" cy="0"/>
        </a:xfrm>
      </p:grpSpPr>
      <p:sp>
        <p:nvSpPr>
          <p:cNvPr id="3277" name="Google Shape;3277;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3278" name="Google Shape;3278;p71"/>
          <p:cNvGrpSpPr/>
          <p:nvPr/>
        </p:nvGrpSpPr>
        <p:grpSpPr>
          <a:xfrm>
            <a:off x="7640694" y="1345797"/>
            <a:ext cx="320668" cy="430686"/>
            <a:chOff x="7586119" y="1350959"/>
            <a:chExt cx="320668" cy="430686"/>
          </a:xfrm>
        </p:grpSpPr>
        <p:sp>
          <p:nvSpPr>
            <p:cNvPr id="3279" name="Google Shape;3279;p71"/>
            <p:cNvSpPr/>
            <p:nvPr/>
          </p:nvSpPr>
          <p:spPr>
            <a:xfrm>
              <a:off x="7788142" y="1708516"/>
              <a:ext cx="17217" cy="17253"/>
            </a:xfrm>
            <a:custGeom>
              <a:avLst/>
              <a:gdLst/>
              <a:ahLst/>
              <a:cxnLst/>
              <a:rect l="l" t="t" r="r" b="b"/>
              <a:pathLst>
                <a:path w="477" h="478" extrusionOk="0">
                  <a:moveTo>
                    <a:pt x="238" y="1"/>
                  </a:moveTo>
                  <a:cubicBezTo>
                    <a:pt x="119" y="1"/>
                    <a:pt x="0" y="120"/>
                    <a:pt x="0" y="239"/>
                  </a:cubicBezTo>
                  <a:cubicBezTo>
                    <a:pt x="0" y="382"/>
                    <a:pt x="119" y="477"/>
                    <a:pt x="238" y="477"/>
                  </a:cubicBezTo>
                  <a:cubicBezTo>
                    <a:pt x="381" y="477"/>
                    <a:pt x="476" y="382"/>
                    <a:pt x="476" y="239"/>
                  </a:cubicBezTo>
                  <a:cubicBezTo>
                    <a:pt x="476" y="120"/>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7754610" y="1708516"/>
              <a:ext cx="17217" cy="17253"/>
            </a:xfrm>
            <a:custGeom>
              <a:avLst/>
              <a:gdLst/>
              <a:ahLst/>
              <a:cxnLst/>
              <a:rect l="l" t="t" r="r" b="b"/>
              <a:pathLst>
                <a:path w="477" h="478" extrusionOk="0">
                  <a:moveTo>
                    <a:pt x="238" y="1"/>
                  </a:moveTo>
                  <a:cubicBezTo>
                    <a:pt x="119" y="1"/>
                    <a:pt x="0" y="120"/>
                    <a:pt x="0" y="239"/>
                  </a:cubicBezTo>
                  <a:cubicBezTo>
                    <a:pt x="0" y="382"/>
                    <a:pt x="119" y="477"/>
                    <a:pt x="238" y="477"/>
                  </a:cubicBezTo>
                  <a:cubicBezTo>
                    <a:pt x="358" y="477"/>
                    <a:pt x="477" y="382"/>
                    <a:pt x="477" y="239"/>
                  </a:cubicBezTo>
                  <a:cubicBezTo>
                    <a:pt x="477" y="120"/>
                    <a:pt x="358"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7721078" y="1708516"/>
              <a:ext cx="17217" cy="17253"/>
            </a:xfrm>
            <a:custGeom>
              <a:avLst/>
              <a:gdLst/>
              <a:ahLst/>
              <a:cxnLst/>
              <a:rect l="l" t="t" r="r" b="b"/>
              <a:pathLst>
                <a:path w="477" h="478" extrusionOk="0">
                  <a:moveTo>
                    <a:pt x="239" y="1"/>
                  </a:moveTo>
                  <a:cubicBezTo>
                    <a:pt x="120" y="1"/>
                    <a:pt x="1" y="120"/>
                    <a:pt x="1" y="239"/>
                  </a:cubicBezTo>
                  <a:cubicBezTo>
                    <a:pt x="1" y="382"/>
                    <a:pt x="120" y="477"/>
                    <a:pt x="239" y="477"/>
                  </a:cubicBezTo>
                  <a:cubicBezTo>
                    <a:pt x="358" y="477"/>
                    <a:pt x="477" y="382"/>
                    <a:pt x="477" y="239"/>
                  </a:cubicBezTo>
                  <a:cubicBezTo>
                    <a:pt x="477" y="120"/>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7586119" y="1350959"/>
              <a:ext cx="320668" cy="429819"/>
            </a:xfrm>
            <a:custGeom>
              <a:avLst/>
              <a:gdLst/>
              <a:ahLst/>
              <a:cxnLst/>
              <a:rect l="l" t="t" r="r" b="b"/>
              <a:pathLst>
                <a:path w="8884" h="11908" extrusionOk="0">
                  <a:moveTo>
                    <a:pt x="8431" y="476"/>
                  </a:moveTo>
                  <a:lnTo>
                    <a:pt x="8431" y="953"/>
                  </a:lnTo>
                  <a:lnTo>
                    <a:pt x="1644" y="953"/>
                  </a:lnTo>
                  <a:cubicBezTo>
                    <a:pt x="1525" y="953"/>
                    <a:pt x="1430" y="1072"/>
                    <a:pt x="1430" y="1191"/>
                  </a:cubicBezTo>
                  <a:cubicBezTo>
                    <a:pt x="1430" y="1310"/>
                    <a:pt x="1525" y="1429"/>
                    <a:pt x="1644" y="1429"/>
                  </a:cubicBezTo>
                  <a:lnTo>
                    <a:pt x="8431" y="1429"/>
                  </a:lnTo>
                  <a:lnTo>
                    <a:pt x="8431" y="1881"/>
                  </a:lnTo>
                  <a:lnTo>
                    <a:pt x="1168" y="1881"/>
                  </a:lnTo>
                  <a:cubicBezTo>
                    <a:pt x="787" y="1858"/>
                    <a:pt x="477" y="1524"/>
                    <a:pt x="477" y="1167"/>
                  </a:cubicBezTo>
                  <a:cubicBezTo>
                    <a:pt x="477" y="810"/>
                    <a:pt x="810" y="476"/>
                    <a:pt x="1191" y="476"/>
                  </a:cubicBezTo>
                  <a:close/>
                  <a:moveTo>
                    <a:pt x="477" y="2096"/>
                  </a:moveTo>
                  <a:cubicBezTo>
                    <a:pt x="620" y="2191"/>
                    <a:pt x="787" y="2262"/>
                    <a:pt x="953" y="2310"/>
                  </a:cubicBezTo>
                  <a:lnTo>
                    <a:pt x="953" y="11407"/>
                  </a:lnTo>
                  <a:cubicBezTo>
                    <a:pt x="668" y="11312"/>
                    <a:pt x="477" y="11050"/>
                    <a:pt x="477" y="10764"/>
                  </a:cubicBezTo>
                  <a:lnTo>
                    <a:pt x="477" y="2096"/>
                  </a:lnTo>
                  <a:close/>
                  <a:moveTo>
                    <a:pt x="1191" y="0"/>
                  </a:moveTo>
                  <a:cubicBezTo>
                    <a:pt x="548" y="0"/>
                    <a:pt x="1" y="548"/>
                    <a:pt x="1" y="1167"/>
                  </a:cubicBezTo>
                  <a:lnTo>
                    <a:pt x="1" y="10740"/>
                  </a:lnTo>
                  <a:cubicBezTo>
                    <a:pt x="1" y="11383"/>
                    <a:pt x="548" y="11907"/>
                    <a:pt x="1191" y="11907"/>
                  </a:cubicBezTo>
                  <a:lnTo>
                    <a:pt x="3859" y="11907"/>
                  </a:lnTo>
                  <a:cubicBezTo>
                    <a:pt x="3978" y="11907"/>
                    <a:pt x="4073" y="11836"/>
                    <a:pt x="4097" y="11717"/>
                  </a:cubicBezTo>
                  <a:cubicBezTo>
                    <a:pt x="4121" y="11574"/>
                    <a:pt x="4002" y="11455"/>
                    <a:pt x="3859" y="11455"/>
                  </a:cubicBezTo>
                  <a:lnTo>
                    <a:pt x="1430" y="11455"/>
                  </a:lnTo>
                  <a:lnTo>
                    <a:pt x="1430" y="2334"/>
                  </a:lnTo>
                  <a:lnTo>
                    <a:pt x="8431" y="2334"/>
                  </a:lnTo>
                  <a:lnTo>
                    <a:pt x="8431" y="11455"/>
                  </a:lnTo>
                  <a:lnTo>
                    <a:pt x="5954" y="11455"/>
                  </a:lnTo>
                  <a:cubicBezTo>
                    <a:pt x="5859" y="11455"/>
                    <a:pt x="5740" y="11526"/>
                    <a:pt x="5716" y="11645"/>
                  </a:cubicBezTo>
                  <a:cubicBezTo>
                    <a:pt x="5716" y="11788"/>
                    <a:pt x="5811" y="11907"/>
                    <a:pt x="5954" y="11907"/>
                  </a:cubicBezTo>
                  <a:lnTo>
                    <a:pt x="8645" y="11907"/>
                  </a:lnTo>
                  <a:cubicBezTo>
                    <a:pt x="8788" y="11907"/>
                    <a:pt x="8884" y="11812"/>
                    <a:pt x="8884" y="11669"/>
                  </a:cubicBezTo>
                  <a:lnTo>
                    <a:pt x="8884" y="238"/>
                  </a:lnTo>
                  <a:cubicBezTo>
                    <a:pt x="8884" y="119"/>
                    <a:pt x="8788" y="0"/>
                    <a:pt x="8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7738259" y="1558108"/>
              <a:ext cx="49919" cy="49883"/>
            </a:xfrm>
            <a:custGeom>
              <a:avLst/>
              <a:gdLst/>
              <a:ahLst/>
              <a:cxnLst/>
              <a:rect l="l" t="t" r="r" b="b"/>
              <a:pathLst>
                <a:path w="1383" h="1382" extrusionOk="0">
                  <a:moveTo>
                    <a:pt x="691" y="453"/>
                  </a:moveTo>
                  <a:cubicBezTo>
                    <a:pt x="811" y="453"/>
                    <a:pt x="930" y="572"/>
                    <a:pt x="930" y="691"/>
                  </a:cubicBezTo>
                  <a:cubicBezTo>
                    <a:pt x="930" y="810"/>
                    <a:pt x="811" y="929"/>
                    <a:pt x="691" y="929"/>
                  </a:cubicBezTo>
                  <a:cubicBezTo>
                    <a:pt x="572" y="929"/>
                    <a:pt x="453" y="810"/>
                    <a:pt x="453" y="691"/>
                  </a:cubicBezTo>
                  <a:cubicBezTo>
                    <a:pt x="453" y="572"/>
                    <a:pt x="572" y="453"/>
                    <a:pt x="691" y="453"/>
                  </a:cubicBezTo>
                  <a:close/>
                  <a:moveTo>
                    <a:pt x="691" y="0"/>
                  </a:moveTo>
                  <a:cubicBezTo>
                    <a:pt x="310" y="0"/>
                    <a:pt x="1" y="310"/>
                    <a:pt x="1" y="691"/>
                  </a:cubicBezTo>
                  <a:cubicBezTo>
                    <a:pt x="1" y="1072"/>
                    <a:pt x="310" y="1382"/>
                    <a:pt x="691" y="1382"/>
                  </a:cubicBezTo>
                  <a:cubicBezTo>
                    <a:pt x="1073" y="1382"/>
                    <a:pt x="1382" y="1072"/>
                    <a:pt x="1382" y="691"/>
                  </a:cubicBezTo>
                  <a:cubicBezTo>
                    <a:pt x="1382" y="310"/>
                    <a:pt x="1073"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7654880" y="1473862"/>
              <a:ext cx="217508" cy="218375"/>
            </a:xfrm>
            <a:custGeom>
              <a:avLst/>
              <a:gdLst/>
              <a:ahLst/>
              <a:cxnLst/>
              <a:rect l="l" t="t" r="r" b="b"/>
              <a:pathLst>
                <a:path w="6026" h="6050" extrusionOk="0">
                  <a:moveTo>
                    <a:pt x="3240" y="453"/>
                  </a:moveTo>
                  <a:lnTo>
                    <a:pt x="3240" y="739"/>
                  </a:lnTo>
                  <a:cubicBezTo>
                    <a:pt x="3240" y="858"/>
                    <a:pt x="3311" y="953"/>
                    <a:pt x="3430" y="977"/>
                  </a:cubicBezTo>
                  <a:cubicBezTo>
                    <a:pt x="3692" y="1025"/>
                    <a:pt x="3930" y="1120"/>
                    <a:pt x="4168" y="1287"/>
                  </a:cubicBezTo>
                  <a:cubicBezTo>
                    <a:pt x="4198" y="1306"/>
                    <a:pt x="4240" y="1318"/>
                    <a:pt x="4284" y="1318"/>
                  </a:cubicBezTo>
                  <a:cubicBezTo>
                    <a:pt x="4346" y="1318"/>
                    <a:pt x="4412" y="1295"/>
                    <a:pt x="4454" y="1239"/>
                  </a:cubicBezTo>
                  <a:lnTo>
                    <a:pt x="4645" y="1048"/>
                  </a:lnTo>
                  <a:lnTo>
                    <a:pt x="4978" y="1382"/>
                  </a:lnTo>
                  <a:lnTo>
                    <a:pt x="4788" y="1572"/>
                  </a:lnTo>
                  <a:cubicBezTo>
                    <a:pt x="4692" y="1644"/>
                    <a:pt x="4692" y="1763"/>
                    <a:pt x="4740" y="1858"/>
                  </a:cubicBezTo>
                  <a:cubicBezTo>
                    <a:pt x="4907" y="2096"/>
                    <a:pt x="5002" y="2334"/>
                    <a:pt x="5050" y="2596"/>
                  </a:cubicBezTo>
                  <a:cubicBezTo>
                    <a:pt x="5073" y="2715"/>
                    <a:pt x="5169" y="2787"/>
                    <a:pt x="5288" y="2787"/>
                  </a:cubicBezTo>
                  <a:lnTo>
                    <a:pt x="5573" y="2787"/>
                  </a:lnTo>
                  <a:lnTo>
                    <a:pt x="5573" y="3263"/>
                  </a:lnTo>
                  <a:lnTo>
                    <a:pt x="5288" y="3263"/>
                  </a:lnTo>
                  <a:cubicBezTo>
                    <a:pt x="5169" y="3263"/>
                    <a:pt x="5073" y="3335"/>
                    <a:pt x="5050" y="3430"/>
                  </a:cubicBezTo>
                  <a:cubicBezTo>
                    <a:pt x="5002" y="3692"/>
                    <a:pt x="4907" y="3954"/>
                    <a:pt x="4740" y="4168"/>
                  </a:cubicBezTo>
                  <a:cubicBezTo>
                    <a:pt x="4692" y="4263"/>
                    <a:pt x="4692" y="4382"/>
                    <a:pt x="4788" y="4454"/>
                  </a:cubicBezTo>
                  <a:lnTo>
                    <a:pt x="4978" y="4668"/>
                  </a:lnTo>
                  <a:lnTo>
                    <a:pt x="4645" y="5002"/>
                  </a:lnTo>
                  <a:lnTo>
                    <a:pt x="4454" y="4787"/>
                  </a:lnTo>
                  <a:cubicBezTo>
                    <a:pt x="4413" y="4746"/>
                    <a:pt x="4355" y="4720"/>
                    <a:pt x="4295" y="4720"/>
                  </a:cubicBezTo>
                  <a:cubicBezTo>
                    <a:pt x="4252" y="4720"/>
                    <a:pt x="4208" y="4733"/>
                    <a:pt x="4168" y="4763"/>
                  </a:cubicBezTo>
                  <a:cubicBezTo>
                    <a:pt x="3930" y="4906"/>
                    <a:pt x="3692" y="5025"/>
                    <a:pt x="3430" y="5073"/>
                  </a:cubicBezTo>
                  <a:cubicBezTo>
                    <a:pt x="3311" y="5097"/>
                    <a:pt x="3240" y="5192"/>
                    <a:pt x="3240" y="5311"/>
                  </a:cubicBezTo>
                  <a:lnTo>
                    <a:pt x="3240" y="5573"/>
                  </a:lnTo>
                  <a:lnTo>
                    <a:pt x="2787" y="5573"/>
                  </a:lnTo>
                  <a:lnTo>
                    <a:pt x="2787" y="5311"/>
                  </a:lnTo>
                  <a:cubicBezTo>
                    <a:pt x="2787" y="5192"/>
                    <a:pt x="2692" y="5097"/>
                    <a:pt x="2597" y="5073"/>
                  </a:cubicBezTo>
                  <a:cubicBezTo>
                    <a:pt x="2335" y="5025"/>
                    <a:pt x="2073" y="4906"/>
                    <a:pt x="1858" y="4763"/>
                  </a:cubicBezTo>
                  <a:cubicBezTo>
                    <a:pt x="1816" y="4742"/>
                    <a:pt x="1768" y="4730"/>
                    <a:pt x="1722" y="4730"/>
                  </a:cubicBezTo>
                  <a:cubicBezTo>
                    <a:pt x="1666" y="4730"/>
                    <a:pt x="1612" y="4748"/>
                    <a:pt x="1573" y="4787"/>
                  </a:cubicBezTo>
                  <a:lnTo>
                    <a:pt x="1358" y="5002"/>
                  </a:lnTo>
                  <a:lnTo>
                    <a:pt x="1025" y="4668"/>
                  </a:lnTo>
                  <a:lnTo>
                    <a:pt x="1239" y="4454"/>
                  </a:lnTo>
                  <a:cubicBezTo>
                    <a:pt x="1311" y="4382"/>
                    <a:pt x="1334" y="4263"/>
                    <a:pt x="1263" y="4168"/>
                  </a:cubicBezTo>
                  <a:cubicBezTo>
                    <a:pt x="1120" y="3954"/>
                    <a:pt x="1001" y="3692"/>
                    <a:pt x="953" y="3430"/>
                  </a:cubicBezTo>
                  <a:cubicBezTo>
                    <a:pt x="930" y="3335"/>
                    <a:pt x="834" y="3263"/>
                    <a:pt x="739" y="3263"/>
                  </a:cubicBezTo>
                  <a:lnTo>
                    <a:pt x="453" y="3263"/>
                  </a:lnTo>
                  <a:lnTo>
                    <a:pt x="453" y="2787"/>
                  </a:lnTo>
                  <a:lnTo>
                    <a:pt x="739" y="2787"/>
                  </a:lnTo>
                  <a:cubicBezTo>
                    <a:pt x="834" y="2787"/>
                    <a:pt x="930" y="2715"/>
                    <a:pt x="953" y="2596"/>
                  </a:cubicBezTo>
                  <a:cubicBezTo>
                    <a:pt x="1001" y="2334"/>
                    <a:pt x="1120" y="2096"/>
                    <a:pt x="1263" y="1858"/>
                  </a:cubicBezTo>
                  <a:cubicBezTo>
                    <a:pt x="1334" y="1763"/>
                    <a:pt x="1311" y="1644"/>
                    <a:pt x="1239" y="1572"/>
                  </a:cubicBezTo>
                  <a:lnTo>
                    <a:pt x="1025" y="1382"/>
                  </a:lnTo>
                  <a:lnTo>
                    <a:pt x="1358" y="1048"/>
                  </a:lnTo>
                  <a:lnTo>
                    <a:pt x="1573" y="1239"/>
                  </a:lnTo>
                  <a:cubicBezTo>
                    <a:pt x="1614" y="1295"/>
                    <a:pt x="1673" y="1318"/>
                    <a:pt x="1733" y="1318"/>
                  </a:cubicBezTo>
                  <a:cubicBezTo>
                    <a:pt x="1775" y="1318"/>
                    <a:pt x="1819" y="1306"/>
                    <a:pt x="1858" y="1287"/>
                  </a:cubicBezTo>
                  <a:cubicBezTo>
                    <a:pt x="2073" y="1120"/>
                    <a:pt x="2335" y="1025"/>
                    <a:pt x="2597" y="977"/>
                  </a:cubicBezTo>
                  <a:cubicBezTo>
                    <a:pt x="2692" y="953"/>
                    <a:pt x="2763" y="858"/>
                    <a:pt x="2763" y="739"/>
                  </a:cubicBezTo>
                  <a:lnTo>
                    <a:pt x="2763" y="453"/>
                  </a:lnTo>
                  <a:close/>
                  <a:moveTo>
                    <a:pt x="2549" y="1"/>
                  </a:moveTo>
                  <a:cubicBezTo>
                    <a:pt x="2430" y="1"/>
                    <a:pt x="2311" y="96"/>
                    <a:pt x="2311" y="239"/>
                  </a:cubicBezTo>
                  <a:lnTo>
                    <a:pt x="2311" y="572"/>
                  </a:lnTo>
                  <a:cubicBezTo>
                    <a:pt x="2120" y="620"/>
                    <a:pt x="1954" y="691"/>
                    <a:pt x="1763" y="786"/>
                  </a:cubicBezTo>
                  <a:lnTo>
                    <a:pt x="1525" y="548"/>
                  </a:lnTo>
                  <a:cubicBezTo>
                    <a:pt x="1489" y="513"/>
                    <a:pt x="1430" y="495"/>
                    <a:pt x="1370" y="495"/>
                  </a:cubicBezTo>
                  <a:cubicBezTo>
                    <a:pt x="1311" y="495"/>
                    <a:pt x="1251" y="513"/>
                    <a:pt x="1215" y="548"/>
                  </a:cubicBezTo>
                  <a:lnTo>
                    <a:pt x="549" y="1215"/>
                  </a:lnTo>
                  <a:cubicBezTo>
                    <a:pt x="477" y="1287"/>
                    <a:pt x="453" y="1406"/>
                    <a:pt x="501" y="1501"/>
                  </a:cubicBezTo>
                  <a:cubicBezTo>
                    <a:pt x="525" y="1501"/>
                    <a:pt x="525" y="1525"/>
                    <a:pt x="549" y="1548"/>
                  </a:cubicBezTo>
                  <a:lnTo>
                    <a:pt x="787" y="1787"/>
                  </a:lnTo>
                  <a:cubicBezTo>
                    <a:pt x="691" y="1953"/>
                    <a:pt x="596" y="2144"/>
                    <a:pt x="549" y="2334"/>
                  </a:cubicBezTo>
                  <a:lnTo>
                    <a:pt x="215" y="2334"/>
                  </a:lnTo>
                  <a:cubicBezTo>
                    <a:pt x="96" y="2334"/>
                    <a:pt x="1" y="2430"/>
                    <a:pt x="1" y="2549"/>
                  </a:cubicBezTo>
                  <a:lnTo>
                    <a:pt x="1" y="3477"/>
                  </a:lnTo>
                  <a:cubicBezTo>
                    <a:pt x="1" y="3620"/>
                    <a:pt x="96" y="3716"/>
                    <a:pt x="215" y="3716"/>
                  </a:cubicBezTo>
                  <a:lnTo>
                    <a:pt x="549" y="3716"/>
                  </a:lnTo>
                  <a:cubicBezTo>
                    <a:pt x="596" y="3906"/>
                    <a:pt x="691" y="4097"/>
                    <a:pt x="787" y="4263"/>
                  </a:cubicBezTo>
                  <a:lnTo>
                    <a:pt x="549" y="4501"/>
                  </a:lnTo>
                  <a:cubicBezTo>
                    <a:pt x="453" y="4597"/>
                    <a:pt x="453" y="4740"/>
                    <a:pt x="549" y="4835"/>
                  </a:cubicBezTo>
                  <a:lnTo>
                    <a:pt x="1215" y="5478"/>
                  </a:lnTo>
                  <a:cubicBezTo>
                    <a:pt x="1251" y="5525"/>
                    <a:pt x="1311" y="5549"/>
                    <a:pt x="1370" y="5549"/>
                  </a:cubicBezTo>
                  <a:cubicBezTo>
                    <a:pt x="1430" y="5549"/>
                    <a:pt x="1489" y="5525"/>
                    <a:pt x="1525" y="5478"/>
                  </a:cubicBezTo>
                  <a:lnTo>
                    <a:pt x="1763" y="5240"/>
                  </a:lnTo>
                  <a:cubicBezTo>
                    <a:pt x="1954" y="5359"/>
                    <a:pt x="2120" y="5430"/>
                    <a:pt x="2311" y="5478"/>
                  </a:cubicBezTo>
                  <a:lnTo>
                    <a:pt x="2311" y="5811"/>
                  </a:lnTo>
                  <a:cubicBezTo>
                    <a:pt x="2311" y="5930"/>
                    <a:pt x="2430" y="6049"/>
                    <a:pt x="2549" y="6049"/>
                  </a:cubicBezTo>
                  <a:lnTo>
                    <a:pt x="3478" y="6049"/>
                  </a:lnTo>
                  <a:cubicBezTo>
                    <a:pt x="3597" y="6049"/>
                    <a:pt x="3716" y="5930"/>
                    <a:pt x="3716" y="5811"/>
                  </a:cubicBezTo>
                  <a:lnTo>
                    <a:pt x="3716" y="5478"/>
                  </a:lnTo>
                  <a:cubicBezTo>
                    <a:pt x="3906" y="5430"/>
                    <a:pt x="4073" y="5359"/>
                    <a:pt x="4264" y="5240"/>
                  </a:cubicBezTo>
                  <a:lnTo>
                    <a:pt x="4478" y="5478"/>
                  </a:lnTo>
                  <a:cubicBezTo>
                    <a:pt x="4526" y="5525"/>
                    <a:pt x="4585" y="5549"/>
                    <a:pt x="4645" y="5549"/>
                  </a:cubicBezTo>
                  <a:cubicBezTo>
                    <a:pt x="4704" y="5549"/>
                    <a:pt x="4764" y="5525"/>
                    <a:pt x="4811" y="5478"/>
                  </a:cubicBezTo>
                  <a:lnTo>
                    <a:pt x="5478" y="4835"/>
                  </a:lnTo>
                  <a:cubicBezTo>
                    <a:pt x="5573" y="4740"/>
                    <a:pt x="5573" y="4597"/>
                    <a:pt x="5478" y="4501"/>
                  </a:cubicBezTo>
                  <a:lnTo>
                    <a:pt x="5240" y="4263"/>
                  </a:lnTo>
                  <a:cubicBezTo>
                    <a:pt x="5335" y="4097"/>
                    <a:pt x="5407" y="3906"/>
                    <a:pt x="5478" y="3716"/>
                  </a:cubicBezTo>
                  <a:lnTo>
                    <a:pt x="5788" y="3716"/>
                  </a:lnTo>
                  <a:cubicBezTo>
                    <a:pt x="5931" y="3716"/>
                    <a:pt x="6026" y="3620"/>
                    <a:pt x="6026" y="3477"/>
                  </a:cubicBezTo>
                  <a:lnTo>
                    <a:pt x="6026" y="2549"/>
                  </a:lnTo>
                  <a:cubicBezTo>
                    <a:pt x="6026" y="2430"/>
                    <a:pt x="5931" y="2334"/>
                    <a:pt x="5788" y="2334"/>
                  </a:cubicBezTo>
                  <a:lnTo>
                    <a:pt x="5478" y="2334"/>
                  </a:lnTo>
                  <a:cubicBezTo>
                    <a:pt x="5407" y="2144"/>
                    <a:pt x="5335" y="1953"/>
                    <a:pt x="5240" y="1787"/>
                  </a:cubicBezTo>
                  <a:lnTo>
                    <a:pt x="5478" y="1548"/>
                  </a:lnTo>
                  <a:cubicBezTo>
                    <a:pt x="5478" y="1525"/>
                    <a:pt x="5502" y="1501"/>
                    <a:pt x="5526" y="1501"/>
                  </a:cubicBezTo>
                  <a:cubicBezTo>
                    <a:pt x="5573" y="1406"/>
                    <a:pt x="5550" y="1287"/>
                    <a:pt x="5478" y="1215"/>
                  </a:cubicBezTo>
                  <a:lnTo>
                    <a:pt x="4811" y="548"/>
                  </a:lnTo>
                  <a:cubicBezTo>
                    <a:pt x="4776" y="513"/>
                    <a:pt x="4716" y="495"/>
                    <a:pt x="4657" y="495"/>
                  </a:cubicBezTo>
                  <a:cubicBezTo>
                    <a:pt x="4597" y="495"/>
                    <a:pt x="4538" y="513"/>
                    <a:pt x="4502" y="548"/>
                  </a:cubicBezTo>
                  <a:lnTo>
                    <a:pt x="4264" y="786"/>
                  </a:lnTo>
                  <a:cubicBezTo>
                    <a:pt x="4073" y="691"/>
                    <a:pt x="3906" y="620"/>
                    <a:pt x="3716" y="572"/>
                  </a:cubicBezTo>
                  <a:lnTo>
                    <a:pt x="3716" y="239"/>
                  </a:lnTo>
                  <a:cubicBezTo>
                    <a:pt x="3716" y="96"/>
                    <a:pt x="3597" y="1"/>
                    <a:pt x="3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7704763" y="1524576"/>
              <a:ext cx="116912" cy="117814"/>
            </a:xfrm>
            <a:custGeom>
              <a:avLst/>
              <a:gdLst/>
              <a:ahLst/>
              <a:cxnLst/>
              <a:rect l="l" t="t" r="r" b="b"/>
              <a:pathLst>
                <a:path w="3239" h="3264" extrusionOk="0">
                  <a:moveTo>
                    <a:pt x="1619" y="453"/>
                  </a:moveTo>
                  <a:cubicBezTo>
                    <a:pt x="2262" y="453"/>
                    <a:pt x="2786" y="977"/>
                    <a:pt x="2786" y="1620"/>
                  </a:cubicBezTo>
                  <a:cubicBezTo>
                    <a:pt x="2786" y="2263"/>
                    <a:pt x="2262" y="2787"/>
                    <a:pt x="1619" y="2787"/>
                  </a:cubicBezTo>
                  <a:cubicBezTo>
                    <a:pt x="977" y="2787"/>
                    <a:pt x="453" y="2263"/>
                    <a:pt x="453" y="1620"/>
                  </a:cubicBezTo>
                  <a:cubicBezTo>
                    <a:pt x="453" y="977"/>
                    <a:pt x="977" y="453"/>
                    <a:pt x="1619" y="453"/>
                  </a:cubicBezTo>
                  <a:close/>
                  <a:moveTo>
                    <a:pt x="1619" y="1"/>
                  </a:moveTo>
                  <a:cubicBezTo>
                    <a:pt x="715" y="1"/>
                    <a:pt x="0" y="715"/>
                    <a:pt x="0" y="1620"/>
                  </a:cubicBezTo>
                  <a:cubicBezTo>
                    <a:pt x="0" y="2525"/>
                    <a:pt x="715" y="3263"/>
                    <a:pt x="1619" y="3263"/>
                  </a:cubicBezTo>
                  <a:cubicBezTo>
                    <a:pt x="2524" y="3263"/>
                    <a:pt x="3239" y="2525"/>
                    <a:pt x="3239" y="1620"/>
                  </a:cubicBezTo>
                  <a:cubicBezTo>
                    <a:pt x="3239" y="715"/>
                    <a:pt x="2524" y="1"/>
                    <a:pt x="1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7754610" y="1764391"/>
              <a:ext cx="17217" cy="17253"/>
            </a:xfrm>
            <a:custGeom>
              <a:avLst/>
              <a:gdLst/>
              <a:ahLst/>
              <a:cxnLst/>
              <a:rect l="l" t="t" r="r" b="b"/>
              <a:pathLst>
                <a:path w="477" h="478" extrusionOk="0">
                  <a:moveTo>
                    <a:pt x="238" y="1"/>
                  </a:moveTo>
                  <a:cubicBezTo>
                    <a:pt x="119" y="1"/>
                    <a:pt x="0" y="96"/>
                    <a:pt x="0" y="239"/>
                  </a:cubicBezTo>
                  <a:cubicBezTo>
                    <a:pt x="0" y="358"/>
                    <a:pt x="119" y="477"/>
                    <a:pt x="238" y="477"/>
                  </a:cubicBezTo>
                  <a:cubicBezTo>
                    <a:pt x="358" y="477"/>
                    <a:pt x="477" y="358"/>
                    <a:pt x="477" y="239"/>
                  </a:cubicBezTo>
                  <a:cubicBezTo>
                    <a:pt x="477" y="96"/>
                    <a:pt x="358"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7" name="Google Shape;3287;p71"/>
          <p:cNvGrpSpPr/>
          <p:nvPr/>
        </p:nvGrpSpPr>
        <p:grpSpPr>
          <a:xfrm>
            <a:off x="7586119" y="1995634"/>
            <a:ext cx="429819" cy="429819"/>
            <a:chOff x="7586119" y="1985328"/>
            <a:chExt cx="429819" cy="429819"/>
          </a:xfrm>
        </p:grpSpPr>
        <p:sp>
          <p:nvSpPr>
            <p:cNvPr id="3288" name="Google Shape;3288;p71"/>
            <p:cNvSpPr/>
            <p:nvPr/>
          </p:nvSpPr>
          <p:spPr>
            <a:xfrm>
              <a:off x="7586119" y="1985328"/>
              <a:ext cx="429819" cy="429819"/>
            </a:xfrm>
            <a:custGeom>
              <a:avLst/>
              <a:gdLst/>
              <a:ahLst/>
              <a:cxnLst/>
              <a:rect l="l" t="t" r="r" b="b"/>
              <a:pathLst>
                <a:path w="11908" h="11908" extrusionOk="0">
                  <a:moveTo>
                    <a:pt x="11217" y="453"/>
                  </a:moveTo>
                  <a:cubicBezTo>
                    <a:pt x="11336" y="453"/>
                    <a:pt x="11455" y="572"/>
                    <a:pt x="11455" y="691"/>
                  </a:cubicBezTo>
                  <a:lnTo>
                    <a:pt x="11455" y="1381"/>
                  </a:lnTo>
                  <a:lnTo>
                    <a:pt x="7169" y="1381"/>
                  </a:lnTo>
                  <a:lnTo>
                    <a:pt x="7169" y="691"/>
                  </a:lnTo>
                  <a:cubicBezTo>
                    <a:pt x="7169" y="572"/>
                    <a:pt x="7264" y="453"/>
                    <a:pt x="7407" y="453"/>
                  </a:cubicBezTo>
                  <a:close/>
                  <a:moveTo>
                    <a:pt x="2668" y="476"/>
                  </a:moveTo>
                  <a:cubicBezTo>
                    <a:pt x="2787" y="476"/>
                    <a:pt x="2882" y="572"/>
                    <a:pt x="2882" y="691"/>
                  </a:cubicBezTo>
                  <a:lnTo>
                    <a:pt x="2882" y="1405"/>
                  </a:lnTo>
                  <a:lnTo>
                    <a:pt x="477" y="1405"/>
                  </a:lnTo>
                  <a:lnTo>
                    <a:pt x="477" y="691"/>
                  </a:lnTo>
                  <a:cubicBezTo>
                    <a:pt x="477" y="572"/>
                    <a:pt x="572" y="476"/>
                    <a:pt x="715" y="476"/>
                  </a:cubicBezTo>
                  <a:close/>
                  <a:moveTo>
                    <a:pt x="6478" y="476"/>
                  </a:moveTo>
                  <a:cubicBezTo>
                    <a:pt x="6597" y="476"/>
                    <a:pt x="6693" y="572"/>
                    <a:pt x="6693" y="691"/>
                  </a:cubicBezTo>
                  <a:lnTo>
                    <a:pt x="6693" y="1405"/>
                  </a:lnTo>
                  <a:lnTo>
                    <a:pt x="3359" y="1405"/>
                  </a:lnTo>
                  <a:lnTo>
                    <a:pt x="3359" y="691"/>
                  </a:lnTo>
                  <a:cubicBezTo>
                    <a:pt x="3359" y="572"/>
                    <a:pt x="3454" y="476"/>
                    <a:pt x="3597" y="476"/>
                  </a:cubicBezTo>
                  <a:close/>
                  <a:moveTo>
                    <a:pt x="2882" y="1858"/>
                  </a:moveTo>
                  <a:lnTo>
                    <a:pt x="2882" y="2334"/>
                  </a:lnTo>
                  <a:lnTo>
                    <a:pt x="477" y="2334"/>
                  </a:lnTo>
                  <a:lnTo>
                    <a:pt x="477" y="1858"/>
                  </a:lnTo>
                  <a:close/>
                  <a:moveTo>
                    <a:pt x="6693" y="1858"/>
                  </a:moveTo>
                  <a:lnTo>
                    <a:pt x="6693" y="2334"/>
                  </a:lnTo>
                  <a:lnTo>
                    <a:pt x="3359" y="2334"/>
                  </a:lnTo>
                  <a:lnTo>
                    <a:pt x="3359" y="1858"/>
                  </a:lnTo>
                  <a:close/>
                  <a:moveTo>
                    <a:pt x="11455" y="1858"/>
                  </a:moveTo>
                  <a:lnTo>
                    <a:pt x="11455" y="2334"/>
                  </a:lnTo>
                  <a:lnTo>
                    <a:pt x="7169" y="2334"/>
                  </a:lnTo>
                  <a:lnTo>
                    <a:pt x="7169" y="1858"/>
                  </a:lnTo>
                  <a:close/>
                  <a:moveTo>
                    <a:pt x="2882" y="2786"/>
                  </a:moveTo>
                  <a:lnTo>
                    <a:pt x="2882" y="9121"/>
                  </a:lnTo>
                  <a:lnTo>
                    <a:pt x="477" y="9121"/>
                  </a:lnTo>
                  <a:lnTo>
                    <a:pt x="477" y="2786"/>
                  </a:lnTo>
                  <a:close/>
                  <a:moveTo>
                    <a:pt x="6693" y="2786"/>
                  </a:moveTo>
                  <a:lnTo>
                    <a:pt x="6693" y="9121"/>
                  </a:lnTo>
                  <a:lnTo>
                    <a:pt x="3359" y="9121"/>
                  </a:lnTo>
                  <a:lnTo>
                    <a:pt x="3359" y="2786"/>
                  </a:lnTo>
                  <a:close/>
                  <a:moveTo>
                    <a:pt x="11455" y="2786"/>
                  </a:moveTo>
                  <a:lnTo>
                    <a:pt x="11455" y="9121"/>
                  </a:lnTo>
                  <a:lnTo>
                    <a:pt x="7169" y="9121"/>
                  </a:lnTo>
                  <a:lnTo>
                    <a:pt x="7169" y="2786"/>
                  </a:lnTo>
                  <a:close/>
                  <a:moveTo>
                    <a:pt x="2882" y="9573"/>
                  </a:moveTo>
                  <a:lnTo>
                    <a:pt x="2882" y="10050"/>
                  </a:lnTo>
                  <a:lnTo>
                    <a:pt x="477" y="10050"/>
                  </a:lnTo>
                  <a:lnTo>
                    <a:pt x="477" y="9573"/>
                  </a:lnTo>
                  <a:close/>
                  <a:moveTo>
                    <a:pt x="6693" y="9573"/>
                  </a:moveTo>
                  <a:lnTo>
                    <a:pt x="6693" y="10050"/>
                  </a:lnTo>
                  <a:lnTo>
                    <a:pt x="3359" y="10050"/>
                  </a:lnTo>
                  <a:lnTo>
                    <a:pt x="3359" y="9573"/>
                  </a:lnTo>
                  <a:close/>
                  <a:moveTo>
                    <a:pt x="11455" y="9573"/>
                  </a:moveTo>
                  <a:lnTo>
                    <a:pt x="11455" y="10050"/>
                  </a:lnTo>
                  <a:lnTo>
                    <a:pt x="7169" y="10050"/>
                  </a:lnTo>
                  <a:lnTo>
                    <a:pt x="7169" y="9573"/>
                  </a:lnTo>
                  <a:close/>
                  <a:moveTo>
                    <a:pt x="2882" y="10502"/>
                  </a:moveTo>
                  <a:lnTo>
                    <a:pt x="2882" y="11217"/>
                  </a:lnTo>
                  <a:cubicBezTo>
                    <a:pt x="2882" y="11336"/>
                    <a:pt x="2787" y="11431"/>
                    <a:pt x="2668" y="11431"/>
                  </a:cubicBezTo>
                  <a:lnTo>
                    <a:pt x="715" y="11431"/>
                  </a:lnTo>
                  <a:cubicBezTo>
                    <a:pt x="572" y="11431"/>
                    <a:pt x="477" y="11336"/>
                    <a:pt x="477" y="11217"/>
                  </a:cubicBezTo>
                  <a:lnTo>
                    <a:pt x="477" y="10502"/>
                  </a:lnTo>
                  <a:close/>
                  <a:moveTo>
                    <a:pt x="6693" y="10502"/>
                  </a:moveTo>
                  <a:lnTo>
                    <a:pt x="6693" y="11217"/>
                  </a:lnTo>
                  <a:cubicBezTo>
                    <a:pt x="6693" y="11336"/>
                    <a:pt x="6597" y="11431"/>
                    <a:pt x="6478" y="11431"/>
                  </a:cubicBezTo>
                  <a:lnTo>
                    <a:pt x="3597" y="11431"/>
                  </a:lnTo>
                  <a:cubicBezTo>
                    <a:pt x="3454" y="11431"/>
                    <a:pt x="3359" y="11336"/>
                    <a:pt x="3359" y="11217"/>
                  </a:cubicBezTo>
                  <a:lnTo>
                    <a:pt x="3359" y="10502"/>
                  </a:lnTo>
                  <a:close/>
                  <a:moveTo>
                    <a:pt x="715" y="0"/>
                  </a:moveTo>
                  <a:cubicBezTo>
                    <a:pt x="310" y="0"/>
                    <a:pt x="1" y="310"/>
                    <a:pt x="1" y="691"/>
                  </a:cubicBezTo>
                  <a:lnTo>
                    <a:pt x="1" y="11217"/>
                  </a:lnTo>
                  <a:cubicBezTo>
                    <a:pt x="1" y="11598"/>
                    <a:pt x="310" y="11907"/>
                    <a:pt x="715" y="11907"/>
                  </a:cubicBezTo>
                  <a:lnTo>
                    <a:pt x="2668" y="11907"/>
                  </a:lnTo>
                  <a:cubicBezTo>
                    <a:pt x="2835" y="11907"/>
                    <a:pt x="3001" y="11836"/>
                    <a:pt x="3120" y="11717"/>
                  </a:cubicBezTo>
                  <a:cubicBezTo>
                    <a:pt x="3239" y="11836"/>
                    <a:pt x="3406" y="11907"/>
                    <a:pt x="3573" y="11907"/>
                  </a:cubicBezTo>
                  <a:lnTo>
                    <a:pt x="6454" y="11907"/>
                  </a:lnTo>
                  <a:cubicBezTo>
                    <a:pt x="6645" y="11907"/>
                    <a:pt x="6812" y="11836"/>
                    <a:pt x="6931" y="11717"/>
                  </a:cubicBezTo>
                  <a:cubicBezTo>
                    <a:pt x="7050" y="11836"/>
                    <a:pt x="7216" y="11907"/>
                    <a:pt x="7383" y="11907"/>
                  </a:cubicBezTo>
                  <a:lnTo>
                    <a:pt x="8264" y="11907"/>
                  </a:lnTo>
                  <a:cubicBezTo>
                    <a:pt x="8383" y="11907"/>
                    <a:pt x="8479" y="11788"/>
                    <a:pt x="8479" y="11669"/>
                  </a:cubicBezTo>
                  <a:cubicBezTo>
                    <a:pt x="8479" y="11550"/>
                    <a:pt x="8383" y="11431"/>
                    <a:pt x="8264" y="11431"/>
                  </a:cubicBezTo>
                  <a:lnTo>
                    <a:pt x="7383" y="11431"/>
                  </a:lnTo>
                  <a:cubicBezTo>
                    <a:pt x="7264" y="11431"/>
                    <a:pt x="7169" y="11336"/>
                    <a:pt x="7169" y="11217"/>
                  </a:cubicBezTo>
                  <a:lnTo>
                    <a:pt x="7169" y="10502"/>
                  </a:lnTo>
                  <a:lnTo>
                    <a:pt x="11432" y="10502"/>
                  </a:lnTo>
                  <a:lnTo>
                    <a:pt x="11432" y="11217"/>
                  </a:lnTo>
                  <a:cubicBezTo>
                    <a:pt x="11432" y="11336"/>
                    <a:pt x="11336" y="11431"/>
                    <a:pt x="11217" y="11431"/>
                  </a:cubicBezTo>
                  <a:lnTo>
                    <a:pt x="10336" y="11431"/>
                  </a:lnTo>
                  <a:cubicBezTo>
                    <a:pt x="10217" y="11431"/>
                    <a:pt x="10122" y="11550"/>
                    <a:pt x="10122" y="11669"/>
                  </a:cubicBezTo>
                  <a:cubicBezTo>
                    <a:pt x="10122" y="11788"/>
                    <a:pt x="10217" y="11907"/>
                    <a:pt x="10336" y="11907"/>
                  </a:cubicBezTo>
                  <a:lnTo>
                    <a:pt x="11217" y="11907"/>
                  </a:lnTo>
                  <a:cubicBezTo>
                    <a:pt x="11598" y="11907"/>
                    <a:pt x="11908" y="11598"/>
                    <a:pt x="11908" y="11217"/>
                  </a:cubicBezTo>
                  <a:lnTo>
                    <a:pt x="11908" y="691"/>
                  </a:lnTo>
                  <a:cubicBezTo>
                    <a:pt x="11908" y="310"/>
                    <a:pt x="11598" y="0"/>
                    <a:pt x="11217" y="0"/>
                  </a:cubicBezTo>
                  <a:lnTo>
                    <a:pt x="7383" y="0"/>
                  </a:lnTo>
                  <a:cubicBezTo>
                    <a:pt x="7216" y="0"/>
                    <a:pt x="7050" y="72"/>
                    <a:pt x="6931" y="191"/>
                  </a:cubicBezTo>
                  <a:cubicBezTo>
                    <a:pt x="6812" y="72"/>
                    <a:pt x="6645" y="0"/>
                    <a:pt x="6478" y="0"/>
                  </a:cubicBezTo>
                  <a:lnTo>
                    <a:pt x="3597" y="0"/>
                  </a:lnTo>
                  <a:cubicBezTo>
                    <a:pt x="3406" y="0"/>
                    <a:pt x="3239" y="72"/>
                    <a:pt x="3120" y="191"/>
                  </a:cubicBezTo>
                  <a:cubicBezTo>
                    <a:pt x="3001" y="72"/>
                    <a:pt x="2835" y="0"/>
                    <a:pt x="2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7862895" y="2158079"/>
              <a:ext cx="117814" cy="84282"/>
            </a:xfrm>
            <a:custGeom>
              <a:avLst/>
              <a:gdLst/>
              <a:ahLst/>
              <a:cxnLst/>
              <a:rect l="l" t="t" r="r" b="b"/>
              <a:pathLst>
                <a:path w="3264" h="2335" extrusionOk="0">
                  <a:moveTo>
                    <a:pt x="1406" y="477"/>
                  </a:moveTo>
                  <a:lnTo>
                    <a:pt x="1406" y="1858"/>
                  </a:lnTo>
                  <a:lnTo>
                    <a:pt x="930" y="1858"/>
                  </a:lnTo>
                  <a:lnTo>
                    <a:pt x="930" y="477"/>
                  </a:lnTo>
                  <a:close/>
                  <a:moveTo>
                    <a:pt x="2335" y="477"/>
                  </a:moveTo>
                  <a:lnTo>
                    <a:pt x="2335" y="1858"/>
                  </a:lnTo>
                  <a:lnTo>
                    <a:pt x="1859" y="1858"/>
                  </a:lnTo>
                  <a:lnTo>
                    <a:pt x="1859" y="477"/>
                  </a:lnTo>
                  <a:close/>
                  <a:moveTo>
                    <a:pt x="239" y="1"/>
                  </a:moveTo>
                  <a:cubicBezTo>
                    <a:pt x="120" y="1"/>
                    <a:pt x="1" y="96"/>
                    <a:pt x="1" y="239"/>
                  </a:cubicBezTo>
                  <a:cubicBezTo>
                    <a:pt x="1" y="358"/>
                    <a:pt x="120" y="477"/>
                    <a:pt x="239" y="477"/>
                  </a:cubicBezTo>
                  <a:lnTo>
                    <a:pt x="477" y="477"/>
                  </a:lnTo>
                  <a:lnTo>
                    <a:pt x="477" y="1858"/>
                  </a:lnTo>
                  <a:lnTo>
                    <a:pt x="239" y="1858"/>
                  </a:lnTo>
                  <a:cubicBezTo>
                    <a:pt x="120" y="1858"/>
                    <a:pt x="1" y="1977"/>
                    <a:pt x="1" y="2096"/>
                  </a:cubicBezTo>
                  <a:cubicBezTo>
                    <a:pt x="1" y="2216"/>
                    <a:pt x="120" y="2335"/>
                    <a:pt x="239" y="2335"/>
                  </a:cubicBezTo>
                  <a:lnTo>
                    <a:pt x="3025" y="2335"/>
                  </a:lnTo>
                  <a:cubicBezTo>
                    <a:pt x="3168" y="2335"/>
                    <a:pt x="3264" y="2216"/>
                    <a:pt x="3264" y="2096"/>
                  </a:cubicBezTo>
                  <a:cubicBezTo>
                    <a:pt x="3264" y="1977"/>
                    <a:pt x="3168" y="1858"/>
                    <a:pt x="3025" y="1858"/>
                  </a:cubicBezTo>
                  <a:lnTo>
                    <a:pt x="2811" y="1858"/>
                  </a:lnTo>
                  <a:lnTo>
                    <a:pt x="2811" y="477"/>
                  </a:lnTo>
                  <a:lnTo>
                    <a:pt x="3025" y="477"/>
                  </a:lnTo>
                  <a:cubicBezTo>
                    <a:pt x="3168" y="477"/>
                    <a:pt x="3264" y="358"/>
                    <a:pt x="3264" y="239"/>
                  </a:cubicBezTo>
                  <a:cubicBezTo>
                    <a:pt x="3264" y="96"/>
                    <a:pt x="3168" y="1"/>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7725373" y="2158079"/>
              <a:ext cx="84282" cy="84282"/>
            </a:xfrm>
            <a:custGeom>
              <a:avLst/>
              <a:gdLst/>
              <a:ahLst/>
              <a:cxnLst/>
              <a:rect l="l" t="t" r="r" b="b"/>
              <a:pathLst>
                <a:path w="2335" h="2335" extrusionOk="0">
                  <a:moveTo>
                    <a:pt x="1406" y="477"/>
                  </a:moveTo>
                  <a:lnTo>
                    <a:pt x="1406" y="1858"/>
                  </a:lnTo>
                  <a:lnTo>
                    <a:pt x="929" y="1858"/>
                  </a:lnTo>
                  <a:lnTo>
                    <a:pt x="929" y="477"/>
                  </a:lnTo>
                  <a:close/>
                  <a:moveTo>
                    <a:pt x="239" y="1"/>
                  </a:moveTo>
                  <a:cubicBezTo>
                    <a:pt x="120" y="1"/>
                    <a:pt x="1" y="96"/>
                    <a:pt x="1" y="239"/>
                  </a:cubicBezTo>
                  <a:cubicBezTo>
                    <a:pt x="1" y="358"/>
                    <a:pt x="120" y="477"/>
                    <a:pt x="239" y="477"/>
                  </a:cubicBezTo>
                  <a:lnTo>
                    <a:pt x="477" y="477"/>
                  </a:lnTo>
                  <a:lnTo>
                    <a:pt x="477" y="1858"/>
                  </a:lnTo>
                  <a:lnTo>
                    <a:pt x="239" y="1858"/>
                  </a:lnTo>
                  <a:cubicBezTo>
                    <a:pt x="120" y="1858"/>
                    <a:pt x="1" y="1977"/>
                    <a:pt x="1" y="2096"/>
                  </a:cubicBezTo>
                  <a:cubicBezTo>
                    <a:pt x="1" y="2216"/>
                    <a:pt x="120" y="2335"/>
                    <a:pt x="239" y="2335"/>
                  </a:cubicBezTo>
                  <a:lnTo>
                    <a:pt x="2096" y="2335"/>
                  </a:lnTo>
                  <a:cubicBezTo>
                    <a:pt x="2239" y="2335"/>
                    <a:pt x="2334" y="2216"/>
                    <a:pt x="2334" y="2096"/>
                  </a:cubicBezTo>
                  <a:cubicBezTo>
                    <a:pt x="2334" y="1977"/>
                    <a:pt x="2239" y="1858"/>
                    <a:pt x="2096" y="1858"/>
                  </a:cubicBezTo>
                  <a:lnTo>
                    <a:pt x="1858" y="1858"/>
                  </a:lnTo>
                  <a:lnTo>
                    <a:pt x="1858" y="477"/>
                  </a:lnTo>
                  <a:lnTo>
                    <a:pt x="2096" y="477"/>
                  </a:lnTo>
                  <a:cubicBezTo>
                    <a:pt x="2239" y="477"/>
                    <a:pt x="2334" y="358"/>
                    <a:pt x="2334" y="239"/>
                  </a:cubicBezTo>
                  <a:cubicBezTo>
                    <a:pt x="2334" y="96"/>
                    <a:pt x="2239"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7621384" y="2158079"/>
              <a:ext cx="50750" cy="84282"/>
            </a:xfrm>
            <a:custGeom>
              <a:avLst/>
              <a:gdLst/>
              <a:ahLst/>
              <a:cxnLst/>
              <a:rect l="l" t="t" r="r" b="b"/>
              <a:pathLst>
                <a:path w="1406" h="2335" extrusionOk="0">
                  <a:moveTo>
                    <a:pt x="238" y="1"/>
                  </a:moveTo>
                  <a:cubicBezTo>
                    <a:pt x="119" y="1"/>
                    <a:pt x="0" y="96"/>
                    <a:pt x="0" y="239"/>
                  </a:cubicBezTo>
                  <a:cubicBezTo>
                    <a:pt x="0" y="358"/>
                    <a:pt x="119" y="477"/>
                    <a:pt x="238" y="477"/>
                  </a:cubicBezTo>
                  <a:lnTo>
                    <a:pt x="476" y="477"/>
                  </a:lnTo>
                  <a:lnTo>
                    <a:pt x="476" y="1858"/>
                  </a:lnTo>
                  <a:lnTo>
                    <a:pt x="238" y="1858"/>
                  </a:lnTo>
                  <a:cubicBezTo>
                    <a:pt x="119" y="1858"/>
                    <a:pt x="0" y="1977"/>
                    <a:pt x="0" y="2096"/>
                  </a:cubicBezTo>
                  <a:cubicBezTo>
                    <a:pt x="0" y="2216"/>
                    <a:pt x="119" y="2335"/>
                    <a:pt x="238" y="2335"/>
                  </a:cubicBezTo>
                  <a:lnTo>
                    <a:pt x="1167" y="2335"/>
                  </a:lnTo>
                  <a:cubicBezTo>
                    <a:pt x="1286" y="2335"/>
                    <a:pt x="1405" y="2216"/>
                    <a:pt x="1405" y="2096"/>
                  </a:cubicBezTo>
                  <a:cubicBezTo>
                    <a:pt x="1405" y="1977"/>
                    <a:pt x="1286" y="1858"/>
                    <a:pt x="1167" y="1858"/>
                  </a:cubicBezTo>
                  <a:lnTo>
                    <a:pt x="929" y="1858"/>
                  </a:lnTo>
                  <a:lnTo>
                    <a:pt x="929" y="477"/>
                  </a:lnTo>
                  <a:lnTo>
                    <a:pt x="1167" y="477"/>
                  </a:lnTo>
                  <a:cubicBezTo>
                    <a:pt x="1286" y="477"/>
                    <a:pt x="1405" y="358"/>
                    <a:pt x="1405" y="239"/>
                  </a:cubicBezTo>
                  <a:cubicBezTo>
                    <a:pt x="1405" y="96"/>
                    <a:pt x="1286"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7913645" y="2397894"/>
              <a:ext cx="16351" cy="17253"/>
            </a:xfrm>
            <a:custGeom>
              <a:avLst/>
              <a:gdLst/>
              <a:ahLst/>
              <a:cxnLst/>
              <a:rect l="l" t="t" r="r" b="b"/>
              <a:pathLst>
                <a:path w="453" h="478" extrusionOk="0">
                  <a:moveTo>
                    <a:pt x="238" y="1"/>
                  </a:moveTo>
                  <a:cubicBezTo>
                    <a:pt x="95" y="1"/>
                    <a:pt x="0" y="96"/>
                    <a:pt x="0" y="239"/>
                  </a:cubicBezTo>
                  <a:cubicBezTo>
                    <a:pt x="0" y="358"/>
                    <a:pt x="95" y="477"/>
                    <a:pt x="238" y="477"/>
                  </a:cubicBezTo>
                  <a:cubicBezTo>
                    <a:pt x="357" y="477"/>
                    <a:pt x="453" y="358"/>
                    <a:pt x="453" y="239"/>
                  </a:cubicBezTo>
                  <a:cubicBezTo>
                    <a:pt x="453" y="96"/>
                    <a:pt x="357"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3" name="Google Shape;3293;p71"/>
          <p:cNvGrpSpPr/>
          <p:nvPr/>
        </p:nvGrpSpPr>
        <p:grpSpPr>
          <a:xfrm>
            <a:off x="7658309" y="2645903"/>
            <a:ext cx="285439" cy="429819"/>
            <a:chOff x="7586119" y="2640308"/>
            <a:chExt cx="285439" cy="429819"/>
          </a:xfrm>
        </p:grpSpPr>
        <p:sp>
          <p:nvSpPr>
            <p:cNvPr id="3294" name="Google Shape;3294;p71"/>
            <p:cNvSpPr/>
            <p:nvPr/>
          </p:nvSpPr>
          <p:spPr>
            <a:xfrm>
              <a:off x="7586119" y="2640308"/>
              <a:ext cx="285439" cy="429819"/>
            </a:xfrm>
            <a:custGeom>
              <a:avLst/>
              <a:gdLst/>
              <a:ahLst/>
              <a:cxnLst/>
              <a:rect l="l" t="t" r="r" b="b"/>
              <a:pathLst>
                <a:path w="7908" h="11908" extrusionOk="0">
                  <a:moveTo>
                    <a:pt x="3025" y="477"/>
                  </a:moveTo>
                  <a:cubicBezTo>
                    <a:pt x="3406" y="477"/>
                    <a:pt x="3716" y="786"/>
                    <a:pt x="3716" y="1168"/>
                  </a:cubicBezTo>
                  <a:lnTo>
                    <a:pt x="3716" y="3954"/>
                  </a:lnTo>
                  <a:cubicBezTo>
                    <a:pt x="3525" y="3811"/>
                    <a:pt x="3287" y="3716"/>
                    <a:pt x="3025" y="3716"/>
                  </a:cubicBezTo>
                  <a:lnTo>
                    <a:pt x="1406" y="3716"/>
                  </a:lnTo>
                  <a:lnTo>
                    <a:pt x="1406" y="477"/>
                  </a:lnTo>
                  <a:close/>
                  <a:moveTo>
                    <a:pt x="6526" y="477"/>
                  </a:moveTo>
                  <a:lnTo>
                    <a:pt x="6526" y="3739"/>
                  </a:lnTo>
                  <a:lnTo>
                    <a:pt x="4883" y="3739"/>
                  </a:lnTo>
                  <a:cubicBezTo>
                    <a:pt x="4621" y="3739"/>
                    <a:pt x="4383" y="3811"/>
                    <a:pt x="4192" y="3954"/>
                  </a:cubicBezTo>
                  <a:lnTo>
                    <a:pt x="4192" y="1168"/>
                  </a:lnTo>
                  <a:cubicBezTo>
                    <a:pt x="4192" y="786"/>
                    <a:pt x="4502" y="477"/>
                    <a:pt x="4883" y="477"/>
                  </a:cubicBezTo>
                  <a:close/>
                  <a:moveTo>
                    <a:pt x="929" y="929"/>
                  </a:moveTo>
                  <a:lnTo>
                    <a:pt x="929" y="3954"/>
                  </a:lnTo>
                  <a:cubicBezTo>
                    <a:pt x="929" y="4097"/>
                    <a:pt x="1049" y="4192"/>
                    <a:pt x="1168" y="4192"/>
                  </a:cubicBezTo>
                  <a:lnTo>
                    <a:pt x="3025" y="4192"/>
                  </a:lnTo>
                  <a:cubicBezTo>
                    <a:pt x="3335" y="4192"/>
                    <a:pt x="3597" y="4382"/>
                    <a:pt x="3692" y="4644"/>
                  </a:cubicBezTo>
                  <a:lnTo>
                    <a:pt x="477" y="4644"/>
                  </a:lnTo>
                  <a:lnTo>
                    <a:pt x="477" y="929"/>
                  </a:lnTo>
                  <a:close/>
                  <a:moveTo>
                    <a:pt x="7431" y="953"/>
                  </a:moveTo>
                  <a:lnTo>
                    <a:pt x="7431" y="4668"/>
                  </a:lnTo>
                  <a:lnTo>
                    <a:pt x="4216" y="4668"/>
                  </a:lnTo>
                  <a:cubicBezTo>
                    <a:pt x="4311" y="4382"/>
                    <a:pt x="4573" y="4192"/>
                    <a:pt x="4883" y="4192"/>
                  </a:cubicBezTo>
                  <a:lnTo>
                    <a:pt x="6740" y="4192"/>
                  </a:lnTo>
                  <a:cubicBezTo>
                    <a:pt x="6883" y="4192"/>
                    <a:pt x="6978" y="4097"/>
                    <a:pt x="6978" y="3978"/>
                  </a:cubicBezTo>
                  <a:lnTo>
                    <a:pt x="6978" y="953"/>
                  </a:lnTo>
                  <a:close/>
                  <a:moveTo>
                    <a:pt x="1620" y="6049"/>
                  </a:moveTo>
                  <a:cubicBezTo>
                    <a:pt x="1763" y="6049"/>
                    <a:pt x="1858" y="6169"/>
                    <a:pt x="1858" y="6288"/>
                  </a:cubicBezTo>
                  <a:cubicBezTo>
                    <a:pt x="1858" y="6407"/>
                    <a:pt x="1763" y="6526"/>
                    <a:pt x="1620" y="6526"/>
                  </a:cubicBezTo>
                  <a:cubicBezTo>
                    <a:pt x="1501" y="6526"/>
                    <a:pt x="1406" y="6407"/>
                    <a:pt x="1406" y="6288"/>
                  </a:cubicBezTo>
                  <a:cubicBezTo>
                    <a:pt x="1406" y="6169"/>
                    <a:pt x="1501" y="6049"/>
                    <a:pt x="1620" y="6049"/>
                  </a:cubicBezTo>
                  <a:close/>
                  <a:moveTo>
                    <a:pt x="6288" y="6049"/>
                  </a:moveTo>
                  <a:cubicBezTo>
                    <a:pt x="6407" y="6049"/>
                    <a:pt x="6502" y="6169"/>
                    <a:pt x="6502" y="6288"/>
                  </a:cubicBezTo>
                  <a:cubicBezTo>
                    <a:pt x="6502" y="6431"/>
                    <a:pt x="6407" y="6526"/>
                    <a:pt x="6288" y="6526"/>
                  </a:cubicBezTo>
                  <a:cubicBezTo>
                    <a:pt x="6145" y="6526"/>
                    <a:pt x="6050" y="6431"/>
                    <a:pt x="6050" y="6288"/>
                  </a:cubicBezTo>
                  <a:cubicBezTo>
                    <a:pt x="6050" y="6169"/>
                    <a:pt x="6145" y="6049"/>
                    <a:pt x="6288" y="6049"/>
                  </a:cubicBezTo>
                  <a:close/>
                  <a:moveTo>
                    <a:pt x="6288" y="5121"/>
                  </a:moveTo>
                  <a:cubicBezTo>
                    <a:pt x="6931" y="5121"/>
                    <a:pt x="7455" y="5645"/>
                    <a:pt x="7455" y="6288"/>
                  </a:cubicBezTo>
                  <a:lnTo>
                    <a:pt x="7431" y="6288"/>
                  </a:lnTo>
                  <a:lnTo>
                    <a:pt x="7431" y="6311"/>
                  </a:lnTo>
                  <a:cubicBezTo>
                    <a:pt x="7431" y="6692"/>
                    <a:pt x="7121" y="6978"/>
                    <a:pt x="6740" y="6978"/>
                  </a:cubicBezTo>
                  <a:cubicBezTo>
                    <a:pt x="6669" y="6978"/>
                    <a:pt x="6597" y="6978"/>
                    <a:pt x="6502" y="6954"/>
                  </a:cubicBezTo>
                  <a:cubicBezTo>
                    <a:pt x="6788" y="6859"/>
                    <a:pt x="6978" y="6597"/>
                    <a:pt x="6978" y="6288"/>
                  </a:cubicBezTo>
                  <a:cubicBezTo>
                    <a:pt x="6978" y="5907"/>
                    <a:pt x="6669" y="5597"/>
                    <a:pt x="6288" y="5597"/>
                  </a:cubicBezTo>
                  <a:lnTo>
                    <a:pt x="1620" y="5597"/>
                  </a:lnTo>
                  <a:cubicBezTo>
                    <a:pt x="1239" y="5597"/>
                    <a:pt x="929" y="5907"/>
                    <a:pt x="929" y="6288"/>
                  </a:cubicBezTo>
                  <a:cubicBezTo>
                    <a:pt x="929" y="6597"/>
                    <a:pt x="1120" y="6859"/>
                    <a:pt x="1406" y="6954"/>
                  </a:cubicBezTo>
                  <a:cubicBezTo>
                    <a:pt x="1334" y="6978"/>
                    <a:pt x="1239" y="6978"/>
                    <a:pt x="1168" y="6978"/>
                  </a:cubicBezTo>
                  <a:cubicBezTo>
                    <a:pt x="787" y="6978"/>
                    <a:pt x="477" y="6692"/>
                    <a:pt x="477" y="6311"/>
                  </a:cubicBezTo>
                  <a:lnTo>
                    <a:pt x="477" y="6288"/>
                  </a:lnTo>
                  <a:cubicBezTo>
                    <a:pt x="477" y="5645"/>
                    <a:pt x="1001" y="5121"/>
                    <a:pt x="1644" y="5121"/>
                  </a:cubicBezTo>
                  <a:close/>
                  <a:moveTo>
                    <a:pt x="2787" y="6049"/>
                  </a:moveTo>
                  <a:lnTo>
                    <a:pt x="2787" y="6288"/>
                  </a:lnTo>
                  <a:cubicBezTo>
                    <a:pt x="2787" y="6931"/>
                    <a:pt x="2287" y="7455"/>
                    <a:pt x="1644" y="7455"/>
                  </a:cubicBezTo>
                  <a:cubicBezTo>
                    <a:pt x="1549" y="7455"/>
                    <a:pt x="1477" y="7455"/>
                    <a:pt x="1406" y="7431"/>
                  </a:cubicBezTo>
                  <a:cubicBezTo>
                    <a:pt x="1930" y="7312"/>
                    <a:pt x="2335" y="6859"/>
                    <a:pt x="2335" y="6288"/>
                  </a:cubicBezTo>
                  <a:cubicBezTo>
                    <a:pt x="2335" y="6216"/>
                    <a:pt x="2311" y="6121"/>
                    <a:pt x="2287" y="6049"/>
                  </a:cubicBezTo>
                  <a:close/>
                  <a:moveTo>
                    <a:pt x="5621" y="6049"/>
                  </a:moveTo>
                  <a:cubicBezTo>
                    <a:pt x="5597" y="6121"/>
                    <a:pt x="5573" y="6216"/>
                    <a:pt x="5573" y="6288"/>
                  </a:cubicBezTo>
                  <a:cubicBezTo>
                    <a:pt x="5573" y="6931"/>
                    <a:pt x="6097" y="7455"/>
                    <a:pt x="6740" y="7455"/>
                  </a:cubicBezTo>
                  <a:lnTo>
                    <a:pt x="6788" y="7455"/>
                  </a:lnTo>
                  <a:cubicBezTo>
                    <a:pt x="6621" y="7550"/>
                    <a:pt x="6454" y="7597"/>
                    <a:pt x="6288" y="7597"/>
                  </a:cubicBezTo>
                  <a:cubicBezTo>
                    <a:pt x="5645" y="7597"/>
                    <a:pt x="5121" y="6954"/>
                    <a:pt x="5121" y="6288"/>
                  </a:cubicBezTo>
                  <a:lnTo>
                    <a:pt x="5121" y="6049"/>
                  </a:lnTo>
                  <a:close/>
                  <a:moveTo>
                    <a:pt x="2787" y="7431"/>
                  </a:moveTo>
                  <a:lnTo>
                    <a:pt x="2787" y="11455"/>
                  </a:lnTo>
                  <a:lnTo>
                    <a:pt x="2335" y="11455"/>
                  </a:lnTo>
                  <a:lnTo>
                    <a:pt x="2335" y="7764"/>
                  </a:lnTo>
                  <a:cubicBezTo>
                    <a:pt x="2501" y="7669"/>
                    <a:pt x="2668" y="7574"/>
                    <a:pt x="2787" y="7431"/>
                  </a:cubicBezTo>
                  <a:close/>
                  <a:moveTo>
                    <a:pt x="4645" y="6049"/>
                  </a:moveTo>
                  <a:lnTo>
                    <a:pt x="4645" y="11455"/>
                  </a:lnTo>
                  <a:lnTo>
                    <a:pt x="4192" y="11455"/>
                  </a:lnTo>
                  <a:lnTo>
                    <a:pt x="4192" y="9788"/>
                  </a:lnTo>
                  <a:cubicBezTo>
                    <a:pt x="4192" y="9669"/>
                    <a:pt x="4073" y="9574"/>
                    <a:pt x="3954" y="9574"/>
                  </a:cubicBezTo>
                  <a:cubicBezTo>
                    <a:pt x="3835" y="9574"/>
                    <a:pt x="3716" y="9669"/>
                    <a:pt x="3716" y="9788"/>
                  </a:cubicBezTo>
                  <a:lnTo>
                    <a:pt x="3716" y="11455"/>
                  </a:lnTo>
                  <a:lnTo>
                    <a:pt x="3263" y="11455"/>
                  </a:lnTo>
                  <a:lnTo>
                    <a:pt x="3263" y="6049"/>
                  </a:lnTo>
                  <a:lnTo>
                    <a:pt x="3716" y="6049"/>
                  </a:lnTo>
                  <a:lnTo>
                    <a:pt x="3716" y="7716"/>
                  </a:lnTo>
                  <a:cubicBezTo>
                    <a:pt x="3716" y="7836"/>
                    <a:pt x="3835" y="7931"/>
                    <a:pt x="3954" y="7931"/>
                  </a:cubicBezTo>
                  <a:cubicBezTo>
                    <a:pt x="4073" y="7931"/>
                    <a:pt x="4192" y="7836"/>
                    <a:pt x="4192" y="7716"/>
                  </a:cubicBezTo>
                  <a:lnTo>
                    <a:pt x="4192" y="6049"/>
                  </a:lnTo>
                  <a:close/>
                  <a:moveTo>
                    <a:pt x="5121" y="7502"/>
                  </a:moveTo>
                  <a:cubicBezTo>
                    <a:pt x="5240" y="7645"/>
                    <a:pt x="5407" y="7788"/>
                    <a:pt x="5573" y="7859"/>
                  </a:cubicBezTo>
                  <a:lnTo>
                    <a:pt x="5573" y="11455"/>
                  </a:lnTo>
                  <a:lnTo>
                    <a:pt x="5121" y="11455"/>
                  </a:lnTo>
                  <a:lnTo>
                    <a:pt x="5121" y="7502"/>
                  </a:lnTo>
                  <a:close/>
                  <a:moveTo>
                    <a:pt x="1168" y="1"/>
                  </a:moveTo>
                  <a:cubicBezTo>
                    <a:pt x="1049" y="1"/>
                    <a:pt x="929" y="120"/>
                    <a:pt x="929" y="239"/>
                  </a:cubicBezTo>
                  <a:lnTo>
                    <a:pt x="929" y="477"/>
                  </a:lnTo>
                  <a:lnTo>
                    <a:pt x="239" y="477"/>
                  </a:lnTo>
                  <a:cubicBezTo>
                    <a:pt x="120" y="477"/>
                    <a:pt x="1" y="572"/>
                    <a:pt x="1" y="715"/>
                  </a:cubicBezTo>
                  <a:lnTo>
                    <a:pt x="1" y="4883"/>
                  </a:lnTo>
                  <a:cubicBezTo>
                    <a:pt x="1" y="5025"/>
                    <a:pt x="120" y="5121"/>
                    <a:pt x="239" y="5121"/>
                  </a:cubicBezTo>
                  <a:lnTo>
                    <a:pt x="501" y="5121"/>
                  </a:lnTo>
                  <a:cubicBezTo>
                    <a:pt x="191" y="5406"/>
                    <a:pt x="1" y="5835"/>
                    <a:pt x="1" y="6288"/>
                  </a:cubicBezTo>
                  <a:lnTo>
                    <a:pt x="1" y="6311"/>
                  </a:lnTo>
                  <a:lnTo>
                    <a:pt x="1" y="6335"/>
                  </a:lnTo>
                  <a:cubicBezTo>
                    <a:pt x="25" y="7216"/>
                    <a:pt x="763" y="7907"/>
                    <a:pt x="1644" y="7907"/>
                  </a:cubicBezTo>
                  <a:lnTo>
                    <a:pt x="1882" y="7907"/>
                  </a:lnTo>
                  <a:lnTo>
                    <a:pt x="1882" y="11455"/>
                  </a:lnTo>
                  <a:lnTo>
                    <a:pt x="1168" y="11455"/>
                  </a:lnTo>
                  <a:cubicBezTo>
                    <a:pt x="1049" y="11455"/>
                    <a:pt x="953" y="11551"/>
                    <a:pt x="953" y="11670"/>
                  </a:cubicBezTo>
                  <a:cubicBezTo>
                    <a:pt x="953" y="11813"/>
                    <a:pt x="1049" y="11908"/>
                    <a:pt x="1168" y="11908"/>
                  </a:cubicBezTo>
                  <a:lnTo>
                    <a:pt x="6764" y="11908"/>
                  </a:lnTo>
                  <a:cubicBezTo>
                    <a:pt x="6883" y="11908"/>
                    <a:pt x="6978" y="11813"/>
                    <a:pt x="6978" y="11670"/>
                  </a:cubicBezTo>
                  <a:cubicBezTo>
                    <a:pt x="6978" y="11551"/>
                    <a:pt x="6883" y="11455"/>
                    <a:pt x="6764" y="11455"/>
                  </a:cubicBezTo>
                  <a:lnTo>
                    <a:pt x="6050" y="11455"/>
                  </a:lnTo>
                  <a:lnTo>
                    <a:pt x="6050" y="8026"/>
                  </a:lnTo>
                  <a:cubicBezTo>
                    <a:pt x="6145" y="8050"/>
                    <a:pt x="6216" y="8050"/>
                    <a:pt x="6288" y="8050"/>
                  </a:cubicBezTo>
                  <a:cubicBezTo>
                    <a:pt x="7193" y="8050"/>
                    <a:pt x="7907" y="7193"/>
                    <a:pt x="7907" y="6311"/>
                  </a:cubicBezTo>
                  <a:lnTo>
                    <a:pt x="7907" y="6288"/>
                  </a:lnTo>
                  <a:cubicBezTo>
                    <a:pt x="7907" y="5835"/>
                    <a:pt x="7740" y="5430"/>
                    <a:pt x="7431" y="5121"/>
                  </a:cubicBezTo>
                  <a:lnTo>
                    <a:pt x="7693" y="5121"/>
                  </a:lnTo>
                  <a:cubicBezTo>
                    <a:pt x="7812" y="5121"/>
                    <a:pt x="7907" y="5025"/>
                    <a:pt x="7907" y="4883"/>
                  </a:cubicBezTo>
                  <a:lnTo>
                    <a:pt x="7907" y="715"/>
                  </a:lnTo>
                  <a:cubicBezTo>
                    <a:pt x="7907" y="572"/>
                    <a:pt x="7812" y="477"/>
                    <a:pt x="7669" y="477"/>
                  </a:cubicBezTo>
                  <a:lnTo>
                    <a:pt x="6978" y="477"/>
                  </a:lnTo>
                  <a:lnTo>
                    <a:pt x="6978" y="239"/>
                  </a:lnTo>
                  <a:cubicBezTo>
                    <a:pt x="6978" y="120"/>
                    <a:pt x="6883" y="1"/>
                    <a:pt x="6740" y="1"/>
                  </a:cubicBezTo>
                  <a:lnTo>
                    <a:pt x="4883" y="1"/>
                  </a:lnTo>
                  <a:cubicBezTo>
                    <a:pt x="4502" y="1"/>
                    <a:pt x="4168" y="191"/>
                    <a:pt x="3954" y="477"/>
                  </a:cubicBezTo>
                  <a:cubicBezTo>
                    <a:pt x="3740" y="191"/>
                    <a:pt x="3406" y="1"/>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7746020" y="2673841"/>
              <a:ext cx="67065" cy="17217"/>
            </a:xfrm>
            <a:custGeom>
              <a:avLst/>
              <a:gdLst/>
              <a:ahLst/>
              <a:cxnLst/>
              <a:rect l="l" t="t" r="r" b="b"/>
              <a:pathLst>
                <a:path w="1858" h="477" extrusionOk="0">
                  <a:moveTo>
                    <a:pt x="215" y="0"/>
                  </a:moveTo>
                  <a:cubicBezTo>
                    <a:pt x="95" y="0"/>
                    <a:pt x="0" y="119"/>
                    <a:pt x="0" y="239"/>
                  </a:cubicBezTo>
                  <a:cubicBezTo>
                    <a:pt x="0" y="381"/>
                    <a:pt x="95" y="477"/>
                    <a:pt x="215" y="477"/>
                  </a:cubicBezTo>
                  <a:lnTo>
                    <a:pt x="1620" y="477"/>
                  </a:lnTo>
                  <a:cubicBezTo>
                    <a:pt x="1739" y="477"/>
                    <a:pt x="1858" y="381"/>
                    <a:pt x="1858" y="239"/>
                  </a:cubicBezTo>
                  <a:cubicBezTo>
                    <a:pt x="1858" y="119"/>
                    <a:pt x="1739"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7746020" y="2708203"/>
              <a:ext cx="67065" cy="16387"/>
            </a:xfrm>
            <a:custGeom>
              <a:avLst/>
              <a:gdLst/>
              <a:ahLst/>
              <a:cxnLst/>
              <a:rect l="l" t="t" r="r" b="b"/>
              <a:pathLst>
                <a:path w="1858" h="454" extrusionOk="0">
                  <a:moveTo>
                    <a:pt x="215" y="1"/>
                  </a:moveTo>
                  <a:cubicBezTo>
                    <a:pt x="95" y="1"/>
                    <a:pt x="0" y="96"/>
                    <a:pt x="0" y="215"/>
                  </a:cubicBezTo>
                  <a:cubicBezTo>
                    <a:pt x="0" y="358"/>
                    <a:pt x="95" y="453"/>
                    <a:pt x="215" y="453"/>
                  </a:cubicBezTo>
                  <a:lnTo>
                    <a:pt x="1620" y="453"/>
                  </a:lnTo>
                  <a:cubicBezTo>
                    <a:pt x="1739" y="453"/>
                    <a:pt x="1858" y="358"/>
                    <a:pt x="1858" y="215"/>
                  </a:cubicBezTo>
                  <a:cubicBezTo>
                    <a:pt x="1858" y="96"/>
                    <a:pt x="1739"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7746020" y="2741735"/>
              <a:ext cx="67065" cy="16387"/>
            </a:xfrm>
            <a:custGeom>
              <a:avLst/>
              <a:gdLst/>
              <a:ahLst/>
              <a:cxnLst/>
              <a:rect l="l" t="t" r="r" b="b"/>
              <a:pathLst>
                <a:path w="1858" h="454" extrusionOk="0">
                  <a:moveTo>
                    <a:pt x="215" y="1"/>
                  </a:moveTo>
                  <a:cubicBezTo>
                    <a:pt x="95" y="1"/>
                    <a:pt x="0" y="96"/>
                    <a:pt x="0" y="215"/>
                  </a:cubicBezTo>
                  <a:cubicBezTo>
                    <a:pt x="0" y="358"/>
                    <a:pt x="95" y="453"/>
                    <a:pt x="215" y="453"/>
                  </a:cubicBezTo>
                  <a:lnTo>
                    <a:pt x="1620" y="453"/>
                  </a:lnTo>
                  <a:cubicBezTo>
                    <a:pt x="1739" y="453"/>
                    <a:pt x="1858" y="358"/>
                    <a:pt x="1858" y="215"/>
                  </a:cubicBezTo>
                  <a:cubicBezTo>
                    <a:pt x="1858" y="96"/>
                    <a:pt x="1739"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7645423" y="2673841"/>
              <a:ext cx="67101" cy="17217"/>
            </a:xfrm>
            <a:custGeom>
              <a:avLst/>
              <a:gdLst/>
              <a:ahLst/>
              <a:cxnLst/>
              <a:rect l="l" t="t" r="r" b="b"/>
              <a:pathLst>
                <a:path w="1859" h="477" extrusionOk="0">
                  <a:moveTo>
                    <a:pt x="215" y="0"/>
                  </a:moveTo>
                  <a:cubicBezTo>
                    <a:pt x="96" y="0"/>
                    <a:pt x="1" y="119"/>
                    <a:pt x="1" y="239"/>
                  </a:cubicBezTo>
                  <a:cubicBezTo>
                    <a:pt x="1" y="381"/>
                    <a:pt x="96" y="477"/>
                    <a:pt x="215" y="477"/>
                  </a:cubicBezTo>
                  <a:lnTo>
                    <a:pt x="1620" y="477"/>
                  </a:lnTo>
                  <a:cubicBezTo>
                    <a:pt x="1739" y="477"/>
                    <a:pt x="1858" y="381"/>
                    <a:pt x="1858" y="239"/>
                  </a:cubicBezTo>
                  <a:cubicBezTo>
                    <a:pt x="1858" y="119"/>
                    <a:pt x="1739"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7645423" y="2708203"/>
              <a:ext cx="67101" cy="16387"/>
            </a:xfrm>
            <a:custGeom>
              <a:avLst/>
              <a:gdLst/>
              <a:ahLst/>
              <a:cxnLst/>
              <a:rect l="l" t="t" r="r" b="b"/>
              <a:pathLst>
                <a:path w="1859" h="454" extrusionOk="0">
                  <a:moveTo>
                    <a:pt x="215" y="1"/>
                  </a:moveTo>
                  <a:cubicBezTo>
                    <a:pt x="96" y="1"/>
                    <a:pt x="1" y="96"/>
                    <a:pt x="1" y="215"/>
                  </a:cubicBezTo>
                  <a:cubicBezTo>
                    <a:pt x="1" y="358"/>
                    <a:pt x="96" y="453"/>
                    <a:pt x="215" y="453"/>
                  </a:cubicBezTo>
                  <a:lnTo>
                    <a:pt x="1620" y="453"/>
                  </a:lnTo>
                  <a:cubicBezTo>
                    <a:pt x="1739" y="453"/>
                    <a:pt x="1858" y="358"/>
                    <a:pt x="1858" y="215"/>
                  </a:cubicBezTo>
                  <a:cubicBezTo>
                    <a:pt x="1858" y="96"/>
                    <a:pt x="1739"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7645423" y="2741735"/>
              <a:ext cx="67101" cy="16387"/>
            </a:xfrm>
            <a:custGeom>
              <a:avLst/>
              <a:gdLst/>
              <a:ahLst/>
              <a:cxnLst/>
              <a:rect l="l" t="t" r="r" b="b"/>
              <a:pathLst>
                <a:path w="1859" h="454" extrusionOk="0">
                  <a:moveTo>
                    <a:pt x="215" y="1"/>
                  </a:moveTo>
                  <a:cubicBezTo>
                    <a:pt x="96" y="1"/>
                    <a:pt x="1" y="96"/>
                    <a:pt x="1" y="215"/>
                  </a:cubicBezTo>
                  <a:cubicBezTo>
                    <a:pt x="1" y="358"/>
                    <a:pt x="96" y="453"/>
                    <a:pt x="215" y="453"/>
                  </a:cubicBezTo>
                  <a:lnTo>
                    <a:pt x="1620" y="453"/>
                  </a:lnTo>
                  <a:cubicBezTo>
                    <a:pt x="1739" y="453"/>
                    <a:pt x="1858" y="358"/>
                    <a:pt x="1858" y="215"/>
                  </a:cubicBezTo>
                  <a:cubicBezTo>
                    <a:pt x="1858" y="96"/>
                    <a:pt x="1739"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7720212" y="2948054"/>
              <a:ext cx="17253" cy="16351"/>
            </a:xfrm>
            <a:custGeom>
              <a:avLst/>
              <a:gdLst/>
              <a:ahLst/>
              <a:cxnLst/>
              <a:rect l="l" t="t" r="r" b="b"/>
              <a:pathLst>
                <a:path w="478" h="453" extrusionOk="0">
                  <a:moveTo>
                    <a:pt x="239" y="0"/>
                  </a:moveTo>
                  <a:cubicBezTo>
                    <a:pt x="120" y="0"/>
                    <a:pt x="1" y="95"/>
                    <a:pt x="1" y="214"/>
                  </a:cubicBezTo>
                  <a:cubicBezTo>
                    <a:pt x="1" y="357"/>
                    <a:pt x="120" y="453"/>
                    <a:pt x="239" y="453"/>
                  </a:cubicBezTo>
                  <a:cubicBezTo>
                    <a:pt x="382" y="453"/>
                    <a:pt x="477" y="357"/>
                    <a:pt x="477" y="214"/>
                  </a:cubicBezTo>
                  <a:cubicBezTo>
                    <a:pt x="477" y="95"/>
                    <a:pt x="382"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2" name="Google Shape;3302;p71"/>
          <p:cNvGrpSpPr/>
          <p:nvPr/>
        </p:nvGrpSpPr>
        <p:grpSpPr>
          <a:xfrm>
            <a:off x="7641127" y="3349900"/>
            <a:ext cx="319802" cy="429819"/>
            <a:chOff x="7586119" y="3339144"/>
            <a:chExt cx="319802" cy="429819"/>
          </a:xfrm>
        </p:grpSpPr>
        <p:sp>
          <p:nvSpPr>
            <p:cNvPr id="3303" name="Google Shape;3303;p71"/>
            <p:cNvSpPr/>
            <p:nvPr/>
          </p:nvSpPr>
          <p:spPr>
            <a:xfrm>
              <a:off x="7855171" y="3372676"/>
              <a:ext cx="16387" cy="16351"/>
            </a:xfrm>
            <a:custGeom>
              <a:avLst/>
              <a:gdLst/>
              <a:ahLst/>
              <a:cxnLst/>
              <a:rect l="l" t="t" r="r" b="b"/>
              <a:pathLst>
                <a:path w="454" h="453" extrusionOk="0">
                  <a:moveTo>
                    <a:pt x="215" y="0"/>
                  </a:moveTo>
                  <a:cubicBezTo>
                    <a:pt x="96" y="0"/>
                    <a:pt x="1" y="96"/>
                    <a:pt x="1" y="239"/>
                  </a:cubicBezTo>
                  <a:cubicBezTo>
                    <a:pt x="1" y="358"/>
                    <a:pt x="96" y="453"/>
                    <a:pt x="215" y="453"/>
                  </a:cubicBezTo>
                  <a:cubicBezTo>
                    <a:pt x="358" y="453"/>
                    <a:pt x="453" y="358"/>
                    <a:pt x="453" y="239"/>
                  </a:cubicBezTo>
                  <a:cubicBezTo>
                    <a:pt x="453" y="96"/>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7820808" y="3372676"/>
              <a:ext cx="17217" cy="16351"/>
            </a:xfrm>
            <a:custGeom>
              <a:avLst/>
              <a:gdLst/>
              <a:ahLst/>
              <a:cxnLst/>
              <a:rect l="l" t="t" r="r" b="b"/>
              <a:pathLst>
                <a:path w="477" h="453" extrusionOk="0">
                  <a:moveTo>
                    <a:pt x="238" y="0"/>
                  </a:moveTo>
                  <a:cubicBezTo>
                    <a:pt x="119" y="0"/>
                    <a:pt x="0" y="96"/>
                    <a:pt x="0" y="239"/>
                  </a:cubicBezTo>
                  <a:cubicBezTo>
                    <a:pt x="0" y="358"/>
                    <a:pt x="119" y="453"/>
                    <a:pt x="238" y="453"/>
                  </a:cubicBezTo>
                  <a:cubicBezTo>
                    <a:pt x="381" y="453"/>
                    <a:pt x="476" y="358"/>
                    <a:pt x="476" y="239"/>
                  </a:cubicBezTo>
                  <a:cubicBezTo>
                    <a:pt x="476" y="96"/>
                    <a:pt x="381"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7586119" y="3339144"/>
              <a:ext cx="319802" cy="429819"/>
            </a:xfrm>
            <a:custGeom>
              <a:avLst/>
              <a:gdLst/>
              <a:ahLst/>
              <a:cxnLst/>
              <a:rect l="l" t="t" r="r" b="b"/>
              <a:pathLst>
                <a:path w="8860" h="11908" extrusionOk="0">
                  <a:moveTo>
                    <a:pt x="5121" y="453"/>
                  </a:moveTo>
                  <a:lnTo>
                    <a:pt x="5121" y="3859"/>
                  </a:lnTo>
                  <a:lnTo>
                    <a:pt x="4668" y="3859"/>
                  </a:lnTo>
                  <a:lnTo>
                    <a:pt x="4668" y="453"/>
                  </a:lnTo>
                  <a:close/>
                  <a:moveTo>
                    <a:pt x="929" y="453"/>
                  </a:moveTo>
                  <a:lnTo>
                    <a:pt x="929" y="4311"/>
                  </a:lnTo>
                  <a:lnTo>
                    <a:pt x="477" y="4311"/>
                  </a:lnTo>
                  <a:lnTo>
                    <a:pt x="477" y="929"/>
                  </a:lnTo>
                  <a:cubicBezTo>
                    <a:pt x="477" y="668"/>
                    <a:pt x="691" y="453"/>
                    <a:pt x="929" y="453"/>
                  </a:cubicBezTo>
                  <a:close/>
                  <a:moveTo>
                    <a:pt x="4192" y="453"/>
                  </a:moveTo>
                  <a:lnTo>
                    <a:pt x="4192" y="3906"/>
                  </a:lnTo>
                  <a:cubicBezTo>
                    <a:pt x="4049" y="3954"/>
                    <a:pt x="3930" y="4049"/>
                    <a:pt x="3835" y="4168"/>
                  </a:cubicBezTo>
                  <a:lnTo>
                    <a:pt x="2978" y="3525"/>
                  </a:lnTo>
                  <a:cubicBezTo>
                    <a:pt x="2858" y="3430"/>
                    <a:pt x="2716" y="3382"/>
                    <a:pt x="2573" y="3382"/>
                  </a:cubicBezTo>
                  <a:cubicBezTo>
                    <a:pt x="2192" y="3382"/>
                    <a:pt x="1858" y="3716"/>
                    <a:pt x="1858" y="4097"/>
                  </a:cubicBezTo>
                  <a:lnTo>
                    <a:pt x="1858" y="4311"/>
                  </a:lnTo>
                  <a:lnTo>
                    <a:pt x="1406" y="4311"/>
                  </a:lnTo>
                  <a:lnTo>
                    <a:pt x="1406" y="453"/>
                  </a:lnTo>
                  <a:close/>
                  <a:moveTo>
                    <a:pt x="8383" y="453"/>
                  </a:moveTo>
                  <a:lnTo>
                    <a:pt x="8383" y="4311"/>
                  </a:lnTo>
                  <a:lnTo>
                    <a:pt x="7907" y="4311"/>
                  </a:lnTo>
                  <a:lnTo>
                    <a:pt x="7907" y="4097"/>
                  </a:lnTo>
                  <a:cubicBezTo>
                    <a:pt x="7907" y="3740"/>
                    <a:pt x="7621" y="3406"/>
                    <a:pt x="7240" y="3382"/>
                  </a:cubicBezTo>
                  <a:cubicBezTo>
                    <a:pt x="7074" y="3382"/>
                    <a:pt x="6931" y="3430"/>
                    <a:pt x="6788" y="3525"/>
                  </a:cubicBezTo>
                  <a:lnTo>
                    <a:pt x="5931" y="4168"/>
                  </a:lnTo>
                  <a:cubicBezTo>
                    <a:pt x="5859" y="4049"/>
                    <a:pt x="5740" y="3954"/>
                    <a:pt x="5597" y="3906"/>
                  </a:cubicBezTo>
                  <a:lnTo>
                    <a:pt x="5597" y="453"/>
                  </a:lnTo>
                  <a:close/>
                  <a:moveTo>
                    <a:pt x="1882" y="4787"/>
                  </a:moveTo>
                  <a:lnTo>
                    <a:pt x="1882" y="5240"/>
                  </a:lnTo>
                  <a:lnTo>
                    <a:pt x="477" y="5240"/>
                  </a:lnTo>
                  <a:lnTo>
                    <a:pt x="477" y="4787"/>
                  </a:lnTo>
                  <a:close/>
                  <a:moveTo>
                    <a:pt x="8383" y="4787"/>
                  </a:moveTo>
                  <a:lnTo>
                    <a:pt x="8383" y="5264"/>
                  </a:lnTo>
                  <a:lnTo>
                    <a:pt x="7907" y="5264"/>
                  </a:lnTo>
                  <a:lnTo>
                    <a:pt x="7907" y="4787"/>
                  </a:lnTo>
                  <a:close/>
                  <a:moveTo>
                    <a:pt x="5359" y="4311"/>
                  </a:moveTo>
                  <a:cubicBezTo>
                    <a:pt x="5478" y="4311"/>
                    <a:pt x="5573" y="4430"/>
                    <a:pt x="5573" y="4549"/>
                  </a:cubicBezTo>
                  <a:lnTo>
                    <a:pt x="5573" y="5478"/>
                  </a:lnTo>
                  <a:cubicBezTo>
                    <a:pt x="5573" y="5621"/>
                    <a:pt x="5478" y="5716"/>
                    <a:pt x="5359" y="5716"/>
                  </a:cubicBezTo>
                  <a:lnTo>
                    <a:pt x="4430" y="5716"/>
                  </a:lnTo>
                  <a:cubicBezTo>
                    <a:pt x="4287" y="5716"/>
                    <a:pt x="4192" y="5621"/>
                    <a:pt x="4192" y="5478"/>
                  </a:cubicBezTo>
                  <a:lnTo>
                    <a:pt x="4192" y="4549"/>
                  </a:lnTo>
                  <a:cubicBezTo>
                    <a:pt x="4192" y="4430"/>
                    <a:pt x="4287" y="4311"/>
                    <a:pt x="4430" y="4311"/>
                  </a:cubicBezTo>
                  <a:close/>
                  <a:moveTo>
                    <a:pt x="2573" y="3859"/>
                  </a:moveTo>
                  <a:cubicBezTo>
                    <a:pt x="2620" y="3859"/>
                    <a:pt x="2668" y="3882"/>
                    <a:pt x="2716" y="3906"/>
                  </a:cubicBezTo>
                  <a:lnTo>
                    <a:pt x="3740" y="4668"/>
                  </a:lnTo>
                  <a:lnTo>
                    <a:pt x="3740" y="4787"/>
                  </a:lnTo>
                  <a:lnTo>
                    <a:pt x="3025" y="4787"/>
                  </a:lnTo>
                  <a:cubicBezTo>
                    <a:pt x="2906" y="4787"/>
                    <a:pt x="2811" y="4906"/>
                    <a:pt x="2811" y="5026"/>
                  </a:cubicBezTo>
                  <a:cubicBezTo>
                    <a:pt x="2811" y="5145"/>
                    <a:pt x="2906" y="5264"/>
                    <a:pt x="3025" y="5264"/>
                  </a:cubicBezTo>
                  <a:lnTo>
                    <a:pt x="3740" y="5264"/>
                  </a:lnTo>
                  <a:lnTo>
                    <a:pt x="3740" y="5359"/>
                  </a:lnTo>
                  <a:lnTo>
                    <a:pt x="2716" y="6145"/>
                  </a:lnTo>
                  <a:cubicBezTo>
                    <a:pt x="2668" y="6169"/>
                    <a:pt x="2620" y="6192"/>
                    <a:pt x="2573" y="6192"/>
                  </a:cubicBezTo>
                  <a:cubicBezTo>
                    <a:pt x="2430" y="6192"/>
                    <a:pt x="2335" y="6073"/>
                    <a:pt x="2335" y="5954"/>
                  </a:cubicBezTo>
                  <a:lnTo>
                    <a:pt x="2335" y="4097"/>
                  </a:lnTo>
                  <a:cubicBezTo>
                    <a:pt x="2335" y="3954"/>
                    <a:pt x="2430" y="3859"/>
                    <a:pt x="2573" y="3859"/>
                  </a:cubicBezTo>
                  <a:close/>
                  <a:moveTo>
                    <a:pt x="7216" y="3859"/>
                  </a:moveTo>
                  <a:cubicBezTo>
                    <a:pt x="7336" y="3859"/>
                    <a:pt x="7455" y="3954"/>
                    <a:pt x="7455" y="4097"/>
                  </a:cubicBezTo>
                  <a:lnTo>
                    <a:pt x="7455" y="5954"/>
                  </a:lnTo>
                  <a:cubicBezTo>
                    <a:pt x="7455" y="6073"/>
                    <a:pt x="7336" y="6192"/>
                    <a:pt x="7216" y="6192"/>
                  </a:cubicBezTo>
                  <a:cubicBezTo>
                    <a:pt x="7169" y="6192"/>
                    <a:pt x="7121" y="6169"/>
                    <a:pt x="7074" y="6145"/>
                  </a:cubicBezTo>
                  <a:lnTo>
                    <a:pt x="6050" y="5359"/>
                  </a:lnTo>
                  <a:lnTo>
                    <a:pt x="6050" y="5264"/>
                  </a:lnTo>
                  <a:lnTo>
                    <a:pt x="6740" y="5264"/>
                  </a:lnTo>
                  <a:cubicBezTo>
                    <a:pt x="6883" y="5264"/>
                    <a:pt x="6978" y="5145"/>
                    <a:pt x="6978" y="5026"/>
                  </a:cubicBezTo>
                  <a:cubicBezTo>
                    <a:pt x="6978" y="4883"/>
                    <a:pt x="6883" y="4787"/>
                    <a:pt x="6740" y="4787"/>
                  </a:cubicBezTo>
                  <a:lnTo>
                    <a:pt x="6050" y="4787"/>
                  </a:lnTo>
                  <a:lnTo>
                    <a:pt x="6050" y="4668"/>
                  </a:lnTo>
                  <a:lnTo>
                    <a:pt x="7074" y="3906"/>
                  </a:lnTo>
                  <a:cubicBezTo>
                    <a:pt x="7121" y="3882"/>
                    <a:pt x="7169" y="3859"/>
                    <a:pt x="7216" y="3859"/>
                  </a:cubicBezTo>
                  <a:close/>
                  <a:moveTo>
                    <a:pt x="4002" y="6026"/>
                  </a:moveTo>
                  <a:cubicBezTo>
                    <a:pt x="4049" y="6073"/>
                    <a:pt x="4121" y="6121"/>
                    <a:pt x="4192" y="6145"/>
                  </a:cubicBezTo>
                  <a:lnTo>
                    <a:pt x="4192" y="7574"/>
                  </a:lnTo>
                  <a:lnTo>
                    <a:pt x="3382" y="7574"/>
                  </a:lnTo>
                  <a:lnTo>
                    <a:pt x="4002" y="6026"/>
                  </a:lnTo>
                  <a:close/>
                  <a:moveTo>
                    <a:pt x="5788" y="6026"/>
                  </a:moveTo>
                  <a:lnTo>
                    <a:pt x="6407" y="7574"/>
                  </a:lnTo>
                  <a:lnTo>
                    <a:pt x="5597" y="7574"/>
                  </a:lnTo>
                  <a:lnTo>
                    <a:pt x="5597" y="6145"/>
                  </a:lnTo>
                  <a:cubicBezTo>
                    <a:pt x="5669" y="6121"/>
                    <a:pt x="5740" y="6073"/>
                    <a:pt x="5788" y="6026"/>
                  </a:cubicBezTo>
                  <a:close/>
                  <a:moveTo>
                    <a:pt x="1858" y="5716"/>
                  </a:moveTo>
                  <a:lnTo>
                    <a:pt x="1858" y="5954"/>
                  </a:lnTo>
                  <a:cubicBezTo>
                    <a:pt x="1858" y="6335"/>
                    <a:pt x="2168" y="6645"/>
                    <a:pt x="2573" y="6645"/>
                  </a:cubicBezTo>
                  <a:cubicBezTo>
                    <a:pt x="2716" y="6645"/>
                    <a:pt x="2858" y="6597"/>
                    <a:pt x="2978" y="6502"/>
                  </a:cubicBezTo>
                  <a:lnTo>
                    <a:pt x="3430" y="6169"/>
                  </a:lnTo>
                  <a:lnTo>
                    <a:pt x="2811" y="7717"/>
                  </a:lnTo>
                  <a:cubicBezTo>
                    <a:pt x="2787" y="7788"/>
                    <a:pt x="2787" y="7859"/>
                    <a:pt x="2835" y="7931"/>
                  </a:cubicBezTo>
                  <a:cubicBezTo>
                    <a:pt x="2882" y="8002"/>
                    <a:pt x="2954" y="8026"/>
                    <a:pt x="3025" y="8026"/>
                  </a:cubicBezTo>
                  <a:lnTo>
                    <a:pt x="4192" y="8026"/>
                  </a:lnTo>
                  <a:lnTo>
                    <a:pt x="4192" y="10027"/>
                  </a:lnTo>
                  <a:lnTo>
                    <a:pt x="4192" y="10050"/>
                  </a:lnTo>
                  <a:lnTo>
                    <a:pt x="1406" y="10050"/>
                  </a:lnTo>
                  <a:lnTo>
                    <a:pt x="1406" y="5716"/>
                  </a:lnTo>
                  <a:close/>
                  <a:moveTo>
                    <a:pt x="5121" y="6192"/>
                  </a:moveTo>
                  <a:lnTo>
                    <a:pt x="5121" y="10050"/>
                  </a:lnTo>
                  <a:lnTo>
                    <a:pt x="4668" y="10050"/>
                  </a:lnTo>
                  <a:lnTo>
                    <a:pt x="4668" y="6192"/>
                  </a:lnTo>
                  <a:close/>
                  <a:moveTo>
                    <a:pt x="8383" y="5716"/>
                  </a:moveTo>
                  <a:lnTo>
                    <a:pt x="8383" y="10050"/>
                  </a:lnTo>
                  <a:lnTo>
                    <a:pt x="5573" y="10050"/>
                  </a:lnTo>
                  <a:lnTo>
                    <a:pt x="5573" y="8050"/>
                  </a:lnTo>
                  <a:lnTo>
                    <a:pt x="6740" y="8050"/>
                  </a:lnTo>
                  <a:cubicBezTo>
                    <a:pt x="6835" y="8050"/>
                    <a:pt x="6907" y="8002"/>
                    <a:pt x="6931" y="7931"/>
                  </a:cubicBezTo>
                  <a:cubicBezTo>
                    <a:pt x="6978" y="7883"/>
                    <a:pt x="7002" y="7788"/>
                    <a:pt x="6955" y="7717"/>
                  </a:cubicBezTo>
                  <a:lnTo>
                    <a:pt x="6335" y="6169"/>
                  </a:lnTo>
                  <a:lnTo>
                    <a:pt x="6788" y="6502"/>
                  </a:lnTo>
                  <a:cubicBezTo>
                    <a:pt x="6907" y="6597"/>
                    <a:pt x="7050" y="6645"/>
                    <a:pt x="7216" y="6645"/>
                  </a:cubicBezTo>
                  <a:cubicBezTo>
                    <a:pt x="7598" y="6645"/>
                    <a:pt x="7907" y="6335"/>
                    <a:pt x="7907" y="5954"/>
                  </a:cubicBezTo>
                  <a:lnTo>
                    <a:pt x="7907" y="5716"/>
                  </a:lnTo>
                  <a:close/>
                  <a:moveTo>
                    <a:pt x="929" y="5716"/>
                  </a:moveTo>
                  <a:lnTo>
                    <a:pt x="929" y="10050"/>
                  </a:lnTo>
                  <a:cubicBezTo>
                    <a:pt x="763" y="10050"/>
                    <a:pt x="620" y="10074"/>
                    <a:pt x="477" y="10169"/>
                  </a:cubicBezTo>
                  <a:lnTo>
                    <a:pt x="477" y="5716"/>
                  </a:lnTo>
                  <a:close/>
                  <a:moveTo>
                    <a:pt x="929" y="1"/>
                  </a:moveTo>
                  <a:cubicBezTo>
                    <a:pt x="429" y="1"/>
                    <a:pt x="1" y="406"/>
                    <a:pt x="1" y="929"/>
                  </a:cubicBezTo>
                  <a:lnTo>
                    <a:pt x="1" y="11670"/>
                  </a:lnTo>
                  <a:cubicBezTo>
                    <a:pt x="1" y="11789"/>
                    <a:pt x="120" y="11908"/>
                    <a:pt x="239" y="11908"/>
                  </a:cubicBezTo>
                  <a:lnTo>
                    <a:pt x="3692" y="11908"/>
                  </a:lnTo>
                  <a:cubicBezTo>
                    <a:pt x="3716" y="11908"/>
                    <a:pt x="3740" y="11884"/>
                    <a:pt x="3740" y="11884"/>
                  </a:cubicBezTo>
                  <a:cubicBezTo>
                    <a:pt x="3954" y="11670"/>
                    <a:pt x="3811" y="11432"/>
                    <a:pt x="3597" y="11432"/>
                  </a:cubicBezTo>
                  <a:lnTo>
                    <a:pt x="953" y="11432"/>
                  </a:lnTo>
                  <a:cubicBezTo>
                    <a:pt x="715" y="11432"/>
                    <a:pt x="501" y="11241"/>
                    <a:pt x="477" y="11003"/>
                  </a:cubicBezTo>
                  <a:cubicBezTo>
                    <a:pt x="453" y="10741"/>
                    <a:pt x="668" y="10503"/>
                    <a:pt x="929" y="10503"/>
                  </a:cubicBezTo>
                  <a:lnTo>
                    <a:pt x="7574" y="10503"/>
                  </a:lnTo>
                  <a:cubicBezTo>
                    <a:pt x="7478" y="10646"/>
                    <a:pt x="7431" y="10789"/>
                    <a:pt x="7431" y="10955"/>
                  </a:cubicBezTo>
                  <a:cubicBezTo>
                    <a:pt x="7431" y="11146"/>
                    <a:pt x="7478" y="11289"/>
                    <a:pt x="7574" y="11432"/>
                  </a:cubicBezTo>
                  <a:lnTo>
                    <a:pt x="5716" y="11432"/>
                  </a:lnTo>
                  <a:cubicBezTo>
                    <a:pt x="5597" y="11432"/>
                    <a:pt x="5478" y="11503"/>
                    <a:pt x="5478" y="11622"/>
                  </a:cubicBezTo>
                  <a:cubicBezTo>
                    <a:pt x="5454" y="11765"/>
                    <a:pt x="5549" y="11884"/>
                    <a:pt x="5692" y="11884"/>
                  </a:cubicBezTo>
                  <a:lnTo>
                    <a:pt x="8598" y="11884"/>
                  </a:lnTo>
                  <a:cubicBezTo>
                    <a:pt x="8717" y="11884"/>
                    <a:pt x="8812" y="11813"/>
                    <a:pt x="8836" y="11694"/>
                  </a:cubicBezTo>
                  <a:cubicBezTo>
                    <a:pt x="8860" y="11551"/>
                    <a:pt x="8741" y="11432"/>
                    <a:pt x="8598" y="11432"/>
                  </a:cubicBezTo>
                  <a:lnTo>
                    <a:pt x="8383" y="11432"/>
                  </a:lnTo>
                  <a:cubicBezTo>
                    <a:pt x="8145" y="11432"/>
                    <a:pt x="7931" y="11241"/>
                    <a:pt x="7907" y="11003"/>
                  </a:cubicBezTo>
                  <a:cubicBezTo>
                    <a:pt x="7883" y="10741"/>
                    <a:pt x="8098" y="10503"/>
                    <a:pt x="8383" y="10503"/>
                  </a:cubicBezTo>
                  <a:lnTo>
                    <a:pt x="8598" y="10503"/>
                  </a:lnTo>
                  <a:cubicBezTo>
                    <a:pt x="8741" y="10503"/>
                    <a:pt x="8836" y="10408"/>
                    <a:pt x="8836" y="10265"/>
                  </a:cubicBezTo>
                  <a:lnTo>
                    <a:pt x="8836" y="239"/>
                  </a:lnTo>
                  <a:cubicBezTo>
                    <a:pt x="8836" y="96"/>
                    <a:pt x="8741" y="1"/>
                    <a:pt x="8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7746020" y="3751746"/>
              <a:ext cx="16351" cy="17217"/>
            </a:xfrm>
            <a:custGeom>
              <a:avLst/>
              <a:gdLst/>
              <a:ahLst/>
              <a:cxnLst/>
              <a:rect l="l" t="t" r="r" b="b"/>
              <a:pathLst>
                <a:path w="453" h="477" extrusionOk="0">
                  <a:moveTo>
                    <a:pt x="215" y="1"/>
                  </a:moveTo>
                  <a:cubicBezTo>
                    <a:pt x="95" y="1"/>
                    <a:pt x="0" y="96"/>
                    <a:pt x="0" y="239"/>
                  </a:cubicBezTo>
                  <a:cubicBezTo>
                    <a:pt x="0" y="358"/>
                    <a:pt x="95" y="477"/>
                    <a:pt x="215" y="477"/>
                  </a:cubicBezTo>
                  <a:cubicBezTo>
                    <a:pt x="357" y="477"/>
                    <a:pt x="453" y="358"/>
                    <a:pt x="453" y="239"/>
                  </a:cubicBezTo>
                  <a:cubicBezTo>
                    <a:pt x="453" y="96"/>
                    <a:pt x="357"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7" name="Google Shape;3307;p71"/>
          <p:cNvGrpSpPr/>
          <p:nvPr/>
        </p:nvGrpSpPr>
        <p:grpSpPr>
          <a:xfrm>
            <a:off x="7586552" y="4026807"/>
            <a:ext cx="428953" cy="429819"/>
            <a:chOff x="7586985" y="4005313"/>
            <a:chExt cx="428953" cy="429819"/>
          </a:xfrm>
        </p:grpSpPr>
        <p:sp>
          <p:nvSpPr>
            <p:cNvPr id="3308" name="Google Shape;3308;p71"/>
            <p:cNvSpPr/>
            <p:nvPr/>
          </p:nvSpPr>
          <p:spPr>
            <a:xfrm>
              <a:off x="7776087" y="4111035"/>
              <a:ext cx="49883" cy="49919"/>
            </a:xfrm>
            <a:custGeom>
              <a:avLst/>
              <a:gdLst/>
              <a:ahLst/>
              <a:cxnLst/>
              <a:rect l="l" t="t" r="r" b="b"/>
              <a:pathLst>
                <a:path w="1382" h="1383" extrusionOk="0">
                  <a:moveTo>
                    <a:pt x="691" y="453"/>
                  </a:moveTo>
                  <a:cubicBezTo>
                    <a:pt x="834" y="453"/>
                    <a:pt x="929" y="573"/>
                    <a:pt x="929" y="692"/>
                  </a:cubicBezTo>
                  <a:cubicBezTo>
                    <a:pt x="929" y="811"/>
                    <a:pt x="834" y="930"/>
                    <a:pt x="691" y="930"/>
                  </a:cubicBezTo>
                  <a:cubicBezTo>
                    <a:pt x="572" y="930"/>
                    <a:pt x="453" y="811"/>
                    <a:pt x="453" y="692"/>
                  </a:cubicBezTo>
                  <a:cubicBezTo>
                    <a:pt x="453" y="573"/>
                    <a:pt x="572" y="453"/>
                    <a:pt x="691" y="453"/>
                  </a:cubicBezTo>
                  <a:close/>
                  <a:moveTo>
                    <a:pt x="691" y="1"/>
                  </a:moveTo>
                  <a:cubicBezTo>
                    <a:pt x="310" y="1"/>
                    <a:pt x="1" y="311"/>
                    <a:pt x="1" y="692"/>
                  </a:cubicBezTo>
                  <a:cubicBezTo>
                    <a:pt x="1" y="1073"/>
                    <a:pt x="310" y="1382"/>
                    <a:pt x="691" y="1382"/>
                  </a:cubicBezTo>
                  <a:cubicBezTo>
                    <a:pt x="1072" y="1382"/>
                    <a:pt x="1382" y="1073"/>
                    <a:pt x="1382" y="692"/>
                  </a:cubicBezTo>
                  <a:cubicBezTo>
                    <a:pt x="1382" y="311"/>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7792438" y="4417915"/>
              <a:ext cx="17217" cy="17217"/>
            </a:xfrm>
            <a:custGeom>
              <a:avLst/>
              <a:gdLst/>
              <a:ahLst/>
              <a:cxnLst/>
              <a:rect l="l" t="t" r="r" b="b"/>
              <a:pathLst>
                <a:path w="477" h="477" extrusionOk="0">
                  <a:moveTo>
                    <a:pt x="238" y="1"/>
                  </a:moveTo>
                  <a:cubicBezTo>
                    <a:pt x="119" y="1"/>
                    <a:pt x="0" y="96"/>
                    <a:pt x="0" y="239"/>
                  </a:cubicBezTo>
                  <a:cubicBezTo>
                    <a:pt x="0" y="358"/>
                    <a:pt x="119" y="477"/>
                    <a:pt x="238" y="477"/>
                  </a:cubicBezTo>
                  <a:cubicBezTo>
                    <a:pt x="381" y="477"/>
                    <a:pt x="476" y="358"/>
                    <a:pt x="476" y="239"/>
                  </a:cubicBezTo>
                  <a:cubicBezTo>
                    <a:pt x="476" y="96"/>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7586985" y="4005313"/>
              <a:ext cx="428953" cy="429819"/>
            </a:xfrm>
            <a:custGeom>
              <a:avLst/>
              <a:gdLst/>
              <a:ahLst/>
              <a:cxnLst/>
              <a:rect l="l" t="t" r="r" b="b"/>
              <a:pathLst>
                <a:path w="11884" h="11908" extrusionOk="0">
                  <a:moveTo>
                    <a:pt x="7097" y="453"/>
                  </a:moveTo>
                  <a:lnTo>
                    <a:pt x="7097" y="930"/>
                  </a:lnTo>
                  <a:lnTo>
                    <a:pt x="6168" y="930"/>
                  </a:lnTo>
                  <a:lnTo>
                    <a:pt x="6168" y="453"/>
                  </a:lnTo>
                  <a:close/>
                  <a:moveTo>
                    <a:pt x="5930" y="2501"/>
                  </a:moveTo>
                  <a:lnTo>
                    <a:pt x="9431" y="4240"/>
                  </a:lnTo>
                  <a:lnTo>
                    <a:pt x="9431" y="4788"/>
                  </a:lnTo>
                  <a:lnTo>
                    <a:pt x="2453" y="4788"/>
                  </a:lnTo>
                  <a:lnTo>
                    <a:pt x="2453" y="4240"/>
                  </a:lnTo>
                  <a:lnTo>
                    <a:pt x="5930" y="2501"/>
                  </a:lnTo>
                  <a:close/>
                  <a:moveTo>
                    <a:pt x="8955" y="5264"/>
                  </a:moveTo>
                  <a:lnTo>
                    <a:pt x="8955" y="5716"/>
                  </a:lnTo>
                  <a:lnTo>
                    <a:pt x="2906" y="5716"/>
                  </a:lnTo>
                  <a:lnTo>
                    <a:pt x="2906" y="5264"/>
                  </a:lnTo>
                  <a:close/>
                  <a:moveTo>
                    <a:pt x="4073" y="7121"/>
                  </a:moveTo>
                  <a:cubicBezTo>
                    <a:pt x="4192" y="7121"/>
                    <a:pt x="4311" y="7217"/>
                    <a:pt x="4311" y="7359"/>
                  </a:cubicBezTo>
                  <a:lnTo>
                    <a:pt x="4311" y="9122"/>
                  </a:lnTo>
                  <a:lnTo>
                    <a:pt x="3835" y="9122"/>
                  </a:lnTo>
                  <a:lnTo>
                    <a:pt x="3835" y="7359"/>
                  </a:lnTo>
                  <a:cubicBezTo>
                    <a:pt x="3835" y="7217"/>
                    <a:pt x="3954" y="7121"/>
                    <a:pt x="4073" y="7121"/>
                  </a:cubicBezTo>
                  <a:close/>
                  <a:moveTo>
                    <a:pt x="5930" y="7121"/>
                  </a:moveTo>
                  <a:cubicBezTo>
                    <a:pt x="6049" y="7121"/>
                    <a:pt x="6168" y="7217"/>
                    <a:pt x="6168" y="7359"/>
                  </a:cubicBezTo>
                  <a:lnTo>
                    <a:pt x="6168" y="9122"/>
                  </a:lnTo>
                  <a:lnTo>
                    <a:pt x="5692" y="9122"/>
                  </a:lnTo>
                  <a:lnTo>
                    <a:pt x="5692" y="7359"/>
                  </a:lnTo>
                  <a:cubicBezTo>
                    <a:pt x="5692" y="7217"/>
                    <a:pt x="5811" y="7121"/>
                    <a:pt x="5930" y="7121"/>
                  </a:cubicBezTo>
                  <a:close/>
                  <a:moveTo>
                    <a:pt x="7788" y="7121"/>
                  </a:moveTo>
                  <a:cubicBezTo>
                    <a:pt x="7931" y="7121"/>
                    <a:pt x="8026" y="7217"/>
                    <a:pt x="8026" y="7359"/>
                  </a:cubicBezTo>
                  <a:lnTo>
                    <a:pt x="8026" y="9122"/>
                  </a:lnTo>
                  <a:lnTo>
                    <a:pt x="7550" y="9122"/>
                  </a:lnTo>
                  <a:lnTo>
                    <a:pt x="7550" y="7359"/>
                  </a:lnTo>
                  <a:cubicBezTo>
                    <a:pt x="7550" y="7217"/>
                    <a:pt x="7669" y="7121"/>
                    <a:pt x="7788" y="7121"/>
                  </a:cubicBezTo>
                  <a:close/>
                  <a:moveTo>
                    <a:pt x="8955" y="6193"/>
                  </a:moveTo>
                  <a:lnTo>
                    <a:pt x="8955" y="9122"/>
                  </a:lnTo>
                  <a:lnTo>
                    <a:pt x="8502" y="9122"/>
                  </a:lnTo>
                  <a:lnTo>
                    <a:pt x="8502" y="7336"/>
                  </a:lnTo>
                  <a:cubicBezTo>
                    <a:pt x="8502" y="6955"/>
                    <a:pt x="8169" y="6645"/>
                    <a:pt x="7788" y="6645"/>
                  </a:cubicBezTo>
                  <a:cubicBezTo>
                    <a:pt x="7407" y="6645"/>
                    <a:pt x="7097" y="6955"/>
                    <a:pt x="7097" y="7336"/>
                  </a:cubicBezTo>
                  <a:lnTo>
                    <a:pt x="7097" y="9122"/>
                  </a:lnTo>
                  <a:lnTo>
                    <a:pt x="6645" y="9122"/>
                  </a:lnTo>
                  <a:lnTo>
                    <a:pt x="6645" y="7336"/>
                  </a:lnTo>
                  <a:cubicBezTo>
                    <a:pt x="6645" y="6955"/>
                    <a:pt x="6311" y="6645"/>
                    <a:pt x="5930" y="6645"/>
                  </a:cubicBezTo>
                  <a:cubicBezTo>
                    <a:pt x="5549" y="6645"/>
                    <a:pt x="5240" y="6955"/>
                    <a:pt x="5240" y="7336"/>
                  </a:cubicBezTo>
                  <a:lnTo>
                    <a:pt x="5240" y="9122"/>
                  </a:lnTo>
                  <a:lnTo>
                    <a:pt x="4787" y="9122"/>
                  </a:lnTo>
                  <a:lnTo>
                    <a:pt x="4787" y="7336"/>
                  </a:lnTo>
                  <a:cubicBezTo>
                    <a:pt x="4787" y="6955"/>
                    <a:pt x="4454" y="6645"/>
                    <a:pt x="4073" y="6645"/>
                  </a:cubicBezTo>
                  <a:cubicBezTo>
                    <a:pt x="3692" y="6645"/>
                    <a:pt x="3382" y="6955"/>
                    <a:pt x="3382" y="7336"/>
                  </a:cubicBezTo>
                  <a:lnTo>
                    <a:pt x="3382" y="9122"/>
                  </a:lnTo>
                  <a:lnTo>
                    <a:pt x="2930" y="9122"/>
                  </a:lnTo>
                  <a:lnTo>
                    <a:pt x="2930" y="6193"/>
                  </a:lnTo>
                  <a:close/>
                  <a:moveTo>
                    <a:pt x="3096" y="3406"/>
                  </a:moveTo>
                  <a:lnTo>
                    <a:pt x="2096" y="3883"/>
                  </a:lnTo>
                  <a:cubicBezTo>
                    <a:pt x="2025" y="3930"/>
                    <a:pt x="1977" y="4002"/>
                    <a:pt x="1977" y="4097"/>
                  </a:cubicBezTo>
                  <a:lnTo>
                    <a:pt x="1977" y="4788"/>
                  </a:lnTo>
                  <a:lnTo>
                    <a:pt x="1596" y="4788"/>
                  </a:lnTo>
                  <a:cubicBezTo>
                    <a:pt x="1477" y="4788"/>
                    <a:pt x="1382" y="4883"/>
                    <a:pt x="1382" y="5026"/>
                  </a:cubicBezTo>
                  <a:cubicBezTo>
                    <a:pt x="1382" y="5145"/>
                    <a:pt x="1477" y="5264"/>
                    <a:pt x="1596" y="5264"/>
                  </a:cubicBezTo>
                  <a:lnTo>
                    <a:pt x="2453" y="5264"/>
                  </a:lnTo>
                  <a:lnTo>
                    <a:pt x="2453" y="9146"/>
                  </a:lnTo>
                  <a:cubicBezTo>
                    <a:pt x="2168" y="9241"/>
                    <a:pt x="1977" y="9503"/>
                    <a:pt x="1977" y="9812"/>
                  </a:cubicBezTo>
                  <a:lnTo>
                    <a:pt x="1977" y="10050"/>
                  </a:lnTo>
                  <a:lnTo>
                    <a:pt x="905" y="10050"/>
                  </a:lnTo>
                  <a:lnTo>
                    <a:pt x="905" y="3406"/>
                  </a:lnTo>
                  <a:close/>
                  <a:moveTo>
                    <a:pt x="10955" y="3406"/>
                  </a:moveTo>
                  <a:lnTo>
                    <a:pt x="10955" y="10050"/>
                  </a:lnTo>
                  <a:lnTo>
                    <a:pt x="9884" y="10050"/>
                  </a:lnTo>
                  <a:lnTo>
                    <a:pt x="9884" y="9812"/>
                  </a:lnTo>
                  <a:cubicBezTo>
                    <a:pt x="9884" y="9503"/>
                    <a:pt x="9693" y="9241"/>
                    <a:pt x="9431" y="9146"/>
                  </a:cubicBezTo>
                  <a:lnTo>
                    <a:pt x="9431" y="5264"/>
                  </a:lnTo>
                  <a:lnTo>
                    <a:pt x="10265" y="5264"/>
                  </a:lnTo>
                  <a:cubicBezTo>
                    <a:pt x="10384" y="5264"/>
                    <a:pt x="10479" y="5145"/>
                    <a:pt x="10479" y="5026"/>
                  </a:cubicBezTo>
                  <a:cubicBezTo>
                    <a:pt x="10479" y="4907"/>
                    <a:pt x="10384" y="4788"/>
                    <a:pt x="10265" y="4788"/>
                  </a:cubicBezTo>
                  <a:lnTo>
                    <a:pt x="9884" y="4788"/>
                  </a:lnTo>
                  <a:lnTo>
                    <a:pt x="9884" y="4097"/>
                  </a:lnTo>
                  <a:cubicBezTo>
                    <a:pt x="9884" y="4002"/>
                    <a:pt x="9836" y="3930"/>
                    <a:pt x="9764" y="3883"/>
                  </a:cubicBezTo>
                  <a:lnTo>
                    <a:pt x="8788" y="3406"/>
                  </a:lnTo>
                  <a:close/>
                  <a:moveTo>
                    <a:pt x="9193" y="9574"/>
                  </a:moveTo>
                  <a:cubicBezTo>
                    <a:pt x="9312" y="9574"/>
                    <a:pt x="9431" y="9693"/>
                    <a:pt x="9431" y="9812"/>
                  </a:cubicBezTo>
                  <a:lnTo>
                    <a:pt x="9431" y="10050"/>
                  </a:lnTo>
                  <a:lnTo>
                    <a:pt x="7788" y="10050"/>
                  </a:lnTo>
                  <a:cubicBezTo>
                    <a:pt x="7669" y="10050"/>
                    <a:pt x="7550" y="10146"/>
                    <a:pt x="7550" y="10265"/>
                  </a:cubicBezTo>
                  <a:cubicBezTo>
                    <a:pt x="7550" y="10408"/>
                    <a:pt x="7454" y="10503"/>
                    <a:pt x="7335" y="10503"/>
                  </a:cubicBezTo>
                  <a:lnTo>
                    <a:pt x="4549" y="10503"/>
                  </a:lnTo>
                  <a:cubicBezTo>
                    <a:pt x="4406" y="10503"/>
                    <a:pt x="4311" y="10408"/>
                    <a:pt x="4311" y="10265"/>
                  </a:cubicBezTo>
                  <a:cubicBezTo>
                    <a:pt x="4311" y="10146"/>
                    <a:pt x="4192" y="10050"/>
                    <a:pt x="4073" y="10050"/>
                  </a:cubicBezTo>
                  <a:lnTo>
                    <a:pt x="2453" y="10050"/>
                  </a:lnTo>
                  <a:lnTo>
                    <a:pt x="2453" y="9812"/>
                  </a:lnTo>
                  <a:cubicBezTo>
                    <a:pt x="2453" y="9693"/>
                    <a:pt x="2549" y="9574"/>
                    <a:pt x="2668" y="9574"/>
                  </a:cubicBezTo>
                  <a:close/>
                  <a:moveTo>
                    <a:pt x="5930" y="1"/>
                  </a:moveTo>
                  <a:cubicBezTo>
                    <a:pt x="5811" y="1"/>
                    <a:pt x="5716" y="96"/>
                    <a:pt x="5716" y="239"/>
                  </a:cubicBezTo>
                  <a:lnTo>
                    <a:pt x="5716" y="2096"/>
                  </a:lnTo>
                  <a:lnTo>
                    <a:pt x="4025" y="2930"/>
                  </a:lnTo>
                  <a:lnTo>
                    <a:pt x="691" y="2930"/>
                  </a:lnTo>
                  <a:cubicBezTo>
                    <a:pt x="548" y="2930"/>
                    <a:pt x="453" y="3025"/>
                    <a:pt x="453" y="3168"/>
                  </a:cubicBezTo>
                  <a:lnTo>
                    <a:pt x="453" y="10050"/>
                  </a:lnTo>
                  <a:lnTo>
                    <a:pt x="215" y="10050"/>
                  </a:lnTo>
                  <a:cubicBezTo>
                    <a:pt x="96" y="10050"/>
                    <a:pt x="1" y="10146"/>
                    <a:pt x="1" y="10265"/>
                  </a:cubicBezTo>
                  <a:lnTo>
                    <a:pt x="1" y="10741"/>
                  </a:lnTo>
                  <a:cubicBezTo>
                    <a:pt x="1" y="11384"/>
                    <a:pt x="501" y="11908"/>
                    <a:pt x="1144" y="11908"/>
                  </a:cubicBezTo>
                  <a:lnTo>
                    <a:pt x="4882" y="11908"/>
                  </a:lnTo>
                  <a:cubicBezTo>
                    <a:pt x="5025" y="11908"/>
                    <a:pt x="5121" y="11789"/>
                    <a:pt x="5121" y="11670"/>
                  </a:cubicBezTo>
                  <a:cubicBezTo>
                    <a:pt x="5121" y="11551"/>
                    <a:pt x="5025" y="11432"/>
                    <a:pt x="4882" y="11432"/>
                  </a:cubicBezTo>
                  <a:lnTo>
                    <a:pt x="1144" y="11432"/>
                  </a:lnTo>
                  <a:cubicBezTo>
                    <a:pt x="763" y="11432"/>
                    <a:pt x="453" y="11122"/>
                    <a:pt x="453" y="10741"/>
                  </a:cubicBezTo>
                  <a:lnTo>
                    <a:pt x="453" y="10503"/>
                  </a:lnTo>
                  <a:lnTo>
                    <a:pt x="3882" y="10503"/>
                  </a:lnTo>
                  <a:cubicBezTo>
                    <a:pt x="3978" y="10789"/>
                    <a:pt x="4240" y="10979"/>
                    <a:pt x="4549" y="10979"/>
                  </a:cubicBezTo>
                  <a:lnTo>
                    <a:pt x="7335" y="10979"/>
                  </a:lnTo>
                  <a:cubicBezTo>
                    <a:pt x="7645" y="10979"/>
                    <a:pt x="7883" y="10789"/>
                    <a:pt x="7978" y="10503"/>
                  </a:cubicBezTo>
                  <a:lnTo>
                    <a:pt x="11431" y="10503"/>
                  </a:lnTo>
                  <a:lnTo>
                    <a:pt x="11431" y="10741"/>
                  </a:lnTo>
                  <a:cubicBezTo>
                    <a:pt x="11431" y="11122"/>
                    <a:pt x="11122" y="11432"/>
                    <a:pt x="10717" y="11432"/>
                  </a:cubicBezTo>
                  <a:lnTo>
                    <a:pt x="6978" y="11432"/>
                  </a:lnTo>
                  <a:cubicBezTo>
                    <a:pt x="6859" y="11432"/>
                    <a:pt x="6740" y="11551"/>
                    <a:pt x="6740" y="11670"/>
                  </a:cubicBezTo>
                  <a:cubicBezTo>
                    <a:pt x="6740" y="11789"/>
                    <a:pt x="6859" y="11908"/>
                    <a:pt x="6978" y="11908"/>
                  </a:cubicBezTo>
                  <a:lnTo>
                    <a:pt x="10717" y="11908"/>
                  </a:lnTo>
                  <a:cubicBezTo>
                    <a:pt x="11360" y="11908"/>
                    <a:pt x="11884" y="11384"/>
                    <a:pt x="11884" y="10741"/>
                  </a:cubicBezTo>
                  <a:lnTo>
                    <a:pt x="11884" y="10265"/>
                  </a:lnTo>
                  <a:cubicBezTo>
                    <a:pt x="11884" y="10146"/>
                    <a:pt x="11789" y="10050"/>
                    <a:pt x="11670" y="10050"/>
                  </a:cubicBezTo>
                  <a:lnTo>
                    <a:pt x="11431" y="10050"/>
                  </a:lnTo>
                  <a:lnTo>
                    <a:pt x="11431" y="3168"/>
                  </a:lnTo>
                  <a:cubicBezTo>
                    <a:pt x="11431" y="3025"/>
                    <a:pt x="11312" y="2930"/>
                    <a:pt x="11193" y="2930"/>
                  </a:cubicBezTo>
                  <a:lnTo>
                    <a:pt x="7859" y="2930"/>
                  </a:lnTo>
                  <a:lnTo>
                    <a:pt x="6168" y="2096"/>
                  </a:lnTo>
                  <a:lnTo>
                    <a:pt x="6168" y="1382"/>
                  </a:lnTo>
                  <a:lnTo>
                    <a:pt x="7335" y="1382"/>
                  </a:lnTo>
                  <a:cubicBezTo>
                    <a:pt x="7454" y="1382"/>
                    <a:pt x="7574" y="1287"/>
                    <a:pt x="7574" y="1168"/>
                  </a:cubicBezTo>
                  <a:lnTo>
                    <a:pt x="7574" y="239"/>
                  </a:lnTo>
                  <a:cubicBezTo>
                    <a:pt x="7574" y="96"/>
                    <a:pt x="7454" y="1"/>
                    <a:pt x="7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71"/>
          <p:cNvGrpSpPr/>
          <p:nvPr/>
        </p:nvGrpSpPr>
        <p:grpSpPr>
          <a:xfrm>
            <a:off x="6882988" y="1346230"/>
            <a:ext cx="429819" cy="429819"/>
            <a:chOff x="6876960" y="1350959"/>
            <a:chExt cx="429819" cy="429819"/>
          </a:xfrm>
        </p:grpSpPr>
        <p:sp>
          <p:nvSpPr>
            <p:cNvPr id="3312" name="Google Shape;3312;p71"/>
            <p:cNvSpPr/>
            <p:nvPr/>
          </p:nvSpPr>
          <p:spPr>
            <a:xfrm>
              <a:off x="7109051" y="1502233"/>
              <a:ext cx="71396" cy="17217"/>
            </a:xfrm>
            <a:custGeom>
              <a:avLst/>
              <a:gdLst/>
              <a:ahLst/>
              <a:cxnLst/>
              <a:rect l="l" t="t" r="r" b="b"/>
              <a:pathLst>
                <a:path w="1978" h="477" extrusionOk="0">
                  <a:moveTo>
                    <a:pt x="215" y="0"/>
                  </a:moveTo>
                  <a:cubicBezTo>
                    <a:pt x="96" y="0"/>
                    <a:pt x="1" y="119"/>
                    <a:pt x="1" y="239"/>
                  </a:cubicBezTo>
                  <a:cubicBezTo>
                    <a:pt x="1" y="358"/>
                    <a:pt x="96" y="477"/>
                    <a:pt x="215" y="477"/>
                  </a:cubicBezTo>
                  <a:lnTo>
                    <a:pt x="1763" y="477"/>
                  </a:lnTo>
                  <a:cubicBezTo>
                    <a:pt x="1882" y="477"/>
                    <a:pt x="1977" y="358"/>
                    <a:pt x="1977" y="239"/>
                  </a:cubicBezTo>
                  <a:cubicBezTo>
                    <a:pt x="1977" y="119"/>
                    <a:pt x="1882"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7109051" y="1535765"/>
              <a:ext cx="71396" cy="17217"/>
            </a:xfrm>
            <a:custGeom>
              <a:avLst/>
              <a:gdLst/>
              <a:ahLst/>
              <a:cxnLst/>
              <a:rect l="l" t="t" r="r" b="b"/>
              <a:pathLst>
                <a:path w="1978" h="477" extrusionOk="0">
                  <a:moveTo>
                    <a:pt x="215" y="0"/>
                  </a:moveTo>
                  <a:cubicBezTo>
                    <a:pt x="96" y="0"/>
                    <a:pt x="1" y="119"/>
                    <a:pt x="1" y="238"/>
                  </a:cubicBezTo>
                  <a:cubicBezTo>
                    <a:pt x="1" y="357"/>
                    <a:pt x="96" y="476"/>
                    <a:pt x="215" y="476"/>
                  </a:cubicBezTo>
                  <a:lnTo>
                    <a:pt x="1763" y="476"/>
                  </a:lnTo>
                  <a:cubicBezTo>
                    <a:pt x="1882" y="476"/>
                    <a:pt x="1977" y="357"/>
                    <a:pt x="1977" y="238"/>
                  </a:cubicBezTo>
                  <a:cubicBezTo>
                    <a:pt x="1977" y="119"/>
                    <a:pt x="1882"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7109051" y="1569261"/>
              <a:ext cx="72262" cy="17253"/>
            </a:xfrm>
            <a:custGeom>
              <a:avLst/>
              <a:gdLst/>
              <a:ahLst/>
              <a:cxnLst/>
              <a:rect l="l" t="t" r="r" b="b"/>
              <a:pathLst>
                <a:path w="2002" h="478" extrusionOk="0">
                  <a:moveTo>
                    <a:pt x="215" y="1"/>
                  </a:moveTo>
                  <a:cubicBezTo>
                    <a:pt x="96" y="1"/>
                    <a:pt x="1" y="120"/>
                    <a:pt x="1" y="239"/>
                  </a:cubicBezTo>
                  <a:cubicBezTo>
                    <a:pt x="1" y="358"/>
                    <a:pt x="96" y="477"/>
                    <a:pt x="215" y="477"/>
                  </a:cubicBezTo>
                  <a:lnTo>
                    <a:pt x="1763" y="477"/>
                  </a:lnTo>
                  <a:cubicBezTo>
                    <a:pt x="1882" y="477"/>
                    <a:pt x="2001" y="358"/>
                    <a:pt x="2001" y="239"/>
                  </a:cubicBezTo>
                  <a:cubicBezTo>
                    <a:pt x="2001" y="120"/>
                    <a:pt x="1882"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7003329" y="1502233"/>
              <a:ext cx="71396" cy="17217"/>
            </a:xfrm>
            <a:custGeom>
              <a:avLst/>
              <a:gdLst/>
              <a:ahLst/>
              <a:cxnLst/>
              <a:rect l="l" t="t" r="r" b="b"/>
              <a:pathLst>
                <a:path w="1978" h="477" extrusionOk="0">
                  <a:moveTo>
                    <a:pt x="215" y="0"/>
                  </a:moveTo>
                  <a:cubicBezTo>
                    <a:pt x="96" y="0"/>
                    <a:pt x="0" y="119"/>
                    <a:pt x="0" y="239"/>
                  </a:cubicBezTo>
                  <a:cubicBezTo>
                    <a:pt x="0" y="358"/>
                    <a:pt x="96" y="477"/>
                    <a:pt x="215" y="477"/>
                  </a:cubicBezTo>
                  <a:lnTo>
                    <a:pt x="1763" y="477"/>
                  </a:lnTo>
                  <a:cubicBezTo>
                    <a:pt x="1882" y="477"/>
                    <a:pt x="1977" y="358"/>
                    <a:pt x="1977" y="239"/>
                  </a:cubicBezTo>
                  <a:cubicBezTo>
                    <a:pt x="1977" y="119"/>
                    <a:pt x="1882"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7003329" y="1535765"/>
              <a:ext cx="71396" cy="17217"/>
            </a:xfrm>
            <a:custGeom>
              <a:avLst/>
              <a:gdLst/>
              <a:ahLst/>
              <a:cxnLst/>
              <a:rect l="l" t="t" r="r" b="b"/>
              <a:pathLst>
                <a:path w="1978" h="477" extrusionOk="0">
                  <a:moveTo>
                    <a:pt x="215" y="0"/>
                  </a:moveTo>
                  <a:cubicBezTo>
                    <a:pt x="96" y="0"/>
                    <a:pt x="0" y="119"/>
                    <a:pt x="0" y="238"/>
                  </a:cubicBezTo>
                  <a:cubicBezTo>
                    <a:pt x="0" y="357"/>
                    <a:pt x="96" y="476"/>
                    <a:pt x="215" y="476"/>
                  </a:cubicBezTo>
                  <a:lnTo>
                    <a:pt x="1763" y="476"/>
                  </a:lnTo>
                  <a:cubicBezTo>
                    <a:pt x="1882" y="476"/>
                    <a:pt x="1977" y="357"/>
                    <a:pt x="1977" y="238"/>
                  </a:cubicBezTo>
                  <a:cubicBezTo>
                    <a:pt x="1977" y="119"/>
                    <a:pt x="1882"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7003329" y="1569261"/>
              <a:ext cx="71396" cy="17253"/>
            </a:xfrm>
            <a:custGeom>
              <a:avLst/>
              <a:gdLst/>
              <a:ahLst/>
              <a:cxnLst/>
              <a:rect l="l" t="t" r="r" b="b"/>
              <a:pathLst>
                <a:path w="1978" h="478" extrusionOk="0">
                  <a:moveTo>
                    <a:pt x="215" y="1"/>
                  </a:moveTo>
                  <a:cubicBezTo>
                    <a:pt x="96" y="1"/>
                    <a:pt x="0" y="120"/>
                    <a:pt x="0" y="239"/>
                  </a:cubicBezTo>
                  <a:cubicBezTo>
                    <a:pt x="0" y="358"/>
                    <a:pt x="96" y="477"/>
                    <a:pt x="215" y="477"/>
                  </a:cubicBezTo>
                  <a:lnTo>
                    <a:pt x="1763" y="477"/>
                  </a:lnTo>
                  <a:cubicBezTo>
                    <a:pt x="1882" y="477"/>
                    <a:pt x="1977" y="358"/>
                    <a:pt x="1977" y="239"/>
                  </a:cubicBezTo>
                  <a:cubicBezTo>
                    <a:pt x="1977" y="120"/>
                    <a:pt x="1882"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6876960" y="1350959"/>
              <a:ext cx="429819" cy="429819"/>
            </a:xfrm>
            <a:custGeom>
              <a:avLst/>
              <a:gdLst/>
              <a:ahLst/>
              <a:cxnLst/>
              <a:rect l="l" t="t" r="r" b="b"/>
              <a:pathLst>
                <a:path w="11908" h="11908" extrusionOk="0">
                  <a:moveTo>
                    <a:pt x="7359" y="476"/>
                  </a:moveTo>
                  <a:cubicBezTo>
                    <a:pt x="8526" y="476"/>
                    <a:pt x="9527" y="1429"/>
                    <a:pt x="9527" y="2572"/>
                  </a:cubicBezTo>
                  <a:cubicBezTo>
                    <a:pt x="9527" y="2691"/>
                    <a:pt x="9622" y="2810"/>
                    <a:pt x="9741" y="2810"/>
                  </a:cubicBezTo>
                  <a:cubicBezTo>
                    <a:pt x="10670" y="2810"/>
                    <a:pt x="11456" y="3548"/>
                    <a:pt x="11456" y="4430"/>
                  </a:cubicBezTo>
                  <a:cubicBezTo>
                    <a:pt x="11456" y="5239"/>
                    <a:pt x="10836" y="5930"/>
                    <a:pt x="10050" y="6049"/>
                  </a:cubicBezTo>
                  <a:lnTo>
                    <a:pt x="10050" y="3953"/>
                  </a:lnTo>
                  <a:cubicBezTo>
                    <a:pt x="10050" y="3834"/>
                    <a:pt x="9955" y="3739"/>
                    <a:pt x="9812" y="3739"/>
                  </a:cubicBezTo>
                  <a:lnTo>
                    <a:pt x="9122" y="3739"/>
                  </a:lnTo>
                  <a:lnTo>
                    <a:pt x="9122" y="3501"/>
                  </a:lnTo>
                  <a:cubicBezTo>
                    <a:pt x="9122" y="3382"/>
                    <a:pt x="9026" y="3263"/>
                    <a:pt x="8884" y="3263"/>
                  </a:cubicBezTo>
                  <a:lnTo>
                    <a:pt x="6883" y="3263"/>
                  </a:lnTo>
                  <a:cubicBezTo>
                    <a:pt x="6502" y="3263"/>
                    <a:pt x="6169" y="3453"/>
                    <a:pt x="5954" y="3739"/>
                  </a:cubicBezTo>
                  <a:cubicBezTo>
                    <a:pt x="5740" y="3453"/>
                    <a:pt x="5407" y="3263"/>
                    <a:pt x="5026" y="3263"/>
                  </a:cubicBezTo>
                  <a:lnTo>
                    <a:pt x="3025" y="3263"/>
                  </a:lnTo>
                  <a:cubicBezTo>
                    <a:pt x="2906" y="3263"/>
                    <a:pt x="2787" y="3382"/>
                    <a:pt x="2787" y="3501"/>
                  </a:cubicBezTo>
                  <a:lnTo>
                    <a:pt x="2787" y="3739"/>
                  </a:lnTo>
                  <a:lnTo>
                    <a:pt x="2096" y="3739"/>
                  </a:lnTo>
                  <a:cubicBezTo>
                    <a:pt x="1977" y="3739"/>
                    <a:pt x="1858" y="3834"/>
                    <a:pt x="1858" y="3953"/>
                  </a:cubicBezTo>
                  <a:lnTo>
                    <a:pt x="1858" y="6049"/>
                  </a:lnTo>
                  <a:cubicBezTo>
                    <a:pt x="1072" y="5930"/>
                    <a:pt x="477" y="5239"/>
                    <a:pt x="477" y="4430"/>
                  </a:cubicBezTo>
                  <a:cubicBezTo>
                    <a:pt x="477" y="3548"/>
                    <a:pt x="1239" y="2810"/>
                    <a:pt x="2168" y="2810"/>
                  </a:cubicBezTo>
                  <a:cubicBezTo>
                    <a:pt x="2287" y="2810"/>
                    <a:pt x="2406" y="2691"/>
                    <a:pt x="2406" y="2572"/>
                  </a:cubicBezTo>
                  <a:cubicBezTo>
                    <a:pt x="2406" y="1691"/>
                    <a:pt x="3168" y="953"/>
                    <a:pt x="4097" y="953"/>
                  </a:cubicBezTo>
                  <a:cubicBezTo>
                    <a:pt x="4526" y="953"/>
                    <a:pt x="4954" y="1119"/>
                    <a:pt x="5264" y="1429"/>
                  </a:cubicBezTo>
                  <a:cubicBezTo>
                    <a:pt x="5311" y="1477"/>
                    <a:pt x="5383" y="1500"/>
                    <a:pt x="5454" y="1500"/>
                  </a:cubicBezTo>
                  <a:cubicBezTo>
                    <a:pt x="5502" y="1500"/>
                    <a:pt x="5573" y="1453"/>
                    <a:pt x="5621" y="1405"/>
                  </a:cubicBezTo>
                  <a:cubicBezTo>
                    <a:pt x="6002" y="834"/>
                    <a:pt x="6645" y="476"/>
                    <a:pt x="7359" y="476"/>
                  </a:cubicBezTo>
                  <a:close/>
                  <a:moveTo>
                    <a:pt x="5026" y="3739"/>
                  </a:moveTo>
                  <a:cubicBezTo>
                    <a:pt x="5407" y="3739"/>
                    <a:pt x="5716" y="4049"/>
                    <a:pt x="5716" y="4430"/>
                  </a:cubicBezTo>
                  <a:lnTo>
                    <a:pt x="5716" y="7216"/>
                  </a:lnTo>
                  <a:cubicBezTo>
                    <a:pt x="5526" y="7073"/>
                    <a:pt x="5288" y="6978"/>
                    <a:pt x="5026" y="6978"/>
                  </a:cubicBezTo>
                  <a:lnTo>
                    <a:pt x="3263" y="6978"/>
                  </a:lnTo>
                  <a:lnTo>
                    <a:pt x="3263" y="3739"/>
                  </a:lnTo>
                  <a:close/>
                  <a:moveTo>
                    <a:pt x="8645" y="3739"/>
                  </a:moveTo>
                  <a:lnTo>
                    <a:pt x="8645" y="6978"/>
                  </a:lnTo>
                  <a:lnTo>
                    <a:pt x="6883" y="6978"/>
                  </a:lnTo>
                  <a:cubicBezTo>
                    <a:pt x="6621" y="6978"/>
                    <a:pt x="6383" y="7073"/>
                    <a:pt x="6193" y="7216"/>
                  </a:cubicBezTo>
                  <a:lnTo>
                    <a:pt x="6193" y="4430"/>
                  </a:lnTo>
                  <a:cubicBezTo>
                    <a:pt x="6193" y="4049"/>
                    <a:pt x="6502" y="3739"/>
                    <a:pt x="6883" y="3739"/>
                  </a:cubicBezTo>
                  <a:close/>
                  <a:moveTo>
                    <a:pt x="9574" y="4191"/>
                  </a:moveTo>
                  <a:lnTo>
                    <a:pt x="9574" y="7906"/>
                  </a:lnTo>
                  <a:lnTo>
                    <a:pt x="6240" y="7906"/>
                  </a:lnTo>
                  <a:cubicBezTo>
                    <a:pt x="6335" y="7644"/>
                    <a:pt x="6597" y="7454"/>
                    <a:pt x="6883" y="7454"/>
                  </a:cubicBezTo>
                  <a:lnTo>
                    <a:pt x="8884" y="7454"/>
                  </a:lnTo>
                  <a:cubicBezTo>
                    <a:pt x="9026" y="7454"/>
                    <a:pt x="9122" y="7335"/>
                    <a:pt x="9122" y="7216"/>
                  </a:cubicBezTo>
                  <a:lnTo>
                    <a:pt x="9122" y="4191"/>
                  </a:lnTo>
                  <a:close/>
                  <a:moveTo>
                    <a:pt x="6193" y="8383"/>
                  </a:moveTo>
                  <a:lnTo>
                    <a:pt x="6193" y="10288"/>
                  </a:lnTo>
                  <a:cubicBezTo>
                    <a:pt x="6193" y="10407"/>
                    <a:pt x="6288" y="10526"/>
                    <a:pt x="6431" y="10526"/>
                  </a:cubicBezTo>
                  <a:lnTo>
                    <a:pt x="6788" y="10526"/>
                  </a:lnTo>
                  <a:lnTo>
                    <a:pt x="5954" y="11360"/>
                  </a:lnTo>
                  <a:lnTo>
                    <a:pt x="5121" y="10526"/>
                  </a:lnTo>
                  <a:lnTo>
                    <a:pt x="5502" y="10526"/>
                  </a:lnTo>
                  <a:cubicBezTo>
                    <a:pt x="5621" y="10526"/>
                    <a:pt x="5716" y="10407"/>
                    <a:pt x="5716" y="10288"/>
                  </a:cubicBezTo>
                  <a:lnTo>
                    <a:pt x="5716" y="8383"/>
                  </a:lnTo>
                  <a:close/>
                  <a:moveTo>
                    <a:pt x="7359" y="0"/>
                  </a:moveTo>
                  <a:cubicBezTo>
                    <a:pt x="6597" y="0"/>
                    <a:pt x="5883" y="357"/>
                    <a:pt x="5383" y="929"/>
                  </a:cubicBezTo>
                  <a:cubicBezTo>
                    <a:pt x="5026" y="643"/>
                    <a:pt x="4573" y="476"/>
                    <a:pt x="4097" y="476"/>
                  </a:cubicBezTo>
                  <a:cubicBezTo>
                    <a:pt x="3001" y="476"/>
                    <a:pt x="2073" y="1310"/>
                    <a:pt x="1954" y="2358"/>
                  </a:cubicBezTo>
                  <a:cubicBezTo>
                    <a:pt x="882" y="2453"/>
                    <a:pt x="1" y="3358"/>
                    <a:pt x="1" y="4430"/>
                  </a:cubicBezTo>
                  <a:cubicBezTo>
                    <a:pt x="1" y="5501"/>
                    <a:pt x="810" y="6406"/>
                    <a:pt x="1858" y="6501"/>
                  </a:cubicBezTo>
                  <a:lnTo>
                    <a:pt x="1858" y="8145"/>
                  </a:lnTo>
                  <a:cubicBezTo>
                    <a:pt x="1858" y="8287"/>
                    <a:pt x="1977" y="8383"/>
                    <a:pt x="2096" y="8383"/>
                  </a:cubicBezTo>
                  <a:lnTo>
                    <a:pt x="2620" y="8383"/>
                  </a:lnTo>
                  <a:cubicBezTo>
                    <a:pt x="2739" y="8383"/>
                    <a:pt x="2835" y="8311"/>
                    <a:pt x="2858" y="8192"/>
                  </a:cubicBezTo>
                  <a:cubicBezTo>
                    <a:pt x="2882" y="8049"/>
                    <a:pt x="2763" y="7906"/>
                    <a:pt x="2620" y="7906"/>
                  </a:cubicBezTo>
                  <a:lnTo>
                    <a:pt x="2335" y="7906"/>
                  </a:lnTo>
                  <a:lnTo>
                    <a:pt x="2335" y="4191"/>
                  </a:lnTo>
                  <a:lnTo>
                    <a:pt x="2787" y="4191"/>
                  </a:lnTo>
                  <a:lnTo>
                    <a:pt x="2787" y="7216"/>
                  </a:lnTo>
                  <a:cubicBezTo>
                    <a:pt x="2787" y="7335"/>
                    <a:pt x="2906" y="7454"/>
                    <a:pt x="3025" y="7454"/>
                  </a:cubicBezTo>
                  <a:lnTo>
                    <a:pt x="5026" y="7454"/>
                  </a:lnTo>
                  <a:cubicBezTo>
                    <a:pt x="5335" y="7454"/>
                    <a:pt x="5573" y="7644"/>
                    <a:pt x="5692" y="7906"/>
                  </a:cubicBezTo>
                  <a:lnTo>
                    <a:pt x="4740" y="7906"/>
                  </a:lnTo>
                  <a:cubicBezTo>
                    <a:pt x="4621" y="7906"/>
                    <a:pt x="4502" y="8002"/>
                    <a:pt x="4502" y="8121"/>
                  </a:cubicBezTo>
                  <a:cubicBezTo>
                    <a:pt x="4478" y="8264"/>
                    <a:pt x="4573" y="8383"/>
                    <a:pt x="4716" y="8383"/>
                  </a:cubicBezTo>
                  <a:lnTo>
                    <a:pt x="5264" y="8383"/>
                  </a:lnTo>
                  <a:lnTo>
                    <a:pt x="5264" y="10050"/>
                  </a:lnTo>
                  <a:lnTo>
                    <a:pt x="4573" y="10050"/>
                  </a:lnTo>
                  <a:cubicBezTo>
                    <a:pt x="4502" y="10050"/>
                    <a:pt x="4430" y="10074"/>
                    <a:pt x="4383" y="10145"/>
                  </a:cubicBezTo>
                  <a:cubicBezTo>
                    <a:pt x="4311" y="10240"/>
                    <a:pt x="4311" y="10359"/>
                    <a:pt x="4406" y="10455"/>
                  </a:cubicBezTo>
                  <a:lnTo>
                    <a:pt x="5788" y="11860"/>
                  </a:lnTo>
                  <a:cubicBezTo>
                    <a:pt x="5835" y="11883"/>
                    <a:pt x="5907" y="11907"/>
                    <a:pt x="5954" y="11907"/>
                  </a:cubicBezTo>
                  <a:cubicBezTo>
                    <a:pt x="6026" y="11907"/>
                    <a:pt x="6073" y="11883"/>
                    <a:pt x="6121" y="11860"/>
                  </a:cubicBezTo>
                  <a:lnTo>
                    <a:pt x="7502" y="10455"/>
                  </a:lnTo>
                  <a:cubicBezTo>
                    <a:pt x="7574" y="10407"/>
                    <a:pt x="7598" y="10336"/>
                    <a:pt x="7574" y="10264"/>
                  </a:cubicBezTo>
                  <a:cubicBezTo>
                    <a:pt x="7574" y="10145"/>
                    <a:pt x="7455" y="10050"/>
                    <a:pt x="7359" y="10050"/>
                  </a:cubicBezTo>
                  <a:lnTo>
                    <a:pt x="6645" y="10050"/>
                  </a:lnTo>
                  <a:lnTo>
                    <a:pt x="6645" y="8383"/>
                  </a:lnTo>
                  <a:lnTo>
                    <a:pt x="9812" y="8383"/>
                  </a:lnTo>
                  <a:cubicBezTo>
                    <a:pt x="9955" y="8383"/>
                    <a:pt x="10050" y="8287"/>
                    <a:pt x="10050" y="8145"/>
                  </a:cubicBezTo>
                  <a:lnTo>
                    <a:pt x="10050" y="6501"/>
                  </a:lnTo>
                  <a:cubicBezTo>
                    <a:pt x="11098" y="6406"/>
                    <a:pt x="11908" y="5501"/>
                    <a:pt x="11908" y="4430"/>
                  </a:cubicBezTo>
                  <a:cubicBezTo>
                    <a:pt x="11908" y="3358"/>
                    <a:pt x="11051" y="2453"/>
                    <a:pt x="9979" y="2358"/>
                  </a:cubicBezTo>
                  <a:cubicBezTo>
                    <a:pt x="9860" y="1024"/>
                    <a:pt x="8669" y="0"/>
                    <a:pt x="7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7001596" y="1636326"/>
              <a:ext cx="16387" cy="17217"/>
            </a:xfrm>
            <a:custGeom>
              <a:avLst/>
              <a:gdLst/>
              <a:ahLst/>
              <a:cxnLst/>
              <a:rect l="l" t="t" r="r" b="b"/>
              <a:pathLst>
                <a:path w="454" h="477" extrusionOk="0">
                  <a:moveTo>
                    <a:pt x="215" y="0"/>
                  </a:moveTo>
                  <a:cubicBezTo>
                    <a:pt x="96" y="0"/>
                    <a:pt x="1" y="120"/>
                    <a:pt x="1" y="239"/>
                  </a:cubicBezTo>
                  <a:cubicBezTo>
                    <a:pt x="1" y="358"/>
                    <a:pt x="96" y="477"/>
                    <a:pt x="215" y="477"/>
                  </a:cubicBezTo>
                  <a:cubicBezTo>
                    <a:pt x="358" y="477"/>
                    <a:pt x="453" y="358"/>
                    <a:pt x="453" y="239"/>
                  </a:cubicBezTo>
                  <a:cubicBezTo>
                    <a:pt x="453" y="120"/>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71"/>
          <p:cNvGrpSpPr/>
          <p:nvPr/>
        </p:nvGrpSpPr>
        <p:grpSpPr>
          <a:xfrm>
            <a:off x="6921664" y="1995507"/>
            <a:ext cx="352468" cy="430072"/>
            <a:chOff x="6888150" y="1995616"/>
            <a:chExt cx="352468" cy="430072"/>
          </a:xfrm>
        </p:grpSpPr>
        <p:sp>
          <p:nvSpPr>
            <p:cNvPr id="3321" name="Google Shape;3321;p71"/>
            <p:cNvSpPr/>
            <p:nvPr/>
          </p:nvSpPr>
          <p:spPr>
            <a:xfrm>
              <a:off x="7189868" y="2097042"/>
              <a:ext cx="50750" cy="16387"/>
            </a:xfrm>
            <a:custGeom>
              <a:avLst/>
              <a:gdLst/>
              <a:ahLst/>
              <a:cxnLst/>
              <a:rect l="l" t="t" r="r" b="b"/>
              <a:pathLst>
                <a:path w="1406" h="454" extrusionOk="0">
                  <a:moveTo>
                    <a:pt x="238" y="1"/>
                  </a:moveTo>
                  <a:cubicBezTo>
                    <a:pt x="119" y="1"/>
                    <a:pt x="0" y="96"/>
                    <a:pt x="0" y="215"/>
                  </a:cubicBezTo>
                  <a:cubicBezTo>
                    <a:pt x="0" y="358"/>
                    <a:pt x="119" y="453"/>
                    <a:pt x="238" y="453"/>
                  </a:cubicBezTo>
                  <a:lnTo>
                    <a:pt x="1167" y="453"/>
                  </a:lnTo>
                  <a:cubicBezTo>
                    <a:pt x="1286" y="453"/>
                    <a:pt x="1405" y="358"/>
                    <a:pt x="1405" y="215"/>
                  </a:cubicBezTo>
                  <a:cubicBezTo>
                    <a:pt x="1405" y="96"/>
                    <a:pt x="1286"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6888150" y="2097042"/>
              <a:ext cx="49883" cy="16387"/>
            </a:xfrm>
            <a:custGeom>
              <a:avLst/>
              <a:gdLst/>
              <a:ahLst/>
              <a:cxnLst/>
              <a:rect l="l" t="t" r="r" b="b"/>
              <a:pathLst>
                <a:path w="1382" h="454" extrusionOk="0">
                  <a:moveTo>
                    <a:pt x="215" y="1"/>
                  </a:moveTo>
                  <a:cubicBezTo>
                    <a:pt x="96" y="1"/>
                    <a:pt x="0" y="96"/>
                    <a:pt x="0" y="215"/>
                  </a:cubicBezTo>
                  <a:cubicBezTo>
                    <a:pt x="0" y="358"/>
                    <a:pt x="96" y="453"/>
                    <a:pt x="215" y="453"/>
                  </a:cubicBezTo>
                  <a:lnTo>
                    <a:pt x="1143" y="453"/>
                  </a:lnTo>
                  <a:cubicBezTo>
                    <a:pt x="1286" y="453"/>
                    <a:pt x="1382" y="358"/>
                    <a:pt x="1382" y="215"/>
                  </a:cubicBezTo>
                  <a:cubicBezTo>
                    <a:pt x="1382" y="96"/>
                    <a:pt x="1286" y="1"/>
                    <a:pt x="1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7170954" y="2012833"/>
              <a:ext cx="48151" cy="33532"/>
            </a:xfrm>
            <a:custGeom>
              <a:avLst/>
              <a:gdLst/>
              <a:ahLst/>
              <a:cxnLst/>
              <a:rect l="l" t="t" r="r" b="b"/>
              <a:pathLst>
                <a:path w="1334" h="929" extrusionOk="0">
                  <a:moveTo>
                    <a:pt x="1069" y="1"/>
                  </a:moveTo>
                  <a:cubicBezTo>
                    <a:pt x="1031" y="1"/>
                    <a:pt x="991" y="9"/>
                    <a:pt x="953" y="24"/>
                  </a:cubicBezTo>
                  <a:lnTo>
                    <a:pt x="143" y="500"/>
                  </a:lnTo>
                  <a:cubicBezTo>
                    <a:pt x="24" y="548"/>
                    <a:pt x="0" y="691"/>
                    <a:pt x="48" y="810"/>
                  </a:cubicBezTo>
                  <a:cubicBezTo>
                    <a:pt x="97" y="891"/>
                    <a:pt x="179" y="928"/>
                    <a:pt x="264" y="928"/>
                  </a:cubicBezTo>
                  <a:cubicBezTo>
                    <a:pt x="304" y="928"/>
                    <a:pt x="344" y="920"/>
                    <a:pt x="381" y="905"/>
                  </a:cubicBezTo>
                  <a:lnTo>
                    <a:pt x="1191" y="429"/>
                  </a:lnTo>
                  <a:cubicBezTo>
                    <a:pt x="1286" y="357"/>
                    <a:pt x="1334" y="238"/>
                    <a:pt x="1262" y="119"/>
                  </a:cubicBezTo>
                  <a:cubicBezTo>
                    <a:pt x="1230" y="38"/>
                    <a:pt x="1153"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6908760" y="2163746"/>
              <a:ext cx="49053" cy="33424"/>
            </a:xfrm>
            <a:custGeom>
              <a:avLst/>
              <a:gdLst/>
              <a:ahLst/>
              <a:cxnLst/>
              <a:rect l="l" t="t" r="r" b="b"/>
              <a:pathLst>
                <a:path w="1359" h="926" extrusionOk="0">
                  <a:moveTo>
                    <a:pt x="1080" y="1"/>
                  </a:moveTo>
                  <a:cubicBezTo>
                    <a:pt x="1043" y="1"/>
                    <a:pt x="1008" y="11"/>
                    <a:pt x="977" y="34"/>
                  </a:cubicBezTo>
                  <a:lnTo>
                    <a:pt x="168" y="487"/>
                  </a:lnTo>
                  <a:cubicBezTo>
                    <a:pt x="49" y="558"/>
                    <a:pt x="1" y="701"/>
                    <a:pt x="72" y="820"/>
                  </a:cubicBezTo>
                  <a:cubicBezTo>
                    <a:pt x="120" y="884"/>
                    <a:pt x="199" y="926"/>
                    <a:pt x="275" y="926"/>
                  </a:cubicBezTo>
                  <a:cubicBezTo>
                    <a:pt x="313" y="926"/>
                    <a:pt x="350" y="915"/>
                    <a:pt x="382" y="892"/>
                  </a:cubicBezTo>
                  <a:lnTo>
                    <a:pt x="1192" y="439"/>
                  </a:lnTo>
                  <a:cubicBezTo>
                    <a:pt x="1311" y="368"/>
                    <a:pt x="1358" y="225"/>
                    <a:pt x="1287" y="130"/>
                  </a:cubicBezTo>
                  <a:cubicBezTo>
                    <a:pt x="1238" y="49"/>
                    <a:pt x="1157"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7170954" y="2163746"/>
              <a:ext cx="48151" cy="33424"/>
            </a:xfrm>
            <a:custGeom>
              <a:avLst/>
              <a:gdLst/>
              <a:ahLst/>
              <a:cxnLst/>
              <a:rect l="l" t="t" r="r" b="b"/>
              <a:pathLst>
                <a:path w="1334" h="926" extrusionOk="0">
                  <a:moveTo>
                    <a:pt x="263" y="1"/>
                  </a:moveTo>
                  <a:cubicBezTo>
                    <a:pt x="178" y="1"/>
                    <a:pt x="96" y="49"/>
                    <a:pt x="48" y="130"/>
                  </a:cubicBezTo>
                  <a:cubicBezTo>
                    <a:pt x="0" y="225"/>
                    <a:pt x="24" y="368"/>
                    <a:pt x="143" y="439"/>
                  </a:cubicBezTo>
                  <a:lnTo>
                    <a:pt x="953" y="892"/>
                  </a:lnTo>
                  <a:cubicBezTo>
                    <a:pt x="993" y="915"/>
                    <a:pt x="1035" y="926"/>
                    <a:pt x="1075" y="926"/>
                  </a:cubicBezTo>
                  <a:cubicBezTo>
                    <a:pt x="1157" y="926"/>
                    <a:pt x="1231" y="884"/>
                    <a:pt x="1262" y="820"/>
                  </a:cubicBezTo>
                  <a:cubicBezTo>
                    <a:pt x="1334" y="701"/>
                    <a:pt x="1286" y="558"/>
                    <a:pt x="1191" y="487"/>
                  </a:cubicBezTo>
                  <a:lnTo>
                    <a:pt x="381" y="34"/>
                  </a:lnTo>
                  <a:cubicBezTo>
                    <a:pt x="343" y="11"/>
                    <a:pt x="303"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6908760" y="2012833"/>
              <a:ext cx="49053" cy="33532"/>
            </a:xfrm>
            <a:custGeom>
              <a:avLst/>
              <a:gdLst/>
              <a:ahLst/>
              <a:cxnLst/>
              <a:rect l="l" t="t" r="r" b="b"/>
              <a:pathLst>
                <a:path w="1359" h="929" extrusionOk="0">
                  <a:moveTo>
                    <a:pt x="281" y="1"/>
                  </a:moveTo>
                  <a:cubicBezTo>
                    <a:pt x="203" y="1"/>
                    <a:pt x="121" y="38"/>
                    <a:pt x="72" y="119"/>
                  </a:cubicBezTo>
                  <a:cubicBezTo>
                    <a:pt x="1" y="238"/>
                    <a:pt x="49" y="381"/>
                    <a:pt x="168" y="429"/>
                  </a:cubicBezTo>
                  <a:lnTo>
                    <a:pt x="977" y="905"/>
                  </a:lnTo>
                  <a:cubicBezTo>
                    <a:pt x="1007" y="920"/>
                    <a:pt x="1042" y="928"/>
                    <a:pt x="1078" y="928"/>
                  </a:cubicBezTo>
                  <a:cubicBezTo>
                    <a:pt x="1156" y="928"/>
                    <a:pt x="1238" y="891"/>
                    <a:pt x="1287" y="810"/>
                  </a:cubicBezTo>
                  <a:cubicBezTo>
                    <a:pt x="1358" y="715"/>
                    <a:pt x="1311" y="572"/>
                    <a:pt x="1192" y="500"/>
                  </a:cubicBezTo>
                  <a:lnTo>
                    <a:pt x="382" y="24"/>
                  </a:lnTo>
                  <a:cubicBezTo>
                    <a:pt x="352" y="9"/>
                    <a:pt x="317"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7127099" y="2025719"/>
              <a:ext cx="16387" cy="16351"/>
            </a:xfrm>
            <a:custGeom>
              <a:avLst/>
              <a:gdLst/>
              <a:ahLst/>
              <a:cxnLst/>
              <a:rect l="l" t="t" r="r" b="b"/>
              <a:pathLst>
                <a:path w="454" h="453" extrusionOk="0">
                  <a:moveTo>
                    <a:pt x="239" y="0"/>
                  </a:moveTo>
                  <a:cubicBezTo>
                    <a:pt x="96" y="0"/>
                    <a:pt x="1" y="96"/>
                    <a:pt x="1" y="215"/>
                  </a:cubicBezTo>
                  <a:cubicBezTo>
                    <a:pt x="1" y="358"/>
                    <a:pt x="96" y="453"/>
                    <a:pt x="239" y="453"/>
                  </a:cubicBezTo>
                  <a:cubicBezTo>
                    <a:pt x="358" y="453"/>
                    <a:pt x="453" y="358"/>
                    <a:pt x="453" y="215"/>
                  </a:cubicBezTo>
                  <a:cubicBezTo>
                    <a:pt x="453" y="96"/>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6955178" y="1995616"/>
              <a:ext cx="218375" cy="430072"/>
            </a:xfrm>
            <a:custGeom>
              <a:avLst/>
              <a:gdLst/>
              <a:ahLst/>
              <a:cxnLst/>
              <a:rect l="l" t="t" r="r" b="b"/>
              <a:pathLst>
                <a:path w="6050" h="11915" extrusionOk="0">
                  <a:moveTo>
                    <a:pt x="2073" y="3263"/>
                  </a:moveTo>
                  <a:cubicBezTo>
                    <a:pt x="2216" y="3263"/>
                    <a:pt x="2311" y="3359"/>
                    <a:pt x="2311" y="3502"/>
                  </a:cubicBezTo>
                  <a:lnTo>
                    <a:pt x="2311" y="3740"/>
                  </a:lnTo>
                  <a:lnTo>
                    <a:pt x="2097" y="3740"/>
                  </a:lnTo>
                  <a:cubicBezTo>
                    <a:pt x="1954" y="3740"/>
                    <a:pt x="1858" y="3621"/>
                    <a:pt x="1858" y="3502"/>
                  </a:cubicBezTo>
                  <a:cubicBezTo>
                    <a:pt x="1858" y="3359"/>
                    <a:pt x="1954" y="3263"/>
                    <a:pt x="2073" y="3263"/>
                  </a:cubicBezTo>
                  <a:close/>
                  <a:moveTo>
                    <a:pt x="3954" y="3263"/>
                  </a:moveTo>
                  <a:cubicBezTo>
                    <a:pt x="4073" y="3263"/>
                    <a:pt x="4168" y="3359"/>
                    <a:pt x="4192" y="3478"/>
                  </a:cubicBezTo>
                  <a:cubicBezTo>
                    <a:pt x="4192" y="3621"/>
                    <a:pt x="4073" y="3740"/>
                    <a:pt x="3954" y="3740"/>
                  </a:cubicBezTo>
                  <a:lnTo>
                    <a:pt x="3716" y="3740"/>
                  </a:lnTo>
                  <a:lnTo>
                    <a:pt x="3716" y="3502"/>
                  </a:lnTo>
                  <a:cubicBezTo>
                    <a:pt x="3716" y="3359"/>
                    <a:pt x="3835" y="3263"/>
                    <a:pt x="3954" y="3263"/>
                  </a:cubicBezTo>
                  <a:close/>
                  <a:moveTo>
                    <a:pt x="3240" y="4192"/>
                  </a:moveTo>
                  <a:lnTo>
                    <a:pt x="3240" y="6526"/>
                  </a:lnTo>
                  <a:lnTo>
                    <a:pt x="2787" y="6526"/>
                  </a:lnTo>
                  <a:lnTo>
                    <a:pt x="2787" y="4192"/>
                  </a:lnTo>
                  <a:close/>
                  <a:moveTo>
                    <a:pt x="3740" y="6978"/>
                  </a:moveTo>
                  <a:cubicBezTo>
                    <a:pt x="3716" y="7121"/>
                    <a:pt x="3716" y="7264"/>
                    <a:pt x="3716" y="7383"/>
                  </a:cubicBezTo>
                  <a:lnTo>
                    <a:pt x="3716" y="7455"/>
                  </a:lnTo>
                  <a:lnTo>
                    <a:pt x="2311" y="7455"/>
                  </a:lnTo>
                  <a:lnTo>
                    <a:pt x="2311" y="7431"/>
                  </a:lnTo>
                  <a:cubicBezTo>
                    <a:pt x="2311" y="7288"/>
                    <a:pt x="2311" y="7121"/>
                    <a:pt x="2287" y="6978"/>
                  </a:cubicBezTo>
                  <a:close/>
                  <a:moveTo>
                    <a:pt x="3716" y="7907"/>
                  </a:moveTo>
                  <a:lnTo>
                    <a:pt x="3716" y="9455"/>
                  </a:lnTo>
                  <a:lnTo>
                    <a:pt x="3121" y="9146"/>
                  </a:lnTo>
                  <a:cubicBezTo>
                    <a:pt x="3085" y="9134"/>
                    <a:pt x="3049" y="9128"/>
                    <a:pt x="3013" y="9128"/>
                  </a:cubicBezTo>
                  <a:cubicBezTo>
                    <a:pt x="2978" y="9128"/>
                    <a:pt x="2942" y="9134"/>
                    <a:pt x="2906" y="9146"/>
                  </a:cubicBezTo>
                  <a:lnTo>
                    <a:pt x="2311" y="9455"/>
                  </a:lnTo>
                  <a:lnTo>
                    <a:pt x="2311" y="7907"/>
                  </a:lnTo>
                  <a:close/>
                  <a:moveTo>
                    <a:pt x="3025" y="9622"/>
                  </a:moveTo>
                  <a:lnTo>
                    <a:pt x="3644" y="9931"/>
                  </a:lnTo>
                  <a:lnTo>
                    <a:pt x="3573" y="10051"/>
                  </a:lnTo>
                  <a:lnTo>
                    <a:pt x="2454" y="10051"/>
                  </a:lnTo>
                  <a:lnTo>
                    <a:pt x="2406" y="9931"/>
                  </a:lnTo>
                  <a:lnTo>
                    <a:pt x="3025" y="9622"/>
                  </a:lnTo>
                  <a:close/>
                  <a:moveTo>
                    <a:pt x="3335" y="10527"/>
                  </a:moveTo>
                  <a:lnTo>
                    <a:pt x="3025" y="11170"/>
                  </a:lnTo>
                  <a:lnTo>
                    <a:pt x="2692" y="10527"/>
                  </a:lnTo>
                  <a:close/>
                  <a:moveTo>
                    <a:pt x="3025" y="1"/>
                  </a:moveTo>
                  <a:cubicBezTo>
                    <a:pt x="1358" y="1"/>
                    <a:pt x="1" y="1358"/>
                    <a:pt x="1" y="3025"/>
                  </a:cubicBezTo>
                  <a:cubicBezTo>
                    <a:pt x="1" y="3859"/>
                    <a:pt x="358" y="4692"/>
                    <a:pt x="977" y="5240"/>
                  </a:cubicBezTo>
                  <a:cubicBezTo>
                    <a:pt x="1382" y="5645"/>
                    <a:pt x="1668" y="6169"/>
                    <a:pt x="1787" y="6788"/>
                  </a:cubicBezTo>
                  <a:cubicBezTo>
                    <a:pt x="1787" y="6788"/>
                    <a:pt x="1858" y="7217"/>
                    <a:pt x="1858" y="7455"/>
                  </a:cubicBezTo>
                  <a:lnTo>
                    <a:pt x="1858" y="9812"/>
                  </a:lnTo>
                  <a:cubicBezTo>
                    <a:pt x="1858" y="9860"/>
                    <a:pt x="1858" y="9884"/>
                    <a:pt x="1882" y="9931"/>
                  </a:cubicBezTo>
                  <a:lnTo>
                    <a:pt x="2811" y="11789"/>
                  </a:lnTo>
                  <a:cubicBezTo>
                    <a:pt x="2835" y="11837"/>
                    <a:pt x="2882" y="11884"/>
                    <a:pt x="2954" y="11908"/>
                  </a:cubicBezTo>
                  <a:cubicBezTo>
                    <a:pt x="2970" y="11912"/>
                    <a:pt x="2987" y="11914"/>
                    <a:pt x="3005" y="11914"/>
                  </a:cubicBezTo>
                  <a:cubicBezTo>
                    <a:pt x="3088" y="11914"/>
                    <a:pt x="3176" y="11868"/>
                    <a:pt x="3216" y="11789"/>
                  </a:cubicBezTo>
                  <a:lnTo>
                    <a:pt x="4145" y="9931"/>
                  </a:lnTo>
                  <a:cubicBezTo>
                    <a:pt x="4168" y="9884"/>
                    <a:pt x="4168" y="9860"/>
                    <a:pt x="4168" y="9812"/>
                  </a:cubicBezTo>
                  <a:lnTo>
                    <a:pt x="4168" y="7383"/>
                  </a:lnTo>
                  <a:cubicBezTo>
                    <a:pt x="4168" y="7193"/>
                    <a:pt x="4192" y="7002"/>
                    <a:pt x="4240" y="6788"/>
                  </a:cubicBezTo>
                  <a:cubicBezTo>
                    <a:pt x="4359" y="6193"/>
                    <a:pt x="4669" y="5645"/>
                    <a:pt x="5121" y="5192"/>
                  </a:cubicBezTo>
                  <a:cubicBezTo>
                    <a:pt x="5716" y="4645"/>
                    <a:pt x="6026" y="3883"/>
                    <a:pt x="6050" y="3073"/>
                  </a:cubicBezTo>
                  <a:cubicBezTo>
                    <a:pt x="6050" y="2644"/>
                    <a:pt x="5955" y="2216"/>
                    <a:pt x="5788" y="1835"/>
                  </a:cubicBezTo>
                  <a:cubicBezTo>
                    <a:pt x="5768" y="1735"/>
                    <a:pt x="5682" y="1686"/>
                    <a:pt x="5585" y="1686"/>
                  </a:cubicBezTo>
                  <a:cubicBezTo>
                    <a:pt x="5566" y="1686"/>
                    <a:pt x="5546" y="1688"/>
                    <a:pt x="5526" y="1692"/>
                  </a:cubicBezTo>
                  <a:cubicBezTo>
                    <a:pt x="5383" y="1739"/>
                    <a:pt x="5312" y="1882"/>
                    <a:pt x="5359" y="2001"/>
                  </a:cubicBezTo>
                  <a:cubicBezTo>
                    <a:pt x="5502" y="2335"/>
                    <a:pt x="5573" y="2692"/>
                    <a:pt x="5573" y="3049"/>
                  </a:cubicBezTo>
                  <a:cubicBezTo>
                    <a:pt x="5573" y="3740"/>
                    <a:pt x="5288" y="4383"/>
                    <a:pt x="4788" y="4859"/>
                  </a:cubicBezTo>
                  <a:cubicBezTo>
                    <a:pt x="4311" y="5311"/>
                    <a:pt x="3978" y="5883"/>
                    <a:pt x="3835" y="6502"/>
                  </a:cubicBezTo>
                  <a:lnTo>
                    <a:pt x="3716" y="6502"/>
                  </a:lnTo>
                  <a:lnTo>
                    <a:pt x="3716" y="4192"/>
                  </a:lnTo>
                  <a:lnTo>
                    <a:pt x="3930" y="4192"/>
                  </a:lnTo>
                  <a:cubicBezTo>
                    <a:pt x="4311" y="4192"/>
                    <a:pt x="4621" y="3906"/>
                    <a:pt x="4645" y="3549"/>
                  </a:cubicBezTo>
                  <a:cubicBezTo>
                    <a:pt x="4668" y="3134"/>
                    <a:pt x="4334" y="2786"/>
                    <a:pt x="3945" y="2786"/>
                  </a:cubicBezTo>
                  <a:cubicBezTo>
                    <a:pt x="3932" y="2786"/>
                    <a:pt x="3919" y="2786"/>
                    <a:pt x="3906" y="2787"/>
                  </a:cubicBezTo>
                  <a:cubicBezTo>
                    <a:pt x="3525" y="2811"/>
                    <a:pt x="3240" y="3144"/>
                    <a:pt x="3240" y="3502"/>
                  </a:cubicBezTo>
                  <a:lnTo>
                    <a:pt x="3240" y="3716"/>
                  </a:lnTo>
                  <a:lnTo>
                    <a:pt x="2787" y="3716"/>
                  </a:lnTo>
                  <a:lnTo>
                    <a:pt x="2787" y="3502"/>
                  </a:lnTo>
                  <a:cubicBezTo>
                    <a:pt x="2787" y="3144"/>
                    <a:pt x="2501" y="2811"/>
                    <a:pt x="2144" y="2787"/>
                  </a:cubicBezTo>
                  <a:cubicBezTo>
                    <a:pt x="2131" y="2786"/>
                    <a:pt x="2117" y="2786"/>
                    <a:pt x="2104" y="2786"/>
                  </a:cubicBezTo>
                  <a:cubicBezTo>
                    <a:pt x="1693" y="2786"/>
                    <a:pt x="1359" y="3134"/>
                    <a:pt x="1382" y="3549"/>
                  </a:cubicBezTo>
                  <a:cubicBezTo>
                    <a:pt x="1406" y="3906"/>
                    <a:pt x="1739" y="4192"/>
                    <a:pt x="2097" y="4192"/>
                  </a:cubicBezTo>
                  <a:lnTo>
                    <a:pt x="2311" y="4192"/>
                  </a:lnTo>
                  <a:lnTo>
                    <a:pt x="2311" y="6502"/>
                  </a:lnTo>
                  <a:lnTo>
                    <a:pt x="2216" y="6502"/>
                  </a:lnTo>
                  <a:cubicBezTo>
                    <a:pt x="2049" y="5883"/>
                    <a:pt x="1739" y="5311"/>
                    <a:pt x="1287" y="4907"/>
                  </a:cubicBezTo>
                  <a:cubicBezTo>
                    <a:pt x="763" y="4430"/>
                    <a:pt x="453" y="3740"/>
                    <a:pt x="453" y="3025"/>
                  </a:cubicBezTo>
                  <a:cubicBezTo>
                    <a:pt x="453" y="1620"/>
                    <a:pt x="1596" y="477"/>
                    <a:pt x="3025" y="477"/>
                  </a:cubicBezTo>
                  <a:cubicBezTo>
                    <a:pt x="3383" y="477"/>
                    <a:pt x="3716" y="549"/>
                    <a:pt x="4026" y="668"/>
                  </a:cubicBezTo>
                  <a:cubicBezTo>
                    <a:pt x="4064" y="687"/>
                    <a:pt x="4102" y="696"/>
                    <a:pt x="4139" y="696"/>
                  </a:cubicBezTo>
                  <a:cubicBezTo>
                    <a:pt x="4238" y="696"/>
                    <a:pt x="4324" y="629"/>
                    <a:pt x="4359" y="525"/>
                  </a:cubicBezTo>
                  <a:cubicBezTo>
                    <a:pt x="4383" y="406"/>
                    <a:pt x="4311" y="287"/>
                    <a:pt x="4216" y="239"/>
                  </a:cubicBezTo>
                  <a:cubicBezTo>
                    <a:pt x="3835" y="96"/>
                    <a:pt x="3430" y="1"/>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71"/>
          <p:cNvGrpSpPr/>
          <p:nvPr/>
        </p:nvGrpSpPr>
        <p:grpSpPr>
          <a:xfrm>
            <a:off x="6882988" y="3349900"/>
            <a:ext cx="429819" cy="429819"/>
            <a:chOff x="6888150" y="3349467"/>
            <a:chExt cx="429819" cy="429819"/>
          </a:xfrm>
        </p:grpSpPr>
        <p:sp>
          <p:nvSpPr>
            <p:cNvPr id="3330" name="Google Shape;3330;p71"/>
            <p:cNvSpPr/>
            <p:nvPr/>
          </p:nvSpPr>
          <p:spPr>
            <a:xfrm>
              <a:off x="7094433" y="3707060"/>
              <a:ext cx="16387" cy="17217"/>
            </a:xfrm>
            <a:custGeom>
              <a:avLst/>
              <a:gdLst/>
              <a:ahLst/>
              <a:cxnLst/>
              <a:rect l="l" t="t" r="r" b="b"/>
              <a:pathLst>
                <a:path w="454" h="477" extrusionOk="0">
                  <a:moveTo>
                    <a:pt x="239" y="0"/>
                  </a:moveTo>
                  <a:cubicBezTo>
                    <a:pt x="96" y="0"/>
                    <a:pt x="1" y="119"/>
                    <a:pt x="1" y="238"/>
                  </a:cubicBezTo>
                  <a:cubicBezTo>
                    <a:pt x="1" y="357"/>
                    <a:pt x="96" y="477"/>
                    <a:pt x="239" y="477"/>
                  </a:cubicBezTo>
                  <a:cubicBezTo>
                    <a:pt x="358" y="477"/>
                    <a:pt x="453" y="357"/>
                    <a:pt x="453" y="238"/>
                  </a:cubicBezTo>
                  <a:cubicBezTo>
                    <a:pt x="453" y="119"/>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6943158" y="3402960"/>
              <a:ext cx="301754" cy="184662"/>
            </a:xfrm>
            <a:custGeom>
              <a:avLst/>
              <a:gdLst/>
              <a:ahLst/>
              <a:cxnLst/>
              <a:rect l="l" t="t" r="r" b="b"/>
              <a:pathLst>
                <a:path w="8360" h="5116" extrusionOk="0">
                  <a:moveTo>
                    <a:pt x="4430" y="471"/>
                  </a:moveTo>
                  <a:lnTo>
                    <a:pt x="7550" y="1852"/>
                  </a:lnTo>
                  <a:cubicBezTo>
                    <a:pt x="7145" y="2043"/>
                    <a:pt x="4668" y="3115"/>
                    <a:pt x="4430" y="3234"/>
                  </a:cubicBezTo>
                  <a:cubicBezTo>
                    <a:pt x="3977" y="3043"/>
                    <a:pt x="1715" y="2043"/>
                    <a:pt x="1286" y="1852"/>
                  </a:cubicBezTo>
                  <a:lnTo>
                    <a:pt x="4430" y="471"/>
                  </a:lnTo>
                  <a:close/>
                  <a:moveTo>
                    <a:pt x="704" y="3707"/>
                  </a:moveTo>
                  <a:cubicBezTo>
                    <a:pt x="830" y="3707"/>
                    <a:pt x="929" y="3818"/>
                    <a:pt x="929" y="3948"/>
                  </a:cubicBezTo>
                  <a:lnTo>
                    <a:pt x="929" y="4639"/>
                  </a:lnTo>
                  <a:lnTo>
                    <a:pt x="477" y="4639"/>
                  </a:lnTo>
                  <a:lnTo>
                    <a:pt x="477" y="3948"/>
                  </a:lnTo>
                  <a:cubicBezTo>
                    <a:pt x="477" y="3829"/>
                    <a:pt x="548" y="3734"/>
                    <a:pt x="667" y="3710"/>
                  </a:cubicBezTo>
                  <a:cubicBezTo>
                    <a:pt x="680" y="3708"/>
                    <a:pt x="692" y="3707"/>
                    <a:pt x="704" y="3707"/>
                  </a:cubicBezTo>
                  <a:close/>
                  <a:moveTo>
                    <a:pt x="6049" y="3019"/>
                  </a:moveTo>
                  <a:lnTo>
                    <a:pt x="6049" y="4258"/>
                  </a:lnTo>
                  <a:cubicBezTo>
                    <a:pt x="5740" y="4377"/>
                    <a:pt x="5002" y="4639"/>
                    <a:pt x="4430" y="4639"/>
                  </a:cubicBezTo>
                  <a:cubicBezTo>
                    <a:pt x="3835" y="4639"/>
                    <a:pt x="3096" y="4377"/>
                    <a:pt x="2787" y="4258"/>
                  </a:cubicBezTo>
                  <a:lnTo>
                    <a:pt x="2787" y="3019"/>
                  </a:lnTo>
                  <a:lnTo>
                    <a:pt x="4335" y="3686"/>
                  </a:lnTo>
                  <a:cubicBezTo>
                    <a:pt x="4359" y="3698"/>
                    <a:pt x="4388" y="3704"/>
                    <a:pt x="4418" y="3704"/>
                  </a:cubicBezTo>
                  <a:cubicBezTo>
                    <a:pt x="4448" y="3704"/>
                    <a:pt x="4478" y="3698"/>
                    <a:pt x="4501" y="3686"/>
                  </a:cubicBezTo>
                  <a:lnTo>
                    <a:pt x="6049" y="3019"/>
                  </a:lnTo>
                  <a:close/>
                  <a:moveTo>
                    <a:pt x="4421" y="1"/>
                  </a:moveTo>
                  <a:cubicBezTo>
                    <a:pt x="4388" y="1"/>
                    <a:pt x="4359" y="7"/>
                    <a:pt x="4335" y="19"/>
                  </a:cubicBezTo>
                  <a:cubicBezTo>
                    <a:pt x="2049" y="1019"/>
                    <a:pt x="620" y="1638"/>
                    <a:pt x="620" y="1638"/>
                  </a:cubicBezTo>
                  <a:cubicBezTo>
                    <a:pt x="620" y="1638"/>
                    <a:pt x="477" y="1686"/>
                    <a:pt x="477" y="1852"/>
                  </a:cubicBezTo>
                  <a:lnTo>
                    <a:pt x="477" y="3281"/>
                  </a:lnTo>
                  <a:cubicBezTo>
                    <a:pt x="191" y="3377"/>
                    <a:pt x="0" y="3639"/>
                    <a:pt x="0" y="3948"/>
                  </a:cubicBezTo>
                  <a:lnTo>
                    <a:pt x="0" y="4877"/>
                  </a:lnTo>
                  <a:cubicBezTo>
                    <a:pt x="0" y="4996"/>
                    <a:pt x="120" y="5091"/>
                    <a:pt x="239" y="5091"/>
                  </a:cubicBezTo>
                  <a:lnTo>
                    <a:pt x="1167" y="5091"/>
                  </a:lnTo>
                  <a:cubicBezTo>
                    <a:pt x="1286" y="5091"/>
                    <a:pt x="1406" y="4996"/>
                    <a:pt x="1406" y="4877"/>
                  </a:cubicBezTo>
                  <a:lnTo>
                    <a:pt x="1406" y="3948"/>
                  </a:lnTo>
                  <a:cubicBezTo>
                    <a:pt x="1406" y="3639"/>
                    <a:pt x="1215" y="3377"/>
                    <a:pt x="929" y="3281"/>
                  </a:cubicBezTo>
                  <a:lnTo>
                    <a:pt x="929" y="2210"/>
                  </a:lnTo>
                  <a:lnTo>
                    <a:pt x="2334" y="2805"/>
                  </a:lnTo>
                  <a:lnTo>
                    <a:pt x="2334" y="4401"/>
                  </a:lnTo>
                  <a:cubicBezTo>
                    <a:pt x="2334" y="4496"/>
                    <a:pt x="2382" y="4591"/>
                    <a:pt x="2477" y="4615"/>
                  </a:cubicBezTo>
                  <a:cubicBezTo>
                    <a:pt x="2501" y="4639"/>
                    <a:pt x="3573" y="5115"/>
                    <a:pt x="4430" y="5115"/>
                  </a:cubicBezTo>
                  <a:cubicBezTo>
                    <a:pt x="5263" y="5115"/>
                    <a:pt x="6335" y="4639"/>
                    <a:pt x="6383" y="4615"/>
                  </a:cubicBezTo>
                  <a:cubicBezTo>
                    <a:pt x="6454" y="4591"/>
                    <a:pt x="6502" y="4496"/>
                    <a:pt x="6502" y="4401"/>
                  </a:cubicBezTo>
                  <a:lnTo>
                    <a:pt x="6502" y="2805"/>
                  </a:lnTo>
                  <a:lnTo>
                    <a:pt x="8240" y="2067"/>
                  </a:lnTo>
                  <a:cubicBezTo>
                    <a:pt x="8312" y="2019"/>
                    <a:pt x="8359" y="1948"/>
                    <a:pt x="8359" y="1852"/>
                  </a:cubicBezTo>
                  <a:cubicBezTo>
                    <a:pt x="8359" y="1757"/>
                    <a:pt x="8312" y="1662"/>
                    <a:pt x="8240" y="1638"/>
                  </a:cubicBezTo>
                  <a:lnTo>
                    <a:pt x="4525" y="19"/>
                  </a:lnTo>
                  <a:cubicBezTo>
                    <a:pt x="4490" y="7"/>
                    <a:pt x="4454" y="1"/>
                    <a:pt x="4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7195029" y="3520521"/>
              <a:ext cx="88541" cy="16351"/>
            </a:xfrm>
            <a:custGeom>
              <a:avLst/>
              <a:gdLst/>
              <a:ahLst/>
              <a:cxnLst/>
              <a:rect l="l" t="t" r="r" b="b"/>
              <a:pathLst>
                <a:path w="2453" h="453" extrusionOk="0">
                  <a:moveTo>
                    <a:pt x="238" y="1"/>
                  </a:moveTo>
                  <a:cubicBezTo>
                    <a:pt x="95" y="1"/>
                    <a:pt x="0" y="96"/>
                    <a:pt x="0" y="215"/>
                  </a:cubicBezTo>
                  <a:cubicBezTo>
                    <a:pt x="0" y="358"/>
                    <a:pt x="95" y="453"/>
                    <a:pt x="238" y="453"/>
                  </a:cubicBezTo>
                  <a:lnTo>
                    <a:pt x="2239" y="453"/>
                  </a:lnTo>
                  <a:cubicBezTo>
                    <a:pt x="2358" y="453"/>
                    <a:pt x="2453" y="358"/>
                    <a:pt x="2453" y="215"/>
                  </a:cubicBezTo>
                  <a:cubicBezTo>
                    <a:pt x="2453" y="96"/>
                    <a:pt x="2358" y="1"/>
                    <a:pt x="2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7195029" y="3554053"/>
              <a:ext cx="88541" cy="16351"/>
            </a:xfrm>
            <a:custGeom>
              <a:avLst/>
              <a:gdLst/>
              <a:ahLst/>
              <a:cxnLst/>
              <a:rect l="l" t="t" r="r" b="b"/>
              <a:pathLst>
                <a:path w="2453" h="453" extrusionOk="0">
                  <a:moveTo>
                    <a:pt x="238" y="0"/>
                  </a:moveTo>
                  <a:cubicBezTo>
                    <a:pt x="95" y="0"/>
                    <a:pt x="0" y="96"/>
                    <a:pt x="0" y="215"/>
                  </a:cubicBezTo>
                  <a:cubicBezTo>
                    <a:pt x="0" y="358"/>
                    <a:pt x="95" y="453"/>
                    <a:pt x="238" y="453"/>
                  </a:cubicBezTo>
                  <a:lnTo>
                    <a:pt x="2239" y="453"/>
                  </a:lnTo>
                  <a:cubicBezTo>
                    <a:pt x="2358" y="453"/>
                    <a:pt x="2453" y="358"/>
                    <a:pt x="2453" y="215"/>
                  </a:cubicBezTo>
                  <a:cubicBezTo>
                    <a:pt x="2453" y="96"/>
                    <a:pt x="2358" y="0"/>
                    <a:pt x="2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7094433" y="3349467"/>
              <a:ext cx="16387" cy="17217"/>
            </a:xfrm>
            <a:custGeom>
              <a:avLst/>
              <a:gdLst/>
              <a:ahLst/>
              <a:cxnLst/>
              <a:rect l="l" t="t" r="r" b="b"/>
              <a:pathLst>
                <a:path w="454" h="477" extrusionOk="0">
                  <a:moveTo>
                    <a:pt x="239" y="0"/>
                  </a:moveTo>
                  <a:cubicBezTo>
                    <a:pt x="96" y="0"/>
                    <a:pt x="1" y="120"/>
                    <a:pt x="1" y="239"/>
                  </a:cubicBezTo>
                  <a:cubicBezTo>
                    <a:pt x="1" y="382"/>
                    <a:pt x="96" y="477"/>
                    <a:pt x="239" y="477"/>
                  </a:cubicBezTo>
                  <a:cubicBezTo>
                    <a:pt x="358" y="477"/>
                    <a:pt x="453" y="382"/>
                    <a:pt x="453" y="239"/>
                  </a:cubicBezTo>
                  <a:cubicBezTo>
                    <a:pt x="453" y="120"/>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6888150" y="3349467"/>
              <a:ext cx="429819" cy="429819"/>
            </a:xfrm>
            <a:custGeom>
              <a:avLst/>
              <a:gdLst/>
              <a:ahLst/>
              <a:cxnLst/>
              <a:rect l="l" t="t" r="r" b="b"/>
              <a:pathLst>
                <a:path w="11908" h="11908" extrusionOk="0">
                  <a:moveTo>
                    <a:pt x="11431" y="8050"/>
                  </a:moveTo>
                  <a:lnTo>
                    <a:pt x="11431" y="8978"/>
                  </a:lnTo>
                  <a:lnTo>
                    <a:pt x="453" y="8978"/>
                  </a:lnTo>
                  <a:lnTo>
                    <a:pt x="453" y="8050"/>
                  </a:lnTo>
                  <a:close/>
                  <a:moveTo>
                    <a:pt x="6668" y="9455"/>
                  </a:moveTo>
                  <a:lnTo>
                    <a:pt x="7049" y="11455"/>
                  </a:lnTo>
                  <a:lnTo>
                    <a:pt x="4835" y="11455"/>
                  </a:lnTo>
                  <a:lnTo>
                    <a:pt x="5216" y="9455"/>
                  </a:lnTo>
                  <a:close/>
                  <a:moveTo>
                    <a:pt x="215" y="0"/>
                  </a:moveTo>
                  <a:cubicBezTo>
                    <a:pt x="96" y="0"/>
                    <a:pt x="0" y="120"/>
                    <a:pt x="0" y="239"/>
                  </a:cubicBezTo>
                  <a:lnTo>
                    <a:pt x="0" y="9217"/>
                  </a:lnTo>
                  <a:cubicBezTo>
                    <a:pt x="0" y="9336"/>
                    <a:pt x="96" y="9455"/>
                    <a:pt x="215" y="9455"/>
                  </a:cubicBezTo>
                  <a:lnTo>
                    <a:pt x="4739" y="9455"/>
                  </a:lnTo>
                  <a:lnTo>
                    <a:pt x="4358" y="11455"/>
                  </a:lnTo>
                  <a:lnTo>
                    <a:pt x="3620" y="11455"/>
                  </a:lnTo>
                  <a:cubicBezTo>
                    <a:pt x="3501" y="11455"/>
                    <a:pt x="3406" y="11527"/>
                    <a:pt x="3382" y="11646"/>
                  </a:cubicBezTo>
                  <a:cubicBezTo>
                    <a:pt x="3358" y="11789"/>
                    <a:pt x="3477" y="11908"/>
                    <a:pt x="3620" y="11908"/>
                  </a:cubicBezTo>
                  <a:lnTo>
                    <a:pt x="8264" y="11908"/>
                  </a:lnTo>
                  <a:cubicBezTo>
                    <a:pt x="8383" y="11908"/>
                    <a:pt x="8478" y="11836"/>
                    <a:pt x="8502" y="11717"/>
                  </a:cubicBezTo>
                  <a:cubicBezTo>
                    <a:pt x="8526" y="11574"/>
                    <a:pt x="8407" y="11455"/>
                    <a:pt x="8264" y="11455"/>
                  </a:cubicBezTo>
                  <a:lnTo>
                    <a:pt x="7526" y="11455"/>
                  </a:lnTo>
                  <a:lnTo>
                    <a:pt x="7169" y="9455"/>
                  </a:lnTo>
                  <a:lnTo>
                    <a:pt x="11669" y="9455"/>
                  </a:lnTo>
                  <a:cubicBezTo>
                    <a:pt x="11789" y="9455"/>
                    <a:pt x="11908" y="9336"/>
                    <a:pt x="11908" y="9217"/>
                  </a:cubicBezTo>
                  <a:lnTo>
                    <a:pt x="11908" y="239"/>
                  </a:lnTo>
                  <a:cubicBezTo>
                    <a:pt x="11908" y="120"/>
                    <a:pt x="11789" y="0"/>
                    <a:pt x="11669" y="0"/>
                  </a:cubicBezTo>
                  <a:lnTo>
                    <a:pt x="7002" y="0"/>
                  </a:lnTo>
                  <a:cubicBezTo>
                    <a:pt x="6883" y="0"/>
                    <a:pt x="6787" y="96"/>
                    <a:pt x="6764" y="215"/>
                  </a:cubicBezTo>
                  <a:cubicBezTo>
                    <a:pt x="6740" y="358"/>
                    <a:pt x="6859" y="477"/>
                    <a:pt x="7002" y="477"/>
                  </a:cubicBezTo>
                  <a:lnTo>
                    <a:pt x="11431" y="477"/>
                  </a:lnTo>
                  <a:lnTo>
                    <a:pt x="11431" y="7597"/>
                  </a:lnTo>
                  <a:lnTo>
                    <a:pt x="453" y="7597"/>
                  </a:lnTo>
                  <a:lnTo>
                    <a:pt x="453" y="477"/>
                  </a:lnTo>
                  <a:lnTo>
                    <a:pt x="4882" y="477"/>
                  </a:lnTo>
                  <a:cubicBezTo>
                    <a:pt x="5001" y="477"/>
                    <a:pt x="5120" y="405"/>
                    <a:pt x="5120" y="286"/>
                  </a:cubicBezTo>
                  <a:cubicBezTo>
                    <a:pt x="5144" y="143"/>
                    <a:pt x="5049" y="0"/>
                    <a:pt x="4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71"/>
          <p:cNvGrpSpPr/>
          <p:nvPr/>
        </p:nvGrpSpPr>
        <p:grpSpPr>
          <a:xfrm>
            <a:off x="6882555" y="2646336"/>
            <a:ext cx="430686" cy="428953"/>
            <a:chOff x="6888150" y="2641175"/>
            <a:chExt cx="430686" cy="428953"/>
          </a:xfrm>
        </p:grpSpPr>
        <p:sp>
          <p:nvSpPr>
            <p:cNvPr id="3337" name="Google Shape;3337;p71"/>
            <p:cNvSpPr/>
            <p:nvPr/>
          </p:nvSpPr>
          <p:spPr>
            <a:xfrm>
              <a:off x="7119374" y="2673841"/>
              <a:ext cx="67065" cy="17217"/>
            </a:xfrm>
            <a:custGeom>
              <a:avLst/>
              <a:gdLst/>
              <a:ahLst/>
              <a:cxnLst/>
              <a:rect l="l" t="t" r="r" b="b"/>
              <a:pathLst>
                <a:path w="1858" h="477" extrusionOk="0">
                  <a:moveTo>
                    <a:pt x="239" y="0"/>
                  </a:moveTo>
                  <a:cubicBezTo>
                    <a:pt x="96" y="0"/>
                    <a:pt x="0" y="119"/>
                    <a:pt x="0" y="239"/>
                  </a:cubicBezTo>
                  <a:cubicBezTo>
                    <a:pt x="0" y="381"/>
                    <a:pt x="96" y="477"/>
                    <a:pt x="239" y="477"/>
                  </a:cubicBezTo>
                  <a:lnTo>
                    <a:pt x="1644" y="477"/>
                  </a:lnTo>
                  <a:cubicBezTo>
                    <a:pt x="1763" y="477"/>
                    <a:pt x="1858" y="381"/>
                    <a:pt x="1858" y="239"/>
                  </a:cubicBezTo>
                  <a:cubicBezTo>
                    <a:pt x="1858" y="119"/>
                    <a:pt x="1763" y="0"/>
                    <a:pt x="1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7018814" y="2673841"/>
              <a:ext cx="67065" cy="17217"/>
            </a:xfrm>
            <a:custGeom>
              <a:avLst/>
              <a:gdLst/>
              <a:ahLst/>
              <a:cxnLst/>
              <a:rect l="l" t="t" r="r" b="b"/>
              <a:pathLst>
                <a:path w="1858" h="477" extrusionOk="0">
                  <a:moveTo>
                    <a:pt x="214" y="0"/>
                  </a:moveTo>
                  <a:cubicBezTo>
                    <a:pt x="95" y="0"/>
                    <a:pt x="0" y="119"/>
                    <a:pt x="0" y="239"/>
                  </a:cubicBezTo>
                  <a:cubicBezTo>
                    <a:pt x="0" y="358"/>
                    <a:pt x="95" y="477"/>
                    <a:pt x="214" y="477"/>
                  </a:cubicBezTo>
                  <a:lnTo>
                    <a:pt x="1620" y="477"/>
                  </a:lnTo>
                  <a:cubicBezTo>
                    <a:pt x="1762" y="477"/>
                    <a:pt x="1858" y="358"/>
                    <a:pt x="1858" y="239"/>
                  </a:cubicBezTo>
                  <a:cubicBezTo>
                    <a:pt x="1858" y="119"/>
                    <a:pt x="1762"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6924245" y="2919684"/>
              <a:ext cx="360192" cy="116948"/>
            </a:xfrm>
            <a:custGeom>
              <a:avLst/>
              <a:gdLst/>
              <a:ahLst/>
              <a:cxnLst/>
              <a:rect l="l" t="t" r="r" b="b"/>
              <a:pathLst>
                <a:path w="9979" h="3240" extrusionOk="0">
                  <a:moveTo>
                    <a:pt x="1001" y="453"/>
                  </a:moveTo>
                  <a:lnTo>
                    <a:pt x="1001" y="929"/>
                  </a:lnTo>
                  <a:lnTo>
                    <a:pt x="453" y="929"/>
                  </a:lnTo>
                  <a:lnTo>
                    <a:pt x="453" y="453"/>
                  </a:lnTo>
                  <a:close/>
                  <a:moveTo>
                    <a:pt x="1930" y="453"/>
                  </a:moveTo>
                  <a:lnTo>
                    <a:pt x="1930" y="929"/>
                  </a:lnTo>
                  <a:lnTo>
                    <a:pt x="1453" y="929"/>
                  </a:lnTo>
                  <a:lnTo>
                    <a:pt x="1453" y="453"/>
                  </a:lnTo>
                  <a:close/>
                  <a:moveTo>
                    <a:pt x="2858" y="453"/>
                  </a:moveTo>
                  <a:lnTo>
                    <a:pt x="2858" y="929"/>
                  </a:lnTo>
                  <a:lnTo>
                    <a:pt x="2382" y="929"/>
                  </a:lnTo>
                  <a:lnTo>
                    <a:pt x="2382" y="453"/>
                  </a:lnTo>
                  <a:close/>
                  <a:moveTo>
                    <a:pt x="3787" y="453"/>
                  </a:moveTo>
                  <a:lnTo>
                    <a:pt x="3787" y="929"/>
                  </a:lnTo>
                  <a:lnTo>
                    <a:pt x="3311" y="929"/>
                  </a:lnTo>
                  <a:lnTo>
                    <a:pt x="3311" y="453"/>
                  </a:lnTo>
                  <a:close/>
                  <a:moveTo>
                    <a:pt x="4716" y="453"/>
                  </a:moveTo>
                  <a:lnTo>
                    <a:pt x="4716" y="929"/>
                  </a:lnTo>
                  <a:lnTo>
                    <a:pt x="4240" y="929"/>
                  </a:lnTo>
                  <a:lnTo>
                    <a:pt x="4240" y="453"/>
                  </a:lnTo>
                  <a:close/>
                  <a:moveTo>
                    <a:pt x="5645" y="453"/>
                  </a:moveTo>
                  <a:lnTo>
                    <a:pt x="5645" y="929"/>
                  </a:lnTo>
                  <a:lnTo>
                    <a:pt x="5192" y="929"/>
                  </a:lnTo>
                  <a:lnTo>
                    <a:pt x="5192" y="453"/>
                  </a:lnTo>
                  <a:close/>
                  <a:moveTo>
                    <a:pt x="6573" y="453"/>
                  </a:moveTo>
                  <a:lnTo>
                    <a:pt x="6573" y="929"/>
                  </a:lnTo>
                  <a:lnTo>
                    <a:pt x="6121" y="929"/>
                  </a:lnTo>
                  <a:lnTo>
                    <a:pt x="6121" y="453"/>
                  </a:lnTo>
                  <a:close/>
                  <a:moveTo>
                    <a:pt x="7502" y="453"/>
                  </a:moveTo>
                  <a:lnTo>
                    <a:pt x="7502" y="929"/>
                  </a:lnTo>
                  <a:lnTo>
                    <a:pt x="7050" y="929"/>
                  </a:lnTo>
                  <a:lnTo>
                    <a:pt x="7050" y="453"/>
                  </a:lnTo>
                  <a:close/>
                  <a:moveTo>
                    <a:pt x="9503" y="453"/>
                  </a:moveTo>
                  <a:lnTo>
                    <a:pt x="9503" y="929"/>
                  </a:lnTo>
                  <a:lnTo>
                    <a:pt x="7978" y="929"/>
                  </a:lnTo>
                  <a:lnTo>
                    <a:pt x="7978" y="453"/>
                  </a:lnTo>
                  <a:close/>
                  <a:moveTo>
                    <a:pt x="1453" y="1382"/>
                  </a:moveTo>
                  <a:lnTo>
                    <a:pt x="1453" y="1858"/>
                  </a:lnTo>
                  <a:lnTo>
                    <a:pt x="453" y="1858"/>
                  </a:lnTo>
                  <a:lnTo>
                    <a:pt x="453" y="1382"/>
                  </a:lnTo>
                  <a:close/>
                  <a:moveTo>
                    <a:pt x="2382" y="1382"/>
                  </a:moveTo>
                  <a:lnTo>
                    <a:pt x="2382" y="1858"/>
                  </a:lnTo>
                  <a:lnTo>
                    <a:pt x="1930" y="1858"/>
                  </a:lnTo>
                  <a:lnTo>
                    <a:pt x="1930" y="1382"/>
                  </a:lnTo>
                  <a:close/>
                  <a:moveTo>
                    <a:pt x="3311" y="1382"/>
                  </a:moveTo>
                  <a:lnTo>
                    <a:pt x="3311" y="1858"/>
                  </a:lnTo>
                  <a:lnTo>
                    <a:pt x="2858" y="1858"/>
                  </a:lnTo>
                  <a:lnTo>
                    <a:pt x="2858" y="1382"/>
                  </a:lnTo>
                  <a:close/>
                  <a:moveTo>
                    <a:pt x="4240" y="1382"/>
                  </a:moveTo>
                  <a:lnTo>
                    <a:pt x="4240" y="1858"/>
                  </a:lnTo>
                  <a:lnTo>
                    <a:pt x="3787" y="1858"/>
                  </a:lnTo>
                  <a:lnTo>
                    <a:pt x="3787" y="1382"/>
                  </a:lnTo>
                  <a:close/>
                  <a:moveTo>
                    <a:pt x="5168" y="1382"/>
                  </a:moveTo>
                  <a:lnTo>
                    <a:pt x="5168" y="1858"/>
                  </a:lnTo>
                  <a:lnTo>
                    <a:pt x="4716" y="1858"/>
                  </a:lnTo>
                  <a:lnTo>
                    <a:pt x="4716" y="1382"/>
                  </a:lnTo>
                  <a:close/>
                  <a:moveTo>
                    <a:pt x="6121" y="1382"/>
                  </a:moveTo>
                  <a:lnTo>
                    <a:pt x="6121" y="1858"/>
                  </a:lnTo>
                  <a:lnTo>
                    <a:pt x="5645" y="1858"/>
                  </a:lnTo>
                  <a:lnTo>
                    <a:pt x="5645" y="1382"/>
                  </a:lnTo>
                  <a:close/>
                  <a:moveTo>
                    <a:pt x="7026" y="1382"/>
                  </a:moveTo>
                  <a:lnTo>
                    <a:pt x="7026" y="1858"/>
                  </a:lnTo>
                  <a:lnTo>
                    <a:pt x="6573" y="1858"/>
                  </a:lnTo>
                  <a:lnTo>
                    <a:pt x="6573" y="1382"/>
                  </a:lnTo>
                  <a:close/>
                  <a:moveTo>
                    <a:pt x="7955" y="1382"/>
                  </a:moveTo>
                  <a:lnTo>
                    <a:pt x="7955" y="1858"/>
                  </a:lnTo>
                  <a:lnTo>
                    <a:pt x="7502" y="1858"/>
                  </a:lnTo>
                  <a:lnTo>
                    <a:pt x="7502" y="1382"/>
                  </a:lnTo>
                  <a:close/>
                  <a:moveTo>
                    <a:pt x="9503" y="1382"/>
                  </a:moveTo>
                  <a:lnTo>
                    <a:pt x="9503" y="1858"/>
                  </a:lnTo>
                  <a:lnTo>
                    <a:pt x="8431" y="1858"/>
                  </a:lnTo>
                  <a:lnTo>
                    <a:pt x="8431" y="1382"/>
                  </a:lnTo>
                  <a:close/>
                  <a:moveTo>
                    <a:pt x="1001" y="2310"/>
                  </a:moveTo>
                  <a:lnTo>
                    <a:pt x="1001" y="2787"/>
                  </a:lnTo>
                  <a:lnTo>
                    <a:pt x="453" y="2787"/>
                  </a:lnTo>
                  <a:lnTo>
                    <a:pt x="453" y="2310"/>
                  </a:lnTo>
                  <a:close/>
                  <a:moveTo>
                    <a:pt x="1930" y="2310"/>
                  </a:moveTo>
                  <a:lnTo>
                    <a:pt x="1930" y="2787"/>
                  </a:lnTo>
                  <a:lnTo>
                    <a:pt x="1453" y="2787"/>
                  </a:lnTo>
                  <a:lnTo>
                    <a:pt x="1453" y="2310"/>
                  </a:lnTo>
                  <a:close/>
                  <a:moveTo>
                    <a:pt x="2858" y="2310"/>
                  </a:moveTo>
                  <a:lnTo>
                    <a:pt x="2858" y="2787"/>
                  </a:lnTo>
                  <a:lnTo>
                    <a:pt x="2382" y="2787"/>
                  </a:lnTo>
                  <a:lnTo>
                    <a:pt x="2382" y="2310"/>
                  </a:lnTo>
                  <a:close/>
                  <a:moveTo>
                    <a:pt x="6573" y="2310"/>
                  </a:moveTo>
                  <a:lnTo>
                    <a:pt x="6573" y="2787"/>
                  </a:lnTo>
                  <a:lnTo>
                    <a:pt x="3311" y="2787"/>
                  </a:lnTo>
                  <a:lnTo>
                    <a:pt x="3311" y="2310"/>
                  </a:lnTo>
                  <a:close/>
                  <a:moveTo>
                    <a:pt x="7502" y="2310"/>
                  </a:moveTo>
                  <a:lnTo>
                    <a:pt x="7502" y="2787"/>
                  </a:lnTo>
                  <a:lnTo>
                    <a:pt x="7026" y="2787"/>
                  </a:lnTo>
                  <a:lnTo>
                    <a:pt x="7026" y="2310"/>
                  </a:lnTo>
                  <a:close/>
                  <a:moveTo>
                    <a:pt x="9503" y="2310"/>
                  </a:moveTo>
                  <a:lnTo>
                    <a:pt x="9503" y="2787"/>
                  </a:lnTo>
                  <a:lnTo>
                    <a:pt x="7978" y="2787"/>
                  </a:lnTo>
                  <a:lnTo>
                    <a:pt x="7978" y="2310"/>
                  </a:lnTo>
                  <a:close/>
                  <a:moveTo>
                    <a:pt x="239" y="0"/>
                  </a:moveTo>
                  <a:cubicBezTo>
                    <a:pt x="96" y="0"/>
                    <a:pt x="1" y="96"/>
                    <a:pt x="1" y="215"/>
                  </a:cubicBezTo>
                  <a:lnTo>
                    <a:pt x="1" y="3001"/>
                  </a:lnTo>
                  <a:cubicBezTo>
                    <a:pt x="1" y="3144"/>
                    <a:pt x="96" y="3239"/>
                    <a:pt x="239" y="3239"/>
                  </a:cubicBezTo>
                  <a:lnTo>
                    <a:pt x="9741" y="3239"/>
                  </a:lnTo>
                  <a:cubicBezTo>
                    <a:pt x="9860" y="3239"/>
                    <a:pt x="9979" y="3144"/>
                    <a:pt x="9979" y="3001"/>
                  </a:cubicBezTo>
                  <a:lnTo>
                    <a:pt x="9979" y="215"/>
                  </a:lnTo>
                  <a:cubicBezTo>
                    <a:pt x="9979" y="96"/>
                    <a:pt x="9860" y="0"/>
                    <a:pt x="9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7119374" y="2708203"/>
              <a:ext cx="67065" cy="16387"/>
            </a:xfrm>
            <a:custGeom>
              <a:avLst/>
              <a:gdLst/>
              <a:ahLst/>
              <a:cxnLst/>
              <a:rect l="l" t="t" r="r" b="b"/>
              <a:pathLst>
                <a:path w="1858" h="454" extrusionOk="0">
                  <a:moveTo>
                    <a:pt x="239" y="1"/>
                  </a:moveTo>
                  <a:cubicBezTo>
                    <a:pt x="96" y="1"/>
                    <a:pt x="0" y="96"/>
                    <a:pt x="0" y="215"/>
                  </a:cubicBezTo>
                  <a:cubicBezTo>
                    <a:pt x="0" y="358"/>
                    <a:pt x="96" y="453"/>
                    <a:pt x="239" y="453"/>
                  </a:cubicBezTo>
                  <a:lnTo>
                    <a:pt x="1644" y="453"/>
                  </a:lnTo>
                  <a:cubicBezTo>
                    <a:pt x="1763" y="453"/>
                    <a:pt x="1858" y="358"/>
                    <a:pt x="1858" y="215"/>
                  </a:cubicBezTo>
                  <a:cubicBezTo>
                    <a:pt x="1858" y="96"/>
                    <a:pt x="1763" y="1"/>
                    <a:pt x="1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7119374" y="2741735"/>
              <a:ext cx="67065" cy="16387"/>
            </a:xfrm>
            <a:custGeom>
              <a:avLst/>
              <a:gdLst/>
              <a:ahLst/>
              <a:cxnLst/>
              <a:rect l="l" t="t" r="r" b="b"/>
              <a:pathLst>
                <a:path w="1858" h="454" extrusionOk="0">
                  <a:moveTo>
                    <a:pt x="239" y="1"/>
                  </a:moveTo>
                  <a:cubicBezTo>
                    <a:pt x="96" y="1"/>
                    <a:pt x="0" y="96"/>
                    <a:pt x="0" y="215"/>
                  </a:cubicBezTo>
                  <a:cubicBezTo>
                    <a:pt x="0" y="358"/>
                    <a:pt x="96" y="453"/>
                    <a:pt x="239" y="453"/>
                  </a:cubicBezTo>
                  <a:lnTo>
                    <a:pt x="1620" y="453"/>
                  </a:lnTo>
                  <a:cubicBezTo>
                    <a:pt x="1763" y="453"/>
                    <a:pt x="1858" y="358"/>
                    <a:pt x="1858" y="215"/>
                  </a:cubicBezTo>
                  <a:cubicBezTo>
                    <a:pt x="1858" y="96"/>
                    <a:pt x="1763"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7018814" y="2708203"/>
              <a:ext cx="67065" cy="16387"/>
            </a:xfrm>
            <a:custGeom>
              <a:avLst/>
              <a:gdLst/>
              <a:ahLst/>
              <a:cxnLst/>
              <a:rect l="l" t="t" r="r" b="b"/>
              <a:pathLst>
                <a:path w="1858" h="454" extrusionOk="0">
                  <a:moveTo>
                    <a:pt x="214" y="1"/>
                  </a:moveTo>
                  <a:cubicBezTo>
                    <a:pt x="95" y="1"/>
                    <a:pt x="0" y="96"/>
                    <a:pt x="0" y="215"/>
                  </a:cubicBezTo>
                  <a:cubicBezTo>
                    <a:pt x="0" y="358"/>
                    <a:pt x="95" y="453"/>
                    <a:pt x="214" y="453"/>
                  </a:cubicBezTo>
                  <a:lnTo>
                    <a:pt x="1620" y="453"/>
                  </a:lnTo>
                  <a:cubicBezTo>
                    <a:pt x="1762" y="453"/>
                    <a:pt x="1858" y="358"/>
                    <a:pt x="1858" y="215"/>
                  </a:cubicBezTo>
                  <a:cubicBezTo>
                    <a:pt x="1858" y="96"/>
                    <a:pt x="1762"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7018814" y="2741735"/>
              <a:ext cx="67065" cy="16387"/>
            </a:xfrm>
            <a:custGeom>
              <a:avLst/>
              <a:gdLst/>
              <a:ahLst/>
              <a:cxnLst/>
              <a:rect l="l" t="t" r="r" b="b"/>
              <a:pathLst>
                <a:path w="1858" h="454" extrusionOk="0">
                  <a:moveTo>
                    <a:pt x="214" y="1"/>
                  </a:moveTo>
                  <a:cubicBezTo>
                    <a:pt x="95" y="1"/>
                    <a:pt x="0" y="96"/>
                    <a:pt x="0" y="215"/>
                  </a:cubicBezTo>
                  <a:cubicBezTo>
                    <a:pt x="0" y="358"/>
                    <a:pt x="95" y="453"/>
                    <a:pt x="214" y="453"/>
                  </a:cubicBezTo>
                  <a:lnTo>
                    <a:pt x="1620" y="453"/>
                  </a:lnTo>
                  <a:cubicBezTo>
                    <a:pt x="1762" y="453"/>
                    <a:pt x="1858" y="358"/>
                    <a:pt x="1858" y="215"/>
                  </a:cubicBezTo>
                  <a:cubicBezTo>
                    <a:pt x="1858" y="96"/>
                    <a:pt x="1762"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7094433" y="3053777"/>
              <a:ext cx="16387" cy="16351"/>
            </a:xfrm>
            <a:custGeom>
              <a:avLst/>
              <a:gdLst/>
              <a:ahLst/>
              <a:cxnLst/>
              <a:rect l="l" t="t" r="r" b="b"/>
              <a:pathLst>
                <a:path w="454" h="453" extrusionOk="0">
                  <a:moveTo>
                    <a:pt x="239" y="0"/>
                  </a:moveTo>
                  <a:cubicBezTo>
                    <a:pt x="96" y="0"/>
                    <a:pt x="1" y="96"/>
                    <a:pt x="1" y="215"/>
                  </a:cubicBezTo>
                  <a:cubicBezTo>
                    <a:pt x="1" y="358"/>
                    <a:pt x="96" y="453"/>
                    <a:pt x="239" y="453"/>
                  </a:cubicBezTo>
                  <a:cubicBezTo>
                    <a:pt x="358" y="453"/>
                    <a:pt x="453" y="358"/>
                    <a:pt x="453" y="215"/>
                  </a:cubicBezTo>
                  <a:cubicBezTo>
                    <a:pt x="453" y="96"/>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6888150" y="2641175"/>
              <a:ext cx="430686" cy="428953"/>
            </a:xfrm>
            <a:custGeom>
              <a:avLst/>
              <a:gdLst/>
              <a:ahLst/>
              <a:cxnLst/>
              <a:rect l="l" t="t" r="r" b="b"/>
              <a:pathLst>
                <a:path w="11932" h="11884" extrusionOk="0">
                  <a:moveTo>
                    <a:pt x="8502" y="453"/>
                  </a:moveTo>
                  <a:lnTo>
                    <a:pt x="8502" y="3715"/>
                  </a:lnTo>
                  <a:lnTo>
                    <a:pt x="6859" y="3715"/>
                  </a:lnTo>
                  <a:cubicBezTo>
                    <a:pt x="6621" y="3715"/>
                    <a:pt x="6383" y="3787"/>
                    <a:pt x="6168" y="3930"/>
                  </a:cubicBezTo>
                  <a:lnTo>
                    <a:pt x="6168" y="1144"/>
                  </a:lnTo>
                  <a:cubicBezTo>
                    <a:pt x="6168" y="762"/>
                    <a:pt x="6478" y="453"/>
                    <a:pt x="6883" y="453"/>
                  </a:cubicBezTo>
                  <a:close/>
                  <a:moveTo>
                    <a:pt x="5001" y="453"/>
                  </a:moveTo>
                  <a:cubicBezTo>
                    <a:pt x="5406" y="453"/>
                    <a:pt x="5716" y="762"/>
                    <a:pt x="5716" y="1144"/>
                  </a:cubicBezTo>
                  <a:lnTo>
                    <a:pt x="5716" y="3954"/>
                  </a:lnTo>
                  <a:cubicBezTo>
                    <a:pt x="5525" y="3787"/>
                    <a:pt x="5263" y="3715"/>
                    <a:pt x="5001" y="3715"/>
                  </a:cubicBezTo>
                  <a:lnTo>
                    <a:pt x="3382" y="3715"/>
                  </a:lnTo>
                  <a:lnTo>
                    <a:pt x="3382" y="453"/>
                  </a:lnTo>
                  <a:close/>
                  <a:moveTo>
                    <a:pt x="2930" y="905"/>
                  </a:moveTo>
                  <a:lnTo>
                    <a:pt x="2930" y="3930"/>
                  </a:lnTo>
                  <a:cubicBezTo>
                    <a:pt x="2930" y="4073"/>
                    <a:pt x="3025" y="4168"/>
                    <a:pt x="3144" y="4168"/>
                  </a:cubicBezTo>
                  <a:lnTo>
                    <a:pt x="5001" y="4168"/>
                  </a:lnTo>
                  <a:cubicBezTo>
                    <a:pt x="5311" y="4168"/>
                    <a:pt x="5573" y="4358"/>
                    <a:pt x="5668" y="4620"/>
                  </a:cubicBezTo>
                  <a:lnTo>
                    <a:pt x="2453" y="4620"/>
                  </a:lnTo>
                  <a:lnTo>
                    <a:pt x="2453" y="905"/>
                  </a:lnTo>
                  <a:close/>
                  <a:moveTo>
                    <a:pt x="9431" y="929"/>
                  </a:moveTo>
                  <a:lnTo>
                    <a:pt x="9431" y="4644"/>
                  </a:lnTo>
                  <a:lnTo>
                    <a:pt x="6216" y="4644"/>
                  </a:lnTo>
                  <a:cubicBezTo>
                    <a:pt x="6311" y="4358"/>
                    <a:pt x="6573" y="4168"/>
                    <a:pt x="6883" y="4168"/>
                  </a:cubicBezTo>
                  <a:lnTo>
                    <a:pt x="8740" y="4168"/>
                  </a:lnTo>
                  <a:cubicBezTo>
                    <a:pt x="8859" y="4168"/>
                    <a:pt x="8978" y="4073"/>
                    <a:pt x="8978" y="3954"/>
                  </a:cubicBezTo>
                  <a:lnTo>
                    <a:pt x="8978" y="929"/>
                  </a:lnTo>
                  <a:close/>
                  <a:moveTo>
                    <a:pt x="3144" y="0"/>
                  </a:moveTo>
                  <a:cubicBezTo>
                    <a:pt x="3025" y="0"/>
                    <a:pt x="2930" y="96"/>
                    <a:pt x="2930" y="215"/>
                  </a:cubicBezTo>
                  <a:lnTo>
                    <a:pt x="2930" y="453"/>
                  </a:lnTo>
                  <a:lnTo>
                    <a:pt x="2215" y="453"/>
                  </a:lnTo>
                  <a:cubicBezTo>
                    <a:pt x="2096" y="453"/>
                    <a:pt x="2001" y="548"/>
                    <a:pt x="2001" y="691"/>
                  </a:cubicBezTo>
                  <a:lnTo>
                    <a:pt x="2001" y="4882"/>
                  </a:lnTo>
                  <a:cubicBezTo>
                    <a:pt x="2001" y="5001"/>
                    <a:pt x="2096" y="5097"/>
                    <a:pt x="2215" y="5097"/>
                  </a:cubicBezTo>
                  <a:lnTo>
                    <a:pt x="9669" y="5097"/>
                  </a:lnTo>
                  <a:cubicBezTo>
                    <a:pt x="9788" y="5097"/>
                    <a:pt x="9907" y="5001"/>
                    <a:pt x="9907" y="4882"/>
                  </a:cubicBezTo>
                  <a:lnTo>
                    <a:pt x="9907" y="4454"/>
                  </a:lnTo>
                  <a:lnTo>
                    <a:pt x="10717" y="4454"/>
                  </a:lnTo>
                  <a:cubicBezTo>
                    <a:pt x="11074" y="4454"/>
                    <a:pt x="11407" y="4739"/>
                    <a:pt x="11431" y="5097"/>
                  </a:cubicBezTo>
                  <a:cubicBezTo>
                    <a:pt x="11455" y="5502"/>
                    <a:pt x="11146" y="5835"/>
                    <a:pt x="10741" y="5835"/>
                  </a:cubicBezTo>
                  <a:lnTo>
                    <a:pt x="6883" y="5835"/>
                  </a:lnTo>
                  <a:cubicBezTo>
                    <a:pt x="6311" y="5835"/>
                    <a:pt x="5835" y="6240"/>
                    <a:pt x="5740" y="6764"/>
                  </a:cubicBezTo>
                  <a:lnTo>
                    <a:pt x="215" y="6764"/>
                  </a:lnTo>
                  <a:cubicBezTo>
                    <a:pt x="96" y="6764"/>
                    <a:pt x="0" y="6883"/>
                    <a:pt x="0" y="7002"/>
                  </a:cubicBezTo>
                  <a:lnTo>
                    <a:pt x="0" y="11646"/>
                  </a:lnTo>
                  <a:cubicBezTo>
                    <a:pt x="0" y="11789"/>
                    <a:pt x="96" y="11884"/>
                    <a:pt x="215" y="11884"/>
                  </a:cubicBezTo>
                  <a:lnTo>
                    <a:pt x="4882" y="11884"/>
                  </a:lnTo>
                  <a:cubicBezTo>
                    <a:pt x="5001" y="11884"/>
                    <a:pt x="5120" y="11812"/>
                    <a:pt x="5120" y="11693"/>
                  </a:cubicBezTo>
                  <a:cubicBezTo>
                    <a:pt x="5144" y="11550"/>
                    <a:pt x="5025" y="11431"/>
                    <a:pt x="4906" y="11431"/>
                  </a:cubicBezTo>
                  <a:lnTo>
                    <a:pt x="453" y="11431"/>
                  </a:lnTo>
                  <a:lnTo>
                    <a:pt x="453" y="7240"/>
                  </a:lnTo>
                  <a:lnTo>
                    <a:pt x="11431" y="7240"/>
                  </a:lnTo>
                  <a:lnTo>
                    <a:pt x="11431" y="11431"/>
                  </a:lnTo>
                  <a:lnTo>
                    <a:pt x="7002" y="11431"/>
                  </a:lnTo>
                  <a:cubicBezTo>
                    <a:pt x="6883" y="11431"/>
                    <a:pt x="6787" y="11503"/>
                    <a:pt x="6764" y="11622"/>
                  </a:cubicBezTo>
                  <a:cubicBezTo>
                    <a:pt x="6740" y="11765"/>
                    <a:pt x="6859" y="11884"/>
                    <a:pt x="6978" y="11884"/>
                  </a:cubicBezTo>
                  <a:lnTo>
                    <a:pt x="11669" y="11884"/>
                  </a:lnTo>
                  <a:cubicBezTo>
                    <a:pt x="11789" y="11884"/>
                    <a:pt x="11884" y="11789"/>
                    <a:pt x="11884" y="11669"/>
                  </a:cubicBezTo>
                  <a:lnTo>
                    <a:pt x="11884" y="7002"/>
                  </a:lnTo>
                  <a:cubicBezTo>
                    <a:pt x="11884" y="6883"/>
                    <a:pt x="11789" y="6788"/>
                    <a:pt x="11669" y="6788"/>
                  </a:cubicBezTo>
                  <a:lnTo>
                    <a:pt x="6216" y="6788"/>
                  </a:lnTo>
                  <a:cubicBezTo>
                    <a:pt x="6311" y="6502"/>
                    <a:pt x="6573" y="6311"/>
                    <a:pt x="6883" y="6311"/>
                  </a:cubicBezTo>
                  <a:lnTo>
                    <a:pt x="10717" y="6311"/>
                  </a:lnTo>
                  <a:cubicBezTo>
                    <a:pt x="11336" y="6311"/>
                    <a:pt x="11860" y="5835"/>
                    <a:pt x="11884" y="5216"/>
                  </a:cubicBezTo>
                  <a:cubicBezTo>
                    <a:pt x="11931" y="4549"/>
                    <a:pt x="11384" y="3977"/>
                    <a:pt x="10741" y="3977"/>
                  </a:cubicBezTo>
                  <a:lnTo>
                    <a:pt x="9883" y="3977"/>
                  </a:lnTo>
                  <a:lnTo>
                    <a:pt x="9883" y="691"/>
                  </a:lnTo>
                  <a:cubicBezTo>
                    <a:pt x="9883" y="548"/>
                    <a:pt x="9788" y="453"/>
                    <a:pt x="9669" y="453"/>
                  </a:cubicBezTo>
                  <a:lnTo>
                    <a:pt x="8955" y="453"/>
                  </a:lnTo>
                  <a:lnTo>
                    <a:pt x="8955" y="215"/>
                  </a:lnTo>
                  <a:cubicBezTo>
                    <a:pt x="8955" y="96"/>
                    <a:pt x="8859" y="0"/>
                    <a:pt x="8740" y="0"/>
                  </a:cubicBezTo>
                  <a:lnTo>
                    <a:pt x="6883" y="0"/>
                  </a:lnTo>
                  <a:cubicBezTo>
                    <a:pt x="6502" y="0"/>
                    <a:pt x="6144" y="167"/>
                    <a:pt x="5954" y="453"/>
                  </a:cubicBezTo>
                  <a:cubicBezTo>
                    <a:pt x="5740" y="167"/>
                    <a:pt x="5382" y="0"/>
                    <a:pt x="5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6" name="Google Shape;3346;p71"/>
          <p:cNvGrpSpPr/>
          <p:nvPr/>
        </p:nvGrpSpPr>
        <p:grpSpPr>
          <a:xfrm>
            <a:off x="6162658" y="2017543"/>
            <a:ext cx="430686" cy="386000"/>
            <a:chOff x="6167802" y="2060081"/>
            <a:chExt cx="430686" cy="386000"/>
          </a:xfrm>
        </p:grpSpPr>
        <p:sp>
          <p:nvSpPr>
            <p:cNvPr id="3347" name="Google Shape;3347;p71"/>
            <p:cNvSpPr/>
            <p:nvPr/>
          </p:nvSpPr>
          <p:spPr>
            <a:xfrm>
              <a:off x="6324274" y="2311952"/>
              <a:ext cx="16351" cy="17217"/>
            </a:xfrm>
            <a:custGeom>
              <a:avLst/>
              <a:gdLst/>
              <a:ahLst/>
              <a:cxnLst/>
              <a:rect l="l" t="t" r="r" b="b"/>
              <a:pathLst>
                <a:path w="453" h="477" extrusionOk="0">
                  <a:moveTo>
                    <a:pt x="238" y="1"/>
                  </a:moveTo>
                  <a:cubicBezTo>
                    <a:pt x="95" y="1"/>
                    <a:pt x="0" y="120"/>
                    <a:pt x="0" y="239"/>
                  </a:cubicBezTo>
                  <a:cubicBezTo>
                    <a:pt x="0" y="358"/>
                    <a:pt x="95" y="477"/>
                    <a:pt x="238" y="477"/>
                  </a:cubicBezTo>
                  <a:cubicBezTo>
                    <a:pt x="357" y="477"/>
                    <a:pt x="453" y="358"/>
                    <a:pt x="453" y="239"/>
                  </a:cubicBezTo>
                  <a:cubicBezTo>
                    <a:pt x="453" y="120"/>
                    <a:pt x="357"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6201334" y="2110795"/>
              <a:ext cx="89443" cy="17253"/>
            </a:xfrm>
            <a:custGeom>
              <a:avLst/>
              <a:gdLst/>
              <a:ahLst/>
              <a:cxnLst/>
              <a:rect l="l" t="t" r="r" b="b"/>
              <a:pathLst>
                <a:path w="2478" h="478" extrusionOk="0">
                  <a:moveTo>
                    <a:pt x="239" y="1"/>
                  </a:moveTo>
                  <a:cubicBezTo>
                    <a:pt x="120" y="1"/>
                    <a:pt x="1" y="96"/>
                    <a:pt x="1" y="239"/>
                  </a:cubicBezTo>
                  <a:cubicBezTo>
                    <a:pt x="1" y="358"/>
                    <a:pt x="120" y="477"/>
                    <a:pt x="239" y="477"/>
                  </a:cubicBezTo>
                  <a:lnTo>
                    <a:pt x="2239" y="477"/>
                  </a:lnTo>
                  <a:cubicBezTo>
                    <a:pt x="2358" y="477"/>
                    <a:pt x="2477" y="358"/>
                    <a:pt x="2477" y="239"/>
                  </a:cubicBezTo>
                  <a:cubicBezTo>
                    <a:pt x="2477" y="96"/>
                    <a:pt x="2358" y="1"/>
                    <a:pt x="2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6407653" y="2110795"/>
              <a:ext cx="89407" cy="17253"/>
            </a:xfrm>
            <a:custGeom>
              <a:avLst/>
              <a:gdLst/>
              <a:ahLst/>
              <a:cxnLst/>
              <a:rect l="l" t="t" r="r" b="b"/>
              <a:pathLst>
                <a:path w="2477" h="478" extrusionOk="0">
                  <a:moveTo>
                    <a:pt x="238" y="1"/>
                  </a:moveTo>
                  <a:cubicBezTo>
                    <a:pt x="119" y="1"/>
                    <a:pt x="0" y="96"/>
                    <a:pt x="0" y="239"/>
                  </a:cubicBezTo>
                  <a:cubicBezTo>
                    <a:pt x="0" y="358"/>
                    <a:pt x="119" y="477"/>
                    <a:pt x="238" y="477"/>
                  </a:cubicBezTo>
                  <a:lnTo>
                    <a:pt x="2239" y="477"/>
                  </a:lnTo>
                  <a:cubicBezTo>
                    <a:pt x="2382" y="477"/>
                    <a:pt x="2477" y="358"/>
                    <a:pt x="2477" y="239"/>
                  </a:cubicBezTo>
                  <a:cubicBezTo>
                    <a:pt x="2477" y="96"/>
                    <a:pt x="2382" y="1"/>
                    <a:pt x="2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6201334" y="2144327"/>
              <a:ext cx="156472" cy="17253"/>
            </a:xfrm>
            <a:custGeom>
              <a:avLst/>
              <a:gdLst/>
              <a:ahLst/>
              <a:cxnLst/>
              <a:rect l="l" t="t" r="r" b="b"/>
              <a:pathLst>
                <a:path w="4335" h="478" extrusionOk="0">
                  <a:moveTo>
                    <a:pt x="239" y="1"/>
                  </a:moveTo>
                  <a:cubicBezTo>
                    <a:pt x="120" y="1"/>
                    <a:pt x="1" y="96"/>
                    <a:pt x="1" y="239"/>
                  </a:cubicBezTo>
                  <a:cubicBezTo>
                    <a:pt x="1" y="358"/>
                    <a:pt x="120" y="477"/>
                    <a:pt x="239" y="477"/>
                  </a:cubicBezTo>
                  <a:lnTo>
                    <a:pt x="4097" y="477"/>
                  </a:lnTo>
                  <a:cubicBezTo>
                    <a:pt x="4216" y="477"/>
                    <a:pt x="4335" y="358"/>
                    <a:pt x="4335" y="239"/>
                  </a:cubicBezTo>
                  <a:cubicBezTo>
                    <a:pt x="4335" y="96"/>
                    <a:pt x="4216" y="1"/>
                    <a:pt x="4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6201334" y="2177859"/>
              <a:ext cx="156472" cy="17217"/>
            </a:xfrm>
            <a:custGeom>
              <a:avLst/>
              <a:gdLst/>
              <a:ahLst/>
              <a:cxnLst/>
              <a:rect l="l" t="t" r="r" b="b"/>
              <a:pathLst>
                <a:path w="4335" h="477" extrusionOk="0">
                  <a:moveTo>
                    <a:pt x="239" y="0"/>
                  </a:moveTo>
                  <a:cubicBezTo>
                    <a:pt x="120" y="0"/>
                    <a:pt x="1" y="96"/>
                    <a:pt x="1" y="239"/>
                  </a:cubicBezTo>
                  <a:cubicBezTo>
                    <a:pt x="1" y="358"/>
                    <a:pt x="120" y="477"/>
                    <a:pt x="239" y="477"/>
                  </a:cubicBezTo>
                  <a:lnTo>
                    <a:pt x="4097" y="477"/>
                  </a:lnTo>
                  <a:cubicBezTo>
                    <a:pt x="4216" y="477"/>
                    <a:pt x="4335" y="358"/>
                    <a:pt x="4335" y="239"/>
                  </a:cubicBezTo>
                  <a:cubicBezTo>
                    <a:pt x="4335" y="96"/>
                    <a:pt x="4216" y="0"/>
                    <a:pt x="4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6201334" y="2211391"/>
              <a:ext cx="156472" cy="17217"/>
            </a:xfrm>
            <a:custGeom>
              <a:avLst/>
              <a:gdLst/>
              <a:ahLst/>
              <a:cxnLst/>
              <a:rect l="l" t="t" r="r" b="b"/>
              <a:pathLst>
                <a:path w="4335" h="477" extrusionOk="0">
                  <a:moveTo>
                    <a:pt x="239" y="0"/>
                  </a:moveTo>
                  <a:cubicBezTo>
                    <a:pt x="120" y="0"/>
                    <a:pt x="1" y="119"/>
                    <a:pt x="1" y="238"/>
                  </a:cubicBezTo>
                  <a:cubicBezTo>
                    <a:pt x="1" y="357"/>
                    <a:pt x="120" y="477"/>
                    <a:pt x="239" y="477"/>
                  </a:cubicBezTo>
                  <a:lnTo>
                    <a:pt x="4097" y="477"/>
                  </a:lnTo>
                  <a:cubicBezTo>
                    <a:pt x="4216" y="477"/>
                    <a:pt x="4335" y="357"/>
                    <a:pt x="4335" y="238"/>
                  </a:cubicBezTo>
                  <a:cubicBezTo>
                    <a:pt x="4335" y="119"/>
                    <a:pt x="4216" y="0"/>
                    <a:pt x="4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6201334" y="2244924"/>
              <a:ext cx="156472" cy="17217"/>
            </a:xfrm>
            <a:custGeom>
              <a:avLst/>
              <a:gdLst/>
              <a:ahLst/>
              <a:cxnLst/>
              <a:rect l="l" t="t" r="r" b="b"/>
              <a:pathLst>
                <a:path w="4335" h="477" extrusionOk="0">
                  <a:moveTo>
                    <a:pt x="239" y="0"/>
                  </a:moveTo>
                  <a:cubicBezTo>
                    <a:pt x="120" y="0"/>
                    <a:pt x="1" y="119"/>
                    <a:pt x="1" y="238"/>
                  </a:cubicBezTo>
                  <a:cubicBezTo>
                    <a:pt x="1" y="357"/>
                    <a:pt x="120" y="476"/>
                    <a:pt x="239" y="476"/>
                  </a:cubicBezTo>
                  <a:lnTo>
                    <a:pt x="4097" y="476"/>
                  </a:lnTo>
                  <a:cubicBezTo>
                    <a:pt x="4216" y="476"/>
                    <a:pt x="4335" y="357"/>
                    <a:pt x="4335" y="238"/>
                  </a:cubicBezTo>
                  <a:cubicBezTo>
                    <a:pt x="4335" y="119"/>
                    <a:pt x="4216" y="0"/>
                    <a:pt x="4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6201334" y="2278420"/>
              <a:ext cx="156472" cy="17253"/>
            </a:xfrm>
            <a:custGeom>
              <a:avLst/>
              <a:gdLst/>
              <a:ahLst/>
              <a:cxnLst/>
              <a:rect l="l" t="t" r="r" b="b"/>
              <a:pathLst>
                <a:path w="4335" h="478" extrusionOk="0">
                  <a:moveTo>
                    <a:pt x="239" y="1"/>
                  </a:moveTo>
                  <a:cubicBezTo>
                    <a:pt x="120" y="1"/>
                    <a:pt x="1" y="120"/>
                    <a:pt x="1" y="239"/>
                  </a:cubicBezTo>
                  <a:cubicBezTo>
                    <a:pt x="1" y="358"/>
                    <a:pt x="120" y="477"/>
                    <a:pt x="239" y="477"/>
                  </a:cubicBezTo>
                  <a:lnTo>
                    <a:pt x="4097" y="477"/>
                  </a:lnTo>
                  <a:cubicBezTo>
                    <a:pt x="4216" y="477"/>
                    <a:pt x="4335" y="358"/>
                    <a:pt x="4335" y="239"/>
                  </a:cubicBezTo>
                  <a:cubicBezTo>
                    <a:pt x="4335" y="120"/>
                    <a:pt x="4216" y="1"/>
                    <a:pt x="4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6201334" y="2311952"/>
              <a:ext cx="105758" cy="17217"/>
            </a:xfrm>
            <a:custGeom>
              <a:avLst/>
              <a:gdLst/>
              <a:ahLst/>
              <a:cxnLst/>
              <a:rect l="l" t="t" r="r" b="b"/>
              <a:pathLst>
                <a:path w="2930" h="477" extrusionOk="0">
                  <a:moveTo>
                    <a:pt x="239" y="1"/>
                  </a:moveTo>
                  <a:cubicBezTo>
                    <a:pt x="120" y="1"/>
                    <a:pt x="1" y="120"/>
                    <a:pt x="1" y="239"/>
                  </a:cubicBezTo>
                  <a:cubicBezTo>
                    <a:pt x="1" y="358"/>
                    <a:pt x="120" y="477"/>
                    <a:pt x="239" y="477"/>
                  </a:cubicBezTo>
                  <a:lnTo>
                    <a:pt x="2715" y="477"/>
                  </a:lnTo>
                  <a:cubicBezTo>
                    <a:pt x="2834" y="477"/>
                    <a:pt x="2930" y="358"/>
                    <a:pt x="2930" y="239"/>
                  </a:cubicBezTo>
                  <a:cubicBezTo>
                    <a:pt x="2930" y="120"/>
                    <a:pt x="2834" y="1"/>
                    <a:pt x="2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6167802" y="2060081"/>
              <a:ext cx="430686" cy="386000"/>
            </a:xfrm>
            <a:custGeom>
              <a:avLst/>
              <a:gdLst/>
              <a:ahLst/>
              <a:cxnLst/>
              <a:rect l="l" t="t" r="r" b="b"/>
              <a:pathLst>
                <a:path w="11932" h="10694" extrusionOk="0">
                  <a:moveTo>
                    <a:pt x="11456" y="1906"/>
                  </a:moveTo>
                  <a:lnTo>
                    <a:pt x="11456" y="6764"/>
                  </a:lnTo>
                  <a:cubicBezTo>
                    <a:pt x="11241" y="6621"/>
                    <a:pt x="10979" y="6526"/>
                    <a:pt x="10694" y="6526"/>
                  </a:cubicBezTo>
                  <a:lnTo>
                    <a:pt x="10122" y="6526"/>
                  </a:lnTo>
                  <a:cubicBezTo>
                    <a:pt x="10217" y="6193"/>
                    <a:pt x="11384" y="2120"/>
                    <a:pt x="11456" y="1906"/>
                  </a:cubicBezTo>
                  <a:close/>
                  <a:moveTo>
                    <a:pt x="11360" y="477"/>
                  </a:moveTo>
                  <a:lnTo>
                    <a:pt x="10836" y="2335"/>
                  </a:lnTo>
                  <a:lnTo>
                    <a:pt x="6883" y="2335"/>
                  </a:lnTo>
                  <a:cubicBezTo>
                    <a:pt x="6764" y="2335"/>
                    <a:pt x="6669" y="2430"/>
                    <a:pt x="6645" y="2525"/>
                  </a:cubicBezTo>
                  <a:cubicBezTo>
                    <a:pt x="6621" y="2668"/>
                    <a:pt x="6740" y="2811"/>
                    <a:pt x="6883" y="2811"/>
                  </a:cubicBezTo>
                  <a:lnTo>
                    <a:pt x="10694" y="2811"/>
                  </a:lnTo>
                  <a:lnTo>
                    <a:pt x="10551" y="3263"/>
                  </a:lnTo>
                  <a:lnTo>
                    <a:pt x="6883" y="3263"/>
                  </a:lnTo>
                  <a:cubicBezTo>
                    <a:pt x="6764" y="3263"/>
                    <a:pt x="6669" y="3359"/>
                    <a:pt x="6645" y="3478"/>
                  </a:cubicBezTo>
                  <a:cubicBezTo>
                    <a:pt x="6621" y="3621"/>
                    <a:pt x="6740" y="3740"/>
                    <a:pt x="6883" y="3740"/>
                  </a:cubicBezTo>
                  <a:lnTo>
                    <a:pt x="10432" y="3740"/>
                  </a:lnTo>
                  <a:lnTo>
                    <a:pt x="10289" y="4192"/>
                  </a:lnTo>
                  <a:lnTo>
                    <a:pt x="6883" y="4192"/>
                  </a:lnTo>
                  <a:cubicBezTo>
                    <a:pt x="6764" y="4192"/>
                    <a:pt x="6669" y="4288"/>
                    <a:pt x="6645" y="4407"/>
                  </a:cubicBezTo>
                  <a:cubicBezTo>
                    <a:pt x="6621" y="4549"/>
                    <a:pt x="6740" y="4669"/>
                    <a:pt x="6883" y="4669"/>
                  </a:cubicBezTo>
                  <a:lnTo>
                    <a:pt x="10170" y="4669"/>
                  </a:lnTo>
                  <a:lnTo>
                    <a:pt x="9574" y="6693"/>
                  </a:lnTo>
                  <a:cubicBezTo>
                    <a:pt x="9574" y="6740"/>
                    <a:pt x="9574" y="6788"/>
                    <a:pt x="9574" y="6812"/>
                  </a:cubicBezTo>
                  <a:cubicBezTo>
                    <a:pt x="9622" y="6931"/>
                    <a:pt x="9693" y="7002"/>
                    <a:pt x="9812" y="7002"/>
                  </a:cubicBezTo>
                  <a:lnTo>
                    <a:pt x="10694" y="7002"/>
                  </a:lnTo>
                  <a:cubicBezTo>
                    <a:pt x="11098" y="7002"/>
                    <a:pt x="11503" y="7312"/>
                    <a:pt x="11432" y="7812"/>
                  </a:cubicBezTo>
                  <a:cubicBezTo>
                    <a:pt x="11360" y="8145"/>
                    <a:pt x="11075" y="8384"/>
                    <a:pt x="10741" y="8384"/>
                  </a:cubicBezTo>
                  <a:lnTo>
                    <a:pt x="10574" y="8384"/>
                  </a:lnTo>
                  <a:lnTo>
                    <a:pt x="8217" y="6026"/>
                  </a:lnTo>
                  <a:cubicBezTo>
                    <a:pt x="8193" y="6002"/>
                    <a:pt x="8169" y="5978"/>
                    <a:pt x="8122" y="5978"/>
                  </a:cubicBezTo>
                  <a:lnTo>
                    <a:pt x="7145" y="5645"/>
                  </a:lnTo>
                  <a:cubicBezTo>
                    <a:pt x="7120" y="5639"/>
                    <a:pt x="7096" y="5636"/>
                    <a:pt x="7073" y="5636"/>
                  </a:cubicBezTo>
                  <a:cubicBezTo>
                    <a:pt x="7012" y="5636"/>
                    <a:pt x="6959" y="5658"/>
                    <a:pt x="6907" y="5693"/>
                  </a:cubicBezTo>
                  <a:cubicBezTo>
                    <a:pt x="6836" y="5764"/>
                    <a:pt x="6812" y="5859"/>
                    <a:pt x="6859" y="5931"/>
                  </a:cubicBezTo>
                  <a:lnTo>
                    <a:pt x="7169" y="6931"/>
                  </a:lnTo>
                  <a:cubicBezTo>
                    <a:pt x="7193" y="6955"/>
                    <a:pt x="7217" y="6979"/>
                    <a:pt x="7240" y="7026"/>
                  </a:cubicBezTo>
                  <a:lnTo>
                    <a:pt x="8598" y="8384"/>
                  </a:lnTo>
                  <a:lnTo>
                    <a:pt x="6193" y="8384"/>
                  </a:lnTo>
                  <a:lnTo>
                    <a:pt x="6193" y="1168"/>
                  </a:lnTo>
                  <a:cubicBezTo>
                    <a:pt x="6193" y="787"/>
                    <a:pt x="6502" y="477"/>
                    <a:pt x="6883" y="477"/>
                  </a:cubicBezTo>
                  <a:close/>
                  <a:moveTo>
                    <a:pt x="7431" y="6240"/>
                  </a:moveTo>
                  <a:lnTo>
                    <a:pt x="7931" y="6407"/>
                  </a:lnTo>
                  <a:lnTo>
                    <a:pt x="10360" y="8812"/>
                  </a:lnTo>
                  <a:lnTo>
                    <a:pt x="10027" y="9146"/>
                  </a:lnTo>
                  <a:lnTo>
                    <a:pt x="7598" y="6717"/>
                  </a:lnTo>
                  <a:lnTo>
                    <a:pt x="7431" y="6240"/>
                  </a:lnTo>
                  <a:close/>
                  <a:moveTo>
                    <a:pt x="10694" y="9146"/>
                  </a:moveTo>
                  <a:lnTo>
                    <a:pt x="11337" y="9812"/>
                  </a:lnTo>
                  <a:lnTo>
                    <a:pt x="11003" y="10146"/>
                  </a:lnTo>
                  <a:lnTo>
                    <a:pt x="10360" y="9479"/>
                  </a:lnTo>
                  <a:lnTo>
                    <a:pt x="10694" y="9146"/>
                  </a:lnTo>
                  <a:close/>
                  <a:moveTo>
                    <a:pt x="239" y="1"/>
                  </a:moveTo>
                  <a:cubicBezTo>
                    <a:pt x="120" y="1"/>
                    <a:pt x="1" y="120"/>
                    <a:pt x="1" y="239"/>
                  </a:cubicBezTo>
                  <a:lnTo>
                    <a:pt x="1" y="8622"/>
                  </a:lnTo>
                  <a:cubicBezTo>
                    <a:pt x="1" y="8741"/>
                    <a:pt x="120" y="8836"/>
                    <a:pt x="239" y="8836"/>
                  </a:cubicBezTo>
                  <a:lnTo>
                    <a:pt x="2049" y="8836"/>
                  </a:lnTo>
                  <a:cubicBezTo>
                    <a:pt x="2168" y="8836"/>
                    <a:pt x="2263" y="8765"/>
                    <a:pt x="2287" y="8646"/>
                  </a:cubicBezTo>
                  <a:cubicBezTo>
                    <a:pt x="2311" y="8503"/>
                    <a:pt x="2192" y="8384"/>
                    <a:pt x="2049" y="8384"/>
                  </a:cubicBezTo>
                  <a:lnTo>
                    <a:pt x="477" y="8384"/>
                  </a:lnTo>
                  <a:lnTo>
                    <a:pt x="477" y="477"/>
                  </a:lnTo>
                  <a:lnTo>
                    <a:pt x="5026" y="477"/>
                  </a:lnTo>
                  <a:cubicBezTo>
                    <a:pt x="5407" y="477"/>
                    <a:pt x="5716" y="787"/>
                    <a:pt x="5716" y="1168"/>
                  </a:cubicBezTo>
                  <a:lnTo>
                    <a:pt x="5716" y="8384"/>
                  </a:lnTo>
                  <a:lnTo>
                    <a:pt x="4145" y="8384"/>
                  </a:lnTo>
                  <a:cubicBezTo>
                    <a:pt x="4049" y="8384"/>
                    <a:pt x="3930" y="8455"/>
                    <a:pt x="3906" y="8574"/>
                  </a:cubicBezTo>
                  <a:cubicBezTo>
                    <a:pt x="3906" y="8717"/>
                    <a:pt x="4002" y="8836"/>
                    <a:pt x="4145" y="8836"/>
                  </a:cubicBezTo>
                  <a:lnTo>
                    <a:pt x="9074" y="8836"/>
                  </a:lnTo>
                  <a:lnTo>
                    <a:pt x="10860" y="10622"/>
                  </a:lnTo>
                  <a:cubicBezTo>
                    <a:pt x="10896" y="10670"/>
                    <a:pt x="10950" y="10694"/>
                    <a:pt x="11006" y="10694"/>
                  </a:cubicBezTo>
                  <a:cubicBezTo>
                    <a:pt x="11063" y="10694"/>
                    <a:pt x="11122" y="10670"/>
                    <a:pt x="11170" y="10622"/>
                  </a:cubicBezTo>
                  <a:lnTo>
                    <a:pt x="11837" y="9979"/>
                  </a:lnTo>
                  <a:cubicBezTo>
                    <a:pt x="11932" y="9884"/>
                    <a:pt x="11932" y="9741"/>
                    <a:pt x="11837" y="9646"/>
                  </a:cubicBezTo>
                  <a:lnTo>
                    <a:pt x="11003" y="8812"/>
                  </a:lnTo>
                  <a:cubicBezTo>
                    <a:pt x="11527" y="8693"/>
                    <a:pt x="11908" y="8241"/>
                    <a:pt x="11908" y="7693"/>
                  </a:cubicBezTo>
                  <a:lnTo>
                    <a:pt x="11908" y="239"/>
                  </a:lnTo>
                  <a:cubicBezTo>
                    <a:pt x="11908" y="120"/>
                    <a:pt x="11813" y="25"/>
                    <a:pt x="11670" y="25"/>
                  </a:cubicBezTo>
                  <a:lnTo>
                    <a:pt x="11670" y="1"/>
                  </a:lnTo>
                  <a:lnTo>
                    <a:pt x="6883" y="1"/>
                  </a:lnTo>
                  <a:cubicBezTo>
                    <a:pt x="6502" y="1"/>
                    <a:pt x="6169" y="191"/>
                    <a:pt x="5954" y="477"/>
                  </a:cubicBezTo>
                  <a:cubicBezTo>
                    <a:pt x="5740" y="191"/>
                    <a:pt x="5407" y="1"/>
                    <a:pt x="5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6270961" y="2362666"/>
              <a:ext cx="17217" cy="16387"/>
            </a:xfrm>
            <a:custGeom>
              <a:avLst/>
              <a:gdLst/>
              <a:ahLst/>
              <a:cxnLst/>
              <a:rect l="l" t="t" r="r" b="b"/>
              <a:pathLst>
                <a:path w="477" h="454" extrusionOk="0">
                  <a:moveTo>
                    <a:pt x="239" y="1"/>
                  </a:moveTo>
                  <a:cubicBezTo>
                    <a:pt x="120" y="1"/>
                    <a:pt x="1" y="96"/>
                    <a:pt x="1" y="239"/>
                  </a:cubicBezTo>
                  <a:cubicBezTo>
                    <a:pt x="1" y="358"/>
                    <a:pt x="120" y="453"/>
                    <a:pt x="239" y="453"/>
                  </a:cubicBezTo>
                  <a:cubicBezTo>
                    <a:pt x="358" y="453"/>
                    <a:pt x="477" y="358"/>
                    <a:pt x="477" y="239"/>
                  </a:cubicBezTo>
                  <a:cubicBezTo>
                    <a:pt x="477"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71"/>
          <p:cNvGrpSpPr/>
          <p:nvPr/>
        </p:nvGrpSpPr>
        <p:grpSpPr>
          <a:xfrm>
            <a:off x="6882988" y="4082249"/>
            <a:ext cx="429819" cy="318935"/>
            <a:chOff x="6888150" y="4112768"/>
            <a:chExt cx="429819" cy="318935"/>
          </a:xfrm>
        </p:grpSpPr>
        <p:sp>
          <p:nvSpPr>
            <p:cNvPr id="3359" name="Google Shape;3359;p71"/>
            <p:cNvSpPr/>
            <p:nvPr/>
          </p:nvSpPr>
          <p:spPr>
            <a:xfrm>
              <a:off x="6888150" y="4112768"/>
              <a:ext cx="429819" cy="318935"/>
            </a:xfrm>
            <a:custGeom>
              <a:avLst/>
              <a:gdLst/>
              <a:ahLst/>
              <a:cxnLst/>
              <a:rect l="l" t="t" r="r" b="b"/>
              <a:pathLst>
                <a:path w="11908" h="8836" extrusionOk="0">
                  <a:moveTo>
                    <a:pt x="5025" y="453"/>
                  </a:moveTo>
                  <a:cubicBezTo>
                    <a:pt x="5406" y="453"/>
                    <a:pt x="5716" y="787"/>
                    <a:pt x="5716" y="1168"/>
                  </a:cubicBezTo>
                  <a:lnTo>
                    <a:pt x="5716" y="7669"/>
                  </a:lnTo>
                  <a:cubicBezTo>
                    <a:pt x="5525" y="7526"/>
                    <a:pt x="5263" y="7431"/>
                    <a:pt x="5001" y="7431"/>
                  </a:cubicBezTo>
                  <a:lnTo>
                    <a:pt x="453" y="7431"/>
                  </a:lnTo>
                  <a:lnTo>
                    <a:pt x="453" y="453"/>
                  </a:lnTo>
                  <a:close/>
                  <a:moveTo>
                    <a:pt x="11431" y="453"/>
                  </a:moveTo>
                  <a:lnTo>
                    <a:pt x="11431" y="7431"/>
                  </a:lnTo>
                  <a:lnTo>
                    <a:pt x="6859" y="7431"/>
                  </a:lnTo>
                  <a:cubicBezTo>
                    <a:pt x="6621" y="7431"/>
                    <a:pt x="6383" y="7526"/>
                    <a:pt x="6168" y="7669"/>
                  </a:cubicBezTo>
                  <a:lnTo>
                    <a:pt x="6168" y="1168"/>
                  </a:lnTo>
                  <a:cubicBezTo>
                    <a:pt x="6168" y="763"/>
                    <a:pt x="6478" y="453"/>
                    <a:pt x="6883" y="453"/>
                  </a:cubicBezTo>
                  <a:close/>
                  <a:moveTo>
                    <a:pt x="11431" y="7907"/>
                  </a:moveTo>
                  <a:lnTo>
                    <a:pt x="11431" y="8359"/>
                  </a:lnTo>
                  <a:lnTo>
                    <a:pt x="6216" y="8359"/>
                  </a:lnTo>
                  <a:cubicBezTo>
                    <a:pt x="6311" y="8098"/>
                    <a:pt x="6573" y="7907"/>
                    <a:pt x="6883" y="7907"/>
                  </a:cubicBezTo>
                  <a:close/>
                  <a:moveTo>
                    <a:pt x="215" y="1"/>
                  </a:moveTo>
                  <a:cubicBezTo>
                    <a:pt x="96" y="1"/>
                    <a:pt x="0" y="96"/>
                    <a:pt x="0" y="239"/>
                  </a:cubicBezTo>
                  <a:lnTo>
                    <a:pt x="0" y="8598"/>
                  </a:lnTo>
                  <a:cubicBezTo>
                    <a:pt x="0" y="8740"/>
                    <a:pt x="96" y="8836"/>
                    <a:pt x="215" y="8836"/>
                  </a:cubicBezTo>
                  <a:lnTo>
                    <a:pt x="2025" y="8836"/>
                  </a:lnTo>
                  <a:cubicBezTo>
                    <a:pt x="2144" y="8836"/>
                    <a:pt x="2263" y="8740"/>
                    <a:pt x="2263" y="8645"/>
                  </a:cubicBezTo>
                  <a:cubicBezTo>
                    <a:pt x="2287" y="8502"/>
                    <a:pt x="2191" y="8359"/>
                    <a:pt x="2048" y="8359"/>
                  </a:cubicBezTo>
                  <a:lnTo>
                    <a:pt x="453" y="8359"/>
                  </a:lnTo>
                  <a:lnTo>
                    <a:pt x="453" y="7907"/>
                  </a:lnTo>
                  <a:lnTo>
                    <a:pt x="5025" y="7907"/>
                  </a:lnTo>
                  <a:cubicBezTo>
                    <a:pt x="5311" y="7907"/>
                    <a:pt x="5573" y="8098"/>
                    <a:pt x="5668" y="8359"/>
                  </a:cubicBezTo>
                  <a:lnTo>
                    <a:pt x="4144" y="8359"/>
                  </a:lnTo>
                  <a:cubicBezTo>
                    <a:pt x="4025" y="8359"/>
                    <a:pt x="3930" y="8455"/>
                    <a:pt x="3906" y="8574"/>
                  </a:cubicBezTo>
                  <a:cubicBezTo>
                    <a:pt x="3882" y="8717"/>
                    <a:pt x="4001" y="8836"/>
                    <a:pt x="4144" y="8836"/>
                  </a:cubicBezTo>
                  <a:lnTo>
                    <a:pt x="11669" y="8836"/>
                  </a:lnTo>
                  <a:cubicBezTo>
                    <a:pt x="11789" y="8836"/>
                    <a:pt x="11908" y="8717"/>
                    <a:pt x="11908" y="8598"/>
                  </a:cubicBezTo>
                  <a:lnTo>
                    <a:pt x="11908" y="239"/>
                  </a:lnTo>
                  <a:cubicBezTo>
                    <a:pt x="11908" y="96"/>
                    <a:pt x="11789" y="1"/>
                    <a:pt x="11669" y="1"/>
                  </a:cubicBezTo>
                  <a:lnTo>
                    <a:pt x="6883" y="1"/>
                  </a:lnTo>
                  <a:cubicBezTo>
                    <a:pt x="6502" y="1"/>
                    <a:pt x="6144" y="191"/>
                    <a:pt x="5954" y="453"/>
                  </a:cubicBezTo>
                  <a:cubicBezTo>
                    <a:pt x="5740" y="191"/>
                    <a:pt x="5382"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7127965" y="4146300"/>
              <a:ext cx="155606" cy="218375"/>
            </a:xfrm>
            <a:custGeom>
              <a:avLst/>
              <a:gdLst/>
              <a:ahLst/>
              <a:cxnLst/>
              <a:rect l="l" t="t" r="r" b="b"/>
              <a:pathLst>
                <a:path w="4311" h="6050" extrusionOk="0">
                  <a:moveTo>
                    <a:pt x="3859" y="453"/>
                  </a:moveTo>
                  <a:lnTo>
                    <a:pt x="3859" y="1382"/>
                  </a:lnTo>
                  <a:lnTo>
                    <a:pt x="453" y="1382"/>
                  </a:lnTo>
                  <a:lnTo>
                    <a:pt x="453" y="453"/>
                  </a:lnTo>
                  <a:close/>
                  <a:moveTo>
                    <a:pt x="2239" y="1858"/>
                  </a:moveTo>
                  <a:lnTo>
                    <a:pt x="1549" y="3263"/>
                  </a:lnTo>
                  <a:lnTo>
                    <a:pt x="453" y="3263"/>
                  </a:lnTo>
                  <a:lnTo>
                    <a:pt x="453" y="1858"/>
                  </a:lnTo>
                  <a:close/>
                  <a:moveTo>
                    <a:pt x="3859" y="1858"/>
                  </a:moveTo>
                  <a:lnTo>
                    <a:pt x="3859" y="3263"/>
                  </a:lnTo>
                  <a:lnTo>
                    <a:pt x="2072" y="3263"/>
                  </a:lnTo>
                  <a:lnTo>
                    <a:pt x="2763" y="1858"/>
                  </a:lnTo>
                  <a:close/>
                  <a:moveTo>
                    <a:pt x="3859" y="3715"/>
                  </a:moveTo>
                  <a:lnTo>
                    <a:pt x="3859" y="4192"/>
                  </a:lnTo>
                  <a:lnTo>
                    <a:pt x="1691" y="4192"/>
                  </a:lnTo>
                  <a:cubicBezTo>
                    <a:pt x="1572" y="4192"/>
                    <a:pt x="1453" y="4287"/>
                    <a:pt x="1453" y="4406"/>
                  </a:cubicBezTo>
                  <a:lnTo>
                    <a:pt x="1453" y="5573"/>
                  </a:lnTo>
                  <a:lnTo>
                    <a:pt x="453" y="5573"/>
                  </a:lnTo>
                  <a:lnTo>
                    <a:pt x="453" y="3715"/>
                  </a:lnTo>
                  <a:close/>
                  <a:moveTo>
                    <a:pt x="3859" y="4644"/>
                  </a:moveTo>
                  <a:lnTo>
                    <a:pt x="3859" y="5573"/>
                  </a:lnTo>
                  <a:lnTo>
                    <a:pt x="1930" y="5573"/>
                  </a:lnTo>
                  <a:lnTo>
                    <a:pt x="1930" y="4644"/>
                  </a:lnTo>
                  <a:close/>
                  <a:moveTo>
                    <a:pt x="239" y="0"/>
                  </a:moveTo>
                  <a:cubicBezTo>
                    <a:pt x="96" y="0"/>
                    <a:pt x="1" y="96"/>
                    <a:pt x="1" y="239"/>
                  </a:cubicBezTo>
                  <a:lnTo>
                    <a:pt x="1" y="5811"/>
                  </a:lnTo>
                  <a:cubicBezTo>
                    <a:pt x="1" y="5930"/>
                    <a:pt x="96" y="6049"/>
                    <a:pt x="239" y="6049"/>
                  </a:cubicBezTo>
                  <a:lnTo>
                    <a:pt x="4097" y="6049"/>
                  </a:lnTo>
                  <a:cubicBezTo>
                    <a:pt x="4216" y="6049"/>
                    <a:pt x="4311" y="5930"/>
                    <a:pt x="4311" y="5811"/>
                  </a:cubicBezTo>
                  <a:lnTo>
                    <a:pt x="4311" y="239"/>
                  </a:lnTo>
                  <a:cubicBezTo>
                    <a:pt x="4311" y="96"/>
                    <a:pt x="4216" y="0"/>
                    <a:pt x="4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6921682" y="4146300"/>
              <a:ext cx="155606" cy="218375"/>
            </a:xfrm>
            <a:custGeom>
              <a:avLst/>
              <a:gdLst/>
              <a:ahLst/>
              <a:cxnLst/>
              <a:rect l="l" t="t" r="r" b="b"/>
              <a:pathLst>
                <a:path w="4311" h="6050" extrusionOk="0">
                  <a:moveTo>
                    <a:pt x="3858" y="453"/>
                  </a:moveTo>
                  <a:lnTo>
                    <a:pt x="3858" y="1858"/>
                  </a:lnTo>
                  <a:lnTo>
                    <a:pt x="1691" y="1858"/>
                  </a:lnTo>
                  <a:cubicBezTo>
                    <a:pt x="1572" y="1858"/>
                    <a:pt x="1453" y="1953"/>
                    <a:pt x="1453" y="2096"/>
                  </a:cubicBezTo>
                  <a:lnTo>
                    <a:pt x="1453" y="2787"/>
                  </a:lnTo>
                  <a:lnTo>
                    <a:pt x="453" y="2787"/>
                  </a:lnTo>
                  <a:lnTo>
                    <a:pt x="453" y="453"/>
                  </a:lnTo>
                  <a:close/>
                  <a:moveTo>
                    <a:pt x="3858" y="2334"/>
                  </a:moveTo>
                  <a:lnTo>
                    <a:pt x="3858" y="3263"/>
                  </a:lnTo>
                  <a:lnTo>
                    <a:pt x="1929" y="3263"/>
                  </a:lnTo>
                  <a:lnTo>
                    <a:pt x="1929" y="2334"/>
                  </a:lnTo>
                  <a:close/>
                  <a:moveTo>
                    <a:pt x="1524" y="4644"/>
                  </a:moveTo>
                  <a:lnTo>
                    <a:pt x="1834" y="5573"/>
                  </a:lnTo>
                  <a:lnTo>
                    <a:pt x="453" y="5573"/>
                  </a:lnTo>
                  <a:lnTo>
                    <a:pt x="453" y="4644"/>
                  </a:lnTo>
                  <a:close/>
                  <a:moveTo>
                    <a:pt x="1453" y="3263"/>
                  </a:moveTo>
                  <a:lnTo>
                    <a:pt x="1453" y="3477"/>
                  </a:lnTo>
                  <a:cubicBezTo>
                    <a:pt x="1453" y="3620"/>
                    <a:pt x="1572" y="3715"/>
                    <a:pt x="1691" y="3715"/>
                  </a:cubicBezTo>
                  <a:lnTo>
                    <a:pt x="3858" y="3715"/>
                  </a:lnTo>
                  <a:lnTo>
                    <a:pt x="3858" y="5573"/>
                  </a:lnTo>
                  <a:lnTo>
                    <a:pt x="2334" y="5573"/>
                  </a:lnTo>
                  <a:lnTo>
                    <a:pt x="1905" y="4335"/>
                  </a:lnTo>
                  <a:cubicBezTo>
                    <a:pt x="1881" y="4239"/>
                    <a:pt x="1786" y="4192"/>
                    <a:pt x="1691" y="4192"/>
                  </a:cubicBezTo>
                  <a:lnTo>
                    <a:pt x="453" y="4192"/>
                  </a:lnTo>
                  <a:lnTo>
                    <a:pt x="453" y="3263"/>
                  </a:lnTo>
                  <a:close/>
                  <a:moveTo>
                    <a:pt x="238" y="0"/>
                  </a:moveTo>
                  <a:cubicBezTo>
                    <a:pt x="95" y="0"/>
                    <a:pt x="0" y="96"/>
                    <a:pt x="0" y="239"/>
                  </a:cubicBezTo>
                  <a:lnTo>
                    <a:pt x="0" y="5811"/>
                  </a:lnTo>
                  <a:cubicBezTo>
                    <a:pt x="0" y="5930"/>
                    <a:pt x="95" y="6049"/>
                    <a:pt x="238" y="6049"/>
                  </a:cubicBezTo>
                  <a:lnTo>
                    <a:pt x="4096" y="6049"/>
                  </a:lnTo>
                  <a:cubicBezTo>
                    <a:pt x="4215" y="6049"/>
                    <a:pt x="4311" y="5930"/>
                    <a:pt x="4311" y="5811"/>
                  </a:cubicBezTo>
                  <a:lnTo>
                    <a:pt x="4311" y="239"/>
                  </a:lnTo>
                  <a:cubicBezTo>
                    <a:pt x="4311" y="96"/>
                    <a:pt x="4215" y="0"/>
                    <a:pt x="4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6955178" y="4179832"/>
              <a:ext cx="88577" cy="17217"/>
            </a:xfrm>
            <a:custGeom>
              <a:avLst/>
              <a:gdLst/>
              <a:ahLst/>
              <a:cxnLst/>
              <a:rect l="l" t="t" r="r" b="b"/>
              <a:pathLst>
                <a:path w="2454" h="477" extrusionOk="0">
                  <a:moveTo>
                    <a:pt x="239" y="0"/>
                  </a:moveTo>
                  <a:cubicBezTo>
                    <a:pt x="96" y="0"/>
                    <a:pt x="1" y="95"/>
                    <a:pt x="1" y="238"/>
                  </a:cubicBezTo>
                  <a:cubicBezTo>
                    <a:pt x="1" y="357"/>
                    <a:pt x="96" y="476"/>
                    <a:pt x="239" y="476"/>
                  </a:cubicBezTo>
                  <a:lnTo>
                    <a:pt x="2239" y="476"/>
                  </a:lnTo>
                  <a:cubicBezTo>
                    <a:pt x="2359" y="476"/>
                    <a:pt x="2454" y="357"/>
                    <a:pt x="2454" y="238"/>
                  </a:cubicBezTo>
                  <a:cubicBezTo>
                    <a:pt x="2454" y="95"/>
                    <a:pt x="2359" y="0"/>
                    <a:pt x="2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6991309" y="4414486"/>
              <a:ext cx="16351" cy="17217"/>
            </a:xfrm>
            <a:custGeom>
              <a:avLst/>
              <a:gdLst/>
              <a:ahLst/>
              <a:cxnLst/>
              <a:rect l="l" t="t" r="r" b="b"/>
              <a:pathLst>
                <a:path w="453" h="477" extrusionOk="0">
                  <a:moveTo>
                    <a:pt x="214" y="0"/>
                  </a:moveTo>
                  <a:cubicBezTo>
                    <a:pt x="95" y="0"/>
                    <a:pt x="0" y="120"/>
                    <a:pt x="0" y="239"/>
                  </a:cubicBezTo>
                  <a:cubicBezTo>
                    <a:pt x="0" y="381"/>
                    <a:pt x="95" y="477"/>
                    <a:pt x="214" y="477"/>
                  </a:cubicBezTo>
                  <a:cubicBezTo>
                    <a:pt x="357" y="477"/>
                    <a:pt x="453" y="381"/>
                    <a:pt x="453" y="239"/>
                  </a:cubicBezTo>
                  <a:cubicBezTo>
                    <a:pt x="453" y="120"/>
                    <a:pt x="357"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71"/>
          <p:cNvGrpSpPr/>
          <p:nvPr/>
        </p:nvGrpSpPr>
        <p:grpSpPr>
          <a:xfrm>
            <a:off x="6163073" y="2677233"/>
            <a:ext cx="429855" cy="367158"/>
            <a:chOff x="6167802" y="2673155"/>
            <a:chExt cx="429855" cy="367158"/>
          </a:xfrm>
        </p:grpSpPr>
        <p:sp>
          <p:nvSpPr>
            <p:cNvPr id="3365" name="Google Shape;3365;p71"/>
            <p:cNvSpPr/>
            <p:nvPr/>
          </p:nvSpPr>
          <p:spPr>
            <a:xfrm>
              <a:off x="6167802" y="2673155"/>
              <a:ext cx="429855" cy="367158"/>
            </a:xfrm>
            <a:custGeom>
              <a:avLst/>
              <a:gdLst/>
              <a:ahLst/>
              <a:cxnLst/>
              <a:rect l="l" t="t" r="r" b="b"/>
              <a:pathLst>
                <a:path w="11909" h="10172" extrusionOk="0">
                  <a:moveTo>
                    <a:pt x="6812" y="519"/>
                  </a:moveTo>
                  <a:lnTo>
                    <a:pt x="7098" y="1115"/>
                  </a:lnTo>
                  <a:lnTo>
                    <a:pt x="6669" y="1925"/>
                  </a:lnTo>
                  <a:cubicBezTo>
                    <a:pt x="6645" y="1996"/>
                    <a:pt x="6645" y="2067"/>
                    <a:pt x="6669" y="2139"/>
                  </a:cubicBezTo>
                  <a:lnTo>
                    <a:pt x="7098" y="2972"/>
                  </a:lnTo>
                  <a:lnTo>
                    <a:pt x="6669" y="3782"/>
                  </a:lnTo>
                  <a:cubicBezTo>
                    <a:pt x="6645" y="3853"/>
                    <a:pt x="6645" y="3925"/>
                    <a:pt x="6669" y="3996"/>
                  </a:cubicBezTo>
                  <a:lnTo>
                    <a:pt x="7098" y="4830"/>
                  </a:lnTo>
                  <a:lnTo>
                    <a:pt x="6669" y="5640"/>
                  </a:lnTo>
                  <a:cubicBezTo>
                    <a:pt x="6645" y="5711"/>
                    <a:pt x="6645" y="5782"/>
                    <a:pt x="6669" y="5854"/>
                  </a:cubicBezTo>
                  <a:lnTo>
                    <a:pt x="7074" y="6640"/>
                  </a:lnTo>
                  <a:lnTo>
                    <a:pt x="6193" y="7521"/>
                  </a:lnTo>
                  <a:lnTo>
                    <a:pt x="6193" y="781"/>
                  </a:lnTo>
                  <a:cubicBezTo>
                    <a:pt x="6240" y="758"/>
                    <a:pt x="6383" y="686"/>
                    <a:pt x="6812" y="519"/>
                  </a:cubicBezTo>
                  <a:close/>
                  <a:moveTo>
                    <a:pt x="5716" y="877"/>
                  </a:moveTo>
                  <a:lnTo>
                    <a:pt x="5716" y="7854"/>
                  </a:lnTo>
                  <a:lnTo>
                    <a:pt x="1406" y="7854"/>
                  </a:lnTo>
                  <a:lnTo>
                    <a:pt x="1406" y="877"/>
                  </a:lnTo>
                  <a:close/>
                  <a:moveTo>
                    <a:pt x="10503" y="877"/>
                  </a:moveTo>
                  <a:lnTo>
                    <a:pt x="10503" y="7854"/>
                  </a:lnTo>
                  <a:lnTo>
                    <a:pt x="6526" y="7854"/>
                  </a:lnTo>
                  <a:lnTo>
                    <a:pt x="7526" y="6854"/>
                  </a:lnTo>
                  <a:cubicBezTo>
                    <a:pt x="7598" y="6783"/>
                    <a:pt x="7598" y="6664"/>
                    <a:pt x="7550" y="6592"/>
                  </a:cubicBezTo>
                  <a:lnTo>
                    <a:pt x="7145" y="5759"/>
                  </a:lnTo>
                  <a:lnTo>
                    <a:pt x="7550" y="4925"/>
                  </a:lnTo>
                  <a:cubicBezTo>
                    <a:pt x="7598" y="4878"/>
                    <a:pt x="7598" y="4782"/>
                    <a:pt x="7550" y="4735"/>
                  </a:cubicBezTo>
                  <a:lnTo>
                    <a:pt x="7145" y="3901"/>
                  </a:lnTo>
                  <a:lnTo>
                    <a:pt x="7550" y="3091"/>
                  </a:lnTo>
                  <a:cubicBezTo>
                    <a:pt x="7598" y="3020"/>
                    <a:pt x="7598" y="2949"/>
                    <a:pt x="7550" y="2877"/>
                  </a:cubicBezTo>
                  <a:lnTo>
                    <a:pt x="7145" y="2044"/>
                  </a:lnTo>
                  <a:lnTo>
                    <a:pt x="7550" y="1234"/>
                  </a:lnTo>
                  <a:cubicBezTo>
                    <a:pt x="7598" y="1162"/>
                    <a:pt x="7598" y="1091"/>
                    <a:pt x="7550" y="1020"/>
                  </a:cubicBezTo>
                  <a:lnTo>
                    <a:pt x="7502" y="877"/>
                  </a:lnTo>
                  <a:close/>
                  <a:moveTo>
                    <a:pt x="11456" y="1805"/>
                  </a:moveTo>
                  <a:lnTo>
                    <a:pt x="11456" y="8783"/>
                  </a:lnTo>
                  <a:lnTo>
                    <a:pt x="9979" y="8783"/>
                  </a:lnTo>
                  <a:lnTo>
                    <a:pt x="9979" y="8307"/>
                  </a:lnTo>
                  <a:lnTo>
                    <a:pt x="10741" y="8307"/>
                  </a:lnTo>
                  <a:cubicBezTo>
                    <a:pt x="10884" y="8307"/>
                    <a:pt x="10979" y="8212"/>
                    <a:pt x="10979" y="8092"/>
                  </a:cubicBezTo>
                  <a:lnTo>
                    <a:pt x="10979" y="1805"/>
                  </a:lnTo>
                  <a:close/>
                  <a:moveTo>
                    <a:pt x="9503" y="8307"/>
                  </a:moveTo>
                  <a:lnTo>
                    <a:pt x="9503" y="9498"/>
                  </a:lnTo>
                  <a:lnTo>
                    <a:pt x="9193" y="9283"/>
                  </a:lnTo>
                  <a:cubicBezTo>
                    <a:pt x="9157" y="9259"/>
                    <a:pt x="9116" y="9247"/>
                    <a:pt x="9071" y="9247"/>
                  </a:cubicBezTo>
                  <a:cubicBezTo>
                    <a:pt x="9027" y="9247"/>
                    <a:pt x="8979" y="9259"/>
                    <a:pt x="8931" y="9283"/>
                  </a:cubicBezTo>
                  <a:lnTo>
                    <a:pt x="8574" y="9521"/>
                  </a:lnTo>
                  <a:lnTo>
                    <a:pt x="8574" y="8307"/>
                  </a:lnTo>
                  <a:close/>
                  <a:moveTo>
                    <a:pt x="6930" y="1"/>
                  </a:moveTo>
                  <a:cubicBezTo>
                    <a:pt x="6899" y="1"/>
                    <a:pt x="6867" y="7"/>
                    <a:pt x="6836" y="19"/>
                  </a:cubicBezTo>
                  <a:cubicBezTo>
                    <a:pt x="6145" y="281"/>
                    <a:pt x="6050" y="353"/>
                    <a:pt x="5907" y="424"/>
                  </a:cubicBezTo>
                  <a:lnTo>
                    <a:pt x="1168" y="424"/>
                  </a:lnTo>
                  <a:cubicBezTo>
                    <a:pt x="1049" y="424"/>
                    <a:pt x="930" y="519"/>
                    <a:pt x="930" y="639"/>
                  </a:cubicBezTo>
                  <a:lnTo>
                    <a:pt x="930" y="1353"/>
                  </a:lnTo>
                  <a:lnTo>
                    <a:pt x="239" y="1353"/>
                  </a:lnTo>
                  <a:cubicBezTo>
                    <a:pt x="120" y="1353"/>
                    <a:pt x="1" y="1448"/>
                    <a:pt x="1" y="1567"/>
                  </a:cubicBezTo>
                  <a:lnTo>
                    <a:pt x="1" y="9021"/>
                  </a:lnTo>
                  <a:cubicBezTo>
                    <a:pt x="1" y="9140"/>
                    <a:pt x="120" y="9236"/>
                    <a:pt x="239" y="9236"/>
                  </a:cubicBezTo>
                  <a:lnTo>
                    <a:pt x="1573" y="9236"/>
                  </a:lnTo>
                  <a:cubicBezTo>
                    <a:pt x="1692" y="9236"/>
                    <a:pt x="1811" y="9164"/>
                    <a:pt x="1811" y="9045"/>
                  </a:cubicBezTo>
                  <a:cubicBezTo>
                    <a:pt x="1835" y="8902"/>
                    <a:pt x="1739" y="8783"/>
                    <a:pt x="1596" y="8783"/>
                  </a:cubicBezTo>
                  <a:lnTo>
                    <a:pt x="477" y="8783"/>
                  </a:lnTo>
                  <a:lnTo>
                    <a:pt x="477" y="1805"/>
                  </a:lnTo>
                  <a:lnTo>
                    <a:pt x="930" y="1805"/>
                  </a:lnTo>
                  <a:lnTo>
                    <a:pt x="930" y="8069"/>
                  </a:lnTo>
                  <a:cubicBezTo>
                    <a:pt x="930" y="8212"/>
                    <a:pt x="1049" y="8307"/>
                    <a:pt x="1168" y="8307"/>
                  </a:cubicBezTo>
                  <a:lnTo>
                    <a:pt x="8122" y="8307"/>
                  </a:lnTo>
                  <a:lnTo>
                    <a:pt x="8122" y="8783"/>
                  </a:lnTo>
                  <a:lnTo>
                    <a:pt x="6883" y="8783"/>
                  </a:lnTo>
                  <a:cubicBezTo>
                    <a:pt x="6764" y="8783"/>
                    <a:pt x="6645" y="8878"/>
                    <a:pt x="6645" y="8997"/>
                  </a:cubicBezTo>
                  <a:cubicBezTo>
                    <a:pt x="6645" y="9069"/>
                    <a:pt x="6383" y="9236"/>
                    <a:pt x="5954" y="9236"/>
                  </a:cubicBezTo>
                  <a:cubicBezTo>
                    <a:pt x="5550" y="9236"/>
                    <a:pt x="5264" y="9069"/>
                    <a:pt x="5264" y="8997"/>
                  </a:cubicBezTo>
                  <a:cubicBezTo>
                    <a:pt x="5264" y="8878"/>
                    <a:pt x="5169" y="8783"/>
                    <a:pt x="5026" y="8783"/>
                  </a:cubicBezTo>
                  <a:lnTo>
                    <a:pt x="3692" y="8783"/>
                  </a:lnTo>
                  <a:cubicBezTo>
                    <a:pt x="3573" y="8783"/>
                    <a:pt x="3478" y="8855"/>
                    <a:pt x="3454" y="8974"/>
                  </a:cubicBezTo>
                  <a:cubicBezTo>
                    <a:pt x="3430" y="9116"/>
                    <a:pt x="3549" y="9236"/>
                    <a:pt x="3668" y="9236"/>
                  </a:cubicBezTo>
                  <a:lnTo>
                    <a:pt x="4859" y="9236"/>
                  </a:lnTo>
                  <a:cubicBezTo>
                    <a:pt x="5002" y="9521"/>
                    <a:pt x="5431" y="9712"/>
                    <a:pt x="5954" y="9712"/>
                  </a:cubicBezTo>
                  <a:cubicBezTo>
                    <a:pt x="6478" y="9712"/>
                    <a:pt x="6907" y="9521"/>
                    <a:pt x="7050" y="9236"/>
                  </a:cubicBezTo>
                  <a:lnTo>
                    <a:pt x="8122" y="9236"/>
                  </a:lnTo>
                  <a:lnTo>
                    <a:pt x="8122" y="9926"/>
                  </a:lnTo>
                  <a:cubicBezTo>
                    <a:pt x="8122" y="9998"/>
                    <a:pt x="8145" y="10045"/>
                    <a:pt x="8193" y="10093"/>
                  </a:cubicBezTo>
                  <a:cubicBezTo>
                    <a:pt x="8235" y="10149"/>
                    <a:pt x="8293" y="10172"/>
                    <a:pt x="8353" y="10172"/>
                  </a:cubicBezTo>
                  <a:cubicBezTo>
                    <a:pt x="8396" y="10172"/>
                    <a:pt x="8439" y="10160"/>
                    <a:pt x="8479" y="10140"/>
                  </a:cubicBezTo>
                  <a:lnTo>
                    <a:pt x="9074" y="9759"/>
                  </a:lnTo>
                  <a:lnTo>
                    <a:pt x="9622" y="10140"/>
                  </a:lnTo>
                  <a:cubicBezTo>
                    <a:pt x="9661" y="10160"/>
                    <a:pt x="9705" y="10172"/>
                    <a:pt x="9747" y="10172"/>
                  </a:cubicBezTo>
                  <a:cubicBezTo>
                    <a:pt x="9808" y="10172"/>
                    <a:pt x="9866" y="10149"/>
                    <a:pt x="9908" y="10093"/>
                  </a:cubicBezTo>
                  <a:cubicBezTo>
                    <a:pt x="9955" y="10045"/>
                    <a:pt x="9979" y="9998"/>
                    <a:pt x="9979" y="9926"/>
                  </a:cubicBezTo>
                  <a:lnTo>
                    <a:pt x="9979" y="9236"/>
                  </a:lnTo>
                  <a:lnTo>
                    <a:pt x="11670" y="9236"/>
                  </a:lnTo>
                  <a:cubicBezTo>
                    <a:pt x="11813" y="9236"/>
                    <a:pt x="11908" y="9140"/>
                    <a:pt x="11908" y="8997"/>
                  </a:cubicBezTo>
                  <a:lnTo>
                    <a:pt x="11908" y="1567"/>
                  </a:lnTo>
                  <a:cubicBezTo>
                    <a:pt x="11908" y="1448"/>
                    <a:pt x="11813" y="1329"/>
                    <a:pt x="11670" y="1329"/>
                  </a:cubicBezTo>
                  <a:lnTo>
                    <a:pt x="11670" y="1353"/>
                  </a:lnTo>
                  <a:lnTo>
                    <a:pt x="10979" y="1353"/>
                  </a:lnTo>
                  <a:lnTo>
                    <a:pt x="10979" y="639"/>
                  </a:lnTo>
                  <a:cubicBezTo>
                    <a:pt x="10979" y="519"/>
                    <a:pt x="10884" y="424"/>
                    <a:pt x="10741" y="424"/>
                  </a:cubicBezTo>
                  <a:lnTo>
                    <a:pt x="7264" y="424"/>
                  </a:lnTo>
                  <a:lnTo>
                    <a:pt x="7121" y="115"/>
                  </a:lnTo>
                  <a:cubicBezTo>
                    <a:pt x="7086" y="45"/>
                    <a:pt x="7013" y="1"/>
                    <a:pt x="6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6234866" y="2738306"/>
              <a:ext cx="90274" cy="17217"/>
            </a:xfrm>
            <a:custGeom>
              <a:avLst/>
              <a:gdLst/>
              <a:ahLst/>
              <a:cxnLst/>
              <a:rect l="l" t="t" r="r" b="b"/>
              <a:pathLst>
                <a:path w="2501" h="477" extrusionOk="0">
                  <a:moveTo>
                    <a:pt x="238" y="0"/>
                  </a:moveTo>
                  <a:cubicBezTo>
                    <a:pt x="143" y="0"/>
                    <a:pt x="24" y="72"/>
                    <a:pt x="0" y="191"/>
                  </a:cubicBezTo>
                  <a:cubicBezTo>
                    <a:pt x="0" y="334"/>
                    <a:pt x="96" y="453"/>
                    <a:pt x="238" y="453"/>
                  </a:cubicBezTo>
                  <a:lnTo>
                    <a:pt x="238" y="477"/>
                  </a:lnTo>
                  <a:lnTo>
                    <a:pt x="2239" y="477"/>
                  </a:lnTo>
                  <a:cubicBezTo>
                    <a:pt x="2358" y="477"/>
                    <a:pt x="2453" y="381"/>
                    <a:pt x="2477" y="262"/>
                  </a:cubicBezTo>
                  <a:cubicBezTo>
                    <a:pt x="2501" y="120"/>
                    <a:pt x="2382" y="0"/>
                    <a:pt x="2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6234866" y="2771838"/>
              <a:ext cx="123806" cy="17217"/>
            </a:xfrm>
            <a:custGeom>
              <a:avLst/>
              <a:gdLst/>
              <a:ahLst/>
              <a:cxnLst/>
              <a:rect l="l" t="t" r="r" b="b"/>
              <a:pathLst>
                <a:path w="3430" h="477" extrusionOk="0">
                  <a:moveTo>
                    <a:pt x="238" y="0"/>
                  </a:moveTo>
                  <a:cubicBezTo>
                    <a:pt x="143" y="0"/>
                    <a:pt x="24" y="72"/>
                    <a:pt x="0" y="191"/>
                  </a:cubicBezTo>
                  <a:cubicBezTo>
                    <a:pt x="0" y="334"/>
                    <a:pt x="96" y="477"/>
                    <a:pt x="238" y="477"/>
                  </a:cubicBezTo>
                  <a:lnTo>
                    <a:pt x="3168" y="477"/>
                  </a:lnTo>
                  <a:cubicBezTo>
                    <a:pt x="3287" y="477"/>
                    <a:pt x="3382" y="381"/>
                    <a:pt x="3406" y="262"/>
                  </a:cubicBezTo>
                  <a:cubicBezTo>
                    <a:pt x="3430" y="119"/>
                    <a:pt x="3311" y="0"/>
                    <a:pt x="3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6234866" y="2805335"/>
              <a:ext cx="123806" cy="17253"/>
            </a:xfrm>
            <a:custGeom>
              <a:avLst/>
              <a:gdLst/>
              <a:ahLst/>
              <a:cxnLst/>
              <a:rect l="l" t="t" r="r" b="b"/>
              <a:pathLst>
                <a:path w="3430" h="478" extrusionOk="0">
                  <a:moveTo>
                    <a:pt x="238" y="1"/>
                  </a:moveTo>
                  <a:cubicBezTo>
                    <a:pt x="143" y="1"/>
                    <a:pt x="24" y="72"/>
                    <a:pt x="0" y="191"/>
                  </a:cubicBezTo>
                  <a:cubicBezTo>
                    <a:pt x="0" y="334"/>
                    <a:pt x="96" y="477"/>
                    <a:pt x="238" y="477"/>
                  </a:cubicBezTo>
                  <a:lnTo>
                    <a:pt x="3168" y="477"/>
                  </a:lnTo>
                  <a:cubicBezTo>
                    <a:pt x="3287" y="477"/>
                    <a:pt x="3382" y="382"/>
                    <a:pt x="3406" y="263"/>
                  </a:cubicBezTo>
                  <a:cubicBezTo>
                    <a:pt x="3430" y="120"/>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6234866" y="2838867"/>
              <a:ext cx="123806" cy="17253"/>
            </a:xfrm>
            <a:custGeom>
              <a:avLst/>
              <a:gdLst/>
              <a:ahLst/>
              <a:cxnLst/>
              <a:rect l="l" t="t" r="r" b="b"/>
              <a:pathLst>
                <a:path w="3430" h="478" extrusionOk="0">
                  <a:moveTo>
                    <a:pt x="238" y="1"/>
                  </a:moveTo>
                  <a:cubicBezTo>
                    <a:pt x="143" y="1"/>
                    <a:pt x="24" y="72"/>
                    <a:pt x="0" y="191"/>
                  </a:cubicBezTo>
                  <a:cubicBezTo>
                    <a:pt x="0" y="334"/>
                    <a:pt x="96" y="477"/>
                    <a:pt x="238" y="477"/>
                  </a:cubicBezTo>
                  <a:lnTo>
                    <a:pt x="3168" y="477"/>
                  </a:lnTo>
                  <a:cubicBezTo>
                    <a:pt x="3287" y="477"/>
                    <a:pt x="3382" y="382"/>
                    <a:pt x="3406" y="263"/>
                  </a:cubicBezTo>
                  <a:cubicBezTo>
                    <a:pt x="3430" y="120"/>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6234866" y="2872399"/>
              <a:ext cx="123806" cy="17217"/>
            </a:xfrm>
            <a:custGeom>
              <a:avLst/>
              <a:gdLst/>
              <a:ahLst/>
              <a:cxnLst/>
              <a:rect l="l" t="t" r="r" b="b"/>
              <a:pathLst>
                <a:path w="3430" h="477" extrusionOk="0">
                  <a:moveTo>
                    <a:pt x="238" y="1"/>
                  </a:moveTo>
                  <a:cubicBezTo>
                    <a:pt x="143" y="1"/>
                    <a:pt x="24" y="96"/>
                    <a:pt x="0" y="215"/>
                  </a:cubicBezTo>
                  <a:cubicBezTo>
                    <a:pt x="0" y="358"/>
                    <a:pt x="96" y="477"/>
                    <a:pt x="238" y="477"/>
                  </a:cubicBezTo>
                  <a:lnTo>
                    <a:pt x="3168" y="477"/>
                  </a:lnTo>
                  <a:cubicBezTo>
                    <a:pt x="3287" y="477"/>
                    <a:pt x="3382" y="382"/>
                    <a:pt x="3406" y="262"/>
                  </a:cubicBezTo>
                  <a:cubicBezTo>
                    <a:pt x="3430" y="120"/>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6234866" y="2905931"/>
              <a:ext cx="123806" cy="17217"/>
            </a:xfrm>
            <a:custGeom>
              <a:avLst/>
              <a:gdLst/>
              <a:ahLst/>
              <a:cxnLst/>
              <a:rect l="l" t="t" r="r" b="b"/>
              <a:pathLst>
                <a:path w="3430" h="477" extrusionOk="0">
                  <a:moveTo>
                    <a:pt x="238" y="0"/>
                  </a:moveTo>
                  <a:cubicBezTo>
                    <a:pt x="143" y="0"/>
                    <a:pt x="24" y="96"/>
                    <a:pt x="0" y="215"/>
                  </a:cubicBezTo>
                  <a:cubicBezTo>
                    <a:pt x="0" y="357"/>
                    <a:pt x="96" y="477"/>
                    <a:pt x="238" y="477"/>
                  </a:cubicBezTo>
                  <a:lnTo>
                    <a:pt x="3168" y="477"/>
                  </a:lnTo>
                  <a:cubicBezTo>
                    <a:pt x="3287" y="477"/>
                    <a:pt x="3382" y="381"/>
                    <a:pt x="3406" y="262"/>
                  </a:cubicBezTo>
                  <a:cubicBezTo>
                    <a:pt x="3430" y="119"/>
                    <a:pt x="3311" y="0"/>
                    <a:pt x="3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6254646" y="2990177"/>
              <a:ext cx="16351" cy="16351"/>
            </a:xfrm>
            <a:custGeom>
              <a:avLst/>
              <a:gdLst/>
              <a:ahLst/>
              <a:cxnLst/>
              <a:rect l="l" t="t" r="r" b="b"/>
              <a:pathLst>
                <a:path w="453" h="453" extrusionOk="0">
                  <a:moveTo>
                    <a:pt x="214" y="0"/>
                  </a:moveTo>
                  <a:cubicBezTo>
                    <a:pt x="95" y="0"/>
                    <a:pt x="0" y="95"/>
                    <a:pt x="0" y="238"/>
                  </a:cubicBezTo>
                  <a:cubicBezTo>
                    <a:pt x="0" y="357"/>
                    <a:pt x="95" y="453"/>
                    <a:pt x="214" y="453"/>
                  </a:cubicBezTo>
                  <a:cubicBezTo>
                    <a:pt x="357" y="453"/>
                    <a:pt x="453" y="357"/>
                    <a:pt x="453" y="238"/>
                  </a:cubicBezTo>
                  <a:cubicBezTo>
                    <a:pt x="453" y="95"/>
                    <a:pt x="357"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71"/>
          <p:cNvGrpSpPr/>
          <p:nvPr/>
        </p:nvGrpSpPr>
        <p:grpSpPr>
          <a:xfrm>
            <a:off x="6163091" y="4026807"/>
            <a:ext cx="429819" cy="429819"/>
            <a:chOff x="6157515" y="4048302"/>
            <a:chExt cx="429819" cy="429819"/>
          </a:xfrm>
        </p:grpSpPr>
        <p:sp>
          <p:nvSpPr>
            <p:cNvPr id="3374" name="Google Shape;3374;p71"/>
            <p:cNvSpPr/>
            <p:nvPr/>
          </p:nvSpPr>
          <p:spPr>
            <a:xfrm>
              <a:off x="6157515" y="4048302"/>
              <a:ext cx="429819" cy="429819"/>
            </a:xfrm>
            <a:custGeom>
              <a:avLst/>
              <a:gdLst/>
              <a:ahLst/>
              <a:cxnLst/>
              <a:rect l="l" t="t" r="r" b="b"/>
              <a:pathLst>
                <a:path w="11908" h="11908" extrusionOk="0">
                  <a:moveTo>
                    <a:pt x="2810" y="453"/>
                  </a:moveTo>
                  <a:cubicBezTo>
                    <a:pt x="2691" y="810"/>
                    <a:pt x="2381" y="1382"/>
                    <a:pt x="1667" y="1382"/>
                  </a:cubicBezTo>
                  <a:cubicBezTo>
                    <a:pt x="953" y="1382"/>
                    <a:pt x="643" y="810"/>
                    <a:pt x="524" y="453"/>
                  </a:cubicBezTo>
                  <a:close/>
                  <a:moveTo>
                    <a:pt x="5644" y="453"/>
                  </a:moveTo>
                  <a:cubicBezTo>
                    <a:pt x="5525" y="810"/>
                    <a:pt x="5215" y="1382"/>
                    <a:pt x="4501" y="1382"/>
                  </a:cubicBezTo>
                  <a:cubicBezTo>
                    <a:pt x="3929" y="1382"/>
                    <a:pt x="3572" y="1001"/>
                    <a:pt x="3406" y="453"/>
                  </a:cubicBezTo>
                  <a:close/>
                  <a:moveTo>
                    <a:pt x="8478" y="453"/>
                  </a:moveTo>
                  <a:cubicBezTo>
                    <a:pt x="8311" y="1001"/>
                    <a:pt x="7954" y="1382"/>
                    <a:pt x="7383" y="1382"/>
                  </a:cubicBezTo>
                  <a:cubicBezTo>
                    <a:pt x="6668" y="1382"/>
                    <a:pt x="6359" y="810"/>
                    <a:pt x="6239" y="453"/>
                  </a:cubicBezTo>
                  <a:close/>
                  <a:moveTo>
                    <a:pt x="11360" y="453"/>
                  </a:moveTo>
                  <a:cubicBezTo>
                    <a:pt x="11240" y="810"/>
                    <a:pt x="10931" y="1382"/>
                    <a:pt x="10216" y="1382"/>
                  </a:cubicBezTo>
                  <a:cubicBezTo>
                    <a:pt x="9502" y="1382"/>
                    <a:pt x="9192" y="810"/>
                    <a:pt x="9073" y="453"/>
                  </a:cubicBezTo>
                  <a:close/>
                  <a:moveTo>
                    <a:pt x="8788" y="953"/>
                  </a:moveTo>
                  <a:cubicBezTo>
                    <a:pt x="9097" y="1501"/>
                    <a:pt x="9573" y="1858"/>
                    <a:pt x="10216" y="1858"/>
                  </a:cubicBezTo>
                  <a:cubicBezTo>
                    <a:pt x="10717" y="1858"/>
                    <a:pt x="11121" y="1668"/>
                    <a:pt x="11431" y="1287"/>
                  </a:cubicBezTo>
                  <a:lnTo>
                    <a:pt x="11431" y="7383"/>
                  </a:lnTo>
                  <a:cubicBezTo>
                    <a:pt x="9693" y="6240"/>
                    <a:pt x="8549" y="4287"/>
                    <a:pt x="8549" y="2191"/>
                  </a:cubicBezTo>
                  <a:lnTo>
                    <a:pt x="8549" y="1310"/>
                  </a:lnTo>
                  <a:cubicBezTo>
                    <a:pt x="8645" y="1191"/>
                    <a:pt x="8716" y="1072"/>
                    <a:pt x="8788" y="953"/>
                  </a:cubicBezTo>
                  <a:close/>
                  <a:moveTo>
                    <a:pt x="3096" y="953"/>
                  </a:moveTo>
                  <a:cubicBezTo>
                    <a:pt x="3167" y="1072"/>
                    <a:pt x="3239" y="1215"/>
                    <a:pt x="3334" y="1334"/>
                  </a:cubicBezTo>
                  <a:lnTo>
                    <a:pt x="3334" y="2191"/>
                  </a:lnTo>
                  <a:cubicBezTo>
                    <a:pt x="3334" y="4287"/>
                    <a:pt x="2215" y="6240"/>
                    <a:pt x="453" y="7407"/>
                  </a:cubicBezTo>
                  <a:lnTo>
                    <a:pt x="453" y="7383"/>
                  </a:lnTo>
                  <a:lnTo>
                    <a:pt x="453" y="1287"/>
                  </a:lnTo>
                  <a:cubicBezTo>
                    <a:pt x="762" y="1668"/>
                    <a:pt x="1167" y="1858"/>
                    <a:pt x="1667" y="1858"/>
                  </a:cubicBezTo>
                  <a:cubicBezTo>
                    <a:pt x="2310" y="1858"/>
                    <a:pt x="2810" y="1525"/>
                    <a:pt x="3096" y="953"/>
                  </a:cubicBezTo>
                  <a:close/>
                  <a:moveTo>
                    <a:pt x="5477" y="5716"/>
                  </a:moveTo>
                  <a:cubicBezTo>
                    <a:pt x="5596" y="5716"/>
                    <a:pt x="5716" y="5811"/>
                    <a:pt x="5716" y="5954"/>
                  </a:cubicBezTo>
                  <a:lnTo>
                    <a:pt x="5716" y="7955"/>
                  </a:lnTo>
                  <a:cubicBezTo>
                    <a:pt x="5525" y="7812"/>
                    <a:pt x="5263" y="7716"/>
                    <a:pt x="5001" y="7716"/>
                  </a:cubicBezTo>
                  <a:lnTo>
                    <a:pt x="4739" y="7716"/>
                  </a:lnTo>
                  <a:lnTo>
                    <a:pt x="4739" y="5716"/>
                  </a:lnTo>
                  <a:close/>
                  <a:moveTo>
                    <a:pt x="7144" y="5716"/>
                  </a:moveTo>
                  <a:lnTo>
                    <a:pt x="7144" y="7716"/>
                  </a:lnTo>
                  <a:lnTo>
                    <a:pt x="6882" y="7716"/>
                  </a:lnTo>
                  <a:cubicBezTo>
                    <a:pt x="6620" y="7716"/>
                    <a:pt x="6382" y="7812"/>
                    <a:pt x="6168" y="7955"/>
                  </a:cubicBezTo>
                  <a:lnTo>
                    <a:pt x="6168" y="5954"/>
                  </a:lnTo>
                  <a:cubicBezTo>
                    <a:pt x="6168" y="5811"/>
                    <a:pt x="6287" y="5716"/>
                    <a:pt x="6406" y="5716"/>
                  </a:cubicBezTo>
                  <a:close/>
                  <a:moveTo>
                    <a:pt x="4263" y="6192"/>
                  </a:moveTo>
                  <a:lnTo>
                    <a:pt x="4263" y="7955"/>
                  </a:lnTo>
                  <a:cubicBezTo>
                    <a:pt x="4263" y="8074"/>
                    <a:pt x="4382" y="8193"/>
                    <a:pt x="4501" y="8193"/>
                  </a:cubicBezTo>
                  <a:lnTo>
                    <a:pt x="5001" y="8193"/>
                  </a:lnTo>
                  <a:cubicBezTo>
                    <a:pt x="5311" y="8193"/>
                    <a:pt x="5573" y="8383"/>
                    <a:pt x="5668" y="8645"/>
                  </a:cubicBezTo>
                  <a:lnTo>
                    <a:pt x="3810" y="8645"/>
                  </a:lnTo>
                  <a:lnTo>
                    <a:pt x="3810" y="6192"/>
                  </a:lnTo>
                  <a:close/>
                  <a:moveTo>
                    <a:pt x="8073" y="6192"/>
                  </a:moveTo>
                  <a:lnTo>
                    <a:pt x="8073" y="8645"/>
                  </a:lnTo>
                  <a:lnTo>
                    <a:pt x="6216" y="8645"/>
                  </a:lnTo>
                  <a:cubicBezTo>
                    <a:pt x="6311" y="8383"/>
                    <a:pt x="6573" y="8193"/>
                    <a:pt x="6882" y="8193"/>
                  </a:cubicBezTo>
                  <a:lnTo>
                    <a:pt x="7383" y="8193"/>
                  </a:lnTo>
                  <a:cubicBezTo>
                    <a:pt x="7502" y="8193"/>
                    <a:pt x="7621" y="8074"/>
                    <a:pt x="7621" y="7955"/>
                  </a:cubicBezTo>
                  <a:lnTo>
                    <a:pt x="7621" y="6192"/>
                  </a:lnTo>
                  <a:close/>
                  <a:moveTo>
                    <a:pt x="6692" y="9121"/>
                  </a:moveTo>
                  <a:lnTo>
                    <a:pt x="6811" y="9574"/>
                  </a:lnTo>
                  <a:lnTo>
                    <a:pt x="5049" y="9574"/>
                  </a:lnTo>
                  <a:lnTo>
                    <a:pt x="5192" y="9121"/>
                  </a:lnTo>
                  <a:close/>
                  <a:moveTo>
                    <a:pt x="6954" y="10050"/>
                  </a:moveTo>
                  <a:lnTo>
                    <a:pt x="7073" y="10503"/>
                  </a:lnTo>
                  <a:lnTo>
                    <a:pt x="4811" y="10503"/>
                  </a:lnTo>
                  <a:lnTo>
                    <a:pt x="4930" y="10050"/>
                  </a:lnTo>
                  <a:close/>
                  <a:moveTo>
                    <a:pt x="5954" y="929"/>
                  </a:moveTo>
                  <a:cubicBezTo>
                    <a:pt x="6263" y="1525"/>
                    <a:pt x="6740" y="1858"/>
                    <a:pt x="7383" y="1858"/>
                  </a:cubicBezTo>
                  <a:cubicBezTo>
                    <a:pt x="7644" y="1858"/>
                    <a:pt x="7883" y="1810"/>
                    <a:pt x="8097" y="1691"/>
                  </a:cubicBezTo>
                  <a:lnTo>
                    <a:pt x="8097" y="2191"/>
                  </a:lnTo>
                  <a:cubicBezTo>
                    <a:pt x="8097" y="3358"/>
                    <a:pt x="8407" y="4501"/>
                    <a:pt x="9026" y="5525"/>
                  </a:cubicBezTo>
                  <a:lnTo>
                    <a:pt x="9026" y="5549"/>
                  </a:lnTo>
                  <a:lnTo>
                    <a:pt x="9002" y="5549"/>
                  </a:lnTo>
                  <a:lnTo>
                    <a:pt x="9002" y="10503"/>
                  </a:lnTo>
                  <a:lnTo>
                    <a:pt x="7573" y="10503"/>
                  </a:lnTo>
                  <a:lnTo>
                    <a:pt x="7430" y="10050"/>
                  </a:lnTo>
                  <a:lnTo>
                    <a:pt x="7835" y="10050"/>
                  </a:lnTo>
                  <a:cubicBezTo>
                    <a:pt x="7954" y="10050"/>
                    <a:pt x="8073" y="9955"/>
                    <a:pt x="8073" y="9836"/>
                  </a:cubicBezTo>
                  <a:cubicBezTo>
                    <a:pt x="8097" y="9693"/>
                    <a:pt x="8002" y="9574"/>
                    <a:pt x="7859" y="9574"/>
                  </a:cubicBezTo>
                  <a:lnTo>
                    <a:pt x="7311" y="9574"/>
                  </a:lnTo>
                  <a:lnTo>
                    <a:pt x="7192" y="9098"/>
                  </a:lnTo>
                  <a:lnTo>
                    <a:pt x="8311" y="9098"/>
                  </a:lnTo>
                  <a:cubicBezTo>
                    <a:pt x="8454" y="9098"/>
                    <a:pt x="8549" y="9002"/>
                    <a:pt x="8549" y="8883"/>
                  </a:cubicBezTo>
                  <a:lnTo>
                    <a:pt x="8549" y="5954"/>
                  </a:lnTo>
                  <a:cubicBezTo>
                    <a:pt x="8549" y="5811"/>
                    <a:pt x="8454" y="5716"/>
                    <a:pt x="8311" y="5716"/>
                  </a:cubicBezTo>
                  <a:lnTo>
                    <a:pt x="7621" y="5716"/>
                  </a:lnTo>
                  <a:lnTo>
                    <a:pt x="7621" y="5478"/>
                  </a:lnTo>
                  <a:cubicBezTo>
                    <a:pt x="7621" y="5359"/>
                    <a:pt x="7525" y="5240"/>
                    <a:pt x="7383" y="5240"/>
                  </a:cubicBezTo>
                  <a:lnTo>
                    <a:pt x="6406" y="5240"/>
                  </a:lnTo>
                  <a:cubicBezTo>
                    <a:pt x="6239" y="5240"/>
                    <a:pt x="6073" y="5311"/>
                    <a:pt x="5954" y="5430"/>
                  </a:cubicBezTo>
                  <a:cubicBezTo>
                    <a:pt x="5835" y="5311"/>
                    <a:pt x="5668" y="5240"/>
                    <a:pt x="5477" y="5240"/>
                  </a:cubicBezTo>
                  <a:lnTo>
                    <a:pt x="4501" y="5240"/>
                  </a:lnTo>
                  <a:cubicBezTo>
                    <a:pt x="4382" y="5240"/>
                    <a:pt x="4263" y="5359"/>
                    <a:pt x="4263" y="5478"/>
                  </a:cubicBezTo>
                  <a:lnTo>
                    <a:pt x="4263" y="5716"/>
                  </a:lnTo>
                  <a:lnTo>
                    <a:pt x="3572" y="5716"/>
                  </a:lnTo>
                  <a:cubicBezTo>
                    <a:pt x="3453" y="5716"/>
                    <a:pt x="3334" y="5811"/>
                    <a:pt x="3334" y="5954"/>
                  </a:cubicBezTo>
                  <a:lnTo>
                    <a:pt x="3334" y="8883"/>
                  </a:lnTo>
                  <a:cubicBezTo>
                    <a:pt x="3334" y="9002"/>
                    <a:pt x="3453" y="9098"/>
                    <a:pt x="3572" y="9098"/>
                  </a:cubicBezTo>
                  <a:lnTo>
                    <a:pt x="4715" y="9098"/>
                  </a:lnTo>
                  <a:lnTo>
                    <a:pt x="4596" y="9574"/>
                  </a:lnTo>
                  <a:lnTo>
                    <a:pt x="4048" y="9574"/>
                  </a:lnTo>
                  <a:cubicBezTo>
                    <a:pt x="3929" y="9574"/>
                    <a:pt x="3834" y="9645"/>
                    <a:pt x="3810" y="9764"/>
                  </a:cubicBezTo>
                  <a:cubicBezTo>
                    <a:pt x="3787" y="9907"/>
                    <a:pt x="3906" y="10050"/>
                    <a:pt x="4048" y="10050"/>
                  </a:cubicBezTo>
                  <a:lnTo>
                    <a:pt x="4453" y="10050"/>
                  </a:lnTo>
                  <a:lnTo>
                    <a:pt x="4334" y="10503"/>
                  </a:lnTo>
                  <a:lnTo>
                    <a:pt x="2882" y="10503"/>
                  </a:lnTo>
                  <a:lnTo>
                    <a:pt x="2882" y="5549"/>
                  </a:lnTo>
                  <a:lnTo>
                    <a:pt x="2882" y="5525"/>
                  </a:lnTo>
                  <a:cubicBezTo>
                    <a:pt x="3501" y="4501"/>
                    <a:pt x="3810" y="3358"/>
                    <a:pt x="3810" y="2191"/>
                  </a:cubicBezTo>
                  <a:lnTo>
                    <a:pt x="3810" y="1691"/>
                  </a:lnTo>
                  <a:cubicBezTo>
                    <a:pt x="4025" y="1810"/>
                    <a:pt x="4263" y="1858"/>
                    <a:pt x="4501" y="1858"/>
                  </a:cubicBezTo>
                  <a:cubicBezTo>
                    <a:pt x="5144" y="1858"/>
                    <a:pt x="5644" y="1525"/>
                    <a:pt x="5954" y="929"/>
                  </a:cubicBezTo>
                  <a:close/>
                  <a:moveTo>
                    <a:pt x="1429" y="7240"/>
                  </a:moveTo>
                  <a:lnTo>
                    <a:pt x="1429" y="11431"/>
                  </a:lnTo>
                  <a:lnTo>
                    <a:pt x="453" y="11431"/>
                  </a:lnTo>
                  <a:lnTo>
                    <a:pt x="453" y="7931"/>
                  </a:lnTo>
                  <a:cubicBezTo>
                    <a:pt x="810" y="7740"/>
                    <a:pt x="1119" y="7502"/>
                    <a:pt x="1429" y="7240"/>
                  </a:cubicBezTo>
                  <a:close/>
                  <a:moveTo>
                    <a:pt x="2405" y="6216"/>
                  </a:moveTo>
                  <a:lnTo>
                    <a:pt x="2405" y="11431"/>
                  </a:lnTo>
                  <a:lnTo>
                    <a:pt x="1905" y="11431"/>
                  </a:lnTo>
                  <a:lnTo>
                    <a:pt x="1905" y="6788"/>
                  </a:lnTo>
                  <a:cubicBezTo>
                    <a:pt x="2072" y="6621"/>
                    <a:pt x="2239" y="6407"/>
                    <a:pt x="2405" y="6216"/>
                  </a:cubicBezTo>
                  <a:close/>
                  <a:moveTo>
                    <a:pt x="9478" y="6216"/>
                  </a:moveTo>
                  <a:cubicBezTo>
                    <a:pt x="9621" y="6407"/>
                    <a:pt x="9812" y="6621"/>
                    <a:pt x="9978" y="6788"/>
                  </a:cubicBezTo>
                  <a:lnTo>
                    <a:pt x="9978" y="11431"/>
                  </a:lnTo>
                  <a:lnTo>
                    <a:pt x="9478" y="11431"/>
                  </a:lnTo>
                  <a:lnTo>
                    <a:pt x="9478" y="6216"/>
                  </a:lnTo>
                  <a:close/>
                  <a:moveTo>
                    <a:pt x="10455" y="7240"/>
                  </a:moveTo>
                  <a:cubicBezTo>
                    <a:pt x="10764" y="7502"/>
                    <a:pt x="11074" y="7740"/>
                    <a:pt x="11431" y="7955"/>
                  </a:cubicBezTo>
                  <a:lnTo>
                    <a:pt x="11431" y="11431"/>
                  </a:lnTo>
                  <a:lnTo>
                    <a:pt x="10455" y="11431"/>
                  </a:lnTo>
                  <a:lnTo>
                    <a:pt x="10455" y="7240"/>
                  </a:lnTo>
                  <a:close/>
                  <a:moveTo>
                    <a:pt x="214" y="1"/>
                  </a:moveTo>
                  <a:cubicBezTo>
                    <a:pt x="95" y="1"/>
                    <a:pt x="0" y="96"/>
                    <a:pt x="0" y="239"/>
                  </a:cubicBezTo>
                  <a:lnTo>
                    <a:pt x="0" y="11670"/>
                  </a:lnTo>
                  <a:cubicBezTo>
                    <a:pt x="0" y="11789"/>
                    <a:pt x="95" y="11908"/>
                    <a:pt x="214" y="11908"/>
                  </a:cubicBezTo>
                  <a:lnTo>
                    <a:pt x="4882" y="11908"/>
                  </a:lnTo>
                  <a:cubicBezTo>
                    <a:pt x="5001" y="11908"/>
                    <a:pt x="5120" y="11812"/>
                    <a:pt x="5120" y="11693"/>
                  </a:cubicBezTo>
                  <a:cubicBezTo>
                    <a:pt x="5144" y="11551"/>
                    <a:pt x="5025" y="11431"/>
                    <a:pt x="4906" y="11431"/>
                  </a:cubicBezTo>
                  <a:lnTo>
                    <a:pt x="2882" y="11431"/>
                  </a:lnTo>
                  <a:lnTo>
                    <a:pt x="2882" y="10979"/>
                  </a:lnTo>
                  <a:lnTo>
                    <a:pt x="9026" y="10979"/>
                  </a:lnTo>
                  <a:lnTo>
                    <a:pt x="9026" y="11431"/>
                  </a:lnTo>
                  <a:lnTo>
                    <a:pt x="7001" y="11431"/>
                  </a:lnTo>
                  <a:cubicBezTo>
                    <a:pt x="6882" y="11431"/>
                    <a:pt x="6787" y="11527"/>
                    <a:pt x="6763" y="11646"/>
                  </a:cubicBezTo>
                  <a:cubicBezTo>
                    <a:pt x="6740" y="11789"/>
                    <a:pt x="6859" y="11908"/>
                    <a:pt x="7001" y="11908"/>
                  </a:cubicBezTo>
                  <a:lnTo>
                    <a:pt x="11669" y="11908"/>
                  </a:lnTo>
                  <a:cubicBezTo>
                    <a:pt x="11788" y="11908"/>
                    <a:pt x="11907" y="11789"/>
                    <a:pt x="11907" y="11670"/>
                  </a:cubicBezTo>
                  <a:lnTo>
                    <a:pt x="11907" y="239"/>
                  </a:lnTo>
                  <a:cubicBezTo>
                    <a:pt x="11907" y="96"/>
                    <a:pt x="11788" y="1"/>
                    <a:pt x="11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6363798" y="4460904"/>
              <a:ext cx="16351" cy="17217"/>
            </a:xfrm>
            <a:custGeom>
              <a:avLst/>
              <a:gdLst/>
              <a:ahLst/>
              <a:cxnLst/>
              <a:rect l="l" t="t" r="r" b="b"/>
              <a:pathLst>
                <a:path w="453" h="477" extrusionOk="0">
                  <a:moveTo>
                    <a:pt x="239" y="0"/>
                  </a:moveTo>
                  <a:cubicBezTo>
                    <a:pt x="96" y="0"/>
                    <a:pt x="1" y="96"/>
                    <a:pt x="1" y="239"/>
                  </a:cubicBezTo>
                  <a:cubicBezTo>
                    <a:pt x="1" y="358"/>
                    <a:pt x="96" y="477"/>
                    <a:pt x="239" y="477"/>
                  </a:cubicBezTo>
                  <a:cubicBezTo>
                    <a:pt x="358" y="477"/>
                    <a:pt x="453" y="358"/>
                    <a:pt x="453" y="239"/>
                  </a:cubicBezTo>
                  <a:cubicBezTo>
                    <a:pt x="453" y="96"/>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71"/>
          <p:cNvGrpSpPr/>
          <p:nvPr/>
        </p:nvGrpSpPr>
        <p:grpSpPr>
          <a:xfrm>
            <a:off x="6234848" y="1346230"/>
            <a:ext cx="286306" cy="429819"/>
            <a:chOff x="6232267" y="1350959"/>
            <a:chExt cx="286306" cy="429819"/>
          </a:xfrm>
        </p:grpSpPr>
        <p:sp>
          <p:nvSpPr>
            <p:cNvPr id="3377" name="Google Shape;3377;p71"/>
            <p:cNvSpPr/>
            <p:nvPr/>
          </p:nvSpPr>
          <p:spPr>
            <a:xfrm>
              <a:off x="6232267" y="1350959"/>
              <a:ext cx="286306" cy="429819"/>
            </a:xfrm>
            <a:custGeom>
              <a:avLst/>
              <a:gdLst/>
              <a:ahLst/>
              <a:cxnLst/>
              <a:rect l="l" t="t" r="r" b="b"/>
              <a:pathLst>
                <a:path w="7932" h="11908" extrusionOk="0">
                  <a:moveTo>
                    <a:pt x="6526" y="476"/>
                  </a:moveTo>
                  <a:lnTo>
                    <a:pt x="6526" y="3739"/>
                  </a:lnTo>
                  <a:lnTo>
                    <a:pt x="4883" y="3739"/>
                  </a:lnTo>
                  <a:cubicBezTo>
                    <a:pt x="4621" y="3739"/>
                    <a:pt x="4383" y="3810"/>
                    <a:pt x="4192" y="3953"/>
                  </a:cubicBezTo>
                  <a:lnTo>
                    <a:pt x="4192" y="1167"/>
                  </a:lnTo>
                  <a:cubicBezTo>
                    <a:pt x="4192" y="786"/>
                    <a:pt x="4502" y="476"/>
                    <a:pt x="4883" y="476"/>
                  </a:cubicBezTo>
                  <a:close/>
                  <a:moveTo>
                    <a:pt x="3025" y="476"/>
                  </a:moveTo>
                  <a:cubicBezTo>
                    <a:pt x="3406" y="476"/>
                    <a:pt x="3716" y="786"/>
                    <a:pt x="3716" y="1167"/>
                  </a:cubicBezTo>
                  <a:lnTo>
                    <a:pt x="3716" y="3977"/>
                  </a:lnTo>
                  <a:cubicBezTo>
                    <a:pt x="3525" y="3810"/>
                    <a:pt x="3287" y="3739"/>
                    <a:pt x="3025" y="3739"/>
                  </a:cubicBezTo>
                  <a:lnTo>
                    <a:pt x="1406" y="3739"/>
                  </a:lnTo>
                  <a:lnTo>
                    <a:pt x="1406" y="476"/>
                  </a:lnTo>
                  <a:close/>
                  <a:moveTo>
                    <a:pt x="930" y="929"/>
                  </a:moveTo>
                  <a:lnTo>
                    <a:pt x="930" y="3953"/>
                  </a:lnTo>
                  <a:cubicBezTo>
                    <a:pt x="930" y="4096"/>
                    <a:pt x="1025" y="4191"/>
                    <a:pt x="1168" y="4191"/>
                  </a:cubicBezTo>
                  <a:lnTo>
                    <a:pt x="3025" y="4191"/>
                  </a:lnTo>
                  <a:cubicBezTo>
                    <a:pt x="3335" y="4191"/>
                    <a:pt x="3573" y="4382"/>
                    <a:pt x="3668" y="4668"/>
                  </a:cubicBezTo>
                  <a:lnTo>
                    <a:pt x="477" y="4668"/>
                  </a:lnTo>
                  <a:lnTo>
                    <a:pt x="477" y="929"/>
                  </a:lnTo>
                  <a:close/>
                  <a:moveTo>
                    <a:pt x="7455" y="953"/>
                  </a:moveTo>
                  <a:lnTo>
                    <a:pt x="7455" y="4668"/>
                  </a:lnTo>
                  <a:lnTo>
                    <a:pt x="4216" y="4668"/>
                  </a:lnTo>
                  <a:cubicBezTo>
                    <a:pt x="4311" y="4382"/>
                    <a:pt x="4573" y="4191"/>
                    <a:pt x="4883" y="4191"/>
                  </a:cubicBezTo>
                  <a:lnTo>
                    <a:pt x="6740" y="4191"/>
                  </a:lnTo>
                  <a:cubicBezTo>
                    <a:pt x="6883" y="4191"/>
                    <a:pt x="6979" y="4096"/>
                    <a:pt x="6979" y="3977"/>
                  </a:cubicBezTo>
                  <a:lnTo>
                    <a:pt x="6979" y="953"/>
                  </a:lnTo>
                  <a:close/>
                  <a:moveTo>
                    <a:pt x="2097" y="6192"/>
                  </a:moveTo>
                  <a:cubicBezTo>
                    <a:pt x="2906" y="6192"/>
                    <a:pt x="3597" y="6811"/>
                    <a:pt x="3716" y="7597"/>
                  </a:cubicBezTo>
                  <a:lnTo>
                    <a:pt x="3025" y="7597"/>
                  </a:lnTo>
                  <a:cubicBezTo>
                    <a:pt x="2216" y="7597"/>
                    <a:pt x="1525" y="6978"/>
                    <a:pt x="1406" y="6192"/>
                  </a:cubicBezTo>
                  <a:close/>
                  <a:moveTo>
                    <a:pt x="6502" y="6192"/>
                  </a:moveTo>
                  <a:cubicBezTo>
                    <a:pt x="6383" y="6978"/>
                    <a:pt x="5716" y="7597"/>
                    <a:pt x="4883" y="7597"/>
                  </a:cubicBezTo>
                  <a:lnTo>
                    <a:pt x="4216" y="7597"/>
                  </a:lnTo>
                  <a:cubicBezTo>
                    <a:pt x="4311" y="6811"/>
                    <a:pt x="5002" y="6192"/>
                    <a:pt x="5812" y="6192"/>
                  </a:cubicBezTo>
                  <a:close/>
                  <a:moveTo>
                    <a:pt x="6526" y="8049"/>
                  </a:moveTo>
                  <a:lnTo>
                    <a:pt x="6526" y="8526"/>
                  </a:lnTo>
                  <a:lnTo>
                    <a:pt x="1406" y="8526"/>
                  </a:lnTo>
                  <a:lnTo>
                    <a:pt x="1406" y="8049"/>
                  </a:lnTo>
                  <a:close/>
                  <a:moveTo>
                    <a:pt x="1168" y="0"/>
                  </a:moveTo>
                  <a:cubicBezTo>
                    <a:pt x="1049" y="0"/>
                    <a:pt x="930" y="119"/>
                    <a:pt x="930" y="238"/>
                  </a:cubicBezTo>
                  <a:lnTo>
                    <a:pt x="930" y="476"/>
                  </a:lnTo>
                  <a:lnTo>
                    <a:pt x="239" y="476"/>
                  </a:lnTo>
                  <a:cubicBezTo>
                    <a:pt x="120" y="476"/>
                    <a:pt x="1" y="572"/>
                    <a:pt x="1" y="715"/>
                  </a:cubicBezTo>
                  <a:lnTo>
                    <a:pt x="1" y="4882"/>
                  </a:lnTo>
                  <a:cubicBezTo>
                    <a:pt x="1" y="5025"/>
                    <a:pt x="120" y="5120"/>
                    <a:pt x="239" y="5120"/>
                  </a:cubicBezTo>
                  <a:lnTo>
                    <a:pt x="3740" y="5120"/>
                  </a:lnTo>
                  <a:lnTo>
                    <a:pt x="3740" y="6501"/>
                  </a:lnTo>
                  <a:cubicBezTo>
                    <a:pt x="3335" y="6025"/>
                    <a:pt x="2763" y="5739"/>
                    <a:pt x="2097" y="5739"/>
                  </a:cubicBezTo>
                  <a:lnTo>
                    <a:pt x="1168" y="5739"/>
                  </a:lnTo>
                  <a:cubicBezTo>
                    <a:pt x="1049" y="5739"/>
                    <a:pt x="930" y="5835"/>
                    <a:pt x="930" y="5954"/>
                  </a:cubicBezTo>
                  <a:cubicBezTo>
                    <a:pt x="930" y="6620"/>
                    <a:pt x="1239" y="7216"/>
                    <a:pt x="1716" y="7597"/>
                  </a:cubicBezTo>
                  <a:lnTo>
                    <a:pt x="1168" y="7597"/>
                  </a:lnTo>
                  <a:cubicBezTo>
                    <a:pt x="1049" y="7597"/>
                    <a:pt x="930" y="7692"/>
                    <a:pt x="930" y="7811"/>
                  </a:cubicBezTo>
                  <a:lnTo>
                    <a:pt x="930" y="8740"/>
                  </a:lnTo>
                  <a:cubicBezTo>
                    <a:pt x="930" y="8883"/>
                    <a:pt x="1049" y="8978"/>
                    <a:pt x="1168" y="8978"/>
                  </a:cubicBezTo>
                  <a:lnTo>
                    <a:pt x="1430" y="8978"/>
                  </a:lnTo>
                  <a:lnTo>
                    <a:pt x="1882" y="11717"/>
                  </a:lnTo>
                  <a:cubicBezTo>
                    <a:pt x="1882" y="11836"/>
                    <a:pt x="2001" y="11907"/>
                    <a:pt x="2097" y="11907"/>
                  </a:cubicBezTo>
                  <a:lnTo>
                    <a:pt x="2906" y="11907"/>
                  </a:lnTo>
                  <a:cubicBezTo>
                    <a:pt x="3025" y="11907"/>
                    <a:pt x="3121" y="11836"/>
                    <a:pt x="3144" y="11717"/>
                  </a:cubicBezTo>
                  <a:cubicBezTo>
                    <a:pt x="3168" y="11574"/>
                    <a:pt x="3049" y="11455"/>
                    <a:pt x="2930" y="11455"/>
                  </a:cubicBezTo>
                  <a:lnTo>
                    <a:pt x="2311" y="11455"/>
                  </a:lnTo>
                  <a:lnTo>
                    <a:pt x="1906" y="8978"/>
                  </a:lnTo>
                  <a:lnTo>
                    <a:pt x="6026" y="8978"/>
                  </a:lnTo>
                  <a:lnTo>
                    <a:pt x="5621" y="11455"/>
                  </a:lnTo>
                  <a:lnTo>
                    <a:pt x="5026" y="11455"/>
                  </a:lnTo>
                  <a:cubicBezTo>
                    <a:pt x="4907" y="11455"/>
                    <a:pt x="4811" y="11526"/>
                    <a:pt x="4788" y="11645"/>
                  </a:cubicBezTo>
                  <a:cubicBezTo>
                    <a:pt x="4764" y="11788"/>
                    <a:pt x="4883" y="11907"/>
                    <a:pt x="5002" y="11907"/>
                  </a:cubicBezTo>
                  <a:lnTo>
                    <a:pt x="5835" y="11907"/>
                  </a:lnTo>
                  <a:cubicBezTo>
                    <a:pt x="5931" y="11907"/>
                    <a:pt x="6050" y="11836"/>
                    <a:pt x="6050" y="11717"/>
                  </a:cubicBezTo>
                  <a:lnTo>
                    <a:pt x="6502" y="8978"/>
                  </a:lnTo>
                  <a:lnTo>
                    <a:pt x="6764" y="8978"/>
                  </a:lnTo>
                  <a:cubicBezTo>
                    <a:pt x="6883" y="8978"/>
                    <a:pt x="7002" y="8883"/>
                    <a:pt x="7002" y="8740"/>
                  </a:cubicBezTo>
                  <a:lnTo>
                    <a:pt x="7002" y="7811"/>
                  </a:lnTo>
                  <a:cubicBezTo>
                    <a:pt x="7002" y="7692"/>
                    <a:pt x="6883" y="7597"/>
                    <a:pt x="6764" y="7597"/>
                  </a:cubicBezTo>
                  <a:lnTo>
                    <a:pt x="6216" y="7597"/>
                  </a:lnTo>
                  <a:cubicBezTo>
                    <a:pt x="6693" y="7216"/>
                    <a:pt x="6979" y="6620"/>
                    <a:pt x="7002" y="5954"/>
                  </a:cubicBezTo>
                  <a:cubicBezTo>
                    <a:pt x="7002" y="5835"/>
                    <a:pt x="6883" y="5739"/>
                    <a:pt x="6764" y="5739"/>
                  </a:cubicBezTo>
                  <a:lnTo>
                    <a:pt x="5835" y="5739"/>
                  </a:lnTo>
                  <a:cubicBezTo>
                    <a:pt x="5169" y="5739"/>
                    <a:pt x="4597" y="6025"/>
                    <a:pt x="4192" y="6501"/>
                  </a:cubicBezTo>
                  <a:lnTo>
                    <a:pt x="4192" y="5120"/>
                  </a:lnTo>
                  <a:lnTo>
                    <a:pt x="7693" y="5120"/>
                  </a:lnTo>
                  <a:cubicBezTo>
                    <a:pt x="7812" y="5120"/>
                    <a:pt x="7931" y="5025"/>
                    <a:pt x="7931" y="4882"/>
                  </a:cubicBezTo>
                  <a:lnTo>
                    <a:pt x="7931" y="715"/>
                  </a:lnTo>
                  <a:cubicBezTo>
                    <a:pt x="7931" y="572"/>
                    <a:pt x="7812" y="476"/>
                    <a:pt x="7693" y="476"/>
                  </a:cubicBezTo>
                  <a:lnTo>
                    <a:pt x="7002" y="476"/>
                  </a:lnTo>
                  <a:lnTo>
                    <a:pt x="7002" y="238"/>
                  </a:lnTo>
                  <a:cubicBezTo>
                    <a:pt x="7002" y="119"/>
                    <a:pt x="6883" y="0"/>
                    <a:pt x="6764" y="0"/>
                  </a:cubicBezTo>
                  <a:lnTo>
                    <a:pt x="4883" y="0"/>
                  </a:lnTo>
                  <a:cubicBezTo>
                    <a:pt x="4502" y="0"/>
                    <a:pt x="4168" y="191"/>
                    <a:pt x="3954" y="476"/>
                  </a:cubicBezTo>
                  <a:cubicBezTo>
                    <a:pt x="3740" y="191"/>
                    <a:pt x="3406" y="0"/>
                    <a:pt x="3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6392168" y="1384455"/>
              <a:ext cx="67065" cy="17253"/>
            </a:xfrm>
            <a:custGeom>
              <a:avLst/>
              <a:gdLst/>
              <a:ahLst/>
              <a:cxnLst/>
              <a:rect l="l" t="t" r="r" b="b"/>
              <a:pathLst>
                <a:path w="1858" h="478" extrusionOk="0">
                  <a:moveTo>
                    <a:pt x="215" y="1"/>
                  </a:moveTo>
                  <a:cubicBezTo>
                    <a:pt x="96" y="1"/>
                    <a:pt x="0" y="120"/>
                    <a:pt x="0" y="239"/>
                  </a:cubicBezTo>
                  <a:cubicBezTo>
                    <a:pt x="0" y="382"/>
                    <a:pt x="96" y="477"/>
                    <a:pt x="215" y="477"/>
                  </a:cubicBezTo>
                  <a:lnTo>
                    <a:pt x="1620" y="477"/>
                  </a:lnTo>
                  <a:cubicBezTo>
                    <a:pt x="1739" y="477"/>
                    <a:pt x="1858" y="382"/>
                    <a:pt x="1858" y="239"/>
                  </a:cubicBezTo>
                  <a:cubicBezTo>
                    <a:pt x="1858" y="120"/>
                    <a:pt x="1739"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6392168" y="1418854"/>
              <a:ext cx="67065" cy="16351"/>
            </a:xfrm>
            <a:custGeom>
              <a:avLst/>
              <a:gdLst/>
              <a:ahLst/>
              <a:cxnLst/>
              <a:rect l="l" t="t" r="r" b="b"/>
              <a:pathLst>
                <a:path w="1858" h="453" extrusionOk="0">
                  <a:moveTo>
                    <a:pt x="215" y="0"/>
                  </a:moveTo>
                  <a:cubicBezTo>
                    <a:pt x="96" y="0"/>
                    <a:pt x="0" y="96"/>
                    <a:pt x="0" y="215"/>
                  </a:cubicBezTo>
                  <a:cubicBezTo>
                    <a:pt x="0" y="358"/>
                    <a:pt x="96" y="453"/>
                    <a:pt x="215" y="453"/>
                  </a:cubicBezTo>
                  <a:lnTo>
                    <a:pt x="1620" y="453"/>
                  </a:lnTo>
                  <a:cubicBezTo>
                    <a:pt x="1739" y="453"/>
                    <a:pt x="1858" y="358"/>
                    <a:pt x="1858" y="215"/>
                  </a:cubicBezTo>
                  <a:cubicBezTo>
                    <a:pt x="1858" y="96"/>
                    <a:pt x="1739"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6391302" y="1452386"/>
              <a:ext cx="67931" cy="16351"/>
            </a:xfrm>
            <a:custGeom>
              <a:avLst/>
              <a:gdLst/>
              <a:ahLst/>
              <a:cxnLst/>
              <a:rect l="l" t="t" r="r" b="b"/>
              <a:pathLst>
                <a:path w="1882" h="453" extrusionOk="0">
                  <a:moveTo>
                    <a:pt x="239" y="0"/>
                  </a:moveTo>
                  <a:cubicBezTo>
                    <a:pt x="120" y="0"/>
                    <a:pt x="1" y="95"/>
                    <a:pt x="1" y="215"/>
                  </a:cubicBezTo>
                  <a:cubicBezTo>
                    <a:pt x="1" y="357"/>
                    <a:pt x="120" y="453"/>
                    <a:pt x="239" y="453"/>
                  </a:cubicBezTo>
                  <a:lnTo>
                    <a:pt x="1644" y="453"/>
                  </a:lnTo>
                  <a:cubicBezTo>
                    <a:pt x="1763" y="453"/>
                    <a:pt x="1882" y="357"/>
                    <a:pt x="1882" y="215"/>
                  </a:cubicBezTo>
                  <a:cubicBezTo>
                    <a:pt x="1882" y="95"/>
                    <a:pt x="1763" y="0"/>
                    <a:pt x="1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6290741" y="1384455"/>
              <a:ext cx="67065" cy="17253"/>
            </a:xfrm>
            <a:custGeom>
              <a:avLst/>
              <a:gdLst/>
              <a:ahLst/>
              <a:cxnLst/>
              <a:rect l="l" t="t" r="r" b="b"/>
              <a:pathLst>
                <a:path w="1858" h="478" extrusionOk="0">
                  <a:moveTo>
                    <a:pt x="238" y="1"/>
                  </a:moveTo>
                  <a:cubicBezTo>
                    <a:pt x="119" y="1"/>
                    <a:pt x="0" y="120"/>
                    <a:pt x="0" y="239"/>
                  </a:cubicBezTo>
                  <a:cubicBezTo>
                    <a:pt x="0" y="382"/>
                    <a:pt x="119" y="477"/>
                    <a:pt x="238" y="477"/>
                  </a:cubicBezTo>
                  <a:lnTo>
                    <a:pt x="1643" y="477"/>
                  </a:lnTo>
                  <a:cubicBezTo>
                    <a:pt x="1763" y="477"/>
                    <a:pt x="1858" y="382"/>
                    <a:pt x="1858" y="239"/>
                  </a:cubicBezTo>
                  <a:cubicBezTo>
                    <a:pt x="1858" y="120"/>
                    <a:pt x="1763" y="1"/>
                    <a:pt x="1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6290741" y="1418854"/>
              <a:ext cx="67065" cy="16351"/>
            </a:xfrm>
            <a:custGeom>
              <a:avLst/>
              <a:gdLst/>
              <a:ahLst/>
              <a:cxnLst/>
              <a:rect l="l" t="t" r="r" b="b"/>
              <a:pathLst>
                <a:path w="1858" h="453" extrusionOk="0">
                  <a:moveTo>
                    <a:pt x="238" y="0"/>
                  </a:moveTo>
                  <a:cubicBezTo>
                    <a:pt x="119" y="0"/>
                    <a:pt x="0" y="96"/>
                    <a:pt x="0" y="215"/>
                  </a:cubicBezTo>
                  <a:cubicBezTo>
                    <a:pt x="0" y="358"/>
                    <a:pt x="119" y="453"/>
                    <a:pt x="238" y="453"/>
                  </a:cubicBezTo>
                  <a:lnTo>
                    <a:pt x="1643" y="453"/>
                  </a:lnTo>
                  <a:cubicBezTo>
                    <a:pt x="1763" y="453"/>
                    <a:pt x="1858" y="358"/>
                    <a:pt x="1858" y="215"/>
                  </a:cubicBezTo>
                  <a:cubicBezTo>
                    <a:pt x="1858" y="96"/>
                    <a:pt x="1763" y="0"/>
                    <a:pt x="1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6290741" y="1452386"/>
              <a:ext cx="67065" cy="16351"/>
            </a:xfrm>
            <a:custGeom>
              <a:avLst/>
              <a:gdLst/>
              <a:ahLst/>
              <a:cxnLst/>
              <a:rect l="l" t="t" r="r" b="b"/>
              <a:pathLst>
                <a:path w="1858" h="453" extrusionOk="0">
                  <a:moveTo>
                    <a:pt x="238" y="0"/>
                  </a:moveTo>
                  <a:cubicBezTo>
                    <a:pt x="119" y="0"/>
                    <a:pt x="0" y="95"/>
                    <a:pt x="0" y="215"/>
                  </a:cubicBezTo>
                  <a:cubicBezTo>
                    <a:pt x="0" y="357"/>
                    <a:pt x="119" y="453"/>
                    <a:pt x="238" y="453"/>
                  </a:cubicBezTo>
                  <a:lnTo>
                    <a:pt x="1643" y="453"/>
                  </a:lnTo>
                  <a:cubicBezTo>
                    <a:pt x="1763" y="453"/>
                    <a:pt x="1858" y="357"/>
                    <a:pt x="1858" y="215"/>
                  </a:cubicBezTo>
                  <a:cubicBezTo>
                    <a:pt x="1858" y="95"/>
                    <a:pt x="1763" y="0"/>
                    <a:pt x="1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6366360" y="1764391"/>
              <a:ext cx="17253" cy="16387"/>
            </a:xfrm>
            <a:custGeom>
              <a:avLst/>
              <a:gdLst/>
              <a:ahLst/>
              <a:cxnLst/>
              <a:rect l="l" t="t" r="r" b="b"/>
              <a:pathLst>
                <a:path w="478" h="454" extrusionOk="0">
                  <a:moveTo>
                    <a:pt x="239" y="1"/>
                  </a:moveTo>
                  <a:cubicBezTo>
                    <a:pt x="120" y="1"/>
                    <a:pt x="1" y="96"/>
                    <a:pt x="1" y="215"/>
                  </a:cubicBezTo>
                  <a:cubicBezTo>
                    <a:pt x="1" y="358"/>
                    <a:pt x="120" y="453"/>
                    <a:pt x="239" y="453"/>
                  </a:cubicBezTo>
                  <a:cubicBezTo>
                    <a:pt x="382" y="453"/>
                    <a:pt x="477" y="358"/>
                    <a:pt x="477" y="215"/>
                  </a:cubicBezTo>
                  <a:cubicBezTo>
                    <a:pt x="477" y="96"/>
                    <a:pt x="382"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71"/>
          <p:cNvGrpSpPr/>
          <p:nvPr/>
        </p:nvGrpSpPr>
        <p:grpSpPr>
          <a:xfrm>
            <a:off x="6218100" y="3349900"/>
            <a:ext cx="319802" cy="429819"/>
            <a:chOff x="6167802" y="3349467"/>
            <a:chExt cx="319802" cy="429819"/>
          </a:xfrm>
        </p:grpSpPr>
        <p:sp>
          <p:nvSpPr>
            <p:cNvPr id="3386" name="Google Shape;3386;p71"/>
            <p:cNvSpPr/>
            <p:nvPr/>
          </p:nvSpPr>
          <p:spPr>
            <a:xfrm>
              <a:off x="6369825" y="3726804"/>
              <a:ext cx="16351" cy="16387"/>
            </a:xfrm>
            <a:custGeom>
              <a:avLst/>
              <a:gdLst/>
              <a:ahLst/>
              <a:cxnLst/>
              <a:rect l="l" t="t" r="r" b="b"/>
              <a:pathLst>
                <a:path w="453" h="454" extrusionOk="0">
                  <a:moveTo>
                    <a:pt x="215" y="1"/>
                  </a:moveTo>
                  <a:cubicBezTo>
                    <a:pt x="95" y="1"/>
                    <a:pt x="0" y="96"/>
                    <a:pt x="0" y="215"/>
                  </a:cubicBezTo>
                  <a:cubicBezTo>
                    <a:pt x="0" y="358"/>
                    <a:pt x="95" y="453"/>
                    <a:pt x="215" y="453"/>
                  </a:cubicBezTo>
                  <a:cubicBezTo>
                    <a:pt x="357" y="453"/>
                    <a:pt x="453" y="358"/>
                    <a:pt x="453" y="215"/>
                  </a:cubicBezTo>
                  <a:cubicBezTo>
                    <a:pt x="453" y="96"/>
                    <a:pt x="357"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335427" y="3726804"/>
              <a:ext cx="17217" cy="16387"/>
            </a:xfrm>
            <a:custGeom>
              <a:avLst/>
              <a:gdLst/>
              <a:ahLst/>
              <a:cxnLst/>
              <a:rect l="l" t="t" r="r" b="b"/>
              <a:pathLst>
                <a:path w="477" h="454" extrusionOk="0">
                  <a:moveTo>
                    <a:pt x="239" y="1"/>
                  </a:moveTo>
                  <a:cubicBezTo>
                    <a:pt x="120" y="1"/>
                    <a:pt x="1" y="96"/>
                    <a:pt x="1" y="215"/>
                  </a:cubicBezTo>
                  <a:cubicBezTo>
                    <a:pt x="1" y="358"/>
                    <a:pt x="120" y="453"/>
                    <a:pt x="239" y="453"/>
                  </a:cubicBezTo>
                  <a:cubicBezTo>
                    <a:pt x="382" y="453"/>
                    <a:pt x="477" y="358"/>
                    <a:pt x="477" y="215"/>
                  </a:cubicBezTo>
                  <a:cubicBezTo>
                    <a:pt x="477" y="96"/>
                    <a:pt x="382"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301895" y="3726804"/>
              <a:ext cx="17253" cy="16387"/>
            </a:xfrm>
            <a:custGeom>
              <a:avLst/>
              <a:gdLst/>
              <a:ahLst/>
              <a:cxnLst/>
              <a:rect l="l" t="t" r="r" b="b"/>
              <a:pathLst>
                <a:path w="478" h="454" extrusionOk="0">
                  <a:moveTo>
                    <a:pt x="239" y="1"/>
                  </a:moveTo>
                  <a:cubicBezTo>
                    <a:pt x="120" y="1"/>
                    <a:pt x="1" y="96"/>
                    <a:pt x="1" y="215"/>
                  </a:cubicBezTo>
                  <a:cubicBezTo>
                    <a:pt x="1" y="358"/>
                    <a:pt x="120" y="453"/>
                    <a:pt x="239" y="453"/>
                  </a:cubicBezTo>
                  <a:cubicBezTo>
                    <a:pt x="382" y="453"/>
                    <a:pt x="477" y="358"/>
                    <a:pt x="477" y="215"/>
                  </a:cubicBezTo>
                  <a:cubicBezTo>
                    <a:pt x="477" y="96"/>
                    <a:pt x="382"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6234866" y="3452626"/>
              <a:ext cx="218375" cy="184842"/>
            </a:xfrm>
            <a:custGeom>
              <a:avLst/>
              <a:gdLst/>
              <a:ahLst/>
              <a:cxnLst/>
              <a:rect l="l" t="t" r="r" b="b"/>
              <a:pathLst>
                <a:path w="6050" h="5121" extrusionOk="0">
                  <a:moveTo>
                    <a:pt x="3025" y="476"/>
                  </a:moveTo>
                  <a:cubicBezTo>
                    <a:pt x="3477" y="476"/>
                    <a:pt x="3858" y="619"/>
                    <a:pt x="4049" y="858"/>
                  </a:cubicBezTo>
                  <a:cubicBezTo>
                    <a:pt x="4096" y="905"/>
                    <a:pt x="4168" y="953"/>
                    <a:pt x="4216" y="953"/>
                  </a:cubicBezTo>
                  <a:cubicBezTo>
                    <a:pt x="4716" y="977"/>
                    <a:pt x="5120" y="1548"/>
                    <a:pt x="5120" y="2239"/>
                  </a:cubicBezTo>
                  <a:cubicBezTo>
                    <a:pt x="5120" y="2286"/>
                    <a:pt x="5168" y="2334"/>
                    <a:pt x="5216" y="2358"/>
                  </a:cubicBezTo>
                  <a:cubicBezTo>
                    <a:pt x="5549" y="2405"/>
                    <a:pt x="5716" y="2810"/>
                    <a:pt x="5454" y="3120"/>
                  </a:cubicBezTo>
                  <a:cubicBezTo>
                    <a:pt x="5454" y="3144"/>
                    <a:pt x="5430" y="3168"/>
                    <a:pt x="5406" y="3191"/>
                  </a:cubicBezTo>
                  <a:cubicBezTo>
                    <a:pt x="5310" y="3245"/>
                    <a:pt x="5214" y="3269"/>
                    <a:pt x="5124" y="3269"/>
                  </a:cubicBezTo>
                  <a:cubicBezTo>
                    <a:pt x="4857" y="3269"/>
                    <a:pt x="4644" y="3060"/>
                    <a:pt x="4644" y="2810"/>
                  </a:cubicBezTo>
                  <a:lnTo>
                    <a:pt x="4644" y="2096"/>
                  </a:lnTo>
                  <a:cubicBezTo>
                    <a:pt x="4644" y="1977"/>
                    <a:pt x="4597" y="1810"/>
                    <a:pt x="4501" y="1739"/>
                  </a:cubicBezTo>
                  <a:cubicBezTo>
                    <a:pt x="4242" y="1502"/>
                    <a:pt x="3973" y="1404"/>
                    <a:pt x="3726" y="1404"/>
                  </a:cubicBezTo>
                  <a:cubicBezTo>
                    <a:pt x="3449" y="1404"/>
                    <a:pt x="3201" y="1526"/>
                    <a:pt x="3025" y="1715"/>
                  </a:cubicBezTo>
                  <a:cubicBezTo>
                    <a:pt x="2849" y="1526"/>
                    <a:pt x="2600" y="1404"/>
                    <a:pt x="2324" y="1404"/>
                  </a:cubicBezTo>
                  <a:cubicBezTo>
                    <a:pt x="2077" y="1404"/>
                    <a:pt x="1807" y="1502"/>
                    <a:pt x="1548" y="1739"/>
                  </a:cubicBezTo>
                  <a:cubicBezTo>
                    <a:pt x="1477" y="1810"/>
                    <a:pt x="1405" y="1977"/>
                    <a:pt x="1405" y="2096"/>
                  </a:cubicBezTo>
                  <a:lnTo>
                    <a:pt x="1405" y="2929"/>
                  </a:lnTo>
                  <a:cubicBezTo>
                    <a:pt x="1405" y="3001"/>
                    <a:pt x="1358" y="3072"/>
                    <a:pt x="1310" y="3096"/>
                  </a:cubicBezTo>
                  <a:cubicBezTo>
                    <a:pt x="1183" y="3215"/>
                    <a:pt x="1048" y="3265"/>
                    <a:pt x="925" y="3265"/>
                  </a:cubicBezTo>
                  <a:cubicBezTo>
                    <a:pt x="678" y="3265"/>
                    <a:pt x="477" y="3064"/>
                    <a:pt x="477" y="2810"/>
                  </a:cubicBezTo>
                  <a:cubicBezTo>
                    <a:pt x="477" y="2596"/>
                    <a:pt x="620" y="2382"/>
                    <a:pt x="834" y="2358"/>
                  </a:cubicBezTo>
                  <a:cubicBezTo>
                    <a:pt x="905" y="2334"/>
                    <a:pt x="929" y="2286"/>
                    <a:pt x="929" y="2239"/>
                  </a:cubicBezTo>
                  <a:cubicBezTo>
                    <a:pt x="929" y="1538"/>
                    <a:pt x="1341" y="952"/>
                    <a:pt x="1851" y="952"/>
                  </a:cubicBezTo>
                  <a:cubicBezTo>
                    <a:pt x="1861" y="952"/>
                    <a:pt x="1872" y="952"/>
                    <a:pt x="1882" y="953"/>
                  </a:cubicBezTo>
                  <a:cubicBezTo>
                    <a:pt x="1905" y="953"/>
                    <a:pt x="1953" y="929"/>
                    <a:pt x="1977" y="905"/>
                  </a:cubicBezTo>
                  <a:cubicBezTo>
                    <a:pt x="2167" y="643"/>
                    <a:pt x="2572" y="476"/>
                    <a:pt x="3025" y="476"/>
                  </a:cubicBezTo>
                  <a:close/>
                  <a:moveTo>
                    <a:pt x="3729" y="1868"/>
                  </a:moveTo>
                  <a:cubicBezTo>
                    <a:pt x="3856" y="1868"/>
                    <a:pt x="3993" y="1921"/>
                    <a:pt x="4120" y="2048"/>
                  </a:cubicBezTo>
                  <a:cubicBezTo>
                    <a:pt x="4168" y="2096"/>
                    <a:pt x="4192" y="2143"/>
                    <a:pt x="4192" y="2191"/>
                  </a:cubicBezTo>
                  <a:lnTo>
                    <a:pt x="4192" y="3501"/>
                  </a:lnTo>
                  <a:cubicBezTo>
                    <a:pt x="4192" y="4149"/>
                    <a:pt x="3668" y="4670"/>
                    <a:pt x="3023" y="4670"/>
                  </a:cubicBezTo>
                  <a:cubicBezTo>
                    <a:pt x="2696" y="4670"/>
                    <a:pt x="2338" y="4536"/>
                    <a:pt x="2001" y="4215"/>
                  </a:cubicBezTo>
                  <a:cubicBezTo>
                    <a:pt x="1929" y="4120"/>
                    <a:pt x="1858" y="4001"/>
                    <a:pt x="1858" y="3858"/>
                  </a:cubicBezTo>
                  <a:lnTo>
                    <a:pt x="1858" y="2191"/>
                  </a:lnTo>
                  <a:cubicBezTo>
                    <a:pt x="1858" y="2143"/>
                    <a:pt x="1882" y="2096"/>
                    <a:pt x="1929" y="2048"/>
                  </a:cubicBezTo>
                  <a:cubicBezTo>
                    <a:pt x="2058" y="1927"/>
                    <a:pt x="2196" y="1876"/>
                    <a:pt x="2323" y="1876"/>
                  </a:cubicBezTo>
                  <a:cubicBezTo>
                    <a:pt x="2597" y="1876"/>
                    <a:pt x="2819" y="2113"/>
                    <a:pt x="2787" y="2405"/>
                  </a:cubicBezTo>
                  <a:cubicBezTo>
                    <a:pt x="2787" y="2429"/>
                    <a:pt x="2787" y="2453"/>
                    <a:pt x="2810" y="2477"/>
                  </a:cubicBezTo>
                  <a:cubicBezTo>
                    <a:pt x="2882" y="2540"/>
                    <a:pt x="2956" y="2567"/>
                    <a:pt x="3023" y="2567"/>
                  </a:cubicBezTo>
                  <a:cubicBezTo>
                    <a:pt x="3157" y="2567"/>
                    <a:pt x="3263" y="2461"/>
                    <a:pt x="3263" y="2334"/>
                  </a:cubicBezTo>
                  <a:cubicBezTo>
                    <a:pt x="3263" y="2080"/>
                    <a:pt x="3475" y="1868"/>
                    <a:pt x="3729" y="1868"/>
                  </a:cubicBezTo>
                  <a:close/>
                  <a:moveTo>
                    <a:pt x="3025" y="0"/>
                  </a:moveTo>
                  <a:cubicBezTo>
                    <a:pt x="2501" y="0"/>
                    <a:pt x="2001" y="191"/>
                    <a:pt x="1715" y="476"/>
                  </a:cubicBezTo>
                  <a:cubicBezTo>
                    <a:pt x="1072" y="572"/>
                    <a:pt x="572" y="1191"/>
                    <a:pt x="477" y="2001"/>
                  </a:cubicBezTo>
                  <a:cubicBezTo>
                    <a:pt x="191" y="2143"/>
                    <a:pt x="0" y="2453"/>
                    <a:pt x="0" y="2810"/>
                  </a:cubicBezTo>
                  <a:cubicBezTo>
                    <a:pt x="0" y="3310"/>
                    <a:pt x="429" y="3739"/>
                    <a:pt x="929" y="3739"/>
                  </a:cubicBezTo>
                  <a:cubicBezTo>
                    <a:pt x="1096" y="3739"/>
                    <a:pt x="1263" y="3691"/>
                    <a:pt x="1405" y="3596"/>
                  </a:cubicBezTo>
                  <a:cubicBezTo>
                    <a:pt x="1453" y="4453"/>
                    <a:pt x="2167" y="5120"/>
                    <a:pt x="3025" y="5120"/>
                  </a:cubicBezTo>
                  <a:cubicBezTo>
                    <a:pt x="3882" y="5120"/>
                    <a:pt x="4597" y="4453"/>
                    <a:pt x="4644" y="3596"/>
                  </a:cubicBezTo>
                  <a:cubicBezTo>
                    <a:pt x="4787" y="3691"/>
                    <a:pt x="4954" y="3739"/>
                    <a:pt x="5120" y="3739"/>
                  </a:cubicBezTo>
                  <a:cubicBezTo>
                    <a:pt x="5621" y="3739"/>
                    <a:pt x="6049" y="3310"/>
                    <a:pt x="6049" y="2810"/>
                  </a:cubicBezTo>
                  <a:cubicBezTo>
                    <a:pt x="6049" y="2453"/>
                    <a:pt x="5859" y="2143"/>
                    <a:pt x="5573" y="2001"/>
                  </a:cubicBezTo>
                  <a:cubicBezTo>
                    <a:pt x="5478" y="1191"/>
                    <a:pt x="4978" y="572"/>
                    <a:pt x="4335" y="476"/>
                  </a:cubicBezTo>
                  <a:cubicBezTo>
                    <a:pt x="4049" y="191"/>
                    <a:pt x="3549" y="0"/>
                    <a:pt x="3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6319112" y="3570368"/>
              <a:ext cx="49883" cy="33568"/>
            </a:xfrm>
            <a:custGeom>
              <a:avLst/>
              <a:gdLst/>
              <a:ahLst/>
              <a:cxnLst/>
              <a:rect l="l" t="t" r="r" b="b"/>
              <a:pathLst>
                <a:path w="1382" h="930" extrusionOk="0">
                  <a:moveTo>
                    <a:pt x="238" y="1"/>
                  </a:moveTo>
                  <a:cubicBezTo>
                    <a:pt x="95" y="1"/>
                    <a:pt x="0" y="120"/>
                    <a:pt x="0" y="239"/>
                  </a:cubicBezTo>
                  <a:cubicBezTo>
                    <a:pt x="0" y="620"/>
                    <a:pt x="310" y="930"/>
                    <a:pt x="691" y="930"/>
                  </a:cubicBezTo>
                  <a:cubicBezTo>
                    <a:pt x="1072" y="930"/>
                    <a:pt x="1381" y="620"/>
                    <a:pt x="1381" y="239"/>
                  </a:cubicBezTo>
                  <a:cubicBezTo>
                    <a:pt x="1381" y="96"/>
                    <a:pt x="1286" y="1"/>
                    <a:pt x="1167" y="1"/>
                  </a:cubicBezTo>
                  <a:cubicBezTo>
                    <a:pt x="1024" y="1"/>
                    <a:pt x="929" y="120"/>
                    <a:pt x="929" y="239"/>
                  </a:cubicBezTo>
                  <a:cubicBezTo>
                    <a:pt x="929" y="358"/>
                    <a:pt x="810" y="477"/>
                    <a:pt x="691" y="477"/>
                  </a:cubicBezTo>
                  <a:cubicBezTo>
                    <a:pt x="572" y="477"/>
                    <a:pt x="453" y="358"/>
                    <a:pt x="453" y="239"/>
                  </a:cubicBezTo>
                  <a:cubicBezTo>
                    <a:pt x="453" y="120"/>
                    <a:pt x="357"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6252047" y="3657213"/>
              <a:ext cx="184842" cy="49883"/>
            </a:xfrm>
            <a:custGeom>
              <a:avLst/>
              <a:gdLst/>
              <a:ahLst/>
              <a:cxnLst/>
              <a:rect l="l" t="t" r="r" b="b"/>
              <a:pathLst>
                <a:path w="5121" h="1382" extrusionOk="0">
                  <a:moveTo>
                    <a:pt x="4644" y="452"/>
                  </a:moveTo>
                  <a:lnTo>
                    <a:pt x="4644" y="929"/>
                  </a:lnTo>
                  <a:lnTo>
                    <a:pt x="453" y="929"/>
                  </a:lnTo>
                  <a:lnTo>
                    <a:pt x="453" y="452"/>
                  </a:lnTo>
                  <a:close/>
                  <a:moveTo>
                    <a:pt x="239" y="0"/>
                  </a:moveTo>
                  <a:cubicBezTo>
                    <a:pt x="96" y="0"/>
                    <a:pt x="1" y="95"/>
                    <a:pt x="1" y="238"/>
                  </a:cubicBezTo>
                  <a:lnTo>
                    <a:pt x="1" y="1167"/>
                  </a:lnTo>
                  <a:cubicBezTo>
                    <a:pt x="1" y="1286"/>
                    <a:pt x="96" y="1381"/>
                    <a:pt x="239" y="1381"/>
                  </a:cubicBezTo>
                  <a:lnTo>
                    <a:pt x="4883" y="1381"/>
                  </a:lnTo>
                  <a:cubicBezTo>
                    <a:pt x="5002" y="1381"/>
                    <a:pt x="5121" y="1286"/>
                    <a:pt x="5121" y="1167"/>
                  </a:cubicBezTo>
                  <a:lnTo>
                    <a:pt x="5121" y="238"/>
                  </a:lnTo>
                  <a:cubicBezTo>
                    <a:pt x="5121" y="95"/>
                    <a:pt x="5002" y="0"/>
                    <a:pt x="4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6335427" y="3762935"/>
              <a:ext cx="17217" cy="16351"/>
            </a:xfrm>
            <a:custGeom>
              <a:avLst/>
              <a:gdLst/>
              <a:ahLst/>
              <a:cxnLst/>
              <a:rect l="l" t="t" r="r" b="b"/>
              <a:pathLst>
                <a:path w="477" h="453" extrusionOk="0">
                  <a:moveTo>
                    <a:pt x="239" y="0"/>
                  </a:moveTo>
                  <a:cubicBezTo>
                    <a:pt x="120" y="0"/>
                    <a:pt x="1" y="95"/>
                    <a:pt x="1" y="215"/>
                  </a:cubicBezTo>
                  <a:cubicBezTo>
                    <a:pt x="1" y="357"/>
                    <a:pt x="120" y="453"/>
                    <a:pt x="239" y="453"/>
                  </a:cubicBezTo>
                  <a:cubicBezTo>
                    <a:pt x="382" y="453"/>
                    <a:pt x="477" y="357"/>
                    <a:pt x="477" y="215"/>
                  </a:cubicBezTo>
                  <a:cubicBezTo>
                    <a:pt x="477" y="95"/>
                    <a:pt x="382"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6167802" y="3349467"/>
              <a:ext cx="319802" cy="429819"/>
            </a:xfrm>
            <a:custGeom>
              <a:avLst/>
              <a:gdLst/>
              <a:ahLst/>
              <a:cxnLst/>
              <a:rect l="l" t="t" r="r" b="b"/>
              <a:pathLst>
                <a:path w="8860" h="11908" extrusionOk="0">
                  <a:moveTo>
                    <a:pt x="7669" y="477"/>
                  </a:moveTo>
                  <a:cubicBezTo>
                    <a:pt x="7574" y="620"/>
                    <a:pt x="7502" y="763"/>
                    <a:pt x="7455" y="929"/>
                  </a:cubicBezTo>
                  <a:lnTo>
                    <a:pt x="1644" y="929"/>
                  </a:lnTo>
                  <a:cubicBezTo>
                    <a:pt x="1525" y="929"/>
                    <a:pt x="1406" y="1024"/>
                    <a:pt x="1406" y="1144"/>
                  </a:cubicBezTo>
                  <a:cubicBezTo>
                    <a:pt x="1382" y="1286"/>
                    <a:pt x="1477" y="1406"/>
                    <a:pt x="1620" y="1406"/>
                  </a:cubicBezTo>
                  <a:lnTo>
                    <a:pt x="7455" y="1406"/>
                  </a:lnTo>
                  <a:cubicBezTo>
                    <a:pt x="7502" y="1572"/>
                    <a:pt x="7574" y="1739"/>
                    <a:pt x="7669" y="1858"/>
                  </a:cubicBezTo>
                  <a:lnTo>
                    <a:pt x="1215" y="1858"/>
                  </a:lnTo>
                  <a:cubicBezTo>
                    <a:pt x="811" y="1858"/>
                    <a:pt x="477" y="1572"/>
                    <a:pt x="477" y="1167"/>
                  </a:cubicBezTo>
                  <a:cubicBezTo>
                    <a:pt x="477" y="786"/>
                    <a:pt x="787" y="477"/>
                    <a:pt x="1168" y="477"/>
                  </a:cubicBezTo>
                  <a:close/>
                  <a:moveTo>
                    <a:pt x="477" y="2096"/>
                  </a:moveTo>
                  <a:cubicBezTo>
                    <a:pt x="596" y="2191"/>
                    <a:pt x="763" y="2263"/>
                    <a:pt x="930" y="2310"/>
                  </a:cubicBezTo>
                  <a:lnTo>
                    <a:pt x="930" y="11408"/>
                  </a:lnTo>
                  <a:cubicBezTo>
                    <a:pt x="668" y="11312"/>
                    <a:pt x="477" y="11050"/>
                    <a:pt x="477" y="10741"/>
                  </a:cubicBezTo>
                  <a:lnTo>
                    <a:pt x="477" y="2096"/>
                  </a:lnTo>
                  <a:close/>
                  <a:moveTo>
                    <a:pt x="1168" y="0"/>
                  </a:moveTo>
                  <a:cubicBezTo>
                    <a:pt x="525" y="0"/>
                    <a:pt x="1" y="524"/>
                    <a:pt x="1" y="1167"/>
                  </a:cubicBezTo>
                  <a:lnTo>
                    <a:pt x="1" y="11670"/>
                  </a:lnTo>
                  <a:cubicBezTo>
                    <a:pt x="1" y="11812"/>
                    <a:pt x="120" y="11908"/>
                    <a:pt x="239" y="11908"/>
                  </a:cubicBezTo>
                  <a:lnTo>
                    <a:pt x="3978" y="11908"/>
                  </a:lnTo>
                  <a:cubicBezTo>
                    <a:pt x="4168" y="11693"/>
                    <a:pt x="4049" y="11455"/>
                    <a:pt x="3835" y="11455"/>
                  </a:cubicBezTo>
                  <a:lnTo>
                    <a:pt x="1406" y="11455"/>
                  </a:lnTo>
                  <a:lnTo>
                    <a:pt x="1406" y="2334"/>
                  </a:lnTo>
                  <a:lnTo>
                    <a:pt x="8384" y="2334"/>
                  </a:lnTo>
                  <a:lnTo>
                    <a:pt x="8384" y="11455"/>
                  </a:lnTo>
                  <a:lnTo>
                    <a:pt x="5931" y="11455"/>
                  </a:lnTo>
                  <a:cubicBezTo>
                    <a:pt x="5835" y="11455"/>
                    <a:pt x="5716" y="11527"/>
                    <a:pt x="5692" y="11646"/>
                  </a:cubicBezTo>
                  <a:cubicBezTo>
                    <a:pt x="5692" y="11789"/>
                    <a:pt x="5788" y="11908"/>
                    <a:pt x="5931" y="11908"/>
                  </a:cubicBezTo>
                  <a:lnTo>
                    <a:pt x="8598" y="11908"/>
                  </a:lnTo>
                  <a:cubicBezTo>
                    <a:pt x="8741" y="11908"/>
                    <a:pt x="8836" y="11812"/>
                    <a:pt x="8836" y="11670"/>
                  </a:cubicBezTo>
                  <a:lnTo>
                    <a:pt x="8836" y="2096"/>
                  </a:lnTo>
                  <a:cubicBezTo>
                    <a:pt x="8836" y="1977"/>
                    <a:pt x="8741" y="1858"/>
                    <a:pt x="8598" y="1858"/>
                  </a:cubicBezTo>
                  <a:cubicBezTo>
                    <a:pt x="8217" y="1858"/>
                    <a:pt x="7907" y="1548"/>
                    <a:pt x="7907" y="1167"/>
                  </a:cubicBezTo>
                  <a:cubicBezTo>
                    <a:pt x="7907" y="786"/>
                    <a:pt x="8217" y="477"/>
                    <a:pt x="8598" y="477"/>
                  </a:cubicBezTo>
                  <a:cubicBezTo>
                    <a:pt x="8717" y="477"/>
                    <a:pt x="8836" y="382"/>
                    <a:pt x="8836" y="262"/>
                  </a:cubicBezTo>
                  <a:cubicBezTo>
                    <a:pt x="8860" y="120"/>
                    <a:pt x="8741" y="0"/>
                    <a:pt x="8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4" name="Google Shape;3394;p71"/>
          <p:cNvGrpSpPr/>
          <p:nvPr/>
        </p:nvGrpSpPr>
        <p:grpSpPr>
          <a:xfrm>
            <a:off x="5458643" y="1346230"/>
            <a:ext cx="429855" cy="429819"/>
            <a:chOff x="5458643" y="1350959"/>
            <a:chExt cx="429855" cy="429819"/>
          </a:xfrm>
        </p:grpSpPr>
        <p:sp>
          <p:nvSpPr>
            <p:cNvPr id="3395" name="Google Shape;3395;p71"/>
            <p:cNvSpPr/>
            <p:nvPr/>
          </p:nvSpPr>
          <p:spPr>
            <a:xfrm>
              <a:off x="5631430" y="1385321"/>
              <a:ext cx="50750" cy="49883"/>
            </a:xfrm>
            <a:custGeom>
              <a:avLst/>
              <a:gdLst/>
              <a:ahLst/>
              <a:cxnLst/>
              <a:rect l="l" t="t" r="r" b="b"/>
              <a:pathLst>
                <a:path w="1406" h="1382" extrusionOk="0">
                  <a:moveTo>
                    <a:pt x="715" y="453"/>
                  </a:moveTo>
                  <a:cubicBezTo>
                    <a:pt x="834" y="453"/>
                    <a:pt x="929" y="548"/>
                    <a:pt x="929" y="691"/>
                  </a:cubicBezTo>
                  <a:cubicBezTo>
                    <a:pt x="929" y="810"/>
                    <a:pt x="834" y="929"/>
                    <a:pt x="715" y="929"/>
                  </a:cubicBezTo>
                  <a:cubicBezTo>
                    <a:pt x="572" y="929"/>
                    <a:pt x="477" y="810"/>
                    <a:pt x="477" y="691"/>
                  </a:cubicBezTo>
                  <a:cubicBezTo>
                    <a:pt x="477" y="548"/>
                    <a:pt x="572" y="453"/>
                    <a:pt x="715" y="453"/>
                  </a:cubicBezTo>
                  <a:close/>
                  <a:moveTo>
                    <a:pt x="715" y="1"/>
                  </a:moveTo>
                  <a:cubicBezTo>
                    <a:pt x="310" y="1"/>
                    <a:pt x="1" y="310"/>
                    <a:pt x="1" y="691"/>
                  </a:cubicBezTo>
                  <a:cubicBezTo>
                    <a:pt x="1" y="1072"/>
                    <a:pt x="310" y="1382"/>
                    <a:pt x="715" y="1382"/>
                  </a:cubicBezTo>
                  <a:cubicBezTo>
                    <a:pt x="1096" y="1382"/>
                    <a:pt x="1406" y="1072"/>
                    <a:pt x="1406" y="691"/>
                  </a:cubicBezTo>
                  <a:cubicBezTo>
                    <a:pt x="1406"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5631430" y="1630298"/>
              <a:ext cx="50750" cy="49883"/>
            </a:xfrm>
            <a:custGeom>
              <a:avLst/>
              <a:gdLst/>
              <a:ahLst/>
              <a:cxnLst/>
              <a:rect l="l" t="t" r="r" b="b"/>
              <a:pathLst>
                <a:path w="1406" h="1382" extrusionOk="0">
                  <a:moveTo>
                    <a:pt x="715" y="453"/>
                  </a:moveTo>
                  <a:cubicBezTo>
                    <a:pt x="834" y="453"/>
                    <a:pt x="929" y="548"/>
                    <a:pt x="929" y="691"/>
                  </a:cubicBezTo>
                  <a:cubicBezTo>
                    <a:pt x="929" y="810"/>
                    <a:pt x="834" y="930"/>
                    <a:pt x="715" y="930"/>
                  </a:cubicBezTo>
                  <a:cubicBezTo>
                    <a:pt x="572" y="930"/>
                    <a:pt x="477" y="810"/>
                    <a:pt x="477" y="691"/>
                  </a:cubicBezTo>
                  <a:cubicBezTo>
                    <a:pt x="477" y="548"/>
                    <a:pt x="572" y="453"/>
                    <a:pt x="715" y="453"/>
                  </a:cubicBezTo>
                  <a:close/>
                  <a:moveTo>
                    <a:pt x="715" y="1"/>
                  </a:moveTo>
                  <a:cubicBezTo>
                    <a:pt x="310" y="1"/>
                    <a:pt x="1" y="310"/>
                    <a:pt x="1" y="691"/>
                  </a:cubicBezTo>
                  <a:cubicBezTo>
                    <a:pt x="1" y="1072"/>
                    <a:pt x="310" y="1382"/>
                    <a:pt x="715" y="1382"/>
                  </a:cubicBezTo>
                  <a:cubicBezTo>
                    <a:pt x="1096" y="1382"/>
                    <a:pt x="1406" y="1072"/>
                    <a:pt x="1406" y="691"/>
                  </a:cubicBezTo>
                  <a:cubicBezTo>
                    <a:pt x="1406"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648611" y="1452241"/>
              <a:ext cx="16387" cy="161020"/>
            </a:xfrm>
            <a:custGeom>
              <a:avLst/>
              <a:gdLst/>
              <a:ahLst/>
              <a:cxnLst/>
              <a:rect l="l" t="t" r="r" b="b"/>
              <a:pathLst>
                <a:path w="454" h="4461" extrusionOk="0">
                  <a:moveTo>
                    <a:pt x="219" y="1"/>
                  </a:moveTo>
                  <a:cubicBezTo>
                    <a:pt x="97" y="1"/>
                    <a:pt x="1" y="90"/>
                    <a:pt x="1" y="219"/>
                  </a:cubicBezTo>
                  <a:lnTo>
                    <a:pt x="1" y="4219"/>
                  </a:lnTo>
                  <a:cubicBezTo>
                    <a:pt x="1" y="4338"/>
                    <a:pt x="72" y="4434"/>
                    <a:pt x="191" y="4457"/>
                  </a:cubicBezTo>
                  <a:cubicBezTo>
                    <a:pt x="204" y="4460"/>
                    <a:pt x="216" y="4461"/>
                    <a:pt x="228" y="4461"/>
                  </a:cubicBezTo>
                  <a:cubicBezTo>
                    <a:pt x="354" y="4461"/>
                    <a:pt x="453" y="4350"/>
                    <a:pt x="453" y="4219"/>
                  </a:cubicBezTo>
                  <a:lnTo>
                    <a:pt x="453" y="242"/>
                  </a:lnTo>
                  <a:cubicBezTo>
                    <a:pt x="453" y="123"/>
                    <a:pt x="382" y="4"/>
                    <a:pt x="263" y="4"/>
                  </a:cubicBezTo>
                  <a:cubicBezTo>
                    <a:pt x="248" y="2"/>
                    <a:pt x="23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5782704" y="1519414"/>
              <a:ext cx="50750" cy="67101"/>
            </a:xfrm>
            <a:custGeom>
              <a:avLst/>
              <a:gdLst/>
              <a:ahLst/>
              <a:cxnLst/>
              <a:rect l="l" t="t" r="r" b="b"/>
              <a:pathLst>
                <a:path w="1406" h="1859" extrusionOk="0">
                  <a:moveTo>
                    <a:pt x="692" y="453"/>
                  </a:moveTo>
                  <a:cubicBezTo>
                    <a:pt x="787" y="453"/>
                    <a:pt x="930" y="644"/>
                    <a:pt x="930" y="929"/>
                  </a:cubicBezTo>
                  <a:cubicBezTo>
                    <a:pt x="930" y="1215"/>
                    <a:pt x="787" y="1382"/>
                    <a:pt x="692" y="1382"/>
                  </a:cubicBezTo>
                  <a:cubicBezTo>
                    <a:pt x="596" y="1382"/>
                    <a:pt x="477" y="1215"/>
                    <a:pt x="477" y="929"/>
                  </a:cubicBezTo>
                  <a:cubicBezTo>
                    <a:pt x="477" y="644"/>
                    <a:pt x="596" y="453"/>
                    <a:pt x="692" y="453"/>
                  </a:cubicBezTo>
                  <a:close/>
                  <a:moveTo>
                    <a:pt x="692" y="1"/>
                  </a:moveTo>
                  <a:cubicBezTo>
                    <a:pt x="311" y="1"/>
                    <a:pt x="1" y="406"/>
                    <a:pt x="1" y="929"/>
                  </a:cubicBezTo>
                  <a:cubicBezTo>
                    <a:pt x="1" y="1453"/>
                    <a:pt x="311" y="1858"/>
                    <a:pt x="692" y="1858"/>
                  </a:cubicBezTo>
                  <a:cubicBezTo>
                    <a:pt x="1096" y="1858"/>
                    <a:pt x="1406" y="1453"/>
                    <a:pt x="1406" y="929"/>
                  </a:cubicBezTo>
                  <a:cubicBezTo>
                    <a:pt x="1406" y="406"/>
                    <a:pt x="1096"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5664962" y="1730895"/>
              <a:ext cx="17217" cy="16351"/>
            </a:xfrm>
            <a:custGeom>
              <a:avLst/>
              <a:gdLst/>
              <a:ahLst/>
              <a:cxnLst/>
              <a:rect l="l" t="t" r="r" b="b"/>
              <a:pathLst>
                <a:path w="477" h="453" extrusionOk="0">
                  <a:moveTo>
                    <a:pt x="238" y="0"/>
                  </a:moveTo>
                  <a:cubicBezTo>
                    <a:pt x="119" y="0"/>
                    <a:pt x="0" y="95"/>
                    <a:pt x="0" y="214"/>
                  </a:cubicBezTo>
                  <a:cubicBezTo>
                    <a:pt x="0" y="357"/>
                    <a:pt x="119" y="453"/>
                    <a:pt x="238" y="453"/>
                  </a:cubicBezTo>
                  <a:cubicBezTo>
                    <a:pt x="358" y="453"/>
                    <a:pt x="477" y="357"/>
                    <a:pt x="477" y="214"/>
                  </a:cubicBezTo>
                  <a:cubicBezTo>
                    <a:pt x="477" y="95"/>
                    <a:pt x="35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5458643" y="1350959"/>
              <a:ext cx="429855" cy="429819"/>
            </a:xfrm>
            <a:custGeom>
              <a:avLst/>
              <a:gdLst/>
              <a:ahLst/>
              <a:cxnLst/>
              <a:rect l="l" t="t" r="r" b="b"/>
              <a:pathLst>
                <a:path w="11909" h="11908" extrusionOk="0">
                  <a:moveTo>
                    <a:pt x="10836" y="3263"/>
                  </a:moveTo>
                  <a:lnTo>
                    <a:pt x="10836" y="3739"/>
                  </a:lnTo>
                  <a:lnTo>
                    <a:pt x="8526" y="3739"/>
                  </a:lnTo>
                  <a:lnTo>
                    <a:pt x="8526" y="3263"/>
                  </a:lnTo>
                  <a:close/>
                  <a:moveTo>
                    <a:pt x="3194" y="2258"/>
                  </a:moveTo>
                  <a:cubicBezTo>
                    <a:pt x="3209" y="2258"/>
                    <a:pt x="3224" y="2259"/>
                    <a:pt x="3240" y="2262"/>
                  </a:cubicBezTo>
                  <a:lnTo>
                    <a:pt x="3692" y="2382"/>
                  </a:lnTo>
                  <a:cubicBezTo>
                    <a:pt x="3811" y="2429"/>
                    <a:pt x="3883" y="2548"/>
                    <a:pt x="3859" y="2667"/>
                  </a:cubicBezTo>
                  <a:lnTo>
                    <a:pt x="3549" y="3810"/>
                  </a:lnTo>
                  <a:lnTo>
                    <a:pt x="2668" y="3572"/>
                  </a:lnTo>
                  <a:lnTo>
                    <a:pt x="2954" y="2429"/>
                  </a:lnTo>
                  <a:cubicBezTo>
                    <a:pt x="2995" y="2325"/>
                    <a:pt x="3091" y="2258"/>
                    <a:pt x="3194" y="2258"/>
                  </a:cubicBezTo>
                  <a:close/>
                  <a:moveTo>
                    <a:pt x="2525" y="4001"/>
                  </a:moveTo>
                  <a:lnTo>
                    <a:pt x="3430" y="4239"/>
                  </a:lnTo>
                  <a:lnTo>
                    <a:pt x="3192" y="5144"/>
                  </a:lnTo>
                  <a:lnTo>
                    <a:pt x="2287" y="4906"/>
                  </a:lnTo>
                  <a:lnTo>
                    <a:pt x="2525" y="4001"/>
                  </a:lnTo>
                  <a:close/>
                  <a:moveTo>
                    <a:pt x="10836" y="4191"/>
                  </a:moveTo>
                  <a:lnTo>
                    <a:pt x="10836" y="6978"/>
                  </a:lnTo>
                  <a:lnTo>
                    <a:pt x="8526" y="6978"/>
                  </a:lnTo>
                  <a:lnTo>
                    <a:pt x="8526" y="4191"/>
                  </a:lnTo>
                  <a:close/>
                  <a:moveTo>
                    <a:pt x="2168" y="5358"/>
                  </a:moveTo>
                  <a:lnTo>
                    <a:pt x="3073" y="5596"/>
                  </a:lnTo>
                  <a:lnTo>
                    <a:pt x="2049" y="9407"/>
                  </a:lnTo>
                  <a:cubicBezTo>
                    <a:pt x="2029" y="9504"/>
                    <a:pt x="1946" y="9586"/>
                    <a:pt x="1838" y="9586"/>
                  </a:cubicBezTo>
                  <a:cubicBezTo>
                    <a:pt x="1814" y="9586"/>
                    <a:pt x="1789" y="9582"/>
                    <a:pt x="1763" y="9573"/>
                  </a:cubicBezTo>
                  <a:lnTo>
                    <a:pt x="1311" y="9454"/>
                  </a:lnTo>
                  <a:cubicBezTo>
                    <a:pt x="1192" y="9431"/>
                    <a:pt x="1120" y="9312"/>
                    <a:pt x="1144" y="9169"/>
                  </a:cubicBezTo>
                  <a:lnTo>
                    <a:pt x="2168" y="5358"/>
                  </a:lnTo>
                  <a:close/>
                  <a:moveTo>
                    <a:pt x="3859" y="4453"/>
                  </a:moveTo>
                  <a:lnTo>
                    <a:pt x="3859" y="9573"/>
                  </a:lnTo>
                  <a:lnTo>
                    <a:pt x="3859" y="9597"/>
                  </a:lnTo>
                  <a:lnTo>
                    <a:pt x="2478" y="9597"/>
                  </a:lnTo>
                  <a:cubicBezTo>
                    <a:pt x="2501" y="9573"/>
                    <a:pt x="2501" y="9550"/>
                    <a:pt x="2501" y="9526"/>
                  </a:cubicBezTo>
                  <a:lnTo>
                    <a:pt x="3859" y="4453"/>
                  </a:lnTo>
                  <a:close/>
                  <a:moveTo>
                    <a:pt x="6645" y="476"/>
                  </a:moveTo>
                  <a:lnTo>
                    <a:pt x="6645" y="9597"/>
                  </a:lnTo>
                  <a:lnTo>
                    <a:pt x="4335" y="9597"/>
                  </a:lnTo>
                  <a:lnTo>
                    <a:pt x="4335" y="476"/>
                  </a:lnTo>
                  <a:close/>
                  <a:moveTo>
                    <a:pt x="8050" y="2334"/>
                  </a:moveTo>
                  <a:lnTo>
                    <a:pt x="8050" y="9597"/>
                  </a:lnTo>
                  <a:lnTo>
                    <a:pt x="7121" y="9597"/>
                  </a:lnTo>
                  <a:lnTo>
                    <a:pt x="7121" y="2334"/>
                  </a:lnTo>
                  <a:close/>
                  <a:moveTo>
                    <a:pt x="10836" y="7454"/>
                  </a:moveTo>
                  <a:lnTo>
                    <a:pt x="10836" y="9597"/>
                  </a:lnTo>
                  <a:lnTo>
                    <a:pt x="8526" y="9597"/>
                  </a:lnTo>
                  <a:lnTo>
                    <a:pt x="8526" y="7454"/>
                  </a:lnTo>
                  <a:close/>
                  <a:moveTo>
                    <a:pt x="4097" y="0"/>
                  </a:moveTo>
                  <a:cubicBezTo>
                    <a:pt x="3978" y="0"/>
                    <a:pt x="3859" y="119"/>
                    <a:pt x="3859" y="238"/>
                  </a:cubicBezTo>
                  <a:lnTo>
                    <a:pt x="3859" y="1953"/>
                  </a:lnTo>
                  <a:lnTo>
                    <a:pt x="3811" y="1953"/>
                  </a:lnTo>
                  <a:lnTo>
                    <a:pt x="3359" y="1834"/>
                  </a:lnTo>
                  <a:cubicBezTo>
                    <a:pt x="3295" y="1813"/>
                    <a:pt x="3231" y="1803"/>
                    <a:pt x="3168" y="1803"/>
                  </a:cubicBezTo>
                  <a:cubicBezTo>
                    <a:pt x="2875" y="1803"/>
                    <a:pt x="2599" y="2016"/>
                    <a:pt x="2501" y="2310"/>
                  </a:cubicBezTo>
                  <a:cubicBezTo>
                    <a:pt x="2478" y="2429"/>
                    <a:pt x="715" y="9026"/>
                    <a:pt x="715" y="9050"/>
                  </a:cubicBezTo>
                  <a:cubicBezTo>
                    <a:pt x="668" y="9240"/>
                    <a:pt x="691" y="9431"/>
                    <a:pt x="787" y="9597"/>
                  </a:cubicBezTo>
                  <a:lnTo>
                    <a:pt x="239" y="9597"/>
                  </a:lnTo>
                  <a:cubicBezTo>
                    <a:pt x="120" y="9597"/>
                    <a:pt x="1" y="9693"/>
                    <a:pt x="1" y="9812"/>
                  </a:cubicBezTo>
                  <a:lnTo>
                    <a:pt x="1" y="10764"/>
                  </a:lnTo>
                  <a:cubicBezTo>
                    <a:pt x="1" y="10883"/>
                    <a:pt x="96" y="10979"/>
                    <a:pt x="215" y="10979"/>
                  </a:cubicBezTo>
                  <a:lnTo>
                    <a:pt x="1787" y="10979"/>
                  </a:lnTo>
                  <a:cubicBezTo>
                    <a:pt x="1858" y="10979"/>
                    <a:pt x="1954" y="11026"/>
                    <a:pt x="1977" y="11098"/>
                  </a:cubicBezTo>
                  <a:cubicBezTo>
                    <a:pt x="2073" y="11288"/>
                    <a:pt x="1930" y="11455"/>
                    <a:pt x="1763" y="11455"/>
                  </a:cubicBezTo>
                  <a:cubicBezTo>
                    <a:pt x="1692" y="11455"/>
                    <a:pt x="1620" y="11479"/>
                    <a:pt x="1573" y="11550"/>
                  </a:cubicBezTo>
                  <a:cubicBezTo>
                    <a:pt x="1477" y="11717"/>
                    <a:pt x="1596" y="11907"/>
                    <a:pt x="1763" y="11907"/>
                  </a:cubicBezTo>
                  <a:cubicBezTo>
                    <a:pt x="2168" y="11907"/>
                    <a:pt x="2478" y="11598"/>
                    <a:pt x="2478" y="11217"/>
                  </a:cubicBezTo>
                  <a:cubicBezTo>
                    <a:pt x="2478" y="11145"/>
                    <a:pt x="2454" y="11050"/>
                    <a:pt x="2430" y="10979"/>
                  </a:cubicBezTo>
                  <a:lnTo>
                    <a:pt x="4930" y="10979"/>
                  </a:lnTo>
                  <a:cubicBezTo>
                    <a:pt x="5002" y="10979"/>
                    <a:pt x="5073" y="10931"/>
                    <a:pt x="5121" y="10859"/>
                  </a:cubicBezTo>
                  <a:cubicBezTo>
                    <a:pt x="5192" y="10693"/>
                    <a:pt x="5073" y="10526"/>
                    <a:pt x="4907" y="10526"/>
                  </a:cubicBezTo>
                  <a:lnTo>
                    <a:pt x="477" y="10526"/>
                  </a:lnTo>
                  <a:lnTo>
                    <a:pt x="477" y="10050"/>
                  </a:lnTo>
                  <a:lnTo>
                    <a:pt x="11456" y="10050"/>
                  </a:lnTo>
                  <a:lnTo>
                    <a:pt x="11456" y="10526"/>
                  </a:lnTo>
                  <a:lnTo>
                    <a:pt x="7002" y="10526"/>
                  </a:lnTo>
                  <a:cubicBezTo>
                    <a:pt x="6883" y="10526"/>
                    <a:pt x="6788" y="10597"/>
                    <a:pt x="6764" y="10693"/>
                  </a:cubicBezTo>
                  <a:cubicBezTo>
                    <a:pt x="6764" y="10836"/>
                    <a:pt x="6859" y="10955"/>
                    <a:pt x="7002" y="10955"/>
                  </a:cubicBezTo>
                  <a:lnTo>
                    <a:pt x="9479" y="10955"/>
                  </a:lnTo>
                  <a:cubicBezTo>
                    <a:pt x="9479" y="10955"/>
                    <a:pt x="9455" y="11121"/>
                    <a:pt x="9455" y="11217"/>
                  </a:cubicBezTo>
                  <a:cubicBezTo>
                    <a:pt x="9455" y="11598"/>
                    <a:pt x="9765" y="11907"/>
                    <a:pt x="10146" y="11907"/>
                  </a:cubicBezTo>
                  <a:cubicBezTo>
                    <a:pt x="10265" y="11907"/>
                    <a:pt x="10384" y="11812"/>
                    <a:pt x="10384" y="11669"/>
                  </a:cubicBezTo>
                  <a:cubicBezTo>
                    <a:pt x="10384" y="11550"/>
                    <a:pt x="10265" y="11455"/>
                    <a:pt x="10146" y="11455"/>
                  </a:cubicBezTo>
                  <a:cubicBezTo>
                    <a:pt x="10003" y="11455"/>
                    <a:pt x="9908" y="11336"/>
                    <a:pt x="9908" y="11217"/>
                  </a:cubicBezTo>
                  <a:cubicBezTo>
                    <a:pt x="9908" y="11074"/>
                    <a:pt x="10003" y="10979"/>
                    <a:pt x="10146" y="10979"/>
                  </a:cubicBezTo>
                  <a:lnTo>
                    <a:pt x="11670" y="10979"/>
                  </a:lnTo>
                  <a:cubicBezTo>
                    <a:pt x="11813" y="10979"/>
                    <a:pt x="11908" y="10883"/>
                    <a:pt x="11908" y="10740"/>
                  </a:cubicBezTo>
                  <a:lnTo>
                    <a:pt x="11908" y="9812"/>
                  </a:lnTo>
                  <a:cubicBezTo>
                    <a:pt x="11908" y="9693"/>
                    <a:pt x="11813" y="9597"/>
                    <a:pt x="11670" y="9597"/>
                  </a:cubicBezTo>
                  <a:lnTo>
                    <a:pt x="11313" y="9597"/>
                  </a:lnTo>
                  <a:lnTo>
                    <a:pt x="11313" y="3025"/>
                  </a:lnTo>
                  <a:cubicBezTo>
                    <a:pt x="11313" y="2905"/>
                    <a:pt x="11194" y="2810"/>
                    <a:pt x="11075" y="2810"/>
                  </a:cubicBezTo>
                  <a:lnTo>
                    <a:pt x="8503" y="2810"/>
                  </a:lnTo>
                  <a:lnTo>
                    <a:pt x="8503" y="2096"/>
                  </a:lnTo>
                  <a:cubicBezTo>
                    <a:pt x="8503" y="1977"/>
                    <a:pt x="8407" y="1881"/>
                    <a:pt x="8288" y="1881"/>
                  </a:cubicBezTo>
                  <a:lnTo>
                    <a:pt x="7121" y="1881"/>
                  </a:lnTo>
                  <a:lnTo>
                    <a:pt x="7121" y="238"/>
                  </a:lnTo>
                  <a:cubicBezTo>
                    <a:pt x="7121" y="119"/>
                    <a:pt x="7026" y="0"/>
                    <a:pt x="6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1" name="Google Shape;3401;p71"/>
          <p:cNvGrpSpPr/>
          <p:nvPr/>
        </p:nvGrpSpPr>
        <p:grpSpPr>
          <a:xfrm>
            <a:off x="5458228" y="1996067"/>
            <a:ext cx="430686" cy="428953"/>
            <a:chOff x="5457813" y="1975005"/>
            <a:chExt cx="430686" cy="428953"/>
          </a:xfrm>
        </p:grpSpPr>
        <p:sp>
          <p:nvSpPr>
            <p:cNvPr id="3402" name="Google Shape;3402;p71"/>
            <p:cNvSpPr/>
            <p:nvPr/>
          </p:nvSpPr>
          <p:spPr>
            <a:xfrm>
              <a:off x="5715676" y="2046329"/>
              <a:ext cx="49883" cy="50750"/>
            </a:xfrm>
            <a:custGeom>
              <a:avLst/>
              <a:gdLst/>
              <a:ahLst/>
              <a:cxnLst/>
              <a:rect l="l" t="t" r="r" b="b"/>
              <a:pathLst>
                <a:path w="1382" h="1406" extrusionOk="0">
                  <a:moveTo>
                    <a:pt x="691" y="1"/>
                  </a:moveTo>
                  <a:cubicBezTo>
                    <a:pt x="310" y="1"/>
                    <a:pt x="0" y="334"/>
                    <a:pt x="0" y="715"/>
                  </a:cubicBezTo>
                  <a:cubicBezTo>
                    <a:pt x="0" y="1096"/>
                    <a:pt x="310" y="1406"/>
                    <a:pt x="691" y="1406"/>
                  </a:cubicBezTo>
                  <a:cubicBezTo>
                    <a:pt x="1072" y="1406"/>
                    <a:pt x="1382" y="1096"/>
                    <a:pt x="1382" y="715"/>
                  </a:cubicBezTo>
                  <a:cubicBezTo>
                    <a:pt x="1382" y="572"/>
                    <a:pt x="1286" y="477"/>
                    <a:pt x="1167" y="477"/>
                  </a:cubicBezTo>
                  <a:cubicBezTo>
                    <a:pt x="1024" y="477"/>
                    <a:pt x="929" y="572"/>
                    <a:pt x="929" y="715"/>
                  </a:cubicBezTo>
                  <a:cubicBezTo>
                    <a:pt x="929" y="834"/>
                    <a:pt x="834" y="930"/>
                    <a:pt x="691" y="930"/>
                  </a:cubicBezTo>
                  <a:cubicBezTo>
                    <a:pt x="572" y="930"/>
                    <a:pt x="453" y="834"/>
                    <a:pt x="453" y="715"/>
                  </a:cubicBezTo>
                  <a:cubicBezTo>
                    <a:pt x="453" y="572"/>
                    <a:pt x="572" y="477"/>
                    <a:pt x="691" y="477"/>
                  </a:cubicBezTo>
                  <a:cubicBezTo>
                    <a:pt x="834" y="477"/>
                    <a:pt x="929" y="382"/>
                    <a:pt x="929" y="239"/>
                  </a:cubicBezTo>
                  <a:cubicBezTo>
                    <a:pt x="929" y="120"/>
                    <a:pt x="834"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5581583" y="2046329"/>
              <a:ext cx="49883" cy="50750"/>
            </a:xfrm>
            <a:custGeom>
              <a:avLst/>
              <a:gdLst/>
              <a:ahLst/>
              <a:cxnLst/>
              <a:rect l="l" t="t" r="r" b="b"/>
              <a:pathLst>
                <a:path w="1382" h="1406" extrusionOk="0">
                  <a:moveTo>
                    <a:pt x="691" y="1"/>
                  </a:moveTo>
                  <a:cubicBezTo>
                    <a:pt x="310" y="1"/>
                    <a:pt x="0" y="334"/>
                    <a:pt x="0" y="715"/>
                  </a:cubicBezTo>
                  <a:cubicBezTo>
                    <a:pt x="0" y="1096"/>
                    <a:pt x="310" y="1406"/>
                    <a:pt x="691" y="1406"/>
                  </a:cubicBezTo>
                  <a:cubicBezTo>
                    <a:pt x="1072" y="1406"/>
                    <a:pt x="1382" y="1096"/>
                    <a:pt x="1382" y="715"/>
                  </a:cubicBezTo>
                  <a:cubicBezTo>
                    <a:pt x="1382" y="572"/>
                    <a:pt x="1286" y="477"/>
                    <a:pt x="1167" y="477"/>
                  </a:cubicBezTo>
                  <a:cubicBezTo>
                    <a:pt x="1024" y="477"/>
                    <a:pt x="929" y="572"/>
                    <a:pt x="929" y="715"/>
                  </a:cubicBezTo>
                  <a:cubicBezTo>
                    <a:pt x="929" y="834"/>
                    <a:pt x="810" y="930"/>
                    <a:pt x="691" y="930"/>
                  </a:cubicBezTo>
                  <a:cubicBezTo>
                    <a:pt x="572" y="930"/>
                    <a:pt x="453" y="834"/>
                    <a:pt x="453" y="715"/>
                  </a:cubicBezTo>
                  <a:cubicBezTo>
                    <a:pt x="453" y="572"/>
                    <a:pt x="572" y="477"/>
                    <a:pt x="691" y="477"/>
                  </a:cubicBezTo>
                  <a:cubicBezTo>
                    <a:pt x="810" y="477"/>
                    <a:pt x="929" y="382"/>
                    <a:pt x="929" y="239"/>
                  </a:cubicBezTo>
                  <a:cubicBezTo>
                    <a:pt x="929" y="120"/>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5631430" y="2256077"/>
              <a:ext cx="84282" cy="33568"/>
            </a:xfrm>
            <a:custGeom>
              <a:avLst/>
              <a:gdLst/>
              <a:ahLst/>
              <a:cxnLst/>
              <a:rect l="l" t="t" r="r" b="b"/>
              <a:pathLst>
                <a:path w="2335" h="930" extrusionOk="0">
                  <a:moveTo>
                    <a:pt x="239" y="1"/>
                  </a:moveTo>
                  <a:cubicBezTo>
                    <a:pt x="120" y="1"/>
                    <a:pt x="1" y="120"/>
                    <a:pt x="1" y="239"/>
                  </a:cubicBezTo>
                  <a:cubicBezTo>
                    <a:pt x="1" y="620"/>
                    <a:pt x="334" y="929"/>
                    <a:pt x="715" y="929"/>
                  </a:cubicBezTo>
                  <a:cubicBezTo>
                    <a:pt x="882" y="929"/>
                    <a:pt x="1048" y="882"/>
                    <a:pt x="1167" y="763"/>
                  </a:cubicBezTo>
                  <a:cubicBezTo>
                    <a:pt x="1287" y="882"/>
                    <a:pt x="1453" y="929"/>
                    <a:pt x="1644" y="929"/>
                  </a:cubicBezTo>
                  <a:cubicBezTo>
                    <a:pt x="2025" y="929"/>
                    <a:pt x="2334" y="620"/>
                    <a:pt x="2334" y="239"/>
                  </a:cubicBezTo>
                  <a:cubicBezTo>
                    <a:pt x="2334" y="120"/>
                    <a:pt x="2239" y="1"/>
                    <a:pt x="2096" y="1"/>
                  </a:cubicBezTo>
                  <a:cubicBezTo>
                    <a:pt x="1977" y="1"/>
                    <a:pt x="1858" y="120"/>
                    <a:pt x="1858" y="239"/>
                  </a:cubicBezTo>
                  <a:cubicBezTo>
                    <a:pt x="1858" y="382"/>
                    <a:pt x="1763" y="477"/>
                    <a:pt x="1644" y="477"/>
                  </a:cubicBezTo>
                  <a:cubicBezTo>
                    <a:pt x="1501" y="477"/>
                    <a:pt x="1406" y="382"/>
                    <a:pt x="1406" y="239"/>
                  </a:cubicBezTo>
                  <a:cubicBezTo>
                    <a:pt x="1406" y="120"/>
                    <a:pt x="1310" y="1"/>
                    <a:pt x="1167" y="1"/>
                  </a:cubicBezTo>
                  <a:cubicBezTo>
                    <a:pt x="1048" y="1"/>
                    <a:pt x="929" y="120"/>
                    <a:pt x="929" y="239"/>
                  </a:cubicBezTo>
                  <a:cubicBezTo>
                    <a:pt x="929" y="382"/>
                    <a:pt x="834" y="477"/>
                    <a:pt x="715" y="477"/>
                  </a:cubicBezTo>
                  <a:cubicBezTo>
                    <a:pt x="572" y="477"/>
                    <a:pt x="477" y="382"/>
                    <a:pt x="477" y="239"/>
                  </a:cubicBezTo>
                  <a:cubicBezTo>
                    <a:pt x="477" y="120"/>
                    <a:pt x="382"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5631430" y="2155516"/>
              <a:ext cx="84282" cy="33568"/>
            </a:xfrm>
            <a:custGeom>
              <a:avLst/>
              <a:gdLst/>
              <a:ahLst/>
              <a:cxnLst/>
              <a:rect l="l" t="t" r="r" b="b"/>
              <a:pathLst>
                <a:path w="2335" h="930" extrusionOk="0">
                  <a:moveTo>
                    <a:pt x="239" y="0"/>
                  </a:moveTo>
                  <a:cubicBezTo>
                    <a:pt x="120" y="0"/>
                    <a:pt x="1" y="119"/>
                    <a:pt x="1" y="238"/>
                  </a:cubicBezTo>
                  <a:cubicBezTo>
                    <a:pt x="1" y="619"/>
                    <a:pt x="310" y="929"/>
                    <a:pt x="715" y="929"/>
                  </a:cubicBezTo>
                  <a:cubicBezTo>
                    <a:pt x="882" y="929"/>
                    <a:pt x="1048" y="858"/>
                    <a:pt x="1167" y="762"/>
                  </a:cubicBezTo>
                  <a:cubicBezTo>
                    <a:pt x="1287" y="858"/>
                    <a:pt x="1453" y="929"/>
                    <a:pt x="1620" y="929"/>
                  </a:cubicBezTo>
                  <a:cubicBezTo>
                    <a:pt x="2025" y="929"/>
                    <a:pt x="2334" y="619"/>
                    <a:pt x="2334" y="238"/>
                  </a:cubicBezTo>
                  <a:cubicBezTo>
                    <a:pt x="2334" y="119"/>
                    <a:pt x="2215" y="0"/>
                    <a:pt x="2096" y="0"/>
                  </a:cubicBezTo>
                  <a:cubicBezTo>
                    <a:pt x="1977" y="0"/>
                    <a:pt x="1858" y="119"/>
                    <a:pt x="1858" y="238"/>
                  </a:cubicBezTo>
                  <a:cubicBezTo>
                    <a:pt x="1858" y="358"/>
                    <a:pt x="1763" y="477"/>
                    <a:pt x="1644" y="477"/>
                  </a:cubicBezTo>
                  <a:cubicBezTo>
                    <a:pt x="1501" y="477"/>
                    <a:pt x="1406" y="358"/>
                    <a:pt x="1406" y="238"/>
                  </a:cubicBezTo>
                  <a:cubicBezTo>
                    <a:pt x="1406" y="119"/>
                    <a:pt x="1287" y="0"/>
                    <a:pt x="1167" y="0"/>
                  </a:cubicBezTo>
                  <a:cubicBezTo>
                    <a:pt x="1048" y="0"/>
                    <a:pt x="929" y="119"/>
                    <a:pt x="929" y="238"/>
                  </a:cubicBezTo>
                  <a:cubicBezTo>
                    <a:pt x="929" y="358"/>
                    <a:pt x="834" y="477"/>
                    <a:pt x="715" y="477"/>
                  </a:cubicBezTo>
                  <a:cubicBezTo>
                    <a:pt x="572" y="477"/>
                    <a:pt x="477" y="358"/>
                    <a:pt x="477" y="238"/>
                  </a:cubicBezTo>
                  <a:cubicBezTo>
                    <a:pt x="477" y="119"/>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5690734" y="2387607"/>
              <a:ext cx="16387" cy="16351"/>
            </a:xfrm>
            <a:custGeom>
              <a:avLst/>
              <a:gdLst/>
              <a:ahLst/>
              <a:cxnLst/>
              <a:rect l="l" t="t" r="r" b="b"/>
              <a:pathLst>
                <a:path w="454" h="453" extrusionOk="0">
                  <a:moveTo>
                    <a:pt x="215" y="0"/>
                  </a:moveTo>
                  <a:cubicBezTo>
                    <a:pt x="96" y="0"/>
                    <a:pt x="1" y="95"/>
                    <a:pt x="1" y="215"/>
                  </a:cubicBezTo>
                  <a:cubicBezTo>
                    <a:pt x="1" y="357"/>
                    <a:pt x="96" y="453"/>
                    <a:pt x="215" y="453"/>
                  </a:cubicBezTo>
                  <a:cubicBezTo>
                    <a:pt x="358" y="453"/>
                    <a:pt x="453" y="357"/>
                    <a:pt x="453" y="215"/>
                  </a:cubicBezTo>
                  <a:cubicBezTo>
                    <a:pt x="453" y="95"/>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5457813" y="1975005"/>
              <a:ext cx="430686" cy="428953"/>
            </a:xfrm>
            <a:custGeom>
              <a:avLst/>
              <a:gdLst/>
              <a:ahLst/>
              <a:cxnLst/>
              <a:rect l="l" t="t" r="r" b="b"/>
              <a:pathLst>
                <a:path w="11932" h="11884" extrusionOk="0">
                  <a:moveTo>
                    <a:pt x="2048" y="691"/>
                  </a:moveTo>
                  <a:lnTo>
                    <a:pt x="3453" y="1191"/>
                  </a:lnTo>
                  <a:cubicBezTo>
                    <a:pt x="3286" y="1286"/>
                    <a:pt x="3120" y="1382"/>
                    <a:pt x="2977" y="1501"/>
                  </a:cubicBezTo>
                  <a:cubicBezTo>
                    <a:pt x="2524" y="1477"/>
                    <a:pt x="2143" y="1143"/>
                    <a:pt x="2048" y="691"/>
                  </a:cubicBezTo>
                  <a:close/>
                  <a:moveTo>
                    <a:pt x="9907" y="691"/>
                  </a:moveTo>
                  <a:lnTo>
                    <a:pt x="9907" y="691"/>
                  </a:lnTo>
                  <a:cubicBezTo>
                    <a:pt x="9812" y="1143"/>
                    <a:pt x="9431" y="1477"/>
                    <a:pt x="8978" y="1524"/>
                  </a:cubicBezTo>
                  <a:cubicBezTo>
                    <a:pt x="8835" y="1382"/>
                    <a:pt x="8692" y="1286"/>
                    <a:pt x="8526" y="1191"/>
                  </a:cubicBezTo>
                  <a:lnTo>
                    <a:pt x="9907" y="691"/>
                  </a:lnTo>
                  <a:close/>
                  <a:moveTo>
                    <a:pt x="5977" y="453"/>
                  </a:moveTo>
                  <a:cubicBezTo>
                    <a:pt x="6692" y="453"/>
                    <a:pt x="7335" y="667"/>
                    <a:pt x="7716" y="1001"/>
                  </a:cubicBezTo>
                  <a:lnTo>
                    <a:pt x="7287" y="1143"/>
                  </a:lnTo>
                  <a:cubicBezTo>
                    <a:pt x="6644" y="1382"/>
                    <a:pt x="6216" y="2001"/>
                    <a:pt x="6216" y="2691"/>
                  </a:cubicBezTo>
                  <a:cubicBezTo>
                    <a:pt x="6216" y="2763"/>
                    <a:pt x="6216" y="2834"/>
                    <a:pt x="6216" y="2906"/>
                  </a:cubicBezTo>
                  <a:lnTo>
                    <a:pt x="5739" y="2906"/>
                  </a:lnTo>
                  <a:cubicBezTo>
                    <a:pt x="5739" y="2834"/>
                    <a:pt x="5739" y="2763"/>
                    <a:pt x="5739" y="2691"/>
                  </a:cubicBezTo>
                  <a:cubicBezTo>
                    <a:pt x="5739" y="2001"/>
                    <a:pt x="5311" y="1382"/>
                    <a:pt x="4668" y="1143"/>
                  </a:cubicBezTo>
                  <a:lnTo>
                    <a:pt x="4239" y="1001"/>
                  </a:lnTo>
                  <a:cubicBezTo>
                    <a:pt x="4620" y="667"/>
                    <a:pt x="5263" y="453"/>
                    <a:pt x="5977" y="453"/>
                  </a:cubicBezTo>
                  <a:close/>
                  <a:moveTo>
                    <a:pt x="4120" y="1524"/>
                  </a:moveTo>
                  <a:cubicBezTo>
                    <a:pt x="4763" y="1524"/>
                    <a:pt x="5287" y="2048"/>
                    <a:pt x="5287" y="2691"/>
                  </a:cubicBezTo>
                  <a:cubicBezTo>
                    <a:pt x="5287" y="3311"/>
                    <a:pt x="4787" y="3834"/>
                    <a:pt x="4120" y="3834"/>
                  </a:cubicBezTo>
                  <a:cubicBezTo>
                    <a:pt x="3453" y="3834"/>
                    <a:pt x="2953" y="3334"/>
                    <a:pt x="2953" y="2691"/>
                  </a:cubicBezTo>
                  <a:cubicBezTo>
                    <a:pt x="2953" y="2025"/>
                    <a:pt x="3477" y="1524"/>
                    <a:pt x="4120" y="1524"/>
                  </a:cubicBezTo>
                  <a:close/>
                  <a:moveTo>
                    <a:pt x="7835" y="1524"/>
                  </a:moveTo>
                  <a:cubicBezTo>
                    <a:pt x="8478" y="1524"/>
                    <a:pt x="9002" y="2048"/>
                    <a:pt x="9002" y="2691"/>
                  </a:cubicBezTo>
                  <a:cubicBezTo>
                    <a:pt x="9002" y="3334"/>
                    <a:pt x="8478" y="3834"/>
                    <a:pt x="7835" y="3834"/>
                  </a:cubicBezTo>
                  <a:cubicBezTo>
                    <a:pt x="7192" y="3834"/>
                    <a:pt x="6668" y="3311"/>
                    <a:pt x="6668" y="2691"/>
                  </a:cubicBezTo>
                  <a:cubicBezTo>
                    <a:pt x="6668" y="2048"/>
                    <a:pt x="7192" y="1524"/>
                    <a:pt x="7835" y="1524"/>
                  </a:cubicBezTo>
                  <a:close/>
                  <a:moveTo>
                    <a:pt x="6359" y="3382"/>
                  </a:moveTo>
                  <a:cubicBezTo>
                    <a:pt x="6382" y="3406"/>
                    <a:pt x="6406" y="3453"/>
                    <a:pt x="6430" y="3501"/>
                  </a:cubicBezTo>
                  <a:lnTo>
                    <a:pt x="5977" y="3977"/>
                  </a:lnTo>
                  <a:lnTo>
                    <a:pt x="5525" y="3501"/>
                  </a:lnTo>
                  <a:cubicBezTo>
                    <a:pt x="5549" y="3453"/>
                    <a:pt x="5573" y="3406"/>
                    <a:pt x="5596" y="3382"/>
                  </a:cubicBezTo>
                  <a:close/>
                  <a:moveTo>
                    <a:pt x="6716" y="3858"/>
                  </a:moveTo>
                  <a:cubicBezTo>
                    <a:pt x="7025" y="4144"/>
                    <a:pt x="7406" y="4311"/>
                    <a:pt x="7835" y="4311"/>
                  </a:cubicBezTo>
                  <a:cubicBezTo>
                    <a:pt x="8192" y="4311"/>
                    <a:pt x="8549" y="4192"/>
                    <a:pt x="8835" y="3977"/>
                  </a:cubicBezTo>
                  <a:cubicBezTo>
                    <a:pt x="9216" y="4168"/>
                    <a:pt x="9454" y="4573"/>
                    <a:pt x="9454" y="5001"/>
                  </a:cubicBezTo>
                  <a:lnTo>
                    <a:pt x="9454" y="5835"/>
                  </a:lnTo>
                  <a:lnTo>
                    <a:pt x="9073" y="6240"/>
                  </a:lnTo>
                  <a:cubicBezTo>
                    <a:pt x="8978" y="6335"/>
                    <a:pt x="8978" y="6478"/>
                    <a:pt x="9073" y="6573"/>
                  </a:cubicBezTo>
                  <a:cubicBezTo>
                    <a:pt x="9121" y="6621"/>
                    <a:pt x="9181" y="6645"/>
                    <a:pt x="9240" y="6645"/>
                  </a:cubicBezTo>
                  <a:cubicBezTo>
                    <a:pt x="9300" y="6645"/>
                    <a:pt x="9359" y="6621"/>
                    <a:pt x="9407" y="6573"/>
                  </a:cubicBezTo>
                  <a:lnTo>
                    <a:pt x="9454" y="6502"/>
                  </a:lnTo>
                  <a:lnTo>
                    <a:pt x="9454" y="6930"/>
                  </a:lnTo>
                  <a:cubicBezTo>
                    <a:pt x="9454" y="7597"/>
                    <a:pt x="9097" y="8192"/>
                    <a:pt x="8526" y="8502"/>
                  </a:cubicBezTo>
                  <a:lnTo>
                    <a:pt x="8526" y="6097"/>
                  </a:lnTo>
                  <a:cubicBezTo>
                    <a:pt x="8526" y="5740"/>
                    <a:pt x="8692" y="5430"/>
                    <a:pt x="8930" y="5168"/>
                  </a:cubicBezTo>
                  <a:cubicBezTo>
                    <a:pt x="9026" y="5073"/>
                    <a:pt x="9026" y="4930"/>
                    <a:pt x="8930" y="4835"/>
                  </a:cubicBezTo>
                  <a:cubicBezTo>
                    <a:pt x="8883" y="4799"/>
                    <a:pt x="8823" y="4781"/>
                    <a:pt x="8764" y="4781"/>
                  </a:cubicBezTo>
                  <a:cubicBezTo>
                    <a:pt x="8704" y="4781"/>
                    <a:pt x="8645" y="4799"/>
                    <a:pt x="8597" y="4835"/>
                  </a:cubicBezTo>
                  <a:cubicBezTo>
                    <a:pt x="8216" y="5239"/>
                    <a:pt x="8073" y="5811"/>
                    <a:pt x="8073" y="5930"/>
                  </a:cubicBezTo>
                  <a:lnTo>
                    <a:pt x="8073" y="7454"/>
                  </a:lnTo>
                  <a:cubicBezTo>
                    <a:pt x="8073" y="8573"/>
                    <a:pt x="7192" y="9526"/>
                    <a:pt x="6073" y="9574"/>
                  </a:cubicBezTo>
                  <a:cubicBezTo>
                    <a:pt x="6058" y="9574"/>
                    <a:pt x="6044" y="9574"/>
                    <a:pt x="6029" y="9574"/>
                  </a:cubicBezTo>
                  <a:cubicBezTo>
                    <a:pt x="4858" y="9574"/>
                    <a:pt x="3882" y="8631"/>
                    <a:pt x="3882" y="7478"/>
                  </a:cubicBezTo>
                  <a:lnTo>
                    <a:pt x="3882" y="5930"/>
                  </a:lnTo>
                  <a:cubicBezTo>
                    <a:pt x="3882" y="5882"/>
                    <a:pt x="3787" y="5287"/>
                    <a:pt x="3358" y="4835"/>
                  </a:cubicBezTo>
                  <a:cubicBezTo>
                    <a:pt x="3310" y="4799"/>
                    <a:pt x="3251" y="4781"/>
                    <a:pt x="3191" y="4781"/>
                  </a:cubicBezTo>
                  <a:cubicBezTo>
                    <a:pt x="3132" y="4781"/>
                    <a:pt x="3072" y="4799"/>
                    <a:pt x="3024" y="4835"/>
                  </a:cubicBezTo>
                  <a:cubicBezTo>
                    <a:pt x="2929" y="4930"/>
                    <a:pt x="2929" y="5073"/>
                    <a:pt x="3024" y="5168"/>
                  </a:cubicBezTo>
                  <a:cubicBezTo>
                    <a:pt x="3286" y="5430"/>
                    <a:pt x="3429" y="5763"/>
                    <a:pt x="3429" y="6121"/>
                  </a:cubicBezTo>
                  <a:lnTo>
                    <a:pt x="3429" y="8502"/>
                  </a:lnTo>
                  <a:cubicBezTo>
                    <a:pt x="2858" y="8192"/>
                    <a:pt x="2501" y="7597"/>
                    <a:pt x="2501" y="6930"/>
                  </a:cubicBezTo>
                  <a:lnTo>
                    <a:pt x="2501" y="6502"/>
                  </a:lnTo>
                  <a:lnTo>
                    <a:pt x="2572" y="6573"/>
                  </a:lnTo>
                  <a:cubicBezTo>
                    <a:pt x="2608" y="6621"/>
                    <a:pt x="2667" y="6645"/>
                    <a:pt x="2727" y="6645"/>
                  </a:cubicBezTo>
                  <a:cubicBezTo>
                    <a:pt x="2786" y="6645"/>
                    <a:pt x="2846" y="6621"/>
                    <a:pt x="2882" y="6573"/>
                  </a:cubicBezTo>
                  <a:cubicBezTo>
                    <a:pt x="2977" y="6478"/>
                    <a:pt x="2977" y="6335"/>
                    <a:pt x="2882" y="6240"/>
                  </a:cubicBezTo>
                  <a:lnTo>
                    <a:pt x="2501" y="5835"/>
                  </a:lnTo>
                  <a:lnTo>
                    <a:pt x="2501" y="5001"/>
                  </a:lnTo>
                  <a:cubicBezTo>
                    <a:pt x="2501" y="4573"/>
                    <a:pt x="2739" y="4168"/>
                    <a:pt x="3120" y="3977"/>
                  </a:cubicBezTo>
                  <a:cubicBezTo>
                    <a:pt x="3406" y="4192"/>
                    <a:pt x="3763" y="4311"/>
                    <a:pt x="4120" y="4311"/>
                  </a:cubicBezTo>
                  <a:cubicBezTo>
                    <a:pt x="4549" y="4311"/>
                    <a:pt x="4953" y="4144"/>
                    <a:pt x="5239" y="3858"/>
                  </a:cubicBezTo>
                  <a:lnTo>
                    <a:pt x="5811" y="4477"/>
                  </a:lnTo>
                  <a:cubicBezTo>
                    <a:pt x="5835" y="4501"/>
                    <a:pt x="5858" y="4501"/>
                    <a:pt x="5882" y="4525"/>
                  </a:cubicBezTo>
                  <a:cubicBezTo>
                    <a:pt x="5916" y="4542"/>
                    <a:pt x="5950" y="4550"/>
                    <a:pt x="5982" y="4550"/>
                  </a:cubicBezTo>
                  <a:cubicBezTo>
                    <a:pt x="6042" y="4550"/>
                    <a:pt x="6098" y="4524"/>
                    <a:pt x="6144" y="4477"/>
                  </a:cubicBezTo>
                  <a:lnTo>
                    <a:pt x="6716" y="3858"/>
                  </a:lnTo>
                  <a:close/>
                  <a:moveTo>
                    <a:pt x="1429" y="10407"/>
                  </a:moveTo>
                  <a:lnTo>
                    <a:pt x="1429" y="11050"/>
                  </a:lnTo>
                  <a:lnTo>
                    <a:pt x="786" y="10717"/>
                  </a:lnTo>
                  <a:lnTo>
                    <a:pt x="1429" y="10407"/>
                  </a:lnTo>
                  <a:close/>
                  <a:moveTo>
                    <a:pt x="2072" y="10074"/>
                  </a:moveTo>
                  <a:lnTo>
                    <a:pt x="2715" y="10717"/>
                  </a:lnTo>
                  <a:lnTo>
                    <a:pt x="2072" y="11384"/>
                  </a:lnTo>
                  <a:lnTo>
                    <a:pt x="1881" y="11288"/>
                  </a:lnTo>
                  <a:lnTo>
                    <a:pt x="1881" y="10169"/>
                  </a:lnTo>
                  <a:lnTo>
                    <a:pt x="2072" y="10074"/>
                  </a:lnTo>
                  <a:close/>
                  <a:moveTo>
                    <a:pt x="11240" y="10026"/>
                  </a:moveTo>
                  <a:cubicBezTo>
                    <a:pt x="11360" y="10026"/>
                    <a:pt x="11455" y="10145"/>
                    <a:pt x="11455" y="10264"/>
                  </a:cubicBezTo>
                  <a:lnTo>
                    <a:pt x="11455" y="11193"/>
                  </a:lnTo>
                  <a:cubicBezTo>
                    <a:pt x="11455" y="11312"/>
                    <a:pt x="11360" y="11431"/>
                    <a:pt x="11240" y="11431"/>
                  </a:cubicBezTo>
                  <a:lnTo>
                    <a:pt x="10526" y="11431"/>
                  </a:lnTo>
                  <a:lnTo>
                    <a:pt x="10526" y="10026"/>
                  </a:lnTo>
                  <a:close/>
                  <a:moveTo>
                    <a:pt x="5977" y="0"/>
                  </a:moveTo>
                  <a:cubicBezTo>
                    <a:pt x="5025" y="0"/>
                    <a:pt x="4191" y="310"/>
                    <a:pt x="3763" y="834"/>
                  </a:cubicBezTo>
                  <a:lnTo>
                    <a:pt x="1858" y="143"/>
                  </a:lnTo>
                  <a:cubicBezTo>
                    <a:pt x="1835" y="138"/>
                    <a:pt x="1813" y="135"/>
                    <a:pt x="1790" y="135"/>
                  </a:cubicBezTo>
                  <a:cubicBezTo>
                    <a:pt x="1719" y="135"/>
                    <a:pt x="1650" y="166"/>
                    <a:pt x="1596" y="238"/>
                  </a:cubicBezTo>
                  <a:cubicBezTo>
                    <a:pt x="1572" y="286"/>
                    <a:pt x="1548" y="334"/>
                    <a:pt x="1548" y="381"/>
                  </a:cubicBezTo>
                  <a:lnTo>
                    <a:pt x="1548" y="477"/>
                  </a:lnTo>
                  <a:cubicBezTo>
                    <a:pt x="1548" y="1167"/>
                    <a:pt x="2024" y="1763"/>
                    <a:pt x="2667" y="1929"/>
                  </a:cubicBezTo>
                  <a:cubicBezTo>
                    <a:pt x="2548" y="2167"/>
                    <a:pt x="2477" y="2429"/>
                    <a:pt x="2477" y="2691"/>
                  </a:cubicBezTo>
                  <a:cubicBezTo>
                    <a:pt x="2477" y="3025"/>
                    <a:pt x="2596" y="3358"/>
                    <a:pt x="2786" y="3644"/>
                  </a:cubicBezTo>
                  <a:cubicBezTo>
                    <a:pt x="2310" y="3930"/>
                    <a:pt x="2024" y="4454"/>
                    <a:pt x="2024" y="5025"/>
                  </a:cubicBezTo>
                  <a:lnTo>
                    <a:pt x="2024" y="6930"/>
                  </a:lnTo>
                  <a:cubicBezTo>
                    <a:pt x="2024" y="7930"/>
                    <a:pt x="2643" y="8788"/>
                    <a:pt x="3572" y="9097"/>
                  </a:cubicBezTo>
                  <a:cubicBezTo>
                    <a:pt x="3591" y="9104"/>
                    <a:pt x="3611" y="9107"/>
                    <a:pt x="3630" y="9107"/>
                  </a:cubicBezTo>
                  <a:cubicBezTo>
                    <a:pt x="3682" y="9107"/>
                    <a:pt x="3734" y="9085"/>
                    <a:pt x="3787" y="9050"/>
                  </a:cubicBezTo>
                  <a:cubicBezTo>
                    <a:pt x="3834" y="9026"/>
                    <a:pt x="3858" y="8978"/>
                    <a:pt x="3882" y="8931"/>
                  </a:cubicBezTo>
                  <a:cubicBezTo>
                    <a:pt x="4049" y="9169"/>
                    <a:pt x="4263" y="9383"/>
                    <a:pt x="4501" y="9574"/>
                  </a:cubicBezTo>
                  <a:lnTo>
                    <a:pt x="2120" y="9574"/>
                  </a:lnTo>
                  <a:cubicBezTo>
                    <a:pt x="2072" y="9574"/>
                    <a:pt x="2024" y="9574"/>
                    <a:pt x="2000" y="9597"/>
                  </a:cubicBezTo>
                  <a:lnTo>
                    <a:pt x="143" y="10526"/>
                  </a:lnTo>
                  <a:cubicBezTo>
                    <a:pt x="95" y="10550"/>
                    <a:pt x="48" y="10598"/>
                    <a:pt x="24" y="10669"/>
                  </a:cubicBezTo>
                  <a:cubicBezTo>
                    <a:pt x="0" y="10764"/>
                    <a:pt x="48" y="10883"/>
                    <a:pt x="143" y="10931"/>
                  </a:cubicBezTo>
                  <a:lnTo>
                    <a:pt x="167" y="10931"/>
                  </a:lnTo>
                  <a:lnTo>
                    <a:pt x="2000" y="11860"/>
                  </a:lnTo>
                  <a:cubicBezTo>
                    <a:pt x="2048" y="11884"/>
                    <a:pt x="2072" y="11884"/>
                    <a:pt x="2120" y="11884"/>
                  </a:cubicBezTo>
                  <a:lnTo>
                    <a:pt x="5620" y="11884"/>
                  </a:lnTo>
                  <a:cubicBezTo>
                    <a:pt x="5739" y="11884"/>
                    <a:pt x="5835" y="11812"/>
                    <a:pt x="5858" y="11693"/>
                  </a:cubicBezTo>
                  <a:cubicBezTo>
                    <a:pt x="5882" y="11550"/>
                    <a:pt x="5763" y="11431"/>
                    <a:pt x="5620" y="11431"/>
                  </a:cubicBezTo>
                  <a:lnTo>
                    <a:pt x="2667" y="11431"/>
                  </a:lnTo>
                  <a:lnTo>
                    <a:pt x="3215" y="10883"/>
                  </a:lnTo>
                  <a:cubicBezTo>
                    <a:pt x="3310" y="10812"/>
                    <a:pt x="3310" y="10645"/>
                    <a:pt x="3215" y="10574"/>
                  </a:cubicBezTo>
                  <a:lnTo>
                    <a:pt x="2667" y="10026"/>
                  </a:lnTo>
                  <a:lnTo>
                    <a:pt x="10074" y="10026"/>
                  </a:lnTo>
                  <a:lnTo>
                    <a:pt x="10074" y="11431"/>
                  </a:lnTo>
                  <a:lnTo>
                    <a:pt x="7740" y="11431"/>
                  </a:lnTo>
                  <a:cubicBezTo>
                    <a:pt x="7621" y="11431"/>
                    <a:pt x="7502" y="11503"/>
                    <a:pt x="7502" y="11622"/>
                  </a:cubicBezTo>
                  <a:cubicBezTo>
                    <a:pt x="7478" y="11765"/>
                    <a:pt x="7573" y="11884"/>
                    <a:pt x="7716" y="11884"/>
                  </a:cubicBezTo>
                  <a:lnTo>
                    <a:pt x="11240" y="11884"/>
                  </a:lnTo>
                  <a:cubicBezTo>
                    <a:pt x="11622" y="11884"/>
                    <a:pt x="11931" y="11574"/>
                    <a:pt x="11931" y="11193"/>
                  </a:cubicBezTo>
                  <a:lnTo>
                    <a:pt x="11931" y="10264"/>
                  </a:lnTo>
                  <a:cubicBezTo>
                    <a:pt x="11931" y="9883"/>
                    <a:pt x="11622" y="9574"/>
                    <a:pt x="11240" y="9574"/>
                  </a:cubicBezTo>
                  <a:lnTo>
                    <a:pt x="7454" y="9574"/>
                  </a:lnTo>
                  <a:cubicBezTo>
                    <a:pt x="7692" y="9407"/>
                    <a:pt x="7906" y="9169"/>
                    <a:pt x="8073" y="8931"/>
                  </a:cubicBezTo>
                  <a:cubicBezTo>
                    <a:pt x="8097" y="8978"/>
                    <a:pt x="8121" y="9026"/>
                    <a:pt x="8168" y="9050"/>
                  </a:cubicBezTo>
                  <a:cubicBezTo>
                    <a:pt x="8203" y="9085"/>
                    <a:pt x="8264" y="9107"/>
                    <a:pt x="8322" y="9107"/>
                  </a:cubicBezTo>
                  <a:cubicBezTo>
                    <a:pt x="8343" y="9107"/>
                    <a:pt x="8364" y="9104"/>
                    <a:pt x="8383" y="9097"/>
                  </a:cubicBezTo>
                  <a:cubicBezTo>
                    <a:pt x="9312" y="8788"/>
                    <a:pt x="9931" y="7930"/>
                    <a:pt x="9931" y="6930"/>
                  </a:cubicBezTo>
                  <a:lnTo>
                    <a:pt x="9931" y="5025"/>
                  </a:lnTo>
                  <a:cubicBezTo>
                    <a:pt x="9931" y="4454"/>
                    <a:pt x="9621" y="3930"/>
                    <a:pt x="9169" y="3644"/>
                  </a:cubicBezTo>
                  <a:cubicBezTo>
                    <a:pt x="9359" y="3358"/>
                    <a:pt x="9454" y="3025"/>
                    <a:pt x="9454" y="2691"/>
                  </a:cubicBezTo>
                  <a:cubicBezTo>
                    <a:pt x="9454" y="2429"/>
                    <a:pt x="9407" y="2167"/>
                    <a:pt x="9288" y="1929"/>
                  </a:cubicBezTo>
                  <a:cubicBezTo>
                    <a:pt x="9931" y="1763"/>
                    <a:pt x="10383" y="1167"/>
                    <a:pt x="10383" y="477"/>
                  </a:cubicBezTo>
                  <a:lnTo>
                    <a:pt x="10383" y="381"/>
                  </a:lnTo>
                  <a:cubicBezTo>
                    <a:pt x="10383" y="334"/>
                    <a:pt x="10383" y="286"/>
                    <a:pt x="10359" y="238"/>
                  </a:cubicBezTo>
                  <a:cubicBezTo>
                    <a:pt x="10305" y="166"/>
                    <a:pt x="10222" y="135"/>
                    <a:pt x="10144" y="135"/>
                  </a:cubicBezTo>
                  <a:cubicBezTo>
                    <a:pt x="10120" y="135"/>
                    <a:pt x="10096" y="138"/>
                    <a:pt x="10074" y="143"/>
                  </a:cubicBezTo>
                  <a:lnTo>
                    <a:pt x="8192" y="834"/>
                  </a:lnTo>
                  <a:cubicBezTo>
                    <a:pt x="7740" y="310"/>
                    <a:pt x="6930" y="0"/>
                    <a:pt x="5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5615115" y="2205364"/>
              <a:ext cx="116912" cy="34435"/>
            </a:xfrm>
            <a:custGeom>
              <a:avLst/>
              <a:gdLst/>
              <a:ahLst/>
              <a:cxnLst/>
              <a:rect l="l" t="t" r="r" b="b"/>
              <a:pathLst>
                <a:path w="3239" h="954" extrusionOk="0">
                  <a:moveTo>
                    <a:pt x="238" y="1"/>
                  </a:moveTo>
                  <a:cubicBezTo>
                    <a:pt x="95" y="1"/>
                    <a:pt x="0" y="96"/>
                    <a:pt x="0" y="239"/>
                  </a:cubicBezTo>
                  <a:cubicBezTo>
                    <a:pt x="0" y="620"/>
                    <a:pt x="310" y="953"/>
                    <a:pt x="691" y="953"/>
                  </a:cubicBezTo>
                  <a:cubicBezTo>
                    <a:pt x="881" y="953"/>
                    <a:pt x="1024" y="882"/>
                    <a:pt x="1167" y="763"/>
                  </a:cubicBezTo>
                  <a:cubicBezTo>
                    <a:pt x="1286" y="882"/>
                    <a:pt x="1453" y="953"/>
                    <a:pt x="1619" y="953"/>
                  </a:cubicBezTo>
                  <a:cubicBezTo>
                    <a:pt x="1786" y="953"/>
                    <a:pt x="1953" y="882"/>
                    <a:pt x="2072" y="763"/>
                  </a:cubicBezTo>
                  <a:cubicBezTo>
                    <a:pt x="2215" y="882"/>
                    <a:pt x="2358" y="953"/>
                    <a:pt x="2548" y="953"/>
                  </a:cubicBezTo>
                  <a:cubicBezTo>
                    <a:pt x="2929" y="953"/>
                    <a:pt x="3239" y="644"/>
                    <a:pt x="3239" y="263"/>
                  </a:cubicBezTo>
                  <a:cubicBezTo>
                    <a:pt x="3239" y="120"/>
                    <a:pt x="3144" y="24"/>
                    <a:pt x="3001" y="24"/>
                  </a:cubicBezTo>
                  <a:cubicBezTo>
                    <a:pt x="2882" y="24"/>
                    <a:pt x="2786" y="120"/>
                    <a:pt x="2786" y="263"/>
                  </a:cubicBezTo>
                  <a:cubicBezTo>
                    <a:pt x="2786" y="382"/>
                    <a:pt x="2667" y="477"/>
                    <a:pt x="2548" y="477"/>
                  </a:cubicBezTo>
                  <a:cubicBezTo>
                    <a:pt x="2429" y="477"/>
                    <a:pt x="2310" y="382"/>
                    <a:pt x="2310" y="263"/>
                  </a:cubicBezTo>
                  <a:cubicBezTo>
                    <a:pt x="2310" y="120"/>
                    <a:pt x="2215" y="24"/>
                    <a:pt x="2096" y="24"/>
                  </a:cubicBezTo>
                  <a:cubicBezTo>
                    <a:pt x="1953" y="24"/>
                    <a:pt x="1858" y="120"/>
                    <a:pt x="1858" y="263"/>
                  </a:cubicBezTo>
                  <a:cubicBezTo>
                    <a:pt x="1858" y="382"/>
                    <a:pt x="1739" y="477"/>
                    <a:pt x="1619" y="477"/>
                  </a:cubicBezTo>
                  <a:cubicBezTo>
                    <a:pt x="1500" y="477"/>
                    <a:pt x="1381" y="382"/>
                    <a:pt x="1381" y="263"/>
                  </a:cubicBezTo>
                  <a:cubicBezTo>
                    <a:pt x="1381" y="120"/>
                    <a:pt x="1286" y="24"/>
                    <a:pt x="1167" y="24"/>
                  </a:cubicBezTo>
                  <a:cubicBezTo>
                    <a:pt x="1024" y="24"/>
                    <a:pt x="929" y="120"/>
                    <a:pt x="929" y="263"/>
                  </a:cubicBezTo>
                  <a:cubicBezTo>
                    <a:pt x="929" y="382"/>
                    <a:pt x="810" y="477"/>
                    <a:pt x="691" y="477"/>
                  </a:cubicBezTo>
                  <a:cubicBezTo>
                    <a:pt x="572" y="477"/>
                    <a:pt x="453" y="358"/>
                    <a:pt x="453" y="239"/>
                  </a:cubicBezTo>
                  <a:cubicBezTo>
                    <a:pt x="453" y="96"/>
                    <a:pt x="357"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9" name="Google Shape;3409;p71"/>
          <p:cNvGrpSpPr/>
          <p:nvPr/>
        </p:nvGrpSpPr>
        <p:grpSpPr>
          <a:xfrm>
            <a:off x="5513670" y="2645903"/>
            <a:ext cx="319802" cy="429819"/>
            <a:chOff x="5458643" y="2640308"/>
            <a:chExt cx="319802" cy="429819"/>
          </a:xfrm>
        </p:grpSpPr>
        <p:sp>
          <p:nvSpPr>
            <p:cNvPr id="3410" name="Google Shape;3410;p71"/>
            <p:cNvSpPr/>
            <p:nvPr/>
          </p:nvSpPr>
          <p:spPr>
            <a:xfrm>
              <a:off x="5660667" y="2948054"/>
              <a:ext cx="16351" cy="16351"/>
            </a:xfrm>
            <a:custGeom>
              <a:avLst/>
              <a:gdLst/>
              <a:ahLst/>
              <a:cxnLst/>
              <a:rect l="l" t="t" r="r" b="b"/>
              <a:pathLst>
                <a:path w="453" h="453" extrusionOk="0">
                  <a:moveTo>
                    <a:pt x="215" y="0"/>
                  </a:moveTo>
                  <a:cubicBezTo>
                    <a:pt x="96" y="0"/>
                    <a:pt x="0" y="95"/>
                    <a:pt x="0" y="214"/>
                  </a:cubicBezTo>
                  <a:cubicBezTo>
                    <a:pt x="0" y="357"/>
                    <a:pt x="96" y="453"/>
                    <a:pt x="215" y="453"/>
                  </a:cubicBezTo>
                  <a:cubicBezTo>
                    <a:pt x="357" y="453"/>
                    <a:pt x="453" y="357"/>
                    <a:pt x="453" y="214"/>
                  </a:cubicBezTo>
                  <a:cubicBezTo>
                    <a:pt x="453" y="95"/>
                    <a:pt x="357"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5626268" y="2948054"/>
              <a:ext cx="17217" cy="16351"/>
            </a:xfrm>
            <a:custGeom>
              <a:avLst/>
              <a:gdLst/>
              <a:ahLst/>
              <a:cxnLst/>
              <a:rect l="l" t="t" r="r" b="b"/>
              <a:pathLst>
                <a:path w="477" h="453" extrusionOk="0">
                  <a:moveTo>
                    <a:pt x="239" y="0"/>
                  </a:moveTo>
                  <a:cubicBezTo>
                    <a:pt x="120" y="0"/>
                    <a:pt x="1" y="95"/>
                    <a:pt x="1" y="214"/>
                  </a:cubicBezTo>
                  <a:cubicBezTo>
                    <a:pt x="1" y="357"/>
                    <a:pt x="120" y="453"/>
                    <a:pt x="239" y="453"/>
                  </a:cubicBezTo>
                  <a:cubicBezTo>
                    <a:pt x="382" y="453"/>
                    <a:pt x="477" y="357"/>
                    <a:pt x="477" y="214"/>
                  </a:cubicBezTo>
                  <a:cubicBezTo>
                    <a:pt x="477" y="95"/>
                    <a:pt x="382"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5592736" y="2948054"/>
              <a:ext cx="17253" cy="16351"/>
            </a:xfrm>
            <a:custGeom>
              <a:avLst/>
              <a:gdLst/>
              <a:ahLst/>
              <a:cxnLst/>
              <a:rect l="l" t="t" r="r" b="b"/>
              <a:pathLst>
                <a:path w="478" h="453" extrusionOk="0">
                  <a:moveTo>
                    <a:pt x="239" y="0"/>
                  </a:moveTo>
                  <a:cubicBezTo>
                    <a:pt x="120" y="0"/>
                    <a:pt x="1" y="95"/>
                    <a:pt x="1" y="214"/>
                  </a:cubicBezTo>
                  <a:cubicBezTo>
                    <a:pt x="1" y="357"/>
                    <a:pt x="120" y="453"/>
                    <a:pt x="239" y="453"/>
                  </a:cubicBezTo>
                  <a:cubicBezTo>
                    <a:pt x="382" y="453"/>
                    <a:pt x="477" y="357"/>
                    <a:pt x="477" y="214"/>
                  </a:cubicBezTo>
                  <a:cubicBezTo>
                    <a:pt x="477" y="95"/>
                    <a:pt x="382"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5542889" y="2695967"/>
              <a:ext cx="184842" cy="234906"/>
            </a:xfrm>
            <a:custGeom>
              <a:avLst/>
              <a:gdLst/>
              <a:ahLst/>
              <a:cxnLst/>
              <a:rect l="l" t="t" r="r" b="b"/>
              <a:pathLst>
                <a:path w="5121" h="6508" extrusionOk="0">
                  <a:moveTo>
                    <a:pt x="453" y="769"/>
                  </a:moveTo>
                  <a:cubicBezTo>
                    <a:pt x="810" y="1054"/>
                    <a:pt x="1430" y="1340"/>
                    <a:pt x="2311" y="1388"/>
                  </a:cubicBezTo>
                  <a:lnTo>
                    <a:pt x="2311" y="4174"/>
                  </a:lnTo>
                  <a:cubicBezTo>
                    <a:pt x="2192" y="4150"/>
                    <a:pt x="1858" y="4055"/>
                    <a:pt x="1858" y="3960"/>
                  </a:cubicBezTo>
                  <a:cubicBezTo>
                    <a:pt x="1858" y="3829"/>
                    <a:pt x="1759" y="3719"/>
                    <a:pt x="1615" y="3719"/>
                  </a:cubicBezTo>
                  <a:cubicBezTo>
                    <a:pt x="1601" y="3719"/>
                    <a:pt x="1587" y="3720"/>
                    <a:pt x="1572" y="3722"/>
                  </a:cubicBezTo>
                  <a:cubicBezTo>
                    <a:pt x="1453" y="3745"/>
                    <a:pt x="1382" y="3864"/>
                    <a:pt x="1382" y="3984"/>
                  </a:cubicBezTo>
                  <a:cubicBezTo>
                    <a:pt x="1406" y="4317"/>
                    <a:pt x="1787" y="4579"/>
                    <a:pt x="2311" y="4650"/>
                  </a:cubicBezTo>
                  <a:lnTo>
                    <a:pt x="2311" y="5913"/>
                  </a:lnTo>
                  <a:cubicBezTo>
                    <a:pt x="929" y="5198"/>
                    <a:pt x="453" y="4841"/>
                    <a:pt x="453" y="3174"/>
                  </a:cubicBezTo>
                  <a:lnTo>
                    <a:pt x="453" y="769"/>
                  </a:lnTo>
                  <a:close/>
                  <a:moveTo>
                    <a:pt x="4645" y="769"/>
                  </a:moveTo>
                  <a:lnTo>
                    <a:pt x="4645" y="3150"/>
                  </a:lnTo>
                  <a:lnTo>
                    <a:pt x="4645" y="3174"/>
                  </a:lnTo>
                  <a:cubicBezTo>
                    <a:pt x="4645" y="4841"/>
                    <a:pt x="4168" y="5198"/>
                    <a:pt x="2787" y="5913"/>
                  </a:cubicBezTo>
                  <a:lnTo>
                    <a:pt x="2787" y="4198"/>
                  </a:lnTo>
                  <a:cubicBezTo>
                    <a:pt x="2906" y="4222"/>
                    <a:pt x="3239" y="4317"/>
                    <a:pt x="3239" y="4412"/>
                  </a:cubicBezTo>
                  <a:cubicBezTo>
                    <a:pt x="3239" y="4543"/>
                    <a:pt x="3359" y="4653"/>
                    <a:pt x="3488" y="4653"/>
                  </a:cubicBezTo>
                  <a:cubicBezTo>
                    <a:pt x="3501" y="4653"/>
                    <a:pt x="3513" y="4652"/>
                    <a:pt x="3525" y="4650"/>
                  </a:cubicBezTo>
                  <a:cubicBezTo>
                    <a:pt x="3644" y="4627"/>
                    <a:pt x="3716" y="4507"/>
                    <a:pt x="3716" y="4388"/>
                  </a:cubicBezTo>
                  <a:cubicBezTo>
                    <a:pt x="3692" y="4055"/>
                    <a:pt x="3311" y="3793"/>
                    <a:pt x="2787" y="3745"/>
                  </a:cubicBezTo>
                  <a:lnTo>
                    <a:pt x="2787" y="1388"/>
                  </a:lnTo>
                  <a:cubicBezTo>
                    <a:pt x="3692" y="1340"/>
                    <a:pt x="4287" y="1031"/>
                    <a:pt x="4645" y="769"/>
                  </a:cubicBezTo>
                  <a:close/>
                  <a:moveTo>
                    <a:pt x="218" y="0"/>
                  </a:moveTo>
                  <a:cubicBezTo>
                    <a:pt x="201" y="0"/>
                    <a:pt x="184" y="2"/>
                    <a:pt x="167" y="7"/>
                  </a:cubicBezTo>
                  <a:cubicBezTo>
                    <a:pt x="72" y="54"/>
                    <a:pt x="1" y="126"/>
                    <a:pt x="1" y="245"/>
                  </a:cubicBezTo>
                  <a:lnTo>
                    <a:pt x="1" y="3174"/>
                  </a:lnTo>
                  <a:cubicBezTo>
                    <a:pt x="1" y="5174"/>
                    <a:pt x="667" y="5603"/>
                    <a:pt x="2454" y="6484"/>
                  </a:cubicBezTo>
                  <a:cubicBezTo>
                    <a:pt x="2477" y="6508"/>
                    <a:pt x="2525" y="6508"/>
                    <a:pt x="2549" y="6508"/>
                  </a:cubicBezTo>
                  <a:cubicBezTo>
                    <a:pt x="2596" y="6508"/>
                    <a:pt x="2620" y="6508"/>
                    <a:pt x="2668" y="6484"/>
                  </a:cubicBezTo>
                  <a:cubicBezTo>
                    <a:pt x="4430" y="5603"/>
                    <a:pt x="5121" y="5174"/>
                    <a:pt x="5121" y="3174"/>
                  </a:cubicBezTo>
                  <a:lnTo>
                    <a:pt x="5121" y="245"/>
                  </a:lnTo>
                  <a:cubicBezTo>
                    <a:pt x="5121" y="126"/>
                    <a:pt x="5049" y="54"/>
                    <a:pt x="4954" y="7"/>
                  </a:cubicBezTo>
                  <a:cubicBezTo>
                    <a:pt x="4937" y="2"/>
                    <a:pt x="4920" y="0"/>
                    <a:pt x="4902" y="0"/>
                  </a:cubicBezTo>
                  <a:cubicBezTo>
                    <a:pt x="4819" y="0"/>
                    <a:pt x="4731" y="43"/>
                    <a:pt x="4692" y="102"/>
                  </a:cubicBezTo>
                  <a:cubicBezTo>
                    <a:pt x="4692" y="102"/>
                    <a:pt x="4097" y="935"/>
                    <a:pt x="2549" y="935"/>
                  </a:cubicBezTo>
                  <a:cubicBezTo>
                    <a:pt x="1025" y="935"/>
                    <a:pt x="453" y="149"/>
                    <a:pt x="429" y="102"/>
                  </a:cubicBezTo>
                  <a:cubicBezTo>
                    <a:pt x="371" y="43"/>
                    <a:pt x="296"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5576421" y="2763248"/>
              <a:ext cx="33568" cy="33532"/>
            </a:xfrm>
            <a:custGeom>
              <a:avLst/>
              <a:gdLst/>
              <a:ahLst/>
              <a:cxnLst/>
              <a:rect l="l" t="t" r="r" b="b"/>
              <a:pathLst>
                <a:path w="930" h="929" extrusionOk="0">
                  <a:moveTo>
                    <a:pt x="239" y="0"/>
                  </a:moveTo>
                  <a:cubicBezTo>
                    <a:pt x="96" y="0"/>
                    <a:pt x="0" y="95"/>
                    <a:pt x="0" y="238"/>
                  </a:cubicBezTo>
                  <a:cubicBezTo>
                    <a:pt x="0" y="357"/>
                    <a:pt x="96" y="453"/>
                    <a:pt x="239" y="453"/>
                  </a:cubicBezTo>
                  <a:cubicBezTo>
                    <a:pt x="358" y="453"/>
                    <a:pt x="453" y="572"/>
                    <a:pt x="453" y="691"/>
                  </a:cubicBezTo>
                  <a:cubicBezTo>
                    <a:pt x="453" y="810"/>
                    <a:pt x="572" y="929"/>
                    <a:pt x="691" y="929"/>
                  </a:cubicBezTo>
                  <a:cubicBezTo>
                    <a:pt x="810" y="929"/>
                    <a:pt x="929" y="810"/>
                    <a:pt x="929" y="691"/>
                  </a:cubicBezTo>
                  <a:cubicBezTo>
                    <a:pt x="929" y="310"/>
                    <a:pt x="620"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5660667" y="2763248"/>
              <a:ext cx="33568" cy="33532"/>
            </a:xfrm>
            <a:custGeom>
              <a:avLst/>
              <a:gdLst/>
              <a:ahLst/>
              <a:cxnLst/>
              <a:rect l="l" t="t" r="r" b="b"/>
              <a:pathLst>
                <a:path w="930" h="929" extrusionOk="0">
                  <a:moveTo>
                    <a:pt x="691" y="0"/>
                  </a:moveTo>
                  <a:cubicBezTo>
                    <a:pt x="548" y="0"/>
                    <a:pt x="453" y="95"/>
                    <a:pt x="453" y="238"/>
                  </a:cubicBezTo>
                  <a:cubicBezTo>
                    <a:pt x="453" y="357"/>
                    <a:pt x="357" y="453"/>
                    <a:pt x="215" y="453"/>
                  </a:cubicBezTo>
                  <a:cubicBezTo>
                    <a:pt x="96" y="453"/>
                    <a:pt x="0" y="572"/>
                    <a:pt x="0" y="691"/>
                  </a:cubicBezTo>
                  <a:cubicBezTo>
                    <a:pt x="0" y="810"/>
                    <a:pt x="96" y="929"/>
                    <a:pt x="215" y="929"/>
                  </a:cubicBezTo>
                  <a:cubicBezTo>
                    <a:pt x="596" y="929"/>
                    <a:pt x="929" y="619"/>
                    <a:pt x="929" y="238"/>
                  </a:cubicBezTo>
                  <a:cubicBezTo>
                    <a:pt x="929" y="95"/>
                    <a:pt x="810"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5618544" y="3053777"/>
              <a:ext cx="16351" cy="16351"/>
            </a:xfrm>
            <a:custGeom>
              <a:avLst/>
              <a:gdLst/>
              <a:ahLst/>
              <a:cxnLst/>
              <a:rect l="l" t="t" r="r" b="b"/>
              <a:pathLst>
                <a:path w="453" h="453" extrusionOk="0">
                  <a:moveTo>
                    <a:pt x="215" y="0"/>
                  </a:moveTo>
                  <a:cubicBezTo>
                    <a:pt x="96" y="0"/>
                    <a:pt x="0" y="96"/>
                    <a:pt x="0" y="215"/>
                  </a:cubicBezTo>
                  <a:cubicBezTo>
                    <a:pt x="0" y="358"/>
                    <a:pt x="96" y="453"/>
                    <a:pt x="215" y="453"/>
                  </a:cubicBezTo>
                  <a:cubicBezTo>
                    <a:pt x="358" y="453"/>
                    <a:pt x="453" y="358"/>
                    <a:pt x="453" y="215"/>
                  </a:cubicBezTo>
                  <a:cubicBezTo>
                    <a:pt x="453" y="96"/>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5458643" y="2640308"/>
              <a:ext cx="319802" cy="429819"/>
            </a:xfrm>
            <a:custGeom>
              <a:avLst/>
              <a:gdLst/>
              <a:ahLst/>
              <a:cxnLst/>
              <a:rect l="l" t="t" r="r" b="b"/>
              <a:pathLst>
                <a:path w="8860" h="11908" extrusionOk="0">
                  <a:moveTo>
                    <a:pt x="8384" y="477"/>
                  </a:moveTo>
                  <a:lnTo>
                    <a:pt x="8384" y="10050"/>
                  </a:lnTo>
                  <a:lnTo>
                    <a:pt x="1406" y="10050"/>
                  </a:lnTo>
                  <a:lnTo>
                    <a:pt x="1406" y="477"/>
                  </a:lnTo>
                  <a:close/>
                  <a:moveTo>
                    <a:pt x="930" y="477"/>
                  </a:moveTo>
                  <a:lnTo>
                    <a:pt x="930" y="10050"/>
                  </a:lnTo>
                  <a:cubicBezTo>
                    <a:pt x="763" y="10050"/>
                    <a:pt x="620" y="10098"/>
                    <a:pt x="477" y="10169"/>
                  </a:cubicBezTo>
                  <a:lnTo>
                    <a:pt x="477" y="929"/>
                  </a:lnTo>
                  <a:cubicBezTo>
                    <a:pt x="477" y="691"/>
                    <a:pt x="691" y="477"/>
                    <a:pt x="930" y="477"/>
                  </a:cubicBezTo>
                  <a:close/>
                  <a:moveTo>
                    <a:pt x="930" y="1"/>
                  </a:moveTo>
                  <a:cubicBezTo>
                    <a:pt x="430" y="1"/>
                    <a:pt x="1" y="429"/>
                    <a:pt x="1" y="929"/>
                  </a:cubicBezTo>
                  <a:lnTo>
                    <a:pt x="1" y="10979"/>
                  </a:lnTo>
                  <a:cubicBezTo>
                    <a:pt x="1" y="11503"/>
                    <a:pt x="430" y="11908"/>
                    <a:pt x="930" y="11908"/>
                  </a:cubicBezTo>
                  <a:lnTo>
                    <a:pt x="3597" y="11908"/>
                  </a:lnTo>
                  <a:cubicBezTo>
                    <a:pt x="3716" y="11908"/>
                    <a:pt x="3811" y="11836"/>
                    <a:pt x="3835" y="11717"/>
                  </a:cubicBezTo>
                  <a:cubicBezTo>
                    <a:pt x="3859" y="11574"/>
                    <a:pt x="3740" y="11455"/>
                    <a:pt x="3597" y="11455"/>
                  </a:cubicBezTo>
                  <a:lnTo>
                    <a:pt x="953" y="11455"/>
                  </a:lnTo>
                  <a:cubicBezTo>
                    <a:pt x="715" y="11455"/>
                    <a:pt x="501" y="11265"/>
                    <a:pt x="477" y="11027"/>
                  </a:cubicBezTo>
                  <a:cubicBezTo>
                    <a:pt x="453" y="10741"/>
                    <a:pt x="668" y="10527"/>
                    <a:pt x="930" y="10527"/>
                  </a:cubicBezTo>
                  <a:lnTo>
                    <a:pt x="7574" y="10527"/>
                  </a:lnTo>
                  <a:cubicBezTo>
                    <a:pt x="7479" y="10646"/>
                    <a:pt x="7455" y="10812"/>
                    <a:pt x="7455" y="10979"/>
                  </a:cubicBezTo>
                  <a:cubicBezTo>
                    <a:pt x="7455" y="11146"/>
                    <a:pt x="7479" y="11312"/>
                    <a:pt x="7574" y="11455"/>
                  </a:cubicBezTo>
                  <a:lnTo>
                    <a:pt x="5716" y="11455"/>
                  </a:lnTo>
                  <a:cubicBezTo>
                    <a:pt x="5597" y="11455"/>
                    <a:pt x="5478" y="11527"/>
                    <a:pt x="5478" y="11646"/>
                  </a:cubicBezTo>
                  <a:cubicBezTo>
                    <a:pt x="5454" y="11789"/>
                    <a:pt x="5550" y="11908"/>
                    <a:pt x="5693" y="11908"/>
                  </a:cubicBezTo>
                  <a:lnTo>
                    <a:pt x="8598" y="11908"/>
                  </a:lnTo>
                  <a:cubicBezTo>
                    <a:pt x="8717" y="11908"/>
                    <a:pt x="8812" y="11836"/>
                    <a:pt x="8836" y="11717"/>
                  </a:cubicBezTo>
                  <a:cubicBezTo>
                    <a:pt x="8860" y="11574"/>
                    <a:pt x="8741" y="11455"/>
                    <a:pt x="8598" y="11455"/>
                  </a:cubicBezTo>
                  <a:lnTo>
                    <a:pt x="8384" y="11455"/>
                  </a:lnTo>
                  <a:cubicBezTo>
                    <a:pt x="8145" y="11455"/>
                    <a:pt x="7931" y="11265"/>
                    <a:pt x="7907" y="11027"/>
                  </a:cubicBezTo>
                  <a:cubicBezTo>
                    <a:pt x="7883" y="10741"/>
                    <a:pt x="8098" y="10503"/>
                    <a:pt x="8384" y="10503"/>
                  </a:cubicBezTo>
                  <a:lnTo>
                    <a:pt x="8622" y="10503"/>
                  </a:lnTo>
                  <a:cubicBezTo>
                    <a:pt x="8741" y="10503"/>
                    <a:pt x="8836" y="10408"/>
                    <a:pt x="8836" y="10288"/>
                  </a:cubicBezTo>
                  <a:lnTo>
                    <a:pt x="8836" y="239"/>
                  </a:lnTo>
                  <a:cubicBezTo>
                    <a:pt x="8836" y="120"/>
                    <a:pt x="8741" y="1"/>
                    <a:pt x="8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8" name="Google Shape;3418;p71"/>
          <p:cNvGrpSpPr/>
          <p:nvPr/>
        </p:nvGrpSpPr>
        <p:grpSpPr>
          <a:xfrm>
            <a:off x="5458643" y="4048573"/>
            <a:ext cx="429855" cy="386289"/>
            <a:chOff x="5458643" y="4058625"/>
            <a:chExt cx="429855" cy="386289"/>
          </a:xfrm>
        </p:grpSpPr>
        <p:sp>
          <p:nvSpPr>
            <p:cNvPr id="3419" name="Google Shape;3419;p71"/>
            <p:cNvSpPr/>
            <p:nvPr/>
          </p:nvSpPr>
          <p:spPr>
            <a:xfrm>
              <a:off x="5682144" y="4126520"/>
              <a:ext cx="206355" cy="318394"/>
            </a:xfrm>
            <a:custGeom>
              <a:avLst/>
              <a:gdLst/>
              <a:ahLst/>
              <a:cxnLst/>
              <a:rect l="l" t="t" r="r" b="b"/>
              <a:pathLst>
                <a:path w="5717" h="8821" extrusionOk="0">
                  <a:moveTo>
                    <a:pt x="5240" y="453"/>
                  </a:moveTo>
                  <a:lnTo>
                    <a:pt x="5240" y="6026"/>
                  </a:lnTo>
                  <a:lnTo>
                    <a:pt x="1382" y="6026"/>
                  </a:lnTo>
                  <a:lnTo>
                    <a:pt x="1382" y="453"/>
                  </a:lnTo>
                  <a:close/>
                  <a:moveTo>
                    <a:pt x="929" y="453"/>
                  </a:moveTo>
                  <a:lnTo>
                    <a:pt x="929" y="6026"/>
                  </a:lnTo>
                  <a:lnTo>
                    <a:pt x="691" y="6026"/>
                  </a:lnTo>
                  <a:cubicBezTo>
                    <a:pt x="620" y="6026"/>
                    <a:pt x="525" y="6050"/>
                    <a:pt x="453" y="6073"/>
                  </a:cubicBezTo>
                  <a:lnTo>
                    <a:pt x="453" y="691"/>
                  </a:lnTo>
                  <a:cubicBezTo>
                    <a:pt x="453" y="548"/>
                    <a:pt x="572" y="453"/>
                    <a:pt x="691" y="453"/>
                  </a:cubicBezTo>
                  <a:close/>
                  <a:moveTo>
                    <a:pt x="5264" y="6502"/>
                  </a:moveTo>
                  <a:lnTo>
                    <a:pt x="5264" y="6954"/>
                  </a:lnTo>
                  <a:lnTo>
                    <a:pt x="4478" y="6954"/>
                  </a:lnTo>
                  <a:cubicBezTo>
                    <a:pt x="4359" y="6954"/>
                    <a:pt x="4263" y="7074"/>
                    <a:pt x="4263" y="7193"/>
                  </a:cubicBezTo>
                  <a:lnTo>
                    <a:pt x="4263" y="8026"/>
                  </a:lnTo>
                  <a:lnTo>
                    <a:pt x="3263" y="7026"/>
                  </a:lnTo>
                  <a:cubicBezTo>
                    <a:pt x="3216" y="6978"/>
                    <a:pt x="3144" y="6954"/>
                    <a:pt x="3097" y="6954"/>
                  </a:cubicBezTo>
                  <a:lnTo>
                    <a:pt x="715" y="6954"/>
                  </a:lnTo>
                  <a:cubicBezTo>
                    <a:pt x="596" y="6954"/>
                    <a:pt x="477" y="6883"/>
                    <a:pt x="477" y="6764"/>
                  </a:cubicBezTo>
                  <a:cubicBezTo>
                    <a:pt x="453" y="6621"/>
                    <a:pt x="548" y="6502"/>
                    <a:pt x="691" y="6502"/>
                  </a:cubicBezTo>
                  <a:close/>
                  <a:moveTo>
                    <a:pt x="691" y="1"/>
                  </a:moveTo>
                  <a:cubicBezTo>
                    <a:pt x="310" y="1"/>
                    <a:pt x="1" y="310"/>
                    <a:pt x="1" y="691"/>
                  </a:cubicBezTo>
                  <a:lnTo>
                    <a:pt x="1" y="6740"/>
                  </a:lnTo>
                  <a:cubicBezTo>
                    <a:pt x="1" y="7121"/>
                    <a:pt x="310" y="7431"/>
                    <a:pt x="691" y="7431"/>
                  </a:cubicBezTo>
                  <a:lnTo>
                    <a:pt x="3001" y="7431"/>
                  </a:lnTo>
                  <a:lnTo>
                    <a:pt x="4311" y="8741"/>
                  </a:lnTo>
                  <a:cubicBezTo>
                    <a:pt x="4347" y="8794"/>
                    <a:pt x="4409" y="8821"/>
                    <a:pt x="4468" y="8821"/>
                  </a:cubicBezTo>
                  <a:cubicBezTo>
                    <a:pt x="4488" y="8821"/>
                    <a:pt x="4508" y="8818"/>
                    <a:pt x="4525" y="8812"/>
                  </a:cubicBezTo>
                  <a:cubicBezTo>
                    <a:pt x="4644" y="8812"/>
                    <a:pt x="4716" y="8717"/>
                    <a:pt x="4716" y="8598"/>
                  </a:cubicBezTo>
                  <a:lnTo>
                    <a:pt x="4716" y="7431"/>
                  </a:lnTo>
                  <a:lnTo>
                    <a:pt x="5478" y="7431"/>
                  </a:lnTo>
                  <a:cubicBezTo>
                    <a:pt x="5621" y="7431"/>
                    <a:pt x="5716" y="7335"/>
                    <a:pt x="5716" y="7193"/>
                  </a:cubicBezTo>
                  <a:lnTo>
                    <a:pt x="5716" y="215"/>
                  </a:lnTo>
                  <a:cubicBezTo>
                    <a:pt x="5716" y="96"/>
                    <a:pt x="5621" y="1"/>
                    <a:pt x="5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5750038" y="4193584"/>
              <a:ext cx="103196" cy="100380"/>
            </a:xfrm>
            <a:custGeom>
              <a:avLst/>
              <a:gdLst/>
              <a:ahLst/>
              <a:cxnLst/>
              <a:rect l="l" t="t" r="r" b="b"/>
              <a:pathLst>
                <a:path w="2859" h="2781" extrusionOk="0">
                  <a:moveTo>
                    <a:pt x="1430" y="738"/>
                  </a:moveTo>
                  <a:lnTo>
                    <a:pt x="2001" y="1858"/>
                  </a:lnTo>
                  <a:lnTo>
                    <a:pt x="882" y="1858"/>
                  </a:lnTo>
                  <a:lnTo>
                    <a:pt x="1430" y="738"/>
                  </a:lnTo>
                  <a:close/>
                  <a:moveTo>
                    <a:pt x="1430" y="0"/>
                  </a:moveTo>
                  <a:cubicBezTo>
                    <a:pt x="1358" y="0"/>
                    <a:pt x="1263" y="48"/>
                    <a:pt x="1239" y="119"/>
                  </a:cubicBezTo>
                  <a:lnTo>
                    <a:pt x="72" y="2453"/>
                  </a:lnTo>
                  <a:cubicBezTo>
                    <a:pt x="1" y="2572"/>
                    <a:pt x="49" y="2691"/>
                    <a:pt x="168" y="2763"/>
                  </a:cubicBezTo>
                  <a:cubicBezTo>
                    <a:pt x="198" y="2775"/>
                    <a:pt x="231" y="2781"/>
                    <a:pt x="263" y="2781"/>
                  </a:cubicBezTo>
                  <a:cubicBezTo>
                    <a:pt x="354" y="2781"/>
                    <a:pt x="442" y="2732"/>
                    <a:pt x="477" y="2644"/>
                  </a:cubicBezTo>
                  <a:lnTo>
                    <a:pt x="644" y="2310"/>
                  </a:lnTo>
                  <a:lnTo>
                    <a:pt x="2216" y="2310"/>
                  </a:lnTo>
                  <a:lnTo>
                    <a:pt x="2406" y="2644"/>
                  </a:lnTo>
                  <a:cubicBezTo>
                    <a:pt x="2442" y="2732"/>
                    <a:pt x="2529" y="2781"/>
                    <a:pt x="2621" y="2781"/>
                  </a:cubicBezTo>
                  <a:cubicBezTo>
                    <a:pt x="2653" y="2781"/>
                    <a:pt x="2685" y="2775"/>
                    <a:pt x="2716" y="2763"/>
                  </a:cubicBezTo>
                  <a:cubicBezTo>
                    <a:pt x="2811" y="2691"/>
                    <a:pt x="2859" y="2572"/>
                    <a:pt x="2811" y="2453"/>
                  </a:cubicBezTo>
                  <a:lnTo>
                    <a:pt x="1644" y="119"/>
                  </a:lnTo>
                  <a:cubicBezTo>
                    <a:pt x="1620" y="48"/>
                    <a:pt x="1525" y="0"/>
                    <a:pt x="1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5528271" y="4126303"/>
              <a:ext cx="85148" cy="100813"/>
            </a:xfrm>
            <a:custGeom>
              <a:avLst/>
              <a:gdLst/>
              <a:ahLst/>
              <a:cxnLst/>
              <a:rect l="l" t="t" r="r" b="b"/>
              <a:pathLst>
                <a:path w="2359" h="2793" extrusionOk="0">
                  <a:moveTo>
                    <a:pt x="1164" y="458"/>
                  </a:moveTo>
                  <a:cubicBezTo>
                    <a:pt x="1549" y="458"/>
                    <a:pt x="1858" y="760"/>
                    <a:pt x="1858" y="1150"/>
                  </a:cubicBezTo>
                  <a:lnTo>
                    <a:pt x="1858" y="1626"/>
                  </a:lnTo>
                  <a:cubicBezTo>
                    <a:pt x="1858" y="1721"/>
                    <a:pt x="1835" y="1840"/>
                    <a:pt x="1787" y="1912"/>
                  </a:cubicBezTo>
                  <a:lnTo>
                    <a:pt x="1334" y="1459"/>
                  </a:lnTo>
                  <a:cubicBezTo>
                    <a:pt x="1287" y="1412"/>
                    <a:pt x="1227" y="1388"/>
                    <a:pt x="1168" y="1388"/>
                  </a:cubicBezTo>
                  <a:cubicBezTo>
                    <a:pt x="1108" y="1388"/>
                    <a:pt x="1049" y="1412"/>
                    <a:pt x="1001" y="1459"/>
                  </a:cubicBezTo>
                  <a:cubicBezTo>
                    <a:pt x="906" y="1555"/>
                    <a:pt x="906" y="1697"/>
                    <a:pt x="1001" y="1793"/>
                  </a:cubicBezTo>
                  <a:lnTo>
                    <a:pt x="1477" y="2245"/>
                  </a:lnTo>
                  <a:cubicBezTo>
                    <a:pt x="1358" y="2293"/>
                    <a:pt x="1263" y="2317"/>
                    <a:pt x="1144" y="2317"/>
                  </a:cubicBezTo>
                  <a:cubicBezTo>
                    <a:pt x="763" y="2293"/>
                    <a:pt x="477" y="1983"/>
                    <a:pt x="477" y="1602"/>
                  </a:cubicBezTo>
                  <a:lnTo>
                    <a:pt x="477" y="1174"/>
                  </a:lnTo>
                  <a:cubicBezTo>
                    <a:pt x="477" y="793"/>
                    <a:pt x="739" y="483"/>
                    <a:pt x="1120" y="459"/>
                  </a:cubicBezTo>
                  <a:cubicBezTo>
                    <a:pt x="1135" y="458"/>
                    <a:pt x="1149" y="458"/>
                    <a:pt x="1164" y="458"/>
                  </a:cubicBezTo>
                  <a:close/>
                  <a:moveTo>
                    <a:pt x="1194" y="0"/>
                  </a:moveTo>
                  <a:cubicBezTo>
                    <a:pt x="1154" y="0"/>
                    <a:pt x="1113" y="2"/>
                    <a:pt x="1072" y="7"/>
                  </a:cubicBezTo>
                  <a:cubicBezTo>
                    <a:pt x="453" y="54"/>
                    <a:pt x="1" y="578"/>
                    <a:pt x="1" y="1174"/>
                  </a:cubicBezTo>
                  <a:lnTo>
                    <a:pt x="1" y="1602"/>
                  </a:lnTo>
                  <a:cubicBezTo>
                    <a:pt x="1" y="2221"/>
                    <a:pt x="501" y="2769"/>
                    <a:pt x="1120" y="2793"/>
                  </a:cubicBezTo>
                  <a:cubicBezTo>
                    <a:pt x="1382" y="2793"/>
                    <a:pt x="1620" y="2721"/>
                    <a:pt x="1811" y="2602"/>
                  </a:cubicBezTo>
                  <a:lnTo>
                    <a:pt x="1930" y="2721"/>
                  </a:lnTo>
                  <a:cubicBezTo>
                    <a:pt x="1977" y="2769"/>
                    <a:pt x="2037" y="2793"/>
                    <a:pt x="2097" y="2793"/>
                  </a:cubicBezTo>
                  <a:cubicBezTo>
                    <a:pt x="2156" y="2793"/>
                    <a:pt x="2216" y="2769"/>
                    <a:pt x="2263" y="2721"/>
                  </a:cubicBezTo>
                  <a:cubicBezTo>
                    <a:pt x="2358" y="2626"/>
                    <a:pt x="2358" y="2483"/>
                    <a:pt x="2263" y="2388"/>
                  </a:cubicBezTo>
                  <a:lnTo>
                    <a:pt x="2144" y="2269"/>
                  </a:lnTo>
                  <a:cubicBezTo>
                    <a:pt x="2263" y="2079"/>
                    <a:pt x="2335" y="1864"/>
                    <a:pt x="2335" y="1626"/>
                  </a:cubicBezTo>
                  <a:lnTo>
                    <a:pt x="2335" y="1174"/>
                  </a:lnTo>
                  <a:lnTo>
                    <a:pt x="2335" y="1150"/>
                  </a:lnTo>
                  <a:cubicBezTo>
                    <a:pt x="2335" y="522"/>
                    <a:pt x="1829" y="0"/>
                    <a:pt x="1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5570393" y="4058625"/>
              <a:ext cx="17253" cy="17217"/>
            </a:xfrm>
            <a:custGeom>
              <a:avLst/>
              <a:gdLst/>
              <a:ahLst/>
              <a:cxnLst/>
              <a:rect l="l" t="t" r="r" b="b"/>
              <a:pathLst>
                <a:path w="478" h="477" extrusionOk="0">
                  <a:moveTo>
                    <a:pt x="239" y="0"/>
                  </a:moveTo>
                  <a:cubicBezTo>
                    <a:pt x="96" y="0"/>
                    <a:pt x="1" y="119"/>
                    <a:pt x="1" y="238"/>
                  </a:cubicBezTo>
                  <a:cubicBezTo>
                    <a:pt x="1" y="381"/>
                    <a:pt x="96" y="477"/>
                    <a:pt x="239" y="477"/>
                  </a:cubicBezTo>
                  <a:cubicBezTo>
                    <a:pt x="358" y="477"/>
                    <a:pt x="477" y="381"/>
                    <a:pt x="477" y="238"/>
                  </a:cubicBezTo>
                  <a:cubicBezTo>
                    <a:pt x="477" y="119"/>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5458643" y="4058625"/>
              <a:ext cx="206355" cy="319260"/>
            </a:xfrm>
            <a:custGeom>
              <a:avLst/>
              <a:gdLst/>
              <a:ahLst/>
              <a:cxnLst/>
              <a:rect l="l" t="t" r="r" b="b"/>
              <a:pathLst>
                <a:path w="5717" h="8845" extrusionOk="0">
                  <a:moveTo>
                    <a:pt x="930" y="477"/>
                  </a:moveTo>
                  <a:lnTo>
                    <a:pt x="930" y="6049"/>
                  </a:lnTo>
                  <a:lnTo>
                    <a:pt x="715" y="6049"/>
                  </a:lnTo>
                  <a:cubicBezTo>
                    <a:pt x="620" y="6049"/>
                    <a:pt x="549" y="6073"/>
                    <a:pt x="477" y="6097"/>
                  </a:cubicBezTo>
                  <a:lnTo>
                    <a:pt x="477" y="715"/>
                  </a:lnTo>
                  <a:cubicBezTo>
                    <a:pt x="477" y="572"/>
                    <a:pt x="572" y="477"/>
                    <a:pt x="715" y="477"/>
                  </a:cubicBezTo>
                  <a:close/>
                  <a:moveTo>
                    <a:pt x="5264" y="6525"/>
                  </a:moveTo>
                  <a:lnTo>
                    <a:pt x="5264" y="6978"/>
                  </a:lnTo>
                  <a:lnTo>
                    <a:pt x="2573" y="6978"/>
                  </a:lnTo>
                  <a:cubicBezTo>
                    <a:pt x="2501" y="6978"/>
                    <a:pt x="2430" y="7002"/>
                    <a:pt x="2406" y="7049"/>
                  </a:cubicBezTo>
                  <a:lnTo>
                    <a:pt x="1406" y="8050"/>
                  </a:lnTo>
                  <a:lnTo>
                    <a:pt x="1406" y="7216"/>
                  </a:lnTo>
                  <a:cubicBezTo>
                    <a:pt x="1406" y="7097"/>
                    <a:pt x="1287" y="6978"/>
                    <a:pt x="1168" y="6978"/>
                  </a:cubicBezTo>
                  <a:lnTo>
                    <a:pt x="715" y="6978"/>
                  </a:lnTo>
                  <a:cubicBezTo>
                    <a:pt x="572" y="6978"/>
                    <a:pt x="453" y="6859"/>
                    <a:pt x="477" y="6716"/>
                  </a:cubicBezTo>
                  <a:cubicBezTo>
                    <a:pt x="501" y="6597"/>
                    <a:pt x="596" y="6525"/>
                    <a:pt x="715" y="6525"/>
                  </a:cubicBezTo>
                  <a:close/>
                  <a:moveTo>
                    <a:pt x="715" y="0"/>
                  </a:moveTo>
                  <a:cubicBezTo>
                    <a:pt x="334" y="0"/>
                    <a:pt x="1" y="334"/>
                    <a:pt x="1" y="715"/>
                  </a:cubicBezTo>
                  <a:lnTo>
                    <a:pt x="1" y="6764"/>
                  </a:lnTo>
                  <a:cubicBezTo>
                    <a:pt x="1" y="7145"/>
                    <a:pt x="334" y="7454"/>
                    <a:pt x="715" y="7454"/>
                  </a:cubicBezTo>
                  <a:lnTo>
                    <a:pt x="930" y="7454"/>
                  </a:lnTo>
                  <a:lnTo>
                    <a:pt x="930" y="8621"/>
                  </a:lnTo>
                  <a:cubicBezTo>
                    <a:pt x="930" y="8716"/>
                    <a:pt x="1001" y="8788"/>
                    <a:pt x="1073" y="8835"/>
                  </a:cubicBezTo>
                  <a:cubicBezTo>
                    <a:pt x="1098" y="8842"/>
                    <a:pt x="1124" y="8845"/>
                    <a:pt x="1149" y="8845"/>
                  </a:cubicBezTo>
                  <a:cubicBezTo>
                    <a:pt x="1217" y="8845"/>
                    <a:pt x="1282" y="8823"/>
                    <a:pt x="1334" y="8788"/>
                  </a:cubicBezTo>
                  <a:lnTo>
                    <a:pt x="2668" y="7454"/>
                  </a:lnTo>
                  <a:lnTo>
                    <a:pt x="5502" y="7454"/>
                  </a:lnTo>
                  <a:cubicBezTo>
                    <a:pt x="5621" y="7454"/>
                    <a:pt x="5716" y="7335"/>
                    <a:pt x="5716" y="7216"/>
                  </a:cubicBezTo>
                  <a:lnTo>
                    <a:pt x="5716" y="238"/>
                  </a:lnTo>
                  <a:cubicBezTo>
                    <a:pt x="5716" y="119"/>
                    <a:pt x="5621" y="0"/>
                    <a:pt x="5502" y="0"/>
                  </a:cubicBezTo>
                  <a:lnTo>
                    <a:pt x="4383" y="0"/>
                  </a:lnTo>
                  <a:cubicBezTo>
                    <a:pt x="4264" y="0"/>
                    <a:pt x="4168" y="96"/>
                    <a:pt x="4145" y="215"/>
                  </a:cubicBezTo>
                  <a:cubicBezTo>
                    <a:pt x="4121" y="358"/>
                    <a:pt x="4240" y="477"/>
                    <a:pt x="4383" y="477"/>
                  </a:cubicBezTo>
                  <a:lnTo>
                    <a:pt x="5264" y="477"/>
                  </a:lnTo>
                  <a:lnTo>
                    <a:pt x="5264" y="6049"/>
                  </a:lnTo>
                  <a:lnTo>
                    <a:pt x="1406" y="6049"/>
                  </a:lnTo>
                  <a:lnTo>
                    <a:pt x="1406" y="477"/>
                  </a:lnTo>
                  <a:lnTo>
                    <a:pt x="2287" y="477"/>
                  </a:lnTo>
                  <a:cubicBezTo>
                    <a:pt x="2382" y="477"/>
                    <a:pt x="2501" y="381"/>
                    <a:pt x="2525" y="286"/>
                  </a:cubicBezTo>
                  <a:cubicBezTo>
                    <a:pt x="2525" y="143"/>
                    <a:pt x="2430"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4" name="Google Shape;3424;p71"/>
          <p:cNvGrpSpPr/>
          <p:nvPr/>
        </p:nvGrpSpPr>
        <p:grpSpPr>
          <a:xfrm>
            <a:off x="5457813" y="3349900"/>
            <a:ext cx="431516" cy="429819"/>
            <a:chOff x="5457813" y="3339144"/>
            <a:chExt cx="431516" cy="429819"/>
          </a:xfrm>
        </p:grpSpPr>
        <p:sp>
          <p:nvSpPr>
            <p:cNvPr id="3425" name="Google Shape;3425;p71"/>
            <p:cNvSpPr/>
            <p:nvPr/>
          </p:nvSpPr>
          <p:spPr>
            <a:xfrm>
              <a:off x="5816236" y="3596176"/>
              <a:ext cx="17217" cy="16351"/>
            </a:xfrm>
            <a:custGeom>
              <a:avLst/>
              <a:gdLst/>
              <a:ahLst/>
              <a:cxnLst/>
              <a:rect l="l" t="t" r="r" b="b"/>
              <a:pathLst>
                <a:path w="477" h="453" extrusionOk="0">
                  <a:moveTo>
                    <a:pt x="239" y="0"/>
                  </a:moveTo>
                  <a:cubicBezTo>
                    <a:pt x="96" y="0"/>
                    <a:pt x="1" y="95"/>
                    <a:pt x="1" y="215"/>
                  </a:cubicBezTo>
                  <a:cubicBezTo>
                    <a:pt x="1" y="357"/>
                    <a:pt x="96" y="453"/>
                    <a:pt x="239" y="453"/>
                  </a:cubicBezTo>
                  <a:cubicBezTo>
                    <a:pt x="358" y="453"/>
                    <a:pt x="477" y="357"/>
                    <a:pt x="477" y="215"/>
                  </a:cubicBezTo>
                  <a:cubicBezTo>
                    <a:pt x="477" y="95"/>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5564402" y="3411370"/>
              <a:ext cx="17217" cy="16351"/>
            </a:xfrm>
            <a:custGeom>
              <a:avLst/>
              <a:gdLst/>
              <a:ahLst/>
              <a:cxnLst/>
              <a:rect l="l" t="t" r="r" b="b"/>
              <a:pathLst>
                <a:path w="477" h="453" extrusionOk="0">
                  <a:moveTo>
                    <a:pt x="238" y="0"/>
                  </a:moveTo>
                  <a:cubicBezTo>
                    <a:pt x="95" y="0"/>
                    <a:pt x="0" y="95"/>
                    <a:pt x="0" y="238"/>
                  </a:cubicBezTo>
                  <a:cubicBezTo>
                    <a:pt x="0" y="357"/>
                    <a:pt x="95" y="453"/>
                    <a:pt x="238" y="453"/>
                  </a:cubicBezTo>
                  <a:cubicBezTo>
                    <a:pt x="357" y="453"/>
                    <a:pt x="476" y="357"/>
                    <a:pt x="476" y="238"/>
                  </a:cubicBezTo>
                  <a:cubicBezTo>
                    <a:pt x="476" y="95"/>
                    <a:pt x="357"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5497337" y="3612491"/>
              <a:ext cx="16351" cy="17217"/>
            </a:xfrm>
            <a:custGeom>
              <a:avLst/>
              <a:gdLst/>
              <a:ahLst/>
              <a:cxnLst/>
              <a:rect l="l" t="t" r="r" b="b"/>
              <a:pathLst>
                <a:path w="453" h="477" extrusionOk="0">
                  <a:moveTo>
                    <a:pt x="239" y="1"/>
                  </a:moveTo>
                  <a:cubicBezTo>
                    <a:pt x="96" y="1"/>
                    <a:pt x="1" y="96"/>
                    <a:pt x="1" y="239"/>
                  </a:cubicBezTo>
                  <a:cubicBezTo>
                    <a:pt x="1" y="358"/>
                    <a:pt x="96" y="477"/>
                    <a:pt x="239" y="477"/>
                  </a:cubicBezTo>
                  <a:cubicBezTo>
                    <a:pt x="358" y="477"/>
                    <a:pt x="453" y="358"/>
                    <a:pt x="453" y="239"/>
                  </a:cubicBezTo>
                  <a:cubicBezTo>
                    <a:pt x="453"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5487014" y="3339144"/>
              <a:ext cx="367086" cy="340448"/>
            </a:xfrm>
            <a:custGeom>
              <a:avLst/>
              <a:gdLst/>
              <a:ahLst/>
              <a:cxnLst/>
              <a:rect l="l" t="t" r="r" b="b"/>
              <a:pathLst>
                <a:path w="10170" h="9432" extrusionOk="0">
                  <a:moveTo>
                    <a:pt x="6574" y="572"/>
                  </a:moveTo>
                  <a:lnTo>
                    <a:pt x="6931" y="929"/>
                  </a:lnTo>
                  <a:lnTo>
                    <a:pt x="6193" y="929"/>
                  </a:lnTo>
                  <a:lnTo>
                    <a:pt x="6574" y="572"/>
                  </a:lnTo>
                  <a:close/>
                  <a:moveTo>
                    <a:pt x="6788" y="1406"/>
                  </a:moveTo>
                  <a:lnTo>
                    <a:pt x="6788" y="2454"/>
                  </a:lnTo>
                  <a:lnTo>
                    <a:pt x="6335" y="2454"/>
                  </a:lnTo>
                  <a:lnTo>
                    <a:pt x="6335" y="1406"/>
                  </a:lnTo>
                  <a:close/>
                  <a:moveTo>
                    <a:pt x="4716" y="2096"/>
                  </a:moveTo>
                  <a:lnTo>
                    <a:pt x="6002" y="3382"/>
                  </a:lnTo>
                  <a:lnTo>
                    <a:pt x="3406" y="3382"/>
                  </a:lnTo>
                  <a:lnTo>
                    <a:pt x="4692" y="2096"/>
                  </a:lnTo>
                  <a:close/>
                  <a:moveTo>
                    <a:pt x="2835" y="453"/>
                  </a:moveTo>
                  <a:cubicBezTo>
                    <a:pt x="3168" y="453"/>
                    <a:pt x="3454" y="525"/>
                    <a:pt x="3740" y="668"/>
                  </a:cubicBezTo>
                  <a:cubicBezTo>
                    <a:pt x="3478" y="834"/>
                    <a:pt x="3287" y="1120"/>
                    <a:pt x="3263" y="1453"/>
                  </a:cubicBezTo>
                  <a:cubicBezTo>
                    <a:pt x="3216" y="1858"/>
                    <a:pt x="3359" y="2239"/>
                    <a:pt x="3644" y="2501"/>
                  </a:cubicBezTo>
                  <a:lnTo>
                    <a:pt x="2692" y="3454"/>
                  </a:lnTo>
                  <a:cubicBezTo>
                    <a:pt x="2620" y="3501"/>
                    <a:pt x="2597" y="3597"/>
                    <a:pt x="2620" y="3668"/>
                  </a:cubicBezTo>
                  <a:cubicBezTo>
                    <a:pt x="2620" y="3787"/>
                    <a:pt x="2739" y="3859"/>
                    <a:pt x="2835" y="3859"/>
                  </a:cubicBezTo>
                  <a:lnTo>
                    <a:pt x="3073" y="3859"/>
                  </a:lnTo>
                  <a:lnTo>
                    <a:pt x="3073" y="4549"/>
                  </a:lnTo>
                  <a:cubicBezTo>
                    <a:pt x="3073" y="4573"/>
                    <a:pt x="3073" y="4621"/>
                    <a:pt x="3073" y="4645"/>
                  </a:cubicBezTo>
                  <a:cubicBezTo>
                    <a:pt x="3015" y="4651"/>
                    <a:pt x="2956" y="4654"/>
                    <a:pt x="2896" y="4654"/>
                  </a:cubicBezTo>
                  <a:cubicBezTo>
                    <a:pt x="2731" y="4654"/>
                    <a:pt x="2557" y="4632"/>
                    <a:pt x="2382" y="4597"/>
                  </a:cubicBezTo>
                  <a:cubicBezTo>
                    <a:pt x="1596" y="4430"/>
                    <a:pt x="953" y="3811"/>
                    <a:pt x="787" y="3001"/>
                  </a:cubicBezTo>
                  <a:cubicBezTo>
                    <a:pt x="525" y="1668"/>
                    <a:pt x="1525" y="453"/>
                    <a:pt x="2835" y="453"/>
                  </a:cubicBezTo>
                  <a:close/>
                  <a:moveTo>
                    <a:pt x="5859" y="3859"/>
                  </a:moveTo>
                  <a:lnTo>
                    <a:pt x="5859" y="4549"/>
                  </a:lnTo>
                  <a:cubicBezTo>
                    <a:pt x="5859" y="4668"/>
                    <a:pt x="5764" y="4787"/>
                    <a:pt x="5645" y="4787"/>
                  </a:cubicBezTo>
                  <a:lnTo>
                    <a:pt x="5407" y="4787"/>
                  </a:lnTo>
                  <a:lnTo>
                    <a:pt x="5407" y="4549"/>
                  </a:lnTo>
                  <a:cubicBezTo>
                    <a:pt x="5407" y="4430"/>
                    <a:pt x="5311" y="4335"/>
                    <a:pt x="5192" y="4311"/>
                  </a:cubicBezTo>
                  <a:lnTo>
                    <a:pt x="5192" y="4311"/>
                  </a:lnTo>
                  <a:lnTo>
                    <a:pt x="5216" y="4335"/>
                  </a:lnTo>
                  <a:cubicBezTo>
                    <a:pt x="5201" y="4332"/>
                    <a:pt x="5187" y="4331"/>
                    <a:pt x="5172" y="4331"/>
                  </a:cubicBezTo>
                  <a:cubicBezTo>
                    <a:pt x="5045" y="4331"/>
                    <a:pt x="4930" y="4421"/>
                    <a:pt x="4930" y="4549"/>
                  </a:cubicBezTo>
                  <a:lnTo>
                    <a:pt x="4930" y="4787"/>
                  </a:lnTo>
                  <a:lnTo>
                    <a:pt x="4478" y="4787"/>
                  </a:lnTo>
                  <a:lnTo>
                    <a:pt x="4478" y="4549"/>
                  </a:lnTo>
                  <a:cubicBezTo>
                    <a:pt x="4478" y="4430"/>
                    <a:pt x="4383" y="4335"/>
                    <a:pt x="4264" y="4311"/>
                  </a:cubicBezTo>
                  <a:cubicBezTo>
                    <a:pt x="4251" y="4309"/>
                    <a:pt x="4239" y="4308"/>
                    <a:pt x="4227" y="4308"/>
                  </a:cubicBezTo>
                  <a:cubicBezTo>
                    <a:pt x="4101" y="4308"/>
                    <a:pt x="4002" y="4419"/>
                    <a:pt x="4002" y="4549"/>
                  </a:cubicBezTo>
                  <a:lnTo>
                    <a:pt x="4002" y="4787"/>
                  </a:lnTo>
                  <a:lnTo>
                    <a:pt x="3763" y="4787"/>
                  </a:lnTo>
                  <a:cubicBezTo>
                    <a:pt x="3644" y="4787"/>
                    <a:pt x="3549" y="4668"/>
                    <a:pt x="3549" y="4549"/>
                  </a:cubicBezTo>
                  <a:lnTo>
                    <a:pt x="3549" y="3859"/>
                  </a:lnTo>
                  <a:close/>
                  <a:moveTo>
                    <a:pt x="5407" y="5264"/>
                  </a:moveTo>
                  <a:lnTo>
                    <a:pt x="5407" y="5716"/>
                  </a:lnTo>
                  <a:lnTo>
                    <a:pt x="4002" y="5716"/>
                  </a:lnTo>
                  <a:lnTo>
                    <a:pt x="4002" y="5264"/>
                  </a:lnTo>
                  <a:close/>
                  <a:moveTo>
                    <a:pt x="6788" y="4787"/>
                  </a:moveTo>
                  <a:cubicBezTo>
                    <a:pt x="7074" y="4787"/>
                    <a:pt x="7288" y="5026"/>
                    <a:pt x="7264" y="5311"/>
                  </a:cubicBezTo>
                  <a:cubicBezTo>
                    <a:pt x="7240" y="5549"/>
                    <a:pt x="7026" y="5716"/>
                    <a:pt x="6788" y="5716"/>
                  </a:cubicBezTo>
                  <a:lnTo>
                    <a:pt x="5859" y="5716"/>
                  </a:lnTo>
                  <a:lnTo>
                    <a:pt x="5859" y="5216"/>
                  </a:lnTo>
                  <a:cubicBezTo>
                    <a:pt x="6050" y="5145"/>
                    <a:pt x="6216" y="4978"/>
                    <a:pt x="6288" y="4787"/>
                  </a:cubicBezTo>
                  <a:close/>
                  <a:moveTo>
                    <a:pt x="1453" y="6192"/>
                  </a:moveTo>
                  <a:cubicBezTo>
                    <a:pt x="1572" y="6192"/>
                    <a:pt x="1692" y="6288"/>
                    <a:pt x="1692" y="6407"/>
                  </a:cubicBezTo>
                  <a:cubicBezTo>
                    <a:pt x="1692" y="6550"/>
                    <a:pt x="1596" y="6645"/>
                    <a:pt x="1477" y="6645"/>
                  </a:cubicBezTo>
                  <a:lnTo>
                    <a:pt x="1453" y="6645"/>
                  </a:lnTo>
                  <a:cubicBezTo>
                    <a:pt x="1334" y="6645"/>
                    <a:pt x="1215" y="6550"/>
                    <a:pt x="1215" y="6407"/>
                  </a:cubicBezTo>
                  <a:cubicBezTo>
                    <a:pt x="1215" y="6288"/>
                    <a:pt x="1334" y="6192"/>
                    <a:pt x="1453" y="6192"/>
                  </a:cubicBezTo>
                  <a:close/>
                  <a:moveTo>
                    <a:pt x="7645" y="2930"/>
                  </a:moveTo>
                  <a:cubicBezTo>
                    <a:pt x="8645" y="2930"/>
                    <a:pt x="9479" y="3668"/>
                    <a:pt x="9574" y="4597"/>
                  </a:cubicBezTo>
                  <a:cubicBezTo>
                    <a:pt x="9693" y="5740"/>
                    <a:pt x="8788" y="6645"/>
                    <a:pt x="7717" y="6645"/>
                  </a:cubicBezTo>
                  <a:lnTo>
                    <a:pt x="7502" y="6645"/>
                  </a:lnTo>
                  <a:cubicBezTo>
                    <a:pt x="6597" y="6645"/>
                    <a:pt x="5859" y="7383"/>
                    <a:pt x="5859" y="8264"/>
                  </a:cubicBezTo>
                  <a:cubicBezTo>
                    <a:pt x="5859" y="8574"/>
                    <a:pt x="5669" y="8836"/>
                    <a:pt x="5383" y="8931"/>
                  </a:cubicBezTo>
                  <a:cubicBezTo>
                    <a:pt x="5335" y="8526"/>
                    <a:pt x="5145" y="8193"/>
                    <a:pt x="4835" y="7955"/>
                  </a:cubicBezTo>
                  <a:cubicBezTo>
                    <a:pt x="4577" y="7758"/>
                    <a:pt x="4267" y="7663"/>
                    <a:pt x="3953" y="7663"/>
                  </a:cubicBezTo>
                  <a:cubicBezTo>
                    <a:pt x="3659" y="7663"/>
                    <a:pt x="3361" y="7746"/>
                    <a:pt x="3097" y="7907"/>
                  </a:cubicBezTo>
                  <a:cubicBezTo>
                    <a:pt x="2945" y="8002"/>
                    <a:pt x="2776" y="8047"/>
                    <a:pt x="2608" y="8047"/>
                  </a:cubicBezTo>
                  <a:cubicBezTo>
                    <a:pt x="2353" y="8047"/>
                    <a:pt x="2102" y="7942"/>
                    <a:pt x="1930" y="7740"/>
                  </a:cubicBezTo>
                  <a:cubicBezTo>
                    <a:pt x="1739" y="7550"/>
                    <a:pt x="1668" y="7312"/>
                    <a:pt x="1668" y="7074"/>
                  </a:cubicBezTo>
                  <a:cubicBezTo>
                    <a:pt x="1954" y="6978"/>
                    <a:pt x="2144" y="6716"/>
                    <a:pt x="2144" y="6407"/>
                  </a:cubicBezTo>
                  <a:cubicBezTo>
                    <a:pt x="2144" y="6383"/>
                    <a:pt x="2144" y="6359"/>
                    <a:pt x="2144" y="6335"/>
                  </a:cubicBezTo>
                  <a:cubicBezTo>
                    <a:pt x="2311" y="6240"/>
                    <a:pt x="2477" y="6169"/>
                    <a:pt x="2668" y="6169"/>
                  </a:cubicBezTo>
                  <a:lnTo>
                    <a:pt x="6788" y="6169"/>
                  </a:lnTo>
                  <a:cubicBezTo>
                    <a:pt x="7264" y="6169"/>
                    <a:pt x="7693" y="5811"/>
                    <a:pt x="7717" y="5311"/>
                  </a:cubicBezTo>
                  <a:cubicBezTo>
                    <a:pt x="7764" y="4764"/>
                    <a:pt x="7312" y="4311"/>
                    <a:pt x="6788" y="4311"/>
                  </a:cubicBezTo>
                  <a:lnTo>
                    <a:pt x="6335" y="4311"/>
                  </a:lnTo>
                  <a:lnTo>
                    <a:pt x="6335" y="3859"/>
                  </a:lnTo>
                  <a:lnTo>
                    <a:pt x="6550" y="3859"/>
                  </a:lnTo>
                  <a:cubicBezTo>
                    <a:pt x="6621" y="3859"/>
                    <a:pt x="6693" y="3835"/>
                    <a:pt x="6740" y="3763"/>
                  </a:cubicBezTo>
                  <a:cubicBezTo>
                    <a:pt x="6812" y="3668"/>
                    <a:pt x="6812" y="3549"/>
                    <a:pt x="6716" y="3454"/>
                  </a:cubicBezTo>
                  <a:lnTo>
                    <a:pt x="6193" y="2930"/>
                  </a:lnTo>
                  <a:close/>
                  <a:moveTo>
                    <a:pt x="2835" y="1"/>
                  </a:moveTo>
                  <a:cubicBezTo>
                    <a:pt x="1215" y="1"/>
                    <a:pt x="1" y="1477"/>
                    <a:pt x="334" y="3097"/>
                  </a:cubicBezTo>
                  <a:lnTo>
                    <a:pt x="358" y="3097"/>
                  </a:lnTo>
                  <a:cubicBezTo>
                    <a:pt x="548" y="4073"/>
                    <a:pt x="1334" y="4859"/>
                    <a:pt x="2311" y="5049"/>
                  </a:cubicBezTo>
                  <a:cubicBezTo>
                    <a:pt x="2494" y="5089"/>
                    <a:pt x="2678" y="5106"/>
                    <a:pt x="2861" y="5106"/>
                  </a:cubicBezTo>
                  <a:cubicBezTo>
                    <a:pt x="3011" y="5106"/>
                    <a:pt x="3161" y="5095"/>
                    <a:pt x="3311" y="5073"/>
                  </a:cubicBezTo>
                  <a:cubicBezTo>
                    <a:pt x="3382" y="5145"/>
                    <a:pt x="3454" y="5192"/>
                    <a:pt x="3549" y="5216"/>
                  </a:cubicBezTo>
                  <a:lnTo>
                    <a:pt x="3549" y="5716"/>
                  </a:lnTo>
                  <a:lnTo>
                    <a:pt x="2692" y="5716"/>
                  </a:lnTo>
                  <a:cubicBezTo>
                    <a:pt x="2430" y="5716"/>
                    <a:pt x="2168" y="5788"/>
                    <a:pt x="1930" y="5907"/>
                  </a:cubicBezTo>
                  <a:cubicBezTo>
                    <a:pt x="1817" y="5794"/>
                    <a:pt x="1644" y="5725"/>
                    <a:pt x="1459" y="5725"/>
                  </a:cubicBezTo>
                  <a:cubicBezTo>
                    <a:pt x="1410" y="5725"/>
                    <a:pt x="1360" y="5730"/>
                    <a:pt x="1311" y="5740"/>
                  </a:cubicBezTo>
                  <a:cubicBezTo>
                    <a:pt x="1025" y="5788"/>
                    <a:pt x="787" y="6026"/>
                    <a:pt x="763" y="6335"/>
                  </a:cubicBezTo>
                  <a:cubicBezTo>
                    <a:pt x="715" y="6669"/>
                    <a:pt x="930" y="6978"/>
                    <a:pt x="1215" y="7074"/>
                  </a:cubicBezTo>
                  <a:cubicBezTo>
                    <a:pt x="1215" y="7431"/>
                    <a:pt x="1334" y="7788"/>
                    <a:pt x="1572" y="8050"/>
                  </a:cubicBezTo>
                  <a:cubicBezTo>
                    <a:pt x="1847" y="8353"/>
                    <a:pt x="2227" y="8508"/>
                    <a:pt x="2611" y="8508"/>
                  </a:cubicBezTo>
                  <a:cubicBezTo>
                    <a:pt x="2860" y="8508"/>
                    <a:pt x="3110" y="8443"/>
                    <a:pt x="3335" y="8312"/>
                  </a:cubicBezTo>
                  <a:cubicBezTo>
                    <a:pt x="3532" y="8196"/>
                    <a:pt x="3747" y="8136"/>
                    <a:pt x="3954" y="8136"/>
                  </a:cubicBezTo>
                  <a:cubicBezTo>
                    <a:pt x="4171" y="8136"/>
                    <a:pt x="4379" y="8202"/>
                    <a:pt x="4549" y="8336"/>
                  </a:cubicBezTo>
                  <a:cubicBezTo>
                    <a:pt x="4811" y="8526"/>
                    <a:pt x="4930" y="8812"/>
                    <a:pt x="4930" y="9217"/>
                  </a:cubicBezTo>
                  <a:cubicBezTo>
                    <a:pt x="4930" y="9336"/>
                    <a:pt x="5026" y="9431"/>
                    <a:pt x="5168" y="9431"/>
                  </a:cubicBezTo>
                  <a:cubicBezTo>
                    <a:pt x="5183" y="9432"/>
                    <a:pt x="5197" y="9432"/>
                    <a:pt x="5211" y="9432"/>
                  </a:cubicBezTo>
                  <a:cubicBezTo>
                    <a:pt x="5834" y="9432"/>
                    <a:pt x="6335" y="8917"/>
                    <a:pt x="6335" y="8288"/>
                  </a:cubicBezTo>
                  <a:cubicBezTo>
                    <a:pt x="6335" y="7645"/>
                    <a:pt x="6859" y="7121"/>
                    <a:pt x="7502" y="7121"/>
                  </a:cubicBezTo>
                  <a:lnTo>
                    <a:pt x="7717" y="7121"/>
                  </a:lnTo>
                  <a:cubicBezTo>
                    <a:pt x="9050" y="7121"/>
                    <a:pt x="10170" y="5978"/>
                    <a:pt x="10050" y="4573"/>
                  </a:cubicBezTo>
                  <a:cubicBezTo>
                    <a:pt x="9931" y="3359"/>
                    <a:pt x="8860" y="2477"/>
                    <a:pt x="7645" y="2477"/>
                  </a:cubicBezTo>
                  <a:lnTo>
                    <a:pt x="7264" y="2477"/>
                  </a:lnTo>
                  <a:lnTo>
                    <a:pt x="7264" y="1406"/>
                  </a:lnTo>
                  <a:lnTo>
                    <a:pt x="7478" y="1406"/>
                  </a:lnTo>
                  <a:cubicBezTo>
                    <a:pt x="7550" y="1406"/>
                    <a:pt x="7621" y="1382"/>
                    <a:pt x="7669" y="1310"/>
                  </a:cubicBezTo>
                  <a:cubicBezTo>
                    <a:pt x="7740" y="1215"/>
                    <a:pt x="7740" y="1096"/>
                    <a:pt x="7645" y="1001"/>
                  </a:cubicBezTo>
                  <a:lnTo>
                    <a:pt x="6716" y="72"/>
                  </a:lnTo>
                  <a:cubicBezTo>
                    <a:pt x="6681" y="25"/>
                    <a:pt x="6621" y="1"/>
                    <a:pt x="6562" y="1"/>
                  </a:cubicBezTo>
                  <a:cubicBezTo>
                    <a:pt x="6502" y="1"/>
                    <a:pt x="6443" y="25"/>
                    <a:pt x="6407" y="72"/>
                  </a:cubicBezTo>
                  <a:lnTo>
                    <a:pt x="5478" y="1001"/>
                  </a:lnTo>
                  <a:cubicBezTo>
                    <a:pt x="5430" y="1049"/>
                    <a:pt x="5383" y="1120"/>
                    <a:pt x="5407" y="1191"/>
                  </a:cubicBezTo>
                  <a:cubicBezTo>
                    <a:pt x="5430" y="1310"/>
                    <a:pt x="5526" y="1406"/>
                    <a:pt x="5621" y="1406"/>
                  </a:cubicBezTo>
                  <a:lnTo>
                    <a:pt x="5859" y="1406"/>
                  </a:lnTo>
                  <a:lnTo>
                    <a:pt x="5859" y="2477"/>
                  </a:lnTo>
                  <a:lnTo>
                    <a:pt x="5716" y="2477"/>
                  </a:lnTo>
                  <a:lnTo>
                    <a:pt x="4859" y="1596"/>
                  </a:lnTo>
                  <a:cubicBezTo>
                    <a:pt x="4817" y="1555"/>
                    <a:pt x="4768" y="1529"/>
                    <a:pt x="4715" y="1529"/>
                  </a:cubicBezTo>
                  <a:cubicBezTo>
                    <a:pt x="4677" y="1529"/>
                    <a:pt x="4637" y="1543"/>
                    <a:pt x="4597" y="1572"/>
                  </a:cubicBezTo>
                  <a:cubicBezTo>
                    <a:pt x="4573" y="1572"/>
                    <a:pt x="4549" y="1596"/>
                    <a:pt x="4525" y="1596"/>
                  </a:cubicBezTo>
                  <a:lnTo>
                    <a:pt x="3954" y="2168"/>
                  </a:lnTo>
                  <a:cubicBezTo>
                    <a:pt x="3787" y="2025"/>
                    <a:pt x="3692" y="1763"/>
                    <a:pt x="3716" y="1525"/>
                  </a:cubicBezTo>
                  <a:cubicBezTo>
                    <a:pt x="3740" y="1191"/>
                    <a:pt x="3978" y="977"/>
                    <a:pt x="4287" y="953"/>
                  </a:cubicBezTo>
                  <a:cubicBezTo>
                    <a:pt x="4383" y="929"/>
                    <a:pt x="4478" y="834"/>
                    <a:pt x="4478" y="715"/>
                  </a:cubicBezTo>
                  <a:cubicBezTo>
                    <a:pt x="4478" y="644"/>
                    <a:pt x="4454" y="572"/>
                    <a:pt x="4383" y="525"/>
                  </a:cubicBezTo>
                  <a:cubicBezTo>
                    <a:pt x="3930" y="191"/>
                    <a:pt x="3406" y="1"/>
                    <a:pt x="2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5837749" y="3406100"/>
              <a:ext cx="51580" cy="50136"/>
            </a:xfrm>
            <a:custGeom>
              <a:avLst/>
              <a:gdLst/>
              <a:ahLst/>
              <a:cxnLst/>
              <a:rect l="l" t="t" r="r" b="b"/>
              <a:pathLst>
                <a:path w="1429" h="1389" extrusionOk="0">
                  <a:moveTo>
                    <a:pt x="702" y="0"/>
                  </a:moveTo>
                  <a:cubicBezTo>
                    <a:pt x="576" y="0"/>
                    <a:pt x="476" y="111"/>
                    <a:pt x="476" y="241"/>
                  </a:cubicBezTo>
                  <a:lnTo>
                    <a:pt x="476" y="456"/>
                  </a:lnTo>
                  <a:lnTo>
                    <a:pt x="238" y="456"/>
                  </a:lnTo>
                  <a:cubicBezTo>
                    <a:pt x="143" y="456"/>
                    <a:pt x="24" y="551"/>
                    <a:pt x="0" y="670"/>
                  </a:cubicBezTo>
                  <a:cubicBezTo>
                    <a:pt x="0" y="813"/>
                    <a:pt x="95" y="932"/>
                    <a:pt x="238" y="932"/>
                  </a:cubicBezTo>
                  <a:lnTo>
                    <a:pt x="476" y="932"/>
                  </a:lnTo>
                  <a:lnTo>
                    <a:pt x="476" y="1146"/>
                  </a:lnTo>
                  <a:cubicBezTo>
                    <a:pt x="476" y="1265"/>
                    <a:pt x="548" y="1384"/>
                    <a:pt x="667" y="1384"/>
                  </a:cubicBezTo>
                  <a:cubicBezTo>
                    <a:pt x="682" y="1387"/>
                    <a:pt x="696" y="1388"/>
                    <a:pt x="710" y="1388"/>
                  </a:cubicBezTo>
                  <a:cubicBezTo>
                    <a:pt x="833" y="1388"/>
                    <a:pt x="929" y="1298"/>
                    <a:pt x="929" y="1170"/>
                  </a:cubicBezTo>
                  <a:lnTo>
                    <a:pt x="929" y="932"/>
                  </a:lnTo>
                  <a:lnTo>
                    <a:pt x="1167" y="932"/>
                  </a:lnTo>
                  <a:cubicBezTo>
                    <a:pt x="1310" y="932"/>
                    <a:pt x="1429" y="813"/>
                    <a:pt x="1405" y="670"/>
                  </a:cubicBezTo>
                  <a:cubicBezTo>
                    <a:pt x="1381" y="551"/>
                    <a:pt x="1286" y="480"/>
                    <a:pt x="1167" y="480"/>
                  </a:cubicBezTo>
                  <a:lnTo>
                    <a:pt x="953" y="480"/>
                  </a:lnTo>
                  <a:lnTo>
                    <a:pt x="953" y="241"/>
                  </a:lnTo>
                  <a:cubicBezTo>
                    <a:pt x="953" y="122"/>
                    <a:pt x="857" y="27"/>
                    <a:pt x="738" y="3"/>
                  </a:cubicBezTo>
                  <a:cubicBezTo>
                    <a:pt x="726" y="1"/>
                    <a:pt x="714" y="0"/>
                    <a:pt x="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5748342" y="3612383"/>
              <a:ext cx="51616" cy="50136"/>
            </a:xfrm>
            <a:custGeom>
              <a:avLst/>
              <a:gdLst/>
              <a:ahLst/>
              <a:cxnLst/>
              <a:rect l="l" t="t" r="r" b="b"/>
              <a:pathLst>
                <a:path w="1430" h="1389" extrusionOk="0">
                  <a:moveTo>
                    <a:pt x="726" y="1"/>
                  </a:moveTo>
                  <a:cubicBezTo>
                    <a:pt x="600" y="1"/>
                    <a:pt x="500" y="111"/>
                    <a:pt x="500" y="242"/>
                  </a:cubicBezTo>
                  <a:lnTo>
                    <a:pt x="500" y="456"/>
                  </a:lnTo>
                  <a:lnTo>
                    <a:pt x="262" y="456"/>
                  </a:lnTo>
                  <a:cubicBezTo>
                    <a:pt x="143" y="456"/>
                    <a:pt x="48" y="551"/>
                    <a:pt x="24" y="670"/>
                  </a:cubicBezTo>
                  <a:cubicBezTo>
                    <a:pt x="0" y="813"/>
                    <a:pt x="119" y="932"/>
                    <a:pt x="262" y="932"/>
                  </a:cubicBezTo>
                  <a:lnTo>
                    <a:pt x="477" y="932"/>
                  </a:lnTo>
                  <a:lnTo>
                    <a:pt x="477" y="1171"/>
                  </a:lnTo>
                  <a:cubicBezTo>
                    <a:pt x="477" y="1299"/>
                    <a:pt x="592" y="1389"/>
                    <a:pt x="718" y="1389"/>
                  </a:cubicBezTo>
                  <a:cubicBezTo>
                    <a:pt x="733" y="1389"/>
                    <a:pt x="748" y="1387"/>
                    <a:pt x="762" y="1385"/>
                  </a:cubicBezTo>
                  <a:cubicBezTo>
                    <a:pt x="881" y="1385"/>
                    <a:pt x="953" y="1266"/>
                    <a:pt x="953" y="1147"/>
                  </a:cubicBezTo>
                  <a:lnTo>
                    <a:pt x="953" y="932"/>
                  </a:lnTo>
                  <a:lnTo>
                    <a:pt x="1191" y="932"/>
                  </a:lnTo>
                  <a:cubicBezTo>
                    <a:pt x="1286" y="932"/>
                    <a:pt x="1405" y="861"/>
                    <a:pt x="1405" y="742"/>
                  </a:cubicBezTo>
                  <a:cubicBezTo>
                    <a:pt x="1429" y="599"/>
                    <a:pt x="1334" y="480"/>
                    <a:pt x="1191" y="480"/>
                  </a:cubicBezTo>
                  <a:lnTo>
                    <a:pt x="953" y="480"/>
                  </a:lnTo>
                  <a:lnTo>
                    <a:pt x="953" y="242"/>
                  </a:lnTo>
                  <a:cubicBezTo>
                    <a:pt x="953" y="123"/>
                    <a:pt x="881" y="27"/>
                    <a:pt x="762" y="4"/>
                  </a:cubicBezTo>
                  <a:cubicBezTo>
                    <a:pt x="750" y="2"/>
                    <a:pt x="738"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5457813" y="3495471"/>
              <a:ext cx="51580" cy="50136"/>
            </a:xfrm>
            <a:custGeom>
              <a:avLst/>
              <a:gdLst/>
              <a:ahLst/>
              <a:cxnLst/>
              <a:rect l="l" t="t" r="r" b="b"/>
              <a:pathLst>
                <a:path w="1429" h="1389" extrusionOk="0">
                  <a:moveTo>
                    <a:pt x="727" y="1"/>
                  </a:moveTo>
                  <a:cubicBezTo>
                    <a:pt x="715" y="1"/>
                    <a:pt x="703" y="2"/>
                    <a:pt x="691" y="4"/>
                  </a:cubicBezTo>
                  <a:cubicBezTo>
                    <a:pt x="572" y="28"/>
                    <a:pt x="500" y="123"/>
                    <a:pt x="500" y="242"/>
                  </a:cubicBezTo>
                  <a:lnTo>
                    <a:pt x="500" y="456"/>
                  </a:lnTo>
                  <a:lnTo>
                    <a:pt x="262" y="456"/>
                  </a:lnTo>
                  <a:cubicBezTo>
                    <a:pt x="143" y="456"/>
                    <a:pt x="48" y="528"/>
                    <a:pt x="24" y="647"/>
                  </a:cubicBezTo>
                  <a:cubicBezTo>
                    <a:pt x="0" y="790"/>
                    <a:pt x="119" y="933"/>
                    <a:pt x="262" y="933"/>
                  </a:cubicBezTo>
                  <a:lnTo>
                    <a:pt x="476" y="933"/>
                  </a:lnTo>
                  <a:lnTo>
                    <a:pt x="476" y="1147"/>
                  </a:lnTo>
                  <a:cubicBezTo>
                    <a:pt x="476" y="1266"/>
                    <a:pt x="572" y="1361"/>
                    <a:pt x="691" y="1385"/>
                  </a:cubicBezTo>
                  <a:cubicBezTo>
                    <a:pt x="703" y="1387"/>
                    <a:pt x="715" y="1388"/>
                    <a:pt x="727" y="1388"/>
                  </a:cubicBezTo>
                  <a:cubicBezTo>
                    <a:pt x="853" y="1388"/>
                    <a:pt x="953" y="1278"/>
                    <a:pt x="953" y="1147"/>
                  </a:cubicBezTo>
                  <a:lnTo>
                    <a:pt x="953" y="933"/>
                  </a:lnTo>
                  <a:lnTo>
                    <a:pt x="1191" y="933"/>
                  </a:lnTo>
                  <a:cubicBezTo>
                    <a:pt x="1286" y="933"/>
                    <a:pt x="1405" y="837"/>
                    <a:pt x="1429" y="718"/>
                  </a:cubicBezTo>
                  <a:cubicBezTo>
                    <a:pt x="1429" y="575"/>
                    <a:pt x="1334" y="456"/>
                    <a:pt x="1191" y="456"/>
                  </a:cubicBezTo>
                  <a:lnTo>
                    <a:pt x="953" y="456"/>
                  </a:lnTo>
                  <a:lnTo>
                    <a:pt x="953" y="218"/>
                  </a:lnTo>
                  <a:cubicBezTo>
                    <a:pt x="953" y="110"/>
                    <a:pt x="853"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5782704" y="3339144"/>
              <a:ext cx="50750" cy="49883"/>
            </a:xfrm>
            <a:custGeom>
              <a:avLst/>
              <a:gdLst/>
              <a:ahLst/>
              <a:cxnLst/>
              <a:rect l="l" t="t" r="r" b="b"/>
              <a:pathLst>
                <a:path w="1406" h="1382" extrusionOk="0">
                  <a:moveTo>
                    <a:pt x="692" y="453"/>
                  </a:moveTo>
                  <a:cubicBezTo>
                    <a:pt x="834" y="453"/>
                    <a:pt x="930" y="572"/>
                    <a:pt x="930" y="691"/>
                  </a:cubicBezTo>
                  <a:cubicBezTo>
                    <a:pt x="930" y="834"/>
                    <a:pt x="834" y="929"/>
                    <a:pt x="692" y="929"/>
                  </a:cubicBezTo>
                  <a:cubicBezTo>
                    <a:pt x="572" y="929"/>
                    <a:pt x="477" y="834"/>
                    <a:pt x="477" y="691"/>
                  </a:cubicBezTo>
                  <a:cubicBezTo>
                    <a:pt x="477" y="572"/>
                    <a:pt x="572" y="453"/>
                    <a:pt x="692" y="453"/>
                  </a:cubicBezTo>
                  <a:close/>
                  <a:moveTo>
                    <a:pt x="692" y="1"/>
                  </a:moveTo>
                  <a:cubicBezTo>
                    <a:pt x="311" y="1"/>
                    <a:pt x="1" y="310"/>
                    <a:pt x="1" y="691"/>
                  </a:cubicBezTo>
                  <a:cubicBezTo>
                    <a:pt x="1" y="1072"/>
                    <a:pt x="311" y="1382"/>
                    <a:pt x="692" y="1382"/>
                  </a:cubicBezTo>
                  <a:cubicBezTo>
                    <a:pt x="1073" y="1382"/>
                    <a:pt x="1406" y="1072"/>
                    <a:pt x="1406" y="691"/>
                  </a:cubicBezTo>
                  <a:cubicBezTo>
                    <a:pt x="1406" y="310"/>
                    <a:pt x="1073"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5561803" y="3735431"/>
              <a:ext cx="17217" cy="16351"/>
            </a:xfrm>
            <a:custGeom>
              <a:avLst/>
              <a:gdLst/>
              <a:ahLst/>
              <a:cxnLst/>
              <a:rect l="l" t="t" r="r" b="b"/>
              <a:pathLst>
                <a:path w="477" h="453" extrusionOk="0">
                  <a:moveTo>
                    <a:pt x="239" y="0"/>
                  </a:moveTo>
                  <a:cubicBezTo>
                    <a:pt x="120" y="0"/>
                    <a:pt x="1" y="95"/>
                    <a:pt x="1" y="214"/>
                  </a:cubicBezTo>
                  <a:cubicBezTo>
                    <a:pt x="1" y="357"/>
                    <a:pt x="120" y="453"/>
                    <a:pt x="239" y="453"/>
                  </a:cubicBezTo>
                  <a:cubicBezTo>
                    <a:pt x="358" y="453"/>
                    <a:pt x="477" y="357"/>
                    <a:pt x="477" y="214"/>
                  </a:cubicBezTo>
                  <a:cubicBezTo>
                    <a:pt x="477" y="95"/>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5458643" y="3684717"/>
              <a:ext cx="429855" cy="84246"/>
            </a:xfrm>
            <a:custGeom>
              <a:avLst/>
              <a:gdLst/>
              <a:ahLst/>
              <a:cxnLst/>
              <a:rect l="l" t="t" r="r" b="b"/>
              <a:pathLst>
                <a:path w="11909" h="2334" extrusionOk="0">
                  <a:moveTo>
                    <a:pt x="4549" y="0"/>
                  </a:moveTo>
                  <a:cubicBezTo>
                    <a:pt x="4145" y="0"/>
                    <a:pt x="3978" y="95"/>
                    <a:pt x="3097" y="262"/>
                  </a:cubicBezTo>
                  <a:cubicBezTo>
                    <a:pt x="2549" y="405"/>
                    <a:pt x="1811" y="476"/>
                    <a:pt x="1168" y="476"/>
                  </a:cubicBezTo>
                  <a:cubicBezTo>
                    <a:pt x="1073" y="476"/>
                    <a:pt x="1001" y="524"/>
                    <a:pt x="953" y="595"/>
                  </a:cubicBezTo>
                  <a:lnTo>
                    <a:pt x="549" y="1405"/>
                  </a:lnTo>
                  <a:lnTo>
                    <a:pt x="239" y="1405"/>
                  </a:lnTo>
                  <a:cubicBezTo>
                    <a:pt x="96" y="1405"/>
                    <a:pt x="1" y="1500"/>
                    <a:pt x="1" y="1619"/>
                  </a:cubicBezTo>
                  <a:cubicBezTo>
                    <a:pt x="1" y="1762"/>
                    <a:pt x="96" y="1858"/>
                    <a:pt x="239" y="1858"/>
                  </a:cubicBezTo>
                  <a:lnTo>
                    <a:pt x="2049" y="1858"/>
                  </a:lnTo>
                  <a:cubicBezTo>
                    <a:pt x="2168" y="1858"/>
                    <a:pt x="2287" y="1762"/>
                    <a:pt x="2287" y="1619"/>
                  </a:cubicBezTo>
                  <a:cubicBezTo>
                    <a:pt x="2287" y="1500"/>
                    <a:pt x="2168" y="1405"/>
                    <a:pt x="2049" y="1405"/>
                  </a:cubicBezTo>
                  <a:lnTo>
                    <a:pt x="1073" y="1405"/>
                  </a:lnTo>
                  <a:lnTo>
                    <a:pt x="1311" y="929"/>
                  </a:lnTo>
                  <a:cubicBezTo>
                    <a:pt x="1954" y="929"/>
                    <a:pt x="2644" y="834"/>
                    <a:pt x="3192" y="715"/>
                  </a:cubicBezTo>
                  <a:cubicBezTo>
                    <a:pt x="4097" y="524"/>
                    <a:pt x="4216" y="476"/>
                    <a:pt x="4549" y="476"/>
                  </a:cubicBezTo>
                  <a:cubicBezTo>
                    <a:pt x="5192" y="476"/>
                    <a:pt x="5716" y="786"/>
                    <a:pt x="5716" y="1167"/>
                  </a:cubicBezTo>
                  <a:cubicBezTo>
                    <a:pt x="5716" y="1286"/>
                    <a:pt x="5812" y="1405"/>
                    <a:pt x="5954" y="1405"/>
                  </a:cubicBezTo>
                  <a:cubicBezTo>
                    <a:pt x="6074" y="1405"/>
                    <a:pt x="6193" y="1286"/>
                    <a:pt x="6193" y="1167"/>
                  </a:cubicBezTo>
                  <a:cubicBezTo>
                    <a:pt x="6193" y="786"/>
                    <a:pt x="6717" y="476"/>
                    <a:pt x="7336" y="476"/>
                  </a:cubicBezTo>
                  <a:cubicBezTo>
                    <a:pt x="7669" y="476"/>
                    <a:pt x="7788" y="524"/>
                    <a:pt x="8717" y="715"/>
                  </a:cubicBezTo>
                  <a:cubicBezTo>
                    <a:pt x="9265" y="834"/>
                    <a:pt x="9955" y="929"/>
                    <a:pt x="10598" y="929"/>
                  </a:cubicBezTo>
                  <a:lnTo>
                    <a:pt x="10836" y="1405"/>
                  </a:lnTo>
                  <a:lnTo>
                    <a:pt x="6883" y="1405"/>
                  </a:lnTo>
                  <a:cubicBezTo>
                    <a:pt x="6812" y="1405"/>
                    <a:pt x="6764" y="1429"/>
                    <a:pt x="6717" y="1477"/>
                  </a:cubicBezTo>
                  <a:lnTo>
                    <a:pt x="6312" y="1858"/>
                  </a:lnTo>
                  <a:lnTo>
                    <a:pt x="5573" y="1858"/>
                  </a:lnTo>
                  <a:lnTo>
                    <a:pt x="5192" y="1477"/>
                  </a:lnTo>
                  <a:cubicBezTo>
                    <a:pt x="5145" y="1429"/>
                    <a:pt x="5073" y="1405"/>
                    <a:pt x="5026" y="1405"/>
                  </a:cubicBezTo>
                  <a:lnTo>
                    <a:pt x="4145" y="1405"/>
                  </a:lnTo>
                  <a:cubicBezTo>
                    <a:pt x="4002" y="1405"/>
                    <a:pt x="3906" y="1500"/>
                    <a:pt x="3906" y="1619"/>
                  </a:cubicBezTo>
                  <a:cubicBezTo>
                    <a:pt x="3906" y="1762"/>
                    <a:pt x="4002" y="1858"/>
                    <a:pt x="4145" y="1858"/>
                  </a:cubicBezTo>
                  <a:lnTo>
                    <a:pt x="4930" y="1858"/>
                  </a:lnTo>
                  <a:lnTo>
                    <a:pt x="5311" y="2262"/>
                  </a:lnTo>
                  <a:cubicBezTo>
                    <a:pt x="5359" y="2310"/>
                    <a:pt x="5431" y="2334"/>
                    <a:pt x="5478" y="2334"/>
                  </a:cubicBezTo>
                  <a:lnTo>
                    <a:pt x="6407" y="2334"/>
                  </a:lnTo>
                  <a:cubicBezTo>
                    <a:pt x="6478" y="2334"/>
                    <a:pt x="6526" y="2310"/>
                    <a:pt x="6574" y="2262"/>
                  </a:cubicBezTo>
                  <a:lnTo>
                    <a:pt x="6979" y="1858"/>
                  </a:lnTo>
                  <a:lnTo>
                    <a:pt x="11670" y="1858"/>
                  </a:lnTo>
                  <a:cubicBezTo>
                    <a:pt x="11789" y="1858"/>
                    <a:pt x="11908" y="1762"/>
                    <a:pt x="11908" y="1619"/>
                  </a:cubicBezTo>
                  <a:cubicBezTo>
                    <a:pt x="11908" y="1500"/>
                    <a:pt x="11789" y="1405"/>
                    <a:pt x="11670" y="1405"/>
                  </a:cubicBezTo>
                  <a:lnTo>
                    <a:pt x="11360" y="1405"/>
                  </a:lnTo>
                  <a:lnTo>
                    <a:pt x="10956" y="595"/>
                  </a:lnTo>
                  <a:cubicBezTo>
                    <a:pt x="10908" y="524"/>
                    <a:pt x="10836" y="476"/>
                    <a:pt x="10741" y="476"/>
                  </a:cubicBezTo>
                  <a:cubicBezTo>
                    <a:pt x="10098" y="476"/>
                    <a:pt x="9360" y="405"/>
                    <a:pt x="8812" y="262"/>
                  </a:cubicBezTo>
                  <a:cubicBezTo>
                    <a:pt x="7931" y="95"/>
                    <a:pt x="7764" y="0"/>
                    <a:pt x="7360" y="0"/>
                  </a:cubicBezTo>
                  <a:cubicBezTo>
                    <a:pt x="6740" y="0"/>
                    <a:pt x="6240" y="214"/>
                    <a:pt x="5954" y="572"/>
                  </a:cubicBezTo>
                  <a:cubicBezTo>
                    <a:pt x="5669" y="214"/>
                    <a:pt x="5169" y="0"/>
                    <a:pt x="4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5" name="Google Shape;3435;p71"/>
          <p:cNvGrpSpPr/>
          <p:nvPr/>
        </p:nvGrpSpPr>
        <p:grpSpPr>
          <a:xfrm>
            <a:off x="4777440" y="1995832"/>
            <a:ext cx="352468" cy="429422"/>
            <a:chOff x="4739198" y="1996049"/>
            <a:chExt cx="352468" cy="429422"/>
          </a:xfrm>
        </p:grpSpPr>
        <p:sp>
          <p:nvSpPr>
            <p:cNvPr id="3436" name="Google Shape;3436;p71"/>
            <p:cNvSpPr/>
            <p:nvPr/>
          </p:nvSpPr>
          <p:spPr>
            <a:xfrm>
              <a:off x="4739198" y="1996049"/>
              <a:ext cx="352468" cy="429422"/>
            </a:xfrm>
            <a:custGeom>
              <a:avLst/>
              <a:gdLst/>
              <a:ahLst/>
              <a:cxnLst/>
              <a:rect l="l" t="t" r="r" b="b"/>
              <a:pathLst>
                <a:path w="9765" h="11897" extrusionOk="0">
                  <a:moveTo>
                    <a:pt x="4882" y="513"/>
                  </a:moveTo>
                  <a:cubicBezTo>
                    <a:pt x="4954" y="608"/>
                    <a:pt x="5096" y="703"/>
                    <a:pt x="5216" y="846"/>
                  </a:cubicBezTo>
                  <a:cubicBezTo>
                    <a:pt x="5073" y="965"/>
                    <a:pt x="4954" y="1108"/>
                    <a:pt x="4882" y="1251"/>
                  </a:cubicBezTo>
                  <a:cubicBezTo>
                    <a:pt x="4787" y="1108"/>
                    <a:pt x="4668" y="965"/>
                    <a:pt x="4525" y="846"/>
                  </a:cubicBezTo>
                  <a:cubicBezTo>
                    <a:pt x="4644" y="703"/>
                    <a:pt x="4787" y="608"/>
                    <a:pt x="4882" y="513"/>
                  </a:cubicBezTo>
                  <a:close/>
                  <a:moveTo>
                    <a:pt x="3715" y="965"/>
                  </a:moveTo>
                  <a:cubicBezTo>
                    <a:pt x="4239" y="1061"/>
                    <a:pt x="4644" y="1513"/>
                    <a:pt x="4644" y="2085"/>
                  </a:cubicBezTo>
                  <a:lnTo>
                    <a:pt x="4644" y="2775"/>
                  </a:lnTo>
                  <a:cubicBezTo>
                    <a:pt x="4120" y="2656"/>
                    <a:pt x="3715" y="2180"/>
                    <a:pt x="3715" y="1632"/>
                  </a:cubicBezTo>
                  <a:lnTo>
                    <a:pt x="3715" y="965"/>
                  </a:lnTo>
                  <a:close/>
                  <a:moveTo>
                    <a:pt x="6049" y="941"/>
                  </a:moveTo>
                  <a:lnTo>
                    <a:pt x="6049" y="1632"/>
                  </a:lnTo>
                  <a:cubicBezTo>
                    <a:pt x="6049" y="2180"/>
                    <a:pt x="5644" y="2656"/>
                    <a:pt x="5120" y="2775"/>
                  </a:cubicBezTo>
                  <a:lnTo>
                    <a:pt x="5120" y="2085"/>
                  </a:lnTo>
                  <a:cubicBezTo>
                    <a:pt x="5120" y="1513"/>
                    <a:pt x="5525" y="1061"/>
                    <a:pt x="6049" y="941"/>
                  </a:cubicBezTo>
                  <a:close/>
                  <a:moveTo>
                    <a:pt x="2548" y="3394"/>
                  </a:moveTo>
                  <a:cubicBezTo>
                    <a:pt x="3096" y="3394"/>
                    <a:pt x="3572" y="3799"/>
                    <a:pt x="3691" y="4323"/>
                  </a:cubicBezTo>
                  <a:lnTo>
                    <a:pt x="3001" y="4323"/>
                  </a:lnTo>
                  <a:cubicBezTo>
                    <a:pt x="2453" y="4323"/>
                    <a:pt x="1977" y="3918"/>
                    <a:pt x="1881" y="3394"/>
                  </a:cubicBezTo>
                  <a:close/>
                  <a:moveTo>
                    <a:pt x="7859" y="3394"/>
                  </a:moveTo>
                  <a:cubicBezTo>
                    <a:pt x="7764" y="3918"/>
                    <a:pt x="7287" y="4323"/>
                    <a:pt x="6740" y="4323"/>
                  </a:cubicBezTo>
                  <a:lnTo>
                    <a:pt x="6049" y="4323"/>
                  </a:lnTo>
                  <a:cubicBezTo>
                    <a:pt x="6168" y="3799"/>
                    <a:pt x="6644" y="3394"/>
                    <a:pt x="7192" y="3394"/>
                  </a:cubicBezTo>
                  <a:close/>
                  <a:moveTo>
                    <a:pt x="8359" y="6323"/>
                  </a:moveTo>
                  <a:lnTo>
                    <a:pt x="8359" y="10515"/>
                  </a:lnTo>
                  <a:lnTo>
                    <a:pt x="5811" y="10515"/>
                  </a:lnTo>
                  <a:cubicBezTo>
                    <a:pt x="5549" y="10515"/>
                    <a:pt x="5311" y="10586"/>
                    <a:pt x="5120" y="10729"/>
                  </a:cubicBezTo>
                  <a:lnTo>
                    <a:pt x="5120" y="7014"/>
                  </a:lnTo>
                  <a:cubicBezTo>
                    <a:pt x="5120" y="6633"/>
                    <a:pt x="5430" y="6323"/>
                    <a:pt x="5811" y="6323"/>
                  </a:cubicBezTo>
                  <a:close/>
                  <a:moveTo>
                    <a:pt x="3953" y="6323"/>
                  </a:moveTo>
                  <a:cubicBezTo>
                    <a:pt x="4334" y="6323"/>
                    <a:pt x="4644" y="6633"/>
                    <a:pt x="4644" y="7014"/>
                  </a:cubicBezTo>
                  <a:lnTo>
                    <a:pt x="4644" y="10753"/>
                  </a:lnTo>
                  <a:cubicBezTo>
                    <a:pt x="4453" y="10586"/>
                    <a:pt x="4191" y="10515"/>
                    <a:pt x="3930" y="10515"/>
                  </a:cubicBezTo>
                  <a:lnTo>
                    <a:pt x="1381" y="10515"/>
                  </a:lnTo>
                  <a:lnTo>
                    <a:pt x="1381" y="6323"/>
                  </a:lnTo>
                  <a:close/>
                  <a:moveTo>
                    <a:pt x="9288" y="7252"/>
                  </a:moveTo>
                  <a:lnTo>
                    <a:pt x="9288" y="11444"/>
                  </a:lnTo>
                  <a:lnTo>
                    <a:pt x="5144" y="11444"/>
                  </a:lnTo>
                  <a:cubicBezTo>
                    <a:pt x="5239" y="11158"/>
                    <a:pt x="5501" y="10967"/>
                    <a:pt x="5811" y="10967"/>
                  </a:cubicBezTo>
                  <a:lnTo>
                    <a:pt x="8597" y="10967"/>
                  </a:lnTo>
                  <a:cubicBezTo>
                    <a:pt x="8716" y="10967"/>
                    <a:pt x="8835" y="10872"/>
                    <a:pt x="8835" y="10729"/>
                  </a:cubicBezTo>
                  <a:lnTo>
                    <a:pt x="8835" y="7252"/>
                  </a:lnTo>
                  <a:close/>
                  <a:moveTo>
                    <a:pt x="4885" y="1"/>
                  </a:moveTo>
                  <a:cubicBezTo>
                    <a:pt x="4840" y="1"/>
                    <a:pt x="4799" y="13"/>
                    <a:pt x="4763" y="36"/>
                  </a:cubicBezTo>
                  <a:cubicBezTo>
                    <a:pt x="4739" y="36"/>
                    <a:pt x="4430" y="251"/>
                    <a:pt x="4144" y="608"/>
                  </a:cubicBezTo>
                  <a:cubicBezTo>
                    <a:pt x="3930" y="513"/>
                    <a:pt x="3715" y="465"/>
                    <a:pt x="3501" y="465"/>
                  </a:cubicBezTo>
                  <a:cubicBezTo>
                    <a:pt x="3358" y="465"/>
                    <a:pt x="3263" y="560"/>
                    <a:pt x="3263" y="703"/>
                  </a:cubicBezTo>
                  <a:lnTo>
                    <a:pt x="3263" y="1632"/>
                  </a:lnTo>
                  <a:cubicBezTo>
                    <a:pt x="3263" y="2442"/>
                    <a:pt x="3858" y="3109"/>
                    <a:pt x="4644" y="3228"/>
                  </a:cubicBezTo>
                  <a:lnTo>
                    <a:pt x="4644" y="4918"/>
                  </a:lnTo>
                  <a:lnTo>
                    <a:pt x="4191" y="4442"/>
                  </a:lnTo>
                  <a:cubicBezTo>
                    <a:pt x="4144" y="3609"/>
                    <a:pt x="3429" y="2918"/>
                    <a:pt x="2572" y="2918"/>
                  </a:cubicBezTo>
                  <a:lnTo>
                    <a:pt x="1643" y="2918"/>
                  </a:lnTo>
                  <a:cubicBezTo>
                    <a:pt x="1500" y="2918"/>
                    <a:pt x="1405" y="3037"/>
                    <a:pt x="1405" y="3156"/>
                  </a:cubicBezTo>
                  <a:cubicBezTo>
                    <a:pt x="1405" y="4061"/>
                    <a:pt x="2120" y="4776"/>
                    <a:pt x="3025" y="4776"/>
                  </a:cubicBezTo>
                  <a:lnTo>
                    <a:pt x="3858" y="4776"/>
                  </a:lnTo>
                  <a:lnTo>
                    <a:pt x="4668" y="5585"/>
                  </a:lnTo>
                  <a:lnTo>
                    <a:pt x="4668" y="6085"/>
                  </a:lnTo>
                  <a:cubicBezTo>
                    <a:pt x="4453" y="5942"/>
                    <a:pt x="4215" y="5847"/>
                    <a:pt x="3953" y="5847"/>
                  </a:cubicBezTo>
                  <a:lnTo>
                    <a:pt x="1167" y="5847"/>
                  </a:lnTo>
                  <a:cubicBezTo>
                    <a:pt x="1024" y="5847"/>
                    <a:pt x="929" y="5966"/>
                    <a:pt x="929" y="6085"/>
                  </a:cubicBezTo>
                  <a:lnTo>
                    <a:pt x="929" y="6776"/>
                  </a:lnTo>
                  <a:lnTo>
                    <a:pt x="238" y="6776"/>
                  </a:lnTo>
                  <a:cubicBezTo>
                    <a:pt x="95" y="6776"/>
                    <a:pt x="0" y="6895"/>
                    <a:pt x="0" y="7014"/>
                  </a:cubicBezTo>
                  <a:lnTo>
                    <a:pt x="0" y="11658"/>
                  </a:lnTo>
                  <a:cubicBezTo>
                    <a:pt x="0" y="11801"/>
                    <a:pt x="95" y="11896"/>
                    <a:pt x="238" y="11896"/>
                  </a:cubicBezTo>
                  <a:lnTo>
                    <a:pt x="1500" y="11896"/>
                  </a:lnTo>
                  <a:cubicBezTo>
                    <a:pt x="1620" y="11896"/>
                    <a:pt x="1715" y="11825"/>
                    <a:pt x="1739" y="11706"/>
                  </a:cubicBezTo>
                  <a:cubicBezTo>
                    <a:pt x="1762" y="11563"/>
                    <a:pt x="1643" y="11444"/>
                    <a:pt x="1500" y="11444"/>
                  </a:cubicBezTo>
                  <a:lnTo>
                    <a:pt x="453" y="11444"/>
                  </a:lnTo>
                  <a:lnTo>
                    <a:pt x="453" y="7252"/>
                  </a:lnTo>
                  <a:lnTo>
                    <a:pt x="929" y="7252"/>
                  </a:lnTo>
                  <a:lnTo>
                    <a:pt x="929" y="10729"/>
                  </a:lnTo>
                  <a:cubicBezTo>
                    <a:pt x="929" y="10872"/>
                    <a:pt x="1024" y="10967"/>
                    <a:pt x="1167" y="10967"/>
                  </a:cubicBezTo>
                  <a:lnTo>
                    <a:pt x="3953" y="10967"/>
                  </a:lnTo>
                  <a:cubicBezTo>
                    <a:pt x="4239" y="10967"/>
                    <a:pt x="4501" y="11158"/>
                    <a:pt x="4596" y="11444"/>
                  </a:cubicBezTo>
                  <a:lnTo>
                    <a:pt x="3596" y="11444"/>
                  </a:lnTo>
                  <a:cubicBezTo>
                    <a:pt x="3501" y="11444"/>
                    <a:pt x="3382" y="11515"/>
                    <a:pt x="3358" y="11634"/>
                  </a:cubicBezTo>
                  <a:cubicBezTo>
                    <a:pt x="3358" y="11777"/>
                    <a:pt x="3453" y="11896"/>
                    <a:pt x="3596" y="11896"/>
                  </a:cubicBezTo>
                  <a:lnTo>
                    <a:pt x="9526" y="11896"/>
                  </a:lnTo>
                  <a:cubicBezTo>
                    <a:pt x="9645" y="11896"/>
                    <a:pt x="9764" y="11801"/>
                    <a:pt x="9764" y="11658"/>
                  </a:cubicBezTo>
                  <a:lnTo>
                    <a:pt x="9764" y="7014"/>
                  </a:lnTo>
                  <a:cubicBezTo>
                    <a:pt x="9764" y="6895"/>
                    <a:pt x="9645" y="6776"/>
                    <a:pt x="9526" y="6776"/>
                  </a:cubicBezTo>
                  <a:lnTo>
                    <a:pt x="8835" y="6776"/>
                  </a:lnTo>
                  <a:lnTo>
                    <a:pt x="8835" y="6085"/>
                  </a:lnTo>
                  <a:cubicBezTo>
                    <a:pt x="8835" y="5966"/>
                    <a:pt x="8716" y="5847"/>
                    <a:pt x="8597" y="5847"/>
                  </a:cubicBezTo>
                  <a:lnTo>
                    <a:pt x="5811" y="5847"/>
                  </a:lnTo>
                  <a:cubicBezTo>
                    <a:pt x="5549" y="5847"/>
                    <a:pt x="5311" y="5942"/>
                    <a:pt x="5120" y="6085"/>
                  </a:cubicBezTo>
                  <a:lnTo>
                    <a:pt x="5120" y="5585"/>
                  </a:lnTo>
                  <a:lnTo>
                    <a:pt x="5906" y="4776"/>
                  </a:lnTo>
                  <a:lnTo>
                    <a:pt x="6740" y="4776"/>
                  </a:lnTo>
                  <a:cubicBezTo>
                    <a:pt x="7645" y="4776"/>
                    <a:pt x="8359" y="4061"/>
                    <a:pt x="8359" y="3156"/>
                  </a:cubicBezTo>
                  <a:cubicBezTo>
                    <a:pt x="8359" y="3037"/>
                    <a:pt x="8264" y="2918"/>
                    <a:pt x="8145" y="2918"/>
                  </a:cubicBezTo>
                  <a:lnTo>
                    <a:pt x="7216" y="2918"/>
                  </a:lnTo>
                  <a:cubicBezTo>
                    <a:pt x="6335" y="2918"/>
                    <a:pt x="5644" y="3609"/>
                    <a:pt x="5573" y="4442"/>
                  </a:cubicBezTo>
                  <a:lnTo>
                    <a:pt x="5120" y="4918"/>
                  </a:lnTo>
                  <a:lnTo>
                    <a:pt x="5120" y="3228"/>
                  </a:lnTo>
                  <a:cubicBezTo>
                    <a:pt x="5906" y="3109"/>
                    <a:pt x="6501" y="2442"/>
                    <a:pt x="6501" y="1632"/>
                  </a:cubicBezTo>
                  <a:lnTo>
                    <a:pt x="6501" y="703"/>
                  </a:lnTo>
                  <a:cubicBezTo>
                    <a:pt x="6501" y="560"/>
                    <a:pt x="6406" y="465"/>
                    <a:pt x="6287" y="465"/>
                  </a:cubicBezTo>
                  <a:cubicBezTo>
                    <a:pt x="6049" y="465"/>
                    <a:pt x="5835" y="513"/>
                    <a:pt x="5620" y="608"/>
                  </a:cubicBezTo>
                  <a:cubicBezTo>
                    <a:pt x="5358" y="251"/>
                    <a:pt x="5025" y="36"/>
                    <a:pt x="5025" y="36"/>
                  </a:cubicBezTo>
                  <a:cubicBezTo>
                    <a:pt x="4977" y="13"/>
                    <a:pt x="4930" y="1"/>
                    <a:pt x="4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4806226" y="2241459"/>
              <a:ext cx="49883" cy="16387"/>
            </a:xfrm>
            <a:custGeom>
              <a:avLst/>
              <a:gdLst/>
              <a:ahLst/>
              <a:cxnLst/>
              <a:rect l="l" t="t" r="r" b="b"/>
              <a:pathLst>
                <a:path w="1382" h="454" extrusionOk="0">
                  <a:moveTo>
                    <a:pt x="239" y="1"/>
                  </a:moveTo>
                  <a:cubicBezTo>
                    <a:pt x="96" y="1"/>
                    <a:pt x="1" y="96"/>
                    <a:pt x="1" y="215"/>
                  </a:cubicBezTo>
                  <a:cubicBezTo>
                    <a:pt x="1" y="358"/>
                    <a:pt x="96" y="453"/>
                    <a:pt x="239" y="453"/>
                  </a:cubicBezTo>
                  <a:lnTo>
                    <a:pt x="1168" y="453"/>
                  </a:lnTo>
                  <a:cubicBezTo>
                    <a:pt x="1287" y="453"/>
                    <a:pt x="1382" y="358"/>
                    <a:pt x="1382" y="215"/>
                  </a:cubicBezTo>
                  <a:cubicBezTo>
                    <a:pt x="1382" y="96"/>
                    <a:pt x="1287"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4806226" y="2274991"/>
              <a:ext cx="83416" cy="16351"/>
            </a:xfrm>
            <a:custGeom>
              <a:avLst/>
              <a:gdLst/>
              <a:ahLst/>
              <a:cxnLst/>
              <a:rect l="l" t="t" r="r" b="b"/>
              <a:pathLst>
                <a:path w="2311" h="453" extrusionOk="0">
                  <a:moveTo>
                    <a:pt x="239" y="1"/>
                  </a:moveTo>
                  <a:cubicBezTo>
                    <a:pt x="96" y="1"/>
                    <a:pt x="1" y="96"/>
                    <a:pt x="1" y="215"/>
                  </a:cubicBezTo>
                  <a:cubicBezTo>
                    <a:pt x="1" y="358"/>
                    <a:pt x="96" y="453"/>
                    <a:pt x="239" y="453"/>
                  </a:cubicBezTo>
                  <a:lnTo>
                    <a:pt x="2096" y="453"/>
                  </a:lnTo>
                  <a:cubicBezTo>
                    <a:pt x="2215" y="453"/>
                    <a:pt x="2311" y="358"/>
                    <a:pt x="2311" y="215"/>
                  </a:cubicBezTo>
                  <a:cubicBezTo>
                    <a:pt x="2311" y="96"/>
                    <a:pt x="2215"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4806226" y="2308523"/>
              <a:ext cx="83416" cy="16351"/>
            </a:xfrm>
            <a:custGeom>
              <a:avLst/>
              <a:gdLst/>
              <a:ahLst/>
              <a:cxnLst/>
              <a:rect l="l" t="t" r="r" b="b"/>
              <a:pathLst>
                <a:path w="2311" h="453" extrusionOk="0">
                  <a:moveTo>
                    <a:pt x="239" y="0"/>
                  </a:moveTo>
                  <a:cubicBezTo>
                    <a:pt x="96" y="0"/>
                    <a:pt x="1" y="96"/>
                    <a:pt x="1" y="215"/>
                  </a:cubicBezTo>
                  <a:cubicBezTo>
                    <a:pt x="1" y="357"/>
                    <a:pt x="96" y="453"/>
                    <a:pt x="239" y="453"/>
                  </a:cubicBezTo>
                  <a:lnTo>
                    <a:pt x="2096" y="453"/>
                  </a:lnTo>
                  <a:cubicBezTo>
                    <a:pt x="2215" y="453"/>
                    <a:pt x="2311" y="357"/>
                    <a:pt x="2311" y="215"/>
                  </a:cubicBezTo>
                  <a:cubicBezTo>
                    <a:pt x="2311" y="96"/>
                    <a:pt x="2215"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4806226" y="2342055"/>
              <a:ext cx="83416" cy="16351"/>
            </a:xfrm>
            <a:custGeom>
              <a:avLst/>
              <a:gdLst/>
              <a:ahLst/>
              <a:cxnLst/>
              <a:rect l="l" t="t" r="r" b="b"/>
              <a:pathLst>
                <a:path w="2311" h="453" extrusionOk="0">
                  <a:moveTo>
                    <a:pt x="239" y="0"/>
                  </a:moveTo>
                  <a:cubicBezTo>
                    <a:pt x="96" y="0"/>
                    <a:pt x="1" y="95"/>
                    <a:pt x="1" y="214"/>
                  </a:cubicBezTo>
                  <a:cubicBezTo>
                    <a:pt x="1" y="357"/>
                    <a:pt x="96" y="453"/>
                    <a:pt x="239" y="453"/>
                  </a:cubicBezTo>
                  <a:lnTo>
                    <a:pt x="2096" y="453"/>
                  </a:lnTo>
                  <a:cubicBezTo>
                    <a:pt x="2215" y="453"/>
                    <a:pt x="2311" y="357"/>
                    <a:pt x="2311" y="214"/>
                  </a:cubicBezTo>
                  <a:cubicBezTo>
                    <a:pt x="2311" y="95"/>
                    <a:pt x="2215"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4940319" y="2241459"/>
              <a:ext cx="50750" cy="16387"/>
            </a:xfrm>
            <a:custGeom>
              <a:avLst/>
              <a:gdLst/>
              <a:ahLst/>
              <a:cxnLst/>
              <a:rect l="l" t="t" r="r" b="b"/>
              <a:pathLst>
                <a:path w="1406" h="454" extrusionOk="0">
                  <a:moveTo>
                    <a:pt x="239" y="1"/>
                  </a:moveTo>
                  <a:cubicBezTo>
                    <a:pt x="96" y="1"/>
                    <a:pt x="1" y="96"/>
                    <a:pt x="1" y="215"/>
                  </a:cubicBezTo>
                  <a:cubicBezTo>
                    <a:pt x="1" y="358"/>
                    <a:pt x="96" y="453"/>
                    <a:pt x="239" y="453"/>
                  </a:cubicBezTo>
                  <a:lnTo>
                    <a:pt x="1168" y="453"/>
                  </a:lnTo>
                  <a:cubicBezTo>
                    <a:pt x="1287" y="453"/>
                    <a:pt x="1406" y="358"/>
                    <a:pt x="1406" y="215"/>
                  </a:cubicBezTo>
                  <a:cubicBezTo>
                    <a:pt x="1406" y="96"/>
                    <a:pt x="1287"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4940319" y="2274991"/>
              <a:ext cx="84282" cy="16351"/>
            </a:xfrm>
            <a:custGeom>
              <a:avLst/>
              <a:gdLst/>
              <a:ahLst/>
              <a:cxnLst/>
              <a:rect l="l" t="t" r="r" b="b"/>
              <a:pathLst>
                <a:path w="2335" h="453" extrusionOk="0">
                  <a:moveTo>
                    <a:pt x="239" y="1"/>
                  </a:moveTo>
                  <a:cubicBezTo>
                    <a:pt x="96" y="1"/>
                    <a:pt x="1" y="96"/>
                    <a:pt x="1" y="215"/>
                  </a:cubicBezTo>
                  <a:cubicBezTo>
                    <a:pt x="1" y="358"/>
                    <a:pt x="96" y="453"/>
                    <a:pt x="239" y="453"/>
                  </a:cubicBezTo>
                  <a:lnTo>
                    <a:pt x="2096" y="453"/>
                  </a:lnTo>
                  <a:cubicBezTo>
                    <a:pt x="2215" y="453"/>
                    <a:pt x="2335" y="358"/>
                    <a:pt x="2335" y="215"/>
                  </a:cubicBezTo>
                  <a:cubicBezTo>
                    <a:pt x="2335" y="96"/>
                    <a:pt x="2215"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4940319" y="2308523"/>
              <a:ext cx="84282" cy="16351"/>
            </a:xfrm>
            <a:custGeom>
              <a:avLst/>
              <a:gdLst/>
              <a:ahLst/>
              <a:cxnLst/>
              <a:rect l="l" t="t" r="r" b="b"/>
              <a:pathLst>
                <a:path w="2335" h="453" extrusionOk="0">
                  <a:moveTo>
                    <a:pt x="239" y="0"/>
                  </a:moveTo>
                  <a:cubicBezTo>
                    <a:pt x="96" y="0"/>
                    <a:pt x="1" y="96"/>
                    <a:pt x="1" y="215"/>
                  </a:cubicBezTo>
                  <a:cubicBezTo>
                    <a:pt x="1" y="357"/>
                    <a:pt x="96" y="453"/>
                    <a:pt x="239" y="453"/>
                  </a:cubicBezTo>
                  <a:lnTo>
                    <a:pt x="2096" y="453"/>
                  </a:lnTo>
                  <a:cubicBezTo>
                    <a:pt x="2215" y="453"/>
                    <a:pt x="2335" y="357"/>
                    <a:pt x="2335" y="215"/>
                  </a:cubicBezTo>
                  <a:cubicBezTo>
                    <a:pt x="2335" y="96"/>
                    <a:pt x="2215"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4940319" y="2342055"/>
              <a:ext cx="84282" cy="16351"/>
            </a:xfrm>
            <a:custGeom>
              <a:avLst/>
              <a:gdLst/>
              <a:ahLst/>
              <a:cxnLst/>
              <a:rect l="l" t="t" r="r" b="b"/>
              <a:pathLst>
                <a:path w="2335" h="453" extrusionOk="0">
                  <a:moveTo>
                    <a:pt x="239" y="0"/>
                  </a:moveTo>
                  <a:cubicBezTo>
                    <a:pt x="96" y="0"/>
                    <a:pt x="1" y="95"/>
                    <a:pt x="1" y="214"/>
                  </a:cubicBezTo>
                  <a:cubicBezTo>
                    <a:pt x="1" y="357"/>
                    <a:pt x="96" y="453"/>
                    <a:pt x="239" y="453"/>
                  </a:cubicBezTo>
                  <a:lnTo>
                    <a:pt x="2096" y="453"/>
                  </a:lnTo>
                  <a:cubicBezTo>
                    <a:pt x="2215" y="453"/>
                    <a:pt x="2335" y="357"/>
                    <a:pt x="2335" y="214"/>
                  </a:cubicBezTo>
                  <a:cubicBezTo>
                    <a:pt x="2335" y="95"/>
                    <a:pt x="2215"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4822577" y="2409084"/>
              <a:ext cx="17217" cy="16387"/>
            </a:xfrm>
            <a:custGeom>
              <a:avLst/>
              <a:gdLst/>
              <a:ahLst/>
              <a:cxnLst/>
              <a:rect l="l" t="t" r="r" b="b"/>
              <a:pathLst>
                <a:path w="477" h="454" extrusionOk="0">
                  <a:moveTo>
                    <a:pt x="238" y="1"/>
                  </a:moveTo>
                  <a:cubicBezTo>
                    <a:pt x="119" y="1"/>
                    <a:pt x="0" y="96"/>
                    <a:pt x="0" y="215"/>
                  </a:cubicBezTo>
                  <a:cubicBezTo>
                    <a:pt x="0" y="358"/>
                    <a:pt x="119" y="453"/>
                    <a:pt x="238" y="453"/>
                  </a:cubicBezTo>
                  <a:cubicBezTo>
                    <a:pt x="357" y="453"/>
                    <a:pt x="476" y="358"/>
                    <a:pt x="476" y="215"/>
                  </a:cubicBezTo>
                  <a:cubicBezTo>
                    <a:pt x="476" y="96"/>
                    <a:pt x="357"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6" name="Google Shape;3446;p71"/>
          <p:cNvGrpSpPr/>
          <p:nvPr/>
        </p:nvGrpSpPr>
        <p:grpSpPr>
          <a:xfrm>
            <a:off x="4738765" y="2645885"/>
            <a:ext cx="429819" cy="429855"/>
            <a:chOff x="4739198" y="2661785"/>
            <a:chExt cx="429819" cy="429855"/>
          </a:xfrm>
        </p:grpSpPr>
        <p:sp>
          <p:nvSpPr>
            <p:cNvPr id="3447" name="Google Shape;3447;p71"/>
            <p:cNvSpPr/>
            <p:nvPr/>
          </p:nvSpPr>
          <p:spPr>
            <a:xfrm>
              <a:off x="5095925" y="2815658"/>
              <a:ext cx="17217" cy="16387"/>
            </a:xfrm>
            <a:custGeom>
              <a:avLst/>
              <a:gdLst/>
              <a:ahLst/>
              <a:cxnLst/>
              <a:rect l="l" t="t" r="r" b="b"/>
              <a:pathLst>
                <a:path w="477" h="454" extrusionOk="0">
                  <a:moveTo>
                    <a:pt x="238" y="1"/>
                  </a:moveTo>
                  <a:cubicBezTo>
                    <a:pt x="119" y="1"/>
                    <a:pt x="0" y="96"/>
                    <a:pt x="0" y="239"/>
                  </a:cubicBezTo>
                  <a:cubicBezTo>
                    <a:pt x="0" y="358"/>
                    <a:pt x="119" y="453"/>
                    <a:pt x="238" y="453"/>
                  </a:cubicBezTo>
                  <a:cubicBezTo>
                    <a:pt x="381" y="453"/>
                    <a:pt x="476" y="358"/>
                    <a:pt x="476" y="239"/>
                  </a:cubicBezTo>
                  <a:cubicBezTo>
                    <a:pt x="476" y="96"/>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5095925" y="2849190"/>
              <a:ext cx="17217" cy="17217"/>
            </a:xfrm>
            <a:custGeom>
              <a:avLst/>
              <a:gdLst/>
              <a:ahLst/>
              <a:cxnLst/>
              <a:rect l="l" t="t" r="r" b="b"/>
              <a:pathLst>
                <a:path w="477" h="477" extrusionOk="0">
                  <a:moveTo>
                    <a:pt x="238" y="1"/>
                  </a:moveTo>
                  <a:cubicBezTo>
                    <a:pt x="119" y="1"/>
                    <a:pt x="0" y="96"/>
                    <a:pt x="0" y="239"/>
                  </a:cubicBezTo>
                  <a:cubicBezTo>
                    <a:pt x="0" y="358"/>
                    <a:pt x="119" y="477"/>
                    <a:pt x="238" y="477"/>
                  </a:cubicBezTo>
                  <a:cubicBezTo>
                    <a:pt x="381" y="477"/>
                    <a:pt x="476" y="358"/>
                    <a:pt x="476" y="239"/>
                  </a:cubicBezTo>
                  <a:cubicBezTo>
                    <a:pt x="476" y="96"/>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5095925" y="2882722"/>
              <a:ext cx="17217" cy="17217"/>
            </a:xfrm>
            <a:custGeom>
              <a:avLst/>
              <a:gdLst/>
              <a:ahLst/>
              <a:cxnLst/>
              <a:rect l="l" t="t" r="r" b="b"/>
              <a:pathLst>
                <a:path w="477" h="477" extrusionOk="0">
                  <a:moveTo>
                    <a:pt x="238" y="0"/>
                  </a:moveTo>
                  <a:cubicBezTo>
                    <a:pt x="119" y="0"/>
                    <a:pt x="0" y="96"/>
                    <a:pt x="0" y="238"/>
                  </a:cubicBezTo>
                  <a:cubicBezTo>
                    <a:pt x="0" y="357"/>
                    <a:pt x="119" y="477"/>
                    <a:pt x="238" y="477"/>
                  </a:cubicBezTo>
                  <a:cubicBezTo>
                    <a:pt x="381" y="477"/>
                    <a:pt x="476" y="357"/>
                    <a:pt x="476" y="238"/>
                  </a:cubicBezTo>
                  <a:cubicBezTo>
                    <a:pt x="476" y="96"/>
                    <a:pt x="381"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4844920" y="2697916"/>
              <a:ext cx="237289" cy="218375"/>
            </a:xfrm>
            <a:custGeom>
              <a:avLst/>
              <a:gdLst/>
              <a:ahLst/>
              <a:cxnLst/>
              <a:rect l="l" t="t" r="r" b="b"/>
              <a:pathLst>
                <a:path w="6574" h="6050" extrusionOk="0">
                  <a:moveTo>
                    <a:pt x="3025" y="476"/>
                  </a:moveTo>
                  <a:cubicBezTo>
                    <a:pt x="3430" y="476"/>
                    <a:pt x="3668" y="619"/>
                    <a:pt x="3715" y="691"/>
                  </a:cubicBezTo>
                  <a:cubicBezTo>
                    <a:pt x="3715" y="762"/>
                    <a:pt x="3430" y="929"/>
                    <a:pt x="3025" y="929"/>
                  </a:cubicBezTo>
                  <a:cubicBezTo>
                    <a:pt x="2596" y="929"/>
                    <a:pt x="2287" y="762"/>
                    <a:pt x="2310" y="691"/>
                  </a:cubicBezTo>
                  <a:cubicBezTo>
                    <a:pt x="2358" y="619"/>
                    <a:pt x="2596" y="476"/>
                    <a:pt x="3025" y="476"/>
                  </a:cubicBezTo>
                  <a:close/>
                  <a:moveTo>
                    <a:pt x="3906" y="1167"/>
                  </a:moveTo>
                  <a:lnTo>
                    <a:pt x="5216" y="4072"/>
                  </a:lnTo>
                  <a:cubicBezTo>
                    <a:pt x="4620" y="3834"/>
                    <a:pt x="3787" y="3715"/>
                    <a:pt x="3025" y="3715"/>
                  </a:cubicBezTo>
                  <a:cubicBezTo>
                    <a:pt x="2239" y="3715"/>
                    <a:pt x="1405" y="3834"/>
                    <a:pt x="810" y="4072"/>
                  </a:cubicBezTo>
                  <a:lnTo>
                    <a:pt x="2120" y="1167"/>
                  </a:lnTo>
                  <a:cubicBezTo>
                    <a:pt x="2334" y="1310"/>
                    <a:pt x="2644" y="1405"/>
                    <a:pt x="3025" y="1405"/>
                  </a:cubicBezTo>
                  <a:cubicBezTo>
                    <a:pt x="3382" y="1405"/>
                    <a:pt x="3715" y="1310"/>
                    <a:pt x="3906" y="1167"/>
                  </a:cubicBezTo>
                  <a:close/>
                  <a:moveTo>
                    <a:pt x="3025" y="4192"/>
                  </a:moveTo>
                  <a:cubicBezTo>
                    <a:pt x="4168" y="4192"/>
                    <a:pt x="5001" y="4430"/>
                    <a:pt x="5359" y="4668"/>
                  </a:cubicBezTo>
                  <a:lnTo>
                    <a:pt x="3025" y="4668"/>
                  </a:lnTo>
                  <a:cubicBezTo>
                    <a:pt x="2906" y="4668"/>
                    <a:pt x="2810" y="4739"/>
                    <a:pt x="2787" y="4858"/>
                  </a:cubicBezTo>
                  <a:cubicBezTo>
                    <a:pt x="2763" y="5001"/>
                    <a:pt x="2882" y="5120"/>
                    <a:pt x="3025" y="5120"/>
                  </a:cubicBezTo>
                  <a:lnTo>
                    <a:pt x="5359" y="5120"/>
                  </a:lnTo>
                  <a:cubicBezTo>
                    <a:pt x="5263" y="5192"/>
                    <a:pt x="5120" y="5263"/>
                    <a:pt x="4906" y="5335"/>
                  </a:cubicBezTo>
                  <a:cubicBezTo>
                    <a:pt x="4406" y="5501"/>
                    <a:pt x="3739" y="5597"/>
                    <a:pt x="3025" y="5597"/>
                  </a:cubicBezTo>
                  <a:cubicBezTo>
                    <a:pt x="1548" y="5597"/>
                    <a:pt x="453" y="5168"/>
                    <a:pt x="453" y="4882"/>
                  </a:cubicBezTo>
                  <a:cubicBezTo>
                    <a:pt x="453" y="4644"/>
                    <a:pt x="1429" y="4192"/>
                    <a:pt x="3025" y="4192"/>
                  </a:cubicBezTo>
                  <a:close/>
                  <a:moveTo>
                    <a:pt x="3025" y="0"/>
                  </a:moveTo>
                  <a:cubicBezTo>
                    <a:pt x="2477" y="0"/>
                    <a:pt x="2025" y="215"/>
                    <a:pt x="1905" y="500"/>
                  </a:cubicBezTo>
                  <a:lnTo>
                    <a:pt x="48" y="4644"/>
                  </a:lnTo>
                  <a:cubicBezTo>
                    <a:pt x="24" y="4715"/>
                    <a:pt x="0" y="4811"/>
                    <a:pt x="0" y="4882"/>
                  </a:cubicBezTo>
                  <a:cubicBezTo>
                    <a:pt x="0" y="5644"/>
                    <a:pt x="1524" y="6049"/>
                    <a:pt x="3025" y="6049"/>
                  </a:cubicBezTo>
                  <a:cubicBezTo>
                    <a:pt x="4525" y="6049"/>
                    <a:pt x="6049" y="5644"/>
                    <a:pt x="6049" y="4882"/>
                  </a:cubicBezTo>
                  <a:lnTo>
                    <a:pt x="6049" y="786"/>
                  </a:lnTo>
                  <a:lnTo>
                    <a:pt x="6168" y="929"/>
                  </a:lnTo>
                  <a:lnTo>
                    <a:pt x="6216" y="929"/>
                  </a:lnTo>
                  <a:cubicBezTo>
                    <a:pt x="6502" y="929"/>
                    <a:pt x="6573" y="667"/>
                    <a:pt x="6430" y="524"/>
                  </a:cubicBezTo>
                  <a:lnTo>
                    <a:pt x="5978" y="72"/>
                  </a:lnTo>
                  <a:cubicBezTo>
                    <a:pt x="5930" y="24"/>
                    <a:pt x="5871" y="0"/>
                    <a:pt x="5811" y="0"/>
                  </a:cubicBezTo>
                  <a:cubicBezTo>
                    <a:pt x="5752" y="0"/>
                    <a:pt x="5692" y="24"/>
                    <a:pt x="5644" y="72"/>
                  </a:cubicBezTo>
                  <a:lnTo>
                    <a:pt x="5120" y="596"/>
                  </a:lnTo>
                  <a:cubicBezTo>
                    <a:pt x="5120" y="596"/>
                    <a:pt x="5097" y="643"/>
                    <a:pt x="5097" y="643"/>
                  </a:cubicBezTo>
                  <a:cubicBezTo>
                    <a:pt x="5097" y="841"/>
                    <a:pt x="5223" y="936"/>
                    <a:pt x="5347" y="936"/>
                  </a:cubicBezTo>
                  <a:cubicBezTo>
                    <a:pt x="5403" y="936"/>
                    <a:pt x="5458" y="918"/>
                    <a:pt x="5501" y="881"/>
                  </a:cubicBezTo>
                  <a:lnTo>
                    <a:pt x="5573" y="810"/>
                  </a:lnTo>
                  <a:lnTo>
                    <a:pt x="5573" y="3715"/>
                  </a:lnTo>
                  <a:lnTo>
                    <a:pt x="4144" y="500"/>
                  </a:lnTo>
                  <a:cubicBezTo>
                    <a:pt x="4001" y="215"/>
                    <a:pt x="3549" y="0"/>
                    <a:pt x="3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4789045" y="2697916"/>
              <a:ext cx="89443" cy="17217"/>
            </a:xfrm>
            <a:custGeom>
              <a:avLst/>
              <a:gdLst/>
              <a:ahLst/>
              <a:cxnLst/>
              <a:rect l="l" t="t" r="r" b="b"/>
              <a:pathLst>
                <a:path w="2478" h="477" extrusionOk="0">
                  <a:moveTo>
                    <a:pt x="239" y="0"/>
                  </a:moveTo>
                  <a:cubicBezTo>
                    <a:pt x="119" y="0"/>
                    <a:pt x="0" y="119"/>
                    <a:pt x="0" y="238"/>
                  </a:cubicBezTo>
                  <a:cubicBezTo>
                    <a:pt x="0" y="381"/>
                    <a:pt x="119" y="476"/>
                    <a:pt x="239" y="476"/>
                  </a:cubicBezTo>
                  <a:lnTo>
                    <a:pt x="2239" y="476"/>
                  </a:lnTo>
                  <a:cubicBezTo>
                    <a:pt x="2358" y="476"/>
                    <a:pt x="2477" y="381"/>
                    <a:pt x="2477" y="238"/>
                  </a:cubicBezTo>
                  <a:cubicBezTo>
                    <a:pt x="2477" y="119"/>
                    <a:pt x="2358" y="0"/>
                    <a:pt x="2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4789045" y="2731412"/>
              <a:ext cx="89443" cy="17253"/>
            </a:xfrm>
            <a:custGeom>
              <a:avLst/>
              <a:gdLst/>
              <a:ahLst/>
              <a:cxnLst/>
              <a:rect l="l" t="t" r="r" b="b"/>
              <a:pathLst>
                <a:path w="2478" h="478" extrusionOk="0">
                  <a:moveTo>
                    <a:pt x="239" y="1"/>
                  </a:moveTo>
                  <a:cubicBezTo>
                    <a:pt x="119" y="1"/>
                    <a:pt x="0" y="120"/>
                    <a:pt x="0" y="239"/>
                  </a:cubicBezTo>
                  <a:cubicBezTo>
                    <a:pt x="0" y="358"/>
                    <a:pt x="119" y="477"/>
                    <a:pt x="239" y="477"/>
                  </a:cubicBezTo>
                  <a:lnTo>
                    <a:pt x="2239" y="477"/>
                  </a:lnTo>
                  <a:cubicBezTo>
                    <a:pt x="2358" y="477"/>
                    <a:pt x="2477" y="358"/>
                    <a:pt x="2477" y="239"/>
                  </a:cubicBezTo>
                  <a:cubicBezTo>
                    <a:pt x="2477" y="120"/>
                    <a:pt x="2358" y="1"/>
                    <a:pt x="2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4945481" y="2969531"/>
              <a:ext cx="16387" cy="16351"/>
            </a:xfrm>
            <a:custGeom>
              <a:avLst/>
              <a:gdLst/>
              <a:ahLst/>
              <a:cxnLst/>
              <a:rect l="l" t="t" r="r" b="b"/>
              <a:pathLst>
                <a:path w="454" h="453" extrusionOk="0">
                  <a:moveTo>
                    <a:pt x="215" y="1"/>
                  </a:moveTo>
                  <a:cubicBezTo>
                    <a:pt x="96" y="1"/>
                    <a:pt x="1" y="96"/>
                    <a:pt x="1" y="215"/>
                  </a:cubicBezTo>
                  <a:cubicBezTo>
                    <a:pt x="1" y="358"/>
                    <a:pt x="96" y="453"/>
                    <a:pt x="215" y="453"/>
                  </a:cubicBezTo>
                  <a:cubicBezTo>
                    <a:pt x="358" y="453"/>
                    <a:pt x="453" y="358"/>
                    <a:pt x="453" y="215"/>
                  </a:cubicBezTo>
                  <a:cubicBezTo>
                    <a:pt x="453" y="96"/>
                    <a:pt x="358"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4739198" y="2661785"/>
              <a:ext cx="429819" cy="429855"/>
            </a:xfrm>
            <a:custGeom>
              <a:avLst/>
              <a:gdLst/>
              <a:ahLst/>
              <a:cxnLst/>
              <a:rect l="l" t="t" r="r" b="b"/>
              <a:pathLst>
                <a:path w="11908" h="11909" extrusionOk="0">
                  <a:moveTo>
                    <a:pt x="10979" y="477"/>
                  </a:moveTo>
                  <a:lnTo>
                    <a:pt x="10979" y="7598"/>
                  </a:lnTo>
                  <a:lnTo>
                    <a:pt x="929" y="7598"/>
                  </a:lnTo>
                  <a:lnTo>
                    <a:pt x="929" y="477"/>
                  </a:lnTo>
                  <a:close/>
                  <a:moveTo>
                    <a:pt x="11431" y="8050"/>
                  </a:moveTo>
                  <a:lnTo>
                    <a:pt x="11431" y="8527"/>
                  </a:lnTo>
                  <a:lnTo>
                    <a:pt x="7002" y="8527"/>
                  </a:lnTo>
                  <a:cubicBezTo>
                    <a:pt x="6883" y="8527"/>
                    <a:pt x="6787" y="8598"/>
                    <a:pt x="6763" y="8717"/>
                  </a:cubicBezTo>
                  <a:cubicBezTo>
                    <a:pt x="6740" y="8860"/>
                    <a:pt x="6859" y="8979"/>
                    <a:pt x="6978" y="8979"/>
                  </a:cubicBezTo>
                  <a:lnTo>
                    <a:pt x="8669" y="8979"/>
                  </a:lnTo>
                  <a:lnTo>
                    <a:pt x="8907" y="9908"/>
                  </a:lnTo>
                  <a:lnTo>
                    <a:pt x="2953" y="9908"/>
                  </a:lnTo>
                  <a:lnTo>
                    <a:pt x="3215" y="8979"/>
                  </a:lnTo>
                  <a:lnTo>
                    <a:pt x="4882" y="8979"/>
                  </a:lnTo>
                  <a:cubicBezTo>
                    <a:pt x="5001" y="8979"/>
                    <a:pt x="5096" y="8908"/>
                    <a:pt x="5120" y="8788"/>
                  </a:cubicBezTo>
                  <a:cubicBezTo>
                    <a:pt x="5144" y="8646"/>
                    <a:pt x="5025" y="8527"/>
                    <a:pt x="4906" y="8527"/>
                  </a:cubicBezTo>
                  <a:lnTo>
                    <a:pt x="453" y="8527"/>
                  </a:lnTo>
                  <a:lnTo>
                    <a:pt x="453" y="8050"/>
                  </a:lnTo>
                  <a:close/>
                  <a:moveTo>
                    <a:pt x="2739" y="8979"/>
                  </a:moveTo>
                  <a:cubicBezTo>
                    <a:pt x="2620" y="9408"/>
                    <a:pt x="2143" y="11170"/>
                    <a:pt x="2072" y="11456"/>
                  </a:cubicBezTo>
                  <a:lnTo>
                    <a:pt x="1572" y="11456"/>
                  </a:lnTo>
                  <a:lnTo>
                    <a:pt x="2263" y="8979"/>
                  </a:lnTo>
                  <a:close/>
                  <a:moveTo>
                    <a:pt x="9645" y="8979"/>
                  </a:moveTo>
                  <a:lnTo>
                    <a:pt x="10312" y="11456"/>
                  </a:lnTo>
                  <a:lnTo>
                    <a:pt x="9812" y="11456"/>
                  </a:lnTo>
                  <a:cubicBezTo>
                    <a:pt x="9740" y="11170"/>
                    <a:pt x="9264" y="9408"/>
                    <a:pt x="9145" y="8979"/>
                  </a:cubicBezTo>
                  <a:close/>
                  <a:moveTo>
                    <a:pt x="691" y="1"/>
                  </a:moveTo>
                  <a:cubicBezTo>
                    <a:pt x="572" y="1"/>
                    <a:pt x="453" y="120"/>
                    <a:pt x="453" y="239"/>
                  </a:cubicBezTo>
                  <a:lnTo>
                    <a:pt x="453" y="7598"/>
                  </a:lnTo>
                  <a:lnTo>
                    <a:pt x="238" y="7598"/>
                  </a:lnTo>
                  <a:cubicBezTo>
                    <a:pt x="95" y="7598"/>
                    <a:pt x="0" y="7693"/>
                    <a:pt x="0" y="7812"/>
                  </a:cubicBezTo>
                  <a:lnTo>
                    <a:pt x="0" y="8741"/>
                  </a:lnTo>
                  <a:cubicBezTo>
                    <a:pt x="0" y="8884"/>
                    <a:pt x="95" y="8979"/>
                    <a:pt x="238" y="8979"/>
                  </a:cubicBezTo>
                  <a:lnTo>
                    <a:pt x="1762" y="8979"/>
                  </a:lnTo>
                  <a:lnTo>
                    <a:pt x="1048" y="11622"/>
                  </a:lnTo>
                  <a:cubicBezTo>
                    <a:pt x="1024" y="11718"/>
                    <a:pt x="1048" y="11813"/>
                    <a:pt x="1143" y="11884"/>
                  </a:cubicBezTo>
                  <a:cubicBezTo>
                    <a:pt x="1191" y="11908"/>
                    <a:pt x="1238" y="11908"/>
                    <a:pt x="1286" y="11908"/>
                  </a:cubicBezTo>
                  <a:lnTo>
                    <a:pt x="2263" y="11908"/>
                  </a:lnTo>
                  <a:cubicBezTo>
                    <a:pt x="2358" y="11908"/>
                    <a:pt x="2453" y="11837"/>
                    <a:pt x="2477" y="11741"/>
                  </a:cubicBezTo>
                  <a:lnTo>
                    <a:pt x="2834" y="10384"/>
                  </a:lnTo>
                  <a:lnTo>
                    <a:pt x="9050" y="10384"/>
                  </a:lnTo>
                  <a:lnTo>
                    <a:pt x="9407" y="11741"/>
                  </a:lnTo>
                  <a:cubicBezTo>
                    <a:pt x="9454" y="11837"/>
                    <a:pt x="9526" y="11908"/>
                    <a:pt x="9645" y="11908"/>
                  </a:cubicBezTo>
                  <a:lnTo>
                    <a:pt x="10621" y="11908"/>
                  </a:lnTo>
                  <a:cubicBezTo>
                    <a:pt x="10669" y="11908"/>
                    <a:pt x="10693" y="11908"/>
                    <a:pt x="10740" y="11884"/>
                  </a:cubicBezTo>
                  <a:cubicBezTo>
                    <a:pt x="10836" y="11813"/>
                    <a:pt x="10883" y="11718"/>
                    <a:pt x="10836" y="11622"/>
                  </a:cubicBezTo>
                  <a:lnTo>
                    <a:pt x="10121" y="8979"/>
                  </a:lnTo>
                  <a:lnTo>
                    <a:pt x="11669" y="8979"/>
                  </a:lnTo>
                  <a:cubicBezTo>
                    <a:pt x="11788" y="8979"/>
                    <a:pt x="11907" y="8884"/>
                    <a:pt x="11907" y="8741"/>
                  </a:cubicBezTo>
                  <a:lnTo>
                    <a:pt x="11907" y="7812"/>
                  </a:lnTo>
                  <a:cubicBezTo>
                    <a:pt x="11907" y="7693"/>
                    <a:pt x="11788" y="7598"/>
                    <a:pt x="11669" y="7598"/>
                  </a:cubicBezTo>
                  <a:lnTo>
                    <a:pt x="11431" y="7598"/>
                  </a:lnTo>
                  <a:lnTo>
                    <a:pt x="11431" y="239"/>
                  </a:lnTo>
                  <a:cubicBezTo>
                    <a:pt x="11431" y="120"/>
                    <a:pt x="11336" y="1"/>
                    <a:pt x="11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71"/>
          <p:cNvGrpSpPr/>
          <p:nvPr/>
        </p:nvGrpSpPr>
        <p:grpSpPr>
          <a:xfrm>
            <a:off x="4738765" y="1346230"/>
            <a:ext cx="429819" cy="429819"/>
            <a:chOff x="4739198" y="1350959"/>
            <a:chExt cx="429819" cy="429819"/>
          </a:xfrm>
        </p:grpSpPr>
        <p:sp>
          <p:nvSpPr>
            <p:cNvPr id="3456" name="Google Shape;3456;p71"/>
            <p:cNvSpPr/>
            <p:nvPr/>
          </p:nvSpPr>
          <p:spPr>
            <a:xfrm>
              <a:off x="4924004" y="1350959"/>
              <a:ext cx="245013" cy="273889"/>
            </a:xfrm>
            <a:custGeom>
              <a:avLst/>
              <a:gdLst/>
              <a:ahLst/>
              <a:cxnLst/>
              <a:rect l="l" t="t" r="r" b="b"/>
              <a:pathLst>
                <a:path w="6788" h="7588" extrusionOk="0">
                  <a:moveTo>
                    <a:pt x="4787" y="476"/>
                  </a:moveTo>
                  <a:lnTo>
                    <a:pt x="4787" y="3858"/>
                  </a:lnTo>
                  <a:lnTo>
                    <a:pt x="2215" y="3858"/>
                  </a:lnTo>
                  <a:cubicBezTo>
                    <a:pt x="2144" y="3858"/>
                    <a:pt x="2048" y="3882"/>
                    <a:pt x="1977" y="3906"/>
                  </a:cubicBezTo>
                  <a:lnTo>
                    <a:pt x="1977" y="715"/>
                  </a:lnTo>
                  <a:cubicBezTo>
                    <a:pt x="1977" y="572"/>
                    <a:pt x="2096" y="476"/>
                    <a:pt x="2215" y="476"/>
                  </a:cubicBezTo>
                  <a:close/>
                  <a:moveTo>
                    <a:pt x="4787" y="4334"/>
                  </a:moveTo>
                  <a:lnTo>
                    <a:pt x="4787" y="4787"/>
                  </a:lnTo>
                  <a:lnTo>
                    <a:pt x="2215" y="4787"/>
                  </a:lnTo>
                  <a:cubicBezTo>
                    <a:pt x="2072" y="4787"/>
                    <a:pt x="1977" y="4668"/>
                    <a:pt x="2001" y="4525"/>
                  </a:cubicBezTo>
                  <a:cubicBezTo>
                    <a:pt x="2001" y="4406"/>
                    <a:pt x="2120" y="4334"/>
                    <a:pt x="2239" y="4334"/>
                  </a:cubicBezTo>
                  <a:close/>
                  <a:moveTo>
                    <a:pt x="6311" y="2334"/>
                  </a:moveTo>
                  <a:lnTo>
                    <a:pt x="6311" y="5739"/>
                  </a:lnTo>
                  <a:lnTo>
                    <a:pt x="3144" y="5739"/>
                  </a:lnTo>
                  <a:cubicBezTo>
                    <a:pt x="3096" y="5739"/>
                    <a:pt x="3025" y="5763"/>
                    <a:pt x="2977" y="5787"/>
                  </a:cubicBezTo>
                  <a:lnTo>
                    <a:pt x="2001" y="6787"/>
                  </a:lnTo>
                  <a:lnTo>
                    <a:pt x="2001" y="5954"/>
                  </a:lnTo>
                  <a:cubicBezTo>
                    <a:pt x="2001" y="5835"/>
                    <a:pt x="1882" y="5739"/>
                    <a:pt x="1763" y="5739"/>
                  </a:cubicBezTo>
                  <a:lnTo>
                    <a:pt x="453" y="5739"/>
                  </a:lnTo>
                  <a:lnTo>
                    <a:pt x="453" y="2334"/>
                  </a:lnTo>
                  <a:lnTo>
                    <a:pt x="1524" y="2334"/>
                  </a:lnTo>
                  <a:lnTo>
                    <a:pt x="1524" y="4572"/>
                  </a:lnTo>
                  <a:cubicBezTo>
                    <a:pt x="1524" y="4953"/>
                    <a:pt x="1834" y="5263"/>
                    <a:pt x="2215" y="5263"/>
                  </a:cubicBezTo>
                  <a:lnTo>
                    <a:pt x="5001" y="5263"/>
                  </a:lnTo>
                  <a:cubicBezTo>
                    <a:pt x="5144" y="5263"/>
                    <a:pt x="5239" y="5168"/>
                    <a:pt x="5239" y="5025"/>
                  </a:cubicBezTo>
                  <a:lnTo>
                    <a:pt x="5239" y="2334"/>
                  </a:lnTo>
                  <a:close/>
                  <a:moveTo>
                    <a:pt x="2215" y="0"/>
                  </a:moveTo>
                  <a:cubicBezTo>
                    <a:pt x="1834" y="0"/>
                    <a:pt x="1524" y="333"/>
                    <a:pt x="1524" y="715"/>
                  </a:cubicBezTo>
                  <a:lnTo>
                    <a:pt x="1524" y="1881"/>
                  </a:lnTo>
                  <a:lnTo>
                    <a:pt x="215" y="1881"/>
                  </a:lnTo>
                  <a:cubicBezTo>
                    <a:pt x="96" y="1881"/>
                    <a:pt x="0" y="1977"/>
                    <a:pt x="0" y="2096"/>
                  </a:cubicBezTo>
                  <a:lnTo>
                    <a:pt x="0" y="5954"/>
                  </a:lnTo>
                  <a:cubicBezTo>
                    <a:pt x="0" y="6097"/>
                    <a:pt x="96" y="6192"/>
                    <a:pt x="215" y="6192"/>
                  </a:cubicBezTo>
                  <a:lnTo>
                    <a:pt x="1524" y="6192"/>
                  </a:lnTo>
                  <a:lnTo>
                    <a:pt x="1524" y="7359"/>
                  </a:lnTo>
                  <a:cubicBezTo>
                    <a:pt x="1524" y="7454"/>
                    <a:pt x="1572" y="7525"/>
                    <a:pt x="1667" y="7573"/>
                  </a:cubicBezTo>
                  <a:cubicBezTo>
                    <a:pt x="1702" y="7582"/>
                    <a:pt x="1737" y="7587"/>
                    <a:pt x="1771" y="7587"/>
                  </a:cubicBezTo>
                  <a:cubicBezTo>
                    <a:pt x="1829" y="7587"/>
                    <a:pt x="1884" y="7571"/>
                    <a:pt x="1929" y="7525"/>
                  </a:cubicBezTo>
                  <a:lnTo>
                    <a:pt x="3239" y="6192"/>
                  </a:lnTo>
                  <a:lnTo>
                    <a:pt x="6549" y="6192"/>
                  </a:lnTo>
                  <a:cubicBezTo>
                    <a:pt x="6668" y="6192"/>
                    <a:pt x="6787" y="6097"/>
                    <a:pt x="6787" y="5954"/>
                  </a:cubicBezTo>
                  <a:lnTo>
                    <a:pt x="6787" y="2096"/>
                  </a:lnTo>
                  <a:cubicBezTo>
                    <a:pt x="6787" y="1977"/>
                    <a:pt x="6668" y="1881"/>
                    <a:pt x="6549" y="1881"/>
                  </a:cubicBezTo>
                  <a:lnTo>
                    <a:pt x="5239" y="1881"/>
                  </a:lnTo>
                  <a:lnTo>
                    <a:pt x="5239" y="238"/>
                  </a:lnTo>
                  <a:cubicBezTo>
                    <a:pt x="5239" y="119"/>
                    <a:pt x="5144" y="0"/>
                    <a:pt x="5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5012545" y="1384455"/>
              <a:ext cx="67065" cy="17253"/>
            </a:xfrm>
            <a:custGeom>
              <a:avLst/>
              <a:gdLst/>
              <a:ahLst/>
              <a:cxnLst/>
              <a:rect l="l" t="t" r="r" b="b"/>
              <a:pathLst>
                <a:path w="1858" h="478" extrusionOk="0">
                  <a:moveTo>
                    <a:pt x="238" y="1"/>
                  </a:moveTo>
                  <a:cubicBezTo>
                    <a:pt x="95" y="1"/>
                    <a:pt x="0" y="120"/>
                    <a:pt x="0" y="239"/>
                  </a:cubicBezTo>
                  <a:cubicBezTo>
                    <a:pt x="0" y="382"/>
                    <a:pt x="95" y="477"/>
                    <a:pt x="238" y="477"/>
                  </a:cubicBezTo>
                  <a:lnTo>
                    <a:pt x="1620" y="477"/>
                  </a:lnTo>
                  <a:cubicBezTo>
                    <a:pt x="1762" y="477"/>
                    <a:pt x="1858" y="382"/>
                    <a:pt x="1858" y="239"/>
                  </a:cubicBezTo>
                  <a:cubicBezTo>
                    <a:pt x="1858" y="120"/>
                    <a:pt x="1762"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839758" y="1764391"/>
              <a:ext cx="16351" cy="16387"/>
            </a:xfrm>
            <a:custGeom>
              <a:avLst/>
              <a:gdLst/>
              <a:ahLst/>
              <a:cxnLst/>
              <a:rect l="l" t="t" r="r" b="b"/>
              <a:pathLst>
                <a:path w="453" h="454" extrusionOk="0">
                  <a:moveTo>
                    <a:pt x="215" y="1"/>
                  </a:moveTo>
                  <a:cubicBezTo>
                    <a:pt x="96" y="1"/>
                    <a:pt x="0" y="96"/>
                    <a:pt x="0" y="215"/>
                  </a:cubicBezTo>
                  <a:cubicBezTo>
                    <a:pt x="0" y="358"/>
                    <a:pt x="96" y="453"/>
                    <a:pt x="215" y="453"/>
                  </a:cubicBezTo>
                  <a:cubicBezTo>
                    <a:pt x="358" y="453"/>
                    <a:pt x="453" y="358"/>
                    <a:pt x="453" y="215"/>
                  </a:cubicBezTo>
                  <a:cubicBezTo>
                    <a:pt x="453" y="96"/>
                    <a:pt x="358"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739198" y="1456645"/>
              <a:ext cx="218375" cy="324133"/>
            </a:xfrm>
            <a:custGeom>
              <a:avLst/>
              <a:gdLst/>
              <a:ahLst/>
              <a:cxnLst/>
              <a:rect l="l" t="t" r="r" b="b"/>
              <a:pathLst>
                <a:path w="6050" h="8980" extrusionOk="0">
                  <a:moveTo>
                    <a:pt x="2991" y="475"/>
                  </a:moveTo>
                  <a:cubicBezTo>
                    <a:pt x="3018" y="475"/>
                    <a:pt x="3045" y="476"/>
                    <a:pt x="3072" y="478"/>
                  </a:cubicBezTo>
                  <a:cubicBezTo>
                    <a:pt x="3691" y="501"/>
                    <a:pt x="4168" y="1025"/>
                    <a:pt x="4168" y="1668"/>
                  </a:cubicBezTo>
                  <a:lnTo>
                    <a:pt x="4168" y="1835"/>
                  </a:lnTo>
                  <a:cubicBezTo>
                    <a:pt x="3906" y="1740"/>
                    <a:pt x="3715" y="1478"/>
                    <a:pt x="3715" y="1168"/>
                  </a:cubicBezTo>
                  <a:cubicBezTo>
                    <a:pt x="3715" y="1097"/>
                    <a:pt x="3668" y="1001"/>
                    <a:pt x="3596" y="954"/>
                  </a:cubicBezTo>
                  <a:cubicBezTo>
                    <a:pt x="3565" y="942"/>
                    <a:pt x="3533" y="936"/>
                    <a:pt x="3501" y="936"/>
                  </a:cubicBezTo>
                  <a:cubicBezTo>
                    <a:pt x="3408" y="936"/>
                    <a:pt x="3316" y="985"/>
                    <a:pt x="3263" y="1073"/>
                  </a:cubicBezTo>
                  <a:cubicBezTo>
                    <a:pt x="3025" y="1549"/>
                    <a:pt x="2524" y="1859"/>
                    <a:pt x="1977" y="1859"/>
                  </a:cubicBezTo>
                  <a:lnTo>
                    <a:pt x="1858" y="1859"/>
                  </a:lnTo>
                  <a:lnTo>
                    <a:pt x="1858" y="1644"/>
                  </a:lnTo>
                  <a:cubicBezTo>
                    <a:pt x="1858" y="1005"/>
                    <a:pt x="2362" y="475"/>
                    <a:pt x="2991" y="475"/>
                  </a:cubicBezTo>
                  <a:close/>
                  <a:moveTo>
                    <a:pt x="3382" y="1716"/>
                  </a:moveTo>
                  <a:cubicBezTo>
                    <a:pt x="3548" y="2025"/>
                    <a:pt x="3834" y="2240"/>
                    <a:pt x="4168" y="2311"/>
                  </a:cubicBezTo>
                  <a:lnTo>
                    <a:pt x="4168" y="2573"/>
                  </a:lnTo>
                  <a:cubicBezTo>
                    <a:pt x="4168" y="3192"/>
                    <a:pt x="3668" y="3740"/>
                    <a:pt x="3025" y="3740"/>
                  </a:cubicBezTo>
                  <a:cubicBezTo>
                    <a:pt x="2358" y="3740"/>
                    <a:pt x="1858" y="3216"/>
                    <a:pt x="1858" y="2573"/>
                  </a:cubicBezTo>
                  <a:lnTo>
                    <a:pt x="1858" y="2335"/>
                  </a:lnTo>
                  <a:lnTo>
                    <a:pt x="1977" y="2335"/>
                  </a:lnTo>
                  <a:cubicBezTo>
                    <a:pt x="2524" y="2335"/>
                    <a:pt x="3025" y="2121"/>
                    <a:pt x="3382" y="1716"/>
                  </a:cubicBezTo>
                  <a:close/>
                  <a:moveTo>
                    <a:pt x="3239" y="4193"/>
                  </a:moveTo>
                  <a:lnTo>
                    <a:pt x="3239" y="4431"/>
                  </a:lnTo>
                  <a:cubicBezTo>
                    <a:pt x="3239" y="4550"/>
                    <a:pt x="3358" y="4669"/>
                    <a:pt x="3477" y="4669"/>
                  </a:cubicBezTo>
                  <a:lnTo>
                    <a:pt x="3668" y="4669"/>
                  </a:lnTo>
                  <a:cubicBezTo>
                    <a:pt x="3572" y="4931"/>
                    <a:pt x="3310" y="5121"/>
                    <a:pt x="3025" y="5121"/>
                  </a:cubicBezTo>
                  <a:cubicBezTo>
                    <a:pt x="2715" y="5121"/>
                    <a:pt x="2453" y="4931"/>
                    <a:pt x="2358" y="4645"/>
                  </a:cubicBezTo>
                  <a:lnTo>
                    <a:pt x="2548" y="4645"/>
                  </a:lnTo>
                  <a:cubicBezTo>
                    <a:pt x="2559" y="4647"/>
                    <a:pt x="2569" y="4648"/>
                    <a:pt x="2579" y="4648"/>
                  </a:cubicBezTo>
                  <a:cubicBezTo>
                    <a:pt x="2687" y="4648"/>
                    <a:pt x="2786" y="4539"/>
                    <a:pt x="2786" y="4431"/>
                  </a:cubicBezTo>
                  <a:lnTo>
                    <a:pt x="2786" y="4193"/>
                  </a:lnTo>
                  <a:close/>
                  <a:moveTo>
                    <a:pt x="3029" y="1"/>
                  </a:moveTo>
                  <a:cubicBezTo>
                    <a:pt x="2120" y="1"/>
                    <a:pt x="1381" y="730"/>
                    <a:pt x="1381" y="1621"/>
                  </a:cubicBezTo>
                  <a:lnTo>
                    <a:pt x="1381" y="2549"/>
                  </a:lnTo>
                  <a:cubicBezTo>
                    <a:pt x="1381" y="3192"/>
                    <a:pt x="1762" y="3764"/>
                    <a:pt x="2310" y="4026"/>
                  </a:cubicBezTo>
                  <a:lnTo>
                    <a:pt x="2310" y="4193"/>
                  </a:lnTo>
                  <a:lnTo>
                    <a:pt x="1620" y="4193"/>
                  </a:lnTo>
                  <a:cubicBezTo>
                    <a:pt x="715" y="4193"/>
                    <a:pt x="0" y="4907"/>
                    <a:pt x="0" y="5812"/>
                  </a:cubicBezTo>
                  <a:lnTo>
                    <a:pt x="0" y="8741"/>
                  </a:lnTo>
                  <a:cubicBezTo>
                    <a:pt x="0" y="8884"/>
                    <a:pt x="95" y="8979"/>
                    <a:pt x="214" y="8979"/>
                  </a:cubicBezTo>
                  <a:lnTo>
                    <a:pt x="1953" y="8979"/>
                  </a:lnTo>
                  <a:cubicBezTo>
                    <a:pt x="2072" y="8979"/>
                    <a:pt x="2191" y="8908"/>
                    <a:pt x="2191" y="8789"/>
                  </a:cubicBezTo>
                  <a:cubicBezTo>
                    <a:pt x="2215" y="8646"/>
                    <a:pt x="2120" y="8527"/>
                    <a:pt x="1977" y="8527"/>
                  </a:cubicBezTo>
                  <a:lnTo>
                    <a:pt x="1381" y="8527"/>
                  </a:lnTo>
                  <a:lnTo>
                    <a:pt x="1381" y="5836"/>
                  </a:lnTo>
                  <a:cubicBezTo>
                    <a:pt x="1381" y="5717"/>
                    <a:pt x="1310" y="5621"/>
                    <a:pt x="1191" y="5598"/>
                  </a:cubicBezTo>
                  <a:cubicBezTo>
                    <a:pt x="1178" y="5596"/>
                    <a:pt x="1166" y="5595"/>
                    <a:pt x="1154" y="5595"/>
                  </a:cubicBezTo>
                  <a:cubicBezTo>
                    <a:pt x="1028" y="5595"/>
                    <a:pt x="929" y="5703"/>
                    <a:pt x="929" y="5812"/>
                  </a:cubicBezTo>
                  <a:lnTo>
                    <a:pt x="929" y="8527"/>
                  </a:lnTo>
                  <a:lnTo>
                    <a:pt x="453" y="8527"/>
                  </a:lnTo>
                  <a:lnTo>
                    <a:pt x="453" y="5812"/>
                  </a:lnTo>
                  <a:cubicBezTo>
                    <a:pt x="453" y="5169"/>
                    <a:pt x="977" y="4669"/>
                    <a:pt x="1620" y="4669"/>
                  </a:cubicBezTo>
                  <a:lnTo>
                    <a:pt x="1881" y="4669"/>
                  </a:lnTo>
                  <a:cubicBezTo>
                    <a:pt x="1977" y="5193"/>
                    <a:pt x="2453" y="5598"/>
                    <a:pt x="3025" y="5598"/>
                  </a:cubicBezTo>
                  <a:cubicBezTo>
                    <a:pt x="3572" y="5598"/>
                    <a:pt x="4049" y="5193"/>
                    <a:pt x="4168" y="4669"/>
                  </a:cubicBezTo>
                  <a:lnTo>
                    <a:pt x="4406" y="4669"/>
                  </a:lnTo>
                  <a:cubicBezTo>
                    <a:pt x="5049" y="4669"/>
                    <a:pt x="5573" y="5169"/>
                    <a:pt x="5573" y="5812"/>
                  </a:cubicBezTo>
                  <a:lnTo>
                    <a:pt x="5573" y="8527"/>
                  </a:lnTo>
                  <a:lnTo>
                    <a:pt x="5120" y="8527"/>
                  </a:lnTo>
                  <a:lnTo>
                    <a:pt x="5120" y="5836"/>
                  </a:lnTo>
                  <a:cubicBezTo>
                    <a:pt x="5120" y="5717"/>
                    <a:pt x="5025" y="5598"/>
                    <a:pt x="4906" y="5598"/>
                  </a:cubicBezTo>
                  <a:cubicBezTo>
                    <a:pt x="4891" y="5595"/>
                    <a:pt x="4877" y="5594"/>
                    <a:pt x="4863" y="5594"/>
                  </a:cubicBezTo>
                  <a:cubicBezTo>
                    <a:pt x="4740" y="5594"/>
                    <a:pt x="4644" y="5684"/>
                    <a:pt x="4644" y="5812"/>
                  </a:cubicBezTo>
                  <a:lnTo>
                    <a:pt x="4644" y="8527"/>
                  </a:lnTo>
                  <a:lnTo>
                    <a:pt x="4072" y="8527"/>
                  </a:lnTo>
                  <a:cubicBezTo>
                    <a:pt x="3953" y="8527"/>
                    <a:pt x="3858" y="8598"/>
                    <a:pt x="3834" y="8717"/>
                  </a:cubicBezTo>
                  <a:cubicBezTo>
                    <a:pt x="3810" y="8860"/>
                    <a:pt x="3930" y="8979"/>
                    <a:pt x="4072" y="8979"/>
                  </a:cubicBezTo>
                  <a:lnTo>
                    <a:pt x="5811" y="8979"/>
                  </a:lnTo>
                  <a:cubicBezTo>
                    <a:pt x="5930" y="8979"/>
                    <a:pt x="6049" y="8884"/>
                    <a:pt x="6049" y="8741"/>
                  </a:cubicBezTo>
                  <a:lnTo>
                    <a:pt x="6049" y="5812"/>
                  </a:lnTo>
                  <a:cubicBezTo>
                    <a:pt x="6049" y="4931"/>
                    <a:pt x="5311" y="4193"/>
                    <a:pt x="4406" y="4193"/>
                  </a:cubicBezTo>
                  <a:lnTo>
                    <a:pt x="3715" y="4193"/>
                  </a:lnTo>
                  <a:lnTo>
                    <a:pt x="3715" y="4026"/>
                  </a:lnTo>
                  <a:cubicBezTo>
                    <a:pt x="4287" y="3764"/>
                    <a:pt x="4644" y="3192"/>
                    <a:pt x="4644" y="2573"/>
                  </a:cubicBezTo>
                  <a:lnTo>
                    <a:pt x="4644" y="1644"/>
                  </a:lnTo>
                  <a:cubicBezTo>
                    <a:pt x="4644" y="763"/>
                    <a:pt x="3953" y="49"/>
                    <a:pt x="3072" y="1"/>
                  </a:cubicBezTo>
                  <a:cubicBezTo>
                    <a:pt x="3058" y="1"/>
                    <a:pt x="3043" y="1"/>
                    <a:pt x="3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0" name="Google Shape;3460;p71"/>
          <p:cNvGrpSpPr/>
          <p:nvPr/>
        </p:nvGrpSpPr>
        <p:grpSpPr>
          <a:xfrm>
            <a:off x="4738331" y="4027114"/>
            <a:ext cx="430686" cy="429206"/>
            <a:chOff x="4738331" y="4037762"/>
            <a:chExt cx="430686" cy="429206"/>
          </a:xfrm>
        </p:grpSpPr>
        <p:sp>
          <p:nvSpPr>
            <p:cNvPr id="3461" name="Google Shape;3461;p71"/>
            <p:cNvSpPr/>
            <p:nvPr/>
          </p:nvSpPr>
          <p:spPr>
            <a:xfrm>
              <a:off x="5022002" y="4139406"/>
              <a:ext cx="51580" cy="17253"/>
            </a:xfrm>
            <a:custGeom>
              <a:avLst/>
              <a:gdLst/>
              <a:ahLst/>
              <a:cxnLst/>
              <a:rect l="l" t="t" r="r" b="b"/>
              <a:pathLst>
                <a:path w="1429" h="478" extrusionOk="0">
                  <a:moveTo>
                    <a:pt x="1167" y="1"/>
                  </a:moveTo>
                  <a:lnTo>
                    <a:pt x="1167" y="25"/>
                  </a:lnTo>
                  <a:lnTo>
                    <a:pt x="262" y="25"/>
                  </a:lnTo>
                  <a:cubicBezTo>
                    <a:pt x="143" y="25"/>
                    <a:pt x="24" y="96"/>
                    <a:pt x="24" y="215"/>
                  </a:cubicBezTo>
                  <a:cubicBezTo>
                    <a:pt x="0" y="358"/>
                    <a:pt x="95" y="477"/>
                    <a:pt x="238" y="477"/>
                  </a:cubicBezTo>
                  <a:lnTo>
                    <a:pt x="1167" y="477"/>
                  </a:lnTo>
                  <a:cubicBezTo>
                    <a:pt x="1310" y="477"/>
                    <a:pt x="1429" y="358"/>
                    <a:pt x="1405" y="215"/>
                  </a:cubicBezTo>
                  <a:cubicBezTo>
                    <a:pt x="1381" y="96"/>
                    <a:pt x="1286"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4938623" y="4223543"/>
              <a:ext cx="17217" cy="50966"/>
            </a:xfrm>
            <a:custGeom>
              <a:avLst/>
              <a:gdLst/>
              <a:ahLst/>
              <a:cxnLst/>
              <a:rect l="l" t="t" r="r" b="b"/>
              <a:pathLst>
                <a:path w="477" h="1412" extrusionOk="0">
                  <a:moveTo>
                    <a:pt x="226" y="1"/>
                  </a:moveTo>
                  <a:cubicBezTo>
                    <a:pt x="99" y="1"/>
                    <a:pt x="0" y="111"/>
                    <a:pt x="0" y="242"/>
                  </a:cubicBezTo>
                  <a:lnTo>
                    <a:pt x="0" y="1171"/>
                  </a:lnTo>
                  <a:cubicBezTo>
                    <a:pt x="0" y="1290"/>
                    <a:pt x="95" y="1385"/>
                    <a:pt x="191" y="1409"/>
                  </a:cubicBezTo>
                  <a:cubicBezTo>
                    <a:pt x="203" y="1411"/>
                    <a:pt x="215" y="1412"/>
                    <a:pt x="228" y="1412"/>
                  </a:cubicBezTo>
                  <a:cubicBezTo>
                    <a:pt x="357" y="1412"/>
                    <a:pt x="476" y="1301"/>
                    <a:pt x="476" y="1171"/>
                  </a:cubicBezTo>
                  <a:lnTo>
                    <a:pt x="476" y="242"/>
                  </a:lnTo>
                  <a:cubicBezTo>
                    <a:pt x="476" y="123"/>
                    <a:pt x="381" y="27"/>
                    <a:pt x="262" y="4"/>
                  </a:cubicBezTo>
                  <a:cubicBezTo>
                    <a:pt x="250" y="2"/>
                    <a:pt x="238" y="1"/>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4979879" y="4212498"/>
              <a:ext cx="36131" cy="45949"/>
            </a:xfrm>
            <a:custGeom>
              <a:avLst/>
              <a:gdLst/>
              <a:ahLst/>
              <a:cxnLst/>
              <a:rect l="l" t="t" r="r" b="b"/>
              <a:pathLst>
                <a:path w="1001" h="1273" extrusionOk="0">
                  <a:moveTo>
                    <a:pt x="260" y="1"/>
                  </a:moveTo>
                  <a:cubicBezTo>
                    <a:pt x="221" y="1"/>
                    <a:pt x="181" y="9"/>
                    <a:pt x="143" y="24"/>
                  </a:cubicBezTo>
                  <a:cubicBezTo>
                    <a:pt x="24" y="95"/>
                    <a:pt x="0" y="238"/>
                    <a:pt x="48" y="357"/>
                  </a:cubicBezTo>
                  <a:lnTo>
                    <a:pt x="524" y="1167"/>
                  </a:lnTo>
                  <a:cubicBezTo>
                    <a:pt x="572" y="1231"/>
                    <a:pt x="651" y="1273"/>
                    <a:pt x="727" y="1273"/>
                  </a:cubicBezTo>
                  <a:cubicBezTo>
                    <a:pt x="765" y="1273"/>
                    <a:pt x="802" y="1262"/>
                    <a:pt x="834" y="1238"/>
                  </a:cubicBezTo>
                  <a:cubicBezTo>
                    <a:pt x="953" y="1167"/>
                    <a:pt x="1000" y="1048"/>
                    <a:pt x="929" y="929"/>
                  </a:cubicBezTo>
                  <a:lnTo>
                    <a:pt x="453" y="119"/>
                  </a:lnTo>
                  <a:cubicBezTo>
                    <a:pt x="420" y="38"/>
                    <a:pt x="343"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5009946" y="4182034"/>
              <a:ext cx="49053" cy="33460"/>
            </a:xfrm>
            <a:custGeom>
              <a:avLst/>
              <a:gdLst/>
              <a:ahLst/>
              <a:cxnLst/>
              <a:rect l="l" t="t" r="r" b="b"/>
              <a:pathLst>
                <a:path w="1359" h="927" extrusionOk="0">
                  <a:moveTo>
                    <a:pt x="275" y="0"/>
                  </a:moveTo>
                  <a:cubicBezTo>
                    <a:pt x="199" y="0"/>
                    <a:pt x="120" y="42"/>
                    <a:pt x="72" y="106"/>
                  </a:cubicBezTo>
                  <a:cubicBezTo>
                    <a:pt x="1" y="225"/>
                    <a:pt x="48" y="368"/>
                    <a:pt x="167" y="439"/>
                  </a:cubicBezTo>
                  <a:lnTo>
                    <a:pt x="977" y="892"/>
                  </a:lnTo>
                  <a:cubicBezTo>
                    <a:pt x="1009" y="916"/>
                    <a:pt x="1046" y="926"/>
                    <a:pt x="1084" y="926"/>
                  </a:cubicBezTo>
                  <a:cubicBezTo>
                    <a:pt x="1160" y="926"/>
                    <a:pt x="1239" y="884"/>
                    <a:pt x="1287" y="820"/>
                  </a:cubicBezTo>
                  <a:cubicBezTo>
                    <a:pt x="1358" y="701"/>
                    <a:pt x="1310" y="558"/>
                    <a:pt x="1191" y="487"/>
                  </a:cubicBezTo>
                  <a:lnTo>
                    <a:pt x="382" y="34"/>
                  </a:lnTo>
                  <a:cubicBezTo>
                    <a:pt x="350" y="11"/>
                    <a:pt x="313"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4842321" y="4433400"/>
              <a:ext cx="16387" cy="17217"/>
            </a:xfrm>
            <a:custGeom>
              <a:avLst/>
              <a:gdLst/>
              <a:ahLst/>
              <a:cxnLst/>
              <a:rect l="l" t="t" r="r" b="b"/>
              <a:pathLst>
                <a:path w="454" h="477" extrusionOk="0">
                  <a:moveTo>
                    <a:pt x="215" y="0"/>
                  </a:moveTo>
                  <a:cubicBezTo>
                    <a:pt x="96" y="0"/>
                    <a:pt x="1" y="96"/>
                    <a:pt x="1" y="239"/>
                  </a:cubicBezTo>
                  <a:cubicBezTo>
                    <a:pt x="1" y="358"/>
                    <a:pt x="96" y="477"/>
                    <a:pt x="215" y="477"/>
                  </a:cubicBezTo>
                  <a:cubicBezTo>
                    <a:pt x="358" y="477"/>
                    <a:pt x="453" y="358"/>
                    <a:pt x="453" y="239"/>
                  </a:cubicBezTo>
                  <a:cubicBezTo>
                    <a:pt x="453" y="96"/>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4738331" y="4037762"/>
              <a:ext cx="430686" cy="429206"/>
            </a:xfrm>
            <a:custGeom>
              <a:avLst/>
              <a:gdLst/>
              <a:ahLst/>
              <a:cxnLst/>
              <a:rect l="l" t="t" r="r" b="b"/>
              <a:pathLst>
                <a:path w="11932" h="11891" extrusionOk="0">
                  <a:moveTo>
                    <a:pt x="3751" y="453"/>
                  </a:moveTo>
                  <a:cubicBezTo>
                    <a:pt x="3930" y="453"/>
                    <a:pt x="4108" y="519"/>
                    <a:pt x="4239" y="650"/>
                  </a:cubicBezTo>
                  <a:lnTo>
                    <a:pt x="4739" y="1150"/>
                  </a:lnTo>
                  <a:lnTo>
                    <a:pt x="3739" y="2150"/>
                  </a:lnTo>
                  <a:lnTo>
                    <a:pt x="3263" y="1650"/>
                  </a:lnTo>
                  <a:cubicBezTo>
                    <a:pt x="2977" y="1364"/>
                    <a:pt x="2977" y="936"/>
                    <a:pt x="3263" y="650"/>
                  </a:cubicBezTo>
                  <a:cubicBezTo>
                    <a:pt x="3394" y="519"/>
                    <a:pt x="3572" y="453"/>
                    <a:pt x="3751" y="453"/>
                  </a:cubicBezTo>
                  <a:close/>
                  <a:moveTo>
                    <a:pt x="6883" y="2960"/>
                  </a:moveTo>
                  <a:cubicBezTo>
                    <a:pt x="6930" y="3317"/>
                    <a:pt x="6811" y="3674"/>
                    <a:pt x="6549" y="3936"/>
                  </a:cubicBezTo>
                  <a:lnTo>
                    <a:pt x="6549" y="3960"/>
                  </a:lnTo>
                  <a:cubicBezTo>
                    <a:pt x="6330" y="4179"/>
                    <a:pt x="6028" y="4281"/>
                    <a:pt x="5727" y="4281"/>
                  </a:cubicBezTo>
                  <a:cubicBezTo>
                    <a:pt x="5667" y="4281"/>
                    <a:pt x="5608" y="4277"/>
                    <a:pt x="5549" y="4270"/>
                  </a:cubicBezTo>
                  <a:lnTo>
                    <a:pt x="6883" y="2960"/>
                  </a:lnTo>
                  <a:close/>
                  <a:moveTo>
                    <a:pt x="5852" y="1277"/>
                  </a:moveTo>
                  <a:cubicBezTo>
                    <a:pt x="6270" y="1277"/>
                    <a:pt x="6824" y="1381"/>
                    <a:pt x="7359" y="1817"/>
                  </a:cubicBezTo>
                  <a:lnTo>
                    <a:pt x="4406" y="4770"/>
                  </a:lnTo>
                  <a:cubicBezTo>
                    <a:pt x="3572" y="3769"/>
                    <a:pt x="3954" y="2650"/>
                    <a:pt x="3954" y="2579"/>
                  </a:cubicBezTo>
                  <a:lnTo>
                    <a:pt x="5168" y="1364"/>
                  </a:lnTo>
                  <a:cubicBezTo>
                    <a:pt x="5202" y="1364"/>
                    <a:pt x="5470" y="1277"/>
                    <a:pt x="5852" y="1277"/>
                  </a:cubicBezTo>
                  <a:close/>
                  <a:moveTo>
                    <a:pt x="715" y="4770"/>
                  </a:moveTo>
                  <a:cubicBezTo>
                    <a:pt x="834" y="4770"/>
                    <a:pt x="953" y="4889"/>
                    <a:pt x="953" y="5008"/>
                  </a:cubicBezTo>
                  <a:cubicBezTo>
                    <a:pt x="953" y="5151"/>
                    <a:pt x="834" y="5246"/>
                    <a:pt x="715" y="5246"/>
                  </a:cubicBezTo>
                  <a:cubicBezTo>
                    <a:pt x="572" y="5246"/>
                    <a:pt x="477" y="5151"/>
                    <a:pt x="477" y="5008"/>
                  </a:cubicBezTo>
                  <a:cubicBezTo>
                    <a:pt x="477" y="4889"/>
                    <a:pt x="572" y="4770"/>
                    <a:pt x="715" y="4770"/>
                  </a:cubicBezTo>
                  <a:close/>
                  <a:moveTo>
                    <a:pt x="2132" y="8505"/>
                  </a:moveTo>
                  <a:cubicBezTo>
                    <a:pt x="2255" y="8505"/>
                    <a:pt x="2334" y="8614"/>
                    <a:pt x="2334" y="8723"/>
                  </a:cubicBezTo>
                  <a:lnTo>
                    <a:pt x="2334" y="9961"/>
                  </a:lnTo>
                  <a:cubicBezTo>
                    <a:pt x="2191" y="9985"/>
                    <a:pt x="2025" y="9985"/>
                    <a:pt x="1882" y="10009"/>
                  </a:cubicBezTo>
                  <a:lnTo>
                    <a:pt x="1882" y="8723"/>
                  </a:lnTo>
                  <a:cubicBezTo>
                    <a:pt x="1882" y="8604"/>
                    <a:pt x="1977" y="8509"/>
                    <a:pt x="2096" y="8509"/>
                  </a:cubicBezTo>
                  <a:cubicBezTo>
                    <a:pt x="2108" y="8506"/>
                    <a:pt x="2121" y="8505"/>
                    <a:pt x="2132" y="8505"/>
                  </a:cubicBezTo>
                  <a:close/>
                  <a:moveTo>
                    <a:pt x="3751" y="1"/>
                  </a:moveTo>
                  <a:cubicBezTo>
                    <a:pt x="3453" y="1"/>
                    <a:pt x="3156" y="114"/>
                    <a:pt x="2930" y="340"/>
                  </a:cubicBezTo>
                  <a:cubicBezTo>
                    <a:pt x="2501" y="769"/>
                    <a:pt x="2477" y="1436"/>
                    <a:pt x="2858" y="1888"/>
                  </a:cubicBezTo>
                  <a:lnTo>
                    <a:pt x="953" y="4365"/>
                  </a:lnTo>
                  <a:cubicBezTo>
                    <a:pt x="858" y="4341"/>
                    <a:pt x="762" y="4317"/>
                    <a:pt x="667" y="4317"/>
                  </a:cubicBezTo>
                  <a:cubicBezTo>
                    <a:pt x="334" y="4341"/>
                    <a:pt x="24" y="4627"/>
                    <a:pt x="24" y="4984"/>
                  </a:cubicBezTo>
                  <a:cubicBezTo>
                    <a:pt x="0" y="5389"/>
                    <a:pt x="310" y="5722"/>
                    <a:pt x="715" y="5722"/>
                  </a:cubicBezTo>
                  <a:lnTo>
                    <a:pt x="739" y="5722"/>
                  </a:lnTo>
                  <a:lnTo>
                    <a:pt x="1786" y="8127"/>
                  </a:lnTo>
                  <a:cubicBezTo>
                    <a:pt x="1572" y="8247"/>
                    <a:pt x="1405" y="8461"/>
                    <a:pt x="1405" y="8747"/>
                  </a:cubicBezTo>
                  <a:lnTo>
                    <a:pt x="1405" y="10033"/>
                  </a:lnTo>
                  <a:lnTo>
                    <a:pt x="1167" y="10033"/>
                  </a:lnTo>
                  <a:cubicBezTo>
                    <a:pt x="1096" y="10033"/>
                    <a:pt x="1001" y="10080"/>
                    <a:pt x="977" y="10176"/>
                  </a:cubicBezTo>
                  <a:lnTo>
                    <a:pt x="572" y="10961"/>
                  </a:lnTo>
                  <a:lnTo>
                    <a:pt x="262" y="10961"/>
                  </a:lnTo>
                  <a:cubicBezTo>
                    <a:pt x="143" y="10961"/>
                    <a:pt x="24" y="11057"/>
                    <a:pt x="24" y="11176"/>
                  </a:cubicBezTo>
                  <a:cubicBezTo>
                    <a:pt x="0" y="11319"/>
                    <a:pt x="96" y="11438"/>
                    <a:pt x="238" y="11438"/>
                  </a:cubicBezTo>
                  <a:lnTo>
                    <a:pt x="2048" y="11438"/>
                  </a:lnTo>
                  <a:cubicBezTo>
                    <a:pt x="2167" y="11438"/>
                    <a:pt x="2263" y="11342"/>
                    <a:pt x="2287" y="11247"/>
                  </a:cubicBezTo>
                  <a:cubicBezTo>
                    <a:pt x="2310" y="11104"/>
                    <a:pt x="2191" y="10961"/>
                    <a:pt x="2072" y="10961"/>
                  </a:cubicBezTo>
                  <a:lnTo>
                    <a:pt x="1096" y="10961"/>
                  </a:lnTo>
                  <a:lnTo>
                    <a:pt x="1310" y="10509"/>
                  </a:lnTo>
                  <a:cubicBezTo>
                    <a:pt x="1429" y="10509"/>
                    <a:pt x="1548" y="10485"/>
                    <a:pt x="1644" y="10485"/>
                  </a:cubicBezTo>
                  <a:cubicBezTo>
                    <a:pt x="2144" y="10461"/>
                    <a:pt x="2715" y="10414"/>
                    <a:pt x="3215" y="10295"/>
                  </a:cubicBezTo>
                  <a:cubicBezTo>
                    <a:pt x="4120" y="10104"/>
                    <a:pt x="4239" y="10033"/>
                    <a:pt x="4573" y="10033"/>
                  </a:cubicBezTo>
                  <a:cubicBezTo>
                    <a:pt x="5192" y="10033"/>
                    <a:pt x="5740" y="10366"/>
                    <a:pt x="5740" y="10723"/>
                  </a:cubicBezTo>
                  <a:cubicBezTo>
                    <a:pt x="5740" y="10818"/>
                    <a:pt x="5787" y="10914"/>
                    <a:pt x="5883" y="10961"/>
                  </a:cubicBezTo>
                  <a:cubicBezTo>
                    <a:pt x="5908" y="10969"/>
                    <a:pt x="5933" y="10972"/>
                    <a:pt x="5957" y="10972"/>
                  </a:cubicBezTo>
                  <a:cubicBezTo>
                    <a:pt x="6090" y="10972"/>
                    <a:pt x="6192" y="10868"/>
                    <a:pt x="6192" y="10747"/>
                  </a:cubicBezTo>
                  <a:cubicBezTo>
                    <a:pt x="6192" y="10366"/>
                    <a:pt x="6740" y="10033"/>
                    <a:pt x="7359" y="10033"/>
                  </a:cubicBezTo>
                  <a:cubicBezTo>
                    <a:pt x="7692" y="10033"/>
                    <a:pt x="7811" y="10104"/>
                    <a:pt x="8740" y="10295"/>
                  </a:cubicBezTo>
                  <a:cubicBezTo>
                    <a:pt x="9264" y="10414"/>
                    <a:pt x="9979" y="10485"/>
                    <a:pt x="10622" y="10509"/>
                  </a:cubicBezTo>
                  <a:lnTo>
                    <a:pt x="10836" y="10961"/>
                  </a:lnTo>
                  <a:lnTo>
                    <a:pt x="6907" y="10961"/>
                  </a:lnTo>
                  <a:cubicBezTo>
                    <a:pt x="6835" y="10961"/>
                    <a:pt x="6787" y="10985"/>
                    <a:pt x="6740" y="11033"/>
                  </a:cubicBezTo>
                  <a:lnTo>
                    <a:pt x="6335" y="11438"/>
                  </a:lnTo>
                  <a:lnTo>
                    <a:pt x="5597" y="11438"/>
                  </a:lnTo>
                  <a:lnTo>
                    <a:pt x="5216" y="11033"/>
                  </a:lnTo>
                  <a:cubicBezTo>
                    <a:pt x="5168" y="10985"/>
                    <a:pt x="5097" y="10961"/>
                    <a:pt x="5049" y="10961"/>
                  </a:cubicBezTo>
                  <a:lnTo>
                    <a:pt x="4168" y="10961"/>
                  </a:lnTo>
                  <a:cubicBezTo>
                    <a:pt x="4049" y="10961"/>
                    <a:pt x="3954" y="11057"/>
                    <a:pt x="3930" y="11176"/>
                  </a:cubicBezTo>
                  <a:cubicBezTo>
                    <a:pt x="3906" y="11319"/>
                    <a:pt x="4025" y="11438"/>
                    <a:pt x="4168" y="11438"/>
                  </a:cubicBezTo>
                  <a:lnTo>
                    <a:pt x="4954" y="11438"/>
                  </a:lnTo>
                  <a:lnTo>
                    <a:pt x="5335" y="11843"/>
                  </a:lnTo>
                  <a:cubicBezTo>
                    <a:pt x="5382" y="11866"/>
                    <a:pt x="5454" y="11890"/>
                    <a:pt x="5501" y="11890"/>
                  </a:cubicBezTo>
                  <a:lnTo>
                    <a:pt x="6430" y="11890"/>
                  </a:lnTo>
                  <a:cubicBezTo>
                    <a:pt x="6502" y="11890"/>
                    <a:pt x="6549" y="11866"/>
                    <a:pt x="6597" y="11843"/>
                  </a:cubicBezTo>
                  <a:lnTo>
                    <a:pt x="7002" y="11438"/>
                  </a:lnTo>
                  <a:lnTo>
                    <a:pt x="11669" y="11438"/>
                  </a:lnTo>
                  <a:cubicBezTo>
                    <a:pt x="11788" y="11438"/>
                    <a:pt x="11908" y="11342"/>
                    <a:pt x="11908" y="11247"/>
                  </a:cubicBezTo>
                  <a:cubicBezTo>
                    <a:pt x="11931" y="11104"/>
                    <a:pt x="11836" y="10961"/>
                    <a:pt x="11693" y="10961"/>
                  </a:cubicBezTo>
                  <a:lnTo>
                    <a:pt x="11360" y="10961"/>
                  </a:lnTo>
                  <a:lnTo>
                    <a:pt x="10955" y="10176"/>
                  </a:lnTo>
                  <a:cubicBezTo>
                    <a:pt x="10931" y="10080"/>
                    <a:pt x="10836" y="10033"/>
                    <a:pt x="10764" y="10033"/>
                  </a:cubicBezTo>
                  <a:cubicBezTo>
                    <a:pt x="10121" y="10033"/>
                    <a:pt x="9383" y="9961"/>
                    <a:pt x="8835" y="9842"/>
                  </a:cubicBezTo>
                  <a:cubicBezTo>
                    <a:pt x="7954" y="9652"/>
                    <a:pt x="7764" y="9580"/>
                    <a:pt x="7359" y="9580"/>
                  </a:cubicBezTo>
                  <a:cubicBezTo>
                    <a:pt x="6764" y="9580"/>
                    <a:pt x="6240" y="9794"/>
                    <a:pt x="5978" y="10128"/>
                  </a:cubicBezTo>
                  <a:cubicBezTo>
                    <a:pt x="5692" y="9794"/>
                    <a:pt x="5168" y="9580"/>
                    <a:pt x="4573" y="9580"/>
                  </a:cubicBezTo>
                  <a:cubicBezTo>
                    <a:pt x="4168" y="9580"/>
                    <a:pt x="3977" y="9652"/>
                    <a:pt x="3096" y="9842"/>
                  </a:cubicBezTo>
                  <a:cubicBezTo>
                    <a:pt x="3001" y="9866"/>
                    <a:pt x="2906" y="9890"/>
                    <a:pt x="2810" y="9890"/>
                  </a:cubicBezTo>
                  <a:lnTo>
                    <a:pt x="2810" y="8723"/>
                  </a:lnTo>
                  <a:cubicBezTo>
                    <a:pt x="2810" y="8413"/>
                    <a:pt x="2572" y="8127"/>
                    <a:pt x="2263" y="8056"/>
                  </a:cubicBezTo>
                  <a:lnTo>
                    <a:pt x="1167" y="5532"/>
                  </a:lnTo>
                  <a:cubicBezTo>
                    <a:pt x="1310" y="5413"/>
                    <a:pt x="1405" y="5222"/>
                    <a:pt x="1405" y="5008"/>
                  </a:cubicBezTo>
                  <a:cubicBezTo>
                    <a:pt x="1405" y="4889"/>
                    <a:pt x="1382" y="4746"/>
                    <a:pt x="1310" y="4651"/>
                  </a:cubicBezTo>
                  <a:lnTo>
                    <a:pt x="3168" y="2222"/>
                  </a:lnTo>
                  <a:lnTo>
                    <a:pt x="3501" y="2555"/>
                  </a:lnTo>
                  <a:cubicBezTo>
                    <a:pt x="3501" y="2603"/>
                    <a:pt x="3025" y="4055"/>
                    <a:pt x="4239" y="5270"/>
                  </a:cubicBezTo>
                  <a:cubicBezTo>
                    <a:pt x="4287" y="5317"/>
                    <a:pt x="4335" y="5341"/>
                    <a:pt x="4406" y="5341"/>
                  </a:cubicBezTo>
                  <a:cubicBezTo>
                    <a:pt x="4454" y="5341"/>
                    <a:pt x="4525" y="5317"/>
                    <a:pt x="4573" y="5270"/>
                  </a:cubicBezTo>
                  <a:lnTo>
                    <a:pt x="5168" y="4651"/>
                  </a:lnTo>
                  <a:cubicBezTo>
                    <a:pt x="5350" y="4716"/>
                    <a:pt x="5539" y="4748"/>
                    <a:pt x="5726" y="4748"/>
                  </a:cubicBezTo>
                  <a:cubicBezTo>
                    <a:pt x="6150" y="4748"/>
                    <a:pt x="6562" y="4583"/>
                    <a:pt x="6859" y="4270"/>
                  </a:cubicBezTo>
                  <a:cubicBezTo>
                    <a:pt x="7311" y="3841"/>
                    <a:pt x="7454" y="3174"/>
                    <a:pt x="7240" y="2579"/>
                  </a:cubicBezTo>
                  <a:lnTo>
                    <a:pt x="7859" y="1983"/>
                  </a:lnTo>
                  <a:cubicBezTo>
                    <a:pt x="7907" y="1936"/>
                    <a:pt x="7931" y="1864"/>
                    <a:pt x="7931" y="1817"/>
                  </a:cubicBezTo>
                  <a:cubicBezTo>
                    <a:pt x="7931" y="1745"/>
                    <a:pt x="7907" y="1698"/>
                    <a:pt x="7859" y="1650"/>
                  </a:cubicBezTo>
                  <a:cubicBezTo>
                    <a:pt x="7178" y="969"/>
                    <a:pt x="6423" y="820"/>
                    <a:pt x="5882" y="820"/>
                  </a:cubicBezTo>
                  <a:cubicBezTo>
                    <a:pt x="5458" y="820"/>
                    <a:pt x="5165" y="912"/>
                    <a:pt x="5144" y="912"/>
                  </a:cubicBezTo>
                  <a:lnTo>
                    <a:pt x="4573" y="340"/>
                  </a:lnTo>
                  <a:cubicBezTo>
                    <a:pt x="4346" y="114"/>
                    <a:pt x="4049" y="1"/>
                    <a:pt x="3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71"/>
          <p:cNvGrpSpPr/>
          <p:nvPr/>
        </p:nvGrpSpPr>
        <p:grpSpPr>
          <a:xfrm>
            <a:off x="4738765" y="3371773"/>
            <a:ext cx="429819" cy="386072"/>
            <a:chOff x="4739198" y="3360656"/>
            <a:chExt cx="429819" cy="386072"/>
          </a:xfrm>
        </p:grpSpPr>
        <p:sp>
          <p:nvSpPr>
            <p:cNvPr id="3468" name="Google Shape;3468;p71"/>
            <p:cNvSpPr/>
            <p:nvPr/>
          </p:nvSpPr>
          <p:spPr>
            <a:xfrm>
              <a:off x="4739198" y="3360656"/>
              <a:ext cx="429819" cy="386072"/>
            </a:xfrm>
            <a:custGeom>
              <a:avLst/>
              <a:gdLst/>
              <a:ahLst/>
              <a:cxnLst/>
              <a:rect l="l" t="t" r="r" b="b"/>
              <a:pathLst>
                <a:path w="11908" h="10696" extrusionOk="0">
                  <a:moveTo>
                    <a:pt x="9478" y="476"/>
                  </a:moveTo>
                  <a:lnTo>
                    <a:pt x="9478" y="7454"/>
                  </a:lnTo>
                  <a:cubicBezTo>
                    <a:pt x="8335" y="7478"/>
                    <a:pt x="7192" y="7740"/>
                    <a:pt x="6168" y="8240"/>
                  </a:cubicBezTo>
                  <a:lnTo>
                    <a:pt x="6168" y="1310"/>
                  </a:lnTo>
                  <a:cubicBezTo>
                    <a:pt x="6216" y="1286"/>
                    <a:pt x="7573" y="524"/>
                    <a:pt x="9478" y="476"/>
                  </a:cubicBezTo>
                  <a:close/>
                  <a:moveTo>
                    <a:pt x="5716" y="1405"/>
                  </a:moveTo>
                  <a:lnTo>
                    <a:pt x="5716" y="8359"/>
                  </a:lnTo>
                  <a:lnTo>
                    <a:pt x="1381" y="8359"/>
                  </a:lnTo>
                  <a:lnTo>
                    <a:pt x="1381" y="1405"/>
                  </a:lnTo>
                  <a:close/>
                  <a:moveTo>
                    <a:pt x="10455" y="1405"/>
                  </a:moveTo>
                  <a:lnTo>
                    <a:pt x="10455" y="8359"/>
                  </a:lnTo>
                  <a:lnTo>
                    <a:pt x="7049" y="8359"/>
                  </a:lnTo>
                  <a:cubicBezTo>
                    <a:pt x="7883" y="8073"/>
                    <a:pt x="8811" y="7906"/>
                    <a:pt x="9716" y="7906"/>
                  </a:cubicBezTo>
                  <a:cubicBezTo>
                    <a:pt x="9836" y="7906"/>
                    <a:pt x="9955" y="7811"/>
                    <a:pt x="9955" y="7668"/>
                  </a:cubicBezTo>
                  <a:lnTo>
                    <a:pt x="9955" y="1405"/>
                  </a:lnTo>
                  <a:close/>
                  <a:moveTo>
                    <a:pt x="11431" y="2334"/>
                  </a:moveTo>
                  <a:lnTo>
                    <a:pt x="11431" y="9288"/>
                  </a:lnTo>
                  <a:lnTo>
                    <a:pt x="9955" y="9288"/>
                  </a:lnTo>
                  <a:lnTo>
                    <a:pt x="9955" y="8835"/>
                  </a:lnTo>
                  <a:lnTo>
                    <a:pt x="10693" y="8835"/>
                  </a:lnTo>
                  <a:cubicBezTo>
                    <a:pt x="10812" y="8835"/>
                    <a:pt x="10907" y="8740"/>
                    <a:pt x="10907" y="8597"/>
                  </a:cubicBezTo>
                  <a:lnTo>
                    <a:pt x="10907" y="2334"/>
                  </a:lnTo>
                  <a:close/>
                  <a:moveTo>
                    <a:pt x="9478" y="8835"/>
                  </a:moveTo>
                  <a:lnTo>
                    <a:pt x="9478" y="10026"/>
                  </a:lnTo>
                  <a:lnTo>
                    <a:pt x="9145" y="9812"/>
                  </a:lnTo>
                  <a:cubicBezTo>
                    <a:pt x="9109" y="9776"/>
                    <a:pt x="9068" y="9758"/>
                    <a:pt x="9026" y="9758"/>
                  </a:cubicBezTo>
                  <a:cubicBezTo>
                    <a:pt x="8984" y="9758"/>
                    <a:pt x="8942" y="9776"/>
                    <a:pt x="8907" y="9812"/>
                  </a:cubicBezTo>
                  <a:lnTo>
                    <a:pt x="8550" y="10026"/>
                  </a:lnTo>
                  <a:lnTo>
                    <a:pt x="8550" y="8835"/>
                  </a:lnTo>
                  <a:close/>
                  <a:moveTo>
                    <a:pt x="9716" y="0"/>
                  </a:moveTo>
                  <a:cubicBezTo>
                    <a:pt x="7502" y="0"/>
                    <a:pt x="5978" y="905"/>
                    <a:pt x="5882" y="929"/>
                  </a:cubicBezTo>
                  <a:lnTo>
                    <a:pt x="1167" y="929"/>
                  </a:lnTo>
                  <a:cubicBezTo>
                    <a:pt x="1024" y="929"/>
                    <a:pt x="929" y="1024"/>
                    <a:pt x="929" y="1167"/>
                  </a:cubicBezTo>
                  <a:lnTo>
                    <a:pt x="929" y="1858"/>
                  </a:lnTo>
                  <a:lnTo>
                    <a:pt x="238" y="1858"/>
                  </a:lnTo>
                  <a:cubicBezTo>
                    <a:pt x="95" y="1858"/>
                    <a:pt x="0" y="1953"/>
                    <a:pt x="0" y="2096"/>
                  </a:cubicBezTo>
                  <a:lnTo>
                    <a:pt x="0" y="9526"/>
                  </a:lnTo>
                  <a:cubicBezTo>
                    <a:pt x="0" y="9669"/>
                    <a:pt x="95" y="9764"/>
                    <a:pt x="238" y="9764"/>
                  </a:cubicBezTo>
                  <a:lnTo>
                    <a:pt x="1572" y="9764"/>
                  </a:lnTo>
                  <a:cubicBezTo>
                    <a:pt x="1691" y="9764"/>
                    <a:pt x="1786" y="9669"/>
                    <a:pt x="1810" y="9573"/>
                  </a:cubicBezTo>
                  <a:cubicBezTo>
                    <a:pt x="1834" y="9431"/>
                    <a:pt x="1715" y="9288"/>
                    <a:pt x="1572" y="9288"/>
                  </a:cubicBezTo>
                  <a:lnTo>
                    <a:pt x="453" y="9288"/>
                  </a:lnTo>
                  <a:lnTo>
                    <a:pt x="453" y="2310"/>
                  </a:lnTo>
                  <a:lnTo>
                    <a:pt x="929" y="2310"/>
                  </a:lnTo>
                  <a:lnTo>
                    <a:pt x="929" y="8597"/>
                  </a:lnTo>
                  <a:cubicBezTo>
                    <a:pt x="929" y="8716"/>
                    <a:pt x="1024" y="8835"/>
                    <a:pt x="1167" y="8835"/>
                  </a:cubicBezTo>
                  <a:lnTo>
                    <a:pt x="8097" y="8835"/>
                  </a:lnTo>
                  <a:lnTo>
                    <a:pt x="8097" y="9288"/>
                  </a:lnTo>
                  <a:lnTo>
                    <a:pt x="6883" y="9288"/>
                  </a:lnTo>
                  <a:cubicBezTo>
                    <a:pt x="6740" y="9288"/>
                    <a:pt x="6644" y="9407"/>
                    <a:pt x="6644" y="9526"/>
                  </a:cubicBezTo>
                  <a:cubicBezTo>
                    <a:pt x="6644" y="9526"/>
                    <a:pt x="6621" y="9597"/>
                    <a:pt x="6501" y="9645"/>
                  </a:cubicBezTo>
                  <a:cubicBezTo>
                    <a:pt x="6359" y="9716"/>
                    <a:pt x="6168" y="9764"/>
                    <a:pt x="5954" y="9764"/>
                  </a:cubicBezTo>
                  <a:cubicBezTo>
                    <a:pt x="5739" y="9764"/>
                    <a:pt x="5549" y="9716"/>
                    <a:pt x="5406" y="9645"/>
                  </a:cubicBezTo>
                  <a:cubicBezTo>
                    <a:pt x="5287" y="9597"/>
                    <a:pt x="5263" y="9526"/>
                    <a:pt x="5263" y="9526"/>
                  </a:cubicBezTo>
                  <a:cubicBezTo>
                    <a:pt x="5263" y="9407"/>
                    <a:pt x="5144" y="9288"/>
                    <a:pt x="5025" y="9288"/>
                  </a:cubicBezTo>
                  <a:lnTo>
                    <a:pt x="3668" y="9288"/>
                  </a:lnTo>
                  <a:cubicBezTo>
                    <a:pt x="3572" y="9288"/>
                    <a:pt x="3453" y="9383"/>
                    <a:pt x="3429" y="9502"/>
                  </a:cubicBezTo>
                  <a:cubicBezTo>
                    <a:pt x="3429" y="9645"/>
                    <a:pt x="3525" y="9764"/>
                    <a:pt x="3668" y="9764"/>
                  </a:cubicBezTo>
                  <a:lnTo>
                    <a:pt x="4834" y="9764"/>
                  </a:lnTo>
                  <a:cubicBezTo>
                    <a:pt x="5001" y="10050"/>
                    <a:pt x="5430" y="10216"/>
                    <a:pt x="5954" y="10216"/>
                  </a:cubicBezTo>
                  <a:cubicBezTo>
                    <a:pt x="6478" y="10216"/>
                    <a:pt x="6906" y="10050"/>
                    <a:pt x="7049" y="9764"/>
                  </a:cubicBezTo>
                  <a:lnTo>
                    <a:pt x="8097" y="9764"/>
                  </a:lnTo>
                  <a:lnTo>
                    <a:pt x="8097" y="10455"/>
                  </a:lnTo>
                  <a:cubicBezTo>
                    <a:pt x="8097" y="10502"/>
                    <a:pt x="8097" y="10574"/>
                    <a:pt x="8145" y="10621"/>
                  </a:cubicBezTo>
                  <a:cubicBezTo>
                    <a:pt x="8200" y="10663"/>
                    <a:pt x="8263" y="10688"/>
                    <a:pt x="8326" y="10688"/>
                  </a:cubicBezTo>
                  <a:cubicBezTo>
                    <a:pt x="8370" y="10688"/>
                    <a:pt x="8414" y="10675"/>
                    <a:pt x="8454" y="10645"/>
                  </a:cubicBezTo>
                  <a:lnTo>
                    <a:pt x="9026" y="10264"/>
                  </a:lnTo>
                  <a:lnTo>
                    <a:pt x="9574" y="10645"/>
                  </a:lnTo>
                  <a:cubicBezTo>
                    <a:pt x="9618" y="10678"/>
                    <a:pt x="9672" y="10696"/>
                    <a:pt x="9725" y="10696"/>
                  </a:cubicBezTo>
                  <a:cubicBezTo>
                    <a:pt x="9786" y="10696"/>
                    <a:pt x="9845" y="10672"/>
                    <a:pt x="9883" y="10621"/>
                  </a:cubicBezTo>
                  <a:cubicBezTo>
                    <a:pt x="9931" y="10574"/>
                    <a:pt x="9955" y="10502"/>
                    <a:pt x="9955" y="10455"/>
                  </a:cubicBezTo>
                  <a:lnTo>
                    <a:pt x="9955" y="9764"/>
                  </a:lnTo>
                  <a:lnTo>
                    <a:pt x="11669" y="9764"/>
                  </a:lnTo>
                  <a:cubicBezTo>
                    <a:pt x="11788" y="9764"/>
                    <a:pt x="11907" y="9645"/>
                    <a:pt x="11907" y="9526"/>
                  </a:cubicBezTo>
                  <a:lnTo>
                    <a:pt x="11907" y="2096"/>
                  </a:lnTo>
                  <a:cubicBezTo>
                    <a:pt x="11907" y="1953"/>
                    <a:pt x="11788" y="1858"/>
                    <a:pt x="11669" y="1858"/>
                  </a:cubicBezTo>
                  <a:lnTo>
                    <a:pt x="10931" y="1858"/>
                  </a:lnTo>
                  <a:lnTo>
                    <a:pt x="10931" y="1167"/>
                  </a:lnTo>
                  <a:cubicBezTo>
                    <a:pt x="10931" y="1024"/>
                    <a:pt x="10812" y="929"/>
                    <a:pt x="10693" y="929"/>
                  </a:cubicBezTo>
                  <a:lnTo>
                    <a:pt x="9955" y="929"/>
                  </a:lnTo>
                  <a:lnTo>
                    <a:pt x="9955" y="238"/>
                  </a:lnTo>
                  <a:cubicBezTo>
                    <a:pt x="9955" y="95"/>
                    <a:pt x="9836" y="0"/>
                    <a:pt x="9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4806226" y="3444866"/>
              <a:ext cx="88577" cy="16387"/>
            </a:xfrm>
            <a:custGeom>
              <a:avLst/>
              <a:gdLst/>
              <a:ahLst/>
              <a:cxnLst/>
              <a:rect l="l" t="t" r="r" b="b"/>
              <a:pathLst>
                <a:path w="2454" h="454" extrusionOk="0">
                  <a:moveTo>
                    <a:pt x="239" y="1"/>
                  </a:moveTo>
                  <a:cubicBezTo>
                    <a:pt x="96" y="1"/>
                    <a:pt x="1" y="96"/>
                    <a:pt x="1" y="215"/>
                  </a:cubicBezTo>
                  <a:cubicBezTo>
                    <a:pt x="1" y="358"/>
                    <a:pt x="96" y="453"/>
                    <a:pt x="239" y="453"/>
                  </a:cubicBezTo>
                  <a:lnTo>
                    <a:pt x="2239" y="453"/>
                  </a:lnTo>
                  <a:cubicBezTo>
                    <a:pt x="2358" y="453"/>
                    <a:pt x="2454" y="358"/>
                    <a:pt x="2454" y="215"/>
                  </a:cubicBezTo>
                  <a:cubicBezTo>
                    <a:pt x="2454" y="96"/>
                    <a:pt x="2358" y="1"/>
                    <a:pt x="2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4806226" y="3478398"/>
              <a:ext cx="122109" cy="16387"/>
            </a:xfrm>
            <a:custGeom>
              <a:avLst/>
              <a:gdLst/>
              <a:ahLst/>
              <a:cxnLst/>
              <a:rect l="l" t="t" r="r" b="b"/>
              <a:pathLst>
                <a:path w="3383" h="454" extrusionOk="0">
                  <a:moveTo>
                    <a:pt x="239" y="1"/>
                  </a:moveTo>
                  <a:cubicBezTo>
                    <a:pt x="96" y="1"/>
                    <a:pt x="1" y="96"/>
                    <a:pt x="1" y="215"/>
                  </a:cubicBezTo>
                  <a:cubicBezTo>
                    <a:pt x="1" y="358"/>
                    <a:pt x="96" y="453"/>
                    <a:pt x="239" y="453"/>
                  </a:cubicBezTo>
                  <a:lnTo>
                    <a:pt x="3168" y="453"/>
                  </a:lnTo>
                  <a:cubicBezTo>
                    <a:pt x="3287" y="453"/>
                    <a:pt x="3382" y="358"/>
                    <a:pt x="3382" y="215"/>
                  </a:cubicBezTo>
                  <a:cubicBezTo>
                    <a:pt x="3382"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4806226" y="3511930"/>
              <a:ext cx="122109" cy="16351"/>
            </a:xfrm>
            <a:custGeom>
              <a:avLst/>
              <a:gdLst/>
              <a:ahLst/>
              <a:cxnLst/>
              <a:rect l="l" t="t" r="r" b="b"/>
              <a:pathLst>
                <a:path w="3383" h="453" extrusionOk="0">
                  <a:moveTo>
                    <a:pt x="239" y="0"/>
                  </a:moveTo>
                  <a:cubicBezTo>
                    <a:pt x="96" y="0"/>
                    <a:pt x="1" y="96"/>
                    <a:pt x="1" y="215"/>
                  </a:cubicBezTo>
                  <a:cubicBezTo>
                    <a:pt x="1" y="358"/>
                    <a:pt x="96" y="453"/>
                    <a:pt x="239" y="453"/>
                  </a:cubicBezTo>
                  <a:lnTo>
                    <a:pt x="3168" y="453"/>
                  </a:lnTo>
                  <a:cubicBezTo>
                    <a:pt x="3287" y="453"/>
                    <a:pt x="3382" y="358"/>
                    <a:pt x="3382" y="215"/>
                  </a:cubicBezTo>
                  <a:cubicBezTo>
                    <a:pt x="3382" y="96"/>
                    <a:pt x="3287" y="0"/>
                    <a:pt x="3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4806226" y="3545463"/>
              <a:ext cx="122109" cy="16351"/>
            </a:xfrm>
            <a:custGeom>
              <a:avLst/>
              <a:gdLst/>
              <a:ahLst/>
              <a:cxnLst/>
              <a:rect l="l" t="t" r="r" b="b"/>
              <a:pathLst>
                <a:path w="3383" h="453" extrusionOk="0">
                  <a:moveTo>
                    <a:pt x="239" y="0"/>
                  </a:moveTo>
                  <a:cubicBezTo>
                    <a:pt x="96" y="0"/>
                    <a:pt x="1" y="95"/>
                    <a:pt x="1" y="214"/>
                  </a:cubicBezTo>
                  <a:cubicBezTo>
                    <a:pt x="1" y="357"/>
                    <a:pt x="96" y="453"/>
                    <a:pt x="239" y="453"/>
                  </a:cubicBezTo>
                  <a:lnTo>
                    <a:pt x="3168" y="453"/>
                  </a:lnTo>
                  <a:cubicBezTo>
                    <a:pt x="3287" y="453"/>
                    <a:pt x="3382" y="357"/>
                    <a:pt x="3382" y="214"/>
                  </a:cubicBezTo>
                  <a:cubicBezTo>
                    <a:pt x="3382" y="95"/>
                    <a:pt x="3287" y="0"/>
                    <a:pt x="3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4806226" y="3578959"/>
              <a:ext cx="122109" cy="16387"/>
            </a:xfrm>
            <a:custGeom>
              <a:avLst/>
              <a:gdLst/>
              <a:ahLst/>
              <a:cxnLst/>
              <a:rect l="l" t="t" r="r" b="b"/>
              <a:pathLst>
                <a:path w="3383" h="454" extrusionOk="0">
                  <a:moveTo>
                    <a:pt x="239" y="1"/>
                  </a:moveTo>
                  <a:cubicBezTo>
                    <a:pt x="96" y="1"/>
                    <a:pt x="1" y="96"/>
                    <a:pt x="1" y="239"/>
                  </a:cubicBezTo>
                  <a:cubicBezTo>
                    <a:pt x="1" y="358"/>
                    <a:pt x="96" y="453"/>
                    <a:pt x="239" y="453"/>
                  </a:cubicBezTo>
                  <a:lnTo>
                    <a:pt x="3168" y="453"/>
                  </a:lnTo>
                  <a:cubicBezTo>
                    <a:pt x="3287" y="453"/>
                    <a:pt x="3382" y="358"/>
                    <a:pt x="3382" y="239"/>
                  </a:cubicBezTo>
                  <a:cubicBezTo>
                    <a:pt x="3382"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4806226" y="3612491"/>
              <a:ext cx="122109" cy="16387"/>
            </a:xfrm>
            <a:custGeom>
              <a:avLst/>
              <a:gdLst/>
              <a:ahLst/>
              <a:cxnLst/>
              <a:rect l="l" t="t" r="r" b="b"/>
              <a:pathLst>
                <a:path w="3383" h="454" extrusionOk="0">
                  <a:moveTo>
                    <a:pt x="239" y="1"/>
                  </a:moveTo>
                  <a:cubicBezTo>
                    <a:pt x="96" y="1"/>
                    <a:pt x="1" y="96"/>
                    <a:pt x="1" y="239"/>
                  </a:cubicBezTo>
                  <a:cubicBezTo>
                    <a:pt x="1" y="358"/>
                    <a:pt x="96" y="453"/>
                    <a:pt x="239" y="453"/>
                  </a:cubicBezTo>
                  <a:lnTo>
                    <a:pt x="3168" y="453"/>
                  </a:lnTo>
                  <a:cubicBezTo>
                    <a:pt x="3287" y="453"/>
                    <a:pt x="3382" y="358"/>
                    <a:pt x="3382" y="239"/>
                  </a:cubicBezTo>
                  <a:cubicBezTo>
                    <a:pt x="3382"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4825140" y="3695870"/>
              <a:ext cx="17217" cy="17217"/>
            </a:xfrm>
            <a:custGeom>
              <a:avLst/>
              <a:gdLst/>
              <a:ahLst/>
              <a:cxnLst/>
              <a:rect l="l" t="t" r="r" b="b"/>
              <a:pathLst>
                <a:path w="477" h="477" extrusionOk="0">
                  <a:moveTo>
                    <a:pt x="239" y="1"/>
                  </a:moveTo>
                  <a:cubicBezTo>
                    <a:pt x="120" y="1"/>
                    <a:pt x="1" y="120"/>
                    <a:pt x="1" y="239"/>
                  </a:cubicBezTo>
                  <a:cubicBezTo>
                    <a:pt x="1" y="382"/>
                    <a:pt x="120" y="477"/>
                    <a:pt x="239" y="477"/>
                  </a:cubicBezTo>
                  <a:cubicBezTo>
                    <a:pt x="358" y="477"/>
                    <a:pt x="477" y="382"/>
                    <a:pt x="477" y="239"/>
                  </a:cubicBezTo>
                  <a:cubicBezTo>
                    <a:pt x="477" y="120"/>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6" name="Google Shape;3476;p71"/>
          <p:cNvGrpSpPr/>
          <p:nvPr/>
        </p:nvGrpSpPr>
        <p:grpSpPr>
          <a:xfrm>
            <a:off x="3987050" y="1346230"/>
            <a:ext cx="428953" cy="429819"/>
            <a:chOff x="3987050" y="1350959"/>
            <a:chExt cx="428953" cy="429819"/>
          </a:xfrm>
        </p:grpSpPr>
        <p:sp>
          <p:nvSpPr>
            <p:cNvPr id="3477" name="Google Shape;3477;p71"/>
            <p:cNvSpPr/>
            <p:nvPr/>
          </p:nvSpPr>
          <p:spPr>
            <a:xfrm>
              <a:off x="4126305" y="1384455"/>
              <a:ext cx="83416" cy="17253"/>
            </a:xfrm>
            <a:custGeom>
              <a:avLst/>
              <a:gdLst/>
              <a:ahLst/>
              <a:cxnLst/>
              <a:rect l="l" t="t" r="r" b="b"/>
              <a:pathLst>
                <a:path w="2311" h="478" extrusionOk="0">
                  <a:moveTo>
                    <a:pt x="239" y="1"/>
                  </a:moveTo>
                  <a:cubicBezTo>
                    <a:pt x="96" y="1"/>
                    <a:pt x="0" y="120"/>
                    <a:pt x="0" y="239"/>
                  </a:cubicBezTo>
                  <a:cubicBezTo>
                    <a:pt x="0" y="382"/>
                    <a:pt x="96" y="477"/>
                    <a:pt x="239" y="477"/>
                  </a:cubicBezTo>
                  <a:lnTo>
                    <a:pt x="2096" y="477"/>
                  </a:lnTo>
                  <a:cubicBezTo>
                    <a:pt x="2215" y="477"/>
                    <a:pt x="2310" y="382"/>
                    <a:pt x="2310" y="239"/>
                  </a:cubicBezTo>
                  <a:cubicBezTo>
                    <a:pt x="2310" y="120"/>
                    <a:pt x="2215"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4126305" y="1437767"/>
              <a:ext cx="150444" cy="16351"/>
            </a:xfrm>
            <a:custGeom>
              <a:avLst/>
              <a:gdLst/>
              <a:ahLst/>
              <a:cxnLst/>
              <a:rect l="l" t="t" r="r" b="b"/>
              <a:pathLst>
                <a:path w="4168" h="453" extrusionOk="0">
                  <a:moveTo>
                    <a:pt x="215" y="0"/>
                  </a:moveTo>
                  <a:cubicBezTo>
                    <a:pt x="96" y="0"/>
                    <a:pt x="0" y="96"/>
                    <a:pt x="0" y="238"/>
                  </a:cubicBezTo>
                  <a:cubicBezTo>
                    <a:pt x="0" y="358"/>
                    <a:pt x="96" y="453"/>
                    <a:pt x="215" y="453"/>
                  </a:cubicBezTo>
                  <a:lnTo>
                    <a:pt x="3954" y="453"/>
                  </a:lnTo>
                  <a:cubicBezTo>
                    <a:pt x="4073" y="453"/>
                    <a:pt x="4168" y="358"/>
                    <a:pt x="4168" y="238"/>
                  </a:cubicBezTo>
                  <a:cubicBezTo>
                    <a:pt x="4168" y="96"/>
                    <a:pt x="4073"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4126305" y="1471300"/>
              <a:ext cx="150444" cy="17217"/>
            </a:xfrm>
            <a:custGeom>
              <a:avLst/>
              <a:gdLst/>
              <a:ahLst/>
              <a:cxnLst/>
              <a:rect l="l" t="t" r="r" b="b"/>
              <a:pathLst>
                <a:path w="4168" h="477" extrusionOk="0">
                  <a:moveTo>
                    <a:pt x="215" y="0"/>
                  </a:moveTo>
                  <a:cubicBezTo>
                    <a:pt x="96" y="0"/>
                    <a:pt x="0" y="95"/>
                    <a:pt x="0" y="238"/>
                  </a:cubicBezTo>
                  <a:cubicBezTo>
                    <a:pt x="0" y="357"/>
                    <a:pt x="96" y="476"/>
                    <a:pt x="215" y="476"/>
                  </a:cubicBezTo>
                  <a:lnTo>
                    <a:pt x="3954" y="476"/>
                  </a:lnTo>
                  <a:cubicBezTo>
                    <a:pt x="4073" y="476"/>
                    <a:pt x="4168" y="357"/>
                    <a:pt x="4168" y="238"/>
                  </a:cubicBezTo>
                  <a:cubicBezTo>
                    <a:pt x="4168" y="95"/>
                    <a:pt x="4073"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4126305" y="1504796"/>
              <a:ext cx="150444" cy="17253"/>
            </a:xfrm>
            <a:custGeom>
              <a:avLst/>
              <a:gdLst/>
              <a:ahLst/>
              <a:cxnLst/>
              <a:rect l="l" t="t" r="r" b="b"/>
              <a:pathLst>
                <a:path w="4168" h="478" extrusionOk="0">
                  <a:moveTo>
                    <a:pt x="215" y="1"/>
                  </a:moveTo>
                  <a:cubicBezTo>
                    <a:pt x="96" y="1"/>
                    <a:pt x="0" y="96"/>
                    <a:pt x="0" y="239"/>
                  </a:cubicBezTo>
                  <a:cubicBezTo>
                    <a:pt x="0" y="358"/>
                    <a:pt x="96" y="477"/>
                    <a:pt x="215" y="477"/>
                  </a:cubicBezTo>
                  <a:lnTo>
                    <a:pt x="3954" y="477"/>
                  </a:lnTo>
                  <a:cubicBezTo>
                    <a:pt x="4073" y="477"/>
                    <a:pt x="4168" y="358"/>
                    <a:pt x="4168" y="239"/>
                  </a:cubicBezTo>
                  <a:cubicBezTo>
                    <a:pt x="4168" y="96"/>
                    <a:pt x="4073" y="1"/>
                    <a:pt x="3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3987050" y="1350959"/>
              <a:ext cx="428953" cy="429819"/>
            </a:xfrm>
            <a:custGeom>
              <a:avLst/>
              <a:gdLst/>
              <a:ahLst/>
              <a:cxnLst/>
              <a:rect l="l" t="t" r="r" b="b"/>
              <a:pathLst>
                <a:path w="11884" h="11908" extrusionOk="0">
                  <a:moveTo>
                    <a:pt x="7573" y="810"/>
                  </a:moveTo>
                  <a:lnTo>
                    <a:pt x="8169" y="1405"/>
                  </a:lnTo>
                  <a:lnTo>
                    <a:pt x="7573" y="1405"/>
                  </a:lnTo>
                  <a:lnTo>
                    <a:pt x="7573" y="810"/>
                  </a:lnTo>
                  <a:close/>
                  <a:moveTo>
                    <a:pt x="1001" y="5263"/>
                  </a:moveTo>
                  <a:lnTo>
                    <a:pt x="1001" y="5739"/>
                  </a:lnTo>
                  <a:lnTo>
                    <a:pt x="453" y="5739"/>
                  </a:lnTo>
                  <a:lnTo>
                    <a:pt x="453" y="5263"/>
                  </a:lnTo>
                  <a:close/>
                  <a:moveTo>
                    <a:pt x="2930" y="5263"/>
                  </a:moveTo>
                  <a:lnTo>
                    <a:pt x="2930" y="5739"/>
                  </a:lnTo>
                  <a:lnTo>
                    <a:pt x="2691" y="5739"/>
                  </a:lnTo>
                  <a:cubicBezTo>
                    <a:pt x="2572" y="5739"/>
                    <a:pt x="2477" y="5644"/>
                    <a:pt x="2453" y="5525"/>
                  </a:cubicBezTo>
                  <a:cubicBezTo>
                    <a:pt x="2430" y="5382"/>
                    <a:pt x="2549" y="5263"/>
                    <a:pt x="2691" y="5263"/>
                  </a:cubicBezTo>
                  <a:close/>
                  <a:moveTo>
                    <a:pt x="7097" y="476"/>
                  </a:moveTo>
                  <a:lnTo>
                    <a:pt x="7097" y="1643"/>
                  </a:lnTo>
                  <a:cubicBezTo>
                    <a:pt x="7097" y="1762"/>
                    <a:pt x="7216" y="1881"/>
                    <a:pt x="7335" y="1881"/>
                  </a:cubicBezTo>
                  <a:lnTo>
                    <a:pt x="8502" y="1881"/>
                  </a:lnTo>
                  <a:lnTo>
                    <a:pt x="8502" y="5739"/>
                  </a:lnTo>
                  <a:lnTo>
                    <a:pt x="3382" y="5739"/>
                  </a:lnTo>
                  <a:lnTo>
                    <a:pt x="3382" y="476"/>
                  </a:lnTo>
                  <a:close/>
                  <a:moveTo>
                    <a:pt x="9193" y="5263"/>
                  </a:moveTo>
                  <a:cubicBezTo>
                    <a:pt x="9312" y="5263"/>
                    <a:pt x="9407" y="5358"/>
                    <a:pt x="9431" y="5454"/>
                  </a:cubicBezTo>
                  <a:cubicBezTo>
                    <a:pt x="9455" y="5596"/>
                    <a:pt x="9336" y="5739"/>
                    <a:pt x="9193" y="5739"/>
                  </a:cubicBezTo>
                  <a:lnTo>
                    <a:pt x="8979" y="5739"/>
                  </a:lnTo>
                  <a:lnTo>
                    <a:pt x="8979" y="5263"/>
                  </a:lnTo>
                  <a:close/>
                  <a:moveTo>
                    <a:pt x="11431" y="5263"/>
                  </a:moveTo>
                  <a:lnTo>
                    <a:pt x="11431" y="5739"/>
                  </a:lnTo>
                  <a:lnTo>
                    <a:pt x="10907" y="5739"/>
                  </a:lnTo>
                  <a:lnTo>
                    <a:pt x="10907" y="5263"/>
                  </a:lnTo>
                  <a:close/>
                  <a:moveTo>
                    <a:pt x="6597" y="6192"/>
                  </a:moveTo>
                  <a:cubicBezTo>
                    <a:pt x="6502" y="6454"/>
                    <a:pt x="6264" y="6668"/>
                    <a:pt x="5954" y="6668"/>
                  </a:cubicBezTo>
                  <a:cubicBezTo>
                    <a:pt x="5644" y="6668"/>
                    <a:pt x="5383" y="6454"/>
                    <a:pt x="5287" y="6192"/>
                  </a:cubicBezTo>
                  <a:close/>
                  <a:moveTo>
                    <a:pt x="4811" y="6192"/>
                  </a:moveTo>
                  <a:cubicBezTo>
                    <a:pt x="4835" y="6335"/>
                    <a:pt x="4882" y="6478"/>
                    <a:pt x="4978" y="6597"/>
                  </a:cubicBezTo>
                  <a:lnTo>
                    <a:pt x="4644" y="6930"/>
                  </a:lnTo>
                  <a:cubicBezTo>
                    <a:pt x="4478" y="6716"/>
                    <a:pt x="4382" y="6454"/>
                    <a:pt x="4335" y="6192"/>
                  </a:cubicBezTo>
                  <a:close/>
                  <a:moveTo>
                    <a:pt x="7550" y="6192"/>
                  </a:moveTo>
                  <a:cubicBezTo>
                    <a:pt x="7526" y="6478"/>
                    <a:pt x="7407" y="6716"/>
                    <a:pt x="7240" y="6930"/>
                  </a:cubicBezTo>
                  <a:lnTo>
                    <a:pt x="6907" y="6597"/>
                  </a:lnTo>
                  <a:cubicBezTo>
                    <a:pt x="7002" y="6478"/>
                    <a:pt x="7050" y="6335"/>
                    <a:pt x="7073" y="6192"/>
                  </a:cubicBezTo>
                  <a:close/>
                  <a:moveTo>
                    <a:pt x="2930" y="4334"/>
                  </a:moveTo>
                  <a:lnTo>
                    <a:pt x="2930" y="4811"/>
                  </a:lnTo>
                  <a:lnTo>
                    <a:pt x="2715" y="4811"/>
                  </a:lnTo>
                  <a:cubicBezTo>
                    <a:pt x="2334" y="4811"/>
                    <a:pt x="2025" y="5073"/>
                    <a:pt x="2001" y="5454"/>
                  </a:cubicBezTo>
                  <a:cubicBezTo>
                    <a:pt x="1977" y="5858"/>
                    <a:pt x="2287" y="6192"/>
                    <a:pt x="2691" y="6192"/>
                  </a:cubicBezTo>
                  <a:lnTo>
                    <a:pt x="3858" y="6192"/>
                  </a:lnTo>
                  <a:cubicBezTo>
                    <a:pt x="3906" y="6525"/>
                    <a:pt x="4025" y="6859"/>
                    <a:pt x="4216" y="7121"/>
                  </a:cubicBezTo>
                  <a:lnTo>
                    <a:pt x="2144" y="7121"/>
                  </a:lnTo>
                  <a:cubicBezTo>
                    <a:pt x="1763" y="7121"/>
                    <a:pt x="1453" y="6811"/>
                    <a:pt x="1453" y="6430"/>
                  </a:cubicBezTo>
                  <a:lnTo>
                    <a:pt x="1453" y="4334"/>
                  </a:lnTo>
                  <a:close/>
                  <a:moveTo>
                    <a:pt x="10431" y="4334"/>
                  </a:moveTo>
                  <a:lnTo>
                    <a:pt x="10431" y="6430"/>
                  </a:lnTo>
                  <a:cubicBezTo>
                    <a:pt x="10431" y="6811"/>
                    <a:pt x="10122" y="7121"/>
                    <a:pt x="9741" y="7121"/>
                  </a:cubicBezTo>
                  <a:lnTo>
                    <a:pt x="7693" y="7121"/>
                  </a:lnTo>
                  <a:cubicBezTo>
                    <a:pt x="7883" y="6859"/>
                    <a:pt x="7978" y="6525"/>
                    <a:pt x="8026" y="6192"/>
                  </a:cubicBezTo>
                  <a:lnTo>
                    <a:pt x="9193" y="6192"/>
                  </a:lnTo>
                  <a:cubicBezTo>
                    <a:pt x="9550" y="6192"/>
                    <a:pt x="9860" y="5930"/>
                    <a:pt x="9883" y="5549"/>
                  </a:cubicBezTo>
                  <a:cubicBezTo>
                    <a:pt x="9931" y="5144"/>
                    <a:pt x="9598" y="4811"/>
                    <a:pt x="9193" y="4811"/>
                  </a:cubicBezTo>
                  <a:lnTo>
                    <a:pt x="8955" y="4811"/>
                  </a:lnTo>
                  <a:lnTo>
                    <a:pt x="8955" y="4334"/>
                  </a:lnTo>
                  <a:close/>
                  <a:moveTo>
                    <a:pt x="5311" y="6930"/>
                  </a:moveTo>
                  <a:cubicBezTo>
                    <a:pt x="5430" y="7025"/>
                    <a:pt x="5573" y="7073"/>
                    <a:pt x="5716" y="7097"/>
                  </a:cubicBezTo>
                  <a:lnTo>
                    <a:pt x="5716" y="7573"/>
                  </a:lnTo>
                  <a:cubicBezTo>
                    <a:pt x="5454" y="7525"/>
                    <a:pt x="5192" y="7430"/>
                    <a:pt x="4978" y="7263"/>
                  </a:cubicBezTo>
                  <a:lnTo>
                    <a:pt x="5311" y="6930"/>
                  </a:lnTo>
                  <a:close/>
                  <a:moveTo>
                    <a:pt x="6573" y="6930"/>
                  </a:moveTo>
                  <a:lnTo>
                    <a:pt x="6907" y="7263"/>
                  </a:lnTo>
                  <a:cubicBezTo>
                    <a:pt x="6692" y="7430"/>
                    <a:pt x="6454" y="7525"/>
                    <a:pt x="6168" y="7573"/>
                  </a:cubicBezTo>
                  <a:lnTo>
                    <a:pt x="6168" y="7097"/>
                  </a:lnTo>
                  <a:cubicBezTo>
                    <a:pt x="6311" y="7073"/>
                    <a:pt x="6454" y="7025"/>
                    <a:pt x="6573" y="6930"/>
                  </a:cubicBezTo>
                  <a:close/>
                  <a:moveTo>
                    <a:pt x="3144" y="0"/>
                  </a:moveTo>
                  <a:cubicBezTo>
                    <a:pt x="3025" y="0"/>
                    <a:pt x="2930" y="119"/>
                    <a:pt x="2930" y="238"/>
                  </a:cubicBezTo>
                  <a:lnTo>
                    <a:pt x="2930" y="3858"/>
                  </a:lnTo>
                  <a:lnTo>
                    <a:pt x="1215" y="3858"/>
                  </a:lnTo>
                  <a:cubicBezTo>
                    <a:pt x="1096" y="3858"/>
                    <a:pt x="1001" y="3977"/>
                    <a:pt x="1001" y="4096"/>
                  </a:cubicBezTo>
                  <a:lnTo>
                    <a:pt x="1001" y="4787"/>
                  </a:lnTo>
                  <a:lnTo>
                    <a:pt x="453" y="4787"/>
                  </a:lnTo>
                  <a:lnTo>
                    <a:pt x="453" y="4572"/>
                  </a:lnTo>
                  <a:cubicBezTo>
                    <a:pt x="453" y="4453"/>
                    <a:pt x="405" y="4382"/>
                    <a:pt x="310" y="4334"/>
                  </a:cubicBezTo>
                  <a:cubicBezTo>
                    <a:pt x="285" y="4327"/>
                    <a:pt x="260" y="4324"/>
                    <a:pt x="237" y="4324"/>
                  </a:cubicBezTo>
                  <a:cubicBezTo>
                    <a:pt x="103" y="4324"/>
                    <a:pt x="0" y="4431"/>
                    <a:pt x="0" y="4572"/>
                  </a:cubicBezTo>
                  <a:lnTo>
                    <a:pt x="0" y="6430"/>
                  </a:lnTo>
                  <a:cubicBezTo>
                    <a:pt x="0" y="6525"/>
                    <a:pt x="48" y="6620"/>
                    <a:pt x="143" y="6644"/>
                  </a:cubicBezTo>
                  <a:cubicBezTo>
                    <a:pt x="169" y="6652"/>
                    <a:pt x="194" y="6655"/>
                    <a:pt x="218" y="6655"/>
                  </a:cubicBezTo>
                  <a:cubicBezTo>
                    <a:pt x="350" y="6655"/>
                    <a:pt x="453" y="6551"/>
                    <a:pt x="453" y="6430"/>
                  </a:cubicBezTo>
                  <a:lnTo>
                    <a:pt x="453" y="6192"/>
                  </a:lnTo>
                  <a:lnTo>
                    <a:pt x="1001" y="6192"/>
                  </a:lnTo>
                  <a:lnTo>
                    <a:pt x="1001" y="11669"/>
                  </a:lnTo>
                  <a:cubicBezTo>
                    <a:pt x="1001" y="11812"/>
                    <a:pt x="1096" y="11907"/>
                    <a:pt x="1239" y="11907"/>
                  </a:cubicBezTo>
                  <a:lnTo>
                    <a:pt x="4978" y="11907"/>
                  </a:lnTo>
                  <a:cubicBezTo>
                    <a:pt x="5002" y="11907"/>
                    <a:pt x="5025" y="11907"/>
                    <a:pt x="5025" y="11883"/>
                  </a:cubicBezTo>
                  <a:cubicBezTo>
                    <a:pt x="5240" y="11693"/>
                    <a:pt x="5097" y="11431"/>
                    <a:pt x="4906" y="11431"/>
                  </a:cubicBezTo>
                  <a:lnTo>
                    <a:pt x="1691" y="11431"/>
                  </a:lnTo>
                  <a:cubicBezTo>
                    <a:pt x="1548" y="11431"/>
                    <a:pt x="1453" y="11336"/>
                    <a:pt x="1453" y="11217"/>
                  </a:cubicBezTo>
                  <a:lnTo>
                    <a:pt x="1453" y="7359"/>
                  </a:lnTo>
                  <a:cubicBezTo>
                    <a:pt x="1644" y="7502"/>
                    <a:pt x="1882" y="7573"/>
                    <a:pt x="2144" y="7573"/>
                  </a:cubicBezTo>
                  <a:lnTo>
                    <a:pt x="4620" y="7573"/>
                  </a:lnTo>
                  <a:cubicBezTo>
                    <a:pt x="5002" y="7883"/>
                    <a:pt x="5454" y="8049"/>
                    <a:pt x="5930" y="8049"/>
                  </a:cubicBezTo>
                  <a:cubicBezTo>
                    <a:pt x="6430" y="8049"/>
                    <a:pt x="6883" y="7883"/>
                    <a:pt x="7264" y="7573"/>
                  </a:cubicBezTo>
                  <a:lnTo>
                    <a:pt x="9741" y="7573"/>
                  </a:lnTo>
                  <a:cubicBezTo>
                    <a:pt x="10003" y="7573"/>
                    <a:pt x="10241" y="7502"/>
                    <a:pt x="10431" y="7359"/>
                  </a:cubicBezTo>
                  <a:lnTo>
                    <a:pt x="10431" y="11217"/>
                  </a:lnTo>
                  <a:cubicBezTo>
                    <a:pt x="10431" y="11336"/>
                    <a:pt x="10312" y="11431"/>
                    <a:pt x="10193" y="11431"/>
                  </a:cubicBezTo>
                  <a:lnTo>
                    <a:pt x="7002" y="11431"/>
                  </a:lnTo>
                  <a:cubicBezTo>
                    <a:pt x="6883" y="11431"/>
                    <a:pt x="6764" y="11526"/>
                    <a:pt x="6764" y="11645"/>
                  </a:cubicBezTo>
                  <a:cubicBezTo>
                    <a:pt x="6740" y="11788"/>
                    <a:pt x="6835" y="11907"/>
                    <a:pt x="6978" y="11907"/>
                  </a:cubicBezTo>
                  <a:lnTo>
                    <a:pt x="10193" y="11907"/>
                  </a:lnTo>
                  <a:cubicBezTo>
                    <a:pt x="10574" y="11907"/>
                    <a:pt x="10884" y="11598"/>
                    <a:pt x="10884" y="11217"/>
                  </a:cubicBezTo>
                  <a:lnTo>
                    <a:pt x="10884" y="6192"/>
                  </a:lnTo>
                  <a:lnTo>
                    <a:pt x="11431" y="6192"/>
                  </a:lnTo>
                  <a:lnTo>
                    <a:pt x="11431" y="6406"/>
                  </a:lnTo>
                  <a:cubicBezTo>
                    <a:pt x="11431" y="6525"/>
                    <a:pt x="11503" y="6644"/>
                    <a:pt x="11622" y="6644"/>
                  </a:cubicBezTo>
                  <a:cubicBezTo>
                    <a:pt x="11637" y="6647"/>
                    <a:pt x="11651" y="6648"/>
                    <a:pt x="11665" y="6648"/>
                  </a:cubicBezTo>
                  <a:cubicBezTo>
                    <a:pt x="11788" y="6648"/>
                    <a:pt x="11884" y="6558"/>
                    <a:pt x="11884" y="6430"/>
                  </a:cubicBezTo>
                  <a:lnTo>
                    <a:pt x="11884" y="4572"/>
                  </a:lnTo>
                  <a:cubicBezTo>
                    <a:pt x="11884" y="4430"/>
                    <a:pt x="11789" y="4334"/>
                    <a:pt x="11670" y="4334"/>
                  </a:cubicBezTo>
                  <a:cubicBezTo>
                    <a:pt x="11527" y="4334"/>
                    <a:pt x="11431" y="4430"/>
                    <a:pt x="11431" y="4572"/>
                  </a:cubicBezTo>
                  <a:lnTo>
                    <a:pt x="11431" y="4787"/>
                  </a:lnTo>
                  <a:lnTo>
                    <a:pt x="10907" y="4787"/>
                  </a:lnTo>
                  <a:lnTo>
                    <a:pt x="10907" y="4096"/>
                  </a:lnTo>
                  <a:cubicBezTo>
                    <a:pt x="10907" y="3977"/>
                    <a:pt x="10788" y="3858"/>
                    <a:pt x="10669" y="3858"/>
                  </a:cubicBezTo>
                  <a:lnTo>
                    <a:pt x="8979" y="3858"/>
                  </a:lnTo>
                  <a:lnTo>
                    <a:pt x="8979" y="1643"/>
                  </a:lnTo>
                  <a:cubicBezTo>
                    <a:pt x="8979" y="1572"/>
                    <a:pt x="8931" y="1524"/>
                    <a:pt x="8907" y="1477"/>
                  </a:cubicBezTo>
                  <a:lnTo>
                    <a:pt x="7502" y="72"/>
                  </a:lnTo>
                  <a:cubicBezTo>
                    <a:pt x="7454" y="24"/>
                    <a:pt x="7407" y="0"/>
                    <a:pt x="7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4159837" y="1661268"/>
              <a:ext cx="33532" cy="16351"/>
            </a:xfrm>
            <a:custGeom>
              <a:avLst/>
              <a:gdLst/>
              <a:ahLst/>
              <a:cxnLst/>
              <a:rect l="l" t="t" r="r" b="b"/>
              <a:pathLst>
                <a:path w="929" h="453" extrusionOk="0">
                  <a:moveTo>
                    <a:pt x="238" y="0"/>
                  </a:moveTo>
                  <a:cubicBezTo>
                    <a:pt x="95" y="0"/>
                    <a:pt x="0" y="95"/>
                    <a:pt x="0" y="214"/>
                  </a:cubicBezTo>
                  <a:cubicBezTo>
                    <a:pt x="0" y="357"/>
                    <a:pt x="95" y="453"/>
                    <a:pt x="238" y="453"/>
                  </a:cubicBezTo>
                  <a:lnTo>
                    <a:pt x="691" y="453"/>
                  </a:lnTo>
                  <a:cubicBezTo>
                    <a:pt x="810" y="453"/>
                    <a:pt x="929" y="357"/>
                    <a:pt x="929" y="214"/>
                  </a:cubicBezTo>
                  <a:cubicBezTo>
                    <a:pt x="929" y="95"/>
                    <a:pt x="810"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4059240" y="1661268"/>
              <a:ext cx="33568" cy="16351"/>
            </a:xfrm>
            <a:custGeom>
              <a:avLst/>
              <a:gdLst/>
              <a:ahLst/>
              <a:cxnLst/>
              <a:rect l="l" t="t" r="r" b="b"/>
              <a:pathLst>
                <a:path w="930" h="453" extrusionOk="0">
                  <a:moveTo>
                    <a:pt x="215" y="0"/>
                  </a:moveTo>
                  <a:cubicBezTo>
                    <a:pt x="96" y="0"/>
                    <a:pt x="1" y="95"/>
                    <a:pt x="1" y="214"/>
                  </a:cubicBezTo>
                  <a:cubicBezTo>
                    <a:pt x="1" y="357"/>
                    <a:pt x="96" y="453"/>
                    <a:pt x="215" y="453"/>
                  </a:cubicBezTo>
                  <a:lnTo>
                    <a:pt x="691" y="453"/>
                  </a:lnTo>
                  <a:cubicBezTo>
                    <a:pt x="811" y="453"/>
                    <a:pt x="930" y="357"/>
                    <a:pt x="930" y="214"/>
                  </a:cubicBezTo>
                  <a:cubicBezTo>
                    <a:pt x="930" y="95"/>
                    <a:pt x="811"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4209684" y="1661268"/>
              <a:ext cx="33568" cy="16351"/>
            </a:xfrm>
            <a:custGeom>
              <a:avLst/>
              <a:gdLst/>
              <a:ahLst/>
              <a:cxnLst/>
              <a:rect l="l" t="t" r="r" b="b"/>
              <a:pathLst>
                <a:path w="930" h="453" extrusionOk="0">
                  <a:moveTo>
                    <a:pt x="239" y="0"/>
                  </a:moveTo>
                  <a:cubicBezTo>
                    <a:pt x="119" y="0"/>
                    <a:pt x="0" y="95"/>
                    <a:pt x="0" y="214"/>
                  </a:cubicBezTo>
                  <a:cubicBezTo>
                    <a:pt x="0" y="357"/>
                    <a:pt x="119" y="453"/>
                    <a:pt x="239" y="453"/>
                  </a:cubicBezTo>
                  <a:lnTo>
                    <a:pt x="715" y="453"/>
                  </a:lnTo>
                  <a:cubicBezTo>
                    <a:pt x="834" y="453"/>
                    <a:pt x="929" y="357"/>
                    <a:pt x="929" y="214"/>
                  </a:cubicBezTo>
                  <a:cubicBezTo>
                    <a:pt x="929" y="95"/>
                    <a:pt x="834"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4109123" y="1661268"/>
              <a:ext cx="33532" cy="16351"/>
            </a:xfrm>
            <a:custGeom>
              <a:avLst/>
              <a:gdLst/>
              <a:ahLst/>
              <a:cxnLst/>
              <a:rect l="l" t="t" r="r" b="b"/>
              <a:pathLst>
                <a:path w="929" h="453" extrusionOk="0">
                  <a:moveTo>
                    <a:pt x="238" y="0"/>
                  </a:moveTo>
                  <a:cubicBezTo>
                    <a:pt x="119" y="0"/>
                    <a:pt x="0" y="95"/>
                    <a:pt x="0" y="214"/>
                  </a:cubicBezTo>
                  <a:cubicBezTo>
                    <a:pt x="0" y="357"/>
                    <a:pt x="119" y="453"/>
                    <a:pt x="238" y="453"/>
                  </a:cubicBezTo>
                  <a:lnTo>
                    <a:pt x="691" y="453"/>
                  </a:lnTo>
                  <a:cubicBezTo>
                    <a:pt x="834" y="453"/>
                    <a:pt x="929" y="357"/>
                    <a:pt x="929" y="214"/>
                  </a:cubicBezTo>
                  <a:cubicBezTo>
                    <a:pt x="929" y="95"/>
                    <a:pt x="834"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4260398" y="1661268"/>
              <a:ext cx="33568" cy="16351"/>
            </a:xfrm>
            <a:custGeom>
              <a:avLst/>
              <a:gdLst/>
              <a:ahLst/>
              <a:cxnLst/>
              <a:rect l="l" t="t" r="r" b="b"/>
              <a:pathLst>
                <a:path w="930" h="453" extrusionOk="0">
                  <a:moveTo>
                    <a:pt x="239" y="0"/>
                  </a:moveTo>
                  <a:cubicBezTo>
                    <a:pt x="96" y="0"/>
                    <a:pt x="0" y="95"/>
                    <a:pt x="0" y="214"/>
                  </a:cubicBezTo>
                  <a:cubicBezTo>
                    <a:pt x="0" y="357"/>
                    <a:pt x="96" y="453"/>
                    <a:pt x="239" y="453"/>
                  </a:cubicBezTo>
                  <a:lnTo>
                    <a:pt x="691" y="453"/>
                  </a:lnTo>
                  <a:cubicBezTo>
                    <a:pt x="834" y="453"/>
                    <a:pt x="929" y="357"/>
                    <a:pt x="929" y="214"/>
                  </a:cubicBezTo>
                  <a:cubicBezTo>
                    <a:pt x="929" y="95"/>
                    <a:pt x="810"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4311111" y="1661268"/>
              <a:ext cx="32702" cy="16351"/>
            </a:xfrm>
            <a:custGeom>
              <a:avLst/>
              <a:gdLst/>
              <a:ahLst/>
              <a:cxnLst/>
              <a:rect l="l" t="t" r="r" b="b"/>
              <a:pathLst>
                <a:path w="906" h="453" extrusionOk="0">
                  <a:moveTo>
                    <a:pt x="215" y="0"/>
                  </a:moveTo>
                  <a:cubicBezTo>
                    <a:pt x="96" y="0"/>
                    <a:pt x="1" y="95"/>
                    <a:pt x="1" y="214"/>
                  </a:cubicBezTo>
                  <a:cubicBezTo>
                    <a:pt x="1" y="357"/>
                    <a:pt x="96" y="453"/>
                    <a:pt x="215" y="453"/>
                  </a:cubicBezTo>
                  <a:lnTo>
                    <a:pt x="691" y="453"/>
                  </a:lnTo>
                  <a:cubicBezTo>
                    <a:pt x="810" y="453"/>
                    <a:pt x="905" y="357"/>
                    <a:pt x="905" y="214"/>
                  </a:cubicBezTo>
                  <a:cubicBezTo>
                    <a:pt x="905" y="95"/>
                    <a:pt x="810"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4159837" y="1694764"/>
              <a:ext cx="33532" cy="16387"/>
            </a:xfrm>
            <a:custGeom>
              <a:avLst/>
              <a:gdLst/>
              <a:ahLst/>
              <a:cxnLst/>
              <a:rect l="l" t="t" r="r" b="b"/>
              <a:pathLst>
                <a:path w="929" h="454" extrusionOk="0">
                  <a:moveTo>
                    <a:pt x="238" y="1"/>
                  </a:moveTo>
                  <a:cubicBezTo>
                    <a:pt x="95" y="1"/>
                    <a:pt x="0" y="96"/>
                    <a:pt x="0" y="215"/>
                  </a:cubicBezTo>
                  <a:cubicBezTo>
                    <a:pt x="0" y="358"/>
                    <a:pt x="95" y="453"/>
                    <a:pt x="238" y="453"/>
                  </a:cubicBezTo>
                  <a:lnTo>
                    <a:pt x="691" y="453"/>
                  </a:lnTo>
                  <a:cubicBezTo>
                    <a:pt x="810" y="453"/>
                    <a:pt x="929" y="358"/>
                    <a:pt x="929" y="215"/>
                  </a:cubicBezTo>
                  <a:cubicBezTo>
                    <a:pt x="929" y="96"/>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4209684" y="1694764"/>
              <a:ext cx="33568" cy="16387"/>
            </a:xfrm>
            <a:custGeom>
              <a:avLst/>
              <a:gdLst/>
              <a:ahLst/>
              <a:cxnLst/>
              <a:rect l="l" t="t" r="r" b="b"/>
              <a:pathLst>
                <a:path w="930" h="454" extrusionOk="0">
                  <a:moveTo>
                    <a:pt x="239" y="1"/>
                  </a:moveTo>
                  <a:cubicBezTo>
                    <a:pt x="119" y="1"/>
                    <a:pt x="0" y="96"/>
                    <a:pt x="0" y="215"/>
                  </a:cubicBezTo>
                  <a:cubicBezTo>
                    <a:pt x="0" y="358"/>
                    <a:pt x="119" y="453"/>
                    <a:pt x="239" y="453"/>
                  </a:cubicBezTo>
                  <a:lnTo>
                    <a:pt x="715" y="453"/>
                  </a:lnTo>
                  <a:cubicBezTo>
                    <a:pt x="834" y="453"/>
                    <a:pt x="929" y="358"/>
                    <a:pt x="929" y="215"/>
                  </a:cubicBezTo>
                  <a:cubicBezTo>
                    <a:pt x="929" y="96"/>
                    <a:pt x="834"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4059240" y="1694764"/>
              <a:ext cx="33568" cy="16387"/>
            </a:xfrm>
            <a:custGeom>
              <a:avLst/>
              <a:gdLst/>
              <a:ahLst/>
              <a:cxnLst/>
              <a:rect l="l" t="t" r="r" b="b"/>
              <a:pathLst>
                <a:path w="930" h="454" extrusionOk="0">
                  <a:moveTo>
                    <a:pt x="215" y="1"/>
                  </a:moveTo>
                  <a:cubicBezTo>
                    <a:pt x="96" y="1"/>
                    <a:pt x="1" y="96"/>
                    <a:pt x="1" y="215"/>
                  </a:cubicBezTo>
                  <a:cubicBezTo>
                    <a:pt x="1" y="358"/>
                    <a:pt x="96" y="453"/>
                    <a:pt x="215" y="453"/>
                  </a:cubicBezTo>
                  <a:lnTo>
                    <a:pt x="691" y="453"/>
                  </a:lnTo>
                  <a:cubicBezTo>
                    <a:pt x="811" y="453"/>
                    <a:pt x="930" y="358"/>
                    <a:pt x="930" y="215"/>
                  </a:cubicBezTo>
                  <a:cubicBezTo>
                    <a:pt x="930" y="96"/>
                    <a:pt x="811"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4109123" y="1694764"/>
              <a:ext cx="33532" cy="16387"/>
            </a:xfrm>
            <a:custGeom>
              <a:avLst/>
              <a:gdLst/>
              <a:ahLst/>
              <a:cxnLst/>
              <a:rect l="l" t="t" r="r" b="b"/>
              <a:pathLst>
                <a:path w="929" h="454" extrusionOk="0">
                  <a:moveTo>
                    <a:pt x="238" y="1"/>
                  </a:moveTo>
                  <a:cubicBezTo>
                    <a:pt x="119" y="1"/>
                    <a:pt x="0" y="96"/>
                    <a:pt x="0" y="215"/>
                  </a:cubicBezTo>
                  <a:cubicBezTo>
                    <a:pt x="0" y="358"/>
                    <a:pt x="119" y="453"/>
                    <a:pt x="238" y="453"/>
                  </a:cubicBezTo>
                  <a:lnTo>
                    <a:pt x="715" y="453"/>
                  </a:lnTo>
                  <a:cubicBezTo>
                    <a:pt x="834" y="453"/>
                    <a:pt x="929" y="358"/>
                    <a:pt x="929" y="215"/>
                  </a:cubicBezTo>
                  <a:cubicBezTo>
                    <a:pt x="929" y="96"/>
                    <a:pt x="834"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4260398" y="1694764"/>
              <a:ext cx="33568" cy="16387"/>
            </a:xfrm>
            <a:custGeom>
              <a:avLst/>
              <a:gdLst/>
              <a:ahLst/>
              <a:cxnLst/>
              <a:rect l="l" t="t" r="r" b="b"/>
              <a:pathLst>
                <a:path w="930" h="454" extrusionOk="0">
                  <a:moveTo>
                    <a:pt x="239" y="1"/>
                  </a:moveTo>
                  <a:cubicBezTo>
                    <a:pt x="96" y="1"/>
                    <a:pt x="0" y="96"/>
                    <a:pt x="0" y="215"/>
                  </a:cubicBezTo>
                  <a:cubicBezTo>
                    <a:pt x="0" y="358"/>
                    <a:pt x="96" y="453"/>
                    <a:pt x="239" y="453"/>
                  </a:cubicBezTo>
                  <a:lnTo>
                    <a:pt x="691" y="453"/>
                  </a:lnTo>
                  <a:cubicBezTo>
                    <a:pt x="834" y="453"/>
                    <a:pt x="929" y="358"/>
                    <a:pt x="929" y="215"/>
                  </a:cubicBezTo>
                  <a:cubicBezTo>
                    <a:pt x="929" y="96"/>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4311111" y="1694764"/>
              <a:ext cx="32702" cy="16387"/>
            </a:xfrm>
            <a:custGeom>
              <a:avLst/>
              <a:gdLst/>
              <a:ahLst/>
              <a:cxnLst/>
              <a:rect l="l" t="t" r="r" b="b"/>
              <a:pathLst>
                <a:path w="906" h="454" extrusionOk="0">
                  <a:moveTo>
                    <a:pt x="215" y="1"/>
                  </a:moveTo>
                  <a:cubicBezTo>
                    <a:pt x="96" y="1"/>
                    <a:pt x="1" y="96"/>
                    <a:pt x="1" y="215"/>
                  </a:cubicBezTo>
                  <a:cubicBezTo>
                    <a:pt x="1" y="358"/>
                    <a:pt x="96" y="453"/>
                    <a:pt x="215" y="453"/>
                  </a:cubicBezTo>
                  <a:lnTo>
                    <a:pt x="691" y="453"/>
                  </a:lnTo>
                  <a:cubicBezTo>
                    <a:pt x="810" y="453"/>
                    <a:pt x="905" y="358"/>
                    <a:pt x="905" y="215"/>
                  </a:cubicBezTo>
                  <a:cubicBezTo>
                    <a:pt x="905" y="96"/>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4092772" y="1728296"/>
              <a:ext cx="33568" cy="16387"/>
            </a:xfrm>
            <a:custGeom>
              <a:avLst/>
              <a:gdLst/>
              <a:ahLst/>
              <a:cxnLst/>
              <a:rect l="l" t="t" r="r" b="b"/>
              <a:pathLst>
                <a:path w="930" h="454" extrusionOk="0">
                  <a:moveTo>
                    <a:pt x="215" y="1"/>
                  </a:moveTo>
                  <a:cubicBezTo>
                    <a:pt x="96" y="1"/>
                    <a:pt x="1" y="96"/>
                    <a:pt x="1" y="239"/>
                  </a:cubicBezTo>
                  <a:cubicBezTo>
                    <a:pt x="1" y="358"/>
                    <a:pt x="96" y="453"/>
                    <a:pt x="215" y="453"/>
                  </a:cubicBezTo>
                  <a:lnTo>
                    <a:pt x="691" y="453"/>
                  </a:lnTo>
                  <a:cubicBezTo>
                    <a:pt x="810" y="453"/>
                    <a:pt x="929" y="358"/>
                    <a:pt x="929" y="239"/>
                  </a:cubicBezTo>
                  <a:cubicBezTo>
                    <a:pt x="929" y="96"/>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4276713" y="1728296"/>
              <a:ext cx="33568" cy="16387"/>
            </a:xfrm>
            <a:custGeom>
              <a:avLst/>
              <a:gdLst/>
              <a:ahLst/>
              <a:cxnLst/>
              <a:rect l="l" t="t" r="r" b="b"/>
              <a:pathLst>
                <a:path w="930" h="454" extrusionOk="0">
                  <a:moveTo>
                    <a:pt x="239" y="1"/>
                  </a:moveTo>
                  <a:cubicBezTo>
                    <a:pt x="120" y="1"/>
                    <a:pt x="1" y="96"/>
                    <a:pt x="1" y="239"/>
                  </a:cubicBezTo>
                  <a:cubicBezTo>
                    <a:pt x="1" y="358"/>
                    <a:pt x="120" y="453"/>
                    <a:pt x="239" y="453"/>
                  </a:cubicBezTo>
                  <a:lnTo>
                    <a:pt x="715" y="453"/>
                  </a:lnTo>
                  <a:cubicBezTo>
                    <a:pt x="834" y="453"/>
                    <a:pt x="930" y="358"/>
                    <a:pt x="930" y="239"/>
                  </a:cubicBezTo>
                  <a:cubicBezTo>
                    <a:pt x="930" y="96"/>
                    <a:pt x="834"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4142620" y="1728296"/>
              <a:ext cx="117814" cy="16387"/>
            </a:xfrm>
            <a:custGeom>
              <a:avLst/>
              <a:gdLst/>
              <a:ahLst/>
              <a:cxnLst/>
              <a:rect l="l" t="t" r="r" b="b"/>
              <a:pathLst>
                <a:path w="3264" h="454" extrusionOk="0">
                  <a:moveTo>
                    <a:pt x="239" y="1"/>
                  </a:moveTo>
                  <a:cubicBezTo>
                    <a:pt x="120" y="1"/>
                    <a:pt x="1" y="96"/>
                    <a:pt x="1" y="239"/>
                  </a:cubicBezTo>
                  <a:cubicBezTo>
                    <a:pt x="1" y="358"/>
                    <a:pt x="120" y="453"/>
                    <a:pt x="239" y="453"/>
                  </a:cubicBezTo>
                  <a:lnTo>
                    <a:pt x="3025" y="453"/>
                  </a:lnTo>
                  <a:cubicBezTo>
                    <a:pt x="3168" y="453"/>
                    <a:pt x="3263" y="358"/>
                    <a:pt x="3263" y="239"/>
                  </a:cubicBezTo>
                  <a:cubicBezTo>
                    <a:pt x="3263" y="96"/>
                    <a:pt x="3144" y="1"/>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4193333" y="1764391"/>
              <a:ext cx="16387" cy="16387"/>
            </a:xfrm>
            <a:custGeom>
              <a:avLst/>
              <a:gdLst/>
              <a:ahLst/>
              <a:cxnLst/>
              <a:rect l="l" t="t" r="r" b="b"/>
              <a:pathLst>
                <a:path w="454" h="454" extrusionOk="0">
                  <a:moveTo>
                    <a:pt x="215" y="1"/>
                  </a:moveTo>
                  <a:cubicBezTo>
                    <a:pt x="96" y="1"/>
                    <a:pt x="1" y="96"/>
                    <a:pt x="1" y="215"/>
                  </a:cubicBezTo>
                  <a:cubicBezTo>
                    <a:pt x="1" y="358"/>
                    <a:pt x="96" y="453"/>
                    <a:pt x="215" y="453"/>
                  </a:cubicBezTo>
                  <a:cubicBezTo>
                    <a:pt x="358" y="453"/>
                    <a:pt x="453" y="358"/>
                    <a:pt x="453" y="215"/>
                  </a:cubicBezTo>
                  <a:cubicBezTo>
                    <a:pt x="453" y="96"/>
                    <a:pt x="358"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8" name="Google Shape;3498;p71"/>
          <p:cNvGrpSpPr/>
          <p:nvPr/>
        </p:nvGrpSpPr>
        <p:grpSpPr>
          <a:xfrm>
            <a:off x="3986617" y="2645903"/>
            <a:ext cx="429819" cy="429819"/>
            <a:chOff x="3987050" y="2640308"/>
            <a:chExt cx="429819" cy="429819"/>
          </a:xfrm>
        </p:grpSpPr>
        <p:sp>
          <p:nvSpPr>
            <p:cNvPr id="3499" name="Google Shape;3499;p71"/>
            <p:cNvSpPr/>
            <p:nvPr/>
          </p:nvSpPr>
          <p:spPr>
            <a:xfrm>
              <a:off x="4142620" y="2813095"/>
              <a:ext cx="17253" cy="17217"/>
            </a:xfrm>
            <a:custGeom>
              <a:avLst/>
              <a:gdLst/>
              <a:ahLst/>
              <a:cxnLst/>
              <a:rect l="l" t="t" r="r" b="b"/>
              <a:pathLst>
                <a:path w="478" h="477" extrusionOk="0">
                  <a:moveTo>
                    <a:pt x="239" y="0"/>
                  </a:moveTo>
                  <a:cubicBezTo>
                    <a:pt x="120" y="0"/>
                    <a:pt x="1" y="119"/>
                    <a:pt x="1" y="238"/>
                  </a:cubicBezTo>
                  <a:cubicBezTo>
                    <a:pt x="1" y="381"/>
                    <a:pt x="120" y="477"/>
                    <a:pt x="239" y="477"/>
                  </a:cubicBezTo>
                  <a:cubicBezTo>
                    <a:pt x="358" y="477"/>
                    <a:pt x="477" y="381"/>
                    <a:pt x="477" y="238"/>
                  </a:cubicBezTo>
                  <a:cubicBezTo>
                    <a:pt x="477" y="119"/>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4142620" y="2897341"/>
              <a:ext cx="17253" cy="17217"/>
            </a:xfrm>
            <a:custGeom>
              <a:avLst/>
              <a:gdLst/>
              <a:ahLst/>
              <a:cxnLst/>
              <a:rect l="l" t="t" r="r" b="b"/>
              <a:pathLst>
                <a:path w="478" h="477" extrusionOk="0">
                  <a:moveTo>
                    <a:pt x="239" y="0"/>
                  </a:moveTo>
                  <a:cubicBezTo>
                    <a:pt x="120" y="0"/>
                    <a:pt x="1" y="95"/>
                    <a:pt x="1" y="238"/>
                  </a:cubicBezTo>
                  <a:cubicBezTo>
                    <a:pt x="1" y="357"/>
                    <a:pt x="120" y="476"/>
                    <a:pt x="239" y="476"/>
                  </a:cubicBezTo>
                  <a:cubicBezTo>
                    <a:pt x="358" y="476"/>
                    <a:pt x="477" y="357"/>
                    <a:pt x="477" y="238"/>
                  </a:cubicBezTo>
                  <a:cubicBezTo>
                    <a:pt x="477" y="95"/>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3987050" y="2640308"/>
              <a:ext cx="429819" cy="429819"/>
            </a:xfrm>
            <a:custGeom>
              <a:avLst/>
              <a:gdLst/>
              <a:ahLst/>
              <a:cxnLst/>
              <a:rect l="l" t="t" r="r" b="b"/>
              <a:pathLst>
                <a:path w="11908" h="11908" extrusionOk="0">
                  <a:moveTo>
                    <a:pt x="7240" y="810"/>
                  </a:moveTo>
                  <a:lnTo>
                    <a:pt x="8312" y="1858"/>
                  </a:lnTo>
                  <a:lnTo>
                    <a:pt x="7240" y="1858"/>
                  </a:lnTo>
                  <a:lnTo>
                    <a:pt x="7240" y="810"/>
                  </a:lnTo>
                  <a:close/>
                  <a:moveTo>
                    <a:pt x="6168" y="4335"/>
                  </a:moveTo>
                  <a:lnTo>
                    <a:pt x="6168" y="4787"/>
                  </a:lnTo>
                  <a:lnTo>
                    <a:pt x="5716" y="4787"/>
                  </a:lnTo>
                  <a:lnTo>
                    <a:pt x="5716" y="4335"/>
                  </a:lnTo>
                  <a:close/>
                  <a:moveTo>
                    <a:pt x="9812" y="2930"/>
                  </a:moveTo>
                  <a:cubicBezTo>
                    <a:pt x="10717" y="2930"/>
                    <a:pt x="11431" y="3668"/>
                    <a:pt x="11431" y="4573"/>
                  </a:cubicBezTo>
                  <a:cubicBezTo>
                    <a:pt x="11431" y="5454"/>
                    <a:pt x="10693" y="6192"/>
                    <a:pt x="9812" y="6192"/>
                  </a:cubicBezTo>
                  <a:cubicBezTo>
                    <a:pt x="8907" y="6192"/>
                    <a:pt x="8169" y="5454"/>
                    <a:pt x="8169" y="4573"/>
                  </a:cubicBezTo>
                  <a:cubicBezTo>
                    <a:pt x="8169" y="3692"/>
                    <a:pt x="8883" y="2930"/>
                    <a:pt x="9812" y="2930"/>
                  </a:cubicBezTo>
                  <a:close/>
                  <a:moveTo>
                    <a:pt x="6168" y="6669"/>
                  </a:moveTo>
                  <a:lnTo>
                    <a:pt x="6168" y="7121"/>
                  </a:lnTo>
                  <a:lnTo>
                    <a:pt x="5716" y="7121"/>
                  </a:lnTo>
                  <a:lnTo>
                    <a:pt x="5716" y="6669"/>
                  </a:lnTo>
                  <a:close/>
                  <a:moveTo>
                    <a:pt x="9812" y="7597"/>
                  </a:moveTo>
                  <a:cubicBezTo>
                    <a:pt x="10693" y="7597"/>
                    <a:pt x="11431" y="8312"/>
                    <a:pt x="11431" y="9217"/>
                  </a:cubicBezTo>
                  <a:cubicBezTo>
                    <a:pt x="11431" y="10122"/>
                    <a:pt x="10693" y="10836"/>
                    <a:pt x="9812" y="10836"/>
                  </a:cubicBezTo>
                  <a:cubicBezTo>
                    <a:pt x="8907" y="10836"/>
                    <a:pt x="8169" y="10098"/>
                    <a:pt x="8169" y="9217"/>
                  </a:cubicBezTo>
                  <a:cubicBezTo>
                    <a:pt x="8169" y="8336"/>
                    <a:pt x="8907" y="7597"/>
                    <a:pt x="9812" y="7597"/>
                  </a:cubicBezTo>
                  <a:close/>
                  <a:moveTo>
                    <a:pt x="215" y="1"/>
                  </a:moveTo>
                  <a:cubicBezTo>
                    <a:pt x="96" y="1"/>
                    <a:pt x="0" y="120"/>
                    <a:pt x="0" y="239"/>
                  </a:cubicBezTo>
                  <a:lnTo>
                    <a:pt x="0" y="11670"/>
                  </a:lnTo>
                  <a:cubicBezTo>
                    <a:pt x="0" y="11813"/>
                    <a:pt x="96" y="11908"/>
                    <a:pt x="215" y="11908"/>
                  </a:cubicBezTo>
                  <a:lnTo>
                    <a:pt x="3501" y="11908"/>
                  </a:lnTo>
                  <a:cubicBezTo>
                    <a:pt x="3620" y="11908"/>
                    <a:pt x="3716" y="11836"/>
                    <a:pt x="3739" y="11717"/>
                  </a:cubicBezTo>
                  <a:cubicBezTo>
                    <a:pt x="3763" y="11574"/>
                    <a:pt x="3644" y="11455"/>
                    <a:pt x="3501" y="11455"/>
                  </a:cubicBezTo>
                  <a:lnTo>
                    <a:pt x="453" y="11455"/>
                  </a:lnTo>
                  <a:lnTo>
                    <a:pt x="453" y="477"/>
                  </a:lnTo>
                  <a:lnTo>
                    <a:pt x="6788" y="477"/>
                  </a:lnTo>
                  <a:lnTo>
                    <a:pt x="6788" y="2096"/>
                  </a:lnTo>
                  <a:cubicBezTo>
                    <a:pt x="6788" y="2239"/>
                    <a:pt x="6883" y="2334"/>
                    <a:pt x="7026" y="2334"/>
                  </a:cubicBezTo>
                  <a:lnTo>
                    <a:pt x="8645" y="2334"/>
                  </a:lnTo>
                  <a:lnTo>
                    <a:pt x="8645" y="2835"/>
                  </a:lnTo>
                  <a:cubicBezTo>
                    <a:pt x="8121" y="3168"/>
                    <a:pt x="7788" y="3716"/>
                    <a:pt x="7716" y="4335"/>
                  </a:cubicBezTo>
                  <a:lnTo>
                    <a:pt x="6645" y="4335"/>
                  </a:lnTo>
                  <a:lnTo>
                    <a:pt x="6645" y="4097"/>
                  </a:lnTo>
                  <a:cubicBezTo>
                    <a:pt x="6645" y="3978"/>
                    <a:pt x="6549" y="3859"/>
                    <a:pt x="6407" y="3859"/>
                  </a:cubicBezTo>
                  <a:lnTo>
                    <a:pt x="5478" y="3859"/>
                  </a:lnTo>
                  <a:cubicBezTo>
                    <a:pt x="5359" y="3859"/>
                    <a:pt x="5240" y="3978"/>
                    <a:pt x="5240" y="4097"/>
                  </a:cubicBezTo>
                  <a:lnTo>
                    <a:pt x="5240" y="5025"/>
                  </a:lnTo>
                  <a:cubicBezTo>
                    <a:pt x="5240" y="5145"/>
                    <a:pt x="5359" y="5264"/>
                    <a:pt x="5478" y="5264"/>
                  </a:cubicBezTo>
                  <a:lnTo>
                    <a:pt x="6407" y="5264"/>
                  </a:lnTo>
                  <a:cubicBezTo>
                    <a:pt x="6549" y="5264"/>
                    <a:pt x="6645" y="5145"/>
                    <a:pt x="6645" y="5025"/>
                  </a:cubicBezTo>
                  <a:lnTo>
                    <a:pt x="6645" y="4787"/>
                  </a:lnTo>
                  <a:lnTo>
                    <a:pt x="7716" y="4787"/>
                  </a:lnTo>
                  <a:cubicBezTo>
                    <a:pt x="7788" y="5406"/>
                    <a:pt x="8121" y="5954"/>
                    <a:pt x="8645" y="6311"/>
                  </a:cubicBezTo>
                  <a:lnTo>
                    <a:pt x="8645" y="7478"/>
                  </a:lnTo>
                  <a:cubicBezTo>
                    <a:pt x="8597" y="7502"/>
                    <a:pt x="8550" y="7550"/>
                    <a:pt x="8502" y="7574"/>
                  </a:cubicBezTo>
                  <a:lnTo>
                    <a:pt x="7645" y="6716"/>
                  </a:lnTo>
                  <a:cubicBezTo>
                    <a:pt x="7597" y="6669"/>
                    <a:pt x="7550" y="6645"/>
                    <a:pt x="7478" y="6645"/>
                  </a:cubicBezTo>
                  <a:lnTo>
                    <a:pt x="6645" y="6645"/>
                  </a:lnTo>
                  <a:lnTo>
                    <a:pt x="6645" y="6431"/>
                  </a:lnTo>
                  <a:cubicBezTo>
                    <a:pt x="6645" y="6288"/>
                    <a:pt x="6549" y="6192"/>
                    <a:pt x="6407" y="6192"/>
                  </a:cubicBezTo>
                  <a:lnTo>
                    <a:pt x="5478" y="6192"/>
                  </a:lnTo>
                  <a:cubicBezTo>
                    <a:pt x="5359" y="6192"/>
                    <a:pt x="5263" y="6288"/>
                    <a:pt x="5263" y="6431"/>
                  </a:cubicBezTo>
                  <a:lnTo>
                    <a:pt x="5263" y="7359"/>
                  </a:lnTo>
                  <a:cubicBezTo>
                    <a:pt x="5263" y="7478"/>
                    <a:pt x="5359" y="7574"/>
                    <a:pt x="5478" y="7574"/>
                  </a:cubicBezTo>
                  <a:lnTo>
                    <a:pt x="6407" y="7574"/>
                  </a:lnTo>
                  <a:cubicBezTo>
                    <a:pt x="6549" y="7574"/>
                    <a:pt x="6645" y="7478"/>
                    <a:pt x="6645" y="7359"/>
                  </a:cubicBezTo>
                  <a:lnTo>
                    <a:pt x="6645" y="7121"/>
                  </a:lnTo>
                  <a:lnTo>
                    <a:pt x="7383" y="7121"/>
                  </a:lnTo>
                  <a:lnTo>
                    <a:pt x="8169" y="7907"/>
                  </a:lnTo>
                  <a:cubicBezTo>
                    <a:pt x="7883" y="8264"/>
                    <a:pt x="7716" y="8740"/>
                    <a:pt x="7716" y="9217"/>
                  </a:cubicBezTo>
                  <a:cubicBezTo>
                    <a:pt x="7716" y="9907"/>
                    <a:pt x="8074" y="10574"/>
                    <a:pt x="8645" y="10955"/>
                  </a:cubicBezTo>
                  <a:lnTo>
                    <a:pt x="8645" y="11455"/>
                  </a:lnTo>
                  <a:lnTo>
                    <a:pt x="5597" y="11455"/>
                  </a:lnTo>
                  <a:cubicBezTo>
                    <a:pt x="5478" y="11455"/>
                    <a:pt x="5383" y="11527"/>
                    <a:pt x="5359" y="11646"/>
                  </a:cubicBezTo>
                  <a:cubicBezTo>
                    <a:pt x="5335" y="11789"/>
                    <a:pt x="5454" y="11908"/>
                    <a:pt x="5597" y="11908"/>
                  </a:cubicBezTo>
                  <a:lnTo>
                    <a:pt x="8859" y="11908"/>
                  </a:lnTo>
                  <a:cubicBezTo>
                    <a:pt x="9002" y="11908"/>
                    <a:pt x="9098" y="11813"/>
                    <a:pt x="9098" y="11670"/>
                  </a:cubicBezTo>
                  <a:lnTo>
                    <a:pt x="9098" y="11193"/>
                  </a:lnTo>
                  <a:cubicBezTo>
                    <a:pt x="9336" y="11265"/>
                    <a:pt x="9550" y="11312"/>
                    <a:pt x="9788" y="11312"/>
                  </a:cubicBezTo>
                  <a:cubicBezTo>
                    <a:pt x="10955" y="11312"/>
                    <a:pt x="11884" y="10360"/>
                    <a:pt x="11884" y="9217"/>
                  </a:cubicBezTo>
                  <a:cubicBezTo>
                    <a:pt x="11884" y="8050"/>
                    <a:pt x="10955" y="7121"/>
                    <a:pt x="9788" y="7121"/>
                  </a:cubicBezTo>
                  <a:cubicBezTo>
                    <a:pt x="9550" y="7121"/>
                    <a:pt x="9336" y="7169"/>
                    <a:pt x="9098" y="7240"/>
                  </a:cubicBezTo>
                  <a:lnTo>
                    <a:pt x="9098" y="6526"/>
                  </a:lnTo>
                  <a:cubicBezTo>
                    <a:pt x="9336" y="6621"/>
                    <a:pt x="9550" y="6645"/>
                    <a:pt x="9788" y="6645"/>
                  </a:cubicBezTo>
                  <a:lnTo>
                    <a:pt x="9812" y="6669"/>
                  </a:lnTo>
                  <a:cubicBezTo>
                    <a:pt x="10955" y="6669"/>
                    <a:pt x="11908" y="5716"/>
                    <a:pt x="11908" y="4573"/>
                  </a:cubicBezTo>
                  <a:cubicBezTo>
                    <a:pt x="11908" y="3406"/>
                    <a:pt x="10955" y="2477"/>
                    <a:pt x="9812" y="2477"/>
                  </a:cubicBezTo>
                  <a:cubicBezTo>
                    <a:pt x="9574" y="2477"/>
                    <a:pt x="9336" y="2525"/>
                    <a:pt x="9098" y="2596"/>
                  </a:cubicBezTo>
                  <a:lnTo>
                    <a:pt x="9098" y="2096"/>
                  </a:lnTo>
                  <a:cubicBezTo>
                    <a:pt x="9098" y="2049"/>
                    <a:pt x="9074" y="1977"/>
                    <a:pt x="9050" y="1930"/>
                  </a:cubicBezTo>
                  <a:lnTo>
                    <a:pt x="7169" y="72"/>
                  </a:lnTo>
                  <a:cubicBezTo>
                    <a:pt x="7145" y="24"/>
                    <a:pt x="7073" y="1"/>
                    <a:pt x="7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4315406" y="2930837"/>
              <a:ext cx="68797" cy="84282"/>
            </a:xfrm>
            <a:custGeom>
              <a:avLst/>
              <a:gdLst/>
              <a:ahLst/>
              <a:cxnLst/>
              <a:rect l="l" t="t" r="r" b="b"/>
              <a:pathLst>
                <a:path w="1906" h="2335" extrusionOk="0">
                  <a:moveTo>
                    <a:pt x="691" y="477"/>
                  </a:moveTo>
                  <a:cubicBezTo>
                    <a:pt x="810" y="477"/>
                    <a:pt x="929" y="549"/>
                    <a:pt x="929" y="668"/>
                  </a:cubicBezTo>
                  <a:cubicBezTo>
                    <a:pt x="953" y="811"/>
                    <a:pt x="858" y="930"/>
                    <a:pt x="715" y="930"/>
                  </a:cubicBezTo>
                  <a:lnTo>
                    <a:pt x="477" y="930"/>
                  </a:lnTo>
                  <a:lnTo>
                    <a:pt x="477" y="477"/>
                  </a:lnTo>
                  <a:close/>
                  <a:moveTo>
                    <a:pt x="1168" y="1406"/>
                  </a:moveTo>
                  <a:cubicBezTo>
                    <a:pt x="1287" y="1406"/>
                    <a:pt x="1382" y="1477"/>
                    <a:pt x="1406" y="1596"/>
                  </a:cubicBezTo>
                  <a:cubicBezTo>
                    <a:pt x="1429" y="1739"/>
                    <a:pt x="1310" y="1858"/>
                    <a:pt x="1168" y="1858"/>
                  </a:cubicBezTo>
                  <a:lnTo>
                    <a:pt x="477" y="1858"/>
                  </a:lnTo>
                  <a:lnTo>
                    <a:pt x="477" y="1406"/>
                  </a:lnTo>
                  <a:close/>
                  <a:moveTo>
                    <a:pt x="239" y="1"/>
                  </a:moveTo>
                  <a:cubicBezTo>
                    <a:pt x="120" y="1"/>
                    <a:pt x="1" y="120"/>
                    <a:pt x="1" y="239"/>
                  </a:cubicBezTo>
                  <a:lnTo>
                    <a:pt x="1" y="2097"/>
                  </a:lnTo>
                  <a:cubicBezTo>
                    <a:pt x="1" y="2216"/>
                    <a:pt x="120" y="2335"/>
                    <a:pt x="239" y="2335"/>
                  </a:cubicBezTo>
                  <a:lnTo>
                    <a:pt x="1168" y="2335"/>
                  </a:lnTo>
                  <a:cubicBezTo>
                    <a:pt x="1525" y="2335"/>
                    <a:pt x="1834" y="2049"/>
                    <a:pt x="1858" y="1692"/>
                  </a:cubicBezTo>
                  <a:cubicBezTo>
                    <a:pt x="1906" y="1334"/>
                    <a:pt x="1668" y="1049"/>
                    <a:pt x="1358" y="953"/>
                  </a:cubicBezTo>
                  <a:cubicBezTo>
                    <a:pt x="1406" y="858"/>
                    <a:pt x="1406" y="739"/>
                    <a:pt x="1406" y="620"/>
                  </a:cubicBezTo>
                  <a:cubicBezTo>
                    <a:pt x="1358" y="263"/>
                    <a:pt x="1048"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4305083" y="2763248"/>
              <a:ext cx="71396" cy="83921"/>
            </a:xfrm>
            <a:custGeom>
              <a:avLst/>
              <a:gdLst/>
              <a:ahLst/>
              <a:cxnLst/>
              <a:rect l="l" t="t" r="r" b="b"/>
              <a:pathLst>
                <a:path w="1978" h="2325" extrusionOk="0">
                  <a:moveTo>
                    <a:pt x="1001" y="881"/>
                  </a:moveTo>
                  <a:lnTo>
                    <a:pt x="1192" y="1405"/>
                  </a:lnTo>
                  <a:lnTo>
                    <a:pt x="787" y="1405"/>
                  </a:lnTo>
                  <a:lnTo>
                    <a:pt x="1001" y="881"/>
                  </a:lnTo>
                  <a:close/>
                  <a:moveTo>
                    <a:pt x="1001" y="0"/>
                  </a:moveTo>
                  <a:cubicBezTo>
                    <a:pt x="906" y="0"/>
                    <a:pt x="811" y="48"/>
                    <a:pt x="763" y="143"/>
                  </a:cubicBezTo>
                  <a:cubicBezTo>
                    <a:pt x="691" y="381"/>
                    <a:pt x="120" y="1834"/>
                    <a:pt x="48" y="2000"/>
                  </a:cubicBezTo>
                  <a:cubicBezTo>
                    <a:pt x="1" y="2120"/>
                    <a:pt x="72" y="2262"/>
                    <a:pt x="191" y="2310"/>
                  </a:cubicBezTo>
                  <a:cubicBezTo>
                    <a:pt x="217" y="2320"/>
                    <a:pt x="243" y="2325"/>
                    <a:pt x="270" y="2325"/>
                  </a:cubicBezTo>
                  <a:cubicBezTo>
                    <a:pt x="367" y="2325"/>
                    <a:pt x="463" y="2261"/>
                    <a:pt x="501" y="2167"/>
                  </a:cubicBezTo>
                  <a:lnTo>
                    <a:pt x="620" y="1858"/>
                  </a:lnTo>
                  <a:lnTo>
                    <a:pt x="1358" y="1858"/>
                  </a:lnTo>
                  <a:lnTo>
                    <a:pt x="1501" y="2167"/>
                  </a:lnTo>
                  <a:cubicBezTo>
                    <a:pt x="1539" y="2261"/>
                    <a:pt x="1620" y="2325"/>
                    <a:pt x="1711" y="2325"/>
                  </a:cubicBezTo>
                  <a:cubicBezTo>
                    <a:pt x="1736" y="2325"/>
                    <a:pt x="1761" y="2320"/>
                    <a:pt x="1787" y="2310"/>
                  </a:cubicBezTo>
                  <a:cubicBezTo>
                    <a:pt x="1906" y="2262"/>
                    <a:pt x="1977" y="2120"/>
                    <a:pt x="1930" y="2000"/>
                  </a:cubicBezTo>
                  <a:lnTo>
                    <a:pt x="1215" y="143"/>
                  </a:lnTo>
                  <a:cubicBezTo>
                    <a:pt x="1168" y="48"/>
                    <a:pt x="1096"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4020582" y="2779563"/>
              <a:ext cx="139291" cy="17217"/>
            </a:xfrm>
            <a:custGeom>
              <a:avLst/>
              <a:gdLst/>
              <a:ahLst/>
              <a:cxnLst/>
              <a:rect l="l" t="t" r="r" b="b"/>
              <a:pathLst>
                <a:path w="3859" h="477" extrusionOk="0">
                  <a:moveTo>
                    <a:pt x="238" y="1"/>
                  </a:moveTo>
                  <a:cubicBezTo>
                    <a:pt x="95" y="1"/>
                    <a:pt x="0" y="120"/>
                    <a:pt x="0" y="239"/>
                  </a:cubicBezTo>
                  <a:cubicBezTo>
                    <a:pt x="0" y="358"/>
                    <a:pt x="95" y="477"/>
                    <a:pt x="238" y="477"/>
                  </a:cubicBezTo>
                  <a:lnTo>
                    <a:pt x="3620" y="477"/>
                  </a:lnTo>
                  <a:cubicBezTo>
                    <a:pt x="3739" y="477"/>
                    <a:pt x="3858" y="358"/>
                    <a:pt x="3858" y="239"/>
                  </a:cubicBezTo>
                  <a:cubicBezTo>
                    <a:pt x="3858" y="120"/>
                    <a:pt x="3739" y="1"/>
                    <a:pt x="3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4020582" y="2813961"/>
              <a:ext cx="105758" cy="16351"/>
            </a:xfrm>
            <a:custGeom>
              <a:avLst/>
              <a:gdLst/>
              <a:ahLst/>
              <a:cxnLst/>
              <a:rect l="l" t="t" r="r" b="b"/>
              <a:pathLst>
                <a:path w="2930" h="453" extrusionOk="0">
                  <a:moveTo>
                    <a:pt x="238" y="0"/>
                  </a:moveTo>
                  <a:cubicBezTo>
                    <a:pt x="95" y="0"/>
                    <a:pt x="0" y="95"/>
                    <a:pt x="0" y="214"/>
                  </a:cubicBezTo>
                  <a:cubicBezTo>
                    <a:pt x="0" y="357"/>
                    <a:pt x="95" y="453"/>
                    <a:pt x="238" y="453"/>
                  </a:cubicBezTo>
                  <a:lnTo>
                    <a:pt x="2691" y="453"/>
                  </a:lnTo>
                  <a:cubicBezTo>
                    <a:pt x="2810" y="453"/>
                    <a:pt x="2929" y="357"/>
                    <a:pt x="2929" y="214"/>
                  </a:cubicBezTo>
                  <a:cubicBezTo>
                    <a:pt x="2929" y="95"/>
                    <a:pt x="2810" y="0"/>
                    <a:pt x="2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4176152" y="2948054"/>
              <a:ext cx="50750" cy="49883"/>
            </a:xfrm>
            <a:custGeom>
              <a:avLst/>
              <a:gdLst/>
              <a:ahLst/>
              <a:cxnLst/>
              <a:rect l="l" t="t" r="r" b="b"/>
              <a:pathLst>
                <a:path w="1406" h="1382" extrusionOk="0">
                  <a:moveTo>
                    <a:pt x="929" y="453"/>
                  </a:moveTo>
                  <a:lnTo>
                    <a:pt x="929" y="929"/>
                  </a:lnTo>
                  <a:lnTo>
                    <a:pt x="477" y="929"/>
                  </a:lnTo>
                  <a:lnTo>
                    <a:pt x="477" y="453"/>
                  </a:lnTo>
                  <a:close/>
                  <a:moveTo>
                    <a:pt x="239" y="0"/>
                  </a:moveTo>
                  <a:cubicBezTo>
                    <a:pt x="120" y="0"/>
                    <a:pt x="1" y="95"/>
                    <a:pt x="1" y="238"/>
                  </a:cubicBezTo>
                  <a:lnTo>
                    <a:pt x="1" y="1167"/>
                  </a:lnTo>
                  <a:cubicBezTo>
                    <a:pt x="1" y="1286"/>
                    <a:pt x="120" y="1381"/>
                    <a:pt x="239" y="1381"/>
                  </a:cubicBezTo>
                  <a:lnTo>
                    <a:pt x="1168" y="1381"/>
                  </a:lnTo>
                  <a:cubicBezTo>
                    <a:pt x="1310" y="1381"/>
                    <a:pt x="1406" y="1286"/>
                    <a:pt x="1406" y="1167"/>
                  </a:cubicBezTo>
                  <a:lnTo>
                    <a:pt x="1406" y="238"/>
                  </a:lnTo>
                  <a:cubicBezTo>
                    <a:pt x="1406" y="95"/>
                    <a:pt x="1310"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4020582" y="2863809"/>
              <a:ext cx="139291" cy="17217"/>
            </a:xfrm>
            <a:custGeom>
              <a:avLst/>
              <a:gdLst/>
              <a:ahLst/>
              <a:cxnLst/>
              <a:rect l="l" t="t" r="r" b="b"/>
              <a:pathLst>
                <a:path w="3859" h="477" extrusionOk="0">
                  <a:moveTo>
                    <a:pt x="238" y="0"/>
                  </a:moveTo>
                  <a:cubicBezTo>
                    <a:pt x="95" y="0"/>
                    <a:pt x="0" y="96"/>
                    <a:pt x="0" y="239"/>
                  </a:cubicBezTo>
                  <a:cubicBezTo>
                    <a:pt x="0" y="358"/>
                    <a:pt x="95" y="477"/>
                    <a:pt x="238" y="477"/>
                  </a:cubicBezTo>
                  <a:lnTo>
                    <a:pt x="3620" y="477"/>
                  </a:lnTo>
                  <a:cubicBezTo>
                    <a:pt x="3739" y="477"/>
                    <a:pt x="3858" y="358"/>
                    <a:pt x="3858" y="239"/>
                  </a:cubicBezTo>
                  <a:cubicBezTo>
                    <a:pt x="3858" y="96"/>
                    <a:pt x="3739" y="0"/>
                    <a:pt x="3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4020582" y="2948054"/>
              <a:ext cx="139291" cy="16351"/>
            </a:xfrm>
            <a:custGeom>
              <a:avLst/>
              <a:gdLst/>
              <a:ahLst/>
              <a:cxnLst/>
              <a:rect l="l" t="t" r="r" b="b"/>
              <a:pathLst>
                <a:path w="3859" h="453" extrusionOk="0">
                  <a:moveTo>
                    <a:pt x="238" y="0"/>
                  </a:moveTo>
                  <a:cubicBezTo>
                    <a:pt x="95" y="0"/>
                    <a:pt x="0" y="95"/>
                    <a:pt x="0" y="214"/>
                  </a:cubicBezTo>
                  <a:cubicBezTo>
                    <a:pt x="0" y="357"/>
                    <a:pt x="95" y="453"/>
                    <a:pt x="238" y="453"/>
                  </a:cubicBezTo>
                  <a:lnTo>
                    <a:pt x="3620" y="453"/>
                  </a:lnTo>
                  <a:cubicBezTo>
                    <a:pt x="3739" y="453"/>
                    <a:pt x="3858" y="357"/>
                    <a:pt x="3858" y="214"/>
                  </a:cubicBezTo>
                  <a:cubicBezTo>
                    <a:pt x="3858" y="95"/>
                    <a:pt x="3739" y="0"/>
                    <a:pt x="3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4020582" y="2981550"/>
              <a:ext cx="139291" cy="16387"/>
            </a:xfrm>
            <a:custGeom>
              <a:avLst/>
              <a:gdLst/>
              <a:ahLst/>
              <a:cxnLst/>
              <a:rect l="l" t="t" r="r" b="b"/>
              <a:pathLst>
                <a:path w="3859" h="454" extrusionOk="0">
                  <a:moveTo>
                    <a:pt x="238" y="1"/>
                  </a:moveTo>
                  <a:cubicBezTo>
                    <a:pt x="95" y="1"/>
                    <a:pt x="0" y="96"/>
                    <a:pt x="0" y="239"/>
                  </a:cubicBezTo>
                  <a:cubicBezTo>
                    <a:pt x="0" y="358"/>
                    <a:pt x="95" y="453"/>
                    <a:pt x="238" y="453"/>
                  </a:cubicBezTo>
                  <a:lnTo>
                    <a:pt x="3620" y="453"/>
                  </a:lnTo>
                  <a:cubicBezTo>
                    <a:pt x="3739" y="453"/>
                    <a:pt x="3858" y="358"/>
                    <a:pt x="3858" y="239"/>
                  </a:cubicBezTo>
                  <a:cubicBezTo>
                    <a:pt x="3858" y="96"/>
                    <a:pt x="3739" y="1"/>
                    <a:pt x="3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4020582" y="2897341"/>
              <a:ext cx="105758" cy="17217"/>
            </a:xfrm>
            <a:custGeom>
              <a:avLst/>
              <a:gdLst/>
              <a:ahLst/>
              <a:cxnLst/>
              <a:rect l="l" t="t" r="r" b="b"/>
              <a:pathLst>
                <a:path w="2930" h="477" extrusionOk="0">
                  <a:moveTo>
                    <a:pt x="238" y="0"/>
                  </a:moveTo>
                  <a:cubicBezTo>
                    <a:pt x="95" y="0"/>
                    <a:pt x="0" y="119"/>
                    <a:pt x="0" y="238"/>
                  </a:cubicBezTo>
                  <a:cubicBezTo>
                    <a:pt x="0" y="357"/>
                    <a:pt x="95" y="476"/>
                    <a:pt x="238" y="476"/>
                  </a:cubicBezTo>
                  <a:lnTo>
                    <a:pt x="2691" y="476"/>
                  </a:lnTo>
                  <a:cubicBezTo>
                    <a:pt x="2810" y="476"/>
                    <a:pt x="2929" y="357"/>
                    <a:pt x="2929" y="238"/>
                  </a:cubicBezTo>
                  <a:cubicBezTo>
                    <a:pt x="2929" y="119"/>
                    <a:pt x="2810" y="0"/>
                    <a:pt x="2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4020582" y="2696183"/>
              <a:ext cx="122073" cy="49883"/>
            </a:xfrm>
            <a:custGeom>
              <a:avLst/>
              <a:gdLst/>
              <a:ahLst/>
              <a:cxnLst/>
              <a:rect l="l" t="t" r="r" b="b"/>
              <a:pathLst>
                <a:path w="3382" h="1382" extrusionOk="0">
                  <a:moveTo>
                    <a:pt x="2929" y="453"/>
                  </a:moveTo>
                  <a:lnTo>
                    <a:pt x="2929" y="929"/>
                  </a:lnTo>
                  <a:lnTo>
                    <a:pt x="453" y="929"/>
                  </a:lnTo>
                  <a:lnTo>
                    <a:pt x="453" y="453"/>
                  </a:lnTo>
                  <a:close/>
                  <a:moveTo>
                    <a:pt x="238" y="1"/>
                  </a:moveTo>
                  <a:cubicBezTo>
                    <a:pt x="95" y="1"/>
                    <a:pt x="0" y="96"/>
                    <a:pt x="0" y="239"/>
                  </a:cubicBezTo>
                  <a:lnTo>
                    <a:pt x="0" y="1167"/>
                  </a:lnTo>
                  <a:cubicBezTo>
                    <a:pt x="0" y="1287"/>
                    <a:pt x="95" y="1382"/>
                    <a:pt x="238" y="1382"/>
                  </a:cubicBezTo>
                  <a:lnTo>
                    <a:pt x="3168" y="1382"/>
                  </a:lnTo>
                  <a:cubicBezTo>
                    <a:pt x="3287" y="1382"/>
                    <a:pt x="3382" y="1287"/>
                    <a:pt x="3382" y="1167"/>
                  </a:cubicBezTo>
                  <a:lnTo>
                    <a:pt x="3382" y="239"/>
                  </a:lnTo>
                  <a:cubicBezTo>
                    <a:pt x="3382"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4142620" y="3053777"/>
              <a:ext cx="17253" cy="16351"/>
            </a:xfrm>
            <a:custGeom>
              <a:avLst/>
              <a:gdLst/>
              <a:ahLst/>
              <a:cxnLst/>
              <a:rect l="l" t="t" r="r" b="b"/>
              <a:pathLst>
                <a:path w="478" h="453" extrusionOk="0">
                  <a:moveTo>
                    <a:pt x="239" y="0"/>
                  </a:moveTo>
                  <a:cubicBezTo>
                    <a:pt x="120" y="0"/>
                    <a:pt x="1" y="96"/>
                    <a:pt x="1" y="215"/>
                  </a:cubicBezTo>
                  <a:cubicBezTo>
                    <a:pt x="1" y="358"/>
                    <a:pt x="120" y="453"/>
                    <a:pt x="239" y="453"/>
                  </a:cubicBezTo>
                  <a:cubicBezTo>
                    <a:pt x="358" y="453"/>
                    <a:pt x="477" y="358"/>
                    <a:pt x="477" y="215"/>
                  </a:cubicBezTo>
                  <a:cubicBezTo>
                    <a:pt x="477" y="96"/>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71"/>
          <p:cNvGrpSpPr/>
          <p:nvPr/>
        </p:nvGrpSpPr>
        <p:grpSpPr>
          <a:xfrm>
            <a:off x="3986184" y="2017543"/>
            <a:ext cx="430686" cy="386000"/>
            <a:chOff x="3986184" y="2006805"/>
            <a:chExt cx="430686" cy="386000"/>
          </a:xfrm>
        </p:grpSpPr>
        <p:sp>
          <p:nvSpPr>
            <p:cNvPr id="3514" name="Google Shape;3514;p71"/>
            <p:cNvSpPr/>
            <p:nvPr/>
          </p:nvSpPr>
          <p:spPr>
            <a:xfrm>
              <a:off x="3986184" y="2006805"/>
              <a:ext cx="430686" cy="386000"/>
            </a:xfrm>
            <a:custGeom>
              <a:avLst/>
              <a:gdLst/>
              <a:ahLst/>
              <a:cxnLst/>
              <a:rect l="l" t="t" r="r" b="b"/>
              <a:pathLst>
                <a:path w="11932" h="10694" extrusionOk="0">
                  <a:moveTo>
                    <a:pt x="1644" y="1382"/>
                  </a:moveTo>
                  <a:cubicBezTo>
                    <a:pt x="1763" y="1382"/>
                    <a:pt x="1882" y="1501"/>
                    <a:pt x="1882" y="1620"/>
                  </a:cubicBezTo>
                  <a:cubicBezTo>
                    <a:pt x="1882" y="1739"/>
                    <a:pt x="1763" y="1858"/>
                    <a:pt x="1644" y="1858"/>
                  </a:cubicBezTo>
                  <a:lnTo>
                    <a:pt x="715" y="1858"/>
                  </a:lnTo>
                  <a:cubicBezTo>
                    <a:pt x="596" y="1858"/>
                    <a:pt x="477" y="1739"/>
                    <a:pt x="477" y="1620"/>
                  </a:cubicBezTo>
                  <a:cubicBezTo>
                    <a:pt x="477" y="1501"/>
                    <a:pt x="596" y="1382"/>
                    <a:pt x="715" y="1382"/>
                  </a:cubicBezTo>
                  <a:close/>
                  <a:moveTo>
                    <a:pt x="1644" y="3239"/>
                  </a:moveTo>
                  <a:cubicBezTo>
                    <a:pt x="1763" y="3239"/>
                    <a:pt x="1882" y="3358"/>
                    <a:pt x="1882" y="3477"/>
                  </a:cubicBezTo>
                  <a:cubicBezTo>
                    <a:pt x="1882" y="3620"/>
                    <a:pt x="1763" y="3715"/>
                    <a:pt x="1644" y="3715"/>
                  </a:cubicBezTo>
                  <a:lnTo>
                    <a:pt x="715" y="3715"/>
                  </a:lnTo>
                  <a:cubicBezTo>
                    <a:pt x="596" y="3715"/>
                    <a:pt x="477" y="3620"/>
                    <a:pt x="477" y="3477"/>
                  </a:cubicBezTo>
                  <a:cubicBezTo>
                    <a:pt x="477" y="3358"/>
                    <a:pt x="596" y="3239"/>
                    <a:pt x="715" y="3239"/>
                  </a:cubicBezTo>
                  <a:close/>
                  <a:moveTo>
                    <a:pt x="1644" y="5121"/>
                  </a:moveTo>
                  <a:cubicBezTo>
                    <a:pt x="1763" y="5121"/>
                    <a:pt x="1882" y="5216"/>
                    <a:pt x="1882" y="5335"/>
                  </a:cubicBezTo>
                  <a:cubicBezTo>
                    <a:pt x="1882" y="5478"/>
                    <a:pt x="1763" y="5573"/>
                    <a:pt x="1644" y="5573"/>
                  </a:cubicBezTo>
                  <a:lnTo>
                    <a:pt x="715" y="5573"/>
                  </a:lnTo>
                  <a:cubicBezTo>
                    <a:pt x="596" y="5573"/>
                    <a:pt x="477" y="5478"/>
                    <a:pt x="477" y="5335"/>
                  </a:cubicBezTo>
                  <a:cubicBezTo>
                    <a:pt x="477" y="5216"/>
                    <a:pt x="596" y="5121"/>
                    <a:pt x="715" y="5121"/>
                  </a:cubicBezTo>
                  <a:close/>
                  <a:moveTo>
                    <a:pt x="1644" y="6978"/>
                  </a:moveTo>
                  <a:cubicBezTo>
                    <a:pt x="1763" y="6978"/>
                    <a:pt x="1882" y="7073"/>
                    <a:pt x="1882" y="7192"/>
                  </a:cubicBezTo>
                  <a:cubicBezTo>
                    <a:pt x="1882" y="7335"/>
                    <a:pt x="1763" y="7431"/>
                    <a:pt x="1644" y="7431"/>
                  </a:cubicBezTo>
                  <a:lnTo>
                    <a:pt x="715" y="7431"/>
                  </a:lnTo>
                  <a:cubicBezTo>
                    <a:pt x="596" y="7431"/>
                    <a:pt x="477" y="7335"/>
                    <a:pt x="477" y="7192"/>
                  </a:cubicBezTo>
                  <a:cubicBezTo>
                    <a:pt x="477" y="7073"/>
                    <a:pt x="596" y="6978"/>
                    <a:pt x="715" y="6978"/>
                  </a:cubicBezTo>
                  <a:close/>
                  <a:moveTo>
                    <a:pt x="7121" y="6978"/>
                  </a:moveTo>
                  <a:lnTo>
                    <a:pt x="7121" y="9074"/>
                  </a:lnTo>
                  <a:cubicBezTo>
                    <a:pt x="7121" y="9145"/>
                    <a:pt x="7145" y="9217"/>
                    <a:pt x="7145" y="9264"/>
                  </a:cubicBezTo>
                  <a:cubicBezTo>
                    <a:pt x="6597" y="9169"/>
                    <a:pt x="6192" y="8693"/>
                    <a:pt x="6192" y="8121"/>
                  </a:cubicBezTo>
                  <a:lnTo>
                    <a:pt x="6192" y="7192"/>
                  </a:lnTo>
                  <a:cubicBezTo>
                    <a:pt x="6192" y="7073"/>
                    <a:pt x="6311" y="6978"/>
                    <a:pt x="6431" y="6978"/>
                  </a:cubicBezTo>
                  <a:close/>
                  <a:moveTo>
                    <a:pt x="1644" y="8836"/>
                  </a:moveTo>
                  <a:cubicBezTo>
                    <a:pt x="1763" y="8836"/>
                    <a:pt x="1882" y="8931"/>
                    <a:pt x="1882" y="9074"/>
                  </a:cubicBezTo>
                  <a:cubicBezTo>
                    <a:pt x="1882" y="9193"/>
                    <a:pt x="1763" y="9288"/>
                    <a:pt x="1644" y="9288"/>
                  </a:cubicBezTo>
                  <a:lnTo>
                    <a:pt x="715" y="9288"/>
                  </a:lnTo>
                  <a:cubicBezTo>
                    <a:pt x="596" y="9288"/>
                    <a:pt x="477" y="9193"/>
                    <a:pt x="477" y="9074"/>
                  </a:cubicBezTo>
                  <a:cubicBezTo>
                    <a:pt x="477" y="8931"/>
                    <a:pt x="596" y="8836"/>
                    <a:pt x="715" y="8836"/>
                  </a:cubicBezTo>
                  <a:close/>
                  <a:moveTo>
                    <a:pt x="11455" y="6025"/>
                  </a:moveTo>
                  <a:lnTo>
                    <a:pt x="11455" y="9050"/>
                  </a:lnTo>
                  <a:cubicBezTo>
                    <a:pt x="11455" y="9693"/>
                    <a:pt x="10931" y="10217"/>
                    <a:pt x="10289" y="10217"/>
                  </a:cubicBezTo>
                  <a:lnTo>
                    <a:pt x="8764" y="10217"/>
                  </a:lnTo>
                  <a:cubicBezTo>
                    <a:pt x="8121" y="10217"/>
                    <a:pt x="7597" y="9693"/>
                    <a:pt x="7597" y="9050"/>
                  </a:cubicBezTo>
                  <a:lnTo>
                    <a:pt x="7597" y="6025"/>
                  </a:lnTo>
                  <a:close/>
                  <a:moveTo>
                    <a:pt x="1191" y="0"/>
                  </a:moveTo>
                  <a:cubicBezTo>
                    <a:pt x="1048" y="0"/>
                    <a:pt x="953" y="96"/>
                    <a:pt x="953" y="239"/>
                  </a:cubicBezTo>
                  <a:lnTo>
                    <a:pt x="953" y="929"/>
                  </a:lnTo>
                  <a:lnTo>
                    <a:pt x="739" y="929"/>
                  </a:lnTo>
                  <a:cubicBezTo>
                    <a:pt x="358" y="929"/>
                    <a:pt x="48" y="1215"/>
                    <a:pt x="24" y="1572"/>
                  </a:cubicBezTo>
                  <a:cubicBezTo>
                    <a:pt x="1" y="1977"/>
                    <a:pt x="310" y="2310"/>
                    <a:pt x="715" y="2310"/>
                  </a:cubicBezTo>
                  <a:lnTo>
                    <a:pt x="953" y="2310"/>
                  </a:lnTo>
                  <a:lnTo>
                    <a:pt x="953" y="2787"/>
                  </a:lnTo>
                  <a:lnTo>
                    <a:pt x="739" y="2787"/>
                  </a:lnTo>
                  <a:cubicBezTo>
                    <a:pt x="358" y="2787"/>
                    <a:pt x="48" y="3072"/>
                    <a:pt x="24" y="3430"/>
                  </a:cubicBezTo>
                  <a:cubicBezTo>
                    <a:pt x="1" y="3835"/>
                    <a:pt x="310" y="4168"/>
                    <a:pt x="715" y="4168"/>
                  </a:cubicBezTo>
                  <a:lnTo>
                    <a:pt x="953" y="4168"/>
                  </a:lnTo>
                  <a:lnTo>
                    <a:pt x="953" y="4644"/>
                  </a:lnTo>
                  <a:lnTo>
                    <a:pt x="739" y="4644"/>
                  </a:lnTo>
                  <a:cubicBezTo>
                    <a:pt x="358" y="4644"/>
                    <a:pt x="48" y="4930"/>
                    <a:pt x="24" y="5287"/>
                  </a:cubicBezTo>
                  <a:cubicBezTo>
                    <a:pt x="1" y="5692"/>
                    <a:pt x="310" y="6025"/>
                    <a:pt x="715" y="6025"/>
                  </a:cubicBezTo>
                  <a:lnTo>
                    <a:pt x="953" y="6025"/>
                  </a:lnTo>
                  <a:lnTo>
                    <a:pt x="953" y="6502"/>
                  </a:lnTo>
                  <a:lnTo>
                    <a:pt x="739" y="6502"/>
                  </a:lnTo>
                  <a:cubicBezTo>
                    <a:pt x="382" y="6502"/>
                    <a:pt x="48" y="6788"/>
                    <a:pt x="24" y="7145"/>
                  </a:cubicBezTo>
                  <a:cubicBezTo>
                    <a:pt x="1" y="7550"/>
                    <a:pt x="310" y="7883"/>
                    <a:pt x="715" y="7883"/>
                  </a:cubicBezTo>
                  <a:lnTo>
                    <a:pt x="953" y="7883"/>
                  </a:lnTo>
                  <a:lnTo>
                    <a:pt x="953" y="8359"/>
                  </a:lnTo>
                  <a:lnTo>
                    <a:pt x="739" y="8359"/>
                  </a:lnTo>
                  <a:cubicBezTo>
                    <a:pt x="382" y="8359"/>
                    <a:pt x="48" y="8645"/>
                    <a:pt x="24" y="9002"/>
                  </a:cubicBezTo>
                  <a:cubicBezTo>
                    <a:pt x="1" y="9407"/>
                    <a:pt x="334" y="9741"/>
                    <a:pt x="739" y="9741"/>
                  </a:cubicBezTo>
                  <a:lnTo>
                    <a:pt x="953" y="9741"/>
                  </a:lnTo>
                  <a:lnTo>
                    <a:pt x="953" y="10455"/>
                  </a:lnTo>
                  <a:cubicBezTo>
                    <a:pt x="953" y="10574"/>
                    <a:pt x="1072" y="10669"/>
                    <a:pt x="1191" y="10669"/>
                  </a:cubicBezTo>
                  <a:lnTo>
                    <a:pt x="3692" y="10669"/>
                  </a:lnTo>
                  <a:cubicBezTo>
                    <a:pt x="3811" y="10669"/>
                    <a:pt x="3906" y="10598"/>
                    <a:pt x="3930" y="10479"/>
                  </a:cubicBezTo>
                  <a:cubicBezTo>
                    <a:pt x="3954" y="10336"/>
                    <a:pt x="3835" y="10217"/>
                    <a:pt x="3716" y="10217"/>
                  </a:cubicBezTo>
                  <a:lnTo>
                    <a:pt x="1430" y="10217"/>
                  </a:lnTo>
                  <a:lnTo>
                    <a:pt x="1430" y="9741"/>
                  </a:lnTo>
                  <a:lnTo>
                    <a:pt x="1644" y="9741"/>
                  </a:lnTo>
                  <a:cubicBezTo>
                    <a:pt x="2001" y="9741"/>
                    <a:pt x="2334" y="9479"/>
                    <a:pt x="2358" y="9098"/>
                  </a:cubicBezTo>
                  <a:cubicBezTo>
                    <a:pt x="2382" y="8693"/>
                    <a:pt x="2073" y="8359"/>
                    <a:pt x="1668" y="8359"/>
                  </a:cubicBezTo>
                  <a:lnTo>
                    <a:pt x="1430" y="8359"/>
                  </a:lnTo>
                  <a:lnTo>
                    <a:pt x="1430" y="7883"/>
                  </a:lnTo>
                  <a:lnTo>
                    <a:pt x="1644" y="7883"/>
                  </a:lnTo>
                  <a:cubicBezTo>
                    <a:pt x="2001" y="7883"/>
                    <a:pt x="2334" y="7621"/>
                    <a:pt x="2358" y="7240"/>
                  </a:cubicBezTo>
                  <a:cubicBezTo>
                    <a:pt x="2382" y="6835"/>
                    <a:pt x="2049" y="6502"/>
                    <a:pt x="1644" y="6502"/>
                  </a:cubicBezTo>
                  <a:lnTo>
                    <a:pt x="1430" y="6502"/>
                  </a:lnTo>
                  <a:lnTo>
                    <a:pt x="1430" y="6025"/>
                  </a:lnTo>
                  <a:lnTo>
                    <a:pt x="1644" y="6025"/>
                  </a:lnTo>
                  <a:cubicBezTo>
                    <a:pt x="2001" y="6025"/>
                    <a:pt x="2334" y="5764"/>
                    <a:pt x="2358" y="5382"/>
                  </a:cubicBezTo>
                  <a:cubicBezTo>
                    <a:pt x="2382" y="4978"/>
                    <a:pt x="2049" y="4644"/>
                    <a:pt x="1644" y="4644"/>
                  </a:cubicBezTo>
                  <a:lnTo>
                    <a:pt x="1430" y="4644"/>
                  </a:lnTo>
                  <a:lnTo>
                    <a:pt x="1430" y="4168"/>
                  </a:lnTo>
                  <a:lnTo>
                    <a:pt x="1644" y="4168"/>
                  </a:lnTo>
                  <a:cubicBezTo>
                    <a:pt x="2001" y="4168"/>
                    <a:pt x="2311" y="3906"/>
                    <a:pt x="2358" y="3525"/>
                  </a:cubicBezTo>
                  <a:cubicBezTo>
                    <a:pt x="2382" y="3120"/>
                    <a:pt x="2049" y="2787"/>
                    <a:pt x="1644" y="2787"/>
                  </a:cubicBezTo>
                  <a:lnTo>
                    <a:pt x="1430" y="2787"/>
                  </a:lnTo>
                  <a:lnTo>
                    <a:pt x="1430" y="2310"/>
                  </a:lnTo>
                  <a:lnTo>
                    <a:pt x="1644" y="2310"/>
                  </a:lnTo>
                  <a:cubicBezTo>
                    <a:pt x="2001" y="2310"/>
                    <a:pt x="2311" y="2048"/>
                    <a:pt x="2334" y="1667"/>
                  </a:cubicBezTo>
                  <a:cubicBezTo>
                    <a:pt x="2382" y="1263"/>
                    <a:pt x="2049" y="929"/>
                    <a:pt x="1644" y="929"/>
                  </a:cubicBezTo>
                  <a:lnTo>
                    <a:pt x="1406" y="929"/>
                  </a:lnTo>
                  <a:lnTo>
                    <a:pt x="1406" y="453"/>
                  </a:lnTo>
                  <a:lnTo>
                    <a:pt x="8074" y="453"/>
                  </a:lnTo>
                  <a:lnTo>
                    <a:pt x="8074" y="5573"/>
                  </a:lnTo>
                  <a:lnTo>
                    <a:pt x="7359" y="5573"/>
                  </a:lnTo>
                  <a:cubicBezTo>
                    <a:pt x="7240" y="5573"/>
                    <a:pt x="7145" y="5692"/>
                    <a:pt x="7145" y="5811"/>
                  </a:cubicBezTo>
                  <a:lnTo>
                    <a:pt x="7145" y="6502"/>
                  </a:lnTo>
                  <a:lnTo>
                    <a:pt x="6431" y="6502"/>
                  </a:lnTo>
                  <a:cubicBezTo>
                    <a:pt x="6050" y="6502"/>
                    <a:pt x="5740" y="6811"/>
                    <a:pt x="5740" y="7192"/>
                  </a:cubicBezTo>
                  <a:lnTo>
                    <a:pt x="5740" y="8121"/>
                  </a:lnTo>
                  <a:cubicBezTo>
                    <a:pt x="5740" y="9002"/>
                    <a:pt x="6431" y="9717"/>
                    <a:pt x="7288" y="9764"/>
                  </a:cubicBezTo>
                  <a:cubicBezTo>
                    <a:pt x="7383" y="9931"/>
                    <a:pt x="7502" y="10098"/>
                    <a:pt x="7621" y="10217"/>
                  </a:cubicBezTo>
                  <a:lnTo>
                    <a:pt x="5788" y="10217"/>
                  </a:lnTo>
                  <a:cubicBezTo>
                    <a:pt x="5692" y="10217"/>
                    <a:pt x="5573" y="10312"/>
                    <a:pt x="5549" y="10407"/>
                  </a:cubicBezTo>
                  <a:cubicBezTo>
                    <a:pt x="5549" y="10550"/>
                    <a:pt x="5645" y="10693"/>
                    <a:pt x="5788" y="10693"/>
                  </a:cubicBezTo>
                  <a:lnTo>
                    <a:pt x="10289" y="10693"/>
                  </a:lnTo>
                  <a:cubicBezTo>
                    <a:pt x="11193" y="10693"/>
                    <a:pt x="11932" y="9955"/>
                    <a:pt x="11932" y="9050"/>
                  </a:cubicBezTo>
                  <a:lnTo>
                    <a:pt x="11932" y="5811"/>
                  </a:lnTo>
                  <a:cubicBezTo>
                    <a:pt x="11932" y="5668"/>
                    <a:pt x="11813" y="5573"/>
                    <a:pt x="11694" y="5573"/>
                  </a:cubicBezTo>
                  <a:lnTo>
                    <a:pt x="8526" y="5573"/>
                  </a:lnTo>
                  <a:lnTo>
                    <a:pt x="8526" y="239"/>
                  </a:lnTo>
                  <a:cubicBezTo>
                    <a:pt x="8526" y="96"/>
                    <a:pt x="8431" y="0"/>
                    <a:pt x="8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4310245" y="2091303"/>
              <a:ext cx="34435" cy="83740"/>
            </a:xfrm>
            <a:custGeom>
              <a:avLst/>
              <a:gdLst/>
              <a:ahLst/>
              <a:cxnLst/>
              <a:rect l="l" t="t" r="r" b="b"/>
              <a:pathLst>
                <a:path w="954" h="2320" extrusionOk="0">
                  <a:moveTo>
                    <a:pt x="475" y="1"/>
                  </a:moveTo>
                  <a:cubicBezTo>
                    <a:pt x="404" y="1"/>
                    <a:pt x="331" y="38"/>
                    <a:pt x="286" y="112"/>
                  </a:cubicBezTo>
                  <a:cubicBezTo>
                    <a:pt x="215" y="208"/>
                    <a:pt x="239" y="350"/>
                    <a:pt x="334" y="422"/>
                  </a:cubicBezTo>
                  <a:cubicBezTo>
                    <a:pt x="429" y="493"/>
                    <a:pt x="477" y="589"/>
                    <a:pt x="477" y="708"/>
                  </a:cubicBezTo>
                  <a:cubicBezTo>
                    <a:pt x="477" y="803"/>
                    <a:pt x="429" y="898"/>
                    <a:pt x="334" y="970"/>
                  </a:cubicBezTo>
                  <a:cubicBezTo>
                    <a:pt x="120" y="1113"/>
                    <a:pt x="1" y="1351"/>
                    <a:pt x="1" y="1636"/>
                  </a:cubicBezTo>
                  <a:cubicBezTo>
                    <a:pt x="1" y="1898"/>
                    <a:pt x="120" y="2137"/>
                    <a:pt x="334" y="2279"/>
                  </a:cubicBezTo>
                  <a:cubicBezTo>
                    <a:pt x="379" y="2306"/>
                    <a:pt x="427" y="2320"/>
                    <a:pt x="473" y="2320"/>
                  </a:cubicBezTo>
                  <a:cubicBezTo>
                    <a:pt x="550" y="2320"/>
                    <a:pt x="623" y="2282"/>
                    <a:pt x="668" y="2208"/>
                  </a:cubicBezTo>
                  <a:cubicBezTo>
                    <a:pt x="739" y="2113"/>
                    <a:pt x="715" y="1970"/>
                    <a:pt x="596" y="1898"/>
                  </a:cubicBezTo>
                  <a:cubicBezTo>
                    <a:pt x="501" y="1827"/>
                    <a:pt x="453" y="1732"/>
                    <a:pt x="453" y="1636"/>
                  </a:cubicBezTo>
                  <a:cubicBezTo>
                    <a:pt x="453" y="1517"/>
                    <a:pt x="501" y="1422"/>
                    <a:pt x="596" y="1351"/>
                  </a:cubicBezTo>
                  <a:cubicBezTo>
                    <a:pt x="810" y="1208"/>
                    <a:pt x="953" y="970"/>
                    <a:pt x="953" y="708"/>
                  </a:cubicBezTo>
                  <a:cubicBezTo>
                    <a:pt x="953" y="422"/>
                    <a:pt x="810" y="184"/>
                    <a:pt x="596" y="41"/>
                  </a:cubicBezTo>
                  <a:cubicBezTo>
                    <a:pt x="560" y="14"/>
                    <a:pt x="518"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4360958" y="2091303"/>
              <a:ext cx="34435" cy="83740"/>
            </a:xfrm>
            <a:custGeom>
              <a:avLst/>
              <a:gdLst/>
              <a:ahLst/>
              <a:cxnLst/>
              <a:rect l="l" t="t" r="r" b="b"/>
              <a:pathLst>
                <a:path w="954" h="2320" extrusionOk="0">
                  <a:moveTo>
                    <a:pt x="475" y="1"/>
                  </a:moveTo>
                  <a:cubicBezTo>
                    <a:pt x="404" y="1"/>
                    <a:pt x="331" y="38"/>
                    <a:pt x="287" y="112"/>
                  </a:cubicBezTo>
                  <a:cubicBezTo>
                    <a:pt x="215" y="208"/>
                    <a:pt x="239" y="350"/>
                    <a:pt x="358" y="422"/>
                  </a:cubicBezTo>
                  <a:cubicBezTo>
                    <a:pt x="453" y="493"/>
                    <a:pt x="501" y="589"/>
                    <a:pt x="501" y="708"/>
                  </a:cubicBezTo>
                  <a:cubicBezTo>
                    <a:pt x="501" y="803"/>
                    <a:pt x="453" y="898"/>
                    <a:pt x="358" y="970"/>
                  </a:cubicBezTo>
                  <a:cubicBezTo>
                    <a:pt x="120" y="1113"/>
                    <a:pt x="1" y="1351"/>
                    <a:pt x="1" y="1636"/>
                  </a:cubicBezTo>
                  <a:cubicBezTo>
                    <a:pt x="1" y="1898"/>
                    <a:pt x="120" y="2137"/>
                    <a:pt x="358" y="2279"/>
                  </a:cubicBezTo>
                  <a:cubicBezTo>
                    <a:pt x="394" y="2306"/>
                    <a:pt x="436" y="2320"/>
                    <a:pt x="479" y="2320"/>
                  </a:cubicBezTo>
                  <a:cubicBezTo>
                    <a:pt x="550" y="2320"/>
                    <a:pt x="623" y="2282"/>
                    <a:pt x="668" y="2208"/>
                  </a:cubicBezTo>
                  <a:cubicBezTo>
                    <a:pt x="739" y="2113"/>
                    <a:pt x="715" y="1970"/>
                    <a:pt x="596" y="1898"/>
                  </a:cubicBezTo>
                  <a:cubicBezTo>
                    <a:pt x="525" y="1827"/>
                    <a:pt x="453" y="1732"/>
                    <a:pt x="453" y="1636"/>
                  </a:cubicBezTo>
                  <a:cubicBezTo>
                    <a:pt x="453" y="1517"/>
                    <a:pt x="525" y="1422"/>
                    <a:pt x="596" y="1351"/>
                  </a:cubicBezTo>
                  <a:cubicBezTo>
                    <a:pt x="834" y="1208"/>
                    <a:pt x="953" y="970"/>
                    <a:pt x="953" y="708"/>
                  </a:cubicBezTo>
                  <a:cubicBezTo>
                    <a:pt x="953" y="422"/>
                    <a:pt x="834" y="184"/>
                    <a:pt x="596" y="41"/>
                  </a:cubicBezTo>
                  <a:cubicBezTo>
                    <a:pt x="560" y="14"/>
                    <a:pt x="518"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4087611" y="2056652"/>
              <a:ext cx="172823" cy="84282"/>
            </a:xfrm>
            <a:custGeom>
              <a:avLst/>
              <a:gdLst/>
              <a:ahLst/>
              <a:cxnLst/>
              <a:rect l="l" t="t" r="r" b="b"/>
              <a:pathLst>
                <a:path w="4788" h="2335" extrusionOk="0">
                  <a:moveTo>
                    <a:pt x="4311" y="477"/>
                  </a:moveTo>
                  <a:lnTo>
                    <a:pt x="4311" y="1882"/>
                  </a:lnTo>
                  <a:lnTo>
                    <a:pt x="453" y="1882"/>
                  </a:lnTo>
                  <a:lnTo>
                    <a:pt x="453" y="477"/>
                  </a:lnTo>
                  <a:close/>
                  <a:moveTo>
                    <a:pt x="239" y="1"/>
                  </a:moveTo>
                  <a:cubicBezTo>
                    <a:pt x="96" y="1"/>
                    <a:pt x="1" y="120"/>
                    <a:pt x="1" y="239"/>
                  </a:cubicBezTo>
                  <a:lnTo>
                    <a:pt x="1" y="2096"/>
                  </a:lnTo>
                  <a:cubicBezTo>
                    <a:pt x="1" y="2239"/>
                    <a:pt x="96" y="2334"/>
                    <a:pt x="239" y="2334"/>
                  </a:cubicBezTo>
                  <a:lnTo>
                    <a:pt x="4549" y="2334"/>
                  </a:lnTo>
                  <a:cubicBezTo>
                    <a:pt x="4692" y="2334"/>
                    <a:pt x="4787" y="2239"/>
                    <a:pt x="4787" y="2096"/>
                  </a:cubicBezTo>
                  <a:lnTo>
                    <a:pt x="4787" y="239"/>
                  </a:lnTo>
                  <a:cubicBezTo>
                    <a:pt x="4787" y="120"/>
                    <a:pt x="4692" y="1"/>
                    <a:pt x="4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4148647" y="2375551"/>
              <a:ext cx="17217" cy="17253"/>
            </a:xfrm>
            <a:custGeom>
              <a:avLst/>
              <a:gdLst/>
              <a:ahLst/>
              <a:cxnLst/>
              <a:rect l="l" t="t" r="r" b="b"/>
              <a:pathLst>
                <a:path w="477" h="478" extrusionOk="0">
                  <a:moveTo>
                    <a:pt x="239" y="1"/>
                  </a:moveTo>
                  <a:cubicBezTo>
                    <a:pt x="96" y="1"/>
                    <a:pt x="1" y="120"/>
                    <a:pt x="1" y="239"/>
                  </a:cubicBezTo>
                  <a:cubicBezTo>
                    <a:pt x="1" y="382"/>
                    <a:pt x="96" y="477"/>
                    <a:pt x="239" y="477"/>
                  </a:cubicBezTo>
                  <a:cubicBezTo>
                    <a:pt x="358" y="477"/>
                    <a:pt x="477" y="382"/>
                    <a:pt x="477" y="239"/>
                  </a:cubicBezTo>
                  <a:cubicBezTo>
                    <a:pt x="477" y="120"/>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9" name="Google Shape;3519;p71"/>
          <p:cNvGrpSpPr/>
          <p:nvPr/>
        </p:nvGrpSpPr>
        <p:grpSpPr>
          <a:xfrm>
            <a:off x="4042059" y="4026789"/>
            <a:ext cx="318935" cy="429855"/>
            <a:chOff x="3987050" y="4037113"/>
            <a:chExt cx="318935" cy="429855"/>
          </a:xfrm>
        </p:grpSpPr>
        <p:sp>
          <p:nvSpPr>
            <p:cNvPr id="3520" name="Google Shape;3520;p71"/>
            <p:cNvSpPr/>
            <p:nvPr/>
          </p:nvSpPr>
          <p:spPr>
            <a:xfrm>
              <a:off x="4255236" y="4205604"/>
              <a:ext cx="16387" cy="16387"/>
            </a:xfrm>
            <a:custGeom>
              <a:avLst/>
              <a:gdLst/>
              <a:ahLst/>
              <a:cxnLst/>
              <a:rect l="l" t="t" r="r" b="b"/>
              <a:pathLst>
                <a:path w="454" h="454" extrusionOk="0">
                  <a:moveTo>
                    <a:pt x="239" y="1"/>
                  </a:moveTo>
                  <a:cubicBezTo>
                    <a:pt x="96" y="1"/>
                    <a:pt x="1" y="96"/>
                    <a:pt x="1" y="215"/>
                  </a:cubicBezTo>
                  <a:cubicBezTo>
                    <a:pt x="1" y="358"/>
                    <a:pt x="96" y="453"/>
                    <a:pt x="239" y="453"/>
                  </a:cubicBezTo>
                  <a:cubicBezTo>
                    <a:pt x="358" y="453"/>
                    <a:pt x="453" y="358"/>
                    <a:pt x="453" y="215"/>
                  </a:cubicBezTo>
                  <a:cubicBezTo>
                    <a:pt x="453"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3987050" y="4037979"/>
              <a:ext cx="318935" cy="428989"/>
            </a:xfrm>
            <a:custGeom>
              <a:avLst/>
              <a:gdLst/>
              <a:ahLst/>
              <a:cxnLst/>
              <a:rect l="l" t="t" r="r" b="b"/>
              <a:pathLst>
                <a:path w="8836" h="11885" extrusionOk="0">
                  <a:moveTo>
                    <a:pt x="8359" y="453"/>
                  </a:moveTo>
                  <a:lnTo>
                    <a:pt x="8359" y="5573"/>
                  </a:lnTo>
                  <a:lnTo>
                    <a:pt x="5335" y="5573"/>
                  </a:lnTo>
                  <a:cubicBezTo>
                    <a:pt x="5263" y="5573"/>
                    <a:pt x="5192" y="5597"/>
                    <a:pt x="5144" y="5669"/>
                  </a:cubicBezTo>
                  <a:lnTo>
                    <a:pt x="4644" y="6431"/>
                  </a:lnTo>
                  <a:lnTo>
                    <a:pt x="4644" y="453"/>
                  </a:lnTo>
                  <a:close/>
                  <a:moveTo>
                    <a:pt x="1858" y="7717"/>
                  </a:moveTo>
                  <a:cubicBezTo>
                    <a:pt x="2120" y="7717"/>
                    <a:pt x="2310" y="7907"/>
                    <a:pt x="2310" y="8169"/>
                  </a:cubicBezTo>
                  <a:cubicBezTo>
                    <a:pt x="2310" y="8217"/>
                    <a:pt x="2310" y="8264"/>
                    <a:pt x="2287" y="8336"/>
                  </a:cubicBezTo>
                  <a:cubicBezTo>
                    <a:pt x="2239" y="8479"/>
                    <a:pt x="2358" y="8645"/>
                    <a:pt x="2525" y="8645"/>
                  </a:cubicBezTo>
                  <a:lnTo>
                    <a:pt x="3025" y="8645"/>
                  </a:lnTo>
                  <a:cubicBezTo>
                    <a:pt x="3406" y="8645"/>
                    <a:pt x="3716" y="8955"/>
                    <a:pt x="3716" y="9336"/>
                  </a:cubicBezTo>
                  <a:cubicBezTo>
                    <a:pt x="3716" y="9717"/>
                    <a:pt x="3406" y="10027"/>
                    <a:pt x="3025" y="10027"/>
                  </a:cubicBezTo>
                  <a:lnTo>
                    <a:pt x="1620" y="10027"/>
                  </a:lnTo>
                  <a:cubicBezTo>
                    <a:pt x="1167" y="9407"/>
                    <a:pt x="929" y="8693"/>
                    <a:pt x="929" y="7931"/>
                  </a:cubicBezTo>
                  <a:cubicBezTo>
                    <a:pt x="929" y="7860"/>
                    <a:pt x="929" y="7788"/>
                    <a:pt x="929" y="7717"/>
                  </a:cubicBezTo>
                  <a:close/>
                  <a:moveTo>
                    <a:pt x="7835" y="7240"/>
                  </a:moveTo>
                  <a:cubicBezTo>
                    <a:pt x="7883" y="7478"/>
                    <a:pt x="7907" y="7717"/>
                    <a:pt x="7907" y="7931"/>
                  </a:cubicBezTo>
                  <a:cubicBezTo>
                    <a:pt x="7907" y="8907"/>
                    <a:pt x="7502" y="9836"/>
                    <a:pt x="6788" y="10503"/>
                  </a:cubicBezTo>
                  <a:lnTo>
                    <a:pt x="5335" y="10503"/>
                  </a:lnTo>
                  <a:cubicBezTo>
                    <a:pt x="5216" y="10503"/>
                    <a:pt x="5121" y="10384"/>
                    <a:pt x="5121" y="10265"/>
                  </a:cubicBezTo>
                  <a:cubicBezTo>
                    <a:pt x="5121" y="10146"/>
                    <a:pt x="5216" y="10027"/>
                    <a:pt x="5335" y="10027"/>
                  </a:cubicBezTo>
                  <a:lnTo>
                    <a:pt x="6264" y="10027"/>
                  </a:lnTo>
                  <a:cubicBezTo>
                    <a:pt x="6645" y="10027"/>
                    <a:pt x="6978" y="9717"/>
                    <a:pt x="6978" y="9336"/>
                  </a:cubicBezTo>
                  <a:cubicBezTo>
                    <a:pt x="6978" y="8955"/>
                    <a:pt x="6645" y="8645"/>
                    <a:pt x="6264" y="8645"/>
                  </a:cubicBezTo>
                  <a:cubicBezTo>
                    <a:pt x="5883" y="8645"/>
                    <a:pt x="5573" y="8336"/>
                    <a:pt x="5573" y="7931"/>
                  </a:cubicBezTo>
                  <a:cubicBezTo>
                    <a:pt x="5573" y="7550"/>
                    <a:pt x="5883" y="7240"/>
                    <a:pt x="6264" y="7240"/>
                  </a:cubicBezTo>
                  <a:close/>
                  <a:moveTo>
                    <a:pt x="7335" y="6026"/>
                  </a:moveTo>
                  <a:cubicBezTo>
                    <a:pt x="7478" y="6264"/>
                    <a:pt x="7597" y="6502"/>
                    <a:pt x="7693" y="6764"/>
                  </a:cubicBezTo>
                  <a:lnTo>
                    <a:pt x="5811" y="6764"/>
                  </a:lnTo>
                  <a:cubicBezTo>
                    <a:pt x="5764" y="6764"/>
                    <a:pt x="5692" y="6788"/>
                    <a:pt x="5644" y="6835"/>
                  </a:cubicBezTo>
                  <a:cubicBezTo>
                    <a:pt x="4578" y="7855"/>
                    <a:pt x="5272" y="9101"/>
                    <a:pt x="6276" y="9101"/>
                  </a:cubicBezTo>
                  <a:cubicBezTo>
                    <a:pt x="6303" y="9101"/>
                    <a:pt x="6331" y="9100"/>
                    <a:pt x="6359" y="9098"/>
                  </a:cubicBezTo>
                  <a:lnTo>
                    <a:pt x="6383" y="9098"/>
                  </a:lnTo>
                  <a:cubicBezTo>
                    <a:pt x="6621" y="9312"/>
                    <a:pt x="6478" y="9574"/>
                    <a:pt x="6287" y="9574"/>
                  </a:cubicBezTo>
                  <a:lnTo>
                    <a:pt x="5359" y="9574"/>
                  </a:lnTo>
                  <a:cubicBezTo>
                    <a:pt x="5002" y="9574"/>
                    <a:pt x="4692" y="9812"/>
                    <a:pt x="4644" y="10170"/>
                  </a:cubicBezTo>
                  <a:cubicBezTo>
                    <a:pt x="4597" y="10598"/>
                    <a:pt x="4930" y="10955"/>
                    <a:pt x="5359" y="10955"/>
                  </a:cubicBezTo>
                  <a:lnTo>
                    <a:pt x="6168" y="10955"/>
                  </a:lnTo>
                  <a:cubicBezTo>
                    <a:pt x="5621" y="11265"/>
                    <a:pt x="5025" y="11432"/>
                    <a:pt x="4406" y="11432"/>
                  </a:cubicBezTo>
                  <a:cubicBezTo>
                    <a:pt x="3525" y="11432"/>
                    <a:pt x="2691" y="11098"/>
                    <a:pt x="2049" y="10479"/>
                  </a:cubicBezTo>
                  <a:lnTo>
                    <a:pt x="3001" y="10479"/>
                  </a:lnTo>
                  <a:lnTo>
                    <a:pt x="3001" y="10503"/>
                  </a:lnTo>
                  <a:cubicBezTo>
                    <a:pt x="3620" y="10503"/>
                    <a:pt x="4144" y="10003"/>
                    <a:pt x="4168" y="9407"/>
                  </a:cubicBezTo>
                  <a:cubicBezTo>
                    <a:pt x="4216" y="8717"/>
                    <a:pt x="3668" y="8169"/>
                    <a:pt x="3025" y="8169"/>
                  </a:cubicBezTo>
                  <a:lnTo>
                    <a:pt x="2787" y="8169"/>
                  </a:lnTo>
                  <a:cubicBezTo>
                    <a:pt x="2787" y="7645"/>
                    <a:pt x="2358" y="7240"/>
                    <a:pt x="1858" y="7240"/>
                  </a:cubicBezTo>
                  <a:lnTo>
                    <a:pt x="1001" y="7240"/>
                  </a:lnTo>
                  <a:cubicBezTo>
                    <a:pt x="1072" y="6812"/>
                    <a:pt x="1263" y="6407"/>
                    <a:pt x="1501" y="6026"/>
                  </a:cubicBezTo>
                  <a:lnTo>
                    <a:pt x="3358" y="6026"/>
                  </a:lnTo>
                  <a:lnTo>
                    <a:pt x="4216" y="7312"/>
                  </a:lnTo>
                  <a:cubicBezTo>
                    <a:pt x="4263" y="7383"/>
                    <a:pt x="4335" y="7431"/>
                    <a:pt x="4406" y="7431"/>
                  </a:cubicBezTo>
                  <a:cubicBezTo>
                    <a:pt x="4501" y="7431"/>
                    <a:pt x="4573" y="7383"/>
                    <a:pt x="4597" y="7312"/>
                  </a:cubicBezTo>
                  <a:lnTo>
                    <a:pt x="5454" y="6026"/>
                  </a:lnTo>
                  <a:close/>
                  <a:moveTo>
                    <a:pt x="239" y="1"/>
                  </a:moveTo>
                  <a:cubicBezTo>
                    <a:pt x="96" y="1"/>
                    <a:pt x="0" y="96"/>
                    <a:pt x="0" y="215"/>
                  </a:cubicBezTo>
                  <a:lnTo>
                    <a:pt x="0" y="5811"/>
                  </a:lnTo>
                  <a:cubicBezTo>
                    <a:pt x="0" y="5811"/>
                    <a:pt x="86" y="6004"/>
                    <a:pt x="216" y="6004"/>
                  </a:cubicBezTo>
                  <a:cubicBezTo>
                    <a:pt x="224" y="6004"/>
                    <a:pt x="231" y="6003"/>
                    <a:pt x="239" y="6002"/>
                  </a:cubicBezTo>
                  <a:lnTo>
                    <a:pt x="953" y="6002"/>
                  </a:lnTo>
                  <a:cubicBezTo>
                    <a:pt x="643" y="6621"/>
                    <a:pt x="453" y="7264"/>
                    <a:pt x="453" y="7931"/>
                  </a:cubicBezTo>
                  <a:cubicBezTo>
                    <a:pt x="453" y="10098"/>
                    <a:pt x="2215" y="11884"/>
                    <a:pt x="4406" y="11884"/>
                  </a:cubicBezTo>
                  <a:cubicBezTo>
                    <a:pt x="6621" y="11884"/>
                    <a:pt x="8359" y="10098"/>
                    <a:pt x="8359" y="7931"/>
                  </a:cubicBezTo>
                  <a:cubicBezTo>
                    <a:pt x="8359" y="7288"/>
                    <a:pt x="8193" y="6621"/>
                    <a:pt x="7883" y="6026"/>
                  </a:cubicBezTo>
                  <a:lnTo>
                    <a:pt x="8597" y="6026"/>
                  </a:lnTo>
                  <a:cubicBezTo>
                    <a:pt x="8717" y="6026"/>
                    <a:pt x="8836" y="5811"/>
                    <a:pt x="8836" y="5811"/>
                  </a:cubicBezTo>
                  <a:lnTo>
                    <a:pt x="8836" y="215"/>
                  </a:lnTo>
                  <a:cubicBezTo>
                    <a:pt x="8836" y="96"/>
                    <a:pt x="8717" y="1"/>
                    <a:pt x="8597" y="1"/>
                  </a:cubicBezTo>
                  <a:lnTo>
                    <a:pt x="3382" y="1"/>
                  </a:lnTo>
                  <a:cubicBezTo>
                    <a:pt x="3263" y="1"/>
                    <a:pt x="3144" y="72"/>
                    <a:pt x="3144" y="191"/>
                  </a:cubicBezTo>
                  <a:cubicBezTo>
                    <a:pt x="3120" y="334"/>
                    <a:pt x="3215" y="453"/>
                    <a:pt x="3358" y="453"/>
                  </a:cubicBezTo>
                  <a:lnTo>
                    <a:pt x="4168" y="453"/>
                  </a:lnTo>
                  <a:lnTo>
                    <a:pt x="4168" y="6431"/>
                  </a:lnTo>
                  <a:lnTo>
                    <a:pt x="3668" y="5669"/>
                  </a:lnTo>
                  <a:cubicBezTo>
                    <a:pt x="3644" y="5621"/>
                    <a:pt x="3549" y="5573"/>
                    <a:pt x="3477" y="5573"/>
                  </a:cubicBezTo>
                  <a:lnTo>
                    <a:pt x="453" y="5573"/>
                  </a:lnTo>
                  <a:lnTo>
                    <a:pt x="453" y="453"/>
                  </a:lnTo>
                  <a:lnTo>
                    <a:pt x="1263" y="453"/>
                  </a:lnTo>
                  <a:cubicBezTo>
                    <a:pt x="1382" y="453"/>
                    <a:pt x="1477" y="382"/>
                    <a:pt x="1501" y="263"/>
                  </a:cubicBezTo>
                  <a:cubicBezTo>
                    <a:pt x="1525" y="120"/>
                    <a:pt x="1406" y="1"/>
                    <a:pt x="1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4020582" y="4070645"/>
              <a:ext cx="67065" cy="17217"/>
            </a:xfrm>
            <a:custGeom>
              <a:avLst/>
              <a:gdLst/>
              <a:ahLst/>
              <a:cxnLst/>
              <a:rect l="l" t="t" r="r" b="b"/>
              <a:pathLst>
                <a:path w="1858" h="477" extrusionOk="0">
                  <a:moveTo>
                    <a:pt x="215" y="1"/>
                  </a:moveTo>
                  <a:cubicBezTo>
                    <a:pt x="95" y="1"/>
                    <a:pt x="0" y="120"/>
                    <a:pt x="0" y="239"/>
                  </a:cubicBezTo>
                  <a:cubicBezTo>
                    <a:pt x="0" y="382"/>
                    <a:pt x="95" y="477"/>
                    <a:pt x="215" y="477"/>
                  </a:cubicBezTo>
                  <a:lnTo>
                    <a:pt x="1620" y="477"/>
                  </a:lnTo>
                  <a:cubicBezTo>
                    <a:pt x="1739" y="477"/>
                    <a:pt x="1858" y="358"/>
                    <a:pt x="1858" y="239"/>
                  </a:cubicBezTo>
                  <a:cubicBezTo>
                    <a:pt x="1858" y="120"/>
                    <a:pt x="1739"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4020582" y="4105043"/>
              <a:ext cx="100597" cy="16351"/>
            </a:xfrm>
            <a:custGeom>
              <a:avLst/>
              <a:gdLst/>
              <a:ahLst/>
              <a:cxnLst/>
              <a:rect l="l" t="t" r="r" b="b"/>
              <a:pathLst>
                <a:path w="2787" h="453" extrusionOk="0">
                  <a:moveTo>
                    <a:pt x="238" y="0"/>
                  </a:moveTo>
                  <a:cubicBezTo>
                    <a:pt x="95" y="0"/>
                    <a:pt x="0" y="96"/>
                    <a:pt x="0" y="215"/>
                  </a:cubicBezTo>
                  <a:cubicBezTo>
                    <a:pt x="0" y="358"/>
                    <a:pt x="95" y="453"/>
                    <a:pt x="238" y="453"/>
                  </a:cubicBezTo>
                  <a:lnTo>
                    <a:pt x="2548" y="453"/>
                  </a:lnTo>
                  <a:cubicBezTo>
                    <a:pt x="2691" y="453"/>
                    <a:pt x="2787" y="358"/>
                    <a:pt x="2787" y="215"/>
                  </a:cubicBezTo>
                  <a:cubicBezTo>
                    <a:pt x="2787" y="96"/>
                    <a:pt x="2667" y="0"/>
                    <a:pt x="2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4020582" y="4138576"/>
              <a:ext cx="100597" cy="16351"/>
            </a:xfrm>
            <a:custGeom>
              <a:avLst/>
              <a:gdLst/>
              <a:ahLst/>
              <a:cxnLst/>
              <a:rect l="l" t="t" r="r" b="b"/>
              <a:pathLst>
                <a:path w="2787" h="453" extrusionOk="0">
                  <a:moveTo>
                    <a:pt x="238" y="0"/>
                  </a:moveTo>
                  <a:cubicBezTo>
                    <a:pt x="95" y="0"/>
                    <a:pt x="0" y="95"/>
                    <a:pt x="0" y="214"/>
                  </a:cubicBezTo>
                  <a:cubicBezTo>
                    <a:pt x="0" y="357"/>
                    <a:pt x="95" y="453"/>
                    <a:pt x="238" y="453"/>
                  </a:cubicBezTo>
                  <a:lnTo>
                    <a:pt x="2548" y="453"/>
                  </a:lnTo>
                  <a:cubicBezTo>
                    <a:pt x="2691" y="453"/>
                    <a:pt x="2787" y="357"/>
                    <a:pt x="2787" y="214"/>
                  </a:cubicBezTo>
                  <a:cubicBezTo>
                    <a:pt x="2787" y="95"/>
                    <a:pt x="2667" y="0"/>
                    <a:pt x="2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4020582" y="4172072"/>
              <a:ext cx="100597" cy="16387"/>
            </a:xfrm>
            <a:custGeom>
              <a:avLst/>
              <a:gdLst/>
              <a:ahLst/>
              <a:cxnLst/>
              <a:rect l="l" t="t" r="r" b="b"/>
              <a:pathLst>
                <a:path w="2787" h="454" extrusionOk="0">
                  <a:moveTo>
                    <a:pt x="238" y="1"/>
                  </a:moveTo>
                  <a:cubicBezTo>
                    <a:pt x="95" y="1"/>
                    <a:pt x="0" y="96"/>
                    <a:pt x="0" y="215"/>
                  </a:cubicBezTo>
                  <a:cubicBezTo>
                    <a:pt x="0" y="358"/>
                    <a:pt x="95" y="453"/>
                    <a:pt x="238" y="453"/>
                  </a:cubicBezTo>
                  <a:lnTo>
                    <a:pt x="2548" y="453"/>
                  </a:lnTo>
                  <a:cubicBezTo>
                    <a:pt x="2691" y="453"/>
                    <a:pt x="2787" y="358"/>
                    <a:pt x="2787" y="215"/>
                  </a:cubicBezTo>
                  <a:cubicBezTo>
                    <a:pt x="2787" y="96"/>
                    <a:pt x="2667" y="1"/>
                    <a:pt x="2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4020582" y="4205604"/>
              <a:ext cx="100597" cy="16387"/>
            </a:xfrm>
            <a:custGeom>
              <a:avLst/>
              <a:gdLst/>
              <a:ahLst/>
              <a:cxnLst/>
              <a:rect l="l" t="t" r="r" b="b"/>
              <a:pathLst>
                <a:path w="2787" h="454" extrusionOk="0">
                  <a:moveTo>
                    <a:pt x="238" y="1"/>
                  </a:moveTo>
                  <a:cubicBezTo>
                    <a:pt x="95" y="1"/>
                    <a:pt x="0" y="96"/>
                    <a:pt x="0" y="215"/>
                  </a:cubicBezTo>
                  <a:cubicBezTo>
                    <a:pt x="0" y="358"/>
                    <a:pt x="95" y="453"/>
                    <a:pt x="238" y="453"/>
                  </a:cubicBezTo>
                  <a:lnTo>
                    <a:pt x="2548" y="453"/>
                  </a:lnTo>
                  <a:cubicBezTo>
                    <a:pt x="2691" y="453"/>
                    <a:pt x="2787" y="358"/>
                    <a:pt x="2787" y="215"/>
                  </a:cubicBezTo>
                  <a:cubicBezTo>
                    <a:pt x="2787" y="96"/>
                    <a:pt x="2667" y="1"/>
                    <a:pt x="2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4170990" y="4105043"/>
              <a:ext cx="101463" cy="16351"/>
            </a:xfrm>
            <a:custGeom>
              <a:avLst/>
              <a:gdLst/>
              <a:ahLst/>
              <a:cxnLst/>
              <a:rect l="l" t="t" r="r" b="b"/>
              <a:pathLst>
                <a:path w="2811" h="453" extrusionOk="0">
                  <a:moveTo>
                    <a:pt x="239" y="0"/>
                  </a:moveTo>
                  <a:cubicBezTo>
                    <a:pt x="120" y="0"/>
                    <a:pt x="1" y="96"/>
                    <a:pt x="1" y="215"/>
                  </a:cubicBezTo>
                  <a:cubicBezTo>
                    <a:pt x="1" y="358"/>
                    <a:pt x="120" y="453"/>
                    <a:pt x="239" y="453"/>
                  </a:cubicBezTo>
                  <a:lnTo>
                    <a:pt x="2573" y="453"/>
                  </a:lnTo>
                  <a:cubicBezTo>
                    <a:pt x="2692" y="453"/>
                    <a:pt x="2811" y="358"/>
                    <a:pt x="2811" y="215"/>
                  </a:cubicBezTo>
                  <a:cubicBezTo>
                    <a:pt x="2811" y="96"/>
                    <a:pt x="269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4170990" y="4138576"/>
              <a:ext cx="101463" cy="16351"/>
            </a:xfrm>
            <a:custGeom>
              <a:avLst/>
              <a:gdLst/>
              <a:ahLst/>
              <a:cxnLst/>
              <a:rect l="l" t="t" r="r" b="b"/>
              <a:pathLst>
                <a:path w="2811" h="453" extrusionOk="0">
                  <a:moveTo>
                    <a:pt x="239" y="0"/>
                  </a:moveTo>
                  <a:cubicBezTo>
                    <a:pt x="120" y="0"/>
                    <a:pt x="1" y="95"/>
                    <a:pt x="1" y="214"/>
                  </a:cubicBezTo>
                  <a:cubicBezTo>
                    <a:pt x="1" y="357"/>
                    <a:pt x="120" y="453"/>
                    <a:pt x="239" y="453"/>
                  </a:cubicBezTo>
                  <a:lnTo>
                    <a:pt x="2573" y="453"/>
                  </a:lnTo>
                  <a:cubicBezTo>
                    <a:pt x="2692" y="453"/>
                    <a:pt x="2811" y="357"/>
                    <a:pt x="2811" y="214"/>
                  </a:cubicBezTo>
                  <a:cubicBezTo>
                    <a:pt x="2811" y="95"/>
                    <a:pt x="269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4170990" y="4172072"/>
              <a:ext cx="101463" cy="16387"/>
            </a:xfrm>
            <a:custGeom>
              <a:avLst/>
              <a:gdLst/>
              <a:ahLst/>
              <a:cxnLst/>
              <a:rect l="l" t="t" r="r" b="b"/>
              <a:pathLst>
                <a:path w="2811" h="454" extrusionOk="0">
                  <a:moveTo>
                    <a:pt x="239" y="1"/>
                  </a:moveTo>
                  <a:cubicBezTo>
                    <a:pt x="120" y="1"/>
                    <a:pt x="1" y="96"/>
                    <a:pt x="1" y="215"/>
                  </a:cubicBezTo>
                  <a:cubicBezTo>
                    <a:pt x="1" y="358"/>
                    <a:pt x="120" y="453"/>
                    <a:pt x="239" y="453"/>
                  </a:cubicBezTo>
                  <a:lnTo>
                    <a:pt x="2573" y="453"/>
                  </a:lnTo>
                  <a:cubicBezTo>
                    <a:pt x="2692" y="453"/>
                    <a:pt x="2811" y="358"/>
                    <a:pt x="2811" y="215"/>
                  </a:cubicBezTo>
                  <a:cubicBezTo>
                    <a:pt x="2811" y="96"/>
                    <a:pt x="2692" y="1"/>
                    <a:pt x="2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4170990" y="4205604"/>
              <a:ext cx="67967" cy="16387"/>
            </a:xfrm>
            <a:custGeom>
              <a:avLst/>
              <a:gdLst/>
              <a:ahLst/>
              <a:cxnLst/>
              <a:rect l="l" t="t" r="r" b="b"/>
              <a:pathLst>
                <a:path w="1883" h="454" extrusionOk="0">
                  <a:moveTo>
                    <a:pt x="239" y="1"/>
                  </a:moveTo>
                  <a:cubicBezTo>
                    <a:pt x="120" y="1"/>
                    <a:pt x="1" y="96"/>
                    <a:pt x="1" y="215"/>
                  </a:cubicBezTo>
                  <a:cubicBezTo>
                    <a:pt x="1" y="358"/>
                    <a:pt x="120" y="453"/>
                    <a:pt x="239" y="453"/>
                  </a:cubicBezTo>
                  <a:lnTo>
                    <a:pt x="1644" y="453"/>
                  </a:lnTo>
                  <a:cubicBezTo>
                    <a:pt x="1763" y="453"/>
                    <a:pt x="1882" y="358"/>
                    <a:pt x="1882" y="215"/>
                  </a:cubicBezTo>
                  <a:cubicBezTo>
                    <a:pt x="1882" y="96"/>
                    <a:pt x="1763" y="1"/>
                    <a:pt x="1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4061839" y="4037113"/>
              <a:ext cx="17217" cy="17253"/>
            </a:xfrm>
            <a:custGeom>
              <a:avLst/>
              <a:gdLst/>
              <a:ahLst/>
              <a:cxnLst/>
              <a:rect l="l" t="t" r="r" b="b"/>
              <a:pathLst>
                <a:path w="477" h="478" extrusionOk="0">
                  <a:moveTo>
                    <a:pt x="238" y="1"/>
                  </a:moveTo>
                  <a:cubicBezTo>
                    <a:pt x="119" y="1"/>
                    <a:pt x="0" y="120"/>
                    <a:pt x="0" y="239"/>
                  </a:cubicBezTo>
                  <a:cubicBezTo>
                    <a:pt x="0" y="382"/>
                    <a:pt x="119" y="477"/>
                    <a:pt x="238" y="477"/>
                  </a:cubicBezTo>
                  <a:cubicBezTo>
                    <a:pt x="381" y="477"/>
                    <a:pt x="477" y="382"/>
                    <a:pt x="477" y="239"/>
                  </a:cubicBezTo>
                  <a:cubicBezTo>
                    <a:pt x="477" y="120"/>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2" name="Google Shape;3532;p71"/>
          <p:cNvGrpSpPr/>
          <p:nvPr/>
        </p:nvGrpSpPr>
        <p:grpSpPr>
          <a:xfrm>
            <a:off x="4042059" y="3349900"/>
            <a:ext cx="318935" cy="429819"/>
            <a:chOff x="3987050" y="3360656"/>
            <a:chExt cx="318935" cy="429819"/>
          </a:xfrm>
        </p:grpSpPr>
        <p:sp>
          <p:nvSpPr>
            <p:cNvPr id="3533" name="Google Shape;3533;p71"/>
            <p:cNvSpPr/>
            <p:nvPr/>
          </p:nvSpPr>
          <p:spPr>
            <a:xfrm>
              <a:off x="3987050" y="3360656"/>
              <a:ext cx="318935" cy="429819"/>
            </a:xfrm>
            <a:custGeom>
              <a:avLst/>
              <a:gdLst/>
              <a:ahLst/>
              <a:cxnLst/>
              <a:rect l="l" t="t" r="r" b="b"/>
              <a:pathLst>
                <a:path w="8836" h="11908" extrusionOk="0">
                  <a:moveTo>
                    <a:pt x="3716" y="453"/>
                  </a:moveTo>
                  <a:lnTo>
                    <a:pt x="3716" y="929"/>
                  </a:lnTo>
                  <a:lnTo>
                    <a:pt x="2310" y="929"/>
                  </a:lnTo>
                  <a:lnTo>
                    <a:pt x="2310" y="453"/>
                  </a:lnTo>
                  <a:close/>
                  <a:moveTo>
                    <a:pt x="8359" y="453"/>
                  </a:moveTo>
                  <a:lnTo>
                    <a:pt x="8359" y="929"/>
                  </a:lnTo>
                  <a:lnTo>
                    <a:pt x="4168" y="929"/>
                  </a:lnTo>
                  <a:lnTo>
                    <a:pt x="4168" y="453"/>
                  </a:lnTo>
                  <a:close/>
                  <a:moveTo>
                    <a:pt x="8359" y="1381"/>
                  </a:moveTo>
                  <a:lnTo>
                    <a:pt x="8359" y="4310"/>
                  </a:lnTo>
                  <a:lnTo>
                    <a:pt x="5811" y="4310"/>
                  </a:lnTo>
                  <a:cubicBezTo>
                    <a:pt x="5716" y="4310"/>
                    <a:pt x="5644" y="4382"/>
                    <a:pt x="5597" y="4453"/>
                  </a:cubicBezTo>
                  <a:lnTo>
                    <a:pt x="5335" y="4953"/>
                  </a:lnTo>
                  <a:lnTo>
                    <a:pt x="5097" y="4453"/>
                  </a:lnTo>
                  <a:cubicBezTo>
                    <a:pt x="5049" y="4382"/>
                    <a:pt x="4978" y="4310"/>
                    <a:pt x="4882" y="4310"/>
                  </a:cubicBezTo>
                  <a:lnTo>
                    <a:pt x="2310" y="4310"/>
                  </a:lnTo>
                  <a:lnTo>
                    <a:pt x="2310" y="1381"/>
                  </a:lnTo>
                  <a:close/>
                  <a:moveTo>
                    <a:pt x="1858" y="3310"/>
                  </a:moveTo>
                  <a:lnTo>
                    <a:pt x="1858" y="4549"/>
                  </a:lnTo>
                  <a:cubicBezTo>
                    <a:pt x="1858" y="4691"/>
                    <a:pt x="1953" y="4787"/>
                    <a:pt x="2096" y="4787"/>
                  </a:cubicBezTo>
                  <a:lnTo>
                    <a:pt x="4740" y="4787"/>
                  </a:lnTo>
                  <a:lnTo>
                    <a:pt x="5144" y="5596"/>
                  </a:lnTo>
                  <a:cubicBezTo>
                    <a:pt x="5179" y="5666"/>
                    <a:pt x="5252" y="5710"/>
                    <a:pt x="5326" y="5710"/>
                  </a:cubicBezTo>
                  <a:cubicBezTo>
                    <a:pt x="5354" y="5710"/>
                    <a:pt x="5381" y="5704"/>
                    <a:pt x="5406" y="5692"/>
                  </a:cubicBezTo>
                  <a:cubicBezTo>
                    <a:pt x="5478" y="5692"/>
                    <a:pt x="5525" y="5644"/>
                    <a:pt x="5549" y="5573"/>
                  </a:cubicBezTo>
                  <a:lnTo>
                    <a:pt x="5954" y="4787"/>
                  </a:lnTo>
                  <a:lnTo>
                    <a:pt x="6502" y="4787"/>
                  </a:lnTo>
                  <a:lnTo>
                    <a:pt x="6502" y="10026"/>
                  </a:lnTo>
                  <a:lnTo>
                    <a:pt x="1382" y="10026"/>
                  </a:lnTo>
                  <a:lnTo>
                    <a:pt x="1382" y="3310"/>
                  </a:lnTo>
                  <a:close/>
                  <a:moveTo>
                    <a:pt x="929" y="3310"/>
                  </a:moveTo>
                  <a:lnTo>
                    <a:pt x="929" y="10050"/>
                  </a:lnTo>
                  <a:cubicBezTo>
                    <a:pt x="763" y="10050"/>
                    <a:pt x="596" y="10074"/>
                    <a:pt x="453" y="10169"/>
                  </a:cubicBezTo>
                  <a:lnTo>
                    <a:pt x="453" y="3787"/>
                  </a:lnTo>
                  <a:cubicBezTo>
                    <a:pt x="453" y="3525"/>
                    <a:pt x="667" y="3310"/>
                    <a:pt x="929" y="3310"/>
                  </a:cubicBezTo>
                  <a:close/>
                  <a:moveTo>
                    <a:pt x="2096" y="0"/>
                  </a:moveTo>
                  <a:cubicBezTo>
                    <a:pt x="1953" y="0"/>
                    <a:pt x="1858" y="95"/>
                    <a:pt x="1858" y="214"/>
                  </a:cubicBezTo>
                  <a:lnTo>
                    <a:pt x="1858" y="2858"/>
                  </a:lnTo>
                  <a:lnTo>
                    <a:pt x="929" y="2858"/>
                  </a:lnTo>
                  <a:cubicBezTo>
                    <a:pt x="405" y="2858"/>
                    <a:pt x="0" y="3263"/>
                    <a:pt x="0" y="3787"/>
                  </a:cubicBezTo>
                  <a:lnTo>
                    <a:pt x="0" y="11645"/>
                  </a:lnTo>
                  <a:lnTo>
                    <a:pt x="0" y="11669"/>
                  </a:lnTo>
                  <a:cubicBezTo>
                    <a:pt x="0" y="11788"/>
                    <a:pt x="96" y="11907"/>
                    <a:pt x="239" y="11907"/>
                  </a:cubicBezTo>
                  <a:lnTo>
                    <a:pt x="2525" y="11907"/>
                  </a:lnTo>
                  <a:cubicBezTo>
                    <a:pt x="2525" y="11907"/>
                    <a:pt x="2549" y="11883"/>
                    <a:pt x="2572" y="11883"/>
                  </a:cubicBezTo>
                  <a:cubicBezTo>
                    <a:pt x="2763" y="11669"/>
                    <a:pt x="2620" y="11431"/>
                    <a:pt x="2430" y="11431"/>
                  </a:cubicBezTo>
                  <a:lnTo>
                    <a:pt x="929" y="11431"/>
                  </a:lnTo>
                  <a:cubicBezTo>
                    <a:pt x="691" y="11431"/>
                    <a:pt x="477" y="11240"/>
                    <a:pt x="453" y="11002"/>
                  </a:cubicBezTo>
                  <a:cubicBezTo>
                    <a:pt x="429" y="10740"/>
                    <a:pt x="643" y="10502"/>
                    <a:pt x="929" y="10502"/>
                  </a:cubicBezTo>
                  <a:lnTo>
                    <a:pt x="5692" y="10502"/>
                  </a:lnTo>
                  <a:cubicBezTo>
                    <a:pt x="5621" y="10645"/>
                    <a:pt x="5573" y="10788"/>
                    <a:pt x="5573" y="10955"/>
                  </a:cubicBezTo>
                  <a:cubicBezTo>
                    <a:pt x="5573" y="11145"/>
                    <a:pt x="5621" y="11288"/>
                    <a:pt x="5692" y="11431"/>
                  </a:cubicBezTo>
                  <a:lnTo>
                    <a:pt x="4525" y="11431"/>
                  </a:lnTo>
                  <a:cubicBezTo>
                    <a:pt x="4406" y="11431"/>
                    <a:pt x="4311" y="11502"/>
                    <a:pt x="4287" y="11621"/>
                  </a:cubicBezTo>
                  <a:cubicBezTo>
                    <a:pt x="4263" y="11764"/>
                    <a:pt x="4382" y="11883"/>
                    <a:pt x="4525" y="11883"/>
                  </a:cubicBezTo>
                  <a:lnTo>
                    <a:pt x="6716" y="11883"/>
                  </a:lnTo>
                  <a:cubicBezTo>
                    <a:pt x="6835" y="11883"/>
                    <a:pt x="6954" y="11812"/>
                    <a:pt x="6954" y="11693"/>
                  </a:cubicBezTo>
                  <a:cubicBezTo>
                    <a:pt x="6978" y="11550"/>
                    <a:pt x="6883" y="11431"/>
                    <a:pt x="6740" y="11431"/>
                  </a:cubicBezTo>
                  <a:lnTo>
                    <a:pt x="6526" y="11431"/>
                  </a:lnTo>
                  <a:cubicBezTo>
                    <a:pt x="6264" y="11431"/>
                    <a:pt x="6073" y="11240"/>
                    <a:pt x="6049" y="11002"/>
                  </a:cubicBezTo>
                  <a:cubicBezTo>
                    <a:pt x="6026" y="10740"/>
                    <a:pt x="6240" y="10502"/>
                    <a:pt x="6502" y="10502"/>
                  </a:cubicBezTo>
                  <a:lnTo>
                    <a:pt x="6740" y="10502"/>
                  </a:lnTo>
                  <a:cubicBezTo>
                    <a:pt x="6859" y="10502"/>
                    <a:pt x="6978" y="10383"/>
                    <a:pt x="6978" y="10264"/>
                  </a:cubicBezTo>
                  <a:lnTo>
                    <a:pt x="6978" y="4787"/>
                  </a:lnTo>
                  <a:lnTo>
                    <a:pt x="8597" y="4787"/>
                  </a:lnTo>
                  <a:cubicBezTo>
                    <a:pt x="8717" y="4787"/>
                    <a:pt x="8836" y="4668"/>
                    <a:pt x="8836" y="4549"/>
                  </a:cubicBezTo>
                  <a:lnTo>
                    <a:pt x="8836" y="214"/>
                  </a:lnTo>
                  <a:cubicBezTo>
                    <a:pt x="8836" y="95"/>
                    <a:pt x="8717" y="0"/>
                    <a:pt x="8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4154675" y="3430283"/>
              <a:ext cx="67931" cy="67101"/>
            </a:xfrm>
            <a:custGeom>
              <a:avLst/>
              <a:gdLst/>
              <a:ahLst/>
              <a:cxnLst/>
              <a:rect l="l" t="t" r="r" b="b"/>
              <a:pathLst>
                <a:path w="1882" h="1859" extrusionOk="0">
                  <a:moveTo>
                    <a:pt x="477" y="595"/>
                  </a:moveTo>
                  <a:lnTo>
                    <a:pt x="1120" y="929"/>
                  </a:lnTo>
                  <a:lnTo>
                    <a:pt x="477" y="1238"/>
                  </a:lnTo>
                  <a:lnTo>
                    <a:pt x="477" y="595"/>
                  </a:lnTo>
                  <a:close/>
                  <a:moveTo>
                    <a:pt x="233" y="0"/>
                  </a:moveTo>
                  <a:cubicBezTo>
                    <a:pt x="164" y="0"/>
                    <a:pt x="96" y="32"/>
                    <a:pt x="48" y="95"/>
                  </a:cubicBezTo>
                  <a:cubicBezTo>
                    <a:pt x="24" y="119"/>
                    <a:pt x="0" y="191"/>
                    <a:pt x="0" y="238"/>
                  </a:cubicBezTo>
                  <a:lnTo>
                    <a:pt x="0" y="1619"/>
                  </a:lnTo>
                  <a:cubicBezTo>
                    <a:pt x="0" y="1691"/>
                    <a:pt x="24" y="1738"/>
                    <a:pt x="48" y="1786"/>
                  </a:cubicBezTo>
                  <a:cubicBezTo>
                    <a:pt x="109" y="1832"/>
                    <a:pt x="171" y="1859"/>
                    <a:pt x="232" y="1859"/>
                  </a:cubicBezTo>
                  <a:cubicBezTo>
                    <a:pt x="266" y="1859"/>
                    <a:pt x="300" y="1851"/>
                    <a:pt x="334" y="1834"/>
                  </a:cubicBezTo>
                  <a:lnTo>
                    <a:pt x="1739" y="1119"/>
                  </a:lnTo>
                  <a:cubicBezTo>
                    <a:pt x="1786" y="1095"/>
                    <a:pt x="1834" y="1048"/>
                    <a:pt x="1858" y="976"/>
                  </a:cubicBezTo>
                  <a:cubicBezTo>
                    <a:pt x="1882" y="881"/>
                    <a:pt x="1834" y="762"/>
                    <a:pt x="1739" y="714"/>
                  </a:cubicBezTo>
                  <a:lnTo>
                    <a:pt x="334" y="24"/>
                  </a:lnTo>
                  <a:cubicBezTo>
                    <a:pt x="302" y="8"/>
                    <a:pt x="268"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4069563" y="3550480"/>
              <a:ext cx="118680" cy="116731"/>
            </a:xfrm>
            <a:custGeom>
              <a:avLst/>
              <a:gdLst/>
              <a:ahLst/>
              <a:cxnLst/>
              <a:rect l="l" t="t" r="r" b="b"/>
              <a:pathLst>
                <a:path w="3288" h="3234" extrusionOk="0">
                  <a:moveTo>
                    <a:pt x="2239" y="1385"/>
                  </a:moveTo>
                  <a:cubicBezTo>
                    <a:pt x="2096" y="1695"/>
                    <a:pt x="1906" y="1957"/>
                    <a:pt x="1668" y="2195"/>
                  </a:cubicBezTo>
                  <a:cubicBezTo>
                    <a:pt x="1406" y="1957"/>
                    <a:pt x="1215" y="1695"/>
                    <a:pt x="1072" y="1385"/>
                  </a:cubicBezTo>
                  <a:close/>
                  <a:moveTo>
                    <a:pt x="1648" y="0"/>
                  </a:moveTo>
                  <a:cubicBezTo>
                    <a:pt x="1525" y="0"/>
                    <a:pt x="1430" y="90"/>
                    <a:pt x="1430" y="218"/>
                  </a:cubicBezTo>
                  <a:lnTo>
                    <a:pt x="1430" y="909"/>
                  </a:lnTo>
                  <a:lnTo>
                    <a:pt x="263" y="909"/>
                  </a:lnTo>
                  <a:cubicBezTo>
                    <a:pt x="144" y="909"/>
                    <a:pt x="48" y="1004"/>
                    <a:pt x="24" y="1123"/>
                  </a:cubicBezTo>
                  <a:cubicBezTo>
                    <a:pt x="1" y="1266"/>
                    <a:pt x="120" y="1385"/>
                    <a:pt x="263" y="1385"/>
                  </a:cubicBezTo>
                  <a:lnTo>
                    <a:pt x="572" y="1385"/>
                  </a:lnTo>
                  <a:cubicBezTo>
                    <a:pt x="739" y="1790"/>
                    <a:pt x="977" y="2171"/>
                    <a:pt x="1287" y="2481"/>
                  </a:cubicBezTo>
                  <a:cubicBezTo>
                    <a:pt x="1096" y="2600"/>
                    <a:pt x="882" y="2719"/>
                    <a:pt x="667" y="2790"/>
                  </a:cubicBezTo>
                  <a:cubicBezTo>
                    <a:pt x="548" y="2814"/>
                    <a:pt x="477" y="2933"/>
                    <a:pt x="501" y="3052"/>
                  </a:cubicBezTo>
                  <a:cubicBezTo>
                    <a:pt x="520" y="3165"/>
                    <a:pt x="613" y="3234"/>
                    <a:pt x="710" y="3234"/>
                  </a:cubicBezTo>
                  <a:cubicBezTo>
                    <a:pt x="736" y="3234"/>
                    <a:pt x="762" y="3229"/>
                    <a:pt x="787" y="3219"/>
                  </a:cubicBezTo>
                  <a:cubicBezTo>
                    <a:pt x="1096" y="3124"/>
                    <a:pt x="1382" y="2981"/>
                    <a:pt x="1644" y="2790"/>
                  </a:cubicBezTo>
                  <a:cubicBezTo>
                    <a:pt x="1906" y="2981"/>
                    <a:pt x="2192" y="3124"/>
                    <a:pt x="2501" y="3219"/>
                  </a:cubicBezTo>
                  <a:cubicBezTo>
                    <a:pt x="2531" y="3229"/>
                    <a:pt x="2561" y="3234"/>
                    <a:pt x="2590" y="3234"/>
                  </a:cubicBezTo>
                  <a:cubicBezTo>
                    <a:pt x="2699" y="3234"/>
                    <a:pt x="2792" y="3165"/>
                    <a:pt x="2811" y="3052"/>
                  </a:cubicBezTo>
                  <a:cubicBezTo>
                    <a:pt x="2835" y="2933"/>
                    <a:pt x="2763" y="2814"/>
                    <a:pt x="2644" y="2790"/>
                  </a:cubicBezTo>
                  <a:cubicBezTo>
                    <a:pt x="2430" y="2719"/>
                    <a:pt x="2215" y="2600"/>
                    <a:pt x="2025" y="2481"/>
                  </a:cubicBezTo>
                  <a:cubicBezTo>
                    <a:pt x="2334" y="2171"/>
                    <a:pt x="2573" y="1790"/>
                    <a:pt x="2739" y="1385"/>
                  </a:cubicBezTo>
                  <a:lnTo>
                    <a:pt x="3049" y="1385"/>
                  </a:lnTo>
                  <a:cubicBezTo>
                    <a:pt x="3192" y="1385"/>
                    <a:pt x="3287" y="1266"/>
                    <a:pt x="3287" y="1123"/>
                  </a:cubicBezTo>
                  <a:cubicBezTo>
                    <a:pt x="3263" y="1004"/>
                    <a:pt x="3144" y="909"/>
                    <a:pt x="3049" y="909"/>
                  </a:cubicBezTo>
                  <a:lnTo>
                    <a:pt x="3049" y="933"/>
                  </a:lnTo>
                  <a:lnTo>
                    <a:pt x="1882" y="933"/>
                  </a:lnTo>
                  <a:lnTo>
                    <a:pt x="1882" y="242"/>
                  </a:lnTo>
                  <a:cubicBezTo>
                    <a:pt x="1882" y="123"/>
                    <a:pt x="1811" y="4"/>
                    <a:pt x="1691" y="4"/>
                  </a:cubicBezTo>
                  <a:cubicBezTo>
                    <a:pt x="1677" y="2"/>
                    <a:pt x="1662" y="0"/>
                    <a:pt x="1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4103962" y="3773222"/>
              <a:ext cx="17217" cy="17253"/>
            </a:xfrm>
            <a:custGeom>
              <a:avLst/>
              <a:gdLst/>
              <a:ahLst/>
              <a:cxnLst/>
              <a:rect l="l" t="t" r="r" b="b"/>
              <a:pathLst>
                <a:path w="477" h="478" extrusionOk="0">
                  <a:moveTo>
                    <a:pt x="238" y="1"/>
                  </a:moveTo>
                  <a:cubicBezTo>
                    <a:pt x="119" y="1"/>
                    <a:pt x="0" y="96"/>
                    <a:pt x="0" y="239"/>
                  </a:cubicBezTo>
                  <a:cubicBezTo>
                    <a:pt x="0" y="358"/>
                    <a:pt x="119" y="477"/>
                    <a:pt x="238" y="477"/>
                  </a:cubicBezTo>
                  <a:cubicBezTo>
                    <a:pt x="381" y="477"/>
                    <a:pt x="477" y="358"/>
                    <a:pt x="477" y="239"/>
                  </a:cubicBezTo>
                  <a:cubicBezTo>
                    <a:pt x="477" y="96"/>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71"/>
          <p:cNvGrpSpPr/>
          <p:nvPr/>
        </p:nvGrpSpPr>
        <p:grpSpPr>
          <a:xfrm>
            <a:off x="3360405" y="1346573"/>
            <a:ext cx="352468" cy="429133"/>
            <a:chOff x="3374157" y="1351645"/>
            <a:chExt cx="352468" cy="429133"/>
          </a:xfrm>
        </p:grpSpPr>
        <p:sp>
          <p:nvSpPr>
            <p:cNvPr id="3538" name="Google Shape;3538;p71"/>
            <p:cNvSpPr/>
            <p:nvPr/>
          </p:nvSpPr>
          <p:spPr>
            <a:xfrm>
              <a:off x="3576181" y="1485052"/>
              <a:ext cx="16351" cy="17217"/>
            </a:xfrm>
            <a:custGeom>
              <a:avLst/>
              <a:gdLst/>
              <a:ahLst/>
              <a:cxnLst/>
              <a:rect l="l" t="t" r="r" b="b"/>
              <a:pathLst>
                <a:path w="453" h="477" extrusionOk="0">
                  <a:moveTo>
                    <a:pt x="214" y="0"/>
                  </a:moveTo>
                  <a:cubicBezTo>
                    <a:pt x="95" y="0"/>
                    <a:pt x="0" y="119"/>
                    <a:pt x="0" y="238"/>
                  </a:cubicBezTo>
                  <a:cubicBezTo>
                    <a:pt x="0" y="381"/>
                    <a:pt x="95" y="476"/>
                    <a:pt x="214" y="476"/>
                  </a:cubicBezTo>
                  <a:cubicBezTo>
                    <a:pt x="357" y="476"/>
                    <a:pt x="453" y="381"/>
                    <a:pt x="453" y="238"/>
                  </a:cubicBezTo>
                  <a:cubicBezTo>
                    <a:pt x="453" y="119"/>
                    <a:pt x="357"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3508250" y="1485052"/>
              <a:ext cx="17253" cy="17217"/>
            </a:xfrm>
            <a:custGeom>
              <a:avLst/>
              <a:gdLst/>
              <a:ahLst/>
              <a:cxnLst/>
              <a:rect l="l" t="t" r="r" b="b"/>
              <a:pathLst>
                <a:path w="478" h="477" extrusionOk="0">
                  <a:moveTo>
                    <a:pt x="239" y="0"/>
                  </a:moveTo>
                  <a:cubicBezTo>
                    <a:pt x="120" y="0"/>
                    <a:pt x="1" y="119"/>
                    <a:pt x="1" y="238"/>
                  </a:cubicBezTo>
                  <a:cubicBezTo>
                    <a:pt x="1" y="381"/>
                    <a:pt x="120" y="476"/>
                    <a:pt x="239" y="476"/>
                  </a:cubicBezTo>
                  <a:cubicBezTo>
                    <a:pt x="382" y="476"/>
                    <a:pt x="477" y="381"/>
                    <a:pt x="477" y="238"/>
                  </a:cubicBezTo>
                  <a:cubicBezTo>
                    <a:pt x="477" y="119"/>
                    <a:pt x="382"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3525467" y="1519414"/>
              <a:ext cx="49883" cy="33568"/>
            </a:xfrm>
            <a:custGeom>
              <a:avLst/>
              <a:gdLst/>
              <a:ahLst/>
              <a:cxnLst/>
              <a:rect l="l" t="t" r="r" b="b"/>
              <a:pathLst>
                <a:path w="1382" h="930" extrusionOk="0">
                  <a:moveTo>
                    <a:pt x="238" y="1"/>
                  </a:moveTo>
                  <a:cubicBezTo>
                    <a:pt x="95" y="1"/>
                    <a:pt x="0" y="96"/>
                    <a:pt x="0" y="215"/>
                  </a:cubicBezTo>
                  <a:cubicBezTo>
                    <a:pt x="0" y="596"/>
                    <a:pt x="310" y="929"/>
                    <a:pt x="691" y="929"/>
                  </a:cubicBezTo>
                  <a:cubicBezTo>
                    <a:pt x="1072" y="929"/>
                    <a:pt x="1381" y="596"/>
                    <a:pt x="1381" y="215"/>
                  </a:cubicBezTo>
                  <a:cubicBezTo>
                    <a:pt x="1381" y="96"/>
                    <a:pt x="1286" y="1"/>
                    <a:pt x="1167" y="1"/>
                  </a:cubicBezTo>
                  <a:cubicBezTo>
                    <a:pt x="1024" y="1"/>
                    <a:pt x="929" y="96"/>
                    <a:pt x="929" y="215"/>
                  </a:cubicBezTo>
                  <a:cubicBezTo>
                    <a:pt x="929" y="358"/>
                    <a:pt x="834" y="453"/>
                    <a:pt x="691" y="453"/>
                  </a:cubicBezTo>
                  <a:cubicBezTo>
                    <a:pt x="572" y="453"/>
                    <a:pt x="453" y="358"/>
                    <a:pt x="453" y="215"/>
                  </a:cubicBezTo>
                  <a:cubicBezTo>
                    <a:pt x="453" y="96"/>
                    <a:pt x="357"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3374157" y="1351645"/>
              <a:ext cx="352468" cy="429133"/>
            </a:xfrm>
            <a:custGeom>
              <a:avLst/>
              <a:gdLst/>
              <a:ahLst/>
              <a:cxnLst/>
              <a:rect l="l" t="t" r="r" b="b"/>
              <a:pathLst>
                <a:path w="9765" h="11889" extrusionOk="0">
                  <a:moveTo>
                    <a:pt x="4883" y="457"/>
                  </a:moveTo>
                  <a:cubicBezTo>
                    <a:pt x="6216" y="457"/>
                    <a:pt x="7312" y="1529"/>
                    <a:pt x="7431" y="2886"/>
                  </a:cubicBezTo>
                  <a:cubicBezTo>
                    <a:pt x="7312" y="2815"/>
                    <a:pt x="7145" y="2767"/>
                    <a:pt x="6978" y="2767"/>
                  </a:cubicBezTo>
                  <a:lnTo>
                    <a:pt x="6812" y="2767"/>
                  </a:lnTo>
                  <a:cubicBezTo>
                    <a:pt x="6050" y="2767"/>
                    <a:pt x="5359" y="2291"/>
                    <a:pt x="5097" y="1553"/>
                  </a:cubicBezTo>
                  <a:cubicBezTo>
                    <a:pt x="5073" y="1458"/>
                    <a:pt x="4978" y="1386"/>
                    <a:pt x="4883" y="1386"/>
                  </a:cubicBezTo>
                  <a:cubicBezTo>
                    <a:pt x="4787" y="1386"/>
                    <a:pt x="4692" y="1458"/>
                    <a:pt x="4668" y="1553"/>
                  </a:cubicBezTo>
                  <a:cubicBezTo>
                    <a:pt x="4668" y="1553"/>
                    <a:pt x="4335" y="2767"/>
                    <a:pt x="3025" y="2767"/>
                  </a:cubicBezTo>
                  <a:lnTo>
                    <a:pt x="2787" y="2767"/>
                  </a:lnTo>
                  <a:cubicBezTo>
                    <a:pt x="2620" y="2767"/>
                    <a:pt x="2477" y="2815"/>
                    <a:pt x="2335" y="2910"/>
                  </a:cubicBezTo>
                  <a:cubicBezTo>
                    <a:pt x="2382" y="1553"/>
                    <a:pt x="3525" y="457"/>
                    <a:pt x="4883" y="457"/>
                  </a:cubicBezTo>
                  <a:close/>
                  <a:moveTo>
                    <a:pt x="2787" y="3244"/>
                  </a:moveTo>
                  <a:lnTo>
                    <a:pt x="2787" y="4172"/>
                  </a:lnTo>
                  <a:cubicBezTo>
                    <a:pt x="2549" y="4172"/>
                    <a:pt x="2335" y="3958"/>
                    <a:pt x="2335" y="3696"/>
                  </a:cubicBezTo>
                  <a:cubicBezTo>
                    <a:pt x="2335" y="3458"/>
                    <a:pt x="2549" y="3244"/>
                    <a:pt x="2787" y="3244"/>
                  </a:cubicBezTo>
                  <a:close/>
                  <a:moveTo>
                    <a:pt x="6978" y="3244"/>
                  </a:moveTo>
                  <a:cubicBezTo>
                    <a:pt x="7240" y="3244"/>
                    <a:pt x="7431" y="3458"/>
                    <a:pt x="7431" y="3720"/>
                  </a:cubicBezTo>
                  <a:cubicBezTo>
                    <a:pt x="7431" y="3958"/>
                    <a:pt x="7240" y="4172"/>
                    <a:pt x="6978" y="4172"/>
                  </a:cubicBezTo>
                  <a:lnTo>
                    <a:pt x="6978" y="3244"/>
                  </a:lnTo>
                  <a:close/>
                  <a:moveTo>
                    <a:pt x="4883" y="2172"/>
                  </a:moveTo>
                  <a:cubicBezTo>
                    <a:pt x="5240" y="2744"/>
                    <a:pt x="5835" y="3125"/>
                    <a:pt x="6502" y="3220"/>
                  </a:cubicBezTo>
                  <a:lnTo>
                    <a:pt x="6502" y="4411"/>
                  </a:lnTo>
                  <a:cubicBezTo>
                    <a:pt x="6502" y="5292"/>
                    <a:pt x="5788" y="6030"/>
                    <a:pt x="4883" y="6030"/>
                  </a:cubicBezTo>
                  <a:cubicBezTo>
                    <a:pt x="3978" y="6030"/>
                    <a:pt x="3263" y="5292"/>
                    <a:pt x="3263" y="4411"/>
                  </a:cubicBezTo>
                  <a:lnTo>
                    <a:pt x="3263" y="3220"/>
                  </a:lnTo>
                  <a:cubicBezTo>
                    <a:pt x="3954" y="3148"/>
                    <a:pt x="4549" y="2767"/>
                    <a:pt x="4883" y="2172"/>
                  </a:cubicBezTo>
                  <a:close/>
                  <a:moveTo>
                    <a:pt x="2335" y="4506"/>
                  </a:moveTo>
                  <a:cubicBezTo>
                    <a:pt x="2454" y="4601"/>
                    <a:pt x="2620" y="4649"/>
                    <a:pt x="2787" y="4649"/>
                  </a:cubicBezTo>
                  <a:lnTo>
                    <a:pt x="2811" y="4649"/>
                  </a:lnTo>
                  <a:cubicBezTo>
                    <a:pt x="2882" y="5244"/>
                    <a:pt x="3216" y="5792"/>
                    <a:pt x="3716" y="6149"/>
                  </a:cubicBezTo>
                  <a:lnTo>
                    <a:pt x="3716" y="6792"/>
                  </a:lnTo>
                  <a:lnTo>
                    <a:pt x="2335" y="6435"/>
                  </a:lnTo>
                  <a:lnTo>
                    <a:pt x="2335" y="4506"/>
                  </a:lnTo>
                  <a:close/>
                  <a:moveTo>
                    <a:pt x="7431" y="4506"/>
                  </a:moveTo>
                  <a:lnTo>
                    <a:pt x="7431" y="6435"/>
                  </a:lnTo>
                  <a:lnTo>
                    <a:pt x="6050" y="6792"/>
                  </a:lnTo>
                  <a:lnTo>
                    <a:pt x="6050" y="6149"/>
                  </a:lnTo>
                  <a:cubicBezTo>
                    <a:pt x="6550" y="5792"/>
                    <a:pt x="6907" y="5244"/>
                    <a:pt x="6955" y="4649"/>
                  </a:cubicBezTo>
                  <a:lnTo>
                    <a:pt x="6978" y="4649"/>
                  </a:lnTo>
                  <a:cubicBezTo>
                    <a:pt x="7145" y="4649"/>
                    <a:pt x="7312" y="4601"/>
                    <a:pt x="7431" y="4506"/>
                  </a:cubicBezTo>
                  <a:close/>
                  <a:moveTo>
                    <a:pt x="5573" y="6387"/>
                  </a:moveTo>
                  <a:lnTo>
                    <a:pt x="5573" y="6887"/>
                  </a:lnTo>
                  <a:lnTo>
                    <a:pt x="5311" y="6959"/>
                  </a:lnTo>
                  <a:lnTo>
                    <a:pt x="4454" y="6959"/>
                  </a:lnTo>
                  <a:lnTo>
                    <a:pt x="4192" y="6887"/>
                  </a:lnTo>
                  <a:lnTo>
                    <a:pt x="4192" y="6387"/>
                  </a:lnTo>
                  <a:cubicBezTo>
                    <a:pt x="4406" y="6459"/>
                    <a:pt x="4645" y="6506"/>
                    <a:pt x="4883" y="6506"/>
                  </a:cubicBezTo>
                  <a:cubicBezTo>
                    <a:pt x="5121" y="6506"/>
                    <a:pt x="5359" y="6459"/>
                    <a:pt x="5573" y="6387"/>
                  </a:cubicBezTo>
                  <a:close/>
                  <a:moveTo>
                    <a:pt x="691" y="8030"/>
                  </a:moveTo>
                  <a:cubicBezTo>
                    <a:pt x="953" y="8030"/>
                    <a:pt x="1168" y="8245"/>
                    <a:pt x="1168" y="8507"/>
                  </a:cubicBezTo>
                  <a:lnTo>
                    <a:pt x="1168" y="9197"/>
                  </a:lnTo>
                  <a:cubicBezTo>
                    <a:pt x="1168" y="9316"/>
                    <a:pt x="1072" y="9435"/>
                    <a:pt x="929" y="9435"/>
                  </a:cubicBezTo>
                  <a:lnTo>
                    <a:pt x="691" y="9435"/>
                  </a:lnTo>
                  <a:cubicBezTo>
                    <a:pt x="572" y="9435"/>
                    <a:pt x="477" y="9316"/>
                    <a:pt x="477" y="9197"/>
                  </a:cubicBezTo>
                  <a:lnTo>
                    <a:pt x="477" y="8268"/>
                  </a:lnTo>
                  <a:cubicBezTo>
                    <a:pt x="477" y="8149"/>
                    <a:pt x="572" y="8030"/>
                    <a:pt x="691" y="8030"/>
                  </a:cubicBezTo>
                  <a:close/>
                  <a:moveTo>
                    <a:pt x="9074" y="8030"/>
                  </a:moveTo>
                  <a:cubicBezTo>
                    <a:pt x="9193" y="8030"/>
                    <a:pt x="9312" y="8149"/>
                    <a:pt x="9312" y="8268"/>
                  </a:cubicBezTo>
                  <a:lnTo>
                    <a:pt x="9312" y="9197"/>
                  </a:lnTo>
                  <a:cubicBezTo>
                    <a:pt x="9312" y="9316"/>
                    <a:pt x="9193" y="9435"/>
                    <a:pt x="9074" y="9435"/>
                  </a:cubicBezTo>
                  <a:lnTo>
                    <a:pt x="8836" y="9435"/>
                  </a:lnTo>
                  <a:cubicBezTo>
                    <a:pt x="8717" y="9435"/>
                    <a:pt x="8598" y="9316"/>
                    <a:pt x="8598" y="9197"/>
                  </a:cubicBezTo>
                  <a:lnTo>
                    <a:pt x="8598" y="8507"/>
                  </a:lnTo>
                  <a:cubicBezTo>
                    <a:pt x="8598" y="8245"/>
                    <a:pt x="8812" y="8030"/>
                    <a:pt x="9074" y="8030"/>
                  </a:cubicBezTo>
                  <a:close/>
                  <a:moveTo>
                    <a:pt x="8836" y="6554"/>
                  </a:moveTo>
                  <a:lnTo>
                    <a:pt x="8836" y="7602"/>
                  </a:lnTo>
                  <a:cubicBezTo>
                    <a:pt x="8431" y="7697"/>
                    <a:pt x="8145" y="8054"/>
                    <a:pt x="8145" y="8507"/>
                  </a:cubicBezTo>
                  <a:lnTo>
                    <a:pt x="8145" y="9197"/>
                  </a:lnTo>
                  <a:cubicBezTo>
                    <a:pt x="8145" y="9578"/>
                    <a:pt x="8455" y="9888"/>
                    <a:pt x="8836" y="9888"/>
                  </a:cubicBezTo>
                  <a:lnTo>
                    <a:pt x="8836" y="10555"/>
                  </a:lnTo>
                  <a:lnTo>
                    <a:pt x="5573" y="11364"/>
                  </a:lnTo>
                  <a:lnTo>
                    <a:pt x="5573" y="7364"/>
                  </a:lnTo>
                  <a:lnTo>
                    <a:pt x="8836" y="6554"/>
                  </a:lnTo>
                  <a:close/>
                  <a:moveTo>
                    <a:pt x="5121" y="7435"/>
                  </a:moveTo>
                  <a:lnTo>
                    <a:pt x="5121" y="11436"/>
                  </a:lnTo>
                  <a:lnTo>
                    <a:pt x="4645" y="11436"/>
                  </a:lnTo>
                  <a:lnTo>
                    <a:pt x="4645" y="7435"/>
                  </a:lnTo>
                  <a:close/>
                  <a:moveTo>
                    <a:pt x="4877" y="1"/>
                  </a:moveTo>
                  <a:cubicBezTo>
                    <a:pt x="4824" y="1"/>
                    <a:pt x="4770" y="2"/>
                    <a:pt x="4716" y="5"/>
                  </a:cubicBezTo>
                  <a:cubicBezTo>
                    <a:pt x="3120" y="76"/>
                    <a:pt x="1858" y="1434"/>
                    <a:pt x="1858" y="3053"/>
                  </a:cubicBezTo>
                  <a:lnTo>
                    <a:pt x="1858" y="6316"/>
                  </a:lnTo>
                  <a:lnTo>
                    <a:pt x="763" y="6054"/>
                  </a:lnTo>
                  <a:cubicBezTo>
                    <a:pt x="737" y="6041"/>
                    <a:pt x="710" y="6035"/>
                    <a:pt x="683" y="6035"/>
                  </a:cubicBezTo>
                  <a:cubicBezTo>
                    <a:pt x="609" y="6035"/>
                    <a:pt x="536" y="6079"/>
                    <a:pt x="501" y="6149"/>
                  </a:cubicBezTo>
                  <a:cubicBezTo>
                    <a:pt x="477" y="6197"/>
                    <a:pt x="477" y="6220"/>
                    <a:pt x="477" y="6268"/>
                  </a:cubicBezTo>
                  <a:lnTo>
                    <a:pt x="477" y="7602"/>
                  </a:lnTo>
                  <a:cubicBezTo>
                    <a:pt x="191" y="7697"/>
                    <a:pt x="1" y="7959"/>
                    <a:pt x="1" y="8268"/>
                  </a:cubicBezTo>
                  <a:lnTo>
                    <a:pt x="1" y="9197"/>
                  </a:lnTo>
                  <a:cubicBezTo>
                    <a:pt x="1" y="9507"/>
                    <a:pt x="191" y="9769"/>
                    <a:pt x="477" y="9864"/>
                  </a:cubicBezTo>
                  <a:lnTo>
                    <a:pt x="477" y="10721"/>
                  </a:lnTo>
                  <a:cubicBezTo>
                    <a:pt x="477" y="10840"/>
                    <a:pt x="548" y="10936"/>
                    <a:pt x="644" y="10960"/>
                  </a:cubicBezTo>
                  <a:lnTo>
                    <a:pt x="1477" y="11174"/>
                  </a:lnTo>
                  <a:cubicBezTo>
                    <a:pt x="1496" y="11177"/>
                    <a:pt x="1514" y="11178"/>
                    <a:pt x="1531" y="11178"/>
                  </a:cubicBezTo>
                  <a:cubicBezTo>
                    <a:pt x="1649" y="11178"/>
                    <a:pt x="1742" y="11111"/>
                    <a:pt x="1763" y="11007"/>
                  </a:cubicBezTo>
                  <a:cubicBezTo>
                    <a:pt x="1811" y="10864"/>
                    <a:pt x="1715" y="10745"/>
                    <a:pt x="1596" y="10721"/>
                  </a:cubicBezTo>
                  <a:lnTo>
                    <a:pt x="929" y="10555"/>
                  </a:lnTo>
                  <a:lnTo>
                    <a:pt x="929" y="9888"/>
                  </a:lnTo>
                  <a:cubicBezTo>
                    <a:pt x="1311" y="9888"/>
                    <a:pt x="1620" y="9578"/>
                    <a:pt x="1620" y="9197"/>
                  </a:cubicBezTo>
                  <a:lnTo>
                    <a:pt x="1620" y="8507"/>
                  </a:lnTo>
                  <a:cubicBezTo>
                    <a:pt x="1620" y="8078"/>
                    <a:pt x="1334" y="7697"/>
                    <a:pt x="929" y="7602"/>
                  </a:cubicBezTo>
                  <a:lnTo>
                    <a:pt x="929" y="6578"/>
                  </a:lnTo>
                  <a:lnTo>
                    <a:pt x="4192" y="7387"/>
                  </a:lnTo>
                  <a:lnTo>
                    <a:pt x="4192" y="11364"/>
                  </a:lnTo>
                  <a:lnTo>
                    <a:pt x="3621" y="11221"/>
                  </a:lnTo>
                  <a:cubicBezTo>
                    <a:pt x="3605" y="11218"/>
                    <a:pt x="3590" y="11217"/>
                    <a:pt x="3575" y="11217"/>
                  </a:cubicBezTo>
                  <a:cubicBezTo>
                    <a:pt x="3472" y="11217"/>
                    <a:pt x="3376" y="11284"/>
                    <a:pt x="3335" y="11388"/>
                  </a:cubicBezTo>
                  <a:cubicBezTo>
                    <a:pt x="3311" y="11531"/>
                    <a:pt x="3382" y="11650"/>
                    <a:pt x="3525" y="11674"/>
                  </a:cubicBezTo>
                  <a:lnTo>
                    <a:pt x="4359" y="11888"/>
                  </a:lnTo>
                  <a:lnTo>
                    <a:pt x="5407" y="11888"/>
                  </a:lnTo>
                  <a:lnTo>
                    <a:pt x="9122" y="10960"/>
                  </a:lnTo>
                  <a:cubicBezTo>
                    <a:pt x="9217" y="10936"/>
                    <a:pt x="9288" y="10840"/>
                    <a:pt x="9288" y="10745"/>
                  </a:cubicBezTo>
                  <a:lnTo>
                    <a:pt x="9288" y="9864"/>
                  </a:lnTo>
                  <a:cubicBezTo>
                    <a:pt x="9574" y="9769"/>
                    <a:pt x="9765" y="9507"/>
                    <a:pt x="9765" y="9197"/>
                  </a:cubicBezTo>
                  <a:lnTo>
                    <a:pt x="9765" y="8268"/>
                  </a:lnTo>
                  <a:cubicBezTo>
                    <a:pt x="9765" y="7959"/>
                    <a:pt x="9574" y="7697"/>
                    <a:pt x="9288" y="7602"/>
                  </a:cubicBezTo>
                  <a:lnTo>
                    <a:pt x="9312" y="7602"/>
                  </a:lnTo>
                  <a:lnTo>
                    <a:pt x="9312" y="6268"/>
                  </a:lnTo>
                  <a:cubicBezTo>
                    <a:pt x="9312" y="6220"/>
                    <a:pt x="9288" y="6197"/>
                    <a:pt x="9265" y="6149"/>
                  </a:cubicBezTo>
                  <a:cubicBezTo>
                    <a:pt x="9228" y="6076"/>
                    <a:pt x="9150" y="6045"/>
                    <a:pt x="9073" y="6045"/>
                  </a:cubicBezTo>
                  <a:cubicBezTo>
                    <a:pt x="9049" y="6045"/>
                    <a:pt x="9025" y="6048"/>
                    <a:pt x="9003" y="6054"/>
                  </a:cubicBezTo>
                  <a:lnTo>
                    <a:pt x="7907" y="6316"/>
                  </a:lnTo>
                  <a:lnTo>
                    <a:pt x="7907" y="3125"/>
                  </a:lnTo>
                  <a:cubicBezTo>
                    <a:pt x="7907" y="1484"/>
                    <a:pt x="6607" y="1"/>
                    <a:pt x="4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3458403" y="1747210"/>
              <a:ext cx="16387" cy="17217"/>
            </a:xfrm>
            <a:custGeom>
              <a:avLst/>
              <a:gdLst/>
              <a:ahLst/>
              <a:cxnLst/>
              <a:rect l="l" t="t" r="r" b="b"/>
              <a:pathLst>
                <a:path w="454" h="477" extrusionOk="0">
                  <a:moveTo>
                    <a:pt x="215" y="1"/>
                  </a:moveTo>
                  <a:cubicBezTo>
                    <a:pt x="96" y="1"/>
                    <a:pt x="1" y="96"/>
                    <a:pt x="1" y="239"/>
                  </a:cubicBezTo>
                  <a:cubicBezTo>
                    <a:pt x="1" y="358"/>
                    <a:pt x="96" y="477"/>
                    <a:pt x="215" y="477"/>
                  </a:cubicBezTo>
                  <a:cubicBezTo>
                    <a:pt x="358" y="477"/>
                    <a:pt x="453" y="358"/>
                    <a:pt x="453" y="239"/>
                  </a:cubicBezTo>
                  <a:cubicBezTo>
                    <a:pt x="453" y="96"/>
                    <a:pt x="358"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3" name="Google Shape;3543;p71"/>
          <p:cNvGrpSpPr/>
          <p:nvPr/>
        </p:nvGrpSpPr>
        <p:grpSpPr>
          <a:xfrm>
            <a:off x="3320448" y="1995958"/>
            <a:ext cx="432382" cy="429170"/>
            <a:chOff x="3331204" y="1985328"/>
            <a:chExt cx="432382" cy="429170"/>
          </a:xfrm>
        </p:grpSpPr>
        <p:sp>
          <p:nvSpPr>
            <p:cNvPr id="3544" name="Google Shape;3544;p71"/>
            <p:cNvSpPr/>
            <p:nvPr/>
          </p:nvSpPr>
          <p:spPr>
            <a:xfrm>
              <a:off x="3331204" y="1985328"/>
              <a:ext cx="432382" cy="429170"/>
            </a:xfrm>
            <a:custGeom>
              <a:avLst/>
              <a:gdLst/>
              <a:ahLst/>
              <a:cxnLst/>
              <a:rect l="l" t="t" r="r" b="b"/>
              <a:pathLst>
                <a:path w="11979" h="11890" extrusionOk="0">
                  <a:moveTo>
                    <a:pt x="7454" y="4906"/>
                  </a:moveTo>
                  <a:cubicBezTo>
                    <a:pt x="7513" y="4906"/>
                    <a:pt x="7573" y="4930"/>
                    <a:pt x="7621" y="4977"/>
                  </a:cubicBezTo>
                  <a:lnTo>
                    <a:pt x="8930" y="6287"/>
                  </a:lnTo>
                  <a:cubicBezTo>
                    <a:pt x="8764" y="6311"/>
                    <a:pt x="8597" y="6382"/>
                    <a:pt x="8454" y="6478"/>
                  </a:cubicBezTo>
                  <a:lnTo>
                    <a:pt x="7287" y="5311"/>
                  </a:lnTo>
                  <a:cubicBezTo>
                    <a:pt x="7192" y="5215"/>
                    <a:pt x="7192" y="5073"/>
                    <a:pt x="7287" y="4977"/>
                  </a:cubicBezTo>
                  <a:cubicBezTo>
                    <a:pt x="7335" y="4930"/>
                    <a:pt x="7394" y="4906"/>
                    <a:pt x="7454" y="4906"/>
                  </a:cubicBezTo>
                  <a:close/>
                  <a:moveTo>
                    <a:pt x="7775" y="6549"/>
                  </a:moveTo>
                  <a:cubicBezTo>
                    <a:pt x="7835" y="6549"/>
                    <a:pt x="7895" y="6573"/>
                    <a:pt x="7930" y="6620"/>
                  </a:cubicBezTo>
                  <a:lnTo>
                    <a:pt x="8097" y="6787"/>
                  </a:lnTo>
                  <a:lnTo>
                    <a:pt x="7954" y="6954"/>
                  </a:lnTo>
                  <a:cubicBezTo>
                    <a:pt x="7883" y="7002"/>
                    <a:pt x="7835" y="7073"/>
                    <a:pt x="7811" y="7144"/>
                  </a:cubicBezTo>
                  <a:lnTo>
                    <a:pt x="7621" y="6954"/>
                  </a:lnTo>
                  <a:cubicBezTo>
                    <a:pt x="7525" y="6859"/>
                    <a:pt x="7525" y="6716"/>
                    <a:pt x="7621" y="6620"/>
                  </a:cubicBezTo>
                  <a:cubicBezTo>
                    <a:pt x="7656" y="6573"/>
                    <a:pt x="7716" y="6549"/>
                    <a:pt x="7775" y="6549"/>
                  </a:cubicBezTo>
                  <a:close/>
                  <a:moveTo>
                    <a:pt x="10526" y="453"/>
                  </a:moveTo>
                  <a:lnTo>
                    <a:pt x="10526" y="7216"/>
                  </a:lnTo>
                  <a:cubicBezTo>
                    <a:pt x="10455" y="7168"/>
                    <a:pt x="7978" y="4692"/>
                    <a:pt x="7954" y="4644"/>
                  </a:cubicBezTo>
                  <a:cubicBezTo>
                    <a:pt x="7811" y="4513"/>
                    <a:pt x="7633" y="4447"/>
                    <a:pt x="7454" y="4447"/>
                  </a:cubicBezTo>
                  <a:cubicBezTo>
                    <a:pt x="7275" y="4447"/>
                    <a:pt x="7097" y="4513"/>
                    <a:pt x="6954" y="4644"/>
                  </a:cubicBezTo>
                  <a:cubicBezTo>
                    <a:pt x="6692" y="4930"/>
                    <a:pt x="6692" y="5358"/>
                    <a:pt x="6954" y="5644"/>
                  </a:cubicBezTo>
                  <a:lnTo>
                    <a:pt x="7478" y="6144"/>
                  </a:lnTo>
                  <a:cubicBezTo>
                    <a:pt x="7406" y="6192"/>
                    <a:pt x="7335" y="6239"/>
                    <a:pt x="7287" y="6287"/>
                  </a:cubicBezTo>
                  <a:cubicBezTo>
                    <a:pt x="7168" y="6406"/>
                    <a:pt x="7097" y="6573"/>
                    <a:pt x="7073" y="6740"/>
                  </a:cubicBezTo>
                  <a:cubicBezTo>
                    <a:pt x="6906" y="6763"/>
                    <a:pt x="6763" y="6811"/>
                    <a:pt x="6620" y="6954"/>
                  </a:cubicBezTo>
                  <a:cubicBezTo>
                    <a:pt x="6501" y="7073"/>
                    <a:pt x="6430" y="7240"/>
                    <a:pt x="6430" y="7406"/>
                  </a:cubicBezTo>
                  <a:cubicBezTo>
                    <a:pt x="6335" y="7406"/>
                    <a:pt x="6263" y="7430"/>
                    <a:pt x="6192" y="7454"/>
                  </a:cubicBezTo>
                  <a:lnTo>
                    <a:pt x="6192" y="453"/>
                  </a:lnTo>
                  <a:close/>
                  <a:moveTo>
                    <a:pt x="5715" y="453"/>
                  </a:moveTo>
                  <a:lnTo>
                    <a:pt x="5715" y="7573"/>
                  </a:lnTo>
                  <a:lnTo>
                    <a:pt x="1405" y="7573"/>
                  </a:lnTo>
                  <a:lnTo>
                    <a:pt x="1405" y="453"/>
                  </a:lnTo>
                  <a:close/>
                  <a:moveTo>
                    <a:pt x="7121" y="7216"/>
                  </a:moveTo>
                  <a:cubicBezTo>
                    <a:pt x="7180" y="7216"/>
                    <a:pt x="7240" y="7240"/>
                    <a:pt x="7287" y="7287"/>
                  </a:cubicBezTo>
                  <a:lnTo>
                    <a:pt x="7954" y="7930"/>
                  </a:lnTo>
                  <a:cubicBezTo>
                    <a:pt x="8025" y="8026"/>
                    <a:pt x="8025" y="8168"/>
                    <a:pt x="7954" y="8264"/>
                  </a:cubicBezTo>
                  <a:cubicBezTo>
                    <a:pt x="7906" y="8311"/>
                    <a:pt x="7841" y="8335"/>
                    <a:pt x="7778" y="8335"/>
                  </a:cubicBezTo>
                  <a:cubicBezTo>
                    <a:pt x="7716" y="8335"/>
                    <a:pt x="7656" y="8311"/>
                    <a:pt x="7621" y="8264"/>
                  </a:cubicBezTo>
                  <a:lnTo>
                    <a:pt x="6954" y="7621"/>
                  </a:lnTo>
                  <a:cubicBezTo>
                    <a:pt x="6859" y="7525"/>
                    <a:pt x="6859" y="7383"/>
                    <a:pt x="6954" y="7287"/>
                  </a:cubicBezTo>
                  <a:cubicBezTo>
                    <a:pt x="7001" y="7240"/>
                    <a:pt x="7061" y="7216"/>
                    <a:pt x="7121" y="7216"/>
                  </a:cubicBezTo>
                  <a:close/>
                  <a:moveTo>
                    <a:pt x="11455" y="1524"/>
                  </a:moveTo>
                  <a:lnTo>
                    <a:pt x="11455" y="8502"/>
                  </a:lnTo>
                  <a:lnTo>
                    <a:pt x="10978" y="8502"/>
                  </a:lnTo>
                  <a:lnTo>
                    <a:pt x="10978" y="1524"/>
                  </a:lnTo>
                  <a:close/>
                  <a:moveTo>
                    <a:pt x="6468" y="7870"/>
                  </a:moveTo>
                  <a:cubicBezTo>
                    <a:pt x="6523" y="7870"/>
                    <a:pt x="6579" y="7888"/>
                    <a:pt x="6620" y="7930"/>
                  </a:cubicBezTo>
                  <a:lnTo>
                    <a:pt x="7287" y="8597"/>
                  </a:lnTo>
                  <a:cubicBezTo>
                    <a:pt x="7359" y="8692"/>
                    <a:pt x="7359" y="8835"/>
                    <a:pt x="7287" y="8930"/>
                  </a:cubicBezTo>
                  <a:cubicBezTo>
                    <a:pt x="7240" y="8966"/>
                    <a:pt x="7180" y="8984"/>
                    <a:pt x="7121" y="8984"/>
                  </a:cubicBezTo>
                  <a:cubicBezTo>
                    <a:pt x="7061" y="8984"/>
                    <a:pt x="7001" y="8966"/>
                    <a:pt x="6954" y="8930"/>
                  </a:cubicBezTo>
                  <a:lnTo>
                    <a:pt x="6311" y="8264"/>
                  </a:lnTo>
                  <a:cubicBezTo>
                    <a:pt x="6216" y="8192"/>
                    <a:pt x="6216" y="8049"/>
                    <a:pt x="6287" y="7954"/>
                  </a:cubicBezTo>
                  <a:cubicBezTo>
                    <a:pt x="6327" y="7901"/>
                    <a:pt x="6397" y="7870"/>
                    <a:pt x="6468" y="7870"/>
                  </a:cubicBezTo>
                  <a:close/>
                  <a:moveTo>
                    <a:pt x="9097" y="6740"/>
                  </a:moveTo>
                  <a:cubicBezTo>
                    <a:pt x="9276" y="6740"/>
                    <a:pt x="9454" y="6811"/>
                    <a:pt x="9597" y="6954"/>
                  </a:cubicBezTo>
                  <a:lnTo>
                    <a:pt x="10169" y="7525"/>
                  </a:lnTo>
                  <a:cubicBezTo>
                    <a:pt x="10383" y="7764"/>
                    <a:pt x="10526" y="8049"/>
                    <a:pt x="10526" y="8359"/>
                  </a:cubicBezTo>
                  <a:lnTo>
                    <a:pt x="10526" y="9097"/>
                  </a:lnTo>
                  <a:cubicBezTo>
                    <a:pt x="10526" y="9145"/>
                    <a:pt x="10526" y="9216"/>
                    <a:pt x="10574" y="9264"/>
                  </a:cubicBezTo>
                  <a:lnTo>
                    <a:pt x="11383" y="10050"/>
                  </a:lnTo>
                  <a:cubicBezTo>
                    <a:pt x="11479" y="10145"/>
                    <a:pt x="11479" y="10288"/>
                    <a:pt x="11383" y="10383"/>
                  </a:cubicBezTo>
                  <a:lnTo>
                    <a:pt x="10383" y="11360"/>
                  </a:lnTo>
                  <a:cubicBezTo>
                    <a:pt x="10347" y="11407"/>
                    <a:pt x="10288" y="11431"/>
                    <a:pt x="10225" y="11431"/>
                  </a:cubicBezTo>
                  <a:cubicBezTo>
                    <a:pt x="10163" y="11431"/>
                    <a:pt x="10097" y="11407"/>
                    <a:pt x="10050" y="11360"/>
                  </a:cubicBezTo>
                  <a:lnTo>
                    <a:pt x="9264" y="10574"/>
                  </a:lnTo>
                  <a:cubicBezTo>
                    <a:pt x="9240" y="10550"/>
                    <a:pt x="9192" y="10526"/>
                    <a:pt x="9169" y="10502"/>
                  </a:cubicBezTo>
                  <a:lnTo>
                    <a:pt x="8502" y="10288"/>
                  </a:lnTo>
                  <a:cubicBezTo>
                    <a:pt x="8335" y="10240"/>
                    <a:pt x="8168" y="10121"/>
                    <a:pt x="8049" y="10002"/>
                  </a:cubicBezTo>
                  <a:lnTo>
                    <a:pt x="7430" y="9383"/>
                  </a:lnTo>
                  <a:cubicBezTo>
                    <a:pt x="7502" y="9359"/>
                    <a:pt x="7549" y="9311"/>
                    <a:pt x="7621" y="9264"/>
                  </a:cubicBezTo>
                  <a:cubicBezTo>
                    <a:pt x="7740" y="9121"/>
                    <a:pt x="7811" y="8954"/>
                    <a:pt x="7811" y="8788"/>
                  </a:cubicBezTo>
                  <a:cubicBezTo>
                    <a:pt x="8002" y="8788"/>
                    <a:pt x="8145" y="8716"/>
                    <a:pt x="8264" y="8597"/>
                  </a:cubicBezTo>
                  <a:cubicBezTo>
                    <a:pt x="8383" y="8478"/>
                    <a:pt x="8454" y="8311"/>
                    <a:pt x="8478" y="8145"/>
                  </a:cubicBezTo>
                  <a:cubicBezTo>
                    <a:pt x="8526" y="8145"/>
                    <a:pt x="8549" y="8145"/>
                    <a:pt x="8597" y="8121"/>
                  </a:cubicBezTo>
                  <a:cubicBezTo>
                    <a:pt x="8597" y="8407"/>
                    <a:pt x="8716" y="8692"/>
                    <a:pt x="8930" y="8930"/>
                  </a:cubicBezTo>
                  <a:cubicBezTo>
                    <a:pt x="8978" y="8966"/>
                    <a:pt x="9038" y="8984"/>
                    <a:pt x="9097" y="8984"/>
                  </a:cubicBezTo>
                  <a:cubicBezTo>
                    <a:pt x="9157" y="8984"/>
                    <a:pt x="9216" y="8966"/>
                    <a:pt x="9264" y="8930"/>
                  </a:cubicBezTo>
                  <a:cubicBezTo>
                    <a:pt x="9359" y="8835"/>
                    <a:pt x="9359" y="8692"/>
                    <a:pt x="9264" y="8597"/>
                  </a:cubicBezTo>
                  <a:cubicBezTo>
                    <a:pt x="8978" y="8335"/>
                    <a:pt x="8978" y="7883"/>
                    <a:pt x="9264" y="7621"/>
                  </a:cubicBezTo>
                  <a:cubicBezTo>
                    <a:pt x="9335" y="7549"/>
                    <a:pt x="9359" y="7454"/>
                    <a:pt x="9311" y="7359"/>
                  </a:cubicBezTo>
                  <a:cubicBezTo>
                    <a:pt x="9270" y="7261"/>
                    <a:pt x="9188" y="7213"/>
                    <a:pt x="9103" y="7213"/>
                  </a:cubicBezTo>
                  <a:cubicBezTo>
                    <a:pt x="9042" y="7213"/>
                    <a:pt x="8980" y="7238"/>
                    <a:pt x="8930" y="7287"/>
                  </a:cubicBezTo>
                  <a:lnTo>
                    <a:pt x="8597" y="7597"/>
                  </a:lnTo>
                  <a:cubicBezTo>
                    <a:pt x="8549" y="7644"/>
                    <a:pt x="8490" y="7668"/>
                    <a:pt x="8430" y="7668"/>
                  </a:cubicBezTo>
                  <a:cubicBezTo>
                    <a:pt x="8371" y="7668"/>
                    <a:pt x="8311" y="7644"/>
                    <a:pt x="8264" y="7597"/>
                  </a:cubicBezTo>
                  <a:cubicBezTo>
                    <a:pt x="8192" y="7525"/>
                    <a:pt x="8192" y="7359"/>
                    <a:pt x="8264" y="7287"/>
                  </a:cubicBezTo>
                  <a:lnTo>
                    <a:pt x="8597" y="6954"/>
                  </a:lnTo>
                  <a:cubicBezTo>
                    <a:pt x="8740" y="6811"/>
                    <a:pt x="8919" y="6740"/>
                    <a:pt x="9097" y="6740"/>
                  </a:cubicBezTo>
                  <a:close/>
                  <a:moveTo>
                    <a:pt x="1167" y="0"/>
                  </a:moveTo>
                  <a:cubicBezTo>
                    <a:pt x="1048" y="0"/>
                    <a:pt x="929" y="95"/>
                    <a:pt x="929" y="238"/>
                  </a:cubicBezTo>
                  <a:lnTo>
                    <a:pt x="929" y="1072"/>
                  </a:lnTo>
                  <a:lnTo>
                    <a:pt x="238" y="1072"/>
                  </a:lnTo>
                  <a:cubicBezTo>
                    <a:pt x="119" y="1072"/>
                    <a:pt x="0" y="1167"/>
                    <a:pt x="0" y="1310"/>
                  </a:cubicBezTo>
                  <a:lnTo>
                    <a:pt x="0" y="8740"/>
                  </a:lnTo>
                  <a:cubicBezTo>
                    <a:pt x="0" y="8859"/>
                    <a:pt x="119" y="8978"/>
                    <a:pt x="238" y="8978"/>
                  </a:cubicBezTo>
                  <a:lnTo>
                    <a:pt x="1572" y="8978"/>
                  </a:lnTo>
                  <a:cubicBezTo>
                    <a:pt x="1691" y="8978"/>
                    <a:pt x="1810" y="8883"/>
                    <a:pt x="1810" y="8764"/>
                  </a:cubicBezTo>
                  <a:cubicBezTo>
                    <a:pt x="1834" y="8621"/>
                    <a:pt x="1738" y="8502"/>
                    <a:pt x="1596" y="8502"/>
                  </a:cubicBezTo>
                  <a:lnTo>
                    <a:pt x="476" y="8502"/>
                  </a:lnTo>
                  <a:lnTo>
                    <a:pt x="476" y="1524"/>
                  </a:lnTo>
                  <a:lnTo>
                    <a:pt x="929" y="1524"/>
                  </a:lnTo>
                  <a:lnTo>
                    <a:pt x="929" y="7811"/>
                  </a:lnTo>
                  <a:cubicBezTo>
                    <a:pt x="929" y="7930"/>
                    <a:pt x="1048" y="8049"/>
                    <a:pt x="1167" y="8049"/>
                  </a:cubicBezTo>
                  <a:lnTo>
                    <a:pt x="5763" y="8049"/>
                  </a:lnTo>
                  <a:cubicBezTo>
                    <a:pt x="5763" y="8240"/>
                    <a:pt x="5811" y="8430"/>
                    <a:pt x="5977" y="8597"/>
                  </a:cubicBezTo>
                  <a:lnTo>
                    <a:pt x="6311" y="8930"/>
                  </a:lnTo>
                  <a:cubicBezTo>
                    <a:pt x="6216" y="8954"/>
                    <a:pt x="6097" y="8978"/>
                    <a:pt x="5954" y="8978"/>
                  </a:cubicBezTo>
                  <a:cubicBezTo>
                    <a:pt x="5739" y="8978"/>
                    <a:pt x="5549" y="8930"/>
                    <a:pt x="5406" y="8859"/>
                  </a:cubicBezTo>
                  <a:cubicBezTo>
                    <a:pt x="5287" y="8788"/>
                    <a:pt x="5263" y="8740"/>
                    <a:pt x="5263" y="8740"/>
                  </a:cubicBezTo>
                  <a:cubicBezTo>
                    <a:pt x="5263" y="8597"/>
                    <a:pt x="5168" y="8502"/>
                    <a:pt x="5025" y="8502"/>
                  </a:cubicBezTo>
                  <a:lnTo>
                    <a:pt x="3691" y="8502"/>
                  </a:lnTo>
                  <a:cubicBezTo>
                    <a:pt x="3572" y="8502"/>
                    <a:pt x="3477" y="8597"/>
                    <a:pt x="3453" y="8692"/>
                  </a:cubicBezTo>
                  <a:cubicBezTo>
                    <a:pt x="3429" y="8835"/>
                    <a:pt x="3548" y="8978"/>
                    <a:pt x="3691" y="8978"/>
                  </a:cubicBezTo>
                  <a:lnTo>
                    <a:pt x="4858" y="8978"/>
                  </a:lnTo>
                  <a:cubicBezTo>
                    <a:pt x="5001" y="9240"/>
                    <a:pt x="5430" y="9431"/>
                    <a:pt x="5954" y="9431"/>
                  </a:cubicBezTo>
                  <a:cubicBezTo>
                    <a:pt x="6216" y="9431"/>
                    <a:pt x="6478" y="9383"/>
                    <a:pt x="6668" y="9288"/>
                  </a:cubicBezTo>
                  <a:lnTo>
                    <a:pt x="7716" y="10336"/>
                  </a:lnTo>
                  <a:cubicBezTo>
                    <a:pt x="7883" y="10502"/>
                    <a:pt x="8097" y="10645"/>
                    <a:pt x="8335" y="10717"/>
                  </a:cubicBezTo>
                  <a:lnTo>
                    <a:pt x="8978" y="10931"/>
                  </a:lnTo>
                  <a:lnTo>
                    <a:pt x="9740" y="11693"/>
                  </a:lnTo>
                  <a:cubicBezTo>
                    <a:pt x="9871" y="11824"/>
                    <a:pt x="10050" y="11889"/>
                    <a:pt x="10228" y="11889"/>
                  </a:cubicBezTo>
                  <a:cubicBezTo>
                    <a:pt x="10407" y="11889"/>
                    <a:pt x="10586" y="11824"/>
                    <a:pt x="10717" y="11693"/>
                  </a:cubicBezTo>
                  <a:lnTo>
                    <a:pt x="11693" y="10717"/>
                  </a:lnTo>
                  <a:cubicBezTo>
                    <a:pt x="11979" y="10431"/>
                    <a:pt x="11979" y="10002"/>
                    <a:pt x="11693" y="9716"/>
                  </a:cubicBezTo>
                  <a:lnTo>
                    <a:pt x="10978" y="8978"/>
                  </a:lnTo>
                  <a:lnTo>
                    <a:pt x="11669" y="8978"/>
                  </a:lnTo>
                  <a:cubicBezTo>
                    <a:pt x="11812" y="8978"/>
                    <a:pt x="11907" y="8859"/>
                    <a:pt x="11907" y="8740"/>
                  </a:cubicBezTo>
                  <a:lnTo>
                    <a:pt x="11907" y="1286"/>
                  </a:lnTo>
                  <a:cubicBezTo>
                    <a:pt x="11907" y="1167"/>
                    <a:pt x="11788" y="1072"/>
                    <a:pt x="11669" y="1072"/>
                  </a:cubicBezTo>
                  <a:lnTo>
                    <a:pt x="10978" y="1072"/>
                  </a:lnTo>
                  <a:lnTo>
                    <a:pt x="10978" y="238"/>
                  </a:lnTo>
                  <a:cubicBezTo>
                    <a:pt x="10978" y="95"/>
                    <a:pt x="10883" y="0"/>
                    <a:pt x="10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3398232" y="2040337"/>
              <a:ext cx="89443" cy="17217"/>
            </a:xfrm>
            <a:custGeom>
              <a:avLst/>
              <a:gdLst/>
              <a:ahLst/>
              <a:cxnLst/>
              <a:rect l="l" t="t" r="r" b="b"/>
              <a:pathLst>
                <a:path w="2478" h="477" extrusionOk="0">
                  <a:moveTo>
                    <a:pt x="239" y="0"/>
                  </a:moveTo>
                  <a:cubicBezTo>
                    <a:pt x="120" y="0"/>
                    <a:pt x="1" y="119"/>
                    <a:pt x="1" y="238"/>
                  </a:cubicBezTo>
                  <a:cubicBezTo>
                    <a:pt x="1" y="357"/>
                    <a:pt x="120" y="476"/>
                    <a:pt x="239" y="476"/>
                  </a:cubicBezTo>
                  <a:lnTo>
                    <a:pt x="2239" y="476"/>
                  </a:lnTo>
                  <a:cubicBezTo>
                    <a:pt x="2358" y="476"/>
                    <a:pt x="2477" y="357"/>
                    <a:pt x="2477" y="238"/>
                  </a:cubicBezTo>
                  <a:cubicBezTo>
                    <a:pt x="2477" y="119"/>
                    <a:pt x="2358" y="0"/>
                    <a:pt x="2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3398232" y="2073833"/>
              <a:ext cx="123806" cy="17253"/>
            </a:xfrm>
            <a:custGeom>
              <a:avLst/>
              <a:gdLst/>
              <a:ahLst/>
              <a:cxnLst/>
              <a:rect l="l" t="t" r="r" b="b"/>
              <a:pathLst>
                <a:path w="3430" h="478" extrusionOk="0">
                  <a:moveTo>
                    <a:pt x="239" y="1"/>
                  </a:moveTo>
                  <a:cubicBezTo>
                    <a:pt x="143" y="1"/>
                    <a:pt x="24" y="96"/>
                    <a:pt x="1" y="215"/>
                  </a:cubicBezTo>
                  <a:cubicBezTo>
                    <a:pt x="1" y="358"/>
                    <a:pt x="96" y="477"/>
                    <a:pt x="239" y="477"/>
                  </a:cubicBezTo>
                  <a:lnTo>
                    <a:pt x="3168" y="477"/>
                  </a:lnTo>
                  <a:cubicBezTo>
                    <a:pt x="3287" y="477"/>
                    <a:pt x="3382" y="382"/>
                    <a:pt x="3406" y="287"/>
                  </a:cubicBezTo>
                  <a:cubicBezTo>
                    <a:pt x="3430" y="144"/>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3398232" y="2107366"/>
              <a:ext cx="123806" cy="17253"/>
            </a:xfrm>
            <a:custGeom>
              <a:avLst/>
              <a:gdLst/>
              <a:ahLst/>
              <a:cxnLst/>
              <a:rect l="l" t="t" r="r" b="b"/>
              <a:pathLst>
                <a:path w="3430" h="478" extrusionOk="0">
                  <a:moveTo>
                    <a:pt x="239" y="1"/>
                  </a:moveTo>
                  <a:cubicBezTo>
                    <a:pt x="143" y="1"/>
                    <a:pt x="24" y="96"/>
                    <a:pt x="1" y="215"/>
                  </a:cubicBezTo>
                  <a:cubicBezTo>
                    <a:pt x="1" y="358"/>
                    <a:pt x="96" y="477"/>
                    <a:pt x="239" y="477"/>
                  </a:cubicBezTo>
                  <a:lnTo>
                    <a:pt x="3168" y="477"/>
                  </a:lnTo>
                  <a:cubicBezTo>
                    <a:pt x="3287" y="477"/>
                    <a:pt x="3382" y="382"/>
                    <a:pt x="3406" y="286"/>
                  </a:cubicBezTo>
                  <a:cubicBezTo>
                    <a:pt x="3430" y="144"/>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3571019" y="2040337"/>
              <a:ext cx="89407" cy="17217"/>
            </a:xfrm>
            <a:custGeom>
              <a:avLst/>
              <a:gdLst/>
              <a:ahLst/>
              <a:cxnLst/>
              <a:rect l="l" t="t" r="r" b="b"/>
              <a:pathLst>
                <a:path w="2477" h="477" extrusionOk="0">
                  <a:moveTo>
                    <a:pt x="238" y="0"/>
                  </a:moveTo>
                  <a:cubicBezTo>
                    <a:pt x="119" y="0"/>
                    <a:pt x="0" y="119"/>
                    <a:pt x="0" y="238"/>
                  </a:cubicBezTo>
                  <a:cubicBezTo>
                    <a:pt x="0" y="357"/>
                    <a:pt x="119" y="476"/>
                    <a:pt x="238" y="476"/>
                  </a:cubicBezTo>
                  <a:lnTo>
                    <a:pt x="2239" y="476"/>
                  </a:lnTo>
                  <a:cubicBezTo>
                    <a:pt x="2382" y="476"/>
                    <a:pt x="2477" y="357"/>
                    <a:pt x="2477" y="238"/>
                  </a:cubicBezTo>
                  <a:cubicBezTo>
                    <a:pt x="2477" y="119"/>
                    <a:pt x="2358" y="0"/>
                    <a:pt x="2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3571019" y="2073833"/>
              <a:ext cx="123806" cy="17253"/>
            </a:xfrm>
            <a:custGeom>
              <a:avLst/>
              <a:gdLst/>
              <a:ahLst/>
              <a:cxnLst/>
              <a:rect l="l" t="t" r="r" b="b"/>
              <a:pathLst>
                <a:path w="3430" h="478" extrusionOk="0">
                  <a:moveTo>
                    <a:pt x="262" y="1"/>
                  </a:moveTo>
                  <a:cubicBezTo>
                    <a:pt x="143" y="1"/>
                    <a:pt x="24" y="96"/>
                    <a:pt x="24" y="215"/>
                  </a:cubicBezTo>
                  <a:cubicBezTo>
                    <a:pt x="0" y="358"/>
                    <a:pt x="96" y="477"/>
                    <a:pt x="238" y="477"/>
                  </a:cubicBezTo>
                  <a:lnTo>
                    <a:pt x="3168" y="477"/>
                  </a:lnTo>
                  <a:cubicBezTo>
                    <a:pt x="3287" y="477"/>
                    <a:pt x="3382" y="382"/>
                    <a:pt x="3406" y="287"/>
                  </a:cubicBezTo>
                  <a:cubicBezTo>
                    <a:pt x="3430" y="144"/>
                    <a:pt x="3310"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3571019" y="2107366"/>
              <a:ext cx="123806" cy="17253"/>
            </a:xfrm>
            <a:custGeom>
              <a:avLst/>
              <a:gdLst/>
              <a:ahLst/>
              <a:cxnLst/>
              <a:rect l="l" t="t" r="r" b="b"/>
              <a:pathLst>
                <a:path w="3430" h="478" extrusionOk="0">
                  <a:moveTo>
                    <a:pt x="262" y="1"/>
                  </a:moveTo>
                  <a:cubicBezTo>
                    <a:pt x="143" y="1"/>
                    <a:pt x="24" y="96"/>
                    <a:pt x="24" y="215"/>
                  </a:cubicBezTo>
                  <a:cubicBezTo>
                    <a:pt x="0" y="358"/>
                    <a:pt x="96" y="477"/>
                    <a:pt x="238" y="477"/>
                  </a:cubicBezTo>
                  <a:lnTo>
                    <a:pt x="3168" y="477"/>
                  </a:lnTo>
                  <a:cubicBezTo>
                    <a:pt x="3287" y="477"/>
                    <a:pt x="3382" y="382"/>
                    <a:pt x="3406" y="286"/>
                  </a:cubicBezTo>
                  <a:cubicBezTo>
                    <a:pt x="3430" y="144"/>
                    <a:pt x="3310"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3398232" y="2141764"/>
              <a:ext cx="123806" cy="16351"/>
            </a:xfrm>
            <a:custGeom>
              <a:avLst/>
              <a:gdLst/>
              <a:ahLst/>
              <a:cxnLst/>
              <a:rect l="l" t="t" r="r" b="b"/>
              <a:pathLst>
                <a:path w="3430" h="453" extrusionOk="0">
                  <a:moveTo>
                    <a:pt x="239" y="0"/>
                  </a:moveTo>
                  <a:cubicBezTo>
                    <a:pt x="143" y="0"/>
                    <a:pt x="24" y="72"/>
                    <a:pt x="1" y="191"/>
                  </a:cubicBezTo>
                  <a:cubicBezTo>
                    <a:pt x="1" y="334"/>
                    <a:pt x="96" y="453"/>
                    <a:pt x="239" y="453"/>
                  </a:cubicBezTo>
                  <a:lnTo>
                    <a:pt x="3168" y="453"/>
                  </a:lnTo>
                  <a:cubicBezTo>
                    <a:pt x="3287" y="453"/>
                    <a:pt x="3382" y="381"/>
                    <a:pt x="3406" y="262"/>
                  </a:cubicBezTo>
                  <a:cubicBezTo>
                    <a:pt x="3430" y="119"/>
                    <a:pt x="3311" y="0"/>
                    <a:pt x="3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3398232" y="2175296"/>
              <a:ext cx="123806" cy="16351"/>
            </a:xfrm>
            <a:custGeom>
              <a:avLst/>
              <a:gdLst/>
              <a:ahLst/>
              <a:cxnLst/>
              <a:rect l="l" t="t" r="r" b="b"/>
              <a:pathLst>
                <a:path w="3430" h="453" extrusionOk="0">
                  <a:moveTo>
                    <a:pt x="239" y="0"/>
                  </a:moveTo>
                  <a:cubicBezTo>
                    <a:pt x="143" y="0"/>
                    <a:pt x="24" y="71"/>
                    <a:pt x="1" y="191"/>
                  </a:cubicBezTo>
                  <a:cubicBezTo>
                    <a:pt x="1" y="333"/>
                    <a:pt x="96" y="453"/>
                    <a:pt x="239" y="453"/>
                  </a:cubicBezTo>
                  <a:lnTo>
                    <a:pt x="3168" y="453"/>
                  </a:lnTo>
                  <a:cubicBezTo>
                    <a:pt x="3287" y="453"/>
                    <a:pt x="3382" y="381"/>
                    <a:pt x="3406" y="262"/>
                  </a:cubicBezTo>
                  <a:cubicBezTo>
                    <a:pt x="3430" y="119"/>
                    <a:pt x="3311" y="0"/>
                    <a:pt x="3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3398232" y="2208793"/>
              <a:ext cx="123806" cy="16387"/>
            </a:xfrm>
            <a:custGeom>
              <a:avLst/>
              <a:gdLst/>
              <a:ahLst/>
              <a:cxnLst/>
              <a:rect l="l" t="t" r="r" b="b"/>
              <a:pathLst>
                <a:path w="3430" h="454" extrusionOk="0">
                  <a:moveTo>
                    <a:pt x="239" y="1"/>
                  </a:moveTo>
                  <a:cubicBezTo>
                    <a:pt x="143" y="1"/>
                    <a:pt x="24" y="72"/>
                    <a:pt x="1" y="191"/>
                  </a:cubicBezTo>
                  <a:cubicBezTo>
                    <a:pt x="1" y="334"/>
                    <a:pt x="96" y="453"/>
                    <a:pt x="239" y="453"/>
                  </a:cubicBezTo>
                  <a:lnTo>
                    <a:pt x="3168" y="453"/>
                  </a:lnTo>
                  <a:cubicBezTo>
                    <a:pt x="3287" y="453"/>
                    <a:pt x="3382" y="382"/>
                    <a:pt x="3406" y="263"/>
                  </a:cubicBezTo>
                  <a:cubicBezTo>
                    <a:pt x="3430" y="120"/>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3418012" y="2292172"/>
              <a:ext cx="16351" cy="17253"/>
            </a:xfrm>
            <a:custGeom>
              <a:avLst/>
              <a:gdLst/>
              <a:ahLst/>
              <a:cxnLst/>
              <a:rect l="l" t="t" r="r" b="b"/>
              <a:pathLst>
                <a:path w="453" h="478" extrusionOk="0">
                  <a:moveTo>
                    <a:pt x="215" y="1"/>
                  </a:moveTo>
                  <a:cubicBezTo>
                    <a:pt x="96" y="1"/>
                    <a:pt x="0" y="96"/>
                    <a:pt x="0" y="239"/>
                  </a:cubicBezTo>
                  <a:cubicBezTo>
                    <a:pt x="0" y="358"/>
                    <a:pt x="96" y="477"/>
                    <a:pt x="215" y="477"/>
                  </a:cubicBezTo>
                  <a:cubicBezTo>
                    <a:pt x="357" y="477"/>
                    <a:pt x="453" y="358"/>
                    <a:pt x="453" y="239"/>
                  </a:cubicBezTo>
                  <a:cubicBezTo>
                    <a:pt x="453" y="96"/>
                    <a:pt x="357"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71"/>
          <p:cNvGrpSpPr/>
          <p:nvPr/>
        </p:nvGrpSpPr>
        <p:grpSpPr>
          <a:xfrm>
            <a:off x="3377171" y="2645885"/>
            <a:ext cx="318935" cy="429855"/>
            <a:chOff x="3309691" y="2629985"/>
            <a:chExt cx="318935" cy="429855"/>
          </a:xfrm>
        </p:grpSpPr>
        <p:sp>
          <p:nvSpPr>
            <p:cNvPr id="3556" name="Google Shape;3556;p71"/>
            <p:cNvSpPr/>
            <p:nvPr/>
          </p:nvSpPr>
          <p:spPr>
            <a:xfrm>
              <a:off x="3544381" y="2903333"/>
              <a:ext cx="17217" cy="17253"/>
            </a:xfrm>
            <a:custGeom>
              <a:avLst/>
              <a:gdLst/>
              <a:ahLst/>
              <a:cxnLst/>
              <a:rect l="l" t="t" r="r" b="b"/>
              <a:pathLst>
                <a:path w="477" h="478" extrusionOk="0">
                  <a:moveTo>
                    <a:pt x="238" y="1"/>
                  </a:moveTo>
                  <a:cubicBezTo>
                    <a:pt x="119" y="1"/>
                    <a:pt x="0" y="96"/>
                    <a:pt x="0" y="239"/>
                  </a:cubicBezTo>
                  <a:cubicBezTo>
                    <a:pt x="0" y="358"/>
                    <a:pt x="119" y="477"/>
                    <a:pt x="238" y="477"/>
                  </a:cubicBezTo>
                  <a:cubicBezTo>
                    <a:pt x="381" y="477"/>
                    <a:pt x="476" y="358"/>
                    <a:pt x="476" y="239"/>
                  </a:cubicBezTo>
                  <a:cubicBezTo>
                    <a:pt x="476" y="96"/>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3343224" y="3006492"/>
              <a:ext cx="17217" cy="17217"/>
            </a:xfrm>
            <a:custGeom>
              <a:avLst/>
              <a:gdLst/>
              <a:ahLst/>
              <a:cxnLst/>
              <a:rect l="l" t="t" r="r" b="b"/>
              <a:pathLst>
                <a:path w="477" h="477" extrusionOk="0">
                  <a:moveTo>
                    <a:pt x="239" y="1"/>
                  </a:moveTo>
                  <a:cubicBezTo>
                    <a:pt x="119" y="1"/>
                    <a:pt x="0" y="120"/>
                    <a:pt x="0" y="239"/>
                  </a:cubicBezTo>
                  <a:cubicBezTo>
                    <a:pt x="0" y="358"/>
                    <a:pt x="119" y="477"/>
                    <a:pt x="239" y="477"/>
                  </a:cubicBezTo>
                  <a:cubicBezTo>
                    <a:pt x="358" y="477"/>
                    <a:pt x="477" y="358"/>
                    <a:pt x="477" y="239"/>
                  </a:cubicBezTo>
                  <a:cubicBezTo>
                    <a:pt x="477" y="120"/>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3343224" y="2666116"/>
              <a:ext cx="251907" cy="321498"/>
            </a:xfrm>
            <a:custGeom>
              <a:avLst/>
              <a:gdLst/>
              <a:ahLst/>
              <a:cxnLst/>
              <a:rect l="l" t="t" r="r" b="b"/>
              <a:pathLst>
                <a:path w="6979" h="8907" extrusionOk="0">
                  <a:moveTo>
                    <a:pt x="6526" y="476"/>
                  </a:moveTo>
                  <a:lnTo>
                    <a:pt x="6526" y="7502"/>
                  </a:lnTo>
                  <a:lnTo>
                    <a:pt x="477" y="7502"/>
                  </a:lnTo>
                  <a:lnTo>
                    <a:pt x="477" y="476"/>
                  </a:lnTo>
                  <a:close/>
                  <a:moveTo>
                    <a:pt x="1858" y="7978"/>
                  </a:moveTo>
                  <a:lnTo>
                    <a:pt x="1858" y="8430"/>
                  </a:lnTo>
                  <a:lnTo>
                    <a:pt x="477" y="8430"/>
                  </a:lnTo>
                  <a:lnTo>
                    <a:pt x="477" y="7978"/>
                  </a:lnTo>
                  <a:close/>
                  <a:moveTo>
                    <a:pt x="4644" y="7978"/>
                  </a:moveTo>
                  <a:lnTo>
                    <a:pt x="4644" y="8430"/>
                  </a:lnTo>
                  <a:lnTo>
                    <a:pt x="2334" y="8430"/>
                  </a:lnTo>
                  <a:lnTo>
                    <a:pt x="2334" y="7978"/>
                  </a:lnTo>
                  <a:close/>
                  <a:moveTo>
                    <a:pt x="6526" y="7978"/>
                  </a:moveTo>
                  <a:lnTo>
                    <a:pt x="6526" y="8430"/>
                  </a:lnTo>
                  <a:lnTo>
                    <a:pt x="5121" y="8430"/>
                  </a:lnTo>
                  <a:lnTo>
                    <a:pt x="5121" y="7978"/>
                  </a:lnTo>
                  <a:close/>
                  <a:moveTo>
                    <a:pt x="239" y="0"/>
                  </a:moveTo>
                  <a:cubicBezTo>
                    <a:pt x="119" y="0"/>
                    <a:pt x="0" y="95"/>
                    <a:pt x="0" y="238"/>
                  </a:cubicBezTo>
                  <a:lnTo>
                    <a:pt x="0" y="8668"/>
                  </a:lnTo>
                  <a:cubicBezTo>
                    <a:pt x="0" y="8788"/>
                    <a:pt x="119" y="8907"/>
                    <a:pt x="239" y="8907"/>
                  </a:cubicBezTo>
                  <a:lnTo>
                    <a:pt x="6740" y="8907"/>
                  </a:lnTo>
                  <a:cubicBezTo>
                    <a:pt x="6883" y="8907"/>
                    <a:pt x="6978" y="8788"/>
                    <a:pt x="6978" y="8668"/>
                  </a:cubicBezTo>
                  <a:lnTo>
                    <a:pt x="6978" y="238"/>
                  </a:lnTo>
                  <a:cubicBezTo>
                    <a:pt x="6978" y="95"/>
                    <a:pt x="6883" y="0"/>
                    <a:pt x="6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3393937" y="2702211"/>
              <a:ext cx="150444" cy="49883"/>
            </a:xfrm>
            <a:custGeom>
              <a:avLst/>
              <a:gdLst/>
              <a:ahLst/>
              <a:cxnLst/>
              <a:rect l="l" t="t" r="r" b="b"/>
              <a:pathLst>
                <a:path w="4168" h="1382" extrusionOk="0">
                  <a:moveTo>
                    <a:pt x="3716" y="453"/>
                  </a:moveTo>
                  <a:lnTo>
                    <a:pt x="3716" y="929"/>
                  </a:lnTo>
                  <a:lnTo>
                    <a:pt x="453" y="929"/>
                  </a:lnTo>
                  <a:lnTo>
                    <a:pt x="453" y="453"/>
                  </a:lnTo>
                  <a:close/>
                  <a:moveTo>
                    <a:pt x="239" y="0"/>
                  </a:moveTo>
                  <a:cubicBezTo>
                    <a:pt x="96" y="0"/>
                    <a:pt x="0" y="96"/>
                    <a:pt x="0" y="238"/>
                  </a:cubicBezTo>
                  <a:lnTo>
                    <a:pt x="0" y="1167"/>
                  </a:lnTo>
                  <a:cubicBezTo>
                    <a:pt x="0" y="1286"/>
                    <a:pt x="96" y="1381"/>
                    <a:pt x="239" y="1381"/>
                  </a:cubicBezTo>
                  <a:lnTo>
                    <a:pt x="3954" y="1381"/>
                  </a:lnTo>
                  <a:cubicBezTo>
                    <a:pt x="4073" y="1381"/>
                    <a:pt x="4168" y="1286"/>
                    <a:pt x="4168" y="1167"/>
                  </a:cubicBezTo>
                  <a:lnTo>
                    <a:pt x="4168" y="238"/>
                  </a:lnTo>
                  <a:cubicBezTo>
                    <a:pt x="4168" y="96"/>
                    <a:pt x="4073"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3376756" y="2769240"/>
              <a:ext cx="100597" cy="16387"/>
            </a:xfrm>
            <a:custGeom>
              <a:avLst/>
              <a:gdLst/>
              <a:ahLst/>
              <a:cxnLst/>
              <a:rect l="l" t="t" r="r" b="b"/>
              <a:pathLst>
                <a:path w="2787" h="454" extrusionOk="0">
                  <a:moveTo>
                    <a:pt x="238" y="1"/>
                  </a:moveTo>
                  <a:cubicBezTo>
                    <a:pt x="119" y="1"/>
                    <a:pt x="0" y="96"/>
                    <a:pt x="0" y="239"/>
                  </a:cubicBezTo>
                  <a:cubicBezTo>
                    <a:pt x="0" y="358"/>
                    <a:pt x="119" y="453"/>
                    <a:pt x="238" y="453"/>
                  </a:cubicBezTo>
                  <a:lnTo>
                    <a:pt x="2572" y="453"/>
                  </a:lnTo>
                  <a:cubicBezTo>
                    <a:pt x="2691" y="453"/>
                    <a:pt x="2786" y="358"/>
                    <a:pt x="2786" y="239"/>
                  </a:cubicBezTo>
                  <a:cubicBezTo>
                    <a:pt x="2786" y="96"/>
                    <a:pt x="2691"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3376756" y="2802772"/>
              <a:ext cx="184842" cy="17217"/>
            </a:xfrm>
            <a:custGeom>
              <a:avLst/>
              <a:gdLst/>
              <a:ahLst/>
              <a:cxnLst/>
              <a:rect l="l" t="t" r="r" b="b"/>
              <a:pathLst>
                <a:path w="5121" h="477" extrusionOk="0">
                  <a:moveTo>
                    <a:pt x="238" y="1"/>
                  </a:moveTo>
                  <a:cubicBezTo>
                    <a:pt x="119" y="1"/>
                    <a:pt x="0" y="96"/>
                    <a:pt x="0" y="239"/>
                  </a:cubicBezTo>
                  <a:cubicBezTo>
                    <a:pt x="0" y="358"/>
                    <a:pt x="119" y="477"/>
                    <a:pt x="238" y="477"/>
                  </a:cubicBezTo>
                  <a:lnTo>
                    <a:pt x="4882" y="477"/>
                  </a:lnTo>
                  <a:cubicBezTo>
                    <a:pt x="5025" y="477"/>
                    <a:pt x="5120" y="358"/>
                    <a:pt x="5120" y="239"/>
                  </a:cubicBezTo>
                  <a:cubicBezTo>
                    <a:pt x="5120" y="96"/>
                    <a:pt x="5025" y="1"/>
                    <a:pt x="4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3376756" y="2836304"/>
              <a:ext cx="184842" cy="17217"/>
            </a:xfrm>
            <a:custGeom>
              <a:avLst/>
              <a:gdLst/>
              <a:ahLst/>
              <a:cxnLst/>
              <a:rect l="l" t="t" r="r" b="b"/>
              <a:pathLst>
                <a:path w="5121" h="477" extrusionOk="0">
                  <a:moveTo>
                    <a:pt x="238" y="0"/>
                  </a:moveTo>
                  <a:cubicBezTo>
                    <a:pt x="119" y="0"/>
                    <a:pt x="0" y="96"/>
                    <a:pt x="0" y="238"/>
                  </a:cubicBezTo>
                  <a:cubicBezTo>
                    <a:pt x="0" y="358"/>
                    <a:pt x="119" y="477"/>
                    <a:pt x="238" y="477"/>
                  </a:cubicBezTo>
                  <a:lnTo>
                    <a:pt x="4882" y="477"/>
                  </a:lnTo>
                  <a:cubicBezTo>
                    <a:pt x="5025" y="477"/>
                    <a:pt x="5120" y="358"/>
                    <a:pt x="5120" y="238"/>
                  </a:cubicBezTo>
                  <a:cubicBezTo>
                    <a:pt x="5120" y="96"/>
                    <a:pt x="5025" y="0"/>
                    <a:pt x="4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3376756" y="2869836"/>
              <a:ext cx="184842" cy="17217"/>
            </a:xfrm>
            <a:custGeom>
              <a:avLst/>
              <a:gdLst/>
              <a:ahLst/>
              <a:cxnLst/>
              <a:rect l="l" t="t" r="r" b="b"/>
              <a:pathLst>
                <a:path w="5121" h="477" extrusionOk="0">
                  <a:moveTo>
                    <a:pt x="238" y="0"/>
                  </a:moveTo>
                  <a:cubicBezTo>
                    <a:pt x="119" y="0"/>
                    <a:pt x="0" y="119"/>
                    <a:pt x="0" y="238"/>
                  </a:cubicBezTo>
                  <a:cubicBezTo>
                    <a:pt x="0" y="357"/>
                    <a:pt x="119" y="476"/>
                    <a:pt x="238" y="476"/>
                  </a:cubicBezTo>
                  <a:lnTo>
                    <a:pt x="4882" y="476"/>
                  </a:lnTo>
                  <a:cubicBezTo>
                    <a:pt x="5025" y="476"/>
                    <a:pt x="5120" y="357"/>
                    <a:pt x="5120" y="238"/>
                  </a:cubicBezTo>
                  <a:cubicBezTo>
                    <a:pt x="5120" y="119"/>
                    <a:pt x="5025" y="0"/>
                    <a:pt x="4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3376756" y="2903333"/>
              <a:ext cx="151310" cy="17253"/>
            </a:xfrm>
            <a:custGeom>
              <a:avLst/>
              <a:gdLst/>
              <a:ahLst/>
              <a:cxnLst/>
              <a:rect l="l" t="t" r="r" b="b"/>
              <a:pathLst>
                <a:path w="4192" h="478" extrusionOk="0">
                  <a:moveTo>
                    <a:pt x="238" y="1"/>
                  </a:moveTo>
                  <a:cubicBezTo>
                    <a:pt x="119" y="1"/>
                    <a:pt x="0" y="120"/>
                    <a:pt x="0" y="239"/>
                  </a:cubicBezTo>
                  <a:cubicBezTo>
                    <a:pt x="0" y="358"/>
                    <a:pt x="119" y="477"/>
                    <a:pt x="238" y="477"/>
                  </a:cubicBezTo>
                  <a:lnTo>
                    <a:pt x="3953" y="477"/>
                  </a:lnTo>
                  <a:cubicBezTo>
                    <a:pt x="4096" y="477"/>
                    <a:pt x="4192" y="358"/>
                    <a:pt x="4192" y="239"/>
                  </a:cubicBezTo>
                  <a:cubicBezTo>
                    <a:pt x="4192" y="120"/>
                    <a:pt x="4096" y="1"/>
                    <a:pt x="3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3561562" y="3006492"/>
              <a:ext cx="33568" cy="17217"/>
            </a:xfrm>
            <a:custGeom>
              <a:avLst/>
              <a:gdLst/>
              <a:ahLst/>
              <a:cxnLst/>
              <a:rect l="l" t="t" r="r" b="b"/>
              <a:pathLst>
                <a:path w="930" h="477" extrusionOk="0">
                  <a:moveTo>
                    <a:pt x="238" y="1"/>
                  </a:moveTo>
                  <a:cubicBezTo>
                    <a:pt x="96" y="1"/>
                    <a:pt x="0" y="120"/>
                    <a:pt x="0" y="239"/>
                  </a:cubicBezTo>
                  <a:cubicBezTo>
                    <a:pt x="0" y="358"/>
                    <a:pt x="96" y="477"/>
                    <a:pt x="238" y="477"/>
                  </a:cubicBezTo>
                  <a:lnTo>
                    <a:pt x="691" y="477"/>
                  </a:lnTo>
                  <a:cubicBezTo>
                    <a:pt x="834" y="477"/>
                    <a:pt x="929" y="358"/>
                    <a:pt x="929" y="239"/>
                  </a:cubicBezTo>
                  <a:cubicBezTo>
                    <a:pt x="929" y="120"/>
                    <a:pt x="834"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3511715" y="3006492"/>
              <a:ext cx="32666" cy="17217"/>
            </a:xfrm>
            <a:custGeom>
              <a:avLst/>
              <a:gdLst/>
              <a:ahLst/>
              <a:cxnLst/>
              <a:rect l="l" t="t" r="r" b="b"/>
              <a:pathLst>
                <a:path w="905" h="477" extrusionOk="0">
                  <a:moveTo>
                    <a:pt x="214" y="1"/>
                  </a:moveTo>
                  <a:cubicBezTo>
                    <a:pt x="95" y="1"/>
                    <a:pt x="0" y="120"/>
                    <a:pt x="0" y="239"/>
                  </a:cubicBezTo>
                  <a:cubicBezTo>
                    <a:pt x="0" y="358"/>
                    <a:pt x="95" y="477"/>
                    <a:pt x="214" y="477"/>
                  </a:cubicBezTo>
                  <a:lnTo>
                    <a:pt x="691" y="477"/>
                  </a:lnTo>
                  <a:cubicBezTo>
                    <a:pt x="810" y="477"/>
                    <a:pt x="905" y="358"/>
                    <a:pt x="905" y="239"/>
                  </a:cubicBezTo>
                  <a:cubicBezTo>
                    <a:pt x="905" y="120"/>
                    <a:pt x="810"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3460966" y="3042587"/>
              <a:ext cx="16387" cy="17253"/>
            </a:xfrm>
            <a:custGeom>
              <a:avLst/>
              <a:gdLst/>
              <a:ahLst/>
              <a:cxnLst/>
              <a:rect l="l" t="t" r="r" b="b"/>
              <a:pathLst>
                <a:path w="454" h="478" extrusionOk="0">
                  <a:moveTo>
                    <a:pt x="239" y="1"/>
                  </a:moveTo>
                  <a:cubicBezTo>
                    <a:pt x="96" y="1"/>
                    <a:pt x="1" y="96"/>
                    <a:pt x="1" y="239"/>
                  </a:cubicBezTo>
                  <a:cubicBezTo>
                    <a:pt x="1" y="358"/>
                    <a:pt x="96" y="477"/>
                    <a:pt x="239" y="477"/>
                  </a:cubicBezTo>
                  <a:cubicBezTo>
                    <a:pt x="358" y="477"/>
                    <a:pt x="453" y="358"/>
                    <a:pt x="453" y="239"/>
                  </a:cubicBezTo>
                  <a:cubicBezTo>
                    <a:pt x="453"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3309691" y="2629985"/>
              <a:ext cx="318935" cy="429855"/>
            </a:xfrm>
            <a:custGeom>
              <a:avLst/>
              <a:gdLst/>
              <a:ahLst/>
              <a:cxnLst/>
              <a:rect l="l" t="t" r="r" b="b"/>
              <a:pathLst>
                <a:path w="8836" h="11909" extrusionOk="0">
                  <a:moveTo>
                    <a:pt x="715" y="1"/>
                  </a:moveTo>
                  <a:cubicBezTo>
                    <a:pt x="310" y="1"/>
                    <a:pt x="1" y="310"/>
                    <a:pt x="1" y="691"/>
                  </a:cubicBezTo>
                  <a:lnTo>
                    <a:pt x="1" y="11217"/>
                  </a:lnTo>
                  <a:cubicBezTo>
                    <a:pt x="1" y="11598"/>
                    <a:pt x="310" y="11908"/>
                    <a:pt x="715" y="11908"/>
                  </a:cubicBezTo>
                  <a:lnTo>
                    <a:pt x="3358" y="11908"/>
                  </a:lnTo>
                  <a:cubicBezTo>
                    <a:pt x="3478" y="11908"/>
                    <a:pt x="3597" y="11813"/>
                    <a:pt x="3620" y="11694"/>
                  </a:cubicBezTo>
                  <a:cubicBezTo>
                    <a:pt x="3620" y="11551"/>
                    <a:pt x="3525" y="11432"/>
                    <a:pt x="3382" y="11432"/>
                  </a:cubicBezTo>
                  <a:lnTo>
                    <a:pt x="715" y="11432"/>
                  </a:lnTo>
                  <a:cubicBezTo>
                    <a:pt x="572" y="11432"/>
                    <a:pt x="477" y="11336"/>
                    <a:pt x="477" y="11194"/>
                  </a:cubicBezTo>
                  <a:lnTo>
                    <a:pt x="477" y="691"/>
                  </a:lnTo>
                  <a:cubicBezTo>
                    <a:pt x="477" y="572"/>
                    <a:pt x="572" y="453"/>
                    <a:pt x="715" y="453"/>
                  </a:cubicBezTo>
                  <a:lnTo>
                    <a:pt x="8145" y="453"/>
                  </a:lnTo>
                  <a:cubicBezTo>
                    <a:pt x="8264" y="453"/>
                    <a:pt x="8383" y="572"/>
                    <a:pt x="8383" y="691"/>
                  </a:cubicBezTo>
                  <a:lnTo>
                    <a:pt x="8383" y="11194"/>
                  </a:lnTo>
                  <a:cubicBezTo>
                    <a:pt x="8383" y="11336"/>
                    <a:pt x="8264" y="11432"/>
                    <a:pt x="8145" y="11432"/>
                  </a:cubicBezTo>
                  <a:lnTo>
                    <a:pt x="5478" y="11432"/>
                  </a:lnTo>
                  <a:cubicBezTo>
                    <a:pt x="5359" y="11432"/>
                    <a:pt x="5264" y="11527"/>
                    <a:pt x="5240" y="11646"/>
                  </a:cubicBezTo>
                  <a:cubicBezTo>
                    <a:pt x="5216" y="11789"/>
                    <a:pt x="5335" y="11908"/>
                    <a:pt x="5478" y="11908"/>
                  </a:cubicBezTo>
                  <a:lnTo>
                    <a:pt x="8145" y="11908"/>
                  </a:lnTo>
                  <a:cubicBezTo>
                    <a:pt x="8526" y="11908"/>
                    <a:pt x="8836" y="11598"/>
                    <a:pt x="8836" y="11217"/>
                  </a:cubicBezTo>
                  <a:lnTo>
                    <a:pt x="8836" y="691"/>
                  </a:lnTo>
                  <a:cubicBezTo>
                    <a:pt x="8836" y="310"/>
                    <a:pt x="8526" y="1"/>
                    <a:pt x="8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9" name="Google Shape;3569;p71"/>
          <p:cNvGrpSpPr/>
          <p:nvPr/>
        </p:nvGrpSpPr>
        <p:grpSpPr>
          <a:xfrm>
            <a:off x="3317849" y="3349954"/>
            <a:ext cx="437580" cy="429711"/>
            <a:chOff x="3309691" y="3339252"/>
            <a:chExt cx="437580" cy="429711"/>
          </a:xfrm>
        </p:grpSpPr>
        <p:sp>
          <p:nvSpPr>
            <p:cNvPr id="3570" name="Google Shape;3570;p71"/>
            <p:cNvSpPr/>
            <p:nvPr/>
          </p:nvSpPr>
          <p:spPr>
            <a:xfrm>
              <a:off x="3451545" y="3478398"/>
              <a:ext cx="81683" cy="59015"/>
            </a:xfrm>
            <a:custGeom>
              <a:avLst/>
              <a:gdLst/>
              <a:ahLst/>
              <a:cxnLst/>
              <a:rect l="l" t="t" r="r" b="b"/>
              <a:pathLst>
                <a:path w="2263" h="1635" extrusionOk="0">
                  <a:moveTo>
                    <a:pt x="2024" y="1"/>
                  </a:moveTo>
                  <a:cubicBezTo>
                    <a:pt x="1667" y="1"/>
                    <a:pt x="405" y="96"/>
                    <a:pt x="48" y="1334"/>
                  </a:cubicBezTo>
                  <a:cubicBezTo>
                    <a:pt x="0" y="1453"/>
                    <a:pt x="71" y="1596"/>
                    <a:pt x="191" y="1620"/>
                  </a:cubicBezTo>
                  <a:cubicBezTo>
                    <a:pt x="216" y="1630"/>
                    <a:pt x="243" y="1635"/>
                    <a:pt x="269" y="1635"/>
                  </a:cubicBezTo>
                  <a:cubicBezTo>
                    <a:pt x="365" y="1635"/>
                    <a:pt x="458" y="1571"/>
                    <a:pt x="476" y="1477"/>
                  </a:cubicBezTo>
                  <a:cubicBezTo>
                    <a:pt x="762" y="548"/>
                    <a:pt x="1643" y="453"/>
                    <a:pt x="2024" y="453"/>
                  </a:cubicBezTo>
                  <a:cubicBezTo>
                    <a:pt x="2167" y="453"/>
                    <a:pt x="2262" y="358"/>
                    <a:pt x="2262" y="239"/>
                  </a:cubicBezTo>
                  <a:cubicBezTo>
                    <a:pt x="2262" y="96"/>
                    <a:pt x="2143" y="1"/>
                    <a:pt x="2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3595095" y="3339252"/>
              <a:ext cx="152177" cy="140843"/>
            </a:xfrm>
            <a:custGeom>
              <a:avLst/>
              <a:gdLst/>
              <a:ahLst/>
              <a:cxnLst/>
              <a:rect l="l" t="t" r="r" b="b"/>
              <a:pathLst>
                <a:path w="4216" h="3902" extrusionOk="0">
                  <a:moveTo>
                    <a:pt x="631" y="464"/>
                  </a:moveTo>
                  <a:cubicBezTo>
                    <a:pt x="716" y="464"/>
                    <a:pt x="881" y="504"/>
                    <a:pt x="1167" y="665"/>
                  </a:cubicBezTo>
                  <a:cubicBezTo>
                    <a:pt x="1000" y="736"/>
                    <a:pt x="857" y="831"/>
                    <a:pt x="738" y="950"/>
                  </a:cubicBezTo>
                  <a:lnTo>
                    <a:pt x="714" y="974"/>
                  </a:lnTo>
                  <a:cubicBezTo>
                    <a:pt x="548" y="665"/>
                    <a:pt x="548" y="498"/>
                    <a:pt x="572" y="474"/>
                  </a:cubicBezTo>
                  <a:cubicBezTo>
                    <a:pt x="584" y="468"/>
                    <a:pt x="603" y="464"/>
                    <a:pt x="631" y="464"/>
                  </a:cubicBezTo>
                  <a:close/>
                  <a:moveTo>
                    <a:pt x="1884" y="944"/>
                  </a:moveTo>
                  <a:cubicBezTo>
                    <a:pt x="2179" y="944"/>
                    <a:pt x="2477" y="1057"/>
                    <a:pt x="2715" y="1284"/>
                  </a:cubicBezTo>
                  <a:cubicBezTo>
                    <a:pt x="3167" y="1760"/>
                    <a:pt x="3144" y="2498"/>
                    <a:pt x="2715" y="2927"/>
                  </a:cubicBezTo>
                  <a:cubicBezTo>
                    <a:pt x="2667" y="2974"/>
                    <a:pt x="2643" y="2998"/>
                    <a:pt x="2596" y="3022"/>
                  </a:cubicBezTo>
                  <a:cubicBezTo>
                    <a:pt x="2310" y="2832"/>
                    <a:pt x="2024" y="2570"/>
                    <a:pt x="1715" y="2284"/>
                  </a:cubicBezTo>
                  <a:cubicBezTo>
                    <a:pt x="1429" y="1974"/>
                    <a:pt x="1167" y="1689"/>
                    <a:pt x="976" y="1379"/>
                  </a:cubicBezTo>
                  <a:cubicBezTo>
                    <a:pt x="1000" y="1355"/>
                    <a:pt x="1024" y="1307"/>
                    <a:pt x="1072" y="1284"/>
                  </a:cubicBezTo>
                  <a:cubicBezTo>
                    <a:pt x="1298" y="1057"/>
                    <a:pt x="1590" y="944"/>
                    <a:pt x="1884" y="944"/>
                  </a:cubicBezTo>
                  <a:close/>
                  <a:moveTo>
                    <a:pt x="738" y="1879"/>
                  </a:moveTo>
                  <a:lnTo>
                    <a:pt x="738" y="1879"/>
                  </a:lnTo>
                  <a:cubicBezTo>
                    <a:pt x="929" y="2117"/>
                    <a:pt x="1143" y="2355"/>
                    <a:pt x="1405" y="2593"/>
                  </a:cubicBezTo>
                  <a:cubicBezTo>
                    <a:pt x="1643" y="2832"/>
                    <a:pt x="1881" y="3070"/>
                    <a:pt x="2120" y="3236"/>
                  </a:cubicBezTo>
                  <a:cubicBezTo>
                    <a:pt x="2038" y="3258"/>
                    <a:pt x="1954" y="3269"/>
                    <a:pt x="1870" y="3269"/>
                  </a:cubicBezTo>
                  <a:cubicBezTo>
                    <a:pt x="1584" y="3269"/>
                    <a:pt x="1292" y="3147"/>
                    <a:pt x="1072" y="2927"/>
                  </a:cubicBezTo>
                  <a:cubicBezTo>
                    <a:pt x="786" y="2641"/>
                    <a:pt x="667" y="2236"/>
                    <a:pt x="738" y="1879"/>
                  </a:cubicBezTo>
                  <a:close/>
                  <a:moveTo>
                    <a:pt x="3334" y="2832"/>
                  </a:moveTo>
                  <a:cubicBezTo>
                    <a:pt x="3548" y="3213"/>
                    <a:pt x="3548" y="3379"/>
                    <a:pt x="3525" y="3427"/>
                  </a:cubicBezTo>
                  <a:cubicBezTo>
                    <a:pt x="3518" y="3434"/>
                    <a:pt x="3501" y="3438"/>
                    <a:pt x="3473" y="3438"/>
                  </a:cubicBezTo>
                  <a:cubicBezTo>
                    <a:pt x="3399" y="3438"/>
                    <a:pt x="3249" y="3405"/>
                    <a:pt x="3024" y="3284"/>
                  </a:cubicBezTo>
                  <a:lnTo>
                    <a:pt x="3024" y="3260"/>
                  </a:lnTo>
                  <a:cubicBezTo>
                    <a:pt x="3167" y="3141"/>
                    <a:pt x="3263" y="2998"/>
                    <a:pt x="3334" y="2832"/>
                  </a:cubicBezTo>
                  <a:close/>
                  <a:moveTo>
                    <a:pt x="605" y="1"/>
                  </a:moveTo>
                  <a:cubicBezTo>
                    <a:pt x="464" y="1"/>
                    <a:pt x="337" y="41"/>
                    <a:pt x="238" y="141"/>
                  </a:cubicBezTo>
                  <a:cubicBezTo>
                    <a:pt x="0" y="379"/>
                    <a:pt x="71" y="807"/>
                    <a:pt x="429" y="1403"/>
                  </a:cubicBezTo>
                  <a:cubicBezTo>
                    <a:pt x="119" y="2022"/>
                    <a:pt x="238" y="2760"/>
                    <a:pt x="738" y="3260"/>
                  </a:cubicBezTo>
                  <a:cubicBezTo>
                    <a:pt x="1054" y="3576"/>
                    <a:pt x="1465" y="3740"/>
                    <a:pt x="1880" y="3740"/>
                  </a:cubicBezTo>
                  <a:cubicBezTo>
                    <a:pt x="2123" y="3740"/>
                    <a:pt x="2368" y="3684"/>
                    <a:pt x="2596" y="3570"/>
                  </a:cubicBezTo>
                  <a:cubicBezTo>
                    <a:pt x="2853" y="3730"/>
                    <a:pt x="3196" y="3902"/>
                    <a:pt x="3487" y="3902"/>
                  </a:cubicBezTo>
                  <a:cubicBezTo>
                    <a:pt x="3628" y="3902"/>
                    <a:pt x="3757" y="3861"/>
                    <a:pt x="3858" y="3760"/>
                  </a:cubicBezTo>
                  <a:cubicBezTo>
                    <a:pt x="4215" y="3403"/>
                    <a:pt x="3810" y="2665"/>
                    <a:pt x="3501" y="2236"/>
                  </a:cubicBezTo>
                  <a:cubicBezTo>
                    <a:pt x="3548" y="1760"/>
                    <a:pt x="3382" y="1307"/>
                    <a:pt x="3024" y="950"/>
                  </a:cubicBezTo>
                  <a:lnTo>
                    <a:pt x="3048" y="950"/>
                  </a:lnTo>
                  <a:cubicBezTo>
                    <a:pt x="2731" y="654"/>
                    <a:pt x="2339" y="490"/>
                    <a:pt x="1922" y="490"/>
                  </a:cubicBezTo>
                  <a:cubicBezTo>
                    <a:pt x="1869" y="490"/>
                    <a:pt x="1816" y="492"/>
                    <a:pt x="1762" y="498"/>
                  </a:cubicBezTo>
                  <a:cubicBezTo>
                    <a:pt x="1436" y="274"/>
                    <a:pt x="972"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3414583" y="3377693"/>
              <a:ext cx="52446" cy="50136"/>
            </a:xfrm>
            <a:custGeom>
              <a:avLst/>
              <a:gdLst/>
              <a:ahLst/>
              <a:cxnLst/>
              <a:rect l="l" t="t" r="r" b="b"/>
              <a:pathLst>
                <a:path w="1453" h="1389" extrusionOk="0">
                  <a:moveTo>
                    <a:pt x="719" y="1"/>
                  </a:moveTo>
                  <a:cubicBezTo>
                    <a:pt x="596" y="1"/>
                    <a:pt x="500" y="91"/>
                    <a:pt x="500" y="219"/>
                  </a:cubicBezTo>
                  <a:lnTo>
                    <a:pt x="500" y="457"/>
                  </a:lnTo>
                  <a:lnTo>
                    <a:pt x="262" y="457"/>
                  </a:lnTo>
                  <a:cubicBezTo>
                    <a:pt x="143" y="457"/>
                    <a:pt x="48" y="528"/>
                    <a:pt x="24" y="647"/>
                  </a:cubicBezTo>
                  <a:cubicBezTo>
                    <a:pt x="0" y="790"/>
                    <a:pt x="119" y="933"/>
                    <a:pt x="262" y="933"/>
                  </a:cubicBezTo>
                  <a:lnTo>
                    <a:pt x="500" y="933"/>
                  </a:lnTo>
                  <a:lnTo>
                    <a:pt x="500" y="1147"/>
                  </a:lnTo>
                  <a:cubicBezTo>
                    <a:pt x="500" y="1278"/>
                    <a:pt x="599" y="1389"/>
                    <a:pt x="726" y="1389"/>
                  </a:cubicBezTo>
                  <a:cubicBezTo>
                    <a:pt x="738" y="1389"/>
                    <a:pt x="750" y="1388"/>
                    <a:pt x="762" y="1386"/>
                  </a:cubicBezTo>
                  <a:cubicBezTo>
                    <a:pt x="881" y="1362"/>
                    <a:pt x="953" y="1267"/>
                    <a:pt x="953" y="1147"/>
                  </a:cubicBezTo>
                  <a:lnTo>
                    <a:pt x="953" y="933"/>
                  </a:lnTo>
                  <a:lnTo>
                    <a:pt x="1191" y="933"/>
                  </a:lnTo>
                  <a:cubicBezTo>
                    <a:pt x="1310" y="933"/>
                    <a:pt x="1405" y="838"/>
                    <a:pt x="1429" y="719"/>
                  </a:cubicBezTo>
                  <a:cubicBezTo>
                    <a:pt x="1453" y="576"/>
                    <a:pt x="1334" y="457"/>
                    <a:pt x="1191" y="457"/>
                  </a:cubicBezTo>
                  <a:lnTo>
                    <a:pt x="953" y="457"/>
                  </a:lnTo>
                  <a:lnTo>
                    <a:pt x="953" y="242"/>
                  </a:lnTo>
                  <a:cubicBezTo>
                    <a:pt x="953" y="123"/>
                    <a:pt x="881" y="4"/>
                    <a:pt x="762" y="4"/>
                  </a:cubicBezTo>
                  <a:cubicBezTo>
                    <a:pt x="747" y="2"/>
                    <a:pt x="733" y="1"/>
                    <a:pt x="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3347519" y="3461109"/>
              <a:ext cx="52482" cy="50858"/>
            </a:xfrm>
            <a:custGeom>
              <a:avLst/>
              <a:gdLst/>
              <a:ahLst/>
              <a:cxnLst/>
              <a:rect l="l" t="t" r="r" b="b"/>
              <a:pathLst>
                <a:path w="1454" h="1409" extrusionOk="0">
                  <a:moveTo>
                    <a:pt x="726" y="0"/>
                  </a:moveTo>
                  <a:cubicBezTo>
                    <a:pt x="600" y="0"/>
                    <a:pt x="501" y="111"/>
                    <a:pt x="501" y="241"/>
                  </a:cubicBezTo>
                  <a:lnTo>
                    <a:pt x="501" y="480"/>
                  </a:lnTo>
                  <a:lnTo>
                    <a:pt x="262" y="480"/>
                  </a:lnTo>
                  <a:cubicBezTo>
                    <a:pt x="143" y="480"/>
                    <a:pt x="48" y="551"/>
                    <a:pt x="24" y="670"/>
                  </a:cubicBezTo>
                  <a:cubicBezTo>
                    <a:pt x="0" y="813"/>
                    <a:pt x="120" y="932"/>
                    <a:pt x="262" y="932"/>
                  </a:cubicBezTo>
                  <a:lnTo>
                    <a:pt x="501" y="932"/>
                  </a:lnTo>
                  <a:lnTo>
                    <a:pt x="501" y="1170"/>
                  </a:lnTo>
                  <a:cubicBezTo>
                    <a:pt x="501" y="1313"/>
                    <a:pt x="620" y="1408"/>
                    <a:pt x="763" y="1408"/>
                  </a:cubicBezTo>
                  <a:cubicBezTo>
                    <a:pt x="882" y="1385"/>
                    <a:pt x="953" y="1266"/>
                    <a:pt x="953" y="1170"/>
                  </a:cubicBezTo>
                  <a:lnTo>
                    <a:pt x="953" y="932"/>
                  </a:lnTo>
                  <a:lnTo>
                    <a:pt x="1191" y="932"/>
                  </a:lnTo>
                  <a:cubicBezTo>
                    <a:pt x="1286" y="932"/>
                    <a:pt x="1406" y="861"/>
                    <a:pt x="1429" y="742"/>
                  </a:cubicBezTo>
                  <a:cubicBezTo>
                    <a:pt x="1453" y="599"/>
                    <a:pt x="1334" y="480"/>
                    <a:pt x="1191" y="480"/>
                  </a:cubicBezTo>
                  <a:lnTo>
                    <a:pt x="953" y="480"/>
                  </a:lnTo>
                  <a:lnTo>
                    <a:pt x="953" y="241"/>
                  </a:lnTo>
                  <a:cubicBezTo>
                    <a:pt x="953" y="122"/>
                    <a:pt x="882" y="27"/>
                    <a:pt x="763" y="3"/>
                  </a:cubicBezTo>
                  <a:cubicBezTo>
                    <a:pt x="750" y="1"/>
                    <a:pt x="738"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3412851" y="3734564"/>
              <a:ext cx="17217" cy="17217"/>
            </a:xfrm>
            <a:custGeom>
              <a:avLst/>
              <a:gdLst/>
              <a:ahLst/>
              <a:cxnLst/>
              <a:rect l="l" t="t" r="r" b="b"/>
              <a:pathLst>
                <a:path w="477" h="477" extrusionOk="0">
                  <a:moveTo>
                    <a:pt x="239" y="0"/>
                  </a:moveTo>
                  <a:cubicBezTo>
                    <a:pt x="119" y="0"/>
                    <a:pt x="0" y="119"/>
                    <a:pt x="0" y="238"/>
                  </a:cubicBezTo>
                  <a:cubicBezTo>
                    <a:pt x="0" y="381"/>
                    <a:pt x="119" y="477"/>
                    <a:pt x="239" y="477"/>
                  </a:cubicBezTo>
                  <a:cubicBezTo>
                    <a:pt x="358" y="477"/>
                    <a:pt x="477" y="381"/>
                    <a:pt x="477" y="238"/>
                  </a:cubicBezTo>
                  <a:cubicBezTo>
                    <a:pt x="477" y="119"/>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3309691" y="3444866"/>
              <a:ext cx="431552" cy="324097"/>
            </a:xfrm>
            <a:custGeom>
              <a:avLst/>
              <a:gdLst/>
              <a:ahLst/>
              <a:cxnLst/>
              <a:rect l="l" t="t" r="r" b="b"/>
              <a:pathLst>
                <a:path w="11956" h="8979" extrusionOk="0">
                  <a:moveTo>
                    <a:pt x="5954" y="453"/>
                  </a:moveTo>
                  <a:cubicBezTo>
                    <a:pt x="7383" y="453"/>
                    <a:pt x="8431" y="1334"/>
                    <a:pt x="8502" y="2859"/>
                  </a:cubicBezTo>
                  <a:cubicBezTo>
                    <a:pt x="8121" y="2954"/>
                    <a:pt x="7050" y="3240"/>
                    <a:pt x="5954" y="3240"/>
                  </a:cubicBezTo>
                  <a:cubicBezTo>
                    <a:pt x="4883" y="3240"/>
                    <a:pt x="3811" y="2954"/>
                    <a:pt x="3406" y="2859"/>
                  </a:cubicBezTo>
                  <a:cubicBezTo>
                    <a:pt x="3478" y="1334"/>
                    <a:pt x="4525" y="453"/>
                    <a:pt x="5954" y="453"/>
                  </a:cubicBezTo>
                  <a:close/>
                  <a:moveTo>
                    <a:pt x="2954" y="2668"/>
                  </a:moveTo>
                  <a:cubicBezTo>
                    <a:pt x="2930" y="2787"/>
                    <a:pt x="2930" y="2906"/>
                    <a:pt x="2930" y="3025"/>
                  </a:cubicBezTo>
                  <a:cubicBezTo>
                    <a:pt x="2930" y="3121"/>
                    <a:pt x="3001" y="3216"/>
                    <a:pt x="3097" y="3240"/>
                  </a:cubicBezTo>
                  <a:cubicBezTo>
                    <a:pt x="3144" y="3263"/>
                    <a:pt x="4525" y="3716"/>
                    <a:pt x="5954" y="3716"/>
                  </a:cubicBezTo>
                  <a:cubicBezTo>
                    <a:pt x="7383" y="3716"/>
                    <a:pt x="8764" y="3263"/>
                    <a:pt x="8812" y="3240"/>
                  </a:cubicBezTo>
                  <a:cubicBezTo>
                    <a:pt x="8907" y="3216"/>
                    <a:pt x="8979" y="3121"/>
                    <a:pt x="8979" y="3025"/>
                  </a:cubicBezTo>
                  <a:cubicBezTo>
                    <a:pt x="8979" y="2906"/>
                    <a:pt x="8979" y="2787"/>
                    <a:pt x="8955" y="2668"/>
                  </a:cubicBezTo>
                  <a:lnTo>
                    <a:pt x="8955" y="2668"/>
                  </a:lnTo>
                  <a:cubicBezTo>
                    <a:pt x="9931" y="2906"/>
                    <a:pt x="10360" y="3240"/>
                    <a:pt x="10360" y="3478"/>
                  </a:cubicBezTo>
                  <a:cubicBezTo>
                    <a:pt x="10360" y="4311"/>
                    <a:pt x="7193" y="4645"/>
                    <a:pt x="5954" y="4645"/>
                  </a:cubicBezTo>
                  <a:cubicBezTo>
                    <a:pt x="5073" y="4645"/>
                    <a:pt x="1525" y="4383"/>
                    <a:pt x="1525" y="3478"/>
                  </a:cubicBezTo>
                  <a:lnTo>
                    <a:pt x="1549" y="3478"/>
                  </a:lnTo>
                  <a:cubicBezTo>
                    <a:pt x="1549" y="3240"/>
                    <a:pt x="1977" y="2906"/>
                    <a:pt x="2954" y="2668"/>
                  </a:cubicBezTo>
                  <a:close/>
                  <a:moveTo>
                    <a:pt x="2930" y="4788"/>
                  </a:moveTo>
                  <a:cubicBezTo>
                    <a:pt x="3097" y="4811"/>
                    <a:pt x="3239" y="4859"/>
                    <a:pt x="3406" y="4883"/>
                  </a:cubicBezTo>
                  <a:cubicBezTo>
                    <a:pt x="3406" y="5011"/>
                    <a:pt x="3291" y="5101"/>
                    <a:pt x="3182" y="5101"/>
                  </a:cubicBezTo>
                  <a:cubicBezTo>
                    <a:pt x="3169" y="5101"/>
                    <a:pt x="3156" y="5100"/>
                    <a:pt x="3144" y="5097"/>
                  </a:cubicBezTo>
                  <a:cubicBezTo>
                    <a:pt x="3025" y="5097"/>
                    <a:pt x="2930" y="4978"/>
                    <a:pt x="2930" y="4859"/>
                  </a:cubicBezTo>
                  <a:lnTo>
                    <a:pt x="2930" y="4788"/>
                  </a:lnTo>
                  <a:close/>
                  <a:moveTo>
                    <a:pt x="8979" y="4788"/>
                  </a:moveTo>
                  <a:lnTo>
                    <a:pt x="8979" y="4883"/>
                  </a:lnTo>
                  <a:cubicBezTo>
                    <a:pt x="8979" y="4978"/>
                    <a:pt x="8907" y="5097"/>
                    <a:pt x="8788" y="5121"/>
                  </a:cubicBezTo>
                  <a:lnTo>
                    <a:pt x="8788" y="5097"/>
                  </a:lnTo>
                  <a:cubicBezTo>
                    <a:pt x="8773" y="5100"/>
                    <a:pt x="8759" y="5101"/>
                    <a:pt x="8745" y="5101"/>
                  </a:cubicBezTo>
                  <a:cubicBezTo>
                    <a:pt x="8622" y="5101"/>
                    <a:pt x="8526" y="5011"/>
                    <a:pt x="8526" y="4883"/>
                  </a:cubicBezTo>
                  <a:cubicBezTo>
                    <a:pt x="8669" y="4859"/>
                    <a:pt x="8836" y="4811"/>
                    <a:pt x="8979" y="4788"/>
                  </a:cubicBezTo>
                  <a:close/>
                  <a:moveTo>
                    <a:pt x="6192" y="5097"/>
                  </a:moveTo>
                  <a:lnTo>
                    <a:pt x="6192" y="5335"/>
                  </a:lnTo>
                  <a:cubicBezTo>
                    <a:pt x="6192" y="5454"/>
                    <a:pt x="6097" y="5550"/>
                    <a:pt x="6002" y="5573"/>
                  </a:cubicBezTo>
                  <a:cubicBezTo>
                    <a:pt x="5990" y="5575"/>
                    <a:pt x="5977" y="5576"/>
                    <a:pt x="5965" y="5576"/>
                  </a:cubicBezTo>
                  <a:cubicBezTo>
                    <a:pt x="5835" y="5576"/>
                    <a:pt x="5716" y="5466"/>
                    <a:pt x="5716" y="5335"/>
                  </a:cubicBezTo>
                  <a:lnTo>
                    <a:pt x="5716" y="5097"/>
                  </a:lnTo>
                  <a:close/>
                  <a:moveTo>
                    <a:pt x="6954" y="5073"/>
                  </a:moveTo>
                  <a:lnTo>
                    <a:pt x="7693" y="6669"/>
                  </a:lnTo>
                  <a:cubicBezTo>
                    <a:pt x="7574" y="6645"/>
                    <a:pt x="7478" y="6645"/>
                    <a:pt x="7359" y="6645"/>
                  </a:cubicBezTo>
                  <a:cubicBezTo>
                    <a:pt x="6764" y="6645"/>
                    <a:pt x="6240" y="6859"/>
                    <a:pt x="5954" y="7193"/>
                  </a:cubicBezTo>
                  <a:cubicBezTo>
                    <a:pt x="5668" y="6859"/>
                    <a:pt x="5168" y="6645"/>
                    <a:pt x="4573" y="6645"/>
                  </a:cubicBezTo>
                  <a:cubicBezTo>
                    <a:pt x="4454" y="6645"/>
                    <a:pt x="4335" y="6645"/>
                    <a:pt x="4216" y="6669"/>
                  </a:cubicBezTo>
                  <a:lnTo>
                    <a:pt x="4954" y="5073"/>
                  </a:lnTo>
                  <a:cubicBezTo>
                    <a:pt x="5049" y="5073"/>
                    <a:pt x="5168" y="5097"/>
                    <a:pt x="5264" y="5097"/>
                  </a:cubicBezTo>
                  <a:lnTo>
                    <a:pt x="5264" y="5335"/>
                  </a:lnTo>
                  <a:cubicBezTo>
                    <a:pt x="5264" y="5693"/>
                    <a:pt x="5526" y="6002"/>
                    <a:pt x="5907" y="6026"/>
                  </a:cubicBezTo>
                  <a:cubicBezTo>
                    <a:pt x="5933" y="6029"/>
                    <a:pt x="5958" y="6030"/>
                    <a:pt x="5984" y="6030"/>
                  </a:cubicBezTo>
                  <a:cubicBezTo>
                    <a:pt x="6353" y="6030"/>
                    <a:pt x="6645" y="5714"/>
                    <a:pt x="6645" y="5335"/>
                  </a:cubicBezTo>
                  <a:lnTo>
                    <a:pt x="6645" y="5097"/>
                  </a:lnTo>
                  <a:cubicBezTo>
                    <a:pt x="6764" y="5097"/>
                    <a:pt x="6859" y="5097"/>
                    <a:pt x="6954" y="5073"/>
                  </a:cubicBezTo>
                  <a:close/>
                  <a:moveTo>
                    <a:pt x="5954" y="1"/>
                  </a:moveTo>
                  <a:cubicBezTo>
                    <a:pt x="4549" y="1"/>
                    <a:pt x="3382" y="787"/>
                    <a:pt x="3025" y="2168"/>
                  </a:cubicBezTo>
                  <a:cubicBezTo>
                    <a:pt x="1763" y="2454"/>
                    <a:pt x="1072" y="2930"/>
                    <a:pt x="1072" y="3478"/>
                  </a:cubicBezTo>
                  <a:cubicBezTo>
                    <a:pt x="1072" y="3954"/>
                    <a:pt x="1549" y="4359"/>
                    <a:pt x="2477" y="4645"/>
                  </a:cubicBezTo>
                  <a:lnTo>
                    <a:pt x="2477" y="4883"/>
                  </a:lnTo>
                  <a:cubicBezTo>
                    <a:pt x="2477" y="5264"/>
                    <a:pt x="2787" y="5573"/>
                    <a:pt x="3168" y="5573"/>
                  </a:cubicBezTo>
                  <a:cubicBezTo>
                    <a:pt x="3525" y="5573"/>
                    <a:pt x="3811" y="5311"/>
                    <a:pt x="3859" y="4954"/>
                  </a:cubicBezTo>
                  <a:cubicBezTo>
                    <a:pt x="4049" y="5002"/>
                    <a:pt x="4263" y="5026"/>
                    <a:pt x="4454" y="5026"/>
                  </a:cubicBezTo>
                  <a:lnTo>
                    <a:pt x="3644" y="6788"/>
                  </a:lnTo>
                  <a:lnTo>
                    <a:pt x="3097" y="6907"/>
                  </a:lnTo>
                  <a:cubicBezTo>
                    <a:pt x="2549" y="7026"/>
                    <a:pt x="1811" y="7121"/>
                    <a:pt x="1168" y="7121"/>
                  </a:cubicBezTo>
                  <a:cubicBezTo>
                    <a:pt x="1072" y="7121"/>
                    <a:pt x="1001" y="7169"/>
                    <a:pt x="953" y="7240"/>
                  </a:cubicBezTo>
                  <a:lnTo>
                    <a:pt x="548" y="8026"/>
                  </a:lnTo>
                  <a:lnTo>
                    <a:pt x="239" y="8026"/>
                  </a:lnTo>
                  <a:cubicBezTo>
                    <a:pt x="96" y="8050"/>
                    <a:pt x="1" y="8145"/>
                    <a:pt x="1" y="8264"/>
                  </a:cubicBezTo>
                  <a:cubicBezTo>
                    <a:pt x="1" y="8407"/>
                    <a:pt x="96" y="8503"/>
                    <a:pt x="239" y="8503"/>
                  </a:cubicBezTo>
                  <a:lnTo>
                    <a:pt x="2049" y="8503"/>
                  </a:lnTo>
                  <a:cubicBezTo>
                    <a:pt x="2168" y="8503"/>
                    <a:pt x="2263" y="8407"/>
                    <a:pt x="2263" y="8264"/>
                  </a:cubicBezTo>
                  <a:cubicBezTo>
                    <a:pt x="2263" y="8145"/>
                    <a:pt x="2049" y="8026"/>
                    <a:pt x="2049" y="8026"/>
                  </a:cubicBezTo>
                  <a:lnTo>
                    <a:pt x="1072" y="8026"/>
                  </a:lnTo>
                  <a:lnTo>
                    <a:pt x="1310" y="7574"/>
                  </a:lnTo>
                  <a:cubicBezTo>
                    <a:pt x="1953" y="7574"/>
                    <a:pt x="2644" y="7479"/>
                    <a:pt x="3192" y="7360"/>
                  </a:cubicBezTo>
                  <a:cubicBezTo>
                    <a:pt x="4097" y="7169"/>
                    <a:pt x="4216" y="7098"/>
                    <a:pt x="4549" y="7098"/>
                  </a:cubicBezTo>
                  <a:cubicBezTo>
                    <a:pt x="5192" y="7098"/>
                    <a:pt x="5716" y="7431"/>
                    <a:pt x="5716" y="7812"/>
                  </a:cubicBezTo>
                  <a:cubicBezTo>
                    <a:pt x="5716" y="7931"/>
                    <a:pt x="5811" y="8026"/>
                    <a:pt x="5954" y="8026"/>
                  </a:cubicBezTo>
                  <a:cubicBezTo>
                    <a:pt x="6073" y="8026"/>
                    <a:pt x="6169" y="7931"/>
                    <a:pt x="6169" y="7812"/>
                  </a:cubicBezTo>
                  <a:cubicBezTo>
                    <a:pt x="6169" y="7431"/>
                    <a:pt x="6716" y="7098"/>
                    <a:pt x="7336" y="7098"/>
                  </a:cubicBezTo>
                  <a:cubicBezTo>
                    <a:pt x="7669" y="7098"/>
                    <a:pt x="7788" y="7169"/>
                    <a:pt x="8717" y="7360"/>
                  </a:cubicBezTo>
                  <a:cubicBezTo>
                    <a:pt x="9241" y="7479"/>
                    <a:pt x="9955" y="7574"/>
                    <a:pt x="10598" y="7574"/>
                  </a:cubicBezTo>
                  <a:lnTo>
                    <a:pt x="10836" y="8050"/>
                  </a:lnTo>
                  <a:lnTo>
                    <a:pt x="6883" y="8050"/>
                  </a:lnTo>
                  <a:cubicBezTo>
                    <a:pt x="6812" y="8050"/>
                    <a:pt x="6764" y="8050"/>
                    <a:pt x="6716" y="8098"/>
                  </a:cubicBezTo>
                  <a:lnTo>
                    <a:pt x="6311" y="8503"/>
                  </a:lnTo>
                  <a:lnTo>
                    <a:pt x="5573" y="8503"/>
                  </a:lnTo>
                  <a:lnTo>
                    <a:pt x="5192" y="8098"/>
                  </a:lnTo>
                  <a:cubicBezTo>
                    <a:pt x="5145" y="8074"/>
                    <a:pt x="5073" y="8050"/>
                    <a:pt x="5026" y="8050"/>
                  </a:cubicBezTo>
                  <a:lnTo>
                    <a:pt x="4144" y="8050"/>
                  </a:lnTo>
                  <a:cubicBezTo>
                    <a:pt x="4025" y="8050"/>
                    <a:pt x="3930" y="8122"/>
                    <a:pt x="3906" y="8241"/>
                  </a:cubicBezTo>
                  <a:cubicBezTo>
                    <a:pt x="3882" y="8384"/>
                    <a:pt x="4001" y="8503"/>
                    <a:pt x="4144" y="8503"/>
                  </a:cubicBezTo>
                  <a:lnTo>
                    <a:pt x="4930" y="8503"/>
                  </a:lnTo>
                  <a:lnTo>
                    <a:pt x="5311" y="8907"/>
                  </a:lnTo>
                  <a:cubicBezTo>
                    <a:pt x="5359" y="8955"/>
                    <a:pt x="5430" y="8979"/>
                    <a:pt x="5478" y="8979"/>
                  </a:cubicBezTo>
                  <a:lnTo>
                    <a:pt x="6407" y="8979"/>
                  </a:lnTo>
                  <a:cubicBezTo>
                    <a:pt x="6478" y="8979"/>
                    <a:pt x="6526" y="8955"/>
                    <a:pt x="6573" y="8907"/>
                  </a:cubicBezTo>
                  <a:lnTo>
                    <a:pt x="6978" y="8503"/>
                  </a:lnTo>
                  <a:lnTo>
                    <a:pt x="11670" y="8503"/>
                  </a:lnTo>
                  <a:cubicBezTo>
                    <a:pt x="11765" y="8503"/>
                    <a:pt x="11860" y="8455"/>
                    <a:pt x="11884" y="8360"/>
                  </a:cubicBezTo>
                  <a:cubicBezTo>
                    <a:pt x="11956" y="8193"/>
                    <a:pt x="11836" y="8026"/>
                    <a:pt x="11670" y="8026"/>
                  </a:cubicBezTo>
                  <a:lnTo>
                    <a:pt x="11360" y="8026"/>
                  </a:lnTo>
                  <a:lnTo>
                    <a:pt x="10955" y="7240"/>
                  </a:lnTo>
                  <a:cubicBezTo>
                    <a:pt x="10908" y="7169"/>
                    <a:pt x="10836" y="7121"/>
                    <a:pt x="10741" y="7121"/>
                  </a:cubicBezTo>
                  <a:cubicBezTo>
                    <a:pt x="10098" y="7121"/>
                    <a:pt x="9360" y="7026"/>
                    <a:pt x="8812" y="6907"/>
                  </a:cubicBezTo>
                  <a:lnTo>
                    <a:pt x="8264" y="6788"/>
                  </a:lnTo>
                  <a:lnTo>
                    <a:pt x="7455" y="5026"/>
                  </a:lnTo>
                  <a:cubicBezTo>
                    <a:pt x="7669" y="5026"/>
                    <a:pt x="7859" y="5002"/>
                    <a:pt x="8050" y="4954"/>
                  </a:cubicBezTo>
                  <a:cubicBezTo>
                    <a:pt x="8098" y="5311"/>
                    <a:pt x="8383" y="5573"/>
                    <a:pt x="8741" y="5573"/>
                  </a:cubicBezTo>
                  <a:cubicBezTo>
                    <a:pt x="9122" y="5573"/>
                    <a:pt x="9431" y="5264"/>
                    <a:pt x="9455" y="4883"/>
                  </a:cubicBezTo>
                  <a:lnTo>
                    <a:pt x="9455" y="4645"/>
                  </a:lnTo>
                  <a:cubicBezTo>
                    <a:pt x="10360" y="4359"/>
                    <a:pt x="10836" y="3954"/>
                    <a:pt x="10836" y="3478"/>
                  </a:cubicBezTo>
                  <a:cubicBezTo>
                    <a:pt x="10836" y="2930"/>
                    <a:pt x="10146" y="2454"/>
                    <a:pt x="8883" y="2168"/>
                  </a:cubicBezTo>
                  <a:cubicBezTo>
                    <a:pt x="8550" y="787"/>
                    <a:pt x="7383" y="1"/>
                    <a:pt x="5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71"/>
          <p:cNvGrpSpPr/>
          <p:nvPr/>
        </p:nvGrpSpPr>
        <p:grpSpPr>
          <a:xfrm>
            <a:off x="3321729" y="4026807"/>
            <a:ext cx="429819" cy="429819"/>
            <a:chOff x="3309691" y="4015636"/>
            <a:chExt cx="429819" cy="429819"/>
          </a:xfrm>
        </p:grpSpPr>
        <p:sp>
          <p:nvSpPr>
            <p:cNvPr id="3577" name="Google Shape;3577;p71"/>
            <p:cNvSpPr/>
            <p:nvPr/>
          </p:nvSpPr>
          <p:spPr>
            <a:xfrm>
              <a:off x="3516010" y="4373229"/>
              <a:ext cx="17217" cy="17217"/>
            </a:xfrm>
            <a:custGeom>
              <a:avLst/>
              <a:gdLst/>
              <a:ahLst/>
              <a:cxnLst/>
              <a:rect l="l" t="t" r="r" b="b"/>
              <a:pathLst>
                <a:path w="477" h="477" extrusionOk="0">
                  <a:moveTo>
                    <a:pt x="238" y="0"/>
                  </a:moveTo>
                  <a:cubicBezTo>
                    <a:pt x="119" y="0"/>
                    <a:pt x="0" y="119"/>
                    <a:pt x="0" y="239"/>
                  </a:cubicBezTo>
                  <a:cubicBezTo>
                    <a:pt x="0" y="358"/>
                    <a:pt x="119" y="477"/>
                    <a:pt x="238" y="477"/>
                  </a:cubicBezTo>
                  <a:cubicBezTo>
                    <a:pt x="357" y="477"/>
                    <a:pt x="476" y="358"/>
                    <a:pt x="476" y="239"/>
                  </a:cubicBezTo>
                  <a:cubicBezTo>
                    <a:pt x="476" y="119"/>
                    <a:pt x="357"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3482478" y="4373229"/>
              <a:ext cx="17217" cy="17217"/>
            </a:xfrm>
            <a:custGeom>
              <a:avLst/>
              <a:gdLst/>
              <a:ahLst/>
              <a:cxnLst/>
              <a:rect l="l" t="t" r="r" b="b"/>
              <a:pathLst>
                <a:path w="477" h="477" extrusionOk="0">
                  <a:moveTo>
                    <a:pt x="239" y="0"/>
                  </a:moveTo>
                  <a:cubicBezTo>
                    <a:pt x="119" y="0"/>
                    <a:pt x="0" y="119"/>
                    <a:pt x="0" y="239"/>
                  </a:cubicBezTo>
                  <a:cubicBezTo>
                    <a:pt x="0" y="358"/>
                    <a:pt x="119" y="477"/>
                    <a:pt x="239" y="477"/>
                  </a:cubicBezTo>
                  <a:cubicBezTo>
                    <a:pt x="358" y="477"/>
                    <a:pt x="477" y="358"/>
                    <a:pt x="477" y="239"/>
                  </a:cubicBezTo>
                  <a:cubicBezTo>
                    <a:pt x="477" y="119"/>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3448946" y="4373229"/>
              <a:ext cx="17217" cy="17217"/>
            </a:xfrm>
            <a:custGeom>
              <a:avLst/>
              <a:gdLst/>
              <a:ahLst/>
              <a:cxnLst/>
              <a:rect l="l" t="t" r="r" b="b"/>
              <a:pathLst>
                <a:path w="477" h="477" extrusionOk="0">
                  <a:moveTo>
                    <a:pt x="239" y="0"/>
                  </a:moveTo>
                  <a:cubicBezTo>
                    <a:pt x="120" y="0"/>
                    <a:pt x="1" y="119"/>
                    <a:pt x="1" y="239"/>
                  </a:cubicBezTo>
                  <a:cubicBezTo>
                    <a:pt x="1" y="358"/>
                    <a:pt x="120" y="477"/>
                    <a:pt x="239" y="477"/>
                  </a:cubicBezTo>
                  <a:cubicBezTo>
                    <a:pt x="358" y="477"/>
                    <a:pt x="477" y="358"/>
                    <a:pt x="477" y="239"/>
                  </a:cubicBezTo>
                  <a:cubicBezTo>
                    <a:pt x="477" y="119"/>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3309691" y="4015636"/>
              <a:ext cx="429819" cy="429819"/>
            </a:xfrm>
            <a:custGeom>
              <a:avLst/>
              <a:gdLst/>
              <a:ahLst/>
              <a:cxnLst/>
              <a:rect l="l" t="t" r="r" b="b"/>
              <a:pathLst>
                <a:path w="11908" h="11908" extrusionOk="0">
                  <a:moveTo>
                    <a:pt x="8645" y="477"/>
                  </a:moveTo>
                  <a:lnTo>
                    <a:pt x="8645" y="953"/>
                  </a:lnTo>
                  <a:lnTo>
                    <a:pt x="1168" y="953"/>
                  </a:lnTo>
                  <a:cubicBezTo>
                    <a:pt x="1048" y="953"/>
                    <a:pt x="929" y="1025"/>
                    <a:pt x="929" y="1144"/>
                  </a:cubicBezTo>
                  <a:cubicBezTo>
                    <a:pt x="906" y="1287"/>
                    <a:pt x="1001" y="1406"/>
                    <a:pt x="1144" y="1406"/>
                  </a:cubicBezTo>
                  <a:lnTo>
                    <a:pt x="6978" y="1406"/>
                  </a:lnTo>
                  <a:cubicBezTo>
                    <a:pt x="6764" y="1549"/>
                    <a:pt x="6550" y="1691"/>
                    <a:pt x="6383" y="1882"/>
                  </a:cubicBezTo>
                  <a:lnTo>
                    <a:pt x="1168" y="1882"/>
                  </a:lnTo>
                  <a:cubicBezTo>
                    <a:pt x="787" y="1882"/>
                    <a:pt x="477" y="1549"/>
                    <a:pt x="477" y="1168"/>
                  </a:cubicBezTo>
                  <a:cubicBezTo>
                    <a:pt x="477" y="786"/>
                    <a:pt x="787" y="477"/>
                    <a:pt x="1168" y="477"/>
                  </a:cubicBezTo>
                  <a:close/>
                  <a:moveTo>
                    <a:pt x="9122" y="3382"/>
                  </a:moveTo>
                  <a:cubicBezTo>
                    <a:pt x="9407" y="3549"/>
                    <a:pt x="9598" y="3859"/>
                    <a:pt x="9598" y="4192"/>
                  </a:cubicBezTo>
                  <a:cubicBezTo>
                    <a:pt x="9598" y="4525"/>
                    <a:pt x="9407" y="4835"/>
                    <a:pt x="9122" y="5002"/>
                  </a:cubicBezTo>
                  <a:lnTo>
                    <a:pt x="9122" y="3382"/>
                  </a:lnTo>
                  <a:close/>
                  <a:moveTo>
                    <a:pt x="8669" y="1406"/>
                  </a:moveTo>
                  <a:cubicBezTo>
                    <a:pt x="10193" y="1406"/>
                    <a:pt x="11455" y="2668"/>
                    <a:pt x="11455" y="4192"/>
                  </a:cubicBezTo>
                  <a:cubicBezTo>
                    <a:pt x="11455" y="5549"/>
                    <a:pt x="10455" y="6716"/>
                    <a:pt x="9122" y="6954"/>
                  </a:cubicBezTo>
                  <a:lnTo>
                    <a:pt x="9122" y="5502"/>
                  </a:lnTo>
                  <a:cubicBezTo>
                    <a:pt x="9669" y="5311"/>
                    <a:pt x="10050" y="4787"/>
                    <a:pt x="10050" y="4192"/>
                  </a:cubicBezTo>
                  <a:cubicBezTo>
                    <a:pt x="10050" y="3597"/>
                    <a:pt x="9669" y="3073"/>
                    <a:pt x="9122" y="2882"/>
                  </a:cubicBezTo>
                  <a:lnTo>
                    <a:pt x="9122" y="2096"/>
                  </a:lnTo>
                  <a:cubicBezTo>
                    <a:pt x="9122" y="1977"/>
                    <a:pt x="9026" y="1882"/>
                    <a:pt x="8883" y="1882"/>
                  </a:cubicBezTo>
                  <a:lnTo>
                    <a:pt x="7121" y="1882"/>
                  </a:lnTo>
                  <a:cubicBezTo>
                    <a:pt x="7574" y="1572"/>
                    <a:pt x="8098" y="1406"/>
                    <a:pt x="8669" y="1406"/>
                  </a:cubicBezTo>
                  <a:close/>
                  <a:moveTo>
                    <a:pt x="477" y="2096"/>
                  </a:moveTo>
                  <a:cubicBezTo>
                    <a:pt x="596" y="2192"/>
                    <a:pt x="763" y="2287"/>
                    <a:pt x="929" y="2311"/>
                  </a:cubicBezTo>
                  <a:lnTo>
                    <a:pt x="929" y="11408"/>
                  </a:lnTo>
                  <a:cubicBezTo>
                    <a:pt x="667" y="11312"/>
                    <a:pt x="477" y="11050"/>
                    <a:pt x="477" y="10741"/>
                  </a:cubicBezTo>
                  <a:lnTo>
                    <a:pt x="477" y="2096"/>
                  </a:lnTo>
                  <a:close/>
                  <a:moveTo>
                    <a:pt x="1168" y="1"/>
                  </a:moveTo>
                  <a:cubicBezTo>
                    <a:pt x="525" y="1"/>
                    <a:pt x="1" y="525"/>
                    <a:pt x="1" y="1168"/>
                  </a:cubicBezTo>
                  <a:lnTo>
                    <a:pt x="1" y="10741"/>
                  </a:lnTo>
                  <a:cubicBezTo>
                    <a:pt x="1" y="11384"/>
                    <a:pt x="525" y="11908"/>
                    <a:pt x="1168" y="11908"/>
                  </a:cubicBezTo>
                  <a:lnTo>
                    <a:pt x="3978" y="11908"/>
                  </a:lnTo>
                  <a:cubicBezTo>
                    <a:pt x="4097" y="11908"/>
                    <a:pt x="4192" y="11836"/>
                    <a:pt x="4216" y="11717"/>
                  </a:cubicBezTo>
                  <a:cubicBezTo>
                    <a:pt x="4240" y="11574"/>
                    <a:pt x="4121" y="11455"/>
                    <a:pt x="3978" y="11455"/>
                  </a:cubicBezTo>
                  <a:lnTo>
                    <a:pt x="1406" y="11455"/>
                  </a:lnTo>
                  <a:lnTo>
                    <a:pt x="1406" y="2334"/>
                  </a:lnTo>
                  <a:lnTo>
                    <a:pt x="8669" y="2334"/>
                  </a:lnTo>
                  <a:lnTo>
                    <a:pt x="8669" y="11455"/>
                  </a:lnTo>
                  <a:lnTo>
                    <a:pt x="6097" y="11455"/>
                  </a:lnTo>
                  <a:cubicBezTo>
                    <a:pt x="5978" y="11455"/>
                    <a:pt x="5859" y="11527"/>
                    <a:pt x="5859" y="11646"/>
                  </a:cubicBezTo>
                  <a:cubicBezTo>
                    <a:pt x="5835" y="11789"/>
                    <a:pt x="5930" y="11908"/>
                    <a:pt x="6073" y="11908"/>
                  </a:cubicBezTo>
                  <a:lnTo>
                    <a:pt x="8883" y="11908"/>
                  </a:lnTo>
                  <a:cubicBezTo>
                    <a:pt x="9026" y="11908"/>
                    <a:pt x="9122" y="11813"/>
                    <a:pt x="9122" y="11670"/>
                  </a:cubicBezTo>
                  <a:lnTo>
                    <a:pt x="9122" y="7407"/>
                  </a:lnTo>
                  <a:cubicBezTo>
                    <a:pt x="10693" y="7193"/>
                    <a:pt x="11908" y="5835"/>
                    <a:pt x="11908" y="4192"/>
                  </a:cubicBezTo>
                  <a:cubicBezTo>
                    <a:pt x="11908" y="2549"/>
                    <a:pt x="10693" y="1191"/>
                    <a:pt x="9122" y="977"/>
                  </a:cubicBezTo>
                  <a:lnTo>
                    <a:pt x="9122" y="239"/>
                  </a:lnTo>
                  <a:cubicBezTo>
                    <a:pt x="9122" y="120"/>
                    <a:pt x="9003" y="1"/>
                    <a:pt x="8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3399099" y="4138323"/>
              <a:ext cx="184842" cy="218591"/>
            </a:xfrm>
            <a:custGeom>
              <a:avLst/>
              <a:gdLst/>
              <a:ahLst/>
              <a:cxnLst/>
              <a:rect l="l" t="t" r="r" b="b"/>
              <a:pathLst>
                <a:path w="5121" h="6056" extrusionOk="0">
                  <a:moveTo>
                    <a:pt x="4644" y="555"/>
                  </a:moveTo>
                  <a:lnTo>
                    <a:pt x="4644" y="1007"/>
                  </a:lnTo>
                  <a:lnTo>
                    <a:pt x="2310" y="1769"/>
                  </a:lnTo>
                  <a:lnTo>
                    <a:pt x="2310" y="1341"/>
                  </a:lnTo>
                  <a:lnTo>
                    <a:pt x="4644" y="555"/>
                  </a:lnTo>
                  <a:close/>
                  <a:moveTo>
                    <a:pt x="3954" y="3722"/>
                  </a:moveTo>
                  <a:cubicBezTo>
                    <a:pt x="4311" y="3722"/>
                    <a:pt x="4644" y="3936"/>
                    <a:pt x="4644" y="4198"/>
                  </a:cubicBezTo>
                  <a:cubicBezTo>
                    <a:pt x="4644" y="4437"/>
                    <a:pt x="4311" y="4651"/>
                    <a:pt x="3954" y="4651"/>
                  </a:cubicBezTo>
                  <a:cubicBezTo>
                    <a:pt x="3573" y="4651"/>
                    <a:pt x="3239" y="4437"/>
                    <a:pt x="3239" y="4198"/>
                  </a:cubicBezTo>
                  <a:cubicBezTo>
                    <a:pt x="3239" y="3936"/>
                    <a:pt x="3573" y="3722"/>
                    <a:pt x="3954" y="3722"/>
                  </a:cubicBezTo>
                  <a:close/>
                  <a:moveTo>
                    <a:pt x="1143" y="4651"/>
                  </a:moveTo>
                  <a:cubicBezTo>
                    <a:pt x="1524" y="4651"/>
                    <a:pt x="1858" y="4865"/>
                    <a:pt x="1858" y="5127"/>
                  </a:cubicBezTo>
                  <a:cubicBezTo>
                    <a:pt x="1858" y="5365"/>
                    <a:pt x="1524" y="5580"/>
                    <a:pt x="1143" y="5580"/>
                  </a:cubicBezTo>
                  <a:cubicBezTo>
                    <a:pt x="786" y="5580"/>
                    <a:pt x="453" y="5365"/>
                    <a:pt x="453" y="5127"/>
                  </a:cubicBezTo>
                  <a:cubicBezTo>
                    <a:pt x="453" y="4865"/>
                    <a:pt x="786" y="4651"/>
                    <a:pt x="1143" y="4651"/>
                  </a:cubicBezTo>
                  <a:close/>
                  <a:moveTo>
                    <a:pt x="4846" y="1"/>
                  </a:moveTo>
                  <a:cubicBezTo>
                    <a:pt x="4827" y="1"/>
                    <a:pt x="4807" y="3"/>
                    <a:pt x="4787" y="7"/>
                  </a:cubicBezTo>
                  <a:lnTo>
                    <a:pt x="2001" y="936"/>
                  </a:lnTo>
                  <a:cubicBezTo>
                    <a:pt x="1906" y="983"/>
                    <a:pt x="1858" y="1055"/>
                    <a:pt x="1858" y="1174"/>
                  </a:cubicBezTo>
                  <a:lnTo>
                    <a:pt x="1858" y="4365"/>
                  </a:lnTo>
                  <a:cubicBezTo>
                    <a:pt x="1667" y="4270"/>
                    <a:pt x="1429" y="4198"/>
                    <a:pt x="1167" y="4198"/>
                  </a:cubicBezTo>
                  <a:cubicBezTo>
                    <a:pt x="524" y="4198"/>
                    <a:pt x="0" y="4603"/>
                    <a:pt x="0" y="5127"/>
                  </a:cubicBezTo>
                  <a:cubicBezTo>
                    <a:pt x="0" y="5627"/>
                    <a:pt x="524" y="6056"/>
                    <a:pt x="1167" y="6056"/>
                  </a:cubicBezTo>
                  <a:cubicBezTo>
                    <a:pt x="1810" y="6056"/>
                    <a:pt x="2310" y="5627"/>
                    <a:pt x="2310" y="5127"/>
                  </a:cubicBezTo>
                  <a:lnTo>
                    <a:pt x="2310" y="2269"/>
                  </a:lnTo>
                  <a:lnTo>
                    <a:pt x="4644" y="1484"/>
                  </a:lnTo>
                  <a:lnTo>
                    <a:pt x="4644" y="3436"/>
                  </a:lnTo>
                  <a:cubicBezTo>
                    <a:pt x="4454" y="3317"/>
                    <a:pt x="4216" y="3246"/>
                    <a:pt x="3954" y="3246"/>
                  </a:cubicBezTo>
                  <a:cubicBezTo>
                    <a:pt x="3311" y="3246"/>
                    <a:pt x="2787" y="3674"/>
                    <a:pt x="2787" y="4175"/>
                  </a:cubicBezTo>
                  <a:cubicBezTo>
                    <a:pt x="2787" y="4698"/>
                    <a:pt x="3311" y="5103"/>
                    <a:pt x="3954" y="5103"/>
                  </a:cubicBezTo>
                  <a:cubicBezTo>
                    <a:pt x="4597" y="5103"/>
                    <a:pt x="5120" y="4698"/>
                    <a:pt x="5120" y="4175"/>
                  </a:cubicBezTo>
                  <a:lnTo>
                    <a:pt x="5120" y="4175"/>
                  </a:lnTo>
                  <a:lnTo>
                    <a:pt x="5097" y="4198"/>
                  </a:lnTo>
                  <a:lnTo>
                    <a:pt x="5097" y="245"/>
                  </a:lnTo>
                  <a:cubicBezTo>
                    <a:pt x="5097" y="198"/>
                    <a:pt x="5097" y="150"/>
                    <a:pt x="5073" y="126"/>
                  </a:cubicBezTo>
                  <a:cubicBezTo>
                    <a:pt x="5014" y="47"/>
                    <a:pt x="4938" y="1"/>
                    <a:pt x="4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3482478" y="4429104"/>
              <a:ext cx="17217" cy="16351"/>
            </a:xfrm>
            <a:custGeom>
              <a:avLst/>
              <a:gdLst/>
              <a:ahLst/>
              <a:cxnLst/>
              <a:rect l="l" t="t" r="r" b="b"/>
              <a:pathLst>
                <a:path w="477" h="453" extrusionOk="0">
                  <a:moveTo>
                    <a:pt x="239" y="0"/>
                  </a:moveTo>
                  <a:cubicBezTo>
                    <a:pt x="119" y="0"/>
                    <a:pt x="0" y="96"/>
                    <a:pt x="0" y="215"/>
                  </a:cubicBezTo>
                  <a:cubicBezTo>
                    <a:pt x="0" y="358"/>
                    <a:pt x="119" y="453"/>
                    <a:pt x="239" y="453"/>
                  </a:cubicBezTo>
                  <a:cubicBezTo>
                    <a:pt x="358" y="453"/>
                    <a:pt x="477" y="358"/>
                    <a:pt x="477" y="215"/>
                  </a:cubicBezTo>
                  <a:cubicBezTo>
                    <a:pt x="477" y="96"/>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71"/>
          <p:cNvGrpSpPr/>
          <p:nvPr/>
        </p:nvGrpSpPr>
        <p:grpSpPr>
          <a:xfrm>
            <a:off x="2574328" y="1346068"/>
            <a:ext cx="428953" cy="430144"/>
            <a:chOff x="2568733" y="1350959"/>
            <a:chExt cx="428953" cy="430144"/>
          </a:xfrm>
        </p:grpSpPr>
        <p:sp>
          <p:nvSpPr>
            <p:cNvPr id="3584" name="Google Shape;3584;p71"/>
            <p:cNvSpPr/>
            <p:nvPr/>
          </p:nvSpPr>
          <p:spPr>
            <a:xfrm>
              <a:off x="2713149" y="1384455"/>
              <a:ext cx="251041" cy="151346"/>
            </a:xfrm>
            <a:custGeom>
              <a:avLst/>
              <a:gdLst/>
              <a:ahLst/>
              <a:cxnLst/>
              <a:rect l="l" t="t" r="r" b="b"/>
              <a:pathLst>
                <a:path w="6955" h="4193" extrusionOk="0">
                  <a:moveTo>
                    <a:pt x="2549" y="477"/>
                  </a:moveTo>
                  <a:cubicBezTo>
                    <a:pt x="2930" y="477"/>
                    <a:pt x="3239" y="787"/>
                    <a:pt x="3239" y="1168"/>
                  </a:cubicBezTo>
                  <a:lnTo>
                    <a:pt x="3239" y="3025"/>
                  </a:lnTo>
                  <a:cubicBezTo>
                    <a:pt x="3049" y="2882"/>
                    <a:pt x="2811" y="2811"/>
                    <a:pt x="2549" y="2811"/>
                  </a:cubicBezTo>
                  <a:lnTo>
                    <a:pt x="1382" y="2811"/>
                  </a:lnTo>
                  <a:lnTo>
                    <a:pt x="1382" y="477"/>
                  </a:lnTo>
                  <a:close/>
                  <a:moveTo>
                    <a:pt x="5573" y="477"/>
                  </a:moveTo>
                  <a:lnTo>
                    <a:pt x="5573" y="2811"/>
                  </a:lnTo>
                  <a:lnTo>
                    <a:pt x="4406" y="2811"/>
                  </a:lnTo>
                  <a:cubicBezTo>
                    <a:pt x="4144" y="2811"/>
                    <a:pt x="3906" y="2882"/>
                    <a:pt x="3715" y="3025"/>
                  </a:cubicBezTo>
                  <a:lnTo>
                    <a:pt x="3715" y="1168"/>
                  </a:lnTo>
                  <a:cubicBezTo>
                    <a:pt x="3715" y="787"/>
                    <a:pt x="4025" y="477"/>
                    <a:pt x="4406" y="477"/>
                  </a:cubicBezTo>
                  <a:close/>
                  <a:moveTo>
                    <a:pt x="929" y="930"/>
                  </a:moveTo>
                  <a:lnTo>
                    <a:pt x="929" y="3025"/>
                  </a:lnTo>
                  <a:cubicBezTo>
                    <a:pt x="929" y="3168"/>
                    <a:pt x="1024" y="3263"/>
                    <a:pt x="1143" y="3263"/>
                  </a:cubicBezTo>
                  <a:lnTo>
                    <a:pt x="2549" y="3263"/>
                  </a:lnTo>
                  <a:cubicBezTo>
                    <a:pt x="2858" y="3263"/>
                    <a:pt x="3096" y="3454"/>
                    <a:pt x="3192" y="3740"/>
                  </a:cubicBezTo>
                  <a:lnTo>
                    <a:pt x="453" y="3740"/>
                  </a:lnTo>
                  <a:lnTo>
                    <a:pt x="453" y="930"/>
                  </a:lnTo>
                  <a:close/>
                  <a:moveTo>
                    <a:pt x="6502" y="930"/>
                  </a:moveTo>
                  <a:lnTo>
                    <a:pt x="6502" y="3740"/>
                  </a:lnTo>
                  <a:lnTo>
                    <a:pt x="3739" y="3740"/>
                  </a:lnTo>
                  <a:cubicBezTo>
                    <a:pt x="3835" y="3454"/>
                    <a:pt x="4096" y="3263"/>
                    <a:pt x="4406" y="3263"/>
                  </a:cubicBezTo>
                  <a:lnTo>
                    <a:pt x="5811" y="3263"/>
                  </a:lnTo>
                  <a:cubicBezTo>
                    <a:pt x="5930" y="3263"/>
                    <a:pt x="6025" y="3168"/>
                    <a:pt x="6025" y="3025"/>
                  </a:cubicBezTo>
                  <a:lnTo>
                    <a:pt x="6025" y="930"/>
                  </a:lnTo>
                  <a:close/>
                  <a:moveTo>
                    <a:pt x="1143" y="1"/>
                  </a:moveTo>
                  <a:cubicBezTo>
                    <a:pt x="1024" y="1"/>
                    <a:pt x="929" y="120"/>
                    <a:pt x="929" y="239"/>
                  </a:cubicBezTo>
                  <a:lnTo>
                    <a:pt x="929" y="477"/>
                  </a:lnTo>
                  <a:lnTo>
                    <a:pt x="215" y="477"/>
                  </a:lnTo>
                  <a:cubicBezTo>
                    <a:pt x="96" y="477"/>
                    <a:pt x="0" y="572"/>
                    <a:pt x="0" y="715"/>
                  </a:cubicBezTo>
                  <a:lnTo>
                    <a:pt x="0" y="3954"/>
                  </a:lnTo>
                  <a:cubicBezTo>
                    <a:pt x="0" y="4097"/>
                    <a:pt x="96" y="4192"/>
                    <a:pt x="215" y="4192"/>
                  </a:cubicBezTo>
                  <a:lnTo>
                    <a:pt x="6740" y="4192"/>
                  </a:lnTo>
                  <a:cubicBezTo>
                    <a:pt x="6859" y="4192"/>
                    <a:pt x="6954" y="4097"/>
                    <a:pt x="6954" y="3954"/>
                  </a:cubicBezTo>
                  <a:lnTo>
                    <a:pt x="6954" y="715"/>
                  </a:lnTo>
                  <a:cubicBezTo>
                    <a:pt x="6954" y="572"/>
                    <a:pt x="6859" y="477"/>
                    <a:pt x="6740" y="477"/>
                  </a:cubicBezTo>
                  <a:lnTo>
                    <a:pt x="6049" y="477"/>
                  </a:lnTo>
                  <a:lnTo>
                    <a:pt x="6049" y="239"/>
                  </a:lnTo>
                  <a:cubicBezTo>
                    <a:pt x="6049" y="120"/>
                    <a:pt x="5930" y="1"/>
                    <a:pt x="5811" y="1"/>
                  </a:cubicBezTo>
                  <a:lnTo>
                    <a:pt x="4406" y="1"/>
                  </a:lnTo>
                  <a:cubicBezTo>
                    <a:pt x="4025" y="1"/>
                    <a:pt x="3692" y="191"/>
                    <a:pt x="3477" y="477"/>
                  </a:cubicBezTo>
                  <a:cubicBezTo>
                    <a:pt x="3263" y="191"/>
                    <a:pt x="2930" y="1"/>
                    <a:pt x="2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2854967" y="1418854"/>
              <a:ext cx="50750" cy="16351"/>
            </a:xfrm>
            <a:custGeom>
              <a:avLst/>
              <a:gdLst/>
              <a:ahLst/>
              <a:cxnLst/>
              <a:rect l="l" t="t" r="r" b="b"/>
              <a:pathLst>
                <a:path w="1406" h="453" extrusionOk="0">
                  <a:moveTo>
                    <a:pt x="239" y="0"/>
                  </a:moveTo>
                  <a:cubicBezTo>
                    <a:pt x="120" y="0"/>
                    <a:pt x="1" y="96"/>
                    <a:pt x="1" y="215"/>
                  </a:cubicBezTo>
                  <a:cubicBezTo>
                    <a:pt x="1" y="358"/>
                    <a:pt x="120" y="453"/>
                    <a:pt x="239" y="453"/>
                  </a:cubicBezTo>
                  <a:lnTo>
                    <a:pt x="1168" y="453"/>
                  </a:lnTo>
                  <a:cubicBezTo>
                    <a:pt x="1311" y="453"/>
                    <a:pt x="1406" y="358"/>
                    <a:pt x="1406" y="215"/>
                  </a:cubicBezTo>
                  <a:cubicBezTo>
                    <a:pt x="1406" y="96"/>
                    <a:pt x="1311"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2855833" y="1452386"/>
              <a:ext cx="49883" cy="16351"/>
            </a:xfrm>
            <a:custGeom>
              <a:avLst/>
              <a:gdLst/>
              <a:ahLst/>
              <a:cxnLst/>
              <a:rect l="l" t="t" r="r" b="b"/>
              <a:pathLst>
                <a:path w="1382" h="453" extrusionOk="0">
                  <a:moveTo>
                    <a:pt x="215" y="0"/>
                  </a:moveTo>
                  <a:cubicBezTo>
                    <a:pt x="96" y="0"/>
                    <a:pt x="1" y="95"/>
                    <a:pt x="1" y="215"/>
                  </a:cubicBezTo>
                  <a:cubicBezTo>
                    <a:pt x="1" y="357"/>
                    <a:pt x="96" y="453"/>
                    <a:pt x="215" y="453"/>
                  </a:cubicBezTo>
                  <a:lnTo>
                    <a:pt x="1144" y="453"/>
                  </a:lnTo>
                  <a:cubicBezTo>
                    <a:pt x="1287" y="453"/>
                    <a:pt x="1382" y="357"/>
                    <a:pt x="1382" y="215"/>
                  </a:cubicBezTo>
                  <a:cubicBezTo>
                    <a:pt x="1382" y="95"/>
                    <a:pt x="1287" y="0"/>
                    <a:pt x="1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2771587" y="1418854"/>
              <a:ext cx="49919" cy="16351"/>
            </a:xfrm>
            <a:custGeom>
              <a:avLst/>
              <a:gdLst/>
              <a:ahLst/>
              <a:cxnLst/>
              <a:rect l="l" t="t" r="r" b="b"/>
              <a:pathLst>
                <a:path w="1383" h="453" extrusionOk="0">
                  <a:moveTo>
                    <a:pt x="239" y="0"/>
                  </a:moveTo>
                  <a:cubicBezTo>
                    <a:pt x="96" y="0"/>
                    <a:pt x="1" y="96"/>
                    <a:pt x="1" y="215"/>
                  </a:cubicBezTo>
                  <a:cubicBezTo>
                    <a:pt x="1" y="358"/>
                    <a:pt x="96" y="453"/>
                    <a:pt x="239" y="453"/>
                  </a:cubicBezTo>
                  <a:lnTo>
                    <a:pt x="1168" y="453"/>
                  </a:lnTo>
                  <a:cubicBezTo>
                    <a:pt x="1287" y="453"/>
                    <a:pt x="1382" y="358"/>
                    <a:pt x="1382" y="215"/>
                  </a:cubicBezTo>
                  <a:cubicBezTo>
                    <a:pt x="1382" y="96"/>
                    <a:pt x="1287"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2771587" y="1452386"/>
              <a:ext cx="49919" cy="16351"/>
            </a:xfrm>
            <a:custGeom>
              <a:avLst/>
              <a:gdLst/>
              <a:ahLst/>
              <a:cxnLst/>
              <a:rect l="l" t="t" r="r" b="b"/>
              <a:pathLst>
                <a:path w="1383" h="453" extrusionOk="0">
                  <a:moveTo>
                    <a:pt x="239" y="0"/>
                  </a:moveTo>
                  <a:cubicBezTo>
                    <a:pt x="96" y="0"/>
                    <a:pt x="1" y="95"/>
                    <a:pt x="1" y="215"/>
                  </a:cubicBezTo>
                  <a:cubicBezTo>
                    <a:pt x="1" y="357"/>
                    <a:pt x="96" y="453"/>
                    <a:pt x="239" y="453"/>
                  </a:cubicBezTo>
                  <a:lnTo>
                    <a:pt x="1168" y="453"/>
                  </a:lnTo>
                  <a:cubicBezTo>
                    <a:pt x="1287" y="453"/>
                    <a:pt x="1382" y="357"/>
                    <a:pt x="1382" y="215"/>
                  </a:cubicBezTo>
                  <a:cubicBezTo>
                    <a:pt x="1382" y="95"/>
                    <a:pt x="1287"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2657274" y="1591207"/>
              <a:ext cx="84282" cy="101030"/>
            </a:xfrm>
            <a:custGeom>
              <a:avLst/>
              <a:gdLst/>
              <a:ahLst/>
              <a:cxnLst/>
              <a:rect l="l" t="t" r="r" b="b"/>
              <a:pathLst>
                <a:path w="2335" h="2799" extrusionOk="0">
                  <a:moveTo>
                    <a:pt x="929" y="941"/>
                  </a:moveTo>
                  <a:lnTo>
                    <a:pt x="929" y="1870"/>
                  </a:lnTo>
                  <a:lnTo>
                    <a:pt x="691" y="1870"/>
                  </a:lnTo>
                  <a:cubicBezTo>
                    <a:pt x="572" y="1870"/>
                    <a:pt x="477" y="1751"/>
                    <a:pt x="477" y="1631"/>
                  </a:cubicBezTo>
                  <a:lnTo>
                    <a:pt x="477" y="1155"/>
                  </a:lnTo>
                  <a:cubicBezTo>
                    <a:pt x="477" y="1036"/>
                    <a:pt x="572" y="941"/>
                    <a:pt x="691" y="941"/>
                  </a:cubicBezTo>
                  <a:close/>
                  <a:moveTo>
                    <a:pt x="1858" y="607"/>
                  </a:moveTo>
                  <a:lnTo>
                    <a:pt x="1858" y="2179"/>
                  </a:lnTo>
                  <a:lnTo>
                    <a:pt x="1406" y="1941"/>
                  </a:lnTo>
                  <a:lnTo>
                    <a:pt x="1406" y="846"/>
                  </a:lnTo>
                  <a:lnTo>
                    <a:pt x="1858" y="607"/>
                  </a:lnTo>
                  <a:close/>
                  <a:moveTo>
                    <a:pt x="2108" y="0"/>
                  </a:moveTo>
                  <a:cubicBezTo>
                    <a:pt x="2072" y="0"/>
                    <a:pt x="2037" y="12"/>
                    <a:pt x="2001" y="36"/>
                  </a:cubicBezTo>
                  <a:lnTo>
                    <a:pt x="1120" y="465"/>
                  </a:lnTo>
                  <a:lnTo>
                    <a:pt x="691" y="465"/>
                  </a:lnTo>
                  <a:cubicBezTo>
                    <a:pt x="310" y="465"/>
                    <a:pt x="0" y="774"/>
                    <a:pt x="0" y="1155"/>
                  </a:cubicBezTo>
                  <a:lnTo>
                    <a:pt x="0" y="1631"/>
                  </a:lnTo>
                  <a:cubicBezTo>
                    <a:pt x="0" y="2013"/>
                    <a:pt x="310" y="2322"/>
                    <a:pt x="691" y="2322"/>
                  </a:cubicBezTo>
                  <a:lnTo>
                    <a:pt x="1120" y="2322"/>
                  </a:lnTo>
                  <a:lnTo>
                    <a:pt x="2001" y="2775"/>
                  </a:lnTo>
                  <a:cubicBezTo>
                    <a:pt x="2033" y="2790"/>
                    <a:pt x="2064" y="2798"/>
                    <a:pt x="2096" y="2798"/>
                  </a:cubicBezTo>
                  <a:cubicBezTo>
                    <a:pt x="2160" y="2798"/>
                    <a:pt x="2223" y="2767"/>
                    <a:pt x="2287" y="2703"/>
                  </a:cubicBezTo>
                  <a:cubicBezTo>
                    <a:pt x="2310" y="2679"/>
                    <a:pt x="2334" y="2608"/>
                    <a:pt x="2334" y="2560"/>
                  </a:cubicBezTo>
                  <a:lnTo>
                    <a:pt x="2334" y="226"/>
                  </a:lnTo>
                  <a:cubicBezTo>
                    <a:pt x="2334" y="155"/>
                    <a:pt x="2287" y="84"/>
                    <a:pt x="2215" y="36"/>
                  </a:cubicBezTo>
                  <a:cubicBezTo>
                    <a:pt x="2179" y="12"/>
                    <a:pt x="2144" y="0"/>
                    <a:pt x="2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2774186" y="1591857"/>
              <a:ext cx="34399" cy="99622"/>
            </a:xfrm>
            <a:custGeom>
              <a:avLst/>
              <a:gdLst/>
              <a:ahLst/>
              <a:cxnLst/>
              <a:rect l="l" t="t" r="r" b="b"/>
              <a:pathLst>
                <a:path w="953" h="2760" extrusionOk="0">
                  <a:moveTo>
                    <a:pt x="283" y="0"/>
                  </a:moveTo>
                  <a:cubicBezTo>
                    <a:pt x="208" y="0"/>
                    <a:pt x="139" y="32"/>
                    <a:pt x="95" y="89"/>
                  </a:cubicBezTo>
                  <a:cubicBezTo>
                    <a:pt x="0" y="185"/>
                    <a:pt x="24" y="351"/>
                    <a:pt x="143" y="423"/>
                  </a:cubicBezTo>
                  <a:cubicBezTo>
                    <a:pt x="191" y="470"/>
                    <a:pt x="477" y="732"/>
                    <a:pt x="477" y="1352"/>
                  </a:cubicBezTo>
                  <a:cubicBezTo>
                    <a:pt x="500" y="2018"/>
                    <a:pt x="191" y="2304"/>
                    <a:pt x="119" y="2352"/>
                  </a:cubicBezTo>
                  <a:cubicBezTo>
                    <a:pt x="24" y="2423"/>
                    <a:pt x="24" y="2566"/>
                    <a:pt x="95" y="2685"/>
                  </a:cubicBezTo>
                  <a:cubicBezTo>
                    <a:pt x="134" y="2736"/>
                    <a:pt x="199" y="2760"/>
                    <a:pt x="267" y="2760"/>
                  </a:cubicBezTo>
                  <a:cubicBezTo>
                    <a:pt x="325" y="2760"/>
                    <a:pt x="385" y="2742"/>
                    <a:pt x="429" y="2709"/>
                  </a:cubicBezTo>
                  <a:cubicBezTo>
                    <a:pt x="548" y="2590"/>
                    <a:pt x="953" y="2185"/>
                    <a:pt x="953" y="1352"/>
                  </a:cubicBezTo>
                  <a:cubicBezTo>
                    <a:pt x="929" y="518"/>
                    <a:pt x="548" y="161"/>
                    <a:pt x="405" y="66"/>
                  </a:cubicBezTo>
                  <a:lnTo>
                    <a:pt x="429" y="42"/>
                  </a:lnTo>
                  <a:cubicBezTo>
                    <a:pt x="382" y="14"/>
                    <a:pt x="331"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2752673" y="1617737"/>
              <a:ext cx="22415" cy="48079"/>
            </a:xfrm>
            <a:custGeom>
              <a:avLst/>
              <a:gdLst/>
              <a:ahLst/>
              <a:cxnLst/>
              <a:rect l="l" t="t" r="r" b="b"/>
              <a:pathLst>
                <a:path w="621" h="1332" extrusionOk="0">
                  <a:moveTo>
                    <a:pt x="274" y="0"/>
                  </a:moveTo>
                  <a:cubicBezTo>
                    <a:pt x="219" y="0"/>
                    <a:pt x="164" y="19"/>
                    <a:pt x="120" y="63"/>
                  </a:cubicBezTo>
                  <a:cubicBezTo>
                    <a:pt x="25" y="158"/>
                    <a:pt x="25" y="301"/>
                    <a:pt x="96" y="373"/>
                  </a:cubicBezTo>
                  <a:cubicBezTo>
                    <a:pt x="120" y="396"/>
                    <a:pt x="144" y="468"/>
                    <a:pt x="144" y="658"/>
                  </a:cubicBezTo>
                  <a:cubicBezTo>
                    <a:pt x="144" y="849"/>
                    <a:pt x="96" y="944"/>
                    <a:pt x="96" y="944"/>
                  </a:cubicBezTo>
                  <a:cubicBezTo>
                    <a:pt x="1" y="1039"/>
                    <a:pt x="1" y="1182"/>
                    <a:pt x="96" y="1278"/>
                  </a:cubicBezTo>
                  <a:cubicBezTo>
                    <a:pt x="144" y="1313"/>
                    <a:pt x="203" y="1331"/>
                    <a:pt x="263" y="1331"/>
                  </a:cubicBezTo>
                  <a:cubicBezTo>
                    <a:pt x="322" y="1331"/>
                    <a:pt x="382" y="1313"/>
                    <a:pt x="430" y="1278"/>
                  </a:cubicBezTo>
                  <a:cubicBezTo>
                    <a:pt x="477" y="1230"/>
                    <a:pt x="620" y="1039"/>
                    <a:pt x="620" y="658"/>
                  </a:cubicBezTo>
                  <a:cubicBezTo>
                    <a:pt x="620" y="277"/>
                    <a:pt x="501" y="134"/>
                    <a:pt x="453" y="63"/>
                  </a:cubicBezTo>
                  <a:cubicBezTo>
                    <a:pt x="402" y="25"/>
                    <a:pt x="338"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2830061" y="1350959"/>
              <a:ext cx="17217" cy="17217"/>
            </a:xfrm>
            <a:custGeom>
              <a:avLst/>
              <a:gdLst/>
              <a:ahLst/>
              <a:cxnLst/>
              <a:rect l="l" t="t" r="r" b="b"/>
              <a:pathLst>
                <a:path w="477" h="477" extrusionOk="0">
                  <a:moveTo>
                    <a:pt x="238" y="0"/>
                  </a:moveTo>
                  <a:cubicBezTo>
                    <a:pt x="119" y="0"/>
                    <a:pt x="0" y="119"/>
                    <a:pt x="0" y="238"/>
                  </a:cubicBezTo>
                  <a:cubicBezTo>
                    <a:pt x="0" y="381"/>
                    <a:pt x="119" y="476"/>
                    <a:pt x="238" y="476"/>
                  </a:cubicBezTo>
                  <a:cubicBezTo>
                    <a:pt x="357" y="476"/>
                    <a:pt x="476" y="381"/>
                    <a:pt x="476" y="238"/>
                  </a:cubicBezTo>
                  <a:cubicBezTo>
                    <a:pt x="476" y="119"/>
                    <a:pt x="357"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2568733" y="1350959"/>
              <a:ext cx="428953" cy="430144"/>
            </a:xfrm>
            <a:custGeom>
              <a:avLst/>
              <a:gdLst/>
              <a:ahLst/>
              <a:cxnLst/>
              <a:rect l="l" t="t" r="r" b="b"/>
              <a:pathLst>
                <a:path w="11884" h="11917" extrusionOk="0">
                  <a:moveTo>
                    <a:pt x="3049" y="4668"/>
                  </a:moveTo>
                  <a:lnTo>
                    <a:pt x="3049" y="5811"/>
                  </a:lnTo>
                  <a:cubicBezTo>
                    <a:pt x="3049" y="5954"/>
                    <a:pt x="3168" y="6049"/>
                    <a:pt x="3287" y="6049"/>
                  </a:cubicBezTo>
                  <a:lnTo>
                    <a:pt x="7716" y="6049"/>
                  </a:lnTo>
                  <a:lnTo>
                    <a:pt x="7716" y="7359"/>
                  </a:lnTo>
                  <a:cubicBezTo>
                    <a:pt x="7716" y="7454"/>
                    <a:pt x="7764" y="7525"/>
                    <a:pt x="7859" y="7573"/>
                  </a:cubicBezTo>
                  <a:cubicBezTo>
                    <a:pt x="7883" y="7579"/>
                    <a:pt x="7907" y="7582"/>
                    <a:pt x="7930" y="7582"/>
                  </a:cubicBezTo>
                  <a:cubicBezTo>
                    <a:pt x="8001" y="7582"/>
                    <a:pt x="8068" y="7555"/>
                    <a:pt x="8121" y="7502"/>
                  </a:cubicBezTo>
                  <a:lnTo>
                    <a:pt x="8645" y="6930"/>
                  </a:lnTo>
                  <a:lnTo>
                    <a:pt x="8645" y="9907"/>
                  </a:lnTo>
                  <a:lnTo>
                    <a:pt x="4097" y="9907"/>
                  </a:lnTo>
                  <a:cubicBezTo>
                    <a:pt x="3954" y="9907"/>
                    <a:pt x="3859" y="10026"/>
                    <a:pt x="3859" y="10145"/>
                  </a:cubicBezTo>
                  <a:lnTo>
                    <a:pt x="3859" y="11074"/>
                  </a:lnTo>
                  <a:lnTo>
                    <a:pt x="2858" y="9978"/>
                  </a:lnTo>
                  <a:cubicBezTo>
                    <a:pt x="2811" y="9931"/>
                    <a:pt x="2763" y="9907"/>
                    <a:pt x="2692" y="9907"/>
                  </a:cubicBezTo>
                  <a:lnTo>
                    <a:pt x="453" y="9907"/>
                  </a:lnTo>
                  <a:lnTo>
                    <a:pt x="453" y="4668"/>
                  </a:lnTo>
                  <a:close/>
                  <a:moveTo>
                    <a:pt x="3287" y="0"/>
                  </a:moveTo>
                  <a:cubicBezTo>
                    <a:pt x="3168" y="0"/>
                    <a:pt x="3073" y="119"/>
                    <a:pt x="3073" y="238"/>
                  </a:cubicBezTo>
                  <a:lnTo>
                    <a:pt x="3073" y="4191"/>
                  </a:lnTo>
                  <a:lnTo>
                    <a:pt x="215" y="4191"/>
                  </a:lnTo>
                  <a:cubicBezTo>
                    <a:pt x="96" y="4191"/>
                    <a:pt x="1" y="4310"/>
                    <a:pt x="1" y="4430"/>
                  </a:cubicBezTo>
                  <a:lnTo>
                    <a:pt x="1" y="10145"/>
                  </a:lnTo>
                  <a:cubicBezTo>
                    <a:pt x="1" y="10264"/>
                    <a:pt x="96" y="10383"/>
                    <a:pt x="215" y="10383"/>
                  </a:cubicBezTo>
                  <a:lnTo>
                    <a:pt x="2596" y="10383"/>
                  </a:lnTo>
                  <a:lnTo>
                    <a:pt x="3906" y="11836"/>
                  </a:lnTo>
                  <a:cubicBezTo>
                    <a:pt x="3960" y="11889"/>
                    <a:pt x="4027" y="11916"/>
                    <a:pt x="4097" y="11916"/>
                  </a:cubicBezTo>
                  <a:cubicBezTo>
                    <a:pt x="4120" y="11916"/>
                    <a:pt x="4144" y="11913"/>
                    <a:pt x="4168" y="11907"/>
                  </a:cubicBezTo>
                  <a:cubicBezTo>
                    <a:pt x="4263" y="11860"/>
                    <a:pt x="4311" y="11764"/>
                    <a:pt x="4311" y="11669"/>
                  </a:cubicBezTo>
                  <a:lnTo>
                    <a:pt x="4311" y="10407"/>
                  </a:lnTo>
                  <a:lnTo>
                    <a:pt x="8883" y="10407"/>
                  </a:lnTo>
                  <a:cubicBezTo>
                    <a:pt x="9002" y="10383"/>
                    <a:pt x="9098" y="10145"/>
                    <a:pt x="9098" y="10145"/>
                  </a:cubicBezTo>
                  <a:lnTo>
                    <a:pt x="9098" y="6430"/>
                  </a:lnTo>
                  <a:lnTo>
                    <a:pt x="9431" y="6049"/>
                  </a:lnTo>
                  <a:lnTo>
                    <a:pt x="11670" y="6049"/>
                  </a:lnTo>
                  <a:cubicBezTo>
                    <a:pt x="11789" y="6049"/>
                    <a:pt x="11884" y="5954"/>
                    <a:pt x="11884" y="5811"/>
                  </a:cubicBezTo>
                  <a:lnTo>
                    <a:pt x="11884" y="238"/>
                  </a:lnTo>
                  <a:cubicBezTo>
                    <a:pt x="11884" y="119"/>
                    <a:pt x="11789" y="0"/>
                    <a:pt x="11670" y="0"/>
                  </a:cubicBezTo>
                  <a:lnTo>
                    <a:pt x="8526" y="0"/>
                  </a:lnTo>
                  <a:cubicBezTo>
                    <a:pt x="8407" y="0"/>
                    <a:pt x="8312" y="95"/>
                    <a:pt x="8288" y="214"/>
                  </a:cubicBezTo>
                  <a:cubicBezTo>
                    <a:pt x="8264" y="357"/>
                    <a:pt x="8383" y="476"/>
                    <a:pt x="8526" y="476"/>
                  </a:cubicBezTo>
                  <a:lnTo>
                    <a:pt x="11432" y="476"/>
                  </a:lnTo>
                  <a:lnTo>
                    <a:pt x="11432" y="5596"/>
                  </a:lnTo>
                  <a:lnTo>
                    <a:pt x="9336" y="5596"/>
                  </a:lnTo>
                  <a:cubicBezTo>
                    <a:pt x="9264" y="5596"/>
                    <a:pt x="9217" y="5620"/>
                    <a:pt x="9169" y="5668"/>
                  </a:cubicBezTo>
                  <a:lnTo>
                    <a:pt x="8169" y="6763"/>
                  </a:lnTo>
                  <a:lnTo>
                    <a:pt x="8169" y="5811"/>
                  </a:lnTo>
                  <a:cubicBezTo>
                    <a:pt x="8169" y="5692"/>
                    <a:pt x="8074" y="5596"/>
                    <a:pt x="7931" y="5596"/>
                  </a:cubicBezTo>
                  <a:lnTo>
                    <a:pt x="3525" y="5596"/>
                  </a:lnTo>
                  <a:lnTo>
                    <a:pt x="3525" y="476"/>
                  </a:lnTo>
                  <a:lnTo>
                    <a:pt x="6430" y="476"/>
                  </a:lnTo>
                  <a:cubicBezTo>
                    <a:pt x="6550" y="476"/>
                    <a:pt x="6645" y="381"/>
                    <a:pt x="6669" y="286"/>
                  </a:cubicBezTo>
                  <a:cubicBezTo>
                    <a:pt x="6692" y="143"/>
                    <a:pt x="6573" y="0"/>
                    <a:pt x="6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71"/>
          <p:cNvGrpSpPr/>
          <p:nvPr/>
        </p:nvGrpSpPr>
        <p:grpSpPr>
          <a:xfrm>
            <a:off x="2573895" y="1995832"/>
            <a:ext cx="429819" cy="429422"/>
            <a:chOff x="2579056" y="1996049"/>
            <a:chExt cx="429819" cy="429422"/>
          </a:xfrm>
        </p:grpSpPr>
        <p:sp>
          <p:nvSpPr>
            <p:cNvPr id="3595" name="Google Shape;3595;p71"/>
            <p:cNvSpPr/>
            <p:nvPr/>
          </p:nvSpPr>
          <p:spPr>
            <a:xfrm>
              <a:off x="2688208" y="2046329"/>
              <a:ext cx="211517" cy="84282"/>
            </a:xfrm>
            <a:custGeom>
              <a:avLst/>
              <a:gdLst/>
              <a:ahLst/>
              <a:cxnLst/>
              <a:rect l="l" t="t" r="r" b="b"/>
              <a:pathLst>
                <a:path w="5860" h="2335" extrusionOk="0">
                  <a:moveTo>
                    <a:pt x="2930" y="477"/>
                  </a:moveTo>
                  <a:cubicBezTo>
                    <a:pt x="3311" y="477"/>
                    <a:pt x="3621" y="787"/>
                    <a:pt x="3621" y="1168"/>
                  </a:cubicBezTo>
                  <a:cubicBezTo>
                    <a:pt x="3621" y="1549"/>
                    <a:pt x="3311" y="1858"/>
                    <a:pt x="2930" y="1858"/>
                  </a:cubicBezTo>
                  <a:cubicBezTo>
                    <a:pt x="2549" y="1858"/>
                    <a:pt x="2239" y="1549"/>
                    <a:pt x="2239" y="1168"/>
                  </a:cubicBezTo>
                  <a:cubicBezTo>
                    <a:pt x="2239" y="787"/>
                    <a:pt x="2549" y="477"/>
                    <a:pt x="2930" y="477"/>
                  </a:cubicBezTo>
                  <a:close/>
                  <a:moveTo>
                    <a:pt x="2930" y="1"/>
                  </a:moveTo>
                  <a:cubicBezTo>
                    <a:pt x="2287" y="1"/>
                    <a:pt x="1763" y="525"/>
                    <a:pt x="1763" y="1168"/>
                  </a:cubicBezTo>
                  <a:cubicBezTo>
                    <a:pt x="1763" y="1311"/>
                    <a:pt x="1787" y="1454"/>
                    <a:pt x="1858" y="1596"/>
                  </a:cubicBezTo>
                  <a:cubicBezTo>
                    <a:pt x="1882" y="1739"/>
                    <a:pt x="1763" y="1858"/>
                    <a:pt x="1620" y="1858"/>
                  </a:cubicBezTo>
                  <a:cubicBezTo>
                    <a:pt x="1501" y="1858"/>
                    <a:pt x="1382" y="1763"/>
                    <a:pt x="1382" y="1620"/>
                  </a:cubicBezTo>
                  <a:cubicBezTo>
                    <a:pt x="1358" y="1144"/>
                    <a:pt x="1025" y="930"/>
                    <a:pt x="691" y="930"/>
                  </a:cubicBezTo>
                  <a:cubicBezTo>
                    <a:pt x="310" y="930"/>
                    <a:pt x="1" y="1239"/>
                    <a:pt x="1" y="1620"/>
                  </a:cubicBezTo>
                  <a:cubicBezTo>
                    <a:pt x="1" y="1763"/>
                    <a:pt x="96" y="1858"/>
                    <a:pt x="239" y="1858"/>
                  </a:cubicBezTo>
                  <a:cubicBezTo>
                    <a:pt x="358" y="1858"/>
                    <a:pt x="453" y="1763"/>
                    <a:pt x="453" y="1620"/>
                  </a:cubicBezTo>
                  <a:cubicBezTo>
                    <a:pt x="453" y="1501"/>
                    <a:pt x="572" y="1406"/>
                    <a:pt x="691" y="1406"/>
                  </a:cubicBezTo>
                  <a:cubicBezTo>
                    <a:pt x="834" y="1406"/>
                    <a:pt x="930" y="1501"/>
                    <a:pt x="930" y="1620"/>
                  </a:cubicBezTo>
                  <a:cubicBezTo>
                    <a:pt x="930" y="2025"/>
                    <a:pt x="1239" y="2335"/>
                    <a:pt x="1620" y="2335"/>
                  </a:cubicBezTo>
                  <a:cubicBezTo>
                    <a:pt x="1858" y="2335"/>
                    <a:pt x="2049" y="2216"/>
                    <a:pt x="2192" y="2049"/>
                  </a:cubicBezTo>
                  <a:cubicBezTo>
                    <a:pt x="2382" y="2216"/>
                    <a:pt x="2644" y="2335"/>
                    <a:pt x="2930" y="2335"/>
                  </a:cubicBezTo>
                  <a:cubicBezTo>
                    <a:pt x="3216" y="2335"/>
                    <a:pt x="3478" y="2216"/>
                    <a:pt x="3692" y="2049"/>
                  </a:cubicBezTo>
                  <a:cubicBezTo>
                    <a:pt x="3811" y="2216"/>
                    <a:pt x="4025" y="2335"/>
                    <a:pt x="4240" y="2335"/>
                  </a:cubicBezTo>
                  <a:cubicBezTo>
                    <a:pt x="4621" y="2335"/>
                    <a:pt x="4930" y="2025"/>
                    <a:pt x="4930" y="1620"/>
                  </a:cubicBezTo>
                  <a:cubicBezTo>
                    <a:pt x="4930" y="1501"/>
                    <a:pt x="5049" y="1406"/>
                    <a:pt x="5169" y="1406"/>
                  </a:cubicBezTo>
                  <a:cubicBezTo>
                    <a:pt x="5311" y="1406"/>
                    <a:pt x="5407" y="1501"/>
                    <a:pt x="5407" y="1620"/>
                  </a:cubicBezTo>
                  <a:cubicBezTo>
                    <a:pt x="5407" y="1763"/>
                    <a:pt x="5502" y="1858"/>
                    <a:pt x="5645" y="1858"/>
                  </a:cubicBezTo>
                  <a:cubicBezTo>
                    <a:pt x="5764" y="1858"/>
                    <a:pt x="5859" y="1763"/>
                    <a:pt x="5859" y="1620"/>
                  </a:cubicBezTo>
                  <a:cubicBezTo>
                    <a:pt x="5859" y="1239"/>
                    <a:pt x="5550" y="930"/>
                    <a:pt x="5169" y="930"/>
                  </a:cubicBezTo>
                  <a:cubicBezTo>
                    <a:pt x="4859" y="930"/>
                    <a:pt x="4526" y="1144"/>
                    <a:pt x="4478" y="1620"/>
                  </a:cubicBezTo>
                  <a:cubicBezTo>
                    <a:pt x="4478" y="1763"/>
                    <a:pt x="4383" y="1858"/>
                    <a:pt x="4240" y="1858"/>
                  </a:cubicBezTo>
                  <a:cubicBezTo>
                    <a:pt x="4097" y="1858"/>
                    <a:pt x="4002" y="1739"/>
                    <a:pt x="4025" y="1596"/>
                  </a:cubicBezTo>
                  <a:cubicBezTo>
                    <a:pt x="4073" y="1454"/>
                    <a:pt x="4097" y="1311"/>
                    <a:pt x="4097" y="1168"/>
                  </a:cubicBezTo>
                  <a:cubicBezTo>
                    <a:pt x="4097" y="525"/>
                    <a:pt x="3573" y="1"/>
                    <a:pt x="2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2701960" y="2197639"/>
              <a:ext cx="184842" cy="143586"/>
            </a:xfrm>
            <a:custGeom>
              <a:avLst/>
              <a:gdLst/>
              <a:ahLst/>
              <a:cxnLst/>
              <a:rect l="l" t="t" r="r" b="b"/>
              <a:pathLst>
                <a:path w="5121" h="3978" extrusionOk="0">
                  <a:moveTo>
                    <a:pt x="2096" y="453"/>
                  </a:moveTo>
                  <a:cubicBezTo>
                    <a:pt x="2216" y="453"/>
                    <a:pt x="2311" y="548"/>
                    <a:pt x="2311" y="691"/>
                  </a:cubicBezTo>
                  <a:lnTo>
                    <a:pt x="2311" y="2834"/>
                  </a:lnTo>
                  <a:cubicBezTo>
                    <a:pt x="2120" y="2691"/>
                    <a:pt x="1882" y="2596"/>
                    <a:pt x="1620" y="2596"/>
                  </a:cubicBezTo>
                  <a:lnTo>
                    <a:pt x="1382" y="2596"/>
                  </a:lnTo>
                  <a:lnTo>
                    <a:pt x="1382" y="453"/>
                  </a:lnTo>
                  <a:close/>
                  <a:moveTo>
                    <a:pt x="3716" y="453"/>
                  </a:moveTo>
                  <a:lnTo>
                    <a:pt x="3716" y="2596"/>
                  </a:lnTo>
                  <a:lnTo>
                    <a:pt x="3478" y="2596"/>
                  </a:lnTo>
                  <a:cubicBezTo>
                    <a:pt x="3216" y="2596"/>
                    <a:pt x="2978" y="2691"/>
                    <a:pt x="2787" y="2834"/>
                  </a:cubicBezTo>
                  <a:lnTo>
                    <a:pt x="2787" y="691"/>
                  </a:lnTo>
                  <a:cubicBezTo>
                    <a:pt x="2787" y="572"/>
                    <a:pt x="2882" y="453"/>
                    <a:pt x="3025" y="453"/>
                  </a:cubicBezTo>
                  <a:close/>
                  <a:moveTo>
                    <a:pt x="930" y="929"/>
                  </a:moveTo>
                  <a:lnTo>
                    <a:pt x="930" y="2834"/>
                  </a:lnTo>
                  <a:cubicBezTo>
                    <a:pt x="930" y="2953"/>
                    <a:pt x="1025" y="3048"/>
                    <a:pt x="1168" y="3048"/>
                  </a:cubicBezTo>
                  <a:lnTo>
                    <a:pt x="1620" y="3048"/>
                  </a:lnTo>
                  <a:cubicBezTo>
                    <a:pt x="1930" y="3048"/>
                    <a:pt x="2192" y="3263"/>
                    <a:pt x="2287" y="3525"/>
                  </a:cubicBezTo>
                  <a:lnTo>
                    <a:pt x="453" y="3525"/>
                  </a:lnTo>
                  <a:lnTo>
                    <a:pt x="453" y="929"/>
                  </a:lnTo>
                  <a:close/>
                  <a:moveTo>
                    <a:pt x="4645" y="929"/>
                  </a:moveTo>
                  <a:lnTo>
                    <a:pt x="4645" y="3525"/>
                  </a:lnTo>
                  <a:lnTo>
                    <a:pt x="2835" y="3525"/>
                  </a:lnTo>
                  <a:cubicBezTo>
                    <a:pt x="2930" y="3263"/>
                    <a:pt x="3192" y="3072"/>
                    <a:pt x="3478" y="3072"/>
                  </a:cubicBezTo>
                  <a:lnTo>
                    <a:pt x="3954" y="3072"/>
                  </a:lnTo>
                  <a:cubicBezTo>
                    <a:pt x="4073" y="3072"/>
                    <a:pt x="4192" y="2953"/>
                    <a:pt x="4192" y="2834"/>
                  </a:cubicBezTo>
                  <a:lnTo>
                    <a:pt x="4192" y="929"/>
                  </a:lnTo>
                  <a:close/>
                  <a:moveTo>
                    <a:pt x="1168" y="0"/>
                  </a:moveTo>
                  <a:cubicBezTo>
                    <a:pt x="1025" y="0"/>
                    <a:pt x="930" y="95"/>
                    <a:pt x="930" y="215"/>
                  </a:cubicBezTo>
                  <a:lnTo>
                    <a:pt x="930" y="453"/>
                  </a:lnTo>
                  <a:lnTo>
                    <a:pt x="239" y="453"/>
                  </a:lnTo>
                  <a:cubicBezTo>
                    <a:pt x="96" y="453"/>
                    <a:pt x="1" y="572"/>
                    <a:pt x="1" y="691"/>
                  </a:cubicBezTo>
                  <a:lnTo>
                    <a:pt x="1" y="3763"/>
                  </a:lnTo>
                  <a:cubicBezTo>
                    <a:pt x="1" y="3882"/>
                    <a:pt x="96" y="3977"/>
                    <a:pt x="239" y="3977"/>
                  </a:cubicBezTo>
                  <a:lnTo>
                    <a:pt x="4883" y="3977"/>
                  </a:lnTo>
                  <a:cubicBezTo>
                    <a:pt x="5002" y="3977"/>
                    <a:pt x="5121" y="3882"/>
                    <a:pt x="5121" y="3763"/>
                  </a:cubicBezTo>
                  <a:lnTo>
                    <a:pt x="5121" y="691"/>
                  </a:lnTo>
                  <a:cubicBezTo>
                    <a:pt x="5121" y="572"/>
                    <a:pt x="5002" y="453"/>
                    <a:pt x="4883" y="453"/>
                  </a:cubicBezTo>
                  <a:lnTo>
                    <a:pt x="4192" y="453"/>
                  </a:lnTo>
                  <a:lnTo>
                    <a:pt x="4192" y="215"/>
                  </a:lnTo>
                  <a:cubicBezTo>
                    <a:pt x="4192" y="95"/>
                    <a:pt x="4073" y="0"/>
                    <a:pt x="3954" y="0"/>
                  </a:cubicBezTo>
                  <a:lnTo>
                    <a:pt x="3025" y="0"/>
                  </a:lnTo>
                  <a:cubicBezTo>
                    <a:pt x="2835" y="0"/>
                    <a:pt x="2668" y="72"/>
                    <a:pt x="2549" y="167"/>
                  </a:cubicBezTo>
                  <a:cubicBezTo>
                    <a:pt x="2430" y="72"/>
                    <a:pt x="2263"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2579056" y="1996049"/>
              <a:ext cx="429819" cy="429422"/>
            </a:xfrm>
            <a:custGeom>
              <a:avLst/>
              <a:gdLst/>
              <a:ahLst/>
              <a:cxnLst/>
              <a:rect l="l" t="t" r="r" b="b"/>
              <a:pathLst>
                <a:path w="11908" h="11897" extrusionOk="0">
                  <a:moveTo>
                    <a:pt x="5954" y="489"/>
                  </a:moveTo>
                  <a:lnTo>
                    <a:pt x="11431" y="3609"/>
                  </a:lnTo>
                  <a:lnTo>
                    <a:pt x="11431" y="4180"/>
                  </a:lnTo>
                  <a:lnTo>
                    <a:pt x="477" y="4180"/>
                  </a:lnTo>
                  <a:lnTo>
                    <a:pt x="477" y="3609"/>
                  </a:lnTo>
                  <a:lnTo>
                    <a:pt x="5954" y="489"/>
                  </a:lnTo>
                  <a:close/>
                  <a:moveTo>
                    <a:pt x="2787" y="4656"/>
                  </a:moveTo>
                  <a:lnTo>
                    <a:pt x="2787" y="4871"/>
                  </a:lnTo>
                  <a:cubicBezTo>
                    <a:pt x="2787" y="5014"/>
                    <a:pt x="2691" y="5109"/>
                    <a:pt x="2572" y="5109"/>
                  </a:cubicBezTo>
                  <a:lnTo>
                    <a:pt x="1167" y="5109"/>
                  </a:lnTo>
                  <a:cubicBezTo>
                    <a:pt x="1048" y="5109"/>
                    <a:pt x="929" y="5014"/>
                    <a:pt x="929" y="4871"/>
                  </a:cubicBezTo>
                  <a:lnTo>
                    <a:pt x="929" y="4656"/>
                  </a:lnTo>
                  <a:close/>
                  <a:moveTo>
                    <a:pt x="10979" y="4656"/>
                  </a:moveTo>
                  <a:lnTo>
                    <a:pt x="10979" y="4871"/>
                  </a:lnTo>
                  <a:cubicBezTo>
                    <a:pt x="10979" y="5014"/>
                    <a:pt x="10884" y="5109"/>
                    <a:pt x="10741" y="5109"/>
                  </a:cubicBezTo>
                  <a:lnTo>
                    <a:pt x="9359" y="5109"/>
                  </a:lnTo>
                  <a:cubicBezTo>
                    <a:pt x="9217" y="5109"/>
                    <a:pt x="9121" y="5014"/>
                    <a:pt x="9121" y="4871"/>
                  </a:cubicBezTo>
                  <a:lnTo>
                    <a:pt x="9121" y="4656"/>
                  </a:lnTo>
                  <a:close/>
                  <a:moveTo>
                    <a:pt x="2334" y="5585"/>
                  </a:moveTo>
                  <a:lnTo>
                    <a:pt x="2334" y="9586"/>
                  </a:lnTo>
                  <a:lnTo>
                    <a:pt x="1405" y="9586"/>
                  </a:lnTo>
                  <a:lnTo>
                    <a:pt x="1405" y="5585"/>
                  </a:lnTo>
                  <a:close/>
                  <a:moveTo>
                    <a:pt x="10503" y="5585"/>
                  </a:moveTo>
                  <a:lnTo>
                    <a:pt x="10503" y="9586"/>
                  </a:lnTo>
                  <a:lnTo>
                    <a:pt x="9574" y="9586"/>
                  </a:lnTo>
                  <a:lnTo>
                    <a:pt x="9574" y="5585"/>
                  </a:lnTo>
                  <a:close/>
                  <a:moveTo>
                    <a:pt x="2572" y="10039"/>
                  </a:moveTo>
                  <a:cubicBezTo>
                    <a:pt x="2691" y="10039"/>
                    <a:pt x="2787" y="10158"/>
                    <a:pt x="2787" y="10277"/>
                  </a:cubicBezTo>
                  <a:lnTo>
                    <a:pt x="2787" y="10515"/>
                  </a:lnTo>
                  <a:lnTo>
                    <a:pt x="929" y="10515"/>
                  </a:lnTo>
                  <a:lnTo>
                    <a:pt x="929" y="10277"/>
                  </a:lnTo>
                  <a:cubicBezTo>
                    <a:pt x="929" y="10158"/>
                    <a:pt x="1048" y="10039"/>
                    <a:pt x="1167" y="10039"/>
                  </a:cubicBezTo>
                  <a:close/>
                  <a:moveTo>
                    <a:pt x="8645" y="4656"/>
                  </a:moveTo>
                  <a:lnTo>
                    <a:pt x="8645" y="4871"/>
                  </a:lnTo>
                  <a:cubicBezTo>
                    <a:pt x="8645" y="5180"/>
                    <a:pt x="8859" y="5442"/>
                    <a:pt x="9121" y="5538"/>
                  </a:cubicBezTo>
                  <a:lnTo>
                    <a:pt x="9121" y="9610"/>
                  </a:lnTo>
                  <a:cubicBezTo>
                    <a:pt x="8859" y="9705"/>
                    <a:pt x="8645" y="9967"/>
                    <a:pt x="8645" y="10277"/>
                  </a:cubicBezTo>
                  <a:lnTo>
                    <a:pt x="8645" y="10515"/>
                  </a:lnTo>
                  <a:lnTo>
                    <a:pt x="3263" y="10515"/>
                  </a:lnTo>
                  <a:lnTo>
                    <a:pt x="3263" y="10277"/>
                  </a:lnTo>
                  <a:cubicBezTo>
                    <a:pt x="3263" y="9967"/>
                    <a:pt x="3072" y="9705"/>
                    <a:pt x="2787" y="9610"/>
                  </a:cubicBezTo>
                  <a:lnTo>
                    <a:pt x="2787" y="5538"/>
                  </a:lnTo>
                  <a:cubicBezTo>
                    <a:pt x="3072" y="5442"/>
                    <a:pt x="3263" y="5180"/>
                    <a:pt x="3263" y="4871"/>
                  </a:cubicBezTo>
                  <a:lnTo>
                    <a:pt x="3263" y="4656"/>
                  </a:lnTo>
                  <a:close/>
                  <a:moveTo>
                    <a:pt x="10741" y="10039"/>
                  </a:moveTo>
                  <a:cubicBezTo>
                    <a:pt x="10884" y="10039"/>
                    <a:pt x="10979" y="10158"/>
                    <a:pt x="10979" y="10277"/>
                  </a:cubicBezTo>
                  <a:lnTo>
                    <a:pt x="10979" y="10515"/>
                  </a:lnTo>
                  <a:lnTo>
                    <a:pt x="9121" y="10515"/>
                  </a:lnTo>
                  <a:lnTo>
                    <a:pt x="9121" y="10277"/>
                  </a:lnTo>
                  <a:cubicBezTo>
                    <a:pt x="9121" y="10158"/>
                    <a:pt x="9217" y="10039"/>
                    <a:pt x="9359" y="10039"/>
                  </a:cubicBezTo>
                  <a:close/>
                  <a:moveTo>
                    <a:pt x="5954" y="1"/>
                  </a:moveTo>
                  <a:cubicBezTo>
                    <a:pt x="5912" y="1"/>
                    <a:pt x="5871" y="13"/>
                    <a:pt x="5835" y="36"/>
                  </a:cubicBezTo>
                  <a:lnTo>
                    <a:pt x="119" y="3275"/>
                  </a:lnTo>
                  <a:cubicBezTo>
                    <a:pt x="48" y="3323"/>
                    <a:pt x="0" y="3394"/>
                    <a:pt x="0" y="3490"/>
                  </a:cubicBezTo>
                  <a:lnTo>
                    <a:pt x="0" y="4418"/>
                  </a:lnTo>
                  <a:cubicBezTo>
                    <a:pt x="0" y="4537"/>
                    <a:pt x="119" y="4656"/>
                    <a:pt x="238" y="4656"/>
                  </a:cubicBezTo>
                  <a:lnTo>
                    <a:pt x="477" y="4656"/>
                  </a:lnTo>
                  <a:lnTo>
                    <a:pt x="477" y="4871"/>
                  </a:lnTo>
                  <a:cubicBezTo>
                    <a:pt x="477" y="5180"/>
                    <a:pt x="667" y="5442"/>
                    <a:pt x="929" y="5538"/>
                  </a:cubicBezTo>
                  <a:lnTo>
                    <a:pt x="929" y="9610"/>
                  </a:lnTo>
                  <a:cubicBezTo>
                    <a:pt x="667" y="9705"/>
                    <a:pt x="477" y="9967"/>
                    <a:pt x="477" y="10277"/>
                  </a:cubicBezTo>
                  <a:lnTo>
                    <a:pt x="477" y="10491"/>
                  </a:lnTo>
                  <a:lnTo>
                    <a:pt x="238" y="10491"/>
                  </a:lnTo>
                  <a:cubicBezTo>
                    <a:pt x="119" y="10491"/>
                    <a:pt x="0" y="10610"/>
                    <a:pt x="0" y="10729"/>
                  </a:cubicBezTo>
                  <a:lnTo>
                    <a:pt x="0" y="11658"/>
                  </a:lnTo>
                  <a:cubicBezTo>
                    <a:pt x="0" y="11801"/>
                    <a:pt x="119" y="11896"/>
                    <a:pt x="238" y="11896"/>
                  </a:cubicBezTo>
                  <a:lnTo>
                    <a:pt x="4906" y="11896"/>
                  </a:lnTo>
                  <a:cubicBezTo>
                    <a:pt x="5025" y="11896"/>
                    <a:pt x="5120" y="11801"/>
                    <a:pt x="5144" y="11706"/>
                  </a:cubicBezTo>
                  <a:cubicBezTo>
                    <a:pt x="5168" y="11563"/>
                    <a:pt x="5049" y="11420"/>
                    <a:pt x="4906" y="11420"/>
                  </a:cubicBezTo>
                  <a:lnTo>
                    <a:pt x="477" y="11420"/>
                  </a:lnTo>
                  <a:lnTo>
                    <a:pt x="477" y="10967"/>
                  </a:lnTo>
                  <a:lnTo>
                    <a:pt x="11455" y="10967"/>
                  </a:lnTo>
                  <a:lnTo>
                    <a:pt x="11455" y="11420"/>
                  </a:lnTo>
                  <a:lnTo>
                    <a:pt x="7026" y="11420"/>
                  </a:lnTo>
                  <a:cubicBezTo>
                    <a:pt x="6907" y="11420"/>
                    <a:pt x="6787" y="11515"/>
                    <a:pt x="6764" y="11634"/>
                  </a:cubicBezTo>
                  <a:cubicBezTo>
                    <a:pt x="6764" y="11777"/>
                    <a:pt x="6859" y="11896"/>
                    <a:pt x="7002" y="11896"/>
                  </a:cubicBezTo>
                  <a:lnTo>
                    <a:pt x="11669" y="11896"/>
                  </a:lnTo>
                  <a:cubicBezTo>
                    <a:pt x="11812" y="11896"/>
                    <a:pt x="11908" y="11801"/>
                    <a:pt x="11908" y="11658"/>
                  </a:cubicBezTo>
                  <a:lnTo>
                    <a:pt x="11908" y="10729"/>
                  </a:lnTo>
                  <a:cubicBezTo>
                    <a:pt x="11908" y="10610"/>
                    <a:pt x="11812" y="10491"/>
                    <a:pt x="11669" y="10491"/>
                  </a:cubicBezTo>
                  <a:lnTo>
                    <a:pt x="11455" y="10491"/>
                  </a:lnTo>
                  <a:lnTo>
                    <a:pt x="11455" y="10277"/>
                  </a:lnTo>
                  <a:cubicBezTo>
                    <a:pt x="11455" y="9967"/>
                    <a:pt x="11265" y="9705"/>
                    <a:pt x="10979" y="9610"/>
                  </a:cubicBezTo>
                  <a:lnTo>
                    <a:pt x="10979" y="5538"/>
                  </a:lnTo>
                  <a:cubicBezTo>
                    <a:pt x="11265" y="5442"/>
                    <a:pt x="11455" y="5180"/>
                    <a:pt x="11455" y="4871"/>
                  </a:cubicBezTo>
                  <a:lnTo>
                    <a:pt x="11455" y="4656"/>
                  </a:lnTo>
                  <a:lnTo>
                    <a:pt x="11669" y="4656"/>
                  </a:lnTo>
                  <a:cubicBezTo>
                    <a:pt x="11812" y="4656"/>
                    <a:pt x="11908" y="4537"/>
                    <a:pt x="11908" y="4418"/>
                  </a:cubicBezTo>
                  <a:lnTo>
                    <a:pt x="11908" y="3490"/>
                  </a:lnTo>
                  <a:cubicBezTo>
                    <a:pt x="11908" y="3394"/>
                    <a:pt x="11860" y="3323"/>
                    <a:pt x="11789" y="3275"/>
                  </a:cubicBezTo>
                  <a:lnTo>
                    <a:pt x="6073" y="36"/>
                  </a:lnTo>
                  <a:cubicBezTo>
                    <a:pt x="6037" y="13"/>
                    <a:pt x="5996" y="1"/>
                    <a:pt x="5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2785339" y="2409084"/>
              <a:ext cx="17253" cy="16387"/>
            </a:xfrm>
            <a:custGeom>
              <a:avLst/>
              <a:gdLst/>
              <a:ahLst/>
              <a:cxnLst/>
              <a:rect l="l" t="t" r="r" b="b"/>
              <a:pathLst>
                <a:path w="478" h="454" extrusionOk="0">
                  <a:moveTo>
                    <a:pt x="239" y="1"/>
                  </a:moveTo>
                  <a:cubicBezTo>
                    <a:pt x="120" y="1"/>
                    <a:pt x="1" y="96"/>
                    <a:pt x="1" y="215"/>
                  </a:cubicBezTo>
                  <a:cubicBezTo>
                    <a:pt x="1" y="358"/>
                    <a:pt x="120" y="453"/>
                    <a:pt x="239" y="453"/>
                  </a:cubicBezTo>
                  <a:cubicBezTo>
                    <a:pt x="358" y="453"/>
                    <a:pt x="477" y="358"/>
                    <a:pt x="477" y="215"/>
                  </a:cubicBezTo>
                  <a:cubicBezTo>
                    <a:pt x="477"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9" name="Google Shape;3599;p71"/>
          <p:cNvGrpSpPr/>
          <p:nvPr/>
        </p:nvGrpSpPr>
        <p:grpSpPr>
          <a:xfrm>
            <a:off x="2595389" y="2645759"/>
            <a:ext cx="386830" cy="430108"/>
            <a:chOff x="2579056" y="2640308"/>
            <a:chExt cx="386830" cy="430108"/>
          </a:xfrm>
        </p:grpSpPr>
        <p:sp>
          <p:nvSpPr>
            <p:cNvPr id="3600" name="Google Shape;3600;p71"/>
            <p:cNvSpPr/>
            <p:nvPr/>
          </p:nvSpPr>
          <p:spPr>
            <a:xfrm>
              <a:off x="2579056" y="2640308"/>
              <a:ext cx="386830" cy="430108"/>
            </a:xfrm>
            <a:custGeom>
              <a:avLst/>
              <a:gdLst/>
              <a:ahLst/>
              <a:cxnLst/>
              <a:rect l="l" t="t" r="r" b="b"/>
              <a:pathLst>
                <a:path w="10717" h="11916" extrusionOk="0">
                  <a:moveTo>
                    <a:pt x="2906" y="929"/>
                  </a:moveTo>
                  <a:lnTo>
                    <a:pt x="3263" y="3311"/>
                  </a:lnTo>
                  <a:cubicBezTo>
                    <a:pt x="2739" y="3216"/>
                    <a:pt x="2334" y="2739"/>
                    <a:pt x="2334" y="2168"/>
                  </a:cubicBezTo>
                  <a:lnTo>
                    <a:pt x="2334" y="929"/>
                  </a:lnTo>
                  <a:close/>
                  <a:moveTo>
                    <a:pt x="8383" y="929"/>
                  </a:moveTo>
                  <a:lnTo>
                    <a:pt x="8383" y="2168"/>
                  </a:lnTo>
                  <a:cubicBezTo>
                    <a:pt x="8383" y="2739"/>
                    <a:pt x="7978" y="3216"/>
                    <a:pt x="7430" y="3311"/>
                  </a:cubicBezTo>
                  <a:lnTo>
                    <a:pt x="7811" y="929"/>
                  </a:lnTo>
                  <a:close/>
                  <a:moveTo>
                    <a:pt x="5573" y="5240"/>
                  </a:moveTo>
                  <a:lnTo>
                    <a:pt x="5573" y="6335"/>
                  </a:lnTo>
                  <a:lnTo>
                    <a:pt x="5120" y="6335"/>
                  </a:lnTo>
                  <a:lnTo>
                    <a:pt x="5120" y="5240"/>
                  </a:lnTo>
                  <a:cubicBezTo>
                    <a:pt x="5192" y="5264"/>
                    <a:pt x="5263" y="5264"/>
                    <a:pt x="5359" y="5264"/>
                  </a:cubicBezTo>
                  <a:cubicBezTo>
                    <a:pt x="5430" y="5264"/>
                    <a:pt x="5501" y="5264"/>
                    <a:pt x="5573" y="5240"/>
                  </a:cubicBezTo>
                  <a:close/>
                  <a:moveTo>
                    <a:pt x="6502" y="6788"/>
                  </a:moveTo>
                  <a:lnTo>
                    <a:pt x="6502" y="7264"/>
                  </a:lnTo>
                  <a:lnTo>
                    <a:pt x="4192" y="7264"/>
                  </a:lnTo>
                  <a:lnTo>
                    <a:pt x="4192" y="6788"/>
                  </a:lnTo>
                  <a:close/>
                  <a:moveTo>
                    <a:pt x="6978" y="7716"/>
                  </a:moveTo>
                  <a:cubicBezTo>
                    <a:pt x="7240" y="7716"/>
                    <a:pt x="7430" y="7931"/>
                    <a:pt x="7430" y="8193"/>
                  </a:cubicBezTo>
                  <a:lnTo>
                    <a:pt x="3263" y="8193"/>
                  </a:lnTo>
                  <a:cubicBezTo>
                    <a:pt x="3263" y="7931"/>
                    <a:pt x="3453" y="7716"/>
                    <a:pt x="3715" y="7716"/>
                  </a:cubicBezTo>
                  <a:close/>
                  <a:moveTo>
                    <a:pt x="9764" y="8669"/>
                  </a:moveTo>
                  <a:lnTo>
                    <a:pt x="9764" y="9122"/>
                  </a:lnTo>
                  <a:lnTo>
                    <a:pt x="1167" y="9122"/>
                  </a:lnTo>
                  <a:cubicBezTo>
                    <a:pt x="1072" y="9122"/>
                    <a:pt x="953" y="9193"/>
                    <a:pt x="929" y="9312"/>
                  </a:cubicBezTo>
                  <a:cubicBezTo>
                    <a:pt x="905" y="9455"/>
                    <a:pt x="1024" y="9598"/>
                    <a:pt x="1167" y="9598"/>
                  </a:cubicBezTo>
                  <a:lnTo>
                    <a:pt x="9764" y="9598"/>
                  </a:lnTo>
                  <a:lnTo>
                    <a:pt x="9764" y="10050"/>
                  </a:lnTo>
                  <a:lnTo>
                    <a:pt x="1167" y="10050"/>
                  </a:lnTo>
                  <a:cubicBezTo>
                    <a:pt x="1072" y="10050"/>
                    <a:pt x="953" y="10146"/>
                    <a:pt x="929" y="10241"/>
                  </a:cubicBezTo>
                  <a:cubicBezTo>
                    <a:pt x="905" y="10384"/>
                    <a:pt x="1024" y="10527"/>
                    <a:pt x="1167" y="10527"/>
                  </a:cubicBezTo>
                  <a:lnTo>
                    <a:pt x="1858" y="10527"/>
                  </a:lnTo>
                  <a:lnTo>
                    <a:pt x="1858" y="10979"/>
                  </a:lnTo>
                  <a:lnTo>
                    <a:pt x="1167" y="10979"/>
                  </a:lnTo>
                  <a:cubicBezTo>
                    <a:pt x="786" y="10979"/>
                    <a:pt x="477" y="10669"/>
                    <a:pt x="477" y="10288"/>
                  </a:cubicBezTo>
                  <a:lnTo>
                    <a:pt x="477" y="9360"/>
                  </a:lnTo>
                  <a:cubicBezTo>
                    <a:pt x="477" y="8979"/>
                    <a:pt x="786" y="8669"/>
                    <a:pt x="1167" y="8669"/>
                  </a:cubicBezTo>
                  <a:close/>
                  <a:moveTo>
                    <a:pt x="9764" y="10527"/>
                  </a:moveTo>
                  <a:lnTo>
                    <a:pt x="9764" y="10979"/>
                  </a:lnTo>
                  <a:lnTo>
                    <a:pt x="3715" y="10979"/>
                  </a:lnTo>
                  <a:lnTo>
                    <a:pt x="3715" y="10527"/>
                  </a:lnTo>
                  <a:close/>
                  <a:moveTo>
                    <a:pt x="3263" y="10527"/>
                  </a:moveTo>
                  <a:lnTo>
                    <a:pt x="3263" y="11241"/>
                  </a:lnTo>
                  <a:lnTo>
                    <a:pt x="2930" y="11027"/>
                  </a:lnTo>
                  <a:cubicBezTo>
                    <a:pt x="2894" y="11003"/>
                    <a:pt x="2852" y="10991"/>
                    <a:pt x="2807" y="10991"/>
                  </a:cubicBezTo>
                  <a:cubicBezTo>
                    <a:pt x="2763" y="10991"/>
                    <a:pt x="2715" y="11003"/>
                    <a:pt x="2668" y="11027"/>
                  </a:cubicBezTo>
                  <a:lnTo>
                    <a:pt x="2334" y="11241"/>
                  </a:lnTo>
                  <a:lnTo>
                    <a:pt x="2334" y="10527"/>
                  </a:lnTo>
                  <a:close/>
                  <a:moveTo>
                    <a:pt x="3049" y="1"/>
                  </a:moveTo>
                  <a:cubicBezTo>
                    <a:pt x="3001" y="1"/>
                    <a:pt x="2977" y="1"/>
                    <a:pt x="2953" y="24"/>
                  </a:cubicBezTo>
                  <a:cubicBezTo>
                    <a:pt x="2834" y="72"/>
                    <a:pt x="2787" y="167"/>
                    <a:pt x="2810" y="263"/>
                  </a:cubicBezTo>
                  <a:lnTo>
                    <a:pt x="2834" y="477"/>
                  </a:lnTo>
                  <a:lnTo>
                    <a:pt x="2096" y="477"/>
                  </a:lnTo>
                  <a:cubicBezTo>
                    <a:pt x="1977" y="477"/>
                    <a:pt x="1882" y="572"/>
                    <a:pt x="1882" y="691"/>
                  </a:cubicBezTo>
                  <a:lnTo>
                    <a:pt x="1882" y="2168"/>
                  </a:lnTo>
                  <a:cubicBezTo>
                    <a:pt x="1882" y="3025"/>
                    <a:pt x="2548" y="3739"/>
                    <a:pt x="3382" y="3787"/>
                  </a:cubicBezTo>
                  <a:cubicBezTo>
                    <a:pt x="3596" y="4406"/>
                    <a:pt x="4073" y="4906"/>
                    <a:pt x="4668" y="5121"/>
                  </a:cubicBezTo>
                  <a:lnTo>
                    <a:pt x="4668" y="6335"/>
                  </a:lnTo>
                  <a:lnTo>
                    <a:pt x="3977" y="6335"/>
                  </a:lnTo>
                  <a:cubicBezTo>
                    <a:pt x="3834" y="6335"/>
                    <a:pt x="3739" y="6431"/>
                    <a:pt x="3739" y="6550"/>
                  </a:cubicBezTo>
                  <a:lnTo>
                    <a:pt x="3739" y="7264"/>
                  </a:lnTo>
                  <a:cubicBezTo>
                    <a:pt x="3215" y="7264"/>
                    <a:pt x="2810" y="7669"/>
                    <a:pt x="2810" y="8193"/>
                  </a:cubicBezTo>
                  <a:lnTo>
                    <a:pt x="1167" y="8193"/>
                  </a:lnTo>
                  <a:cubicBezTo>
                    <a:pt x="548" y="8193"/>
                    <a:pt x="24" y="8717"/>
                    <a:pt x="24" y="9360"/>
                  </a:cubicBezTo>
                  <a:lnTo>
                    <a:pt x="0" y="9360"/>
                  </a:lnTo>
                  <a:lnTo>
                    <a:pt x="0" y="10288"/>
                  </a:lnTo>
                  <a:cubicBezTo>
                    <a:pt x="0" y="10931"/>
                    <a:pt x="524" y="11455"/>
                    <a:pt x="1167" y="11455"/>
                  </a:cubicBezTo>
                  <a:lnTo>
                    <a:pt x="1858" y="11455"/>
                  </a:lnTo>
                  <a:lnTo>
                    <a:pt x="1858" y="11670"/>
                  </a:lnTo>
                  <a:cubicBezTo>
                    <a:pt x="1858" y="11741"/>
                    <a:pt x="1882" y="11789"/>
                    <a:pt x="1929" y="11836"/>
                  </a:cubicBezTo>
                  <a:cubicBezTo>
                    <a:pt x="1971" y="11892"/>
                    <a:pt x="2038" y="11915"/>
                    <a:pt x="2100" y="11915"/>
                  </a:cubicBezTo>
                  <a:cubicBezTo>
                    <a:pt x="2144" y="11915"/>
                    <a:pt x="2185" y="11904"/>
                    <a:pt x="2215" y="11884"/>
                  </a:cubicBezTo>
                  <a:lnTo>
                    <a:pt x="2810" y="11503"/>
                  </a:lnTo>
                  <a:lnTo>
                    <a:pt x="3358" y="11884"/>
                  </a:lnTo>
                  <a:cubicBezTo>
                    <a:pt x="3398" y="11904"/>
                    <a:pt x="3441" y="11915"/>
                    <a:pt x="3485" y="11915"/>
                  </a:cubicBezTo>
                  <a:cubicBezTo>
                    <a:pt x="3548" y="11915"/>
                    <a:pt x="3612" y="11892"/>
                    <a:pt x="3668" y="11836"/>
                  </a:cubicBezTo>
                  <a:cubicBezTo>
                    <a:pt x="3692" y="11789"/>
                    <a:pt x="3715" y="11741"/>
                    <a:pt x="3715" y="11670"/>
                  </a:cubicBezTo>
                  <a:lnTo>
                    <a:pt x="3715" y="11455"/>
                  </a:lnTo>
                  <a:lnTo>
                    <a:pt x="10455" y="11455"/>
                  </a:lnTo>
                  <a:cubicBezTo>
                    <a:pt x="10574" y="11455"/>
                    <a:pt x="10693" y="11360"/>
                    <a:pt x="10693" y="11241"/>
                  </a:cubicBezTo>
                  <a:cubicBezTo>
                    <a:pt x="10717" y="11098"/>
                    <a:pt x="10622" y="10979"/>
                    <a:pt x="10479" y="10979"/>
                  </a:cubicBezTo>
                  <a:lnTo>
                    <a:pt x="10241" y="10979"/>
                  </a:lnTo>
                  <a:lnTo>
                    <a:pt x="10241" y="8645"/>
                  </a:lnTo>
                  <a:lnTo>
                    <a:pt x="10455" y="8645"/>
                  </a:lnTo>
                  <a:cubicBezTo>
                    <a:pt x="10574" y="8645"/>
                    <a:pt x="10693" y="8574"/>
                    <a:pt x="10693" y="8455"/>
                  </a:cubicBezTo>
                  <a:cubicBezTo>
                    <a:pt x="10717" y="8312"/>
                    <a:pt x="10622" y="8193"/>
                    <a:pt x="10479" y="8193"/>
                  </a:cubicBezTo>
                  <a:lnTo>
                    <a:pt x="7907" y="8193"/>
                  </a:lnTo>
                  <a:cubicBezTo>
                    <a:pt x="7907" y="7669"/>
                    <a:pt x="7502" y="7264"/>
                    <a:pt x="6978" y="7264"/>
                  </a:cubicBezTo>
                  <a:lnTo>
                    <a:pt x="6978" y="6573"/>
                  </a:lnTo>
                  <a:cubicBezTo>
                    <a:pt x="6978" y="6431"/>
                    <a:pt x="6883" y="6335"/>
                    <a:pt x="6764" y="6335"/>
                  </a:cubicBezTo>
                  <a:lnTo>
                    <a:pt x="6049" y="6335"/>
                  </a:lnTo>
                  <a:lnTo>
                    <a:pt x="6049" y="5121"/>
                  </a:lnTo>
                  <a:cubicBezTo>
                    <a:pt x="6645" y="4906"/>
                    <a:pt x="7121" y="4406"/>
                    <a:pt x="7335" y="3787"/>
                  </a:cubicBezTo>
                  <a:cubicBezTo>
                    <a:pt x="8169" y="3739"/>
                    <a:pt x="8859" y="3025"/>
                    <a:pt x="8859" y="2168"/>
                  </a:cubicBezTo>
                  <a:lnTo>
                    <a:pt x="8859" y="715"/>
                  </a:lnTo>
                  <a:cubicBezTo>
                    <a:pt x="8859" y="572"/>
                    <a:pt x="8740" y="477"/>
                    <a:pt x="8621" y="477"/>
                  </a:cubicBezTo>
                  <a:lnTo>
                    <a:pt x="7883" y="477"/>
                  </a:lnTo>
                  <a:lnTo>
                    <a:pt x="7907" y="286"/>
                  </a:lnTo>
                  <a:cubicBezTo>
                    <a:pt x="7931" y="239"/>
                    <a:pt x="7931" y="215"/>
                    <a:pt x="7907" y="191"/>
                  </a:cubicBezTo>
                  <a:cubicBezTo>
                    <a:pt x="7883" y="72"/>
                    <a:pt x="7788" y="1"/>
                    <a:pt x="7692" y="1"/>
                  </a:cubicBezTo>
                  <a:lnTo>
                    <a:pt x="6406" y="1"/>
                  </a:lnTo>
                  <a:cubicBezTo>
                    <a:pt x="6287" y="1"/>
                    <a:pt x="6192" y="96"/>
                    <a:pt x="6192" y="215"/>
                  </a:cubicBezTo>
                  <a:cubicBezTo>
                    <a:pt x="6168" y="334"/>
                    <a:pt x="6287" y="453"/>
                    <a:pt x="6406" y="453"/>
                  </a:cubicBezTo>
                  <a:lnTo>
                    <a:pt x="7407" y="453"/>
                  </a:lnTo>
                  <a:cubicBezTo>
                    <a:pt x="7407" y="453"/>
                    <a:pt x="6954" y="3406"/>
                    <a:pt x="6930" y="3501"/>
                  </a:cubicBezTo>
                  <a:cubicBezTo>
                    <a:pt x="6740" y="4240"/>
                    <a:pt x="6097" y="4787"/>
                    <a:pt x="5359" y="4787"/>
                  </a:cubicBezTo>
                  <a:cubicBezTo>
                    <a:pt x="4620" y="4787"/>
                    <a:pt x="3977" y="4240"/>
                    <a:pt x="3787" y="3501"/>
                  </a:cubicBezTo>
                  <a:cubicBezTo>
                    <a:pt x="3763" y="3406"/>
                    <a:pt x="3311" y="477"/>
                    <a:pt x="3311" y="477"/>
                  </a:cubicBezTo>
                  <a:lnTo>
                    <a:pt x="4311" y="477"/>
                  </a:lnTo>
                  <a:cubicBezTo>
                    <a:pt x="4430" y="477"/>
                    <a:pt x="4525" y="382"/>
                    <a:pt x="4549" y="263"/>
                  </a:cubicBezTo>
                  <a:cubicBezTo>
                    <a:pt x="4573" y="120"/>
                    <a:pt x="4454" y="1"/>
                    <a:pt x="4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2730331" y="2691022"/>
              <a:ext cx="84282" cy="80059"/>
            </a:xfrm>
            <a:custGeom>
              <a:avLst/>
              <a:gdLst/>
              <a:ahLst/>
              <a:cxnLst/>
              <a:rect l="l" t="t" r="r" b="b"/>
              <a:pathLst>
                <a:path w="2335" h="2218" extrusionOk="0">
                  <a:moveTo>
                    <a:pt x="1168" y="763"/>
                  </a:moveTo>
                  <a:lnTo>
                    <a:pt x="1239" y="929"/>
                  </a:lnTo>
                  <a:cubicBezTo>
                    <a:pt x="1287" y="1001"/>
                    <a:pt x="1358" y="1025"/>
                    <a:pt x="1430" y="1049"/>
                  </a:cubicBezTo>
                  <a:lnTo>
                    <a:pt x="1596" y="1072"/>
                  </a:lnTo>
                  <a:lnTo>
                    <a:pt x="1477" y="1191"/>
                  </a:lnTo>
                  <a:cubicBezTo>
                    <a:pt x="1430" y="1239"/>
                    <a:pt x="1382" y="1310"/>
                    <a:pt x="1406" y="1382"/>
                  </a:cubicBezTo>
                  <a:lnTo>
                    <a:pt x="1430" y="1549"/>
                  </a:lnTo>
                  <a:lnTo>
                    <a:pt x="1430" y="1549"/>
                  </a:lnTo>
                  <a:lnTo>
                    <a:pt x="1287" y="1477"/>
                  </a:lnTo>
                  <a:cubicBezTo>
                    <a:pt x="1263" y="1453"/>
                    <a:pt x="1215" y="1453"/>
                    <a:pt x="1168" y="1453"/>
                  </a:cubicBezTo>
                  <a:cubicBezTo>
                    <a:pt x="1144" y="1453"/>
                    <a:pt x="1096" y="1453"/>
                    <a:pt x="1072" y="1477"/>
                  </a:cubicBezTo>
                  <a:lnTo>
                    <a:pt x="929" y="1549"/>
                  </a:lnTo>
                  <a:lnTo>
                    <a:pt x="929" y="1549"/>
                  </a:lnTo>
                  <a:lnTo>
                    <a:pt x="953" y="1382"/>
                  </a:lnTo>
                  <a:cubicBezTo>
                    <a:pt x="953" y="1310"/>
                    <a:pt x="929" y="1239"/>
                    <a:pt x="882" y="1191"/>
                  </a:cubicBezTo>
                  <a:lnTo>
                    <a:pt x="763" y="1072"/>
                  </a:lnTo>
                  <a:lnTo>
                    <a:pt x="929" y="1049"/>
                  </a:lnTo>
                  <a:cubicBezTo>
                    <a:pt x="1001" y="1025"/>
                    <a:pt x="1072" y="1001"/>
                    <a:pt x="1096" y="929"/>
                  </a:cubicBezTo>
                  <a:lnTo>
                    <a:pt x="1168" y="763"/>
                  </a:lnTo>
                  <a:close/>
                  <a:moveTo>
                    <a:pt x="1168" y="1"/>
                  </a:moveTo>
                  <a:cubicBezTo>
                    <a:pt x="1096" y="1"/>
                    <a:pt x="1001" y="72"/>
                    <a:pt x="977" y="144"/>
                  </a:cubicBezTo>
                  <a:lnTo>
                    <a:pt x="739" y="596"/>
                  </a:lnTo>
                  <a:lnTo>
                    <a:pt x="215" y="667"/>
                  </a:lnTo>
                  <a:cubicBezTo>
                    <a:pt x="144" y="691"/>
                    <a:pt x="72" y="763"/>
                    <a:pt x="48" y="834"/>
                  </a:cubicBezTo>
                  <a:cubicBezTo>
                    <a:pt x="1" y="929"/>
                    <a:pt x="24" y="1001"/>
                    <a:pt x="96" y="1072"/>
                  </a:cubicBezTo>
                  <a:lnTo>
                    <a:pt x="477" y="1430"/>
                  </a:lnTo>
                  <a:lnTo>
                    <a:pt x="382" y="1953"/>
                  </a:lnTo>
                  <a:cubicBezTo>
                    <a:pt x="358" y="2025"/>
                    <a:pt x="406" y="2120"/>
                    <a:pt x="477" y="2168"/>
                  </a:cubicBezTo>
                  <a:cubicBezTo>
                    <a:pt x="521" y="2197"/>
                    <a:pt x="574" y="2218"/>
                    <a:pt x="625" y="2218"/>
                  </a:cubicBezTo>
                  <a:cubicBezTo>
                    <a:pt x="657" y="2218"/>
                    <a:pt x="688" y="2210"/>
                    <a:pt x="715" y="2192"/>
                  </a:cubicBezTo>
                  <a:lnTo>
                    <a:pt x="1168" y="1953"/>
                  </a:lnTo>
                  <a:lnTo>
                    <a:pt x="1644" y="2192"/>
                  </a:lnTo>
                  <a:cubicBezTo>
                    <a:pt x="1671" y="2210"/>
                    <a:pt x="1702" y="2218"/>
                    <a:pt x="1734" y="2218"/>
                  </a:cubicBezTo>
                  <a:cubicBezTo>
                    <a:pt x="1785" y="2218"/>
                    <a:pt x="1838" y="2197"/>
                    <a:pt x="1882" y="2168"/>
                  </a:cubicBezTo>
                  <a:cubicBezTo>
                    <a:pt x="1953" y="2120"/>
                    <a:pt x="1977" y="2025"/>
                    <a:pt x="1977" y="1953"/>
                  </a:cubicBezTo>
                  <a:lnTo>
                    <a:pt x="1882" y="1430"/>
                  </a:lnTo>
                  <a:lnTo>
                    <a:pt x="2263" y="1072"/>
                  </a:lnTo>
                  <a:cubicBezTo>
                    <a:pt x="2311" y="1025"/>
                    <a:pt x="2335" y="929"/>
                    <a:pt x="2311" y="834"/>
                  </a:cubicBezTo>
                  <a:cubicBezTo>
                    <a:pt x="2287" y="763"/>
                    <a:pt x="2215" y="691"/>
                    <a:pt x="2120" y="667"/>
                  </a:cubicBezTo>
                  <a:lnTo>
                    <a:pt x="1620" y="596"/>
                  </a:lnTo>
                  <a:lnTo>
                    <a:pt x="1382" y="144"/>
                  </a:lnTo>
                  <a:cubicBezTo>
                    <a:pt x="1334" y="72"/>
                    <a:pt x="1263"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1"/>
            <p:cNvSpPr/>
            <p:nvPr/>
          </p:nvSpPr>
          <p:spPr>
            <a:xfrm>
              <a:off x="2763863" y="2640308"/>
              <a:ext cx="16351" cy="17217"/>
            </a:xfrm>
            <a:custGeom>
              <a:avLst/>
              <a:gdLst/>
              <a:ahLst/>
              <a:cxnLst/>
              <a:rect l="l" t="t" r="r" b="b"/>
              <a:pathLst>
                <a:path w="453" h="477" extrusionOk="0">
                  <a:moveTo>
                    <a:pt x="239" y="1"/>
                  </a:moveTo>
                  <a:cubicBezTo>
                    <a:pt x="96" y="1"/>
                    <a:pt x="0" y="120"/>
                    <a:pt x="0" y="239"/>
                  </a:cubicBezTo>
                  <a:cubicBezTo>
                    <a:pt x="0" y="382"/>
                    <a:pt x="96" y="477"/>
                    <a:pt x="239" y="477"/>
                  </a:cubicBezTo>
                  <a:cubicBezTo>
                    <a:pt x="358" y="477"/>
                    <a:pt x="453" y="382"/>
                    <a:pt x="453" y="239"/>
                  </a:cubicBezTo>
                  <a:cubicBezTo>
                    <a:pt x="453" y="120"/>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71"/>
          <p:cNvGrpSpPr/>
          <p:nvPr/>
        </p:nvGrpSpPr>
        <p:grpSpPr>
          <a:xfrm>
            <a:off x="2573895" y="3349900"/>
            <a:ext cx="429819" cy="429819"/>
            <a:chOff x="2579056" y="3339144"/>
            <a:chExt cx="429819" cy="429819"/>
          </a:xfrm>
        </p:grpSpPr>
        <p:sp>
          <p:nvSpPr>
            <p:cNvPr id="3604" name="Google Shape;3604;p71"/>
            <p:cNvSpPr/>
            <p:nvPr/>
          </p:nvSpPr>
          <p:spPr>
            <a:xfrm>
              <a:off x="2922897" y="3643424"/>
              <a:ext cx="16351" cy="17253"/>
            </a:xfrm>
            <a:custGeom>
              <a:avLst/>
              <a:gdLst/>
              <a:ahLst/>
              <a:cxnLst/>
              <a:rect l="l" t="t" r="r" b="b"/>
              <a:pathLst>
                <a:path w="453" h="478" extrusionOk="0">
                  <a:moveTo>
                    <a:pt x="214" y="1"/>
                  </a:moveTo>
                  <a:cubicBezTo>
                    <a:pt x="95" y="1"/>
                    <a:pt x="0" y="120"/>
                    <a:pt x="0" y="239"/>
                  </a:cubicBezTo>
                  <a:cubicBezTo>
                    <a:pt x="0" y="358"/>
                    <a:pt x="95" y="477"/>
                    <a:pt x="214" y="477"/>
                  </a:cubicBezTo>
                  <a:cubicBezTo>
                    <a:pt x="357" y="477"/>
                    <a:pt x="453" y="358"/>
                    <a:pt x="453" y="239"/>
                  </a:cubicBezTo>
                  <a:cubicBezTo>
                    <a:pt x="453" y="120"/>
                    <a:pt x="357" y="1"/>
                    <a:pt x="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2612589" y="3426818"/>
              <a:ext cx="123806" cy="36673"/>
            </a:xfrm>
            <a:custGeom>
              <a:avLst/>
              <a:gdLst/>
              <a:ahLst/>
              <a:cxnLst/>
              <a:rect l="l" t="t" r="r" b="b"/>
              <a:pathLst>
                <a:path w="3430" h="1016" extrusionOk="0">
                  <a:moveTo>
                    <a:pt x="262" y="1"/>
                  </a:moveTo>
                  <a:cubicBezTo>
                    <a:pt x="119" y="1"/>
                    <a:pt x="24" y="96"/>
                    <a:pt x="0" y="215"/>
                  </a:cubicBezTo>
                  <a:cubicBezTo>
                    <a:pt x="0" y="334"/>
                    <a:pt x="95" y="453"/>
                    <a:pt x="214" y="453"/>
                  </a:cubicBezTo>
                  <a:cubicBezTo>
                    <a:pt x="1238" y="548"/>
                    <a:pt x="2286" y="739"/>
                    <a:pt x="3096" y="1001"/>
                  </a:cubicBezTo>
                  <a:cubicBezTo>
                    <a:pt x="3121" y="1011"/>
                    <a:pt x="3148" y="1016"/>
                    <a:pt x="3174" y="1016"/>
                  </a:cubicBezTo>
                  <a:cubicBezTo>
                    <a:pt x="3271" y="1016"/>
                    <a:pt x="3363" y="952"/>
                    <a:pt x="3382" y="858"/>
                  </a:cubicBezTo>
                  <a:cubicBezTo>
                    <a:pt x="3429" y="739"/>
                    <a:pt x="3358" y="596"/>
                    <a:pt x="3239" y="572"/>
                  </a:cubicBezTo>
                  <a:cubicBezTo>
                    <a:pt x="2382" y="287"/>
                    <a:pt x="1286" y="72"/>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2612589" y="3393322"/>
              <a:ext cx="73092" cy="23390"/>
            </a:xfrm>
            <a:custGeom>
              <a:avLst/>
              <a:gdLst/>
              <a:ahLst/>
              <a:cxnLst/>
              <a:rect l="l" t="t" r="r" b="b"/>
              <a:pathLst>
                <a:path w="2025" h="648" extrusionOk="0">
                  <a:moveTo>
                    <a:pt x="262" y="0"/>
                  </a:moveTo>
                  <a:cubicBezTo>
                    <a:pt x="119" y="0"/>
                    <a:pt x="24" y="95"/>
                    <a:pt x="0" y="214"/>
                  </a:cubicBezTo>
                  <a:cubicBezTo>
                    <a:pt x="0" y="333"/>
                    <a:pt x="95" y="452"/>
                    <a:pt x="214" y="452"/>
                  </a:cubicBezTo>
                  <a:cubicBezTo>
                    <a:pt x="810" y="500"/>
                    <a:pt x="1358" y="572"/>
                    <a:pt x="1739" y="643"/>
                  </a:cubicBezTo>
                  <a:cubicBezTo>
                    <a:pt x="1754" y="646"/>
                    <a:pt x="1769" y="648"/>
                    <a:pt x="1784" y="648"/>
                  </a:cubicBezTo>
                  <a:cubicBezTo>
                    <a:pt x="1887" y="648"/>
                    <a:pt x="1980" y="580"/>
                    <a:pt x="2001" y="476"/>
                  </a:cubicBezTo>
                  <a:cubicBezTo>
                    <a:pt x="2024" y="333"/>
                    <a:pt x="1953" y="214"/>
                    <a:pt x="1810" y="191"/>
                  </a:cubicBezTo>
                  <a:cubicBezTo>
                    <a:pt x="1286" y="95"/>
                    <a:pt x="595" y="24"/>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2612589" y="3460351"/>
              <a:ext cx="123806" cy="36673"/>
            </a:xfrm>
            <a:custGeom>
              <a:avLst/>
              <a:gdLst/>
              <a:ahLst/>
              <a:cxnLst/>
              <a:rect l="l" t="t" r="r" b="b"/>
              <a:pathLst>
                <a:path w="3430" h="1016" extrusionOk="0">
                  <a:moveTo>
                    <a:pt x="262" y="1"/>
                  </a:moveTo>
                  <a:cubicBezTo>
                    <a:pt x="119" y="1"/>
                    <a:pt x="24" y="96"/>
                    <a:pt x="0" y="215"/>
                  </a:cubicBezTo>
                  <a:cubicBezTo>
                    <a:pt x="0" y="334"/>
                    <a:pt x="95" y="453"/>
                    <a:pt x="214" y="477"/>
                  </a:cubicBezTo>
                  <a:cubicBezTo>
                    <a:pt x="1238" y="548"/>
                    <a:pt x="2286" y="739"/>
                    <a:pt x="3096" y="1001"/>
                  </a:cubicBezTo>
                  <a:cubicBezTo>
                    <a:pt x="3121" y="1011"/>
                    <a:pt x="3148" y="1016"/>
                    <a:pt x="3174" y="1016"/>
                  </a:cubicBezTo>
                  <a:cubicBezTo>
                    <a:pt x="3271" y="1016"/>
                    <a:pt x="3363" y="951"/>
                    <a:pt x="3382" y="858"/>
                  </a:cubicBezTo>
                  <a:cubicBezTo>
                    <a:pt x="3429" y="739"/>
                    <a:pt x="3358" y="596"/>
                    <a:pt x="3239" y="572"/>
                  </a:cubicBezTo>
                  <a:cubicBezTo>
                    <a:pt x="2382" y="286"/>
                    <a:pt x="1286" y="72"/>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2612589" y="3493883"/>
              <a:ext cx="123806" cy="36673"/>
            </a:xfrm>
            <a:custGeom>
              <a:avLst/>
              <a:gdLst/>
              <a:ahLst/>
              <a:cxnLst/>
              <a:rect l="l" t="t" r="r" b="b"/>
              <a:pathLst>
                <a:path w="3430" h="1016" extrusionOk="0">
                  <a:moveTo>
                    <a:pt x="262" y="0"/>
                  </a:moveTo>
                  <a:cubicBezTo>
                    <a:pt x="119" y="0"/>
                    <a:pt x="24" y="96"/>
                    <a:pt x="0" y="215"/>
                  </a:cubicBezTo>
                  <a:cubicBezTo>
                    <a:pt x="0" y="334"/>
                    <a:pt x="95" y="453"/>
                    <a:pt x="214" y="477"/>
                  </a:cubicBezTo>
                  <a:cubicBezTo>
                    <a:pt x="1238" y="548"/>
                    <a:pt x="2286" y="739"/>
                    <a:pt x="3096" y="1000"/>
                  </a:cubicBezTo>
                  <a:cubicBezTo>
                    <a:pt x="3121" y="1011"/>
                    <a:pt x="3148" y="1015"/>
                    <a:pt x="3174" y="1015"/>
                  </a:cubicBezTo>
                  <a:cubicBezTo>
                    <a:pt x="3271" y="1015"/>
                    <a:pt x="3363" y="951"/>
                    <a:pt x="3382" y="858"/>
                  </a:cubicBezTo>
                  <a:cubicBezTo>
                    <a:pt x="3429" y="739"/>
                    <a:pt x="3358" y="596"/>
                    <a:pt x="3239" y="572"/>
                  </a:cubicBezTo>
                  <a:cubicBezTo>
                    <a:pt x="2382" y="286"/>
                    <a:pt x="1286" y="72"/>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2612589" y="3527415"/>
              <a:ext cx="123806" cy="36673"/>
            </a:xfrm>
            <a:custGeom>
              <a:avLst/>
              <a:gdLst/>
              <a:ahLst/>
              <a:cxnLst/>
              <a:rect l="l" t="t" r="r" b="b"/>
              <a:pathLst>
                <a:path w="3430" h="1016" extrusionOk="0">
                  <a:moveTo>
                    <a:pt x="262" y="0"/>
                  </a:moveTo>
                  <a:cubicBezTo>
                    <a:pt x="119" y="0"/>
                    <a:pt x="24" y="95"/>
                    <a:pt x="0" y="214"/>
                  </a:cubicBezTo>
                  <a:cubicBezTo>
                    <a:pt x="0" y="357"/>
                    <a:pt x="95" y="453"/>
                    <a:pt x="214" y="476"/>
                  </a:cubicBezTo>
                  <a:cubicBezTo>
                    <a:pt x="1238" y="548"/>
                    <a:pt x="2286" y="738"/>
                    <a:pt x="3096" y="1000"/>
                  </a:cubicBezTo>
                  <a:cubicBezTo>
                    <a:pt x="3121" y="1010"/>
                    <a:pt x="3148" y="1015"/>
                    <a:pt x="3174" y="1015"/>
                  </a:cubicBezTo>
                  <a:cubicBezTo>
                    <a:pt x="3271" y="1015"/>
                    <a:pt x="3363" y="951"/>
                    <a:pt x="3382" y="857"/>
                  </a:cubicBezTo>
                  <a:cubicBezTo>
                    <a:pt x="3429" y="738"/>
                    <a:pt x="3358" y="619"/>
                    <a:pt x="3239" y="572"/>
                  </a:cubicBezTo>
                  <a:cubicBezTo>
                    <a:pt x="2382" y="286"/>
                    <a:pt x="1286" y="95"/>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2612589" y="3560911"/>
              <a:ext cx="123806" cy="36673"/>
            </a:xfrm>
            <a:custGeom>
              <a:avLst/>
              <a:gdLst/>
              <a:ahLst/>
              <a:cxnLst/>
              <a:rect l="l" t="t" r="r" b="b"/>
              <a:pathLst>
                <a:path w="3430" h="1016" extrusionOk="0">
                  <a:moveTo>
                    <a:pt x="262" y="1"/>
                  </a:moveTo>
                  <a:cubicBezTo>
                    <a:pt x="119" y="1"/>
                    <a:pt x="24" y="96"/>
                    <a:pt x="0" y="215"/>
                  </a:cubicBezTo>
                  <a:cubicBezTo>
                    <a:pt x="0" y="358"/>
                    <a:pt x="95" y="453"/>
                    <a:pt x="214" y="477"/>
                  </a:cubicBezTo>
                  <a:cubicBezTo>
                    <a:pt x="1238" y="549"/>
                    <a:pt x="2286" y="739"/>
                    <a:pt x="3096" y="1001"/>
                  </a:cubicBezTo>
                  <a:cubicBezTo>
                    <a:pt x="3121" y="1011"/>
                    <a:pt x="3148" y="1016"/>
                    <a:pt x="3174" y="1016"/>
                  </a:cubicBezTo>
                  <a:cubicBezTo>
                    <a:pt x="3271" y="1016"/>
                    <a:pt x="3363" y="952"/>
                    <a:pt x="3382" y="858"/>
                  </a:cubicBezTo>
                  <a:cubicBezTo>
                    <a:pt x="3429" y="739"/>
                    <a:pt x="3358" y="620"/>
                    <a:pt x="3239" y="572"/>
                  </a:cubicBezTo>
                  <a:cubicBezTo>
                    <a:pt x="2382" y="287"/>
                    <a:pt x="1286" y="96"/>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2612589" y="3594444"/>
              <a:ext cx="123806" cy="36673"/>
            </a:xfrm>
            <a:custGeom>
              <a:avLst/>
              <a:gdLst/>
              <a:ahLst/>
              <a:cxnLst/>
              <a:rect l="l" t="t" r="r" b="b"/>
              <a:pathLst>
                <a:path w="3430" h="1016" extrusionOk="0">
                  <a:moveTo>
                    <a:pt x="262" y="1"/>
                  </a:moveTo>
                  <a:cubicBezTo>
                    <a:pt x="119" y="1"/>
                    <a:pt x="24" y="96"/>
                    <a:pt x="0" y="215"/>
                  </a:cubicBezTo>
                  <a:cubicBezTo>
                    <a:pt x="0" y="358"/>
                    <a:pt x="95" y="453"/>
                    <a:pt x="214" y="477"/>
                  </a:cubicBezTo>
                  <a:cubicBezTo>
                    <a:pt x="1238" y="548"/>
                    <a:pt x="2286" y="739"/>
                    <a:pt x="3096" y="1001"/>
                  </a:cubicBezTo>
                  <a:cubicBezTo>
                    <a:pt x="3121" y="1011"/>
                    <a:pt x="3148" y="1016"/>
                    <a:pt x="3174" y="1016"/>
                  </a:cubicBezTo>
                  <a:cubicBezTo>
                    <a:pt x="3271" y="1016"/>
                    <a:pt x="3363" y="952"/>
                    <a:pt x="3382" y="858"/>
                  </a:cubicBezTo>
                  <a:cubicBezTo>
                    <a:pt x="3429" y="739"/>
                    <a:pt x="3358" y="620"/>
                    <a:pt x="3239" y="572"/>
                  </a:cubicBezTo>
                  <a:cubicBezTo>
                    <a:pt x="2382" y="286"/>
                    <a:pt x="1286" y="96"/>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2821470" y="3542864"/>
              <a:ext cx="117778" cy="17217"/>
            </a:xfrm>
            <a:custGeom>
              <a:avLst/>
              <a:gdLst/>
              <a:ahLst/>
              <a:cxnLst/>
              <a:rect l="l" t="t" r="r" b="b"/>
              <a:pathLst>
                <a:path w="3263" h="477" extrusionOk="0">
                  <a:moveTo>
                    <a:pt x="238" y="1"/>
                  </a:moveTo>
                  <a:cubicBezTo>
                    <a:pt x="119" y="1"/>
                    <a:pt x="0" y="120"/>
                    <a:pt x="0" y="239"/>
                  </a:cubicBezTo>
                  <a:cubicBezTo>
                    <a:pt x="0" y="358"/>
                    <a:pt x="119" y="477"/>
                    <a:pt x="238" y="477"/>
                  </a:cubicBezTo>
                  <a:lnTo>
                    <a:pt x="3024" y="477"/>
                  </a:lnTo>
                  <a:cubicBezTo>
                    <a:pt x="3167" y="477"/>
                    <a:pt x="3263" y="358"/>
                    <a:pt x="3263" y="239"/>
                  </a:cubicBezTo>
                  <a:cubicBezTo>
                    <a:pt x="3263" y="120"/>
                    <a:pt x="3144" y="1"/>
                    <a:pt x="3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2785339" y="3576396"/>
              <a:ext cx="190004" cy="17217"/>
            </a:xfrm>
            <a:custGeom>
              <a:avLst/>
              <a:gdLst/>
              <a:ahLst/>
              <a:cxnLst/>
              <a:rect l="l" t="t" r="r" b="b"/>
              <a:pathLst>
                <a:path w="5264" h="477" extrusionOk="0">
                  <a:moveTo>
                    <a:pt x="239" y="0"/>
                  </a:moveTo>
                  <a:cubicBezTo>
                    <a:pt x="120" y="0"/>
                    <a:pt x="1" y="120"/>
                    <a:pt x="1" y="239"/>
                  </a:cubicBezTo>
                  <a:cubicBezTo>
                    <a:pt x="1" y="358"/>
                    <a:pt x="120" y="477"/>
                    <a:pt x="239" y="477"/>
                  </a:cubicBezTo>
                  <a:lnTo>
                    <a:pt x="5026" y="477"/>
                  </a:lnTo>
                  <a:cubicBezTo>
                    <a:pt x="5169" y="477"/>
                    <a:pt x="5264" y="358"/>
                    <a:pt x="5264" y="239"/>
                  </a:cubicBezTo>
                  <a:cubicBezTo>
                    <a:pt x="5264" y="120"/>
                    <a:pt x="5145" y="0"/>
                    <a:pt x="5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2785339" y="3609928"/>
              <a:ext cx="190004" cy="17217"/>
            </a:xfrm>
            <a:custGeom>
              <a:avLst/>
              <a:gdLst/>
              <a:ahLst/>
              <a:cxnLst/>
              <a:rect l="l" t="t" r="r" b="b"/>
              <a:pathLst>
                <a:path w="5264" h="477" extrusionOk="0">
                  <a:moveTo>
                    <a:pt x="239" y="0"/>
                  </a:moveTo>
                  <a:cubicBezTo>
                    <a:pt x="120" y="0"/>
                    <a:pt x="1" y="119"/>
                    <a:pt x="1" y="238"/>
                  </a:cubicBezTo>
                  <a:cubicBezTo>
                    <a:pt x="1" y="357"/>
                    <a:pt x="120" y="477"/>
                    <a:pt x="239" y="477"/>
                  </a:cubicBezTo>
                  <a:lnTo>
                    <a:pt x="5026" y="477"/>
                  </a:lnTo>
                  <a:cubicBezTo>
                    <a:pt x="5169" y="477"/>
                    <a:pt x="5264" y="357"/>
                    <a:pt x="5264" y="238"/>
                  </a:cubicBezTo>
                  <a:cubicBezTo>
                    <a:pt x="5264" y="119"/>
                    <a:pt x="5145" y="0"/>
                    <a:pt x="5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2785339" y="3643424"/>
              <a:ext cx="120377" cy="17253"/>
            </a:xfrm>
            <a:custGeom>
              <a:avLst/>
              <a:gdLst/>
              <a:ahLst/>
              <a:cxnLst/>
              <a:rect l="l" t="t" r="r" b="b"/>
              <a:pathLst>
                <a:path w="3335" h="478" extrusionOk="0">
                  <a:moveTo>
                    <a:pt x="239" y="1"/>
                  </a:moveTo>
                  <a:cubicBezTo>
                    <a:pt x="120" y="1"/>
                    <a:pt x="1" y="120"/>
                    <a:pt x="1" y="239"/>
                  </a:cubicBezTo>
                  <a:cubicBezTo>
                    <a:pt x="1" y="358"/>
                    <a:pt x="120" y="477"/>
                    <a:pt x="239" y="477"/>
                  </a:cubicBezTo>
                  <a:lnTo>
                    <a:pt x="3097" y="477"/>
                  </a:lnTo>
                  <a:cubicBezTo>
                    <a:pt x="3240" y="477"/>
                    <a:pt x="3335" y="358"/>
                    <a:pt x="3335" y="239"/>
                  </a:cubicBezTo>
                  <a:cubicBezTo>
                    <a:pt x="3335" y="120"/>
                    <a:pt x="3240" y="1"/>
                    <a:pt x="3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2854967" y="3715651"/>
              <a:ext cx="50750" cy="17217"/>
            </a:xfrm>
            <a:custGeom>
              <a:avLst/>
              <a:gdLst/>
              <a:ahLst/>
              <a:cxnLst/>
              <a:rect l="l" t="t" r="r" b="b"/>
              <a:pathLst>
                <a:path w="1406" h="477" extrusionOk="0">
                  <a:moveTo>
                    <a:pt x="239" y="0"/>
                  </a:moveTo>
                  <a:cubicBezTo>
                    <a:pt x="120" y="0"/>
                    <a:pt x="1" y="119"/>
                    <a:pt x="1" y="239"/>
                  </a:cubicBezTo>
                  <a:cubicBezTo>
                    <a:pt x="1" y="358"/>
                    <a:pt x="120" y="477"/>
                    <a:pt x="239" y="477"/>
                  </a:cubicBezTo>
                  <a:lnTo>
                    <a:pt x="1168" y="477"/>
                  </a:lnTo>
                  <a:cubicBezTo>
                    <a:pt x="1311" y="477"/>
                    <a:pt x="1406" y="358"/>
                    <a:pt x="1406" y="239"/>
                  </a:cubicBezTo>
                  <a:cubicBezTo>
                    <a:pt x="1406" y="119"/>
                    <a:pt x="1311"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2821470" y="3408771"/>
              <a:ext cx="117778" cy="117814"/>
            </a:xfrm>
            <a:custGeom>
              <a:avLst/>
              <a:gdLst/>
              <a:ahLst/>
              <a:cxnLst/>
              <a:rect l="l" t="t" r="r" b="b"/>
              <a:pathLst>
                <a:path w="3263" h="3264" extrusionOk="0">
                  <a:moveTo>
                    <a:pt x="1643" y="453"/>
                  </a:moveTo>
                  <a:cubicBezTo>
                    <a:pt x="2286" y="453"/>
                    <a:pt x="2810" y="977"/>
                    <a:pt x="2810" y="1620"/>
                  </a:cubicBezTo>
                  <a:cubicBezTo>
                    <a:pt x="2810" y="2263"/>
                    <a:pt x="2286" y="2787"/>
                    <a:pt x="1643" y="2787"/>
                  </a:cubicBezTo>
                  <a:cubicBezTo>
                    <a:pt x="1000" y="2787"/>
                    <a:pt x="476" y="2263"/>
                    <a:pt x="476" y="1620"/>
                  </a:cubicBezTo>
                  <a:cubicBezTo>
                    <a:pt x="476" y="977"/>
                    <a:pt x="1000" y="453"/>
                    <a:pt x="1643" y="453"/>
                  </a:cubicBezTo>
                  <a:close/>
                  <a:moveTo>
                    <a:pt x="1643" y="1"/>
                  </a:moveTo>
                  <a:cubicBezTo>
                    <a:pt x="738" y="1"/>
                    <a:pt x="0" y="715"/>
                    <a:pt x="0" y="1620"/>
                  </a:cubicBezTo>
                  <a:cubicBezTo>
                    <a:pt x="0" y="2525"/>
                    <a:pt x="738" y="3263"/>
                    <a:pt x="1643" y="3263"/>
                  </a:cubicBezTo>
                  <a:cubicBezTo>
                    <a:pt x="2524" y="3263"/>
                    <a:pt x="3263" y="2525"/>
                    <a:pt x="3263" y="1620"/>
                  </a:cubicBezTo>
                  <a:cubicBezTo>
                    <a:pt x="3263" y="715"/>
                    <a:pt x="2524" y="1"/>
                    <a:pt x="1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2872184" y="3751746"/>
              <a:ext cx="16351" cy="17217"/>
            </a:xfrm>
            <a:custGeom>
              <a:avLst/>
              <a:gdLst/>
              <a:ahLst/>
              <a:cxnLst/>
              <a:rect l="l" t="t" r="r" b="b"/>
              <a:pathLst>
                <a:path w="453" h="477" extrusionOk="0">
                  <a:moveTo>
                    <a:pt x="238" y="1"/>
                  </a:moveTo>
                  <a:cubicBezTo>
                    <a:pt x="95" y="1"/>
                    <a:pt x="0" y="96"/>
                    <a:pt x="0" y="239"/>
                  </a:cubicBezTo>
                  <a:cubicBezTo>
                    <a:pt x="0" y="358"/>
                    <a:pt x="95" y="477"/>
                    <a:pt x="238" y="477"/>
                  </a:cubicBezTo>
                  <a:cubicBezTo>
                    <a:pt x="357" y="477"/>
                    <a:pt x="453" y="358"/>
                    <a:pt x="453" y="239"/>
                  </a:cubicBezTo>
                  <a:cubicBezTo>
                    <a:pt x="453" y="96"/>
                    <a:pt x="357"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2579056" y="3339144"/>
              <a:ext cx="429819" cy="428989"/>
            </a:xfrm>
            <a:custGeom>
              <a:avLst/>
              <a:gdLst/>
              <a:ahLst/>
              <a:cxnLst/>
              <a:rect l="l" t="t" r="r" b="b"/>
              <a:pathLst>
                <a:path w="11908" h="11885" extrusionOk="0">
                  <a:moveTo>
                    <a:pt x="11217" y="453"/>
                  </a:moveTo>
                  <a:cubicBezTo>
                    <a:pt x="11336" y="453"/>
                    <a:pt x="11431" y="572"/>
                    <a:pt x="11431" y="691"/>
                  </a:cubicBezTo>
                  <a:lnTo>
                    <a:pt x="11431" y="929"/>
                  </a:lnTo>
                  <a:lnTo>
                    <a:pt x="5263" y="929"/>
                  </a:lnTo>
                  <a:lnTo>
                    <a:pt x="5263" y="691"/>
                  </a:lnTo>
                  <a:cubicBezTo>
                    <a:pt x="5263" y="572"/>
                    <a:pt x="5359" y="453"/>
                    <a:pt x="5478" y="453"/>
                  </a:cubicBezTo>
                  <a:close/>
                  <a:moveTo>
                    <a:pt x="477" y="477"/>
                  </a:moveTo>
                  <a:cubicBezTo>
                    <a:pt x="1953" y="501"/>
                    <a:pt x="3477" y="787"/>
                    <a:pt x="4763" y="1310"/>
                  </a:cubicBezTo>
                  <a:lnTo>
                    <a:pt x="4787" y="1310"/>
                  </a:lnTo>
                  <a:lnTo>
                    <a:pt x="4787" y="9336"/>
                  </a:lnTo>
                  <a:cubicBezTo>
                    <a:pt x="3525" y="8836"/>
                    <a:pt x="1977" y="8550"/>
                    <a:pt x="477" y="8502"/>
                  </a:cubicBezTo>
                  <a:lnTo>
                    <a:pt x="477" y="477"/>
                  </a:lnTo>
                  <a:close/>
                  <a:moveTo>
                    <a:pt x="929" y="9003"/>
                  </a:moveTo>
                  <a:cubicBezTo>
                    <a:pt x="1858" y="9050"/>
                    <a:pt x="2787" y="9193"/>
                    <a:pt x="3644" y="9431"/>
                  </a:cubicBezTo>
                  <a:lnTo>
                    <a:pt x="929" y="9431"/>
                  </a:lnTo>
                  <a:lnTo>
                    <a:pt x="929" y="9003"/>
                  </a:lnTo>
                  <a:close/>
                  <a:moveTo>
                    <a:pt x="11431" y="1406"/>
                  </a:moveTo>
                  <a:lnTo>
                    <a:pt x="11431" y="9431"/>
                  </a:lnTo>
                  <a:lnTo>
                    <a:pt x="5263" y="9431"/>
                  </a:lnTo>
                  <a:lnTo>
                    <a:pt x="5263" y="1406"/>
                  </a:lnTo>
                  <a:close/>
                  <a:moveTo>
                    <a:pt x="238" y="1"/>
                  </a:moveTo>
                  <a:cubicBezTo>
                    <a:pt x="119" y="1"/>
                    <a:pt x="0" y="96"/>
                    <a:pt x="0" y="239"/>
                  </a:cubicBezTo>
                  <a:lnTo>
                    <a:pt x="0" y="8741"/>
                  </a:lnTo>
                  <a:cubicBezTo>
                    <a:pt x="0" y="8860"/>
                    <a:pt x="119" y="8979"/>
                    <a:pt x="238" y="8979"/>
                  </a:cubicBezTo>
                  <a:lnTo>
                    <a:pt x="477" y="8979"/>
                  </a:lnTo>
                  <a:lnTo>
                    <a:pt x="477" y="9669"/>
                  </a:lnTo>
                  <a:cubicBezTo>
                    <a:pt x="477" y="9788"/>
                    <a:pt x="572" y="9907"/>
                    <a:pt x="715" y="9907"/>
                  </a:cubicBezTo>
                  <a:lnTo>
                    <a:pt x="4787" y="9907"/>
                  </a:lnTo>
                  <a:lnTo>
                    <a:pt x="4787" y="11646"/>
                  </a:lnTo>
                  <a:cubicBezTo>
                    <a:pt x="4787" y="11789"/>
                    <a:pt x="4906" y="11884"/>
                    <a:pt x="5049" y="11884"/>
                  </a:cubicBezTo>
                  <a:lnTo>
                    <a:pt x="7383" y="11884"/>
                  </a:lnTo>
                  <a:cubicBezTo>
                    <a:pt x="7407" y="11884"/>
                    <a:pt x="7430" y="11884"/>
                    <a:pt x="7430" y="11860"/>
                  </a:cubicBezTo>
                  <a:cubicBezTo>
                    <a:pt x="7645" y="11670"/>
                    <a:pt x="7502" y="11432"/>
                    <a:pt x="7311" y="11432"/>
                  </a:cubicBezTo>
                  <a:lnTo>
                    <a:pt x="5478" y="11432"/>
                  </a:lnTo>
                  <a:cubicBezTo>
                    <a:pt x="5359" y="11432"/>
                    <a:pt x="5263" y="11313"/>
                    <a:pt x="5263" y="11193"/>
                  </a:cubicBezTo>
                  <a:lnTo>
                    <a:pt x="5263" y="9884"/>
                  </a:lnTo>
                  <a:lnTo>
                    <a:pt x="11431" y="9884"/>
                  </a:lnTo>
                  <a:lnTo>
                    <a:pt x="11431" y="11193"/>
                  </a:lnTo>
                  <a:cubicBezTo>
                    <a:pt x="11431" y="11313"/>
                    <a:pt x="11336" y="11432"/>
                    <a:pt x="11217" y="11432"/>
                  </a:cubicBezTo>
                  <a:lnTo>
                    <a:pt x="9407" y="11432"/>
                  </a:lnTo>
                  <a:cubicBezTo>
                    <a:pt x="9288" y="11432"/>
                    <a:pt x="9193" y="11503"/>
                    <a:pt x="9169" y="11622"/>
                  </a:cubicBezTo>
                  <a:cubicBezTo>
                    <a:pt x="9145" y="11765"/>
                    <a:pt x="9264" y="11884"/>
                    <a:pt x="9407" y="11884"/>
                  </a:cubicBezTo>
                  <a:lnTo>
                    <a:pt x="11217" y="11884"/>
                  </a:lnTo>
                  <a:cubicBezTo>
                    <a:pt x="11598" y="11884"/>
                    <a:pt x="11908" y="11574"/>
                    <a:pt x="11908" y="11193"/>
                  </a:cubicBezTo>
                  <a:lnTo>
                    <a:pt x="11908" y="691"/>
                  </a:lnTo>
                  <a:cubicBezTo>
                    <a:pt x="11908" y="310"/>
                    <a:pt x="11598" y="1"/>
                    <a:pt x="11217" y="1"/>
                  </a:cubicBezTo>
                  <a:lnTo>
                    <a:pt x="5501" y="1"/>
                  </a:lnTo>
                  <a:cubicBezTo>
                    <a:pt x="5120" y="1"/>
                    <a:pt x="4787" y="310"/>
                    <a:pt x="4787" y="691"/>
                  </a:cubicBezTo>
                  <a:lnTo>
                    <a:pt x="4787" y="810"/>
                  </a:lnTo>
                  <a:cubicBezTo>
                    <a:pt x="3406" y="286"/>
                    <a:pt x="181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0" name="Google Shape;3620;p71"/>
          <p:cNvGrpSpPr/>
          <p:nvPr/>
        </p:nvGrpSpPr>
        <p:grpSpPr>
          <a:xfrm>
            <a:off x="2573895" y="4026898"/>
            <a:ext cx="429819" cy="429639"/>
            <a:chOff x="2579056" y="4037329"/>
            <a:chExt cx="429819" cy="429639"/>
          </a:xfrm>
        </p:grpSpPr>
        <p:sp>
          <p:nvSpPr>
            <p:cNvPr id="3621" name="Google Shape;3621;p71"/>
            <p:cNvSpPr/>
            <p:nvPr/>
          </p:nvSpPr>
          <p:spPr>
            <a:xfrm>
              <a:off x="2646085" y="4380954"/>
              <a:ext cx="50750" cy="49883"/>
            </a:xfrm>
            <a:custGeom>
              <a:avLst/>
              <a:gdLst/>
              <a:ahLst/>
              <a:cxnLst/>
              <a:rect l="l" t="t" r="r" b="b"/>
              <a:pathLst>
                <a:path w="1406" h="1382" extrusionOk="0">
                  <a:moveTo>
                    <a:pt x="715" y="453"/>
                  </a:moveTo>
                  <a:cubicBezTo>
                    <a:pt x="834" y="453"/>
                    <a:pt x="930" y="572"/>
                    <a:pt x="930" y="691"/>
                  </a:cubicBezTo>
                  <a:cubicBezTo>
                    <a:pt x="930" y="810"/>
                    <a:pt x="834" y="929"/>
                    <a:pt x="715" y="929"/>
                  </a:cubicBezTo>
                  <a:cubicBezTo>
                    <a:pt x="572" y="929"/>
                    <a:pt x="477" y="810"/>
                    <a:pt x="477" y="691"/>
                  </a:cubicBezTo>
                  <a:cubicBezTo>
                    <a:pt x="477" y="572"/>
                    <a:pt x="572" y="453"/>
                    <a:pt x="715" y="453"/>
                  </a:cubicBezTo>
                  <a:close/>
                  <a:moveTo>
                    <a:pt x="715" y="1"/>
                  </a:moveTo>
                  <a:cubicBezTo>
                    <a:pt x="310" y="1"/>
                    <a:pt x="1" y="310"/>
                    <a:pt x="1" y="691"/>
                  </a:cubicBezTo>
                  <a:cubicBezTo>
                    <a:pt x="1" y="1072"/>
                    <a:pt x="310" y="1382"/>
                    <a:pt x="715" y="1382"/>
                  </a:cubicBezTo>
                  <a:cubicBezTo>
                    <a:pt x="1096" y="1382"/>
                    <a:pt x="1406" y="1072"/>
                    <a:pt x="1406" y="691"/>
                  </a:cubicBezTo>
                  <a:cubicBezTo>
                    <a:pt x="1406"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2713149" y="4397305"/>
              <a:ext cx="105758" cy="17217"/>
            </a:xfrm>
            <a:custGeom>
              <a:avLst/>
              <a:gdLst/>
              <a:ahLst/>
              <a:cxnLst/>
              <a:rect l="l" t="t" r="r" b="b"/>
              <a:pathLst>
                <a:path w="2930" h="477" extrusionOk="0">
                  <a:moveTo>
                    <a:pt x="239" y="0"/>
                  </a:moveTo>
                  <a:cubicBezTo>
                    <a:pt x="119" y="0"/>
                    <a:pt x="0" y="119"/>
                    <a:pt x="0" y="238"/>
                  </a:cubicBezTo>
                  <a:cubicBezTo>
                    <a:pt x="0" y="357"/>
                    <a:pt x="119" y="476"/>
                    <a:pt x="239" y="476"/>
                  </a:cubicBezTo>
                  <a:lnTo>
                    <a:pt x="2715" y="476"/>
                  </a:lnTo>
                  <a:cubicBezTo>
                    <a:pt x="2834" y="476"/>
                    <a:pt x="2930" y="357"/>
                    <a:pt x="2930" y="238"/>
                  </a:cubicBezTo>
                  <a:cubicBezTo>
                    <a:pt x="2930" y="119"/>
                    <a:pt x="2834" y="0"/>
                    <a:pt x="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2785339" y="4450581"/>
              <a:ext cx="17253" cy="16387"/>
            </a:xfrm>
            <a:custGeom>
              <a:avLst/>
              <a:gdLst/>
              <a:ahLst/>
              <a:cxnLst/>
              <a:rect l="l" t="t" r="r" b="b"/>
              <a:pathLst>
                <a:path w="478" h="454" extrusionOk="0">
                  <a:moveTo>
                    <a:pt x="239" y="1"/>
                  </a:moveTo>
                  <a:cubicBezTo>
                    <a:pt x="120" y="1"/>
                    <a:pt x="1" y="96"/>
                    <a:pt x="1" y="215"/>
                  </a:cubicBezTo>
                  <a:cubicBezTo>
                    <a:pt x="1" y="358"/>
                    <a:pt x="120" y="453"/>
                    <a:pt x="239" y="453"/>
                  </a:cubicBezTo>
                  <a:cubicBezTo>
                    <a:pt x="358" y="453"/>
                    <a:pt x="477" y="358"/>
                    <a:pt x="477" y="215"/>
                  </a:cubicBezTo>
                  <a:cubicBezTo>
                    <a:pt x="477"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2579056" y="4037329"/>
              <a:ext cx="429819" cy="429639"/>
            </a:xfrm>
            <a:custGeom>
              <a:avLst/>
              <a:gdLst/>
              <a:ahLst/>
              <a:cxnLst/>
              <a:rect l="l" t="t" r="r" b="b"/>
              <a:pathLst>
                <a:path w="11908" h="11903" extrusionOk="0">
                  <a:moveTo>
                    <a:pt x="2930" y="4353"/>
                  </a:moveTo>
                  <a:lnTo>
                    <a:pt x="2930" y="6163"/>
                  </a:lnTo>
                  <a:cubicBezTo>
                    <a:pt x="2596" y="6091"/>
                    <a:pt x="2477" y="5829"/>
                    <a:pt x="2477" y="5258"/>
                  </a:cubicBezTo>
                  <a:cubicBezTo>
                    <a:pt x="2477" y="4758"/>
                    <a:pt x="2572" y="4496"/>
                    <a:pt x="2810" y="4401"/>
                  </a:cubicBezTo>
                  <a:cubicBezTo>
                    <a:pt x="2834" y="4377"/>
                    <a:pt x="2882" y="4353"/>
                    <a:pt x="2930" y="4353"/>
                  </a:cubicBezTo>
                  <a:close/>
                  <a:moveTo>
                    <a:pt x="8978" y="4353"/>
                  </a:moveTo>
                  <a:cubicBezTo>
                    <a:pt x="9026" y="4353"/>
                    <a:pt x="9074" y="4377"/>
                    <a:pt x="9121" y="4401"/>
                  </a:cubicBezTo>
                  <a:cubicBezTo>
                    <a:pt x="9336" y="4496"/>
                    <a:pt x="9455" y="4758"/>
                    <a:pt x="9455" y="5258"/>
                  </a:cubicBezTo>
                  <a:cubicBezTo>
                    <a:pt x="9455" y="5829"/>
                    <a:pt x="9312" y="6091"/>
                    <a:pt x="8978" y="6163"/>
                  </a:cubicBezTo>
                  <a:lnTo>
                    <a:pt x="8978" y="4353"/>
                  </a:lnTo>
                  <a:close/>
                  <a:moveTo>
                    <a:pt x="5941" y="470"/>
                  </a:moveTo>
                  <a:cubicBezTo>
                    <a:pt x="7551" y="470"/>
                    <a:pt x="8978" y="1833"/>
                    <a:pt x="8978" y="3496"/>
                  </a:cubicBezTo>
                  <a:lnTo>
                    <a:pt x="8978" y="3877"/>
                  </a:lnTo>
                  <a:lnTo>
                    <a:pt x="8955" y="3877"/>
                  </a:lnTo>
                  <a:cubicBezTo>
                    <a:pt x="8842" y="3605"/>
                    <a:pt x="8600" y="3399"/>
                    <a:pt x="8290" y="3399"/>
                  </a:cubicBezTo>
                  <a:cubicBezTo>
                    <a:pt x="8274" y="3399"/>
                    <a:pt x="8257" y="3399"/>
                    <a:pt x="8240" y="3400"/>
                  </a:cubicBezTo>
                  <a:cubicBezTo>
                    <a:pt x="7859" y="3424"/>
                    <a:pt x="7597" y="3734"/>
                    <a:pt x="7597" y="4115"/>
                  </a:cubicBezTo>
                  <a:lnTo>
                    <a:pt x="7597" y="6425"/>
                  </a:lnTo>
                  <a:cubicBezTo>
                    <a:pt x="7597" y="6496"/>
                    <a:pt x="7597" y="6592"/>
                    <a:pt x="7621" y="6639"/>
                  </a:cubicBezTo>
                  <a:lnTo>
                    <a:pt x="4287" y="6639"/>
                  </a:lnTo>
                  <a:cubicBezTo>
                    <a:pt x="4311" y="6568"/>
                    <a:pt x="4335" y="6496"/>
                    <a:pt x="4335" y="6425"/>
                  </a:cubicBezTo>
                  <a:lnTo>
                    <a:pt x="4335" y="4115"/>
                  </a:lnTo>
                  <a:cubicBezTo>
                    <a:pt x="4335" y="3734"/>
                    <a:pt x="4049" y="3424"/>
                    <a:pt x="3668" y="3400"/>
                  </a:cubicBezTo>
                  <a:cubicBezTo>
                    <a:pt x="3652" y="3399"/>
                    <a:pt x="3636" y="3399"/>
                    <a:pt x="3621" y="3399"/>
                  </a:cubicBezTo>
                  <a:cubicBezTo>
                    <a:pt x="3330" y="3399"/>
                    <a:pt x="3068" y="3605"/>
                    <a:pt x="2977" y="3877"/>
                  </a:cubicBezTo>
                  <a:lnTo>
                    <a:pt x="2930" y="3877"/>
                  </a:lnTo>
                  <a:lnTo>
                    <a:pt x="2930" y="3519"/>
                  </a:lnTo>
                  <a:cubicBezTo>
                    <a:pt x="2930" y="1876"/>
                    <a:pt x="4239" y="519"/>
                    <a:pt x="5859" y="471"/>
                  </a:cubicBezTo>
                  <a:cubicBezTo>
                    <a:pt x="5886" y="470"/>
                    <a:pt x="5914" y="470"/>
                    <a:pt x="5941" y="470"/>
                  </a:cubicBezTo>
                  <a:close/>
                  <a:moveTo>
                    <a:pt x="3640" y="3873"/>
                  </a:moveTo>
                  <a:cubicBezTo>
                    <a:pt x="3763" y="3873"/>
                    <a:pt x="3858" y="3963"/>
                    <a:pt x="3858" y="4091"/>
                  </a:cubicBezTo>
                  <a:lnTo>
                    <a:pt x="3858" y="6425"/>
                  </a:lnTo>
                  <a:cubicBezTo>
                    <a:pt x="3858" y="6520"/>
                    <a:pt x="3787" y="6639"/>
                    <a:pt x="3668" y="6663"/>
                  </a:cubicBezTo>
                  <a:cubicBezTo>
                    <a:pt x="3525" y="6663"/>
                    <a:pt x="3406" y="6568"/>
                    <a:pt x="3406" y="6425"/>
                  </a:cubicBezTo>
                  <a:lnTo>
                    <a:pt x="3406" y="4115"/>
                  </a:lnTo>
                  <a:cubicBezTo>
                    <a:pt x="3406" y="3996"/>
                    <a:pt x="3477" y="3877"/>
                    <a:pt x="3596" y="3877"/>
                  </a:cubicBezTo>
                  <a:cubicBezTo>
                    <a:pt x="3611" y="3874"/>
                    <a:pt x="3626" y="3873"/>
                    <a:pt x="3640" y="3873"/>
                  </a:cubicBezTo>
                  <a:close/>
                  <a:moveTo>
                    <a:pt x="8284" y="3873"/>
                  </a:moveTo>
                  <a:cubicBezTo>
                    <a:pt x="8406" y="3873"/>
                    <a:pt x="8502" y="3963"/>
                    <a:pt x="8502" y="4091"/>
                  </a:cubicBezTo>
                  <a:lnTo>
                    <a:pt x="8502" y="6425"/>
                  </a:lnTo>
                  <a:cubicBezTo>
                    <a:pt x="8502" y="6520"/>
                    <a:pt x="8431" y="6639"/>
                    <a:pt x="8312" y="6663"/>
                  </a:cubicBezTo>
                  <a:cubicBezTo>
                    <a:pt x="8169" y="6663"/>
                    <a:pt x="8050" y="6568"/>
                    <a:pt x="8050" y="6425"/>
                  </a:cubicBezTo>
                  <a:lnTo>
                    <a:pt x="8050" y="4115"/>
                  </a:lnTo>
                  <a:cubicBezTo>
                    <a:pt x="8050" y="3996"/>
                    <a:pt x="8121" y="3877"/>
                    <a:pt x="8240" y="3877"/>
                  </a:cubicBezTo>
                  <a:cubicBezTo>
                    <a:pt x="8255" y="3874"/>
                    <a:pt x="8269" y="3873"/>
                    <a:pt x="8284" y="3873"/>
                  </a:cubicBezTo>
                  <a:close/>
                  <a:moveTo>
                    <a:pt x="10503" y="7115"/>
                  </a:moveTo>
                  <a:lnTo>
                    <a:pt x="10503" y="7592"/>
                  </a:lnTo>
                  <a:lnTo>
                    <a:pt x="2096" y="7592"/>
                  </a:lnTo>
                  <a:cubicBezTo>
                    <a:pt x="1977" y="7592"/>
                    <a:pt x="1882" y="7663"/>
                    <a:pt x="1858" y="7782"/>
                  </a:cubicBezTo>
                  <a:cubicBezTo>
                    <a:pt x="1834" y="7925"/>
                    <a:pt x="1953" y="8044"/>
                    <a:pt x="2096" y="8044"/>
                  </a:cubicBezTo>
                  <a:lnTo>
                    <a:pt x="7121" y="8044"/>
                  </a:lnTo>
                  <a:lnTo>
                    <a:pt x="7121" y="8521"/>
                  </a:lnTo>
                  <a:lnTo>
                    <a:pt x="1644" y="8521"/>
                  </a:lnTo>
                  <a:cubicBezTo>
                    <a:pt x="1286" y="8521"/>
                    <a:pt x="953" y="8235"/>
                    <a:pt x="929" y="7878"/>
                  </a:cubicBezTo>
                  <a:cubicBezTo>
                    <a:pt x="905" y="7473"/>
                    <a:pt x="1239" y="7115"/>
                    <a:pt x="1644" y="7115"/>
                  </a:cubicBezTo>
                  <a:close/>
                  <a:moveTo>
                    <a:pt x="10503" y="8044"/>
                  </a:moveTo>
                  <a:lnTo>
                    <a:pt x="10503" y="8521"/>
                  </a:lnTo>
                  <a:lnTo>
                    <a:pt x="8978" y="8521"/>
                  </a:lnTo>
                  <a:lnTo>
                    <a:pt x="8978" y="8044"/>
                  </a:lnTo>
                  <a:close/>
                  <a:moveTo>
                    <a:pt x="8502" y="8044"/>
                  </a:moveTo>
                  <a:lnTo>
                    <a:pt x="8502" y="8997"/>
                  </a:lnTo>
                  <a:lnTo>
                    <a:pt x="8240" y="8616"/>
                  </a:lnTo>
                  <a:cubicBezTo>
                    <a:pt x="8216" y="8544"/>
                    <a:pt x="8145" y="8521"/>
                    <a:pt x="8050" y="8521"/>
                  </a:cubicBezTo>
                  <a:cubicBezTo>
                    <a:pt x="7978" y="8521"/>
                    <a:pt x="7907" y="8544"/>
                    <a:pt x="7859" y="8616"/>
                  </a:cubicBezTo>
                  <a:lnTo>
                    <a:pt x="7573" y="9021"/>
                  </a:lnTo>
                  <a:lnTo>
                    <a:pt x="7573" y="8044"/>
                  </a:lnTo>
                  <a:close/>
                  <a:moveTo>
                    <a:pt x="905" y="8973"/>
                  </a:moveTo>
                  <a:lnTo>
                    <a:pt x="905" y="11450"/>
                  </a:lnTo>
                  <a:lnTo>
                    <a:pt x="477" y="11450"/>
                  </a:lnTo>
                  <a:lnTo>
                    <a:pt x="477" y="8973"/>
                  </a:lnTo>
                  <a:close/>
                  <a:moveTo>
                    <a:pt x="11431" y="8973"/>
                  </a:moveTo>
                  <a:lnTo>
                    <a:pt x="11431" y="11450"/>
                  </a:lnTo>
                  <a:lnTo>
                    <a:pt x="10979" y="11450"/>
                  </a:lnTo>
                  <a:lnTo>
                    <a:pt x="10979" y="8973"/>
                  </a:lnTo>
                  <a:close/>
                  <a:moveTo>
                    <a:pt x="5961" y="0"/>
                  </a:moveTo>
                  <a:cubicBezTo>
                    <a:pt x="4039" y="0"/>
                    <a:pt x="2477" y="1575"/>
                    <a:pt x="2477" y="3496"/>
                  </a:cubicBezTo>
                  <a:lnTo>
                    <a:pt x="2477" y="4043"/>
                  </a:lnTo>
                  <a:cubicBezTo>
                    <a:pt x="2048" y="4329"/>
                    <a:pt x="2001" y="4877"/>
                    <a:pt x="2001" y="5258"/>
                  </a:cubicBezTo>
                  <a:cubicBezTo>
                    <a:pt x="2001" y="5591"/>
                    <a:pt x="2001" y="6520"/>
                    <a:pt x="2977" y="6639"/>
                  </a:cubicBezTo>
                  <a:cubicBezTo>
                    <a:pt x="2977" y="6639"/>
                    <a:pt x="2977" y="6639"/>
                    <a:pt x="2977" y="6663"/>
                  </a:cubicBezTo>
                  <a:lnTo>
                    <a:pt x="1644" y="6663"/>
                  </a:lnTo>
                  <a:cubicBezTo>
                    <a:pt x="1048" y="6663"/>
                    <a:pt x="524" y="7115"/>
                    <a:pt x="477" y="7735"/>
                  </a:cubicBezTo>
                  <a:cubicBezTo>
                    <a:pt x="453" y="8020"/>
                    <a:pt x="548" y="8306"/>
                    <a:pt x="715" y="8521"/>
                  </a:cubicBezTo>
                  <a:lnTo>
                    <a:pt x="238" y="8521"/>
                  </a:lnTo>
                  <a:cubicBezTo>
                    <a:pt x="119" y="8521"/>
                    <a:pt x="0" y="8616"/>
                    <a:pt x="0" y="8735"/>
                  </a:cubicBezTo>
                  <a:lnTo>
                    <a:pt x="0" y="11664"/>
                  </a:lnTo>
                  <a:cubicBezTo>
                    <a:pt x="0" y="11807"/>
                    <a:pt x="119" y="11902"/>
                    <a:pt x="238" y="11902"/>
                  </a:cubicBezTo>
                  <a:lnTo>
                    <a:pt x="4906" y="11902"/>
                  </a:lnTo>
                  <a:cubicBezTo>
                    <a:pt x="5025" y="11902"/>
                    <a:pt x="5120" y="11831"/>
                    <a:pt x="5144" y="11712"/>
                  </a:cubicBezTo>
                  <a:cubicBezTo>
                    <a:pt x="5168" y="11569"/>
                    <a:pt x="5049" y="11450"/>
                    <a:pt x="4906" y="11450"/>
                  </a:cubicBezTo>
                  <a:lnTo>
                    <a:pt x="1382" y="11450"/>
                  </a:lnTo>
                  <a:lnTo>
                    <a:pt x="1382" y="8973"/>
                  </a:lnTo>
                  <a:lnTo>
                    <a:pt x="7121" y="8973"/>
                  </a:lnTo>
                  <a:lnTo>
                    <a:pt x="7121" y="9735"/>
                  </a:lnTo>
                  <a:cubicBezTo>
                    <a:pt x="7121" y="9830"/>
                    <a:pt x="7168" y="9902"/>
                    <a:pt x="7240" y="9949"/>
                  </a:cubicBezTo>
                  <a:cubicBezTo>
                    <a:pt x="7272" y="9973"/>
                    <a:pt x="7309" y="9984"/>
                    <a:pt x="7347" y="9984"/>
                  </a:cubicBezTo>
                  <a:cubicBezTo>
                    <a:pt x="7423" y="9984"/>
                    <a:pt x="7502" y="9941"/>
                    <a:pt x="7550" y="9878"/>
                  </a:cubicBezTo>
                  <a:lnTo>
                    <a:pt x="8073" y="9163"/>
                  </a:lnTo>
                  <a:lnTo>
                    <a:pt x="8574" y="9878"/>
                  </a:lnTo>
                  <a:cubicBezTo>
                    <a:pt x="8610" y="9951"/>
                    <a:pt x="8674" y="9982"/>
                    <a:pt x="8755" y="9982"/>
                  </a:cubicBezTo>
                  <a:cubicBezTo>
                    <a:pt x="8781" y="9982"/>
                    <a:pt x="8807" y="9979"/>
                    <a:pt x="8836" y="9973"/>
                  </a:cubicBezTo>
                  <a:cubicBezTo>
                    <a:pt x="8931" y="9949"/>
                    <a:pt x="8978" y="9854"/>
                    <a:pt x="8978" y="9759"/>
                  </a:cubicBezTo>
                  <a:lnTo>
                    <a:pt x="8978" y="8973"/>
                  </a:lnTo>
                  <a:lnTo>
                    <a:pt x="10526" y="8973"/>
                  </a:lnTo>
                  <a:lnTo>
                    <a:pt x="10526" y="11450"/>
                  </a:lnTo>
                  <a:lnTo>
                    <a:pt x="7026" y="11450"/>
                  </a:lnTo>
                  <a:cubicBezTo>
                    <a:pt x="6907" y="11450"/>
                    <a:pt x="6787" y="11521"/>
                    <a:pt x="6787" y="11640"/>
                  </a:cubicBezTo>
                  <a:cubicBezTo>
                    <a:pt x="6764" y="11783"/>
                    <a:pt x="6859" y="11902"/>
                    <a:pt x="7002" y="11902"/>
                  </a:cubicBezTo>
                  <a:lnTo>
                    <a:pt x="11693" y="11902"/>
                  </a:lnTo>
                  <a:cubicBezTo>
                    <a:pt x="11812" y="11902"/>
                    <a:pt x="11908" y="11807"/>
                    <a:pt x="11908" y="11688"/>
                  </a:cubicBezTo>
                  <a:lnTo>
                    <a:pt x="11908" y="8759"/>
                  </a:lnTo>
                  <a:cubicBezTo>
                    <a:pt x="11908" y="8616"/>
                    <a:pt x="11812" y="8521"/>
                    <a:pt x="11693" y="8521"/>
                  </a:cubicBezTo>
                  <a:lnTo>
                    <a:pt x="10979" y="8521"/>
                  </a:lnTo>
                  <a:lnTo>
                    <a:pt x="10979" y="7115"/>
                  </a:lnTo>
                  <a:lnTo>
                    <a:pt x="11241" y="7115"/>
                  </a:lnTo>
                  <a:cubicBezTo>
                    <a:pt x="11312" y="7115"/>
                    <a:pt x="11360" y="7092"/>
                    <a:pt x="11407" y="7020"/>
                  </a:cubicBezTo>
                  <a:cubicBezTo>
                    <a:pt x="11527" y="6853"/>
                    <a:pt x="11384" y="6663"/>
                    <a:pt x="11217" y="6663"/>
                  </a:cubicBezTo>
                  <a:lnTo>
                    <a:pt x="8931" y="6663"/>
                  </a:lnTo>
                  <a:cubicBezTo>
                    <a:pt x="8931" y="6663"/>
                    <a:pt x="8931" y="6639"/>
                    <a:pt x="8955" y="6639"/>
                  </a:cubicBezTo>
                  <a:cubicBezTo>
                    <a:pt x="9907" y="6520"/>
                    <a:pt x="9907" y="5591"/>
                    <a:pt x="9907" y="5258"/>
                  </a:cubicBezTo>
                  <a:cubicBezTo>
                    <a:pt x="9907" y="4853"/>
                    <a:pt x="9860" y="4329"/>
                    <a:pt x="9455" y="4043"/>
                  </a:cubicBezTo>
                  <a:lnTo>
                    <a:pt x="9455" y="3091"/>
                  </a:lnTo>
                  <a:cubicBezTo>
                    <a:pt x="9455" y="2114"/>
                    <a:pt x="8955" y="1209"/>
                    <a:pt x="8145" y="686"/>
                  </a:cubicBezTo>
                  <a:cubicBezTo>
                    <a:pt x="7408" y="209"/>
                    <a:pt x="6660" y="0"/>
                    <a:pt x="5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71"/>
          <p:cNvGrpSpPr/>
          <p:nvPr/>
        </p:nvGrpSpPr>
        <p:grpSpPr>
          <a:xfrm>
            <a:off x="1870331" y="1995958"/>
            <a:ext cx="429819" cy="429170"/>
            <a:chOff x="1869898" y="1985328"/>
            <a:chExt cx="429819" cy="429170"/>
          </a:xfrm>
        </p:grpSpPr>
        <p:sp>
          <p:nvSpPr>
            <p:cNvPr id="3626" name="Google Shape;3626;p71"/>
            <p:cNvSpPr/>
            <p:nvPr/>
          </p:nvSpPr>
          <p:spPr>
            <a:xfrm>
              <a:off x="2109713" y="2283581"/>
              <a:ext cx="17217" cy="17217"/>
            </a:xfrm>
            <a:custGeom>
              <a:avLst/>
              <a:gdLst/>
              <a:ahLst/>
              <a:cxnLst/>
              <a:rect l="l" t="t" r="r" b="b"/>
              <a:pathLst>
                <a:path w="477" h="477" extrusionOk="0">
                  <a:moveTo>
                    <a:pt x="239" y="1"/>
                  </a:moveTo>
                  <a:cubicBezTo>
                    <a:pt x="120" y="1"/>
                    <a:pt x="1" y="120"/>
                    <a:pt x="1" y="239"/>
                  </a:cubicBezTo>
                  <a:cubicBezTo>
                    <a:pt x="1" y="382"/>
                    <a:pt x="120" y="477"/>
                    <a:pt x="239" y="477"/>
                  </a:cubicBezTo>
                  <a:cubicBezTo>
                    <a:pt x="382" y="477"/>
                    <a:pt x="477" y="382"/>
                    <a:pt x="477" y="239"/>
                  </a:cubicBezTo>
                  <a:cubicBezTo>
                    <a:pt x="477" y="120"/>
                    <a:pt x="382"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1936926" y="2040337"/>
              <a:ext cx="90310" cy="17217"/>
            </a:xfrm>
            <a:custGeom>
              <a:avLst/>
              <a:gdLst/>
              <a:ahLst/>
              <a:cxnLst/>
              <a:rect l="l" t="t" r="r" b="b"/>
              <a:pathLst>
                <a:path w="2502" h="477" extrusionOk="0">
                  <a:moveTo>
                    <a:pt x="239" y="0"/>
                  </a:moveTo>
                  <a:cubicBezTo>
                    <a:pt x="144" y="0"/>
                    <a:pt x="25" y="95"/>
                    <a:pt x="1" y="215"/>
                  </a:cubicBezTo>
                  <a:cubicBezTo>
                    <a:pt x="1" y="334"/>
                    <a:pt x="96" y="476"/>
                    <a:pt x="239" y="476"/>
                  </a:cubicBezTo>
                  <a:lnTo>
                    <a:pt x="2239" y="476"/>
                  </a:lnTo>
                  <a:cubicBezTo>
                    <a:pt x="2359" y="476"/>
                    <a:pt x="2454" y="381"/>
                    <a:pt x="2478" y="262"/>
                  </a:cubicBezTo>
                  <a:cubicBezTo>
                    <a:pt x="2501" y="119"/>
                    <a:pt x="2382" y="0"/>
                    <a:pt x="2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1936926" y="2073833"/>
              <a:ext cx="123842" cy="17253"/>
            </a:xfrm>
            <a:custGeom>
              <a:avLst/>
              <a:gdLst/>
              <a:ahLst/>
              <a:cxnLst/>
              <a:rect l="l" t="t" r="r" b="b"/>
              <a:pathLst>
                <a:path w="3431" h="478" extrusionOk="0">
                  <a:moveTo>
                    <a:pt x="239" y="1"/>
                  </a:moveTo>
                  <a:cubicBezTo>
                    <a:pt x="144" y="1"/>
                    <a:pt x="25" y="96"/>
                    <a:pt x="1" y="215"/>
                  </a:cubicBezTo>
                  <a:cubicBezTo>
                    <a:pt x="1" y="358"/>
                    <a:pt x="96" y="477"/>
                    <a:pt x="239" y="477"/>
                  </a:cubicBezTo>
                  <a:lnTo>
                    <a:pt x="3168" y="477"/>
                  </a:lnTo>
                  <a:cubicBezTo>
                    <a:pt x="3287" y="477"/>
                    <a:pt x="3383" y="382"/>
                    <a:pt x="3406" y="287"/>
                  </a:cubicBezTo>
                  <a:cubicBezTo>
                    <a:pt x="3430" y="144"/>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2109713" y="2040337"/>
              <a:ext cx="85148" cy="17217"/>
            </a:xfrm>
            <a:custGeom>
              <a:avLst/>
              <a:gdLst/>
              <a:ahLst/>
              <a:cxnLst/>
              <a:rect l="l" t="t" r="r" b="b"/>
              <a:pathLst>
                <a:path w="2359" h="477" extrusionOk="0">
                  <a:moveTo>
                    <a:pt x="263" y="0"/>
                  </a:moveTo>
                  <a:cubicBezTo>
                    <a:pt x="144" y="0"/>
                    <a:pt x="24" y="95"/>
                    <a:pt x="24" y="215"/>
                  </a:cubicBezTo>
                  <a:cubicBezTo>
                    <a:pt x="1" y="334"/>
                    <a:pt x="96" y="476"/>
                    <a:pt x="239" y="476"/>
                  </a:cubicBezTo>
                  <a:lnTo>
                    <a:pt x="2096" y="476"/>
                  </a:lnTo>
                  <a:cubicBezTo>
                    <a:pt x="2215" y="476"/>
                    <a:pt x="2311" y="381"/>
                    <a:pt x="2334" y="262"/>
                  </a:cubicBezTo>
                  <a:cubicBezTo>
                    <a:pt x="2358" y="119"/>
                    <a:pt x="2239"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2109713" y="2073833"/>
              <a:ext cx="123806" cy="17253"/>
            </a:xfrm>
            <a:custGeom>
              <a:avLst/>
              <a:gdLst/>
              <a:ahLst/>
              <a:cxnLst/>
              <a:rect l="l" t="t" r="r" b="b"/>
              <a:pathLst>
                <a:path w="3430" h="478" extrusionOk="0">
                  <a:moveTo>
                    <a:pt x="263" y="1"/>
                  </a:moveTo>
                  <a:cubicBezTo>
                    <a:pt x="144" y="1"/>
                    <a:pt x="24" y="96"/>
                    <a:pt x="24" y="215"/>
                  </a:cubicBezTo>
                  <a:cubicBezTo>
                    <a:pt x="1" y="358"/>
                    <a:pt x="96" y="477"/>
                    <a:pt x="239" y="477"/>
                  </a:cubicBezTo>
                  <a:lnTo>
                    <a:pt x="3168" y="477"/>
                  </a:lnTo>
                  <a:cubicBezTo>
                    <a:pt x="3287" y="477"/>
                    <a:pt x="3382" y="382"/>
                    <a:pt x="3406" y="287"/>
                  </a:cubicBezTo>
                  <a:cubicBezTo>
                    <a:pt x="3430" y="144"/>
                    <a:pt x="3311"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1936926" y="2107366"/>
              <a:ext cx="123842" cy="17253"/>
            </a:xfrm>
            <a:custGeom>
              <a:avLst/>
              <a:gdLst/>
              <a:ahLst/>
              <a:cxnLst/>
              <a:rect l="l" t="t" r="r" b="b"/>
              <a:pathLst>
                <a:path w="3431" h="478" extrusionOk="0">
                  <a:moveTo>
                    <a:pt x="239" y="1"/>
                  </a:moveTo>
                  <a:cubicBezTo>
                    <a:pt x="144" y="1"/>
                    <a:pt x="25" y="96"/>
                    <a:pt x="1" y="215"/>
                  </a:cubicBezTo>
                  <a:cubicBezTo>
                    <a:pt x="1" y="358"/>
                    <a:pt x="96" y="477"/>
                    <a:pt x="239" y="477"/>
                  </a:cubicBezTo>
                  <a:lnTo>
                    <a:pt x="3168" y="477"/>
                  </a:lnTo>
                  <a:cubicBezTo>
                    <a:pt x="3311" y="477"/>
                    <a:pt x="3430" y="358"/>
                    <a:pt x="3406" y="215"/>
                  </a:cubicBezTo>
                  <a:cubicBezTo>
                    <a:pt x="3383"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2109713" y="2107366"/>
              <a:ext cx="123806" cy="17253"/>
            </a:xfrm>
            <a:custGeom>
              <a:avLst/>
              <a:gdLst/>
              <a:ahLst/>
              <a:cxnLst/>
              <a:rect l="l" t="t" r="r" b="b"/>
              <a:pathLst>
                <a:path w="3430" h="478" extrusionOk="0">
                  <a:moveTo>
                    <a:pt x="239" y="1"/>
                  </a:moveTo>
                  <a:cubicBezTo>
                    <a:pt x="144" y="1"/>
                    <a:pt x="24" y="96"/>
                    <a:pt x="1" y="215"/>
                  </a:cubicBezTo>
                  <a:cubicBezTo>
                    <a:pt x="1" y="358"/>
                    <a:pt x="96" y="477"/>
                    <a:pt x="239" y="477"/>
                  </a:cubicBezTo>
                  <a:lnTo>
                    <a:pt x="3168" y="477"/>
                  </a:lnTo>
                  <a:cubicBezTo>
                    <a:pt x="3311" y="477"/>
                    <a:pt x="3430" y="358"/>
                    <a:pt x="3406" y="215"/>
                  </a:cubicBezTo>
                  <a:cubicBezTo>
                    <a:pt x="3382"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2091485" y="2200274"/>
              <a:ext cx="56958" cy="66812"/>
            </a:xfrm>
            <a:custGeom>
              <a:avLst/>
              <a:gdLst/>
              <a:ahLst/>
              <a:cxnLst/>
              <a:rect l="l" t="t" r="r" b="b"/>
              <a:pathLst>
                <a:path w="1578" h="1851" extrusionOk="0">
                  <a:moveTo>
                    <a:pt x="744" y="0"/>
                  </a:moveTo>
                  <a:cubicBezTo>
                    <a:pt x="330" y="0"/>
                    <a:pt x="1" y="367"/>
                    <a:pt x="53" y="785"/>
                  </a:cubicBezTo>
                  <a:cubicBezTo>
                    <a:pt x="53" y="808"/>
                    <a:pt x="77" y="832"/>
                    <a:pt x="77" y="832"/>
                  </a:cubicBezTo>
                  <a:cubicBezTo>
                    <a:pt x="143" y="899"/>
                    <a:pt x="214" y="926"/>
                    <a:pt x="279" y="926"/>
                  </a:cubicBezTo>
                  <a:cubicBezTo>
                    <a:pt x="424" y="926"/>
                    <a:pt x="538" y="790"/>
                    <a:pt x="506" y="642"/>
                  </a:cubicBezTo>
                  <a:cubicBezTo>
                    <a:pt x="506" y="618"/>
                    <a:pt x="506" y="594"/>
                    <a:pt x="529" y="570"/>
                  </a:cubicBezTo>
                  <a:cubicBezTo>
                    <a:pt x="597" y="494"/>
                    <a:pt x="673" y="463"/>
                    <a:pt x="744" y="463"/>
                  </a:cubicBezTo>
                  <a:cubicBezTo>
                    <a:pt x="873" y="463"/>
                    <a:pt x="982" y="566"/>
                    <a:pt x="982" y="689"/>
                  </a:cubicBezTo>
                  <a:cubicBezTo>
                    <a:pt x="982" y="761"/>
                    <a:pt x="934" y="832"/>
                    <a:pt x="863" y="880"/>
                  </a:cubicBezTo>
                  <a:cubicBezTo>
                    <a:pt x="649" y="1023"/>
                    <a:pt x="529" y="1261"/>
                    <a:pt x="529" y="1523"/>
                  </a:cubicBezTo>
                  <a:lnTo>
                    <a:pt x="529" y="1689"/>
                  </a:lnTo>
                  <a:cubicBezTo>
                    <a:pt x="529" y="1713"/>
                    <a:pt x="529" y="1737"/>
                    <a:pt x="553" y="1761"/>
                  </a:cubicBezTo>
                  <a:cubicBezTo>
                    <a:pt x="617" y="1824"/>
                    <a:pt x="686" y="1851"/>
                    <a:pt x="749" y="1851"/>
                  </a:cubicBezTo>
                  <a:cubicBezTo>
                    <a:pt x="876" y="1851"/>
                    <a:pt x="982" y="1745"/>
                    <a:pt x="982" y="1618"/>
                  </a:cubicBezTo>
                  <a:lnTo>
                    <a:pt x="982" y="1523"/>
                  </a:lnTo>
                  <a:cubicBezTo>
                    <a:pt x="982" y="1428"/>
                    <a:pt x="1030" y="1332"/>
                    <a:pt x="1125" y="1285"/>
                  </a:cubicBezTo>
                  <a:cubicBezTo>
                    <a:pt x="1458" y="1070"/>
                    <a:pt x="1577" y="594"/>
                    <a:pt x="1268" y="189"/>
                  </a:cubicBezTo>
                  <a:cubicBezTo>
                    <a:pt x="1268" y="189"/>
                    <a:pt x="1244" y="165"/>
                    <a:pt x="1220" y="142"/>
                  </a:cubicBezTo>
                  <a:lnTo>
                    <a:pt x="1220" y="165"/>
                  </a:lnTo>
                  <a:cubicBezTo>
                    <a:pt x="1060" y="50"/>
                    <a:pt x="896" y="0"/>
                    <a:pt x="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1956706" y="2292172"/>
              <a:ext cx="16387" cy="17253"/>
            </a:xfrm>
            <a:custGeom>
              <a:avLst/>
              <a:gdLst/>
              <a:ahLst/>
              <a:cxnLst/>
              <a:rect l="l" t="t" r="r" b="b"/>
              <a:pathLst>
                <a:path w="454" h="478" extrusionOk="0">
                  <a:moveTo>
                    <a:pt x="239" y="1"/>
                  </a:moveTo>
                  <a:cubicBezTo>
                    <a:pt x="96" y="1"/>
                    <a:pt x="1" y="96"/>
                    <a:pt x="1" y="239"/>
                  </a:cubicBezTo>
                  <a:cubicBezTo>
                    <a:pt x="1" y="358"/>
                    <a:pt x="96" y="477"/>
                    <a:pt x="239" y="477"/>
                  </a:cubicBezTo>
                  <a:cubicBezTo>
                    <a:pt x="358" y="477"/>
                    <a:pt x="453" y="358"/>
                    <a:pt x="453" y="239"/>
                  </a:cubicBezTo>
                  <a:cubicBezTo>
                    <a:pt x="453"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1869898" y="1985328"/>
              <a:ext cx="429819" cy="429170"/>
            </a:xfrm>
            <a:custGeom>
              <a:avLst/>
              <a:gdLst/>
              <a:ahLst/>
              <a:cxnLst/>
              <a:rect l="l" t="t" r="r" b="b"/>
              <a:pathLst>
                <a:path w="11908" h="11890" extrusionOk="0">
                  <a:moveTo>
                    <a:pt x="5716" y="453"/>
                  </a:moveTo>
                  <a:lnTo>
                    <a:pt x="5716" y="5073"/>
                  </a:lnTo>
                  <a:cubicBezTo>
                    <a:pt x="4859" y="5501"/>
                    <a:pt x="4335" y="6382"/>
                    <a:pt x="4335" y="7335"/>
                  </a:cubicBezTo>
                  <a:cubicBezTo>
                    <a:pt x="4335" y="7406"/>
                    <a:pt x="4335" y="7502"/>
                    <a:pt x="4335" y="7573"/>
                  </a:cubicBezTo>
                  <a:lnTo>
                    <a:pt x="1405" y="7573"/>
                  </a:lnTo>
                  <a:lnTo>
                    <a:pt x="1405" y="453"/>
                  </a:lnTo>
                  <a:close/>
                  <a:moveTo>
                    <a:pt x="10503" y="453"/>
                  </a:moveTo>
                  <a:lnTo>
                    <a:pt x="10503" y="7573"/>
                  </a:lnTo>
                  <a:lnTo>
                    <a:pt x="9431" y="7573"/>
                  </a:lnTo>
                  <a:cubicBezTo>
                    <a:pt x="9431" y="7502"/>
                    <a:pt x="9431" y="7406"/>
                    <a:pt x="9431" y="7335"/>
                  </a:cubicBezTo>
                  <a:cubicBezTo>
                    <a:pt x="9431" y="5930"/>
                    <a:pt x="8288" y="4787"/>
                    <a:pt x="6883" y="4787"/>
                  </a:cubicBezTo>
                  <a:cubicBezTo>
                    <a:pt x="6645" y="4787"/>
                    <a:pt x="6406" y="4811"/>
                    <a:pt x="6192" y="4882"/>
                  </a:cubicBezTo>
                  <a:lnTo>
                    <a:pt x="6192" y="453"/>
                  </a:lnTo>
                  <a:close/>
                  <a:moveTo>
                    <a:pt x="11431" y="1524"/>
                  </a:moveTo>
                  <a:lnTo>
                    <a:pt x="11431" y="8502"/>
                  </a:lnTo>
                  <a:lnTo>
                    <a:pt x="9169" y="8502"/>
                  </a:lnTo>
                  <a:cubicBezTo>
                    <a:pt x="9240" y="8359"/>
                    <a:pt x="9288" y="8192"/>
                    <a:pt x="9336" y="8026"/>
                  </a:cubicBezTo>
                  <a:lnTo>
                    <a:pt x="10741" y="8026"/>
                  </a:lnTo>
                  <a:cubicBezTo>
                    <a:pt x="10860" y="8026"/>
                    <a:pt x="10979" y="7930"/>
                    <a:pt x="10979" y="7811"/>
                  </a:cubicBezTo>
                  <a:lnTo>
                    <a:pt x="10979" y="1524"/>
                  </a:lnTo>
                  <a:close/>
                  <a:moveTo>
                    <a:pt x="6883" y="5239"/>
                  </a:moveTo>
                  <a:cubicBezTo>
                    <a:pt x="8026" y="5239"/>
                    <a:pt x="8978" y="6192"/>
                    <a:pt x="8978" y="7335"/>
                  </a:cubicBezTo>
                  <a:cubicBezTo>
                    <a:pt x="8978" y="8502"/>
                    <a:pt x="8026" y="9431"/>
                    <a:pt x="6883" y="9431"/>
                  </a:cubicBezTo>
                  <a:cubicBezTo>
                    <a:pt x="5692" y="9431"/>
                    <a:pt x="4787" y="8454"/>
                    <a:pt x="4787" y="7335"/>
                  </a:cubicBezTo>
                  <a:cubicBezTo>
                    <a:pt x="4787" y="6216"/>
                    <a:pt x="5740" y="5239"/>
                    <a:pt x="6883" y="5239"/>
                  </a:cubicBezTo>
                  <a:close/>
                  <a:moveTo>
                    <a:pt x="8836" y="8978"/>
                  </a:moveTo>
                  <a:lnTo>
                    <a:pt x="10884" y="11026"/>
                  </a:lnTo>
                  <a:cubicBezTo>
                    <a:pt x="10979" y="11121"/>
                    <a:pt x="10979" y="11264"/>
                    <a:pt x="10884" y="11360"/>
                  </a:cubicBezTo>
                  <a:cubicBezTo>
                    <a:pt x="10836" y="11407"/>
                    <a:pt x="10776" y="11431"/>
                    <a:pt x="10717" y="11431"/>
                  </a:cubicBezTo>
                  <a:cubicBezTo>
                    <a:pt x="10657" y="11431"/>
                    <a:pt x="10598" y="11407"/>
                    <a:pt x="10550" y="11360"/>
                  </a:cubicBezTo>
                  <a:lnTo>
                    <a:pt x="8502" y="9311"/>
                  </a:lnTo>
                  <a:cubicBezTo>
                    <a:pt x="8621" y="9216"/>
                    <a:pt x="8740" y="9097"/>
                    <a:pt x="8836" y="8978"/>
                  </a:cubicBezTo>
                  <a:close/>
                  <a:moveTo>
                    <a:pt x="1167" y="0"/>
                  </a:moveTo>
                  <a:cubicBezTo>
                    <a:pt x="1048" y="0"/>
                    <a:pt x="929" y="95"/>
                    <a:pt x="929" y="238"/>
                  </a:cubicBezTo>
                  <a:lnTo>
                    <a:pt x="929" y="1072"/>
                  </a:lnTo>
                  <a:lnTo>
                    <a:pt x="239" y="1072"/>
                  </a:lnTo>
                  <a:cubicBezTo>
                    <a:pt x="119" y="1072"/>
                    <a:pt x="0" y="1167"/>
                    <a:pt x="0" y="1286"/>
                  </a:cubicBezTo>
                  <a:lnTo>
                    <a:pt x="0" y="8740"/>
                  </a:lnTo>
                  <a:cubicBezTo>
                    <a:pt x="0" y="8859"/>
                    <a:pt x="119" y="8978"/>
                    <a:pt x="239" y="8978"/>
                  </a:cubicBezTo>
                  <a:lnTo>
                    <a:pt x="1572" y="8978"/>
                  </a:lnTo>
                  <a:cubicBezTo>
                    <a:pt x="1691" y="8978"/>
                    <a:pt x="1810" y="8883"/>
                    <a:pt x="1810" y="8764"/>
                  </a:cubicBezTo>
                  <a:cubicBezTo>
                    <a:pt x="1834" y="8621"/>
                    <a:pt x="1739" y="8502"/>
                    <a:pt x="1596" y="8502"/>
                  </a:cubicBezTo>
                  <a:lnTo>
                    <a:pt x="477" y="8502"/>
                  </a:lnTo>
                  <a:lnTo>
                    <a:pt x="477" y="1524"/>
                  </a:lnTo>
                  <a:lnTo>
                    <a:pt x="929" y="1524"/>
                  </a:lnTo>
                  <a:lnTo>
                    <a:pt x="929" y="7811"/>
                  </a:lnTo>
                  <a:cubicBezTo>
                    <a:pt x="929" y="7930"/>
                    <a:pt x="1048" y="8026"/>
                    <a:pt x="1167" y="8026"/>
                  </a:cubicBezTo>
                  <a:lnTo>
                    <a:pt x="4430" y="8026"/>
                  </a:lnTo>
                  <a:cubicBezTo>
                    <a:pt x="4478" y="8192"/>
                    <a:pt x="4525" y="8359"/>
                    <a:pt x="4620" y="8502"/>
                  </a:cubicBezTo>
                  <a:lnTo>
                    <a:pt x="3692" y="8502"/>
                  </a:lnTo>
                  <a:cubicBezTo>
                    <a:pt x="3573" y="8502"/>
                    <a:pt x="3477" y="8573"/>
                    <a:pt x="3453" y="8692"/>
                  </a:cubicBezTo>
                  <a:cubicBezTo>
                    <a:pt x="3430" y="8835"/>
                    <a:pt x="3549" y="8978"/>
                    <a:pt x="3692" y="8978"/>
                  </a:cubicBezTo>
                  <a:lnTo>
                    <a:pt x="4930" y="8978"/>
                  </a:lnTo>
                  <a:cubicBezTo>
                    <a:pt x="5406" y="9550"/>
                    <a:pt x="6121" y="9907"/>
                    <a:pt x="6883" y="9907"/>
                  </a:cubicBezTo>
                  <a:cubicBezTo>
                    <a:pt x="7335" y="9907"/>
                    <a:pt x="7740" y="9788"/>
                    <a:pt x="8121" y="9573"/>
                  </a:cubicBezTo>
                  <a:lnTo>
                    <a:pt x="10241" y="11693"/>
                  </a:lnTo>
                  <a:cubicBezTo>
                    <a:pt x="10372" y="11824"/>
                    <a:pt x="10550" y="11889"/>
                    <a:pt x="10729" y="11889"/>
                  </a:cubicBezTo>
                  <a:cubicBezTo>
                    <a:pt x="10907" y="11889"/>
                    <a:pt x="11086" y="11824"/>
                    <a:pt x="11217" y="11693"/>
                  </a:cubicBezTo>
                  <a:cubicBezTo>
                    <a:pt x="11479" y="11431"/>
                    <a:pt x="11479" y="10979"/>
                    <a:pt x="11217" y="10717"/>
                  </a:cubicBezTo>
                  <a:lnTo>
                    <a:pt x="9479" y="8978"/>
                  </a:lnTo>
                  <a:lnTo>
                    <a:pt x="11669" y="8978"/>
                  </a:lnTo>
                  <a:cubicBezTo>
                    <a:pt x="11812" y="8978"/>
                    <a:pt x="11908" y="8859"/>
                    <a:pt x="11908" y="8740"/>
                  </a:cubicBezTo>
                  <a:lnTo>
                    <a:pt x="11908" y="1286"/>
                  </a:lnTo>
                  <a:cubicBezTo>
                    <a:pt x="11908" y="1167"/>
                    <a:pt x="11812" y="1072"/>
                    <a:pt x="11669" y="1072"/>
                  </a:cubicBezTo>
                  <a:lnTo>
                    <a:pt x="10979" y="1072"/>
                  </a:lnTo>
                  <a:lnTo>
                    <a:pt x="10979" y="238"/>
                  </a:lnTo>
                  <a:cubicBezTo>
                    <a:pt x="10979" y="95"/>
                    <a:pt x="10884" y="0"/>
                    <a:pt x="10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71"/>
          <p:cNvGrpSpPr/>
          <p:nvPr/>
        </p:nvGrpSpPr>
        <p:grpSpPr>
          <a:xfrm>
            <a:off x="1917616" y="1346230"/>
            <a:ext cx="335250" cy="429819"/>
            <a:chOff x="1945553" y="1340636"/>
            <a:chExt cx="335250" cy="429819"/>
          </a:xfrm>
        </p:grpSpPr>
        <p:sp>
          <p:nvSpPr>
            <p:cNvPr id="3637" name="Google Shape;3637;p71"/>
            <p:cNvSpPr/>
            <p:nvPr/>
          </p:nvSpPr>
          <p:spPr>
            <a:xfrm>
              <a:off x="2146674" y="1580451"/>
              <a:ext cx="16387" cy="17217"/>
            </a:xfrm>
            <a:custGeom>
              <a:avLst/>
              <a:gdLst/>
              <a:ahLst/>
              <a:cxnLst/>
              <a:rect l="l" t="t" r="r" b="b"/>
              <a:pathLst>
                <a:path w="454" h="477" extrusionOk="0">
                  <a:moveTo>
                    <a:pt x="239" y="1"/>
                  </a:moveTo>
                  <a:cubicBezTo>
                    <a:pt x="96" y="1"/>
                    <a:pt x="1" y="96"/>
                    <a:pt x="1" y="239"/>
                  </a:cubicBezTo>
                  <a:cubicBezTo>
                    <a:pt x="1" y="358"/>
                    <a:pt x="96" y="477"/>
                    <a:pt x="239" y="477"/>
                  </a:cubicBezTo>
                  <a:cubicBezTo>
                    <a:pt x="358" y="477"/>
                    <a:pt x="453" y="358"/>
                    <a:pt x="453" y="239"/>
                  </a:cubicBezTo>
                  <a:cubicBezTo>
                    <a:pt x="453"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1945553" y="1340636"/>
              <a:ext cx="335250" cy="429819"/>
            </a:xfrm>
            <a:custGeom>
              <a:avLst/>
              <a:gdLst/>
              <a:ahLst/>
              <a:cxnLst/>
              <a:rect l="l" t="t" r="r" b="b"/>
              <a:pathLst>
                <a:path w="9288" h="11908" extrusionOk="0">
                  <a:moveTo>
                    <a:pt x="7668" y="453"/>
                  </a:moveTo>
                  <a:cubicBezTo>
                    <a:pt x="7549" y="596"/>
                    <a:pt x="7478" y="762"/>
                    <a:pt x="7454" y="929"/>
                  </a:cubicBezTo>
                  <a:lnTo>
                    <a:pt x="1619" y="929"/>
                  </a:lnTo>
                  <a:cubicBezTo>
                    <a:pt x="1500" y="929"/>
                    <a:pt x="1405" y="1001"/>
                    <a:pt x="1381" y="1120"/>
                  </a:cubicBezTo>
                  <a:cubicBezTo>
                    <a:pt x="1357" y="1262"/>
                    <a:pt x="1477" y="1382"/>
                    <a:pt x="1619" y="1382"/>
                  </a:cubicBezTo>
                  <a:lnTo>
                    <a:pt x="7454" y="1382"/>
                  </a:lnTo>
                  <a:cubicBezTo>
                    <a:pt x="7478" y="1572"/>
                    <a:pt x="7549" y="1715"/>
                    <a:pt x="7668" y="1858"/>
                  </a:cubicBezTo>
                  <a:lnTo>
                    <a:pt x="1191" y="1858"/>
                  </a:lnTo>
                  <a:cubicBezTo>
                    <a:pt x="810" y="1858"/>
                    <a:pt x="453" y="1572"/>
                    <a:pt x="453" y="1167"/>
                  </a:cubicBezTo>
                  <a:cubicBezTo>
                    <a:pt x="453" y="786"/>
                    <a:pt x="762" y="453"/>
                    <a:pt x="1143" y="453"/>
                  </a:cubicBezTo>
                  <a:close/>
                  <a:moveTo>
                    <a:pt x="8359" y="2310"/>
                  </a:moveTo>
                  <a:lnTo>
                    <a:pt x="8359" y="3239"/>
                  </a:lnTo>
                  <a:cubicBezTo>
                    <a:pt x="7906" y="3144"/>
                    <a:pt x="7549" y="2787"/>
                    <a:pt x="7454" y="2310"/>
                  </a:cubicBezTo>
                  <a:close/>
                  <a:moveTo>
                    <a:pt x="6501" y="6192"/>
                  </a:moveTo>
                  <a:lnTo>
                    <a:pt x="6501" y="7573"/>
                  </a:lnTo>
                  <a:lnTo>
                    <a:pt x="5430" y="7573"/>
                  </a:lnTo>
                  <a:lnTo>
                    <a:pt x="4739" y="6883"/>
                  </a:lnTo>
                  <a:lnTo>
                    <a:pt x="5430" y="6192"/>
                  </a:lnTo>
                  <a:close/>
                  <a:moveTo>
                    <a:pt x="8597" y="6168"/>
                  </a:moveTo>
                  <a:cubicBezTo>
                    <a:pt x="8716" y="6168"/>
                    <a:pt x="8835" y="6287"/>
                    <a:pt x="8835" y="6406"/>
                  </a:cubicBezTo>
                  <a:lnTo>
                    <a:pt x="8835" y="7335"/>
                  </a:lnTo>
                  <a:cubicBezTo>
                    <a:pt x="8835" y="7478"/>
                    <a:pt x="8716" y="7573"/>
                    <a:pt x="8597" y="7573"/>
                  </a:cubicBezTo>
                  <a:lnTo>
                    <a:pt x="7906" y="7573"/>
                  </a:lnTo>
                  <a:lnTo>
                    <a:pt x="7906" y="6168"/>
                  </a:lnTo>
                  <a:close/>
                  <a:moveTo>
                    <a:pt x="7430" y="5716"/>
                  </a:moveTo>
                  <a:lnTo>
                    <a:pt x="7430" y="8050"/>
                  </a:lnTo>
                  <a:lnTo>
                    <a:pt x="6978" y="8050"/>
                  </a:lnTo>
                  <a:lnTo>
                    <a:pt x="6978" y="5716"/>
                  </a:lnTo>
                  <a:close/>
                  <a:moveTo>
                    <a:pt x="453" y="2072"/>
                  </a:moveTo>
                  <a:cubicBezTo>
                    <a:pt x="643" y="2215"/>
                    <a:pt x="881" y="2310"/>
                    <a:pt x="1119" y="2310"/>
                  </a:cubicBezTo>
                  <a:cubicBezTo>
                    <a:pt x="1286" y="2668"/>
                    <a:pt x="1381" y="3120"/>
                    <a:pt x="1381" y="3477"/>
                  </a:cubicBezTo>
                  <a:cubicBezTo>
                    <a:pt x="1381" y="3739"/>
                    <a:pt x="1381" y="3811"/>
                    <a:pt x="953" y="5930"/>
                  </a:cubicBezTo>
                  <a:cubicBezTo>
                    <a:pt x="929" y="6002"/>
                    <a:pt x="929" y="6097"/>
                    <a:pt x="929" y="6192"/>
                  </a:cubicBezTo>
                  <a:cubicBezTo>
                    <a:pt x="929" y="6454"/>
                    <a:pt x="1000" y="6716"/>
                    <a:pt x="1143" y="6883"/>
                  </a:cubicBezTo>
                  <a:cubicBezTo>
                    <a:pt x="1000" y="7049"/>
                    <a:pt x="929" y="7288"/>
                    <a:pt x="929" y="7573"/>
                  </a:cubicBezTo>
                  <a:cubicBezTo>
                    <a:pt x="929" y="7669"/>
                    <a:pt x="929" y="7740"/>
                    <a:pt x="953" y="7835"/>
                  </a:cubicBezTo>
                  <a:cubicBezTo>
                    <a:pt x="1381" y="9955"/>
                    <a:pt x="1381" y="10002"/>
                    <a:pt x="1381" y="10264"/>
                  </a:cubicBezTo>
                  <a:cubicBezTo>
                    <a:pt x="1381" y="10645"/>
                    <a:pt x="1286" y="11098"/>
                    <a:pt x="1119" y="11431"/>
                  </a:cubicBezTo>
                  <a:cubicBezTo>
                    <a:pt x="738" y="11407"/>
                    <a:pt x="453" y="11098"/>
                    <a:pt x="453" y="10741"/>
                  </a:cubicBezTo>
                  <a:lnTo>
                    <a:pt x="453" y="2072"/>
                  </a:lnTo>
                  <a:close/>
                  <a:moveTo>
                    <a:pt x="8359" y="10526"/>
                  </a:moveTo>
                  <a:lnTo>
                    <a:pt x="8359" y="11431"/>
                  </a:lnTo>
                  <a:lnTo>
                    <a:pt x="7454" y="11431"/>
                  </a:lnTo>
                  <a:cubicBezTo>
                    <a:pt x="7549" y="10979"/>
                    <a:pt x="7906" y="10622"/>
                    <a:pt x="8359" y="10526"/>
                  </a:cubicBezTo>
                  <a:close/>
                  <a:moveTo>
                    <a:pt x="1143" y="0"/>
                  </a:moveTo>
                  <a:cubicBezTo>
                    <a:pt x="500" y="0"/>
                    <a:pt x="0" y="500"/>
                    <a:pt x="0" y="1143"/>
                  </a:cubicBezTo>
                  <a:lnTo>
                    <a:pt x="0" y="1167"/>
                  </a:lnTo>
                  <a:lnTo>
                    <a:pt x="0" y="11669"/>
                  </a:lnTo>
                  <a:cubicBezTo>
                    <a:pt x="0" y="11788"/>
                    <a:pt x="95" y="11907"/>
                    <a:pt x="238" y="11907"/>
                  </a:cubicBezTo>
                  <a:lnTo>
                    <a:pt x="3453" y="11907"/>
                  </a:lnTo>
                  <a:cubicBezTo>
                    <a:pt x="3453" y="11907"/>
                    <a:pt x="3477" y="11884"/>
                    <a:pt x="3501" y="11884"/>
                  </a:cubicBezTo>
                  <a:cubicBezTo>
                    <a:pt x="3691" y="11693"/>
                    <a:pt x="3572" y="11431"/>
                    <a:pt x="3358" y="11431"/>
                  </a:cubicBezTo>
                  <a:lnTo>
                    <a:pt x="1619" y="11431"/>
                  </a:lnTo>
                  <a:cubicBezTo>
                    <a:pt x="1762" y="11074"/>
                    <a:pt x="1858" y="10645"/>
                    <a:pt x="1858" y="10264"/>
                  </a:cubicBezTo>
                  <a:cubicBezTo>
                    <a:pt x="1858" y="9979"/>
                    <a:pt x="1858" y="9883"/>
                    <a:pt x="1405" y="7740"/>
                  </a:cubicBezTo>
                  <a:cubicBezTo>
                    <a:pt x="1381" y="7692"/>
                    <a:pt x="1381" y="7621"/>
                    <a:pt x="1381" y="7573"/>
                  </a:cubicBezTo>
                  <a:cubicBezTo>
                    <a:pt x="1381" y="7288"/>
                    <a:pt x="1524" y="7121"/>
                    <a:pt x="1619" y="7121"/>
                  </a:cubicBezTo>
                  <a:cubicBezTo>
                    <a:pt x="1739" y="7121"/>
                    <a:pt x="1858" y="7002"/>
                    <a:pt x="1858" y="6883"/>
                  </a:cubicBezTo>
                  <a:cubicBezTo>
                    <a:pt x="1858" y="6740"/>
                    <a:pt x="1739" y="6645"/>
                    <a:pt x="1619" y="6645"/>
                  </a:cubicBezTo>
                  <a:cubicBezTo>
                    <a:pt x="1524" y="6645"/>
                    <a:pt x="1381" y="6454"/>
                    <a:pt x="1381" y="6192"/>
                  </a:cubicBezTo>
                  <a:cubicBezTo>
                    <a:pt x="1381" y="6121"/>
                    <a:pt x="1405" y="6073"/>
                    <a:pt x="1405" y="6025"/>
                  </a:cubicBezTo>
                  <a:cubicBezTo>
                    <a:pt x="1858" y="3858"/>
                    <a:pt x="1858" y="3787"/>
                    <a:pt x="1858" y="3477"/>
                  </a:cubicBezTo>
                  <a:cubicBezTo>
                    <a:pt x="1858" y="3120"/>
                    <a:pt x="1762" y="2691"/>
                    <a:pt x="1619" y="2310"/>
                  </a:cubicBezTo>
                  <a:lnTo>
                    <a:pt x="6978" y="2310"/>
                  </a:lnTo>
                  <a:cubicBezTo>
                    <a:pt x="7097" y="3025"/>
                    <a:pt x="7645" y="3596"/>
                    <a:pt x="8359" y="3692"/>
                  </a:cubicBezTo>
                  <a:lnTo>
                    <a:pt x="8359" y="5716"/>
                  </a:lnTo>
                  <a:lnTo>
                    <a:pt x="7906" y="5716"/>
                  </a:lnTo>
                  <a:lnTo>
                    <a:pt x="7906" y="5478"/>
                  </a:lnTo>
                  <a:cubicBezTo>
                    <a:pt x="7906" y="5359"/>
                    <a:pt x="7787" y="5239"/>
                    <a:pt x="7668" y="5239"/>
                  </a:cubicBezTo>
                  <a:lnTo>
                    <a:pt x="6740" y="5239"/>
                  </a:lnTo>
                  <a:cubicBezTo>
                    <a:pt x="6620" y="5239"/>
                    <a:pt x="6501" y="5359"/>
                    <a:pt x="6501" y="5478"/>
                  </a:cubicBezTo>
                  <a:lnTo>
                    <a:pt x="6501" y="5716"/>
                  </a:lnTo>
                  <a:lnTo>
                    <a:pt x="5335" y="5716"/>
                  </a:lnTo>
                  <a:cubicBezTo>
                    <a:pt x="5287" y="5716"/>
                    <a:pt x="5215" y="5740"/>
                    <a:pt x="5168" y="5787"/>
                  </a:cubicBezTo>
                  <a:lnTo>
                    <a:pt x="4239" y="6716"/>
                  </a:lnTo>
                  <a:cubicBezTo>
                    <a:pt x="4168" y="6811"/>
                    <a:pt x="4168" y="6954"/>
                    <a:pt x="4239" y="7049"/>
                  </a:cubicBezTo>
                  <a:lnTo>
                    <a:pt x="5168" y="7978"/>
                  </a:lnTo>
                  <a:cubicBezTo>
                    <a:pt x="5215" y="8002"/>
                    <a:pt x="5287" y="8026"/>
                    <a:pt x="5335" y="8026"/>
                  </a:cubicBezTo>
                  <a:lnTo>
                    <a:pt x="6501" y="8026"/>
                  </a:lnTo>
                  <a:lnTo>
                    <a:pt x="6501" y="8264"/>
                  </a:lnTo>
                  <a:cubicBezTo>
                    <a:pt x="6501" y="8407"/>
                    <a:pt x="6620" y="8502"/>
                    <a:pt x="6740" y="8502"/>
                  </a:cubicBezTo>
                  <a:lnTo>
                    <a:pt x="7668" y="8502"/>
                  </a:lnTo>
                  <a:cubicBezTo>
                    <a:pt x="7787" y="8502"/>
                    <a:pt x="7906" y="8407"/>
                    <a:pt x="7906" y="8264"/>
                  </a:cubicBezTo>
                  <a:lnTo>
                    <a:pt x="7906" y="8026"/>
                  </a:lnTo>
                  <a:lnTo>
                    <a:pt x="8359" y="8026"/>
                  </a:lnTo>
                  <a:lnTo>
                    <a:pt x="8359" y="10050"/>
                  </a:lnTo>
                  <a:cubicBezTo>
                    <a:pt x="7645" y="10145"/>
                    <a:pt x="7097" y="10717"/>
                    <a:pt x="6978" y="11431"/>
                  </a:cubicBezTo>
                  <a:lnTo>
                    <a:pt x="5454" y="11431"/>
                  </a:lnTo>
                  <a:cubicBezTo>
                    <a:pt x="5358" y="11431"/>
                    <a:pt x="5239" y="11503"/>
                    <a:pt x="5215" y="11622"/>
                  </a:cubicBezTo>
                  <a:cubicBezTo>
                    <a:pt x="5215" y="11765"/>
                    <a:pt x="5311" y="11884"/>
                    <a:pt x="5454" y="11884"/>
                  </a:cubicBezTo>
                  <a:lnTo>
                    <a:pt x="8597" y="11884"/>
                  </a:lnTo>
                  <a:cubicBezTo>
                    <a:pt x="8716" y="11884"/>
                    <a:pt x="8835" y="11788"/>
                    <a:pt x="8835" y="11669"/>
                  </a:cubicBezTo>
                  <a:lnTo>
                    <a:pt x="8835" y="8002"/>
                  </a:lnTo>
                  <a:cubicBezTo>
                    <a:pt x="9097" y="7907"/>
                    <a:pt x="9288" y="7645"/>
                    <a:pt x="9288" y="7335"/>
                  </a:cubicBezTo>
                  <a:lnTo>
                    <a:pt x="9288" y="6406"/>
                  </a:lnTo>
                  <a:cubicBezTo>
                    <a:pt x="9288" y="6097"/>
                    <a:pt x="9097" y="5835"/>
                    <a:pt x="8835" y="5740"/>
                  </a:cubicBezTo>
                  <a:lnTo>
                    <a:pt x="8835" y="2072"/>
                  </a:lnTo>
                  <a:cubicBezTo>
                    <a:pt x="8835" y="1953"/>
                    <a:pt x="8716" y="1858"/>
                    <a:pt x="8597" y="1858"/>
                  </a:cubicBezTo>
                  <a:cubicBezTo>
                    <a:pt x="8216" y="1858"/>
                    <a:pt x="7906" y="1524"/>
                    <a:pt x="7906" y="1143"/>
                  </a:cubicBezTo>
                  <a:cubicBezTo>
                    <a:pt x="7906" y="762"/>
                    <a:pt x="8216" y="453"/>
                    <a:pt x="8597" y="453"/>
                  </a:cubicBezTo>
                  <a:cubicBezTo>
                    <a:pt x="8716" y="453"/>
                    <a:pt x="8811" y="358"/>
                    <a:pt x="8835" y="238"/>
                  </a:cubicBezTo>
                  <a:cubicBezTo>
                    <a:pt x="8835" y="119"/>
                    <a:pt x="8740" y="0"/>
                    <a:pt x="8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2046114" y="1463539"/>
              <a:ext cx="151310" cy="49883"/>
            </a:xfrm>
            <a:custGeom>
              <a:avLst/>
              <a:gdLst/>
              <a:ahLst/>
              <a:cxnLst/>
              <a:rect l="l" t="t" r="r" b="b"/>
              <a:pathLst>
                <a:path w="4192" h="1382" extrusionOk="0">
                  <a:moveTo>
                    <a:pt x="3715" y="453"/>
                  </a:moveTo>
                  <a:lnTo>
                    <a:pt x="3715" y="930"/>
                  </a:lnTo>
                  <a:lnTo>
                    <a:pt x="453" y="930"/>
                  </a:lnTo>
                  <a:lnTo>
                    <a:pt x="453" y="453"/>
                  </a:lnTo>
                  <a:close/>
                  <a:moveTo>
                    <a:pt x="238" y="1"/>
                  </a:moveTo>
                  <a:cubicBezTo>
                    <a:pt x="96" y="1"/>
                    <a:pt x="0" y="96"/>
                    <a:pt x="0" y="215"/>
                  </a:cubicBezTo>
                  <a:lnTo>
                    <a:pt x="0" y="1144"/>
                  </a:lnTo>
                  <a:cubicBezTo>
                    <a:pt x="0" y="1287"/>
                    <a:pt x="96" y="1382"/>
                    <a:pt x="238" y="1382"/>
                  </a:cubicBezTo>
                  <a:lnTo>
                    <a:pt x="3954" y="1382"/>
                  </a:lnTo>
                  <a:cubicBezTo>
                    <a:pt x="4073" y="1382"/>
                    <a:pt x="4192" y="1287"/>
                    <a:pt x="4192" y="1144"/>
                  </a:cubicBezTo>
                  <a:lnTo>
                    <a:pt x="4192" y="215"/>
                  </a:lnTo>
                  <a:cubicBezTo>
                    <a:pt x="4192" y="96"/>
                    <a:pt x="4073" y="1"/>
                    <a:pt x="3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2095961" y="1753238"/>
              <a:ext cx="17217" cy="17217"/>
            </a:xfrm>
            <a:custGeom>
              <a:avLst/>
              <a:gdLst/>
              <a:ahLst/>
              <a:cxnLst/>
              <a:rect l="l" t="t" r="r" b="b"/>
              <a:pathLst>
                <a:path w="477" h="477" extrusionOk="0">
                  <a:moveTo>
                    <a:pt x="239" y="0"/>
                  </a:moveTo>
                  <a:cubicBezTo>
                    <a:pt x="120" y="0"/>
                    <a:pt x="1" y="95"/>
                    <a:pt x="1" y="238"/>
                  </a:cubicBezTo>
                  <a:cubicBezTo>
                    <a:pt x="1" y="357"/>
                    <a:pt x="120" y="476"/>
                    <a:pt x="239" y="476"/>
                  </a:cubicBezTo>
                  <a:cubicBezTo>
                    <a:pt x="382" y="476"/>
                    <a:pt x="477" y="357"/>
                    <a:pt x="477" y="238"/>
                  </a:cubicBezTo>
                  <a:cubicBezTo>
                    <a:pt x="477" y="95"/>
                    <a:pt x="382"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1" name="Google Shape;3641;p71"/>
          <p:cNvGrpSpPr/>
          <p:nvPr/>
        </p:nvGrpSpPr>
        <p:grpSpPr>
          <a:xfrm>
            <a:off x="1924907" y="2645885"/>
            <a:ext cx="320668" cy="429855"/>
            <a:chOff x="1869898" y="2661785"/>
            <a:chExt cx="320668" cy="429855"/>
          </a:xfrm>
        </p:grpSpPr>
        <p:sp>
          <p:nvSpPr>
            <p:cNvPr id="3642" name="Google Shape;3642;p71"/>
            <p:cNvSpPr/>
            <p:nvPr/>
          </p:nvSpPr>
          <p:spPr>
            <a:xfrm>
              <a:off x="2071886" y="3019378"/>
              <a:ext cx="17253" cy="17253"/>
            </a:xfrm>
            <a:custGeom>
              <a:avLst/>
              <a:gdLst/>
              <a:ahLst/>
              <a:cxnLst/>
              <a:rect l="l" t="t" r="r" b="b"/>
              <a:pathLst>
                <a:path w="478" h="478" extrusionOk="0">
                  <a:moveTo>
                    <a:pt x="239" y="1"/>
                  </a:moveTo>
                  <a:cubicBezTo>
                    <a:pt x="120" y="1"/>
                    <a:pt x="1" y="120"/>
                    <a:pt x="1" y="239"/>
                  </a:cubicBezTo>
                  <a:cubicBezTo>
                    <a:pt x="1" y="358"/>
                    <a:pt x="120" y="477"/>
                    <a:pt x="239" y="477"/>
                  </a:cubicBezTo>
                  <a:cubicBezTo>
                    <a:pt x="382" y="477"/>
                    <a:pt x="477" y="358"/>
                    <a:pt x="477" y="239"/>
                  </a:cubicBezTo>
                  <a:cubicBezTo>
                    <a:pt x="477" y="120"/>
                    <a:pt x="382"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2038389" y="3019378"/>
              <a:ext cx="17217" cy="17253"/>
            </a:xfrm>
            <a:custGeom>
              <a:avLst/>
              <a:gdLst/>
              <a:ahLst/>
              <a:cxnLst/>
              <a:rect l="l" t="t" r="r" b="b"/>
              <a:pathLst>
                <a:path w="477" h="478" extrusionOk="0">
                  <a:moveTo>
                    <a:pt x="238" y="1"/>
                  </a:moveTo>
                  <a:cubicBezTo>
                    <a:pt x="119" y="1"/>
                    <a:pt x="0" y="120"/>
                    <a:pt x="0" y="239"/>
                  </a:cubicBezTo>
                  <a:cubicBezTo>
                    <a:pt x="0" y="358"/>
                    <a:pt x="119" y="477"/>
                    <a:pt x="238" y="477"/>
                  </a:cubicBezTo>
                  <a:cubicBezTo>
                    <a:pt x="381" y="477"/>
                    <a:pt x="476" y="358"/>
                    <a:pt x="476" y="239"/>
                  </a:cubicBezTo>
                  <a:cubicBezTo>
                    <a:pt x="476" y="120"/>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2004857" y="3019378"/>
              <a:ext cx="17217" cy="17253"/>
            </a:xfrm>
            <a:custGeom>
              <a:avLst/>
              <a:gdLst/>
              <a:ahLst/>
              <a:cxnLst/>
              <a:rect l="l" t="t" r="r" b="b"/>
              <a:pathLst>
                <a:path w="477" h="478" extrusionOk="0">
                  <a:moveTo>
                    <a:pt x="238" y="1"/>
                  </a:moveTo>
                  <a:cubicBezTo>
                    <a:pt x="119" y="1"/>
                    <a:pt x="0" y="120"/>
                    <a:pt x="0" y="239"/>
                  </a:cubicBezTo>
                  <a:cubicBezTo>
                    <a:pt x="0" y="358"/>
                    <a:pt x="119" y="477"/>
                    <a:pt x="238" y="477"/>
                  </a:cubicBezTo>
                  <a:cubicBezTo>
                    <a:pt x="381" y="477"/>
                    <a:pt x="477" y="358"/>
                    <a:pt x="477" y="239"/>
                  </a:cubicBezTo>
                  <a:cubicBezTo>
                    <a:pt x="477" y="120"/>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1946383" y="2801039"/>
              <a:ext cx="201194" cy="184842"/>
            </a:xfrm>
            <a:custGeom>
              <a:avLst/>
              <a:gdLst/>
              <a:ahLst/>
              <a:cxnLst/>
              <a:rect l="l" t="t" r="r" b="b"/>
              <a:pathLst>
                <a:path w="5574" h="5121" extrusionOk="0">
                  <a:moveTo>
                    <a:pt x="4073" y="477"/>
                  </a:moveTo>
                  <a:cubicBezTo>
                    <a:pt x="4669" y="477"/>
                    <a:pt x="5121" y="1001"/>
                    <a:pt x="5121" y="1692"/>
                  </a:cubicBezTo>
                  <a:cubicBezTo>
                    <a:pt x="5121" y="2525"/>
                    <a:pt x="4430" y="3121"/>
                    <a:pt x="3287" y="4121"/>
                  </a:cubicBezTo>
                  <a:cubicBezTo>
                    <a:pt x="3144" y="4264"/>
                    <a:pt x="2954" y="4430"/>
                    <a:pt x="2787" y="4573"/>
                  </a:cubicBezTo>
                  <a:cubicBezTo>
                    <a:pt x="2620" y="4430"/>
                    <a:pt x="2454" y="4264"/>
                    <a:pt x="2287" y="4121"/>
                  </a:cubicBezTo>
                  <a:cubicBezTo>
                    <a:pt x="1144" y="3121"/>
                    <a:pt x="477" y="2525"/>
                    <a:pt x="477" y="1692"/>
                  </a:cubicBezTo>
                  <a:cubicBezTo>
                    <a:pt x="477" y="1001"/>
                    <a:pt x="906" y="477"/>
                    <a:pt x="1501" y="477"/>
                  </a:cubicBezTo>
                  <a:cubicBezTo>
                    <a:pt x="2192" y="477"/>
                    <a:pt x="2597" y="953"/>
                    <a:pt x="2597" y="977"/>
                  </a:cubicBezTo>
                  <a:cubicBezTo>
                    <a:pt x="2644" y="1025"/>
                    <a:pt x="2716" y="1049"/>
                    <a:pt x="2787" y="1049"/>
                  </a:cubicBezTo>
                  <a:cubicBezTo>
                    <a:pt x="2859" y="1049"/>
                    <a:pt x="2930" y="1025"/>
                    <a:pt x="2978" y="977"/>
                  </a:cubicBezTo>
                  <a:cubicBezTo>
                    <a:pt x="2978" y="953"/>
                    <a:pt x="3383" y="477"/>
                    <a:pt x="4073" y="477"/>
                  </a:cubicBezTo>
                  <a:close/>
                  <a:moveTo>
                    <a:pt x="1501" y="1"/>
                  </a:moveTo>
                  <a:cubicBezTo>
                    <a:pt x="620" y="1"/>
                    <a:pt x="1" y="787"/>
                    <a:pt x="1" y="1692"/>
                  </a:cubicBezTo>
                  <a:cubicBezTo>
                    <a:pt x="1" y="2740"/>
                    <a:pt x="787" y="3430"/>
                    <a:pt x="1977" y="4478"/>
                  </a:cubicBezTo>
                  <a:cubicBezTo>
                    <a:pt x="2168" y="4669"/>
                    <a:pt x="2406" y="4859"/>
                    <a:pt x="2620" y="5073"/>
                  </a:cubicBezTo>
                  <a:cubicBezTo>
                    <a:pt x="2668" y="5097"/>
                    <a:pt x="2740" y="5121"/>
                    <a:pt x="2787" y="5121"/>
                  </a:cubicBezTo>
                  <a:cubicBezTo>
                    <a:pt x="2835" y="5121"/>
                    <a:pt x="2906" y="5097"/>
                    <a:pt x="2954" y="5073"/>
                  </a:cubicBezTo>
                  <a:cubicBezTo>
                    <a:pt x="3168" y="4859"/>
                    <a:pt x="3383" y="4669"/>
                    <a:pt x="3597" y="4478"/>
                  </a:cubicBezTo>
                  <a:cubicBezTo>
                    <a:pt x="4788" y="3430"/>
                    <a:pt x="5573" y="2716"/>
                    <a:pt x="5573" y="1692"/>
                  </a:cubicBezTo>
                  <a:cubicBezTo>
                    <a:pt x="5573" y="787"/>
                    <a:pt x="4954" y="1"/>
                    <a:pt x="4073" y="1"/>
                  </a:cubicBezTo>
                  <a:cubicBezTo>
                    <a:pt x="3454" y="1"/>
                    <a:pt x="3025" y="287"/>
                    <a:pt x="2787" y="501"/>
                  </a:cubicBezTo>
                  <a:cubicBezTo>
                    <a:pt x="2549" y="287"/>
                    <a:pt x="2120"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1988506" y="2843162"/>
              <a:ext cx="117814" cy="100633"/>
            </a:xfrm>
            <a:custGeom>
              <a:avLst/>
              <a:gdLst/>
              <a:ahLst/>
              <a:cxnLst/>
              <a:rect l="l" t="t" r="r" b="b"/>
              <a:pathLst>
                <a:path w="3264" h="2788" extrusionOk="0">
                  <a:moveTo>
                    <a:pt x="2311" y="477"/>
                  </a:moveTo>
                  <a:cubicBezTo>
                    <a:pt x="2620" y="477"/>
                    <a:pt x="2787" y="739"/>
                    <a:pt x="2787" y="977"/>
                  </a:cubicBezTo>
                  <a:cubicBezTo>
                    <a:pt x="2787" y="1311"/>
                    <a:pt x="2406" y="1620"/>
                    <a:pt x="1834" y="2096"/>
                  </a:cubicBezTo>
                  <a:cubicBezTo>
                    <a:pt x="1763" y="2144"/>
                    <a:pt x="1692" y="2216"/>
                    <a:pt x="1620" y="2263"/>
                  </a:cubicBezTo>
                  <a:cubicBezTo>
                    <a:pt x="1549" y="2216"/>
                    <a:pt x="1477" y="2144"/>
                    <a:pt x="1406" y="2096"/>
                  </a:cubicBezTo>
                  <a:cubicBezTo>
                    <a:pt x="834" y="1620"/>
                    <a:pt x="453" y="1311"/>
                    <a:pt x="453" y="977"/>
                  </a:cubicBezTo>
                  <a:cubicBezTo>
                    <a:pt x="453" y="739"/>
                    <a:pt x="620" y="477"/>
                    <a:pt x="930" y="477"/>
                  </a:cubicBezTo>
                  <a:cubicBezTo>
                    <a:pt x="1263" y="477"/>
                    <a:pt x="1382" y="858"/>
                    <a:pt x="1406" y="882"/>
                  </a:cubicBezTo>
                  <a:cubicBezTo>
                    <a:pt x="1430" y="977"/>
                    <a:pt x="1525" y="1049"/>
                    <a:pt x="1620" y="1049"/>
                  </a:cubicBezTo>
                  <a:cubicBezTo>
                    <a:pt x="1739" y="1049"/>
                    <a:pt x="1811" y="977"/>
                    <a:pt x="1858" y="882"/>
                  </a:cubicBezTo>
                  <a:cubicBezTo>
                    <a:pt x="1858" y="882"/>
                    <a:pt x="1977" y="477"/>
                    <a:pt x="2311" y="477"/>
                  </a:cubicBezTo>
                  <a:close/>
                  <a:moveTo>
                    <a:pt x="930" y="1"/>
                  </a:moveTo>
                  <a:cubicBezTo>
                    <a:pt x="406" y="1"/>
                    <a:pt x="1" y="429"/>
                    <a:pt x="1" y="977"/>
                  </a:cubicBezTo>
                  <a:cubicBezTo>
                    <a:pt x="1" y="1549"/>
                    <a:pt x="477" y="1930"/>
                    <a:pt x="1120" y="2454"/>
                  </a:cubicBezTo>
                  <a:cubicBezTo>
                    <a:pt x="1239" y="2549"/>
                    <a:pt x="1358" y="2644"/>
                    <a:pt x="1477" y="2739"/>
                  </a:cubicBezTo>
                  <a:cubicBezTo>
                    <a:pt x="1525" y="2787"/>
                    <a:pt x="1573" y="2787"/>
                    <a:pt x="1620" y="2787"/>
                  </a:cubicBezTo>
                  <a:cubicBezTo>
                    <a:pt x="1692" y="2787"/>
                    <a:pt x="1739" y="2787"/>
                    <a:pt x="1763" y="2739"/>
                  </a:cubicBezTo>
                  <a:cubicBezTo>
                    <a:pt x="1906" y="2644"/>
                    <a:pt x="2025" y="2549"/>
                    <a:pt x="2144" y="2454"/>
                  </a:cubicBezTo>
                  <a:cubicBezTo>
                    <a:pt x="2787" y="1930"/>
                    <a:pt x="3263" y="1549"/>
                    <a:pt x="3263" y="977"/>
                  </a:cubicBezTo>
                  <a:cubicBezTo>
                    <a:pt x="3263" y="429"/>
                    <a:pt x="2835" y="1"/>
                    <a:pt x="2335" y="1"/>
                  </a:cubicBezTo>
                  <a:lnTo>
                    <a:pt x="2311" y="1"/>
                  </a:lnTo>
                  <a:cubicBezTo>
                    <a:pt x="1977" y="1"/>
                    <a:pt x="1763" y="168"/>
                    <a:pt x="1620" y="334"/>
                  </a:cubicBezTo>
                  <a:cubicBezTo>
                    <a:pt x="1477" y="168"/>
                    <a:pt x="1263"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2038389" y="3075253"/>
              <a:ext cx="17217" cy="16387"/>
            </a:xfrm>
            <a:custGeom>
              <a:avLst/>
              <a:gdLst/>
              <a:ahLst/>
              <a:cxnLst/>
              <a:rect l="l" t="t" r="r" b="b"/>
              <a:pathLst>
                <a:path w="477" h="454" extrusionOk="0">
                  <a:moveTo>
                    <a:pt x="238" y="1"/>
                  </a:moveTo>
                  <a:cubicBezTo>
                    <a:pt x="119" y="1"/>
                    <a:pt x="0" y="96"/>
                    <a:pt x="0" y="215"/>
                  </a:cubicBezTo>
                  <a:cubicBezTo>
                    <a:pt x="0" y="358"/>
                    <a:pt x="119" y="453"/>
                    <a:pt x="238" y="453"/>
                  </a:cubicBezTo>
                  <a:cubicBezTo>
                    <a:pt x="381" y="453"/>
                    <a:pt x="476" y="358"/>
                    <a:pt x="476" y="215"/>
                  </a:cubicBezTo>
                  <a:cubicBezTo>
                    <a:pt x="476" y="96"/>
                    <a:pt x="3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1869898" y="2661785"/>
              <a:ext cx="320668" cy="429855"/>
            </a:xfrm>
            <a:custGeom>
              <a:avLst/>
              <a:gdLst/>
              <a:ahLst/>
              <a:cxnLst/>
              <a:rect l="l" t="t" r="r" b="b"/>
              <a:pathLst>
                <a:path w="8884" h="11909" extrusionOk="0">
                  <a:moveTo>
                    <a:pt x="8407" y="477"/>
                  </a:moveTo>
                  <a:lnTo>
                    <a:pt x="8407" y="930"/>
                  </a:lnTo>
                  <a:lnTo>
                    <a:pt x="1620" y="930"/>
                  </a:lnTo>
                  <a:cubicBezTo>
                    <a:pt x="1477" y="930"/>
                    <a:pt x="1382" y="1049"/>
                    <a:pt x="1382" y="1168"/>
                  </a:cubicBezTo>
                  <a:cubicBezTo>
                    <a:pt x="1382" y="1311"/>
                    <a:pt x="1477" y="1406"/>
                    <a:pt x="1620" y="1406"/>
                  </a:cubicBezTo>
                  <a:lnTo>
                    <a:pt x="8407" y="1406"/>
                  </a:lnTo>
                  <a:lnTo>
                    <a:pt x="8407" y="1859"/>
                  </a:lnTo>
                  <a:lnTo>
                    <a:pt x="1167" y="1859"/>
                  </a:lnTo>
                  <a:cubicBezTo>
                    <a:pt x="739" y="1859"/>
                    <a:pt x="405" y="1477"/>
                    <a:pt x="477" y="1049"/>
                  </a:cubicBezTo>
                  <a:cubicBezTo>
                    <a:pt x="524" y="715"/>
                    <a:pt x="834" y="477"/>
                    <a:pt x="1167" y="477"/>
                  </a:cubicBezTo>
                  <a:close/>
                  <a:moveTo>
                    <a:pt x="477" y="2097"/>
                  </a:moveTo>
                  <a:cubicBezTo>
                    <a:pt x="596" y="2192"/>
                    <a:pt x="739" y="2263"/>
                    <a:pt x="905" y="2311"/>
                  </a:cubicBezTo>
                  <a:lnTo>
                    <a:pt x="905" y="11408"/>
                  </a:lnTo>
                  <a:cubicBezTo>
                    <a:pt x="643" y="11289"/>
                    <a:pt x="477" y="11051"/>
                    <a:pt x="477" y="10741"/>
                  </a:cubicBezTo>
                  <a:lnTo>
                    <a:pt x="477" y="2097"/>
                  </a:lnTo>
                  <a:close/>
                  <a:moveTo>
                    <a:pt x="1167" y="1"/>
                  </a:moveTo>
                  <a:cubicBezTo>
                    <a:pt x="524" y="1"/>
                    <a:pt x="0" y="525"/>
                    <a:pt x="0" y="1168"/>
                  </a:cubicBezTo>
                  <a:lnTo>
                    <a:pt x="0" y="10741"/>
                  </a:lnTo>
                  <a:cubicBezTo>
                    <a:pt x="0" y="11384"/>
                    <a:pt x="500" y="11908"/>
                    <a:pt x="1143" y="11908"/>
                  </a:cubicBezTo>
                  <a:lnTo>
                    <a:pt x="3858" y="11908"/>
                  </a:lnTo>
                  <a:cubicBezTo>
                    <a:pt x="4001" y="11908"/>
                    <a:pt x="4120" y="11789"/>
                    <a:pt x="4096" y="11646"/>
                  </a:cubicBezTo>
                  <a:cubicBezTo>
                    <a:pt x="4073" y="11527"/>
                    <a:pt x="3977" y="11456"/>
                    <a:pt x="3858" y="11456"/>
                  </a:cubicBezTo>
                  <a:lnTo>
                    <a:pt x="1382" y="11456"/>
                  </a:lnTo>
                  <a:lnTo>
                    <a:pt x="1382" y="2335"/>
                  </a:lnTo>
                  <a:lnTo>
                    <a:pt x="8407" y="2335"/>
                  </a:lnTo>
                  <a:lnTo>
                    <a:pt x="8407" y="11456"/>
                  </a:lnTo>
                  <a:lnTo>
                    <a:pt x="5954" y="11456"/>
                  </a:lnTo>
                  <a:cubicBezTo>
                    <a:pt x="5835" y="11456"/>
                    <a:pt x="5740" y="11527"/>
                    <a:pt x="5716" y="11646"/>
                  </a:cubicBezTo>
                  <a:cubicBezTo>
                    <a:pt x="5692" y="11789"/>
                    <a:pt x="5811" y="11908"/>
                    <a:pt x="5954" y="11908"/>
                  </a:cubicBezTo>
                  <a:lnTo>
                    <a:pt x="8645" y="11908"/>
                  </a:lnTo>
                  <a:cubicBezTo>
                    <a:pt x="8788" y="11908"/>
                    <a:pt x="8883" y="11813"/>
                    <a:pt x="8883" y="11670"/>
                  </a:cubicBezTo>
                  <a:lnTo>
                    <a:pt x="8883" y="239"/>
                  </a:lnTo>
                  <a:cubicBezTo>
                    <a:pt x="8883" y="120"/>
                    <a:pt x="8788" y="1"/>
                    <a:pt x="8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9" name="Google Shape;3649;p71"/>
          <p:cNvGrpSpPr/>
          <p:nvPr/>
        </p:nvGrpSpPr>
        <p:grpSpPr>
          <a:xfrm>
            <a:off x="1869032" y="3349900"/>
            <a:ext cx="432418" cy="429819"/>
            <a:chOff x="1869032" y="3339144"/>
            <a:chExt cx="432418" cy="429819"/>
          </a:xfrm>
        </p:grpSpPr>
        <p:sp>
          <p:nvSpPr>
            <p:cNvPr id="3650" name="Google Shape;3650;p71"/>
            <p:cNvSpPr/>
            <p:nvPr/>
          </p:nvSpPr>
          <p:spPr>
            <a:xfrm>
              <a:off x="1869032" y="3339144"/>
              <a:ext cx="432418" cy="429819"/>
            </a:xfrm>
            <a:custGeom>
              <a:avLst/>
              <a:gdLst/>
              <a:ahLst/>
              <a:cxnLst/>
              <a:rect l="l" t="t" r="r" b="b"/>
              <a:pathLst>
                <a:path w="11980" h="11908" extrusionOk="0">
                  <a:moveTo>
                    <a:pt x="5287" y="453"/>
                  </a:moveTo>
                  <a:lnTo>
                    <a:pt x="5287" y="929"/>
                  </a:lnTo>
                  <a:lnTo>
                    <a:pt x="2954" y="929"/>
                  </a:lnTo>
                  <a:lnTo>
                    <a:pt x="2954" y="453"/>
                  </a:lnTo>
                  <a:close/>
                  <a:moveTo>
                    <a:pt x="8312" y="453"/>
                  </a:moveTo>
                  <a:cubicBezTo>
                    <a:pt x="8598" y="453"/>
                    <a:pt x="8860" y="668"/>
                    <a:pt x="8955" y="929"/>
                  </a:cubicBezTo>
                  <a:lnTo>
                    <a:pt x="8764" y="929"/>
                  </a:lnTo>
                  <a:cubicBezTo>
                    <a:pt x="8455" y="929"/>
                    <a:pt x="8217" y="739"/>
                    <a:pt x="8121" y="453"/>
                  </a:cubicBezTo>
                  <a:close/>
                  <a:moveTo>
                    <a:pt x="10360" y="453"/>
                  </a:moveTo>
                  <a:cubicBezTo>
                    <a:pt x="10265" y="739"/>
                    <a:pt x="10003" y="929"/>
                    <a:pt x="9693" y="929"/>
                  </a:cubicBezTo>
                  <a:lnTo>
                    <a:pt x="9503" y="929"/>
                  </a:lnTo>
                  <a:cubicBezTo>
                    <a:pt x="9598" y="668"/>
                    <a:pt x="9860" y="453"/>
                    <a:pt x="10169" y="453"/>
                  </a:cubicBezTo>
                  <a:close/>
                  <a:moveTo>
                    <a:pt x="8074" y="2335"/>
                  </a:moveTo>
                  <a:cubicBezTo>
                    <a:pt x="8574" y="2335"/>
                    <a:pt x="9002" y="2739"/>
                    <a:pt x="9002" y="3263"/>
                  </a:cubicBezTo>
                  <a:cubicBezTo>
                    <a:pt x="8479" y="3263"/>
                    <a:pt x="8074" y="2835"/>
                    <a:pt x="8074" y="2335"/>
                  </a:cubicBezTo>
                  <a:close/>
                  <a:moveTo>
                    <a:pt x="10407" y="2335"/>
                  </a:moveTo>
                  <a:cubicBezTo>
                    <a:pt x="10407" y="2835"/>
                    <a:pt x="9979" y="3263"/>
                    <a:pt x="9479" y="3263"/>
                  </a:cubicBezTo>
                  <a:cubicBezTo>
                    <a:pt x="9479" y="2739"/>
                    <a:pt x="9884" y="2335"/>
                    <a:pt x="10407" y="2335"/>
                  </a:cubicBezTo>
                  <a:close/>
                  <a:moveTo>
                    <a:pt x="4120" y="4073"/>
                  </a:moveTo>
                  <a:cubicBezTo>
                    <a:pt x="4240" y="4168"/>
                    <a:pt x="4359" y="4311"/>
                    <a:pt x="4359" y="4454"/>
                  </a:cubicBezTo>
                  <a:cubicBezTo>
                    <a:pt x="4359" y="4597"/>
                    <a:pt x="4216" y="4764"/>
                    <a:pt x="4120" y="4859"/>
                  </a:cubicBezTo>
                  <a:cubicBezTo>
                    <a:pt x="4001" y="4764"/>
                    <a:pt x="3882" y="4597"/>
                    <a:pt x="3882" y="4454"/>
                  </a:cubicBezTo>
                  <a:cubicBezTo>
                    <a:pt x="3882" y="4311"/>
                    <a:pt x="4001" y="4168"/>
                    <a:pt x="4120" y="4073"/>
                  </a:cubicBezTo>
                  <a:close/>
                  <a:moveTo>
                    <a:pt x="9002" y="4787"/>
                  </a:moveTo>
                  <a:lnTo>
                    <a:pt x="9002" y="5716"/>
                  </a:lnTo>
                  <a:lnTo>
                    <a:pt x="8526" y="5716"/>
                  </a:lnTo>
                  <a:lnTo>
                    <a:pt x="8526" y="4787"/>
                  </a:lnTo>
                  <a:close/>
                  <a:moveTo>
                    <a:pt x="9931" y="4787"/>
                  </a:moveTo>
                  <a:lnTo>
                    <a:pt x="9931" y="5716"/>
                  </a:lnTo>
                  <a:lnTo>
                    <a:pt x="9455" y="5716"/>
                  </a:lnTo>
                  <a:lnTo>
                    <a:pt x="9455" y="4787"/>
                  </a:lnTo>
                  <a:close/>
                  <a:moveTo>
                    <a:pt x="5240" y="5859"/>
                  </a:moveTo>
                  <a:cubicBezTo>
                    <a:pt x="5144" y="6121"/>
                    <a:pt x="4883" y="6312"/>
                    <a:pt x="4597" y="6312"/>
                  </a:cubicBezTo>
                  <a:lnTo>
                    <a:pt x="4382" y="6312"/>
                  </a:lnTo>
                  <a:cubicBezTo>
                    <a:pt x="4478" y="6050"/>
                    <a:pt x="4740" y="5859"/>
                    <a:pt x="5049" y="5859"/>
                  </a:cubicBezTo>
                  <a:close/>
                  <a:moveTo>
                    <a:pt x="3192" y="6312"/>
                  </a:moveTo>
                  <a:cubicBezTo>
                    <a:pt x="3501" y="6312"/>
                    <a:pt x="3739" y="6526"/>
                    <a:pt x="3859" y="6788"/>
                  </a:cubicBezTo>
                  <a:lnTo>
                    <a:pt x="3644" y="6788"/>
                  </a:lnTo>
                  <a:cubicBezTo>
                    <a:pt x="3358" y="6788"/>
                    <a:pt x="3096" y="6597"/>
                    <a:pt x="3001" y="6312"/>
                  </a:cubicBezTo>
                  <a:close/>
                  <a:moveTo>
                    <a:pt x="4811" y="1382"/>
                  </a:moveTo>
                  <a:lnTo>
                    <a:pt x="4811" y="3454"/>
                  </a:lnTo>
                  <a:cubicBezTo>
                    <a:pt x="4811" y="3549"/>
                    <a:pt x="4883" y="3644"/>
                    <a:pt x="4978" y="3668"/>
                  </a:cubicBezTo>
                  <a:cubicBezTo>
                    <a:pt x="5978" y="4025"/>
                    <a:pt x="6669" y="5002"/>
                    <a:pt x="6669" y="6097"/>
                  </a:cubicBezTo>
                  <a:cubicBezTo>
                    <a:pt x="6669" y="6693"/>
                    <a:pt x="6454" y="7264"/>
                    <a:pt x="6097" y="7717"/>
                  </a:cubicBezTo>
                  <a:lnTo>
                    <a:pt x="4359" y="7717"/>
                  </a:lnTo>
                  <a:lnTo>
                    <a:pt x="4359" y="6788"/>
                  </a:lnTo>
                  <a:lnTo>
                    <a:pt x="4573" y="6788"/>
                  </a:lnTo>
                  <a:cubicBezTo>
                    <a:pt x="5216" y="6788"/>
                    <a:pt x="5740" y="6264"/>
                    <a:pt x="5740" y="5621"/>
                  </a:cubicBezTo>
                  <a:cubicBezTo>
                    <a:pt x="5740" y="5502"/>
                    <a:pt x="5645" y="5383"/>
                    <a:pt x="5502" y="5383"/>
                  </a:cubicBezTo>
                  <a:lnTo>
                    <a:pt x="5049" y="5383"/>
                  </a:lnTo>
                  <a:cubicBezTo>
                    <a:pt x="4787" y="5383"/>
                    <a:pt x="4549" y="5478"/>
                    <a:pt x="4359" y="5621"/>
                  </a:cubicBezTo>
                  <a:lnTo>
                    <a:pt x="4359" y="5264"/>
                  </a:lnTo>
                  <a:cubicBezTo>
                    <a:pt x="4525" y="5145"/>
                    <a:pt x="4811" y="4835"/>
                    <a:pt x="4811" y="4454"/>
                  </a:cubicBezTo>
                  <a:cubicBezTo>
                    <a:pt x="4811" y="3954"/>
                    <a:pt x="4311" y="3597"/>
                    <a:pt x="4240" y="3573"/>
                  </a:cubicBezTo>
                  <a:cubicBezTo>
                    <a:pt x="4204" y="3549"/>
                    <a:pt x="4162" y="3537"/>
                    <a:pt x="4117" y="3537"/>
                  </a:cubicBezTo>
                  <a:cubicBezTo>
                    <a:pt x="4073" y="3537"/>
                    <a:pt x="4025" y="3549"/>
                    <a:pt x="3978" y="3573"/>
                  </a:cubicBezTo>
                  <a:cubicBezTo>
                    <a:pt x="3930" y="3597"/>
                    <a:pt x="3430" y="3954"/>
                    <a:pt x="3430" y="4454"/>
                  </a:cubicBezTo>
                  <a:cubicBezTo>
                    <a:pt x="3430" y="4835"/>
                    <a:pt x="3716" y="5145"/>
                    <a:pt x="3882" y="5264"/>
                  </a:cubicBezTo>
                  <a:lnTo>
                    <a:pt x="3882" y="6097"/>
                  </a:lnTo>
                  <a:cubicBezTo>
                    <a:pt x="3692" y="5954"/>
                    <a:pt x="3454" y="5859"/>
                    <a:pt x="3192" y="5859"/>
                  </a:cubicBezTo>
                  <a:lnTo>
                    <a:pt x="2715" y="5859"/>
                  </a:lnTo>
                  <a:cubicBezTo>
                    <a:pt x="2596" y="5859"/>
                    <a:pt x="2501" y="5954"/>
                    <a:pt x="2501" y="6097"/>
                  </a:cubicBezTo>
                  <a:cubicBezTo>
                    <a:pt x="2501" y="6740"/>
                    <a:pt x="3001" y="7264"/>
                    <a:pt x="3644" y="7264"/>
                  </a:cubicBezTo>
                  <a:lnTo>
                    <a:pt x="3882" y="7264"/>
                  </a:lnTo>
                  <a:lnTo>
                    <a:pt x="3882" y="7717"/>
                  </a:lnTo>
                  <a:lnTo>
                    <a:pt x="2144" y="7717"/>
                  </a:lnTo>
                  <a:cubicBezTo>
                    <a:pt x="1763" y="7264"/>
                    <a:pt x="1572" y="6693"/>
                    <a:pt x="1572" y="6097"/>
                  </a:cubicBezTo>
                  <a:cubicBezTo>
                    <a:pt x="1572" y="5002"/>
                    <a:pt x="2239" y="4049"/>
                    <a:pt x="3263" y="3668"/>
                  </a:cubicBezTo>
                  <a:cubicBezTo>
                    <a:pt x="3358" y="3644"/>
                    <a:pt x="3430" y="3549"/>
                    <a:pt x="3430" y="3454"/>
                  </a:cubicBezTo>
                  <a:lnTo>
                    <a:pt x="3430" y="1382"/>
                  </a:lnTo>
                  <a:close/>
                  <a:moveTo>
                    <a:pt x="5597" y="8193"/>
                  </a:moveTo>
                  <a:cubicBezTo>
                    <a:pt x="5168" y="8479"/>
                    <a:pt x="4644" y="8645"/>
                    <a:pt x="4120" y="8645"/>
                  </a:cubicBezTo>
                  <a:cubicBezTo>
                    <a:pt x="3597" y="8645"/>
                    <a:pt x="3073" y="8479"/>
                    <a:pt x="2644" y="8193"/>
                  </a:cubicBezTo>
                  <a:close/>
                  <a:moveTo>
                    <a:pt x="9931" y="6192"/>
                  </a:moveTo>
                  <a:lnTo>
                    <a:pt x="9931" y="7955"/>
                  </a:lnTo>
                  <a:cubicBezTo>
                    <a:pt x="9931" y="8345"/>
                    <a:pt x="9621" y="8647"/>
                    <a:pt x="9215" y="8647"/>
                  </a:cubicBezTo>
                  <a:cubicBezTo>
                    <a:pt x="9200" y="8647"/>
                    <a:pt x="9185" y="8646"/>
                    <a:pt x="9169" y="8645"/>
                  </a:cubicBezTo>
                  <a:cubicBezTo>
                    <a:pt x="8812" y="8622"/>
                    <a:pt x="8526" y="8312"/>
                    <a:pt x="8526" y="7931"/>
                  </a:cubicBezTo>
                  <a:lnTo>
                    <a:pt x="8526" y="6192"/>
                  </a:lnTo>
                  <a:close/>
                  <a:moveTo>
                    <a:pt x="11741" y="9098"/>
                  </a:moveTo>
                  <a:lnTo>
                    <a:pt x="11718" y="9120"/>
                  </a:lnTo>
                  <a:lnTo>
                    <a:pt x="11718" y="9120"/>
                  </a:lnTo>
                  <a:cubicBezTo>
                    <a:pt x="11726" y="9112"/>
                    <a:pt x="11733" y="9105"/>
                    <a:pt x="11741" y="9098"/>
                  </a:cubicBezTo>
                  <a:close/>
                  <a:moveTo>
                    <a:pt x="2739" y="1"/>
                  </a:moveTo>
                  <a:cubicBezTo>
                    <a:pt x="2596" y="1"/>
                    <a:pt x="2501" y="96"/>
                    <a:pt x="2501" y="239"/>
                  </a:cubicBezTo>
                  <a:lnTo>
                    <a:pt x="2501" y="1168"/>
                  </a:lnTo>
                  <a:cubicBezTo>
                    <a:pt x="2501" y="1287"/>
                    <a:pt x="2596" y="1406"/>
                    <a:pt x="2739" y="1406"/>
                  </a:cubicBezTo>
                  <a:lnTo>
                    <a:pt x="2977" y="1406"/>
                  </a:lnTo>
                  <a:lnTo>
                    <a:pt x="2977" y="3311"/>
                  </a:lnTo>
                  <a:cubicBezTo>
                    <a:pt x="1858" y="3763"/>
                    <a:pt x="1096" y="4859"/>
                    <a:pt x="1096" y="6097"/>
                  </a:cubicBezTo>
                  <a:cubicBezTo>
                    <a:pt x="1096" y="7121"/>
                    <a:pt x="1644" y="8098"/>
                    <a:pt x="2525" y="8645"/>
                  </a:cubicBezTo>
                  <a:lnTo>
                    <a:pt x="1691" y="8645"/>
                  </a:lnTo>
                  <a:cubicBezTo>
                    <a:pt x="810" y="8645"/>
                    <a:pt x="72" y="9336"/>
                    <a:pt x="48" y="10217"/>
                  </a:cubicBezTo>
                  <a:cubicBezTo>
                    <a:pt x="1" y="11146"/>
                    <a:pt x="739" y="11908"/>
                    <a:pt x="1668" y="11908"/>
                  </a:cubicBezTo>
                  <a:lnTo>
                    <a:pt x="4930" y="11908"/>
                  </a:lnTo>
                  <a:cubicBezTo>
                    <a:pt x="5049" y="11908"/>
                    <a:pt x="5168" y="11813"/>
                    <a:pt x="5168" y="11694"/>
                  </a:cubicBezTo>
                  <a:cubicBezTo>
                    <a:pt x="5192" y="11551"/>
                    <a:pt x="5097" y="11432"/>
                    <a:pt x="4954" y="11432"/>
                  </a:cubicBezTo>
                  <a:lnTo>
                    <a:pt x="1691" y="11432"/>
                  </a:lnTo>
                  <a:cubicBezTo>
                    <a:pt x="1072" y="11432"/>
                    <a:pt x="548" y="10955"/>
                    <a:pt x="501" y="10336"/>
                  </a:cubicBezTo>
                  <a:cubicBezTo>
                    <a:pt x="477" y="9669"/>
                    <a:pt x="1001" y="9122"/>
                    <a:pt x="1668" y="9122"/>
                  </a:cubicBezTo>
                  <a:lnTo>
                    <a:pt x="11193" y="9122"/>
                  </a:lnTo>
                  <a:cubicBezTo>
                    <a:pt x="11146" y="9241"/>
                    <a:pt x="11098" y="9407"/>
                    <a:pt x="11074" y="9574"/>
                  </a:cubicBezTo>
                  <a:lnTo>
                    <a:pt x="1668" y="9574"/>
                  </a:lnTo>
                  <a:cubicBezTo>
                    <a:pt x="1572" y="9574"/>
                    <a:pt x="1453" y="9669"/>
                    <a:pt x="1429" y="9765"/>
                  </a:cubicBezTo>
                  <a:cubicBezTo>
                    <a:pt x="1406" y="9907"/>
                    <a:pt x="1525" y="10050"/>
                    <a:pt x="1668" y="10050"/>
                  </a:cubicBezTo>
                  <a:lnTo>
                    <a:pt x="11027" y="10050"/>
                  </a:lnTo>
                  <a:cubicBezTo>
                    <a:pt x="11027" y="10122"/>
                    <a:pt x="11003" y="10193"/>
                    <a:pt x="11003" y="10265"/>
                  </a:cubicBezTo>
                  <a:cubicBezTo>
                    <a:pt x="11003" y="10360"/>
                    <a:pt x="11003" y="10431"/>
                    <a:pt x="11027" y="10503"/>
                  </a:cubicBezTo>
                  <a:lnTo>
                    <a:pt x="9264" y="10503"/>
                  </a:lnTo>
                  <a:cubicBezTo>
                    <a:pt x="9145" y="10503"/>
                    <a:pt x="9026" y="10574"/>
                    <a:pt x="9026" y="10693"/>
                  </a:cubicBezTo>
                  <a:cubicBezTo>
                    <a:pt x="9002" y="10836"/>
                    <a:pt x="9098" y="10979"/>
                    <a:pt x="9241" y="10979"/>
                  </a:cubicBezTo>
                  <a:lnTo>
                    <a:pt x="11074" y="10979"/>
                  </a:lnTo>
                  <a:cubicBezTo>
                    <a:pt x="11098" y="11146"/>
                    <a:pt x="11146" y="11313"/>
                    <a:pt x="11193" y="11432"/>
                  </a:cubicBezTo>
                  <a:lnTo>
                    <a:pt x="7050" y="11432"/>
                  </a:lnTo>
                  <a:cubicBezTo>
                    <a:pt x="6931" y="11432"/>
                    <a:pt x="6835" y="11503"/>
                    <a:pt x="6812" y="11622"/>
                  </a:cubicBezTo>
                  <a:cubicBezTo>
                    <a:pt x="6788" y="11765"/>
                    <a:pt x="6907" y="11908"/>
                    <a:pt x="7050" y="11908"/>
                  </a:cubicBezTo>
                  <a:lnTo>
                    <a:pt x="11693" y="11908"/>
                  </a:lnTo>
                  <a:cubicBezTo>
                    <a:pt x="11813" y="11908"/>
                    <a:pt x="11908" y="11836"/>
                    <a:pt x="11932" y="11741"/>
                  </a:cubicBezTo>
                  <a:cubicBezTo>
                    <a:pt x="11979" y="11598"/>
                    <a:pt x="11884" y="11455"/>
                    <a:pt x="11741" y="11432"/>
                  </a:cubicBezTo>
                  <a:cubicBezTo>
                    <a:pt x="11551" y="11289"/>
                    <a:pt x="11479" y="10622"/>
                    <a:pt x="11479" y="10265"/>
                  </a:cubicBezTo>
                  <a:cubicBezTo>
                    <a:pt x="11479" y="9923"/>
                    <a:pt x="11545" y="9319"/>
                    <a:pt x="11717" y="9122"/>
                  </a:cubicBezTo>
                  <a:lnTo>
                    <a:pt x="11717" y="9122"/>
                  </a:lnTo>
                  <a:cubicBezTo>
                    <a:pt x="11884" y="9098"/>
                    <a:pt x="11979" y="8931"/>
                    <a:pt x="11908" y="8788"/>
                  </a:cubicBezTo>
                  <a:cubicBezTo>
                    <a:pt x="11884" y="8693"/>
                    <a:pt x="11789" y="8645"/>
                    <a:pt x="11693" y="8645"/>
                  </a:cubicBezTo>
                  <a:lnTo>
                    <a:pt x="10169" y="8645"/>
                  </a:lnTo>
                  <a:cubicBezTo>
                    <a:pt x="10312" y="8455"/>
                    <a:pt x="10407" y="8217"/>
                    <a:pt x="10407" y="7955"/>
                  </a:cubicBezTo>
                  <a:lnTo>
                    <a:pt x="10407" y="4787"/>
                  </a:lnTo>
                  <a:lnTo>
                    <a:pt x="10622" y="4787"/>
                  </a:lnTo>
                  <a:cubicBezTo>
                    <a:pt x="10741" y="4787"/>
                    <a:pt x="10836" y="4716"/>
                    <a:pt x="10860" y="4597"/>
                  </a:cubicBezTo>
                  <a:cubicBezTo>
                    <a:pt x="10884" y="4454"/>
                    <a:pt x="10765" y="4335"/>
                    <a:pt x="10622" y="4335"/>
                  </a:cubicBezTo>
                  <a:lnTo>
                    <a:pt x="9479" y="4335"/>
                  </a:lnTo>
                  <a:lnTo>
                    <a:pt x="9479" y="3716"/>
                  </a:lnTo>
                  <a:cubicBezTo>
                    <a:pt x="10241" y="3716"/>
                    <a:pt x="10860" y="3097"/>
                    <a:pt x="10860" y="2335"/>
                  </a:cubicBezTo>
                  <a:lnTo>
                    <a:pt x="10860" y="2096"/>
                  </a:lnTo>
                  <a:cubicBezTo>
                    <a:pt x="10860" y="1953"/>
                    <a:pt x="10765" y="1858"/>
                    <a:pt x="10622" y="1858"/>
                  </a:cubicBezTo>
                  <a:lnTo>
                    <a:pt x="10407" y="1858"/>
                  </a:lnTo>
                  <a:cubicBezTo>
                    <a:pt x="10050" y="1858"/>
                    <a:pt x="9717" y="2001"/>
                    <a:pt x="9479" y="2215"/>
                  </a:cubicBezTo>
                  <a:lnTo>
                    <a:pt x="9479" y="1406"/>
                  </a:lnTo>
                  <a:lnTo>
                    <a:pt x="9693" y="1406"/>
                  </a:lnTo>
                  <a:cubicBezTo>
                    <a:pt x="10336" y="1406"/>
                    <a:pt x="10860" y="882"/>
                    <a:pt x="10860" y="239"/>
                  </a:cubicBezTo>
                  <a:cubicBezTo>
                    <a:pt x="10860" y="96"/>
                    <a:pt x="10765" y="1"/>
                    <a:pt x="10646" y="1"/>
                  </a:cubicBezTo>
                  <a:lnTo>
                    <a:pt x="10169" y="1"/>
                  </a:lnTo>
                  <a:cubicBezTo>
                    <a:pt x="9788" y="1"/>
                    <a:pt x="9455" y="191"/>
                    <a:pt x="9241" y="453"/>
                  </a:cubicBezTo>
                  <a:cubicBezTo>
                    <a:pt x="9026" y="191"/>
                    <a:pt x="8693" y="1"/>
                    <a:pt x="8312" y="1"/>
                  </a:cubicBezTo>
                  <a:lnTo>
                    <a:pt x="7836" y="1"/>
                  </a:lnTo>
                  <a:cubicBezTo>
                    <a:pt x="7716" y="1"/>
                    <a:pt x="7621" y="96"/>
                    <a:pt x="7621" y="239"/>
                  </a:cubicBezTo>
                  <a:cubicBezTo>
                    <a:pt x="7621" y="882"/>
                    <a:pt x="8145" y="1406"/>
                    <a:pt x="8788" y="1406"/>
                  </a:cubicBezTo>
                  <a:lnTo>
                    <a:pt x="9002" y="1406"/>
                  </a:lnTo>
                  <a:lnTo>
                    <a:pt x="9002" y="2215"/>
                  </a:lnTo>
                  <a:cubicBezTo>
                    <a:pt x="8764" y="2001"/>
                    <a:pt x="8431" y="1858"/>
                    <a:pt x="8074" y="1858"/>
                  </a:cubicBezTo>
                  <a:lnTo>
                    <a:pt x="7859" y="1858"/>
                  </a:lnTo>
                  <a:cubicBezTo>
                    <a:pt x="7716" y="1858"/>
                    <a:pt x="7621" y="1953"/>
                    <a:pt x="7621" y="2096"/>
                  </a:cubicBezTo>
                  <a:lnTo>
                    <a:pt x="7621" y="2335"/>
                  </a:lnTo>
                  <a:cubicBezTo>
                    <a:pt x="7621" y="3097"/>
                    <a:pt x="8240" y="3716"/>
                    <a:pt x="9002" y="3716"/>
                  </a:cubicBezTo>
                  <a:lnTo>
                    <a:pt x="9002" y="4335"/>
                  </a:lnTo>
                  <a:lnTo>
                    <a:pt x="7859" y="4335"/>
                  </a:lnTo>
                  <a:cubicBezTo>
                    <a:pt x="7740" y="4335"/>
                    <a:pt x="7645" y="4406"/>
                    <a:pt x="7621" y="4525"/>
                  </a:cubicBezTo>
                  <a:cubicBezTo>
                    <a:pt x="7597" y="4668"/>
                    <a:pt x="7716" y="4787"/>
                    <a:pt x="7859" y="4787"/>
                  </a:cubicBezTo>
                  <a:lnTo>
                    <a:pt x="8074" y="4787"/>
                  </a:lnTo>
                  <a:lnTo>
                    <a:pt x="8074" y="7955"/>
                  </a:lnTo>
                  <a:cubicBezTo>
                    <a:pt x="8074" y="8217"/>
                    <a:pt x="8169" y="8455"/>
                    <a:pt x="8312" y="8645"/>
                  </a:cubicBezTo>
                  <a:lnTo>
                    <a:pt x="5740" y="8645"/>
                  </a:lnTo>
                  <a:cubicBezTo>
                    <a:pt x="6621" y="8098"/>
                    <a:pt x="7145" y="7121"/>
                    <a:pt x="7145" y="6097"/>
                  </a:cubicBezTo>
                  <a:cubicBezTo>
                    <a:pt x="7145" y="4859"/>
                    <a:pt x="6407" y="3763"/>
                    <a:pt x="5287" y="3311"/>
                  </a:cubicBezTo>
                  <a:lnTo>
                    <a:pt x="5287" y="1406"/>
                  </a:lnTo>
                  <a:lnTo>
                    <a:pt x="5526" y="1406"/>
                  </a:lnTo>
                  <a:cubicBezTo>
                    <a:pt x="5645" y="1406"/>
                    <a:pt x="5764" y="1287"/>
                    <a:pt x="5764" y="1168"/>
                  </a:cubicBezTo>
                  <a:lnTo>
                    <a:pt x="5764" y="239"/>
                  </a:lnTo>
                  <a:cubicBezTo>
                    <a:pt x="5764" y="96"/>
                    <a:pt x="5645" y="1"/>
                    <a:pt x="5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1920611" y="3718213"/>
              <a:ext cx="257032" cy="17253"/>
            </a:xfrm>
            <a:custGeom>
              <a:avLst/>
              <a:gdLst/>
              <a:ahLst/>
              <a:cxnLst/>
              <a:rect l="l" t="t" r="r" b="b"/>
              <a:pathLst>
                <a:path w="7121" h="478" extrusionOk="0">
                  <a:moveTo>
                    <a:pt x="239" y="1"/>
                  </a:moveTo>
                  <a:cubicBezTo>
                    <a:pt x="96" y="1"/>
                    <a:pt x="0" y="120"/>
                    <a:pt x="0" y="239"/>
                  </a:cubicBezTo>
                  <a:cubicBezTo>
                    <a:pt x="0" y="358"/>
                    <a:pt x="96" y="477"/>
                    <a:pt x="239" y="477"/>
                  </a:cubicBezTo>
                  <a:lnTo>
                    <a:pt x="6883" y="477"/>
                  </a:lnTo>
                  <a:cubicBezTo>
                    <a:pt x="7002" y="477"/>
                    <a:pt x="7121" y="358"/>
                    <a:pt x="7121" y="239"/>
                  </a:cubicBezTo>
                  <a:cubicBezTo>
                    <a:pt x="7121" y="120"/>
                    <a:pt x="7002" y="1"/>
                    <a:pt x="6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2076181" y="3751746"/>
              <a:ext cx="17253" cy="17217"/>
            </a:xfrm>
            <a:custGeom>
              <a:avLst/>
              <a:gdLst/>
              <a:ahLst/>
              <a:cxnLst/>
              <a:rect l="l" t="t" r="r" b="b"/>
              <a:pathLst>
                <a:path w="478" h="477" extrusionOk="0">
                  <a:moveTo>
                    <a:pt x="239" y="1"/>
                  </a:moveTo>
                  <a:cubicBezTo>
                    <a:pt x="120" y="1"/>
                    <a:pt x="1" y="96"/>
                    <a:pt x="1" y="239"/>
                  </a:cubicBezTo>
                  <a:cubicBezTo>
                    <a:pt x="1" y="358"/>
                    <a:pt x="120" y="477"/>
                    <a:pt x="239" y="477"/>
                  </a:cubicBezTo>
                  <a:cubicBezTo>
                    <a:pt x="358" y="477"/>
                    <a:pt x="477" y="358"/>
                    <a:pt x="477" y="239"/>
                  </a:cubicBezTo>
                  <a:cubicBezTo>
                    <a:pt x="477"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71"/>
          <p:cNvGrpSpPr/>
          <p:nvPr/>
        </p:nvGrpSpPr>
        <p:grpSpPr>
          <a:xfrm>
            <a:off x="1137964" y="1346230"/>
            <a:ext cx="436677" cy="429819"/>
            <a:chOff x="1147854" y="1340636"/>
            <a:chExt cx="436677" cy="429819"/>
          </a:xfrm>
        </p:grpSpPr>
        <p:sp>
          <p:nvSpPr>
            <p:cNvPr id="3654" name="Google Shape;3654;p71"/>
            <p:cNvSpPr/>
            <p:nvPr/>
          </p:nvSpPr>
          <p:spPr>
            <a:xfrm>
              <a:off x="1390231" y="1446358"/>
              <a:ext cx="16387" cy="16351"/>
            </a:xfrm>
            <a:custGeom>
              <a:avLst/>
              <a:gdLst/>
              <a:ahLst/>
              <a:cxnLst/>
              <a:rect l="l" t="t" r="r" b="b"/>
              <a:pathLst>
                <a:path w="454" h="453" extrusionOk="0">
                  <a:moveTo>
                    <a:pt x="239" y="0"/>
                  </a:moveTo>
                  <a:cubicBezTo>
                    <a:pt x="96" y="0"/>
                    <a:pt x="1" y="96"/>
                    <a:pt x="1" y="239"/>
                  </a:cubicBezTo>
                  <a:cubicBezTo>
                    <a:pt x="1" y="358"/>
                    <a:pt x="96" y="453"/>
                    <a:pt x="239" y="453"/>
                  </a:cubicBezTo>
                  <a:cubicBezTo>
                    <a:pt x="358" y="453"/>
                    <a:pt x="453" y="358"/>
                    <a:pt x="453" y="239"/>
                  </a:cubicBezTo>
                  <a:cubicBezTo>
                    <a:pt x="453" y="96"/>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1356735" y="1446358"/>
              <a:ext cx="16351" cy="16351"/>
            </a:xfrm>
            <a:custGeom>
              <a:avLst/>
              <a:gdLst/>
              <a:ahLst/>
              <a:cxnLst/>
              <a:rect l="l" t="t" r="r" b="b"/>
              <a:pathLst>
                <a:path w="453" h="453" extrusionOk="0">
                  <a:moveTo>
                    <a:pt x="214" y="0"/>
                  </a:moveTo>
                  <a:cubicBezTo>
                    <a:pt x="95" y="0"/>
                    <a:pt x="0" y="96"/>
                    <a:pt x="0" y="239"/>
                  </a:cubicBezTo>
                  <a:cubicBezTo>
                    <a:pt x="0" y="358"/>
                    <a:pt x="95" y="453"/>
                    <a:pt x="214" y="453"/>
                  </a:cubicBezTo>
                  <a:cubicBezTo>
                    <a:pt x="357" y="453"/>
                    <a:pt x="453" y="358"/>
                    <a:pt x="453" y="239"/>
                  </a:cubicBezTo>
                  <a:cubicBezTo>
                    <a:pt x="453" y="96"/>
                    <a:pt x="357"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1323203" y="1446358"/>
              <a:ext cx="16351" cy="16351"/>
            </a:xfrm>
            <a:custGeom>
              <a:avLst/>
              <a:gdLst/>
              <a:ahLst/>
              <a:cxnLst/>
              <a:rect l="l" t="t" r="r" b="b"/>
              <a:pathLst>
                <a:path w="453" h="453" extrusionOk="0">
                  <a:moveTo>
                    <a:pt x="215" y="0"/>
                  </a:moveTo>
                  <a:cubicBezTo>
                    <a:pt x="96" y="0"/>
                    <a:pt x="0" y="96"/>
                    <a:pt x="0" y="239"/>
                  </a:cubicBezTo>
                  <a:cubicBezTo>
                    <a:pt x="0" y="358"/>
                    <a:pt x="96" y="453"/>
                    <a:pt x="215" y="453"/>
                  </a:cubicBezTo>
                  <a:cubicBezTo>
                    <a:pt x="358" y="453"/>
                    <a:pt x="453" y="358"/>
                    <a:pt x="453" y="239"/>
                  </a:cubicBezTo>
                  <a:cubicBezTo>
                    <a:pt x="453" y="96"/>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1147854" y="1340636"/>
              <a:ext cx="436677" cy="429819"/>
            </a:xfrm>
            <a:custGeom>
              <a:avLst/>
              <a:gdLst/>
              <a:ahLst/>
              <a:cxnLst/>
              <a:rect l="l" t="t" r="r" b="b"/>
              <a:pathLst>
                <a:path w="12098" h="11908" extrusionOk="0">
                  <a:moveTo>
                    <a:pt x="10774" y="467"/>
                  </a:moveTo>
                  <a:cubicBezTo>
                    <a:pt x="10810" y="467"/>
                    <a:pt x="10846" y="470"/>
                    <a:pt x="10883" y="477"/>
                  </a:cubicBezTo>
                  <a:cubicBezTo>
                    <a:pt x="11241" y="500"/>
                    <a:pt x="11503" y="810"/>
                    <a:pt x="11503" y="1167"/>
                  </a:cubicBezTo>
                  <a:lnTo>
                    <a:pt x="11503" y="1858"/>
                  </a:lnTo>
                  <a:lnTo>
                    <a:pt x="10098" y="1858"/>
                  </a:lnTo>
                  <a:lnTo>
                    <a:pt x="10098" y="1167"/>
                  </a:lnTo>
                  <a:lnTo>
                    <a:pt x="10121" y="1167"/>
                  </a:lnTo>
                  <a:cubicBezTo>
                    <a:pt x="10121" y="778"/>
                    <a:pt x="10416" y="467"/>
                    <a:pt x="10774" y="467"/>
                  </a:cubicBezTo>
                  <a:close/>
                  <a:moveTo>
                    <a:pt x="10822" y="4318"/>
                  </a:moveTo>
                  <a:cubicBezTo>
                    <a:pt x="10925" y="4318"/>
                    <a:pt x="11028" y="4340"/>
                    <a:pt x="11122" y="4382"/>
                  </a:cubicBezTo>
                  <a:lnTo>
                    <a:pt x="10074" y="5430"/>
                  </a:lnTo>
                  <a:lnTo>
                    <a:pt x="10074" y="4787"/>
                  </a:lnTo>
                  <a:lnTo>
                    <a:pt x="10312" y="4525"/>
                  </a:lnTo>
                  <a:cubicBezTo>
                    <a:pt x="10450" y="4387"/>
                    <a:pt x="10637" y="4318"/>
                    <a:pt x="10822" y="4318"/>
                  </a:cubicBezTo>
                  <a:close/>
                  <a:moveTo>
                    <a:pt x="9597" y="5239"/>
                  </a:moveTo>
                  <a:lnTo>
                    <a:pt x="9597" y="5906"/>
                  </a:lnTo>
                  <a:lnTo>
                    <a:pt x="9074" y="6430"/>
                  </a:lnTo>
                  <a:lnTo>
                    <a:pt x="9074" y="5787"/>
                  </a:lnTo>
                  <a:lnTo>
                    <a:pt x="9597" y="5239"/>
                  </a:lnTo>
                  <a:close/>
                  <a:moveTo>
                    <a:pt x="11431" y="4716"/>
                  </a:moveTo>
                  <a:lnTo>
                    <a:pt x="11431" y="4716"/>
                  </a:lnTo>
                  <a:cubicBezTo>
                    <a:pt x="11550" y="4978"/>
                    <a:pt x="11526" y="5287"/>
                    <a:pt x="11312" y="5501"/>
                  </a:cubicBezTo>
                  <a:lnTo>
                    <a:pt x="10383" y="6430"/>
                  </a:lnTo>
                  <a:lnTo>
                    <a:pt x="9717" y="6430"/>
                  </a:lnTo>
                  <a:lnTo>
                    <a:pt x="11431" y="4716"/>
                  </a:lnTo>
                  <a:close/>
                  <a:moveTo>
                    <a:pt x="9907" y="6906"/>
                  </a:moveTo>
                  <a:lnTo>
                    <a:pt x="9407" y="7407"/>
                  </a:lnTo>
                  <a:lnTo>
                    <a:pt x="8740" y="7407"/>
                  </a:lnTo>
                  <a:lnTo>
                    <a:pt x="9264" y="6906"/>
                  </a:lnTo>
                  <a:close/>
                  <a:moveTo>
                    <a:pt x="8597" y="6240"/>
                  </a:moveTo>
                  <a:lnTo>
                    <a:pt x="8597" y="6906"/>
                  </a:lnTo>
                  <a:lnTo>
                    <a:pt x="7430" y="8050"/>
                  </a:lnTo>
                  <a:lnTo>
                    <a:pt x="7430" y="7692"/>
                  </a:lnTo>
                  <a:cubicBezTo>
                    <a:pt x="7430" y="7502"/>
                    <a:pt x="7502" y="7335"/>
                    <a:pt x="7645" y="7216"/>
                  </a:cubicBezTo>
                  <a:lnTo>
                    <a:pt x="8597" y="6240"/>
                  </a:lnTo>
                  <a:close/>
                  <a:moveTo>
                    <a:pt x="8931" y="7883"/>
                  </a:moveTo>
                  <a:lnTo>
                    <a:pt x="8621" y="8192"/>
                  </a:lnTo>
                  <a:cubicBezTo>
                    <a:pt x="8478" y="8335"/>
                    <a:pt x="8288" y="8407"/>
                    <a:pt x="8121" y="8407"/>
                  </a:cubicBezTo>
                  <a:lnTo>
                    <a:pt x="7740" y="8407"/>
                  </a:lnTo>
                  <a:lnTo>
                    <a:pt x="8288" y="7883"/>
                  </a:lnTo>
                  <a:close/>
                  <a:moveTo>
                    <a:pt x="9883" y="453"/>
                  </a:moveTo>
                  <a:cubicBezTo>
                    <a:pt x="9740" y="643"/>
                    <a:pt x="9645" y="905"/>
                    <a:pt x="9645" y="1167"/>
                  </a:cubicBezTo>
                  <a:lnTo>
                    <a:pt x="9645" y="2406"/>
                  </a:lnTo>
                  <a:lnTo>
                    <a:pt x="8835" y="2810"/>
                  </a:lnTo>
                  <a:cubicBezTo>
                    <a:pt x="8740" y="2858"/>
                    <a:pt x="8693" y="2977"/>
                    <a:pt x="8716" y="3096"/>
                  </a:cubicBezTo>
                  <a:cubicBezTo>
                    <a:pt x="8740" y="3144"/>
                    <a:pt x="8788" y="3191"/>
                    <a:pt x="8859" y="3215"/>
                  </a:cubicBezTo>
                  <a:lnTo>
                    <a:pt x="9645" y="3620"/>
                  </a:lnTo>
                  <a:lnTo>
                    <a:pt x="9645" y="4549"/>
                  </a:lnTo>
                  <a:cubicBezTo>
                    <a:pt x="9574" y="4596"/>
                    <a:pt x="7359" y="6811"/>
                    <a:pt x="7311" y="6883"/>
                  </a:cubicBezTo>
                  <a:cubicBezTo>
                    <a:pt x="7097" y="7097"/>
                    <a:pt x="6978" y="7383"/>
                    <a:pt x="6978" y="7692"/>
                  </a:cubicBezTo>
                  <a:lnTo>
                    <a:pt x="6978" y="8526"/>
                  </a:lnTo>
                  <a:lnTo>
                    <a:pt x="5930" y="9574"/>
                  </a:lnTo>
                  <a:lnTo>
                    <a:pt x="2525" y="9574"/>
                  </a:lnTo>
                  <a:lnTo>
                    <a:pt x="2525" y="8883"/>
                  </a:lnTo>
                  <a:lnTo>
                    <a:pt x="3334" y="8478"/>
                  </a:lnTo>
                  <a:cubicBezTo>
                    <a:pt x="3430" y="8431"/>
                    <a:pt x="3477" y="8312"/>
                    <a:pt x="3453" y="8192"/>
                  </a:cubicBezTo>
                  <a:cubicBezTo>
                    <a:pt x="3430" y="8145"/>
                    <a:pt x="3382" y="8097"/>
                    <a:pt x="3334" y="8050"/>
                  </a:cubicBezTo>
                  <a:lnTo>
                    <a:pt x="2525" y="7669"/>
                  </a:lnTo>
                  <a:lnTo>
                    <a:pt x="2525" y="4644"/>
                  </a:lnTo>
                  <a:lnTo>
                    <a:pt x="2929" y="4239"/>
                  </a:lnTo>
                  <a:cubicBezTo>
                    <a:pt x="3025" y="4168"/>
                    <a:pt x="3025" y="4001"/>
                    <a:pt x="2929" y="3930"/>
                  </a:cubicBezTo>
                  <a:lnTo>
                    <a:pt x="2525" y="3525"/>
                  </a:lnTo>
                  <a:lnTo>
                    <a:pt x="2525" y="1167"/>
                  </a:lnTo>
                  <a:cubicBezTo>
                    <a:pt x="2525" y="762"/>
                    <a:pt x="2834" y="453"/>
                    <a:pt x="3215" y="453"/>
                  </a:cubicBezTo>
                  <a:close/>
                  <a:moveTo>
                    <a:pt x="9645" y="7835"/>
                  </a:moveTo>
                  <a:lnTo>
                    <a:pt x="9645" y="9812"/>
                  </a:lnTo>
                  <a:cubicBezTo>
                    <a:pt x="9455" y="9669"/>
                    <a:pt x="9216" y="9574"/>
                    <a:pt x="8954" y="9574"/>
                  </a:cubicBezTo>
                  <a:lnTo>
                    <a:pt x="6597" y="9574"/>
                  </a:lnTo>
                  <a:lnTo>
                    <a:pt x="7287" y="8883"/>
                  </a:lnTo>
                  <a:lnTo>
                    <a:pt x="8121" y="8883"/>
                  </a:lnTo>
                  <a:cubicBezTo>
                    <a:pt x="8431" y="8883"/>
                    <a:pt x="8716" y="8740"/>
                    <a:pt x="8954" y="8526"/>
                  </a:cubicBezTo>
                  <a:lnTo>
                    <a:pt x="9645" y="7835"/>
                  </a:lnTo>
                  <a:close/>
                  <a:moveTo>
                    <a:pt x="8716" y="10955"/>
                  </a:moveTo>
                  <a:lnTo>
                    <a:pt x="8716" y="11384"/>
                  </a:lnTo>
                  <a:cubicBezTo>
                    <a:pt x="8526" y="11312"/>
                    <a:pt x="8359" y="11169"/>
                    <a:pt x="8288" y="10955"/>
                  </a:cubicBezTo>
                  <a:close/>
                  <a:moveTo>
                    <a:pt x="8909" y="10043"/>
                  </a:moveTo>
                  <a:cubicBezTo>
                    <a:pt x="8940" y="10043"/>
                    <a:pt x="8971" y="10045"/>
                    <a:pt x="9002" y="10050"/>
                  </a:cubicBezTo>
                  <a:cubicBezTo>
                    <a:pt x="9335" y="10074"/>
                    <a:pt x="9621" y="10336"/>
                    <a:pt x="9645" y="10693"/>
                  </a:cubicBezTo>
                  <a:cubicBezTo>
                    <a:pt x="9669" y="11026"/>
                    <a:pt x="9478" y="11288"/>
                    <a:pt x="9193" y="11384"/>
                  </a:cubicBezTo>
                  <a:lnTo>
                    <a:pt x="9193" y="10741"/>
                  </a:lnTo>
                  <a:cubicBezTo>
                    <a:pt x="9193" y="10598"/>
                    <a:pt x="9074" y="10502"/>
                    <a:pt x="8954" y="10502"/>
                  </a:cubicBezTo>
                  <a:lnTo>
                    <a:pt x="8288" y="10502"/>
                  </a:lnTo>
                  <a:cubicBezTo>
                    <a:pt x="8374" y="10244"/>
                    <a:pt x="8617" y="10043"/>
                    <a:pt x="8909" y="10043"/>
                  </a:cubicBezTo>
                  <a:close/>
                  <a:moveTo>
                    <a:pt x="3239" y="0"/>
                  </a:moveTo>
                  <a:cubicBezTo>
                    <a:pt x="2596" y="0"/>
                    <a:pt x="2072" y="524"/>
                    <a:pt x="2072" y="1167"/>
                  </a:cubicBezTo>
                  <a:lnTo>
                    <a:pt x="2072" y="3620"/>
                  </a:lnTo>
                  <a:cubicBezTo>
                    <a:pt x="2072" y="3692"/>
                    <a:pt x="2096" y="3739"/>
                    <a:pt x="2144" y="3787"/>
                  </a:cubicBezTo>
                  <a:lnTo>
                    <a:pt x="2429" y="4096"/>
                  </a:lnTo>
                  <a:lnTo>
                    <a:pt x="2144" y="4382"/>
                  </a:lnTo>
                  <a:cubicBezTo>
                    <a:pt x="2096" y="4430"/>
                    <a:pt x="2072" y="4501"/>
                    <a:pt x="2072" y="4549"/>
                  </a:cubicBezTo>
                  <a:lnTo>
                    <a:pt x="2072" y="7811"/>
                  </a:lnTo>
                  <a:cubicBezTo>
                    <a:pt x="2072" y="7907"/>
                    <a:pt x="2120" y="7978"/>
                    <a:pt x="2191" y="8026"/>
                  </a:cubicBezTo>
                  <a:lnTo>
                    <a:pt x="2715" y="8264"/>
                  </a:lnTo>
                  <a:lnTo>
                    <a:pt x="2191" y="8526"/>
                  </a:lnTo>
                  <a:cubicBezTo>
                    <a:pt x="2120" y="8573"/>
                    <a:pt x="2072" y="8645"/>
                    <a:pt x="2072" y="8740"/>
                  </a:cubicBezTo>
                  <a:lnTo>
                    <a:pt x="2072" y="9574"/>
                  </a:lnTo>
                  <a:lnTo>
                    <a:pt x="1239" y="9574"/>
                  </a:lnTo>
                  <a:cubicBezTo>
                    <a:pt x="643" y="9574"/>
                    <a:pt x="119" y="10026"/>
                    <a:pt x="72" y="10622"/>
                  </a:cubicBezTo>
                  <a:cubicBezTo>
                    <a:pt x="0" y="11312"/>
                    <a:pt x="548" y="11907"/>
                    <a:pt x="1239" y="11907"/>
                  </a:cubicBezTo>
                  <a:lnTo>
                    <a:pt x="3572" y="11907"/>
                  </a:lnTo>
                  <a:cubicBezTo>
                    <a:pt x="3691" y="11907"/>
                    <a:pt x="3787" y="11812"/>
                    <a:pt x="3811" y="11693"/>
                  </a:cubicBezTo>
                  <a:cubicBezTo>
                    <a:pt x="3834" y="11550"/>
                    <a:pt x="3715" y="11431"/>
                    <a:pt x="3572" y="11431"/>
                  </a:cubicBezTo>
                  <a:lnTo>
                    <a:pt x="1239" y="11431"/>
                  </a:lnTo>
                  <a:cubicBezTo>
                    <a:pt x="881" y="11431"/>
                    <a:pt x="572" y="11169"/>
                    <a:pt x="548" y="10836"/>
                  </a:cubicBezTo>
                  <a:cubicBezTo>
                    <a:pt x="500" y="10407"/>
                    <a:pt x="810" y="10050"/>
                    <a:pt x="1239" y="10050"/>
                  </a:cubicBezTo>
                  <a:lnTo>
                    <a:pt x="8026" y="10050"/>
                  </a:lnTo>
                  <a:cubicBezTo>
                    <a:pt x="7883" y="10240"/>
                    <a:pt x="7788" y="10479"/>
                    <a:pt x="7788" y="10741"/>
                  </a:cubicBezTo>
                  <a:cubicBezTo>
                    <a:pt x="7788" y="11003"/>
                    <a:pt x="7883" y="11241"/>
                    <a:pt x="8026" y="11431"/>
                  </a:cubicBezTo>
                  <a:lnTo>
                    <a:pt x="5644" y="11431"/>
                  </a:lnTo>
                  <a:cubicBezTo>
                    <a:pt x="5549" y="11431"/>
                    <a:pt x="5430" y="11503"/>
                    <a:pt x="5406" y="11622"/>
                  </a:cubicBezTo>
                  <a:cubicBezTo>
                    <a:pt x="5382" y="11765"/>
                    <a:pt x="5501" y="11907"/>
                    <a:pt x="5644" y="11907"/>
                  </a:cubicBezTo>
                  <a:lnTo>
                    <a:pt x="8954" y="11907"/>
                  </a:lnTo>
                  <a:cubicBezTo>
                    <a:pt x="9597" y="11907"/>
                    <a:pt x="10121" y="11384"/>
                    <a:pt x="10121" y="10741"/>
                  </a:cubicBezTo>
                  <a:lnTo>
                    <a:pt x="10121" y="7359"/>
                  </a:lnTo>
                  <a:cubicBezTo>
                    <a:pt x="10169" y="7311"/>
                    <a:pt x="11598" y="5882"/>
                    <a:pt x="11645" y="5835"/>
                  </a:cubicBezTo>
                  <a:cubicBezTo>
                    <a:pt x="12098" y="5382"/>
                    <a:pt x="12098" y="4644"/>
                    <a:pt x="11645" y="4192"/>
                  </a:cubicBezTo>
                  <a:cubicBezTo>
                    <a:pt x="11414" y="3973"/>
                    <a:pt x="11113" y="3865"/>
                    <a:pt x="10817" y="3865"/>
                  </a:cubicBezTo>
                  <a:cubicBezTo>
                    <a:pt x="10566" y="3865"/>
                    <a:pt x="10318" y="3943"/>
                    <a:pt x="10121" y="4096"/>
                  </a:cubicBezTo>
                  <a:lnTo>
                    <a:pt x="10121" y="3477"/>
                  </a:lnTo>
                  <a:cubicBezTo>
                    <a:pt x="10121" y="3406"/>
                    <a:pt x="10050" y="3311"/>
                    <a:pt x="9978" y="3287"/>
                  </a:cubicBezTo>
                  <a:lnTo>
                    <a:pt x="9455" y="3025"/>
                  </a:lnTo>
                  <a:lnTo>
                    <a:pt x="9978" y="2763"/>
                  </a:lnTo>
                  <a:cubicBezTo>
                    <a:pt x="10050" y="2739"/>
                    <a:pt x="10121" y="2644"/>
                    <a:pt x="10121" y="2548"/>
                  </a:cubicBezTo>
                  <a:lnTo>
                    <a:pt x="10121" y="2334"/>
                  </a:lnTo>
                  <a:lnTo>
                    <a:pt x="11741" y="2334"/>
                  </a:lnTo>
                  <a:cubicBezTo>
                    <a:pt x="11860" y="2334"/>
                    <a:pt x="11979" y="2215"/>
                    <a:pt x="11979" y="2096"/>
                  </a:cubicBezTo>
                  <a:lnTo>
                    <a:pt x="11979" y="1167"/>
                  </a:lnTo>
                  <a:cubicBezTo>
                    <a:pt x="11979" y="524"/>
                    <a:pt x="11455" y="0"/>
                    <a:pt x="10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1275919" y="1379293"/>
              <a:ext cx="177984" cy="49919"/>
            </a:xfrm>
            <a:custGeom>
              <a:avLst/>
              <a:gdLst/>
              <a:ahLst/>
              <a:cxnLst/>
              <a:rect l="l" t="t" r="r" b="b"/>
              <a:pathLst>
                <a:path w="4931" h="1383" extrusionOk="0">
                  <a:moveTo>
                    <a:pt x="2477" y="453"/>
                  </a:moveTo>
                  <a:cubicBezTo>
                    <a:pt x="2596" y="453"/>
                    <a:pt x="2692" y="573"/>
                    <a:pt x="2692" y="692"/>
                  </a:cubicBezTo>
                  <a:cubicBezTo>
                    <a:pt x="2692" y="811"/>
                    <a:pt x="2596" y="930"/>
                    <a:pt x="2477" y="930"/>
                  </a:cubicBezTo>
                  <a:cubicBezTo>
                    <a:pt x="2334" y="930"/>
                    <a:pt x="2239" y="811"/>
                    <a:pt x="2239" y="692"/>
                  </a:cubicBezTo>
                  <a:cubicBezTo>
                    <a:pt x="2239" y="573"/>
                    <a:pt x="2334" y="453"/>
                    <a:pt x="2477" y="453"/>
                  </a:cubicBezTo>
                  <a:close/>
                  <a:moveTo>
                    <a:pt x="691" y="1"/>
                  </a:moveTo>
                  <a:cubicBezTo>
                    <a:pt x="310" y="1"/>
                    <a:pt x="1" y="311"/>
                    <a:pt x="1" y="692"/>
                  </a:cubicBezTo>
                  <a:cubicBezTo>
                    <a:pt x="1" y="811"/>
                    <a:pt x="96" y="930"/>
                    <a:pt x="239" y="930"/>
                  </a:cubicBezTo>
                  <a:cubicBezTo>
                    <a:pt x="358" y="930"/>
                    <a:pt x="453" y="811"/>
                    <a:pt x="453" y="692"/>
                  </a:cubicBezTo>
                  <a:cubicBezTo>
                    <a:pt x="453" y="573"/>
                    <a:pt x="572" y="453"/>
                    <a:pt x="691" y="453"/>
                  </a:cubicBezTo>
                  <a:cubicBezTo>
                    <a:pt x="810" y="453"/>
                    <a:pt x="929" y="573"/>
                    <a:pt x="929" y="692"/>
                  </a:cubicBezTo>
                  <a:cubicBezTo>
                    <a:pt x="929" y="1073"/>
                    <a:pt x="1239" y="1382"/>
                    <a:pt x="1620" y="1382"/>
                  </a:cubicBezTo>
                  <a:cubicBezTo>
                    <a:pt x="1787" y="1382"/>
                    <a:pt x="1930" y="1335"/>
                    <a:pt x="2049" y="1239"/>
                  </a:cubicBezTo>
                  <a:cubicBezTo>
                    <a:pt x="2168" y="1335"/>
                    <a:pt x="2311" y="1382"/>
                    <a:pt x="2477" y="1382"/>
                  </a:cubicBezTo>
                  <a:cubicBezTo>
                    <a:pt x="2620" y="1382"/>
                    <a:pt x="2763" y="1335"/>
                    <a:pt x="2882" y="1239"/>
                  </a:cubicBezTo>
                  <a:cubicBezTo>
                    <a:pt x="3001" y="1335"/>
                    <a:pt x="3168" y="1382"/>
                    <a:pt x="3311" y="1382"/>
                  </a:cubicBezTo>
                  <a:cubicBezTo>
                    <a:pt x="3692" y="1382"/>
                    <a:pt x="4001" y="1073"/>
                    <a:pt x="4001" y="692"/>
                  </a:cubicBezTo>
                  <a:cubicBezTo>
                    <a:pt x="4001" y="573"/>
                    <a:pt x="4120" y="453"/>
                    <a:pt x="4240" y="453"/>
                  </a:cubicBezTo>
                  <a:cubicBezTo>
                    <a:pt x="4359" y="453"/>
                    <a:pt x="4478" y="573"/>
                    <a:pt x="4478" y="692"/>
                  </a:cubicBezTo>
                  <a:cubicBezTo>
                    <a:pt x="4478" y="811"/>
                    <a:pt x="4573" y="930"/>
                    <a:pt x="4716" y="930"/>
                  </a:cubicBezTo>
                  <a:cubicBezTo>
                    <a:pt x="4835" y="930"/>
                    <a:pt x="4930" y="811"/>
                    <a:pt x="4930" y="692"/>
                  </a:cubicBezTo>
                  <a:cubicBezTo>
                    <a:pt x="4930" y="311"/>
                    <a:pt x="4621" y="1"/>
                    <a:pt x="4240" y="1"/>
                  </a:cubicBezTo>
                  <a:cubicBezTo>
                    <a:pt x="3859" y="1"/>
                    <a:pt x="3549" y="311"/>
                    <a:pt x="3549" y="692"/>
                  </a:cubicBezTo>
                  <a:cubicBezTo>
                    <a:pt x="3549" y="811"/>
                    <a:pt x="3430" y="930"/>
                    <a:pt x="3311" y="930"/>
                  </a:cubicBezTo>
                  <a:cubicBezTo>
                    <a:pt x="3239" y="930"/>
                    <a:pt x="3192" y="906"/>
                    <a:pt x="3144" y="858"/>
                  </a:cubicBezTo>
                  <a:cubicBezTo>
                    <a:pt x="3168" y="787"/>
                    <a:pt x="3168" y="739"/>
                    <a:pt x="3168" y="692"/>
                  </a:cubicBezTo>
                  <a:cubicBezTo>
                    <a:pt x="3168" y="311"/>
                    <a:pt x="2858" y="1"/>
                    <a:pt x="2477" y="1"/>
                  </a:cubicBezTo>
                  <a:cubicBezTo>
                    <a:pt x="2072" y="1"/>
                    <a:pt x="1763" y="311"/>
                    <a:pt x="1763" y="692"/>
                  </a:cubicBezTo>
                  <a:cubicBezTo>
                    <a:pt x="1763" y="739"/>
                    <a:pt x="1787" y="811"/>
                    <a:pt x="1787" y="858"/>
                  </a:cubicBezTo>
                  <a:cubicBezTo>
                    <a:pt x="1739" y="906"/>
                    <a:pt x="1691" y="930"/>
                    <a:pt x="1620" y="930"/>
                  </a:cubicBezTo>
                  <a:cubicBezTo>
                    <a:pt x="1501" y="930"/>
                    <a:pt x="1382" y="811"/>
                    <a:pt x="1382" y="692"/>
                  </a:cubicBezTo>
                  <a:cubicBezTo>
                    <a:pt x="1382" y="311"/>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1"/>
            <p:cNvSpPr/>
            <p:nvPr/>
          </p:nvSpPr>
          <p:spPr>
            <a:xfrm>
              <a:off x="1288805" y="1479890"/>
              <a:ext cx="152177" cy="16351"/>
            </a:xfrm>
            <a:custGeom>
              <a:avLst/>
              <a:gdLst/>
              <a:ahLst/>
              <a:cxnLst/>
              <a:rect l="l" t="t" r="r" b="b"/>
              <a:pathLst>
                <a:path w="4216" h="453" extrusionOk="0">
                  <a:moveTo>
                    <a:pt x="263" y="0"/>
                  </a:moveTo>
                  <a:cubicBezTo>
                    <a:pt x="144" y="0"/>
                    <a:pt x="48" y="72"/>
                    <a:pt x="25" y="191"/>
                  </a:cubicBezTo>
                  <a:cubicBezTo>
                    <a:pt x="1" y="334"/>
                    <a:pt x="120" y="453"/>
                    <a:pt x="239" y="453"/>
                  </a:cubicBezTo>
                  <a:lnTo>
                    <a:pt x="3954" y="453"/>
                  </a:lnTo>
                  <a:cubicBezTo>
                    <a:pt x="4073" y="453"/>
                    <a:pt x="4168" y="381"/>
                    <a:pt x="4192" y="262"/>
                  </a:cubicBezTo>
                  <a:cubicBezTo>
                    <a:pt x="4216" y="119"/>
                    <a:pt x="4121" y="0"/>
                    <a:pt x="3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1"/>
            <p:cNvSpPr/>
            <p:nvPr/>
          </p:nvSpPr>
          <p:spPr>
            <a:xfrm>
              <a:off x="1288805" y="1513386"/>
              <a:ext cx="152177" cy="17253"/>
            </a:xfrm>
            <a:custGeom>
              <a:avLst/>
              <a:gdLst/>
              <a:ahLst/>
              <a:cxnLst/>
              <a:rect l="l" t="t" r="r" b="b"/>
              <a:pathLst>
                <a:path w="4216" h="478" extrusionOk="0">
                  <a:moveTo>
                    <a:pt x="263" y="1"/>
                  </a:moveTo>
                  <a:cubicBezTo>
                    <a:pt x="144" y="1"/>
                    <a:pt x="48" y="96"/>
                    <a:pt x="25" y="192"/>
                  </a:cubicBezTo>
                  <a:cubicBezTo>
                    <a:pt x="1" y="334"/>
                    <a:pt x="120" y="477"/>
                    <a:pt x="239" y="477"/>
                  </a:cubicBezTo>
                  <a:lnTo>
                    <a:pt x="3954" y="477"/>
                  </a:lnTo>
                  <a:cubicBezTo>
                    <a:pt x="4073" y="477"/>
                    <a:pt x="4168" y="382"/>
                    <a:pt x="4192" y="263"/>
                  </a:cubicBezTo>
                  <a:cubicBezTo>
                    <a:pt x="4216" y="120"/>
                    <a:pt x="4121" y="1"/>
                    <a:pt x="3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1288805" y="1546919"/>
              <a:ext cx="118680" cy="17253"/>
            </a:xfrm>
            <a:custGeom>
              <a:avLst/>
              <a:gdLst/>
              <a:ahLst/>
              <a:cxnLst/>
              <a:rect l="l" t="t" r="r" b="b"/>
              <a:pathLst>
                <a:path w="3288" h="478" extrusionOk="0">
                  <a:moveTo>
                    <a:pt x="263" y="1"/>
                  </a:moveTo>
                  <a:cubicBezTo>
                    <a:pt x="144" y="1"/>
                    <a:pt x="48" y="96"/>
                    <a:pt x="25" y="191"/>
                  </a:cubicBezTo>
                  <a:cubicBezTo>
                    <a:pt x="1" y="334"/>
                    <a:pt x="120" y="477"/>
                    <a:pt x="239" y="477"/>
                  </a:cubicBezTo>
                  <a:lnTo>
                    <a:pt x="3049" y="477"/>
                  </a:lnTo>
                  <a:cubicBezTo>
                    <a:pt x="3168" y="477"/>
                    <a:pt x="3287" y="334"/>
                    <a:pt x="3263" y="191"/>
                  </a:cubicBezTo>
                  <a:cubicBezTo>
                    <a:pt x="3240" y="72"/>
                    <a:pt x="3144" y="1"/>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1"/>
            <p:cNvSpPr/>
            <p:nvPr/>
          </p:nvSpPr>
          <p:spPr>
            <a:xfrm>
              <a:off x="1288805" y="1580451"/>
              <a:ext cx="101463" cy="17217"/>
            </a:xfrm>
            <a:custGeom>
              <a:avLst/>
              <a:gdLst/>
              <a:ahLst/>
              <a:cxnLst/>
              <a:rect l="l" t="t" r="r" b="b"/>
              <a:pathLst>
                <a:path w="2811" h="477" extrusionOk="0">
                  <a:moveTo>
                    <a:pt x="263" y="1"/>
                  </a:moveTo>
                  <a:cubicBezTo>
                    <a:pt x="144" y="1"/>
                    <a:pt x="25" y="96"/>
                    <a:pt x="25" y="191"/>
                  </a:cubicBezTo>
                  <a:cubicBezTo>
                    <a:pt x="1" y="334"/>
                    <a:pt x="96" y="477"/>
                    <a:pt x="239" y="477"/>
                  </a:cubicBezTo>
                  <a:lnTo>
                    <a:pt x="2573" y="477"/>
                  </a:lnTo>
                  <a:cubicBezTo>
                    <a:pt x="2692" y="477"/>
                    <a:pt x="2787" y="382"/>
                    <a:pt x="2811" y="262"/>
                  </a:cubicBezTo>
                  <a:cubicBezTo>
                    <a:pt x="2811" y="120"/>
                    <a:pt x="2716" y="1"/>
                    <a:pt x="2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1"/>
            <p:cNvSpPr/>
            <p:nvPr/>
          </p:nvSpPr>
          <p:spPr>
            <a:xfrm>
              <a:off x="1306022" y="1753238"/>
              <a:ext cx="17217" cy="16351"/>
            </a:xfrm>
            <a:custGeom>
              <a:avLst/>
              <a:gdLst/>
              <a:ahLst/>
              <a:cxnLst/>
              <a:rect l="l" t="t" r="r" b="b"/>
              <a:pathLst>
                <a:path w="477" h="453" extrusionOk="0">
                  <a:moveTo>
                    <a:pt x="238" y="0"/>
                  </a:moveTo>
                  <a:cubicBezTo>
                    <a:pt x="95" y="0"/>
                    <a:pt x="0" y="95"/>
                    <a:pt x="0" y="238"/>
                  </a:cubicBezTo>
                  <a:cubicBezTo>
                    <a:pt x="0" y="357"/>
                    <a:pt x="95" y="453"/>
                    <a:pt x="238" y="453"/>
                  </a:cubicBezTo>
                  <a:cubicBezTo>
                    <a:pt x="357" y="453"/>
                    <a:pt x="476" y="357"/>
                    <a:pt x="476" y="238"/>
                  </a:cubicBezTo>
                  <a:cubicBezTo>
                    <a:pt x="476" y="95"/>
                    <a:pt x="357"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71"/>
          <p:cNvGrpSpPr/>
          <p:nvPr/>
        </p:nvGrpSpPr>
        <p:grpSpPr>
          <a:xfrm>
            <a:off x="1141393" y="3389009"/>
            <a:ext cx="429819" cy="351601"/>
            <a:chOff x="1128940" y="3414799"/>
            <a:chExt cx="429819" cy="351601"/>
          </a:xfrm>
        </p:grpSpPr>
        <p:sp>
          <p:nvSpPr>
            <p:cNvPr id="3665" name="Google Shape;3665;p71"/>
            <p:cNvSpPr/>
            <p:nvPr/>
          </p:nvSpPr>
          <p:spPr>
            <a:xfrm>
              <a:off x="1128940" y="3414799"/>
              <a:ext cx="429819" cy="351601"/>
            </a:xfrm>
            <a:custGeom>
              <a:avLst/>
              <a:gdLst/>
              <a:ahLst/>
              <a:cxnLst/>
              <a:rect l="l" t="t" r="r" b="b"/>
              <a:pathLst>
                <a:path w="11908" h="9741" extrusionOk="0">
                  <a:moveTo>
                    <a:pt x="8407" y="453"/>
                  </a:moveTo>
                  <a:cubicBezTo>
                    <a:pt x="8716" y="453"/>
                    <a:pt x="8978" y="643"/>
                    <a:pt x="9074" y="905"/>
                  </a:cubicBezTo>
                  <a:lnTo>
                    <a:pt x="6883" y="905"/>
                  </a:lnTo>
                  <a:cubicBezTo>
                    <a:pt x="6502" y="905"/>
                    <a:pt x="6168" y="1096"/>
                    <a:pt x="5954" y="1382"/>
                  </a:cubicBezTo>
                  <a:cubicBezTo>
                    <a:pt x="5740" y="1096"/>
                    <a:pt x="5406" y="905"/>
                    <a:pt x="5025" y="905"/>
                  </a:cubicBezTo>
                  <a:lnTo>
                    <a:pt x="2834" y="905"/>
                  </a:lnTo>
                  <a:cubicBezTo>
                    <a:pt x="2929" y="643"/>
                    <a:pt x="3191" y="453"/>
                    <a:pt x="3477" y="453"/>
                  </a:cubicBezTo>
                  <a:close/>
                  <a:moveTo>
                    <a:pt x="10502" y="1382"/>
                  </a:moveTo>
                  <a:lnTo>
                    <a:pt x="10502" y="5335"/>
                  </a:lnTo>
                  <a:cubicBezTo>
                    <a:pt x="10312" y="5192"/>
                    <a:pt x="10074" y="5097"/>
                    <a:pt x="9812" y="5097"/>
                  </a:cubicBezTo>
                  <a:lnTo>
                    <a:pt x="9574" y="5097"/>
                  </a:lnTo>
                  <a:lnTo>
                    <a:pt x="9574" y="4168"/>
                  </a:lnTo>
                  <a:lnTo>
                    <a:pt x="9812" y="4168"/>
                  </a:lnTo>
                  <a:cubicBezTo>
                    <a:pt x="9907" y="4168"/>
                    <a:pt x="10026" y="4096"/>
                    <a:pt x="10050" y="3977"/>
                  </a:cubicBezTo>
                  <a:cubicBezTo>
                    <a:pt x="10050" y="3834"/>
                    <a:pt x="9955" y="3692"/>
                    <a:pt x="9812" y="3692"/>
                  </a:cubicBezTo>
                  <a:lnTo>
                    <a:pt x="9574" y="3692"/>
                  </a:lnTo>
                  <a:lnTo>
                    <a:pt x="9574" y="3239"/>
                  </a:lnTo>
                  <a:lnTo>
                    <a:pt x="9812" y="3239"/>
                  </a:lnTo>
                  <a:cubicBezTo>
                    <a:pt x="9931" y="3239"/>
                    <a:pt x="10026" y="3144"/>
                    <a:pt x="10050" y="3049"/>
                  </a:cubicBezTo>
                  <a:cubicBezTo>
                    <a:pt x="10074" y="2906"/>
                    <a:pt x="9955" y="2763"/>
                    <a:pt x="9812" y="2763"/>
                  </a:cubicBezTo>
                  <a:lnTo>
                    <a:pt x="9574" y="2763"/>
                  </a:lnTo>
                  <a:lnTo>
                    <a:pt x="9574" y="1382"/>
                  </a:lnTo>
                  <a:close/>
                  <a:moveTo>
                    <a:pt x="9097" y="5573"/>
                  </a:moveTo>
                  <a:lnTo>
                    <a:pt x="9097" y="6073"/>
                  </a:lnTo>
                  <a:cubicBezTo>
                    <a:pt x="8835" y="6168"/>
                    <a:pt x="8645" y="6430"/>
                    <a:pt x="8645" y="6740"/>
                  </a:cubicBezTo>
                  <a:lnTo>
                    <a:pt x="8645" y="6954"/>
                  </a:lnTo>
                  <a:lnTo>
                    <a:pt x="8169" y="6954"/>
                  </a:lnTo>
                  <a:lnTo>
                    <a:pt x="8169" y="6264"/>
                  </a:lnTo>
                  <a:cubicBezTo>
                    <a:pt x="8169" y="5883"/>
                    <a:pt x="8502" y="5573"/>
                    <a:pt x="8883" y="5573"/>
                  </a:cubicBezTo>
                  <a:close/>
                  <a:moveTo>
                    <a:pt x="9346" y="6499"/>
                  </a:moveTo>
                  <a:cubicBezTo>
                    <a:pt x="9358" y="6499"/>
                    <a:pt x="9371" y="6500"/>
                    <a:pt x="9383" y="6502"/>
                  </a:cubicBezTo>
                  <a:cubicBezTo>
                    <a:pt x="9502" y="6526"/>
                    <a:pt x="9574" y="6621"/>
                    <a:pt x="9574" y="6740"/>
                  </a:cubicBezTo>
                  <a:lnTo>
                    <a:pt x="9574" y="6954"/>
                  </a:lnTo>
                  <a:lnTo>
                    <a:pt x="9097" y="6954"/>
                  </a:lnTo>
                  <a:lnTo>
                    <a:pt x="9097" y="6740"/>
                  </a:lnTo>
                  <a:cubicBezTo>
                    <a:pt x="9097" y="6609"/>
                    <a:pt x="9217" y="6499"/>
                    <a:pt x="9346" y="6499"/>
                  </a:cubicBezTo>
                  <a:close/>
                  <a:moveTo>
                    <a:pt x="9812" y="5573"/>
                  </a:moveTo>
                  <a:cubicBezTo>
                    <a:pt x="10193" y="5573"/>
                    <a:pt x="10502" y="5883"/>
                    <a:pt x="10502" y="6264"/>
                  </a:cubicBezTo>
                  <a:lnTo>
                    <a:pt x="10502" y="6954"/>
                  </a:lnTo>
                  <a:lnTo>
                    <a:pt x="10050" y="6954"/>
                  </a:lnTo>
                  <a:lnTo>
                    <a:pt x="10050" y="6716"/>
                  </a:lnTo>
                  <a:cubicBezTo>
                    <a:pt x="10050" y="6430"/>
                    <a:pt x="9836" y="6168"/>
                    <a:pt x="9574" y="6073"/>
                  </a:cubicBezTo>
                  <a:lnTo>
                    <a:pt x="9574" y="5573"/>
                  </a:lnTo>
                  <a:close/>
                  <a:moveTo>
                    <a:pt x="5025" y="1382"/>
                  </a:moveTo>
                  <a:cubicBezTo>
                    <a:pt x="5406" y="1382"/>
                    <a:pt x="5716" y="1691"/>
                    <a:pt x="5716" y="2072"/>
                  </a:cubicBezTo>
                  <a:lnTo>
                    <a:pt x="5716" y="7669"/>
                  </a:lnTo>
                  <a:cubicBezTo>
                    <a:pt x="5525" y="7502"/>
                    <a:pt x="5287" y="7430"/>
                    <a:pt x="5025" y="7430"/>
                  </a:cubicBezTo>
                  <a:lnTo>
                    <a:pt x="1382" y="7430"/>
                  </a:lnTo>
                  <a:lnTo>
                    <a:pt x="1382" y="1382"/>
                  </a:lnTo>
                  <a:close/>
                  <a:moveTo>
                    <a:pt x="9121" y="1382"/>
                  </a:moveTo>
                  <a:lnTo>
                    <a:pt x="9121" y="2787"/>
                  </a:lnTo>
                  <a:lnTo>
                    <a:pt x="6883" y="2787"/>
                  </a:lnTo>
                  <a:cubicBezTo>
                    <a:pt x="6764" y="2787"/>
                    <a:pt x="6668" y="2858"/>
                    <a:pt x="6645" y="2977"/>
                  </a:cubicBezTo>
                  <a:cubicBezTo>
                    <a:pt x="6621" y="3120"/>
                    <a:pt x="6740" y="3239"/>
                    <a:pt x="6883" y="3239"/>
                  </a:cubicBezTo>
                  <a:lnTo>
                    <a:pt x="9121" y="3239"/>
                  </a:lnTo>
                  <a:lnTo>
                    <a:pt x="9121" y="3715"/>
                  </a:lnTo>
                  <a:lnTo>
                    <a:pt x="6883" y="3715"/>
                  </a:lnTo>
                  <a:cubicBezTo>
                    <a:pt x="6764" y="3715"/>
                    <a:pt x="6668" y="3787"/>
                    <a:pt x="6645" y="3906"/>
                  </a:cubicBezTo>
                  <a:cubicBezTo>
                    <a:pt x="6621" y="4049"/>
                    <a:pt x="6740" y="4168"/>
                    <a:pt x="6883" y="4168"/>
                  </a:cubicBezTo>
                  <a:lnTo>
                    <a:pt x="9121" y="4168"/>
                  </a:lnTo>
                  <a:lnTo>
                    <a:pt x="9121" y="5097"/>
                  </a:lnTo>
                  <a:lnTo>
                    <a:pt x="8883" y="5097"/>
                  </a:lnTo>
                  <a:cubicBezTo>
                    <a:pt x="8240" y="5097"/>
                    <a:pt x="7716" y="5621"/>
                    <a:pt x="7716" y="6264"/>
                  </a:cubicBezTo>
                  <a:lnTo>
                    <a:pt x="7716" y="7430"/>
                  </a:lnTo>
                  <a:lnTo>
                    <a:pt x="6883" y="7430"/>
                  </a:lnTo>
                  <a:cubicBezTo>
                    <a:pt x="6621" y="7430"/>
                    <a:pt x="6383" y="7502"/>
                    <a:pt x="6192" y="7669"/>
                  </a:cubicBezTo>
                  <a:lnTo>
                    <a:pt x="6192" y="2072"/>
                  </a:lnTo>
                  <a:cubicBezTo>
                    <a:pt x="6192" y="1691"/>
                    <a:pt x="6502" y="1382"/>
                    <a:pt x="6883" y="1382"/>
                  </a:cubicBezTo>
                  <a:close/>
                  <a:moveTo>
                    <a:pt x="7716" y="7883"/>
                  </a:moveTo>
                  <a:lnTo>
                    <a:pt x="7716" y="8121"/>
                  </a:lnTo>
                  <a:cubicBezTo>
                    <a:pt x="7716" y="8193"/>
                    <a:pt x="7716" y="8288"/>
                    <a:pt x="7740" y="8359"/>
                  </a:cubicBezTo>
                  <a:lnTo>
                    <a:pt x="6216" y="8359"/>
                  </a:lnTo>
                  <a:cubicBezTo>
                    <a:pt x="6311" y="8073"/>
                    <a:pt x="6573" y="7883"/>
                    <a:pt x="6883" y="7883"/>
                  </a:cubicBezTo>
                  <a:close/>
                  <a:moveTo>
                    <a:pt x="11431" y="2310"/>
                  </a:moveTo>
                  <a:lnTo>
                    <a:pt x="11431" y="8359"/>
                  </a:lnTo>
                  <a:lnTo>
                    <a:pt x="10955" y="8359"/>
                  </a:lnTo>
                  <a:cubicBezTo>
                    <a:pt x="10955" y="8264"/>
                    <a:pt x="10979" y="8193"/>
                    <a:pt x="10979" y="8121"/>
                  </a:cubicBezTo>
                  <a:lnTo>
                    <a:pt x="10979" y="2310"/>
                  </a:lnTo>
                  <a:close/>
                  <a:moveTo>
                    <a:pt x="10502" y="7430"/>
                  </a:moveTo>
                  <a:lnTo>
                    <a:pt x="10502" y="8121"/>
                  </a:lnTo>
                  <a:cubicBezTo>
                    <a:pt x="10502" y="8764"/>
                    <a:pt x="9979" y="9288"/>
                    <a:pt x="9336" y="9288"/>
                  </a:cubicBezTo>
                  <a:cubicBezTo>
                    <a:pt x="8716" y="9288"/>
                    <a:pt x="8169" y="8764"/>
                    <a:pt x="8169" y="8121"/>
                  </a:cubicBezTo>
                  <a:lnTo>
                    <a:pt x="8169" y="7430"/>
                  </a:lnTo>
                  <a:close/>
                  <a:moveTo>
                    <a:pt x="3477" y="0"/>
                  </a:moveTo>
                  <a:cubicBezTo>
                    <a:pt x="2929" y="0"/>
                    <a:pt x="2453" y="381"/>
                    <a:pt x="2334" y="929"/>
                  </a:cubicBezTo>
                  <a:lnTo>
                    <a:pt x="1167" y="929"/>
                  </a:lnTo>
                  <a:cubicBezTo>
                    <a:pt x="1024" y="929"/>
                    <a:pt x="929" y="1024"/>
                    <a:pt x="929" y="1143"/>
                  </a:cubicBezTo>
                  <a:lnTo>
                    <a:pt x="929" y="1858"/>
                  </a:lnTo>
                  <a:lnTo>
                    <a:pt x="238" y="1858"/>
                  </a:lnTo>
                  <a:cubicBezTo>
                    <a:pt x="96" y="1858"/>
                    <a:pt x="0" y="1953"/>
                    <a:pt x="0" y="2072"/>
                  </a:cubicBezTo>
                  <a:lnTo>
                    <a:pt x="0" y="8597"/>
                  </a:lnTo>
                  <a:cubicBezTo>
                    <a:pt x="0" y="8716"/>
                    <a:pt x="96" y="8812"/>
                    <a:pt x="238" y="8812"/>
                  </a:cubicBezTo>
                  <a:lnTo>
                    <a:pt x="2025" y="8812"/>
                  </a:lnTo>
                  <a:cubicBezTo>
                    <a:pt x="2144" y="8812"/>
                    <a:pt x="2263" y="8740"/>
                    <a:pt x="2263" y="8621"/>
                  </a:cubicBezTo>
                  <a:cubicBezTo>
                    <a:pt x="2286" y="8478"/>
                    <a:pt x="2191" y="8359"/>
                    <a:pt x="2048" y="8359"/>
                  </a:cubicBezTo>
                  <a:lnTo>
                    <a:pt x="453" y="8359"/>
                  </a:lnTo>
                  <a:lnTo>
                    <a:pt x="453" y="2310"/>
                  </a:lnTo>
                  <a:lnTo>
                    <a:pt x="929" y="2310"/>
                  </a:lnTo>
                  <a:lnTo>
                    <a:pt x="929" y="7645"/>
                  </a:lnTo>
                  <a:cubicBezTo>
                    <a:pt x="929" y="7788"/>
                    <a:pt x="1024" y="7883"/>
                    <a:pt x="1167" y="7883"/>
                  </a:cubicBezTo>
                  <a:lnTo>
                    <a:pt x="5001" y="7883"/>
                  </a:lnTo>
                  <a:cubicBezTo>
                    <a:pt x="5311" y="7883"/>
                    <a:pt x="5573" y="8073"/>
                    <a:pt x="5668" y="8359"/>
                  </a:cubicBezTo>
                  <a:lnTo>
                    <a:pt x="4144" y="8359"/>
                  </a:lnTo>
                  <a:cubicBezTo>
                    <a:pt x="4025" y="8359"/>
                    <a:pt x="3930" y="8431"/>
                    <a:pt x="3906" y="8550"/>
                  </a:cubicBezTo>
                  <a:cubicBezTo>
                    <a:pt x="3882" y="8693"/>
                    <a:pt x="4001" y="8812"/>
                    <a:pt x="4120" y="8812"/>
                  </a:cubicBezTo>
                  <a:lnTo>
                    <a:pt x="7859" y="8812"/>
                  </a:lnTo>
                  <a:cubicBezTo>
                    <a:pt x="8145" y="9383"/>
                    <a:pt x="8716" y="9740"/>
                    <a:pt x="9336" y="9740"/>
                  </a:cubicBezTo>
                  <a:cubicBezTo>
                    <a:pt x="9979" y="9740"/>
                    <a:pt x="10550" y="9383"/>
                    <a:pt x="10812" y="8812"/>
                  </a:cubicBezTo>
                  <a:lnTo>
                    <a:pt x="11669" y="8812"/>
                  </a:lnTo>
                  <a:cubicBezTo>
                    <a:pt x="11788" y="8812"/>
                    <a:pt x="11908" y="8716"/>
                    <a:pt x="11908" y="8574"/>
                  </a:cubicBezTo>
                  <a:lnTo>
                    <a:pt x="11908" y="2072"/>
                  </a:lnTo>
                  <a:cubicBezTo>
                    <a:pt x="11908" y="1953"/>
                    <a:pt x="11788" y="1834"/>
                    <a:pt x="11669" y="1834"/>
                  </a:cubicBezTo>
                  <a:lnTo>
                    <a:pt x="11669" y="1858"/>
                  </a:lnTo>
                  <a:lnTo>
                    <a:pt x="10979" y="1858"/>
                  </a:lnTo>
                  <a:lnTo>
                    <a:pt x="10979" y="1143"/>
                  </a:lnTo>
                  <a:cubicBezTo>
                    <a:pt x="10979" y="1024"/>
                    <a:pt x="10860" y="929"/>
                    <a:pt x="10741" y="929"/>
                  </a:cubicBezTo>
                  <a:lnTo>
                    <a:pt x="9550" y="929"/>
                  </a:lnTo>
                  <a:cubicBezTo>
                    <a:pt x="9455" y="381"/>
                    <a:pt x="8978" y="0"/>
                    <a:pt x="8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1195968" y="3582424"/>
              <a:ext cx="67101" cy="16351"/>
            </a:xfrm>
            <a:custGeom>
              <a:avLst/>
              <a:gdLst/>
              <a:ahLst/>
              <a:cxnLst/>
              <a:rect l="l" t="t" r="r" b="b"/>
              <a:pathLst>
                <a:path w="1859" h="453" extrusionOk="0">
                  <a:moveTo>
                    <a:pt x="239" y="0"/>
                  </a:moveTo>
                  <a:cubicBezTo>
                    <a:pt x="96" y="0"/>
                    <a:pt x="1" y="95"/>
                    <a:pt x="1" y="214"/>
                  </a:cubicBezTo>
                  <a:cubicBezTo>
                    <a:pt x="1" y="357"/>
                    <a:pt x="96" y="453"/>
                    <a:pt x="239" y="453"/>
                  </a:cubicBezTo>
                  <a:lnTo>
                    <a:pt x="1620" y="453"/>
                  </a:lnTo>
                  <a:cubicBezTo>
                    <a:pt x="1763" y="453"/>
                    <a:pt x="1858" y="357"/>
                    <a:pt x="1858" y="214"/>
                  </a:cubicBezTo>
                  <a:cubicBezTo>
                    <a:pt x="1858" y="95"/>
                    <a:pt x="1763"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1368755" y="3481827"/>
              <a:ext cx="72226" cy="16387"/>
            </a:xfrm>
            <a:custGeom>
              <a:avLst/>
              <a:gdLst/>
              <a:ahLst/>
              <a:cxnLst/>
              <a:rect l="l" t="t" r="r" b="b"/>
              <a:pathLst>
                <a:path w="2001" h="454" extrusionOk="0">
                  <a:moveTo>
                    <a:pt x="239" y="1"/>
                  </a:moveTo>
                  <a:cubicBezTo>
                    <a:pt x="96" y="1"/>
                    <a:pt x="1" y="96"/>
                    <a:pt x="1" y="215"/>
                  </a:cubicBezTo>
                  <a:cubicBezTo>
                    <a:pt x="1" y="358"/>
                    <a:pt x="96" y="453"/>
                    <a:pt x="239" y="453"/>
                  </a:cubicBezTo>
                  <a:lnTo>
                    <a:pt x="1763" y="453"/>
                  </a:lnTo>
                  <a:cubicBezTo>
                    <a:pt x="1882" y="453"/>
                    <a:pt x="2001" y="358"/>
                    <a:pt x="2001" y="215"/>
                  </a:cubicBezTo>
                  <a:cubicBezTo>
                    <a:pt x="2001" y="96"/>
                    <a:pt x="1882"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1195968" y="3615920"/>
              <a:ext cx="122109" cy="16387"/>
            </a:xfrm>
            <a:custGeom>
              <a:avLst/>
              <a:gdLst/>
              <a:ahLst/>
              <a:cxnLst/>
              <a:rect l="l" t="t" r="r" b="b"/>
              <a:pathLst>
                <a:path w="3383" h="454" extrusionOk="0">
                  <a:moveTo>
                    <a:pt x="239" y="1"/>
                  </a:moveTo>
                  <a:cubicBezTo>
                    <a:pt x="96" y="1"/>
                    <a:pt x="1" y="96"/>
                    <a:pt x="1" y="215"/>
                  </a:cubicBezTo>
                  <a:cubicBezTo>
                    <a:pt x="1" y="358"/>
                    <a:pt x="96" y="453"/>
                    <a:pt x="239" y="453"/>
                  </a:cubicBezTo>
                  <a:lnTo>
                    <a:pt x="3168" y="453"/>
                  </a:lnTo>
                  <a:cubicBezTo>
                    <a:pt x="3287" y="453"/>
                    <a:pt x="3382" y="358"/>
                    <a:pt x="3382" y="215"/>
                  </a:cubicBezTo>
                  <a:cubicBezTo>
                    <a:pt x="3382"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1195968" y="3649452"/>
              <a:ext cx="122109" cy="16387"/>
            </a:xfrm>
            <a:custGeom>
              <a:avLst/>
              <a:gdLst/>
              <a:ahLst/>
              <a:cxnLst/>
              <a:rect l="l" t="t" r="r" b="b"/>
              <a:pathLst>
                <a:path w="3383" h="454" extrusionOk="0">
                  <a:moveTo>
                    <a:pt x="239" y="1"/>
                  </a:moveTo>
                  <a:cubicBezTo>
                    <a:pt x="96" y="1"/>
                    <a:pt x="1" y="96"/>
                    <a:pt x="1" y="239"/>
                  </a:cubicBezTo>
                  <a:cubicBezTo>
                    <a:pt x="1" y="358"/>
                    <a:pt x="96" y="453"/>
                    <a:pt x="239" y="453"/>
                  </a:cubicBezTo>
                  <a:lnTo>
                    <a:pt x="3168" y="453"/>
                  </a:lnTo>
                  <a:cubicBezTo>
                    <a:pt x="3287" y="453"/>
                    <a:pt x="3382" y="358"/>
                    <a:pt x="3382" y="239"/>
                  </a:cubicBezTo>
                  <a:cubicBezTo>
                    <a:pt x="3382"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1195968" y="3481827"/>
              <a:ext cx="122109" cy="83416"/>
            </a:xfrm>
            <a:custGeom>
              <a:avLst/>
              <a:gdLst/>
              <a:ahLst/>
              <a:cxnLst/>
              <a:rect l="l" t="t" r="r" b="b"/>
              <a:pathLst>
                <a:path w="3383" h="2311" extrusionOk="0">
                  <a:moveTo>
                    <a:pt x="2930" y="453"/>
                  </a:moveTo>
                  <a:lnTo>
                    <a:pt x="2930" y="1858"/>
                  </a:lnTo>
                  <a:lnTo>
                    <a:pt x="453" y="1858"/>
                  </a:lnTo>
                  <a:lnTo>
                    <a:pt x="453" y="453"/>
                  </a:lnTo>
                  <a:close/>
                  <a:moveTo>
                    <a:pt x="239" y="1"/>
                  </a:moveTo>
                  <a:cubicBezTo>
                    <a:pt x="96" y="1"/>
                    <a:pt x="1" y="96"/>
                    <a:pt x="1" y="215"/>
                  </a:cubicBezTo>
                  <a:lnTo>
                    <a:pt x="1" y="2073"/>
                  </a:lnTo>
                  <a:cubicBezTo>
                    <a:pt x="1" y="2216"/>
                    <a:pt x="96" y="2311"/>
                    <a:pt x="239" y="2311"/>
                  </a:cubicBezTo>
                  <a:lnTo>
                    <a:pt x="3168" y="2311"/>
                  </a:lnTo>
                  <a:cubicBezTo>
                    <a:pt x="3287" y="2311"/>
                    <a:pt x="3382" y="2216"/>
                    <a:pt x="3382" y="2073"/>
                  </a:cubicBezTo>
                  <a:lnTo>
                    <a:pt x="3382" y="215"/>
                  </a:lnTo>
                  <a:cubicBezTo>
                    <a:pt x="3382" y="96"/>
                    <a:pt x="3287" y="1"/>
                    <a:pt x="3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1232099" y="3716517"/>
              <a:ext cx="16351" cy="16351"/>
            </a:xfrm>
            <a:custGeom>
              <a:avLst/>
              <a:gdLst/>
              <a:ahLst/>
              <a:cxnLst/>
              <a:rect l="l" t="t" r="r" b="b"/>
              <a:pathLst>
                <a:path w="453" h="453" extrusionOk="0">
                  <a:moveTo>
                    <a:pt x="238" y="0"/>
                  </a:moveTo>
                  <a:cubicBezTo>
                    <a:pt x="95" y="0"/>
                    <a:pt x="0" y="95"/>
                    <a:pt x="0" y="238"/>
                  </a:cubicBezTo>
                  <a:cubicBezTo>
                    <a:pt x="0" y="357"/>
                    <a:pt x="95" y="453"/>
                    <a:pt x="238" y="453"/>
                  </a:cubicBezTo>
                  <a:cubicBezTo>
                    <a:pt x="357" y="453"/>
                    <a:pt x="453" y="357"/>
                    <a:pt x="453" y="238"/>
                  </a:cubicBezTo>
                  <a:cubicBezTo>
                    <a:pt x="453" y="95"/>
                    <a:pt x="357"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2" name="Google Shape;3672;p71"/>
          <p:cNvGrpSpPr/>
          <p:nvPr/>
        </p:nvGrpSpPr>
        <p:grpSpPr>
          <a:xfrm>
            <a:off x="1909007" y="4026807"/>
            <a:ext cx="352468" cy="429819"/>
            <a:chOff x="1869898" y="4048302"/>
            <a:chExt cx="352468" cy="429819"/>
          </a:xfrm>
        </p:grpSpPr>
        <p:sp>
          <p:nvSpPr>
            <p:cNvPr id="3673" name="Google Shape;3673;p71"/>
            <p:cNvSpPr/>
            <p:nvPr/>
          </p:nvSpPr>
          <p:spPr>
            <a:xfrm>
              <a:off x="1869898" y="4048302"/>
              <a:ext cx="352468" cy="429819"/>
            </a:xfrm>
            <a:custGeom>
              <a:avLst/>
              <a:gdLst/>
              <a:ahLst/>
              <a:cxnLst/>
              <a:rect l="l" t="t" r="r" b="b"/>
              <a:pathLst>
                <a:path w="9765" h="11908" extrusionOk="0">
                  <a:moveTo>
                    <a:pt x="7669" y="453"/>
                  </a:moveTo>
                  <a:cubicBezTo>
                    <a:pt x="7573" y="596"/>
                    <a:pt x="7502" y="763"/>
                    <a:pt x="7478" y="929"/>
                  </a:cubicBezTo>
                  <a:lnTo>
                    <a:pt x="1167" y="929"/>
                  </a:lnTo>
                  <a:cubicBezTo>
                    <a:pt x="1048" y="929"/>
                    <a:pt x="953" y="1001"/>
                    <a:pt x="929" y="1120"/>
                  </a:cubicBezTo>
                  <a:cubicBezTo>
                    <a:pt x="905" y="1263"/>
                    <a:pt x="1024" y="1406"/>
                    <a:pt x="1167" y="1406"/>
                  </a:cubicBezTo>
                  <a:lnTo>
                    <a:pt x="1167" y="1382"/>
                  </a:lnTo>
                  <a:lnTo>
                    <a:pt x="7478" y="1382"/>
                  </a:lnTo>
                  <a:cubicBezTo>
                    <a:pt x="7502" y="1572"/>
                    <a:pt x="7573" y="1715"/>
                    <a:pt x="7669" y="1858"/>
                  </a:cubicBezTo>
                  <a:lnTo>
                    <a:pt x="1215" y="1858"/>
                  </a:lnTo>
                  <a:cubicBezTo>
                    <a:pt x="834" y="1858"/>
                    <a:pt x="477" y="1572"/>
                    <a:pt x="477" y="1167"/>
                  </a:cubicBezTo>
                  <a:cubicBezTo>
                    <a:pt x="477" y="786"/>
                    <a:pt x="786" y="453"/>
                    <a:pt x="1167" y="453"/>
                  </a:cubicBezTo>
                  <a:close/>
                  <a:moveTo>
                    <a:pt x="9312" y="5264"/>
                  </a:moveTo>
                  <a:lnTo>
                    <a:pt x="9312" y="8502"/>
                  </a:lnTo>
                  <a:lnTo>
                    <a:pt x="2334" y="8502"/>
                  </a:lnTo>
                  <a:lnTo>
                    <a:pt x="2334" y="5264"/>
                  </a:lnTo>
                  <a:close/>
                  <a:moveTo>
                    <a:pt x="477" y="2072"/>
                  </a:moveTo>
                  <a:cubicBezTo>
                    <a:pt x="596" y="2168"/>
                    <a:pt x="762" y="2239"/>
                    <a:pt x="929" y="2287"/>
                  </a:cubicBezTo>
                  <a:lnTo>
                    <a:pt x="929" y="11408"/>
                  </a:lnTo>
                  <a:cubicBezTo>
                    <a:pt x="667" y="11312"/>
                    <a:pt x="477" y="11050"/>
                    <a:pt x="477" y="10741"/>
                  </a:cubicBezTo>
                  <a:lnTo>
                    <a:pt x="477" y="2072"/>
                  </a:lnTo>
                  <a:close/>
                  <a:moveTo>
                    <a:pt x="1167" y="1"/>
                  </a:moveTo>
                  <a:cubicBezTo>
                    <a:pt x="524" y="1"/>
                    <a:pt x="0" y="524"/>
                    <a:pt x="0" y="1167"/>
                  </a:cubicBezTo>
                  <a:lnTo>
                    <a:pt x="0" y="11670"/>
                  </a:lnTo>
                  <a:cubicBezTo>
                    <a:pt x="0" y="11789"/>
                    <a:pt x="119" y="11908"/>
                    <a:pt x="239" y="11908"/>
                  </a:cubicBezTo>
                  <a:lnTo>
                    <a:pt x="3930" y="11908"/>
                  </a:lnTo>
                  <a:cubicBezTo>
                    <a:pt x="3930" y="11908"/>
                    <a:pt x="3954" y="11884"/>
                    <a:pt x="3977" y="11884"/>
                  </a:cubicBezTo>
                  <a:cubicBezTo>
                    <a:pt x="4168" y="11693"/>
                    <a:pt x="4049" y="11431"/>
                    <a:pt x="3835" y="11431"/>
                  </a:cubicBezTo>
                  <a:lnTo>
                    <a:pt x="1405" y="11431"/>
                  </a:lnTo>
                  <a:lnTo>
                    <a:pt x="1405" y="2311"/>
                  </a:lnTo>
                  <a:lnTo>
                    <a:pt x="8383" y="2311"/>
                  </a:lnTo>
                  <a:lnTo>
                    <a:pt x="8383" y="4787"/>
                  </a:lnTo>
                  <a:lnTo>
                    <a:pt x="2096" y="4787"/>
                  </a:lnTo>
                  <a:cubicBezTo>
                    <a:pt x="1977" y="4787"/>
                    <a:pt x="1858" y="4882"/>
                    <a:pt x="1858" y="5025"/>
                  </a:cubicBezTo>
                  <a:lnTo>
                    <a:pt x="1858" y="8740"/>
                  </a:lnTo>
                  <a:cubicBezTo>
                    <a:pt x="1858" y="8859"/>
                    <a:pt x="1977" y="8979"/>
                    <a:pt x="2096" y="8979"/>
                  </a:cubicBezTo>
                  <a:lnTo>
                    <a:pt x="8383" y="8979"/>
                  </a:lnTo>
                  <a:lnTo>
                    <a:pt x="8383" y="11431"/>
                  </a:lnTo>
                  <a:lnTo>
                    <a:pt x="5930" y="11431"/>
                  </a:lnTo>
                  <a:cubicBezTo>
                    <a:pt x="5835" y="11431"/>
                    <a:pt x="5716" y="11527"/>
                    <a:pt x="5692" y="11622"/>
                  </a:cubicBezTo>
                  <a:cubicBezTo>
                    <a:pt x="5692" y="11765"/>
                    <a:pt x="5787" y="11908"/>
                    <a:pt x="5930" y="11908"/>
                  </a:cubicBezTo>
                  <a:lnTo>
                    <a:pt x="8597" y="11908"/>
                  </a:lnTo>
                  <a:cubicBezTo>
                    <a:pt x="8740" y="11908"/>
                    <a:pt x="8836" y="11789"/>
                    <a:pt x="8836" y="11670"/>
                  </a:cubicBezTo>
                  <a:lnTo>
                    <a:pt x="8836" y="8979"/>
                  </a:lnTo>
                  <a:lnTo>
                    <a:pt x="9526" y="8979"/>
                  </a:lnTo>
                  <a:cubicBezTo>
                    <a:pt x="9669" y="8979"/>
                    <a:pt x="9764" y="8859"/>
                    <a:pt x="9764" y="8740"/>
                  </a:cubicBezTo>
                  <a:lnTo>
                    <a:pt x="9764" y="5025"/>
                  </a:lnTo>
                  <a:cubicBezTo>
                    <a:pt x="9764" y="4882"/>
                    <a:pt x="9669" y="4787"/>
                    <a:pt x="9526" y="4787"/>
                  </a:cubicBezTo>
                  <a:lnTo>
                    <a:pt x="8836" y="4787"/>
                  </a:lnTo>
                  <a:lnTo>
                    <a:pt x="8836" y="2096"/>
                  </a:lnTo>
                  <a:cubicBezTo>
                    <a:pt x="8836" y="1953"/>
                    <a:pt x="8740" y="1858"/>
                    <a:pt x="8597" y="1858"/>
                  </a:cubicBezTo>
                  <a:cubicBezTo>
                    <a:pt x="8216" y="1858"/>
                    <a:pt x="7907" y="1548"/>
                    <a:pt x="7907" y="1167"/>
                  </a:cubicBezTo>
                  <a:cubicBezTo>
                    <a:pt x="7907" y="786"/>
                    <a:pt x="8216" y="477"/>
                    <a:pt x="8597" y="453"/>
                  </a:cubicBezTo>
                  <a:cubicBezTo>
                    <a:pt x="8716" y="453"/>
                    <a:pt x="8836" y="382"/>
                    <a:pt x="8836" y="263"/>
                  </a:cubicBezTo>
                  <a:cubicBezTo>
                    <a:pt x="8859" y="120"/>
                    <a:pt x="8740" y="1"/>
                    <a:pt x="8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1"/>
            <p:cNvSpPr/>
            <p:nvPr/>
          </p:nvSpPr>
          <p:spPr>
            <a:xfrm>
              <a:off x="1970459" y="4254585"/>
              <a:ext cx="71396" cy="83813"/>
            </a:xfrm>
            <a:custGeom>
              <a:avLst/>
              <a:gdLst/>
              <a:ahLst/>
              <a:cxnLst/>
              <a:rect l="l" t="t" r="r" b="b"/>
              <a:pathLst>
                <a:path w="1978" h="2322" extrusionOk="0">
                  <a:moveTo>
                    <a:pt x="1168" y="477"/>
                  </a:moveTo>
                  <a:cubicBezTo>
                    <a:pt x="1287" y="477"/>
                    <a:pt x="1382" y="549"/>
                    <a:pt x="1406" y="668"/>
                  </a:cubicBezTo>
                  <a:cubicBezTo>
                    <a:pt x="1430" y="811"/>
                    <a:pt x="1310" y="930"/>
                    <a:pt x="1168" y="930"/>
                  </a:cubicBezTo>
                  <a:lnTo>
                    <a:pt x="477" y="930"/>
                  </a:lnTo>
                  <a:lnTo>
                    <a:pt x="477" y="477"/>
                  </a:lnTo>
                  <a:close/>
                  <a:moveTo>
                    <a:pt x="239" y="1"/>
                  </a:moveTo>
                  <a:cubicBezTo>
                    <a:pt x="120" y="1"/>
                    <a:pt x="1" y="96"/>
                    <a:pt x="1" y="215"/>
                  </a:cubicBezTo>
                  <a:lnTo>
                    <a:pt x="1" y="2097"/>
                  </a:lnTo>
                  <a:cubicBezTo>
                    <a:pt x="1" y="2218"/>
                    <a:pt x="120" y="2322"/>
                    <a:pt x="244" y="2322"/>
                  </a:cubicBezTo>
                  <a:cubicBezTo>
                    <a:pt x="266" y="2322"/>
                    <a:pt x="288" y="2318"/>
                    <a:pt x="310" y="2311"/>
                  </a:cubicBezTo>
                  <a:cubicBezTo>
                    <a:pt x="406" y="2287"/>
                    <a:pt x="477" y="2192"/>
                    <a:pt x="477" y="2097"/>
                  </a:cubicBezTo>
                  <a:lnTo>
                    <a:pt x="477" y="1406"/>
                  </a:lnTo>
                  <a:lnTo>
                    <a:pt x="1168" y="1406"/>
                  </a:lnTo>
                  <a:cubicBezTo>
                    <a:pt x="1477" y="1406"/>
                    <a:pt x="1763" y="1192"/>
                    <a:pt x="1834" y="882"/>
                  </a:cubicBezTo>
                  <a:cubicBezTo>
                    <a:pt x="1977" y="430"/>
                    <a:pt x="1620"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2054704" y="4254585"/>
              <a:ext cx="68797" cy="84282"/>
            </a:xfrm>
            <a:custGeom>
              <a:avLst/>
              <a:gdLst/>
              <a:ahLst/>
              <a:cxnLst/>
              <a:rect l="l" t="t" r="r" b="b"/>
              <a:pathLst>
                <a:path w="1906" h="2335" extrusionOk="0">
                  <a:moveTo>
                    <a:pt x="453" y="453"/>
                  </a:moveTo>
                  <a:lnTo>
                    <a:pt x="477" y="477"/>
                  </a:lnTo>
                  <a:lnTo>
                    <a:pt x="691" y="477"/>
                  </a:lnTo>
                  <a:cubicBezTo>
                    <a:pt x="1048" y="477"/>
                    <a:pt x="1358" y="739"/>
                    <a:pt x="1382" y="1120"/>
                  </a:cubicBezTo>
                  <a:cubicBezTo>
                    <a:pt x="1429" y="1525"/>
                    <a:pt x="1096" y="1859"/>
                    <a:pt x="691" y="1859"/>
                  </a:cubicBezTo>
                  <a:lnTo>
                    <a:pt x="453" y="1859"/>
                  </a:lnTo>
                  <a:lnTo>
                    <a:pt x="453" y="453"/>
                  </a:lnTo>
                  <a:close/>
                  <a:moveTo>
                    <a:pt x="239" y="1"/>
                  </a:moveTo>
                  <a:cubicBezTo>
                    <a:pt x="96" y="1"/>
                    <a:pt x="0" y="96"/>
                    <a:pt x="0" y="239"/>
                  </a:cubicBezTo>
                  <a:lnTo>
                    <a:pt x="0" y="2097"/>
                  </a:lnTo>
                  <a:cubicBezTo>
                    <a:pt x="0" y="2216"/>
                    <a:pt x="96" y="2335"/>
                    <a:pt x="239" y="2335"/>
                  </a:cubicBezTo>
                  <a:lnTo>
                    <a:pt x="691" y="2335"/>
                  </a:lnTo>
                  <a:cubicBezTo>
                    <a:pt x="1310" y="2335"/>
                    <a:pt x="1834" y="1859"/>
                    <a:pt x="1858" y="1239"/>
                  </a:cubicBezTo>
                  <a:cubicBezTo>
                    <a:pt x="1906" y="549"/>
                    <a:pt x="1358"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2138950" y="4254585"/>
              <a:ext cx="50750" cy="84282"/>
            </a:xfrm>
            <a:custGeom>
              <a:avLst/>
              <a:gdLst/>
              <a:ahLst/>
              <a:cxnLst/>
              <a:rect l="l" t="t" r="r" b="b"/>
              <a:pathLst>
                <a:path w="1406" h="2335" extrusionOk="0">
                  <a:moveTo>
                    <a:pt x="238" y="1"/>
                  </a:moveTo>
                  <a:cubicBezTo>
                    <a:pt x="96" y="1"/>
                    <a:pt x="0" y="96"/>
                    <a:pt x="0" y="239"/>
                  </a:cubicBezTo>
                  <a:lnTo>
                    <a:pt x="0" y="2073"/>
                  </a:lnTo>
                  <a:cubicBezTo>
                    <a:pt x="0" y="2192"/>
                    <a:pt x="72" y="2311"/>
                    <a:pt x="191" y="2311"/>
                  </a:cubicBezTo>
                  <a:lnTo>
                    <a:pt x="191" y="2335"/>
                  </a:lnTo>
                  <a:cubicBezTo>
                    <a:pt x="334" y="2335"/>
                    <a:pt x="453" y="2240"/>
                    <a:pt x="453" y="2097"/>
                  </a:cubicBezTo>
                  <a:lnTo>
                    <a:pt x="453" y="1406"/>
                  </a:lnTo>
                  <a:lnTo>
                    <a:pt x="1143" y="1406"/>
                  </a:lnTo>
                  <a:cubicBezTo>
                    <a:pt x="1262" y="1406"/>
                    <a:pt x="1358" y="1311"/>
                    <a:pt x="1382" y="1192"/>
                  </a:cubicBezTo>
                  <a:cubicBezTo>
                    <a:pt x="1405" y="1049"/>
                    <a:pt x="1286" y="930"/>
                    <a:pt x="1167" y="930"/>
                  </a:cubicBezTo>
                  <a:lnTo>
                    <a:pt x="453" y="930"/>
                  </a:lnTo>
                  <a:lnTo>
                    <a:pt x="453" y="477"/>
                  </a:lnTo>
                  <a:lnTo>
                    <a:pt x="1143" y="477"/>
                  </a:lnTo>
                  <a:cubicBezTo>
                    <a:pt x="1262" y="477"/>
                    <a:pt x="1382" y="382"/>
                    <a:pt x="1382" y="263"/>
                  </a:cubicBezTo>
                  <a:cubicBezTo>
                    <a:pt x="1405" y="120"/>
                    <a:pt x="1310"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2037523" y="4460904"/>
              <a:ext cx="17217" cy="17217"/>
            </a:xfrm>
            <a:custGeom>
              <a:avLst/>
              <a:gdLst/>
              <a:ahLst/>
              <a:cxnLst/>
              <a:rect l="l" t="t" r="r" b="b"/>
              <a:pathLst>
                <a:path w="477" h="477" extrusionOk="0">
                  <a:moveTo>
                    <a:pt x="238" y="0"/>
                  </a:moveTo>
                  <a:cubicBezTo>
                    <a:pt x="119" y="0"/>
                    <a:pt x="0" y="96"/>
                    <a:pt x="0" y="239"/>
                  </a:cubicBezTo>
                  <a:cubicBezTo>
                    <a:pt x="0" y="358"/>
                    <a:pt x="119" y="477"/>
                    <a:pt x="238" y="477"/>
                  </a:cubicBezTo>
                  <a:cubicBezTo>
                    <a:pt x="381" y="477"/>
                    <a:pt x="476" y="358"/>
                    <a:pt x="476" y="239"/>
                  </a:cubicBezTo>
                  <a:cubicBezTo>
                    <a:pt x="476" y="96"/>
                    <a:pt x="381"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71"/>
          <p:cNvGrpSpPr/>
          <p:nvPr/>
        </p:nvGrpSpPr>
        <p:grpSpPr>
          <a:xfrm>
            <a:off x="1141393" y="2684579"/>
            <a:ext cx="429819" cy="352468"/>
            <a:chOff x="1128940" y="2683297"/>
            <a:chExt cx="429819" cy="352468"/>
          </a:xfrm>
        </p:grpSpPr>
        <p:sp>
          <p:nvSpPr>
            <p:cNvPr id="3679" name="Google Shape;3679;p71"/>
            <p:cNvSpPr/>
            <p:nvPr/>
          </p:nvSpPr>
          <p:spPr>
            <a:xfrm>
              <a:off x="1370487" y="2784508"/>
              <a:ext cx="117778" cy="150661"/>
            </a:xfrm>
            <a:custGeom>
              <a:avLst/>
              <a:gdLst/>
              <a:ahLst/>
              <a:cxnLst/>
              <a:rect l="l" t="t" r="r" b="b"/>
              <a:pathLst>
                <a:path w="3263" h="4174" extrusionOk="0">
                  <a:moveTo>
                    <a:pt x="1643" y="530"/>
                  </a:moveTo>
                  <a:cubicBezTo>
                    <a:pt x="1953" y="792"/>
                    <a:pt x="2358" y="911"/>
                    <a:pt x="2763" y="911"/>
                  </a:cubicBezTo>
                  <a:lnTo>
                    <a:pt x="2810" y="911"/>
                  </a:lnTo>
                  <a:lnTo>
                    <a:pt x="2810" y="1340"/>
                  </a:lnTo>
                  <a:cubicBezTo>
                    <a:pt x="2810" y="2269"/>
                    <a:pt x="2382" y="3102"/>
                    <a:pt x="1643" y="3650"/>
                  </a:cubicBezTo>
                  <a:cubicBezTo>
                    <a:pt x="905" y="3102"/>
                    <a:pt x="476" y="2269"/>
                    <a:pt x="476" y="1340"/>
                  </a:cubicBezTo>
                  <a:lnTo>
                    <a:pt x="476" y="911"/>
                  </a:lnTo>
                  <a:lnTo>
                    <a:pt x="524" y="911"/>
                  </a:lnTo>
                  <a:cubicBezTo>
                    <a:pt x="929" y="911"/>
                    <a:pt x="1334" y="792"/>
                    <a:pt x="1643" y="530"/>
                  </a:cubicBezTo>
                  <a:close/>
                  <a:moveTo>
                    <a:pt x="1646" y="1"/>
                  </a:moveTo>
                  <a:cubicBezTo>
                    <a:pt x="1596" y="1"/>
                    <a:pt x="1545" y="17"/>
                    <a:pt x="1500" y="54"/>
                  </a:cubicBezTo>
                  <a:cubicBezTo>
                    <a:pt x="1239" y="316"/>
                    <a:pt x="881" y="459"/>
                    <a:pt x="524" y="459"/>
                  </a:cubicBezTo>
                  <a:lnTo>
                    <a:pt x="238" y="459"/>
                  </a:lnTo>
                  <a:cubicBezTo>
                    <a:pt x="119" y="459"/>
                    <a:pt x="0" y="554"/>
                    <a:pt x="0" y="697"/>
                  </a:cubicBezTo>
                  <a:lnTo>
                    <a:pt x="24" y="697"/>
                  </a:lnTo>
                  <a:lnTo>
                    <a:pt x="24" y="1340"/>
                  </a:lnTo>
                  <a:cubicBezTo>
                    <a:pt x="24" y="2459"/>
                    <a:pt x="572" y="3507"/>
                    <a:pt x="1524" y="4150"/>
                  </a:cubicBezTo>
                  <a:cubicBezTo>
                    <a:pt x="1548" y="4174"/>
                    <a:pt x="1596" y="4174"/>
                    <a:pt x="1643" y="4174"/>
                  </a:cubicBezTo>
                  <a:cubicBezTo>
                    <a:pt x="1691" y="4174"/>
                    <a:pt x="1739" y="4174"/>
                    <a:pt x="1762" y="4150"/>
                  </a:cubicBezTo>
                  <a:cubicBezTo>
                    <a:pt x="2715" y="3507"/>
                    <a:pt x="3263" y="2459"/>
                    <a:pt x="3263" y="1340"/>
                  </a:cubicBezTo>
                  <a:lnTo>
                    <a:pt x="3263" y="507"/>
                  </a:lnTo>
                  <a:cubicBezTo>
                    <a:pt x="3263" y="483"/>
                    <a:pt x="3239" y="459"/>
                    <a:pt x="3215" y="459"/>
                  </a:cubicBezTo>
                  <a:lnTo>
                    <a:pt x="2143" y="459"/>
                  </a:lnTo>
                  <a:cubicBezTo>
                    <a:pt x="2001" y="459"/>
                    <a:pt x="1882" y="340"/>
                    <a:pt x="1882" y="197"/>
                  </a:cubicBezTo>
                  <a:cubicBezTo>
                    <a:pt x="1865" y="82"/>
                    <a:pt x="1758" y="1"/>
                    <a:pt x="1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1404850" y="2834572"/>
              <a:ext cx="49883" cy="50750"/>
            </a:xfrm>
            <a:custGeom>
              <a:avLst/>
              <a:gdLst/>
              <a:ahLst/>
              <a:cxnLst/>
              <a:rect l="l" t="t" r="r" b="b"/>
              <a:pathLst>
                <a:path w="1382" h="1406" extrusionOk="0">
                  <a:moveTo>
                    <a:pt x="691" y="477"/>
                  </a:moveTo>
                  <a:cubicBezTo>
                    <a:pt x="834" y="477"/>
                    <a:pt x="930" y="572"/>
                    <a:pt x="930" y="691"/>
                  </a:cubicBezTo>
                  <a:cubicBezTo>
                    <a:pt x="930" y="834"/>
                    <a:pt x="834" y="929"/>
                    <a:pt x="691" y="929"/>
                  </a:cubicBezTo>
                  <a:cubicBezTo>
                    <a:pt x="572" y="929"/>
                    <a:pt x="453" y="834"/>
                    <a:pt x="453" y="691"/>
                  </a:cubicBezTo>
                  <a:cubicBezTo>
                    <a:pt x="453" y="572"/>
                    <a:pt x="572" y="477"/>
                    <a:pt x="691" y="477"/>
                  </a:cubicBezTo>
                  <a:close/>
                  <a:moveTo>
                    <a:pt x="691" y="1"/>
                  </a:moveTo>
                  <a:cubicBezTo>
                    <a:pt x="310" y="1"/>
                    <a:pt x="1" y="310"/>
                    <a:pt x="1" y="691"/>
                  </a:cubicBezTo>
                  <a:cubicBezTo>
                    <a:pt x="1" y="1072"/>
                    <a:pt x="310" y="1406"/>
                    <a:pt x="691" y="1406"/>
                  </a:cubicBezTo>
                  <a:cubicBezTo>
                    <a:pt x="1072" y="1406"/>
                    <a:pt x="1382" y="1072"/>
                    <a:pt x="1382" y="691"/>
                  </a:cubicBezTo>
                  <a:cubicBezTo>
                    <a:pt x="1382" y="310"/>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1438382" y="3002197"/>
              <a:ext cx="16351" cy="17217"/>
            </a:xfrm>
            <a:custGeom>
              <a:avLst/>
              <a:gdLst/>
              <a:ahLst/>
              <a:cxnLst/>
              <a:rect l="l" t="t" r="r" b="b"/>
              <a:pathLst>
                <a:path w="453" h="477" extrusionOk="0">
                  <a:moveTo>
                    <a:pt x="239" y="0"/>
                  </a:moveTo>
                  <a:cubicBezTo>
                    <a:pt x="96" y="0"/>
                    <a:pt x="1" y="120"/>
                    <a:pt x="1" y="239"/>
                  </a:cubicBezTo>
                  <a:cubicBezTo>
                    <a:pt x="1" y="382"/>
                    <a:pt x="96" y="477"/>
                    <a:pt x="239" y="477"/>
                  </a:cubicBezTo>
                  <a:cubicBezTo>
                    <a:pt x="358" y="477"/>
                    <a:pt x="453" y="382"/>
                    <a:pt x="453" y="239"/>
                  </a:cubicBezTo>
                  <a:cubicBezTo>
                    <a:pt x="453" y="120"/>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1128940" y="2683297"/>
              <a:ext cx="429819" cy="352468"/>
            </a:xfrm>
            <a:custGeom>
              <a:avLst/>
              <a:gdLst/>
              <a:ahLst/>
              <a:cxnLst/>
              <a:rect l="l" t="t" r="r" b="b"/>
              <a:pathLst>
                <a:path w="11908" h="9765" extrusionOk="0">
                  <a:moveTo>
                    <a:pt x="3549" y="667"/>
                  </a:moveTo>
                  <a:lnTo>
                    <a:pt x="4239" y="1715"/>
                  </a:lnTo>
                  <a:lnTo>
                    <a:pt x="3787" y="6978"/>
                  </a:lnTo>
                  <a:lnTo>
                    <a:pt x="3287" y="6978"/>
                  </a:lnTo>
                  <a:lnTo>
                    <a:pt x="2858" y="1715"/>
                  </a:lnTo>
                  <a:lnTo>
                    <a:pt x="3549" y="667"/>
                  </a:lnTo>
                  <a:close/>
                  <a:moveTo>
                    <a:pt x="2406" y="1882"/>
                  </a:moveTo>
                  <a:lnTo>
                    <a:pt x="2834" y="6883"/>
                  </a:lnTo>
                  <a:cubicBezTo>
                    <a:pt x="2548" y="6764"/>
                    <a:pt x="2382" y="6621"/>
                    <a:pt x="2382" y="6525"/>
                  </a:cubicBezTo>
                  <a:cubicBezTo>
                    <a:pt x="2382" y="6430"/>
                    <a:pt x="2358" y="6359"/>
                    <a:pt x="2286" y="6335"/>
                  </a:cubicBezTo>
                  <a:cubicBezTo>
                    <a:pt x="2244" y="6304"/>
                    <a:pt x="2199" y="6291"/>
                    <a:pt x="2157" y="6291"/>
                  </a:cubicBezTo>
                  <a:cubicBezTo>
                    <a:pt x="2034" y="6291"/>
                    <a:pt x="1929" y="6402"/>
                    <a:pt x="1929" y="6525"/>
                  </a:cubicBezTo>
                  <a:cubicBezTo>
                    <a:pt x="1929" y="6907"/>
                    <a:pt x="2286" y="7216"/>
                    <a:pt x="2858" y="7359"/>
                  </a:cubicBezTo>
                  <a:lnTo>
                    <a:pt x="2858" y="7907"/>
                  </a:lnTo>
                  <a:lnTo>
                    <a:pt x="1382" y="7907"/>
                  </a:lnTo>
                  <a:lnTo>
                    <a:pt x="1382" y="1882"/>
                  </a:lnTo>
                  <a:close/>
                  <a:moveTo>
                    <a:pt x="5001" y="1882"/>
                  </a:moveTo>
                  <a:cubicBezTo>
                    <a:pt x="5406" y="1882"/>
                    <a:pt x="5716" y="2191"/>
                    <a:pt x="5716" y="2572"/>
                  </a:cubicBezTo>
                  <a:lnTo>
                    <a:pt x="5716" y="8145"/>
                  </a:lnTo>
                  <a:cubicBezTo>
                    <a:pt x="5525" y="8002"/>
                    <a:pt x="5263" y="7931"/>
                    <a:pt x="5001" y="7931"/>
                  </a:cubicBezTo>
                  <a:lnTo>
                    <a:pt x="4239" y="7931"/>
                  </a:lnTo>
                  <a:lnTo>
                    <a:pt x="4239" y="7359"/>
                  </a:lnTo>
                  <a:cubicBezTo>
                    <a:pt x="4811" y="7216"/>
                    <a:pt x="5168" y="6907"/>
                    <a:pt x="5168" y="6525"/>
                  </a:cubicBezTo>
                  <a:cubicBezTo>
                    <a:pt x="5168" y="6430"/>
                    <a:pt x="5097" y="6311"/>
                    <a:pt x="4978" y="6287"/>
                  </a:cubicBezTo>
                  <a:cubicBezTo>
                    <a:pt x="4835" y="6287"/>
                    <a:pt x="4716" y="6383"/>
                    <a:pt x="4716" y="6525"/>
                  </a:cubicBezTo>
                  <a:cubicBezTo>
                    <a:pt x="4716" y="6645"/>
                    <a:pt x="4549" y="6787"/>
                    <a:pt x="4263" y="6883"/>
                  </a:cubicBezTo>
                  <a:lnTo>
                    <a:pt x="4692" y="1882"/>
                  </a:lnTo>
                  <a:close/>
                  <a:moveTo>
                    <a:pt x="10502" y="1882"/>
                  </a:moveTo>
                  <a:lnTo>
                    <a:pt x="10502" y="7931"/>
                  </a:lnTo>
                  <a:lnTo>
                    <a:pt x="6883" y="7931"/>
                  </a:lnTo>
                  <a:cubicBezTo>
                    <a:pt x="6621" y="7931"/>
                    <a:pt x="6383" y="8002"/>
                    <a:pt x="6168" y="8145"/>
                  </a:cubicBezTo>
                  <a:lnTo>
                    <a:pt x="6168" y="2572"/>
                  </a:lnTo>
                  <a:cubicBezTo>
                    <a:pt x="6168" y="2191"/>
                    <a:pt x="6502" y="1882"/>
                    <a:pt x="6883" y="1882"/>
                  </a:cubicBezTo>
                  <a:close/>
                  <a:moveTo>
                    <a:pt x="929" y="2810"/>
                  </a:moveTo>
                  <a:lnTo>
                    <a:pt x="929" y="8145"/>
                  </a:lnTo>
                  <a:cubicBezTo>
                    <a:pt x="929" y="8264"/>
                    <a:pt x="1024" y="8383"/>
                    <a:pt x="1167" y="8383"/>
                  </a:cubicBezTo>
                  <a:lnTo>
                    <a:pt x="2858" y="8383"/>
                  </a:lnTo>
                  <a:lnTo>
                    <a:pt x="2858" y="8835"/>
                  </a:lnTo>
                  <a:lnTo>
                    <a:pt x="453" y="8835"/>
                  </a:lnTo>
                  <a:lnTo>
                    <a:pt x="453" y="2810"/>
                  </a:lnTo>
                  <a:close/>
                  <a:moveTo>
                    <a:pt x="5001" y="8383"/>
                  </a:moveTo>
                  <a:cubicBezTo>
                    <a:pt x="5311" y="8383"/>
                    <a:pt x="5573" y="8574"/>
                    <a:pt x="5668" y="8859"/>
                  </a:cubicBezTo>
                  <a:lnTo>
                    <a:pt x="4239" y="8859"/>
                  </a:lnTo>
                  <a:lnTo>
                    <a:pt x="4239" y="8383"/>
                  </a:lnTo>
                  <a:close/>
                  <a:moveTo>
                    <a:pt x="3787" y="7454"/>
                  </a:moveTo>
                  <a:lnTo>
                    <a:pt x="3787" y="9312"/>
                  </a:lnTo>
                  <a:lnTo>
                    <a:pt x="3311" y="9312"/>
                  </a:lnTo>
                  <a:lnTo>
                    <a:pt x="3311" y="7454"/>
                  </a:lnTo>
                  <a:close/>
                  <a:moveTo>
                    <a:pt x="3549" y="0"/>
                  </a:moveTo>
                  <a:cubicBezTo>
                    <a:pt x="3477" y="0"/>
                    <a:pt x="3406" y="48"/>
                    <a:pt x="3358" y="119"/>
                  </a:cubicBezTo>
                  <a:lnTo>
                    <a:pt x="2501" y="1405"/>
                  </a:lnTo>
                  <a:lnTo>
                    <a:pt x="1167" y="1405"/>
                  </a:lnTo>
                  <a:cubicBezTo>
                    <a:pt x="1024" y="1405"/>
                    <a:pt x="929" y="1501"/>
                    <a:pt x="929" y="1644"/>
                  </a:cubicBezTo>
                  <a:lnTo>
                    <a:pt x="929" y="2334"/>
                  </a:lnTo>
                  <a:lnTo>
                    <a:pt x="238" y="2334"/>
                  </a:lnTo>
                  <a:cubicBezTo>
                    <a:pt x="96" y="2334"/>
                    <a:pt x="0" y="2429"/>
                    <a:pt x="0" y="2572"/>
                  </a:cubicBezTo>
                  <a:lnTo>
                    <a:pt x="0" y="9074"/>
                  </a:lnTo>
                  <a:cubicBezTo>
                    <a:pt x="0" y="9217"/>
                    <a:pt x="96" y="9312"/>
                    <a:pt x="238" y="9312"/>
                  </a:cubicBezTo>
                  <a:lnTo>
                    <a:pt x="2858" y="9312"/>
                  </a:lnTo>
                  <a:lnTo>
                    <a:pt x="2858" y="9550"/>
                  </a:lnTo>
                  <a:cubicBezTo>
                    <a:pt x="2858" y="9669"/>
                    <a:pt x="2953" y="9764"/>
                    <a:pt x="3096" y="9764"/>
                  </a:cubicBezTo>
                  <a:lnTo>
                    <a:pt x="4025" y="9764"/>
                  </a:lnTo>
                  <a:cubicBezTo>
                    <a:pt x="4144" y="9764"/>
                    <a:pt x="4263" y="9669"/>
                    <a:pt x="4263" y="9550"/>
                  </a:cubicBezTo>
                  <a:lnTo>
                    <a:pt x="4263" y="9312"/>
                  </a:lnTo>
                  <a:lnTo>
                    <a:pt x="7764" y="9312"/>
                  </a:lnTo>
                  <a:cubicBezTo>
                    <a:pt x="7883" y="9312"/>
                    <a:pt x="7978" y="9217"/>
                    <a:pt x="8002" y="9097"/>
                  </a:cubicBezTo>
                  <a:cubicBezTo>
                    <a:pt x="8026" y="8955"/>
                    <a:pt x="7907" y="8835"/>
                    <a:pt x="7764" y="8835"/>
                  </a:cubicBezTo>
                  <a:lnTo>
                    <a:pt x="6216" y="8835"/>
                  </a:lnTo>
                  <a:cubicBezTo>
                    <a:pt x="6311" y="8574"/>
                    <a:pt x="6573" y="8383"/>
                    <a:pt x="6883" y="8383"/>
                  </a:cubicBezTo>
                  <a:lnTo>
                    <a:pt x="10741" y="8383"/>
                  </a:lnTo>
                  <a:cubicBezTo>
                    <a:pt x="10860" y="8383"/>
                    <a:pt x="10979" y="8264"/>
                    <a:pt x="10979" y="8145"/>
                  </a:cubicBezTo>
                  <a:lnTo>
                    <a:pt x="10979" y="2810"/>
                  </a:lnTo>
                  <a:lnTo>
                    <a:pt x="11431" y="2810"/>
                  </a:lnTo>
                  <a:lnTo>
                    <a:pt x="11431" y="8835"/>
                  </a:lnTo>
                  <a:lnTo>
                    <a:pt x="9859" y="8835"/>
                  </a:lnTo>
                  <a:cubicBezTo>
                    <a:pt x="9740" y="8835"/>
                    <a:pt x="9645" y="8931"/>
                    <a:pt x="9621" y="9050"/>
                  </a:cubicBezTo>
                  <a:cubicBezTo>
                    <a:pt x="9598" y="9193"/>
                    <a:pt x="9717" y="9312"/>
                    <a:pt x="9859" y="9312"/>
                  </a:cubicBezTo>
                  <a:lnTo>
                    <a:pt x="11669" y="9312"/>
                  </a:lnTo>
                  <a:cubicBezTo>
                    <a:pt x="11788" y="9312"/>
                    <a:pt x="11908" y="9217"/>
                    <a:pt x="11908" y="9074"/>
                  </a:cubicBezTo>
                  <a:lnTo>
                    <a:pt x="11908" y="2572"/>
                  </a:lnTo>
                  <a:cubicBezTo>
                    <a:pt x="11908" y="2453"/>
                    <a:pt x="11788" y="2334"/>
                    <a:pt x="11669" y="2334"/>
                  </a:cubicBezTo>
                  <a:lnTo>
                    <a:pt x="10979" y="2334"/>
                  </a:lnTo>
                  <a:lnTo>
                    <a:pt x="10979" y="1644"/>
                  </a:lnTo>
                  <a:cubicBezTo>
                    <a:pt x="10979" y="1501"/>
                    <a:pt x="10860" y="1405"/>
                    <a:pt x="10741" y="1405"/>
                  </a:cubicBezTo>
                  <a:lnTo>
                    <a:pt x="6883" y="1405"/>
                  </a:lnTo>
                  <a:cubicBezTo>
                    <a:pt x="6502" y="1405"/>
                    <a:pt x="6168" y="1596"/>
                    <a:pt x="5954" y="1882"/>
                  </a:cubicBezTo>
                  <a:cubicBezTo>
                    <a:pt x="5740" y="1596"/>
                    <a:pt x="5406" y="1405"/>
                    <a:pt x="5025" y="1405"/>
                  </a:cubicBezTo>
                  <a:lnTo>
                    <a:pt x="4596" y="1405"/>
                  </a:lnTo>
                  <a:lnTo>
                    <a:pt x="3739" y="119"/>
                  </a:lnTo>
                  <a:cubicBezTo>
                    <a:pt x="3715" y="48"/>
                    <a:pt x="3620" y="0"/>
                    <a:pt x="3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71"/>
          <p:cNvGrpSpPr/>
          <p:nvPr/>
        </p:nvGrpSpPr>
        <p:grpSpPr>
          <a:xfrm>
            <a:off x="1140526" y="4026807"/>
            <a:ext cx="431552" cy="429819"/>
            <a:chOff x="1128073" y="4026826"/>
            <a:chExt cx="431552" cy="429819"/>
          </a:xfrm>
        </p:grpSpPr>
        <p:sp>
          <p:nvSpPr>
            <p:cNvPr id="3684" name="Google Shape;3684;p71"/>
            <p:cNvSpPr/>
            <p:nvPr/>
          </p:nvSpPr>
          <p:spPr>
            <a:xfrm>
              <a:off x="1316309" y="4060213"/>
              <a:ext cx="52482" cy="117200"/>
            </a:xfrm>
            <a:custGeom>
              <a:avLst/>
              <a:gdLst/>
              <a:ahLst/>
              <a:cxnLst/>
              <a:rect l="l" t="t" r="r" b="b"/>
              <a:pathLst>
                <a:path w="1454" h="3247" extrusionOk="0">
                  <a:moveTo>
                    <a:pt x="750" y="1"/>
                  </a:moveTo>
                  <a:cubicBezTo>
                    <a:pt x="624" y="1"/>
                    <a:pt x="525" y="110"/>
                    <a:pt x="525" y="218"/>
                  </a:cubicBezTo>
                  <a:lnTo>
                    <a:pt x="525" y="480"/>
                  </a:lnTo>
                  <a:cubicBezTo>
                    <a:pt x="263" y="599"/>
                    <a:pt x="72" y="837"/>
                    <a:pt x="72" y="1147"/>
                  </a:cubicBezTo>
                  <a:cubicBezTo>
                    <a:pt x="72" y="1528"/>
                    <a:pt x="382" y="1838"/>
                    <a:pt x="763" y="1838"/>
                  </a:cubicBezTo>
                  <a:cubicBezTo>
                    <a:pt x="882" y="1838"/>
                    <a:pt x="977" y="1933"/>
                    <a:pt x="1001" y="2052"/>
                  </a:cubicBezTo>
                  <a:cubicBezTo>
                    <a:pt x="1001" y="2195"/>
                    <a:pt x="906" y="2314"/>
                    <a:pt x="763" y="2314"/>
                  </a:cubicBezTo>
                  <a:cubicBezTo>
                    <a:pt x="668" y="2314"/>
                    <a:pt x="549" y="2243"/>
                    <a:pt x="453" y="2123"/>
                  </a:cubicBezTo>
                  <a:cubicBezTo>
                    <a:pt x="407" y="2077"/>
                    <a:pt x="341" y="2051"/>
                    <a:pt x="275" y="2051"/>
                  </a:cubicBezTo>
                  <a:cubicBezTo>
                    <a:pt x="238" y="2051"/>
                    <a:pt x="201" y="2059"/>
                    <a:pt x="168" y="2076"/>
                  </a:cubicBezTo>
                  <a:cubicBezTo>
                    <a:pt x="25" y="2147"/>
                    <a:pt x="1" y="2314"/>
                    <a:pt x="96" y="2433"/>
                  </a:cubicBezTo>
                  <a:cubicBezTo>
                    <a:pt x="215" y="2576"/>
                    <a:pt x="382" y="2671"/>
                    <a:pt x="525" y="2719"/>
                  </a:cubicBezTo>
                  <a:lnTo>
                    <a:pt x="525" y="3005"/>
                  </a:lnTo>
                  <a:lnTo>
                    <a:pt x="525" y="3028"/>
                  </a:lnTo>
                  <a:cubicBezTo>
                    <a:pt x="525" y="3157"/>
                    <a:pt x="621" y="3246"/>
                    <a:pt x="743" y="3246"/>
                  </a:cubicBezTo>
                  <a:cubicBezTo>
                    <a:pt x="757" y="3246"/>
                    <a:pt x="772" y="3245"/>
                    <a:pt x="787" y="3243"/>
                  </a:cubicBezTo>
                  <a:cubicBezTo>
                    <a:pt x="906" y="3243"/>
                    <a:pt x="977" y="3124"/>
                    <a:pt x="977" y="3005"/>
                  </a:cubicBezTo>
                  <a:lnTo>
                    <a:pt x="977" y="2743"/>
                  </a:lnTo>
                  <a:cubicBezTo>
                    <a:pt x="1263" y="2647"/>
                    <a:pt x="1454" y="2385"/>
                    <a:pt x="1454" y="2076"/>
                  </a:cubicBezTo>
                  <a:cubicBezTo>
                    <a:pt x="1454" y="1695"/>
                    <a:pt x="1144" y="1385"/>
                    <a:pt x="763" y="1385"/>
                  </a:cubicBezTo>
                  <a:cubicBezTo>
                    <a:pt x="644" y="1385"/>
                    <a:pt x="549" y="1314"/>
                    <a:pt x="525" y="1195"/>
                  </a:cubicBezTo>
                  <a:cubicBezTo>
                    <a:pt x="501" y="1052"/>
                    <a:pt x="620" y="933"/>
                    <a:pt x="763" y="909"/>
                  </a:cubicBezTo>
                  <a:cubicBezTo>
                    <a:pt x="834" y="909"/>
                    <a:pt x="930" y="957"/>
                    <a:pt x="1025" y="1052"/>
                  </a:cubicBezTo>
                  <a:cubicBezTo>
                    <a:pt x="1065" y="1092"/>
                    <a:pt x="1117" y="1111"/>
                    <a:pt x="1169" y="1111"/>
                  </a:cubicBezTo>
                  <a:cubicBezTo>
                    <a:pt x="1243" y="1111"/>
                    <a:pt x="1317" y="1074"/>
                    <a:pt x="1358" y="1004"/>
                  </a:cubicBezTo>
                  <a:cubicBezTo>
                    <a:pt x="1430" y="909"/>
                    <a:pt x="1406" y="790"/>
                    <a:pt x="1334" y="695"/>
                  </a:cubicBezTo>
                  <a:cubicBezTo>
                    <a:pt x="1215" y="599"/>
                    <a:pt x="1096" y="528"/>
                    <a:pt x="1001" y="480"/>
                  </a:cubicBezTo>
                  <a:lnTo>
                    <a:pt x="1001" y="242"/>
                  </a:lnTo>
                  <a:cubicBezTo>
                    <a:pt x="1001" y="123"/>
                    <a:pt x="906" y="28"/>
                    <a:pt x="787" y="4"/>
                  </a:cubicBezTo>
                  <a:cubicBezTo>
                    <a:pt x="774" y="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1128073" y="4026826"/>
              <a:ext cx="431552" cy="429819"/>
            </a:xfrm>
            <a:custGeom>
              <a:avLst/>
              <a:gdLst/>
              <a:ahLst/>
              <a:cxnLst/>
              <a:rect l="l" t="t" r="r" b="b"/>
              <a:pathLst>
                <a:path w="11956" h="11908" extrusionOk="0">
                  <a:moveTo>
                    <a:pt x="3430" y="2334"/>
                  </a:moveTo>
                  <a:cubicBezTo>
                    <a:pt x="3406" y="2405"/>
                    <a:pt x="3406" y="2477"/>
                    <a:pt x="3406" y="2548"/>
                  </a:cubicBezTo>
                  <a:cubicBezTo>
                    <a:pt x="3406" y="2644"/>
                    <a:pt x="3406" y="2715"/>
                    <a:pt x="3430" y="2786"/>
                  </a:cubicBezTo>
                  <a:lnTo>
                    <a:pt x="715" y="2786"/>
                  </a:lnTo>
                  <a:cubicBezTo>
                    <a:pt x="596" y="2786"/>
                    <a:pt x="501" y="2715"/>
                    <a:pt x="477" y="2596"/>
                  </a:cubicBezTo>
                  <a:cubicBezTo>
                    <a:pt x="453" y="2453"/>
                    <a:pt x="572" y="2334"/>
                    <a:pt x="715" y="2334"/>
                  </a:cubicBezTo>
                  <a:close/>
                  <a:moveTo>
                    <a:pt x="11217" y="2334"/>
                  </a:moveTo>
                  <a:cubicBezTo>
                    <a:pt x="11360" y="2334"/>
                    <a:pt x="11455" y="2429"/>
                    <a:pt x="11455" y="2548"/>
                  </a:cubicBezTo>
                  <a:cubicBezTo>
                    <a:pt x="11455" y="2691"/>
                    <a:pt x="11360" y="2786"/>
                    <a:pt x="11217" y="2786"/>
                  </a:cubicBezTo>
                  <a:lnTo>
                    <a:pt x="8502" y="2786"/>
                  </a:lnTo>
                  <a:cubicBezTo>
                    <a:pt x="8526" y="2715"/>
                    <a:pt x="8526" y="2644"/>
                    <a:pt x="8526" y="2548"/>
                  </a:cubicBezTo>
                  <a:cubicBezTo>
                    <a:pt x="8526" y="2477"/>
                    <a:pt x="8526" y="2405"/>
                    <a:pt x="8526" y="2334"/>
                  </a:cubicBezTo>
                  <a:close/>
                  <a:moveTo>
                    <a:pt x="5978" y="453"/>
                  </a:moveTo>
                  <a:cubicBezTo>
                    <a:pt x="7097" y="453"/>
                    <a:pt x="8074" y="1381"/>
                    <a:pt x="8074" y="2548"/>
                  </a:cubicBezTo>
                  <a:cubicBezTo>
                    <a:pt x="8074" y="3549"/>
                    <a:pt x="7359" y="4406"/>
                    <a:pt x="6383" y="4596"/>
                  </a:cubicBezTo>
                  <a:cubicBezTo>
                    <a:pt x="6252" y="4632"/>
                    <a:pt x="6115" y="4650"/>
                    <a:pt x="5975" y="4650"/>
                  </a:cubicBezTo>
                  <a:cubicBezTo>
                    <a:pt x="5835" y="4650"/>
                    <a:pt x="5692" y="4632"/>
                    <a:pt x="5549" y="4596"/>
                  </a:cubicBezTo>
                  <a:cubicBezTo>
                    <a:pt x="4573" y="4406"/>
                    <a:pt x="3882" y="3549"/>
                    <a:pt x="3882" y="2548"/>
                  </a:cubicBezTo>
                  <a:cubicBezTo>
                    <a:pt x="3882" y="1381"/>
                    <a:pt x="4835" y="453"/>
                    <a:pt x="5978" y="453"/>
                  </a:cubicBezTo>
                  <a:close/>
                  <a:moveTo>
                    <a:pt x="2120" y="3691"/>
                  </a:moveTo>
                  <a:lnTo>
                    <a:pt x="3168" y="6502"/>
                  </a:lnTo>
                  <a:lnTo>
                    <a:pt x="1048" y="6502"/>
                  </a:lnTo>
                  <a:lnTo>
                    <a:pt x="2120" y="3691"/>
                  </a:lnTo>
                  <a:close/>
                  <a:moveTo>
                    <a:pt x="9836" y="3691"/>
                  </a:moveTo>
                  <a:lnTo>
                    <a:pt x="10884" y="6502"/>
                  </a:lnTo>
                  <a:lnTo>
                    <a:pt x="8764" y="6502"/>
                  </a:lnTo>
                  <a:lnTo>
                    <a:pt x="9836" y="3691"/>
                  </a:lnTo>
                  <a:close/>
                  <a:moveTo>
                    <a:pt x="3716" y="6978"/>
                  </a:moveTo>
                  <a:cubicBezTo>
                    <a:pt x="3549" y="7502"/>
                    <a:pt x="2906" y="7907"/>
                    <a:pt x="2120" y="7907"/>
                  </a:cubicBezTo>
                  <a:cubicBezTo>
                    <a:pt x="1334" y="7907"/>
                    <a:pt x="667" y="7502"/>
                    <a:pt x="524" y="6978"/>
                  </a:cubicBezTo>
                  <a:close/>
                  <a:moveTo>
                    <a:pt x="11431" y="6978"/>
                  </a:moveTo>
                  <a:cubicBezTo>
                    <a:pt x="11265" y="7502"/>
                    <a:pt x="10622" y="7907"/>
                    <a:pt x="9836" y="7907"/>
                  </a:cubicBezTo>
                  <a:cubicBezTo>
                    <a:pt x="9050" y="7907"/>
                    <a:pt x="8383" y="7502"/>
                    <a:pt x="8240" y="6978"/>
                  </a:cubicBezTo>
                  <a:close/>
                  <a:moveTo>
                    <a:pt x="6192" y="5096"/>
                  </a:moveTo>
                  <a:lnTo>
                    <a:pt x="6192" y="8049"/>
                  </a:lnTo>
                  <a:lnTo>
                    <a:pt x="5740" y="8049"/>
                  </a:lnTo>
                  <a:lnTo>
                    <a:pt x="5740" y="5096"/>
                  </a:lnTo>
                  <a:cubicBezTo>
                    <a:pt x="5811" y="5096"/>
                    <a:pt x="5883" y="5120"/>
                    <a:pt x="5978" y="5120"/>
                  </a:cubicBezTo>
                  <a:cubicBezTo>
                    <a:pt x="6049" y="5120"/>
                    <a:pt x="6121" y="5120"/>
                    <a:pt x="6192" y="5096"/>
                  </a:cubicBezTo>
                  <a:close/>
                  <a:moveTo>
                    <a:pt x="6192" y="8502"/>
                  </a:moveTo>
                  <a:lnTo>
                    <a:pt x="6192" y="9931"/>
                  </a:lnTo>
                  <a:cubicBezTo>
                    <a:pt x="6121" y="9978"/>
                    <a:pt x="6026" y="10050"/>
                    <a:pt x="5978" y="10145"/>
                  </a:cubicBezTo>
                  <a:cubicBezTo>
                    <a:pt x="5906" y="10050"/>
                    <a:pt x="5835" y="9978"/>
                    <a:pt x="5740" y="9931"/>
                  </a:cubicBezTo>
                  <a:lnTo>
                    <a:pt x="5740" y="8502"/>
                  </a:lnTo>
                  <a:close/>
                  <a:moveTo>
                    <a:pt x="5978" y="0"/>
                  </a:moveTo>
                  <a:cubicBezTo>
                    <a:pt x="4811" y="0"/>
                    <a:pt x="3811" y="786"/>
                    <a:pt x="3501" y="1858"/>
                  </a:cubicBezTo>
                  <a:lnTo>
                    <a:pt x="739" y="1858"/>
                  </a:lnTo>
                  <a:cubicBezTo>
                    <a:pt x="358" y="1858"/>
                    <a:pt x="48" y="2143"/>
                    <a:pt x="24" y="2501"/>
                  </a:cubicBezTo>
                  <a:cubicBezTo>
                    <a:pt x="0" y="2906"/>
                    <a:pt x="310" y="3263"/>
                    <a:pt x="715" y="3263"/>
                  </a:cubicBezTo>
                  <a:lnTo>
                    <a:pt x="1787" y="3263"/>
                  </a:lnTo>
                  <a:lnTo>
                    <a:pt x="548" y="6502"/>
                  </a:lnTo>
                  <a:lnTo>
                    <a:pt x="262" y="6502"/>
                  </a:lnTo>
                  <a:cubicBezTo>
                    <a:pt x="120" y="6502"/>
                    <a:pt x="24" y="6621"/>
                    <a:pt x="24" y="6740"/>
                  </a:cubicBezTo>
                  <a:cubicBezTo>
                    <a:pt x="24" y="7740"/>
                    <a:pt x="1072" y="8383"/>
                    <a:pt x="2120" y="8383"/>
                  </a:cubicBezTo>
                  <a:cubicBezTo>
                    <a:pt x="3168" y="8383"/>
                    <a:pt x="4192" y="7740"/>
                    <a:pt x="4216" y="6740"/>
                  </a:cubicBezTo>
                  <a:cubicBezTo>
                    <a:pt x="4216" y="6621"/>
                    <a:pt x="4097" y="6502"/>
                    <a:pt x="3978" y="6502"/>
                  </a:cubicBezTo>
                  <a:lnTo>
                    <a:pt x="3668" y="6502"/>
                  </a:lnTo>
                  <a:lnTo>
                    <a:pt x="2453" y="3263"/>
                  </a:lnTo>
                  <a:lnTo>
                    <a:pt x="3501" y="3263"/>
                  </a:lnTo>
                  <a:cubicBezTo>
                    <a:pt x="3763" y="4120"/>
                    <a:pt x="4430" y="4787"/>
                    <a:pt x="5263" y="5025"/>
                  </a:cubicBezTo>
                  <a:lnTo>
                    <a:pt x="5263" y="8049"/>
                  </a:lnTo>
                  <a:lnTo>
                    <a:pt x="5049" y="8049"/>
                  </a:lnTo>
                  <a:cubicBezTo>
                    <a:pt x="4930" y="8049"/>
                    <a:pt x="4835" y="8121"/>
                    <a:pt x="4811" y="8240"/>
                  </a:cubicBezTo>
                  <a:cubicBezTo>
                    <a:pt x="4787" y="8383"/>
                    <a:pt x="4906" y="8502"/>
                    <a:pt x="5049" y="8502"/>
                  </a:cubicBezTo>
                  <a:lnTo>
                    <a:pt x="5263" y="8502"/>
                  </a:lnTo>
                  <a:lnTo>
                    <a:pt x="5263" y="9693"/>
                  </a:lnTo>
                  <a:cubicBezTo>
                    <a:pt x="5049" y="9621"/>
                    <a:pt x="4811" y="9574"/>
                    <a:pt x="4573" y="9574"/>
                  </a:cubicBezTo>
                  <a:cubicBezTo>
                    <a:pt x="4168" y="9574"/>
                    <a:pt x="3978" y="9669"/>
                    <a:pt x="3096" y="9836"/>
                  </a:cubicBezTo>
                  <a:cubicBezTo>
                    <a:pt x="2572" y="9978"/>
                    <a:pt x="1834" y="10050"/>
                    <a:pt x="1191" y="10050"/>
                  </a:cubicBezTo>
                  <a:cubicBezTo>
                    <a:pt x="1096" y="10050"/>
                    <a:pt x="1001" y="10097"/>
                    <a:pt x="977" y="10169"/>
                  </a:cubicBezTo>
                  <a:lnTo>
                    <a:pt x="572" y="10979"/>
                  </a:lnTo>
                  <a:lnTo>
                    <a:pt x="262" y="10979"/>
                  </a:lnTo>
                  <a:cubicBezTo>
                    <a:pt x="143" y="10979"/>
                    <a:pt x="48" y="11050"/>
                    <a:pt x="24" y="11169"/>
                  </a:cubicBezTo>
                  <a:cubicBezTo>
                    <a:pt x="0" y="11312"/>
                    <a:pt x="120" y="11431"/>
                    <a:pt x="239" y="11431"/>
                  </a:cubicBezTo>
                  <a:lnTo>
                    <a:pt x="2049" y="11431"/>
                  </a:lnTo>
                  <a:cubicBezTo>
                    <a:pt x="2168" y="11431"/>
                    <a:pt x="2263" y="11360"/>
                    <a:pt x="2287" y="11241"/>
                  </a:cubicBezTo>
                  <a:cubicBezTo>
                    <a:pt x="2310" y="11098"/>
                    <a:pt x="2215" y="10979"/>
                    <a:pt x="2072" y="10979"/>
                  </a:cubicBezTo>
                  <a:lnTo>
                    <a:pt x="1096" y="10979"/>
                  </a:lnTo>
                  <a:lnTo>
                    <a:pt x="1334" y="10502"/>
                  </a:lnTo>
                  <a:cubicBezTo>
                    <a:pt x="1977" y="10502"/>
                    <a:pt x="2668" y="10407"/>
                    <a:pt x="3215" y="10288"/>
                  </a:cubicBezTo>
                  <a:cubicBezTo>
                    <a:pt x="4120" y="10097"/>
                    <a:pt x="4239" y="10050"/>
                    <a:pt x="4573" y="10050"/>
                  </a:cubicBezTo>
                  <a:cubicBezTo>
                    <a:pt x="5049" y="10050"/>
                    <a:pt x="5740" y="10264"/>
                    <a:pt x="5740" y="10740"/>
                  </a:cubicBezTo>
                  <a:cubicBezTo>
                    <a:pt x="5740" y="10836"/>
                    <a:pt x="5811" y="10955"/>
                    <a:pt x="5930" y="10955"/>
                  </a:cubicBezTo>
                  <a:cubicBezTo>
                    <a:pt x="5952" y="10962"/>
                    <a:pt x="5973" y="10965"/>
                    <a:pt x="5994" y="10965"/>
                  </a:cubicBezTo>
                  <a:cubicBezTo>
                    <a:pt x="6107" y="10965"/>
                    <a:pt x="6192" y="10862"/>
                    <a:pt x="6192" y="10740"/>
                  </a:cubicBezTo>
                  <a:cubicBezTo>
                    <a:pt x="6192" y="10288"/>
                    <a:pt x="6883" y="10050"/>
                    <a:pt x="7359" y="10050"/>
                  </a:cubicBezTo>
                  <a:cubicBezTo>
                    <a:pt x="7693" y="10050"/>
                    <a:pt x="7812" y="10097"/>
                    <a:pt x="8740" y="10288"/>
                  </a:cubicBezTo>
                  <a:cubicBezTo>
                    <a:pt x="9264" y="10407"/>
                    <a:pt x="9979" y="10502"/>
                    <a:pt x="10622" y="10502"/>
                  </a:cubicBezTo>
                  <a:lnTo>
                    <a:pt x="10860" y="10979"/>
                  </a:lnTo>
                  <a:lnTo>
                    <a:pt x="6907" y="10979"/>
                  </a:lnTo>
                  <a:cubicBezTo>
                    <a:pt x="6835" y="10979"/>
                    <a:pt x="6788" y="11002"/>
                    <a:pt x="6740" y="11050"/>
                  </a:cubicBezTo>
                  <a:lnTo>
                    <a:pt x="6335" y="11431"/>
                  </a:lnTo>
                  <a:lnTo>
                    <a:pt x="5597" y="11431"/>
                  </a:lnTo>
                  <a:lnTo>
                    <a:pt x="5216" y="11050"/>
                  </a:lnTo>
                  <a:cubicBezTo>
                    <a:pt x="5168" y="11002"/>
                    <a:pt x="5097" y="10979"/>
                    <a:pt x="5049" y="10979"/>
                  </a:cubicBezTo>
                  <a:lnTo>
                    <a:pt x="4168" y="10979"/>
                  </a:lnTo>
                  <a:cubicBezTo>
                    <a:pt x="4049" y="10979"/>
                    <a:pt x="3954" y="11050"/>
                    <a:pt x="3930" y="11169"/>
                  </a:cubicBezTo>
                  <a:cubicBezTo>
                    <a:pt x="3906" y="11312"/>
                    <a:pt x="4025" y="11431"/>
                    <a:pt x="4168" y="11431"/>
                  </a:cubicBezTo>
                  <a:lnTo>
                    <a:pt x="4954" y="11431"/>
                  </a:lnTo>
                  <a:lnTo>
                    <a:pt x="5335" y="11836"/>
                  </a:lnTo>
                  <a:cubicBezTo>
                    <a:pt x="5383" y="11884"/>
                    <a:pt x="5454" y="11907"/>
                    <a:pt x="5502" y="11907"/>
                  </a:cubicBezTo>
                  <a:lnTo>
                    <a:pt x="6430" y="11907"/>
                  </a:lnTo>
                  <a:cubicBezTo>
                    <a:pt x="6502" y="11907"/>
                    <a:pt x="6549" y="11884"/>
                    <a:pt x="6597" y="11836"/>
                  </a:cubicBezTo>
                  <a:lnTo>
                    <a:pt x="7002" y="11431"/>
                  </a:lnTo>
                  <a:lnTo>
                    <a:pt x="11670" y="11431"/>
                  </a:lnTo>
                  <a:cubicBezTo>
                    <a:pt x="11789" y="11431"/>
                    <a:pt x="11908" y="11360"/>
                    <a:pt x="11908" y="11241"/>
                  </a:cubicBezTo>
                  <a:cubicBezTo>
                    <a:pt x="11932" y="11098"/>
                    <a:pt x="11836" y="10979"/>
                    <a:pt x="11693" y="10979"/>
                  </a:cubicBezTo>
                  <a:lnTo>
                    <a:pt x="11360" y="10979"/>
                  </a:lnTo>
                  <a:lnTo>
                    <a:pt x="10955" y="10169"/>
                  </a:lnTo>
                  <a:cubicBezTo>
                    <a:pt x="10931" y="10097"/>
                    <a:pt x="10836" y="10050"/>
                    <a:pt x="10765" y="10050"/>
                  </a:cubicBezTo>
                  <a:cubicBezTo>
                    <a:pt x="10122" y="10050"/>
                    <a:pt x="9383" y="9978"/>
                    <a:pt x="8836" y="9836"/>
                  </a:cubicBezTo>
                  <a:cubicBezTo>
                    <a:pt x="7955" y="9669"/>
                    <a:pt x="7764" y="9574"/>
                    <a:pt x="7359" y="9574"/>
                  </a:cubicBezTo>
                  <a:cubicBezTo>
                    <a:pt x="7121" y="9574"/>
                    <a:pt x="6883" y="9621"/>
                    <a:pt x="6669" y="9693"/>
                  </a:cubicBezTo>
                  <a:lnTo>
                    <a:pt x="6669" y="8502"/>
                  </a:lnTo>
                  <a:lnTo>
                    <a:pt x="6883" y="8502"/>
                  </a:lnTo>
                  <a:cubicBezTo>
                    <a:pt x="7002" y="8502"/>
                    <a:pt x="7121" y="8430"/>
                    <a:pt x="7121" y="8311"/>
                  </a:cubicBezTo>
                  <a:cubicBezTo>
                    <a:pt x="7145" y="8169"/>
                    <a:pt x="7050" y="8049"/>
                    <a:pt x="6907" y="8049"/>
                  </a:cubicBezTo>
                  <a:lnTo>
                    <a:pt x="6669" y="8049"/>
                  </a:lnTo>
                  <a:lnTo>
                    <a:pt x="6669" y="5025"/>
                  </a:lnTo>
                  <a:cubicBezTo>
                    <a:pt x="7526" y="4787"/>
                    <a:pt x="8193" y="4120"/>
                    <a:pt x="8431" y="3263"/>
                  </a:cubicBezTo>
                  <a:lnTo>
                    <a:pt x="9502" y="3263"/>
                  </a:lnTo>
                  <a:lnTo>
                    <a:pt x="8288" y="6502"/>
                  </a:lnTo>
                  <a:lnTo>
                    <a:pt x="7978" y="6502"/>
                  </a:lnTo>
                  <a:cubicBezTo>
                    <a:pt x="7835" y="6502"/>
                    <a:pt x="7740" y="6621"/>
                    <a:pt x="7740" y="6740"/>
                  </a:cubicBezTo>
                  <a:cubicBezTo>
                    <a:pt x="7740" y="7740"/>
                    <a:pt x="8788" y="8383"/>
                    <a:pt x="9836" y="8383"/>
                  </a:cubicBezTo>
                  <a:cubicBezTo>
                    <a:pt x="10884" y="8383"/>
                    <a:pt x="11932" y="7740"/>
                    <a:pt x="11932" y="6740"/>
                  </a:cubicBezTo>
                  <a:cubicBezTo>
                    <a:pt x="11932" y="6621"/>
                    <a:pt x="11812" y="6502"/>
                    <a:pt x="11693" y="6502"/>
                  </a:cubicBezTo>
                  <a:lnTo>
                    <a:pt x="11384" y="6502"/>
                  </a:lnTo>
                  <a:lnTo>
                    <a:pt x="10169" y="3263"/>
                  </a:lnTo>
                  <a:lnTo>
                    <a:pt x="11217" y="3263"/>
                  </a:lnTo>
                  <a:cubicBezTo>
                    <a:pt x="11574" y="3263"/>
                    <a:pt x="11908" y="2977"/>
                    <a:pt x="11932" y="2620"/>
                  </a:cubicBezTo>
                  <a:cubicBezTo>
                    <a:pt x="11955" y="2215"/>
                    <a:pt x="11622" y="1858"/>
                    <a:pt x="11217" y="1858"/>
                  </a:cubicBezTo>
                  <a:lnTo>
                    <a:pt x="8431" y="1858"/>
                  </a:lnTo>
                  <a:cubicBezTo>
                    <a:pt x="8121" y="786"/>
                    <a:pt x="7121" y="0"/>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1232099" y="4423076"/>
              <a:ext cx="16351" cy="16387"/>
            </a:xfrm>
            <a:custGeom>
              <a:avLst/>
              <a:gdLst/>
              <a:ahLst/>
              <a:cxnLst/>
              <a:rect l="l" t="t" r="r" b="b"/>
              <a:pathLst>
                <a:path w="453" h="454" extrusionOk="0">
                  <a:moveTo>
                    <a:pt x="238" y="1"/>
                  </a:moveTo>
                  <a:cubicBezTo>
                    <a:pt x="95" y="1"/>
                    <a:pt x="0" y="96"/>
                    <a:pt x="0" y="215"/>
                  </a:cubicBezTo>
                  <a:cubicBezTo>
                    <a:pt x="0" y="358"/>
                    <a:pt x="95" y="453"/>
                    <a:pt x="238" y="453"/>
                  </a:cubicBezTo>
                  <a:cubicBezTo>
                    <a:pt x="357" y="453"/>
                    <a:pt x="453" y="358"/>
                    <a:pt x="453" y="215"/>
                  </a:cubicBezTo>
                  <a:cubicBezTo>
                    <a:pt x="453" y="96"/>
                    <a:pt x="357"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7" name="Google Shape;3687;p71"/>
          <p:cNvGrpSpPr/>
          <p:nvPr/>
        </p:nvGrpSpPr>
        <p:grpSpPr>
          <a:xfrm>
            <a:off x="1141826" y="1995561"/>
            <a:ext cx="428953" cy="429964"/>
            <a:chOff x="1128940" y="1995616"/>
            <a:chExt cx="428953" cy="429964"/>
          </a:xfrm>
        </p:grpSpPr>
        <p:sp>
          <p:nvSpPr>
            <p:cNvPr id="3688" name="Google Shape;3688;p71"/>
            <p:cNvSpPr/>
            <p:nvPr/>
          </p:nvSpPr>
          <p:spPr>
            <a:xfrm>
              <a:off x="1368755" y="2197639"/>
              <a:ext cx="16387" cy="16351"/>
            </a:xfrm>
            <a:custGeom>
              <a:avLst/>
              <a:gdLst/>
              <a:ahLst/>
              <a:cxnLst/>
              <a:rect l="l" t="t" r="r" b="b"/>
              <a:pathLst>
                <a:path w="454" h="453" extrusionOk="0">
                  <a:moveTo>
                    <a:pt x="239" y="0"/>
                  </a:moveTo>
                  <a:cubicBezTo>
                    <a:pt x="96" y="0"/>
                    <a:pt x="1" y="95"/>
                    <a:pt x="1" y="215"/>
                  </a:cubicBezTo>
                  <a:cubicBezTo>
                    <a:pt x="1" y="357"/>
                    <a:pt x="96" y="453"/>
                    <a:pt x="239" y="453"/>
                  </a:cubicBezTo>
                  <a:cubicBezTo>
                    <a:pt x="358" y="453"/>
                    <a:pt x="453" y="357"/>
                    <a:pt x="453" y="215"/>
                  </a:cubicBezTo>
                  <a:cubicBezTo>
                    <a:pt x="453" y="95"/>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1335223" y="2197639"/>
              <a:ext cx="16387" cy="16351"/>
            </a:xfrm>
            <a:custGeom>
              <a:avLst/>
              <a:gdLst/>
              <a:ahLst/>
              <a:cxnLst/>
              <a:rect l="l" t="t" r="r" b="b"/>
              <a:pathLst>
                <a:path w="454" h="453" extrusionOk="0">
                  <a:moveTo>
                    <a:pt x="215" y="0"/>
                  </a:moveTo>
                  <a:cubicBezTo>
                    <a:pt x="96" y="0"/>
                    <a:pt x="1" y="95"/>
                    <a:pt x="1" y="215"/>
                  </a:cubicBezTo>
                  <a:cubicBezTo>
                    <a:pt x="1" y="357"/>
                    <a:pt x="96" y="453"/>
                    <a:pt x="215" y="453"/>
                  </a:cubicBezTo>
                  <a:cubicBezTo>
                    <a:pt x="358" y="453"/>
                    <a:pt x="453" y="357"/>
                    <a:pt x="453" y="215"/>
                  </a:cubicBezTo>
                  <a:cubicBezTo>
                    <a:pt x="453" y="95"/>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1301727" y="2197639"/>
              <a:ext cx="16351" cy="16351"/>
            </a:xfrm>
            <a:custGeom>
              <a:avLst/>
              <a:gdLst/>
              <a:ahLst/>
              <a:cxnLst/>
              <a:rect l="l" t="t" r="r" b="b"/>
              <a:pathLst>
                <a:path w="453" h="453" extrusionOk="0">
                  <a:moveTo>
                    <a:pt x="214" y="0"/>
                  </a:moveTo>
                  <a:cubicBezTo>
                    <a:pt x="95" y="0"/>
                    <a:pt x="0" y="95"/>
                    <a:pt x="0" y="215"/>
                  </a:cubicBezTo>
                  <a:cubicBezTo>
                    <a:pt x="0" y="357"/>
                    <a:pt x="95" y="453"/>
                    <a:pt x="214" y="453"/>
                  </a:cubicBezTo>
                  <a:cubicBezTo>
                    <a:pt x="357" y="453"/>
                    <a:pt x="452" y="357"/>
                    <a:pt x="452" y="215"/>
                  </a:cubicBezTo>
                  <a:cubicBezTo>
                    <a:pt x="452" y="95"/>
                    <a:pt x="357"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1128940" y="1995616"/>
              <a:ext cx="428953" cy="429964"/>
            </a:xfrm>
            <a:custGeom>
              <a:avLst/>
              <a:gdLst/>
              <a:ahLst/>
              <a:cxnLst/>
              <a:rect l="l" t="t" r="r" b="b"/>
              <a:pathLst>
                <a:path w="11884" h="11912" extrusionOk="0">
                  <a:moveTo>
                    <a:pt x="6740" y="477"/>
                  </a:moveTo>
                  <a:lnTo>
                    <a:pt x="6954" y="930"/>
                  </a:lnTo>
                  <a:lnTo>
                    <a:pt x="4930" y="930"/>
                  </a:lnTo>
                  <a:lnTo>
                    <a:pt x="5168" y="477"/>
                  </a:lnTo>
                  <a:close/>
                  <a:moveTo>
                    <a:pt x="2310" y="2335"/>
                  </a:moveTo>
                  <a:cubicBezTo>
                    <a:pt x="2334" y="2859"/>
                    <a:pt x="1882" y="3263"/>
                    <a:pt x="1382" y="3263"/>
                  </a:cubicBezTo>
                  <a:lnTo>
                    <a:pt x="1382" y="2335"/>
                  </a:lnTo>
                  <a:close/>
                  <a:moveTo>
                    <a:pt x="10502" y="2335"/>
                  </a:moveTo>
                  <a:lnTo>
                    <a:pt x="10502" y="3263"/>
                  </a:lnTo>
                  <a:cubicBezTo>
                    <a:pt x="10002" y="3263"/>
                    <a:pt x="9550" y="2859"/>
                    <a:pt x="9574" y="2335"/>
                  </a:cubicBezTo>
                  <a:close/>
                  <a:moveTo>
                    <a:pt x="1423" y="7454"/>
                  </a:moveTo>
                  <a:cubicBezTo>
                    <a:pt x="1948" y="7454"/>
                    <a:pt x="2310" y="7896"/>
                    <a:pt x="2310" y="8384"/>
                  </a:cubicBezTo>
                  <a:lnTo>
                    <a:pt x="1382" y="8384"/>
                  </a:lnTo>
                  <a:lnTo>
                    <a:pt x="1382" y="7455"/>
                  </a:lnTo>
                  <a:cubicBezTo>
                    <a:pt x="1395" y="7454"/>
                    <a:pt x="1409" y="7454"/>
                    <a:pt x="1423" y="7454"/>
                  </a:cubicBezTo>
                  <a:close/>
                  <a:moveTo>
                    <a:pt x="10463" y="7454"/>
                  </a:moveTo>
                  <a:cubicBezTo>
                    <a:pt x="10476" y="7454"/>
                    <a:pt x="10489" y="7454"/>
                    <a:pt x="10502" y="7455"/>
                  </a:cubicBezTo>
                  <a:lnTo>
                    <a:pt x="10502" y="8384"/>
                  </a:lnTo>
                  <a:lnTo>
                    <a:pt x="9574" y="8384"/>
                  </a:lnTo>
                  <a:cubicBezTo>
                    <a:pt x="9574" y="7896"/>
                    <a:pt x="9958" y="7454"/>
                    <a:pt x="10463" y="7454"/>
                  </a:cubicBezTo>
                  <a:close/>
                  <a:moveTo>
                    <a:pt x="5954" y="6978"/>
                  </a:moveTo>
                  <a:cubicBezTo>
                    <a:pt x="6597" y="6978"/>
                    <a:pt x="7097" y="7502"/>
                    <a:pt x="7097" y="8145"/>
                  </a:cubicBezTo>
                  <a:cubicBezTo>
                    <a:pt x="7097" y="8788"/>
                    <a:pt x="6597" y="9312"/>
                    <a:pt x="5954" y="9312"/>
                  </a:cubicBezTo>
                  <a:cubicBezTo>
                    <a:pt x="5311" y="9312"/>
                    <a:pt x="4787" y="8788"/>
                    <a:pt x="4787" y="8145"/>
                  </a:cubicBezTo>
                  <a:cubicBezTo>
                    <a:pt x="4787" y="7502"/>
                    <a:pt x="5311" y="6978"/>
                    <a:pt x="5954" y="6978"/>
                  </a:cubicBezTo>
                  <a:close/>
                  <a:moveTo>
                    <a:pt x="11431" y="1406"/>
                  </a:moveTo>
                  <a:lnTo>
                    <a:pt x="11431" y="9312"/>
                  </a:lnTo>
                  <a:lnTo>
                    <a:pt x="7097" y="9312"/>
                  </a:lnTo>
                  <a:lnTo>
                    <a:pt x="7097" y="9288"/>
                  </a:lnTo>
                  <a:cubicBezTo>
                    <a:pt x="7240" y="9169"/>
                    <a:pt x="7335" y="9003"/>
                    <a:pt x="7407" y="8836"/>
                  </a:cubicBezTo>
                  <a:lnTo>
                    <a:pt x="10741" y="8836"/>
                  </a:lnTo>
                  <a:cubicBezTo>
                    <a:pt x="10860" y="8836"/>
                    <a:pt x="10955" y="8741"/>
                    <a:pt x="10955" y="8622"/>
                  </a:cubicBezTo>
                  <a:lnTo>
                    <a:pt x="10955" y="2097"/>
                  </a:lnTo>
                  <a:cubicBezTo>
                    <a:pt x="10955" y="1977"/>
                    <a:pt x="10860" y="1882"/>
                    <a:pt x="10741" y="1882"/>
                  </a:cubicBezTo>
                  <a:lnTo>
                    <a:pt x="7002" y="1882"/>
                  </a:lnTo>
                  <a:cubicBezTo>
                    <a:pt x="6883" y="1882"/>
                    <a:pt x="6764" y="1954"/>
                    <a:pt x="6764" y="2073"/>
                  </a:cubicBezTo>
                  <a:cubicBezTo>
                    <a:pt x="6740" y="2216"/>
                    <a:pt x="6835" y="2335"/>
                    <a:pt x="6978" y="2335"/>
                  </a:cubicBezTo>
                  <a:lnTo>
                    <a:pt x="9097" y="2335"/>
                  </a:lnTo>
                  <a:cubicBezTo>
                    <a:pt x="9097" y="3121"/>
                    <a:pt x="9740" y="3716"/>
                    <a:pt x="10502" y="3740"/>
                  </a:cubicBezTo>
                  <a:lnTo>
                    <a:pt x="10502" y="6978"/>
                  </a:lnTo>
                  <a:cubicBezTo>
                    <a:pt x="9717" y="6978"/>
                    <a:pt x="9097" y="7645"/>
                    <a:pt x="9097" y="8384"/>
                  </a:cubicBezTo>
                  <a:lnTo>
                    <a:pt x="7549" y="8384"/>
                  </a:lnTo>
                  <a:cubicBezTo>
                    <a:pt x="7549" y="8312"/>
                    <a:pt x="7573" y="8241"/>
                    <a:pt x="7573" y="8145"/>
                  </a:cubicBezTo>
                  <a:cubicBezTo>
                    <a:pt x="7573" y="7264"/>
                    <a:pt x="6835" y="6526"/>
                    <a:pt x="5930" y="6526"/>
                  </a:cubicBezTo>
                  <a:cubicBezTo>
                    <a:pt x="5049" y="6526"/>
                    <a:pt x="4311" y="7264"/>
                    <a:pt x="4311" y="8145"/>
                  </a:cubicBezTo>
                  <a:cubicBezTo>
                    <a:pt x="4311" y="8241"/>
                    <a:pt x="4311" y="8312"/>
                    <a:pt x="4335" y="8384"/>
                  </a:cubicBezTo>
                  <a:lnTo>
                    <a:pt x="2763" y="8384"/>
                  </a:lnTo>
                  <a:cubicBezTo>
                    <a:pt x="2763" y="7645"/>
                    <a:pt x="2167" y="6978"/>
                    <a:pt x="1382" y="6978"/>
                  </a:cubicBezTo>
                  <a:lnTo>
                    <a:pt x="1382" y="3740"/>
                  </a:lnTo>
                  <a:cubicBezTo>
                    <a:pt x="2120" y="3740"/>
                    <a:pt x="2787" y="3144"/>
                    <a:pt x="2787" y="2335"/>
                  </a:cubicBezTo>
                  <a:lnTo>
                    <a:pt x="4882" y="2335"/>
                  </a:lnTo>
                  <a:cubicBezTo>
                    <a:pt x="5001" y="2335"/>
                    <a:pt x="5097" y="2263"/>
                    <a:pt x="5120" y="2144"/>
                  </a:cubicBezTo>
                  <a:cubicBezTo>
                    <a:pt x="5144" y="2001"/>
                    <a:pt x="5025" y="1882"/>
                    <a:pt x="4882" y="1882"/>
                  </a:cubicBezTo>
                  <a:lnTo>
                    <a:pt x="1143" y="1882"/>
                  </a:lnTo>
                  <a:cubicBezTo>
                    <a:pt x="1024" y="1882"/>
                    <a:pt x="929" y="1977"/>
                    <a:pt x="929" y="2097"/>
                  </a:cubicBezTo>
                  <a:lnTo>
                    <a:pt x="929" y="8622"/>
                  </a:lnTo>
                  <a:cubicBezTo>
                    <a:pt x="929" y="8741"/>
                    <a:pt x="1024" y="8860"/>
                    <a:pt x="1143" y="8860"/>
                  </a:cubicBezTo>
                  <a:lnTo>
                    <a:pt x="4477" y="8860"/>
                  </a:lnTo>
                  <a:cubicBezTo>
                    <a:pt x="4549" y="9003"/>
                    <a:pt x="4644" y="9169"/>
                    <a:pt x="4787" y="9288"/>
                  </a:cubicBezTo>
                  <a:lnTo>
                    <a:pt x="4787" y="9312"/>
                  </a:lnTo>
                  <a:lnTo>
                    <a:pt x="453" y="9312"/>
                  </a:lnTo>
                  <a:lnTo>
                    <a:pt x="453" y="1406"/>
                  </a:lnTo>
                  <a:close/>
                  <a:moveTo>
                    <a:pt x="6645" y="9622"/>
                  </a:moveTo>
                  <a:lnTo>
                    <a:pt x="6645" y="11122"/>
                  </a:lnTo>
                  <a:lnTo>
                    <a:pt x="6121" y="10598"/>
                  </a:lnTo>
                  <a:cubicBezTo>
                    <a:pt x="6073" y="10551"/>
                    <a:pt x="6013" y="10527"/>
                    <a:pt x="5954" y="10527"/>
                  </a:cubicBezTo>
                  <a:cubicBezTo>
                    <a:pt x="5894" y="10527"/>
                    <a:pt x="5835" y="10551"/>
                    <a:pt x="5787" y="10598"/>
                  </a:cubicBezTo>
                  <a:lnTo>
                    <a:pt x="5239" y="11122"/>
                  </a:lnTo>
                  <a:lnTo>
                    <a:pt x="5239" y="9622"/>
                  </a:lnTo>
                  <a:cubicBezTo>
                    <a:pt x="5478" y="9717"/>
                    <a:pt x="5692" y="9765"/>
                    <a:pt x="5954" y="9765"/>
                  </a:cubicBezTo>
                  <a:cubicBezTo>
                    <a:pt x="6192" y="9765"/>
                    <a:pt x="6430" y="9717"/>
                    <a:pt x="6645" y="9622"/>
                  </a:cubicBezTo>
                  <a:close/>
                  <a:moveTo>
                    <a:pt x="5001" y="1"/>
                  </a:moveTo>
                  <a:cubicBezTo>
                    <a:pt x="4930" y="1"/>
                    <a:pt x="4835" y="72"/>
                    <a:pt x="4811" y="144"/>
                  </a:cubicBezTo>
                  <a:lnTo>
                    <a:pt x="4406" y="930"/>
                  </a:lnTo>
                  <a:lnTo>
                    <a:pt x="215" y="930"/>
                  </a:lnTo>
                  <a:cubicBezTo>
                    <a:pt x="96" y="930"/>
                    <a:pt x="0" y="1049"/>
                    <a:pt x="0" y="1168"/>
                  </a:cubicBezTo>
                  <a:lnTo>
                    <a:pt x="0" y="9550"/>
                  </a:lnTo>
                  <a:cubicBezTo>
                    <a:pt x="0" y="9669"/>
                    <a:pt x="96" y="9765"/>
                    <a:pt x="215" y="9765"/>
                  </a:cubicBezTo>
                  <a:lnTo>
                    <a:pt x="4787" y="9765"/>
                  </a:lnTo>
                  <a:lnTo>
                    <a:pt x="4787" y="11670"/>
                  </a:lnTo>
                  <a:cubicBezTo>
                    <a:pt x="4787" y="11741"/>
                    <a:pt x="4811" y="11813"/>
                    <a:pt x="4858" y="11860"/>
                  </a:cubicBezTo>
                  <a:cubicBezTo>
                    <a:pt x="4903" y="11894"/>
                    <a:pt x="4957" y="11911"/>
                    <a:pt x="5010" y="11911"/>
                  </a:cubicBezTo>
                  <a:cubicBezTo>
                    <a:pt x="5071" y="11911"/>
                    <a:pt x="5130" y="11888"/>
                    <a:pt x="5168" y="11837"/>
                  </a:cubicBezTo>
                  <a:lnTo>
                    <a:pt x="5954" y="11075"/>
                  </a:lnTo>
                  <a:lnTo>
                    <a:pt x="6716" y="11837"/>
                  </a:lnTo>
                  <a:cubicBezTo>
                    <a:pt x="6754" y="11888"/>
                    <a:pt x="6806" y="11911"/>
                    <a:pt x="6861" y="11911"/>
                  </a:cubicBezTo>
                  <a:cubicBezTo>
                    <a:pt x="6908" y="11911"/>
                    <a:pt x="6958" y="11894"/>
                    <a:pt x="7002" y="11860"/>
                  </a:cubicBezTo>
                  <a:cubicBezTo>
                    <a:pt x="7073" y="11813"/>
                    <a:pt x="7097" y="11741"/>
                    <a:pt x="7097" y="11670"/>
                  </a:cubicBezTo>
                  <a:lnTo>
                    <a:pt x="7097" y="9765"/>
                  </a:lnTo>
                  <a:lnTo>
                    <a:pt x="11669" y="9765"/>
                  </a:lnTo>
                  <a:cubicBezTo>
                    <a:pt x="11788" y="9765"/>
                    <a:pt x="11884" y="9669"/>
                    <a:pt x="11884" y="9527"/>
                  </a:cubicBezTo>
                  <a:lnTo>
                    <a:pt x="11884" y="1168"/>
                  </a:lnTo>
                  <a:cubicBezTo>
                    <a:pt x="11884" y="1049"/>
                    <a:pt x="11788" y="930"/>
                    <a:pt x="11669" y="930"/>
                  </a:cubicBezTo>
                  <a:lnTo>
                    <a:pt x="7478" y="930"/>
                  </a:lnTo>
                  <a:lnTo>
                    <a:pt x="7073" y="144"/>
                  </a:lnTo>
                  <a:cubicBezTo>
                    <a:pt x="7049" y="72"/>
                    <a:pt x="6954" y="1"/>
                    <a:pt x="6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1284509" y="2097042"/>
              <a:ext cx="117814" cy="16387"/>
            </a:xfrm>
            <a:custGeom>
              <a:avLst/>
              <a:gdLst/>
              <a:ahLst/>
              <a:cxnLst/>
              <a:rect l="l" t="t" r="r" b="b"/>
              <a:pathLst>
                <a:path w="3264" h="454" extrusionOk="0">
                  <a:moveTo>
                    <a:pt x="239" y="1"/>
                  </a:moveTo>
                  <a:cubicBezTo>
                    <a:pt x="120" y="1"/>
                    <a:pt x="1" y="96"/>
                    <a:pt x="1" y="215"/>
                  </a:cubicBezTo>
                  <a:cubicBezTo>
                    <a:pt x="1" y="358"/>
                    <a:pt x="120" y="453"/>
                    <a:pt x="239" y="453"/>
                  </a:cubicBezTo>
                  <a:lnTo>
                    <a:pt x="3025" y="453"/>
                  </a:lnTo>
                  <a:cubicBezTo>
                    <a:pt x="3168" y="453"/>
                    <a:pt x="3263" y="358"/>
                    <a:pt x="3263" y="215"/>
                  </a:cubicBezTo>
                  <a:cubicBezTo>
                    <a:pt x="3263" y="96"/>
                    <a:pt x="3168" y="1"/>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1229500" y="2130575"/>
              <a:ext cx="227832" cy="16387"/>
            </a:xfrm>
            <a:custGeom>
              <a:avLst/>
              <a:gdLst/>
              <a:ahLst/>
              <a:cxnLst/>
              <a:rect l="l" t="t" r="r" b="b"/>
              <a:pathLst>
                <a:path w="6312" h="454" extrusionOk="0">
                  <a:moveTo>
                    <a:pt x="239" y="1"/>
                  </a:moveTo>
                  <a:cubicBezTo>
                    <a:pt x="96" y="1"/>
                    <a:pt x="1" y="96"/>
                    <a:pt x="1" y="215"/>
                  </a:cubicBezTo>
                  <a:cubicBezTo>
                    <a:pt x="1" y="358"/>
                    <a:pt x="96" y="453"/>
                    <a:pt x="239" y="453"/>
                  </a:cubicBezTo>
                  <a:lnTo>
                    <a:pt x="6097" y="453"/>
                  </a:lnTo>
                  <a:cubicBezTo>
                    <a:pt x="6216" y="453"/>
                    <a:pt x="6311" y="358"/>
                    <a:pt x="6311" y="215"/>
                  </a:cubicBezTo>
                  <a:cubicBezTo>
                    <a:pt x="6311" y="96"/>
                    <a:pt x="6216" y="1"/>
                    <a:pt x="6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1229500" y="2164107"/>
              <a:ext cx="227832" cy="16351"/>
            </a:xfrm>
            <a:custGeom>
              <a:avLst/>
              <a:gdLst/>
              <a:ahLst/>
              <a:cxnLst/>
              <a:rect l="l" t="t" r="r" b="b"/>
              <a:pathLst>
                <a:path w="6312" h="453" extrusionOk="0">
                  <a:moveTo>
                    <a:pt x="239" y="0"/>
                  </a:moveTo>
                  <a:cubicBezTo>
                    <a:pt x="96" y="0"/>
                    <a:pt x="1" y="96"/>
                    <a:pt x="1" y="215"/>
                  </a:cubicBezTo>
                  <a:cubicBezTo>
                    <a:pt x="1" y="358"/>
                    <a:pt x="96" y="453"/>
                    <a:pt x="239" y="453"/>
                  </a:cubicBezTo>
                  <a:lnTo>
                    <a:pt x="6097" y="453"/>
                  </a:lnTo>
                  <a:cubicBezTo>
                    <a:pt x="6216" y="453"/>
                    <a:pt x="6311" y="358"/>
                    <a:pt x="6311" y="215"/>
                  </a:cubicBezTo>
                  <a:cubicBezTo>
                    <a:pt x="6311" y="96"/>
                    <a:pt x="6216" y="0"/>
                    <a:pt x="6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1318041" y="2264668"/>
              <a:ext cx="50750" cy="49883"/>
            </a:xfrm>
            <a:custGeom>
              <a:avLst/>
              <a:gdLst/>
              <a:ahLst/>
              <a:cxnLst/>
              <a:rect l="l" t="t" r="r" b="b"/>
              <a:pathLst>
                <a:path w="1406" h="1382" extrusionOk="0">
                  <a:moveTo>
                    <a:pt x="715" y="453"/>
                  </a:moveTo>
                  <a:cubicBezTo>
                    <a:pt x="834" y="453"/>
                    <a:pt x="929" y="572"/>
                    <a:pt x="929" y="691"/>
                  </a:cubicBezTo>
                  <a:cubicBezTo>
                    <a:pt x="929" y="810"/>
                    <a:pt x="834" y="930"/>
                    <a:pt x="715" y="930"/>
                  </a:cubicBezTo>
                  <a:cubicBezTo>
                    <a:pt x="572" y="930"/>
                    <a:pt x="477" y="810"/>
                    <a:pt x="477" y="691"/>
                  </a:cubicBezTo>
                  <a:cubicBezTo>
                    <a:pt x="477" y="572"/>
                    <a:pt x="572" y="453"/>
                    <a:pt x="715" y="453"/>
                  </a:cubicBezTo>
                  <a:close/>
                  <a:moveTo>
                    <a:pt x="715" y="1"/>
                  </a:moveTo>
                  <a:cubicBezTo>
                    <a:pt x="310" y="1"/>
                    <a:pt x="0" y="310"/>
                    <a:pt x="0" y="691"/>
                  </a:cubicBezTo>
                  <a:cubicBezTo>
                    <a:pt x="0" y="1072"/>
                    <a:pt x="310" y="1382"/>
                    <a:pt x="715" y="1382"/>
                  </a:cubicBezTo>
                  <a:cubicBezTo>
                    <a:pt x="1096" y="1382"/>
                    <a:pt x="1406" y="1072"/>
                    <a:pt x="1406" y="691"/>
                  </a:cubicBezTo>
                  <a:cubicBezTo>
                    <a:pt x="1406"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1335223" y="2063546"/>
              <a:ext cx="16387" cy="16351"/>
            </a:xfrm>
            <a:custGeom>
              <a:avLst/>
              <a:gdLst/>
              <a:ahLst/>
              <a:cxnLst/>
              <a:rect l="l" t="t" r="r" b="b"/>
              <a:pathLst>
                <a:path w="454" h="453" extrusionOk="0">
                  <a:moveTo>
                    <a:pt x="215" y="0"/>
                  </a:moveTo>
                  <a:cubicBezTo>
                    <a:pt x="96" y="0"/>
                    <a:pt x="1" y="95"/>
                    <a:pt x="1" y="215"/>
                  </a:cubicBezTo>
                  <a:cubicBezTo>
                    <a:pt x="1" y="357"/>
                    <a:pt x="96" y="453"/>
                    <a:pt x="215" y="453"/>
                  </a:cubicBezTo>
                  <a:cubicBezTo>
                    <a:pt x="358" y="453"/>
                    <a:pt x="453" y="357"/>
                    <a:pt x="453" y="215"/>
                  </a:cubicBezTo>
                  <a:cubicBezTo>
                    <a:pt x="453" y="95"/>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700"/>
        <p:cNvGrpSpPr/>
        <p:nvPr/>
      </p:nvGrpSpPr>
      <p:grpSpPr>
        <a:xfrm>
          <a:off x="0" y="0"/>
          <a:ext cx="0" cy="0"/>
          <a:chOff x="0" y="0"/>
          <a:chExt cx="0" cy="0"/>
        </a:xfrm>
      </p:grpSpPr>
      <p:sp>
        <p:nvSpPr>
          <p:cNvPr id="3701" name="Google Shape;3701;p72"/>
          <p:cNvSpPr txBox="1">
            <a:spLocks noGrp="1"/>
          </p:cNvSpPr>
          <p:nvPr>
            <p:ph type="body" idx="1"/>
          </p:nvPr>
        </p:nvSpPr>
        <p:spPr>
          <a:xfrm>
            <a:off x="720000" y="1017725"/>
            <a:ext cx="7704000" cy="3614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r>
              <a:rPr lang="en" sz="2200" b="1">
                <a:latin typeface="Manrope"/>
                <a:ea typeface="Manrope"/>
                <a:cs typeface="Manrope"/>
                <a:sym typeface="Manrope"/>
              </a:rPr>
              <a:t>Vectors</a:t>
            </a:r>
            <a:endParaRPr sz="1200"/>
          </a:p>
          <a:p>
            <a:pPr marL="246888" lvl="0" indent="-216916" algn="l" rtl="0">
              <a:lnSpc>
                <a:spcPct val="115000"/>
              </a:lnSpc>
              <a:spcBef>
                <a:spcPts val="0"/>
              </a:spcBef>
              <a:spcAft>
                <a:spcPts val="0"/>
              </a:spcAft>
              <a:buSzPts val="1400"/>
              <a:buChar char="●"/>
            </a:pPr>
            <a:r>
              <a:rPr lang="en" u="sng">
                <a:hlinkClick r:id="rId3"/>
              </a:rPr>
              <a:t>World book day background in vintage style</a:t>
            </a:r>
            <a:endParaRPr u="sng"/>
          </a:p>
        </p:txBody>
      </p:sp>
      <p:sp>
        <p:nvSpPr>
          <p:cNvPr id="3702" name="Google Shape;3702;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3703" name="Google Shape;3703;p72"/>
          <p:cNvGrpSpPr/>
          <p:nvPr/>
        </p:nvGrpSpPr>
        <p:grpSpPr>
          <a:xfrm>
            <a:off x="5787498" y="3237488"/>
            <a:ext cx="1216624" cy="1187354"/>
            <a:chOff x="2319613" y="697988"/>
            <a:chExt cx="1644975" cy="1605400"/>
          </a:xfrm>
        </p:grpSpPr>
        <p:sp>
          <p:nvSpPr>
            <p:cNvPr id="3704" name="Google Shape;3704;p72"/>
            <p:cNvSpPr/>
            <p:nvPr/>
          </p:nvSpPr>
          <p:spPr>
            <a:xfrm>
              <a:off x="3691438" y="698063"/>
              <a:ext cx="2950" cy="550"/>
            </a:xfrm>
            <a:custGeom>
              <a:avLst/>
              <a:gdLst/>
              <a:ahLst/>
              <a:cxnLst/>
              <a:rect l="l" t="t" r="r" b="b"/>
              <a:pathLst>
                <a:path w="118" h="22" extrusionOk="0">
                  <a:moveTo>
                    <a:pt x="1" y="1"/>
                  </a:moveTo>
                  <a:cubicBezTo>
                    <a:pt x="40" y="4"/>
                    <a:pt x="79" y="11"/>
                    <a:pt x="117" y="21"/>
                  </a:cubicBezTo>
                  <a:cubicBezTo>
                    <a:pt x="79" y="11"/>
                    <a:pt x="40" y="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3099013" y="2116063"/>
              <a:ext cx="2550" cy="1175"/>
            </a:xfrm>
            <a:custGeom>
              <a:avLst/>
              <a:gdLst/>
              <a:ahLst/>
              <a:cxnLst/>
              <a:rect l="l" t="t" r="r" b="b"/>
              <a:pathLst>
                <a:path w="102" h="47" extrusionOk="0">
                  <a:moveTo>
                    <a:pt x="102" y="1"/>
                  </a:moveTo>
                  <a:lnTo>
                    <a:pt x="102" y="1"/>
                  </a:lnTo>
                  <a:cubicBezTo>
                    <a:pt x="48" y="34"/>
                    <a:pt x="10" y="45"/>
                    <a:pt x="2" y="46"/>
                  </a:cubicBezTo>
                  <a:lnTo>
                    <a:pt x="2" y="46"/>
                  </a:lnTo>
                  <a:cubicBezTo>
                    <a:pt x="39" y="38"/>
                    <a:pt x="71" y="21"/>
                    <a:pt x="102" y="1"/>
                  </a:cubicBezTo>
                  <a:close/>
                  <a:moveTo>
                    <a:pt x="2" y="46"/>
                  </a:moveTo>
                  <a:cubicBezTo>
                    <a:pt x="2" y="47"/>
                    <a:pt x="1" y="47"/>
                    <a:pt x="1" y="47"/>
                  </a:cubicBezTo>
                  <a:cubicBezTo>
                    <a:pt x="1" y="47"/>
                    <a:pt x="1" y="47"/>
                    <a:pt x="2" y="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2319613" y="697988"/>
              <a:ext cx="1640200" cy="1594125"/>
            </a:xfrm>
            <a:custGeom>
              <a:avLst/>
              <a:gdLst/>
              <a:ahLst/>
              <a:cxnLst/>
              <a:rect l="l" t="t" r="r" b="b"/>
              <a:pathLst>
                <a:path w="65608" h="63765" extrusionOk="0">
                  <a:moveTo>
                    <a:pt x="54815" y="0"/>
                  </a:moveTo>
                  <a:cubicBezTo>
                    <a:pt x="54772" y="0"/>
                    <a:pt x="54728" y="4"/>
                    <a:pt x="54686" y="14"/>
                  </a:cubicBezTo>
                  <a:lnTo>
                    <a:pt x="52028" y="625"/>
                  </a:lnTo>
                  <a:cubicBezTo>
                    <a:pt x="52060" y="622"/>
                    <a:pt x="52091" y="617"/>
                    <a:pt x="52124" y="612"/>
                  </a:cubicBezTo>
                  <a:lnTo>
                    <a:pt x="52137" y="610"/>
                  </a:lnTo>
                  <a:lnTo>
                    <a:pt x="52147" y="612"/>
                  </a:lnTo>
                  <a:lnTo>
                    <a:pt x="54464" y="835"/>
                  </a:lnTo>
                  <a:lnTo>
                    <a:pt x="54553" y="844"/>
                  </a:lnTo>
                  <a:lnTo>
                    <a:pt x="54572" y="933"/>
                  </a:lnTo>
                  <a:lnTo>
                    <a:pt x="64786" y="48517"/>
                  </a:lnTo>
                  <a:lnTo>
                    <a:pt x="64824" y="48693"/>
                  </a:lnTo>
                  <a:lnTo>
                    <a:pt x="64650" y="48737"/>
                  </a:lnTo>
                  <a:lnTo>
                    <a:pt x="61737" y="49474"/>
                  </a:lnTo>
                  <a:lnTo>
                    <a:pt x="61730" y="49476"/>
                  </a:lnTo>
                  <a:lnTo>
                    <a:pt x="61722" y="49478"/>
                  </a:lnTo>
                  <a:cubicBezTo>
                    <a:pt x="60373" y="49717"/>
                    <a:pt x="59023" y="49942"/>
                    <a:pt x="57679" y="50207"/>
                  </a:cubicBezTo>
                  <a:cubicBezTo>
                    <a:pt x="56334" y="50456"/>
                    <a:pt x="54992" y="50734"/>
                    <a:pt x="53650" y="51008"/>
                  </a:cubicBezTo>
                  <a:cubicBezTo>
                    <a:pt x="52310" y="51291"/>
                    <a:pt x="50969" y="51569"/>
                    <a:pt x="49633" y="51871"/>
                  </a:cubicBezTo>
                  <a:cubicBezTo>
                    <a:pt x="48296" y="52165"/>
                    <a:pt x="46961" y="52471"/>
                    <a:pt x="45626" y="52781"/>
                  </a:cubicBezTo>
                  <a:cubicBezTo>
                    <a:pt x="40872" y="53891"/>
                    <a:pt x="36138" y="55079"/>
                    <a:pt x="31423" y="56339"/>
                  </a:cubicBezTo>
                  <a:cubicBezTo>
                    <a:pt x="31426" y="56360"/>
                    <a:pt x="31431" y="56384"/>
                    <a:pt x="31436" y="56403"/>
                  </a:cubicBezTo>
                  <a:cubicBezTo>
                    <a:pt x="31453" y="56565"/>
                    <a:pt x="31359" y="56676"/>
                    <a:pt x="31293" y="56719"/>
                  </a:cubicBezTo>
                  <a:cubicBezTo>
                    <a:pt x="31223" y="56766"/>
                    <a:pt x="31177" y="56770"/>
                    <a:pt x="31177" y="56770"/>
                  </a:cubicBezTo>
                  <a:cubicBezTo>
                    <a:pt x="31177" y="56770"/>
                    <a:pt x="31003" y="56811"/>
                    <a:pt x="30700" y="56884"/>
                  </a:cubicBezTo>
                  <a:cubicBezTo>
                    <a:pt x="30398" y="56956"/>
                    <a:pt x="29966" y="57068"/>
                    <a:pt x="29452" y="57215"/>
                  </a:cubicBezTo>
                  <a:cubicBezTo>
                    <a:pt x="28940" y="57366"/>
                    <a:pt x="28341" y="57541"/>
                    <a:pt x="27701" y="57729"/>
                  </a:cubicBezTo>
                  <a:cubicBezTo>
                    <a:pt x="27540" y="57775"/>
                    <a:pt x="27376" y="57823"/>
                    <a:pt x="27211" y="57873"/>
                  </a:cubicBezTo>
                  <a:cubicBezTo>
                    <a:pt x="27125" y="57898"/>
                    <a:pt x="27055" y="57917"/>
                    <a:pt x="26951" y="57941"/>
                  </a:cubicBezTo>
                  <a:cubicBezTo>
                    <a:pt x="26918" y="57947"/>
                    <a:pt x="26884" y="57950"/>
                    <a:pt x="26850" y="57950"/>
                  </a:cubicBezTo>
                  <a:cubicBezTo>
                    <a:pt x="26740" y="57950"/>
                    <a:pt x="26634" y="57916"/>
                    <a:pt x="26543" y="57852"/>
                  </a:cubicBezTo>
                  <a:cubicBezTo>
                    <a:pt x="26456" y="57799"/>
                    <a:pt x="26386" y="57697"/>
                    <a:pt x="26349" y="57605"/>
                  </a:cubicBezTo>
                  <a:lnTo>
                    <a:pt x="25681" y="57758"/>
                  </a:lnTo>
                  <a:lnTo>
                    <a:pt x="21676" y="58685"/>
                  </a:lnTo>
                  <a:lnTo>
                    <a:pt x="13663" y="60538"/>
                  </a:lnTo>
                  <a:lnTo>
                    <a:pt x="0" y="63700"/>
                  </a:lnTo>
                  <a:lnTo>
                    <a:pt x="0" y="63765"/>
                  </a:lnTo>
                  <a:lnTo>
                    <a:pt x="6747" y="62238"/>
                  </a:lnTo>
                  <a:lnTo>
                    <a:pt x="26302" y="57811"/>
                  </a:lnTo>
                  <a:lnTo>
                    <a:pt x="26402" y="57789"/>
                  </a:lnTo>
                  <a:lnTo>
                    <a:pt x="26468" y="57864"/>
                  </a:lnTo>
                  <a:cubicBezTo>
                    <a:pt x="26528" y="57934"/>
                    <a:pt x="26608" y="57985"/>
                    <a:pt x="26695" y="58009"/>
                  </a:cubicBezTo>
                  <a:cubicBezTo>
                    <a:pt x="26739" y="58021"/>
                    <a:pt x="26778" y="58027"/>
                    <a:pt x="26818" y="58027"/>
                  </a:cubicBezTo>
                  <a:cubicBezTo>
                    <a:pt x="26865" y="58027"/>
                    <a:pt x="26914" y="58019"/>
                    <a:pt x="26979" y="58002"/>
                  </a:cubicBezTo>
                  <a:lnTo>
                    <a:pt x="27702" y="57838"/>
                  </a:lnTo>
                  <a:lnTo>
                    <a:pt x="29149" y="57511"/>
                  </a:lnTo>
                  <a:lnTo>
                    <a:pt x="30596" y="57183"/>
                  </a:lnTo>
                  <a:lnTo>
                    <a:pt x="31320" y="57019"/>
                  </a:lnTo>
                  <a:cubicBezTo>
                    <a:pt x="31445" y="56995"/>
                    <a:pt x="31505" y="56968"/>
                    <a:pt x="31583" y="56903"/>
                  </a:cubicBezTo>
                  <a:cubicBezTo>
                    <a:pt x="31651" y="56841"/>
                    <a:pt x="31704" y="56759"/>
                    <a:pt x="31730" y="56669"/>
                  </a:cubicBezTo>
                  <a:lnTo>
                    <a:pt x="31756" y="56579"/>
                  </a:lnTo>
                  <a:lnTo>
                    <a:pt x="31846" y="56558"/>
                  </a:lnTo>
                  <a:lnTo>
                    <a:pt x="52591" y="51863"/>
                  </a:lnTo>
                  <a:lnTo>
                    <a:pt x="62963" y="49515"/>
                  </a:lnTo>
                  <a:lnTo>
                    <a:pt x="64261" y="49222"/>
                  </a:lnTo>
                  <a:lnTo>
                    <a:pt x="64909" y="49075"/>
                  </a:lnTo>
                  <a:cubicBezTo>
                    <a:pt x="65014" y="49049"/>
                    <a:pt x="65133" y="49029"/>
                    <a:pt x="65225" y="48998"/>
                  </a:cubicBezTo>
                  <a:cubicBezTo>
                    <a:pt x="65305" y="48969"/>
                    <a:pt x="65391" y="48913"/>
                    <a:pt x="65451" y="48841"/>
                  </a:cubicBezTo>
                  <a:cubicBezTo>
                    <a:pt x="65575" y="48689"/>
                    <a:pt x="65608" y="48501"/>
                    <a:pt x="65546" y="48293"/>
                  </a:cubicBezTo>
                  <a:lnTo>
                    <a:pt x="65410" y="47644"/>
                  </a:lnTo>
                  <a:lnTo>
                    <a:pt x="65135" y="46343"/>
                  </a:lnTo>
                  <a:lnTo>
                    <a:pt x="64034" y="41141"/>
                  </a:lnTo>
                  <a:lnTo>
                    <a:pt x="59634" y="20331"/>
                  </a:lnTo>
                  <a:lnTo>
                    <a:pt x="57433" y="9927"/>
                  </a:lnTo>
                  <a:lnTo>
                    <a:pt x="56334" y="4725"/>
                  </a:lnTo>
                  <a:lnTo>
                    <a:pt x="55784" y="2123"/>
                  </a:lnTo>
                  <a:lnTo>
                    <a:pt x="55507" y="822"/>
                  </a:lnTo>
                  <a:cubicBezTo>
                    <a:pt x="55468" y="665"/>
                    <a:pt x="55456" y="489"/>
                    <a:pt x="55384" y="342"/>
                  </a:cubicBezTo>
                  <a:lnTo>
                    <a:pt x="55383" y="342"/>
                  </a:lnTo>
                  <a:cubicBezTo>
                    <a:pt x="55361" y="296"/>
                    <a:pt x="55332" y="253"/>
                    <a:pt x="55296" y="214"/>
                  </a:cubicBezTo>
                  <a:cubicBezTo>
                    <a:pt x="55291" y="209"/>
                    <a:pt x="55287" y="205"/>
                    <a:pt x="55284" y="200"/>
                  </a:cubicBezTo>
                  <a:cubicBezTo>
                    <a:pt x="55212" y="122"/>
                    <a:pt x="55120" y="65"/>
                    <a:pt x="55021" y="31"/>
                  </a:cubicBezTo>
                  <a:cubicBezTo>
                    <a:pt x="55014" y="29"/>
                    <a:pt x="55007" y="28"/>
                    <a:pt x="55002" y="26"/>
                  </a:cubicBezTo>
                  <a:cubicBezTo>
                    <a:pt x="54958" y="14"/>
                    <a:pt x="54913" y="6"/>
                    <a:pt x="54867" y="2"/>
                  </a:cubicBezTo>
                  <a:cubicBezTo>
                    <a:pt x="54859" y="2"/>
                    <a:pt x="54850" y="0"/>
                    <a:pt x="54840" y="0"/>
                  </a:cubicBezTo>
                  <a:cubicBezTo>
                    <a:pt x="54832" y="0"/>
                    <a:pt x="54824" y="0"/>
                    <a:pt x="54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3102388" y="2114263"/>
              <a:ext cx="1150" cy="1200"/>
            </a:xfrm>
            <a:custGeom>
              <a:avLst/>
              <a:gdLst/>
              <a:ahLst/>
              <a:cxnLst/>
              <a:rect l="l" t="t" r="r" b="b"/>
              <a:pathLst>
                <a:path w="46" h="48" extrusionOk="0">
                  <a:moveTo>
                    <a:pt x="45" y="1"/>
                  </a:moveTo>
                  <a:lnTo>
                    <a:pt x="45" y="1"/>
                  </a:lnTo>
                  <a:cubicBezTo>
                    <a:pt x="31" y="16"/>
                    <a:pt x="18" y="33"/>
                    <a:pt x="1" y="47"/>
                  </a:cubicBezTo>
                  <a:cubicBezTo>
                    <a:pt x="16" y="35"/>
                    <a:pt x="30" y="20"/>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3686713" y="697988"/>
              <a:ext cx="3825" cy="375"/>
            </a:xfrm>
            <a:custGeom>
              <a:avLst/>
              <a:gdLst/>
              <a:ahLst/>
              <a:cxnLst/>
              <a:rect l="l" t="t" r="r" b="b"/>
              <a:pathLst>
                <a:path w="153" h="15" extrusionOk="0">
                  <a:moveTo>
                    <a:pt x="152" y="0"/>
                  </a:moveTo>
                  <a:lnTo>
                    <a:pt x="152" y="0"/>
                  </a:lnTo>
                  <a:cubicBezTo>
                    <a:pt x="101" y="0"/>
                    <a:pt x="50" y="4"/>
                    <a:pt x="0" y="14"/>
                  </a:cubicBezTo>
                  <a:cubicBezTo>
                    <a:pt x="52" y="4"/>
                    <a:pt x="103" y="0"/>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3695288" y="698838"/>
              <a:ext cx="3150" cy="1475"/>
            </a:xfrm>
            <a:custGeom>
              <a:avLst/>
              <a:gdLst/>
              <a:ahLst/>
              <a:cxnLst/>
              <a:rect l="l" t="t" r="r" b="b"/>
              <a:pathLst>
                <a:path w="126" h="59" extrusionOk="0">
                  <a:moveTo>
                    <a:pt x="1" y="1"/>
                  </a:moveTo>
                  <a:cubicBezTo>
                    <a:pt x="43" y="16"/>
                    <a:pt x="86" y="35"/>
                    <a:pt x="125" y="59"/>
                  </a:cubicBezTo>
                  <a:cubicBezTo>
                    <a:pt x="86" y="35"/>
                    <a:pt x="45" y="1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3702338" y="703738"/>
              <a:ext cx="1375" cy="2050"/>
            </a:xfrm>
            <a:custGeom>
              <a:avLst/>
              <a:gdLst/>
              <a:ahLst/>
              <a:cxnLst/>
              <a:rect l="l" t="t" r="r" b="b"/>
              <a:pathLst>
                <a:path w="55" h="82" extrusionOk="0">
                  <a:moveTo>
                    <a:pt x="0" y="1"/>
                  </a:moveTo>
                  <a:cubicBezTo>
                    <a:pt x="21" y="27"/>
                    <a:pt x="40" y="52"/>
                    <a:pt x="55" y="81"/>
                  </a:cubicBezTo>
                  <a:cubicBezTo>
                    <a:pt x="40" y="52"/>
                    <a:pt x="21" y="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3704438" y="706913"/>
              <a:ext cx="1000" cy="2800"/>
            </a:xfrm>
            <a:custGeom>
              <a:avLst/>
              <a:gdLst/>
              <a:ahLst/>
              <a:cxnLst/>
              <a:rect l="l" t="t" r="r" b="b"/>
              <a:pathLst>
                <a:path w="40" h="112" extrusionOk="0">
                  <a:moveTo>
                    <a:pt x="0" y="0"/>
                  </a:moveTo>
                  <a:cubicBezTo>
                    <a:pt x="15" y="36"/>
                    <a:pt x="27" y="74"/>
                    <a:pt x="39" y="111"/>
                  </a:cubicBezTo>
                  <a:cubicBezTo>
                    <a:pt x="29" y="74"/>
                    <a:pt x="15" y="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3699263" y="700888"/>
              <a:ext cx="2150" cy="1825"/>
            </a:xfrm>
            <a:custGeom>
              <a:avLst/>
              <a:gdLst/>
              <a:ahLst/>
              <a:cxnLst/>
              <a:rect l="l" t="t" r="r" b="b"/>
              <a:pathLst>
                <a:path w="86" h="73" extrusionOk="0">
                  <a:moveTo>
                    <a:pt x="0" y="1"/>
                  </a:moveTo>
                  <a:cubicBezTo>
                    <a:pt x="31" y="23"/>
                    <a:pt x="60" y="47"/>
                    <a:pt x="86" y="72"/>
                  </a:cubicBezTo>
                  <a:cubicBezTo>
                    <a:pt x="60" y="47"/>
                    <a:pt x="31" y="2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2319613" y="697988"/>
              <a:ext cx="1644975" cy="1605400"/>
            </a:xfrm>
            <a:custGeom>
              <a:avLst/>
              <a:gdLst/>
              <a:ahLst/>
              <a:cxnLst/>
              <a:rect l="l" t="t" r="r" b="b"/>
              <a:pathLst>
                <a:path w="65799" h="64216" extrusionOk="0">
                  <a:moveTo>
                    <a:pt x="54820" y="0"/>
                  </a:moveTo>
                  <a:cubicBezTo>
                    <a:pt x="54804" y="0"/>
                    <a:pt x="54788" y="1"/>
                    <a:pt x="54772" y="2"/>
                  </a:cubicBezTo>
                  <a:lnTo>
                    <a:pt x="54772" y="2"/>
                  </a:lnTo>
                  <a:cubicBezTo>
                    <a:pt x="54793" y="1"/>
                    <a:pt x="54815" y="0"/>
                    <a:pt x="54836" y="0"/>
                  </a:cubicBezTo>
                  <a:cubicBezTo>
                    <a:pt x="54840" y="0"/>
                    <a:pt x="54845" y="1"/>
                    <a:pt x="54849" y="1"/>
                  </a:cubicBezTo>
                  <a:cubicBezTo>
                    <a:pt x="54846" y="1"/>
                    <a:pt x="54843" y="0"/>
                    <a:pt x="54840" y="0"/>
                  </a:cubicBezTo>
                  <a:cubicBezTo>
                    <a:pt x="54833" y="0"/>
                    <a:pt x="54827" y="0"/>
                    <a:pt x="54820" y="0"/>
                  </a:cubicBezTo>
                  <a:close/>
                  <a:moveTo>
                    <a:pt x="54849" y="1"/>
                  </a:moveTo>
                  <a:lnTo>
                    <a:pt x="54849" y="1"/>
                  </a:lnTo>
                  <a:cubicBezTo>
                    <a:pt x="54855" y="2"/>
                    <a:pt x="54861" y="3"/>
                    <a:pt x="54867" y="4"/>
                  </a:cubicBezTo>
                  <a:cubicBezTo>
                    <a:pt x="54889" y="5"/>
                    <a:pt x="54911" y="8"/>
                    <a:pt x="54932" y="11"/>
                  </a:cubicBezTo>
                  <a:lnTo>
                    <a:pt x="54932" y="11"/>
                  </a:lnTo>
                  <a:cubicBezTo>
                    <a:pt x="54913" y="8"/>
                    <a:pt x="54893" y="6"/>
                    <a:pt x="54874" y="4"/>
                  </a:cubicBezTo>
                  <a:cubicBezTo>
                    <a:pt x="54866" y="3"/>
                    <a:pt x="54857" y="2"/>
                    <a:pt x="54849" y="1"/>
                  </a:cubicBezTo>
                  <a:close/>
                  <a:moveTo>
                    <a:pt x="54772" y="2"/>
                  </a:moveTo>
                  <a:cubicBezTo>
                    <a:pt x="54742" y="4"/>
                    <a:pt x="54713" y="7"/>
                    <a:pt x="54684" y="14"/>
                  </a:cubicBezTo>
                  <a:cubicBezTo>
                    <a:pt x="54713" y="8"/>
                    <a:pt x="54742" y="4"/>
                    <a:pt x="54772" y="2"/>
                  </a:cubicBezTo>
                  <a:close/>
                  <a:moveTo>
                    <a:pt x="54932" y="11"/>
                  </a:moveTo>
                  <a:lnTo>
                    <a:pt x="54932" y="11"/>
                  </a:lnTo>
                  <a:cubicBezTo>
                    <a:pt x="54952" y="15"/>
                    <a:pt x="54971" y="19"/>
                    <a:pt x="54990" y="24"/>
                  </a:cubicBezTo>
                  <a:cubicBezTo>
                    <a:pt x="54993" y="25"/>
                    <a:pt x="54996" y="26"/>
                    <a:pt x="54998" y="27"/>
                  </a:cubicBezTo>
                  <a:lnTo>
                    <a:pt x="54998" y="27"/>
                  </a:lnTo>
                  <a:cubicBezTo>
                    <a:pt x="54976" y="20"/>
                    <a:pt x="54954" y="15"/>
                    <a:pt x="54932" y="11"/>
                  </a:cubicBezTo>
                  <a:close/>
                  <a:moveTo>
                    <a:pt x="54998" y="27"/>
                  </a:moveTo>
                  <a:lnTo>
                    <a:pt x="54998" y="27"/>
                  </a:lnTo>
                  <a:cubicBezTo>
                    <a:pt x="55000" y="27"/>
                    <a:pt x="55001" y="27"/>
                    <a:pt x="55002" y="28"/>
                  </a:cubicBezTo>
                  <a:cubicBezTo>
                    <a:pt x="55007" y="29"/>
                    <a:pt x="55014" y="31"/>
                    <a:pt x="55019" y="33"/>
                  </a:cubicBezTo>
                  <a:cubicBezTo>
                    <a:pt x="55072" y="50"/>
                    <a:pt x="55123" y="74"/>
                    <a:pt x="55170" y="105"/>
                  </a:cubicBezTo>
                  <a:lnTo>
                    <a:pt x="55170" y="105"/>
                  </a:lnTo>
                  <a:cubicBezTo>
                    <a:pt x="55164" y="101"/>
                    <a:pt x="55158" y="96"/>
                    <a:pt x="55152" y="93"/>
                  </a:cubicBezTo>
                  <a:cubicBezTo>
                    <a:pt x="55113" y="69"/>
                    <a:pt x="55070" y="50"/>
                    <a:pt x="55028" y="35"/>
                  </a:cubicBezTo>
                  <a:cubicBezTo>
                    <a:pt x="55018" y="32"/>
                    <a:pt x="55008" y="29"/>
                    <a:pt x="54998" y="27"/>
                  </a:cubicBezTo>
                  <a:close/>
                  <a:moveTo>
                    <a:pt x="55170" y="105"/>
                  </a:moveTo>
                  <a:cubicBezTo>
                    <a:pt x="55175" y="109"/>
                    <a:pt x="55181" y="113"/>
                    <a:pt x="55186" y="117"/>
                  </a:cubicBezTo>
                  <a:cubicBezTo>
                    <a:pt x="55205" y="130"/>
                    <a:pt x="55223" y="144"/>
                    <a:pt x="55240" y="159"/>
                  </a:cubicBezTo>
                  <a:lnTo>
                    <a:pt x="55240" y="159"/>
                  </a:lnTo>
                  <a:cubicBezTo>
                    <a:pt x="55218" y="139"/>
                    <a:pt x="55195" y="121"/>
                    <a:pt x="55170" y="105"/>
                  </a:cubicBezTo>
                  <a:close/>
                  <a:moveTo>
                    <a:pt x="55240" y="159"/>
                  </a:moveTo>
                  <a:cubicBezTo>
                    <a:pt x="55255" y="172"/>
                    <a:pt x="55270" y="187"/>
                    <a:pt x="55284" y="202"/>
                  </a:cubicBezTo>
                  <a:cubicBezTo>
                    <a:pt x="55285" y="204"/>
                    <a:pt x="55287" y="204"/>
                    <a:pt x="55289" y="207"/>
                  </a:cubicBezTo>
                  <a:cubicBezTo>
                    <a:pt x="55292" y="209"/>
                    <a:pt x="55292" y="212"/>
                    <a:pt x="55296" y="216"/>
                  </a:cubicBezTo>
                  <a:cubicBezTo>
                    <a:pt x="55300" y="220"/>
                    <a:pt x="55303" y="224"/>
                    <a:pt x="55307" y="228"/>
                  </a:cubicBezTo>
                  <a:lnTo>
                    <a:pt x="55307" y="228"/>
                  </a:lnTo>
                  <a:cubicBezTo>
                    <a:pt x="55302" y="220"/>
                    <a:pt x="55298" y="211"/>
                    <a:pt x="55291" y="205"/>
                  </a:cubicBezTo>
                  <a:cubicBezTo>
                    <a:pt x="55285" y="198"/>
                    <a:pt x="55279" y="195"/>
                    <a:pt x="55272" y="188"/>
                  </a:cubicBezTo>
                  <a:cubicBezTo>
                    <a:pt x="55262" y="178"/>
                    <a:pt x="55251" y="168"/>
                    <a:pt x="55240" y="159"/>
                  </a:cubicBezTo>
                  <a:close/>
                  <a:moveTo>
                    <a:pt x="55307" y="228"/>
                  </a:moveTo>
                  <a:cubicBezTo>
                    <a:pt x="55308" y="229"/>
                    <a:pt x="55309" y="230"/>
                    <a:pt x="55309" y="231"/>
                  </a:cubicBezTo>
                  <a:cubicBezTo>
                    <a:pt x="55330" y="257"/>
                    <a:pt x="55349" y="282"/>
                    <a:pt x="55364" y="311"/>
                  </a:cubicBezTo>
                  <a:cubicBezTo>
                    <a:pt x="55369" y="318"/>
                    <a:pt x="55374" y="326"/>
                    <a:pt x="55378" y="333"/>
                  </a:cubicBezTo>
                  <a:lnTo>
                    <a:pt x="55378" y="333"/>
                  </a:lnTo>
                  <a:cubicBezTo>
                    <a:pt x="55359" y="295"/>
                    <a:pt x="55336" y="260"/>
                    <a:pt x="55307" y="228"/>
                  </a:cubicBezTo>
                  <a:close/>
                  <a:moveTo>
                    <a:pt x="55378" y="333"/>
                  </a:moveTo>
                  <a:cubicBezTo>
                    <a:pt x="55380" y="336"/>
                    <a:pt x="55381" y="339"/>
                    <a:pt x="55383" y="342"/>
                  </a:cubicBezTo>
                  <a:cubicBezTo>
                    <a:pt x="55383" y="342"/>
                    <a:pt x="55383" y="344"/>
                    <a:pt x="55384" y="344"/>
                  </a:cubicBezTo>
                  <a:cubicBezTo>
                    <a:pt x="55454" y="490"/>
                    <a:pt x="55468" y="665"/>
                    <a:pt x="55507" y="823"/>
                  </a:cubicBezTo>
                  <a:lnTo>
                    <a:pt x="55782" y="2124"/>
                  </a:lnTo>
                  <a:lnTo>
                    <a:pt x="56334" y="4725"/>
                  </a:lnTo>
                  <a:lnTo>
                    <a:pt x="57433" y="9927"/>
                  </a:lnTo>
                  <a:lnTo>
                    <a:pt x="59634" y="20333"/>
                  </a:lnTo>
                  <a:lnTo>
                    <a:pt x="64034" y="41141"/>
                  </a:lnTo>
                  <a:lnTo>
                    <a:pt x="65135" y="46343"/>
                  </a:lnTo>
                  <a:lnTo>
                    <a:pt x="65410" y="47644"/>
                  </a:lnTo>
                  <a:lnTo>
                    <a:pt x="65546" y="48295"/>
                  </a:lnTo>
                  <a:cubicBezTo>
                    <a:pt x="65608" y="48501"/>
                    <a:pt x="65575" y="48691"/>
                    <a:pt x="65449" y="48841"/>
                  </a:cubicBezTo>
                  <a:cubicBezTo>
                    <a:pt x="65391" y="48914"/>
                    <a:pt x="65305" y="48971"/>
                    <a:pt x="65225" y="49000"/>
                  </a:cubicBezTo>
                  <a:cubicBezTo>
                    <a:pt x="65133" y="49031"/>
                    <a:pt x="65014" y="49049"/>
                    <a:pt x="64909" y="49077"/>
                  </a:cubicBezTo>
                  <a:lnTo>
                    <a:pt x="64261" y="49223"/>
                  </a:lnTo>
                  <a:lnTo>
                    <a:pt x="62963" y="49515"/>
                  </a:lnTo>
                  <a:lnTo>
                    <a:pt x="52591" y="51863"/>
                  </a:lnTo>
                  <a:lnTo>
                    <a:pt x="31846" y="56558"/>
                  </a:lnTo>
                  <a:lnTo>
                    <a:pt x="31756" y="56579"/>
                  </a:lnTo>
                  <a:lnTo>
                    <a:pt x="31730" y="56669"/>
                  </a:lnTo>
                  <a:cubicBezTo>
                    <a:pt x="31704" y="56759"/>
                    <a:pt x="31651" y="56843"/>
                    <a:pt x="31583" y="56903"/>
                  </a:cubicBezTo>
                  <a:cubicBezTo>
                    <a:pt x="31503" y="56968"/>
                    <a:pt x="31445" y="56995"/>
                    <a:pt x="31319" y="57021"/>
                  </a:cubicBezTo>
                  <a:lnTo>
                    <a:pt x="30596" y="57185"/>
                  </a:lnTo>
                  <a:lnTo>
                    <a:pt x="29149" y="57511"/>
                  </a:lnTo>
                  <a:lnTo>
                    <a:pt x="27702" y="57838"/>
                  </a:lnTo>
                  <a:lnTo>
                    <a:pt x="26979" y="58002"/>
                  </a:lnTo>
                  <a:cubicBezTo>
                    <a:pt x="26913" y="58019"/>
                    <a:pt x="26863" y="58027"/>
                    <a:pt x="26816" y="58027"/>
                  </a:cubicBezTo>
                  <a:cubicBezTo>
                    <a:pt x="26776" y="58027"/>
                    <a:pt x="26738" y="58022"/>
                    <a:pt x="26695" y="58011"/>
                  </a:cubicBezTo>
                  <a:cubicBezTo>
                    <a:pt x="26608" y="57985"/>
                    <a:pt x="26528" y="57934"/>
                    <a:pt x="26468" y="57866"/>
                  </a:cubicBezTo>
                  <a:lnTo>
                    <a:pt x="26402" y="57791"/>
                  </a:lnTo>
                  <a:lnTo>
                    <a:pt x="26302" y="57813"/>
                  </a:lnTo>
                  <a:lnTo>
                    <a:pt x="6747" y="62238"/>
                  </a:lnTo>
                  <a:lnTo>
                    <a:pt x="0" y="63765"/>
                  </a:lnTo>
                  <a:lnTo>
                    <a:pt x="0" y="64215"/>
                  </a:lnTo>
                  <a:lnTo>
                    <a:pt x="6838" y="62639"/>
                  </a:lnTo>
                  <a:lnTo>
                    <a:pt x="26299" y="58159"/>
                  </a:lnTo>
                  <a:cubicBezTo>
                    <a:pt x="26388" y="58236"/>
                    <a:pt x="26490" y="58301"/>
                    <a:pt x="26605" y="58334"/>
                  </a:cubicBezTo>
                  <a:cubicBezTo>
                    <a:pt x="26668" y="58354"/>
                    <a:pt x="26738" y="58362"/>
                    <a:pt x="26808" y="58362"/>
                  </a:cubicBezTo>
                  <a:cubicBezTo>
                    <a:pt x="26898" y="58362"/>
                    <a:pt x="26987" y="58348"/>
                    <a:pt x="27054" y="58328"/>
                  </a:cubicBezTo>
                  <a:lnTo>
                    <a:pt x="27776" y="58163"/>
                  </a:lnTo>
                  <a:lnTo>
                    <a:pt x="29222" y="57830"/>
                  </a:lnTo>
                  <a:lnTo>
                    <a:pt x="30668" y="57497"/>
                  </a:lnTo>
                  <a:lnTo>
                    <a:pt x="31390" y="57330"/>
                  </a:lnTo>
                  <a:cubicBezTo>
                    <a:pt x="31506" y="57311"/>
                    <a:pt x="31687" y="57244"/>
                    <a:pt x="31791" y="57140"/>
                  </a:cubicBezTo>
                  <a:cubicBezTo>
                    <a:pt x="31882" y="57062"/>
                    <a:pt x="31945" y="56958"/>
                    <a:pt x="31993" y="56848"/>
                  </a:cubicBezTo>
                  <a:lnTo>
                    <a:pt x="52644" y="52093"/>
                  </a:lnTo>
                  <a:lnTo>
                    <a:pt x="63007" y="49708"/>
                  </a:lnTo>
                  <a:lnTo>
                    <a:pt x="64303" y="49410"/>
                  </a:lnTo>
                  <a:lnTo>
                    <a:pt x="64950" y="49261"/>
                  </a:lnTo>
                  <a:cubicBezTo>
                    <a:pt x="65061" y="49234"/>
                    <a:pt x="65160" y="49218"/>
                    <a:pt x="65280" y="49179"/>
                  </a:cubicBezTo>
                  <a:cubicBezTo>
                    <a:pt x="65408" y="49133"/>
                    <a:pt x="65510" y="49061"/>
                    <a:pt x="65592" y="48962"/>
                  </a:cubicBezTo>
                  <a:cubicBezTo>
                    <a:pt x="65763" y="48773"/>
                    <a:pt x="65799" y="48472"/>
                    <a:pt x="65727" y="48255"/>
                  </a:cubicBezTo>
                  <a:lnTo>
                    <a:pt x="65587" y="47605"/>
                  </a:lnTo>
                  <a:lnTo>
                    <a:pt x="65307" y="46306"/>
                  </a:lnTo>
                  <a:lnTo>
                    <a:pt x="64189" y="41109"/>
                  </a:lnTo>
                  <a:lnTo>
                    <a:pt x="59711" y="20316"/>
                  </a:lnTo>
                  <a:lnTo>
                    <a:pt x="57471" y="9920"/>
                  </a:lnTo>
                  <a:lnTo>
                    <a:pt x="56352" y="4721"/>
                  </a:lnTo>
                  <a:lnTo>
                    <a:pt x="55792" y="2121"/>
                  </a:lnTo>
                  <a:lnTo>
                    <a:pt x="55512" y="822"/>
                  </a:lnTo>
                  <a:cubicBezTo>
                    <a:pt x="55483" y="707"/>
                    <a:pt x="55466" y="584"/>
                    <a:pt x="55432" y="468"/>
                  </a:cubicBezTo>
                  <a:cubicBezTo>
                    <a:pt x="55420" y="431"/>
                    <a:pt x="55408" y="393"/>
                    <a:pt x="55393" y="357"/>
                  </a:cubicBezTo>
                  <a:cubicBezTo>
                    <a:pt x="55389" y="349"/>
                    <a:pt x="55384" y="341"/>
                    <a:pt x="55378" y="3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2989338" y="2106588"/>
              <a:ext cx="116250" cy="29950"/>
            </a:xfrm>
            <a:custGeom>
              <a:avLst/>
              <a:gdLst/>
              <a:ahLst/>
              <a:cxnLst/>
              <a:rect l="l" t="t" r="r" b="b"/>
              <a:pathLst>
                <a:path w="4650" h="1198" extrusionOk="0">
                  <a:moveTo>
                    <a:pt x="4620" y="1"/>
                  </a:moveTo>
                  <a:cubicBezTo>
                    <a:pt x="4046" y="153"/>
                    <a:pt x="3473" y="303"/>
                    <a:pt x="2899" y="460"/>
                  </a:cubicBezTo>
                  <a:lnTo>
                    <a:pt x="2404" y="595"/>
                  </a:lnTo>
                  <a:cubicBezTo>
                    <a:pt x="2242" y="643"/>
                    <a:pt x="2056" y="684"/>
                    <a:pt x="1897" y="721"/>
                  </a:cubicBezTo>
                  <a:lnTo>
                    <a:pt x="895" y="952"/>
                  </a:lnTo>
                  <a:lnTo>
                    <a:pt x="0" y="1158"/>
                  </a:lnTo>
                  <a:cubicBezTo>
                    <a:pt x="2" y="1162"/>
                    <a:pt x="3" y="1163"/>
                    <a:pt x="5" y="1167"/>
                  </a:cubicBezTo>
                  <a:cubicBezTo>
                    <a:pt x="26" y="1186"/>
                    <a:pt x="60" y="1198"/>
                    <a:pt x="87" y="1198"/>
                  </a:cubicBezTo>
                  <a:cubicBezTo>
                    <a:pt x="89" y="1198"/>
                    <a:pt x="91" y="1198"/>
                    <a:pt x="92" y="1197"/>
                  </a:cubicBezTo>
                  <a:lnTo>
                    <a:pt x="336" y="1153"/>
                  </a:lnTo>
                  <a:cubicBezTo>
                    <a:pt x="507" y="1126"/>
                    <a:pt x="674" y="1098"/>
                    <a:pt x="838" y="1071"/>
                  </a:cubicBezTo>
                  <a:cubicBezTo>
                    <a:pt x="1499" y="962"/>
                    <a:pt x="2114" y="859"/>
                    <a:pt x="2641" y="772"/>
                  </a:cubicBezTo>
                  <a:cubicBezTo>
                    <a:pt x="3169" y="684"/>
                    <a:pt x="3604" y="596"/>
                    <a:pt x="3908" y="530"/>
                  </a:cubicBezTo>
                  <a:cubicBezTo>
                    <a:pt x="4214" y="463"/>
                    <a:pt x="4388" y="426"/>
                    <a:pt x="4388" y="426"/>
                  </a:cubicBezTo>
                  <a:cubicBezTo>
                    <a:pt x="4425" y="417"/>
                    <a:pt x="4458" y="400"/>
                    <a:pt x="4489" y="380"/>
                  </a:cubicBezTo>
                  <a:cubicBezTo>
                    <a:pt x="4494" y="376"/>
                    <a:pt x="4497" y="376"/>
                    <a:pt x="4502" y="373"/>
                  </a:cubicBezTo>
                  <a:cubicBezTo>
                    <a:pt x="4509" y="369"/>
                    <a:pt x="4516" y="361"/>
                    <a:pt x="4523" y="354"/>
                  </a:cubicBezTo>
                  <a:cubicBezTo>
                    <a:pt x="4540" y="340"/>
                    <a:pt x="4553" y="325"/>
                    <a:pt x="4567" y="308"/>
                  </a:cubicBezTo>
                  <a:cubicBezTo>
                    <a:pt x="4611" y="250"/>
                    <a:pt x="4649" y="166"/>
                    <a:pt x="4634" y="60"/>
                  </a:cubicBezTo>
                  <a:cubicBezTo>
                    <a:pt x="4630" y="42"/>
                    <a:pt x="4625" y="19"/>
                    <a:pt x="4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2822513" y="868363"/>
              <a:ext cx="30250" cy="10450"/>
            </a:xfrm>
            <a:custGeom>
              <a:avLst/>
              <a:gdLst/>
              <a:ahLst/>
              <a:cxnLst/>
              <a:rect l="l" t="t" r="r" b="b"/>
              <a:pathLst>
                <a:path w="1210" h="418" extrusionOk="0">
                  <a:moveTo>
                    <a:pt x="1210" y="1"/>
                  </a:moveTo>
                  <a:cubicBezTo>
                    <a:pt x="791" y="139"/>
                    <a:pt x="389" y="278"/>
                    <a:pt x="1" y="418"/>
                  </a:cubicBezTo>
                  <a:lnTo>
                    <a:pt x="12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2766388" y="881738"/>
              <a:ext cx="48000" cy="19875"/>
            </a:xfrm>
            <a:custGeom>
              <a:avLst/>
              <a:gdLst/>
              <a:ahLst/>
              <a:cxnLst/>
              <a:rect l="l" t="t" r="r" b="b"/>
              <a:pathLst>
                <a:path w="1920" h="795" extrusionOk="0">
                  <a:moveTo>
                    <a:pt x="1920" y="0"/>
                  </a:moveTo>
                  <a:cubicBezTo>
                    <a:pt x="1220" y="262"/>
                    <a:pt x="576" y="526"/>
                    <a:pt x="1" y="794"/>
                  </a:cubicBezTo>
                  <a:cubicBezTo>
                    <a:pt x="641" y="531"/>
                    <a:pt x="1275" y="251"/>
                    <a:pt x="1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2706988" y="895488"/>
              <a:ext cx="1675" cy="50"/>
            </a:xfrm>
            <a:custGeom>
              <a:avLst/>
              <a:gdLst/>
              <a:ahLst/>
              <a:cxnLst/>
              <a:rect l="l" t="t" r="r" b="b"/>
              <a:pathLst>
                <a:path w="67" h="2" extrusionOk="0">
                  <a:moveTo>
                    <a:pt x="0" y="0"/>
                  </a:moveTo>
                  <a:lnTo>
                    <a:pt x="0" y="0"/>
                  </a:lnTo>
                  <a:cubicBezTo>
                    <a:pt x="23" y="2"/>
                    <a:pt x="45" y="2"/>
                    <a:pt x="67" y="2"/>
                  </a:cubicBezTo>
                  <a:cubicBezTo>
                    <a:pt x="46" y="2"/>
                    <a:pt x="23" y="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2747238" y="898413"/>
              <a:ext cx="2875" cy="375"/>
            </a:xfrm>
            <a:custGeom>
              <a:avLst/>
              <a:gdLst/>
              <a:ahLst/>
              <a:cxnLst/>
              <a:rect l="l" t="t" r="r" b="b"/>
              <a:pathLst>
                <a:path w="115" h="15" extrusionOk="0">
                  <a:moveTo>
                    <a:pt x="0" y="1"/>
                  </a:moveTo>
                  <a:cubicBezTo>
                    <a:pt x="38" y="6"/>
                    <a:pt x="77" y="9"/>
                    <a:pt x="115" y="15"/>
                  </a:cubicBezTo>
                  <a:cubicBezTo>
                    <a:pt x="79" y="9"/>
                    <a:pt x="40" y="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2754738" y="899438"/>
              <a:ext cx="11675" cy="2175"/>
            </a:xfrm>
            <a:custGeom>
              <a:avLst/>
              <a:gdLst/>
              <a:ahLst/>
              <a:cxnLst/>
              <a:rect l="l" t="t" r="r" b="b"/>
              <a:pathLst>
                <a:path w="467" h="87" extrusionOk="0">
                  <a:moveTo>
                    <a:pt x="1" y="1"/>
                  </a:moveTo>
                  <a:cubicBezTo>
                    <a:pt x="158" y="25"/>
                    <a:pt x="313" y="52"/>
                    <a:pt x="467" y="86"/>
                  </a:cubicBezTo>
                  <a:cubicBezTo>
                    <a:pt x="467" y="86"/>
                    <a:pt x="313" y="4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3673363" y="724313"/>
              <a:ext cx="255900" cy="1187375"/>
            </a:xfrm>
            <a:custGeom>
              <a:avLst/>
              <a:gdLst/>
              <a:ahLst/>
              <a:cxnLst/>
              <a:rect l="l" t="t" r="r" b="b"/>
              <a:pathLst>
                <a:path w="10236" h="47495" extrusionOk="0">
                  <a:moveTo>
                    <a:pt x="0" y="1"/>
                  </a:moveTo>
                  <a:lnTo>
                    <a:pt x="0" y="1"/>
                  </a:lnTo>
                  <a:cubicBezTo>
                    <a:pt x="133" y="627"/>
                    <a:pt x="726" y="3403"/>
                    <a:pt x="1564" y="7327"/>
                  </a:cubicBezTo>
                  <a:cubicBezTo>
                    <a:pt x="2496" y="11807"/>
                    <a:pt x="3739" y="17779"/>
                    <a:pt x="4982" y="23753"/>
                  </a:cubicBezTo>
                  <a:cubicBezTo>
                    <a:pt x="6187" y="29733"/>
                    <a:pt x="7393" y="35714"/>
                    <a:pt x="8296" y="40201"/>
                  </a:cubicBezTo>
                  <a:cubicBezTo>
                    <a:pt x="9050" y="44041"/>
                    <a:pt x="9588" y="46781"/>
                    <a:pt x="9728" y="47494"/>
                  </a:cubicBezTo>
                  <a:lnTo>
                    <a:pt x="10235" y="47366"/>
                  </a:lnTo>
                  <a:lnTo>
                    <a:pt x="198" y="2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3664013" y="723413"/>
              <a:ext cx="252475" cy="1190950"/>
            </a:xfrm>
            <a:custGeom>
              <a:avLst/>
              <a:gdLst/>
              <a:ahLst/>
              <a:cxnLst/>
              <a:rect l="l" t="t" r="r" b="b"/>
              <a:pathLst>
                <a:path w="10099" h="47638" extrusionOk="0">
                  <a:moveTo>
                    <a:pt x="0" y="1"/>
                  </a:moveTo>
                  <a:lnTo>
                    <a:pt x="0" y="1"/>
                  </a:lnTo>
                  <a:cubicBezTo>
                    <a:pt x="138" y="651"/>
                    <a:pt x="726" y="3428"/>
                    <a:pt x="1554" y="7341"/>
                  </a:cubicBezTo>
                  <a:cubicBezTo>
                    <a:pt x="2481" y="11839"/>
                    <a:pt x="3719" y="17837"/>
                    <a:pt x="4956" y="23835"/>
                  </a:cubicBezTo>
                  <a:cubicBezTo>
                    <a:pt x="6155" y="29839"/>
                    <a:pt x="7353" y="35844"/>
                    <a:pt x="8253" y="40348"/>
                  </a:cubicBezTo>
                  <a:cubicBezTo>
                    <a:pt x="8992" y="44148"/>
                    <a:pt x="9522" y="46873"/>
                    <a:pt x="9670" y="47638"/>
                  </a:cubicBezTo>
                  <a:lnTo>
                    <a:pt x="10099" y="47530"/>
                  </a:lnTo>
                  <a:cubicBezTo>
                    <a:pt x="9947" y="46820"/>
                    <a:pt x="9365" y="44090"/>
                    <a:pt x="8547" y="40261"/>
                  </a:cubicBezTo>
                  <a:cubicBezTo>
                    <a:pt x="7615" y="35781"/>
                    <a:pt x="6372" y="29809"/>
                    <a:pt x="5129" y="23835"/>
                  </a:cubicBezTo>
                  <a:cubicBezTo>
                    <a:pt x="3924" y="17854"/>
                    <a:pt x="2718" y="11874"/>
                    <a:pt x="1815" y="7387"/>
                  </a:cubicBezTo>
                  <a:cubicBezTo>
                    <a:pt x="1042" y="3448"/>
                    <a:pt x="495" y="663"/>
                    <a:pt x="372" y="37"/>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3650013" y="722013"/>
              <a:ext cx="255675" cy="1194800"/>
            </a:xfrm>
            <a:custGeom>
              <a:avLst/>
              <a:gdLst/>
              <a:ahLst/>
              <a:cxnLst/>
              <a:rect l="l" t="t" r="r" b="b"/>
              <a:pathLst>
                <a:path w="10227" h="47792" extrusionOk="0">
                  <a:moveTo>
                    <a:pt x="0" y="1"/>
                  </a:moveTo>
                  <a:lnTo>
                    <a:pt x="0" y="1"/>
                  </a:lnTo>
                  <a:cubicBezTo>
                    <a:pt x="140" y="653"/>
                    <a:pt x="738" y="3437"/>
                    <a:pt x="1579" y="7364"/>
                  </a:cubicBezTo>
                  <a:cubicBezTo>
                    <a:pt x="2524" y="11877"/>
                    <a:pt x="3782" y="17891"/>
                    <a:pt x="5040" y="23906"/>
                  </a:cubicBezTo>
                  <a:cubicBezTo>
                    <a:pt x="6261" y="29930"/>
                    <a:pt x="7482" y="35953"/>
                    <a:pt x="8397" y="40470"/>
                  </a:cubicBezTo>
                  <a:cubicBezTo>
                    <a:pt x="9151" y="44298"/>
                    <a:pt x="9692" y="47037"/>
                    <a:pt x="9841" y="47791"/>
                  </a:cubicBezTo>
                  <a:lnTo>
                    <a:pt x="10227" y="47694"/>
                  </a:lnTo>
                  <a:cubicBezTo>
                    <a:pt x="10066" y="46932"/>
                    <a:pt x="9491" y="44216"/>
                    <a:pt x="8690" y="40429"/>
                  </a:cubicBezTo>
                  <a:cubicBezTo>
                    <a:pt x="7763" y="35931"/>
                    <a:pt x="6525" y="29935"/>
                    <a:pt x="5288" y="23937"/>
                  </a:cubicBezTo>
                  <a:cubicBezTo>
                    <a:pt x="4089" y="17931"/>
                    <a:pt x="2889" y="11926"/>
                    <a:pt x="1991" y="7422"/>
                  </a:cubicBezTo>
                  <a:cubicBezTo>
                    <a:pt x="1226" y="3494"/>
                    <a:pt x="685" y="707"/>
                    <a:pt x="557" y="55"/>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3631313" y="720188"/>
              <a:ext cx="253850" cy="1202300"/>
            </a:xfrm>
            <a:custGeom>
              <a:avLst/>
              <a:gdLst/>
              <a:ahLst/>
              <a:cxnLst/>
              <a:rect l="l" t="t" r="r" b="b"/>
              <a:pathLst>
                <a:path w="10154" h="48092" extrusionOk="0">
                  <a:moveTo>
                    <a:pt x="0" y="0"/>
                  </a:moveTo>
                  <a:cubicBezTo>
                    <a:pt x="130" y="622"/>
                    <a:pt x="719" y="3432"/>
                    <a:pt x="1554" y="7408"/>
                  </a:cubicBezTo>
                  <a:cubicBezTo>
                    <a:pt x="2481" y="11936"/>
                    <a:pt x="3715" y="17975"/>
                    <a:pt x="4950" y="24012"/>
                  </a:cubicBezTo>
                  <a:lnTo>
                    <a:pt x="4952" y="24012"/>
                  </a:lnTo>
                  <a:cubicBezTo>
                    <a:pt x="6148" y="30057"/>
                    <a:pt x="7345" y="36103"/>
                    <a:pt x="8243" y="40637"/>
                  </a:cubicBezTo>
                  <a:cubicBezTo>
                    <a:pt x="9023" y="44689"/>
                    <a:pt x="9571" y="47526"/>
                    <a:pt x="9681" y="48091"/>
                  </a:cubicBezTo>
                  <a:lnTo>
                    <a:pt x="10154" y="47974"/>
                  </a:lnTo>
                  <a:cubicBezTo>
                    <a:pt x="10009" y="47297"/>
                    <a:pt x="9416" y="44523"/>
                    <a:pt x="8583" y="40617"/>
                  </a:cubicBezTo>
                  <a:cubicBezTo>
                    <a:pt x="7642" y="36099"/>
                    <a:pt x="6387" y="30078"/>
                    <a:pt x="5134" y="24056"/>
                  </a:cubicBezTo>
                  <a:cubicBezTo>
                    <a:pt x="3917" y="18026"/>
                    <a:pt x="2701" y="11996"/>
                    <a:pt x="1790" y="7473"/>
                  </a:cubicBezTo>
                  <a:cubicBezTo>
                    <a:pt x="992" y="3417"/>
                    <a:pt x="434" y="579"/>
                    <a:pt x="326" y="33"/>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3623713" y="719413"/>
              <a:ext cx="249600" cy="1206175"/>
            </a:xfrm>
            <a:custGeom>
              <a:avLst/>
              <a:gdLst/>
              <a:ahLst/>
              <a:cxnLst/>
              <a:rect l="l" t="t" r="r" b="b"/>
              <a:pathLst>
                <a:path w="9984" h="48247" extrusionOk="0">
                  <a:moveTo>
                    <a:pt x="0" y="1"/>
                  </a:moveTo>
                  <a:lnTo>
                    <a:pt x="0" y="1"/>
                  </a:lnTo>
                  <a:cubicBezTo>
                    <a:pt x="123" y="603"/>
                    <a:pt x="704" y="3434"/>
                    <a:pt x="1529" y="7451"/>
                  </a:cubicBezTo>
                  <a:cubicBezTo>
                    <a:pt x="2439" y="12001"/>
                    <a:pt x="3651" y="18067"/>
                    <a:pt x="4865" y="24133"/>
                  </a:cubicBezTo>
                  <a:cubicBezTo>
                    <a:pt x="6039" y="30206"/>
                    <a:pt x="7214" y="36279"/>
                    <a:pt x="8095" y="40834"/>
                  </a:cubicBezTo>
                  <a:cubicBezTo>
                    <a:pt x="8831" y="44745"/>
                    <a:pt x="9356" y="47530"/>
                    <a:pt x="9491" y="48247"/>
                  </a:cubicBezTo>
                  <a:lnTo>
                    <a:pt x="9983" y="48124"/>
                  </a:lnTo>
                  <a:cubicBezTo>
                    <a:pt x="9864" y="47561"/>
                    <a:pt x="9271" y="44730"/>
                    <a:pt x="8424" y="40692"/>
                  </a:cubicBezTo>
                  <a:cubicBezTo>
                    <a:pt x="7497" y="36164"/>
                    <a:pt x="6263" y="30126"/>
                    <a:pt x="5027" y="24089"/>
                  </a:cubicBezTo>
                  <a:cubicBezTo>
                    <a:pt x="3830" y="18043"/>
                    <a:pt x="2633" y="11998"/>
                    <a:pt x="1735" y="7463"/>
                  </a:cubicBezTo>
                  <a:cubicBezTo>
                    <a:pt x="965" y="3471"/>
                    <a:pt x="422" y="653"/>
                    <a:pt x="303" y="30"/>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3639513" y="720988"/>
              <a:ext cx="256450" cy="1198550"/>
            </a:xfrm>
            <a:custGeom>
              <a:avLst/>
              <a:gdLst/>
              <a:ahLst/>
              <a:cxnLst/>
              <a:rect l="l" t="t" r="r" b="b"/>
              <a:pathLst>
                <a:path w="10258" h="47942" extrusionOk="0">
                  <a:moveTo>
                    <a:pt x="0" y="1"/>
                  </a:moveTo>
                  <a:cubicBezTo>
                    <a:pt x="116" y="547"/>
                    <a:pt x="721" y="3374"/>
                    <a:pt x="1583" y="7417"/>
                  </a:cubicBezTo>
                  <a:cubicBezTo>
                    <a:pt x="2524" y="11933"/>
                    <a:pt x="3778" y="17955"/>
                    <a:pt x="5033" y="23978"/>
                  </a:cubicBezTo>
                  <a:cubicBezTo>
                    <a:pt x="6249" y="30008"/>
                    <a:pt x="7466" y="36037"/>
                    <a:pt x="8378" y="40559"/>
                  </a:cubicBezTo>
                  <a:cubicBezTo>
                    <a:pt x="9148" y="44479"/>
                    <a:pt x="9696" y="47264"/>
                    <a:pt x="9829" y="47942"/>
                  </a:cubicBezTo>
                  <a:lnTo>
                    <a:pt x="10258" y="47834"/>
                  </a:lnTo>
                  <a:cubicBezTo>
                    <a:pt x="10097" y="47081"/>
                    <a:pt x="9511" y="44351"/>
                    <a:pt x="8694" y="40537"/>
                  </a:cubicBezTo>
                  <a:cubicBezTo>
                    <a:pt x="7750" y="36026"/>
                    <a:pt x="6491" y="30010"/>
                    <a:pt x="5233" y="23995"/>
                  </a:cubicBezTo>
                  <a:cubicBezTo>
                    <a:pt x="4012" y="17972"/>
                    <a:pt x="2792" y="11948"/>
                    <a:pt x="1877" y="7431"/>
                  </a:cubicBezTo>
                  <a:cubicBezTo>
                    <a:pt x="1098" y="3489"/>
                    <a:pt x="547" y="694"/>
                    <a:pt x="418" y="42"/>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2498513" y="2144113"/>
              <a:ext cx="403775" cy="94475"/>
            </a:xfrm>
            <a:custGeom>
              <a:avLst/>
              <a:gdLst/>
              <a:ahLst/>
              <a:cxnLst/>
              <a:rect l="l" t="t" r="r" b="b"/>
              <a:pathLst>
                <a:path w="16151" h="3779" extrusionOk="0">
                  <a:moveTo>
                    <a:pt x="16150" y="0"/>
                  </a:moveTo>
                  <a:lnTo>
                    <a:pt x="16150" y="0"/>
                  </a:lnTo>
                  <a:cubicBezTo>
                    <a:pt x="15341" y="166"/>
                    <a:pt x="14533" y="335"/>
                    <a:pt x="13728" y="507"/>
                  </a:cubicBezTo>
                  <a:lnTo>
                    <a:pt x="9825" y="1366"/>
                  </a:lnTo>
                  <a:cubicBezTo>
                    <a:pt x="8525" y="1662"/>
                    <a:pt x="7228" y="1960"/>
                    <a:pt x="5932" y="2273"/>
                  </a:cubicBezTo>
                  <a:cubicBezTo>
                    <a:pt x="3948" y="2751"/>
                    <a:pt x="1973" y="3258"/>
                    <a:pt x="1" y="3779"/>
                  </a:cubicBezTo>
                  <a:lnTo>
                    <a:pt x="6412" y="2280"/>
                  </a:lnTo>
                  <a:lnTo>
                    <a:pt x="14417" y="407"/>
                  </a:lnTo>
                  <a:lnTo>
                    <a:pt x="16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2319613" y="895563"/>
              <a:ext cx="722100" cy="1380025"/>
            </a:xfrm>
            <a:custGeom>
              <a:avLst/>
              <a:gdLst/>
              <a:ahLst/>
              <a:cxnLst/>
              <a:rect l="l" t="t" r="r" b="b"/>
              <a:pathLst>
                <a:path w="28884" h="55201" extrusionOk="0">
                  <a:moveTo>
                    <a:pt x="14858" y="1"/>
                  </a:moveTo>
                  <a:cubicBezTo>
                    <a:pt x="14488" y="1"/>
                    <a:pt x="14117" y="8"/>
                    <a:pt x="13747" y="14"/>
                  </a:cubicBezTo>
                  <a:cubicBezTo>
                    <a:pt x="13059" y="60"/>
                    <a:pt x="12368" y="76"/>
                    <a:pt x="11683" y="154"/>
                  </a:cubicBezTo>
                  <a:cubicBezTo>
                    <a:pt x="10997" y="226"/>
                    <a:pt x="10309" y="284"/>
                    <a:pt x="9627" y="393"/>
                  </a:cubicBezTo>
                  <a:cubicBezTo>
                    <a:pt x="8944" y="496"/>
                    <a:pt x="8260" y="579"/>
                    <a:pt x="7584" y="718"/>
                  </a:cubicBezTo>
                  <a:cubicBezTo>
                    <a:pt x="6908" y="849"/>
                    <a:pt x="6225" y="953"/>
                    <a:pt x="5552" y="1109"/>
                  </a:cubicBezTo>
                  <a:lnTo>
                    <a:pt x="3534" y="1564"/>
                  </a:lnTo>
                  <a:cubicBezTo>
                    <a:pt x="2863" y="1725"/>
                    <a:pt x="2199" y="1914"/>
                    <a:pt x="1531" y="2087"/>
                  </a:cubicBezTo>
                  <a:cubicBezTo>
                    <a:pt x="1019" y="2220"/>
                    <a:pt x="507" y="2362"/>
                    <a:pt x="0" y="2512"/>
                  </a:cubicBezTo>
                  <a:lnTo>
                    <a:pt x="0" y="8044"/>
                  </a:lnTo>
                  <a:cubicBezTo>
                    <a:pt x="50" y="8030"/>
                    <a:pt x="99" y="8015"/>
                    <a:pt x="149" y="7999"/>
                  </a:cubicBezTo>
                  <a:cubicBezTo>
                    <a:pt x="565" y="7875"/>
                    <a:pt x="987" y="7747"/>
                    <a:pt x="1409" y="7620"/>
                  </a:cubicBezTo>
                  <a:cubicBezTo>
                    <a:pt x="1835" y="7506"/>
                    <a:pt x="2264" y="7393"/>
                    <a:pt x="2692" y="7279"/>
                  </a:cubicBezTo>
                  <a:cubicBezTo>
                    <a:pt x="3123" y="7168"/>
                    <a:pt x="3551" y="7058"/>
                    <a:pt x="3980" y="6949"/>
                  </a:cubicBezTo>
                  <a:cubicBezTo>
                    <a:pt x="4410" y="6854"/>
                    <a:pt x="4840" y="6760"/>
                    <a:pt x="5267" y="6666"/>
                  </a:cubicBezTo>
                  <a:cubicBezTo>
                    <a:pt x="6116" y="6466"/>
                    <a:pt x="6964" y="6324"/>
                    <a:pt x="7782" y="6176"/>
                  </a:cubicBezTo>
                  <a:cubicBezTo>
                    <a:pt x="8600" y="6026"/>
                    <a:pt x="9399" y="5937"/>
                    <a:pt x="10153" y="5836"/>
                  </a:cubicBezTo>
                  <a:cubicBezTo>
                    <a:pt x="10913" y="5766"/>
                    <a:pt x="11628" y="5681"/>
                    <a:pt x="12294" y="5657"/>
                  </a:cubicBezTo>
                  <a:cubicBezTo>
                    <a:pt x="12957" y="5606"/>
                    <a:pt x="13568" y="5611"/>
                    <a:pt x="14107" y="5604"/>
                  </a:cubicBezTo>
                  <a:cubicBezTo>
                    <a:pt x="14649" y="5619"/>
                    <a:pt x="15118" y="5629"/>
                    <a:pt x="15506" y="5664"/>
                  </a:cubicBezTo>
                  <a:cubicBezTo>
                    <a:pt x="15891" y="5686"/>
                    <a:pt x="16194" y="5730"/>
                    <a:pt x="16400" y="5756"/>
                  </a:cubicBezTo>
                  <a:cubicBezTo>
                    <a:pt x="16605" y="5785"/>
                    <a:pt x="16714" y="5807"/>
                    <a:pt x="16714" y="5807"/>
                  </a:cubicBezTo>
                  <a:cubicBezTo>
                    <a:pt x="16714" y="5807"/>
                    <a:pt x="16605" y="5788"/>
                    <a:pt x="16399" y="5766"/>
                  </a:cubicBezTo>
                  <a:cubicBezTo>
                    <a:pt x="16192" y="5747"/>
                    <a:pt x="15890" y="5713"/>
                    <a:pt x="15502" y="5703"/>
                  </a:cubicBezTo>
                  <a:cubicBezTo>
                    <a:pt x="15273" y="5690"/>
                    <a:pt x="15015" y="5686"/>
                    <a:pt x="14730" y="5686"/>
                  </a:cubicBezTo>
                  <a:cubicBezTo>
                    <a:pt x="14535" y="5686"/>
                    <a:pt x="14327" y="5688"/>
                    <a:pt x="14107" y="5689"/>
                  </a:cubicBezTo>
                  <a:cubicBezTo>
                    <a:pt x="13570" y="5713"/>
                    <a:pt x="12963" y="5728"/>
                    <a:pt x="12303" y="5787"/>
                  </a:cubicBezTo>
                  <a:cubicBezTo>
                    <a:pt x="11640" y="5824"/>
                    <a:pt x="10928" y="5921"/>
                    <a:pt x="10174" y="6003"/>
                  </a:cubicBezTo>
                  <a:cubicBezTo>
                    <a:pt x="9424" y="6118"/>
                    <a:pt x="8630" y="6224"/>
                    <a:pt x="7816" y="6376"/>
                  </a:cubicBezTo>
                  <a:cubicBezTo>
                    <a:pt x="7002" y="6528"/>
                    <a:pt x="6158" y="6674"/>
                    <a:pt x="5313" y="6879"/>
                  </a:cubicBezTo>
                  <a:cubicBezTo>
                    <a:pt x="4888" y="6975"/>
                    <a:pt x="4461" y="7070"/>
                    <a:pt x="4031" y="7168"/>
                  </a:cubicBezTo>
                  <a:cubicBezTo>
                    <a:pt x="3606" y="7279"/>
                    <a:pt x="3179" y="7391"/>
                    <a:pt x="2750" y="7504"/>
                  </a:cubicBezTo>
                  <a:cubicBezTo>
                    <a:pt x="2324" y="7615"/>
                    <a:pt x="1895" y="7726"/>
                    <a:pt x="1470" y="7837"/>
                  </a:cubicBezTo>
                  <a:cubicBezTo>
                    <a:pt x="1048" y="7962"/>
                    <a:pt x="627" y="8086"/>
                    <a:pt x="210" y="8209"/>
                  </a:cubicBezTo>
                  <a:cubicBezTo>
                    <a:pt x="140" y="8230"/>
                    <a:pt x="70" y="8250"/>
                    <a:pt x="0" y="8271"/>
                  </a:cubicBezTo>
                  <a:lnTo>
                    <a:pt x="0" y="9795"/>
                  </a:lnTo>
                  <a:cubicBezTo>
                    <a:pt x="171" y="9744"/>
                    <a:pt x="340" y="9695"/>
                    <a:pt x="512" y="9640"/>
                  </a:cubicBezTo>
                  <a:cubicBezTo>
                    <a:pt x="1344" y="9372"/>
                    <a:pt x="2204" y="9160"/>
                    <a:pt x="3061" y="8931"/>
                  </a:cubicBezTo>
                  <a:cubicBezTo>
                    <a:pt x="3917" y="8696"/>
                    <a:pt x="4789" y="8530"/>
                    <a:pt x="5639" y="8337"/>
                  </a:cubicBezTo>
                  <a:cubicBezTo>
                    <a:pt x="6493" y="8149"/>
                    <a:pt x="7341" y="8020"/>
                    <a:pt x="8159" y="7868"/>
                  </a:cubicBezTo>
                  <a:cubicBezTo>
                    <a:pt x="8984" y="7757"/>
                    <a:pt x="9776" y="7620"/>
                    <a:pt x="10536" y="7559"/>
                  </a:cubicBezTo>
                  <a:cubicBezTo>
                    <a:pt x="10915" y="7521"/>
                    <a:pt x="11283" y="7485"/>
                    <a:pt x="11640" y="7449"/>
                  </a:cubicBezTo>
                  <a:cubicBezTo>
                    <a:pt x="11999" y="7427"/>
                    <a:pt x="12344" y="7407"/>
                    <a:pt x="12677" y="7386"/>
                  </a:cubicBezTo>
                  <a:cubicBezTo>
                    <a:pt x="13339" y="7342"/>
                    <a:pt x="13950" y="7340"/>
                    <a:pt x="14490" y="7340"/>
                  </a:cubicBezTo>
                  <a:cubicBezTo>
                    <a:pt x="15031" y="7345"/>
                    <a:pt x="15500" y="7359"/>
                    <a:pt x="15888" y="7385"/>
                  </a:cubicBezTo>
                  <a:cubicBezTo>
                    <a:pt x="16661" y="7432"/>
                    <a:pt x="17100" y="7502"/>
                    <a:pt x="17100" y="7502"/>
                  </a:cubicBezTo>
                  <a:cubicBezTo>
                    <a:pt x="17100" y="7502"/>
                    <a:pt x="16660" y="7446"/>
                    <a:pt x="15886" y="7424"/>
                  </a:cubicBezTo>
                  <a:cubicBezTo>
                    <a:pt x="15693" y="7417"/>
                    <a:pt x="15478" y="7414"/>
                    <a:pt x="15245" y="7414"/>
                  </a:cubicBezTo>
                  <a:cubicBezTo>
                    <a:pt x="15012" y="7414"/>
                    <a:pt x="14760" y="7417"/>
                    <a:pt x="14491" y="7424"/>
                  </a:cubicBezTo>
                  <a:cubicBezTo>
                    <a:pt x="13952" y="7443"/>
                    <a:pt x="13346" y="7465"/>
                    <a:pt x="12685" y="7516"/>
                  </a:cubicBezTo>
                  <a:cubicBezTo>
                    <a:pt x="12354" y="7543"/>
                    <a:pt x="12011" y="7571"/>
                    <a:pt x="11654" y="7598"/>
                  </a:cubicBezTo>
                  <a:cubicBezTo>
                    <a:pt x="11299" y="7641"/>
                    <a:pt x="10932" y="7683"/>
                    <a:pt x="10556" y="7726"/>
                  </a:cubicBezTo>
                  <a:cubicBezTo>
                    <a:pt x="9800" y="7801"/>
                    <a:pt x="9013" y="7957"/>
                    <a:pt x="8192" y="8066"/>
                  </a:cubicBezTo>
                  <a:cubicBezTo>
                    <a:pt x="7379" y="8223"/>
                    <a:pt x="6532" y="8358"/>
                    <a:pt x="5684" y="8549"/>
                  </a:cubicBezTo>
                  <a:cubicBezTo>
                    <a:pt x="4837" y="8747"/>
                    <a:pt x="3969" y="8916"/>
                    <a:pt x="3119" y="9157"/>
                  </a:cubicBezTo>
                  <a:cubicBezTo>
                    <a:pt x="2264" y="9380"/>
                    <a:pt x="1403" y="9587"/>
                    <a:pt x="574" y="9848"/>
                  </a:cubicBezTo>
                  <a:cubicBezTo>
                    <a:pt x="381" y="9908"/>
                    <a:pt x="191" y="9963"/>
                    <a:pt x="0" y="10019"/>
                  </a:cubicBezTo>
                  <a:lnTo>
                    <a:pt x="0" y="11516"/>
                  </a:lnTo>
                  <a:cubicBezTo>
                    <a:pt x="294" y="11427"/>
                    <a:pt x="587" y="11339"/>
                    <a:pt x="884" y="11248"/>
                  </a:cubicBezTo>
                  <a:cubicBezTo>
                    <a:pt x="1303" y="11124"/>
                    <a:pt x="1723" y="10997"/>
                    <a:pt x="2146" y="10871"/>
                  </a:cubicBezTo>
                  <a:cubicBezTo>
                    <a:pt x="2573" y="10758"/>
                    <a:pt x="3001" y="10645"/>
                    <a:pt x="3430" y="10533"/>
                  </a:cubicBezTo>
                  <a:cubicBezTo>
                    <a:pt x="4285" y="10301"/>
                    <a:pt x="5153" y="10111"/>
                    <a:pt x="6006" y="9928"/>
                  </a:cubicBezTo>
                  <a:cubicBezTo>
                    <a:pt x="6855" y="9727"/>
                    <a:pt x="7705" y="9599"/>
                    <a:pt x="8521" y="9444"/>
                  </a:cubicBezTo>
                  <a:cubicBezTo>
                    <a:pt x="9342" y="9310"/>
                    <a:pt x="10140" y="9203"/>
                    <a:pt x="10896" y="9116"/>
                  </a:cubicBezTo>
                  <a:cubicBezTo>
                    <a:pt x="11654" y="9039"/>
                    <a:pt x="12371" y="8966"/>
                    <a:pt x="13035" y="8936"/>
                  </a:cubicBezTo>
                  <a:cubicBezTo>
                    <a:pt x="13698" y="8885"/>
                    <a:pt x="14309" y="8894"/>
                    <a:pt x="14848" y="8885"/>
                  </a:cubicBezTo>
                  <a:cubicBezTo>
                    <a:pt x="15388" y="8896"/>
                    <a:pt x="15859" y="8906"/>
                    <a:pt x="16247" y="8936"/>
                  </a:cubicBezTo>
                  <a:cubicBezTo>
                    <a:pt x="16632" y="8959"/>
                    <a:pt x="16935" y="8996"/>
                    <a:pt x="17141" y="9020"/>
                  </a:cubicBezTo>
                  <a:cubicBezTo>
                    <a:pt x="17348" y="9047"/>
                    <a:pt x="17455" y="9068"/>
                    <a:pt x="17455" y="9068"/>
                  </a:cubicBezTo>
                  <a:cubicBezTo>
                    <a:pt x="17455" y="9068"/>
                    <a:pt x="17346" y="9051"/>
                    <a:pt x="17139" y="9030"/>
                  </a:cubicBezTo>
                  <a:cubicBezTo>
                    <a:pt x="16933" y="9012"/>
                    <a:pt x="16631" y="8984"/>
                    <a:pt x="16243" y="8976"/>
                  </a:cubicBezTo>
                  <a:cubicBezTo>
                    <a:pt x="16044" y="8966"/>
                    <a:pt x="15822" y="8963"/>
                    <a:pt x="15580" y="8963"/>
                  </a:cubicBezTo>
                  <a:cubicBezTo>
                    <a:pt x="15353" y="8963"/>
                    <a:pt x="15109" y="8966"/>
                    <a:pt x="14848" y="8969"/>
                  </a:cubicBezTo>
                  <a:cubicBezTo>
                    <a:pt x="14310" y="8995"/>
                    <a:pt x="13704" y="9006"/>
                    <a:pt x="13044" y="9066"/>
                  </a:cubicBezTo>
                  <a:cubicBezTo>
                    <a:pt x="12381" y="9107"/>
                    <a:pt x="11669" y="9194"/>
                    <a:pt x="10915" y="9283"/>
                  </a:cubicBezTo>
                  <a:cubicBezTo>
                    <a:pt x="10163" y="9382"/>
                    <a:pt x="9371" y="9508"/>
                    <a:pt x="8555" y="9643"/>
                  </a:cubicBezTo>
                  <a:cubicBezTo>
                    <a:pt x="7743" y="9802"/>
                    <a:pt x="6896" y="9934"/>
                    <a:pt x="6051" y="10140"/>
                  </a:cubicBezTo>
                  <a:cubicBezTo>
                    <a:pt x="5202" y="10328"/>
                    <a:pt x="4340" y="10521"/>
                    <a:pt x="3488" y="10758"/>
                  </a:cubicBezTo>
                  <a:cubicBezTo>
                    <a:pt x="3061" y="10869"/>
                    <a:pt x="2633" y="10978"/>
                    <a:pt x="2206" y="11088"/>
                  </a:cubicBezTo>
                  <a:cubicBezTo>
                    <a:pt x="1784" y="11212"/>
                    <a:pt x="1364" y="11335"/>
                    <a:pt x="946" y="11456"/>
                  </a:cubicBezTo>
                  <a:cubicBezTo>
                    <a:pt x="628" y="11550"/>
                    <a:pt x="314" y="11644"/>
                    <a:pt x="0" y="11736"/>
                  </a:cubicBezTo>
                  <a:lnTo>
                    <a:pt x="0" y="13329"/>
                  </a:lnTo>
                  <a:cubicBezTo>
                    <a:pt x="418" y="13201"/>
                    <a:pt x="843" y="13075"/>
                    <a:pt x="1274" y="12950"/>
                  </a:cubicBezTo>
                  <a:cubicBezTo>
                    <a:pt x="1690" y="12827"/>
                    <a:pt x="2112" y="12703"/>
                    <a:pt x="2535" y="12578"/>
                  </a:cubicBezTo>
                  <a:cubicBezTo>
                    <a:pt x="2960" y="12467"/>
                    <a:pt x="3389" y="12355"/>
                    <a:pt x="3817" y="12244"/>
                  </a:cubicBezTo>
                  <a:cubicBezTo>
                    <a:pt x="4246" y="12136"/>
                    <a:pt x="4675" y="12027"/>
                    <a:pt x="5103" y="11919"/>
                  </a:cubicBezTo>
                  <a:cubicBezTo>
                    <a:pt x="5533" y="11825"/>
                    <a:pt x="5962" y="11730"/>
                    <a:pt x="6387" y="11637"/>
                  </a:cubicBezTo>
                  <a:cubicBezTo>
                    <a:pt x="7235" y="11438"/>
                    <a:pt x="8081" y="11294"/>
                    <a:pt x="8897" y="11142"/>
                  </a:cubicBezTo>
                  <a:cubicBezTo>
                    <a:pt x="9713" y="10990"/>
                    <a:pt x="10510" y="10893"/>
                    <a:pt x="11263" y="10789"/>
                  </a:cubicBezTo>
                  <a:cubicBezTo>
                    <a:pt x="12019" y="10709"/>
                    <a:pt x="12733" y="10620"/>
                    <a:pt x="13397" y="10582"/>
                  </a:cubicBezTo>
                  <a:cubicBezTo>
                    <a:pt x="14058" y="10524"/>
                    <a:pt x="14667" y="10517"/>
                    <a:pt x="15205" y="10500"/>
                  </a:cubicBezTo>
                  <a:cubicBezTo>
                    <a:pt x="15745" y="10504"/>
                    <a:pt x="16216" y="10502"/>
                    <a:pt x="16602" y="10526"/>
                  </a:cubicBezTo>
                  <a:cubicBezTo>
                    <a:pt x="16989" y="10538"/>
                    <a:pt x="17291" y="10572"/>
                    <a:pt x="17498" y="10591"/>
                  </a:cubicBezTo>
                  <a:cubicBezTo>
                    <a:pt x="17703" y="10613"/>
                    <a:pt x="17812" y="10632"/>
                    <a:pt x="17812" y="10632"/>
                  </a:cubicBezTo>
                  <a:cubicBezTo>
                    <a:pt x="17812" y="10632"/>
                    <a:pt x="17703" y="10616"/>
                    <a:pt x="17496" y="10601"/>
                  </a:cubicBezTo>
                  <a:cubicBezTo>
                    <a:pt x="17290" y="10589"/>
                    <a:pt x="16988" y="10565"/>
                    <a:pt x="16600" y="10565"/>
                  </a:cubicBezTo>
                  <a:cubicBezTo>
                    <a:pt x="16508" y="10562"/>
                    <a:pt x="16412" y="10561"/>
                    <a:pt x="16311" y="10561"/>
                  </a:cubicBezTo>
                  <a:cubicBezTo>
                    <a:pt x="15987" y="10561"/>
                    <a:pt x="15617" y="10574"/>
                    <a:pt x="15209" y="10584"/>
                  </a:cubicBezTo>
                  <a:cubicBezTo>
                    <a:pt x="14671" y="10618"/>
                    <a:pt x="14066" y="10645"/>
                    <a:pt x="13407" y="10712"/>
                  </a:cubicBezTo>
                  <a:cubicBezTo>
                    <a:pt x="12747" y="10762"/>
                    <a:pt x="12036" y="10862"/>
                    <a:pt x="11285" y="10956"/>
                  </a:cubicBezTo>
                  <a:cubicBezTo>
                    <a:pt x="10536" y="11072"/>
                    <a:pt x="9745" y="11190"/>
                    <a:pt x="8933" y="11340"/>
                  </a:cubicBezTo>
                  <a:cubicBezTo>
                    <a:pt x="8120" y="11497"/>
                    <a:pt x="7278" y="11646"/>
                    <a:pt x="6433" y="11849"/>
                  </a:cubicBezTo>
                  <a:cubicBezTo>
                    <a:pt x="6010" y="11945"/>
                    <a:pt x="5583" y="12040"/>
                    <a:pt x="5154" y="12138"/>
                  </a:cubicBezTo>
                  <a:cubicBezTo>
                    <a:pt x="4729" y="12249"/>
                    <a:pt x="4302" y="12358"/>
                    <a:pt x="3876" y="12469"/>
                  </a:cubicBezTo>
                  <a:cubicBezTo>
                    <a:pt x="3447" y="12578"/>
                    <a:pt x="3020" y="12687"/>
                    <a:pt x="2593" y="12797"/>
                  </a:cubicBezTo>
                  <a:cubicBezTo>
                    <a:pt x="2172" y="12918"/>
                    <a:pt x="1752" y="13039"/>
                    <a:pt x="1333" y="13160"/>
                  </a:cubicBezTo>
                  <a:cubicBezTo>
                    <a:pt x="883" y="13287"/>
                    <a:pt x="439" y="13416"/>
                    <a:pt x="0" y="13550"/>
                  </a:cubicBezTo>
                  <a:lnTo>
                    <a:pt x="0" y="15042"/>
                  </a:lnTo>
                  <a:cubicBezTo>
                    <a:pt x="1011" y="14757"/>
                    <a:pt x="1692" y="14600"/>
                    <a:pt x="1692" y="14600"/>
                  </a:cubicBezTo>
                  <a:lnTo>
                    <a:pt x="1692" y="14600"/>
                  </a:lnTo>
                  <a:cubicBezTo>
                    <a:pt x="1692" y="14600"/>
                    <a:pt x="1016" y="14830"/>
                    <a:pt x="0" y="15177"/>
                  </a:cubicBezTo>
                  <a:lnTo>
                    <a:pt x="0" y="16689"/>
                  </a:lnTo>
                  <a:cubicBezTo>
                    <a:pt x="645" y="16478"/>
                    <a:pt x="1308" y="16276"/>
                    <a:pt x="1986" y="16080"/>
                  </a:cubicBezTo>
                  <a:cubicBezTo>
                    <a:pt x="2404" y="15957"/>
                    <a:pt x="2824" y="15832"/>
                    <a:pt x="3247" y="15708"/>
                  </a:cubicBezTo>
                  <a:cubicBezTo>
                    <a:pt x="3674" y="15597"/>
                    <a:pt x="4101" y="15484"/>
                    <a:pt x="4529" y="15373"/>
                  </a:cubicBezTo>
                  <a:cubicBezTo>
                    <a:pt x="4958" y="15264"/>
                    <a:pt x="5388" y="15156"/>
                    <a:pt x="5815" y="15049"/>
                  </a:cubicBezTo>
                  <a:cubicBezTo>
                    <a:pt x="6245" y="14953"/>
                    <a:pt x="6674" y="14859"/>
                    <a:pt x="7099" y="14765"/>
                  </a:cubicBezTo>
                  <a:cubicBezTo>
                    <a:pt x="7947" y="14567"/>
                    <a:pt x="8794" y="14424"/>
                    <a:pt x="9609" y="14270"/>
                  </a:cubicBezTo>
                  <a:cubicBezTo>
                    <a:pt x="10425" y="14120"/>
                    <a:pt x="11222" y="14021"/>
                    <a:pt x="11975" y="13917"/>
                  </a:cubicBezTo>
                  <a:cubicBezTo>
                    <a:pt x="12731" y="13838"/>
                    <a:pt x="13447" y="13748"/>
                    <a:pt x="14109" y="13712"/>
                  </a:cubicBezTo>
                  <a:cubicBezTo>
                    <a:pt x="14770" y="13652"/>
                    <a:pt x="15379" y="13647"/>
                    <a:pt x="15919" y="13630"/>
                  </a:cubicBezTo>
                  <a:cubicBezTo>
                    <a:pt x="16458" y="13632"/>
                    <a:pt x="16928" y="13632"/>
                    <a:pt x="17314" y="13655"/>
                  </a:cubicBezTo>
                  <a:cubicBezTo>
                    <a:pt x="17701" y="13667"/>
                    <a:pt x="18003" y="13700"/>
                    <a:pt x="18210" y="13720"/>
                  </a:cubicBezTo>
                  <a:cubicBezTo>
                    <a:pt x="18417" y="13743"/>
                    <a:pt x="18526" y="13760"/>
                    <a:pt x="18526" y="13760"/>
                  </a:cubicBezTo>
                  <a:cubicBezTo>
                    <a:pt x="18526" y="13760"/>
                    <a:pt x="18415" y="13746"/>
                    <a:pt x="18208" y="13731"/>
                  </a:cubicBezTo>
                  <a:cubicBezTo>
                    <a:pt x="18003" y="13717"/>
                    <a:pt x="17699" y="13693"/>
                    <a:pt x="17314" y="13693"/>
                  </a:cubicBezTo>
                  <a:cubicBezTo>
                    <a:pt x="17226" y="13691"/>
                    <a:pt x="17134" y="13690"/>
                    <a:pt x="17037" y="13690"/>
                  </a:cubicBezTo>
                  <a:cubicBezTo>
                    <a:pt x="16710" y="13690"/>
                    <a:pt x="16336" y="13701"/>
                    <a:pt x="15920" y="13712"/>
                  </a:cubicBezTo>
                  <a:cubicBezTo>
                    <a:pt x="15384" y="13748"/>
                    <a:pt x="14778" y="13773"/>
                    <a:pt x="14119" y="13842"/>
                  </a:cubicBezTo>
                  <a:cubicBezTo>
                    <a:pt x="13460" y="13891"/>
                    <a:pt x="12750" y="13992"/>
                    <a:pt x="11997" y="14084"/>
                  </a:cubicBezTo>
                  <a:cubicBezTo>
                    <a:pt x="11248" y="14202"/>
                    <a:pt x="10457" y="14318"/>
                    <a:pt x="9644" y="14470"/>
                  </a:cubicBezTo>
                  <a:cubicBezTo>
                    <a:pt x="8832" y="14627"/>
                    <a:pt x="7990" y="14774"/>
                    <a:pt x="7147" y="14977"/>
                  </a:cubicBezTo>
                  <a:cubicBezTo>
                    <a:pt x="6722" y="15073"/>
                    <a:pt x="6295" y="15170"/>
                    <a:pt x="5866" y="15267"/>
                  </a:cubicBezTo>
                  <a:cubicBezTo>
                    <a:pt x="5441" y="15376"/>
                    <a:pt x="5014" y="15487"/>
                    <a:pt x="4587" y="15598"/>
                  </a:cubicBezTo>
                  <a:cubicBezTo>
                    <a:pt x="4161" y="15708"/>
                    <a:pt x="3732" y="15817"/>
                    <a:pt x="3307" y="15924"/>
                  </a:cubicBezTo>
                  <a:cubicBezTo>
                    <a:pt x="2884" y="16047"/>
                    <a:pt x="2464" y="16169"/>
                    <a:pt x="2047" y="16288"/>
                  </a:cubicBezTo>
                  <a:cubicBezTo>
                    <a:pt x="1349" y="16486"/>
                    <a:pt x="666" y="16689"/>
                    <a:pt x="0" y="16903"/>
                  </a:cubicBezTo>
                  <a:lnTo>
                    <a:pt x="0" y="18368"/>
                  </a:lnTo>
                  <a:cubicBezTo>
                    <a:pt x="755" y="18113"/>
                    <a:pt x="1540" y="17876"/>
                    <a:pt x="2342" y="17644"/>
                  </a:cubicBezTo>
                  <a:cubicBezTo>
                    <a:pt x="2761" y="17521"/>
                    <a:pt x="3181" y="17396"/>
                    <a:pt x="3604" y="17272"/>
                  </a:cubicBezTo>
                  <a:cubicBezTo>
                    <a:pt x="4029" y="17161"/>
                    <a:pt x="4458" y="17050"/>
                    <a:pt x="4886" y="16937"/>
                  </a:cubicBezTo>
                  <a:cubicBezTo>
                    <a:pt x="5315" y="16829"/>
                    <a:pt x="5743" y="16720"/>
                    <a:pt x="6172" y="16612"/>
                  </a:cubicBezTo>
                  <a:cubicBezTo>
                    <a:pt x="6602" y="16519"/>
                    <a:pt x="7031" y="16425"/>
                    <a:pt x="7456" y="16331"/>
                  </a:cubicBezTo>
                  <a:cubicBezTo>
                    <a:pt x="8304" y="16131"/>
                    <a:pt x="9149" y="15988"/>
                    <a:pt x="9965" y="15836"/>
                  </a:cubicBezTo>
                  <a:cubicBezTo>
                    <a:pt x="10782" y="15685"/>
                    <a:pt x="11579" y="15586"/>
                    <a:pt x="12332" y="15482"/>
                  </a:cubicBezTo>
                  <a:cubicBezTo>
                    <a:pt x="13088" y="15402"/>
                    <a:pt x="13802" y="15313"/>
                    <a:pt x="14466" y="15276"/>
                  </a:cubicBezTo>
                  <a:cubicBezTo>
                    <a:pt x="15127" y="15218"/>
                    <a:pt x="15736" y="15211"/>
                    <a:pt x="16276" y="15194"/>
                  </a:cubicBezTo>
                  <a:cubicBezTo>
                    <a:pt x="16815" y="15197"/>
                    <a:pt x="17285" y="15195"/>
                    <a:pt x="17670" y="15219"/>
                  </a:cubicBezTo>
                  <a:cubicBezTo>
                    <a:pt x="18058" y="15231"/>
                    <a:pt x="18360" y="15265"/>
                    <a:pt x="18567" y="15284"/>
                  </a:cubicBezTo>
                  <a:cubicBezTo>
                    <a:pt x="18773" y="15308"/>
                    <a:pt x="18881" y="15325"/>
                    <a:pt x="18881" y="15325"/>
                  </a:cubicBezTo>
                  <a:cubicBezTo>
                    <a:pt x="18881" y="15325"/>
                    <a:pt x="18772" y="15310"/>
                    <a:pt x="18565" y="15294"/>
                  </a:cubicBezTo>
                  <a:cubicBezTo>
                    <a:pt x="18358" y="15283"/>
                    <a:pt x="18056" y="15259"/>
                    <a:pt x="17669" y="15259"/>
                  </a:cubicBezTo>
                  <a:cubicBezTo>
                    <a:pt x="17577" y="15256"/>
                    <a:pt x="17481" y="15255"/>
                    <a:pt x="17380" y="15255"/>
                  </a:cubicBezTo>
                  <a:cubicBezTo>
                    <a:pt x="17057" y="15255"/>
                    <a:pt x="16687" y="15267"/>
                    <a:pt x="16277" y="15277"/>
                  </a:cubicBezTo>
                  <a:cubicBezTo>
                    <a:pt x="15739" y="15312"/>
                    <a:pt x="15135" y="15339"/>
                    <a:pt x="14476" y="15407"/>
                  </a:cubicBezTo>
                  <a:cubicBezTo>
                    <a:pt x="13815" y="15455"/>
                    <a:pt x="13105" y="15557"/>
                    <a:pt x="12354" y="15650"/>
                  </a:cubicBezTo>
                  <a:cubicBezTo>
                    <a:pt x="11604" y="15766"/>
                    <a:pt x="10814" y="15883"/>
                    <a:pt x="10001" y="16034"/>
                  </a:cubicBezTo>
                  <a:cubicBezTo>
                    <a:pt x="9189" y="16191"/>
                    <a:pt x="8347" y="16339"/>
                    <a:pt x="7502" y="16542"/>
                  </a:cubicBezTo>
                  <a:cubicBezTo>
                    <a:pt x="7078" y="16638"/>
                    <a:pt x="6652" y="16734"/>
                    <a:pt x="6223" y="16831"/>
                  </a:cubicBezTo>
                  <a:cubicBezTo>
                    <a:pt x="5798" y="16942"/>
                    <a:pt x="5371" y="17051"/>
                    <a:pt x="4944" y="17162"/>
                  </a:cubicBezTo>
                  <a:cubicBezTo>
                    <a:pt x="4516" y="17272"/>
                    <a:pt x="4089" y="17381"/>
                    <a:pt x="3664" y="17490"/>
                  </a:cubicBezTo>
                  <a:cubicBezTo>
                    <a:pt x="3240" y="17611"/>
                    <a:pt x="2820" y="17732"/>
                    <a:pt x="2402" y="17854"/>
                  </a:cubicBezTo>
                  <a:cubicBezTo>
                    <a:pt x="1581" y="18086"/>
                    <a:pt x="773" y="18323"/>
                    <a:pt x="0" y="18581"/>
                  </a:cubicBezTo>
                  <a:lnTo>
                    <a:pt x="0" y="20049"/>
                  </a:lnTo>
                  <a:cubicBezTo>
                    <a:pt x="87" y="20020"/>
                    <a:pt x="169" y="19995"/>
                    <a:pt x="256" y="19966"/>
                  </a:cubicBezTo>
                  <a:cubicBezTo>
                    <a:pt x="1041" y="19696"/>
                    <a:pt x="1863" y="19452"/>
                    <a:pt x="2699" y="19209"/>
                  </a:cubicBezTo>
                  <a:cubicBezTo>
                    <a:pt x="3116" y="19086"/>
                    <a:pt x="3538" y="18962"/>
                    <a:pt x="3959" y="18837"/>
                  </a:cubicBezTo>
                  <a:cubicBezTo>
                    <a:pt x="4386" y="18726"/>
                    <a:pt x="4815" y="18613"/>
                    <a:pt x="5243" y="18502"/>
                  </a:cubicBezTo>
                  <a:cubicBezTo>
                    <a:pt x="5672" y="18393"/>
                    <a:pt x="6100" y="18286"/>
                    <a:pt x="6527" y="18176"/>
                  </a:cubicBezTo>
                  <a:cubicBezTo>
                    <a:pt x="6957" y="18082"/>
                    <a:pt x="7387" y="17989"/>
                    <a:pt x="7813" y="17895"/>
                  </a:cubicBezTo>
                  <a:cubicBezTo>
                    <a:pt x="8661" y="17697"/>
                    <a:pt x="9506" y="17552"/>
                    <a:pt x="10322" y="17400"/>
                  </a:cubicBezTo>
                  <a:cubicBezTo>
                    <a:pt x="11138" y="17249"/>
                    <a:pt x="11936" y="17150"/>
                    <a:pt x="12689" y="17046"/>
                  </a:cubicBezTo>
                  <a:cubicBezTo>
                    <a:pt x="13445" y="16966"/>
                    <a:pt x="14159" y="16877"/>
                    <a:pt x="14823" y="16841"/>
                  </a:cubicBezTo>
                  <a:cubicBezTo>
                    <a:pt x="15483" y="16782"/>
                    <a:pt x="16093" y="16775"/>
                    <a:pt x="16631" y="16758"/>
                  </a:cubicBezTo>
                  <a:cubicBezTo>
                    <a:pt x="17170" y="16761"/>
                    <a:pt x="17641" y="16761"/>
                    <a:pt x="18027" y="16783"/>
                  </a:cubicBezTo>
                  <a:cubicBezTo>
                    <a:pt x="18413" y="16797"/>
                    <a:pt x="18717" y="16829"/>
                    <a:pt x="18924" y="16850"/>
                  </a:cubicBezTo>
                  <a:cubicBezTo>
                    <a:pt x="19128" y="16872"/>
                    <a:pt x="19238" y="16889"/>
                    <a:pt x="19238" y="16889"/>
                  </a:cubicBezTo>
                  <a:cubicBezTo>
                    <a:pt x="19238" y="16889"/>
                    <a:pt x="19128" y="16875"/>
                    <a:pt x="18922" y="16860"/>
                  </a:cubicBezTo>
                  <a:cubicBezTo>
                    <a:pt x="18715" y="16846"/>
                    <a:pt x="18413" y="16822"/>
                    <a:pt x="18026" y="16822"/>
                  </a:cubicBezTo>
                  <a:cubicBezTo>
                    <a:pt x="17938" y="16820"/>
                    <a:pt x="17846" y="16819"/>
                    <a:pt x="17749" y="16819"/>
                  </a:cubicBezTo>
                  <a:cubicBezTo>
                    <a:pt x="17423" y="16819"/>
                    <a:pt x="17048" y="16831"/>
                    <a:pt x="16634" y="16841"/>
                  </a:cubicBezTo>
                  <a:cubicBezTo>
                    <a:pt x="16096" y="16877"/>
                    <a:pt x="15490" y="16903"/>
                    <a:pt x="14833" y="16971"/>
                  </a:cubicBezTo>
                  <a:cubicBezTo>
                    <a:pt x="14172" y="17019"/>
                    <a:pt x="13462" y="17121"/>
                    <a:pt x="12711" y="17213"/>
                  </a:cubicBezTo>
                  <a:cubicBezTo>
                    <a:pt x="11961" y="17331"/>
                    <a:pt x="11171" y="17447"/>
                    <a:pt x="10356" y="17599"/>
                  </a:cubicBezTo>
                  <a:cubicBezTo>
                    <a:pt x="9545" y="17755"/>
                    <a:pt x="8704" y="17903"/>
                    <a:pt x="7859" y="18106"/>
                  </a:cubicBezTo>
                  <a:cubicBezTo>
                    <a:pt x="7435" y="18202"/>
                    <a:pt x="7008" y="18299"/>
                    <a:pt x="6580" y="18397"/>
                  </a:cubicBezTo>
                  <a:cubicBezTo>
                    <a:pt x="6155" y="18506"/>
                    <a:pt x="5728" y="18617"/>
                    <a:pt x="5299" y="18728"/>
                  </a:cubicBezTo>
                  <a:cubicBezTo>
                    <a:pt x="4873" y="18835"/>
                    <a:pt x="4446" y="18945"/>
                    <a:pt x="4019" y="19054"/>
                  </a:cubicBezTo>
                  <a:cubicBezTo>
                    <a:pt x="3597" y="19175"/>
                    <a:pt x="3177" y="19298"/>
                    <a:pt x="2759" y="19418"/>
                  </a:cubicBezTo>
                  <a:cubicBezTo>
                    <a:pt x="1924" y="19655"/>
                    <a:pt x="1103" y="19894"/>
                    <a:pt x="318" y="20157"/>
                  </a:cubicBezTo>
                  <a:cubicBezTo>
                    <a:pt x="210" y="20193"/>
                    <a:pt x="108" y="20225"/>
                    <a:pt x="0" y="20259"/>
                  </a:cubicBezTo>
                  <a:lnTo>
                    <a:pt x="0" y="21731"/>
                  </a:lnTo>
                  <a:cubicBezTo>
                    <a:pt x="205" y="21664"/>
                    <a:pt x="405" y="21600"/>
                    <a:pt x="613" y="21530"/>
                  </a:cubicBezTo>
                  <a:cubicBezTo>
                    <a:pt x="1397" y="21261"/>
                    <a:pt x="2218" y="21016"/>
                    <a:pt x="3054" y="20773"/>
                  </a:cubicBezTo>
                  <a:cubicBezTo>
                    <a:pt x="3473" y="20650"/>
                    <a:pt x="3894" y="20526"/>
                    <a:pt x="4316" y="20401"/>
                  </a:cubicBezTo>
                  <a:cubicBezTo>
                    <a:pt x="4743" y="20290"/>
                    <a:pt x="5171" y="20177"/>
                    <a:pt x="5598" y="20066"/>
                  </a:cubicBezTo>
                  <a:cubicBezTo>
                    <a:pt x="6027" y="19957"/>
                    <a:pt x="6457" y="19850"/>
                    <a:pt x="6884" y="19742"/>
                  </a:cubicBezTo>
                  <a:cubicBezTo>
                    <a:pt x="7314" y="19646"/>
                    <a:pt x="7743" y="19552"/>
                    <a:pt x="8168" y="19460"/>
                  </a:cubicBezTo>
                  <a:cubicBezTo>
                    <a:pt x="9016" y="19261"/>
                    <a:pt x="9863" y="19117"/>
                    <a:pt x="10677" y="18965"/>
                  </a:cubicBezTo>
                  <a:cubicBezTo>
                    <a:pt x="11493" y="18813"/>
                    <a:pt x="12291" y="18716"/>
                    <a:pt x="13044" y="18610"/>
                  </a:cubicBezTo>
                  <a:cubicBezTo>
                    <a:pt x="13802" y="18531"/>
                    <a:pt x="14515" y="18443"/>
                    <a:pt x="15178" y="18405"/>
                  </a:cubicBezTo>
                  <a:cubicBezTo>
                    <a:pt x="15839" y="18345"/>
                    <a:pt x="16448" y="18340"/>
                    <a:pt x="16988" y="18323"/>
                  </a:cubicBezTo>
                  <a:cubicBezTo>
                    <a:pt x="17527" y="18327"/>
                    <a:pt x="17997" y="18325"/>
                    <a:pt x="18384" y="18349"/>
                  </a:cubicBezTo>
                  <a:cubicBezTo>
                    <a:pt x="18770" y="18361"/>
                    <a:pt x="19072" y="18395"/>
                    <a:pt x="19279" y="18414"/>
                  </a:cubicBezTo>
                  <a:cubicBezTo>
                    <a:pt x="19485" y="18436"/>
                    <a:pt x="19595" y="18455"/>
                    <a:pt x="19595" y="18455"/>
                  </a:cubicBezTo>
                  <a:cubicBezTo>
                    <a:pt x="19595" y="18455"/>
                    <a:pt x="19484" y="18439"/>
                    <a:pt x="19279" y="18424"/>
                  </a:cubicBezTo>
                  <a:cubicBezTo>
                    <a:pt x="19072" y="18410"/>
                    <a:pt x="18768" y="18388"/>
                    <a:pt x="18382" y="18388"/>
                  </a:cubicBezTo>
                  <a:cubicBezTo>
                    <a:pt x="18291" y="18385"/>
                    <a:pt x="18194" y="18384"/>
                    <a:pt x="18094" y="18384"/>
                  </a:cubicBezTo>
                  <a:cubicBezTo>
                    <a:pt x="17770" y="18384"/>
                    <a:pt x="17399" y="18396"/>
                    <a:pt x="16989" y="18407"/>
                  </a:cubicBezTo>
                  <a:cubicBezTo>
                    <a:pt x="16453" y="18441"/>
                    <a:pt x="15847" y="18468"/>
                    <a:pt x="15188" y="18535"/>
                  </a:cubicBezTo>
                  <a:cubicBezTo>
                    <a:pt x="14529" y="18584"/>
                    <a:pt x="13819" y="18685"/>
                    <a:pt x="13066" y="18779"/>
                  </a:cubicBezTo>
                  <a:cubicBezTo>
                    <a:pt x="12318" y="18895"/>
                    <a:pt x="11526" y="19013"/>
                    <a:pt x="10713" y="19163"/>
                  </a:cubicBezTo>
                  <a:cubicBezTo>
                    <a:pt x="9901" y="19320"/>
                    <a:pt x="9059" y="19469"/>
                    <a:pt x="8215" y="19672"/>
                  </a:cubicBezTo>
                  <a:cubicBezTo>
                    <a:pt x="7792" y="19768"/>
                    <a:pt x="7365" y="19863"/>
                    <a:pt x="6937" y="19961"/>
                  </a:cubicBezTo>
                  <a:cubicBezTo>
                    <a:pt x="6510" y="20071"/>
                    <a:pt x="6083" y="20181"/>
                    <a:pt x="5656" y="20292"/>
                  </a:cubicBezTo>
                  <a:cubicBezTo>
                    <a:pt x="5229" y="20401"/>
                    <a:pt x="4801" y="20510"/>
                    <a:pt x="4376" y="20620"/>
                  </a:cubicBezTo>
                  <a:cubicBezTo>
                    <a:pt x="3954" y="20741"/>
                    <a:pt x="3532" y="20862"/>
                    <a:pt x="3116" y="20983"/>
                  </a:cubicBezTo>
                  <a:cubicBezTo>
                    <a:pt x="2279" y="21219"/>
                    <a:pt x="1460" y="21460"/>
                    <a:pt x="674" y="21722"/>
                  </a:cubicBezTo>
                  <a:cubicBezTo>
                    <a:pt x="446" y="21798"/>
                    <a:pt x="225" y="21868"/>
                    <a:pt x="0" y="21938"/>
                  </a:cubicBezTo>
                  <a:lnTo>
                    <a:pt x="0" y="23414"/>
                  </a:lnTo>
                  <a:cubicBezTo>
                    <a:pt x="319" y="23309"/>
                    <a:pt x="640" y="23204"/>
                    <a:pt x="968" y="23095"/>
                  </a:cubicBezTo>
                  <a:cubicBezTo>
                    <a:pt x="1753" y="22825"/>
                    <a:pt x="2575" y="22579"/>
                    <a:pt x="3411" y="22339"/>
                  </a:cubicBezTo>
                  <a:cubicBezTo>
                    <a:pt x="3829" y="22214"/>
                    <a:pt x="4249" y="22091"/>
                    <a:pt x="4673" y="21967"/>
                  </a:cubicBezTo>
                  <a:cubicBezTo>
                    <a:pt x="5098" y="21854"/>
                    <a:pt x="5526" y="21743"/>
                    <a:pt x="5955" y="21630"/>
                  </a:cubicBezTo>
                  <a:cubicBezTo>
                    <a:pt x="6384" y="21523"/>
                    <a:pt x="6812" y="21413"/>
                    <a:pt x="7241" y="21306"/>
                  </a:cubicBezTo>
                  <a:cubicBezTo>
                    <a:pt x="7671" y="21212"/>
                    <a:pt x="8099" y="21118"/>
                    <a:pt x="8524" y="21024"/>
                  </a:cubicBezTo>
                  <a:cubicBezTo>
                    <a:pt x="9373" y="20824"/>
                    <a:pt x="10218" y="20681"/>
                    <a:pt x="11034" y="20529"/>
                  </a:cubicBezTo>
                  <a:cubicBezTo>
                    <a:pt x="11850" y="20379"/>
                    <a:pt x="12648" y="20280"/>
                    <a:pt x="13401" y="20176"/>
                  </a:cubicBezTo>
                  <a:cubicBezTo>
                    <a:pt x="14157" y="20095"/>
                    <a:pt x="14870" y="20007"/>
                    <a:pt x="15535" y="19969"/>
                  </a:cubicBezTo>
                  <a:cubicBezTo>
                    <a:pt x="16195" y="19911"/>
                    <a:pt x="16805" y="19904"/>
                    <a:pt x="17344" y="19887"/>
                  </a:cubicBezTo>
                  <a:cubicBezTo>
                    <a:pt x="17884" y="19891"/>
                    <a:pt x="18353" y="19889"/>
                    <a:pt x="18739" y="19913"/>
                  </a:cubicBezTo>
                  <a:cubicBezTo>
                    <a:pt x="19127" y="19926"/>
                    <a:pt x="19429" y="19959"/>
                    <a:pt x="19636" y="19978"/>
                  </a:cubicBezTo>
                  <a:cubicBezTo>
                    <a:pt x="19842" y="20001"/>
                    <a:pt x="19950" y="20019"/>
                    <a:pt x="19950" y="20019"/>
                  </a:cubicBezTo>
                  <a:cubicBezTo>
                    <a:pt x="19950" y="20019"/>
                    <a:pt x="19840" y="20005"/>
                    <a:pt x="19634" y="19988"/>
                  </a:cubicBezTo>
                  <a:cubicBezTo>
                    <a:pt x="19427" y="19976"/>
                    <a:pt x="19125" y="19952"/>
                    <a:pt x="18737" y="19952"/>
                  </a:cubicBezTo>
                  <a:cubicBezTo>
                    <a:pt x="18646" y="19949"/>
                    <a:pt x="18550" y="19948"/>
                    <a:pt x="18449" y="19948"/>
                  </a:cubicBezTo>
                  <a:cubicBezTo>
                    <a:pt x="18126" y="19948"/>
                    <a:pt x="17756" y="19960"/>
                    <a:pt x="17346" y="19971"/>
                  </a:cubicBezTo>
                  <a:cubicBezTo>
                    <a:pt x="16808" y="20007"/>
                    <a:pt x="16204" y="20032"/>
                    <a:pt x="15545" y="20101"/>
                  </a:cubicBezTo>
                  <a:cubicBezTo>
                    <a:pt x="14884" y="20148"/>
                    <a:pt x="14174" y="20251"/>
                    <a:pt x="13423" y="20343"/>
                  </a:cubicBezTo>
                  <a:cubicBezTo>
                    <a:pt x="12673" y="20459"/>
                    <a:pt x="11883" y="20577"/>
                    <a:pt x="11070" y="20727"/>
                  </a:cubicBezTo>
                  <a:cubicBezTo>
                    <a:pt x="10257" y="20884"/>
                    <a:pt x="9416" y="21033"/>
                    <a:pt x="8571" y="21236"/>
                  </a:cubicBezTo>
                  <a:cubicBezTo>
                    <a:pt x="8147" y="21331"/>
                    <a:pt x="7720" y="21427"/>
                    <a:pt x="7292" y="21524"/>
                  </a:cubicBezTo>
                  <a:cubicBezTo>
                    <a:pt x="6867" y="21635"/>
                    <a:pt x="6440" y="21745"/>
                    <a:pt x="6013" y="21856"/>
                  </a:cubicBezTo>
                  <a:cubicBezTo>
                    <a:pt x="5585" y="21965"/>
                    <a:pt x="5158" y="22074"/>
                    <a:pt x="4733" y="22183"/>
                  </a:cubicBezTo>
                  <a:cubicBezTo>
                    <a:pt x="4309" y="22305"/>
                    <a:pt x="3889" y="22426"/>
                    <a:pt x="3471" y="22547"/>
                  </a:cubicBezTo>
                  <a:cubicBezTo>
                    <a:pt x="2636" y="22783"/>
                    <a:pt x="1815" y="23023"/>
                    <a:pt x="1031" y="23286"/>
                  </a:cubicBezTo>
                  <a:cubicBezTo>
                    <a:pt x="683" y="23402"/>
                    <a:pt x="340" y="23510"/>
                    <a:pt x="0" y="23616"/>
                  </a:cubicBezTo>
                  <a:lnTo>
                    <a:pt x="0" y="25099"/>
                  </a:lnTo>
                  <a:cubicBezTo>
                    <a:pt x="432" y="24954"/>
                    <a:pt x="872" y="24809"/>
                    <a:pt x="1325" y="24659"/>
                  </a:cubicBezTo>
                  <a:cubicBezTo>
                    <a:pt x="2110" y="24389"/>
                    <a:pt x="2931" y="24145"/>
                    <a:pt x="3768" y="23903"/>
                  </a:cubicBezTo>
                  <a:cubicBezTo>
                    <a:pt x="4185" y="23780"/>
                    <a:pt x="4606" y="23655"/>
                    <a:pt x="5028" y="23530"/>
                  </a:cubicBezTo>
                  <a:cubicBezTo>
                    <a:pt x="5455" y="23419"/>
                    <a:pt x="5883" y="23307"/>
                    <a:pt x="6312" y="23196"/>
                  </a:cubicBezTo>
                  <a:cubicBezTo>
                    <a:pt x="6740" y="23087"/>
                    <a:pt x="7169" y="22979"/>
                    <a:pt x="7596" y="22870"/>
                  </a:cubicBezTo>
                  <a:cubicBezTo>
                    <a:pt x="8028" y="22776"/>
                    <a:pt x="8456" y="22682"/>
                    <a:pt x="8881" y="22588"/>
                  </a:cubicBezTo>
                  <a:cubicBezTo>
                    <a:pt x="9730" y="22390"/>
                    <a:pt x="10575" y="22247"/>
                    <a:pt x="11391" y="22093"/>
                  </a:cubicBezTo>
                  <a:cubicBezTo>
                    <a:pt x="12207" y="21943"/>
                    <a:pt x="13004" y="21844"/>
                    <a:pt x="13757" y="21740"/>
                  </a:cubicBezTo>
                  <a:cubicBezTo>
                    <a:pt x="14514" y="21659"/>
                    <a:pt x="15227" y="21570"/>
                    <a:pt x="15891" y="21535"/>
                  </a:cubicBezTo>
                  <a:cubicBezTo>
                    <a:pt x="16552" y="21475"/>
                    <a:pt x="17162" y="21468"/>
                    <a:pt x="17699" y="21451"/>
                  </a:cubicBezTo>
                  <a:cubicBezTo>
                    <a:pt x="18239" y="21454"/>
                    <a:pt x="18710" y="21453"/>
                    <a:pt x="19096" y="21477"/>
                  </a:cubicBezTo>
                  <a:cubicBezTo>
                    <a:pt x="19482" y="21490"/>
                    <a:pt x="19786" y="21523"/>
                    <a:pt x="19992" y="21543"/>
                  </a:cubicBezTo>
                  <a:cubicBezTo>
                    <a:pt x="20197" y="21565"/>
                    <a:pt x="20306" y="21582"/>
                    <a:pt x="20306" y="21582"/>
                  </a:cubicBezTo>
                  <a:cubicBezTo>
                    <a:pt x="20306" y="21582"/>
                    <a:pt x="20197" y="21569"/>
                    <a:pt x="19991" y="21553"/>
                  </a:cubicBezTo>
                  <a:cubicBezTo>
                    <a:pt x="19784" y="21540"/>
                    <a:pt x="19482" y="21516"/>
                    <a:pt x="19094" y="21516"/>
                  </a:cubicBezTo>
                  <a:cubicBezTo>
                    <a:pt x="19006" y="21514"/>
                    <a:pt x="18914" y="21513"/>
                    <a:pt x="18818" y="21513"/>
                  </a:cubicBezTo>
                  <a:cubicBezTo>
                    <a:pt x="18491" y="21513"/>
                    <a:pt x="18117" y="21524"/>
                    <a:pt x="17703" y="21535"/>
                  </a:cubicBezTo>
                  <a:cubicBezTo>
                    <a:pt x="17165" y="21570"/>
                    <a:pt x="16559" y="21596"/>
                    <a:pt x="15902" y="21664"/>
                  </a:cubicBezTo>
                  <a:cubicBezTo>
                    <a:pt x="15241" y="21712"/>
                    <a:pt x="14531" y="21815"/>
                    <a:pt x="13780" y="21907"/>
                  </a:cubicBezTo>
                  <a:cubicBezTo>
                    <a:pt x="13030" y="22025"/>
                    <a:pt x="12240" y="22141"/>
                    <a:pt x="11425" y="22293"/>
                  </a:cubicBezTo>
                  <a:cubicBezTo>
                    <a:pt x="10614" y="22448"/>
                    <a:pt x="9773" y="22597"/>
                    <a:pt x="8927" y="22800"/>
                  </a:cubicBezTo>
                  <a:cubicBezTo>
                    <a:pt x="8504" y="22895"/>
                    <a:pt x="8077" y="22993"/>
                    <a:pt x="7649" y="23090"/>
                  </a:cubicBezTo>
                  <a:cubicBezTo>
                    <a:pt x="7224" y="23199"/>
                    <a:pt x="6797" y="23310"/>
                    <a:pt x="6368" y="23421"/>
                  </a:cubicBezTo>
                  <a:cubicBezTo>
                    <a:pt x="5941" y="23529"/>
                    <a:pt x="5515" y="23638"/>
                    <a:pt x="5088" y="23747"/>
                  </a:cubicBezTo>
                  <a:cubicBezTo>
                    <a:pt x="4666" y="23869"/>
                    <a:pt x="4246" y="23991"/>
                    <a:pt x="3828" y="24111"/>
                  </a:cubicBezTo>
                  <a:cubicBezTo>
                    <a:pt x="2991" y="24348"/>
                    <a:pt x="2172" y="24587"/>
                    <a:pt x="1386" y="24850"/>
                  </a:cubicBezTo>
                  <a:cubicBezTo>
                    <a:pt x="915" y="25009"/>
                    <a:pt x="452" y="25152"/>
                    <a:pt x="0" y="25296"/>
                  </a:cubicBezTo>
                  <a:lnTo>
                    <a:pt x="0" y="26802"/>
                  </a:lnTo>
                  <a:cubicBezTo>
                    <a:pt x="570" y="26602"/>
                    <a:pt x="1161" y="26411"/>
                    <a:pt x="1770" y="26206"/>
                  </a:cubicBezTo>
                  <a:cubicBezTo>
                    <a:pt x="2552" y="25938"/>
                    <a:pt x="3368" y="25692"/>
                    <a:pt x="4202" y="25451"/>
                  </a:cubicBezTo>
                  <a:cubicBezTo>
                    <a:pt x="4618" y="25328"/>
                    <a:pt x="5037" y="25205"/>
                    <a:pt x="5456" y="25081"/>
                  </a:cubicBezTo>
                  <a:cubicBezTo>
                    <a:pt x="5882" y="24970"/>
                    <a:pt x="6307" y="24857"/>
                    <a:pt x="6734" y="24746"/>
                  </a:cubicBezTo>
                  <a:cubicBezTo>
                    <a:pt x="7160" y="24637"/>
                    <a:pt x="7587" y="24529"/>
                    <a:pt x="8012" y="24422"/>
                  </a:cubicBezTo>
                  <a:cubicBezTo>
                    <a:pt x="8441" y="24328"/>
                    <a:pt x="8868" y="24234"/>
                    <a:pt x="9291" y="24140"/>
                  </a:cubicBezTo>
                  <a:cubicBezTo>
                    <a:pt x="10134" y="23942"/>
                    <a:pt x="10976" y="23797"/>
                    <a:pt x="11789" y="23647"/>
                  </a:cubicBezTo>
                  <a:cubicBezTo>
                    <a:pt x="12600" y="23493"/>
                    <a:pt x="13394" y="23399"/>
                    <a:pt x="14143" y="23293"/>
                  </a:cubicBezTo>
                  <a:cubicBezTo>
                    <a:pt x="14896" y="23216"/>
                    <a:pt x="15606" y="23126"/>
                    <a:pt x="16267" y="23090"/>
                  </a:cubicBezTo>
                  <a:cubicBezTo>
                    <a:pt x="16926" y="23032"/>
                    <a:pt x="17532" y="23025"/>
                    <a:pt x="18068" y="23010"/>
                  </a:cubicBezTo>
                  <a:cubicBezTo>
                    <a:pt x="18604" y="23013"/>
                    <a:pt x="19072" y="23013"/>
                    <a:pt x="19458" y="23037"/>
                  </a:cubicBezTo>
                  <a:cubicBezTo>
                    <a:pt x="19842" y="23051"/>
                    <a:pt x="20144" y="23085"/>
                    <a:pt x="20349" y="23105"/>
                  </a:cubicBezTo>
                  <a:cubicBezTo>
                    <a:pt x="20554" y="23129"/>
                    <a:pt x="20662" y="23148"/>
                    <a:pt x="20662" y="23148"/>
                  </a:cubicBezTo>
                  <a:cubicBezTo>
                    <a:pt x="20662" y="23148"/>
                    <a:pt x="20554" y="23133"/>
                    <a:pt x="20347" y="23116"/>
                  </a:cubicBezTo>
                  <a:cubicBezTo>
                    <a:pt x="20143" y="23102"/>
                    <a:pt x="19840" y="23078"/>
                    <a:pt x="19456" y="23076"/>
                  </a:cubicBezTo>
                  <a:cubicBezTo>
                    <a:pt x="19359" y="23073"/>
                    <a:pt x="19257" y="23072"/>
                    <a:pt x="19149" y="23072"/>
                  </a:cubicBezTo>
                  <a:cubicBezTo>
                    <a:pt x="18831" y="23072"/>
                    <a:pt x="18469" y="23083"/>
                    <a:pt x="18070" y="23093"/>
                  </a:cubicBezTo>
                  <a:cubicBezTo>
                    <a:pt x="17536" y="23126"/>
                    <a:pt x="16933" y="23153"/>
                    <a:pt x="16277" y="23220"/>
                  </a:cubicBezTo>
                  <a:cubicBezTo>
                    <a:pt x="15620" y="23268"/>
                    <a:pt x="14913" y="23370"/>
                    <a:pt x="14165" y="23460"/>
                  </a:cubicBezTo>
                  <a:cubicBezTo>
                    <a:pt x="13419" y="23580"/>
                    <a:pt x="12632" y="23693"/>
                    <a:pt x="11823" y="23845"/>
                  </a:cubicBezTo>
                  <a:cubicBezTo>
                    <a:pt x="11015" y="24000"/>
                    <a:pt x="10177" y="24150"/>
                    <a:pt x="9337" y="24352"/>
                  </a:cubicBezTo>
                  <a:cubicBezTo>
                    <a:pt x="8915" y="24447"/>
                    <a:pt x="8490" y="24543"/>
                    <a:pt x="8064" y="24640"/>
                  </a:cubicBezTo>
                  <a:cubicBezTo>
                    <a:pt x="7640" y="24749"/>
                    <a:pt x="7215" y="24860"/>
                    <a:pt x="6790" y="24971"/>
                  </a:cubicBezTo>
                  <a:cubicBezTo>
                    <a:pt x="6365" y="25079"/>
                    <a:pt x="5940" y="25188"/>
                    <a:pt x="5516" y="25298"/>
                  </a:cubicBezTo>
                  <a:cubicBezTo>
                    <a:pt x="5096" y="25419"/>
                    <a:pt x="4678" y="25540"/>
                    <a:pt x="4261" y="25659"/>
                  </a:cubicBezTo>
                  <a:cubicBezTo>
                    <a:pt x="3430" y="25893"/>
                    <a:pt x="2614" y="26136"/>
                    <a:pt x="1832" y="26397"/>
                  </a:cubicBezTo>
                  <a:cubicBezTo>
                    <a:pt x="1202" y="26607"/>
                    <a:pt x="589" y="26795"/>
                    <a:pt x="0" y="26991"/>
                  </a:cubicBezTo>
                  <a:lnTo>
                    <a:pt x="0" y="28492"/>
                  </a:lnTo>
                  <a:cubicBezTo>
                    <a:pt x="673" y="28243"/>
                    <a:pt x="1390" y="28017"/>
                    <a:pt x="2127" y="27770"/>
                  </a:cubicBezTo>
                  <a:cubicBezTo>
                    <a:pt x="2908" y="27502"/>
                    <a:pt x="3725" y="27256"/>
                    <a:pt x="4558" y="27015"/>
                  </a:cubicBezTo>
                  <a:cubicBezTo>
                    <a:pt x="4973" y="26892"/>
                    <a:pt x="5392" y="26769"/>
                    <a:pt x="5813" y="26645"/>
                  </a:cubicBezTo>
                  <a:cubicBezTo>
                    <a:pt x="6237" y="26534"/>
                    <a:pt x="6664" y="26423"/>
                    <a:pt x="7089" y="26310"/>
                  </a:cubicBezTo>
                  <a:cubicBezTo>
                    <a:pt x="7515" y="26202"/>
                    <a:pt x="7942" y="26093"/>
                    <a:pt x="8367" y="25986"/>
                  </a:cubicBezTo>
                  <a:cubicBezTo>
                    <a:pt x="8796" y="25892"/>
                    <a:pt x="9223" y="25798"/>
                    <a:pt x="9646" y="25706"/>
                  </a:cubicBezTo>
                  <a:cubicBezTo>
                    <a:pt x="10491" y="25508"/>
                    <a:pt x="11333" y="25361"/>
                    <a:pt x="12144" y="25210"/>
                  </a:cubicBezTo>
                  <a:cubicBezTo>
                    <a:pt x="12957" y="25058"/>
                    <a:pt x="13751" y="24965"/>
                    <a:pt x="14500" y="24857"/>
                  </a:cubicBezTo>
                  <a:cubicBezTo>
                    <a:pt x="15253" y="24780"/>
                    <a:pt x="15963" y="24690"/>
                    <a:pt x="16624" y="24654"/>
                  </a:cubicBezTo>
                  <a:cubicBezTo>
                    <a:pt x="17281" y="24596"/>
                    <a:pt x="17887" y="24589"/>
                    <a:pt x="18423" y="24574"/>
                  </a:cubicBezTo>
                  <a:cubicBezTo>
                    <a:pt x="18961" y="24579"/>
                    <a:pt x="19429" y="24577"/>
                    <a:pt x="19813" y="24603"/>
                  </a:cubicBezTo>
                  <a:cubicBezTo>
                    <a:pt x="20199" y="24616"/>
                    <a:pt x="20499" y="24650"/>
                    <a:pt x="20704" y="24669"/>
                  </a:cubicBezTo>
                  <a:cubicBezTo>
                    <a:pt x="20909" y="24693"/>
                    <a:pt x="21018" y="24712"/>
                    <a:pt x="21018" y="24712"/>
                  </a:cubicBezTo>
                  <a:cubicBezTo>
                    <a:pt x="21018" y="24712"/>
                    <a:pt x="20909" y="24697"/>
                    <a:pt x="20704" y="24679"/>
                  </a:cubicBezTo>
                  <a:cubicBezTo>
                    <a:pt x="20498" y="24666"/>
                    <a:pt x="20197" y="24642"/>
                    <a:pt x="19811" y="24640"/>
                  </a:cubicBezTo>
                  <a:cubicBezTo>
                    <a:pt x="19714" y="24637"/>
                    <a:pt x="19612" y="24636"/>
                    <a:pt x="19505" y="24636"/>
                  </a:cubicBezTo>
                  <a:cubicBezTo>
                    <a:pt x="19187" y="24636"/>
                    <a:pt x="18826" y="24647"/>
                    <a:pt x="18427" y="24657"/>
                  </a:cubicBezTo>
                  <a:cubicBezTo>
                    <a:pt x="17892" y="24691"/>
                    <a:pt x="17288" y="24717"/>
                    <a:pt x="16632" y="24784"/>
                  </a:cubicBezTo>
                  <a:cubicBezTo>
                    <a:pt x="15977" y="24831"/>
                    <a:pt x="15270" y="24934"/>
                    <a:pt x="14520" y="25024"/>
                  </a:cubicBezTo>
                  <a:cubicBezTo>
                    <a:pt x="13776" y="25144"/>
                    <a:pt x="12987" y="25257"/>
                    <a:pt x="12180" y="25410"/>
                  </a:cubicBezTo>
                  <a:cubicBezTo>
                    <a:pt x="11371" y="25564"/>
                    <a:pt x="10534" y="25714"/>
                    <a:pt x="9692" y="25916"/>
                  </a:cubicBezTo>
                  <a:cubicBezTo>
                    <a:pt x="9271" y="26011"/>
                    <a:pt x="8847" y="26107"/>
                    <a:pt x="8420" y="26204"/>
                  </a:cubicBezTo>
                  <a:cubicBezTo>
                    <a:pt x="7997" y="26313"/>
                    <a:pt x="7572" y="26424"/>
                    <a:pt x="7147" y="26535"/>
                  </a:cubicBezTo>
                  <a:cubicBezTo>
                    <a:pt x="6722" y="26645"/>
                    <a:pt x="6296" y="26754"/>
                    <a:pt x="5873" y="26861"/>
                  </a:cubicBezTo>
                  <a:cubicBezTo>
                    <a:pt x="5451" y="26983"/>
                    <a:pt x="5033" y="27104"/>
                    <a:pt x="4618" y="27223"/>
                  </a:cubicBezTo>
                  <a:cubicBezTo>
                    <a:pt x="3785" y="27459"/>
                    <a:pt x="2969" y="27700"/>
                    <a:pt x="2189" y="27963"/>
                  </a:cubicBezTo>
                  <a:cubicBezTo>
                    <a:pt x="1432" y="28214"/>
                    <a:pt x="691" y="28430"/>
                    <a:pt x="0" y="28673"/>
                  </a:cubicBezTo>
                  <a:lnTo>
                    <a:pt x="0" y="30203"/>
                  </a:lnTo>
                  <a:cubicBezTo>
                    <a:pt x="111" y="30162"/>
                    <a:pt x="217" y="30122"/>
                    <a:pt x="331" y="30080"/>
                  </a:cubicBezTo>
                  <a:cubicBezTo>
                    <a:pt x="1036" y="29813"/>
                    <a:pt x="1794" y="29578"/>
                    <a:pt x="2573" y="29316"/>
                  </a:cubicBezTo>
                  <a:cubicBezTo>
                    <a:pt x="2964" y="29188"/>
                    <a:pt x="3360" y="29059"/>
                    <a:pt x="3763" y="28927"/>
                  </a:cubicBezTo>
                  <a:cubicBezTo>
                    <a:pt x="4167" y="28808"/>
                    <a:pt x="4579" y="28686"/>
                    <a:pt x="4992" y="28564"/>
                  </a:cubicBezTo>
                  <a:cubicBezTo>
                    <a:pt x="5405" y="28442"/>
                    <a:pt x="5822" y="28318"/>
                    <a:pt x="6242" y="28195"/>
                  </a:cubicBezTo>
                  <a:cubicBezTo>
                    <a:pt x="6664" y="28084"/>
                    <a:pt x="7087" y="27971"/>
                    <a:pt x="7510" y="27860"/>
                  </a:cubicBezTo>
                  <a:cubicBezTo>
                    <a:pt x="7935" y="27753"/>
                    <a:pt x="8361" y="27643"/>
                    <a:pt x="8784" y="27536"/>
                  </a:cubicBezTo>
                  <a:cubicBezTo>
                    <a:pt x="9209" y="27442"/>
                    <a:pt x="9634" y="27350"/>
                    <a:pt x="10056" y="27256"/>
                  </a:cubicBezTo>
                  <a:cubicBezTo>
                    <a:pt x="10898" y="27059"/>
                    <a:pt x="11734" y="26913"/>
                    <a:pt x="12542" y="26764"/>
                  </a:cubicBezTo>
                  <a:cubicBezTo>
                    <a:pt x="13349" y="26609"/>
                    <a:pt x="14140" y="26520"/>
                    <a:pt x="14886" y="26411"/>
                  </a:cubicBezTo>
                  <a:cubicBezTo>
                    <a:pt x="15635" y="26336"/>
                    <a:pt x="16342" y="26243"/>
                    <a:pt x="16999" y="26209"/>
                  </a:cubicBezTo>
                  <a:cubicBezTo>
                    <a:pt x="17655" y="26153"/>
                    <a:pt x="18259" y="26146"/>
                    <a:pt x="18792" y="26132"/>
                  </a:cubicBezTo>
                  <a:cubicBezTo>
                    <a:pt x="19327" y="26136"/>
                    <a:pt x="19793" y="26137"/>
                    <a:pt x="20175" y="26163"/>
                  </a:cubicBezTo>
                  <a:cubicBezTo>
                    <a:pt x="20942" y="26201"/>
                    <a:pt x="21374" y="26276"/>
                    <a:pt x="21374" y="26276"/>
                  </a:cubicBezTo>
                  <a:cubicBezTo>
                    <a:pt x="21374" y="26276"/>
                    <a:pt x="20940" y="26214"/>
                    <a:pt x="20175" y="26201"/>
                  </a:cubicBezTo>
                  <a:cubicBezTo>
                    <a:pt x="20072" y="26197"/>
                    <a:pt x="19963" y="26196"/>
                    <a:pt x="19848" y="26196"/>
                  </a:cubicBezTo>
                  <a:cubicBezTo>
                    <a:pt x="19536" y="26196"/>
                    <a:pt x="19183" y="26206"/>
                    <a:pt x="18796" y="26216"/>
                  </a:cubicBezTo>
                  <a:cubicBezTo>
                    <a:pt x="18263" y="26247"/>
                    <a:pt x="17664" y="26274"/>
                    <a:pt x="17010" y="26339"/>
                  </a:cubicBezTo>
                  <a:cubicBezTo>
                    <a:pt x="16356" y="26385"/>
                    <a:pt x="15654" y="26489"/>
                    <a:pt x="14908" y="26578"/>
                  </a:cubicBezTo>
                  <a:cubicBezTo>
                    <a:pt x="14167" y="26699"/>
                    <a:pt x="13382" y="26807"/>
                    <a:pt x="12578" y="26962"/>
                  </a:cubicBezTo>
                  <a:cubicBezTo>
                    <a:pt x="11773" y="27116"/>
                    <a:pt x="10940" y="27266"/>
                    <a:pt x="10104" y="27467"/>
                  </a:cubicBezTo>
                  <a:cubicBezTo>
                    <a:pt x="9684" y="27563"/>
                    <a:pt x="9260" y="27659"/>
                    <a:pt x="8837" y="27754"/>
                  </a:cubicBezTo>
                  <a:cubicBezTo>
                    <a:pt x="8415" y="27864"/>
                    <a:pt x="7992" y="27975"/>
                    <a:pt x="7570" y="28086"/>
                  </a:cubicBezTo>
                  <a:cubicBezTo>
                    <a:pt x="7147" y="28195"/>
                    <a:pt x="6723" y="28302"/>
                    <a:pt x="6302" y="28412"/>
                  </a:cubicBezTo>
                  <a:cubicBezTo>
                    <a:pt x="5883" y="28533"/>
                    <a:pt x="5467" y="28652"/>
                    <a:pt x="5054" y="28772"/>
                  </a:cubicBezTo>
                  <a:cubicBezTo>
                    <a:pt x="4640" y="28891"/>
                    <a:pt x="4229" y="29011"/>
                    <a:pt x="3824" y="29127"/>
                  </a:cubicBezTo>
                  <a:cubicBezTo>
                    <a:pt x="3423" y="29255"/>
                    <a:pt x="3025" y="29383"/>
                    <a:pt x="2636" y="29508"/>
                  </a:cubicBezTo>
                  <a:cubicBezTo>
                    <a:pt x="1858" y="29767"/>
                    <a:pt x="1094" y="29986"/>
                    <a:pt x="388" y="30240"/>
                  </a:cubicBezTo>
                  <a:cubicBezTo>
                    <a:pt x="254" y="30286"/>
                    <a:pt x="130" y="30329"/>
                    <a:pt x="0" y="30375"/>
                  </a:cubicBezTo>
                  <a:lnTo>
                    <a:pt x="0" y="31883"/>
                  </a:lnTo>
                  <a:cubicBezTo>
                    <a:pt x="565" y="31671"/>
                    <a:pt x="1158" y="31459"/>
                    <a:pt x="1777" y="31253"/>
                  </a:cubicBezTo>
                  <a:cubicBezTo>
                    <a:pt x="2447" y="31017"/>
                    <a:pt x="3147" y="30798"/>
                    <a:pt x="3857" y="30570"/>
                  </a:cubicBezTo>
                  <a:cubicBezTo>
                    <a:pt x="4565" y="30341"/>
                    <a:pt x="5293" y="30133"/>
                    <a:pt x="6018" y="29916"/>
                  </a:cubicBezTo>
                  <a:cubicBezTo>
                    <a:pt x="6749" y="29721"/>
                    <a:pt x="7478" y="29513"/>
                    <a:pt x="8202" y="29340"/>
                  </a:cubicBezTo>
                  <a:cubicBezTo>
                    <a:pt x="8924" y="29153"/>
                    <a:pt x="9639" y="28996"/>
                    <a:pt x="10333" y="28837"/>
                  </a:cubicBezTo>
                  <a:cubicBezTo>
                    <a:pt x="11721" y="28538"/>
                    <a:pt x="13027" y="28316"/>
                    <a:pt x="14150" y="28149"/>
                  </a:cubicBezTo>
                  <a:cubicBezTo>
                    <a:pt x="15273" y="27992"/>
                    <a:pt x="16218" y="27906"/>
                    <a:pt x="16877" y="27857"/>
                  </a:cubicBezTo>
                  <a:cubicBezTo>
                    <a:pt x="17537" y="27809"/>
                    <a:pt x="17914" y="27792"/>
                    <a:pt x="17915" y="27792"/>
                  </a:cubicBezTo>
                  <a:lnTo>
                    <a:pt x="17915" y="27792"/>
                  </a:lnTo>
                  <a:cubicBezTo>
                    <a:pt x="17915" y="27792"/>
                    <a:pt x="17537" y="27823"/>
                    <a:pt x="16880" y="27896"/>
                  </a:cubicBezTo>
                  <a:cubicBezTo>
                    <a:pt x="16223" y="27964"/>
                    <a:pt x="15287" y="28101"/>
                    <a:pt x="14169" y="28278"/>
                  </a:cubicBezTo>
                  <a:cubicBezTo>
                    <a:pt x="13612" y="28377"/>
                    <a:pt x="13006" y="28478"/>
                    <a:pt x="12371" y="28610"/>
                  </a:cubicBezTo>
                  <a:cubicBezTo>
                    <a:pt x="11734" y="28731"/>
                    <a:pt x="11068" y="28888"/>
                    <a:pt x="10375" y="29035"/>
                  </a:cubicBezTo>
                  <a:cubicBezTo>
                    <a:pt x="9687" y="29195"/>
                    <a:pt x="8974" y="29359"/>
                    <a:pt x="8256" y="29550"/>
                  </a:cubicBezTo>
                  <a:cubicBezTo>
                    <a:pt x="7534" y="29728"/>
                    <a:pt x="6809" y="29940"/>
                    <a:pt x="6081" y="30139"/>
                  </a:cubicBezTo>
                  <a:cubicBezTo>
                    <a:pt x="5357" y="30353"/>
                    <a:pt x="4630" y="30554"/>
                    <a:pt x="3920" y="30778"/>
                  </a:cubicBezTo>
                  <a:cubicBezTo>
                    <a:pt x="3211" y="31000"/>
                    <a:pt x="2511" y="31213"/>
                    <a:pt x="1842" y="31444"/>
                  </a:cubicBezTo>
                  <a:cubicBezTo>
                    <a:pt x="1202" y="31654"/>
                    <a:pt x="587" y="31862"/>
                    <a:pt x="0" y="32064"/>
                  </a:cubicBezTo>
                  <a:lnTo>
                    <a:pt x="0" y="33595"/>
                  </a:lnTo>
                  <a:cubicBezTo>
                    <a:pt x="336" y="33470"/>
                    <a:pt x="685" y="33341"/>
                    <a:pt x="1045" y="33207"/>
                  </a:cubicBezTo>
                  <a:cubicBezTo>
                    <a:pt x="1748" y="32941"/>
                    <a:pt x="2508" y="32705"/>
                    <a:pt x="3287" y="32444"/>
                  </a:cubicBezTo>
                  <a:cubicBezTo>
                    <a:pt x="3676" y="32318"/>
                    <a:pt x="4074" y="32186"/>
                    <a:pt x="4475" y="32055"/>
                  </a:cubicBezTo>
                  <a:cubicBezTo>
                    <a:pt x="4881" y="31935"/>
                    <a:pt x="5291" y="31814"/>
                    <a:pt x="5704" y="31693"/>
                  </a:cubicBezTo>
                  <a:cubicBezTo>
                    <a:pt x="6119" y="31570"/>
                    <a:pt x="6536" y="31447"/>
                    <a:pt x="6954" y="31323"/>
                  </a:cubicBezTo>
                  <a:cubicBezTo>
                    <a:pt x="7375" y="31212"/>
                    <a:pt x="7801" y="31101"/>
                    <a:pt x="8224" y="30988"/>
                  </a:cubicBezTo>
                  <a:cubicBezTo>
                    <a:pt x="8649" y="30880"/>
                    <a:pt x="9073" y="30773"/>
                    <a:pt x="9496" y="30665"/>
                  </a:cubicBezTo>
                  <a:cubicBezTo>
                    <a:pt x="9923" y="30571"/>
                    <a:pt x="10348" y="30477"/>
                    <a:pt x="10770" y="30385"/>
                  </a:cubicBezTo>
                  <a:cubicBezTo>
                    <a:pt x="11610" y="30189"/>
                    <a:pt x="12446" y="30040"/>
                    <a:pt x="13255" y="29894"/>
                  </a:cubicBezTo>
                  <a:cubicBezTo>
                    <a:pt x="14063" y="29738"/>
                    <a:pt x="14853" y="29648"/>
                    <a:pt x="15599" y="29540"/>
                  </a:cubicBezTo>
                  <a:cubicBezTo>
                    <a:pt x="16349" y="29463"/>
                    <a:pt x="17056" y="29373"/>
                    <a:pt x="17713" y="29339"/>
                  </a:cubicBezTo>
                  <a:cubicBezTo>
                    <a:pt x="18369" y="29282"/>
                    <a:pt x="18971" y="29274"/>
                    <a:pt x="19506" y="29260"/>
                  </a:cubicBezTo>
                  <a:cubicBezTo>
                    <a:pt x="20040" y="29265"/>
                    <a:pt x="20506" y="29265"/>
                    <a:pt x="20889" y="29291"/>
                  </a:cubicBezTo>
                  <a:cubicBezTo>
                    <a:pt x="21655" y="29330"/>
                    <a:pt x="22087" y="29405"/>
                    <a:pt x="22087" y="29405"/>
                  </a:cubicBezTo>
                  <a:cubicBezTo>
                    <a:pt x="22087" y="29405"/>
                    <a:pt x="21652" y="29344"/>
                    <a:pt x="20887" y="29330"/>
                  </a:cubicBezTo>
                  <a:cubicBezTo>
                    <a:pt x="20782" y="29326"/>
                    <a:pt x="20670" y="29325"/>
                    <a:pt x="20553" y="29325"/>
                  </a:cubicBezTo>
                  <a:cubicBezTo>
                    <a:pt x="20244" y="29325"/>
                    <a:pt x="19893" y="29336"/>
                    <a:pt x="19507" y="29346"/>
                  </a:cubicBezTo>
                  <a:cubicBezTo>
                    <a:pt x="18975" y="29376"/>
                    <a:pt x="18376" y="29404"/>
                    <a:pt x="17723" y="29468"/>
                  </a:cubicBezTo>
                  <a:cubicBezTo>
                    <a:pt x="17069" y="29515"/>
                    <a:pt x="16366" y="29619"/>
                    <a:pt x="15620" y="29707"/>
                  </a:cubicBezTo>
                  <a:cubicBezTo>
                    <a:pt x="14879" y="29829"/>
                    <a:pt x="14095" y="29936"/>
                    <a:pt x="13291" y="30092"/>
                  </a:cubicBezTo>
                  <a:cubicBezTo>
                    <a:pt x="12485" y="30244"/>
                    <a:pt x="11652" y="30395"/>
                    <a:pt x="10816" y="30597"/>
                  </a:cubicBezTo>
                  <a:cubicBezTo>
                    <a:pt x="10396" y="30691"/>
                    <a:pt x="9974" y="30786"/>
                    <a:pt x="9549" y="30884"/>
                  </a:cubicBezTo>
                  <a:cubicBezTo>
                    <a:pt x="9127" y="30993"/>
                    <a:pt x="8705" y="31104"/>
                    <a:pt x="8282" y="31213"/>
                  </a:cubicBezTo>
                  <a:cubicBezTo>
                    <a:pt x="7859" y="31323"/>
                    <a:pt x="7435" y="31432"/>
                    <a:pt x="7014" y="31541"/>
                  </a:cubicBezTo>
                  <a:cubicBezTo>
                    <a:pt x="6595" y="31661"/>
                    <a:pt x="6179" y="31782"/>
                    <a:pt x="5766" y="31901"/>
                  </a:cubicBezTo>
                  <a:cubicBezTo>
                    <a:pt x="5352" y="32021"/>
                    <a:pt x="4943" y="32139"/>
                    <a:pt x="4536" y="32256"/>
                  </a:cubicBezTo>
                  <a:cubicBezTo>
                    <a:pt x="4135" y="32384"/>
                    <a:pt x="3739" y="32513"/>
                    <a:pt x="3348" y="32637"/>
                  </a:cubicBezTo>
                  <a:cubicBezTo>
                    <a:pt x="2571" y="32897"/>
                    <a:pt x="1808" y="33115"/>
                    <a:pt x="1099" y="33368"/>
                  </a:cubicBezTo>
                  <a:cubicBezTo>
                    <a:pt x="720" y="33501"/>
                    <a:pt x="355" y="33629"/>
                    <a:pt x="0" y="33754"/>
                  </a:cubicBezTo>
                  <a:lnTo>
                    <a:pt x="0" y="35292"/>
                  </a:lnTo>
                  <a:cubicBezTo>
                    <a:pt x="447" y="35125"/>
                    <a:pt x="910" y="34954"/>
                    <a:pt x="1400" y="34773"/>
                  </a:cubicBezTo>
                  <a:cubicBezTo>
                    <a:pt x="2105" y="34507"/>
                    <a:pt x="2863" y="34271"/>
                    <a:pt x="3642" y="34010"/>
                  </a:cubicBezTo>
                  <a:cubicBezTo>
                    <a:pt x="4033" y="33882"/>
                    <a:pt x="4430" y="33752"/>
                    <a:pt x="4832" y="33621"/>
                  </a:cubicBezTo>
                  <a:cubicBezTo>
                    <a:pt x="5236" y="33501"/>
                    <a:pt x="5648" y="33380"/>
                    <a:pt x="6061" y="33257"/>
                  </a:cubicBezTo>
                  <a:cubicBezTo>
                    <a:pt x="6474" y="33136"/>
                    <a:pt x="6892" y="33011"/>
                    <a:pt x="7311" y="32888"/>
                  </a:cubicBezTo>
                  <a:cubicBezTo>
                    <a:pt x="7732" y="32777"/>
                    <a:pt x="8156" y="32664"/>
                    <a:pt x="8581" y="32554"/>
                  </a:cubicBezTo>
                  <a:cubicBezTo>
                    <a:pt x="9004" y="32444"/>
                    <a:pt x="9429" y="32337"/>
                    <a:pt x="9853" y="32229"/>
                  </a:cubicBezTo>
                  <a:cubicBezTo>
                    <a:pt x="10280" y="32135"/>
                    <a:pt x="10705" y="32041"/>
                    <a:pt x="11125" y="31949"/>
                  </a:cubicBezTo>
                  <a:cubicBezTo>
                    <a:pt x="11966" y="31753"/>
                    <a:pt x="12803" y="31606"/>
                    <a:pt x="13612" y="31457"/>
                  </a:cubicBezTo>
                  <a:cubicBezTo>
                    <a:pt x="14418" y="31302"/>
                    <a:pt x="15210" y="31213"/>
                    <a:pt x="15955" y="31104"/>
                  </a:cubicBezTo>
                  <a:cubicBezTo>
                    <a:pt x="16706" y="31029"/>
                    <a:pt x="17413" y="30937"/>
                    <a:pt x="18070" y="30903"/>
                  </a:cubicBezTo>
                  <a:cubicBezTo>
                    <a:pt x="18724" y="30846"/>
                    <a:pt x="19328" y="30839"/>
                    <a:pt x="19863" y="30826"/>
                  </a:cubicBezTo>
                  <a:cubicBezTo>
                    <a:pt x="20397" y="30829"/>
                    <a:pt x="20861" y="30829"/>
                    <a:pt x="21246" y="30855"/>
                  </a:cubicBezTo>
                  <a:cubicBezTo>
                    <a:pt x="22010" y="30894"/>
                    <a:pt x="22444" y="30969"/>
                    <a:pt x="22444" y="30969"/>
                  </a:cubicBezTo>
                  <a:cubicBezTo>
                    <a:pt x="22444" y="30969"/>
                    <a:pt x="22009" y="30908"/>
                    <a:pt x="21244" y="30894"/>
                  </a:cubicBezTo>
                  <a:cubicBezTo>
                    <a:pt x="21138" y="30890"/>
                    <a:pt x="21027" y="30889"/>
                    <a:pt x="20909" y="30889"/>
                  </a:cubicBezTo>
                  <a:cubicBezTo>
                    <a:pt x="20600" y="30889"/>
                    <a:pt x="20249" y="30899"/>
                    <a:pt x="19864" y="30909"/>
                  </a:cubicBezTo>
                  <a:cubicBezTo>
                    <a:pt x="19332" y="30940"/>
                    <a:pt x="18732" y="30967"/>
                    <a:pt x="18080" y="31032"/>
                  </a:cubicBezTo>
                  <a:cubicBezTo>
                    <a:pt x="17426" y="31078"/>
                    <a:pt x="16723" y="31183"/>
                    <a:pt x="15977" y="31271"/>
                  </a:cubicBezTo>
                  <a:cubicBezTo>
                    <a:pt x="15236" y="31393"/>
                    <a:pt x="14450" y="31500"/>
                    <a:pt x="13646" y="31655"/>
                  </a:cubicBezTo>
                  <a:cubicBezTo>
                    <a:pt x="12842" y="31807"/>
                    <a:pt x="12009" y="31959"/>
                    <a:pt x="11172" y="32161"/>
                  </a:cubicBezTo>
                  <a:cubicBezTo>
                    <a:pt x="10753" y="32256"/>
                    <a:pt x="10329" y="32352"/>
                    <a:pt x="9906" y="32448"/>
                  </a:cubicBezTo>
                  <a:cubicBezTo>
                    <a:pt x="9484" y="32557"/>
                    <a:pt x="9061" y="32668"/>
                    <a:pt x="8639" y="32779"/>
                  </a:cubicBezTo>
                  <a:cubicBezTo>
                    <a:pt x="8215" y="32886"/>
                    <a:pt x="7792" y="32996"/>
                    <a:pt x="7370" y="33105"/>
                  </a:cubicBezTo>
                  <a:cubicBezTo>
                    <a:pt x="6952" y="33226"/>
                    <a:pt x="6536" y="33346"/>
                    <a:pt x="6122" y="33465"/>
                  </a:cubicBezTo>
                  <a:cubicBezTo>
                    <a:pt x="5709" y="33585"/>
                    <a:pt x="5298" y="33703"/>
                    <a:pt x="4893" y="33820"/>
                  </a:cubicBezTo>
                  <a:cubicBezTo>
                    <a:pt x="4492" y="33948"/>
                    <a:pt x="4094" y="34076"/>
                    <a:pt x="3705" y="34201"/>
                  </a:cubicBezTo>
                  <a:cubicBezTo>
                    <a:pt x="2926" y="34461"/>
                    <a:pt x="2165" y="34679"/>
                    <a:pt x="1456" y="34932"/>
                  </a:cubicBezTo>
                  <a:cubicBezTo>
                    <a:pt x="946" y="35111"/>
                    <a:pt x="464" y="35278"/>
                    <a:pt x="0" y="35442"/>
                  </a:cubicBezTo>
                  <a:lnTo>
                    <a:pt x="0" y="36987"/>
                  </a:lnTo>
                  <a:cubicBezTo>
                    <a:pt x="551" y="36782"/>
                    <a:pt x="1135" y="36566"/>
                    <a:pt x="1757" y="36337"/>
                  </a:cubicBezTo>
                  <a:cubicBezTo>
                    <a:pt x="2460" y="36069"/>
                    <a:pt x="3220" y="35835"/>
                    <a:pt x="3998" y="35574"/>
                  </a:cubicBezTo>
                  <a:cubicBezTo>
                    <a:pt x="4389" y="35446"/>
                    <a:pt x="4786" y="35316"/>
                    <a:pt x="5188" y="35184"/>
                  </a:cubicBezTo>
                  <a:cubicBezTo>
                    <a:pt x="5593" y="35065"/>
                    <a:pt x="6003" y="34944"/>
                    <a:pt x="6418" y="34821"/>
                  </a:cubicBezTo>
                  <a:cubicBezTo>
                    <a:pt x="6831" y="34698"/>
                    <a:pt x="7247" y="34575"/>
                    <a:pt x="7666" y="34452"/>
                  </a:cubicBezTo>
                  <a:cubicBezTo>
                    <a:pt x="8089" y="34341"/>
                    <a:pt x="8513" y="34228"/>
                    <a:pt x="8936" y="34117"/>
                  </a:cubicBezTo>
                  <a:cubicBezTo>
                    <a:pt x="9361" y="34008"/>
                    <a:pt x="9786" y="33901"/>
                    <a:pt x="10210" y="33793"/>
                  </a:cubicBezTo>
                  <a:cubicBezTo>
                    <a:pt x="10635" y="33699"/>
                    <a:pt x="11060" y="33605"/>
                    <a:pt x="11482" y="33513"/>
                  </a:cubicBezTo>
                  <a:cubicBezTo>
                    <a:pt x="12322" y="33317"/>
                    <a:pt x="13160" y="33170"/>
                    <a:pt x="13967" y="33021"/>
                  </a:cubicBezTo>
                  <a:cubicBezTo>
                    <a:pt x="14775" y="32866"/>
                    <a:pt x="15565" y="32775"/>
                    <a:pt x="16311" y="32668"/>
                  </a:cubicBezTo>
                  <a:cubicBezTo>
                    <a:pt x="17061" y="32593"/>
                    <a:pt x="17768" y="32501"/>
                    <a:pt x="18425" y="32466"/>
                  </a:cubicBezTo>
                  <a:cubicBezTo>
                    <a:pt x="19081" y="32410"/>
                    <a:pt x="19685" y="32403"/>
                    <a:pt x="20218" y="32390"/>
                  </a:cubicBezTo>
                  <a:cubicBezTo>
                    <a:pt x="20752" y="32393"/>
                    <a:pt x="21218" y="32393"/>
                    <a:pt x="21601" y="32419"/>
                  </a:cubicBezTo>
                  <a:cubicBezTo>
                    <a:pt x="22367" y="32458"/>
                    <a:pt x="22799" y="32533"/>
                    <a:pt x="22799" y="32533"/>
                  </a:cubicBezTo>
                  <a:cubicBezTo>
                    <a:pt x="22799" y="32533"/>
                    <a:pt x="22365" y="32472"/>
                    <a:pt x="21599" y="32458"/>
                  </a:cubicBezTo>
                  <a:cubicBezTo>
                    <a:pt x="21494" y="32454"/>
                    <a:pt x="21382" y="32453"/>
                    <a:pt x="21264" y="32453"/>
                  </a:cubicBezTo>
                  <a:cubicBezTo>
                    <a:pt x="20955" y="32453"/>
                    <a:pt x="20605" y="32463"/>
                    <a:pt x="20219" y="32473"/>
                  </a:cubicBezTo>
                  <a:cubicBezTo>
                    <a:pt x="19688" y="32504"/>
                    <a:pt x="19087" y="32531"/>
                    <a:pt x="18435" y="32596"/>
                  </a:cubicBezTo>
                  <a:cubicBezTo>
                    <a:pt x="17781" y="32642"/>
                    <a:pt x="17078" y="32746"/>
                    <a:pt x="16334" y="32835"/>
                  </a:cubicBezTo>
                  <a:cubicBezTo>
                    <a:pt x="15593" y="32956"/>
                    <a:pt x="14807" y="33064"/>
                    <a:pt x="14003" y="33219"/>
                  </a:cubicBezTo>
                  <a:cubicBezTo>
                    <a:pt x="13197" y="33371"/>
                    <a:pt x="12366" y="33523"/>
                    <a:pt x="11528" y="33725"/>
                  </a:cubicBezTo>
                  <a:cubicBezTo>
                    <a:pt x="11109" y="33820"/>
                    <a:pt x="10686" y="33916"/>
                    <a:pt x="10261" y="34012"/>
                  </a:cubicBezTo>
                  <a:cubicBezTo>
                    <a:pt x="9841" y="34121"/>
                    <a:pt x="9417" y="34232"/>
                    <a:pt x="8994" y="34341"/>
                  </a:cubicBezTo>
                  <a:cubicBezTo>
                    <a:pt x="8571" y="34450"/>
                    <a:pt x="8149" y="34560"/>
                    <a:pt x="7727" y="34669"/>
                  </a:cubicBezTo>
                  <a:cubicBezTo>
                    <a:pt x="7309" y="34788"/>
                    <a:pt x="6892" y="34910"/>
                    <a:pt x="6479" y="35029"/>
                  </a:cubicBezTo>
                  <a:cubicBezTo>
                    <a:pt x="6064" y="35149"/>
                    <a:pt x="5655" y="35266"/>
                    <a:pt x="5250" y="35384"/>
                  </a:cubicBezTo>
                  <a:cubicBezTo>
                    <a:pt x="4849" y="35512"/>
                    <a:pt x="4451" y="35640"/>
                    <a:pt x="4060" y="35765"/>
                  </a:cubicBezTo>
                  <a:cubicBezTo>
                    <a:pt x="3283" y="36024"/>
                    <a:pt x="2520" y="36243"/>
                    <a:pt x="1813" y="36496"/>
                  </a:cubicBezTo>
                  <a:cubicBezTo>
                    <a:pt x="1171" y="36721"/>
                    <a:pt x="569" y="36931"/>
                    <a:pt x="0" y="37131"/>
                  </a:cubicBezTo>
                  <a:lnTo>
                    <a:pt x="0" y="38637"/>
                  </a:lnTo>
                  <a:cubicBezTo>
                    <a:pt x="666" y="38384"/>
                    <a:pt x="1368" y="38126"/>
                    <a:pt x="2076" y="37873"/>
                  </a:cubicBezTo>
                  <a:cubicBezTo>
                    <a:pt x="2843" y="37612"/>
                    <a:pt x="3613" y="37361"/>
                    <a:pt x="4337" y="37132"/>
                  </a:cubicBezTo>
                  <a:cubicBezTo>
                    <a:pt x="5059" y="36902"/>
                    <a:pt x="5743" y="36716"/>
                    <a:pt x="6327" y="36550"/>
                  </a:cubicBezTo>
                  <a:cubicBezTo>
                    <a:pt x="7500" y="36234"/>
                    <a:pt x="8290" y="36057"/>
                    <a:pt x="8291" y="36057"/>
                  </a:cubicBezTo>
                  <a:lnTo>
                    <a:pt x="8291" y="36057"/>
                  </a:lnTo>
                  <a:cubicBezTo>
                    <a:pt x="8290" y="36057"/>
                    <a:pt x="7521" y="36304"/>
                    <a:pt x="6365" y="36675"/>
                  </a:cubicBezTo>
                  <a:cubicBezTo>
                    <a:pt x="5789" y="36866"/>
                    <a:pt x="5117" y="37086"/>
                    <a:pt x="4398" y="37324"/>
                  </a:cubicBezTo>
                  <a:cubicBezTo>
                    <a:pt x="3679" y="37563"/>
                    <a:pt x="2913" y="37822"/>
                    <a:pt x="2153" y="38094"/>
                  </a:cubicBezTo>
                  <a:cubicBezTo>
                    <a:pt x="1419" y="38345"/>
                    <a:pt x="688" y="38604"/>
                    <a:pt x="0" y="38852"/>
                  </a:cubicBezTo>
                  <a:lnTo>
                    <a:pt x="0" y="40383"/>
                  </a:lnTo>
                  <a:cubicBezTo>
                    <a:pt x="159" y="40323"/>
                    <a:pt x="311" y="40262"/>
                    <a:pt x="480" y="40202"/>
                  </a:cubicBezTo>
                  <a:cubicBezTo>
                    <a:pt x="1096" y="39973"/>
                    <a:pt x="1764" y="39726"/>
                    <a:pt x="2469" y="39465"/>
                  </a:cubicBezTo>
                  <a:cubicBezTo>
                    <a:pt x="3174" y="39198"/>
                    <a:pt x="3932" y="38963"/>
                    <a:pt x="4712" y="38701"/>
                  </a:cubicBezTo>
                  <a:cubicBezTo>
                    <a:pt x="5101" y="38573"/>
                    <a:pt x="5499" y="38444"/>
                    <a:pt x="5900" y="38312"/>
                  </a:cubicBezTo>
                  <a:cubicBezTo>
                    <a:pt x="6307" y="38193"/>
                    <a:pt x="6716" y="38071"/>
                    <a:pt x="7130" y="37949"/>
                  </a:cubicBezTo>
                  <a:cubicBezTo>
                    <a:pt x="7545" y="37827"/>
                    <a:pt x="7961" y="37703"/>
                    <a:pt x="8379" y="37580"/>
                  </a:cubicBezTo>
                  <a:cubicBezTo>
                    <a:pt x="8801" y="37469"/>
                    <a:pt x="9226" y="37356"/>
                    <a:pt x="9650" y="37245"/>
                  </a:cubicBezTo>
                  <a:cubicBezTo>
                    <a:pt x="10075" y="37138"/>
                    <a:pt x="10498" y="37028"/>
                    <a:pt x="10922" y="36921"/>
                  </a:cubicBezTo>
                  <a:cubicBezTo>
                    <a:pt x="11348" y="36827"/>
                    <a:pt x="11773" y="36733"/>
                    <a:pt x="12195" y="36641"/>
                  </a:cubicBezTo>
                  <a:cubicBezTo>
                    <a:pt x="13035" y="36444"/>
                    <a:pt x="13872" y="36298"/>
                    <a:pt x="14681" y="36149"/>
                  </a:cubicBezTo>
                  <a:cubicBezTo>
                    <a:pt x="15489" y="35994"/>
                    <a:pt x="16279" y="35905"/>
                    <a:pt x="17025" y="35796"/>
                  </a:cubicBezTo>
                  <a:cubicBezTo>
                    <a:pt x="17775" y="35721"/>
                    <a:pt x="18481" y="35628"/>
                    <a:pt x="19139" y="35594"/>
                  </a:cubicBezTo>
                  <a:cubicBezTo>
                    <a:pt x="19794" y="35538"/>
                    <a:pt x="20397" y="35531"/>
                    <a:pt x="20931" y="35517"/>
                  </a:cubicBezTo>
                  <a:cubicBezTo>
                    <a:pt x="21466" y="35521"/>
                    <a:pt x="21930" y="35523"/>
                    <a:pt x="22314" y="35548"/>
                  </a:cubicBezTo>
                  <a:cubicBezTo>
                    <a:pt x="23081" y="35586"/>
                    <a:pt x="23513" y="35661"/>
                    <a:pt x="23513" y="35661"/>
                  </a:cubicBezTo>
                  <a:cubicBezTo>
                    <a:pt x="23513" y="35661"/>
                    <a:pt x="23077" y="35599"/>
                    <a:pt x="22313" y="35586"/>
                  </a:cubicBezTo>
                  <a:cubicBezTo>
                    <a:pt x="22209" y="35582"/>
                    <a:pt x="22100" y="35581"/>
                    <a:pt x="21986" y="35581"/>
                  </a:cubicBezTo>
                  <a:cubicBezTo>
                    <a:pt x="21675" y="35581"/>
                    <a:pt x="21322" y="35591"/>
                    <a:pt x="20933" y="35601"/>
                  </a:cubicBezTo>
                  <a:cubicBezTo>
                    <a:pt x="20400" y="35632"/>
                    <a:pt x="19801" y="35659"/>
                    <a:pt x="19149" y="35724"/>
                  </a:cubicBezTo>
                  <a:cubicBezTo>
                    <a:pt x="18495" y="35770"/>
                    <a:pt x="17792" y="35874"/>
                    <a:pt x="17046" y="35963"/>
                  </a:cubicBezTo>
                  <a:cubicBezTo>
                    <a:pt x="16305" y="36084"/>
                    <a:pt x="15519" y="36192"/>
                    <a:pt x="14715" y="36347"/>
                  </a:cubicBezTo>
                  <a:cubicBezTo>
                    <a:pt x="13911" y="36499"/>
                    <a:pt x="13078" y="36651"/>
                    <a:pt x="12241" y="36852"/>
                  </a:cubicBezTo>
                  <a:cubicBezTo>
                    <a:pt x="11821" y="36948"/>
                    <a:pt x="11398" y="37044"/>
                    <a:pt x="10974" y="37139"/>
                  </a:cubicBezTo>
                  <a:cubicBezTo>
                    <a:pt x="10553" y="37249"/>
                    <a:pt x="10129" y="37360"/>
                    <a:pt x="9708" y="37471"/>
                  </a:cubicBezTo>
                  <a:cubicBezTo>
                    <a:pt x="9284" y="37580"/>
                    <a:pt x="8861" y="37687"/>
                    <a:pt x="8439" y="37797"/>
                  </a:cubicBezTo>
                  <a:cubicBezTo>
                    <a:pt x="8021" y="37918"/>
                    <a:pt x="7604" y="38037"/>
                    <a:pt x="7191" y="38157"/>
                  </a:cubicBezTo>
                  <a:cubicBezTo>
                    <a:pt x="6778" y="38276"/>
                    <a:pt x="6366" y="38396"/>
                    <a:pt x="5962" y="38512"/>
                  </a:cubicBezTo>
                  <a:cubicBezTo>
                    <a:pt x="5561" y="38640"/>
                    <a:pt x="5163" y="38768"/>
                    <a:pt x="4774" y="38893"/>
                  </a:cubicBezTo>
                  <a:cubicBezTo>
                    <a:pt x="3995" y="39152"/>
                    <a:pt x="3232" y="39371"/>
                    <a:pt x="2525" y="39625"/>
                  </a:cubicBezTo>
                  <a:cubicBezTo>
                    <a:pt x="1815" y="39873"/>
                    <a:pt x="1144" y="40107"/>
                    <a:pt x="526" y="40323"/>
                  </a:cubicBezTo>
                  <a:cubicBezTo>
                    <a:pt x="345" y="40387"/>
                    <a:pt x="171" y="40448"/>
                    <a:pt x="0" y="40510"/>
                  </a:cubicBezTo>
                  <a:lnTo>
                    <a:pt x="0" y="42082"/>
                  </a:lnTo>
                  <a:cubicBezTo>
                    <a:pt x="265" y="41976"/>
                    <a:pt x="543" y="41870"/>
                    <a:pt x="837" y="41764"/>
                  </a:cubicBezTo>
                  <a:cubicBezTo>
                    <a:pt x="1453" y="41537"/>
                    <a:pt x="2119" y="41290"/>
                    <a:pt x="2826" y="41029"/>
                  </a:cubicBezTo>
                  <a:cubicBezTo>
                    <a:pt x="3529" y="40762"/>
                    <a:pt x="4289" y="40527"/>
                    <a:pt x="5067" y="40265"/>
                  </a:cubicBezTo>
                  <a:cubicBezTo>
                    <a:pt x="5458" y="40137"/>
                    <a:pt x="5854" y="40008"/>
                    <a:pt x="6257" y="39876"/>
                  </a:cubicBezTo>
                  <a:cubicBezTo>
                    <a:pt x="6662" y="39757"/>
                    <a:pt x="7072" y="39635"/>
                    <a:pt x="7486" y="39512"/>
                  </a:cubicBezTo>
                  <a:cubicBezTo>
                    <a:pt x="7900" y="39391"/>
                    <a:pt x="8316" y="39267"/>
                    <a:pt x="8734" y="39144"/>
                  </a:cubicBezTo>
                  <a:cubicBezTo>
                    <a:pt x="9158" y="39033"/>
                    <a:pt x="9581" y="38920"/>
                    <a:pt x="10005" y="38809"/>
                  </a:cubicBezTo>
                  <a:cubicBezTo>
                    <a:pt x="10430" y="38701"/>
                    <a:pt x="10855" y="38592"/>
                    <a:pt x="11278" y="38485"/>
                  </a:cubicBezTo>
                  <a:cubicBezTo>
                    <a:pt x="11703" y="38391"/>
                    <a:pt x="12129" y="38299"/>
                    <a:pt x="12550" y="38205"/>
                  </a:cubicBezTo>
                  <a:cubicBezTo>
                    <a:pt x="13390" y="38008"/>
                    <a:pt x="14229" y="37861"/>
                    <a:pt x="15036" y="37713"/>
                  </a:cubicBezTo>
                  <a:cubicBezTo>
                    <a:pt x="15844" y="37558"/>
                    <a:pt x="16634" y="37469"/>
                    <a:pt x="17380" y="37360"/>
                  </a:cubicBezTo>
                  <a:cubicBezTo>
                    <a:pt x="18130" y="37284"/>
                    <a:pt x="18837" y="37192"/>
                    <a:pt x="19494" y="37158"/>
                  </a:cubicBezTo>
                  <a:cubicBezTo>
                    <a:pt x="20149" y="37102"/>
                    <a:pt x="20754" y="37095"/>
                    <a:pt x="21286" y="37081"/>
                  </a:cubicBezTo>
                  <a:cubicBezTo>
                    <a:pt x="21821" y="37085"/>
                    <a:pt x="22287" y="37086"/>
                    <a:pt x="22669" y="37112"/>
                  </a:cubicBezTo>
                  <a:cubicBezTo>
                    <a:pt x="23436" y="37150"/>
                    <a:pt x="23868" y="37225"/>
                    <a:pt x="23868" y="37225"/>
                  </a:cubicBezTo>
                  <a:cubicBezTo>
                    <a:pt x="23868" y="37225"/>
                    <a:pt x="23434" y="37163"/>
                    <a:pt x="22668" y="37151"/>
                  </a:cubicBezTo>
                  <a:cubicBezTo>
                    <a:pt x="22556" y="37147"/>
                    <a:pt x="22437" y="37146"/>
                    <a:pt x="22311" y="37146"/>
                  </a:cubicBezTo>
                  <a:cubicBezTo>
                    <a:pt x="22007" y="37146"/>
                    <a:pt x="21665" y="37155"/>
                    <a:pt x="21288" y="37165"/>
                  </a:cubicBezTo>
                  <a:cubicBezTo>
                    <a:pt x="20757" y="37196"/>
                    <a:pt x="20156" y="37223"/>
                    <a:pt x="19504" y="37290"/>
                  </a:cubicBezTo>
                  <a:cubicBezTo>
                    <a:pt x="18850" y="37334"/>
                    <a:pt x="18147" y="37438"/>
                    <a:pt x="17402" y="37527"/>
                  </a:cubicBezTo>
                  <a:cubicBezTo>
                    <a:pt x="16661" y="37648"/>
                    <a:pt x="15876" y="37756"/>
                    <a:pt x="15072" y="37911"/>
                  </a:cubicBezTo>
                  <a:cubicBezTo>
                    <a:pt x="14266" y="38065"/>
                    <a:pt x="13435" y="38217"/>
                    <a:pt x="12596" y="38416"/>
                  </a:cubicBezTo>
                  <a:cubicBezTo>
                    <a:pt x="12178" y="38512"/>
                    <a:pt x="11755" y="38608"/>
                    <a:pt x="11330" y="38703"/>
                  </a:cubicBezTo>
                  <a:cubicBezTo>
                    <a:pt x="10910" y="38814"/>
                    <a:pt x="10486" y="38923"/>
                    <a:pt x="10063" y="39034"/>
                  </a:cubicBezTo>
                  <a:cubicBezTo>
                    <a:pt x="9639" y="39144"/>
                    <a:pt x="9218" y="39253"/>
                    <a:pt x="8796" y="39360"/>
                  </a:cubicBezTo>
                  <a:cubicBezTo>
                    <a:pt x="8378" y="39482"/>
                    <a:pt x="7961" y="39601"/>
                    <a:pt x="7546" y="39721"/>
                  </a:cubicBezTo>
                  <a:cubicBezTo>
                    <a:pt x="7133" y="39840"/>
                    <a:pt x="6723" y="39960"/>
                    <a:pt x="6319" y="40076"/>
                  </a:cubicBezTo>
                  <a:cubicBezTo>
                    <a:pt x="5916" y="40206"/>
                    <a:pt x="5520" y="40332"/>
                    <a:pt x="5129" y="40457"/>
                  </a:cubicBezTo>
                  <a:cubicBezTo>
                    <a:pt x="4352" y="40716"/>
                    <a:pt x="3589" y="40935"/>
                    <a:pt x="2882" y="41189"/>
                  </a:cubicBezTo>
                  <a:cubicBezTo>
                    <a:pt x="2172" y="41437"/>
                    <a:pt x="1501" y="41670"/>
                    <a:pt x="881" y="41887"/>
                  </a:cubicBezTo>
                  <a:cubicBezTo>
                    <a:pt x="574" y="41995"/>
                    <a:pt x="278" y="42101"/>
                    <a:pt x="0" y="42201"/>
                  </a:cubicBezTo>
                  <a:lnTo>
                    <a:pt x="0" y="43817"/>
                  </a:lnTo>
                  <a:cubicBezTo>
                    <a:pt x="80" y="43784"/>
                    <a:pt x="155" y="43755"/>
                    <a:pt x="239" y="43724"/>
                  </a:cubicBezTo>
                  <a:cubicBezTo>
                    <a:pt x="1180" y="43371"/>
                    <a:pt x="2278" y="42959"/>
                    <a:pt x="3466" y="42557"/>
                  </a:cubicBezTo>
                  <a:cubicBezTo>
                    <a:pt x="4657" y="42159"/>
                    <a:pt x="5931" y="41742"/>
                    <a:pt x="7217" y="41367"/>
                  </a:cubicBezTo>
                  <a:cubicBezTo>
                    <a:pt x="8502" y="40991"/>
                    <a:pt x="9798" y="40650"/>
                    <a:pt x="11019" y="40356"/>
                  </a:cubicBezTo>
                  <a:cubicBezTo>
                    <a:pt x="12240" y="40057"/>
                    <a:pt x="13390" y="39828"/>
                    <a:pt x="14377" y="39644"/>
                  </a:cubicBezTo>
                  <a:cubicBezTo>
                    <a:pt x="15364" y="39456"/>
                    <a:pt x="16195" y="39347"/>
                    <a:pt x="16774" y="39261"/>
                  </a:cubicBezTo>
                  <a:cubicBezTo>
                    <a:pt x="17356" y="39186"/>
                    <a:pt x="17687" y="39144"/>
                    <a:pt x="17688" y="39144"/>
                  </a:cubicBezTo>
                  <a:lnTo>
                    <a:pt x="17688" y="39144"/>
                  </a:lnTo>
                  <a:cubicBezTo>
                    <a:pt x="17687" y="39144"/>
                    <a:pt x="17358" y="39202"/>
                    <a:pt x="16781" y="39299"/>
                  </a:cubicBezTo>
                  <a:cubicBezTo>
                    <a:pt x="16204" y="39405"/>
                    <a:pt x="15384" y="39564"/>
                    <a:pt x="14403" y="39772"/>
                  </a:cubicBezTo>
                  <a:cubicBezTo>
                    <a:pt x="12441" y="40187"/>
                    <a:pt x="9843" y="40824"/>
                    <a:pt x="7282" y="41589"/>
                  </a:cubicBezTo>
                  <a:cubicBezTo>
                    <a:pt x="5996" y="41956"/>
                    <a:pt x="4722" y="42360"/>
                    <a:pt x="3531" y="42748"/>
                  </a:cubicBezTo>
                  <a:cubicBezTo>
                    <a:pt x="2341" y="43144"/>
                    <a:pt x="1229" y="43511"/>
                    <a:pt x="283" y="43847"/>
                  </a:cubicBezTo>
                  <a:cubicBezTo>
                    <a:pt x="184" y="43881"/>
                    <a:pt x="96" y="43914"/>
                    <a:pt x="0" y="43948"/>
                  </a:cubicBezTo>
                  <a:lnTo>
                    <a:pt x="0" y="45613"/>
                  </a:lnTo>
                  <a:cubicBezTo>
                    <a:pt x="475" y="45433"/>
                    <a:pt x="1006" y="45244"/>
                    <a:pt x="1591" y="45054"/>
                  </a:cubicBezTo>
                  <a:cubicBezTo>
                    <a:pt x="2211" y="44846"/>
                    <a:pt x="2884" y="44621"/>
                    <a:pt x="3594" y="44383"/>
                  </a:cubicBezTo>
                  <a:cubicBezTo>
                    <a:pt x="4311" y="44161"/>
                    <a:pt x="5066" y="43929"/>
                    <a:pt x="5847" y="43688"/>
                  </a:cubicBezTo>
                  <a:cubicBezTo>
                    <a:pt x="6628" y="43443"/>
                    <a:pt x="7445" y="43229"/>
                    <a:pt x="8274" y="42997"/>
                  </a:cubicBezTo>
                  <a:cubicBezTo>
                    <a:pt x="9098" y="42758"/>
                    <a:pt x="9947" y="42550"/>
                    <a:pt x="10792" y="42338"/>
                  </a:cubicBezTo>
                  <a:cubicBezTo>
                    <a:pt x="11637" y="42119"/>
                    <a:pt x="12492" y="41942"/>
                    <a:pt x="13331" y="41754"/>
                  </a:cubicBezTo>
                  <a:cubicBezTo>
                    <a:pt x="14169" y="41565"/>
                    <a:pt x="15002" y="41419"/>
                    <a:pt x="15804" y="41256"/>
                  </a:cubicBezTo>
                  <a:cubicBezTo>
                    <a:pt x="16610" y="41116"/>
                    <a:pt x="17389" y="40977"/>
                    <a:pt x="18131" y="40873"/>
                  </a:cubicBezTo>
                  <a:cubicBezTo>
                    <a:pt x="18874" y="40766"/>
                    <a:pt x="19577" y="40670"/>
                    <a:pt x="20228" y="40600"/>
                  </a:cubicBezTo>
                  <a:cubicBezTo>
                    <a:pt x="20877" y="40518"/>
                    <a:pt x="21478" y="40479"/>
                    <a:pt x="22007" y="40434"/>
                  </a:cubicBezTo>
                  <a:cubicBezTo>
                    <a:pt x="22538" y="40400"/>
                    <a:pt x="23001" y="40373"/>
                    <a:pt x="23381" y="40363"/>
                  </a:cubicBezTo>
                  <a:cubicBezTo>
                    <a:pt x="23708" y="40352"/>
                    <a:pt x="23976" y="40349"/>
                    <a:pt x="24174" y="40349"/>
                  </a:cubicBezTo>
                  <a:cubicBezTo>
                    <a:pt x="24439" y="40349"/>
                    <a:pt x="24582" y="40354"/>
                    <a:pt x="24582" y="40354"/>
                  </a:cubicBezTo>
                  <a:cubicBezTo>
                    <a:pt x="24582" y="40354"/>
                    <a:pt x="24580" y="40354"/>
                    <a:pt x="24576" y="40354"/>
                  </a:cubicBezTo>
                  <a:cubicBezTo>
                    <a:pt x="24524" y="40354"/>
                    <a:pt x="24095" y="40356"/>
                    <a:pt x="23385" y="40402"/>
                  </a:cubicBezTo>
                  <a:cubicBezTo>
                    <a:pt x="23004" y="40424"/>
                    <a:pt x="22543" y="40467"/>
                    <a:pt x="22014" y="40518"/>
                  </a:cubicBezTo>
                  <a:cubicBezTo>
                    <a:pt x="21486" y="40580"/>
                    <a:pt x="20890" y="40639"/>
                    <a:pt x="20243" y="40730"/>
                  </a:cubicBezTo>
                  <a:cubicBezTo>
                    <a:pt x="19596" y="40812"/>
                    <a:pt x="18896" y="40919"/>
                    <a:pt x="18159" y="41040"/>
                  </a:cubicBezTo>
                  <a:cubicBezTo>
                    <a:pt x="17419" y="41157"/>
                    <a:pt x="16644" y="41314"/>
                    <a:pt x="15842" y="41454"/>
                  </a:cubicBezTo>
                  <a:cubicBezTo>
                    <a:pt x="15041" y="41621"/>
                    <a:pt x="14211" y="41771"/>
                    <a:pt x="13377" y="41966"/>
                  </a:cubicBezTo>
                  <a:cubicBezTo>
                    <a:pt x="12542" y="42159"/>
                    <a:pt x="11690" y="42341"/>
                    <a:pt x="10848" y="42563"/>
                  </a:cubicBezTo>
                  <a:cubicBezTo>
                    <a:pt x="10001" y="42772"/>
                    <a:pt x="9154" y="42973"/>
                    <a:pt x="8330" y="43207"/>
                  </a:cubicBezTo>
                  <a:cubicBezTo>
                    <a:pt x="7504" y="43434"/>
                    <a:pt x="6684" y="43641"/>
                    <a:pt x="5904" y="43881"/>
                  </a:cubicBezTo>
                  <a:cubicBezTo>
                    <a:pt x="5120" y="44112"/>
                    <a:pt x="4362" y="44334"/>
                    <a:pt x="3645" y="44546"/>
                  </a:cubicBezTo>
                  <a:cubicBezTo>
                    <a:pt x="2930" y="44771"/>
                    <a:pt x="2255" y="44983"/>
                    <a:pt x="1632" y="45179"/>
                  </a:cubicBezTo>
                  <a:cubicBezTo>
                    <a:pt x="1033" y="45362"/>
                    <a:pt x="487" y="45541"/>
                    <a:pt x="0" y="45703"/>
                  </a:cubicBezTo>
                  <a:lnTo>
                    <a:pt x="0" y="47351"/>
                  </a:lnTo>
                  <a:cubicBezTo>
                    <a:pt x="565" y="47149"/>
                    <a:pt x="1224" y="46919"/>
                    <a:pt x="1967" y="46690"/>
                  </a:cubicBezTo>
                  <a:cubicBezTo>
                    <a:pt x="2588" y="46490"/>
                    <a:pt x="3263" y="46275"/>
                    <a:pt x="3976" y="46048"/>
                  </a:cubicBezTo>
                  <a:cubicBezTo>
                    <a:pt x="4693" y="45835"/>
                    <a:pt x="5451" y="45611"/>
                    <a:pt x="6235" y="45379"/>
                  </a:cubicBezTo>
                  <a:cubicBezTo>
                    <a:pt x="7017" y="45141"/>
                    <a:pt x="7835" y="44935"/>
                    <a:pt x="8663" y="44708"/>
                  </a:cubicBezTo>
                  <a:cubicBezTo>
                    <a:pt x="9489" y="44476"/>
                    <a:pt x="10336" y="44271"/>
                    <a:pt x="11181" y="44061"/>
                  </a:cubicBezTo>
                  <a:cubicBezTo>
                    <a:pt x="12026" y="43847"/>
                    <a:pt x="12880" y="43670"/>
                    <a:pt x="13718" y="43480"/>
                  </a:cubicBezTo>
                  <a:cubicBezTo>
                    <a:pt x="14555" y="43291"/>
                    <a:pt x="15386" y="43140"/>
                    <a:pt x="16185" y="42975"/>
                  </a:cubicBezTo>
                  <a:cubicBezTo>
                    <a:pt x="16989" y="42828"/>
                    <a:pt x="17766" y="42685"/>
                    <a:pt x="18507" y="42574"/>
                  </a:cubicBezTo>
                  <a:cubicBezTo>
                    <a:pt x="19246" y="42456"/>
                    <a:pt x="19948" y="42353"/>
                    <a:pt x="20597" y="42271"/>
                  </a:cubicBezTo>
                  <a:cubicBezTo>
                    <a:pt x="23190" y="41932"/>
                    <a:pt x="24937" y="41918"/>
                    <a:pt x="24937" y="41918"/>
                  </a:cubicBezTo>
                  <a:lnTo>
                    <a:pt x="24937" y="41918"/>
                  </a:lnTo>
                  <a:cubicBezTo>
                    <a:pt x="24937" y="41918"/>
                    <a:pt x="24501" y="41933"/>
                    <a:pt x="23743" y="42005"/>
                  </a:cubicBezTo>
                  <a:cubicBezTo>
                    <a:pt x="23364" y="42039"/>
                    <a:pt x="22905" y="42092"/>
                    <a:pt x="22377" y="42155"/>
                  </a:cubicBezTo>
                  <a:cubicBezTo>
                    <a:pt x="21853" y="42227"/>
                    <a:pt x="21259" y="42300"/>
                    <a:pt x="20614" y="42401"/>
                  </a:cubicBezTo>
                  <a:cubicBezTo>
                    <a:pt x="19968" y="42493"/>
                    <a:pt x="19272" y="42609"/>
                    <a:pt x="18534" y="42739"/>
                  </a:cubicBezTo>
                  <a:cubicBezTo>
                    <a:pt x="17798" y="42864"/>
                    <a:pt x="17027" y="43026"/>
                    <a:pt x="16224" y="43173"/>
                  </a:cubicBezTo>
                  <a:cubicBezTo>
                    <a:pt x="15427" y="43342"/>
                    <a:pt x="14597" y="43499"/>
                    <a:pt x="13764" y="43694"/>
                  </a:cubicBezTo>
                  <a:cubicBezTo>
                    <a:pt x="12929" y="43885"/>
                    <a:pt x="12079" y="44069"/>
                    <a:pt x="11236" y="44286"/>
                  </a:cubicBezTo>
                  <a:cubicBezTo>
                    <a:pt x="10391" y="44493"/>
                    <a:pt x="9544" y="44692"/>
                    <a:pt x="8717" y="44918"/>
                  </a:cubicBezTo>
                  <a:cubicBezTo>
                    <a:pt x="7891" y="45140"/>
                    <a:pt x="7072" y="45341"/>
                    <a:pt x="6290" y="45572"/>
                  </a:cubicBezTo>
                  <a:cubicBezTo>
                    <a:pt x="5504" y="45794"/>
                    <a:pt x="4745" y="46007"/>
                    <a:pt x="4026" y="46210"/>
                  </a:cubicBezTo>
                  <a:cubicBezTo>
                    <a:pt x="3309" y="46425"/>
                    <a:pt x="2631" y="46628"/>
                    <a:pt x="2006" y="46815"/>
                  </a:cubicBezTo>
                  <a:cubicBezTo>
                    <a:pt x="1250" y="47035"/>
                    <a:pt x="577" y="47246"/>
                    <a:pt x="0" y="47429"/>
                  </a:cubicBezTo>
                  <a:lnTo>
                    <a:pt x="0" y="49055"/>
                  </a:lnTo>
                  <a:cubicBezTo>
                    <a:pt x="425" y="48913"/>
                    <a:pt x="908" y="48752"/>
                    <a:pt x="1449" y="48580"/>
                  </a:cubicBezTo>
                  <a:cubicBezTo>
                    <a:pt x="2429" y="48273"/>
                    <a:pt x="3572" y="47912"/>
                    <a:pt x="4806" y="47556"/>
                  </a:cubicBezTo>
                  <a:cubicBezTo>
                    <a:pt x="6040" y="47206"/>
                    <a:pt x="7358" y="46833"/>
                    <a:pt x="8685" y="46490"/>
                  </a:cubicBezTo>
                  <a:cubicBezTo>
                    <a:pt x="10012" y="46152"/>
                    <a:pt x="11343" y="45829"/>
                    <a:pt x="12596" y="45548"/>
                  </a:cubicBezTo>
                  <a:cubicBezTo>
                    <a:pt x="13850" y="45263"/>
                    <a:pt x="15026" y="45032"/>
                    <a:pt x="16033" y="44838"/>
                  </a:cubicBezTo>
                  <a:cubicBezTo>
                    <a:pt x="17042" y="44641"/>
                    <a:pt x="17889" y="44511"/>
                    <a:pt x="18480" y="44412"/>
                  </a:cubicBezTo>
                  <a:cubicBezTo>
                    <a:pt x="19070" y="44320"/>
                    <a:pt x="19408" y="44267"/>
                    <a:pt x="19408" y="44267"/>
                  </a:cubicBezTo>
                  <a:lnTo>
                    <a:pt x="19408" y="44267"/>
                  </a:lnTo>
                  <a:cubicBezTo>
                    <a:pt x="19408" y="44267"/>
                    <a:pt x="18065" y="44523"/>
                    <a:pt x="16060" y="44966"/>
                  </a:cubicBezTo>
                  <a:cubicBezTo>
                    <a:pt x="14054" y="45403"/>
                    <a:pt x="11389" y="46019"/>
                    <a:pt x="8743" y="46716"/>
                  </a:cubicBezTo>
                  <a:cubicBezTo>
                    <a:pt x="7416" y="47048"/>
                    <a:pt x="6097" y="47409"/>
                    <a:pt x="4861" y="47750"/>
                  </a:cubicBezTo>
                  <a:cubicBezTo>
                    <a:pt x="3626" y="48100"/>
                    <a:pt x="2474" y="48426"/>
                    <a:pt x="1487" y="48706"/>
                  </a:cubicBezTo>
                  <a:cubicBezTo>
                    <a:pt x="934" y="48868"/>
                    <a:pt x="435" y="49014"/>
                    <a:pt x="0" y="49142"/>
                  </a:cubicBezTo>
                  <a:lnTo>
                    <a:pt x="0" y="55201"/>
                  </a:lnTo>
                  <a:cubicBezTo>
                    <a:pt x="456" y="55068"/>
                    <a:pt x="912" y="54934"/>
                    <a:pt x="1371" y="54808"/>
                  </a:cubicBezTo>
                  <a:cubicBezTo>
                    <a:pt x="2657" y="54451"/>
                    <a:pt x="3940" y="54093"/>
                    <a:pt x="5233" y="53760"/>
                  </a:cubicBezTo>
                  <a:cubicBezTo>
                    <a:pt x="6520" y="53413"/>
                    <a:pt x="7819" y="53106"/>
                    <a:pt x="9114" y="52785"/>
                  </a:cubicBezTo>
                  <a:lnTo>
                    <a:pt x="11060" y="52326"/>
                  </a:lnTo>
                  <a:lnTo>
                    <a:pt x="13010" y="51878"/>
                  </a:lnTo>
                  <a:cubicBezTo>
                    <a:pt x="15611" y="51289"/>
                    <a:pt x="18220" y="50736"/>
                    <a:pt x="20843" y="50250"/>
                  </a:cubicBezTo>
                  <a:cubicBezTo>
                    <a:pt x="22430" y="49951"/>
                    <a:pt x="24020" y="49667"/>
                    <a:pt x="25611" y="49403"/>
                  </a:cubicBezTo>
                  <a:cubicBezTo>
                    <a:pt x="26699" y="49140"/>
                    <a:pt x="27803" y="48903"/>
                    <a:pt x="28884" y="48629"/>
                  </a:cubicBezTo>
                  <a:cubicBezTo>
                    <a:pt x="28802" y="48314"/>
                    <a:pt x="28636" y="47685"/>
                    <a:pt x="28402" y="46789"/>
                  </a:cubicBezTo>
                  <a:cubicBezTo>
                    <a:pt x="28071" y="45466"/>
                    <a:pt x="27569" y="43583"/>
                    <a:pt x="27020" y="41310"/>
                  </a:cubicBezTo>
                  <a:cubicBezTo>
                    <a:pt x="26472" y="39038"/>
                    <a:pt x="25801" y="36393"/>
                    <a:pt x="25142" y="33547"/>
                  </a:cubicBezTo>
                  <a:cubicBezTo>
                    <a:pt x="24477" y="30701"/>
                    <a:pt x="23771" y="27666"/>
                    <a:pt x="23062" y="24630"/>
                  </a:cubicBezTo>
                  <a:cubicBezTo>
                    <a:pt x="22386" y="21588"/>
                    <a:pt x="21710" y="18545"/>
                    <a:pt x="21076" y="15694"/>
                  </a:cubicBezTo>
                  <a:cubicBezTo>
                    <a:pt x="20440" y="12841"/>
                    <a:pt x="19898" y="10167"/>
                    <a:pt x="19408" y="7881"/>
                  </a:cubicBezTo>
                  <a:cubicBezTo>
                    <a:pt x="18920" y="5595"/>
                    <a:pt x="18557" y="3681"/>
                    <a:pt x="18282" y="2345"/>
                  </a:cubicBezTo>
                  <a:cubicBezTo>
                    <a:pt x="18022" y="1006"/>
                    <a:pt x="17872" y="241"/>
                    <a:pt x="17872" y="241"/>
                  </a:cubicBezTo>
                  <a:cubicBezTo>
                    <a:pt x="17196" y="100"/>
                    <a:pt x="16504" y="53"/>
                    <a:pt x="15816" y="21"/>
                  </a:cubicBezTo>
                  <a:cubicBezTo>
                    <a:pt x="15497" y="6"/>
                    <a:pt x="15178" y="1"/>
                    <a:pt x="14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2766388" y="719363"/>
              <a:ext cx="1094525" cy="1391825"/>
            </a:xfrm>
            <a:custGeom>
              <a:avLst/>
              <a:gdLst/>
              <a:ahLst/>
              <a:cxnLst/>
              <a:rect l="l" t="t" r="r" b="b"/>
              <a:pathLst>
                <a:path w="43781" h="55673" extrusionOk="0">
                  <a:moveTo>
                    <a:pt x="31377" y="5876"/>
                  </a:moveTo>
                  <a:cubicBezTo>
                    <a:pt x="31377" y="5876"/>
                    <a:pt x="30940" y="5920"/>
                    <a:pt x="30177" y="5999"/>
                  </a:cubicBezTo>
                  <a:cubicBezTo>
                    <a:pt x="29414" y="6086"/>
                    <a:pt x="28325" y="6224"/>
                    <a:pt x="27022" y="6408"/>
                  </a:cubicBezTo>
                  <a:cubicBezTo>
                    <a:pt x="25719" y="6588"/>
                    <a:pt x="24203" y="6833"/>
                    <a:pt x="22583" y="7113"/>
                  </a:cubicBezTo>
                  <a:cubicBezTo>
                    <a:pt x="20963" y="7395"/>
                    <a:pt x="19239" y="7723"/>
                    <a:pt x="17525" y="8095"/>
                  </a:cubicBezTo>
                  <a:cubicBezTo>
                    <a:pt x="16664" y="8266"/>
                    <a:pt x="15812" y="8469"/>
                    <a:pt x="14969" y="8657"/>
                  </a:cubicBezTo>
                  <a:cubicBezTo>
                    <a:pt x="14125" y="8839"/>
                    <a:pt x="13304" y="9061"/>
                    <a:pt x="12505" y="9253"/>
                  </a:cubicBezTo>
                  <a:cubicBezTo>
                    <a:pt x="11704" y="9444"/>
                    <a:pt x="10941" y="9662"/>
                    <a:pt x="10210" y="9850"/>
                  </a:cubicBezTo>
                  <a:cubicBezTo>
                    <a:pt x="9480" y="10036"/>
                    <a:pt x="8795" y="10234"/>
                    <a:pt x="8163" y="10420"/>
                  </a:cubicBezTo>
                  <a:cubicBezTo>
                    <a:pt x="7532" y="10603"/>
                    <a:pt x="6953" y="10770"/>
                    <a:pt x="6439" y="10919"/>
                  </a:cubicBezTo>
                  <a:cubicBezTo>
                    <a:pt x="5929" y="11078"/>
                    <a:pt x="5483" y="11216"/>
                    <a:pt x="5116" y="11329"/>
                  </a:cubicBezTo>
                  <a:cubicBezTo>
                    <a:pt x="4382" y="11556"/>
                    <a:pt x="3964" y="11687"/>
                    <a:pt x="3964" y="11687"/>
                  </a:cubicBezTo>
                  <a:lnTo>
                    <a:pt x="3962" y="11687"/>
                  </a:lnTo>
                  <a:cubicBezTo>
                    <a:pt x="3962" y="11687"/>
                    <a:pt x="4377" y="11544"/>
                    <a:pt x="5104" y="11293"/>
                  </a:cubicBezTo>
                  <a:cubicBezTo>
                    <a:pt x="5466" y="11167"/>
                    <a:pt x="5906" y="11013"/>
                    <a:pt x="6413" y="10839"/>
                  </a:cubicBezTo>
                  <a:cubicBezTo>
                    <a:pt x="6919" y="10665"/>
                    <a:pt x="7498" y="10490"/>
                    <a:pt x="8126" y="10294"/>
                  </a:cubicBezTo>
                  <a:cubicBezTo>
                    <a:pt x="8754" y="10098"/>
                    <a:pt x="9437" y="9886"/>
                    <a:pt x="10164" y="9686"/>
                  </a:cubicBezTo>
                  <a:cubicBezTo>
                    <a:pt x="10892" y="9485"/>
                    <a:pt x="11653" y="9249"/>
                    <a:pt x="12454" y="9056"/>
                  </a:cubicBezTo>
                  <a:cubicBezTo>
                    <a:pt x="13255" y="8860"/>
                    <a:pt x="14074" y="8633"/>
                    <a:pt x="14919" y="8445"/>
                  </a:cubicBezTo>
                  <a:cubicBezTo>
                    <a:pt x="15763" y="8252"/>
                    <a:pt x="16616" y="8042"/>
                    <a:pt x="17477" y="7868"/>
                  </a:cubicBezTo>
                  <a:cubicBezTo>
                    <a:pt x="19196" y="7504"/>
                    <a:pt x="20924" y="7187"/>
                    <a:pt x="22549" y="6915"/>
                  </a:cubicBezTo>
                  <a:cubicBezTo>
                    <a:pt x="23360" y="6772"/>
                    <a:pt x="24150" y="6668"/>
                    <a:pt x="24897" y="6553"/>
                  </a:cubicBezTo>
                  <a:cubicBezTo>
                    <a:pt x="25644" y="6458"/>
                    <a:pt x="26351" y="6354"/>
                    <a:pt x="27005" y="6279"/>
                  </a:cubicBezTo>
                  <a:cubicBezTo>
                    <a:pt x="29622" y="5964"/>
                    <a:pt x="31377" y="5876"/>
                    <a:pt x="31377" y="5876"/>
                  </a:cubicBezTo>
                  <a:close/>
                  <a:moveTo>
                    <a:pt x="31734" y="7439"/>
                  </a:moveTo>
                  <a:lnTo>
                    <a:pt x="31734" y="7439"/>
                  </a:lnTo>
                  <a:cubicBezTo>
                    <a:pt x="31734" y="7439"/>
                    <a:pt x="31297" y="7484"/>
                    <a:pt x="30534" y="7562"/>
                  </a:cubicBezTo>
                  <a:cubicBezTo>
                    <a:pt x="29771" y="7649"/>
                    <a:pt x="28683" y="7788"/>
                    <a:pt x="27379" y="7974"/>
                  </a:cubicBezTo>
                  <a:cubicBezTo>
                    <a:pt x="26076" y="8151"/>
                    <a:pt x="24560" y="8399"/>
                    <a:pt x="22940" y="8679"/>
                  </a:cubicBezTo>
                  <a:cubicBezTo>
                    <a:pt x="21320" y="8959"/>
                    <a:pt x="19595" y="9287"/>
                    <a:pt x="17883" y="9661"/>
                  </a:cubicBezTo>
                  <a:cubicBezTo>
                    <a:pt x="17023" y="9830"/>
                    <a:pt x="16169" y="10035"/>
                    <a:pt x="15326" y="10221"/>
                  </a:cubicBezTo>
                  <a:cubicBezTo>
                    <a:pt x="14482" y="10403"/>
                    <a:pt x="13661" y="10625"/>
                    <a:pt x="12862" y="10817"/>
                  </a:cubicBezTo>
                  <a:cubicBezTo>
                    <a:pt x="12063" y="11008"/>
                    <a:pt x="11298" y="11226"/>
                    <a:pt x="10567" y="11414"/>
                  </a:cubicBezTo>
                  <a:cubicBezTo>
                    <a:pt x="9837" y="11600"/>
                    <a:pt x="9152" y="11798"/>
                    <a:pt x="8520" y="11984"/>
                  </a:cubicBezTo>
                  <a:cubicBezTo>
                    <a:pt x="7889" y="12167"/>
                    <a:pt x="7310" y="12334"/>
                    <a:pt x="6796" y="12483"/>
                  </a:cubicBezTo>
                  <a:cubicBezTo>
                    <a:pt x="6285" y="12642"/>
                    <a:pt x="5840" y="12780"/>
                    <a:pt x="5473" y="12894"/>
                  </a:cubicBezTo>
                  <a:cubicBezTo>
                    <a:pt x="4739" y="13121"/>
                    <a:pt x="4320" y="13251"/>
                    <a:pt x="4320" y="13251"/>
                  </a:cubicBezTo>
                  <a:cubicBezTo>
                    <a:pt x="4320" y="13251"/>
                    <a:pt x="4735" y="13108"/>
                    <a:pt x="5461" y="12857"/>
                  </a:cubicBezTo>
                  <a:cubicBezTo>
                    <a:pt x="5824" y="12730"/>
                    <a:pt x="6265" y="12578"/>
                    <a:pt x="6770" y="12403"/>
                  </a:cubicBezTo>
                  <a:cubicBezTo>
                    <a:pt x="7277" y="12228"/>
                    <a:pt x="7854" y="12054"/>
                    <a:pt x="8484" y="11858"/>
                  </a:cubicBezTo>
                  <a:cubicBezTo>
                    <a:pt x="9113" y="11662"/>
                    <a:pt x="9794" y="11450"/>
                    <a:pt x="10523" y="11250"/>
                  </a:cubicBezTo>
                  <a:cubicBezTo>
                    <a:pt x="11250" y="11049"/>
                    <a:pt x="12010" y="10813"/>
                    <a:pt x="12812" y="10622"/>
                  </a:cubicBezTo>
                  <a:cubicBezTo>
                    <a:pt x="13611" y="10424"/>
                    <a:pt x="14433" y="10197"/>
                    <a:pt x="15276" y="10009"/>
                  </a:cubicBezTo>
                  <a:cubicBezTo>
                    <a:pt x="16119" y="9816"/>
                    <a:pt x="16973" y="9606"/>
                    <a:pt x="17834" y="9432"/>
                  </a:cubicBezTo>
                  <a:cubicBezTo>
                    <a:pt x="19553" y="9068"/>
                    <a:pt x="21282" y="8751"/>
                    <a:pt x="22906" y="8479"/>
                  </a:cubicBezTo>
                  <a:cubicBezTo>
                    <a:pt x="23717" y="8336"/>
                    <a:pt x="24507" y="8232"/>
                    <a:pt x="25253" y="8117"/>
                  </a:cubicBezTo>
                  <a:cubicBezTo>
                    <a:pt x="26003" y="8022"/>
                    <a:pt x="26708" y="7918"/>
                    <a:pt x="27364" y="7842"/>
                  </a:cubicBezTo>
                  <a:cubicBezTo>
                    <a:pt x="29979" y="7528"/>
                    <a:pt x="31734" y="7439"/>
                    <a:pt x="31734" y="7439"/>
                  </a:cubicBezTo>
                  <a:close/>
                  <a:moveTo>
                    <a:pt x="17806" y="11192"/>
                  </a:moveTo>
                  <a:cubicBezTo>
                    <a:pt x="17806" y="11192"/>
                    <a:pt x="16981" y="11404"/>
                    <a:pt x="15744" y="11723"/>
                  </a:cubicBezTo>
                  <a:cubicBezTo>
                    <a:pt x="15126" y="11884"/>
                    <a:pt x="14405" y="12070"/>
                    <a:pt x="13632" y="12271"/>
                  </a:cubicBezTo>
                  <a:cubicBezTo>
                    <a:pt x="12860" y="12471"/>
                    <a:pt x="12037" y="12693"/>
                    <a:pt x="11219" y="12923"/>
                  </a:cubicBezTo>
                  <a:cubicBezTo>
                    <a:pt x="10397" y="13142"/>
                    <a:pt x="9577" y="13374"/>
                    <a:pt x="8812" y="13598"/>
                  </a:cubicBezTo>
                  <a:cubicBezTo>
                    <a:pt x="8046" y="13821"/>
                    <a:pt x="7330" y="14030"/>
                    <a:pt x="6717" y="14209"/>
                  </a:cubicBezTo>
                  <a:lnTo>
                    <a:pt x="6717" y="14207"/>
                  </a:lnTo>
                  <a:cubicBezTo>
                    <a:pt x="5493" y="14573"/>
                    <a:pt x="4677" y="14815"/>
                    <a:pt x="4677" y="14815"/>
                  </a:cubicBezTo>
                  <a:cubicBezTo>
                    <a:pt x="4677" y="14815"/>
                    <a:pt x="4877" y="14740"/>
                    <a:pt x="5225" y="14608"/>
                  </a:cubicBezTo>
                  <a:cubicBezTo>
                    <a:pt x="5575" y="14480"/>
                    <a:pt x="6072" y="14289"/>
                    <a:pt x="6678" y="14083"/>
                  </a:cubicBezTo>
                  <a:cubicBezTo>
                    <a:pt x="7284" y="13879"/>
                    <a:pt x="7989" y="13635"/>
                    <a:pt x="8754" y="13403"/>
                  </a:cubicBezTo>
                  <a:cubicBezTo>
                    <a:pt x="9519" y="13171"/>
                    <a:pt x="10337" y="12928"/>
                    <a:pt x="11158" y="12698"/>
                  </a:cubicBezTo>
                  <a:cubicBezTo>
                    <a:pt x="11981" y="12478"/>
                    <a:pt x="12807" y="12266"/>
                    <a:pt x="13584" y="12076"/>
                  </a:cubicBezTo>
                  <a:cubicBezTo>
                    <a:pt x="14359" y="11884"/>
                    <a:pt x="15090" y="11732"/>
                    <a:pt x="15715" y="11595"/>
                  </a:cubicBezTo>
                  <a:cubicBezTo>
                    <a:pt x="16966" y="11336"/>
                    <a:pt x="17806" y="11192"/>
                    <a:pt x="17806" y="11192"/>
                  </a:cubicBezTo>
                  <a:close/>
                  <a:moveTo>
                    <a:pt x="32445" y="10567"/>
                  </a:moveTo>
                  <a:cubicBezTo>
                    <a:pt x="32415" y="10571"/>
                    <a:pt x="31983" y="10616"/>
                    <a:pt x="31246" y="10692"/>
                  </a:cubicBezTo>
                  <a:cubicBezTo>
                    <a:pt x="30483" y="10779"/>
                    <a:pt x="29395" y="10916"/>
                    <a:pt x="28093" y="11102"/>
                  </a:cubicBezTo>
                  <a:cubicBezTo>
                    <a:pt x="26788" y="11281"/>
                    <a:pt x="25272" y="11527"/>
                    <a:pt x="23652" y="11807"/>
                  </a:cubicBezTo>
                  <a:cubicBezTo>
                    <a:pt x="22032" y="12087"/>
                    <a:pt x="20309" y="12416"/>
                    <a:pt x="18595" y="12788"/>
                  </a:cubicBezTo>
                  <a:cubicBezTo>
                    <a:pt x="17735" y="12957"/>
                    <a:pt x="16881" y="13162"/>
                    <a:pt x="16037" y="13350"/>
                  </a:cubicBezTo>
                  <a:cubicBezTo>
                    <a:pt x="15194" y="13531"/>
                    <a:pt x="14375" y="13755"/>
                    <a:pt x="13574" y="13946"/>
                  </a:cubicBezTo>
                  <a:cubicBezTo>
                    <a:pt x="12775" y="14137"/>
                    <a:pt x="12010" y="14356"/>
                    <a:pt x="11279" y="14544"/>
                  </a:cubicBezTo>
                  <a:cubicBezTo>
                    <a:pt x="10549" y="14730"/>
                    <a:pt x="9864" y="14928"/>
                    <a:pt x="9234" y="15114"/>
                  </a:cubicBezTo>
                  <a:cubicBezTo>
                    <a:pt x="8601" y="15296"/>
                    <a:pt x="8022" y="15464"/>
                    <a:pt x="7508" y="15612"/>
                  </a:cubicBezTo>
                  <a:cubicBezTo>
                    <a:pt x="6997" y="15771"/>
                    <a:pt x="6552" y="15909"/>
                    <a:pt x="6185" y="16022"/>
                  </a:cubicBezTo>
                  <a:cubicBezTo>
                    <a:pt x="5452" y="16249"/>
                    <a:pt x="5032" y="16381"/>
                    <a:pt x="5032" y="16381"/>
                  </a:cubicBezTo>
                  <a:cubicBezTo>
                    <a:pt x="5032" y="16381"/>
                    <a:pt x="5447" y="16237"/>
                    <a:pt x="6173" y="15984"/>
                  </a:cubicBezTo>
                  <a:cubicBezTo>
                    <a:pt x="6536" y="15860"/>
                    <a:pt x="6977" y="15706"/>
                    <a:pt x="7482" y="15532"/>
                  </a:cubicBezTo>
                  <a:cubicBezTo>
                    <a:pt x="7989" y="15358"/>
                    <a:pt x="8566" y="15182"/>
                    <a:pt x="9196" y="14987"/>
                  </a:cubicBezTo>
                  <a:cubicBezTo>
                    <a:pt x="9825" y="14789"/>
                    <a:pt x="10506" y="14579"/>
                    <a:pt x="11235" y="14380"/>
                  </a:cubicBezTo>
                  <a:cubicBezTo>
                    <a:pt x="11962" y="14178"/>
                    <a:pt x="12724" y="13943"/>
                    <a:pt x="13524" y="13750"/>
                  </a:cubicBezTo>
                  <a:cubicBezTo>
                    <a:pt x="14323" y="13553"/>
                    <a:pt x="15145" y="13326"/>
                    <a:pt x="15990" y="13138"/>
                  </a:cubicBezTo>
                  <a:cubicBezTo>
                    <a:pt x="16831" y="12946"/>
                    <a:pt x="17685" y="12736"/>
                    <a:pt x="18547" y="12561"/>
                  </a:cubicBezTo>
                  <a:cubicBezTo>
                    <a:pt x="20266" y="12198"/>
                    <a:pt x="21994" y="11878"/>
                    <a:pt x="23620" y="11609"/>
                  </a:cubicBezTo>
                  <a:cubicBezTo>
                    <a:pt x="24430" y="11465"/>
                    <a:pt x="25219" y="11361"/>
                    <a:pt x="25965" y="11247"/>
                  </a:cubicBezTo>
                  <a:cubicBezTo>
                    <a:pt x="26715" y="11149"/>
                    <a:pt x="27420" y="11045"/>
                    <a:pt x="28076" y="10972"/>
                  </a:cubicBezTo>
                  <a:cubicBezTo>
                    <a:pt x="30626" y="10666"/>
                    <a:pt x="32358" y="10572"/>
                    <a:pt x="32445" y="10567"/>
                  </a:cubicBezTo>
                  <a:close/>
                  <a:moveTo>
                    <a:pt x="32803" y="12133"/>
                  </a:moveTo>
                  <a:lnTo>
                    <a:pt x="32803" y="12133"/>
                  </a:lnTo>
                  <a:cubicBezTo>
                    <a:pt x="32803" y="12133"/>
                    <a:pt x="32368" y="12177"/>
                    <a:pt x="31603" y="12256"/>
                  </a:cubicBezTo>
                  <a:cubicBezTo>
                    <a:pt x="30840" y="12345"/>
                    <a:pt x="29752" y="12481"/>
                    <a:pt x="28448" y="12667"/>
                  </a:cubicBezTo>
                  <a:cubicBezTo>
                    <a:pt x="27145" y="12845"/>
                    <a:pt x="25629" y="13092"/>
                    <a:pt x="24009" y="13372"/>
                  </a:cubicBezTo>
                  <a:cubicBezTo>
                    <a:pt x="22389" y="13652"/>
                    <a:pt x="20664" y="13980"/>
                    <a:pt x="18950" y="14354"/>
                  </a:cubicBezTo>
                  <a:cubicBezTo>
                    <a:pt x="18090" y="14523"/>
                    <a:pt x="17238" y="14728"/>
                    <a:pt x="16394" y="14914"/>
                  </a:cubicBezTo>
                  <a:cubicBezTo>
                    <a:pt x="15551" y="15097"/>
                    <a:pt x="14730" y="15319"/>
                    <a:pt x="13931" y="15510"/>
                  </a:cubicBezTo>
                  <a:cubicBezTo>
                    <a:pt x="13130" y="15701"/>
                    <a:pt x="12367" y="15920"/>
                    <a:pt x="11636" y="16107"/>
                  </a:cubicBezTo>
                  <a:cubicBezTo>
                    <a:pt x="10905" y="16294"/>
                    <a:pt x="10221" y="16492"/>
                    <a:pt x="9589" y="16678"/>
                  </a:cubicBezTo>
                  <a:cubicBezTo>
                    <a:pt x="8957" y="16860"/>
                    <a:pt x="8379" y="17028"/>
                    <a:pt x="7865" y="17176"/>
                  </a:cubicBezTo>
                  <a:cubicBezTo>
                    <a:pt x="7354" y="17335"/>
                    <a:pt x="6909" y="17473"/>
                    <a:pt x="6542" y="17588"/>
                  </a:cubicBezTo>
                  <a:cubicBezTo>
                    <a:pt x="5807" y="17815"/>
                    <a:pt x="5389" y="17944"/>
                    <a:pt x="5389" y="17944"/>
                  </a:cubicBezTo>
                  <a:cubicBezTo>
                    <a:pt x="5389" y="17944"/>
                    <a:pt x="5804" y="17801"/>
                    <a:pt x="6530" y="17550"/>
                  </a:cubicBezTo>
                  <a:cubicBezTo>
                    <a:pt x="6892" y="17424"/>
                    <a:pt x="7334" y="17272"/>
                    <a:pt x="7839" y="17096"/>
                  </a:cubicBezTo>
                  <a:cubicBezTo>
                    <a:pt x="8344" y="16922"/>
                    <a:pt x="8923" y="16748"/>
                    <a:pt x="9551" y="16551"/>
                  </a:cubicBezTo>
                  <a:cubicBezTo>
                    <a:pt x="10181" y="16355"/>
                    <a:pt x="10863" y="16143"/>
                    <a:pt x="11590" y="15944"/>
                  </a:cubicBezTo>
                  <a:cubicBezTo>
                    <a:pt x="12319" y="15742"/>
                    <a:pt x="13079" y="15506"/>
                    <a:pt x="13881" y="15315"/>
                  </a:cubicBezTo>
                  <a:cubicBezTo>
                    <a:pt x="14680" y="15117"/>
                    <a:pt x="15501" y="14890"/>
                    <a:pt x="16345" y="14702"/>
                  </a:cubicBezTo>
                  <a:cubicBezTo>
                    <a:pt x="17188" y="14509"/>
                    <a:pt x="18042" y="14299"/>
                    <a:pt x="18902" y="14125"/>
                  </a:cubicBezTo>
                  <a:cubicBezTo>
                    <a:pt x="20622" y="13762"/>
                    <a:pt x="22351" y="13444"/>
                    <a:pt x="23975" y="13173"/>
                  </a:cubicBezTo>
                  <a:cubicBezTo>
                    <a:pt x="24786" y="13029"/>
                    <a:pt x="25576" y="12925"/>
                    <a:pt x="26322" y="12812"/>
                  </a:cubicBezTo>
                  <a:cubicBezTo>
                    <a:pt x="27072" y="12715"/>
                    <a:pt x="27777" y="12611"/>
                    <a:pt x="28432" y="12537"/>
                  </a:cubicBezTo>
                  <a:cubicBezTo>
                    <a:pt x="31048" y="12222"/>
                    <a:pt x="32803" y="12133"/>
                    <a:pt x="32803" y="12133"/>
                  </a:cubicBezTo>
                  <a:close/>
                  <a:moveTo>
                    <a:pt x="33160" y="13697"/>
                  </a:moveTo>
                  <a:cubicBezTo>
                    <a:pt x="33160" y="13697"/>
                    <a:pt x="32723" y="13741"/>
                    <a:pt x="31958" y="13820"/>
                  </a:cubicBezTo>
                  <a:cubicBezTo>
                    <a:pt x="31196" y="13908"/>
                    <a:pt x="30107" y="14045"/>
                    <a:pt x="28805" y="14231"/>
                  </a:cubicBezTo>
                  <a:cubicBezTo>
                    <a:pt x="27500" y="14409"/>
                    <a:pt x="25984" y="14655"/>
                    <a:pt x="24364" y="14936"/>
                  </a:cubicBezTo>
                  <a:cubicBezTo>
                    <a:pt x="22744" y="15216"/>
                    <a:pt x="21021" y="15544"/>
                    <a:pt x="19307" y="15918"/>
                  </a:cubicBezTo>
                  <a:cubicBezTo>
                    <a:pt x="18446" y="16087"/>
                    <a:pt x="17593" y="16292"/>
                    <a:pt x="16751" y="16478"/>
                  </a:cubicBezTo>
                  <a:cubicBezTo>
                    <a:pt x="15906" y="16661"/>
                    <a:pt x="15087" y="16883"/>
                    <a:pt x="14286" y="17075"/>
                  </a:cubicBezTo>
                  <a:cubicBezTo>
                    <a:pt x="13487" y="17265"/>
                    <a:pt x="12722" y="17484"/>
                    <a:pt x="11991" y="17671"/>
                  </a:cubicBezTo>
                  <a:cubicBezTo>
                    <a:pt x="11260" y="17857"/>
                    <a:pt x="10576" y="18057"/>
                    <a:pt x="9946" y="18242"/>
                  </a:cubicBezTo>
                  <a:cubicBezTo>
                    <a:pt x="9312" y="18424"/>
                    <a:pt x="8734" y="18592"/>
                    <a:pt x="8220" y="18740"/>
                  </a:cubicBezTo>
                  <a:cubicBezTo>
                    <a:pt x="7709" y="18899"/>
                    <a:pt x="7264" y="19037"/>
                    <a:pt x="6897" y="19152"/>
                  </a:cubicBezTo>
                  <a:cubicBezTo>
                    <a:pt x="6164" y="19379"/>
                    <a:pt x="5744" y="19508"/>
                    <a:pt x="5744" y="19508"/>
                  </a:cubicBezTo>
                  <a:cubicBezTo>
                    <a:pt x="5744" y="19508"/>
                    <a:pt x="6159" y="19365"/>
                    <a:pt x="6885" y="19114"/>
                  </a:cubicBezTo>
                  <a:cubicBezTo>
                    <a:pt x="7248" y="18988"/>
                    <a:pt x="7689" y="18836"/>
                    <a:pt x="8194" y="18660"/>
                  </a:cubicBezTo>
                  <a:cubicBezTo>
                    <a:pt x="8701" y="18487"/>
                    <a:pt x="9280" y="18312"/>
                    <a:pt x="9908" y="18115"/>
                  </a:cubicBezTo>
                  <a:cubicBezTo>
                    <a:pt x="10537" y="17919"/>
                    <a:pt x="11218" y="17707"/>
                    <a:pt x="11947" y="17507"/>
                  </a:cubicBezTo>
                  <a:cubicBezTo>
                    <a:pt x="12674" y="17306"/>
                    <a:pt x="13436" y="17070"/>
                    <a:pt x="14236" y="16879"/>
                  </a:cubicBezTo>
                  <a:cubicBezTo>
                    <a:pt x="15035" y="16681"/>
                    <a:pt x="15856" y="16454"/>
                    <a:pt x="16702" y="16266"/>
                  </a:cubicBezTo>
                  <a:cubicBezTo>
                    <a:pt x="17545" y="16075"/>
                    <a:pt x="18397" y="15863"/>
                    <a:pt x="19259" y="15689"/>
                  </a:cubicBezTo>
                  <a:cubicBezTo>
                    <a:pt x="20978" y="15327"/>
                    <a:pt x="22706" y="15008"/>
                    <a:pt x="24331" y="14736"/>
                  </a:cubicBezTo>
                  <a:cubicBezTo>
                    <a:pt x="25142" y="14593"/>
                    <a:pt x="25931" y="14489"/>
                    <a:pt x="26679" y="14376"/>
                  </a:cubicBezTo>
                  <a:cubicBezTo>
                    <a:pt x="27427" y="14279"/>
                    <a:pt x="28134" y="14175"/>
                    <a:pt x="28787" y="14101"/>
                  </a:cubicBezTo>
                  <a:cubicBezTo>
                    <a:pt x="31405" y="13787"/>
                    <a:pt x="33160" y="13697"/>
                    <a:pt x="33160" y="13697"/>
                  </a:cubicBezTo>
                  <a:close/>
                  <a:moveTo>
                    <a:pt x="33385" y="15291"/>
                  </a:moveTo>
                  <a:cubicBezTo>
                    <a:pt x="33385" y="15291"/>
                    <a:pt x="32951" y="15334"/>
                    <a:pt x="32190" y="15413"/>
                  </a:cubicBezTo>
                  <a:cubicBezTo>
                    <a:pt x="31432" y="15498"/>
                    <a:pt x="30348" y="15635"/>
                    <a:pt x="29050" y="15819"/>
                  </a:cubicBezTo>
                  <a:cubicBezTo>
                    <a:pt x="27753" y="15995"/>
                    <a:pt x="26245" y="16239"/>
                    <a:pt x="24632" y="16519"/>
                  </a:cubicBezTo>
                  <a:cubicBezTo>
                    <a:pt x="23020" y="16797"/>
                    <a:pt x="21304" y="17125"/>
                    <a:pt x="19599" y="17495"/>
                  </a:cubicBezTo>
                  <a:cubicBezTo>
                    <a:pt x="18742" y="17664"/>
                    <a:pt x="17893" y="17869"/>
                    <a:pt x="17055" y="18055"/>
                  </a:cubicBezTo>
                  <a:cubicBezTo>
                    <a:pt x="16215" y="18236"/>
                    <a:pt x="15397" y="18457"/>
                    <a:pt x="14602" y="18648"/>
                  </a:cubicBezTo>
                  <a:cubicBezTo>
                    <a:pt x="13806" y="18839"/>
                    <a:pt x="13046" y="19058"/>
                    <a:pt x="12319" y="19244"/>
                  </a:cubicBezTo>
                  <a:cubicBezTo>
                    <a:pt x="11592" y="19430"/>
                    <a:pt x="10910" y="19628"/>
                    <a:pt x="10282" y="19812"/>
                  </a:cubicBezTo>
                  <a:cubicBezTo>
                    <a:pt x="9652" y="19993"/>
                    <a:pt x="9077" y="20161"/>
                    <a:pt x="8565" y="20309"/>
                  </a:cubicBezTo>
                  <a:cubicBezTo>
                    <a:pt x="8056" y="20466"/>
                    <a:pt x="7614" y="20604"/>
                    <a:pt x="7248" y="20717"/>
                  </a:cubicBezTo>
                  <a:cubicBezTo>
                    <a:pt x="6518" y="20944"/>
                    <a:pt x="6101" y="21072"/>
                    <a:pt x="6101" y="21072"/>
                  </a:cubicBezTo>
                  <a:cubicBezTo>
                    <a:pt x="6101" y="21072"/>
                    <a:pt x="6514" y="20931"/>
                    <a:pt x="7236" y="20680"/>
                  </a:cubicBezTo>
                  <a:cubicBezTo>
                    <a:pt x="7597" y="20555"/>
                    <a:pt x="8035" y="20403"/>
                    <a:pt x="8539" y="20229"/>
                  </a:cubicBezTo>
                  <a:cubicBezTo>
                    <a:pt x="9043" y="20055"/>
                    <a:pt x="9618" y="19882"/>
                    <a:pt x="10245" y="19686"/>
                  </a:cubicBezTo>
                  <a:cubicBezTo>
                    <a:pt x="10869" y="19490"/>
                    <a:pt x="11549" y="19280"/>
                    <a:pt x="12273" y="19080"/>
                  </a:cubicBezTo>
                  <a:cubicBezTo>
                    <a:pt x="12997" y="18880"/>
                    <a:pt x="13755" y="18644"/>
                    <a:pt x="14552" y="18453"/>
                  </a:cubicBezTo>
                  <a:cubicBezTo>
                    <a:pt x="15348" y="18257"/>
                    <a:pt x="16164" y="18032"/>
                    <a:pt x="17004" y="17844"/>
                  </a:cubicBezTo>
                  <a:cubicBezTo>
                    <a:pt x="17844" y="17653"/>
                    <a:pt x="18692" y="17443"/>
                    <a:pt x="19549" y="17268"/>
                  </a:cubicBezTo>
                  <a:cubicBezTo>
                    <a:pt x="21262" y="16908"/>
                    <a:pt x="22981" y="16589"/>
                    <a:pt x="24598" y="16321"/>
                  </a:cubicBezTo>
                  <a:cubicBezTo>
                    <a:pt x="25405" y="16177"/>
                    <a:pt x="26192" y="16075"/>
                    <a:pt x="26935" y="15961"/>
                  </a:cubicBezTo>
                  <a:cubicBezTo>
                    <a:pt x="27679" y="15865"/>
                    <a:pt x="28383" y="15763"/>
                    <a:pt x="29033" y="15689"/>
                  </a:cubicBezTo>
                  <a:cubicBezTo>
                    <a:pt x="31639" y="15378"/>
                    <a:pt x="33385" y="15291"/>
                    <a:pt x="33385" y="15291"/>
                  </a:cubicBezTo>
                  <a:close/>
                  <a:moveTo>
                    <a:pt x="33612" y="16884"/>
                  </a:moveTo>
                  <a:cubicBezTo>
                    <a:pt x="33612" y="16884"/>
                    <a:pt x="33179" y="16929"/>
                    <a:pt x="32422" y="17004"/>
                  </a:cubicBezTo>
                  <a:cubicBezTo>
                    <a:pt x="31666" y="17089"/>
                    <a:pt x="30587" y="17224"/>
                    <a:pt x="29296" y="17407"/>
                  </a:cubicBezTo>
                  <a:cubicBezTo>
                    <a:pt x="28006" y="17583"/>
                    <a:pt x="26503" y="17823"/>
                    <a:pt x="24898" y="18102"/>
                  </a:cubicBezTo>
                  <a:cubicBezTo>
                    <a:pt x="23293" y="18378"/>
                    <a:pt x="21588" y="18706"/>
                    <a:pt x="19889" y="19075"/>
                  </a:cubicBezTo>
                  <a:cubicBezTo>
                    <a:pt x="19037" y="19242"/>
                    <a:pt x="18192" y="19447"/>
                    <a:pt x="17357" y="19631"/>
                  </a:cubicBezTo>
                  <a:cubicBezTo>
                    <a:pt x="16522" y="19814"/>
                    <a:pt x="15710" y="20032"/>
                    <a:pt x="14917" y="20224"/>
                  </a:cubicBezTo>
                  <a:cubicBezTo>
                    <a:pt x="14125" y="20413"/>
                    <a:pt x="13369" y="20632"/>
                    <a:pt x="12645" y="20816"/>
                  </a:cubicBezTo>
                  <a:cubicBezTo>
                    <a:pt x="11921" y="21001"/>
                    <a:pt x="11243" y="21199"/>
                    <a:pt x="10619" y="21381"/>
                  </a:cubicBezTo>
                  <a:cubicBezTo>
                    <a:pt x="9992" y="21564"/>
                    <a:pt x="9418" y="21730"/>
                    <a:pt x="8910" y="21876"/>
                  </a:cubicBezTo>
                  <a:cubicBezTo>
                    <a:pt x="8404" y="22033"/>
                    <a:pt x="7962" y="22170"/>
                    <a:pt x="7600" y="22283"/>
                  </a:cubicBezTo>
                  <a:cubicBezTo>
                    <a:pt x="6873" y="22508"/>
                    <a:pt x="6458" y="22638"/>
                    <a:pt x="6458" y="22638"/>
                  </a:cubicBezTo>
                  <a:cubicBezTo>
                    <a:pt x="6458" y="22638"/>
                    <a:pt x="6868" y="22494"/>
                    <a:pt x="7586" y="22247"/>
                  </a:cubicBezTo>
                  <a:cubicBezTo>
                    <a:pt x="8305" y="21996"/>
                    <a:pt x="9330" y="21631"/>
                    <a:pt x="10581" y="21257"/>
                  </a:cubicBezTo>
                  <a:cubicBezTo>
                    <a:pt x="11204" y="21062"/>
                    <a:pt x="11879" y="20850"/>
                    <a:pt x="12599" y="20652"/>
                  </a:cubicBezTo>
                  <a:cubicBezTo>
                    <a:pt x="13319" y="20454"/>
                    <a:pt x="14074" y="20219"/>
                    <a:pt x="14866" y="20027"/>
                  </a:cubicBezTo>
                  <a:cubicBezTo>
                    <a:pt x="15658" y="19833"/>
                    <a:pt x="16473" y="19607"/>
                    <a:pt x="17308" y="19420"/>
                  </a:cubicBezTo>
                  <a:cubicBezTo>
                    <a:pt x="18143" y="19230"/>
                    <a:pt x="18988" y="19020"/>
                    <a:pt x="19841" y="18848"/>
                  </a:cubicBezTo>
                  <a:cubicBezTo>
                    <a:pt x="21545" y="18489"/>
                    <a:pt x="23256" y="18170"/>
                    <a:pt x="24866" y="17903"/>
                  </a:cubicBezTo>
                  <a:cubicBezTo>
                    <a:pt x="25668" y="17760"/>
                    <a:pt x="26452" y="17659"/>
                    <a:pt x="27191" y="17547"/>
                  </a:cubicBezTo>
                  <a:cubicBezTo>
                    <a:pt x="27932" y="17451"/>
                    <a:pt x="28632" y="17349"/>
                    <a:pt x="29281" y="17277"/>
                  </a:cubicBezTo>
                  <a:cubicBezTo>
                    <a:pt x="31872" y="16968"/>
                    <a:pt x="33612" y="16884"/>
                    <a:pt x="33612" y="16884"/>
                  </a:cubicBezTo>
                  <a:close/>
                  <a:moveTo>
                    <a:pt x="33967" y="18450"/>
                  </a:moveTo>
                  <a:cubicBezTo>
                    <a:pt x="33967" y="18450"/>
                    <a:pt x="33535" y="18493"/>
                    <a:pt x="32777" y="18569"/>
                  </a:cubicBezTo>
                  <a:cubicBezTo>
                    <a:pt x="32023" y="18655"/>
                    <a:pt x="30944" y="18788"/>
                    <a:pt x="29653" y="18971"/>
                  </a:cubicBezTo>
                  <a:cubicBezTo>
                    <a:pt x="28361" y="19146"/>
                    <a:pt x="26860" y="19389"/>
                    <a:pt x="25255" y="19667"/>
                  </a:cubicBezTo>
                  <a:cubicBezTo>
                    <a:pt x="23650" y="19942"/>
                    <a:pt x="21943" y="20272"/>
                    <a:pt x="20246" y="20639"/>
                  </a:cubicBezTo>
                  <a:cubicBezTo>
                    <a:pt x="19392" y="20806"/>
                    <a:pt x="18549" y="21011"/>
                    <a:pt x="17714" y="21195"/>
                  </a:cubicBezTo>
                  <a:cubicBezTo>
                    <a:pt x="16877" y="21378"/>
                    <a:pt x="16065" y="21596"/>
                    <a:pt x="15273" y="21788"/>
                  </a:cubicBezTo>
                  <a:cubicBezTo>
                    <a:pt x="14480" y="21977"/>
                    <a:pt x="13724" y="22196"/>
                    <a:pt x="13000" y="22380"/>
                  </a:cubicBezTo>
                  <a:cubicBezTo>
                    <a:pt x="12278" y="22564"/>
                    <a:pt x="11600" y="22764"/>
                    <a:pt x="10974" y="22947"/>
                  </a:cubicBezTo>
                  <a:cubicBezTo>
                    <a:pt x="10349" y="23128"/>
                    <a:pt x="9773" y="23293"/>
                    <a:pt x="9265" y="23442"/>
                  </a:cubicBezTo>
                  <a:cubicBezTo>
                    <a:pt x="8759" y="23597"/>
                    <a:pt x="8319" y="23736"/>
                    <a:pt x="7955" y="23848"/>
                  </a:cubicBezTo>
                  <a:cubicBezTo>
                    <a:pt x="7228" y="24074"/>
                    <a:pt x="6813" y="24202"/>
                    <a:pt x="6813" y="24202"/>
                  </a:cubicBezTo>
                  <a:cubicBezTo>
                    <a:pt x="6813" y="24202"/>
                    <a:pt x="7224" y="24060"/>
                    <a:pt x="7943" y="23811"/>
                  </a:cubicBezTo>
                  <a:cubicBezTo>
                    <a:pt x="8662" y="23561"/>
                    <a:pt x="9686" y="23194"/>
                    <a:pt x="10936" y="22821"/>
                  </a:cubicBezTo>
                  <a:cubicBezTo>
                    <a:pt x="11559" y="22626"/>
                    <a:pt x="12234" y="22414"/>
                    <a:pt x="12956" y="22216"/>
                  </a:cubicBezTo>
                  <a:cubicBezTo>
                    <a:pt x="13676" y="22018"/>
                    <a:pt x="14429" y="21782"/>
                    <a:pt x="15223" y="21591"/>
                  </a:cubicBezTo>
                  <a:cubicBezTo>
                    <a:pt x="16015" y="21397"/>
                    <a:pt x="16828" y="21173"/>
                    <a:pt x="17665" y="20985"/>
                  </a:cubicBezTo>
                  <a:cubicBezTo>
                    <a:pt x="18499" y="20794"/>
                    <a:pt x="19344" y="20584"/>
                    <a:pt x="20198" y="20412"/>
                  </a:cubicBezTo>
                  <a:cubicBezTo>
                    <a:pt x="21900" y="20053"/>
                    <a:pt x="23613" y="19734"/>
                    <a:pt x="25221" y="19467"/>
                  </a:cubicBezTo>
                  <a:cubicBezTo>
                    <a:pt x="26025" y="19324"/>
                    <a:pt x="26807" y="19225"/>
                    <a:pt x="27546" y="19111"/>
                  </a:cubicBezTo>
                  <a:cubicBezTo>
                    <a:pt x="28289" y="19015"/>
                    <a:pt x="28987" y="18914"/>
                    <a:pt x="29636" y="18841"/>
                  </a:cubicBezTo>
                  <a:cubicBezTo>
                    <a:pt x="32229" y="18534"/>
                    <a:pt x="33967" y="18450"/>
                    <a:pt x="33967" y="18450"/>
                  </a:cubicBezTo>
                  <a:close/>
                  <a:moveTo>
                    <a:pt x="34324" y="20014"/>
                  </a:moveTo>
                  <a:cubicBezTo>
                    <a:pt x="34324" y="20014"/>
                    <a:pt x="33891" y="20056"/>
                    <a:pt x="33134" y="20133"/>
                  </a:cubicBezTo>
                  <a:cubicBezTo>
                    <a:pt x="32378" y="20219"/>
                    <a:pt x="31301" y="20352"/>
                    <a:pt x="30010" y="20534"/>
                  </a:cubicBezTo>
                  <a:cubicBezTo>
                    <a:pt x="28717" y="20710"/>
                    <a:pt x="27217" y="20953"/>
                    <a:pt x="25612" y="21231"/>
                  </a:cubicBezTo>
                  <a:cubicBezTo>
                    <a:pt x="24005" y="21506"/>
                    <a:pt x="22300" y="21835"/>
                    <a:pt x="20601" y="22202"/>
                  </a:cubicBezTo>
                  <a:cubicBezTo>
                    <a:pt x="19749" y="22371"/>
                    <a:pt x="18904" y="22576"/>
                    <a:pt x="18069" y="22761"/>
                  </a:cubicBezTo>
                  <a:cubicBezTo>
                    <a:pt x="17234" y="22943"/>
                    <a:pt x="16422" y="23162"/>
                    <a:pt x="15629" y="23351"/>
                  </a:cubicBezTo>
                  <a:cubicBezTo>
                    <a:pt x="14837" y="23541"/>
                    <a:pt x="14081" y="23760"/>
                    <a:pt x="13357" y="23946"/>
                  </a:cubicBezTo>
                  <a:cubicBezTo>
                    <a:pt x="12633" y="24130"/>
                    <a:pt x="11955" y="24328"/>
                    <a:pt x="11330" y="24511"/>
                  </a:cubicBezTo>
                  <a:cubicBezTo>
                    <a:pt x="10704" y="24692"/>
                    <a:pt x="10130" y="24857"/>
                    <a:pt x="9621" y="25006"/>
                  </a:cubicBezTo>
                  <a:cubicBezTo>
                    <a:pt x="9116" y="25163"/>
                    <a:pt x="8674" y="25300"/>
                    <a:pt x="8312" y="25412"/>
                  </a:cubicBezTo>
                  <a:cubicBezTo>
                    <a:pt x="7585" y="25638"/>
                    <a:pt x="7170" y="25766"/>
                    <a:pt x="7170" y="25766"/>
                  </a:cubicBezTo>
                  <a:cubicBezTo>
                    <a:pt x="7170" y="25766"/>
                    <a:pt x="7580" y="25624"/>
                    <a:pt x="8300" y="25375"/>
                  </a:cubicBezTo>
                  <a:cubicBezTo>
                    <a:pt x="9019" y="25125"/>
                    <a:pt x="10043" y="24758"/>
                    <a:pt x="11293" y="24384"/>
                  </a:cubicBezTo>
                  <a:cubicBezTo>
                    <a:pt x="11916" y="24190"/>
                    <a:pt x="12590" y="23980"/>
                    <a:pt x="13311" y="23782"/>
                  </a:cubicBezTo>
                  <a:cubicBezTo>
                    <a:pt x="14033" y="23582"/>
                    <a:pt x="14786" y="23346"/>
                    <a:pt x="15580" y="23157"/>
                  </a:cubicBezTo>
                  <a:cubicBezTo>
                    <a:pt x="16372" y="22961"/>
                    <a:pt x="17185" y="22737"/>
                    <a:pt x="18020" y="22549"/>
                  </a:cubicBezTo>
                  <a:cubicBezTo>
                    <a:pt x="18856" y="22360"/>
                    <a:pt x="19700" y="22148"/>
                    <a:pt x="20553" y="21975"/>
                  </a:cubicBezTo>
                  <a:cubicBezTo>
                    <a:pt x="22257" y="21617"/>
                    <a:pt x="23968" y="21298"/>
                    <a:pt x="25578" y="21033"/>
                  </a:cubicBezTo>
                  <a:cubicBezTo>
                    <a:pt x="26382" y="20890"/>
                    <a:pt x="27164" y="20789"/>
                    <a:pt x="27903" y="20676"/>
                  </a:cubicBezTo>
                  <a:cubicBezTo>
                    <a:pt x="28644" y="20581"/>
                    <a:pt x="29344" y="20478"/>
                    <a:pt x="29993" y="20405"/>
                  </a:cubicBezTo>
                  <a:cubicBezTo>
                    <a:pt x="32584" y="20097"/>
                    <a:pt x="34324" y="20014"/>
                    <a:pt x="34324" y="20014"/>
                  </a:cubicBezTo>
                  <a:close/>
                  <a:moveTo>
                    <a:pt x="26431" y="22612"/>
                  </a:moveTo>
                  <a:lnTo>
                    <a:pt x="26431" y="22612"/>
                  </a:lnTo>
                  <a:cubicBezTo>
                    <a:pt x="26431" y="22612"/>
                    <a:pt x="26133" y="22670"/>
                    <a:pt x="25609" y="22771"/>
                  </a:cubicBezTo>
                  <a:cubicBezTo>
                    <a:pt x="25086" y="22877"/>
                    <a:pt x="24338" y="23029"/>
                    <a:pt x="23442" y="23210"/>
                  </a:cubicBezTo>
                  <a:cubicBezTo>
                    <a:pt x="22547" y="23394"/>
                    <a:pt x="21506" y="23621"/>
                    <a:pt x="20391" y="23869"/>
                  </a:cubicBezTo>
                  <a:cubicBezTo>
                    <a:pt x="19276" y="24120"/>
                    <a:pt x="18090" y="24395"/>
                    <a:pt x="16910" y="24695"/>
                  </a:cubicBezTo>
                  <a:cubicBezTo>
                    <a:pt x="14542" y="25272"/>
                    <a:pt x="12196" y="25933"/>
                    <a:pt x="10443" y="26447"/>
                  </a:cubicBezTo>
                  <a:cubicBezTo>
                    <a:pt x="8689" y="26962"/>
                    <a:pt x="7525" y="27329"/>
                    <a:pt x="7525" y="27329"/>
                  </a:cubicBezTo>
                  <a:cubicBezTo>
                    <a:pt x="7525" y="27329"/>
                    <a:pt x="7812" y="27227"/>
                    <a:pt x="8314" y="27044"/>
                  </a:cubicBezTo>
                  <a:cubicBezTo>
                    <a:pt x="8816" y="26863"/>
                    <a:pt x="9534" y="26606"/>
                    <a:pt x="10403" y="26322"/>
                  </a:cubicBezTo>
                  <a:cubicBezTo>
                    <a:pt x="11274" y="26042"/>
                    <a:pt x="12290" y="25711"/>
                    <a:pt x="13391" y="25400"/>
                  </a:cubicBezTo>
                  <a:cubicBezTo>
                    <a:pt x="14491" y="25084"/>
                    <a:pt x="15670" y="24769"/>
                    <a:pt x="16854" y="24470"/>
                  </a:cubicBezTo>
                  <a:cubicBezTo>
                    <a:pt x="18038" y="24178"/>
                    <a:pt x="19230" y="23913"/>
                    <a:pt x="20348" y="23672"/>
                  </a:cubicBezTo>
                  <a:cubicBezTo>
                    <a:pt x="21467" y="23433"/>
                    <a:pt x="22518" y="23247"/>
                    <a:pt x="23418" y="23082"/>
                  </a:cubicBezTo>
                  <a:cubicBezTo>
                    <a:pt x="24320" y="22923"/>
                    <a:pt x="25074" y="22814"/>
                    <a:pt x="25602" y="22733"/>
                  </a:cubicBezTo>
                  <a:cubicBezTo>
                    <a:pt x="26129" y="22657"/>
                    <a:pt x="26431" y="22612"/>
                    <a:pt x="26431" y="22612"/>
                  </a:cubicBezTo>
                  <a:close/>
                  <a:moveTo>
                    <a:pt x="35036" y="23143"/>
                  </a:moveTo>
                  <a:cubicBezTo>
                    <a:pt x="35036" y="23143"/>
                    <a:pt x="34604" y="23186"/>
                    <a:pt x="33848" y="23263"/>
                  </a:cubicBezTo>
                  <a:cubicBezTo>
                    <a:pt x="33092" y="23348"/>
                    <a:pt x="32013" y="23481"/>
                    <a:pt x="30722" y="23664"/>
                  </a:cubicBezTo>
                  <a:cubicBezTo>
                    <a:pt x="29431" y="23840"/>
                    <a:pt x="27929" y="24082"/>
                    <a:pt x="26324" y="24360"/>
                  </a:cubicBezTo>
                  <a:cubicBezTo>
                    <a:pt x="24719" y="24635"/>
                    <a:pt x="23012" y="24965"/>
                    <a:pt x="21315" y="25332"/>
                  </a:cubicBezTo>
                  <a:cubicBezTo>
                    <a:pt x="20463" y="25501"/>
                    <a:pt x="19618" y="25706"/>
                    <a:pt x="18783" y="25890"/>
                  </a:cubicBezTo>
                  <a:cubicBezTo>
                    <a:pt x="17948" y="26071"/>
                    <a:pt x="17134" y="26290"/>
                    <a:pt x="16343" y="26481"/>
                  </a:cubicBezTo>
                  <a:cubicBezTo>
                    <a:pt x="15551" y="26670"/>
                    <a:pt x="14793" y="26889"/>
                    <a:pt x="14071" y="27073"/>
                  </a:cubicBezTo>
                  <a:cubicBezTo>
                    <a:pt x="13347" y="27258"/>
                    <a:pt x="12669" y="27458"/>
                    <a:pt x="12044" y="27640"/>
                  </a:cubicBezTo>
                  <a:cubicBezTo>
                    <a:pt x="11418" y="27821"/>
                    <a:pt x="10844" y="27987"/>
                    <a:pt x="10335" y="28135"/>
                  </a:cubicBezTo>
                  <a:cubicBezTo>
                    <a:pt x="9828" y="28291"/>
                    <a:pt x="9388" y="28429"/>
                    <a:pt x="9024" y="28542"/>
                  </a:cubicBezTo>
                  <a:cubicBezTo>
                    <a:pt x="8297" y="28767"/>
                    <a:pt x="7882" y="28895"/>
                    <a:pt x="7882" y="28895"/>
                  </a:cubicBezTo>
                  <a:cubicBezTo>
                    <a:pt x="7882" y="28895"/>
                    <a:pt x="8293" y="28753"/>
                    <a:pt x="9012" y="28504"/>
                  </a:cubicBezTo>
                  <a:cubicBezTo>
                    <a:pt x="9731" y="28255"/>
                    <a:pt x="10755" y="27888"/>
                    <a:pt x="12005" y="27514"/>
                  </a:cubicBezTo>
                  <a:cubicBezTo>
                    <a:pt x="12628" y="27319"/>
                    <a:pt x="13302" y="27108"/>
                    <a:pt x="14025" y="26909"/>
                  </a:cubicBezTo>
                  <a:cubicBezTo>
                    <a:pt x="14745" y="26711"/>
                    <a:pt x="15498" y="26476"/>
                    <a:pt x="16292" y="26285"/>
                  </a:cubicBezTo>
                  <a:cubicBezTo>
                    <a:pt x="17084" y="26090"/>
                    <a:pt x="17897" y="25866"/>
                    <a:pt x="18733" y="25679"/>
                  </a:cubicBezTo>
                  <a:cubicBezTo>
                    <a:pt x="19568" y="25487"/>
                    <a:pt x="20413" y="25277"/>
                    <a:pt x="21267" y="25105"/>
                  </a:cubicBezTo>
                  <a:cubicBezTo>
                    <a:pt x="22969" y="24746"/>
                    <a:pt x="24681" y="24427"/>
                    <a:pt x="26290" y="24161"/>
                  </a:cubicBezTo>
                  <a:cubicBezTo>
                    <a:pt x="27094" y="24017"/>
                    <a:pt x="27876" y="23918"/>
                    <a:pt x="28615" y="23804"/>
                  </a:cubicBezTo>
                  <a:cubicBezTo>
                    <a:pt x="29358" y="23708"/>
                    <a:pt x="30056" y="23608"/>
                    <a:pt x="30705" y="23534"/>
                  </a:cubicBezTo>
                  <a:cubicBezTo>
                    <a:pt x="33298" y="23227"/>
                    <a:pt x="35036" y="23143"/>
                    <a:pt x="35036" y="23143"/>
                  </a:cubicBezTo>
                  <a:close/>
                  <a:moveTo>
                    <a:pt x="35393" y="24707"/>
                  </a:moveTo>
                  <a:cubicBezTo>
                    <a:pt x="35393" y="24707"/>
                    <a:pt x="34959" y="24750"/>
                    <a:pt x="34203" y="24827"/>
                  </a:cubicBezTo>
                  <a:cubicBezTo>
                    <a:pt x="33447" y="24912"/>
                    <a:pt x="32369" y="25045"/>
                    <a:pt x="31079" y="25228"/>
                  </a:cubicBezTo>
                  <a:cubicBezTo>
                    <a:pt x="29786" y="25404"/>
                    <a:pt x="28286" y="25646"/>
                    <a:pt x="26681" y="25924"/>
                  </a:cubicBezTo>
                  <a:cubicBezTo>
                    <a:pt x="25074" y="26199"/>
                    <a:pt x="23369" y="26529"/>
                    <a:pt x="21670" y="26896"/>
                  </a:cubicBezTo>
                  <a:cubicBezTo>
                    <a:pt x="20818" y="27063"/>
                    <a:pt x="19974" y="27268"/>
                    <a:pt x="19138" y="27452"/>
                  </a:cubicBezTo>
                  <a:cubicBezTo>
                    <a:pt x="18303" y="27635"/>
                    <a:pt x="17490" y="27854"/>
                    <a:pt x="16698" y="28045"/>
                  </a:cubicBezTo>
                  <a:cubicBezTo>
                    <a:pt x="15906" y="28234"/>
                    <a:pt x="15150" y="28453"/>
                    <a:pt x="14426" y="28637"/>
                  </a:cubicBezTo>
                  <a:cubicBezTo>
                    <a:pt x="13702" y="28822"/>
                    <a:pt x="13024" y="29021"/>
                    <a:pt x="12399" y="29204"/>
                  </a:cubicBezTo>
                  <a:cubicBezTo>
                    <a:pt x="11773" y="29385"/>
                    <a:pt x="11199" y="29551"/>
                    <a:pt x="10690" y="29699"/>
                  </a:cubicBezTo>
                  <a:cubicBezTo>
                    <a:pt x="10185" y="29856"/>
                    <a:pt x="9744" y="29993"/>
                    <a:pt x="9381" y="30106"/>
                  </a:cubicBezTo>
                  <a:cubicBezTo>
                    <a:pt x="8653" y="30331"/>
                    <a:pt x="8239" y="30459"/>
                    <a:pt x="8239" y="30459"/>
                  </a:cubicBezTo>
                  <a:cubicBezTo>
                    <a:pt x="8239" y="30459"/>
                    <a:pt x="8648" y="30317"/>
                    <a:pt x="9369" y="30068"/>
                  </a:cubicBezTo>
                  <a:cubicBezTo>
                    <a:pt x="10088" y="29819"/>
                    <a:pt x="11112" y="29452"/>
                    <a:pt x="12362" y="29078"/>
                  </a:cubicBezTo>
                  <a:cubicBezTo>
                    <a:pt x="12985" y="28883"/>
                    <a:pt x="13659" y="28671"/>
                    <a:pt x="14380" y="28475"/>
                  </a:cubicBezTo>
                  <a:cubicBezTo>
                    <a:pt x="15102" y="28275"/>
                    <a:pt x="15855" y="28040"/>
                    <a:pt x="16649" y="27850"/>
                  </a:cubicBezTo>
                  <a:cubicBezTo>
                    <a:pt x="17441" y="27654"/>
                    <a:pt x="18254" y="27430"/>
                    <a:pt x="19088" y="27242"/>
                  </a:cubicBezTo>
                  <a:cubicBezTo>
                    <a:pt x="19925" y="27053"/>
                    <a:pt x="20768" y="26841"/>
                    <a:pt x="21622" y="26669"/>
                  </a:cubicBezTo>
                  <a:cubicBezTo>
                    <a:pt x="23326" y="26310"/>
                    <a:pt x="25037" y="25991"/>
                    <a:pt x="26647" y="25725"/>
                  </a:cubicBezTo>
                  <a:cubicBezTo>
                    <a:pt x="27451" y="25581"/>
                    <a:pt x="28233" y="25482"/>
                    <a:pt x="28972" y="25368"/>
                  </a:cubicBezTo>
                  <a:cubicBezTo>
                    <a:pt x="29713" y="25272"/>
                    <a:pt x="30413" y="25171"/>
                    <a:pt x="31062" y="25098"/>
                  </a:cubicBezTo>
                  <a:cubicBezTo>
                    <a:pt x="33653" y="24791"/>
                    <a:pt x="35393" y="24707"/>
                    <a:pt x="35393" y="24707"/>
                  </a:cubicBezTo>
                  <a:close/>
                  <a:moveTo>
                    <a:pt x="35750" y="26271"/>
                  </a:moveTo>
                  <a:cubicBezTo>
                    <a:pt x="35750" y="26271"/>
                    <a:pt x="35316" y="26315"/>
                    <a:pt x="34560" y="26390"/>
                  </a:cubicBezTo>
                  <a:cubicBezTo>
                    <a:pt x="33804" y="26476"/>
                    <a:pt x="32726" y="26609"/>
                    <a:pt x="31435" y="26792"/>
                  </a:cubicBezTo>
                  <a:cubicBezTo>
                    <a:pt x="30143" y="26968"/>
                    <a:pt x="28642" y="27210"/>
                    <a:pt x="27038" y="27488"/>
                  </a:cubicBezTo>
                  <a:cubicBezTo>
                    <a:pt x="25431" y="27763"/>
                    <a:pt x="23725" y="28093"/>
                    <a:pt x="22027" y="28461"/>
                  </a:cubicBezTo>
                  <a:cubicBezTo>
                    <a:pt x="21175" y="28629"/>
                    <a:pt x="20330" y="28834"/>
                    <a:pt x="19495" y="29018"/>
                  </a:cubicBezTo>
                  <a:cubicBezTo>
                    <a:pt x="18660" y="29201"/>
                    <a:pt x="17847" y="29419"/>
                    <a:pt x="17055" y="29609"/>
                  </a:cubicBezTo>
                  <a:cubicBezTo>
                    <a:pt x="16263" y="29798"/>
                    <a:pt x="15506" y="30017"/>
                    <a:pt x="14783" y="30203"/>
                  </a:cubicBezTo>
                  <a:cubicBezTo>
                    <a:pt x="14059" y="30387"/>
                    <a:pt x="13381" y="30585"/>
                    <a:pt x="12756" y="30768"/>
                  </a:cubicBezTo>
                  <a:cubicBezTo>
                    <a:pt x="12129" y="30949"/>
                    <a:pt x="11556" y="31116"/>
                    <a:pt x="11047" y="31263"/>
                  </a:cubicBezTo>
                  <a:cubicBezTo>
                    <a:pt x="10542" y="31420"/>
                    <a:pt x="10100" y="31557"/>
                    <a:pt x="9738" y="31669"/>
                  </a:cubicBezTo>
                  <a:cubicBezTo>
                    <a:pt x="9010" y="31895"/>
                    <a:pt x="8595" y="32025"/>
                    <a:pt x="8595" y="32025"/>
                  </a:cubicBezTo>
                  <a:cubicBezTo>
                    <a:pt x="8595" y="32025"/>
                    <a:pt x="9005" y="31881"/>
                    <a:pt x="9724" y="31632"/>
                  </a:cubicBezTo>
                  <a:cubicBezTo>
                    <a:pt x="10443" y="31383"/>
                    <a:pt x="11467" y="31017"/>
                    <a:pt x="12718" y="30643"/>
                  </a:cubicBezTo>
                  <a:cubicBezTo>
                    <a:pt x="13342" y="30449"/>
                    <a:pt x="14016" y="30237"/>
                    <a:pt x="14737" y="30039"/>
                  </a:cubicBezTo>
                  <a:cubicBezTo>
                    <a:pt x="15457" y="29841"/>
                    <a:pt x="16212" y="29605"/>
                    <a:pt x="17004" y="29414"/>
                  </a:cubicBezTo>
                  <a:cubicBezTo>
                    <a:pt x="17796" y="29218"/>
                    <a:pt x="18610" y="28994"/>
                    <a:pt x="19445" y="28806"/>
                  </a:cubicBezTo>
                  <a:cubicBezTo>
                    <a:pt x="20280" y="28617"/>
                    <a:pt x="21125" y="28405"/>
                    <a:pt x="21979" y="28233"/>
                  </a:cubicBezTo>
                  <a:cubicBezTo>
                    <a:pt x="23683" y="27876"/>
                    <a:pt x="25393" y="27557"/>
                    <a:pt x="27003" y="27290"/>
                  </a:cubicBezTo>
                  <a:cubicBezTo>
                    <a:pt x="27806" y="27147"/>
                    <a:pt x="28589" y="27046"/>
                    <a:pt x="29329" y="26933"/>
                  </a:cubicBezTo>
                  <a:cubicBezTo>
                    <a:pt x="30070" y="26838"/>
                    <a:pt x="30770" y="26735"/>
                    <a:pt x="31418" y="26664"/>
                  </a:cubicBezTo>
                  <a:cubicBezTo>
                    <a:pt x="34010" y="26355"/>
                    <a:pt x="35750" y="26271"/>
                    <a:pt x="35750" y="26271"/>
                  </a:cubicBezTo>
                  <a:close/>
                  <a:moveTo>
                    <a:pt x="23326" y="29706"/>
                  </a:moveTo>
                  <a:cubicBezTo>
                    <a:pt x="23326" y="29706"/>
                    <a:pt x="22421" y="29926"/>
                    <a:pt x="21064" y="30256"/>
                  </a:cubicBezTo>
                  <a:cubicBezTo>
                    <a:pt x="20386" y="30425"/>
                    <a:pt x="19595" y="30623"/>
                    <a:pt x="18749" y="30835"/>
                  </a:cubicBezTo>
                  <a:cubicBezTo>
                    <a:pt x="17904" y="31045"/>
                    <a:pt x="17002" y="31280"/>
                    <a:pt x="16106" y="31528"/>
                  </a:cubicBezTo>
                  <a:cubicBezTo>
                    <a:pt x="15206" y="31763"/>
                    <a:pt x="14310" y="32013"/>
                    <a:pt x="13471" y="32255"/>
                  </a:cubicBezTo>
                  <a:cubicBezTo>
                    <a:pt x="12633" y="32499"/>
                    <a:pt x="11851" y="32726"/>
                    <a:pt x="11182" y="32921"/>
                  </a:cubicBezTo>
                  <a:cubicBezTo>
                    <a:pt x="9843" y="33320"/>
                    <a:pt x="8951" y="33588"/>
                    <a:pt x="8951" y="33588"/>
                  </a:cubicBezTo>
                  <a:cubicBezTo>
                    <a:pt x="8951" y="33588"/>
                    <a:pt x="9169" y="33506"/>
                    <a:pt x="9551" y="33365"/>
                  </a:cubicBezTo>
                  <a:cubicBezTo>
                    <a:pt x="9934" y="33223"/>
                    <a:pt x="10479" y="33018"/>
                    <a:pt x="11141" y="32795"/>
                  </a:cubicBezTo>
                  <a:cubicBezTo>
                    <a:pt x="11805" y="32574"/>
                    <a:pt x="12577" y="32311"/>
                    <a:pt x="13413" y="32060"/>
                  </a:cubicBezTo>
                  <a:cubicBezTo>
                    <a:pt x="14252" y="31809"/>
                    <a:pt x="15146" y="31550"/>
                    <a:pt x="16046" y="31304"/>
                  </a:cubicBezTo>
                  <a:cubicBezTo>
                    <a:pt x="16947" y="31065"/>
                    <a:pt x="17851" y="30840"/>
                    <a:pt x="18701" y="30638"/>
                  </a:cubicBezTo>
                  <a:cubicBezTo>
                    <a:pt x="19551" y="30433"/>
                    <a:pt x="20350" y="30273"/>
                    <a:pt x="21035" y="30129"/>
                  </a:cubicBezTo>
                  <a:cubicBezTo>
                    <a:pt x="22406" y="29856"/>
                    <a:pt x="23326" y="29706"/>
                    <a:pt x="23326" y="29706"/>
                  </a:cubicBezTo>
                  <a:close/>
                  <a:moveTo>
                    <a:pt x="36332" y="29429"/>
                  </a:moveTo>
                  <a:cubicBezTo>
                    <a:pt x="36332" y="29429"/>
                    <a:pt x="35900" y="29472"/>
                    <a:pt x="35147" y="29547"/>
                  </a:cubicBezTo>
                  <a:cubicBezTo>
                    <a:pt x="34394" y="29631"/>
                    <a:pt x="33322" y="29764"/>
                    <a:pt x="32036" y="29945"/>
                  </a:cubicBezTo>
                  <a:cubicBezTo>
                    <a:pt x="30753" y="30119"/>
                    <a:pt x="29257" y="30358"/>
                    <a:pt x="27661" y="30637"/>
                  </a:cubicBezTo>
                  <a:cubicBezTo>
                    <a:pt x="26063" y="30908"/>
                    <a:pt x="24364" y="31237"/>
                    <a:pt x="22674" y="31603"/>
                  </a:cubicBezTo>
                  <a:cubicBezTo>
                    <a:pt x="21827" y="31770"/>
                    <a:pt x="20985" y="31975"/>
                    <a:pt x="20155" y="32158"/>
                  </a:cubicBezTo>
                  <a:cubicBezTo>
                    <a:pt x="19324" y="32342"/>
                    <a:pt x="18515" y="32559"/>
                    <a:pt x="17726" y="32748"/>
                  </a:cubicBezTo>
                  <a:cubicBezTo>
                    <a:pt x="16939" y="32938"/>
                    <a:pt x="16186" y="33155"/>
                    <a:pt x="15466" y="33339"/>
                  </a:cubicBezTo>
                  <a:cubicBezTo>
                    <a:pt x="14745" y="33522"/>
                    <a:pt x="14071" y="33722"/>
                    <a:pt x="13449" y="33903"/>
                  </a:cubicBezTo>
                  <a:cubicBezTo>
                    <a:pt x="12828" y="34087"/>
                    <a:pt x="12252" y="34241"/>
                    <a:pt x="11749" y="34396"/>
                  </a:cubicBezTo>
                  <a:cubicBezTo>
                    <a:pt x="11245" y="34551"/>
                    <a:pt x="10806" y="34688"/>
                    <a:pt x="10444" y="34801"/>
                  </a:cubicBezTo>
                  <a:cubicBezTo>
                    <a:pt x="9720" y="35024"/>
                    <a:pt x="9307" y="35152"/>
                    <a:pt x="9307" y="35152"/>
                  </a:cubicBezTo>
                  <a:cubicBezTo>
                    <a:pt x="9307" y="35152"/>
                    <a:pt x="9715" y="35011"/>
                    <a:pt x="10432" y="34763"/>
                  </a:cubicBezTo>
                  <a:cubicBezTo>
                    <a:pt x="11148" y="34515"/>
                    <a:pt x="12167" y="34148"/>
                    <a:pt x="13412" y="33776"/>
                  </a:cubicBezTo>
                  <a:cubicBezTo>
                    <a:pt x="14031" y="33583"/>
                    <a:pt x="14702" y="33372"/>
                    <a:pt x="15419" y="33175"/>
                  </a:cubicBezTo>
                  <a:cubicBezTo>
                    <a:pt x="16136" y="32977"/>
                    <a:pt x="16888" y="32743"/>
                    <a:pt x="17676" y="32552"/>
                  </a:cubicBezTo>
                  <a:cubicBezTo>
                    <a:pt x="18465" y="32357"/>
                    <a:pt x="19274" y="32136"/>
                    <a:pt x="20106" y="31948"/>
                  </a:cubicBezTo>
                  <a:cubicBezTo>
                    <a:pt x="20937" y="31758"/>
                    <a:pt x="21777" y="31548"/>
                    <a:pt x="22626" y="31376"/>
                  </a:cubicBezTo>
                  <a:cubicBezTo>
                    <a:pt x="24321" y="31021"/>
                    <a:pt x="26025" y="30701"/>
                    <a:pt x="27627" y="30437"/>
                  </a:cubicBezTo>
                  <a:cubicBezTo>
                    <a:pt x="28426" y="30293"/>
                    <a:pt x="29206" y="30196"/>
                    <a:pt x="29940" y="30083"/>
                  </a:cubicBezTo>
                  <a:cubicBezTo>
                    <a:pt x="30679" y="29988"/>
                    <a:pt x="31374" y="29887"/>
                    <a:pt x="32021" y="29815"/>
                  </a:cubicBezTo>
                  <a:cubicBezTo>
                    <a:pt x="34601" y="29510"/>
                    <a:pt x="36332" y="29429"/>
                    <a:pt x="36332" y="29429"/>
                  </a:cubicBezTo>
                  <a:close/>
                  <a:moveTo>
                    <a:pt x="36687" y="30993"/>
                  </a:moveTo>
                  <a:lnTo>
                    <a:pt x="36687" y="30993"/>
                  </a:lnTo>
                  <a:cubicBezTo>
                    <a:pt x="36687" y="30993"/>
                    <a:pt x="36257" y="31036"/>
                    <a:pt x="35504" y="31111"/>
                  </a:cubicBezTo>
                  <a:cubicBezTo>
                    <a:pt x="34751" y="31196"/>
                    <a:pt x="33677" y="31328"/>
                    <a:pt x="32393" y="31509"/>
                  </a:cubicBezTo>
                  <a:cubicBezTo>
                    <a:pt x="31108" y="31685"/>
                    <a:pt x="29614" y="31924"/>
                    <a:pt x="28016" y="32200"/>
                  </a:cubicBezTo>
                  <a:cubicBezTo>
                    <a:pt x="26418" y="32474"/>
                    <a:pt x="24721" y="32803"/>
                    <a:pt x="23031" y="33168"/>
                  </a:cubicBezTo>
                  <a:cubicBezTo>
                    <a:pt x="22182" y="33336"/>
                    <a:pt x="21342" y="33541"/>
                    <a:pt x="20511" y="33723"/>
                  </a:cubicBezTo>
                  <a:cubicBezTo>
                    <a:pt x="19679" y="33906"/>
                    <a:pt x="18870" y="34123"/>
                    <a:pt x="18083" y="34312"/>
                  </a:cubicBezTo>
                  <a:cubicBezTo>
                    <a:pt x="17294" y="34502"/>
                    <a:pt x="16541" y="34719"/>
                    <a:pt x="15821" y="34903"/>
                  </a:cubicBezTo>
                  <a:cubicBezTo>
                    <a:pt x="15102" y="35087"/>
                    <a:pt x="14427" y="35285"/>
                    <a:pt x="13804" y="35466"/>
                  </a:cubicBezTo>
                  <a:cubicBezTo>
                    <a:pt x="13183" y="35653"/>
                    <a:pt x="12608" y="35804"/>
                    <a:pt x="12104" y="35960"/>
                  </a:cubicBezTo>
                  <a:cubicBezTo>
                    <a:pt x="11600" y="36117"/>
                    <a:pt x="11161" y="36252"/>
                    <a:pt x="10799" y="36364"/>
                  </a:cubicBezTo>
                  <a:cubicBezTo>
                    <a:pt x="10077" y="36588"/>
                    <a:pt x="9664" y="36716"/>
                    <a:pt x="9664" y="36716"/>
                  </a:cubicBezTo>
                  <a:cubicBezTo>
                    <a:pt x="9664" y="36716"/>
                    <a:pt x="10072" y="36574"/>
                    <a:pt x="10788" y="36327"/>
                  </a:cubicBezTo>
                  <a:cubicBezTo>
                    <a:pt x="11503" y="36079"/>
                    <a:pt x="12522" y="35714"/>
                    <a:pt x="13767" y="35342"/>
                  </a:cubicBezTo>
                  <a:cubicBezTo>
                    <a:pt x="14387" y="35149"/>
                    <a:pt x="15057" y="34937"/>
                    <a:pt x="15776" y="34739"/>
                  </a:cubicBezTo>
                  <a:cubicBezTo>
                    <a:pt x="16493" y="34541"/>
                    <a:pt x="17243" y="34309"/>
                    <a:pt x="18032" y="34118"/>
                  </a:cubicBezTo>
                  <a:cubicBezTo>
                    <a:pt x="18820" y="33921"/>
                    <a:pt x="19630" y="33699"/>
                    <a:pt x="20461" y="33512"/>
                  </a:cubicBezTo>
                  <a:cubicBezTo>
                    <a:pt x="21292" y="33324"/>
                    <a:pt x="22132" y="33112"/>
                    <a:pt x="22983" y="32941"/>
                  </a:cubicBezTo>
                  <a:cubicBezTo>
                    <a:pt x="24678" y="32585"/>
                    <a:pt x="26380" y="32265"/>
                    <a:pt x="27983" y="32002"/>
                  </a:cubicBezTo>
                  <a:cubicBezTo>
                    <a:pt x="28782" y="31859"/>
                    <a:pt x="29561" y="31760"/>
                    <a:pt x="30297" y="31647"/>
                  </a:cubicBezTo>
                  <a:cubicBezTo>
                    <a:pt x="31034" y="31552"/>
                    <a:pt x="31731" y="31453"/>
                    <a:pt x="32376" y="31379"/>
                  </a:cubicBezTo>
                  <a:cubicBezTo>
                    <a:pt x="34957" y="31075"/>
                    <a:pt x="36687" y="30993"/>
                    <a:pt x="36687" y="30993"/>
                  </a:cubicBezTo>
                  <a:close/>
                  <a:moveTo>
                    <a:pt x="37044" y="32559"/>
                  </a:moveTo>
                  <a:lnTo>
                    <a:pt x="37044" y="32559"/>
                  </a:lnTo>
                  <a:cubicBezTo>
                    <a:pt x="37044" y="32559"/>
                    <a:pt x="36614" y="32602"/>
                    <a:pt x="35859" y="32675"/>
                  </a:cubicBezTo>
                  <a:cubicBezTo>
                    <a:pt x="35108" y="32760"/>
                    <a:pt x="34034" y="32892"/>
                    <a:pt x="32750" y="33073"/>
                  </a:cubicBezTo>
                  <a:cubicBezTo>
                    <a:pt x="31465" y="33249"/>
                    <a:pt x="29969" y="33488"/>
                    <a:pt x="28373" y="33764"/>
                  </a:cubicBezTo>
                  <a:cubicBezTo>
                    <a:pt x="26775" y="34037"/>
                    <a:pt x="25076" y="34367"/>
                    <a:pt x="23387" y="34732"/>
                  </a:cubicBezTo>
                  <a:cubicBezTo>
                    <a:pt x="22539" y="34900"/>
                    <a:pt x="21699" y="35104"/>
                    <a:pt x="20867" y="35287"/>
                  </a:cubicBezTo>
                  <a:cubicBezTo>
                    <a:pt x="20036" y="35470"/>
                    <a:pt x="19227" y="35687"/>
                    <a:pt x="18440" y="35878"/>
                  </a:cubicBezTo>
                  <a:cubicBezTo>
                    <a:pt x="17651" y="36067"/>
                    <a:pt x="16898" y="36283"/>
                    <a:pt x="16177" y="36469"/>
                  </a:cubicBezTo>
                  <a:cubicBezTo>
                    <a:pt x="15457" y="36651"/>
                    <a:pt x="14784" y="36849"/>
                    <a:pt x="14161" y="37032"/>
                  </a:cubicBezTo>
                  <a:cubicBezTo>
                    <a:pt x="13540" y="37216"/>
                    <a:pt x="12964" y="37368"/>
                    <a:pt x="12461" y="37524"/>
                  </a:cubicBezTo>
                  <a:cubicBezTo>
                    <a:pt x="11957" y="37681"/>
                    <a:pt x="11518" y="37817"/>
                    <a:pt x="11156" y="37928"/>
                  </a:cubicBezTo>
                  <a:cubicBezTo>
                    <a:pt x="10432" y="38154"/>
                    <a:pt x="10019" y="38282"/>
                    <a:pt x="10019" y="38282"/>
                  </a:cubicBezTo>
                  <a:cubicBezTo>
                    <a:pt x="10019" y="38282"/>
                    <a:pt x="10429" y="38140"/>
                    <a:pt x="11144" y="37893"/>
                  </a:cubicBezTo>
                  <a:cubicBezTo>
                    <a:pt x="11860" y="37643"/>
                    <a:pt x="12879" y="37278"/>
                    <a:pt x="14124" y="36906"/>
                  </a:cubicBezTo>
                  <a:cubicBezTo>
                    <a:pt x="14743" y="36713"/>
                    <a:pt x="15414" y="36501"/>
                    <a:pt x="16131" y="36305"/>
                  </a:cubicBezTo>
                  <a:cubicBezTo>
                    <a:pt x="16850" y="36107"/>
                    <a:pt x="17600" y="35873"/>
                    <a:pt x="18388" y="35682"/>
                  </a:cubicBezTo>
                  <a:cubicBezTo>
                    <a:pt x="19177" y="35487"/>
                    <a:pt x="19986" y="35265"/>
                    <a:pt x="20818" y="35075"/>
                  </a:cubicBezTo>
                  <a:cubicBezTo>
                    <a:pt x="21649" y="34888"/>
                    <a:pt x="22489" y="34676"/>
                    <a:pt x="23338" y="34505"/>
                  </a:cubicBezTo>
                  <a:cubicBezTo>
                    <a:pt x="25033" y="34150"/>
                    <a:pt x="26737" y="33829"/>
                    <a:pt x="28338" y="33566"/>
                  </a:cubicBezTo>
                  <a:cubicBezTo>
                    <a:pt x="29137" y="33423"/>
                    <a:pt x="29918" y="33324"/>
                    <a:pt x="30654" y="33213"/>
                  </a:cubicBezTo>
                  <a:cubicBezTo>
                    <a:pt x="31391" y="33117"/>
                    <a:pt x="32088" y="33016"/>
                    <a:pt x="32733" y="32945"/>
                  </a:cubicBezTo>
                  <a:cubicBezTo>
                    <a:pt x="35313" y="32639"/>
                    <a:pt x="37044" y="32559"/>
                    <a:pt x="37044" y="32559"/>
                  </a:cubicBezTo>
                  <a:close/>
                  <a:moveTo>
                    <a:pt x="37399" y="34123"/>
                  </a:moveTo>
                  <a:cubicBezTo>
                    <a:pt x="37399" y="34123"/>
                    <a:pt x="36969" y="34165"/>
                    <a:pt x="36216" y="34241"/>
                  </a:cubicBezTo>
                  <a:cubicBezTo>
                    <a:pt x="35463" y="34324"/>
                    <a:pt x="34391" y="34457"/>
                    <a:pt x="33105" y="34638"/>
                  </a:cubicBezTo>
                  <a:cubicBezTo>
                    <a:pt x="31820" y="34813"/>
                    <a:pt x="30326" y="35052"/>
                    <a:pt x="28728" y="35330"/>
                  </a:cubicBezTo>
                  <a:cubicBezTo>
                    <a:pt x="27130" y="35603"/>
                    <a:pt x="25433" y="35933"/>
                    <a:pt x="23742" y="36298"/>
                  </a:cubicBezTo>
                  <a:cubicBezTo>
                    <a:pt x="22894" y="36464"/>
                    <a:pt x="22054" y="36668"/>
                    <a:pt x="21222" y="36853"/>
                  </a:cubicBezTo>
                  <a:cubicBezTo>
                    <a:pt x="20393" y="37035"/>
                    <a:pt x="19583" y="37252"/>
                    <a:pt x="18795" y="37442"/>
                  </a:cubicBezTo>
                  <a:cubicBezTo>
                    <a:pt x="18008" y="37631"/>
                    <a:pt x="17253" y="37848"/>
                    <a:pt x="16534" y="38033"/>
                  </a:cubicBezTo>
                  <a:cubicBezTo>
                    <a:pt x="15814" y="38215"/>
                    <a:pt x="15139" y="38415"/>
                    <a:pt x="14516" y="38596"/>
                  </a:cubicBezTo>
                  <a:cubicBezTo>
                    <a:pt x="13895" y="38780"/>
                    <a:pt x="13319" y="38934"/>
                    <a:pt x="12816" y="39089"/>
                  </a:cubicBezTo>
                  <a:cubicBezTo>
                    <a:pt x="12312" y="39245"/>
                    <a:pt x="11873" y="39381"/>
                    <a:pt x="11513" y="39494"/>
                  </a:cubicBezTo>
                  <a:cubicBezTo>
                    <a:pt x="10789" y="39718"/>
                    <a:pt x="10376" y="39846"/>
                    <a:pt x="10376" y="39846"/>
                  </a:cubicBezTo>
                  <a:cubicBezTo>
                    <a:pt x="10376" y="39846"/>
                    <a:pt x="10784" y="39704"/>
                    <a:pt x="11499" y="39456"/>
                  </a:cubicBezTo>
                  <a:cubicBezTo>
                    <a:pt x="12215" y="39209"/>
                    <a:pt x="13234" y="38842"/>
                    <a:pt x="14479" y="38470"/>
                  </a:cubicBezTo>
                  <a:cubicBezTo>
                    <a:pt x="15098" y="38277"/>
                    <a:pt x="15771" y="38065"/>
                    <a:pt x="16488" y="37869"/>
                  </a:cubicBezTo>
                  <a:cubicBezTo>
                    <a:pt x="17205" y="37671"/>
                    <a:pt x="17955" y="37437"/>
                    <a:pt x="18745" y="37245"/>
                  </a:cubicBezTo>
                  <a:cubicBezTo>
                    <a:pt x="19532" y="37051"/>
                    <a:pt x="20342" y="36829"/>
                    <a:pt x="21173" y="36641"/>
                  </a:cubicBezTo>
                  <a:cubicBezTo>
                    <a:pt x="22006" y="36452"/>
                    <a:pt x="22846" y="36242"/>
                    <a:pt x="23695" y="36069"/>
                  </a:cubicBezTo>
                  <a:cubicBezTo>
                    <a:pt x="25390" y="35714"/>
                    <a:pt x="27092" y="35395"/>
                    <a:pt x="28695" y="35130"/>
                  </a:cubicBezTo>
                  <a:cubicBezTo>
                    <a:pt x="29494" y="34987"/>
                    <a:pt x="30273" y="34889"/>
                    <a:pt x="31009" y="34777"/>
                  </a:cubicBezTo>
                  <a:cubicBezTo>
                    <a:pt x="31746" y="34681"/>
                    <a:pt x="32445" y="34580"/>
                    <a:pt x="33088" y="34509"/>
                  </a:cubicBezTo>
                  <a:cubicBezTo>
                    <a:pt x="35669" y="34203"/>
                    <a:pt x="37399" y="34123"/>
                    <a:pt x="37399" y="34123"/>
                  </a:cubicBezTo>
                  <a:close/>
                  <a:moveTo>
                    <a:pt x="37756" y="35687"/>
                  </a:moveTo>
                  <a:cubicBezTo>
                    <a:pt x="37756" y="35687"/>
                    <a:pt x="37326" y="35729"/>
                    <a:pt x="36573" y="35804"/>
                  </a:cubicBezTo>
                  <a:cubicBezTo>
                    <a:pt x="35820" y="35888"/>
                    <a:pt x="34746" y="36021"/>
                    <a:pt x="33462" y="36202"/>
                  </a:cubicBezTo>
                  <a:cubicBezTo>
                    <a:pt x="32176" y="36376"/>
                    <a:pt x="30683" y="36617"/>
                    <a:pt x="29085" y="36894"/>
                  </a:cubicBezTo>
                  <a:cubicBezTo>
                    <a:pt x="27487" y="37167"/>
                    <a:pt x="25789" y="37496"/>
                    <a:pt x="24099" y="37862"/>
                  </a:cubicBezTo>
                  <a:cubicBezTo>
                    <a:pt x="23251" y="38027"/>
                    <a:pt x="22411" y="38234"/>
                    <a:pt x="21579" y="38417"/>
                  </a:cubicBezTo>
                  <a:cubicBezTo>
                    <a:pt x="20748" y="38599"/>
                    <a:pt x="19939" y="38816"/>
                    <a:pt x="19152" y="39006"/>
                  </a:cubicBezTo>
                  <a:cubicBezTo>
                    <a:pt x="18363" y="39195"/>
                    <a:pt x="17610" y="39412"/>
                    <a:pt x="16889" y="39596"/>
                  </a:cubicBezTo>
                  <a:cubicBezTo>
                    <a:pt x="16169" y="39781"/>
                    <a:pt x="15496" y="39979"/>
                    <a:pt x="14873" y="40160"/>
                  </a:cubicBezTo>
                  <a:cubicBezTo>
                    <a:pt x="14252" y="40346"/>
                    <a:pt x="13676" y="40498"/>
                    <a:pt x="13173" y="40653"/>
                  </a:cubicBezTo>
                  <a:cubicBezTo>
                    <a:pt x="12669" y="40809"/>
                    <a:pt x="12230" y="40945"/>
                    <a:pt x="11868" y="41058"/>
                  </a:cubicBezTo>
                  <a:cubicBezTo>
                    <a:pt x="11146" y="41281"/>
                    <a:pt x="10731" y="41410"/>
                    <a:pt x="10731" y="41410"/>
                  </a:cubicBezTo>
                  <a:cubicBezTo>
                    <a:pt x="10731" y="41410"/>
                    <a:pt x="11141" y="41268"/>
                    <a:pt x="11856" y="41020"/>
                  </a:cubicBezTo>
                  <a:cubicBezTo>
                    <a:pt x="12572" y="40773"/>
                    <a:pt x="13591" y="40407"/>
                    <a:pt x="14836" y="40035"/>
                  </a:cubicBezTo>
                  <a:cubicBezTo>
                    <a:pt x="15455" y="39841"/>
                    <a:pt x="16126" y="39631"/>
                    <a:pt x="16845" y="39432"/>
                  </a:cubicBezTo>
                  <a:cubicBezTo>
                    <a:pt x="17562" y="39234"/>
                    <a:pt x="18312" y="39001"/>
                    <a:pt x="19100" y="38811"/>
                  </a:cubicBezTo>
                  <a:cubicBezTo>
                    <a:pt x="19889" y="38615"/>
                    <a:pt x="20698" y="38393"/>
                    <a:pt x="21530" y="38205"/>
                  </a:cubicBezTo>
                  <a:cubicBezTo>
                    <a:pt x="22361" y="38017"/>
                    <a:pt x="23201" y="37805"/>
                    <a:pt x="24051" y="37635"/>
                  </a:cubicBezTo>
                  <a:cubicBezTo>
                    <a:pt x="25747" y="37278"/>
                    <a:pt x="27449" y="36959"/>
                    <a:pt x="29052" y="36696"/>
                  </a:cubicBezTo>
                  <a:cubicBezTo>
                    <a:pt x="29851" y="36552"/>
                    <a:pt x="30630" y="36453"/>
                    <a:pt x="31365" y="36341"/>
                  </a:cubicBezTo>
                  <a:cubicBezTo>
                    <a:pt x="32103" y="36245"/>
                    <a:pt x="32800" y="36144"/>
                    <a:pt x="33445" y="36073"/>
                  </a:cubicBezTo>
                  <a:cubicBezTo>
                    <a:pt x="36025" y="35767"/>
                    <a:pt x="37756" y="35687"/>
                    <a:pt x="37756" y="35687"/>
                  </a:cubicBezTo>
                  <a:close/>
                  <a:moveTo>
                    <a:pt x="18399" y="40855"/>
                  </a:moveTo>
                  <a:cubicBezTo>
                    <a:pt x="18399" y="40855"/>
                    <a:pt x="17953" y="41024"/>
                    <a:pt x="17275" y="41249"/>
                  </a:cubicBezTo>
                  <a:cubicBezTo>
                    <a:pt x="16935" y="41358"/>
                    <a:pt x="16541" y="41495"/>
                    <a:pt x="16114" y="41623"/>
                  </a:cubicBezTo>
                  <a:cubicBezTo>
                    <a:pt x="15687" y="41751"/>
                    <a:pt x="15232" y="41889"/>
                    <a:pt x="14776" y="42026"/>
                  </a:cubicBezTo>
                  <a:cubicBezTo>
                    <a:pt x="14318" y="42154"/>
                    <a:pt x="13859" y="42282"/>
                    <a:pt x="13430" y="42401"/>
                  </a:cubicBezTo>
                  <a:cubicBezTo>
                    <a:pt x="13000" y="42521"/>
                    <a:pt x="12594" y="42617"/>
                    <a:pt x="12249" y="42707"/>
                  </a:cubicBezTo>
                  <a:cubicBezTo>
                    <a:pt x="11556" y="42878"/>
                    <a:pt x="11088" y="42975"/>
                    <a:pt x="11088" y="42975"/>
                  </a:cubicBezTo>
                  <a:cubicBezTo>
                    <a:pt x="11088" y="42975"/>
                    <a:pt x="11535" y="42806"/>
                    <a:pt x="12213" y="42581"/>
                  </a:cubicBezTo>
                  <a:cubicBezTo>
                    <a:pt x="12553" y="42473"/>
                    <a:pt x="12946" y="42335"/>
                    <a:pt x="13374" y="42207"/>
                  </a:cubicBezTo>
                  <a:cubicBezTo>
                    <a:pt x="13801" y="42079"/>
                    <a:pt x="14257" y="41941"/>
                    <a:pt x="14711" y="41804"/>
                  </a:cubicBezTo>
                  <a:cubicBezTo>
                    <a:pt x="15170" y="41676"/>
                    <a:pt x="15628" y="41550"/>
                    <a:pt x="16058" y="41430"/>
                  </a:cubicBezTo>
                  <a:cubicBezTo>
                    <a:pt x="16488" y="41309"/>
                    <a:pt x="16893" y="41213"/>
                    <a:pt x="17239" y="41124"/>
                  </a:cubicBezTo>
                  <a:cubicBezTo>
                    <a:pt x="17932" y="40952"/>
                    <a:pt x="18399" y="40855"/>
                    <a:pt x="18399" y="40855"/>
                  </a:cubicBezTo>
                  <a:close/>
                  <a:moveTo>
                    <a:pt x="38208" y="38876"/>
                  </a:moveTo>
                  <a:lnTo>
                    <a:pt x="38208" y="38876"/>
                  </a:lnTo>
                  <a:cubicBezTo>
                    <a:pt x="38208" y="38876"/>
                    <a:pt x="37783" y="38929"/>
                    <a:pt x="37041" y="39023"/>
                  </a:cubicBezTo>
                  <a:cubicBezTo>
                    <a:pt x="36298" y="39123"/>
                    <a:pt x="35239" y="39281"/>
                    <a:pt x="33971" y="39484"/>
                  </a:cubicBezTo>
                  <a:cubicBezTo>
                    <a:pt x="32704" y="39682"/>
                    <a:pt x="31229" y="39943"/>
                    <a:pt x="29651" y="40238"/>
                  </a:cubicBezTo>
                  <a:cubicBezTo>
                    <a:pt x="28074" y="40525"/>
                    <a:pt x="26397" y="40873"/>
                    <a:pt x="24728" y="41241"/>
                  </a:cubicBezTo>
                  <a:cubicBezTo>
                    <a:pt x="23889" y="41413"/>
                    <a:pt x="23058" y="41616"/>
                    <a:pt x="22235" y="41799"/>
                  </a:cubicBezTo>
                  <a:cubicBezTo>
                    <a:pt x="21414" y="41985"/>
                    <a:pt x="20611" y="42193"/>
                    <a:pt x="19831" y="42381"/>
                  </a:cubicBezTo>
                  <a:cubicBezTo>
                    <a:pt x="19054" y="42579"/>
                    <a:pt x="18303" y="42772"/>
                    <a:pt x="17591" y="42955"/>
                  </a:cubicBezTo>
                  <a:cubicBezTo>
                    <a:pt x="16877" y="43132"/>
                    <a:pt x="16208" y="43323"/>
                    <a:pt x="15590" y="43494"/>
                  </a:cubicBezTo>
                  <a:cubicBezTo>
                    <a:pt x="14972" y="43665"/>
                    <a:pt x="14404" y="43822"/>
                    <a:pt x="13902" y="43962"/>
                  </a:cubicBezTo>
                  <a:cubicBezTo>
                    <a:pt x="13401" y="44107"/>
                    <a:pt x="12964" y="44235"/>
                    <a:pt x="12604" y="44339"/>
                  </a:cubicBezTo>
                  <a:cubicBezTo>
                    <a:pt x="11885" y="44549"/>
                    <a:pt x="11474" y="44669"/>
                    <a:pt x="11474" y="44669"/>
                  </a:cubicBezTo>
                  <a:cubicBezTo>
                    <a:pt x="11474" y="44669"/>
                    <a:pt x="11880" y="44536"/>
                    <a:pt x="12592" y="44302"/>
                  </a:cubicBezTo>
                  <a:cubicBezTo>
                    <a:pt x="13306" y="44070"/>
                    <a:pt x="14320" y="43725"/>
                    <a:pt x="15554" y="43368"/>
                  </a:cubicBezTo>
                  <a:cubicBezTo>
                    <a:pt x="16169" y="43185"/>
                    <a:pt x="16835" y="42982"/>
                    <a:pt x="17547" y="42791"/>
                  </a:cubicBezTo>
                  <a:cubicBezTo>
                    <a:pt x="18257" y="42596"/>
                    <a:pt x="19001" y="42376"/>
                    <a:pt x="19782" y="42185"/>
                  </a:cubicBezTo>
                  <a:cubicBezTo>
                    <a:pt x="20562" y="41992"/>
                    <a:pt x="21364" y="41780"/>
                    <a:pt x="22185" y="41587"/>
                  </a:cubicBezTo>
                  <a:cubicBezTo>
                    <a:pt x="23008" y="41399"/>
                    <a:pt x="23840" y="41191"/>
                    <a:pt x="24678" y="41013"/>
                  </a:cubicBezTo>
                  <a:cubicBezTo>
                    <a:pt x="26353" y="40657"/>
                    <a:pt x="28033" y="40319"/>
                    <a:pt x="29616" y="40040"/>
                  </a:cubicBezTo>
                  <a:cubicBezTo>
                    <a:pt x="31196" y="39753"/>
                    <a:pt x="32680" y="39535"/>
                    <a:pt x="33952" y="39354"/>
                  </a:cubicBezTo>
                  <a:cubicBezTo>
                    <a:pt x="36499" y="39004"/>
                    <a:pt x="38208" y="38876"/>
                    <a:pt x="38208" y="38876"/>
                  </a:cubicBezTo>
                  <a:close/>
                  <a:moveTo>
                    <a:pt x="38561" y="40440"/>
                  </a:moveTo>
                  <a:cubicBezTo>
                    <a:pt x="38524" y="40445"/>
                    <a:pt x="38106" y="40499"/>
                    <a:pt x="37396" y="40588"/>
                  </a:cubicBezTo>
                  <a:cubicBezTo>
                    <a:pt x="36655" y="40691"/>
                    <a:pt x="35596" y="40848"/>
                    <a:pt x="34328" y="41049"/>
                  </a:cubicBezTo>
                  <a:cubicBezTo>
                    <a:pt x="33059" y="41246"/>
                    <a:pt x="31584" y="41505"/>
                    <a:pt x="30006" y="41794"/>
                  </a:cubicBezTo>
                  <a:cubicBezTo>
                    <a:pt x="28429" y="42077"/>
                    <a:pt x="26751" y="42415"/>
                    <a:pt x="25078" y="42775"/>
                  </a:cubicBezTo>
                  <a:cubicBezTo>
                    <a:pt x="24239" y="42943"/>
                    <a:pt x="23406" y="43141"/>
                    <a:pt x="22583" y="43318"/>
                  </a:cubicBezTo>
                  <a:cubicBezTo>
                    <a:pt x="21760" y="43499"/>
                    <a:pt x="20956" y="43702"/>
                    <a:pt x="20176" y="43883"/>
                  </a:cubicBezTo>
                  <a:cubicBezTo>
                    <a:pt x="19397" y="44078"/>
                    <a:pt x="18644" y="44264"/>
                    <a:pt x="17931" y="44442"/>
                  </a:cubicBezTo>
                  <a:cubicBezTo>
                    <a:pt x="17217" y="44614"/>
                    <a:pt x="16546" y="44799"/>
                    <a:pt x="15926" y="44964"/>
                  </a:cubicBezTo>
                  <a:cubicBezTo>
                    <a:pt x="15307" y="45130"/>
                    <a:pt x="14738" y="45283"/>
                    <a:pt x="14235" y="45418"/>
                  </a:cubicBezTo>
                  <a:cubicBezTo>
                    <a:pt x="13733" y="45558"/>
                    <a:pt x="13294" y="45683"/>
                    <a:pt x="12934" y="45784"/>
                  </a:cubicBezTo>
                  <a:cubicBezTo>
                    <a:pt x="12213" y="45987"/>
                    <a:pt x="11800" y="46103"/>
                    <a:pt x="11800" y="46103"/>
                  </a:cubicBezTo>
                  <a:cubicBezTo>
                    <a:pt x="11800" y="46103"/>
                    <a:pt x="12208" y="45973"/>
                    <a:pt x="12923" y="45746"/>
                  </a:cubicBezTo>
                  <a:cubicBezTo>
                    <a:pt x="13637" y="45521"/>
                    <a:pt x="14655" y="45184"/>
                    <a:pt x="15891" y="44838"/>
                  </a:cubicBezTo>
                  <a:cubicBezTo>
                    <a:pt x="16509" y="44660"/>
                    <a:pt x="17176" y="44462"/>
                    <a:pt x="17888" y="44276"/>
                  </a:cubicBezTo>
                  <a:cubicBezTo>
                    <a:pt x="18600" y="44088"/>
                    <a:pt x="19346" y="43873"/>
                    <a:pt x="20128" y="43689"/>
                  </a:cubicBezTo>
                  <a:cubicBezTo>
                    <a:pt x="20908" y="43501"/>
                    <a:pt x="21712" y="43293"/>
                    <a:pt x="22535" y="43107"/>
                  </a:cubicBezTo>
                  <a:cubicBezTo>
                    <a:pt x="23358" y="42924"/>
                    <a:pt x="24190" y="42719"/>
                    <a:pt x="25030" y="42548"/>
                  </a:cubicBezTo>
                  <a:cubicBezTo>
                    <a:pt x="26706" y="42198"/>
                    <a:pt x="28390" y="41871"/>
                    <a:pt x="29972" y="41596"/>
                  </a:cubicBezTo>
                  <a:cubicBezTo>
                    <a:pt x="31553" y="41314"/>
                    <a:pt x="33037" y="41099"/>
                    <a:pt x="34309" y="40920"/>
                  </a:cubicBezTo>
                  <a:cubicBezTo>
                    <a:pt x="36781" y="40583"/>
                    <a:pt x="38464" y="40448"/>
                    <a:pt x="38561" y="40440"/>
                  </a:cubicBezTo>
                  <a:close/>
                  <a:moveTo>
                    <a:pt x="38920" y="42004"/>
                  </a:moveTo>
                  <a:cubicBezTo>
                    <a:pt x="38920" y="42004"/>
                    <a:pt x="38495" y="42058"/>
                    <a:pt x="37752" y="42154"/>
                  </a:cubicBezTo>
                  <a:cubicBezTo>
                    <a:pt x="37010" y="42256"/>
                    <a:pt x="35953" y="42415"/>
                    <a:pt x="34684" y="42620"/>
                  </a:cubicBezTo>
                  <a:cubicBezTo>
                    <a:pt x="33418" y="42820"/>
                    <a:pt x="31943" y="43083"/>
                    <a:pt x="30365" y="43376"/>
                  </a:cubicBezTo>
                  <a:cubicBezTo>
                    <a:pt x="28787" y="43667"/>
                    <a:pt x="27111" y="44011"/>
                    <a:pt x="25441" y="44380"/>
                  </a:cubicBezTo>
                  <a:cubicBezTo>
                    <a:pt x="24603" y="44551"/>
                    <a:pt x="23771" y="44754"/>
                    <a:pt x="22949" y="44935"/>
                  </a:cubicBezTo>
                  <a:cubicBezTo>
                    <a:pt x="22127" y="45121"/>
                    <a:pt x="21325" y="45329"/>
                    <a:pt x="20545" y="45516"/>
                  </a:cubicBezTo>
                  <a:cubicBezTo>
                    <a:pt x="19768" y="45714"/>
                    <a:pt x="19017" y="45907"/>
                    <a:pt x="18303" y="46088"/>
                  </a:cubicBezTo>
                  <a:cubicBezTo>
                    <a:pt x="17589" y="46265"/>
                    <a:pt x="16920" y="46455"/>
                    <a:pt x="16302" y="46625"/>
                  </a:cubicBezTo>
                  <a:cubicBezTo>
                    <a:pt x="15684" y="46796"/>
                    <a:pt x="15117" y="46953"/>
                    <a:pt x="14614" y="47091"/>
                  </a:cubicBezTo>
                  <a:cubicBezTo>
                    <a:pt x="14113" y="47238"/>
                    <a:pt x="13676" y="47365"/>
                    <a:pt x="13316" y="47469"/>
                  </a:cubicBezTo>
                  <a:cubicBezTo>
                    <a:pt x="12597" y="47679"/>
                    <a:pt x="12186" y="47798"/>
                    <a:pt x="12186" y="47798"/>
                  </a:cubicBezTo>
                  <a:cubicBezTo>
                    <a:pt x="12186" y="47798"/>
                    <a:pt x="12594" y="47665"/>
                    <a:pt x="13306" y="47431"/>
                  </a:cubicBezTo>
                  <a:cubicBezTo>
                    <a:pt x="14018" y="47199"/>
                    <a:pt x="15032" y="46856"/>
                    <a:pt x="16266" y="46499"/>
                  </a:cubicBezTo>
                  <a:cubicBezTo>
                    <a:pt x="16883" y="46316"/>
                    <a:pt x="17548" y="46115"/>
                    <a:pt x="18260" y="45924"/>
                  </a:cubicBezTo>
                  <a:cubicBezTo>
                    <a:pt x="18971" y="45731"/>
                    <a:pt x="19715" y="45510"/>
                    <a:pt x="20495" y="45321"/>
                  </a:cubicBezTo>
                  <a:cubicBezTo>
                    <a:pt x="21275" y="45128"/>
                    <a:pt x="22078" y="44915"/>
                    <a:pt x="22899" y="44725"/>
                  </a:cubicBezTo>
                  <a:cubicBezTo>
                    <a:pt x="23722" y="44537"/>
                    <a:pt x="24553" y="44327"/>
                    <a:pt x="25392" y="44153"/>
                  </a:cubicBezTo>
                  <a:cubicBezTo>
                    <a:pt x="27067" y="43795"/>
                    <a:pt x="28748" y="43458"/>
                    <a:pt x="30329" y="43178"/>
                  </a:cubicBezTo>
                  <a:cubicBezTo>
                    <a:pt x="31120" y="43028"/>
                    <a:pt x="31888" y="42915"/>
                    <a:pt x="32614" y="42794"/>
                  </a:cubicBezTo>
                  <a:cubicBezTo>
                    <a:pt x="33343" y="42687"/>
                    <a:pt x="34031" y="42584"/>
                    <a:pt x="34666" y="42490"/>
                  </a:cubicBezTo>
                  <a:cubicBezTo>
                    <a:pt x="37213" y="42139"/>
                    <a:pt x="38920" y="42004"/>
                    <a:pt x="38920" y="42004"/>
                  </a:cubicBezTo>
                  <a:close/>
                  <a:moveTo>
                    <a:pt x="33650" y="44375"/>
                  </a:moveTo>
                  <a:lnTo>
                    <a:pt x="33650" y="44377"/>
                  </a:lnTo>
                  <a:cubicBezTo>
                    <a:pt x="33650" y="44377"/>
                    <a:pt x="33319" y="44440"/>
                    <a:pt x="32738" y="44549"/>
                  </a:cubicBezTo>
                  <a:cubicBezTo>
                    <a:pt x="32161" y="44665"/>
                    <a:pt x="31335" y="44831"/>
                    <a:pt x="30343" y="45029"/>
                  </a:cubicBezTo>
                  <a:cubicBezTo>
                    <a:pt x="29351" y="45224"/>
                    <a:pt x="28198" y="45476"/>
                    <a:pt x="26964" y="45738"/>
                  </a:cubicBezTo>
                  <a:cubicBezTo>
                    <a:pt x="25728" y="46002"/>
                    <a:pt x="24415" y="46301"/>
                    <a:pt x="23104" y="46612"/>
                  </a:cubicBezTo>
                  <a:cubicBezTo>
                    <a:pt x="20480" y="47223"/>
                    <a:pt x="17871" y="47901"/>
                    <a:pt x="15920" y="48430"/>
                  </a:cubicBezTo>
                  <a:cubicBezTo>
                    <a:pt x="14947" y="48700"/>
                    <a:pt x="14134" y="48923"/>
                    <a:pt x="13565" y="49080"/>
                  </a:cubicBezTo>
                  <a:cubicBezTo>
                    <a:pt x="12997" y="49241"/>
                    <a:pt x="12672" y="49333"/>
                    <a:pt x="12672" y="49333"/>
                  </a:cubicBezTo>
                  <a:cubicBezTo>
                    <a:pt x="12672" y="49333"/>
                    <a:pt x="12993" y="49227"/>
                    <a:pt x="13553" y="49043"/>
                  </a:cubicBezTo>
                  <a:cubicBezTo>
                    <a:pt x="14113" y="48858"/>
                    <a:pt x="14916" y="48596"/>
                    <a:pt x="15884" y="48304"/>
                  </a:cubicBezTo>
                  <a:cubicBezTo>
                    <a:pt x="16854" y="48018"/>
                    <a:pt x="17985" y="47679"/>
                    <a:pt x="19208" y="47356"/>
                  </a:cubicBezTo>
                  <a:cubicBezTo>
                    <a:pt x="20430" y="47028"/>
                    <a:pt x="21740" y="46702"/>
                    <a:pt x="23051" y="46385"/>
                  </a:cubicBezTo>
                  <a:cubicBezTo>
                    <a:pt x="24366" y="46084"/>
                    <a:pt x="25684" y="45796"/>
                    <a:pt x="26921" y="45539"/>
                  </a:cubicBezTo>
                  <a:cubicBezTo>
                    <a:pt x="28161" y="45287"/>
                    <a:pt x="29322" y="45077"/>
                    <a:pt x="30319" y="44901"/>
                  </a:cubicBezTo>
                  <a:cubicBezTo>
                    <a:pt x="31314" y="44723"/>
                    <a:pt x="32149" y="44602"/>
                    <a:pt x="32733" y="44512"/>
                  </a:cubicBezTo>
                  <a:cubicBezTo>
                    <a:pt x="33315" y="44425"/>
                    <a:pt x="33650" y="44375"/>
                    <a:pt x="33650" y="44375"/>
                  </a:cubicBezTo>
                  <a:close/>
                  <a:moveTo>
                    <a:pt x="34270" y="1"/>
                  </a:moveTo>
                  <a:cubicBezTo>
                    <a:pt x="31374" y="382"/>
                    <a:pt x="28480" y="805"/>
                    <a:pt x="25591" y="1256"/>
                  </a:cubicBezTo>
                  <a:cubicBezTo>
                    <a:pt x="24145" y="1484"/>
                    <a:pt x="22701" y="1720"/>
                    <a:pt x="21258" y="1971"/>
                  </a:cubicBezTo>
                  <a:cubicBezTo>
                    <a:pt x="19816" y="2219"/>
                    <a:pt x="18375" y="2478"/>
                    <a:pt x="16937" y="2753"/>
                  </a:cubicBezTo>
                  <a:lnTo>
                    <a:pt x="14783" y="3170"/>
                  </a:lnTo>
                  <a:lnTo>
                    <a:pt x="12633" y="3620"/>
                  </a:lnTo>
                  <a:cubicBezTo>
                    <a:pt x="11914" y="3764"/>
                    <a:pt x="11204" y="3934"/>
                    <a:pt x="10489" y="4097"/>
                  </a:cubicBezTo>
                  <a:cubicBezTo>
                    <a:pt x="9777" y="4261"/>
                    <a:pt x="9061" y="4418"/>
                    <a:pt x="8355" y="4607"/>
                  </a:cubicBezTo>
                  <a:cubicBezTo>
                    <a:pt x="7646" y="4791"/>
                    <a:pt x="6934" y="4960"/>
                    <a:pt x="6229" y="5157"/>
                  </a:cubicBezTo>
                  <a:lnTo>
                    <a:pt x="4119" y="5768"/>
                  </a:lnTo>
                  <a:lnTo>
                    <a:pt x="2038" y="6466"/>
                  </a:lnTo>
                  <a:cubicBezTo>
                    <a:pt x="1351" y="6721"/>
                    <a:pt x="680" y="7016"/>
                    <a:pt x="1" y="7289"/>
                  </a:cubicBezTo>
                  <a:lnTo>
                    <a:pt x="3" y="7289"/>
                  </a:lnTo>
                  <a:cubicBezTo>
                    <a:pt x="3" y="7289"/>
                    <a:pt x="199" y="8044"/>
                    <a:pt x="546" y="9364"/>
                  </a:cubicBezTo>
                  <a:cubicBezTo>
                    <a:pt x="875" y="10687"/>
                    <a:pt x="1375" y="12570"/>
                    <a:pt x="1927" y="14842"/>
                  </a:cubicBezTo>
                  <a:cubicBezTo>
                    <a:pt x="2475" y="17115"/>
                    <a:pt x="3144" y="19759"/>
                    <a:pt x="3806" y="22605"/>
                  </a:cubicBezTo>
                  <a:cubicBezTo>
                    <a:pt x="4469" y="25450"/>
                    <a:pt x="5177" y="28485"/>
                    <a:pt x="5884" y="31521"/>
                  </a:cubicBezTo>
                  <a:cubicBezTo>
                    <a:pt x="6560" y="34563"/>
                    <a:pt x="7238" y="37606"/>
                    <a:pt x="7871" y="40459"/>
                  </a:cubicBezTo>
                  <a:cubicBezTo>
                    <a:pt x="8508" y="43310"/>
                    <a:pt x="9050" y="45983"/>
                    <a:pt x="9540" y="48269"/>
                  </a:cubicBezTo>
                  <a:cubicBezTo>
                    <a:pt x="10028" y="50556"/>
                    <a:pt x="10391" y="52469"/>
                    <a:pt x="10666" y="53806"/>
                  </a:cubicBezTo>
                  <a:cubicBezTo>
                    <a:pt x="10842" y="54716"/>
                    <a:pt x="10967" y="55353"/>
                    <a:pt x="11028" y="55672"/>
                  </a:cubicBezTo>
                  <a:cubicBezTo>
                    <a:pt x="11252" y="55616"/>
                    <a:pt x="11476" y="55561"/>
                    <a:pt x="11696" y="55500"/>
                  </a:cubicBezTo>
                  <a:cubicBezTo>
                    <a:pt x="16994" y="54076"/>
                    <a:pt x="22315" y="52751"/>
                    <a:pt x="27659" y="51517"/>
                  </a:cubicBezTo>
                  <a:cubicBezTo>
                    <a:pt x="28996" y="51209"/>
                    <a:pt x="30333" y="50906"/>
                    <a:pt x="31673" y="50615"/>
                  </a:cubicBezTo>
                  <a:cubicBezTo>
                    <a:pt x="33011" y="50316"/>
                    <a:pt x="34355" y="50042"/>
                    <a:pt x="35697" y="49760"/>
                  </a:cubicBezTo>
                  <a:cubicBezTo>
                    <a:pt x="37042" y="49492"/>
                    <a:pt x="38386" y="49215"/>
                    <a:pt x="39736" y="48969"/>
                  </a:cubicBezTo>
                  <a:cubicBezTo>
                    <a:pt x="41080" y="48708"/>
                    <a:pt x="42430" y="48486"/>
                    <a:pt x="43779" y="48249"/>
                  </a:cubicBezTo>
                  <a:lnTo>
                    <a:pt x="43781" y="48249"/>
                  </a:lnTo>
                  <a:cubicBezTo>
                    <a:pt x="43634" y="47537"/>
                    <a:pt x="43066" y="44759"/>
                    <a:pt x="42265" y="40861"/>
                  </a:cubicBezTo>
                  <a:cubicBezTo>
                    <a:pt x="41355" y="36312"/>
                    <a:pt x="40143" y="30246"/>
                    <a:pt x="38929" y="24180"/>
                  </a:cubicBezTo>
                  <a:cubicBezTo>
                    <a:pt x="37754" y="18107"/>
                    <a:pt x="36580" y="12032"/>
                    <a:pt x="35699" y="7477"/>
                  </a:cubicBezTo>
                  <a:cubicBezTo>
                    <a:pt x="34939" y="3446"/>
                    <a:pt x="34404" y="607"/>
                    <a:pt x="34290" y="3"/>
                  </a:cubicBezTo>
                  <a:lnTo>
                    <a:pt x="342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2319613" y="698338"/>
              <a:ext cx="1620625" cy="1592150"/>
            </a:xfrm>
            <a:custGeom>
              <a:avLst/>
              <a:gdLst/>
              <a:ahLst/>
              <a:cxnLst/>
              <a:rect l="l" t="t" r="r" b="b"/>
              <a:pathLst>
                <a:path w="64825" h="63686" extrusionOk="0">
                  <a:moveTo>
                    <a:pt x="54150" y="1040"/>
                  </a:moveTo>
                  <a:lnTo>
                    <a:pt x="54348" y="1060"/>
                  </a:lnTo>
                  <a:lnTo>
                    <a:pt x="64385" y="48405"/>
                  </a:lnTo>
                  <a:lnTo>
                    <a:pt x="63878" y="48532"/>
                  </a:lnTo>
                  <a:cubicBezTo>
                    <a:pt x="63738" y="47818"/>
                    <a:pt x="63200" y="45080"/>
                    <a:pt x="62446" y="41238"/>
                  </a:cubicBezTo>
                  <a:cubicBezTo>
                    <a:pt x="61543" y="36753"/>
                    <a:pt x="60337" y="30772"/>
                    <a:pt x="59132" y="24792"/>
                  </a:cubicBezTo>
                  <a:cubicBezTo>
                    <a:pt x="57889" y="18818"/>
                    <a:pt x="56646" y="12844"/>
                    <a:pt x="55714" y="8364"/>
                  </a:cubicBezTo>
                  <a:cubicBezTo>
                    <a:pt x="54876" y="4441"/>
                    <a:pt x="54283" y="1665"/>
                    <a:pt x="54150" y="1040"/>
                  </a:cubicBezTo>
                  <a:close/>
                  <a:moveTo>
                    <a:pt x="53776" y="1002"/>
                  </a:moveTo>
                  <a:lnTo>
                    <a:pt x="54148" y="1040"/>
                  </a:lnTo>
                  <a:cubicBezTo>
                    <a:pt x="54271" y="1665"/>
                    <a:pt x="54818" y="4451"/>
                    <a:pt x="55591" y="8390"/>
                  </a:cubicBezTo>
                  <a:cubicBezTo>
                    <a:pt x="56494" y="12875"/>
                    <a:pt x="57700" y="18857"/>
                    <a:pt x="58905" y="24838"/>
                  </a:cubicBezTo>
                  <a:cubicBezTo>
                    <a:pt x="60148" y="30812"/>
                    <a:pt x="61391" y="36784"/>
                    <a:pt x="62323" y="41264"/>
                  </a:cubicBezTo>
                  <a:cubicBezTo>
                    <a:pt x="63141" y="45093"/>
                    <a:pt x="63723" y="47823"/>
                    <a:pt x="63875" y="48533"/>
                  </a:cubicBezTo>
                  <a:lnTo>
                    <a:pt x="63446" y="48641"/>
                  </a:lnTo>
                  <a:cubicBezTo>
                    <a:pt x="63298" y="47876"/>
                    <a:pt x="62768" y="45151"/>
                    <a:pt x="62029" y="41351"/>
                  </a:cubicBezTo>
                  <a:cubicBezTo>
                    <a:pt x="61129" y="36847"/>
                    <a:pt x="59931" y="30842"/>
                    <a:pt x="58732" y="24838"/>
                  </a:cubicBezTo>
                  <a:cubicBezTo>
                    <a:pt x="57495" y="18840"/>
                    <a:pt x="56257" y="12842"/>
                    <a:pt x="55330" y="8344"/>
                  </a:cubicBezTo>
                  <a:cubicBezTo>
                    <a:pt x="54502" y="4431"/>
                    <a:pt x="53914" y="1654"/>
                    <a:pt x="53776" y="1002"/>
                  </a:cubicBezTo>
                  <a:close/>
                  <a:moveTo>
                    <a:pt x="53216" y="948"/>
                  </a:moveTo>
                  <a:lnTo>
                    <a:pt x="53773" y="1002"/>
                  </a:lnTo>
                  <a:cubicBezTo>
                    <a:pt x="53901" y="1654"/>
                    <a:pt x="54442" y="4441"/>
                    <a:pt x="55205" y="8369"/>
                  </a:cubicBezTo>
                  <a:cubicBezTo>
                    <a:pt x="56105" y="12873"/>
                    <a:pt x="57305" y="18878"/>
                    <a:pt x="58504" y="24884"/>
                  </a:cubicBezTo>
                  <a:cubicBezTo>
                    <a:pt x="59741" y="30880"/>
                    <a:pt x="60979" y="36878"/>
                    <a:pt x="61906" y="41376"/>
                  </a:cubicBezTo>
                  <a:cubicBezTo>
                    <a:pt x="62709" y="45163"/>
                    <a:pt x="63282" y="47879"/>
                    <a:pt x="63443" y="48641"/>
                  </a:cubicBezTo>
                  <a:lnTo>
                    <a:pt x="63057" y="48738"/>
                  </a:lnTo>
                  <a:cubicBezTo>
                    <a:pt x="62908" y="47984"/>
                    <a:pt x="62367" y="45243"/>
                    <a:pt x="61613" y="41417"/>
                  </a:cubicBezTo>
                  <a:cubicBezTo>
                    <a:pt x="60696" y="36900"/>
                    <a:pt x="59477" y="30877"/>
                    <a:pt x="58256" y="24853"/>
                  </a:cubicBezTo>
                  <a:cubicBezTo>
                    <a:pt x="56998" y="18838"/>
                    <a:pt x="55740" y="12824"/>
                    <a:pt x="54795" y="8311"/>
                  </a:cubicBezTo>
                  <a:cubicBezTo>
                    <a:pt x="53954" y="4384"/>
                    <a:pt x="53356" y="1600"/>
                    <a:pt x="53216" y="948"/>
                  </a:cubicBezTo>
                  <a:close/>
                  <a:moveTo>
                    <a:pt x="52796" y="907"/>
                  </a:moveTo>
                  <a:lnTo>
                    <a:pt x="53214" y="948"/>
                  </a:lnTo>
                  <a:cubicBezTo>
                    <a:pt x="53343" y="1600"/>
                    <a:pt x="53894" y="4395"/>
                    <a:pt x="54673" y="8337"/>
                  </a:cubicBezTo>
                  <a:cubicBezTo>
                    <a:pt x="55588" y="12854"/>
                    <a:pt x="56808" y="18878"/>
                    <a:pt x="58029" y="24901"/>
                  </a:cubicBezTo>
                  <a:cubicBezTo>
                    <a:pt x="59287" y="30916"/>
                    <a:pt x="60546" y="36931"/>
                    <a:pt x="61490" y="41443"/>
                  </a:cubicBezTo>
                  <a:cubicBezTo>
                    <a:pt x="62307" y="45257"/>
                    <a:pt x="62893" y="47987"/>
                    <a:pt x="63054" y="48738"/>
                  </a:cubicBezTo>
                  <a:lnTo>
                    <a:pt x="63054" y="48740"/>
                  </a:lnTo>
                  <a:lnTo>
                    <a:pt x="62625" y="48848"/>
                  </a:lnTo>
                  <a:cubicBezTo>
                    <a:pt x="62492" y="48168"/>
                    <a:pt x="61944" y="45385"/>
                    <a:pt x="61174" y="41465"/>
                  </a:cubicBezTo>
                  <a:cubicBezTo>
                    <a:pt x="60262" y="36943"/>
                    <a:pt x="59045" y="30912"/>
                    <a:pt x="57829" y="24882"/>
                  </a:cubicBezTo>
                  <a:cubicBezTo>
                    <a:pt x="56574" y="18861"/>
                    <a:pt x="55320" y="12839"/>
                    <a:pt x="54379" y="8323"/>
                  </a:cubicBezTo>
                  <a:cubicBezTo>
                    <a:pt x="53517" y="4280"/>
                    <a:pt x="52912" y="1453"/>
                    <a:pt x="52796" y="907"/>
                  </a:cubicBezTo>
                  <a:close/>
                  <a:moveTo>
                    <a:pt x="52468" y="873"/>
                  </a:moveTo>
                  <a:lnTo>
                    <a:pt x="52794" y="905"/>
                  </a:lnTo>
                  <a:cubicBezTo>
                    <a:pt x="52902" y="1453"/>
                    <a:pt x="53459" y="4291"/>
                    <a:pt x="54258" y="8347"/>
                  </a:cubicBezTo>
                  <a:cubicBezTo>
                    <a:pt x="55169" y="12870"/>
                    <a:pt x="56385" y="18900"/>
                    <a:pt x="57601" y="24930"/>
                  </a:cubicBezTo>
                  <a:cubicBezTo>
                    <a:pt x="58855" y="30952"/>
                    <a:pt x="60110" y="36973"/>
                    <a:pt x="61051" y="41491"/>
                  </a:cubicBezTo>
                  <a:cubicBezTo>
                    <a:pt x="61884" y="45397"/>
                    <a:pt x="62477" y="48171"/>
                    <a:pt x="62622" y="48848"/>
                  </a:cubicBezTo>
                  <a:lnTo>
                    <a:pt x="62147" y="48965"/>
                  </a:lnTo>
                  <a:cubicBezTo>
                    <a:pt x="62039" y="48400"/>
                    <a:pt x="61491" y="45561"/>
                    <a:pt x="60709" y="41511"/>
                  </a:cubicBezTo>
                  <a:cubicBezTo>
                    <a:pt x="59813" y="36977"/>
                    <a:pt x="58616" y="30931"/>
                    <a:pt x="57418" y="24886"/>
                  </a:cubicBezTo>
                  <a:cubicBezTo>
                    <a:pt x="56183" y="18847"/>
                    <a:pt x="54949" y="12810"/>
                    <a:pt x="54022" y="8280"/>
                  </a:cubicBezTo>
                  <a:cubicBezTo>
                    <a:pt x="53187" y="4304"/>
                    <a:pt x="52598" y="1496"/>
                    <a:pt x="52468" y="873"/>
                  </a:cubicBezTo>
                  <a:close/>
                  <a:moveTo>
                    <a:pt x="52164" y="844"/>
                  </a:moveTo>
                  <a:lnTo>
                    <a:pt x="52465" y="873"/>
                  </a:lnTo>
                  <a:cubicBezTo>
                    <a:pt x="52586" y="1496"/>
                    <a:pt x="53129" y="4314"/>
                    <a:pt x="53899" y="8306"/>
                  </a:cubicBezTo>
                  <a:cubicBezTo>
                    <a:pt x="54797" y="12841"/>
                    <a:pt x="55994" y="18886"/>
                    <a:pt x="57191" y="24932"/>
                  </a:cubicBezTo>
                  <a:cubicBezTo>
                    <a:pt x="58427" y="30969"/>
                    <a:pt x="59661" y="37007"/>
                    <a:pt x="60588" y="41535"/>
                  </a:cubicBezTo>
                  <a:cubicBezTo>
                    <a:pt x="61435" y="45575"/>
                    <a:pt x="62028" y="48404"/>
                    <a:pt x="62145" y="48967"/>
                  </a:cubicBezTo>
                  <a:lnTo>
                    <a:pt x="61655" y="49090"/>
                  </a:lnTo>
                  <a:cubicBezTo>
                    <a:pt x="61520" y="48373"/>
                    <a:pt x="60995" y="45588"/>
                    <a:pt x="60259" y="41677"/>
                  </a:cubicBezTo>
                  <a:cubicBezTo>
                    <a:pt x="59378" y="37122"/>
                    <a:pt x="58203" y="31049"/>
                    <a:pt x="57029" y="24976"/>
                  </a:cubicBezTo>
                  <a:cubicBezTo>
                    <a:pt x="55815" y="18910"/>
                    <a:pt x="54603" y="12844"/>
                    <a:pt x="53693" y="8294"/>
                  </a:cubicBezTo>
                  <a:cubicBezTo>
                    <a:pt x="52868" y="4277"/>
                    <a:pt x="52287" y="1446"/>
                    <a:pt x="52164" y="844"/>
                  </a:cubicBezTo>
                  <a:close/>
                  <a:moveTo>
                    <a:pt x="23306" y="57831"/>
                  </a:moveTo>
                  <a:lnTo>
                    <a:pt x="21573" y="58238"/>
                  </a:lnTo>
                  <a:lnTo>
                    <a:pt x="13568" y="60111"/>
                  </a:lnTo>
                  <a:lnTo>
                    <a:pt x="7212" y="61597"/>
                  </a:lnTo>
                  <a:lnTo>
                    <a:pt x="7212" y="61597"/>
                  </a:lnTo>
                  <a:cubicBezTo>
                    <a:pt x="9166" y="61079"/>
                    <a:pt x="11123" y="60577"/>
                    <a:pt x="13088" y="60105"/>
                  </a:cubicBezTo>
                  <a:cubicBezTo>
                    <a:pt x="14382" y="59791"/>
                    <a:pt x="15681" y="59493"/>
                    <a:pt x="16981" y="59197"/>
                  </a:cubicBezTo>
                  <a:lnTo>
                    <a:pt x="20884" y="58338"/>
                  </a:lnTo>
                  <a:cubicBezTo>
                    <a:pt x="21689" y="58166"/>
                    <a:pt x="22497" y="57997"/>
                    <a:pt x="23306" y="57831"/>
                  </a:cubicBezTo>
                  <a:close/>
                  <a:moveTo>
                    <a:pt x="54684" y="0"/>
                  </a:moveTo>
                  <a:lnTo>
                    <a:pt x="51905" y="630"/>
                  </a:lnTo>
                  <a:cubicBezTo>
                    <a:pt x="49073" y="1007"/>
                    <a:pt x="46250" y="1439"/>
                    <a:pt x="43432" y="1904"/>
                  </a:cubicBezTo>
                  <a:cubicBezTo>
                    <a:pt x="41987" y="2144"/>
                    <a:pt x="40543" y="2390"/>
                    <a:pt x="39102" y="2650"/>
                  </a:cubicBezTo>
                  <a:cubicBezTo>
                    <a:pt x="37659" y="2909"/>
                    <a:pt x="36220" y="3179"/>
                    <a:pt x="34784" y="3464"/>
                  </a:cubicBezTo>
                  <a:lnTo>
                    <a:pt x="32630" y="3898"/>
                  </a:lnTo>
                  <a:lnTo>
                    <a:pt x="30484" y="4366"/>
                  </a:lnTo>
                  <a:cubicBezTo>
                    <a:pt x="29767" y="4514"/>
                    <a:pt x="29055" y="4690"/>
                    <a:pt x="28343" y="4859"/>
                  </a:cubicBezTo>
                  <a:cubicBezTo>
                    <a:pt x="27629" y="5028"/>
                    <a:pt x="26915" y="5190"/>
                    <a:pt x="26209" y="5385"/>
                  </a:cubicBezTo>
                  <a:cubicBezTo>
                    <a:pt x="25502" y="5574"/>
                    <a:pt x="24790" y="5749"/>
                    <a:pt x="24086" y="5952"/>
                  </a:cubicBezTo>
                  <a:lnTo>
                    <a:pt x="21980" y="6577"/>
                  </a:lnTo>
                  <a:lnTo>
                    <a:pt x="21326" y="6802"/>
                  </a:lnTo>
                  <a:lnTo>
                    <a:pt x="20117" y="7219"/>
                  </a:lnTo>
                  <a:lnTo>
                    <a:pt x="19904" y="7292"/>
                  </a:lnTo>
                  <a:cubicBezTo>
                    <a:pt x="19866" y="7306"/>
                    <a:pt x="19828" y="7323"/>
                    <a:pt x="19791" y="7336"/>
                  </a:cubicBezTo>
                  <a:cubicBezTo>
                    <a:pt x="19146" y="7587"/>
                    <a:pt x="18512" y="7867"/>
                    <a:pt x="17872" y="8129"/>
                  </a:cubicBezTo>
                  <a:lnTo>
                    <a:pt x="17872" y="8129"/>
                  </a:lnTo>
                  <a:cubicBezTo>
                    <a:pt x="18551" y="7855"/>
                    <a:pt x="19222" y="7562"/>
                    <a:pt x="19909" y="7307"/>
                  </a:cubicBezTo>
                  <a:lnTo>
                    <a:pt x="21990" y="6607"/>
                  </a:lnTo>
                  <a:lnTo>
                    <a:pt x="24100" y="5998"/>
                  </a:lnTo>
                  <a:cubicBezTo>
                    <a:pt x="24803" y="5801"/>
                    <a:pt x="25517" y="5631"/>
                    <a:pt x="26226" y="5446"/>
                  </a:cubicBezTo>
                  <a:cubicBezTo>
                    <a:pt x="26932" y="5259"/>
                    <a:pt x="27648" y="5102"/>
                    <a:pt x="28360" y="4938"/>
                  </a:cubicBezTo>
                  <a:cubicBezTo>
                    <a:pt x="29073" y="4775"/>
                    <a:pt x="29785" y="4605"/>
                    <a:pt x="30504" y="4460"/>
                  </a:cubicBezTo>
                  <a:lnTo>
                    <a:pt x="32652" y="4011"/>
                  </a:lnTo>
                  <a:lnTo>
                    <a:pt x="34808" y="3592"/>
                  </a:lnTo>
                  <a:cubicBezTo>
                    <a:pt x="36246" y="3317"/>
                    <a:pt x="37687" y="3060"/>
                    <a:pt x="39129" y="2810"/>
                  </a:cubicBezTo>
                  <a:cubicBezTo>
                    <a:pt x="40572" y="2561"/>
                    <a:pt x="42016" y="2325"/>
                    <a:pt x="43462" y="2097"/>
                  </a:cubicBezTo>
                  <a:cubicBezTo>
                    <a:pt x="46351" y="1644"/>
                    <a:pt x="49245" y="1223"/>
                    <a:pt x="52141" y="840"/>
                  </a:cubicBezTo>
                  <a:lnTo>
                    <a:pt x="52161" y="844"/>
                  </a:lnTo>
                  <a:cubicBezTo>
                    <a:pt x="52275" y="1446"/>
                    <a:pt x="52810" y="4285"/>
                    <a:pt x="53570" y="8318"/>
                  </a:cubicBezTo>
                  <a:cubicBezTo>
                    <a:pt x="54451" y="12873"/>
                    <a:pt x="55625" y="18946"/>
                    <a:pt x="56800" y="25021"/>
                  </a:cubicBezTo>
                  <a:cubicBezTo>
                    <a:pt x="58014" y="31087"/>
                    <a:pt x="59226" y="37153"/>
                    <a:pt x="60136" y="41701"/>
                  </a:cubicBezTo>
                  <a:cubicBezTo>
                    <a:pt x="60935" y="45600"/>
                    <a:pt x="61505" y="48376"/>
                    <a:pt x="61652" y="49090"/>
                  </a:cubicBezTo>
                  <a:lnTo>
                    <a:pt x="61650" y="49090"/>
                  </a:lnTo>
                  <a:cubicBezTo>
                    <a:pt x="60301" y="49327"/>
                    <a:pt x="58951" y="49549"/>
                    <a:pt x="57607" y="49810"/>
                  </a:cubicBezTo>
                  <a:cubicBezTo>
                    <a:pt x="56257" y="50056"/>
                    <a:pt x="54913" y="50331"/>
                    <a:pt x="53568" y="50601"/>
                  </a:cubicBezTo>
                  <a:cubicBezTo>
                    <a:pt x="52226" y="50883"/>
                    <a:pt x="50882" y="51157"/>
                    <a:pt x="49544" y="51456"/>
                  </a:cubicBezTo>
                  <a:cubicBezTo>
                    <a:pt x="48204" y="51747"/>
                    <a:pt x="46867" y="52050"/>
                    <a:pt x="45530" y="52356"/>
                  </a:cubicBezTo>
                  <a:cubicBezTo>
                    <a:pt x="40186" y="53590"/>
                    <a:pt x="34865" y="54917"/>
                    <a:pt x="29567" y="56341"/>
                  </a:cubicBezTo>
                  <a:cubicBezTo>
                    <a:pt x="29347" y="56402"/>
                    <a:pt x="29123" y="56457"/>
                    <a:pt x="28899" y="56513"/>
                  </a:cubicBezTo>
                  <a:cubicBezTo>
                    <a:pt x="28838" y="56194"/>
                    <a:pt x="28713" y="55557"/>
                    <a:pt x="28537" y="54647"/>
                  </a:cubicBezTo>
                  <a:cubicBezTo>
                    <a:pt x="28262" y="53310"/>
                    <a:pt x="27899" y="51397"/>
                    <a:pt x="27411" y="49110"/>
                  </a:cubicBezTo>
                  <a:cubicBezTo>
                    <a:pt x="26921" y="46824"/>
                    <a:pt x="26379" y="44151"/>
                    <a:pt x="25742" y="41300"/>
                  </a:cubicBezTo>
                  <a:cubicBezTo>
                    <a:pt x="25109" y="38447"/>
                    <a:pt x="24431" y="35404"/>
                    <a:pt x="23755" y="32362"/>
                  </a:cubicBezTo>
                  <a:cubicBezTo>
                    <a:pt x="23048" y="29326"/>
                    <a:pt x="22340" y="26291"/>
                    <a:pt x="21677" y="23446"/>
                  </a:cubicBezTo>
                  <a:cubicBezTo>
                    <a:pt x="21015" y="20600"/>
                    <a:pt x="20346" y="17956"/>
                    <a:pt x="19798" y="15683"/>
                  </a:cubicBezTo>
                  <a:cubicBezTo>
                    <a:pt x="19246" y="13411"/>
                    <a:pt x="18746" y="11526"/>
                    <a:pt x="18417" y="10203"/>
                  </a:cubicBezTo>
                  <a:cubicBezTo>
                    <a:pt x="18070" y="8883"/>
                    <a:pt x="17872" y="8131"/>
                    <a:pt x="17872" y="8130"/>
                  </a:cubicBezTo>
                  <a:lnTo>
                    <a:pt x="17872" y="8130"/>
                  </a:lnTo>
                  <a:cubicBezTo>
                    <a:pt x="17872" y="8131"/>
                    <a:pt x="18022" y="8895"/>
                    <a:pt x="18282" y="10234"/>
                  </a:cubicBezTo>
                  <a:cubicBezTo>
                    <a:pt x="18557" y="11570"/>
                    <a:pt x="18920" y="13484"/>
                    <a:pt x="19408" y="15770"/>
                  </a:cubicBezTo>
                  <a:cubicBezTo>
                    <a:pt x="19898" y="18056"/>
                    <a:pt x="20440" y="20730"/>
                    <a:pt x="21076" y="23583"/>
                  </a:cubicBezTo>
                  <a:cubicBezTo>
                    <a:pt x="21710" y="26434"/>
                    <a:pt x="22386" y="29477"/>
                    <a:pt x="23062" y="32519"/>
                  </a:cubicBezTo>
                  <a:cubicBezTo>
                    <a:pt x="23771" y="35555"/>
                    <a:pt x="24477" y="38590"/>
                    <a:pt x="25142" y="41436"/>
                  </a:cubicBezTo>
                  <a:cubicBezTo>
                    <a:pt x="25801" y="44282"/>
                    <a:pt x="26472" y="46927"/>
                    <a:pt x="27020" y="49199"/>
                  </a:cubicBezTo>
                  <a:cubicBezTo>
                    <a:pt x="27569" y="51472"/>
                    <a:pt x="28071" y="53355"/>
                    <a:pt x="28402" y="54678"/>
                  </a:cubicBezTo>
                  <a:cubicBezTo>
                    <a:pt x="28636" y="55574"/>
                    <a:pt x="28802" y="56203"/>
                    <a:pt x="28884" y="56518"/>
                  </a:cubicBezTo>
                  <a:cubicBezTo>
                    <a:pt x="27803" y="56792"/>
                    <a:pt x="26699" y="57029"/>
                    <a:pt x="25611" y="57292"/>
                  </a:cubicBezTo>
                  <a:cubicBezTo>
                    <a:pt x="24020" y="57558"/>
                    <a:pt x="22430" y="57840"/>
                    <a:pt x="20843" y="58139"/>
                  </a:cubicBezTo>
                  <a:cubicBezTo>
                    <a:pt x="18220" y="58625"/>
                    <a:pt x="15611" y="59180"/>
                    <a:pt x="13010" y="59767"/>
                  </a:cubicBezTo>
                  <a:lnTo>
                    <a:pt x="11060" y="60215"/>
                  </a:lnTo>
                  <a:lnTo>
                    <a:pt x="9114" y="60676"/>
                  </a:lnTo>
                  <a:cubicBezTo>
                    <a:pt x="7819" y="60995"/>
                    <a:pt x="6520" y="61302"/>
                    <a:pt x="5233" y="61651"/>
                  </a:cubicBezTo>
                  <a:cubicBezTo>
                    <a:pt x="3940" y="61983"/>
                    <a:pt x="2657" y="62340"/>
                    <a:pt x="1371" y="62699"/>
                  </a:cubicBezTo>
                  <a:cubicBezTo>
                    <a:pt x="913" y="62823"/>
                    <a:pt x="456" y="62957"/>
                    <a:pt x="0" y="63090"/>
                  </a:cubicBezTo>
                  <a:lnTo>
                    <a:pt x="0" y="63686"/>
                  </a:lnTo>
                  <a:lnTo>
                    <a:pt x="13663" y="60524"/>
                  </a:lnTo>
                  <a:lnTo>
                    <a:pt x="13663" y="60525"/>
                  </a:lnTo>
                  <a:lnTo>
                    <a:pt x="21676" y="58671"/>
                  </a:lnTo>
                  <a:lnTo>
                    <a:pt x="25681" y="57746"/>
                  </a:lnTo>
                  <a:lnTo>
                    <a:pt x="26347" y="57591"/>
                  </a:lnTo>
                  <a:cubicBezTo>
                    <a:pt x="26386" y="57684"/>
                    <a:pt x="26456" y="57785"/>
                    <a:pt x="26543" y="57840"/>
                  </a:cubicBezTo>
                  <a:cubicBezTo>
                    <a:pt x="26634" y="57903"/>
                    <a:pt x="26741" y="57938"/>
                    <a:pt x="26852" y="57938"/>
                  </a:cubicBezTo>
                  <a:cubicBezTo>
                    <a:pt x="26885" y="57938"/>
                    <a:pt x="26918" y="57935"/>
                    <a:pt x="26951" y="57929"/>
                  </a:cubicBezTo>
                  <a:cubicBezTo>
                    <a:pt x="27055" y="57903"/>
                    <a:pt x="27124" y="57884"/>
                    <a:pt x="27211" y="57859"/>
                  </a:cubicBezTo>
                  <a:cubicBezTo>
                    <a:pt x="27376" y="57811"/>
                    <a:pt x="27540" y="57763"/>
                    <a:pt x="27699" y="57715"/>
                  </a:cubicBezTo>
                  <a:cubicBezTo>
                    <a:pt x="28341" y="57527"/>
                    <a:pt x="28940" y="57352"/>
                    <a:pt x="29452" y="57201"/>
                  </a:cubicBezTo>
                  <a:cubicBezTo>
                    <a:pt x="29966" y="57054"/>
                    <a:pt x="30397" y="56942"/>
                    <a:pt x="30700" y="56872"/>
                  </a:cubicBezTo>
                  <a:cubicBezTo>
                    <a:pt x="31003" y="56798"/>
                    <a:pt x="31177" y="56756"/>
                    <a:pt x="31177" y="56756"/>
                  </a:cubicBezTo>
                  <a:lnTo>
                    <a:pt x="31177" y="56756"/>
                  </a:lnTo>
                  <a:cubicBezTo>
                    <a:pt x="31177" y="56756"/>
                    <a:pt x="31003" y="56793"/>
                    <a:pt x="30697" y="56860"/>
                  </a:cubicBezTo>
                  <a:cubicBezTo>
                    <a:pt x="30393" y="56926"/>
                    <a:pt x="29958" y="57014"/>
                    <a:pt x="29430" y="57102"/>
                  </a:cubicBezTo>
                  <a:cubicBezTo>
                    <a:pt x="28903" y="57189"/>
                    <a:pt x="28288" y="57292"/>
                    <a:pt x="27627" y="57401"/>
                  </a:cubicBezTo>
                  <a:cubicBezTo>
                    <a:pt x="27463" y="57428"/>
                    <a:pt x="27296" y="57456"/>
                    <a:pt x="27125" y="57483"/>
                  </a:cubicBezTo>
                  <a:lnTo>
                    <a:pt x="26881" y="57527"/>
                  </a:lnTo>
                  <a:cubicBezTo>
                    <a:pt x="26880" y="57528"/>
                    <a:pt x="26878" y="57528"/>
                    <a:pt x="26876" y="57528"/>
                  </a:cubicBezTo>
                  <a:cubicBezTo>
                    <a:pt x="26849" y="57528"/>
                    <a:pt x="26815" y="57516"/>
                    <a:pt x="26794" y="57497"/>
                  </a:cubicBezTo>
                  <a:cubicBezTo>
                    <a:pt x="26792" y="57493"/>
                    <a:pt x="26791" y="57492"/>
                    <a:pt x="26789" y="57490"/>
                  </a:cubicBezTo>
                  <a:lnTo>
                    <a:pt x="27684" y="57282"/>
                  </a:lnTo>
                  <a:lnTo>
                    <a:pt x="28686" y="57051"/>
                  </a:lnTo>
                  <a:cubicBezTo>
                    <a:pt x="28845" y="57014"/>
                    <a:pt x="29031" y="56973"/>
                    <a:pt x="29193" y="56925"/>
                  </a:cubicBezTo>
                  <a:lnTo>
                    <a:pt x="29688" y="56790"/>
                  </a:lnTo>
                  <a:cubicBezTo>
                    <a:pt x="30262" y="56633"/>
                    <a:pt x="30835" y="56483"/>
                    <a:pt x="31409" y="56331"/>
                  </a:cubicBezTo>
                  <a:cubicBezTo>
                    <a:pt x="31414" y="56349"/>
                    <a:pt x="31419" y="56372"/>
                    <a:pt x="31423" y="56390"/>
                  </a:cubicBezTo>
                  <a:cubicBezTo>
                    <a:pt x="31438" y="56496"/>
                    <a:pt x="31400" y="56580"/>
                    <a:pt x="31356" y="56638"/>
                  </a:cubicBezTo>
                  <a:cubicBezTo>
                    <a:pt x="31341" y="56657"/>
                    <a:pt x="31327" y="56672"/>
                    <a:pt x="31312" y="56684"/>
                  </a:cubicBezTo>
                  <a:cubicBezTo>
                    <a:pt x="31305" y="56691"/>
                    <a:pt x="31298" y="56699"/>
                    <a:pt x="31291" y="56703"/>
                  </a:cubicBezTo>
                  <a:cubicBezTo>
                    <a:pt x="31286" y="56706"/>
                    <a:pt x="31283" y="56706"/>
                    <a:pt x="31278" y="56710"/>
                  </a:cubicBezTo>
                  <a:cubicBezTo>
                    <a:pt x="31218" y="56749"/>
                    <a:pt x="31177" y="56756"/>
                    <a:pt x="31177" y="56756"/>
                  </a:cubicBezTo>
                  <a:cubicBezTo>
                    <a:pt x="31177" y="56756"/>
                    <a:pt x="31223" y="56752"/>
                    <a:pt x="31293" y="56706"/>
                  </a:cubicBezTo>
                  <a:cubicBezTo>
                    <a:pt x="31359" y="56662"/>
                    <a:pt x="31453" y="56551"/>
                    <a:pt x="31435" y="56389"/>
                  </a:cubicBezTo>
                  <a:cubicBezTo>
                    <a:pt x="31431" y="56370"/>
                    <a:pt x="31426" y="56346"/>
                    <a:pt x="31423" y="56327"/>
                  </a:cubicBezTo>
                  <a:cubicBezTo>
                    <a:pt x="36136" y="55065"/>
                    <a:pt x="40872" y="53879"/>
                    <a:pt x="45626" y="52767"/>
                  </a:cubicBezTo>
                  <a:cubicBezTo>
                    <a:pt x="46959" y="52457"/>
                    <a:pt x="48296" y="52151"/>
                    <a:pt x="49633" y="51857"/>
                  </a:cubicBezTo>
                  <a:cubicBezTo>
                    <a:pt x="50969" y="51555"/>
                    <a:pt x="52310" y="51279"/>
                    <a:pt x="53650" y="50994"/>
                  </a:cubicBezTo>
                  <a:cubicBezTo>
                    <a:pt x="54992" y="50722"/>
                    <a:pt x="56332" y="50444"/>
                    <a:pt x="57679" y="50195"/>
                  </a:cubicBezTo>
                  <a:cubicBezTo>
                    <a:pt x="59023" y="49928"/>
                    <a:pt x="60373" y="49703"/>
                    <a:pt x="61720" y="49464"/>
                  </a:cubicBezTo>
                  <a:lnTo>
                    <a:pt x="61730" y="49462"/>
                  </a:lnTo>
                  <a:lnTo>
                    <a:pt x="61736" y="49460"/>
                  </a:lnTo>
                  <a:lnTo>
                    <a:pt x="64650" y="48723"/>
                  </a:lnTo>
                  <a:lnTo>
                    <a:pt x="64824" y="48679"/>
                  </a:lnTo>
                  <a:lnTo>
                    <a:pt x="64786" y="48504"/>
                  </a:lnTo>
                  <a:lnTo>
                    <a:pt x="54572" y="920"/>
                  </a:lnTo>
                  <a:lnTo>
                    <a:pt x="54553" y="830"/>
                  </a:lnTo>
                  <a:lnTo>
                    <a:pt x="54464" y="821"/>
                  </a:lnTo>
                  <a:lnTo>
                    <a:pt x="52147" y="598"/>
                  </a:lnTo>
                  <a:lnTo>
                    <a:pt x="52137" y="598"/>
                  </a:lnTo>
                  <a:lnTo>
                    <a:pt x="52124" y="599"/>
                  </a:lnTo>
                  <a:cubicBezTo>
                    <a:pt x="52091" y="603"/>
                    <a:pt x="52059" y="608"/>
                    <a:pt x="52028" y="613"/>
                  </a:cubicBezTo>
                  <a:lnTo>
                    <a:pt x="546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2319613" y="895063"/>
              <a:ext cx="446850" cy="63350"/>
            </a:xfrm>
            <a:custGeom>
              <a:avLst/>
              <a:gdLst/>
              <a:ahLst/>
              <a:cxnLst/>
              <a:rect l="l" t="t" r="r" b="b"/>
              <a:pathLst>
                <a:path w="17874" h="2534" extrusionOk="0">
                  <a:moveTo>
                    <a:pt x="14446" y="1"/>
                  </a:moveTo>
                  <a:cubicBezTo>
                    <a:pt x="14213" y="1"/>
                    <a:pt x="13980" y="2"/>
                    <a:pt x="13747" y="5"/>
                  </a:cubicBezTo>
                  <a:cubicBezTo>
                    <a:pt x="13057" y="44"/>
                    <a:pt x="12366" y="55"/>
                    <a:pt x="11680" y="128"/>
                  </a:cubicBezTo>
                  <a:cubicBezTo>
                    <a:pt x="10992" y="196"/>
                    <a:pt x="10302" y="248"/>
                    <a:pt x="9619" y="353"/>
                  </a:cubicBezTo>
                  <a:cubicBezTo>
                    <a:pt x="8936" y="449"/>
                    <a:pt x="8250" y="529"/>
                    <a:pt x="7572" y="662"/>
                  </a:cubicBezTo>
                  <a:cubicBezTo>
                    <a:pt x="6892" y="789"/>
                    <a:pt x="6208" y="890"/>
                    <a:pt x="5533" y="1040"/>
                  </a:cubicBezTo>
                  <a:lnTo>
                    <a:pt x="3508" y="1480"/>
                  </a:lnTo>
                  <a:cubicBezTo>
                    <a:pt x="2836" y="1636"/>
                    <a:pt x="2170" y="1820"/>
                    <a:pt x="1501" y="1989"/>
                  </a:cubicBezTo>
                  <a:cubicBezTo>
                    <a:pt x="997" y="2115"/>
                    <a:pt x="499" y="2250"/>
                    <a:pt x="0" y="2394"/>
                  </a:cubicBezTo>
                  <a:lnTo>
                    <a:pt x="0" y="2534"/>
                  </a:lnTo>
                  <a:cubicBezTo>
                    <a:pt x="509" y="2382"/>
                    <a:pt x="1019" y="2240"/>
                    <a:pt x="1531" y="2107"/>
                  </a:cubicBezTo>
                  <a:cubicBezTo>
                    <a:pt x="2199" y="1934"/>
                    <a:pt x="2863" y="1745"/>
                    <a:pt x="3534" y="1584"/>
                  </a:cubicBezTo>
                  <a:lnTo>
                    <a:pt x="5552" y="1129"/>
                  </a:lnTo>
                  <a:cubicBezTo>
                    <a:pt x="6225" y="973"/>
                    <a:pt x="6908" y="869"/>
                    <a:pt x="7584" y="738"/>
                  </a:cubicBezTo>
                  <a:cubicBezTo>
                    <a:pt x="8260" y="599"/>
                    <a:pt x="8946" y="516"/>
                    <a:pt x="9627" y="413"/>
                  </a:cubicBezTo>
                  <a:cubicBezTo>
                    <a:pt x="10309" y="302"/>
                    <a:pt x="10997" y="246"/>
                    <a:pt x="11683" y="174"/>
                  </a:cubicBezTo>
                  <a:cubicBezTo>
                    <a:pt x="12368" y="96"/>
                    <a:pt x="13059" y="80"/>
                    <a:pt x="13747" y="34"/>
                  </a:cubicBezTo>
                  <a:cubicBezTo>
                    <a:pt x="14117" y="28"/>
                    <a:pt x="14488" y="21"/>
                    <a:pt x="14858" y="21"/>
                  </a:cubicBezTo>
                  <a:cubicBezTo>
                    <a:pt x="15178" y="21"/>
                    <a:pt x="15497" y="26"/>
                    <a:pt x="15816" y="41"/>
                  </a:cubicBezTo>
                  <a:cubicBezTo>
                    <a:pt x="16504" y="73"/>
                    <a:pt x="17196" y="120"/>
                    <a:pt x="17874" y="261"/>
                  </a:cubicBezTo>
                  <a:cubicBezTo>
                    <a:pt x="17718" y="227"/>
                    <a:pt x="17563" y="200"/>
                    <a:pt x="17406" y="176"/>
                  </a:cubicBezTo>
                  <a:cubicBezTo>
                    <a:pt x="17344" y="166"/>
                    <a:pt x="17283" y="157"/>
                    <a:pt x="17220" y="149"/>
                  </a:cubicBezTo>
                  <a:cubicBezTo>
                    <a:pt x="17182" y="143"/>
                    <a:pt x="17145" y="140"/>
                    <a:pt x="17105" y="135"/>
                  </a:cubicBezTo>
                  <a:cubicBezTo>
                    <a:pt x="16679" y="80"/>
                    <a:pt x="16247" y="50"/>
                    <a:pt x="15818" y="26"/>
                  </a:cubicBezTo>
                  <a:cubicBezTo>
                    <a:pt x="15733" y="21"/>
                    <a:pt x="15647" y="22"/>
                    <a:pt x="15562" y="19"/>
                  </a:cubicBezTo>
                  <a:cubicBezTo>
                    <a:pt x="15540" y="19"/>
                    <a:pt x="15518" y="17"/>
                    <a:pt x="15495" y="17"/>
                  </a:cubicBezTo>
                  <a:cubicBezTo>
                    <a:pt x="15145" y="5"/>
                    <a:pt x="14795" y="1"/>
                    <a:pt x="14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2319613" y="1035638"/>
              <a:ext cx="417875" cy="66650"/>
            </a:xfrm>
            <a:custGeom>
              <a:avLst/>
              <a:gdLst/>
              <a:ahLst/>
              <a:cxnLst/>
              <a:rect l="l" t="t" r="r" b="b"/>
              <a:pathLst>
                <a:path w="16715" h="2666" extrusionOk="0">
                  <a:moveTo>
                    <a:pt x="14107" y="1"/>
                  </a:moveTo>
                  <a:cubicBezTo>
                    <a:pt x="13568" y="8"/>
                    <a:pt x="12957" y="3"/>
                    <a:pt x="12294" y="52"/>
                  </a:cubicBezTo>
                  <a:cubicBezTo>
                    <a:pt x="11628" y="78"/>
                    <a:pt x="10913" y="161"/>
                    <a:pt x="10155" y="233"/>
                  </a:cubicBezTo>
                  <a:cubicBezTo>
                    <a:pt x="9399" y="334"/>
                    <a:pt x="8600" y="421"/>
                    <a:pt x="7782" y="573"/>
                  </a:cubicBezTo>
                  <a:cubicBezTo>
                    <a:pt x="6964" y="721"/>
                    <a:pt x="6117" y="863"/>
                    <a:pt x="5267" y="1063"/>
                  </a:cubicBezTo>
                  <a:cubicBezTo>
                    <a:pt x="4840" y="1157"/>
                    <a:pt x="4410" y="1251"/>
                    <a:pt x="3980" y="1344"/>
                  </a:cubicBezTo>
                  <a:cubicBezTo>
                    <a:pt x="3551" y="1455"/>
                    <a:pt x="3123" y="1565"/>
                    <a:pt x="2692" y="1676"/>
                  </a:cubicBezTo>
                  <a:cubicBezTo>
                    <a:pt x="2266" y="1788"/>
                    <a:pt x="1837" y="1903"/>
                    <a:pt x="1410" y="2015"/>
                  </a:cubicBezTo>
                  <a:cubicBezTo>
                    <a:pt x="987" y="2144"/>
                    <a:pt x="567" y="2270"/>
                    <a:pt x="149" y="2396"/>
                  </a:cubicBezTo>
                  <a:cubicBezTo>
                    <a:pt x="99" y="2412"/>
                    <a:pt x="50" y="2425"/>
                    <a:pt x="0" y="2441"/>
                  </a:cubicBezTo>
                  <a:lnTo>
                    <a:pt x="0" y="2666"/>
                  </a:lnTo>
                  <a:cubicBezTo>
                    <a:pt x="70" y="2645"/>
                    <a:pt x="140" y="2625"/>
                    <a:pt x="210" y="2604"/>
                  </a:cubicBezTo>
                  <a:cubicBezTo>
                    <a:pt x="628" y="2482"/>
                    <a:pt x="1048" y="2357"/>
                    <a:pt x="1470" y="2232"/>
                  </a:cubicBezTo>
                  <a:lnTo>
                    <a:pt x="1470" y="2234"/>
                  </a:lnTo>
                  <a:cubicBezTo>
                    <a:pt x="1897" y="2123"/>
                    <a:pt x="2324" y="2012"/>
                    <a:pt x="2752" y="1901"/>
                  </a:cubicBezTo>
                  <a:cubicBezTo>
                    <a:pt x="3179" y="1788"/>
                    <a:pt x="3606" y="1676"/>
                    <a:pt x="4033" y="1563"/>
                  </a:cubicBezTo>
                  <a:cubicBezTo>
                    <a:pt x="4461" y="1467"/>
                    <a:pt x="4888" y="1370"/>
                    <a:pt x="5313" y="1274"/>
                  </a:cubicBezTo>
                  <a:cubicBezTo>
                    <a:pt x="6158" y="1071"/>
                    <a:pt x="7002" y="925"/>
                    <a:pt x="7816" y="771"/>
                  </a:cubicBezTo>
                  <a:cubicBezTo>
                    <a:pt x="8630" y="621"/>
                    <a:pt x="9424" y="515"/>
                    <a:pt x="10175" y="400"/>
                  </a:cubicBezTo>
                  <a:cubicBezTo>
                    <a:pt x="10928" y="317"/>
                    <a:pt x="11642" y="219"/>
                    <a:pt x="12303" y="184"/>
                  </a:cubicBezTo>
                  <a:cubicBezTo>
                    <a:pt x="12963" y="124"/>
                    <a:pt x="13570" y="108"/>
                    <a:pt x="14109" y="85"/>
                  </a:cubicBezTo>
                  <a:cubicBezTo>
                    <a:pt x="14326" y="84"/>
                    <a:pt x="14532" y="82"/>
                    <a:pt x="14726" y="82"/>
                  </a:cubicBezTo>
                  <a:cubicBezTo>
                    <a:pt x="15013" y="82"/>
                    <a:pt x="15273" y="86"/>
                    <a:pt x="15504" y="100"/>
                  </a:cubicBezTo>
                  <a:cubicBezTo>
                    <a:pt x="15890" y="110"/>
                    <a:pt x="16192" y="143"/>
                    <a:pt x="16399" y="163"/>
                  </a:cubicBezTo>
                  <a:cubicBezTo>
                    <a:pt x="16605" y="185"/>
                    <a:pt x="16714" y="204"/>
                    <a:pt x="16714" y="204"/>
                  </a:cubicBezTo>
                  <a:cubicBezTo>
                    <a:pt x="16714" y="204"/>
                    <a:pt x="16605" y="182"/>
                    <a:pt x="16400" y="153"/>
                  </a:cubicBezTo>
                  <a:cubicBezTo>
                    <a:pt x="16194" y="125"/>
                    <a:pt x="15893" y="83"/>
                    <a:pt x="15506" y="61"/>
                  </a:cubicBezTo>
                  <a:cubicBezTo>
                    <a:pt x="15118" y="25"/>
                    <a:pt x="14649" y="16"/>
                    <a:pt x="14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2319613" y="1079063"/>
              <a:ext cx="427525" cy="66975"/>
            </a:xfrm>
            <a:custGeom>
              <a:avLst/>
              <a:gdLst/>
              <a:ahLst/>
              <a:cxnLst/>
              <a:rect l="l" t="t" r="r" b="b"/>
              <a:pathLst>
                <a:path w="17101" h="2679" extrusionOk="0">
                  <a:moveTo>
                    <a:pt x="14490" y="0"/>
                  </a:moveTo>
                  <a:cubicBezTo>
                    <a:pt x="13950" y="0"/>
                    <a:pt x="13341" y="2"/>
                    <a:pt x="12677" y="45"/>
                  </a:cubicBezTo>
                  <a:cubicBezTo>
                    <a:pt x="12345" y="65"/>
                    <a:pt x="11999" y="87"/>
                    <a:pt x="11640" y="109"/>
                  </a:cubicBezTo>
                  <a:cubicBezTo>
                    <a:pt x="11283" y="145"/>
                    <a:pt x="10915" y="181"/>
                    <a:pt x="10536" y="219"/>
                  </a:cubicBezTo>
                  <a:cubicBezTo>
                    <a:pt x="9776" y="280"/>
                    <a:pt x="8984" y="417"/>
                    <a:pt x="8159" y="526"/>
                  </a:cubicBezTo>
                  <a:cubicBezTo>
                    <a:pt x="7343" y="680"/>
                    <a:pt x="6493" y="809"/>
                    <a:pt x="5639" y="997"/>
                  </a:cubicBezTo>
                  <a:cubicBezTo>
                    <a:pt x="4789" y="1190"/>
                    <a:pt x="3917" y="1354"/>
                    <a:pt x="3061" y="1591"/>
                  </a:cubicBezTo>
                  <a:cubicBezTo>
                    <a:pt x="2204" y="1820"/>
                    <a:pt x="1344" y="2032"/>
                    <a:pt x="512" y="2300"/>
                  </a:cubicBezTo>
                  <a:cubicBezTo>
                    <a:pt x="341" y="2353"/>
                    <a:pt x="171" y="2404"/>
                    <a:pt x="0" y="2455"/>
                  </a:cubicBezTo>
                  <a:lnTo>
                    <a:pt x="0" y="2679"/>
                  </a:lnTo>
                  <a:cubicBezTo>
                    <a:pt x="191" y="2621"/>
                    <a:pt x="381" y="2566"/>
                    <a:pt x="574" y="2508"/>
                  </a:cubicBezTo>
                  <a:cubicBezTo>
                    <a:pt x="1403" y="2245"/>
                    <a:pt x="2264" y="2040"/>
                    <a:pt x="3119" y="1817"/>
                  </a:cubicBezTo>
                  <a:cubicBezTo>
                    <a:pt x="3969" y="1576"/>
                    <a:pt x="4837" y="1407"/>
                    <a:pt x="5685" y="1209"/>
                  </a:cubicBezTo>
                  <a:cubicBezTo>
                    <a:pt x="6534" y="1018"/>
                    <a:pt x="7379" y="883"/>
                    <a:pt x="8192" y="726"/>
                  </a:cubicBezTo>
                  <a:cubicBezTo>
                    <a:pt x="9013" y="615"/>
                    <a:pt x="9800" y="461"/>
                    <a:pt x="10556" y="386"/>
                  </a:cubicBezTo>
                  <a:cubicBezTo>
                    <a:pt x="10933" y="342"/>
                    <a:pt x="11299" y="299"/>
                    <a:pt x="11654" y="258"/>
                  </a:cubicBezTo>
                  <a:cubicBezTo>
                    <a:pt x="12011" y="229"/>
                    <a:pt x="12354" y="202"/>
                    <a:pt x="12685" y="176"/>
                  </a:cubicBezTo>
                  <a:cubicBezTo>
                    <a:pt x="13346" y="125"/>
                    <a:pt x="13954" y="103"/>
                    <a:pt x="14491" y="84"/>
                  </a:cubicBezTo>
                  <a:cubicBezTo>
                    <a:pt x="14760" y="77"/>
                    <a:pt x="15012" y="74"/>
                    <a:pt x="15245" y="74"/>
                  </a:cubicBezTo>
                  <a:cubicBezTo>
                    <a:pt x="15478" y="74"/>
                    <a:pt x="15693" y="77"/>
                    <a:pt x="15886" y="84"/>
                  </a:cubicBezTo>
                  <a:cubicBezTo>
                    <a:pt x="16660" y="106"/>
                    <a:pt x="17100" y="162"/>
                    <a:pt x="17100" y="162"/>
                  </a:cubicBezTo>
                  <a:cubicBezTo>
                    <a:pt x="17100" y="162"/>
                    <a:pt x="16661" y="92"/>
                    <a:pt x="15888" y="45"/>
                  </a:cubicBezTo>
                  <a:cubicBezTo>
                    <a:pt x="15500" y="19"/>
                    <a:pt x="15031" y="4"/>
                    <a:pt x="14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2319613" y="1117638"/>
              <a:ext cx="436400" cy="71350"/>
            </a:xfrm>
            <a:custGeom>
              <a:avLst/>
              <a:gdLst/>
              <a:ahLst/>
              <a:cxnLst/>
              <a:rect l="l" t="t" r="r" b="b"/>
              <a:pathLst>
                <a:path w="17456" h="2854" extrusionOk="0">
                  <a:moveTo>
                    <a:pt x="14848" y="1"/>
                  </a:moveTo>
                  <a:cubicBezTo>
                    <a:pt x="14309" y="9"/>
                    <a:pt x="13698" y="2"/>
                    <a:pt x="13035" y="53"/>
                  </a:cubicBezTo>
                  <a:cubicBezTo>
                    <a:pt x="12371" y="83"/>
                    <a:pt x="11654" y="156"/>
                    <a:pt x="10896" y="233"/>
                  </a:cubicBezTo>
                  <a:cubicBezTo>
                    <a:pt x="10140" y="318"/>
                    <a:pt x="9342" y="426"/>
                    <a:pt x="8521" y="561"/>
                  </a:cubicBezTo>
                  <a:cubicBezTo>
                    <a:pt x="7705" y="716"/>
                    <a:pt x="6855" y="842"/>
                    <a:pt x="6006" y="1044"/>
                  </a:cubicBezTo>
                  <a:cubicBezTo>
                    <a:pt x="5153" y="1228"/>
                    <a:pt x="4285" y="1416"/>
                    <a:pt x="3430" y="1650"/>
                  </a:cubicBezTo>
                  <a:cubicBezTo>
                    <a:pt x="3001" y="1762"/>
                    <a:pt x="2573" y="1875"/>
                    <a:pt x="2146" y="1988"/>
                  </a:cubicBezTo>
                  <a:cubicBezTo>
                    <a:pt x="1723" y="2114"/>
                    <a:pt x="1303" y="2241"/>
                    <a:pt x="884" y="2365"/>
                  </a:cubicBezTo>
                  <a:cubicBezTo>
                    <a:pt x="586" y="2454"/>
                    <a:pt x="294" y="2543"/>
                    <a:pt x="0" y="2633"/>
                  </a:cubicBezTo>
                  <a:lnTo>
                    <a:pt x="0" y="2853"/>
                  </a:lnTo>
                  <a:cubicBezTo>
                    <a:pt x="314" y="2760"/>
                    <a:pt x="627" y="2667"/>
                    <a:pt x="946" y="2573"/>
                  </a:cubicBezTo>
                  <a:cubicBezTo>
                    <a:pt x="1364" y="2451"/>
                    <a:pt x="1784" y="2328"/>
                    <a:pt x="2206" y="2205"/>
                  </a:cubicBezTo>
                  <a:lnTo>
                    <a:pt x="2208" y="2205"/>
                  </a:lnTo>
                  <a:cubicBezTo>
                    <a:pt x="2633" y="2095"/>
                    <a:pt x="3061" y="1984"/>
                    <a:pt x="3488" y="1875"/>
                  </a:cubicBezTo>
                  <a:cubicBezTo>
                    <a:pt x="4340" y="1638"/>
                    <a:pt x="5202" y="1443"/>
                    <a:pt x="6051" y="1257"/>
                  </a:cubicBezTo>
                  <a:cubicBezTo>
                    <a:pt x="6897" y="1051"/>
                    <a:pt x="7743" y="919"/>
                    <a:pt x="8555" y="759"/>
                  </a:cubicBezTo>
                  <a:cubicBezTo>
                    <a:pt x="9373" y="625"/>
                    <a:pt x="10163" y="499"/>
                    <a:pt x="10916" y="400"/>
                  </a:cubicBezTo>
                  <a:cubicBezTo>
                    <a:pt x="11669" y="310"/>
                    <a:pt x="12383" y="224"/>
                    <a:pt x="13044" y="183"/>
                  </a:cubicBezTo>
                  <a:cubicBezTo>
                    <a:pt x="13704" y="123"/>
                    <a:pt x="14310" y="112"/>
                    <a:pt x="14850" y="84"/>
                  </a:cubicBezTo>
                  <a:cubicBezTo>
                    <a:pt x="15108" y="82"/>
                    <a:pt x="15351" y="79"/>
                    <a:pt x="15576" y="79"/>
                  </a:cubicBezTo>
                  <a:cubicBezTo>
                    <a:pt x="15820" y="79"/>
                    <a:pt x="16043" y="82"/>
                    <a:pt x="16243" y="91"/>
                  </a:cubicBezTo>
                  <a:cubicBezTo>
                    <a:pt x="16631" y="101"/>
                    <a:pt x="16935" y="129"/>
                    <a:pt x="17139" y="147"/>
                  </a:cubicBezTo>
                  <a:cubicBezTo>
                    <a:pt x="17346" y="166"/>
                    <a:pt x="17455" y="183"/>
                    <a:pt x="17455" y="183"/>
                  </a:cubicBezTo>
                  <a:cubicBezTo>
                    <a:pt x="17455" y="183"/>
                    <a:pt x="17348" y="163"/>
                    <a:pt x="17141" y="137"/>
                  </a:cubicBezTo>
                  <a:cubicBezTo>
                    <a:pt x="16936" y="112"/>
                    <a:pt x="16632" y="74"/>
                    <a:pt x="16247" y="53"/>
                  </a:cubicBezTo>
                  <a:cubicBezTo>
                    <a:pt x="15859" y="23"/>
                    <a:pt x="15390" y="13"/>
                    <a:pt x="14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2319613" y="1158063"/>
              <a:ext cx="445325" cy="76200"/>
            </a:xfrm>
            <a:custGeom>
              <a:avLst/>
              <a:gdLst/>
              <a:ahLst/>
              <a:cxnLst/>
              <a:rect l="l" t="t" r="r" b="b"/>
              <a:pathLst>
                <a:path w="17813" h="3048" extrusionOk="0">
                  <a:moveTo>
                    <a:pt x="15207" y="0"/>
                  </a:moveTo>
                  <a:cubicBezTo>
                    <a:pt x="14667" y="17"/>
                    <a:pt x="14058" y="23"/>
                    <a:pt x="13397" y="82"/>
                  </a:cubicBezTo>
                  <a:cubicBezTo>
                    <a:pt x="12733" y="118"/>
                    <a:pt x="12019" y="209"/>
                    <a:pt x="11263" y="287"/>
                  </a:cubicBezTo>
                  <a:cubicBezTo>
                    <a:pt x="10510" y="391"/>
                    <a:pt x="9713" y="490"/>
                    <a:pt x="8897" y="641"/>
                  </a:cubicBezTo>
                  <a:cubicBezTo>
                    <a:pt x="8081" y="794"/>
                    <a:pt x="7235" y="938"/>
                    <a:pt x="6387" y="1136"/>
                  </a:cubicBezTo>
                  <a:cubicBezTo>
                    <a:pt x="5962" y="1230"/>
                    <a:pt x="5533" y="1324"/>
                    <a:pt x="5103" y="1419"/>
                  </a:cubicBezTo>
                  <a:cubicBezTo>
                    <a:pt x="4675" y="1527"/>
                    <a:pt x="4246" y="1634"/>
                    <a:pt x="3817" y="1744"/>
                  </a:cubicBezTo>
                  <a:cubicBezTo>
                    <a:pt x="3389" y="1855"/>
                    <a:pt x="2960" y="1967"/>
                    <a:pt x="2535" y="2078"/>
                  </a:cubicBezTo>
                  <a:cubicBezTo>
                    <a:pt x="2112" y="2203"/>
                    <a:pt x="1690" y="2327"/>
                    <a:pt x="1274" y="2450"/>
                  </a:cubicBezTo>
                  <a:cubicBezTo>
                    <a:pt x="843" y="2575"/>
                    <a:pt x="418" y="2700"/>
                    <a:pt x="0" y="2829"/>
                  </a:cubicBezTo>
                  <a:lnTo>
                    <a:pt x="0" y="3048"/>
                  </a:lnTo>
                  <a:cubicBezTo>
                    <a:pt x="439" y="2916"/>
                    <a:pt x="883" y="2787"/>
                    <a:pt x="1333" y="2659"/>
                  </a:cubicBezTo>
                  <a:cubicBezTo>
                    <a:pt x="1752" y="2539"/>
                    <a:pt x="2172" y="2416"/>
                    <a:pt x="2593" y="2295"/>
                  </a:cubicBezTo>
                  <a:lnTo>
                    <a:pt x="2595" y="2295"/>
                  </a:lnTo>
                  <a:cubicBezTo>
                    <a:pt x="3020" y="2187"/>
                    <a:pt x="3447" y="2078"/>
                    <a:pt x="3876" y="1969"/>
                  </a:cubicBezTo>
                  <a:cubicBezTo>
                    <a:pt x="4302" y="1858"/>
                    <a:pt x="4729" y="1747"/>
                    <a:pt x="5154" y="1638"/>
                  </a:cubicBezTo>
                  <a:cubicBezTo>
                    <a:pt x="5583" y="1540"/>
                    <a:pt x="6010" y="1443"/>
                    <a:pt x="6433" y="1347"/>
                  </a:cubicBezTo>
                  <a:cubicBezTo>
                    <a:pt x="7278" y="1144"/>
                    <a:pt x="8120" y="997"/>
                    <a:pt x="8933" y="840"/>
                  </a:cubicBezTo>
                  <a:cubicBezTo>
                    <a:pt x="9745" y="688"/>
                    <a:pt x="10536" y="572"/>
                    <a:pt x="11285" y="455"/>
                  </a:cubicBezTo>
                  <a:cubicBezTo>
                    <a:pt x="12036" y="362"/>
                    <a:pt x="12747" y="260"/>
                    <a:pt x="13407" y="212"/>
                  </a:cubicBezTo>
                  <a:cubicBezTo>
                    <a:pt x="14066" y="145"/>
                    <a:pt x="14671" y="118"/>
                    <a:pt x="15209" y="82"/>
                  </a:cubicBezTo>
                  <a:cubicBezTo>
                    <a:pt x="15624" y="72"/>
                    <a:pt x="15998" y="60"/>
                    <a:pt x="16324" y="60"/>
                  </a:cubicBezTo>
                  <a:cubicBezTo>
                    <a:pt x="16420" y="60"/>
                    <a:pt x="16512" y="61"/>
                    <a:pt x="16600" y="64"/>
                  </a:cubicBezTo>
                  <a:cubicBezTo>
                    <a:pt x="16988" y="64"/>
                    <a:pt x="17290" y="87"/>
                    <a:pt x="17496" y="101"/>
                  </a:cubicBezTo>
                  <a:cubicBezTo>
                    <a:pt x="17703" y="116"/>
                    <a:pt x="17812" y="130"/>
                    <a:pt x="17812" y="130"/>
                  </a:cubicBezTo>
                  <a:cubicBezTo>
                    <a:pt x="17812" y="130"/>
                    <a:pt x="17705" y="113"/>
                    <a:pt x="17498" y="91"/>
                  </a:cubicBezTo>
                  <a:cubicBezTo>
                    <a:pt x="17291" y="70"/>
                    <a:pt x="16989" y="38"/>
                    <a:pt x="16602" y="26"/>
                  </a:cubicBezTo>
                  <a:cubicBezTo>
                    <a:pt x="16216" y="2"/>
                    <a:pt x="15746" y="2"/>
                    <a:pt x="15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2319613" y="1260488"/>
              <a:ext cx="42300" cy="14500"/>
            </a:xfrm>
            <a:custGeom>
              <a:avLst/>
              <a:gdLst/>
              <a:ahLst/>
              <a:cxnLst/>
              <a:rect l="l" t="t" r="r" b="b"/>
              <a:pathLst>
                <a:path w="1692" h="580" extrusionOk="0">
                  <a:moveTo>
                    <a:pt x="1692" y="1"/>
                  </a:moveTo>
                  <a:lnTo>
                    <a:pt x="1692" y="1"/>
                  </a:lnTo>
                  <a:cubicBezTo>
                    <a:pt x="1692" y="1"/>
                    <a:pt x="1011" y="160"/>
                    <a:pt x="0" y="445"/>
                  </a:cubicBezTo>
                  <a:lnTo>
                    <a:pt x="0" y="580"/>
                  </a:lnTo>
                  <a:cubicBezTo>
                    <a:pt x="1016" y="233"/>
                    <a:pt x="1692" y="1"/>
                    <a:pt x="1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2319613" y="1236263"/>
              <a:ext cx="463150" cy="81875"/>
            </a:xfrm>
            <a:custGeom>
              <a:avLst/>
              <a:gdLst/>
              <a:ahLst/>
              <a:cxnLst/>
              <a:rect l="l" t="t" r="r" b="b"/>
              <a:pathLst>
                <a:path w="18526" h="3275" extrusionOk="0">
                  <a:moveTo>
                    <a:pt x="15919" y="0"/>
                  </a:moveTo>
                  <a:cubicBezTo>
                    <a:pt x="15379" y="17"/>
                    <a:pt x="14770" y="24"/>
                    <a:pt x="14109" y="82"/>
                  </a:cubicBezTo>
                  <a:cubicBezTo>
                    <a:pt x="13447" y="120"/>
                    <a:pt x="12733" y="208"/>
                    <a:pt x="11975" y="289"/>
                  </a:cubicBezTo>
                  <a:cubicBezTo>
                    <a:pt x="11222" y="393"/>
                    <a:pt x="10425" y="492"/>
                    <a:pt x="9609" y="642"/>
                  </a:cubicBezTo>
                  <a:cubicBezTo>
                    <a:pt x="8794" y="794"/>
                    <a:pt x="7947" y="937"/>
                    <a:pt x="7099" y="1137"/>
                  </a:cubicBezTo>
                  <a:cubicBezTo>
                    <a:pt x="6674" y="1231"/>
                    <a:pt x="6245" y="1325"/>
                    <a:pt x="5815" y="1419"/>
                  </a:cubicBezTo>
                  <a:cubicBezTo>
                    <a:pt x="5388" y="1526"/>
                    <a:pt x="4958" y="1636"/>
                    <a:pt x="4529" y="1743"/>
                  </a:cubicBezTo>
                  <a:cubicBezTo>
                    <a:pt x="4101" y="1856"/>
                    <a:pt x="3674" y="1967"/>
                    <a:pt x="3247" y="2078"/>
                  </a:cubicBezTo>
                  <a:cubicBezTo>
                    <a:pt x="2824" y="2203"/>
                    <a:pt x="2404" y="2327"/>
                    <a:pt x="1986" y="2450"/>
                  </a:cubicBezTo>
                  <a:cubicBezTo>
                    <a:pt x="1308" y="2646"/>
                    <a:pt x="647" y="2848"/>
                    <a:pt x="0" y="3060"/>
                  </a:cubicBezTo>
                  <a:lnTo>
                    <a:pt x="0" y="3275"/>
                  </a:lnTo>
                  <a:cubicBezTo>
                    <a:pt x="666" y="3060"/>
                    <a:pt x="1349" y="2856"/>
                    <a:pt x="2047" y="2660"/>
                  </a:cubicBezTo>
                  <a:cubicBezTo>
                    <a:pt x="2464" y="2539"/>
                    <a:pt x="2885" y="2418"/>
                    <a:pt x="3307" y="2296"/>
                  </a:cubicBezTo>
                  <a:cubicBezTo>
                    <a:pt x="3732" y="2187"/>
                    <a:pt x="4161" y="2078"/>
                    <a:pt x="4587" y="1969"/>
                  </a:cubicBezTo>
                  <a:cubicBezTo>
                    <a:pt x="5014" y="1858"/>
                    <a:pt x="5441" y="1748"/>
                    <a:pt x="5866" y="1637"/>
                  </a:cubicBezTo>
                  <a:cubicBezTo>
                    <a:pt x="6295" y="1540"/>
                    <a:pt x="6722" y="1445"/>
                    <a:pt x="7147" y="1349"/>
                  </a:cubicBezTo>
                  <a:cubicBezTo>
                    <a:pt x="7990" y="1146"/>
                    <a:pt x="8832" y="997"/>
                    <a:pt x="9644" y="840"/>
                  </a:cubicBezTo>
                  <a:cubicBezTo>
                    <a:pt x="10457" y="690"/>
                    <a:pt x="11248" y="572"/>
                    <a:pt x="11997" y="456"/>
                  </a:cubicBezTo>
                  <a:cubicBezTo>
                    <a:pt x="12750" y="364"/>
                    <a:pt x="13460" y="261"/>
                    <a:pt x="14119" y="214"/>
                  </a:cubicBezTo>
                  <a:cubicBezTo>
                    <a:pt x="14778" y="145"/>
                    <a:pt x="15384" y="118"/>
                    <a:pt x="15920" y="84"/>
                  </a:cubicBezTo>
                  <a:cubicBezTo>
                    <a:pt x="16331" y="73"/>
                    <a:pt x="16701" y="61"/>
                    <a:pt x="17025" y="61"/>
                  </a:cubicBezTo>
                  <a:cubicBezTo>
                    <a:pt x="17126" y="61"/>
                    <a:pt x="17222" y="62"/>
                    <a:pt x="17314" y="65"/>
                  </a:cubicBezTo>
                  <a:cubicBezTo>
                    <a:pt x="17699" y="65"/>
                    <a:pt x="18002" y="89"/>
                    <a:pt x="18208" y="101"/>
                  </a:cubicBezTo>
                  <a:cubicBezTo>
                    <a:pt x="18415" y="116"/>
                    <a:pt x="18526" y="132"/>
                    <a:pt x="18526" y="132"/>
                  </a:cubicBezTo>
                  <a:cubicBezTo>
                    <a:pt x="18526" y="132"/>
                    <a:pt x="18417" y="113"/>
                    <a:pt x="18210" y="91"/>
                  </a:cubicBezTo>
                  <a:cubicBezTo>
                    <a:pt x="18003" y="72"/>
                    <a:pt x="17701" y="38"/>
                    <a:pt x="17314" y="26"/>
                  </a:cubicBezTo>
                  <a:cubicBezTo>
                    <a:pt x="16928" y="2"/>
                    <a:pt x="16458" y="4"/>
                    <a:pt x="15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2319613" y="1275363"/>
              <a:ext cx="472025" cy="84700"/>
            </a:xfrm>
            <a:custGeom>
              <a:avLst/>
              <a:gdLst/>
              <a:ahLst/>
              <a:cxnLst/>
              <a:rect l="l" t="t" r="r" b="b"/>
              <a:pathLst>
                <a:path w="18881" h="3388" extrusionOk="0">
                  <a:moveTo>
                    <a:pt x="16274" y="0"/>
                  </a:moveTo>
                  <a:cubicBezTo>
                    <a:pt x="15736" y="17"/>
                    <a:pt x="15127" y="24"/>
                    <a:pt x="14466" y="84"/>
                  </a:cubicBezTo>
                  <a:cubicBezTo>
                    <a:pt x="13802" y="120"/>
                    <a:pt x="13088" y="208"/>
                    <a:pt x="12332" y="289"/>
                  </a:cubicBezTo>
                  <a:cubicBezTo>
                    <a:pt x="11579" y="393"/>
                    <a:pt x="10782" y="492"/>
                    <a:pt x="9965" y="642"/>
                  </a:cubicBezTo>
                  <a:cubicBezTo>
                    <a:pt x="9149" y="796"/>
                    <a:pt x="8304" y="939"/>
                    <a:pt x="7456" y="1137"/>
                  </a:cubicBezTo>
                  <a:cubicBezTo>
                    <a:pt x="7031" y="1231"/>
                    <a:pt x="6602" y="1325"/>
                    <a:pt x="6172" y="1419"/>
                  </a:cubicBezTo>
                  <a:cubicBezTo>
                    <a:pt x="5743" y="1528"/>
                    <a:pt x="5315" y="1636"/>
                    <a:pt x="4886" y="1745"/>
                  </a:cubicBezTo>
                  <a:cubicBezTo>
                    <a:pt x="4458" y="1856"/>
                    <a:pt x="4029" y="1969"/>
                    <a:pt x="3604" y="2080"/>
                  </a:cubicBezTo>
                  <a:cubicBezTo>
                    <a:pt x="3181" y="2204"/>
                    <a:pt x="2759" y="2329"/>
                    <a:pt x="2342" y="2452"/>
                  </a:cubicBezTo>
                  <a:cubicBezTo>
                    <a:pt x="1540" y="2684"/>
                    <a:pt x="755" y="2920"/>
                    <a:pt x="0" y="3176"/>
                  </a:cubicBezTo>
                  <a:lnTo>
                    <a:pt x="0" y="3387"/>
                  </a:lnTo>
                  <a:cubicBezTo>
                    <a:pt x="773" y="3130"/>
                    <a:pt x="1581" y="2892"/>
                    <a:pt x="2402" y="2660"/>
                  </a:cubicBezTo>
                  <a:cubicBezTo>
                    <a:pt x="2820" y="2539"/>
                    <a:pt x="3240" y="2418"/>
                    <a:pt x="3662" y="2296"/>
                  </a:cubicBezTo>
                  <a:lnTo>
                    <a:pt x="3664" y="2296"/>
                  </a:lnTo>
                  <a:cubicBezTo>
                    <a:pt x="4089" y="2187"/>
                    <a:pt x="4516" y="2078"/>
                    <a:pt x="4944" y="1970"/>
                  </a:cubicBezTo>
                  <a:cubicBezTo>
                    <a:pt x="5371" y="1859"/>
                    <a:pt x="5798" y="1748"/>
                    <a:pt x="6223" y="1639"/>
                  </a:cubicBezTo>
                  <a:cubicBezTo>
                    <a:pt x="6652" y="1542"/>
                    <a:pt x="7078" y="1444"/>
                    <a:pt x="7502" y="1349"/>
                  </a:cubicBezTo>
                  <a:cubicBezTo>
                    <a:pt x="8347" y="1146"/>
                    <a:pt x="9189" y="997"/>
                    <a:pt x="10001" y="842"/>
                  </a:cubicBezTo>
                  <a:cubicBezTo>
                    <a:pt x="10814" y="690"/>
                    <a:pt x="11604" y="574"/>
                    <a:pt x="12354" y="456"/>
                  </a:cubicBezTo>
                  <a:cubicBezTo>
                    <a:pt x="13105" y="364"/>
                    <a:pt x="13815" y="261"/>
                    <a:pt x="14476" y="213"/>
                  </a:cubicBezTo>
                  <a:cubicBezTo>
                    <a:pt x="15135" y="145"/>
                    <a:pt x="15739" y="120"/>
                    <a:pt x="16277" y="84"/>
                  </a:cubicBezTo>
                  <a:cubicBezTo>
                    <a:pt x="16686" y="73"/>
                    <a:pt x="17056" y="61"/>
                    <a:pt x="17380" y="61"/>
                  </a:cubicBezTo>
                  <a:cubicBezTo>
                    <a:pt x="17481" y="61"/>
                    <a:pt x="17577" y="62"/>
                    <a:pt x="17669" y="65"/>
                  </a:cubicBezTo>
                  <a:cubicBezTo>
                    <a:pt x="18056" y="65"/>
                    <a:pt x="18358" y="89"/>
                    <a:pt x="18565" y="102"/>
                  </a:cubicBezTo>
                  <a:cubicBezTo>
                    <a:pt x="18772" y="118"/>
                    <a:pt x="18881" y="131"/>
                    <a:pt x="18881" y="131"/>
                  </a:cubicBezTo>
                  <a:cubicBezTo>
                    <a:pt x="18881" y="131"/>
                    <a:pt x="18772" y="114"/>
                    <a:pt x="18567" y="92"/>
                  </a:cubicBezTo>
                  <a:cubicBezTo>
                    <a:pt x="18360" y="72"/>
                    <a:pt x="18058" y="39"/>
                    <a:pt x="17670" y="26"/>
                  </a:cubicBezTo>
                  <a:cubicBezTo>
                    <a:pt x="17285" y="3"/>
                    <a:pt x="16813" y="3"/>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2319613" y="1314488"/>
              <a:ext cx="480950" cy="87525"/>
            </a:xfrm>
            <a:custGeom>
              <a:avLst/>
              <a:gdLst/>
              <a:ahLst/>
              <a:cxnLst/>
              <a:rect l="l" t="t" r="r" b="b"/>
              <a:pathLst>
                <a:path w="19238" h="3501" extrusionOk="0">
                  <a:moveTo>
                    <a:pt x="16631" y="1"/>
                  </a:moveTo>
                  <a:cubicBezTo>
                    <a:pt x="16093" y="18"/>
                    <a:pt x="15483" y="23"/>
                    <a:pt x="14821" y="83"/>
                  </a:cubicBezTo>
                  <a:cubicBezTo>
                    <a:pt x="14159" y="120"/>
                    <a:pt x="13445" y="209"/>
                    <a:pt x="12689" y="287"/>
                  </a:cubicBezTo>
                  <a:cubicBezTo>
                    <a:pt x="11936" y="392"/>
                    <a:pt x="11138" y="491"/>
                    <a:pt x="10322" y="643"/>
                  </a:cubicBezTo>
                  <a:cubicBezTo>
                    <a:pt x="9506" y="795"/>
                    <a:pt x="8661" y="938"/>
                    <a:pt x="7813" y="1136"/>
                  </a:cubicBezTo>
                  <a:cubicBezTo>
                    <a:pt x="7386" y="1230"/>
                    <a:pt x="6957" y="1324"/>
                    <a:pt x="6527" y="1419"/>
                  </a:cubicBezTo>
                  <a:cubicBezTo>
                    <a:pt x="6100" y="1527"/>
                    <a:pt x="5672" y="1634"/>
                    <a:pt x="5241" y="1744"/>
                  </a:cubicBezTo>
                  <a:cubicBezTo>
                    <a:pt x="4815" y="1855"/>
                    <a:pt x="4386" y="1967"/>
                    <a:pt x="3959" y="2078"/>
                  </a:cubicBezTo>
                  <a:cubicBezTo>
                    <a:pt x="3538" y="2203"/>
                    <a:pt x="3116" y="2328"/>
                    <a:pt x="2698" y="2451"/>
                  </a:cubicBezTo>
                  <a:cubicBezTo>
                    <a:pt x="1861" y="2693"/>
                    <a:pt x="1040" y="2937"/>
                    <a:pt x="256" y="3207"/>
                  </a:cubicBezTo>
                  <a:cubicBezTo>
                    <a:pt x="169" y="3236"/>
                    <a:pt x="85" y="3263"/>
                    <a:pt x="0" y="3291"/>
                  </a:cubicBezTo>
                  <a:lnTo>
                    <a:pt x="0" y="3501"/>
                  </a:lnTo>
                  <a:cubicBezTo>
                    <a:pt x="106" y="3466"/>
                    <a:pt x="210" y="3434"/>
                    <a:pt x="318" y="3398"/>
                  </a:cubicBezTo>
                  <a:cubicBezTo>
                    <a:pt x="1103" y="3135"/>
                    <a:pt x="1922" y="2896"/>
                    <a:pt x="2759" y="2659"/>
                  </a:cubicBezTo>
                  <a:cubicBezTo>
                    <a:pt x="3177" y="2539"/>
                    <a:pt x="3597" y="2418"/>
                    <a:pt x="4019" y="2295"/>
                  </a:cubicBezTo>
                  <a:cubicBezTo>
                    <a:pt x="4444" y="2188"/>
                    <a:pt x="4873" y="2078"/>
                    <a:pt x="5299" y="1969"/>
                  </a:cubicBezTo>
                  <a:cubicBezTo>
                    <a:pt x="5726" y="1858"/>
                    <a:pt x="6155" y="1747"/>
                    <a:pt x="6580" y="1638"/>
                  </a:cubicBezTo>
                  <a:cubicBezTo>
                    <a:pt x="7008" y="1541"/>
                    <a:pt x="7435" y="1445"/>
                    <a:pt x="7859" y="1349"/>
                  </a:cubicBezTo>
                  <a:cubicBezTo>
                    <a:pt x="8704" y="1145"/>
                    <a:pt x="9545" y="998"/>
                    <a:pt x="10356" y="841"/>
                  </a:cubicBezTo>
                  <a:cubicBezTo>
                    <a:pt x="11169" y="689"/>
                    <a:pt x="11961" y="573"/>
                    <a:pt x="12709" y="455"/>
                  </a:cubicBezTo>
                  <a:cubicBezTo>
                    <a:pt x="13462" y="363"/>
                    <a:pt x="14172" y="260"/>
                    <a:pt x="14831" y="212"/>
                  </a:cubicBezTo>
                  <a:cubicBezTo>
                    <a:pt x="15490" y="146"/>
                    <a:pt x="16096" y="118"/>
                    <a:pt x="16632" y="83"/>
                  </a:cubicBezTo>
                  <a:cubicBezTo>
                    <a:pt x="17048" y="72"/>
                    <a:pt x="17422" y="60"/>
                    <a:pt x="17749" y="60"/>
                  </a:cubicBezTo>
                  <a:cubicBezTo>
                    <a:pt x="17846" y="60"/>
                    <a:pt x="17938" y="61"/>
                    <a:pt x="18026" y="64"/>
                  </a:cubicBezTo>
                  <a:cubicBezTo>
                    <a:pt x="18411" y="65"/>
                    <a:pt x="18715" y="88"/>
                    <a:pt x="18922" y="101"/>
                  </a:cubicBezTo>
                  <a:cubicBezTo>
                    <a:pt x="19128" y="117"/>
                    <a:pt x="19238" y="130"/>
                    <a:pt x="19238" y="130"/>
                  </a:cubicBezTo>
                  <a:cubicBezTo>
                    <a:pt x="19238" y="130"/>
                    <a:pt x="19128" y="113"/>
                    <a:pt x="18922" y="91"/>
                  </a:cubicBezTo>
                  <a:cubicBezTo>
                    <a:pt x="18717" y="72"/>
                    <a:pt x="18413" y="38"/>
                    <a:pt x="18027" y="26"/>
                  </a:cubicBezTo>
                  <a:cubicBezTo>
                    <a:pt x="17640" y="2"/>
                    <a:pt x="17170" y="2"/>
                    <a:pt x="16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2319613" y="1353588"/>
              <a:ext cx="489875" cy="90375"/>
            </a:xfrm>
            <a:custGeom>
              <a:avLst/>
              <a:gdLst/>
              <a:ahLst/>
              <a:cxnLst/>
              <a:rect l="l" t="t" r="r" b="b"/>
              <a:pathLst>
                <a:path w="19595" h="3615" extrusionOk="0">
                  <a:moveTo>
                    <a:pt x="16988" y="1"/>
                  </a:moveTo>
                  <a:cubicBezTo>
                    <a:pt x="16448" y="18"/>
                    <a:pt x="15839" y="24"/>
                    <a:pt x="15178" y="82"/>
                  </a:cubicBezTo>
                  <a:cubicBezTo>
                    <a:pt x="14514" y="120"/>
                    <a:pt x="13800" y="209"/>
                    <a:pt x="13044" y="289"/>
                  </a:cubicBezTo>
                  <a:cubicBezTo>
                    <a:pt x="12291" y="393"/>
                    <a:pt x="11493" y="490"/>
                    <a:pt x="10677" y="642"/>
                  </a:cubicBezTo>
                  <a:cubicBezTo>
                    <a:pt x="9863" y="794"/>
                    <a:pt x="9016" y="938"/>
                    <a:pt x="8168" y="1138"/>
                  </a:cubicBezTo>
                  <a:cubicBezTo>
                    <a:pt x="7743" y="1230"/>
                    <a:pt x="7314" y="1325"/>
                    <a:pt x="6884" y="1419"/>
                  </a:cubicBezTo>
                  <a:cubicBezTo>
                    <a:pt x="6457" y="1527"/>
                    <a:pt x="6027" y="1636"/>
                    <a:pt x="5598" y="1744"/>
                  </a:cubicBezTo>
                  <a:cubicBezTo>
                    <a:pt x="5170" y="1855"/>
                    <a:pt x="4743" y="1967"/>
                    <a:pt x="4316" y="2078"/>
                  </a:cubicBezTo>
                  <a:cubicBezTo>
                    <a:pt x="3893" y="2203"/>
                    <a:pt x="3473" y="2328"/>
                    <a:pt x="3054" y="2450"/>
                  </a:cubicBezTo>
                  <a:cubicBezTo>
                    <a:pt x="2218" y="2693"/>
                    <a:pt x="1397" y="2939"/>
                    <a:pt x="613" y="3207"/>
                  </a:cubicBezTo>
                  <a:cubicBezTo>
                    <a:pt x="405" y="3277"/>
                    <a:pt x="205" y="3342"/>
                    <a:pt x="0" y="3410"/>
                  </a:cubicBezTo>
                  <a:lnTo>
                    <a:pt x="0" y="3615"/>
                  </a:lnTo>
                  <a:cubicBezTo>
                    <a:pt x="224" y="3543"/>
                    <a:pt x="446" y="3475"/>
                    <a:pt x="674" y="3400"/>
                  </a:cubicBezTo>
                  <a:cubicBezTo>
                    <a:pt x="1458" y="3135"/>
                    <a:pt x="2279" y="2896"/>
                    <a:pt x="3116" y="2659"/>
                  </a:cubicBezTo>
                  <a:lnTo>
                    <a:pt x="3116" y="2660"/>
                  </a:lnTo>
                  <a:cubicBezTo>
                    <a:pt x="3532" y="2539"/>
                    <a:pt x="3954" y="2418"/>
                    <a:pt x="4376" y="2297"/>
                  </a:cubicBezTo>
                  <a:cubicBezTo>
                    <a:pt x="4801" y="2188"/>
                    <a:pt x="5228" y="2078"/>
                    <a:pt x="5656" y="1969"/>
                  </a:cubicBezTo>
                  <a:cubicBezTo>
                    <a:pt x="6083" y="1858"/>
                    <a:pt x="6510" y="1749"/>
                    <a:pt x="6935" y="1638"/>
                  </a:cubicBezTo>
                  <a:cubicBezTo>
                    <a:pt x="7364" y="1540"/>
                    <a:pt x="7790" y="1445"/>
                    <a:pt x="8214" y="1349"/>
                  </a:cubicBezTo>
                  <a:cubicBezTo>
                    <a:pt x="9059" y="1146"/>
                    <a:pt x="9901" y="998"/>
                    <a:pt x="10713" y="840"/>
                  </a:cubicBezTo>
                  <a:cubicBezTo>
                    <a:pt x="11526" y="690"/>
                    <a:pt x="12316" y="572"/>
                    <a:pt x="13066" y="456"/>
                  </a:cubicBezTo>
                  <a:cubicBezTo>
                    <a:pt x="13819" y="362"/>
                    <a:pt x="14529" y="262"/>
                    <a:pt x="15188" y="212"/>
                  </a:cubicBezTo>
                  <a:cubicBezTo>
                    <a:pt x="15847" y="146"/>
                    <a:pt x="16453" y="118"/>
                    <a:pt x="16989" y="84"/>
                  </a:cubicBezTo>
                  <a:cubicBezTo>
                    <a:pt x="17399" y="74"/>
                    <a:pt x="17770" y="61"/>
                    <a:pt x="18094" y="61"/>
                  </a:cubicBezTo>
                  <a:cubicBezTo>
                    <a:pt x="18194" y="61"/>
                    <a:pt x="18291" y="63"/>
                    <a:pt x="18382" y="65"/>
                  </a:cubicBezTo>
                  <a:cubicBezTo>
                    <a:pt x="18768" y="65"/>
                    <a:pt x="19070" y="89"/>
                    <a:pt x="19277" y="101"/>
                  </a:cubicBezTo>
                  <a:cubicBezTo>
                    <a:pt x="19484" y="117"/>
                    <a:pt x="19595" y="132"/>
                    <a:pt x="19595" y="132"/>
                  </a:cubicBezTo>
                  <a:cubicBezTo>
                    <a:pt x="19595" y="132"/>
                    <a:pt x="19485" y="113"/>
                    <a:pt x="19279" y="91"/>
                  </a:cubicBezTo>
                  <a:cubicBezTo>
                    <a:pt x="19072" y="72"/>
                    <a:pt x="18770" y="38"/>
                    <a:pt x="18382" y="26"/>
                  </a:cubicBezTo>
                  <a:cubicBezTo>
                    <a:pt x="17997" y="2"/>
                    <a:pt x="17527" y="4"/>
                    <a:pt x="16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2319613" y="1392688"/>
              <a:ext cx="498750" cy="93250"/>
            </a:xfrm>
            <a:custGeom>
              <a:avLst/>
              <a:gdLst/>
              <a:ahLst/>
              <a:cxnLst/>
              <a:rect l="l" t="t" r="r" b="b"/>
              <a:pathLst>
                <a:path w="19950" h="3730" extrusionOk="0">
                  <a:moveTo>
                    <a:pt x="17343" y="0"/>
                  </a:moveTo>
                  <a:cubicBezTo>
                    <a:pt x="16805" y="17"/>
                    <a:pt x="16195" y="24"/>
                    <a:pt x="15535" y="84"/>
                  </a:cubicBezTo>
                  <a:cubicBezTo>
                    <a:pt x="14870" y="120"/>
                    <a:pt x="14157" y="209"/>
                    <a:pt x="13401" y="289"/>
                  </a:cubicBezTo>
                  <a:cubicBezTo>
                    <a:pt x="12648" y="393"/>
                    <a:pt x="11850" y="492"/>
                    <a:pt x="11034" y="642"/>
                  </a:cubicBezTo>
                  <a:cubicBezTo>
                    <a:pt x="10218" y="796"/>
                    <a:pt x="9373" y="939"/>
                    <a:pt x="8524" y="1137"/>
                  </a:cubicBezTo>
                  <a:cubicBezTo>
                    <a:pt x="8099" y="1231"/>
                    <a:pt x="7671" y="1325"/>
                    <a:pt x="7241" y="1419"/>
                  </a:cubicBezTo>
                  <a:cubicBezTo>
                    <a:pt x="6812" y="1528"/>
                    <a:pt x="6384" y="1636"/>
                    <a:pt x="5955" y="1745"/>
                  </a:cubicBezTo>
                  <a:cubicBezTo>
                    <a:pt x="5526" y="1856"/>
                    <a:pt x="5098" y="1969"/>
                    <a:pt x="4673" y="2080"/>
                  </a:cubicBezTo>
                  <a:cubicBezTo>
                    <a:pt x="4249" y="2205"/>
                    <a:pt x="3828" y="2329"/>
                    <a:pt x="3411" y="2452"/>
                  </a:cubicBezTo>
                  <a:cubicBezTo>
                    <a:pt x="2575" y="2694"/>
                    <a:pt x="1753" y="2939"/>
                    <a:pt x="968" y="3208"/>
                  </a:cubicBezTo>
                  <a:cubicBezTo>
                    <a:pt x="640" y="3318"/>
                    <a:pt x="319" y="3422"/>
                    <a:pt x="0" y="3528"/>
                  </a:cubicBezTo>
                  <a:lnTo>
                    <a:pt x="0" y="3729"/>
                  </a:lnTo>
                  <a:cubicBezTo>
                    <a:pt x="338" y="3623"/>
                    <a:pt x="681" y="3516"/>
                    <a:pt x="1029" y="3400"/>
                  </a:cubicBezTo>
                  <a:cubicBezTo>
                    <a:pt x="1815" y="3137"/>
                    <a:pt x="2636" y="2898"/>
                    <a:pt x="3471" y="2660"/>
                  </a:cubicBezTo>
                  <a:cubicBezTo>
                    <a:pt x="3889" y="2539"/>
                    <a:pt x="4309" y="2418"/>
                    <a:pt x="4731" y="2297"/>
                  </a:cubicBezTo>
                  <a:cubicBezTo>
                    <a:pt x="5158" y="2187"/>
                    <a:pt x="5585" y="2078"/>
                    <a:pt x="6013" y="1969"/>
                  </a:cubicBezTo>
                  <a:cubicBezTo>
                    <a:pt x="6440" y="1860"/>
                    <a:pt x="6867" y="1749"/>
                    <a:pt x="7292" y="1638"/>
                  </a:cubicBezTo>
                  <a:cubicBezTo>
                    <a:pt x="7720" y="1542"/>
                    <a:pt x="8147" y="1445"/>
                    <a:pt x="8571" y="1349"/>
                  </a:cubicBezTo>
                  <a:cubicBezTo>
                    <a:pt x="9416" y="1146"/>
                    <a:pt x="10257" y="997"/>
                    <a:pt x="11070" y="842"/>
                  </a:cubicBezTo>
                  <a:cubicBezTo>
                    <a:pt x="11883" y="690"/>
                    <a:pt x="12673" y="574"/>
                    <a:pt x="13423" y="456"/>
                  </a:cubicBezTo>
                  <a:cubicBezTo>
                    <a:pt x="14174" y="364"/>
                    <a:pt x="14884" y="262"/>
                    <a:pt x="15545" y="214"/>
                  </a:cubicBezTo>
                  <a:cubicBezTo>
                    <a:pt x="16202" y="146"/>
                    <a:pt x="16808" y="120"/>
                    <a:pt x="17346" y="84"/>
                  </a:cubicBezTo>
                  <a:cubicBezTo>
                    <a:pt x="17755" y="74"/>
                    <a:pt x="18125" y="61"/>
                    <a:pt x="18449" y="61"/>
                  </a:cubicBezTo>
                  <a:cubicBezTo>
                    <a:pt x="18550" y="61"/>
                    <a:pt x="18646" y="62"/>
                    <a:pt x="18737" y="65"/>
                  </a:cubicBezTo>
                  <a:cubicBezTo>
                    <a:pt x="19125" y="65"/>
                    <a:pt x="19427" y="89"/>
                    <a:pt x="19634" y="103"/>
                  </a:cubicBezTo>
                  <a:cubicBezTo>
                    <a:pt x="19840" y="118"/>
                    <a:pt x="19950" y="132"/>
                    <a:pt x="19950" y="132"/>
                  </a:cubicBezTo>
                  <a:cubicBezTo>
                    <a:pt x="19950" y="132"/>
                    <a:pt x="19840" y="115"/>
                    <a:pt x="19636" y="93"/>
                  </a:cubicBezTo>
                  <a:cubicBezTo>
                    <a:pt x="19429" y="72"/>
                    <a:pt x="19127" y="40"/>
                    <a:pt x="18739" y="26"/>
                  </a:cubicBezTo>
                  <a:cubicBezTo>
                    <a:pt x="18353" y="4"/>
                    <a:pt x="17882" y="4"/>
                    <a:pt x="17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2319613" y="1431813"/>
              <a:ext cx="507675" cy="96125"/>
            </a:xfrm>
            <a:custGeom>
              <a:avLst/>
              <a:gdLst/>
              <a:ahLst/>
              <a:cxnLst/>
              <a:rect l="l" t="t" r="r" b="b"/>
              <a:pathLst>
                <a:path w="20307" h="3845" extrusionOk="0">
                  <a:moveTo>
                    <a:pt x="17699" y="1"/>
                  </a:moveTo>
                  <a:cubicBezTo>
                    <a:pt x="17162" y="18"/>
                    <a:pt x="16552" y="23"/>
                    <a:pt x="15890" y="83"/>
                  </a:cubicBezTo>
                  <a:cubicBezTo>
                    <a:pt x="15227" y="119"/>
                    <a:pt x="14514" y="208"/>
                    <a:pt x="13757" y="288"/>
                  </a:cubicBezTo>
                  <a:cubicBezTo>
                    <a:pt x="13004" y="392"/>
                    <a:pt x="12207" y="491"/>
                    <a:pt x="11391" y="641"/>
                  </a:cubicBezTo>
                  <a:cubicBezTo>
                    <a:pt x="10575" y="795"/>
                    <a:pt x="9730" y="938"/>
                    <a:pt x="8881" y="1136"/>
                  </a:cubicBezTo>
                  <a:cubicBezTo>
                    <a:pt x="8456" y="1230"/>
                    <a:pt x="8026" y="1324"/>
                    <a:pt x="7596" y="1420"/>
                  </a:cubicBezTo>
                  <a:cubicBezTo>
                    <a:pt x="7169" y="1527"/>
                    <a:pt x="6740" y="1635"/>
                    <a:pt x="6312" y="1744"/>
                  </a:cubicBezTo>
                  <a:cubicBezTo>
                    <a:pt x="5883" y="1855"/>
                    <a:pt x="5455" y="1968"/>
                    <a:pt x="5028" y="2079"/>
                  </a:cubicBezTo>
                  <a:cubicBezTo>
                    <a:pt x="4606" y="2203"/>
                    <a:pt x="4185" y="2328"/>
                    <a:pt x="3768" y="2451"/>
                  </a:cubicBezTo>
                  <a:cubicBezTo>
                    <a:pt x="2931" y="2693"/>
                    <a:pt x="2110" y="2938"/>
                    <a:pt x="1325" y="3207"/>
                  </a:cubicBezTo>
                  <a:cubicBezTo>
                    <a:pt x="872" y="3358"/>
                    <a:pt x="432" y="3503"/>
                    <a:pt x="0" y="3648"/>
                  </a:cubicBezTo>
                  <a:lnTo>
                    <a:pt x="0" y="3844"/>
                  </a:lnTo>
                  <a:cubicBezTo>
                    <a:pt x="452" y="3701"/>
                    <a:pt x="913" y="3557"/>
                    <a:pt x="1386" y="3400"/>
                  </a:cubicBezTo>
                  <a:cubicBezTo>
                    <a:pt x="2172" y="3136"/>
                    <a:pt x="2991" y="2897"/>
                    <a:pt x="3828" y="2659"/>
                  </a:cubicBezTo>
                  <a:cubicBezTo>
                    <a:pt x="4246" y="2540"/>
                    <a:pt x="4666" y="2419"/>
                    <a:pt x="5088" y="2296"/>
                  </a:cubicBezTo>
                  <a:cubicBezTo>
                    <a:pt x="5515" y="2188"/>
                    <a:pt x="5941" y="2079"/>
                    <a:pt x="6368" y="1969"/>
                  </a:cubicBezTo>
                  <a:cubicBezTo>
                    <a:pt x="6797" y="1859"/>
                    <a:pt x="7224" y="1748"/>
                    <a:pt x="7649" y="1638"/>
                  </a:cubicBezTo>
                  <a:cubicBezTo>
                    <a:pt x="8077" y="1541"/>
                    <a:pt x="8504" y="1444"/>
                    <a:pt x="8927" y="1348"/>
                  </a:cubicBezTo>
                  <a:cubicBezTo>
                    <a:pt x="9773" y="1145"/>
                    <a:pt x="10614" y="998"/>
                    <a:pt x="11425" y="841"/>
                  </a:cubicBezTo>
                  <a:cubicBezTo>
                    <a:pt x="12240" y="689"/>
                    <a:pt x="13030" y="573"/>
                    <a:pt x="13780" y="455"/>
                  </a:cubicBezTo>
                  <a:cubicBezTo>
                    <a:pt x="14531" y="363"/>
                    <a:pt x="15241" y="260"/>
                    <a:pt x="15902" y="213"/>
                  </a:cubicBezTo>
                  <a:cubicBezTo>
                    <a:pt x="16559" y="144"/>
                    <a:pt x="17165" y="119"/>
                    <a:pt x="17701" y="83"/>
                  </a:cubicBezTo>
                  <a:cubicBezTo>
                    <a:pt x="18117" y="72"/>
                    <a:pt x="18491" y="61"/>
                    <a:pt x="18818" y="61"/>
                  </a:cubicBezTo>
                  <a:cubicBezTo>
                    <a:pt x="18914" y="61"/>
                    <a:pt x="19006" y="62"/>
                    <a:pt x="19094" y="64"/>
                  </a:cubicBezTo>
                  <a:cubicBezTo>
                    <a:pt x="19480" y="64"/>
                    <a:pt x="19784" y="88"/>
                    <a:pt x="19991" y="102"/>
                  </a:cubicBezTo>
                  <a:cubicBezTo>
                    <a:pt x="20197" y="117"/>
                    <a:pt x="20306" y="131"/>
                    <a:pt x="20306" y="131"/>
                  </a:cubicBezTo>
                  <a:cubicBezTo>
                    <a:pt x="20306" y="131"/>
                    <a:pt x="20197" y="114"/>
                    <a:pt x="19991" y="91"/>
                  </a:cubicBezTo>
                  <a:cubicBezTo>
                    <a:pt x="19786" y="71"/>
                    <a:pt x="19482" y="39"/>
                    <a:pt x="19096" y="27"/>
                  </a:cubicBezTo>
                  <a:cubicBezTo>
                    <a:pt x="18708" y="3"/>
                    <a:pt x="18239" y="3"/>
                    <a:pt x="1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2319613" y="1470763"/>
              <a:ext cx="516600" cy="99550"/>
            </a:xfrm>
            <a:custGeom>
              <a:avLst/>
              <a:gdLst/>
              <a:ahLst/>
              <a:cxnLst/>
              <a:rect l="l" t="t" r="r" b="b"/>
              <a:pathLst>
                <a:path w="20664" h="3982" extrusionOk="0">
                  <a:moveTo>
                    <a:pt x="18068" y="0"/>
                  </a:moveTo>
                  <a:cubicBezTo>
                    <a:pt x="17532" y="15"/>
                    <a:pt x="16926" y="22"/>
                    <a:pt x="16267" y="80"/>
                  </a:cubicBezTo>
                  <a:cubicBezTo>
                    <a:pt x="15608" y="116"/>
                    <a:pt x="14898" y="207"/>
                    <a:pt x="14143" y="283"/>
                  </a:cubicBezTo>
                  <a:cubicBezTo>
                    <a:pt x="13395" y="391"/>
                    <a:pt x="12600" y="485"/>
                    <a:pt x="11789" y="637"/>
                  </a:cubicBezTo>
                  <a:cubicBezTo>
                    <a:pt x="10976" y="787"/>
                    <a:pt x="10136" y="934"/>
                    <a:pt x="9291" y="1132"/>
                  </a:cubicBezTo>
                  <a:cubicBezTo>
                    <a:pt x="8868" y="1224"/>
                    <a:pt x="8441" y="1318"/>
                    <a:pt x="8012" y="1412"/>
                  </a:cubicBezTo>
                  <a:cubicBezTo>
                    <a:pt x="7587" y="1520"/>
                    <a:pt x="7160" y="1629"/>
                    <a:pt x="6734" y="1736"/>
                  </a:cubicBezTo>
                  <a:cubicBezTo>
                    <a:pt x="6307" y="1849"/>
                    <a:pt x="5882" y="1960"/>
                    <a:pt x="5456" y="2071"/>
                  </a:cubicBezTo>
                  <a:cubicBezTo>
                    <a:pt x="5037" y="2196"/>
                    <a:pt x="4618" y="2319"/>
                    <a:pt x="4202" y="2441"/>
                  </a:cubicBezTo>
                  <a:cubicBezTo>
                    <a:pt x="3368" y="2682"/>
                    <a:pt x="2552" y="2928"/>
                    <a:pt x="1772" y="3196"/>
                  </a:cubicBezTo>
                  <a:cubicBezTo>
                    <a:pt x="1161" y="3401"/>
                    <a:pt x="570" y="3594"/>
                    <a:pt x="0" y="3794"/>
                  </a:cubicBezTo>
                  <a:lnTo>
                    <a:pt x="0" y="3981"/>
                  </a:lnTo>
                  <a:cubicBezTo>
                    <a:pt x="591" y="3785"/>
                    <a:pt x="1204" y="3599"/>
                    <a:pt x="1834" y="3389"/>
                  </a:cubicBezTo>
                  <a:cubicBezTo>
                    <a:pt x="2614" y="3126"/>
                    <a:pt x="3430" y="2885"/>
                    <a:pt x="4263" y="2650"/>
                  </a:cubicBezTo>
                  <a:cubicBezTo>
                    <a:pt x="4678" y="2530"/>
                    <a:pt x="5096" y="2409"/>
                    <a:pt x="5516" y="2288"/>
                  </a:cubicBezTo>
                  <a:cubicBezTo>
                    <a:pt x="5940" y="2180"/>
                    <a:pt x="6365" y="2071"/>
                    <a:pt x="6792" y="1962"/>
                  </a:cubicBezTo>
                  <a:cubicBezTo>
                    <a:pt x="7217" y="1851"/>
                    <a:pt x="7640" y="1740"/>
                    <a:pt x="8064" y="1630"/>
                  </a:cubicBezTo>
                  <a:cubicBezTo>
                    <a:pt x="8490" y="1533"/>
                    <a:pt x="8915" y="1438"/>
                    <a:pt x="9337" y="1344"/>
                  </a:cubicBezTo>
                  <a:cubicBezTo>
                    <a:pt x="10177" y="1140"/>
                    <a:pt x="11015" y="990"/>
                    <a:pt x="11825" y="837"/>
                  </a:cubicBezTo>
                  <a:cubicBezTo>
                    <a:pt x="12632" y="683"/>
                    <a:pt x="13421" y="570"/>
                    <a:pt x="14165" y="452"/>
                  </a:cubicBezTo>
                  <a:cubicBezTo>
                    <a:pt x="14915" y="360"/>
                    <a:pt x="15622" y="258"/>
                    <a:pt x="16277" y="210"/>
                  </a:cubicBezTo>
                  <a:cubicBezTo>
                    <a:pt x="16933" y="145"/>
                    <a:pt x="17536" y="118"/>
                    <a:pt x="18070" y="84"/>
                  </a:cubicBezTo>
                  <a:cubicBezTo>
                    <a:pt x="18458" y="74"/>
                    <a:pt x="18810" y="63"/>
                    <a:pt x="19120" y="63"/>
                  </a:cubicBezTo>
                  <a:cubicBezTo>
                    <a:pt x="19238" y="63"/>
                    <a:pt x="19350" y="65"/>
                    <a:pt x="19456" y="68"/>
                  </a:cubicBezTo>
                  <a:cubicBezTo>
                    <a:pt x="19840" y="68"/>
                    <a:pt x="20143" y="92"/>
                    <a:pt x="20347" y="106"/>
                  </a:cubicBezTo>
                  <a:cubicBezTo>
                    <a:pt x="20554" y="123"/>
                    <a:pt x="20663" y="138"/>
                    <a:pt x="20663" y="138"/>
                  </a:cubicBezTo>
                  <a:cubicBezTo>
                    <a:pt x="20663" y="138"/>
                    <a:pt x="20554" y="120"/>
                    <a:pt x="20349" y="97"/>
                  </a:cubicBezTo>
                  <a:cubicBezTo>
                    <a:pt x="20144" y="77"/>
                    <a:pt x="19844" y="43"/>
                    <a:pt x="19458" y="29"/>
                  </a:cubicBezTo>
                  <a:cubicBezTo>
                    <a:pt x="19074" y="3"/>
                    <a:pt x="18606" y="5"/>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2319613" y="1509888"/>
              <a:ext cx="525475" cy="102475"/>
            </a:xfrm>
            <a:custGeom>
              <a:avLst/>
              <a:gdLst/>
              <a:ahLst/>
              <a:cxnLst/>
              <a:rect l="l" t="t" r="r" b="b"/>
              <a:pathLst>
                <a:path w="21019" h="4099" extrusionOk="0">
                  <a:moveTo>
                    <a:pt x="18425" y="1"/>
                  </a:moveTo>
                  <a:cubicBezTo>
                    <a:pt x="17889" y="16"/>
                    <a:pt x="17283" y="23"/>
                    <a:pt x="16624" y="81"/>
                  </a:cubicBezTo>
                  <a:cubicBezTo>
                    <a:pt x="15963" y="115"/>
                    <a:pt x="15253" y="205"/>
                    <a:pt x="14500" y="284"/>
                  </a:cubicBezTo>
                  <a:cubicBezTo>
                    <a:pt x="13751" y="390"/>
                    <a:pt x="12957" y="484"/>
                    <a:pt x="12146" y="637"/>
                  </a:cubicBezTo>
                  <a:cubicBezTo>
                    <a:pt x="11333" y="788"/>
                    <a:pt x="10491" y="933"/>
                    <a:pt x="9648" y="1131"/>
                  </a:cubicBezTo>
                  <a:cubicBezTo>
                    <a:pt x="9224" y="1223"/>
                    <a:pt x="8798" y="1317"/>
                    <a:pt x="8369" y="1411"/>
                  </a:cubicBezTo>
                  <a:cubicBezTo>
                    <a:pt x="7944" y="1520"/>
                    <a:pt x="7517" y="1628"/>
                    <a:pt x="7090" y="1735"/>
                  </a:cubicBezTo>
                  <a:cubicBezTo>
                    <a:pt x="6664" y="1848"/>
                    <a:pt x="6238" y="1959"/>
                    <a:pt x="5813" y="2072"/>
                  </a:cubicBezTo>
                  <a:cubicBezTo>
                    <a:pt x="5393" y="2194"/>
                    <a:pt x="4973" y="2319"/>
                    <a:pt x="4558" y="2442"/>
                  </a:cubicBezTo>
                  <a:cubicBezTo>
                    <a:pt x="3725" y="2681"/>
                    <a:pt x="2909" y="2929"/>
                    <a:pt x="2127" y="3195"/>
                  </a:cubicBezTo>
                  <a:cubicBezTo>
                    <a:pt x="1390" y="3443"/>
                    <a:pt x="674" y="3670"/>
                    <a:pt x="0" y="3917"/>
                  </a:cubicBezTo>
                  <a:lnTo>
                    <a:pt x="0" y="4098"/>
                  </a:lnTo>
                  <a:cubicBezTo>
                    <a:pt x="693" y="3856"/>
                    <a:pt x="1432" y="3641"/>
                    <a:pt x="2189" y="3388"/>
                  </a:cubicBezTo>
                  <a:cubicBezTo>
                    <a:pt x="2971" y="3127"/>
                    <a:pt x="3787" y="2884"/>
                    <a:pt x="4618" y="2650"/>
                  </a:cubicBezTo>
                  <a:cubicBezTo>
                    <a:pt x="5035" y="2529"/>
                    <a:pt x="5453" y="2410"/>
                    <a:pt x="5873" y="2288"/>
                  </a:cubicBezTo>
                  <a:cubicBezTo>
                    <a:pt x="6296" y="2179"/>
                    <a:pt x="6722" y="2070"/>
                    <a:pt x="7147" y="1961"/>
                  </a:cubicBezTo>
                  <a:cubicBezTo>
                    <a:pt x="7572" y="1850"/>
                    <a:pt x="7997" y="1740"/>
                    <a:pt x="8420" y="1629"/>
                  </a:cubicBezTo>
                  <a:cubicBezTo>
                    <a:pt x="8847" y="1534"/>
                    <a:pt x="9272" y="1438"/>
                    <a:pt x="9694" y="1343"/>
                  </a:cubicBezTo>
                  <a:cubicBezTo>
                    <a:pt x="10534" y="1139"/>
                    <a:pt x="11372" y="991"/>
                    <a:pt x="12180" y="835"/>
                  </a:cubicBezTo>
                  <a:cubicBezTo>
                    <a:pt x="12989" y="682"/>
                    <a:pt x="13776" y="569"/>
                    <a:pt x="14522" y="451"/>
                  </a:cubicBezTo>
                  <a:cubicBezTo>
                    <a:pt x="15270" y="361"/>
                    <a:pt x="15977" y="257"/>
                    <a:pt x="16634" y="211"/>
                  </a:cubicBezTo>
                  <a:cubicBezTo>
                    <a:pt x="17290" y="144"/>
                    <a:pt x="17892" y="117"/>
                    <a:pt x="18427" y="84"/>
                  </a:cubicBezTo>
                  <a:cubicBezTo>
                    <a:pt x="18826" y="74"/>
                    <a:pt x="19188" y="63"/>
                    <a:pt x="19506" y="63"/>
                  </a:cubicBezTo>
                  <a:cubicBezTo>
                    <a:pt x="19614" y="63"/>
                    <a:pt x="19716" y="64"/>
                    <a:pt x="19813" y="67"/>
                  </a:cubicBezTo>
                  <a:cubicBezTo>
                    <a:pt x="20197" y="69"/>
                    <a:pt x="20499" y="93"/>
                    <a:pt x="20704" y="106"/>
                  </a:cubicBezTo>
                  <a:cubicBezTo>
                    <a:pt x="20909" y="122"/>
                    <a:pt x="21018" y="137"/>
                    <a:pt x="21018" y="137"/>
                  </a:cubicBezTo>
                  <a:cubicBezTo>
                    <a:pt x="21018" y="137"/>
                    <a:pt x="20911" y="118"/>
                    <a:pt x="20706" y="96"/>
                  </a:cubicBezTo>
                  <a:cubicBezTo>
                    <a:pt x="20499" y="76"/>
                    <a:pt x="20199" y="42"/>
                    <a:pt x="19815" y="28"/>
                  </a:cubicBezTo>
                  <a:cubicBezTo>
                    <a:pt x="19429" y="4"/>
                    <a:pt x="18961" y="4"/>
                    <a:pt x="184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2319613" y="1548863"/>
              <a:ext cx="534400" cy="106075"/>
            </a:xfrm>
            <a:custGeom>
              <a:avLst/>
              <a:gdLst/>
              <a:ahLst/>
              <a:cxnLst/>
              <a:rect l="l" t="t" r="r" b="b"/>
              <a:pathLst>
                <a:path w="21376" h="4243" extrusionOk="0">
                  <a:moveTo>
                    <a:pt x="18794" y="0"/>
                  </a:moveTo>
                  <a:cubicBezTo>
                    <a:pt x="18259" y="14"/>
                    <a:pt x="17657" y="21"/>
                    <a:pt x="17001" y="77"/>
                  </a:cubicBezTo>
                  <a:cubicBezTo>
                    <a:pt x="16344" y="111"/>
                    <a:pt x="15637" y="204"/>
                    <a:pt x="14886" y="279"/>
                  </a:cubicBezTo>
                  <a:cubicBezTo>
                    <a:pt x="14141" y="386"/>
                    <a:pt x="13351" y="477"/>
                    <a:pt x="12543" y="632"/>
                  </a:cubicBezTo>
                  <a:cubicBezTo>
                    <a:pt x="11734" y="781"/>
                    <a:pt x="10898" y="927"/>
                    <a:pt x="10058" y="1124"/>
                  </a:cubicBezTo>
                  <a:cubicBezTo>
                    <a:pt x="9636" y="1216"/>
                    <a:pt x="9211" y="1310"/>
                    <a:pt x="8784" y="1404"/>
                  </a:cubicBezTo>
                  <a:cubicBezTo>
                    <a:pt x="8361" y="1511"/>
                    <a:pt x="7935" y="1619"/>
                    <a:pt x="7512" y="1728"/>
                  </a:cubicBezTo>
                  <a:cubicBezTo>
                    <a:pt x="7087" y="1839"/>
                    <a:pt x="6664" y="1952"/>
                    <a:pt x="6242" y="2063"/>
                  </a:cubicBezTo>
                  <a:cubicBezTo>
                    <a:pt x="5824" y="2186"/>
                    <a:pt x="5405" y="2309"/>
                    <a:pt x="4992" y="2432"/>
                  </a:cubicBezTo>
                  <a:cubicBezTo>
                    <a:pt x="4579" y="2554"/>
                    <a:pt x="4169" y="2676"/>
                    <a:pt x="3763" y="2795"/>
                  </a:cubicBezTo>
                  <a:cubicBezTo>
                    <a:pt x="3362" y="2927"/>
                    <a:pt x="2964" y="3056"/>
                    <a:pt x="2575" y="3184"/>
                  </a:cubicBezTo>
                  <a:cubicBezTo>
                    <a:pt x="1794" y="3446"/>
                    <a:pt x="1036" y="3680"/>
                    <a:pt x="331" y="3948"/>
                  </a:cubicBezTo>
                  <a:cubicBezTo>
                    <a:pt x="219" y="3989"/>
                    <a:pt x="111" y="4028"/>
                    <a:pt x="0" y="4071"/>
                  </a:cubicBezTo>
                  <a:lnTo>
                    <a:pt x="0" y="4243"/>
                  </a:lnTo>
                  <a:cubicBezTo>
                    <a:pt x="130" y="4197"/>
                    <a:pt x="254" y="4154"/>
                    <a:pt x="388" y="4108"/>
                  </a:cubicBezTo>
                  <a:cubicBezTo>
                    <a:pt x="1096" y="3854"/>
                    <a:pt x="1858" y="3635"/>
                    <a:pt x="2636" y="3376"/>
                  </a:cubicBezTo>
                  <a:cubicBezTo>
                    <a:pt x="3027" y="3251"/>
                    <a:pt x="3423" y="3123"/>
                    <a:pt x="3824" y="2995"/>
                  </a:cubicBezTo>
                  <a:cubicBezTo>
                    <a:pt x="4231" y="2877"/>
                    <a:pt x="4640" y="2759"/>
                    <a:pt x="5054" y="2640"/>
                  </a:cubicBezTo>
                  <a:cubicBezTo>
                    <a:pt x="5467" y="2520"/>
                    <a:pt x="5883" y="2399"/>
                    <a:pt x="6302" y="2280"/>
                  </a:cubicBezTo>
                  <a:cubicBezTo>
                    <a:pt x="6723" y="2170"/>
                    <a:pt x="7147" y="2061"/>
                    <a:pt x="7570" y="1952"/>
                  </a:cubicBezTo>
                  <a:cubicBezTo>
                    <a:pt x="7994" y="1843"/>
                    <a:pt x="8415" y="1732"/>
                    <a:pt x="8837" y="1622"/>
                  </a:cubicBezTo>
                  <a:cubicBezTo>
                    <a:pt x="9262" y="1527"/>
                    <a:pt x="9684" y="1431"/>
                    <a:pt x="10104" y="1335"/>
                  </a:cubicBezTo>
                  <a:cubicBezTo>
                    <a:pt x="10940" y="1134"/>
                    <a:pt x="11773" y="982"/>
                    <a:pt x="12579" y="830"/>
                  </a:cubicBezTo>
                  <a:cubicBezTo>
                    <a:pt x="13383" y="675"/>
                    <a:pt x="14167" y="567"/>
                    <a:pt x="14908" y="446"/>
                  </a:cubicBezTo>
                  <a:cubicBezTo>
                    <a:pt x="15654" y="357"/>
                    <a:pt x="16358" y="253"/>
                    <a:pt x="17011" y="207"/>
                  </a:cubicBezTo>
                  <a:cubicBezTo>
                    <a:pt x="17664" y="142"/>
                    <a:pt x="18263" y="115"/>
                    <a:pt x="18796" y="84"/>
                  </a:cubicBezTo>
                  <a:cubicBezTo>
                    <a:pt x="19181" y="74"/>
                    <a:pt x="19532" y="63"/>
                    <a:pt x="19841" y="63"/>
                  </a:cubicBezTo>
                  <a:cubicBezTo>
                    <a:pt x="19958" y="63"/>
                    <a:pt x="20070" y="65"/>
                    <a:pt x="20175" y="69"/>
                  </a:cubicBezTo>
                  <a:cubicBezTo>
                    <a:pt x="20940" y="82"/>
                    <a:pt x="21375" y="144"/>
                    <a:pt x="21375" y="144"/>
                  </a:cubicBezTo>
                  <a:cubicBezTo>
                    <a:pt x="21375" y="144"/>
                    <a:pt x="20943" y="69"/>
                    <a:pt x="20177" y="29"/>
                  </a:cubicBezTo>
                  <a:cubicBezTo>
                    <a:pt x="19794" y="4"/>
                    <a:pt x="19328" y="4"/>
                    <a:pt x="18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2319613" y="1590338"/>
              <a:ext cx="447875" cy="106825"/>
            </a:xfrm>
            <a:custGeom>
              <a:avLst/>
              <a:gdLst/>
              <a:ahLst/>
              <a:cxnLst/>
              <a:rect l="l" t="t" r="r" b="b"/>
              <a:pathLst>
                <a:path w="17915" h="4273" extrusionOk="0">
                  <a:moveTo>
                    <a:pt x="17915" y="1"/>
                  </a:moveTo>
                  <a:cubicBezTo>
                    <a:pt x="17914" y="1"/>
                    <a:pt x="17537" y="18"/>
                    <a:pt x="16878" y="66"/>
                  </a:cubicBezTo>
                  <a:cubicBezTo>
                    <a:pt x="16218" y="115"/>
                    <a:pt x="15275" y="199"/>
                    <a:pt x="14150" y="358"/>
                  </a:cubicBezTo>
                  <a:cubicBezTo>
                    <a:pt x="13027" y="525"/>
                    <a:pt x="11721" y="745"/>
                    <a:pt x="10333" y="1046"/>
                  </a:cubicBezTo>
                  <a:cubicBezTo>
                    <a:pt x="9641" y="1203"/>
                    <a:pt x="8924" y="1362"/>
                    <a:pt x="8204" y="1548"/>
                  </a:cubicBezTo>
                  <a:cubicBezTo>
                    <a:pt x="7478" y="1722"/>
                    <a:pt x="6751" y="1928"/>
                    <a:pt x="6018" y="2125"/>
                  </a:cubicBezTo>
                  <a:cubicBezTo>
                    <a:pt x="5294" y="2342"/>
                    <a:pt x="4565" y="2550"/>
                    <a:pt x="3857" y="2779"/>
                  </a:cubicBezTo>
                  <a:cubicBezTo>
                    <a:pt x="3148" y="3007"/>
                    <a:pt x="2448" y="3226"/>
                    <a:pt x="1779" y="3460"/>
                  </a:cubicBezTo>
                  <a:cubicBezTo>
                    <a:pt x="1159" y="3668"/>
                    <a:pt x="565" y="3880"/>
                    <a:pt x="0" y="4092"/>
                  </a:cubicBezTo>
                  <a:lnTo>
                    <a:pt x="0" y="4273"/>
                  </a:lnTo>
                  <a:cubicBezTo>
                    <a:pt x="587" y="4071"/>
                    <a:pt x="1204" y="3863"/>
                    <a:pt x="1842" y="3653"/>
                  </a:cubicBezTo>
                  <a:cubicBezTo>
                    <a:pt x="2511" y="3422"/>
                    <a:pt x="3211" y="3209"/>
                    <a:pt x="3922" y="2987"/>
                  </a:cubicBezTo>
                  <a:cubicBezTo>
                    <a:pt x="4630" y="2763"/>
                    <a:pt x="5357" y="2560"/>
                    <a:pt x="6083" y="2348"/>
                  </a:cubicBezTo>
                  <a:cubicBezTo>
                    <a:pt x="6810" y="2149"/>
                    <a:pt x="7534" y="1937"/>
                    <a:pt x="8256" y="1758"/>
                  </a:cubicBezTo>
                  <a:cubicBezTo>
                    <a:pt x="8975" y="1568"/>
                    <a:pt x="9687" y="1404"/>
                    <a:pt x="10377" y="1242"/>
                  </a:cubicBezTo>
                  <a:cubicBezTo>
                    <a:pt x="11068" y="1095"/>
                    <a:pt x="11734" y="938"/>
                    <a:pt x="12373" y="819"/>
                  </a:cubicBezTo>
                  <a:cubicBezTo>
                    <a:pt x="13008" y="685"/>
                    <a:pt x="13612" y="586"/>
                    <a:pt x="14170" y="487"/>
                  </a:cubicBezTo>
                  <a:cubicBezTo>
                    <a:pt x="15289" y="308"/>
                    <a:pt x="16223" y="173"/>
                    <a:pt x="16880" y="103"/>
                  </a:cubicBezTo>
                  <a:cubicBezTo>
                    <a:pt x="17537" y="32"/>
                    <a:pt x="17915" y="1"/>
                    <a:pt x="17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2319613" y="1627063"/>
              <a:ext cx="552200" cy="112325"/>
            </a:xfrm>
            <a:custGeom>
              <a:avLst/>
              <a:gdLst/>
              <a:ahLst/>
              <a:cxnLst/>
              <a:rect l="l" t="t" r="r" b="b"/>
              <a:pathLst>
                <a:path w="22088" h="4493" extrusionOk="0">
                  <a:moveTo>
                    <a:pt x="19506" y="0"/>
                  </a:moveTo>
                  <a:cubicBezTo>
                    <a:pt x="18971" y="14"/>
                    <a:pt x="18369" y="21"/>
                    <a:pt x="17713" y="77"/>
                  </a:cubicBezTo>
                  <a:cubicBezTo>
                    <a:pt x="17056" y="111"/>
                    <a:pt x="16349" y="203"/>
                    <a:pt x="15599" y="278"/>
                  </a:cubicBezTo>
                  <a:cubicBezTo>
                    <a:pt x="14853" y="388"/>
                    <a:pt x="14063" y="476"/>
                    <a:pt x="13255" y="632"/>
                  </a:cubicBezTo>
                  <a:cubicBezTo>
                    <a:pt x="12446" y="780"/>
                    <a:pt x="11610" y="927"/>
                    <a:pt x="10770" y="1124"/>
                  </a:cubicBezTo>
                  <a:cubicBezTo>
                    <a:pt x="10348" y="1217"/>
                    <a:pt x="9923" y="1310"/>
                    <a:pt x="9496" y="1404"/>
                  </a:cubicBezTo>
                  <a:cubicBezTo>
                    <a:pt x="9073" y="1511"/>
                    <a:pt x="8649" y="1620"/>
                    <a:pt x="8224" y="1728"/>
                  </a:cubicBezTo>
                  <a:cubicBezTo>
                    <a:pt x="7801" y="1839"/>
                    <a:pt x="7375" y="1952"/>
                    <a:pt x="6954" y="2063"/>
                  </a:cubicBezTo>
                  <a:cubicBezTo>
                    <a:pt x="6536" y="2185"/>
                    <a:pt x="6119" y="2308"/>
                    <a:pt x="5704" y="2431"/>
                  </a:cubicBezTo>
                  <a:cubicBezTo>
                    <a:pt x="5291" y="2554"/>
                    <a:pt x="4881" y="2675"/>
                    <a:pt x="4475" y="2795"/>
                  </a:cubicBezTo>
                  <a:cubicBezTo>
                    <a:pt x="4074" y="2926"/>
                    <a:pt x="3678" y="3056"/>
                    <a:pt x="3287" y="3184"/>
                  </a:cubicBezTo>
                  <a:cubicBezTo>
                    <a:pt x="2508" y="3445"/>
                    <a:pt x="1748" y="3681"/>
                    <a:pt x="1045" y="3947"/>
                  </a:cubicBezTo>
                  <a:cubicBezTo>
                    <a:pt x="685" y="4081"/>
                    <a:pt x="336" y="4209"/>
                    <a:pt x="0" y="4333"/>
                  </a:cubicBezTo>
                  <a:lnTo>
                    <a:pt x="0" y="4492"/>
                  </a:lnTo>
                  <a:cubicBezTo>
                    <a:pt x="355" y="4367"/>
                    <a:pt x="720" y="4239"/>
                    <a:pt x="1099" y="4108"/>
                  </a:cubicBezTo>
                  <a:cubicBezTo>
                    <a:pt x="1808" y="3854"/>
                    <a:pt x="2571" y="3635"/>
                    <a:pt x="3348" y="3375"/>
                  </a:cubicBezTo>
                  <a:cubicBezTo>
                    <a:pt x="3739" y="3251"/>
                    <a:pt x="4135" y="3124"/>
                    <a:pt x="4538" y="2995"/>
                  </a:cubicBezTo>
                  <a:cubicBezTo>
                    <a:pt x="4943" y="2879"/>
                    <a:pt x="5352" y="2759"/>
                    <a:pt x="5766" y="2640"/>
                  </a:cubicBezTo>
                  <a:cubicBezTo>
                    <a:pt x="6179" y="2520"/>
                    <a:pt x="6595" y="2401"/>
                    <a:pt x="7014" y="2279"/>
                  </a:cubicBezTo>
                  <a:cubicBezTo>
                    <a:pt x="7435" y="2170"/>
                    <a:pt x="7859" y="2063"/>
                    <a:pt x="8282" y="1953"/>
                  </a:cubicBezTo>
                  <a:cubicBezTo>
                    <a:pt x="8705" y="1842"/>
                    <a:pt x="9129" y="1733"/>
                    <a:pt x="9549" y="1622"/>
                  </a:cubicBezTo>
                  <a:cubicBezTo>
                    <a:pt x="9974" y="1526"/>
                    <a:pt x="10397" y="1431"/>
                    <a:pt x="10816" y="1335"/>
                  </a:cubicBezTo>
                  <a:cubicBezTo>
                    <a:pt x="11652" y="1135"/>
                    <a:pt x="12485" y="984"/>
                    <a:pt x="13291" y="830"/>
                  </a:cubicBezTo>
                  <a:cubicBezTo>
                    <a:pt x="14095" y="675"/>
                    <a:pt x="14879" y="567"/>
                    <a:pt x="15622" y="446"/>
                  </a:cubicBezTo>
                  <a:cubicBezTo>
                    <a:pt x="16366" y="357"/>
                    <a:pt x="17069" y="253"/>
                    <a:pt x="17723" y="208"/>
                  </a:cubicBezTo>
                  <a:cubicBezTo>
                    <a:pt x="18376" y="142"/>
                    <a:pt x="18977" y="115"/>
                    <a:pt x="19507" y="84"/>
                  </a:cubicBezTo>
                  <a:cubicBezTo>
                    <a:pt x="19884" y="74"/>
                    <a:pt x="20227" y="64"/>
                    <a:pt x="20530" y="64"/>
                  </a:cubicBezTo>
                  <a:cubicBezTo>
                    <a:pt x="20656" y="64"/>
                    <a:pt x="20775" y="66"/>
                    <a:pt x="20887" y="70"/>
                  </a:cubicBezTo>
                  <a:cubicBezTo>
                    <a:pt x="21652" y="82"/>
                    <a:pt x="22087" y="144"/>
                    <a:pt x="22087" y="144"/>
                  </a:cubicBezTo>
                  <a:cubicBezTo>
                    <a:pt x="22087" y="144"/>
                    <a:pt x="21655" y="68"/>
                    <a:pt x="20889" y="31"/>
                  </a:cubicBezTo>
                  <a:cubicBezTo>
                    <a:pt x="20506" y="5"/>
                    <a:pt x="20040" y="4"/>
                    <a:pt x="19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2319613" y="1666163"/>
              <a:ext cx="561125" cy="115475"/>
            </a:xfrm>
            <a:custGeom>
              <a:avLst/>
              <a:gdLst/>
              <a:ahLst/>
              <a:cxnLst/>
              <a:rect l="l" t="t" r="r" b="b"/>
              <a:pathLst>
                <a:path w="22445" h="4619" extrusionOk="0">
                  <a:moveTo>
                    <a:pt x="19863" y="0"/>
                  </a:moveTo>
                  <a:cubicBezTo>
                    <a:pt x="19328" y="14"/>
                    <a:pt x="18726" y="22"/>
                    <a:pt x="18070" y="79"/>
                  </a:cubicBezTo>
                  <a:cubicBezTo>
                    <a:pt x="17413" y="113"/>
                    <a:pt x="16706" y="203"/>
                    <a:pt x="15956" y="280"/>
                  </a:cubicBezTo>
                  <a:cubicBezTo>
                    <a:pt x="15210" y="388"/>
                    <a:pt x="14420" y="478"/>
                    <a:pt x="13612" y="633"/>
                  </a:cubicBezTo>
                  <a:cubicBezTo>
                    <a:pt x="12803" y="780"/>
                    <a:pt x="11966" y="929"/>
                    <a:pt x="11126" y="1125"/>
                  </a:cubicBezTo>
                  <a:cubicBezTo>
                    <a:pt x="10705" y="1217"/>
                    <a:pt x="10280" y="1311"/>
                    <a:pt x="9853" y="1405"/>
                  </a:cubicBezTo>
                  <a:cubicBezTo>
                    <a:pt x="9429" y="1513"/>
                    <a:pt x="9006" y="1620"/>
                    <a:pt x="8581" y="1728"/>
                  </a:cubicBezTo>
                  <a:cubicBezTo>
                    <a:pt x="8157" y="1840"/>
                    <a:pt x="7732" y="1951"/>
                    <a:pt x="7311" y="2064"/>
                  </a:cubicBezTo>
                  <a:cubicBezTo>
                    <a:pt x="6892" y="2187"/>
                    <a:pt x="6476" y="2310"/>
                    <a:pt x="6061" y="2433"/>
                  </a:cubicBezTo>
                  <a:cubicBezTo>
                    <a:pt x="5648" y="2554"/>
                    <a:pt x="5238" y="2675"/>
                    <a:pt x="4832" y="2797"/>
                  </a:cubicBezTo>
                  <a:cubicBezTo>
                    <a:pt x="4430" y="2928"/>
                    <a:pt x="4033" y="3058"/>
                    <a:pt x="3643" y="3184"/>
                  </a:cubicBezTo>
                  <a:cubicBezTo>
                    <a:pt x="2865" y="3445"/>
                    <a:pt x="2105" y="3681"/>
                    <a:pt x="1402" y="3949"/>
                  </a:cubicBezTo>
                  <a:cubicBezTo>
                    <a:pt x="912" y="4130"/>
                    <a:pt x="449" y="4301"/>
                    <a:pt x="0" y="4466"/>
                  </a:cubicBezTo>
                  <a:lnTo>
                    <a:pt x="0" y="4618"/>
                  </a:lnTo>
                  <a:cubicBezTo>
                    <a:pt x="466" y="4454"/>
                    <a:pt x="946" y="4287"/>
                    <a:pt x="1456" y="4108"/>
                  </a:cubicBezTo>
                  <a:cubicBezTo>
                    <a:pt x="2165" y="3855"/>
                    <a:pt x="2928" y="3637"/>
                    <a:pt x="3705" y="3377"/>
                  </a:cubicBezTo>
                  <a:cubicBezTo>
                    <a:pt x="4096" y="3252"/>
                    <a:pt x="4492" y="3124"/>
                    <a:pt x="4893" y="2996"/>
                  </a:cubicBezTo>
                  <a:cubicBezTo>
                    <a:pt x="5299" y="2879"/>
                    <a:pt x="5709" y="2761"/>
                    <a:pt x="6122" y="2641"/>
                  </a:cubicBezTo>
                  <a:cubicBezTo>
                    <a:pt x="6536" y="2522"/>
                    <a:pt x="6952" y="2400"/>
                    <a:pt x="7370" y="2281"/>
                  </a:cubicBezTo>
                  <a:cubicBezTo>
                    <a:pt x="7792" y="2172"/>
                    <a:pt x="8215" y="2062"/>
                    <a:pt x="8639" y="1953"/>
                  </a:cubicBezTo>
                  <a:cubicBezTo>
                    <a:pt x="9062" y="1844"/>
                    <a:pt x="9484" y="1733"/>
                    <a:pt x="9906" y="1624"/>
                  </a:cubicBezTo>
                  <a:cubicBezTo>
                    <a:pt x="10331" y="1526"/>
                    <a:pt x="10753" y="1431"/>
                    <a:pt x="11172" y="1337"/>
                  </a:cubicBezTo>
                  <a:cubicBezTo>
                    <a:pt x="12009" y="1135"/>
                    <a:pt x="12842" y="983"/>
                    <a:pt x="13648" y="831"/>
                  </a:cubicBezTo>
                  <a:cubicBezTo>
                    <a:pt x="14452" y="676"/>
                    <a:pt x="15236" y="569"/>
                    <a:pt x="15977" y="447"/>
                  </a:cubicBezTo>
                  <a:cubicBezTo>
                    <a:pt x="16723" y="359"/>
                    <a:pt x="17426" y="254"/>
                    <a:pt x="18080" y="208"/>
                  </a:cubicBezTo>
                  <a:cubicBezTo>
                    <a:pt x="18732" y="143"/>
                    <a:pt x="19332" y="116"/>
                    <a:pt x="19864" y="84"/>
                  </a:cubicBezTo>
                  <a:cubicBezTo>
                    <a:pt x="20249" y="75"/>
                    <a:pt x="20597" y="65"/>
                    <a:pt x="20905" y="65"/>
                  </a:cubicBezTo>
                  <a:cubicBezTo>
                    <a:pt x="21024" y="65"/>
                    <a:pt x="21137" y="66"/>
                    <a:pt x="21244" y="70"/>
                  </a:cubicBezTo>
                  <a:cubicBezTo>
                    <a:pt x="22009" y="84"/>
                    <a:pt x="22444" y="145"/>
                    <a:pt x="22444" y="145"/>
                  </a:cubicBezTo>
                  <a:cubicBezTo>
                    <a:pt x="22444" y="145"/>
                    <a:pt x="22012" y="70"/>
                    <a:pt x="21246" y="31"/>
                  </a:cubicBezTo>
                  <a:cubicBezTo>
                    <a:pt x="20863" y="5"/>
                    <a:pt x="20397" y="5"/>
                    <a:pt x="19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2319613" y="1705288"/>
              <a:ext cx="570000" cy="118550"/>
            </a:xfrm>
            <a:custGeom>
              <a:avLst/>
              <a:gdLst/>
              <a:ahLst/>
              <a:cxnLst/>
              <a:rect l="l" t="t" r="r" b="b"/>
              <a:pathLst>
                <a:path w="22800" h="4742" extrusionOk="0">
                  <a:moveTo>
                    <a:pt x="20218" y="1"/>
                  </a:moveTo>
                  <a:cubicBezTo>
                    <a:pt x="19685" y="14"/>
                    <a:pt x="19081" y="21"/>
                    <a:pt x="18425" y="77"/>
                  </a:cubicBezTo>
                  <a:cubicBezTo>
                    <a:pt x="17768" y="112"/>
                    <a:pt x="17061" y="204"/>
                    <a:pt x="16311" y="279"/>
                  </a:cubicBezTo>
                  <a:cubicBezTo>
                    <a:pt x="15567" y="388"/>
                    <a:pt x="14775" y="477"/>
                    <a:pt x="13967" y="632"/>
                  </a:cubicBezTo>
                  <a:cubicBezTo>
                    <a:pt x="13160" y="781"/>
                    <a:pt x="12323" y="928"/>
                    <a:pt x="11482" y="1124"/>
                  </a:cubicBezTo>
                  <a:cubicBezTo>
                    <a:pt x="11060" y="1216"/>
                    <a:pt x="10635" y="1310"/>
                    <a:pt x="10210" y="1404"/>
                  </a:cubicBezTo>
                  <a:cubicBezTo>
                    <a:pt x="9786" y="1512"/>
                    <a:pt x="9361" y="1621"/>
                    <a:pt x="8936" y="1728"/>
                  </a:cubicBezTo>
                  <a:cubicBezTo>
                    <a:pt x="8513" y="1839"/>
                    <a:pt x="8089" y="1952"/>
                    <a:pt x="7667" y="2063"/>
                  </a:cubicBezTo>
                  <a:cubicBezTo>
                    <a:pt x="7247" y="2186"/>
                    <a:pt x="6831" y="2309"/>
                    <a:pt x="6418" y="2432"/>
                  </a:cubicBezTo>
                  <a:cubicBezTo>
                    <a:pt x="6005" y="2555"/>
                    <a:pt x="5593" y="2676"/>
                    <a:pt x="5188" y="2795"/>
                  </a:cubicBezTo>
                  <a:cubicBezTo>
                    <a:pt x="4786" y="2927"/>
                    <a:pt x="4389" y="3057"/>
                    <a:pt x="3998" y="3185"/>
                  </a:cubicBezTo>
                  <a:cubicBezTo>
                    <a:pt x="3220" y="3446"/>
                    <a:pt x="2462" y="3682"/>
                    <a:pt x="1757" y="3948"/>
                  </a:cubicBezTo>
                  <a:cubicBezTo>
                    <a:pt x="1137" y="4177"/>
                    <a:pt x="551" y="4393"/>
                    <a:pt x="0" y="4598"/>
                  </a:cubicBezTo>
                  <a:lnTo>
                    <a:pt x="0" y="4742"/>
                  </a:lnTo>
                  <a:cubicBezTo>
                    <a:pt x="569" y="4544"/>
                    <a:pt x="1171" y="4332"/>
                    <a:pt x="1813" y="4108"/>
                  </a:cubicBezTo>
                  <a:cubicBezTo>
                    <a:pt x="2520" y="3854"/>
                    <a:pt x="3283" y="3637"/>
                    <a:pt x="4060" y="3376"/>
                  </a:cubicBezTo>
                  <a:lnTo>
                    <a:pt x="4062" y="3376"/>
                  </a:lnTo>
                  <a:cubicBezTo>
                    <a:pt x="4451" y="3251"/>
                    <a:pt x="4849" y="3123"/>
                    <a:pt x="5250" y="2995"/>
                  </a:cubicBezTo>
                  <a:cubicBezTo>
                    <a:pt x="5655" y="2877"/>
                    <a:pt x="6066" y="2760"/>
                    <a:pt x="6479" y="2640"/>
                  </a:cubicBezTo>
                  <a:cubicBezTo>
                    <a:pt x="6892" y="2521"/>
                    <a:pt x="7309" y="2401"/>
                    <a:pt x="7727" y="2280"/>
                  </a:cubicBezTo>
                  <a:cubicBezTo>
                    <a:pt x="8149" y="2171"/>
                    <a:pt x="8572" y="2061"/>
                    <a:pt x="8994" y="1954"/>
                  </a:cubicBezTo>
                  <a:cubicBezTo>
                    <a:pt x="9417" y="1843"/>
                    <a:pt x="9841" y="1732"/>
                    <a:pt x="10263" y="1623"/>
                  </a:cubicBezTo>
                  <a:cubicBezTo>
                    <a:pt x="10686" y="1527"/>
                    <a:pt x="11109" y="1431"/>
                    <a:pt x="11529" y="1336"/>
                  </a:cubicBezTo>
                  <a:cubicBezTo>
                    <a:pt x="12366" y="1134"/>
                    <a:pt x="13199" y="982"/>
                    <a:pt x="14003" y="830"/>
                  </a:cubicBezTo>
                  <a:cubicBezTo>
                    <a:pt x="14807" y="675"/>
                    <a:pt x="15593" y="567"/>
                    <a:pt x="16334" y="446"/>
                  </a:cubicBezTo>
                  <a:cubicBezTo>
                    <a:pt x="17078" y="357"/>
                    <a:pt x="17781" y="253"/>
                    <a:pt x="18435" y="207"/>
                  </a:cubicBezTo>
                  <a:cubicBezTo>
                    <a:pt x="19087" y="142"/>
                    <a:pt x="19688" y="115"/>
                    <a:pt x="20221" y="84"/>
                  </a:cubicBezTo>
                  <a:cubicBezTo>
                    <a:pt x="20609" y="74"/>
                    <a:pt x="20961" y="64"/>
                    <a:pt x="21272" y="64"/>
                  </a:cubicBezTo>
                  <a:cubicBezTo>
                    <a:pt x="21387" y="64"/>
                    <a:pt x="21496" y="66"/>
                    <a:pt x="21599" y="69"/>
                  </a:cubicBezTo>
                  <a:cubicBezTo>
                    <a:pt x="22365" y="83"/>
                    <a:pt x="22799" y="144"/>
                    <a:pt x="22799" y="144"/>
                  </a:cubicBezTo>
                  <a:cubicBezTo>
                    <a:pt x="22799" y="144"/>
                    <a:pt x="22367" y="69"/>
                    <a:pt x="21601" y="31"/>
                  </a:cubicBezTo>
                  <a:cubicBezTo>
                    <a:pt x="21218" y="4"/>
                    <a:pt x="20752" y="4"/>
                    <a:pt x="20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2319613" y="1796963"/>
              <a:ext cx="207275" cy="69900"/>
            </a:xfrm>
            <a:custGeom>
              <a:avLst/>
              <a:gdLst/>
              <a:ahLst/>
              <a:cxnLst/>
              <a:rect l="l" t="t" r="r" b="b"/>
              <a:pathLst>
                <a:path w="8291" h="2796" extrusionOk="0">
                  <a:moveTo>
                    <a:pt x="8291" y="1"/>
                  </a:moveTo>
                  <a:cubicBezTo>
                    <a:pt x="8290" y="1"/>
                    <a:pt x="7500" y="178"/>
                    <a:pt x="6327" y="494"/>
                  </a:cubicBezTo>
                  <a:cubicBezTo>
                    <a:pt x="5743" y="662"/>
                    <a:pt x="5060" y="846"/>
                    <a:pt x="4337" y="1076"/>
                  </a:cubicBezTo>
                  <a:cubicBezTo>
                    <a:pt x="3613" y="1305"/>
                    <a:pt x="2843" y="1556"/>
                    <a:pt x="2076" y="1819"/>
                  </a:cubicBezTo>
                  <a:cubicBezTo>
                    <a:pt x="1368" y="2070"/>
                    <a:pt x="666" y="2328"/>
                    <a:pt x="0" y="2581"/>
                  </a:cubicBezTo>
                  <a:lnTo>
                    <a:pt x="0" y="2796"/>
                  </a:lnTo>
                  <a:cubicBezTo>
                    <a:pt x="688" y="2548"/>
                    <a:pt x="1419" y="2289"/>
                    <a:pt x="2153" y="2038"/>
                  </a:cubicBezTo>
                  <a:cubicBezTo>
                    <a:pt x="2914" y="1766"/>
                    <a:pt x="3679" y="1507"/>
                    <a:pt x="4398" y="1269"/>
                  </a:cubicBezTo>
                  <a:lnTo>
                    <a:pt x="4398" y="1268"/>
                  </a:lnTo>
                  <a:cubicBezTo>
                    <a:pt x="5118" y="1030"/>
                    <a:pt x="5789" y="810"/>
                    <a:pt x="6365" y="621"/>
                  </a:cubicBezTo>
                  <a:cubicBezTo>
                    <a:pt x="7521" y="248"/>
                    <a:pt x="8290" y="1"/>
                    <a:pt x="8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2319613" y="1783488"/>
              <a:ext cx="587825" cy="124875"/>
            </a:xfrm>
            <a:custGeom>
              <a:avLst/>
              <a:gdLst/>
              <a:ahLst/>
              <a:cxnLst/>
              <a:rect l="l" t="t" r="r" b="b"/>
              <a:pathLst>
                <a:path w="23513" h="4995" extrusionOk="0">
                  <a:moveTo>
                    <a:pt x="20931" y="0"/>
                  </a:moveTo>
                  <a:cubicBezTo>
                    <a:pt x="20397" y="14"/>
                    <a:pt x="19794" y="21"/>
                    <a:pt x="19139" y="79"/>
                  </a:cubicBezTo>
                  <a:cubicBezTo>
                    <a:pt x="18481" y="113"/>
                    <a:pt x="17775" y="204"/>
                    <a:pt x="17025" y="280"/>
                  </a:cubicBezTo>
                  <a:cubicBezTo>
                    <a:pt x="16279" y="388"/>
                    <a:pt x="15489" y="477"/>
                    <a:pt x="14681" y="632"/>
                  </a:cubicBezTo>
                  <a:cubicBezTo>
                    <a:pt x="13872" y="781"/>
                    <a:pt x="13035" y="929"/>
                    <a:pt x="12195" y="1125"/>
                  </a:cubicBezTo>
                  <a:cubicBezTo>
                    <a:pt x="11773" y="1218"/>
                    <a:pt x="11348" y="1312"/>
                    <a:pt x="10922" y="1405"/>
                  </a:cubicBezTo>
                  <a:cubicBezTo>
                    <a:pt x="10498" y="1513"/>
                    <a:pt x="10075" y="1621"/>
                    <a:pt x="9650" y="1728"/>
                  </a:cubicBezTo>
                  <a:cubicBezTo>
                    <a:pt x="9226" y="1841"/>
                    <a:pt x="8801" y="1952"/>
                    <a:pt x="8379" y="2063"/>
                  </a:cubicBezTo>
                  <a:cubicBezTo>
                    <a:pt x="7961" y="2187"/>
                    <a:pt x="7545" y="2310"/>
                    <a:pt x="7130" y="2433"/>
                  </a:cubicBezTo>
                  <a:cubicBezTo>
                    <a:pt x="6716" y="2554"/>
                    <a:pt x="6307" y="2676"/>
                    <a:pt x="5900" y="2795"/>
                  </a:cubicBezTo>
                  <a:cubicBezTo>
                    <a:pt x="5499" y="2927"/>
                    <a:pt x="5103" y="3056"/>
                    <a:pt x="4712" y="3184"/>
                  </a:cubicBezTo>
                  <a:cubicBezTo>
                    <a:pt x="3934" y="3446"/>
                    <a:pt x="3174" y="3681"/>
                    <a:pt x="2470" y="3948"/>
                  </a:cubicBezTo>
                  <a:cubicBezTo>
                    <a:pt x="1764" y="4211"/>
                    <a:pt x="1096" y="4456"/>
                    <a:pt x="480" y="4685"/>
                  </a:cubicBezTo>
                  <a:cubicBezTo>
                    <a:pt x="312" y="4745"/>
                    <a:pt x="160" y="4806"/>
                    <a:pt x="0" y="4868"/>
                  </a:cubicBezTo>
                  <a:lnTo>
                    <a:pt x="0" y="4994"/>
                  </a:lnTo>
                  <a:cubicBezTo>
                    <a:pt x="171" y="4933"/>
                    <a:pt x="345" y="4871"/>
                    <a:pt x="526" y="4808"/>
                  </a:cubicBezTo>
                  <a:cubicBezTo>
                    <a:pt x="1146" y="4591"/>
                    <a:pt x="1817" y="4357"/>
                    <a:pt x="2525" y="4108"/>
                  </a:cubicBezTo>
                  <a:cubicBezTo>
                    <a:pt x="3234" y="3855"/>
                    <a:pt x="3997" y="3637"/>
                    <a:pt x="4774" y="3377"/>
                  </a:cubicBezTo>
                  <a:cubicBezTo>
                    <a:pt x="5163" y="3251"/>
                    <a:pt x="5561" y="3125"/>
                    <a:pt x="5962" y="2997"/>
                  </a:cubicBezTo>
                  <a:cubicBezTo>
                    <a:pt x="6368" y="2879"/>
                    <a:pt x="6778" y="2761"/>
                    <a:pt x="7191" y="2642"/>
                  </a:cubicBezTo>
                  <a:cubicBezTo>
                    <a:pt x="7604" y="2522"/>
                    <a:pt x="8021" y="2401"/>
                    <a:pt x="8439" y="2280"/>
                  </a:cubicBezTo>
                  <a:cubicBezTo>
                    <a:pt x="8861" y="2172"/>
                    <a:pt x="9284" y="2063"/>
                    <a:pt x="9708" y="1954"/>
                  </a:cubicBezTo>
                  <a:cubicBezTo>
                    <a:pt x="10131" y="1844"/>
                    <a:pt x="10553" y="1733"/>
                    <a:pt x="10974" y="1624"/>
                  </a:cubicBezTo>
                  <a:cubicBezTo>
                    <a:pt x="11400" y="1527"/>
                    <a:pt x="11821" y="1431"/>
                    <a:pt x="12241" y="1337"/>
                  </a:cubicBezTo>
                  <a:cubicBezTo>
                    <a:pt x="13078" y="1136"/>
                    <a:pt x="13911" y="984"/>
                    <a:pt x="14717" y="832"/>
                  </a:cubicBezTo>
                  <a:cubicBezTo>
                    <a:pt x="15521" y="676"/>
                    <a:pt x="16305" y="569"/>
                    <a:pt x="17046" y="448"/>
                  </a:cubicBezTo>
                  <a:cubicBezTo>
                    <a:pt x="17792" y="359"/>
                    <a:pt x="18495" y="255"/>
                    <a:pt x="19149" y="209"/>
                  </a:cubicBezTo>
                  <a:cubicBezTo>
                    <a:pt x="19801" y="144"/>
                    <a:pt x="20400" y="116"/>
                    <a:pt x="20933" y="84"/>
                  </a:cubicBezTo>
                  <a:cubicBezTo>
                    <a:pt x="21310" y="74"/>
                    <a:pt x="21652" y="65"/>
                    <a:pt x="21956" y="65"/>
                  </a:cubicBezTo>
                  <a:cubicBezTo>
                    <a:pt x="22082" y="65"/>
                    <a:pt x="22201" y="66"/>
                    <a:pt x="22313" y="70"/>
                  </a:cubicBezTo>
                  <a:cubicBezTo>
                    <a:pt x="23077" y="84"/>
                    <a:pt x="23513" y="144"/>
                    <a:pt x="23513" y="144"/>
                  </a:cubicBezTo>
                  <a:cubicBezTo>
                    <a:pt x="23513" y="144"/>
                    <a:pt x="23081" y="69"/>
                    <a:pt x="22314" y="31"/>
                  </a:cubicBezTo>
                  <a:cubicBezTo>
                    <a:pt x="21932" y="6"/>
                    <a:pt x="21466" y="6"/>
                    <a:pt x="20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2319613" y="1822613"/>
              <a:ext cx="596700" cy="128050"/>
            </a:xfrm>
            <a:custGeom>
              <a:avLst/>
              <a:gdLst/>
              <a:ahLst/>
              <a:cxnLst/>
              <a:rect l="l" t="t" r="r" b="b"/>
              <a:pathLst>
                <a:path w="23868" h="5122" extrusionOk="0">
                  <a:moveTo>
                    <a:pt x="21286" y="1"/>
                  </a:moveTo>
                  <a:cubicBezTo>
                    <a:pt x="20754" y="15"/>
                    <a:pt x="20149" y="21"/>
                    <a:pt x="19494" y="78"/>
                  </a:cubicBezTo>
                  <a:cubicBezTo>
                    <a:pt x="18837" y="112"/>
                    <a:pt x="18130" y="204"/>
                    <a:pt x="17380" y="279"/>
                  </a:cubicBezTo>
                  <a:cubicBezTo>
                    <a:pt x="16636" y="387"/>
                    <a:pt x="15844" y="477"/>
                    <a:pt x="15036" y="633"/>
                  </a:cubicBezTo>
                  <a:cubicBezTo>
                    <a:pt x="14229" y="781"/>
                    <a:pt x="13392" y="928"/>
                    <a:pt x="12550" y="1124"/>
                  </a:cubicBezTo>
                  <a:cubicBezTo>
                    <a:pt x="12129" y="1217"/>
                    <a:pt x="11705" y="1310"/>
                    <a:pt x="11278" y="1404"/>
                  </a:cubicBezTo>
                  <a:cubicBezTo>
                    <a:pt x="10855" y="1512"/>
                    <a:pt x="10430" y="1619"/>
                    <a:pt x="10005" y="1729"/>
                  </a:cubicBezTo>
                  <a:cubicBezTo>
                    <a:pt x="9581" y="1840"/>
                    <a:pt x="9158" y="1952"/>
                    <a:pt x="8736" y="2063"/>
                  </a:cubicBezTo>
                  <a:cubicBezTo>
                    <a:pt x="8316" y="2186"/>
                    <a:pt x="7900" y="2309"/>
                    <a:pt x="7486" y="2432"/>
                  </a:cubicBezTo>
                  <a:cubicBezTo>
                    <a:pt x="7073" y="2555"/>
                    <a:pt x="6662" y="2676"/>
                    <a:pt x="6257" y="2796"/>
                  </a:cubicBezTo>
                  <a:cubicBezTo>
                    <a:pt x="5854" y="2927"/>
                    <a:pt x="5458" y="3057"/>
                    <a:pt x="5067" y="3185"/>
                  </a:cubicBezTo>
                  <a:cubicBezTo>
                    <a:pt x="4289" y="3446"/>
                    <a:pt x="3531" y="3680"/>
                    <a:pt x="2826" y="3948"/>
                  </a:cubicBezTo>
                  <a:cubicBezTo>
                    <a:pt x="2120" y="4209"/>
                    <a:pt x="1453" y="4457"/>
                    <a:pt x="837" y="4684"/>
                  </a:cubicBezTo>
                  <a:cubicBezTo>
                    <a:pt x="543" y="4788"/>
                    <a:pt x="265" y="4896"/>
                    <a:pt x="0" y="5002"/>
                  </a:cubicBezTo>
                  <a:lnTo>
                    <a:pt x="0" y="5121"/>
                  </a:lnTo>
                  <a:cubicBezTo>
                    <a:pt x="280" y="5020"/>
                    <a:pt x="574" y="4915"/>
                    <a:pt x="881" y="4807"/>
                  </a:cubicBezTo>
                  <a:cubicBezTo>
                    <a:pt x="1501" y="4590"/>
                    <a:pt x="2172" y="4356"/>
                    <a:pt x="2882" y="4109"/>
                  </a:cubicBezTo>
                  <a:lnTo>
                    <a:pt x="2882" y="4107"/>
                  </a:lnTo>
                  <a:cubicBezTo>
                    <a:pt x="3589" y="3854"/>
                    <a:pt x="4352" y="3636"/>
                    <a:pt x="5130" y="3376"/>
                  </a:cubicBezTo>
                  <a:cubicBezTo>
                    <a:pt x="5520" y="3252"/>
                    <a:pt x="5917" y="3124"/>
                    <a:pt x="6319" y="2996"/>
                  </a:cubicBezTo>
                  <a:cubicBezTo>
                    <a:pt x="6723" y="2878"/>
                    <a:pt x="7135" y="2760"/>
                    <a:pt x="7548" y="2640"/>
                  </a:cubicBezTo>
                  <a:cubicBezTo>
                    <a:pt x="7961" y="2521"/>
                    <a:pt x="8378" y="2401"/>
                    <a:pt x="8796" y="2280"/>
                  </a:cubicBezTo>
                  <a:cubicBezTo>
                    <a:pt x="9218" y="2171"/>
                    <a:pt x="9641" y="2062"/>
                    <a:pt x="10064" y="1954"/>
                  </a:cubicBezTo>
                  <a:cubicBezTo>
                    <a:pt x="10486" y="1843"/>
                    <a:pt x="10910" y="1732"/>
                    <a:pt x="11331" y="1623"/>
                  </a:cubicBezTo>
                  <a:cubicBezTo>
                    <a:pt x="11755" y="1527"/>
                    <a:pt x="12178" y="1432"/>
                    <a:pt x="12598" y="1336"/>
                  </a:cubicBezTo>
                  <a:cubicBezTo>
                    <a:pt x="13435" y="1135"/>
                    <a:pt x="14268" y="983"/>
                    <a:pt x="15072" y="831"/>
                  </a:cubicBezTo>
                  <a:cubicBezTo>
                    <a:pt x="15876" y="675"/>
                    <a:pt x="16661" y="568"/>
                    <a:pt x="17402" y="447"/>
                  </a:cubicBezTo>
                  <a:cubicBezTo>
                    <a:pt x="18148" y="358"/>
                    <a:pt x="18852" y="254"/>
                    <a:pt x="19504" y="208"/>
                  </a:cubicBezTo>
                  <a:cubicBezTo>
                    <a:pt x="20158" y="143"/>
                    <a:pt x="20757" y="115"/>
                    <a:pt x="21290" y="85"/>
                  </a:cubicBezTo>
                  <a:cubicBezTo>
                    <a:pt x="21678" y="75"/>
                    <a:pt x="22031" y="65"/>
                    <a:pt x="22342" y="65"/>
                  </a:cubicBezTo>
                  <a:cubicBezTo>
                    <a:pt x="22457" y="65"/>
                    <a:pt x="22566" y="66"/>
                    <a:pt x="22669" y="69"/>
                  </a:cubicBezTo>
                  <a:cubicBezTo>
                    <a:pt x="23434" y="83"/>
                    <a:pt x="23868" y="144"/>
                    <a:pt x="23868" y="144"/>
                  </a:cubicBezTo>
                  <a:cubicBezTo>
                    <a:pt x="23868" y="144"/>
                    <a:pt x="23436" y="69"/>
                    <a:pt x="22669" y="30"/>
                  </a:cubicBezTo>
                  <a:cubicBezTo>
                    <a:pt x="22287" y="4"/>
                    <a:pt x="21821" y="4"/>
                    <a:pt x="21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2319613" y="1874188"/>
              <a:ext cx="442200" cy="120075"/>
            </a:xfrm>
            <a:custGeom>
              <a:avLst/>
              <a:gdLst/>
              <a:ahLst/>
              <a:cxnLst/>
              <a:rect l="l" t="t" r="r" b="b"/>
              <a:pathLst>
                <a:path w="17688" h="4803" extrusionOk="0">
                  <a:moveTo>
                    <a:pt x="17688" y="0"/>
                  </a:moveTo>
                  <a:cubicBezTo>
                    <a:pt x="17687" y="0"/>
                    <a:pt x="17356" y="43"/>
                    <a:pt x="16776" y="118"/>
                  </a:cubicBezTo>
                  <a:cubicBezTo>
                    <a:pt x="16195" y="202"/>
                    <a:pt x="15366" y="311"/>
                    <a:pt x="14379" y="501"/>
                  </a:cubicBezTo>
                  <a:cubicBezTo>
                    <a:pt x="13390" y="683"/>
                    <a:pt x="12240" y="912"/>
                    <a:pt x="11021" y="1211"/>
                  </a:cubicBezTo>
                  <a:cubicBezTo>
                    <a:pt x="9798" y="1505"/>
                    <a:pt x="8502" y="1848"/>
                    <a:pt x="7217" y="2222"/>
                  </a:cubicBezTo>
                  <a:cubicBezTo>
                    <a:pt x="5931" y="2599"/>
                    <a:pt x="4657" y="3014"/>
                    <a:pt x="3466" y="3412"/>
                  </a:cubicBezTo>
                  <a:cubicBezTo>
                    <a:pt x="2278" y="3816"/>
                    <a:pt x="1180" y="4226"/>
                    <a:pt x="239" y="4579"/>
                  </a:cubicBezTo>
                  <a:cubicBezTo>
                    <a:pt x="155" y="4612"/>
                    <a:pt x="80" y="4641"/>
                    <a:pt x="0" y="4672"/>
                  </a:cubicBezTo>
                  <a:lnTo>
                    <a:pt x="0" y="4803"/>
                  </a:lnTo>
                  <a:cubicBezTo>
                    <a:pt x="96" y="4771"/>
                    <a:pt x="186" y="4738"/>
                    <a:pt x="285" y="4702"/>
                  </a:cubicBezTo>
                  <a:cubicBezTo>
                    <a:pt x="1231" y="4368"/>
                    <a:pt x="2341" y="3999"/>
                    <a:pt x="3531" y="3604"/>
                  </a:cubicBezTo>
                  <a:cubicBezTo>
                    <a:pt x="4722" y="3215"/>
                    <a:pt x="5996" y="2812"/>
                    <a:pt x="7282" y="2445"/>
                  </a:cubicBezTo>
                  <a:cubicBezTo>
                    <a:pt x="9844" y="1680"/>
                    <a:pt x="12441" y="1042"/>
                    <a:pt x="14403" y="629"/>
                  </a:cubicBezTo>
                  <a:cubicBezTo>
                    <a:pt x="15384" y="420"/>
                    <a:pt x="16206" y="260"/>
                    <a:pt x="16781" y="156"/>
                  </a:cubicBezTo>
                  <a:cubicBezTo>
                    <a:pt x="17358" y="57"/>
                    <a:pt x="17687" y="0"/>
                    <a:pt x="17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2319613" y="1904288"/>
              <a:ext cx="614550" cy="133875"/>
            </a:xfrm>
            <a:custGeom>
              <a:avLst/>
              <a:gdLst/>
              <a:ahLst/>
              <a:cxnLst/>
              <a:rect l="l" t="t" r="r" b="b"/>
              <a:pathLst>
                <a:path w="24582" h="5355" extrusionOk="0">
                  <a:moveTo>
                    <a:pt x="24210" y="1"/>
                  </a:moveTo>
                  <a:cubicBezTo>
                    <a:pt x="24009" y="1"/>
                    <a:pt x="23730" y="4"/>
                    <a:pt x="23383" y="15"/>
                  </a:cubicBezTo>
                  <a:cubicBezTo>
                    <a:pt x="23001" y="26"/>
                    <a:pt x="22538" y="51"/>
                    <a:pt x="22007" y="87"/>
                  </a:cubicBezTo>
                  <a:cubicBezTo>
                    <a:pt x="21478" y="130"/>
                    <a:pt x="20878" y="169"/>
                    <a:pt x="20228" y="253"/>
                  </a:cubicBezTo>
                  <a:cubicBezTo>
                    <a:pt x="19577" y="323"/>
                    <a:pt x="18876" y="417"/>
                    <a:pt x="18133" y="526"/>
                  </a:cubicBezTo>
                  <a:cubicBezTo>
                    <a:pt x="17389" y="628"/>
                    <a:pt x="16610" y="767"/>
                    <a:pt x="15804" y="908"/>
                  </a:cubicBezTo>
                  <a:cubicBezTo>
                    <a:pt x="15002" y="1070"/>
                    <a:pt x="14169" y="1216"/>
                    <a:pt x="13331" y="1407"/>
                  </a:cubicBezTo>
                  <a:cubicBezTo>
                    <a:pt x="12492" y="1595"/>
                    <a:pt x="11639" y="1772"/>
                    <a:pt x="10793" y="1989"/>
                  </a:cubicBezTo>
                  <a:cubicBezTo>
                    <a:pt x="9947" y="2202"/>
                    <a:pt x="9098" y="2411"/>
                    <a:pt x="8274" y="2648"/>
                  </a:cubicBezTo>
                  <a:cubicBezTo>
                    <a:pt x="7447" y="2882"/>
                    <a:pt x="6628" y="3094"/>
                    <a:pt x="5847" y="3339"/>
                  </a:cubicBezTo>
                  <a:cubicBezTo>
                    <a:pt x="5066" y="3580"/>
                    <a:pt x="4311" y="3814"/>
                    <a:pt x="3594" y="4034"/>
                  </a:cubicBezTo>
                  <a:cubicBezTo>
                    <a:pt x="2884" y="4273"/>
                    <a:pt x="2211" y="4499"/>
                    <a:pt x="1591" y="4705"/>
                  </a:cubicBezTo>
                  <a:cubicBezTo>
                    <a:pt x="1006" y="4895"/>
                    <a:pt x="476" y="5084"/>
                    <a:pt x="0" y="5264"/>
                  </a:cubicBezTo>
                  <a:lnTo>
                    <a:pt x="0" y="5354"/>
                  </a:lnTo>
                  <a:cubicBezTo>
                    <a:pt x="488" y="5192"/>
                    <a:pt x="1033" y="5013"/>
                    <a:pt x="1632" y="4830"/>
                  </a:cubicBezTo>
                  <a:cubicBezTo>
                    <a:pt x="2255" y="4634"/>
                    <a:pt x="2931" y="4422"/>
                    <a:pt x="3645" y="4197"/>
                  </a:cubicBezTo>
                  <a:cubicBezTo>
                    <a:pt x="4364" y="3987"/>
                    <a:pt x="5120" y="3765"/>
                    <a:pt x="5904" y="3534"/>
                  </a:cubicBezTo>
                  <a:cubicBezTo>
                    <a:pt x="6686" y="3293"/>
                    <a:pt x="7504" y="3085"/>
                    <a:pt x="8330" y="2858"/>
                  </a:cubicBezTo>
                  <a:cubicBezTo>
                    <a:pt x="9156" y="2626"/>
                    <a:pt x="10003" y="2423"/>
                    <a:pt x="10848" y="2214"/>
                  </a:cubicBezTo>
                  <a:cubicBezTo>
                    <a:pt x="11690" y="1992"/>
                    <a:pt x="12542" y="1810"/>
                    <a:pt x="13377" y="1619"/>
                  </a:cubicBezTo>
                  <a:cubicBezTo>
                    <a:pt x="14211" y="1422"/>
                    <a:pt x="15043" y="1274"/>
                    <a:pt x="15842" y="1106"/>
                  </a:cubicBezTo>
                  <a:cubicBezTo>
                    <a:pt x="16646" y="965"/>
                    <a:pt x="17419" y="808"/>
                    <a:pt x="18159" y="693"/>
                  </a:cubicBezTo>
                  <a:cubicBezTo>
                    <a:pt x="18896" y="570"/>
                    <a:pt x="19596" y="463"/>
                    <a:pt x="20245" y="382"/>
                  </a:cubicBezTo>
                  <a:cubicBezTo>
                    <a:pt x="20892" y="290"/>
                    <a:pt x="21488" y="232"/>
                    <a:pt x="22014" y="169"/>
                  </a:cubicBezTo>
                  <a:cubicBezTo>
                    <a:pt x="22543" y="118"/>
                    <a:pt x="23004" y="77"/>
                    <a:pt x="23385" y="53"/>
                  </a:cubicBezTo>
                  <a:cubicBezTo>
                    <a:pt x="24095" y="7"/>
                    <a:pt x="24524" y="5"/>
                    <a:pt x="24576" y="5"/>
                  </a:cubicBezTo>
                  <a:cubicBezTo>
                    <a:pt x="24580" y="5"/>
                    <a:pt x="24582" y="5"/>
                    <a:pt x="24582" y="5"/>
                  </a:cubicBezTo>
                  <a:cubicBezTo>
                    <a:pt x="24582" y="5"/>
                    <a:pt x="24452" y="1"/>
                    <a:pt x="24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2319613" y="1943513"/>
              <a:ext cx="623475" cy="137800"/>
            </a:xfrm>
            <a:custGeom>
              <a:avLst/>
              <a:gdLst/>
              <a:ahLst/>
              <a:cxnLst/>
              <a:rect l="l" t="t" r="r" b="b"/>
              <a:pathLst>
                <a:path w="24939" h="5512" extrusionOk="0">
                  <a:moveTo>
                    <a:pt x="24938" y="0"/>
                  </a:moveTo>
                  <a:cubicBezTo>
                    <a:pt x="24938" y="0"/>
                    <a:pt x="23192" y="14"/>
                    <a:pt x="20597" y="353"/>
                  </a:cubicBezTo>
                  <a:cubicBezTo>
                    <a:pt x="19948" y="435"/>
                    <a:pt x="19248" y="538"/>
                    <a:pt x="18507" y="656"/>
                  </a:cubicBezTo>
                  <a:cubicBezTo>
                    <a:pt x="17766" y="767"/>
                    <a:pt x="16989" y="912"/>
                    <a:pt x="16185" y="1057"/>
                  </a:cubicBezTo>
                  <a:cubicBezTo>
                    <a:pt x="15386" y="1222"/>
                    <a:pt x="14555" y="1374"/>
                    <a:pt x="13718" y="1564"/>
                  </a:cubicBezTo>
                  <a:cubicBezTo>
                    <a:pt x="12880" y="1752"/>
                    <a:pt x="12028" y="1929"/>
                    <a:pt x="11181" y="2143"/>
                  </a:cubicBezTo>
                  <a:cubicBezTo>
                    <a:pt x="10336" y="2353"/>
                    <a:pt x="9489" y="2559"/>
                    <a:pt x="8663" y="2790"/>
                  </a:cubicBezTo>
                  <a:cubicBezTo>
                    <a:pt x="7835" y="3017"/>
                    <a:pt x="7017" y="3225"/>
                    <a:pt x="6235" y="3461"/>
                  </a:cubicBezTo>
                  <a:cubicBezTo>
                    <a:pt x="5451" y="3693"/>
                    <a:pt x="4695" y="3917"/>
                    <a:pt x="3976" y="4130"/>
                  </a:cubicBezTo>
                  <a:cubicBezTo>
                    <a:pt x="3263" y="4359"/>
                    <a:pt x="2588" y="4574"/>
                    <a:pt x="1967" y="4772"/>
                  </a:cubicBezTo>
                  <a:cubicBezTo>
                    <a:pt x="1224" y="5001"/>
                    <a:pt x="565" y="5231"/>
                    <a:pt x="0" y="5433"/>
                  </a:cubicBezTo>
                  <a:lnTo>
                    <a:pt x="0" y="5511"/>
                  </a:lnTo>
                  <a:cubicBezTo>
                    <a:pt x="577" y="5328"/>
                    <a:pt x="1250" y="5117"/>
                    <a:pt x="2006" y="4897"/>
                  </a:cubicBezTo>
                  <a:cubicBezTo>
                    <a:pt x="2631" y="4710"/>
                    <a:pt x="3309" y="4507"/>
                    <a:pt x="4026" y="4292"/>
                  </a:cubicBezTo>
                  <a:cubicBezTo>
                    <a:pt x="4745" y="4091"/>
                    <a:pt x="5504" y="3876"/>
                    <a:pt x="6290" y="3655"/>
                  </a:cubicBezTo>
                  <a:cubicBezTo>
                    <a:pt x="7072" y="3423"/>
                    <a:pt x="7891" y="3222"/>
                    <a:pt x="8717" y="3000"/>
                  </a:cubicBezTo>
                  <a:cubicBezTo>
                    <a:pt x="9544" y="2774"/>
                    <a:pt x="10391" y="2575"/>
                    <a:pt x="11237" y="2370"/>
                  </a:cubicBezTo>
                  <a:cubicBezTo>
                    <a:pt x="12079" y="2151"/>
                    <a:pt x="12929" y="1969"/>
                    <a:pt x="13764" y="1776"/>
                  </a:cubicBezTo>
                  <a:cubicBezTo>
                    <a:pt x="14599" y="1581"/>
                    <a:pt x="15427" y="1426"/>
                    <a:pt x="16224" y="1255"/>
                  </a:cubicBezTo>
                  <a:cubicBezTo>
                    <a:pt x="17027" y="1108"/>
                    <a:pt x="17798" y="946"/>
                    <a:pt x="18536" y="823"/>
                  </a:cubicBezTo>
                  <a:cubicBezTo>
                    <a:pt x="19272" y="691"/>
                    <a:pt x="19968" y="575"/>
                    <a:pt x="20616" y="483"/>
                  </a:cubicBezTo>
                  <a:cubicBezTo>
                    <a:pt x="21259" y="382"/>
                    <a:pt x="21853" y="311"/>
                    <a:pt x="22379" y="237"/>
                  </a:cubicBezTo>
                  <a:cubicBezTo>
                    <a:pt x="22905" y="174"/>
                    <a:pt x="23364" y="121"/>
                    <a:pt x="23743" y="87"/>
                  </a:cubicBezTo>
                  <a:cubicBezTo>
                    <a:pt x="24501" y="15"/>
                    <a:pt x="24938" y="0"/>
                    <a:pt x="24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2319613" y="2002238"/>
              <a:ext cx="485275" cy="121875"/>
            </a:xfrm>
            <a:custGeom>
              <a:avLst/>
              <a:gdLst/>
              <a:ahLst/>
              <a:cxnLst/>
              <a:rect l="l" t="t" r="r" b="b"/>
              <a:pathLst>
                <a:path w="19411" h="4875" extrusionOk="0">
                  <a:moveTo>
                    <a:pt x="19410" y="0"/>
                  </a:moveTo>
                  <a:cubicBezTo>
                    <a:pt x="19410" y="0"/>
                    <a:pt x="19072" y="53"/>
                    <a:pt x="18480" y="145"/>
                  </a:cubicBezTo>
                  <a:cubicBezTo>
                    <a:pt x="17889" y="244"/>
                    <a:pt x="17042" y="374"/>
                    <a:pt x="16035" y="571"/>
                  </a:cubicBezTo>
                  <a:cubicBezTo>
                    <a:pt x="15026" y="765"/>
                    <a:pt x="13850" y="997"/>
                    <a:pt x="12596" y="1281"/>
                  </a:cubicBezTo>
                  <a:cubicBezTo>
                    <a:pt x="11345" y="1564"/>
                    <a:pt x="10013" y="1885"/>
                    <a:pt x="8685" y="2223"/>
                  </a:cubicBezTo>
                  <a:cubicBezTo>
                    <a:pt x="7360" y="2566"/>
                    <a:pt x="6040" y="2939"/>
                    <a:pt x="4806" y="3289"/>
                  </a:cubicBezTo>
                  <a:cubicBezTo>
                    <a:pt x="3572" y="3645"/>
                    <a:pt x="2429" y="4006"/>
                    <a:pt x="1449" y="4313"/>
                  </a:cubicBezTo>
                  <a:cubicBezTo>
                    <a:pt x="908" y="4485"/>
                    <a:pt x="425" y="4646"/>
                    <a:pt x="0" y="4788"/>
                  </a:cubicBezTo>
                  <a:lnTo>
                    <a:pt x="0" y="4875"/>
                  </a:lnTo>
                  <a:cubicBezTo>
                    <a:pt x="435" y="4747"/>
                    <a:pt x="934" y="4601"/>
                    <a:pt x="1487" y="4439"/>
                  </a:cubicBezTo>
                  <a:cubicBezTo>
                    <a:pt x="2474" y="4159"/>
                    <a:pt x="3626" y="3833"/>
                    <a:pt x="4861" y="3483"/>
                  </a:cubicBezTo>
                  <a:cubicBezTo>
                    <a:pt x="6097" y="3142"/>
                    <a:pt x="7416" y="2781"/>
                    <a:pt x="8743" y="2449"/>
                  </a:cubicBezTo>
                  <a:cubicBezTo>
                    <a:pt x="11389" y="1752"/>
                    <a:pt x="14054" y="1136"/>
                    <a:pt x="16060" y="699"/>
                  </a:cubicBezTo>
                  <a:cubicBezTo>
                    <a:pt x="18065" y="258"/>
                    <a:pt x="19410" y="0"/>
                    <a:pt x="19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2865463" y="866188"/>
              <a:ext cx="685375" cy="145375"/>
            </a:xfrm>
            <a:custGeom>
              <a:avLst/>
              <a:gdLst/>
              <a:ahLst/>
              <a:cxnLst/>
              <a:rect l="l" t="t" r="r" b="b"/>
              <a:pathLst>
                <a:path w="27415" h="5815" extrusionOk="0">
                  <a:moveTo>
                    <a:pt x="27414" y="1"/>
                  </a:moveTo>
                  <a:cubicBezTo>
                    <a:pt x="27414" y="1"/>
                    <a:pt x="25659" y="91"/>
                    <a:pt x="23044" y="406"/>
                  </a:cubicBezTo>
                  <a:cubicBezTo>
                    <a:pt x="22388" y="481"/>
                    <a:pt x="21681" y="583"/>
                    <a:pt x="20934" y="680"/>
                  </a:cubicBezTo>
                  <a:cubicBezTo>
                    <a:pt x="20187" y="795"/>
                    <a:pt x="19397" y="899"/>
                    <a:pt x="18586" y="1042"/>
                  </a:cubicBezTo>
                  <a:cubicBezTo>
                    <a:pt x="16962" y="1314"/>
                    <a:pt x="15233" y="1631"/>
                    <a:pt x="13514" y="1995"/>
                  </a:cubicBezTo>
                  <a:cubicBezTo>
                    <a:pt x="12653" y="2169"/>
                    <a:pt x="11800" y="2379"/>
                    <a:pt x="10956" y="2572"/>
                  </a:cubicBezTo>
                  <a:cubicBezTo>
                    <a:pt x="10111" y="2760"/>
                    <a:pt x="9292" y="2987"/>
                    <a:pt x="8491" y="3183"/>
                  </a:cubicBezTo>
                  <a:cubicBezTo>
                    <a:pt x="7690" y="3376"/>
                    <a:pt x="6929" y="3612"/>
                    <a:pt x="6201" y="3813"/>
                  </a:cubicBezTo>
                  <a:cubicBezTo>
                    <a:pt x="5474" y="4013"/>
                    <a:pt x="4791" y="4223"/>
                    <a:pt x="4163" y="4421"/>
                  </a:cubicBezTo>
                  <a:cubicBezTo>
                    <a:pt x="3535" y="4617"/>
                    <a:pt x="2956" y="4792"/>
                    <a:pt x="2450" y="4966"/>
                  </a:cubicBezTo>
                  <a:cubicBezTo>
                    <a:pt x="1945" y="5140"/>
                    <a:pt x="1503" y="5294"/>
                    <a:pt x="1141" y="5418"/>
                  </a:cubicBezTo>
                  <a:cubicBezTo>
                    <a:pt x="415" y="5671"/>
                    <a:pt x="1" y="5814"/>
                    <a:pt x="1" y="5814"/>
                  </a:cubicBezTo>
                  <a:cubicBezTo>
                    <a:pt x="1" y="5814"/>
                    <a:pt x="419" y="5684"/>
                    <a:pt x="1153" y="5456"/>
                  </a:cubicBezTo>
                  <a:cubicBezTo>
                    <a:pt x="1520" y="5343"/>
                    <a:pt x="1964" y="5205"/>
                    <a:pt x="2476" y="5046"/>
                  </a:cubicBezTo>
                  <a:cubicBezTo>
                    <a:pt x="2990" y="4897"/>
                    <a:pt x="3569" y="4730"/>
                    <a:pt x="4200" y="4546"/>
                  </a:cubicBezTo>
                  <a:cubicBezTo>
                    <a:pt x="4832" y="4361"/>
                    <a:pt x="5517" y="4163"/>
                    <a:pt x="6247" y="3977"/>
                  </a:cubicBezTo>
                  <a:cubicBezTo>
                    <a:pt x="6978" y="3789"/>
                    <a:pt x="7743" y="3571"/>
                    <a:pt x="8542" y="3380"/>
                  </a:cubicBezTo>
                  <a:cubicBezTo>
                    <a:pt x="9341" y="3188"/>
                    <a:pt x="10162" y="2965"/>
                    <a:pt x="11006" y="2784"/>
                  </a:cubicBezTo>
                  <a:cubicBezTo>
                    <a:pt x="11849" y="2596"/>
                    <a:pt x="12703" y="2393"/>
                    <a:pt x="13563" y="2222"/>
                  </a:cubicBezTo>
                  <a:cubicBezTo>
                    <a:pt x="15276" y="1850"/>
                    <a:pt x="17000" y="1520"/>
                    <a:pt x="18620" y="1240"/>
                  </a:cubicBezTo>
                  <a:cubicBezTo>
                    <a:pt x="20240" y="960"/>
                    <a:pt x="21756" y="715"/>
                    <a:pt x="23059" y="535"/>
                  </a:cubicBezTo>
                  <a:cubicBezTo>
                    <a:pt x="24364" y="349"/>
                    <a:pt x="25451" y="213"/>
                    <a:pt x="26214" y="126"/>
                  </a:cubicBezTo>
                  <a:cubicBezTo>
                    <a:pt x="26977" y="47"/>
                    <a:pt x="27414" y="1"/>
                    <a:pt x="27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2874338" y="905338"/>
              <a:ext cx="685425" cy="145325"/>
            </a:xfrm>
            <a:custGeom>
              <a:avLst/>
              <a:gdLst/>
              <a:ahLst/>
              <a:cxnLst/>
              <a:rect l="l" t="t" r="r" b="b"/>
              <a:pathLst>
                <a:path w="27417" h="5813" extrusionOk="0">
                  <a:moveTo>
                    <a:pt x="27416" y="0"/>
                  </a:moveTo>
                  <a:cubicBezTo>
                    <a:pt x="27416" y="0"/>
                    <a:pt x="25661" y="91"/>
                    <a:pt x="23044" y="405"/>
                  </a:cubicBezTo>
                  <a:cubicBezTo>
                    <a:pt x="22390" y="479"/>
                    <a:pt x="21683" y="583"/>
                    <a:pt x="20935" y="680"/>
                  </a:cubicBezTo>
                  <a:lnTo>
                    <a:pt x="20935" y="678"/>
                  </a:lnTo>
                  <a:cubicBezTo>
                    <a:pt x="20189" y="793"/>
                    <a:pt x="19399" y="897"/>
                    <a:pt x="18588" y="1040"/>
                  </a:cubicBezTo>
                  <a:cubicBezTo>
                    <a:pt x="16963" y="1312"/>
                    <a:pt x="15235" y="1629"/>
                    <a:pt x="13516" y="1993"/>
                  </a:cubicBezTo>
                  <a:cubicBezTo>
                    <a:pt x="12653" y="2167"/>
                    <a:pt x="11801" y="2377"/>
                    <a:pt x="10958" y="2570"/>
                  </a:cubicBezTo>
                  <a:cubicBezTo>
                    <a:pt x="10113" y="2758"/>
                    <a:pt x="9293" y="2985"/>
                    <a:pt x="8493" y="3183"/>
                  </a:cubicBezTo>
                  <a:cubicBezTo>
                    <a:pt x="7692" y="3374"/>
                    <a:pt x="6931" y="3610"/>
                    <a:pt x="6203" y="3811"/>
                  </a:cubicBezTo>
                  <a:cubicBezTo>
                    <a:pt x="5476" y="4011"/>
                    <a:pt x="4793" y="4223"/>
                    <a:pt x="4165" y="4419"/>
                  </a:cubicBezTo>
                  <a:cubicBezTo>
                    <a:pt x="3536" y="4615"/>
                    <a:pt x="2958" y="4789"/>
                    <a:pt x="2452" y="4964"/>
                  </a:cubicBezTo>
                  <a:cubicBezTo>
                    <a:pt x="1945" y="5139"/>
                    <a:pt x="1505" y="5291"/>
                    <a:pt x="1143" y="5418"/>
                  </a:cubicBezTo>
                  <a:cubicBezTo>
                    <a:pt x="416" y="5669"/>
                    <a:pt x="1" y="5812"/>
                    <a:pt x="1" y="5812"/>
                  </a:cubicBezTo>
                  <a:cubicBezTo>
                    <a:pt x="1" y="5812"/>
                    <a:pt x="421" y="5682"/>
                    <a:pt x="1155" y="5455"/>
                  </a:cubicBezTo>
                  <a:cubicBezTo>
                    <a:pt x="1520" y="5341"/>
                    <a:pt x="1966" y="5203"/>
                    <a:pt x="2476" y="5044"/>
                  </a:cubicBezTo>
                  <a:cubicBezTo>
                    <a:pt x="2990" y="4895"/>
                    <a:pt x="3571" y="4728"/>
                    <a:pt x="4202" y="4545"/>
                  </a:cubicBezTo>
                  <a:cubicBezTo>
                    <a:pt x="4834" y="4359"/>
                    <a:pt x="5519" y="4161"/>
                    <a:pt x="6249" y="3975"/>
                  </a:cubicBezTo>
                  <a:cubicBezTo>
                    <a:pt x="6978" y="3787"/>
                    <a:pt x="7743" y="3569"/>
                    <a:pt x="8544" y="3378"/>
                  </a:cubicBezTo>
                  <a:cubicBezTo>
                    <a:pt x="9343" y="3186"/>
                    <a:pt x="10164" y="2964"/>
                    <a:pt x="11008" y="2782"/>
                  </a:cubicBezTo>
                  <a:cubicBezTo>
                    <a:pt x="11851" y="2596"/>
                    <a:pt x="12703" y="2391"/>
                    <a:pt x="13563" y="2222"/>
                  </a:cubicBezTo>
                  <a:cubicBezTo>
                    <a:pt x="15277" y="1848"/>
                    <a:pt x="17002" y="1520"/>
                    <a:pt x="18622" y="1240"/>
                  </a:cubicBezTo>
                  <a:cubicBezTo>
                    <a:pt x="20242" y="960"/>
                    <a:pt x="21757" y="712"/>
                    <a:pt x="23061" y="535"/>
                  </a:cubicBezTo>
                  <a:cubicBezTo>
                    <a:pt x="24364" y="349"/>
                    <a:pt x="25453" y="210"/>
                    <a:pt x="26216" y="123"/>
                  </a:cubicBezTo>
                  <a:cubicBezTo>
                    <a:pt x="26979" y="45"/>
                    <a:pt x="27416" y="0"/>
                    <a:pt x="27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2883263" y="999163"/>
              <a:ext cx="328300" cy="90575"/>
            </a:xfrm>
            <a:custGeom>
              <a:avLst/>
              <a:gdLst/>
              <a:ahLst/>
              <a:cxnLst/>
              <a:rect l="l" t="t" r="r" b="b"/>
              <a:pathLst>
                <a:path w="13132" h="3623" extrusionOk="0">
                  <a:moveTo>
                    <a:pt x="13131" y="0"/>
                  </a:moveTo>
                  <a:cubicBezTo>
                    <a:pt x="13131" y="0"/>
                    <a:pt x="12291" y="144"/>
                    <a:pt x="11038" y="403"/>
                  </a:cubicBezTo>
                  <a:cubicBezTo>
                    <a:pt x="10413" y="540"/>
                    <a:pt x="9684" y="692"/>
                    <a:pt x="8907" y="884"/>
                  </a:cubicBezTo>
                  <a:cubicBezTo>
                    <a:pt x="8131" y="1074"/>
                    <a:pt x="7306" y="1286"/>
                    <a:pt x="6481" y="1506"/>
                  </a:cubicBezTo>
                  <a:cubicBezTo>
                    <a:pt x="5660" y="1736"/>
                    <a:pt x="4844" y="1979"/>
                    <a:pt x="4079" y="2211"/>
                  </a:cubicBezTo>
                  <a:cubicBezTo>
                    <a:pt x="3314" y="2443"/>
                    <a:pt x="2607" y="2687"/>
                    <a:pt x="2003" y="2891"/>
                  </a:cubicBezTo>
                  <a:cubicBezTo>
                    <a:pt x="1397" y="3097"/>
                    <a:pt x="898" y="3288"/>
                    <a:pt x="550" y="3416"/>
                  </a:cubicBezTo>
                  <a:cubicBezTo>
                    <a:pt x="200" y="3548"/>
                    <a:pt x="0" y="3623"/>
                    <a:pt x="0" y="3623"/>
                  </a:cubicBezTo>
                  <a:cubicBezTo>
                    <a:pt x="0" y="3623"/>
                    <a:pt x="818" y="3381"/>
                    <a:pt x="2042" y="3015"/>
                  </a:cubicBezTo>
                  <a:cubicBezTo>
                    <a:pt x="2655" y="2838"/>
                    <a:pt x="3371" y="2628"/>
                    <a:pt x="4137" y="2404"/>
                  </a:cubicBezTo>
                  <a:lnTo>
                    <a:pt x="4137" y="2404"/>
                  </a:lnTo>
                  <a:lnTo>
                    <a:pt x="4136" y="2406"/>
                  </a:lnTo>
                  <a:cubicBezTo>
                    <a:pt x="4902" y="2182"/>
                    <a:pt x="5722" y="1950"/>
                    <a:pt x="6543" y="1731"/>
                  </a:cubicBezTo>
                  <a:cubicBezTo>
                    <a:pt x="7362" y="1501"/>
                    <a:pt x="8183" y="1279"/>
                    <a:pt x="8957" y="1079"/>
                  </a:cubicBezTo>
                  <a:cubicBezTo>
                    <a:pt x="9729" y="878"/>
                    <a:pt x="10451" y="692"/>
                    <a:pt x="11069" y="531"/>
                  </a:cubicBezTo>
                  <a:cubicBezTo>
                    <a:pt x="12306" y="212"/>
                    <a:pt x="13131" y="0"/>
                    <a:pt x="13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2892188" y="983538"/>
              <a:ext cx="685375" cy="145350"/>
            </a:xfrm>
            <a:custGeom>
              <a:avLst/>
              <a:gdLst/>
              <a:ahLst/>
              <a:cxnLst/>
              <a:rect l="l" t="t" r="r" b="b"/>
              <a:pathLst>
                <a:path w="27415" h="5814" extrusionOk="0">
                  <a:moveTo>
                    <a:pt x="27414" y="0"/>
                  </a:moveTo>
                  <a:cubicBezTo>
                    <a:pt x="27414" y="0"/>
                    <a:pt x="25659" y="91"/>
                    <a:pt x="23044" y="405"/>
                  </a:cubicBezTo>
                  <a:cubicBezTo>
                    <a:pt x="22388" y="478"/>
                    <a:pt x="21683" y="582"/>
                    <a:pt x="20933" y="680"/>
                  </a:cubicBezTo>
                  <a:cubicBezTo>
                    <a:pt x="20187" y="794"/>
                    <a:pt x="19397" y="898"/>
                    <a:pt x="18586" y="1042"/>
                  </a:cubicBezTo>
                  <a:cubicBezTo>
                    <a:pt x="16962" y="1311"/>
                    <a:pt x="15233" y="1631"/>
                    <a:pt x="13513" y="1994"/>
                  </a:cubicBezTo>
                  <a:cubicBezTo>
                    <a:pt x="12653" y="2169"/>
                    <a:pt x="11799" y="2379"/>
                    <a:pt x="10956" y="2571"/>
                  </a:cubicBezTo>
                  <a:cubicBezTo>
                    <a:pt x="10113" y="2759"/>
                    <a:pt x="9291" y="2986"/>
                    <a:pt x="8492" y="3183"/>
                  </a:cubicBezTo>
                  <a:cubicBezTo>
                    <a:pt x="7690" y="3376"/>
                    <a:pt x="6930" y="3611"/>
                    <a:pt x="6203" y="3813"/>
                  </a:cubicBezTo>
                  <a:cubicBezTo>
                    <a:pt x="5474" y="4012"/>
                    <a:pt x="4793" y="4222"/>
                    <a:pt x="4164" y="4420"/>
                  </a:cubicBezTo>
                  <a:cubicBezTo>
                    <a:pt x="3534" y="4615"/>
                    <a:pt x="2957" y="4791"/>
                    <a:pt x="2450" y="4965"/>
                  </a:cubicBezTo>
                  <a:cubicBezTo>
                    <a:pt x="1945" y="5139"/>
                    <a:pt x="1504" y="5293"/>
                    <a:pt x="1141" y="5417"/>
                  </a:cubicBezTo>
                  <a:cubicBezTo>
                    <a:pt x="415" y="5670"/>
                    <a:pt x="0" y="5814"/>
                    <a:pt x="0" y="5814"/>
                  </a:cubicBezTo>
                  <a:cubicBezTo>
                    <a:pt x="0" y="5814"/>
                    <a:pt x="419" y="5682"/>
                    <a:pt x="1153" y="5455"/>
                  </a:cubicBezTo>
                  <a:cubicBezTo>
                    <a:pt x="1520" y="5342"/>
                    <a:pt x="1965" y="5204"/>
                    <a:pt x="2476" y="5045"/>
                  </a:cubicBezTo>
                  <a:cubicBezTo>
                    <a:pt x="2990" y="4897"/>
                    <a:pt x="3569" y="4729"/>
                    <a:pt x="4200" y="4547"/>
                  </a:cubicBezTo>
                  <a:cubicBezTo>
                    <a:pt x="4832" y="4361"/>
                    <a:pt x="5517" y="4163"/>
                    <a:pt x="6247" y="3977"/>
                  </a:cubicBezTo>
                  <a:cubicBezTo>
                    <a:pt x="6978" y="3789"/>
                    <a:pt x="7741" y="3570"/>
                    <a:pt x="8542" y="3379"/>
                  </a:cubicBezTo>
                  <a:cubicBezTo>
                    <a:pt x="9341" y="3188"/>
                    <a:pt x="10162" y="2964"/>
                    <a:pt x="11005" y="2783"/>
                  </a:cubicBezTo>
                  <a:cubicBezTo>
                    <a:pt x="11849" y="2595"/>
                    <a:pt x="12701" y="2390"/>
                    <a:pt x="13561" y="2221"/>
                  </a:cubicBezTo>
                  <a:cubicBezTo>
                    <a:pt x="15275" y="1849"/>
                    <a:pt x="17000" y="1520"/>
                    <a:pt x="18620" y="1240"/>
                  </a:cubicBezTo>
                  <a:cubicBezTo>
                    <a:pt x="20240" y="960"/>
                    <a:pt x="21756" y="714"/>
                    <a:pt x="23059" y="535"/>
                  </a:cubicBezTo>
                  <a:cubicBezTo>
                    <a:pt x="24363" y="349"/>
                    <a:pt x="25451" y="212"/>
                    <a:pt x="26214" y="125"/>
                  </a:cubicBezTo>
                  <a:cubicBezTo>
                    <a:pt x="26977" y="46"/>
                    <a:pt x="27414" y="0"/>
                    <a:pt x="27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2901063" y="1022663"/>
              <a:ext cx="685425" cy="145325"/>
            </a:xfrm>
            <a:custGeom>
              <a:avLst/>
              <a:gdLst/>
              <a:ahLst/>
              <a:cxnLst/>
              <a:rect l="l" t="t" r="r" b="b"/>
              <a:pathLst>
                <a:path w="27417" h="5813" extrusionOk="0">
                  <a:moveTo>
                    <a:pt x="27416" y="1"/>
                  </a:moveTo>
                  <a:cubicBezTo>
                    <a:pt x="27416" y="1"/>
                    <a:pt x="25661" y="91"/>
                    <a:pt x="23044" y="405"/>
                  </a:cubicBezTo>
                  <a:cubicBezTo>
                    <a:pt x="22390" y="479"/>
                    <a:pt x="21683" y="583"/>
                    <a:pt x="20935" y="680"/>
                  </a:cubicBezTo>
                  <a:cubicBezTo>
                    <a:pt x="20189" y="793"/>
                    <a:pt x="19399" y="897"/>
                    <a:pt x="18588" y="1041"/>
                  </a:cubicBezTo>
                  <a:cubicBezTo>
                    <a:pt x="16962" y="1312"/>
                    <a:pt x="15235" y="1630"/>
                    <a:pt x="13515" y="1993"/>
                  </a:cubicBezTo>
                  <a:cubicBezTo>
                    <a:pt x="12653" y="2167"/>
                    <a:pt x="11801" y="2377"/>
                    <a:pt x="10958" y="2570"/>
                  </a:cubicBezTo>
                  <a:cubicBezTo>
                    <a:pt x="10113" y="2758"/>
                    <a:pt x="9293" y="2985"/>
                    <a:pt x="8492" y="3183"/>
                  </a:cubicBezTo>
                  <a:cubicBezTo>
                    <a:pt x="7692" y="3374"/>
                    <a:pt x="6930" y="3610"/>
                    <a:pt x="6203" y="3812"/>
                  </a:cubicBezTo>
                  <a:cubicBezTo>
                    <a:pt x="5476" y="4011"/>
                    <a:pt x="4793" y="4223"/>
                    <a:pt x="4164" y="4419"/>
                  </a:cubicBezTo>
                  <a:cubicBezTo>
                    <a:pt x="3536" y="4616"/>
                    <a:pt x="2957" y="4790"/>
                    <a:pt x="2452" y="4964"/>
                  </a:cubicBezTo>
                  <a:cubicBezTo>
                    <a:pt x="1945" y="5140"/>
                    <a:pt x="1505" y="5292"/>
                    <a:pt x="1143" y="5418"/>
                  </a:cubicBezTo>
                  <a:cubicBezTo>
                    <a:pt x="415" y="5669"/>
                    <a:pt x="0" y="5812"/>
                    <a:pt x="0" y="5812"/>
                  </a:cubicBezTo>
                  <a:cubicBezTo>
                    <a:pt x="0" y="5812"/>
                    <a:pt x="420" y="5683"/>
                    <a:pt x="1155" y="5456"/>
                  </a:cubicBezTo>
                  <a:cubicBezTo>
                    <a:pt x="1520" y="5341"/>
                    <a:pt x="1965" y="5203"/>
                    <a:pt x="2476" y="5044"/>
                  </a:cubicBezTo>
                  <a:cubicBezTo>
                    <a:pt x="2990" y="4896"/>
                    <a:pt x="3570" y="4728"/>
                    <a:pt x="4202" y="4546"/>
                  </a:cubicBezTo>
                  <a:cubicBezTo>
                    <a:pt x="4834" y="4360"/>
                    <a:pt x="5518" y="4162"/>
                    <a:pt x="6249" y="3975"/>
                  </a:cubicBezTo>
                  <a:cubicBezTo>
                    <a:pt x="6978" y="3788"/>
                    <a:pt x="7743" y="3569"/>
                    <a:pt x="8544" y="3378"/>
                  </a:cubicBezTo>
                  <a:cubicBezTo>
                    <a:pt x="9343" y="3187"/>
                    <a:pt x="10164" y="2965"/>
                    <a:pt x="11007" y="2782"/>
                  </a:cubicBezTo>
                  <a:cubicBezTo>
                    <a:pt x="11851" y="2596"/>
                    <a:pt x="12703" y="2391"/>
                    <a:pt x="13563" y="2222"/>
                  </a:cubicBezTo>
                  <a:cubicBezTo>
                    <a:pt x="15277" y="1848"/>
                    <a:pt x="17002" y="1520"/>
                    <a:pt x="18622" y="1240"/>
                  </a:cubicBezTo>
                  <a:cubicBezTo>
                    <a:pt x="20242" y="959"/>
                    <a:pt x="21756" y="713"/>
                    <a:pt x="23061" y="535"/>
                  </a:cubicBezTo>
                  <a:cubicBezTo>
                    <a:pt x="24363" y="349"/>
                    <a:pt x="25453" y="213"/>
                    <a:pt x="26216" y="124"/>
                  </a:cubicBezTo>
                  <a:cubicBezTo>
                    <a:pt x="26979" y="45"/>
                    <a:pt x="27416" y="1"/>
                    <a:pt x="27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2909988" y="1061763"/>
              <a:ext cx="685375" cy="145325"/>
            </a:xfrm>
            <a:custGeom>
              <a:avLst/>
              <a:gdLst/>
              <a:ahLst/>
              <a:cxnLst/>
              <a:rect l="l" t="t" r="r" b="b"/>
              <a:pathLst>
                <a:path w="27415" h="5813" extrusionOk="0">
                  <a:moveTo>
                    <a:pt x="27414" y="1"/>
                  </a:moveTo>
                  <a:cubicBezTo>
                    <a:pt x="27414" y="1"/>
                    <a:pt x="25659" y="91"/>
                    <a:pt x="23043" y="405"/>
                  </a:cubicBezTo>
                  <a:cubicBezTo>
                    <a:pt x="22388" y="479"/>
                    <a:pt x="21683" y="583"/>
                    <a:pt x="20933" y="680"/>
                  </a:cubicBezTo>
                  <a:cubicBezTo>
                    <a:pt x="20187" y="793"/>
                    <a:pt x="19398" y="897"/>
                    <a:pt x="18587" y="1040"/>
                  </a:cubicBezTo>
                  <a:cubicBezTo>
                    <a:pt x="16962" y="1312"/>
                    <a:pt x="15234" y="1631"/>
                    <a:pt x="13515" y="1993"/>
                  </a:cubicBezTo>
                  <a:cubicBezTo>
                    <a:pt x="12653" y="2167"/>
                    <a:pt x="11799" y="2379"/>
                    <a:pt x="10956" y="2570"/>
                  </a:cubicBezTo>
                  <a:cubicBezTo>
                    <a:pt x="10112" y="2758"/>
                    <a:pt x="9291" y="2985"/>
                    <a:pt x="8492" y="3183"/>
                  </a:cubicBezTo>
                  <a:cubicBezTo>
                    <a:pt x="7692" y="3374"/>
                    <a:pt x="6930" y="3610"/>
                    <a:pt x="6203" y="3811"/>
                  </a:cubicBezTo>
                  <a:cubicBezTo>
                    <a:pt x="5474" y="4011"/>
                    <a:pt x="4793" y="4223"/>
                    <a:pt x="4164" y="4419"/>
                  </a:cubicBezTo>
                  <a:cubicBezTo>
                    <a:pt x="3534" y="4616"/>
                    <a:pt x="2957" y="4791"/>
                    <a:pt x="2450" y="4964"/>
                  </a:cubicBezTo>
                  <a:cubicBezTo>
                    <a:pt x="1945" y="5140"/>
                    <a:pt x="1504" y="5292"/>
                    <a:pt x="1141" y="5418"/>
                  </a:cubicBezTo>
                  <a:cubicBezTo>
                    <a:pt x="415" y="5669"/>
                    <a:pt x="0" y="5812"/>
                    <a:pt x="0" y="5812"/>
                  </a:cubicBezTo>
                  <a:cubicBezTo>
                    <a:pt x="0" y="5812"/>
                    <a:pt x="419" y="5683"/>
                    <a:pt x="1153" y="5456"/>
                  </a:cubicBezTo>
                  <a:cubicBezTo>
                    <a:pt x="1520" y="5341"/>
                    <a:pt x="1965" y="5203"/>
                    <a:pt x="2476" y="5044"/>
                  </a:cubicBezTo>
                  <a:cubicBezTo>
                    <a:pt x="2990" y="4896"/>
                    <a:pt x="3568" y="4728"/>
                    <a:pt x="4200" y="4546"/>
                  </a:cubicBezTo>
                  <a:cubicBezTo>
                    <a:pt x="4832" y="4361"/>
                    <a:pt x="5516" y="4161"/>
                    <a:pt x="6247" y="3975"/>
                  </a:cubicBezTo>
                  <a:cubicBezTo>
                    <a:pt x="6978" y="3788"/>
                    <a:pt x="7743" y="3569"/>
                    <a:pt x="8542" y="3379"/>
                  </a:cubicBezTo>
                  <a:cubicBezTo>
                    <a:pt x="9341" y="3187"/>
                    <a:pt x="10162" y="2965"/>
                    <a:pt x="11005" y="2782"/>
                  </a:cubicBezTo>
                  <a:cubicBezTo>
                    <a:pt x="11849" y="2596"/>
                    <a:pt x="12702" y="2391"/>
                    <a:pt x="13563" y="2222"/>
                  </a:cubicBezTo>
                  <a:cubicBezTo>
                    <a:pt x="15275" y="1848"/>
                    <a:pt x="17000" y="1520"/>
                    <a:pt x="18620" y="1240"/>
                  </a:cubicBezTo>
                  <a:cubicBezTo>
                    <a:pt x="20240" y="959"/>
                    <a:pt x="21756" y="713"/>
                    <a:pt x="23061" y="535"/>
                  </a:cubicBezTo>
                  <a:cubicBezTo>
                    <a:pt x="24363" y="349"/>
                    <a:pt x="25451" y="212"/>
                    <a:pt x="26214" y="124"/>
                  </a:cubicBezTo>
                  <a:cubicBezTo>
                    <a:pt x="26979" y="45"/>
                    <a:pt x="27414" y="1"/>
                    <a:pt x="27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2918913" y="1101588"/>
              <a:ext cx="682125" cy="144600"/>
            </a:xfrm>
            <a:custGeom>
              <a:avLst/>
              <a:gdLst/>
              <a:ahLst/>
              <a:cxnLst/>
              <a:rect l="l" t="t" r="r" b="b"/>
              <a:pathLst>
                <a:path w="27285" h="5784" extrusionOk="0">
                  <a:moveTo>
                    <a:pt x="27284" y="1"/>
                  </a:moveTo>
                  <a:lnTo>
                    <a:pt x="27284" y="1"/>
                  </a:lnTo>
                  <a:cubicBezTo>
                    <a:pt x="27284" y="1"/>
                    <a:pt x="25538" y="88"/>
                    <a:pt x="22932" y="400"/>
                  </a:cubicBezTo>
                  <a:cubicBezTo>
                    <a:pt x="22282" y="472"/>
                    <a:pt x="21578" y="576"/>
                    <a:pt x="20834" y="672"/>
                  </a:cubicBezTo>
                  <a:lnTo>
                    <a:pt x="20832" y="672"/>
                  </a:lnTo>
                  <a:cubicBezTo>
                    <a:pt x="20090" y="786"/>
                    <a:pt x="19304" y="888"/>
                    <a:pt x="18497" y="1032"/>
                  </a:cubicBezTo>
                  <a:cubicBezTo>
                    <a:pt x="16880" y="1300"/>
                    <a:pt x="15161" y="1619"/>
                    <a:pt x="13448" y="1979"/>
                  </a:cubicBezTo>
                  <a:cubicBezTo>
                    <a:pt x="12591" y="2152"/>
                    <a:pt x="11743" y="2364"/>
                    <a:pt x="10903" y="2555"/>
                  </a:cubicBezTo>
                  <a:cubicBezTo>
                    <a:pt x="10063" y="2743"/>
                    <a:pt x="9247" y="2968"/>
                    <a:pt x="8451" y="3164"/>
                  </a:cubicBezTo>
                  <a:cubicBezTo>
                    <a:pt x="7654" y="3355"/>
                    <a:pt x="6896" y="3591"/>
                    <a:pt x="6172" y="3791"/>
                  </a:cubicBezTo>
                  <a:cubicBezTo>
                    <a:pt x="5446" y="3991"/>
                    <a:pt x="4768" y="4201"/>
                    <a:pt x="4144" y="4397"/>
                  </a:cubicBezTo>
                  <a:cubicBezTo>
                    <a:pt x="3517" y="4592"/>
                    <a:pt x="2942" y="4766"/>
                    <a:pt x="2438" y="4940"/>
                  </a:cubicBezTo>
                  <a:cubicBezTo>
                    <a:pt x="1934" y="5114"/>
                    <a:pt x="1496" y="5266"/>
                    <a:pt x="1135" y="5391"/>
                  </a:cubicBezTo>
                  <a:cubicBezTo>
                    <a:pt x="411" y="5642"/>
                    <a:pt x="0" y="5783"/>
                    <a:pt x="0" y="5783"/>
                  </a:cubicBezTo>
                  <a:cubicBezTo>
                    <a:pt x="0" y="5783"/>
                    <a:pt x="417" y="5653"/>
                    <a:pt x="1147" y="5428"/>
                  </a:cubicBezTo>
                  <a:cubicBezTo>
                    <a:pt x="1513" y="5314"/>
                    <a:pt x="1955" y="5177"/>
                    <a:pt x="2464" y="5020"/>
                  </a:cubicBezTo>
                  <a:cubicBezTo>
                    <a:pt x="2974" y="4872"/>
                    <a:pt x="3551" y="4704"/>
                    <a:pt x="4181" y="4522"/>
                  </a:cubicBezTo>
                  <a:cubicBezTo>
                    <a:pt x="4809" y="4339"/>
                    <a:pt x="5491" y="4139"/>
                    <a:pt x="6218" y="3955"/>
                  </a:cubicBezTo>
                  <a:cubicBezTo>
                    <a:pt x="6944" y="3769"/>
                    <a:pt x="7705" y="3550"/>
                    <a:pt x="8501" y="3359"/>
                  </a:cubicBezTo>
                  <a:cubicBezTo>
                    <a:pt x="9296" y="3168"/>
                    <a:pt x="10114" y="2947"/>
                    <a:pt x="10954" y="2765"/>
                  </a:cubicBezTo>
                  <a:cubicBezTo>
                    <a:pt x="11792" y="2580"/>
                    <a:pt x="12641" y="2375"/>
                    <a:pt x="13498" y="2206"/>
                  </a:cubicBezTo>
                  <a:cubicBezTo>
                    <a:pt x="15203" y="1836"/>
                    <a:pt x="16918" y="1506"/>
                    <a:pt x="18531" y="1230"/>
                  </a:cubicBezTo>
                  <a:cubicBezTo>
                    <a:pt x="20144" y="950"/>
                    <a:pt x="21652" y="706"/>
                    <a:pt x="22949" y="530"/>
                  </a:cubicBezTo>
                  <a:cubicBezTo>
                    <a:pt x="24247" y="346"/>
                    <a:pt x="25329" y="209"/>
                    <a:pt x="26089" y="124"/>
                  </a:cubicBezTo>
                  <a:cubicBezTo>
                    <a:pt x="26851" y="45"/>
                    <a:pt x="27284" y="1"/>
                    <a:pt x="27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2927788" y="1141463"/>
              <a:ext cx="678875" cy="143850"/>
            </a:xfrm>
            <a:custGeom>
              <a:avLst/>
              <a:gdLst/>
              <a:ahLst/>
              <a:cxnLst/>
              <a:rect l="l" t="t" r="r" b="b"/>
              <a:pathLst>
                <a:path w="27155" h="5754" extrusionOk="0">
                  <a:moveTo>
                    <a:pt x="27155" y="0"/>
                  </a:moveTo>
                  <a:cubicBezTo>
                    <a:pt x="27154" y="0"/>
                    <a:pt x="25416" y="84"/>
                    <a:pt x="22823" y="393"/>
                  </a:cubicBezTo>
                  <a:cubicBezTo>
                    <a:pt x="22176" y="465"/>
                    <a:pt x="21476" y="567"/>
                    <a:pt x="20733" y="663"/>
                  </a:cubicBezTo>
                  <a:cubicBezTo>
                    <a:pt x="19994" y="775"/>
                    <a:pt x="19212" y="876"/>
                    <a:pt x="18410" y="1019"/>
                  </a:cubicBezTo>
                  <a:cubicBezTo>
                    <a:pt x="16800" y="1286"/>
                    <a:pt x="15087" y="1605"/>
                    <a:pt x="13385" y="1964"/>
                  </a:cubicBezTo>
                  <a:cubicBezTo>
                    <a:pt x="12532" y="2136"/>
                    <a:pt x="11687" y="2346"/>
                    <a:pt x="10852" y="2536"/>
                  </a:cubicBezTo>
                  <a:cubicBezTo>
                    <a:pt x="10015" y="2723"/>
                    <a:pt x="9202" y="2949"/>
                    <a:pt x="8410" y="3143"/>
                  </a:cubicBezTo>
                  <a:cubicBezTo>
                    <a:pt x="7618" y="3335"/>
                    <a:pt x="6863" y="3570"/>
                    <a:pt x="6143" y="3768"/>
                  </a:cubicBezTo>
                  <a:cubicBezTo>
                    <a:pt x="5423" y="3966"/>
                    <a:pt x="4746" y="4178"/>
                    <a:pt x="4125" y="4373"/>
                  </a:cubicBezTo>
                  <a:cubicBezTo>
                    <a:pt x="2874" y="4747"/>
                    <a:pt x="1849" y="5112"/>
                    <a:pt x="1130" y="5363"/>
                  </a:cubicBezTo>
                  <a:cubicBezTo>
                    <a:pt x="412" y="5610"/>
                    <a:pt x="0" y="5754"/>
                    <a:pt x="0" y="5754"/>
                  </a:cubicBezTo>
                  <a:cubicBezTo>
                    <a:pt x="0" y="5754"/>
                    <a:pt x="417" y="5624"/>
                    <a:pt x="1142" y="5399"/>
                  </a:cubicBezTo>
                  <a:cubicBezTo>
                    <a:pt x="1506" y="5286"/>
                    <a:pt x="1946" y="5149"/>
                    <a:pt x="2454" y="4992"/>
                  </a:cubicBezTo>
                  <a:cubicBezTo>
                    <a:pt x="2962" y="4846"/>
                    <a:pt x="3536" y="4680"/>
                    <a:pt x="4163" y="4497"/>
                  </a:cubicBezTo>
                  <a:cubicBezTo>
                    <a:pt x="4787" y="4315"/>
                    <a:pt x="5465" y="4117"/>
                    <a:pt x="6189" y="3932"/>
                  </a:cubicBezTo>
                  <a:cubicBezTo>
                    <a:pt x="6911" y="3746"/>
                    <a:pt x="7669" y="3529"/>
                    <a:pt x="8461" y="3340"/>
                  </a:cubicBezTo>
                  <a:cubicBezTo>
                    <a:pt x="9252" y="3148"/>
                    <a:pt x="10066" y="2930"/>
                    <a:pt x="10901" y="2747"/>
                  </a:cubicBezTo>
                  <a:cubicBezTo>
                    <a:pt x="11736" y="2563"/>
                    <a:pt x="12581" y="2358"/>
                    <a:pt x="13433" y="2191"/>
                  </a:cubicBezTo>
                  <a:cubicBezTo>
                    <a:pt x="15130" y="1822"/>
                    <a:pt x="16837" y="1494"/>
                    <a:pt x="18442" y="1218"/>
                  </a:cubicBezTo>
                  <a:cubicBezTo>
                    <a:pt x="20047" y="939"/>
                    <a:pt x="21550" y="699"/>
                    <a:pt x="22840" y="523"/>
                  </a:cubicBezTo>
                  <a:cubicBezTo>
                    <a:pt x="24131" y="338"/>
                    <a:pt x="25210" y="205"/>
                    <a:pt x="25966" y="120"/>
                  </a:cubicBezTo>
                  <a:cubicBezTo>
                    <a:pt x="26723" y="45"/>
                    <a:pt x="27155" y="0"/>
                    <a:pt x="27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2936688" y="1180588"/>
              <a:ext cx="678900" cy="143825"/>
            </a:xfrm>
            <a:custGeom>
              <a:avLst/>
              <a:gdLst/>
              <a:ahLst/>
              <a:cxnLst/>
              <a:rect l="l" t="t" r="r" b="b"/>
              <a:pathLst>
                <a:path w="27156" h="5753" extrusionOk="0">
                  <a:moveTo>
                    <a:pt x="27155" y="1"/>
                  </a:moveTo>
                  <a:cubicBezTo>
                    <a:pt x="27155" y="1"/>
                    <a:pt x="25416" y="85"/>
                    <a:pt x="22824" y="392"/>
                  </a:cubicBezTo>
                  <a:cubicBezTo>
                    <a:pt x="22175" y="465"/>
                    <a:pt x="21475" y="566"/>
                    <a:pt x="20734" y="662"/>
                  </a:cubicBezTo>
                  <a:cubicBezTo>
                    <a:pt x="19995" y="776"/>
                    <a:pt x="19213" y="875"/>
                    <a:pt x="18409" y="1018"/>
                  </a:cubicBezTo>
                  <a:cubicBezTo>
                    <a:pt x="16799" y="1285"/>
                    <a:pt x="15088" y="1604"/>
                    <a:pt x="13384" y="1963"/>
                  </a:cubicBezTo>
                  <a:cubicBezTo>
                    <a:pt x="12532" y="2135"/>
                    <a:pt x="11687" y="2345"/>
                    <a:pt x="10853" y="2534"/>
                  </a:cubicBezTo>
                  <a:cubicBezTo>
                    <a:pt x="10016" y="2724"/>
                    <a:pt x="9203" y="2948"/>
                    <a:pt x="8411" y="3142"/>
                  </a:cubicBezTo>
                  <a:cubicBezTo>
                    <a:pt x="7617" y="3333"/>
                    <a:pt x="6864" y="3569"/>
                    <a:pt x="6144" y="3767"/>
                  </a:cubicBezTo>
                  <a:cubicBezTo>
                    <a:pt x="5422" y="3965"/>
                    <a:pt x="4747" y="4177"/>
                    <a:pt x="4124" y="4372"/>
                  </a:cubicBezTo>
                  <a:cubicBezTo>
                    <a:pt x="2874" y="4745"/>
                    <a:pt x="1850" y="5112"/>
                    <a:pt x="1131" y="5362"/>
                  </a:cubicBezTo>
                  <a:cubicBezTo>
                    <a:pt x="411" y="5611"/>
                    <a:pt x="1" y="5753"/>
                    <a:pt x="1" y="5753"/>
                  </a:cubicBezTo>
                  <a:cubicBezTo>
                    <a:pt x="1" y="5753"/>
                    <a:pt x="416" y="5623"/>
                    <a:pt x="1143" y="5398"/>
                  </a:cubicBezTo>
                  <a:cubicBezTo>
                    <a:pt x="1507" y="5285"/>
                    <a:pt x="1947" y="5148"/>
                    <a:pt x="2453" y="4991"/>
                  </a:cubicBezTo>
                  <a:cubicBezTo>
                    <a:pt x="2961" y="4844"/>
                    <a:pt x="3535" y="4679"/>
                    <a:pt x="4162" y="4498"/>
                  </a:cubicBezTo>
                  <a:cubicBezTo>
                    <a:pt x="4787" y="4313"/>
                    <a:pt x="5464" y="4115"/>
                    <a:pt x="6188" y="3931"/>
                  </a:cubicBezTo>
                  <a:cubicBezTo>
                    <a:pt x="6912" y="3747"/>
                    <a:pt x="7668" y="3528"/>
                    <a:pt x="8461" y="3339"/>
                  </a:cubicBezTo>
                  <a:cubicBezTo>
                    <a:pt x="9253" y="3147"/>
                    <a:pt x="10065" y="2929"/>
                    <a:pt x="10900" y="2746"/>
                  </a:cubicBezTo>
                  <a:cubicBezTo>
                    <a:pt x="11737" y="2562"/>
                    <a:pt x="12580" y="2357"/>
                    <a:pt x="13432" y="2190"/>
                  </a:cubicBezTo>
                  <a:cubicBezTo>
                    <a:pt x="15131" y="1823"/>
                    <a:pt x="16837" y="1493"/>
                    <a:pt x="18443" y="1218"/>
                  </a:cubicBezTo>
                  <a:cubicBezTo>
                    <a:pt x="20048" y="940"/>
                    <a:pt x="21549" y="697"/>
                    <a:pt x="22841" y="522"/>
                  </a:cubicBezTo>
                  <a:cubicBezTo>
                    <a:pt x="24132" y="339"/>
                    <a:pt x="25209" y="206"/>
                    <a:pt x="25965" y="119"/>
                  </a:cubicBezTo>
                  <a:cubicBezTo>
                    <a:pt x="26722" y="44"/>
                    <a:pt x="27155" y="1"/>
                    <a:pt x="27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2945613" y="1219688"/>
              <a:ext cx="678850" cy="143825"/>
            </a:xfrm>
            <a:custGeom>
              <a:avLst/>
              <a:gdLst/>
              <a:ahLst/>
              <a:cxnLst/>
              <a:rect l="l" t="t" r="r" b="b"/>
              <a:pathLst>
                <a:path w="27154" h="5753" extrusionOk="0">
                  <a:moveTo>
                    <a:pt x="27154" y="1"/>
                  </a:moveTo>
                  <a:cubicBezTo>
                    <a:pt x="27153" y="1"/>
                    <a:pt x="25415" y="84"/>
                    <a:pt x="22824" y="392"/>
                  </a:cubicBezTo>
                  <a:cubicBezTo>
                    <a:pt x="22175" y="465"/>
                    <a:pt x="21475" y="568"/>
                    <a:pt x="20734" y="663"/>
                  </a:cubicBezTo>
                  <a:cubicBezTo>
                    <a:pt x="19995" y="776"/>
                    <a:pt x="19213" y="877"/>
                    <a:pt x="18409" y="1020"/>
                  </a:cubicBezTo>
                  <a:cubicBezTo>
                    <a:pt x="16799" y="1285"/>
                    <a:pt x="15088" y="1604"/>
                    <a:pt x="13384" y="1962"/>
                  </a:cubicBezTo>
                  <a:cubicBezTo>
                    <a:pt x="12531" y="2135"/>
                    <a:pt x="11687" y="2347"/>
                    <a:pt x="10851" y="2536"/>
                  </a:cubicBezTo>
                  <a:cubicBezTo>
                    <a:pt x="10016" y="2724"/>
                    <a:pt x="9203" y="2948"/>
                    <a:pt x="8411" y="3144"/>
                  </a:cubicBezTo>
                  <a:cubicBezTo>
                    <a:pt x="7617" y="3333"/>
                    <a:pt x="6864" y="3569"/>
                    <a:pt x="6142" y="3769"/>
                  </a:cubicBezTo>
                  <a:cubicBezTo>
                    <a:pt x="5421" y="3967"/>
                    <a:pt x="4747" y="4177"/>
                    <a:pt x="4124" y="4371"/>
                  </a:cubicBezTo>
                  <a:cubicBezTo>
                    <a:pt x="2874" y="4745"/>
                    <a:pt x="1850" y="5112"/>
                    <a:pt x="1131" y="5362"/>
                  </a:cubicBezTo>
                  <a:cubicBezTo>
                    <a:pt x="411" y="5611"/>
                    <a:pt x="1" y="5753"/>
                    <a:pt x="1" y="5753"/>
                  </a:cubicBezTo>
                  <a:cubicBezTo>
                    <a:pt x="1" y="5753"/>
                    <a:pt x="416" y="5625"/>
                    <a:pt x="1143" y="5399"/>
                  </a:cubicBezTo>
                  <a:cubicBezTo>
                    <a:pt x="1505" y="5287"/>
                    <a:pt x="1947" y="5150"/>
                    <a:pt x="2452" y="4993"/>
                  </a:cubicBezTo>
                  <a:cubicBezTo>
                    <a:pt x="2961" y="4844"/>
                    <a:pt x="3535" y="4679"/>
                    <a:pt x="4161" y="4498"/>
                  </a:cubicBezTo>
                  <a:cubicBezTo>
                    <a:pt x="4786" y="4315"/>
                    <a:pt x="5464" y="4117"/>
                    <a:pt x="6188" y="3933"/>
                  </a:cubicBezTo>
                  <a:cubicBezTo>
                    <a:pt x="6912" y="3747"/>
                    <a:pt x="7668" y="3528"/>
                    <a:pt x="8460" y="3338"/>
                  </a:cubicBezTo>
                  <a:cubicBezTo>
                    <a:pt x="9253" y="3149"/>
                    <a:pt x="10065" y="2930"/>
                    <a:pt x="10900" y="2748"/>
                  </a:cubicBezTo>
                  <a:cubicBezTo>
                    <a:pt x="11735" y="2563"/>
                    <a:pt x="12580" y="2358"/>
                    <a:pt x="13432" y="2189"/>
                  </a:cubicBezTo>
                  <a:cubicBezTo>
                    <a:pt x="15131" y="1822"/>
                    <a:pt x="16836" y="1493"/>
                    <a:pt x="18443" y="1218"/>
                  </a:cubicBezTo>
                  <a:cubicBezTo>
                    <a:pt x="20046" y="940"/>
                    <a:pt x="21548" y="697"/>
                    <a:pt x="22839" y="521"/>
                  </a:cubicBezTo>
                  <a:cubicBezTo>
                    <a:pt x="24130" y="339"/>
                    <a:pt x="25209" y="206"/>
                    <a:pt x="25965" y="120"/>
                  </a:cubicBezTo>
                  <a:cubicBezTo>
                    <a:pt x="26722" y="43"/>
                    <a:pt x="27153" y="1"/>
                    <a:pt x="27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2954488" y="1284663"/>
              <a:ext cx="472700" cy="117950"/>
            </a:xfrm>
            <a:custGeom>
              <a:avLst/>
              <a:gdLst/>
              <a:ahLst/>
              <a:cxnLst/>
              <a:rect l="l" t="t" r="r" b="b"/>
              <a:pathLst>
                <a:path w="18908" h="4718" extrusionOk="0">
                  <a:moveTo>
                    <a:pt x="18907" y="0"/>
                  </a:moveTo>
                  <a:cubicBezTo>
                    <a:pt x="18907" y="0"/>
                    <a:pt x="18605" y="45"/>
                    <a:pt x="18078" y="121"/>
                  </a:cubicBezTo>
                  <a:cubicBezTo>
                    <a:pt x="17550" y="202"/>
                    <a:pt x="16796" y="311"/>
                    <a:pt x="15894" y="470"/>
                  </a:cubicBezTo>
                  <a:cubicBezTo>
                    <a:pt x="14994" y="635"/>
                    <a:pt x="13943" y="821"/>
                    <a:pt x="12824" y="1060"/>
                  </a:cubicBezTo>
                  <a:cubicBezTo>
                    <a:pt x="11706" y="1301"/>
                    <a:pt x="10514" y="1566"/>
                    <a:pt x="9330" y="1858"/>
                  </a:cubicBezTo>
                  <a:cubicBezTo>
                    <a:pt x="8146" y="2157"/>
                    <a:pt x="6967" y="2472"/>
                    <a:pt x="5867" y="2788"/>
                  </a:cubicBezTo>
                  <a:cubicBezTo>
                    <a:pt x="4766" y="3099"/>
                    <a:pt x="3750" y="3430"/>
                    <a:pt x="2879" y="3710"/>
                  </a:cubicBezTo>
                  <a:cubicBezTo>
                    <a:pt x="2010" y="3994"/>
                    <a:pt x="1292" y="4251"/>
                    <a:pt x="790" y="4432"/>
                  </a:cubicBezTo>
                  <a:cubicBezTo>
                    <a:pt x="288" y="4615"/>
                    <a:pt x="1" y="4717"/>
                    <a:pt x="1" y="4717"/>
                  </a:cubicBezTo>
                  <a:cubicBezTo>
                    <a:pt x="1" y="4717"/>
                    <a:pt x="1165" y="4350"/>
                    <a:pt x="2919" y="3835"/>
                  </a:cubicBezTo>
                  <a:cubicBezTo>
                    <a:pt x="4672" y="3321"/>
                    <a:pt x="7018" y="2658"/>
                    <a:pt x="9386" y="2083"/>
                  </a:cubicBezTo>
                  <a:cubicBezTo>
                    <a:pt x="10566" y="1783"/>
                    <a:pt x="11752" y="1508"/>
                    <a:pt x="12867" y="1257"/>
                  </a:cubicBezTo>
                  <a:cubicBezTo>
                    <a:pt x="13982" y="1009"/>
                    <a:pt x="15023" y="782"/>
                    <a:pt x="15918" y="598"/>
                  </a:cubicBezTo>
                  <a:cubicBezTo>
                    <a:pt x="16814" y="417"/>
                    <a:pt x="17562" y="265"/>
                    <a:pt x="18085" y="159"/>
                  </a:cubicBezTo>
                  <a:cubicBezTo>
                    <a:pt x="18609" y="58"/>
                    <a:pt x="18907" y="0"/>
                    <a:pt x="1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2963413" y="1297938"/>
              <a:ext cx="678900" cy="143825"/>
            </a:xfrm>
            <a:custGeom>
              <a:avLst/>
              <a:gdLst/>
              <a:ahLst/>
              <a:cxnLst/>
              <a:rect l="l" t="t" r="r" b="b"/>
              <a:pathLst>
                <a:path w="27156" h="5753" extrusionOk="0">
                  <a:moveTo>
                    <a:pt x="27155" y="0"/>
                  </a:moveTo>
                  <a:cubicBezTo>
                    <a:pt x="27155" y="0"/>
                    <a:pt x="25417" y="84"/>
                    <a:pt x="22824" y="391"/>
                  </a:cubicBezTo>
                  <a:cubicBezTo>
                    <a:pt x="22175" y="465"/>
                    <a:pt x="21477" y="565"/>
                    <a:pt x="20734" y="663"/>
                  </a:cubicBezTo>
                  <a:lnTo>
                    <a:pt x="20734" y="661"/>
                  </a:lnTo>
                  <a:cubicBezTo>
                    <a:pt x="19995" y="774"/>
                    <a:pt x="19213" y="874"/>
                    <a:pt x="18409" y="1018"/>
                  </a:cubicBezTo>
                  <a:cubicBezTo>
                    <a:pt x="16799" y="1284"/>
                    <a:pt x="15088" y="1603"/>
                    <a:pt x="13384" y="1962"/>
                  </a:cubicBezTo>
                  <a:cubicBezTo>
                    <a:pt x="12532" y="2134"/>
                    <a:pt x="11687" y="2344"/>
                    <a:pt x="10852" y="2534"/>
                  </a:cubicBezTo>
                  <a:cubicBezTo>
                    <a:pt x="10016" y="2723"/>
                    <a:pt x="9203" y="2947"/>
                    <a:pt x="8411" y="3142"/>
                  </a:cubicBezTo>
                  <a:cubicBezTo>
                    <a:pt x="7617" y="3333"/>
                    <a:pt x="6864" y="3568"/>
                    <a:pt x="6144" y="3766"/>
                  </a:cubicBezTo>
                  <a:cubicBezTo>
                    <a:pt x="5421" y="3965"/>
                    <a:pt x="4747" y="4176"/>
                    <a:pt x="4124" y="4371"/>
                  </a:cubicBezTo>
                  <a:cubicBezTo>
                    <a:pt x="2874" y="4745"/>
                    <a:pt x="1850" y="5112"/>
                    <a:pt x="1131" y="5361"/>
                  </a:cubicBezTo>
                  <a:cubicBezTo>
                    <a:pt x="412" y="5610"/>
                    <a:pt x="1" y="5752"/>
                    <a:pt x="1" y="5752"/>
                  </a:cubicBezTo>
                  <a:cubicBezTo>
                    <a:pt x="1" y="5752"/>
                    <a:pt x="416" y="5622"/>
                    <a:pt x="1143" y="5397"/>
                  </a:cubicBezTo>
                  <a:cubicBezTo>
                    <a:pt x="1507" y="5284"/>
                    <a:pt x="1947" y="5148"/>
                    <a:pt x="2452" y="4991"/>
                  </a:cubicBezTo>
                  <a:cubicBezTo>
                    <a:pt x="2961" y="4844"/>
                    <a:pt x="3537" y="4678"/>
                    <a:pt x="4161" y="4497"/>
                  </a:cubicBezTo>
                  <a:cubicBezTo>
                    <a:pt x="4788" y="4313"/>
                    <a:pt x="5466" y="4115"/>
                    <a:pt x="6188" y="3930"/>
                  </a:cubicBezTo>
                  <a:cubicBezTo>
                    <a:pt x="6912" y="3746"/>
                    <a:pt x="7668" y="3527"/>
                    <a:pt x="8460" y="3338"/>
                  </a:cubicBezTo>
                  <a:cubicBezTo>
                    <a:pt x="9253" y="3147"/>
                    <a:pt x="10065" y="2928"/>
                    <a:pt x="10902" y="2746"/>
                  </a:cubicBezTo>
                  <a:cubicBezTo>
                    <a:pt x="11737" y="2561"/>
                    <a:pt x="12580" y="2356"/>
                    <a:pt x="13434" y="2189"/>
                  </a:cubicBezTo>
                  <a:cubicBezTo>
                    <a:pt x="15131" y="1822"/>
                    <a:pt x="16838" y="1492"/>
                    <a:pt x="18443" y="1217"/>
                  </a:cubicBezTo>
                  <a:cubicBezTo>
                    <a:pt x="20048" y="939"/>
                    <a:pt x="21548" y="697"/>
                    <a:pt x="22841" y="521"/>
                  </a:cubicBezTo>
                  <a:cubicBezTo>
                    <a:pt x="24132" y="338"/>
                    <a:pt x="25211" y="205"/>
                    <a:pt x="25965" y="120"/>
                  </a:cubicBezTo>
                  <a:cubicBezTo>
                    <a:pt x="26723" y="43"/>
                    <a:pt x="27155" y="0"/>
                    <a:pt x="27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2972338" y="1337038"/>
              <a:ext cx="678875" cy="143800"/>
            </a:xfrm>
            <a:custGeom>
              <a:avLst/>
              <a:gdLst/>
              <a:ahLst/>
              <a:cxnLst/>
              <a:rect l="l" t="t" r="r" b="b"/>
              <a:pathLst>
                <a:path w="27155" h="5752" extrusionOk="0">
                  <a:moveTo>
                    <a:pt x="27155" y="0"/>
                  </a:moveTo>
                  <a:cubicBezTo>
                    <a:pt x="27155" y="0"/>
                    <a:pt x="25415" y="84"/>
                    <a:pt x="22824" y="391"/>
                  </a:cubicBezTo>
                  <a:cubicBezTo>
                    <a:pt x="22175" y="464"/>
                    <a:pt x="21475" y="565"/>
                    <a:pt x="20734" y="661"/>
                  </a:cubicBezTo>
                  <a:lnTo>
                    <a:pt x="20734" y="663"/>
                  </a:lnTo>
                  <a:cubicBezTo>
                    <a:pt x="19995" y="775"/>
                    <a:pt x="19211" y="876"/>
                    <a:pt x="18409" y="1019"/>
                  </a:cubicBezTo>
                  <a:cubicBezTo>
                    <a:pt x="16799" y="1284"/>
                    <a:pt x="15088" y="1603"/>
                    <a:pt x="13384" y="1962"/>
                  </a:cubicBezTo>
                  <a:cubicBezTo>
                    <a:pt x="12530" y="2134"/>
                    <a:pt x="11685" y="2346"/>
                    <a:pt x="10850" y="2535"/>
                  </a:cubicBezTo>
                  <a:cubicBezTo>
                    <a:pt x="10016" y="2723"/>
                    <a:pt x="9201" y="2947"/>
                    <a:pt x="8409" y="3143"/>
                  </a:cubicBezTo>
                  <a:cubicBezTo>
                    <a:pt x="7617" y="3333"/>
                    <a:pt x="6862" y="3568"/>
                    <a:pt x="6142" y="3768"/>
                  </a:cubicBezTo>
                  <a:cubicBezTo>
                    <a:pt x="5421" y="3966"/>
                    <a:pt x="4747" y="4176"/>
                    <a:pt x="4124" y="4371"/>
                  </a:cubicBezTo>
                  <a:cubicBezTo>
                    <a:pt x="2872" y="4745"/>
                    <a:pt x="1848" y="5112"/>
                    <a:pt x="1129" y="5361"/>
                  </a:cubicBezTo>
                  <a:cubicBezTo>
                    <a:pt x="410" y="5610"/>
                    <a:pt x="1" y="5752"/>
                    <a:pt x="1" y="5752"/>
                  </a:cubicBezTo>
                  <a:cubicBezTo>
                    <a:pt x="1" y="5752"/>
                    <a:pt x="415" y="5624"/>
                    <a:pt x="1143" y="5399"/>
                  </a:cubicBezTo>
                  <a:cubicBezTo>
                    <a:pt x="1505" y="5286"/>
                    <a:pt x="1947" y="5149"/>
                    <a:pt x="2452" y="4992"/>
                  </a:cubicBezTo>
                  <a:cubicBezTo>
                    <a:pt x="2961" y="4844"/>
                    <a:pt x="3535" y="4678"/>
                    <a:pt x="4161" y="4497"/>
                  </a:cubicBezTo>
                  <a:cubicBezTo>
                    <a:pt x="4786" y="4314"/>
                    <a:pt x="5464" y="4115"/>
                    <a:pt x="6188" y="3930"/>
                  </a:cubicBezTo>
                  <a:cubicBezTo>
                    <a:pt x="6912" y="3746"/>
                    <a:pt x="7668" y="3527"/>
                    <a:pt x="8460" y="3338"/>
                  </a:cubicBezTo>
                  <a:cubicBezTo>
                    <a:pt x="9252" y="3147"/>
                    <a:pt x="10065" y="2928"/>
                    <a:pt x="10900" y="2745"/>
                  </a:cubicBezTo>
                  <a:cubicBezTo>
                    <a:pt x="11735" y="2561"/>
                    <a:pt x="12580" y="2356"/>
                    <a:pt x="13432" y="2189"/>
                  </a:cubicBezTo>
                  <a:cubicBezTo>
                    <a:pt x="15131" y="1822"/>
                    <a:pt x="16836" y="1492"/>
                    <a:pt x="18441" y="1217"/>
                  </a:cubicBezTo>
                  <a:cubicBezTo>
                    <a:pt x="20046" y="939"/>
                    <a:pt x="21548" y="697"/>
                    <a:pt x="22839" y="521"/>
                  </a:cubicBezTo>
                  <a:cubicBezTo>
                    <a:pt x="24130" y="338"/>
                    <a:pt x="25209" y="205"/>
                    <a:pt x="25965" y="120"/>
                  </a:cubicBezTo>
                  <a:cubicBezTo>
                    <a:pt x="26721" y="43"/>
                    <a:pt x="27155" y="0"/>
                    <a:pt x="27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2981213" y="1376113"/>
              <a:ext cx="678925" cy="143825"/>
            </a:xfrm>
            <a:custGeom>
              <a:avLst/>
              <a:gdLst/>
              <a:ahLst/>
              <a:cxnLst/>
              <a:rect l="l" t="t" r="r" b="b"/>
              <a:pathLst>
                <a:path w="27157" h="5753" extrusionOk="0">
                  <a:moveTo>
                    <a:pt x="27157" y="1"/>
                  </a:moveTo>
                  <a:cubicBezTo>
                    <a:pt x="27157" y="1"/>
                    <a:pt x="25417" y="85"/>
                    <a:pt x="22825" y="394"/>
                  </a:cubicBezTo>
                  <a:cubicBezTo>
                    <a:pt x="22177" y="465"/>
                    <a:pt x="21477" y="568"/>
                    <a:pt x="20736" y="663"/>
                  </a:cubicBezTo>
                  <a:lnTo>
                    <a:pt x="20734" y="663"/>
                  </a:lnTo>
                  <a:cubicBezTo>
                    <a:pt x="19996" y="776"/>
                    <a:pt x="19213" y="877"/>
                    <a:pt x="18410" y="1020"/>
                  </a:cubicBezTo>
                  <a:cubicBezTo>
                    <a:pt x="16800" y="1285"/>
                    <a:pt x="15088" y="1604"/>
                    <a:pt x="13386" y="1963"/>
                  </a:cubicBezTo>
                  <a:cubicBezTo>
                    <a:pt x="12532" y="2135"/>
                    <a:pt x="11687" y="2347"/>
                    <a:pt x="10852" y="2536"/>
                  </a:cubicBezTo>
                  <a:cubicBezTo>
                    <a:pt x="10016" y="2724"/>
                    <a:pt x="9203" y="2948"/>
                    <a:pt x="8411" y="3144"/>
                  </a:cubicBezTo>
                  <a:cubicBezTo>
                    <a:pt x="7617" y="3334"/>
                    <a:pt x="6864" y="3569"/>
                    <a:pt x="6144" y="3769"/>
                  </a:cubicBezTo>
                  <a:cubicBezTo>
                    <a:pt x="5423" y="3967"/>
                    <a:pt x="4747" y="4177"/>
                    <a:pt x="4125" y="4372"/>
                  </a:cubicBezTo>
                  <a:cubicBezTo>
                    <a:pt x="2874" y="4746"/>
                    <a:pt x="1850" y="5113"/>
                    <a:pt x="1131" y="5362"/>
                  </a:cubicBezTo>
                  <a:cubicBezTo>
                    <a:pt x="412" y="5611"/>
                    <a:pt x="1" y="5753"/>
                    <a:pt x="1" y="5753"/>
                  </a:cubicBezTo>
                  <a:cubicBezTo>
                    <a:pt x="1" y="5753"/>
                    <a:pt x="417" y="5625"/>
                    <a:pt x="1143" y="5399"/>
                  </a:cubicBezTo>
                  <a:cubicBezTo>
                    <a:pt x="1507" y="5287"/>
                    <a:pt x="1949" y="5150"/>
                    <a:pt x="2454" y="4993"/>
                  </a:cubicBezTo>
                  <a:cubicBezTo>
                    <a:pt x="2963" y="4846"/>
                    <a:pt x="3536" y="4679"/>
                    <a:pt x="4163" y="4498"/>
                  </a:cubicBezTo>
                  <a:cubicBezTo>
                    <a:pt x="4788" y="4315"/>
                    <a:pt x="5466" y="4117"/>
                    <a:pt x="6190" y="3933"/>
                  </a:cubicBezTo>
                  <a:cubicBezTo>
                    <a:pt x="6913" y="3747"/>
                    <a:pt x="7670" y="3528"/>
                    <a:pt x="8462" y="3339"/>
                  </a:cubicBezTo>
                  <a:cubicBezTo>
                    <a:pt x="9254" y="3149"/>
                    <a:pt x="10067" y="2931"/>
                    <a:pt x="10902" y="2748"/>
                  </a:cubicBezTo>
                  <a:cubicBezTo>
                    <a:pt x="11737" y="2564"/>
                    <a:pt x="12582" y="2359"/>
                    <a:pt x="13434" y="2190"/>
                  </a:cubicBezTo>
                  <a:cubicBezTo>
                    <a:pt x="15132" y="1823"/>
                    <a:pt x="16838" y="1493"/>
                    <a:pt x="18443" y="1218"/>
                  </a:cubicBezTo>
                  <a:cubicBezTo>
                    <a:pt x="20048" y="940"/>
                    <a:pt x="21550" y="698"/>
                    <a:pt x="22841" y="522"/>
                  </a:cubicBezTo>
                  <a:cubicBezTo>
                    <a:pt x="24131" y="339"/>
                    <a:pt x="25211" y="206"/>
                    <a:pt x="25967" y="120"/>
                  </a:cubicBezTo>
                  <a:cubicBezTo>
                    <a:pt x="26723" y="44"/>
                    <a:pt x="27157" y="1"/>
                    <a:pt x="27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2990138" y="1462013"/>
              <a:ext cx="359400" cy="97075"/>
            </a:xfrm>
            <a:custGeom>
              <a:avLst/>
              <a:gdLst/>
              <a:ahLst/>
              <a:cxnLst/>
              <a:rect l="l" t="t" r="r" b="b"/>
              <a:pathLst>
                <a:path w="14376" h="3883" extrusionOk="0">
                  <a:moveTo>
                    <a:pt x="14376" y="0"/>
                  </a:moveTo>
                  <a:cubicBezTo>
                    <a:pt x="14376" y="0"/>
                    <a:pt x="13456" y="150"/>
                    <a:pt x="12085" y="423"/>
                  </a:cubicBezTo>
                  <a:cubicBezTo>
                    <a:pt x="11400" y="567"/>
                    <a:pt x="10601" y="727"/>
                    <a:pt x="9751" y="932"/>
                  </a:cubicBezTo>
                  <a:cubicBezTo>
                    <a:pt x="8901" y="1134"/>
                    <a:pt x="7997" y="1359"/>
                    <a:pt x="7096" y="1598"/>
                  </a:cubicBezTo>
                  <a:cubicBezTo>
                    <a:pt x="6196" y="1842"/>
                    <a:pt x="5300" y="2103"/>
                    <a:pt x="4463" y="2354"/>
                  </a:cubicBezTo>
                  <a:cubicBezTo>
                    <a:pt x="3627" y="2605"/>
                    <a:pt x="2855" y="2868"/>
                    <a:pt x="2191" y="3089"/>
                  </a:cubicBezTo>
                  <a:cubicBezTo>
                    <a:pt x="1529" y="3312"/>
                    <a:pt x="984" y="3517"/>
                    <a:pt x="601" y="3659"/>
                  </a:cubicBezTo>
                  <a:cubicBezTo>
                    <a:pt x="219" y="3800"/>
                    <a:pt x="1" y="3882"/>
                    <a:pt x="1" y="3882"/>
                  </a:cubicBezTo>
                  <a:cubicBezTo>
                    <a:pt x="1" y="3882"/>
                    <a:pt x="893" y="3614"/>
                    <a:pt x="2232" y="3215"/>
                  </a:cubicBezTo>
                  <a:cubicBezTo>
                    <a:pt x="2901" y="3019"/>
                    <a:pt x="3683" y="2791"/>
                    <a:pt x="4521" y="2549"/>
                  </a:cubicBezTo>
                  <a:cubicBezTo>
                    <a:pt x="5360" y="2307"/>
                    <a:pt x="6256" y="2057"/>
                    <a:pt x="7156" y="1822"/>
                  </a:cubicBezTo>
                  <a:cubicBezTo>
                    <a:pt x="8052" y="1574"/>
                    <a:pt x="8954" y="1339"/>
                    <a:pt x="9799" y="1129"/>
                  </a:cubicBezTo>
                  <a:cubicBezTo>
                    <a:pt x="10645" y="917"/>
                    <a:pt x="11436" y="719"/>
                    <a:pt x="12114" y="550"/>
                  </a:cubicBezTo>
                  <a:cubicBezTo>
                    <a:pt x="13471" y="220"/>
                    <a:pt x="14376" y="0"/>
                    <a:pt x="14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2999063" y="1455088"/>
              <a:ext cx="675600" cy="143100"/>
            </a:xfrm>
            <a:custGeom>
              <a:avLst/>
              <a:gdLst/>
              <a:ahLst/>
              <a:cxnLst/>
              <a:rect l="l" t="t" r="r" b="b"/>
              <a:pathLst>
                <a:path w="27024" h="5724" extrusionOk="0">
                  <a:moveTo>
                    <a:pt x="27023" y="0"/>
                  </a:moveTo>
                  <a:cubicBezTo>
                    <a:pt x="27023" y="0"/>
                    <a:pt x="25294" y="81"/>
                    <a:pt x="22712" y="386"/>
                  </a:cubicBezTo>
                  <a:cubicBezTo>
                    <a:pt x="22067" y="458"/>
                    <a:pt x="21370" y="559"/>
                    <a:pt x="20633" y="654"/>
                  </a:cubicBezTo>
                  <a:cubicBezTo>
                    <a:pt x="19897" y="767"/>
                    <a:pt x="19119" y="864"/>
                    <a:pt x="18320" y="1008"/>
                  </a:cubicBezTo>
                  <a:cubicBezTo>
                    <a:pt x="16716" y="1272"/>
                    <a:pt x="15014" y="1592"/>
                    <a:pt x="13319" y="1947"/>
                  </a:cubicBezTo>
                  <a:cubicBezTo>
                    <a:pt x="12470" y="2119"/>
                    <a:pt x="11629" y="2329"/>
                    <a:pt x="10799" y="2519"/>
                  </a:cubicBezTo>
                  <a:cubicBezTo>
                    <a:pt x="9967" y="2707"/>
                    <a:pt x="9157" y="2928"/>
                    <a:pt x="8369" y="3123"/>
                  </a:cubicBezTo>
                  <a:cubicBezTo>
                    <a:pt x="7581" y="3314"/>
                    <a:pt x="6829" y="3548"/>
                    <a:pt x="6112" y="3746"/>
                  </a:cubicBezTo>
                  <a:cubicBezTo>
                    <a:pt x="5395" y="3943"/>
                    <a:pt x="4724" y="4154"/>
                    <a:pt x="4103" y="4347"/>
                  </a:cubicBezTo>
                  <a:cubicBezTo>
                    <a:pt x="2860" y="4719"/>
                    <a:pt x="1841" y="5086"/>
                    <a:pt x="1124" y="5334"/>
                  </a:cubicBezTo>
                  <a:cubicBezTo>
                    <a:pt x="408" y="5582"/>
                    <a:pt x="0" y="5723"/>
                    <a:pt x="0" y="5723"/>
                  </a:cubicBezTo>
                  <a:cubicBezTo>
                    <a:pt x="0" y="5723"/>
                    <a:pt x="413" y="5595"/>
                    <a:pt x="1137" y="5372"/>
                  </a:cubicBezTo>
                  <a:cubicBezTo>
                    <a:pt x="1498" y="5259"/>
                    <a:pt x="1938" y="5122"/>
                    <a:pt x="2440" y="4967"/>
                  </a:cubicBezTo>
                  <a:cubicBezTo>
                    <a:pt x="2944" y="4812"/>
                    <a:pt x="3519" y="4658"/>
                    <a:pt x="4141" y="4474"/>
                  </a:cubicBezTo>
                  <a:cubicBezTo>
                    <a:pt x="4764" y="4293"/>
                    <a:pt x="5438" y="4093"/>
                    <a:pt x="6159" y="3910"/>
                  </a:cubicBezTo>
                  <a:cubicBezTo>
                    <a:pt x="6877" y="3726"/>
                    <a:pt x="7632" y="3509"/>
                    <a:pt x="8419" y="3319"/>
                  </a:cubicBezTo>
                  <a:cubicBezTo>
                    <a:pt x="9208" y="3130"/>
                    <a:pt x="10017" y="2913"/>
                    <a:pt x="10848" y="2729"/>
                  </a:cubicBezTo>
                  <a:cubicBezTo>
                    <a:pt x="11678" y="2546"/>
                    <a:pt x="12518" y="2341"/>
                    <a:pt x="13367" y="2174"/>
                  </a:cubicBezTo>
                  <a:cubicBezTo>
                    <a:pt x="15057" y="1808"/>
                    <a:pt x="16756" y="1479"/>
                    <a:pt x="18354" y="1208"/>
                  </a:cubicBezTo>
                  <a:cubicBezTo>
                    <a:pt x="19950" y="929"/>
                    <a:pt x="21444" y="690"/>
                    <a:pt x="22729" y="516"/>
                  </a:cubicBezTo>
                  <a:cubicBezTo>
                    <a:pt x="24015" y="335"/>
                    <a:pt x="25087" y="202"/>
                    <a:pt x="25840" y="118"/>
                  </a:cubicBezTo>
                  <a:cubicBezTo>
                    <a:pt x="26593" y="43"/>
                    <a:pt x="27023" y="0"/>
                    <a:pt x="270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3007938" y="1494188"/>
              <a:ext cx="675650" cy="143100"/>
            </a:xfrm>
            <a:custGeom>
              <a:avLst/>
              <a:gdLst/>
              <a:ahLst/>
              <a:cxnLst/>
              <a:rect l="l" t="t" r="r" b="b"/>
              <a:pathLst>
                <a:path w="27026" h="5724" extrusionOk="0">
                  <a:moveTo>
                    <a:pt x="27025" y="0"/>
                  </a:moveTo>
                  <a:cubicBezTo>
                    <a:pt x="27025" y="0"/>
                    <a:pt x="25294" y="82"/>
                    <a:pt x="22714" y="386"/>
                  </a:cubicBezTo>
                  <a:cubicBezTo>
                    <a:pt x="22069" y="460"/>
                    <a:pt x="21372" y="559"/>
                    <a:pt x="20635" y="654"/>
                  </a:cubicBezTo>
                  <a:cubicBezTo>
                    <a:pt x="19899" y="767"/>
                    <a:pt x="19120" y="866"/>
                    <a:pt x="18321" y="1009"/>
                  </a:cubicBezTo>
                  <a:cubicBezTo>
                    <a:pt x="16718" y="1272"/>
                    <a:pt x="15016" y="1592"/>
                    <a:pt x="13321" y="1948"/>
                  </a:cubicBezTo>
                  <a:cubicBezTo>
                    <a:pt x="12470" y="2119"/>
                    <a:pt x="11630" y="2331"/>
                    <a:pt x="10799" y="2519"/>
                  </a:cubicBezTo>
                  <a:cubicBezTo>
                    <a:pt x="9968" y="2706"/>
                    <a:pt x="9158" y="2928"/>
                    <a:pt x="8370" y="3125"/>
                  </a:cubicBezTo>
                  <a:cubicBezTo>
                    <a:pt x="7581" y="3314"/>
                    <a:pt x="6831" y="3548"/>
                    <a:pt x="6114" y="3746"/>
                  </a:cubicBezTo>
                  <a:cubicBezTo>
                    <a:pt x="5395" y="3944"/>
                    <a:pt x="4725" y="4156"/>
                    <a:pt x="4105" y="4349"/>
                  </a:cubicBezTo>
                  <a:cubicBezTo>
                    <a:pt x="2860" y="4721"/>
                    <a:pt x="1841" y="5086"/>
                    <a:pt x="1126" y="5334"/>
                  </a:cubicBezTo>
                  <a:cubicBezTo>
                    <a:pt x="410" y="5581"/>
                    <a:pt x="0" y="5723"/>
                    <a:pt x="0" y="5723"/>
                  </a:cubicBezTo>
                  <a:cubicBezTo>
                    <a:pt x="0" y="5723"/>
                    <a:pt x="414" y="5595"/>
                    <a:pt x="1137" y="5371"/>
                  </a:cubicBezTo>
                  <a:cubicBezTo>
                    <a:pt x="1499" y="5259"/>
                    <a:pt x="1938" y="5124"/>
                    <a:pt x="2442" y="4967"/>
                  </a:cubicBezTo>
                  <a:cubicBezTo>
                    <a:pt x="2946" y="4811"/>
                    <a:pt x="3521" y="4660"/>
                    <a:pt x="4142" y="4473"/>
                  </a:cubicBezTo>
                  <a:cubicBezTo>
                    <a:pt x="4765" y="4292"/>
                    <a:pt x="5438" y="4094"/>
                    <a:pt x="6159" y="3910"/>
                  </a:cubicBezTo>
                  <a:cubicBezTo>
                    <a:pt x="6879" y="3726"/>
                    <a:pt x="7632" y="3509"/>
                    <a:pt x="8421" y="3319"/>
                  </a:cubicBezTo>
                  <a:cubicBezTo>
                    <a:pt x="9208" y="3130"/>
                    <a:pt x="10017" y="2913"/>
                    <a:pt x="10849" y="2730"/>
                  </a:cubicBezTo>
                  <a:cubicBezTo>
                    <a:pt x="11680" y="2548"/>
                    <a:pt x="12520" y="2343"/>
                    <a:pt x="13369" y="2175"/>
                  </a:cubicBezTo>
                  <a:cubicBezTo>
                    <a:pt x="15059" y="1810"/>
                    <a:pt x="16756" y="1481"/>
                    <a:pt x="18354" y="1207"/>
                  </a:cubicBezTo>
                  <a:cubicBezTo>
                    <a:pt x="19952" y="931"/>
                    <a:pt x="21446" y="692"/>
                    <a:pt x="22731" y="516"/>
                  </a:cubicBezTo>
                  <a:cubicBezTo>
                    <a:pt x="24015" y="335"/>
                    <a:pt x="25089" y="203"/>
                    <a:pt x="25842" y="118"/>
                  </a:cubicBezTo>
                  <a:cubicBezTo>
                    <a:pt x="26595" y="43"/>
                    <a:pt x="27025" y="0"/>
                    <a:pt x="27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3016863" y="1533313"/>
              <a:ext cx="675625" cy="143100"/>
            </a:xfrm>
            <a:custGeom>
              <a:avLst/>
              <a:gdLst/>
              <a:ahLst/>
              <a:cxnLst/>
              <a:rect l="l" t="t" r="r" b="b"/>
              <a:pathLst>
                <a:path w="27025" h="5724" extrusionOk="0">
                  <a:moveTo>
                    <a:pt x="27025" y="1"/>
                  </a:moveTo>
                  <a:cubicBezTo>
                    <a:pt x="27025" y="1"/>
                    <a:pt x="25294" y="81"/>
                    <a:pt x="22714" y="385"/>
                  </a:cubicBezTo>
                  <a:cubicBezTo>
                    <a:pt x="22069" y="458"/>
                    <a:pt x="21372" y="557"/>
                    <a:pt x="20633" y="653"/>
                  </a:cubicBezTo>
                  <a:cubicBezTo>
                    <a:pt x="19899" y="766"/>
                    <a:pt x="19118" y="865"/>
                    <a:pt x="18319" y="1008"/>
                  </a:cubicBezTo>
                  <a:cubicBezTo>
                    <a:pt x="16718" y="1271"/>
                    <a:pt x="15014" y="1590"/>
                    <a:pt x="13319" y="1947"/>
                  </a:cubicBezTo>
                  <a:cubicBezTo>
                    <a:pt x="12470" y="2118"/>
                    <a:pt x="11630" y="2330"/>
                    <a:pt x="10799" y="2517"/>
                  </a:cubicBezTo>
                  <a:cubicBezTo>
                    <a:pt x="9967" y="2707"/>
                    <a:pt x="9156" y="2929"/>
                    <a:pt x="8369" y="3124"/>
                  </a:cubicBezTo>
                  <a:cubicBezTo>
                    <a:pt x="7581" y="3315"/>
                    <a:pt x="6829" y="3549"/>
                    <a:pt x="6112" y="3747"/>
                  </a:cubicBezTo>
                  <a:cubicBezTo>
                    <a:pt x="5395" y="3943"/>
                    <a:pt x="4724" y="4155"/>
                    <a:pt x="4105" y="4348"/>
                  </a:cubicBezTo>
                  <a:cubicBezTo>
                    <a:pt x="2860" y="4720"/>
                    <a:pt x="1841" y="5085"/>
                    <a:pt x="1125" y="5333"/>
                  </a:cubicBezTo>
                  <a:cubicBezTo>
                    <a:pt x="408" y="5582"/>
                    <a:pt x="0" y="5724"/>
                    <a:pt x="0" y="5724"/>
                  </a:cubicBezTo>
                  <a:cubicBezTo>
                    <a:pt x="0" y="5724"/>
                    <a:pt x="413" y="5596"/>
                    <a:pt x="1137" y="5370"/>
                  </a:cubicBezTo>
                  <a:cubicBezTo>
                    <a:pt x="1499" y="5258"/>
                    <a:pt x="1938" y="5123"/>
                    <a:pt x="2442" y="4966"/>
                  </a:cubicBezTo>
                  <a:cubicBezTo>
                    <a:pt x="2945" y="4810"/>
                    <a:pt x="3519" y="4658"/>
                    <a:pt x="4142" y="4474"/>
                  </a:cubicBezTo>
                  <a:cubicBezTo>
                    <a:pt x="4764" y="4291"/>
                    <a:pt x="5438" y="4093"/>
                    <a:pt x="6158" y="3909"/>
                  </a:cubicBezTo>
                  <a:cubicBezTo>
                    <a:pt x="6879" y="3725"/>
                    <a:pt x="7632" y="3509"/>
                    <a:pt x="8419" y="3318"/>
                  </a:cubicBezTo>
                  <a:cubicBezTo>
                    <a:pt x="9208" y="3129"/>
                    <a:pt x="10017" y="2912"/>
                    <a:pt x="10848" y="2729"/>
                  </a:cubicBezTo>
                  <a:cubicBezTo>
                    <a:pt x="11678" y="2546"/>
                    <a:pt x="12520" y="2342"/>
                    <a:pt x="13367" y="2174"/>
                  </a:cubicBezTo>
                  <a:cubicBezTo>
                    <a:pt x="15057" y="1809"/>
                    <a:pt x="16756" y="1479"/>
                    <a:pt x="18354" y="1206"/>
                  </a:cubicBezTo>
                  <a:cubicBezTo>
                    <a:pt x="19950" y="930"/>
                    <a:pt x="21446" y="691"/>
                    <a:pt x="22729" y="515"/>
                  </a:cubicBezTo>
                  <a:cubicBezTo>
                    <a:pt x="24015" y="334"/>
                    <a:pt x="25087" y="202"/>
                    <a:pt x="25840" y="117"/>
                  </a:cubicBezTo>
                  <a:cubicBezTo>
                    <a:pt x="26593" y="44"/>
                    <a:pt x="27025" y="1"/>
                    <a:pt x="27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3025788" y="1572413"/>
              <a:ext cx="675600" cy="143100"/>
            </a:xfrm>
            <a:custGeom>
              <a:avLst/>
              <a:gdLst/>
              <a:ahLst/>
              <a:cxnLst/>
              <a:rect l="l" t="t" r="r" b="b"/>
              <a:pathLst>
                <a:path w="27024" h="5724" extrusionOk="0">
                  <a:moveTo>
                    <a:pt x="27023" y="1"/>
                  </a:moveTo>
                  <a:cubicBezTo>
                    <a:pt x="27023" y="1"/>
                    <a:pt x="25293" y="81"/>
                    <a:pt x="22712" y="387"/>
                  </a:cubicBezTo>
                  <a:cubicBezTo>
                    <a:pt x="22067" y="458"/>
                    <a:pt x="21370" y="559"/>
                    <a:pt x="20633" y="655"/>
                  </a:cubicBezTo>
                  <a:cubicBezTo>
                    <a:pt x="19897" y="767"/>
                    <a:pt x="19118" y="865"/>
                    <a:pt x="18319" y="1008"/>
                  </a:cubicBezTo>
                  <a:cubicBezTo>
                    <a:pt x="16716" y="1271"/>
                    <a:pt x="15014" y="1592"/>
                    <a:pt x="13319" y="1947"/>
                  </a:cubicBezTo>
                  <a:cubicBezTo>
                    <a:pt x="12470" y="2118"/>
                    <a:pt x="11628" y="2330"/>
                    <a:pt x="10797" y="2519"/>
                  </a:cubicBezTo>
                  <a:cubicBezTo>
                    <a:pt x="9966" y="2707"/>
                    <a:pt x="9156" y="2929"/>
                    <a:pt x="8369" y="3123"/>
                  </a:cubicBezTo>
                  <a:cubicBezTo>
                    <a:pt x="7579" y="3315"/>
                    <a:pt x="6829" y="3549"/>
                    <a:pt x="6112" y="3747"/>
                  </a:cubicBezTo>
                  <a:cubicBezTo>
                    <a:pt x="5393" y="3943"/>
                    <a:pt x="4722" y="4155"/>
                    <a:pt x="4103" y="4348"/>
                  </a:cubicBezTo>
                  <a:cubicBezTo>
                    <a:pt x="2858" y="4720"/>
                    <a:pt x="1839" y="5085"/>
                    <a:pt x="1123" y="5334"/>
                  </a:cubicBezTo>
                  <a:cubicBezTo>
                    <a:pt x="408" y="5582"/>
                    <a:pt x="0" y="5724"/>
                    <a:pt x="0" y="5724"/>
                  </a:cubicBezTo>
                  <a:cubicBezTo>
                    <a:pt x="0" y="5724"/>
                    <a:pt x="413" y="5596"/>
                    <a:pt x="1135" y="5370"/>
                  </a:cubicBezTo>
                  <a:cubicBezTo>
                    <a:pt x="1497" y="5259"/>
                    <a:pt x="1936" y="5123"/>
                    <a:pt x="2440" y="4967"/>
                  </a:cubicBezTo>
                  <a:cubicBezTo>
                    <a:pt x="2943" y="4810"/>
                    <a:pt x="3519" y="4658"/>
                    <a:pt x="4140" y="4474"/>
                  </a:cubicBezTo>
                  <a:cubicBezTo>
                    <a:pt x="4763" y="4291"/>
                    <a:pt x="5438" y="4093"/>
                    <a:pt x="6158" y="3911"/>
                  </a:cubicBezTo>
                  <a:cubicBezTo>
                    <a:pt x="6877" y="3726"/>
                    <a:pt x="7630" y="3509"/>
                    <a:pt x="8419" y="3320"/>
                  </a:cubicBezTo>
                  <a:cubicBezTo>
                    <a:pt x="9206" y="3129"/>
                    <a:pt x="10015" y="2912"/>
                    <a:pt x="10846" y="2729"/>
                  </a:cubicBezTo>
                  <a:cubicBezTo>
                    <a:pt x="11678" y="2546"/>
                    <a:pt x="12518" y="2342"/>
                    <a:pt x="13366" y="2174"/>
                  </a:cubicBezTo>
                  <a:cubicBezTo>
                    <a:pt x="15057" y="1809"/>
                    <a:pt x="16754" y="1479"/>
                    <a:pt x="18352" y="1208"/>
                  </a:cubicBezTo>
                  <a:cubicBezTo>
                    <a:pt x="19950" y="930"/>
                    <a:pt x="21444" y="691"/>
                    <a:pt x="22729" y="516"/>
                  </a:cubicBezTo>
                  <a:cubicBezTo>
                    <a:pt x="24013" y="335"/>
                    <a:pt x="25087" y="202"/>
                    <a:pt x="25840" y="119"/>
                  </a:cubicBezTo>
                  <a:cubicBezTo>
                    <a:pt x="26593" y="43"/>
                    <a:pt x="27023" y="1"/>
                    <a:pt x="27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3034663" y="1611513"/>
              <a:ext cx="675625" cy="143100"/>
            </a:xfrm>
            <a:custGeom>
              <a:avLst/>
              <a:gdLst/>
              <a:ahLst/>
              <a:cxnLst/>
              <a:rect l="l" t="t" r="r" b="b"/>
              <a:pathLst>
                <a:path w="27025" h="5724" extrusionOk="0">
                  <a:moveTo>
                    <a:pt x="27025" y="1"/>
                  </a:moveTo>
                  <a:cubicBezTo>
                    <a:pt x="27025" y="1"/>
                    <a:pt x="25294" y="81"/>
                    <a:pt x="22714" y="387"/>
                  </a:cubicBezTo>
                  <a:cubicBezTo>
                    <a:pt x="22069" y="458"/>
                    <a:pt x="21372" y="559"/>
                    <a:pt x="20633" y="655"/>
                  </a:cubicBezTo>
                  <a:lnTo>
                    <a:pt x="20634" y="655"/>
                  </a:lnTo>
                  <a:cubicBezTo>
                    <a:pt x="19899" y="767"/>
                    <a:pt x="19120" y="866"/>
                    <a:pt x="18319" y="1010"/>
                  </a:cubicBezTo>
                  <a:cubicBezTo>
                    <a:pt x="16718" y="1273"/>
                    <a:pt x="15016" y="1592"/>
                    <a:pt x="13320" y="1949"/>
                  </a:cubicBezTo>
                  <a:cubicBezTo>
                    <a:pt x="12470" y="2119"/>
                    <a:pt x="11630" y="2331"/>
                    <a:pt x="10799" y="2519"/>
                  </a:cubicBezTo>
                  <a:cubicBezTo>
                    <a:pt x="9967" y="2707"/>
                    <a:pt x="9158" y="2929"/>
                    <a:pt x="8369" y="3123"/>
                  </a:cubicBezTo>
                  <a:cubicBezTo>
                    <a:pt x="7581" y="3315"/>
                    <a:pt x="6831" y="3548"/>
                    <a:pt x="6112" y="3746"/>
                  </a:cubicBezTo>
                  <a:cubicBezTo>
                    <a:pt x="5395" y="3945"/>
                    <a:pt x="4724" y="4155"/>
                    <a:pt x="4105" y="4349"/>
                  </a:cubicBezTo>
                  <a:cubicBezTo>
                    <a:pt x="2860" y="4721"/>
                    <a:pt x="1841" y="5087"/>
                    <a:pt x="1125" y="5334"/>
                  </a:cubicBezTo>
                  <a:cubicBezTo>
                    <a:pt x="410" y="5582"/>
                    <a:pt x="0" y="5724"/>
                    <a:pt x="0" y="5724"/>
                  </a:cubicBezTo>
                  <a:cubicBezTo>
                    <a:pt x="0" y="5724"/>
                    <a:pt x="413" y="5595"/>
                    <a:pt x="1137" y="5372"/>
                  </a:cubicBezTo>
                  <a:cubicBezTo>
                    <a:pt x="1499" y="5259"/>
                    <a:pt x="1938" y="5123"/>
                    <a:pt x="2442" y="4967"/>
                  </a:cubicBezTo>
                  <a:cubicBezTo>
                    <a:pt x="2945" y="4812"/>
                    <a:pt x="3521" y="4660"/>
                    <a:pt x="4142" y="4474"/>
                  </a:cubicBezTo>
                  <a:cubicBezTo>
                    <a:pt x="4765" y="4293"/>
                    <a:pt x="5438" y="4095"/>
                    <a:pt x="6158" y="3910"/>
                  </a:cubicBezTo>
                  <a:cubicBezTo>
                    <a:pt x="6879" y="3726"/>
                    <a:pt x="7632" y="3509"/>
                    <a:pt x="8421" y="3320"/>
                  </a:cubicBezTo>
                  <a:cubicBezTo>
                    <a:pt x="9208" y="3130"/>
                    <a:pt x="10017" y="2913"/>
                    <a:pt x="10848" y="2731"/>
                  </a:cubicBezTo>
                  <a:cubicBezTo>
                    <a:pt x="11680" y="2548"/>
                    <a:pt x="12520" y="2341"/>
                    <a:pt x="13368" y="2176"/>
                  </a:cubicBezTo>
                  <a:cubicBezTo>
                    <a:pt x="15058" y="1810"/>
                    <a:pt x="16756" y="1481"/>
                    <a:pt x="18354" y="1208"/>
                  </a:cubicBezTo>
                  <a:cubicBezTo>
                    <a:pt x="19952" y="931"/>
                    <a:pt x="21445" y="690"/>
                    <a:pt x="22731" y="516"/>
                  </a:cubicBezTo>
                  <a:cubicBezTo>
                    <a:pt x="24015" y="335"/>
                    <a:pt x="25089" y="202"/>
                    <a:pt x="25840" y="118"/>
                  </a:cubicBezTo>
                  <a:cubicBezTo>
                    <a:pt x="26595" y="43"/>
                    <a:pt x="27025" y="1"/>
                    <a:pt x="27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3043588" y="1740713"/>
              <a:ext cx="182775" cy="53050"/>
            </a:xfrm>
            <a:custGeom>
              <a:avLst/>
              <a:gdLst/>
              <a:ahLst/>
              <a:cxnLst/>
              <a:rect l="l" t="t" r="r" b="b"/>
              <a:pathLst>
                <a:path w="7311" h="2122" extrusionOk="0">
                  <a:moveTo>
                    <a:pt x="7311" y="1"/>
                  </a:moveTo>
                  <a:cubicBezTo>
                    <a:pt x="7311" y="1"/>
                    <a:pt x="6844" y="98"/>
                    <a:pt x="6151" y="270"/>
                  </a:cubicBezTo>
                  <a:cubicBezTo>
                    <a:pt x="5805" y="359"/>
                    <a:pt x="5400" y="455"/>
                    <a:pt x="4970" y="576"/>
                  </a:cubicBezTo>
                  <a:cubicBezTo>
                    <a:pt x="4540" y="696"/>
                    <a:pt x="4082" y="822"/>
                    <a:pt x="3623" y="950"/>
                  </a:cubicBezTo>
                  <a:cubicBezTo>
                    <a:pt x="3167" y="1087"/>
                    <a:pt x="2713" y="1225"/>
                    <a:pt x="2284" y="1353"/>
                  </a:cubicBezTo>
                  <a:cubicBezTo>
                    <a:pt x="1858" y="1481"/>
                    <a:pt x="1465" y="1619"/>
                    <a:pt x="1123" y="1727"/>
                  </a:cubicBezTo>
                  <a:cubicBezTo>
                    <a:pt x="447" y="1952"/>
                    <a:pt x="0" y="2121"/>
                    <a:pt x="0" y="2121"/>
                  </a:cubicBezTo>
                  <a:cubicBezTo>
                    <a:pt x="0" y="2121"/>
                    <a:pt x="468" y="2024"/>
                    <a:pt x="1161" y="1853"/>
                  </a:cubicBezTo>
                  <a:cubicBezTo>
                    <a:pt x="1506" y="1763"/>
                    <a:pt x="1912" y="1667"/>
                    <a:pt x="2342" y="1547"/>
                  </a:cubicBezTo>
                  <a:cubicBezTo>
                    <a:pt x="2771" y="1428"/>
                    <a:pt x="3230" y="1300"/>
                    <a:pt x="3688" y="1172"/>
                  </a:cubicBezTo>
                  <a:cubicBezTo>
                    <a:pt x="4144" y="1035"/>
                    <a:pt x="4599" y="897"/>
                    <a:pt x="5026" y="769"/>
                  </a:cubicBezTo>
                  <a:cubicBezTo>
                    <a:pt x="5453" y="641"/>
                    <a:pt x="5847" y="504"/>
                    <a:pt x="6187" y="395"/>
                  </a:cubicBezTo>
                  <a:cubicBezTo>
                    <a:pt x="6865" y="170"/>
                    <a:pt x="7311" y="1"/>
                    <a:pt x="7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3053213" y="1691238"/>
              <a:ext cx="668400" cy="144850"/>
            </a:xfrm>
            <a:custGeom>
              <a:avLst/>
              <a:gdLst/>
              <a:ahLst/>
              <a:cxnLst/>
              <a:rect l="l" t="t" r="r" b="b"/>
              <a:pathLst>
                <a:path w="26736" h="5794" extrusionOk="0">
                  <a:moveTo>
                    <a:pt x="26735" y="1"/>
                  </a:moveTo>
                  <a:cubicBezTo>
                    <a:pt x="26735" y="1"/>
                    <a:pt x="25026" y="129"/>
                    <a:pt x="22479" y="479"/>
                  </a:cubicBezTo>
                  <a:cubicBezTo>
                    <a:pt x="21207" y="660"/>
                    <a:pt x="19723" y="878"/>
                    <a:pt x="18143" y="1165"/>
                  </a:cubicBezTo>
                  <a:cubicBezTo>
                    <a:pt x="16560" y="1444"/>
                    <a:pt x="14880" y="1780"/>
                    <a:pt x="13205" y="2138"/>
                  </a:cubicBezTo>
                  <a:cubicBezTo>
                    <a:pt x="12367" y="2316"/>
                    <a:pt x="11535" y="2524"/>
                    <a:pt x="10712" y="2712"/>
                  </a:cubicBezTo>
                  <a:cubicBezTo>
                    <a:pt x="9891" y="2905"/>
                    <a:pt x="9089" y="3117"/>
                    <a:pt x="8309" y="3310"/>
                  </a:cubicBezTo>
                  <a:cubicBezTo>
                    <a:pt x="7528" y="3501"/>
                    <a:pt x="6784" y="3721"/>
                    <a:pt x="6074" y="3914"/>
                  </a:cubicBezTo>
                  <a:cubicBezTo>
                    <a:pt x="5362" y="4107"/>
                    <a:pt x="4696" y="4310"/>
                    <a:pt x="4081" y="4493"/>
                  </a:cubicBezTo>
                  <a:cubicBezTo>
                    <a:pt x="2847" y="4850"/>
                    <a:pt x="1833" y="5195"/>
                    <a:pt x="1119" y="5427"/>
                  </a:cubicBezTo>
                  <a:cubicBezTo>
                    <a:pt x="407" y="5661"/>
                    <a:pt x="1" y="5794"/>
                    <a:pt x="1" y="5794"/>
                  </a:cubicBezTo>
                  <a:cubicBezTo>
                    <a:pt x="1" y="5794"/>
                    <a:pt x="412" y="5674"/>
                    <a:pt x="1131" y="5464"/>
                  </a:cubicBezTo>
                  <a:cubicBezTo>
                    <a:pt x="1491" y="5360"/>
                    <a:pt x="1928" y="5232"/>
                    <a:pt x="2429" y="5087"/>
                  </a:cubicBezTo>
                  <a:cubicBezTo>
                    <a:pt x="2931" y="4947"/>
                    <a:pt x="3499" y="4790"/>
                    <a:pt x="4117" y="4619"/>
                  </a:cubicBezTo>
                  <a:cubicBezTo>
                    <a:pt x="4735" y="4448"/>
                    <a:pt x="5404" y="4257"/>
                    <a:pt x="6118" y="4080"/>
                  </a:cubicBezTo>
                  <a:cubicBezTo>
                    <a:pt x="6830" y="3897"/>
                    <a:pt x="7581" y="3704"/>
                    <a:pt x="8358" y="3506"/>
                  </a:cubicBezTo>
                  <a:cubicBezTo>
                    <a:pt x="9138" y="3316"/>
                    <a:pt x="9941" y="3110"/>
                    <a:pt x="10762" y="2924"/>
                  </a:cubicBezTo>
                  <a:cubicBezTo>
                    <a:pt x="11585" y="2741"/>
                    <a:pt x="12416" y="2538"/>
                    <a:pt x="13255" y="2366"/>
                  </a:cubicBezTo>
                  <a:cubicBezTo>
                    <a:pt x="14924" y="1998"/>
                    <a:pt x="16601" y="1650"/>
                    <a:pt x="18178" y="1363"/>
                  </a:cubicBezTo>
                  <a:cubicBezTo>
                    <a:pt x="19756" y="1068"/>
                    <a:pt x="21231" y="807"/>
                    <a:pt x="22498" y="609"/>
                  </a:cubicBezTo>
                  <a:cubicBezTo>
                    <a:pt x="23766" y="406"/>
                    <a:pt x="24825" y="248"/>
                    <a:pt x="25568" y="148"/>
                  </a:cubicBezTo>
                  <a:cubicBezTo>
                    <a:pt x="26310" y="54"/>
                    <a:pt x="26735" y="1"/>
                    <a:pt x="26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3061363" y="1730338"/>
              <a:ext cx="669125" cy="141600"/>
            </a:xfrm>
            <a:custGeom>
              <a:avLst/>
              <a:gdLst/>
              <a:ahLst/>
              <a:cxnLst/>
              <a:rect l="l" t="t" r="r" b="b"/>
              <a:pathLst>
                <a:path w="26765" h="5664" extrusionOk="0">
                  <a:moveTo>
                    <a:pt x="26764" y="1"/>
                  </a:moveTo>
                  <a:cubicBezTo>
                    <a:pt x="26764" y="1"/>
                    <a:pt x="25057" y="134"/>
                    <a:pt x="22510" y="481"/>
                  </a:cubicBezTo>
                  <a:cubicBezTo>
                    <a:pt x="21238" y="660"/>
                    <a:pt x="19754" y="875"/>
                    <a:pt x="18172" y="1157"/>
                  </a:cubicBezTo>
                  <a:lnTo>
                    <a:pt x="18173" y="1157"/>
                  </a:lnTo>
                  <a:cubicBezTo>
                    <a:pt x="16591" y="1432"/>
                    <a:pt x="14907" y="1759"/>
                    <a:pt x="13231" y="2109"/>
                  </a:cubicBezTo>
                  <a:cubicBezTo>
                    <a:pt x="12391" y="2280"/>
                    <a:pt x="11559" y="2485"/>
                    <a:pt x="10736" y="2668"/>
                  </a:cubicBezTo>
                  <a:cubicBezTo>
                    <a:pt x="9913" y="2854"/>
                    <a:pt x="9109" y="3062"/>
                    <a:pt x="8329" y="3250"/>
                  </a:cubicBezTo>
                  <a:cubicBezTo>
                    <a:pt x="7547" y="3434"/>
                    <a:pt x="6801" y="3649"/>
                    <a:pt x="6089" y="3837"/>
                  </a:cubicBezTo>
                  <a:cubicBezTo>
                    <a:pt x="5377" y="4023"/>
                    <a:pt x="4710" y="4221"/>
                    <a:pt x="4092" y="4399"/>
                  </a:cubicBezTo>
                  <a:cubicBezTo>
                    <a:pt x="2856" y="4745"/>
                    <a:pt x="1838" y="5082"/>
                    <a:pt x="1124" y="5307"/>
                  </a:cubicBezTo>
                  <a:cubicBezTo>
                    <a:pt x="409" y="5534"/>
                    <a:pt x="1" y="5664"/>
                    <a:pt x="1" y="5664"/>
                  </a:cubicBezTo>
                  <a:cubicBezTo>
                    <a:pt x="1" y="5664"/>
                    <a:pt x="414" y="5548"/>
                    <a:pt x="1135" y="5345"/>
                  </a:cubicBezTo>
                  <a:cubicBezTo>
                    <a:pt x="1495" y="5244"/>
                    <a:pt x="1934" y="5119"/>
                    <a:pt x="2436" y="4979"/>
                  </a:cubicBezTo>
                  <a:cubicBezTo>
                    <a:pt x="2939" y="4844"/>
                    <a:pt x="3508" y="4691"/>
                    <a:pt x="4127" y="4525"/>
                  </a:cubicBezTo>
                  <a:cubicBezTo>
                    <a:pt x="4747" y="4360"/>
                    <a:pt x="5418" y="4175"/>
                    <a:pt x="6132" y="4003"/>
                  </a:cubicBezTo>
                  <a:cubicBezTo>
                    <a:pt x="6845" y="3825"/>
                    <a:pt x="7598" y="3639"/>
                    <a:pt x="8377" y="3444"/>
                  </a:cubicBezTo>
                  <a:cubicBezTo>
                    <a:pt x="9157" y="3262"/>
                    <a:pt x="9961" y="3060"/>
                    <a:pt x="10784" y="2879"/>
                  </a:cubicBezTo>
                  <a:cubicBezTo>
                    <a:pt x="11607" y="2702"/>
                    <a:pt x="12440" y="2504"/>
                    <a:pt x="13279" y="2336"/>
                  </a:cubicBezTo>
                  <a:cubicBezTo>
                    <a:pt x="14952" y="1976"/>
                    <a:pt x="16630" y="1638"/>
                    <a:pt x="18207" y="1355"/>
                  </a:cubicBezTo>
                  <a:cubicBezTo>
                    <a:pt x="19785" y="1064"/>
                    <a:pt x="21260" y="807"/>
                    <a:pt x="22529" y="610"/>
                  </a:cubicBezTo>
                  <a:cubicBezTo>
                    <a:pt x="23797" y="409"/>
                    <a:pt x="24856" y="252"/>
                    <a:pt x="25597" y="149"/>
                  </a:cubicBezTo>
                  <a:cubicBezTo>
                    <a:pt x="26341" y="55"/>
                    <a:pt x="26764" y="1"/>
                    <a:pt x="26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3071013" y="1769438"/>
              <a:ext cx="668400" cy="144900"/>
            </a:xfrm>
            <a:custGeom>
              <a:avLst/>
              <a:gdLst/>
              <a:ahLst/>
              <a:cxnLst/>
              <a:rect l="l" t="t" r="r" b="b"/>
              <a:pathLst>
                <a:path w="26736" h="5796" extrusionOk="0">
                  <a:moveTo>
                    <a:pt x="26735" y="1"/>
                  </a:moveTo>
                  <a:cubicBezTo>
                    <a:pt x="26735" y="1"/>
                    <a:pt x="25026" y="134"/>
                    <a:pt x="22481" y="487"/>
                  </a:cubicBezTo>
                  <a:cubicBezTo>
                    <a:pt x="21846" y="581"/>
                    <a:pt x="21156" y="684"/>
                    <a:pt x="20429" y="791"/>
                  </a:cubicBezTo>
                  <a:cubicBezTo>
                    <a:pt x="19703" y="912"/>
                    <a:pt x="18935" y="1025"/>
                    <a:pt x="18146" y="1175"/>
                  </a:cubicBezTo>
                  <a:cubicBezTo>
                    <a:pt x="16563" y="1455"/>
                    <a:pt x="14882" y="1790"/>
                    <a:pt x="13207" y="2148"/>
                  </a:cubicBezTo>
                  <a:cubicBezTo>
                    <a:pt x="12368" y="2324"/>
                    <a:pt x="11537" y="2534"/>
                    <a:pt x="10714" y="2722"/>
                  </a:cubicBezTo>
                  <a:cubicBezTo>
                    <a:pt x="9893" y="2912"/>
                    <a:pt x="9090" y="3125"/>
                    <a:pt x="8310" y="3316"/>
                  </a:cubicBezTo>
                  <a:cubicBezTo>
                    <a:pt x="7530" y="3507"/>
                    <a:pt x="6786" y="3728"/>
                    <a:pt x="6075" y="3921"/>
                  </a:cubicBezTo>
                  <a:cubicBezTo>
                    <a:pt x="5363" y="4112"/>
                    <a:pt x="4698" y="4313"/>
                    <a:pt x="4081" y="4496"/>
                  </a:cubicBezTo>
                  <a:cubicBezTo>
                    <a:pt x="2847" y="4853"/>
                    <a:pt x="1833" y="5196"/>
                    <a:pt x="1121" y="5428"/>
                  </a:cubicBezTo>
                  <a:cubicBezTo>
                    <a:pt x="409" y="5662"/>
                    <a:pt x="1" y="5795"/>
                    <a:pt x="1" y="5795"/>
                  </a:cubicBezTo>
                  <a:cubicBezTo>
                    <a:pt x="1" y="5795"/>
                    <a:pt x="412" y="5676"/>
                    <a:pt x="1131" y="5466"/>
                  </a:cubicBezTo>
                  <a:cubicBezTo>
                    <a:pt x="1491" y="5362"/>
                    <a:pt x="1928" y="5235"/>
                    <a:pt x="2429" y="5088"/>
                  </a:cubicBezTo>
                  <a:cubicBezTo>
                    <a:pt x="2932" y="4950"/>
                    <a:pt x="3499" y="4793"/>
                    <a:pt x="4117" y="4622"/>
                  </a:cubicBezTo>
                  <a:cubicBezTo>
                    <a:pt x="4737" y="4452"/>
                    <a:pt x="5404" y="4262"/>
                    <a:pt x="6120" y="4085"/>
                  </a:cubicBezTo>
                  <a:cubicBezTo>
                    <a:pt x="6832" y="3902"/>
                    <a:pt x="7583" y="3711"/>
                    <a:pt x="8360" y="3513"/>
                  </a:cubicBezTo>
                  <a:cubicBezTo>
                    <a:pt x="9140" y="3325"/>
                    <a:pt x="9942" y="3118"/>
                    <a:pt x="10764" y="2932"/>
                  </a:cubicBezTo>
                  <a:cubicBezTo>
                    <a:pt x="11586" y="2749"/>
                    <a:pt x="12418" y="2548"/>
                    <a:pt x="13256" y="2376"/>
                  </a:cubicBezTo>
                  <a:cubicBezTo>
                    <a:pt x="14926" y="2008"/>
                    <a:pt x="16602" y="1664"/>
                    <a:pt x="18182" y="1373"/>
                  </a:cubicBezTo>
                  <a:cubicBezTo>
                    <a:pt x="19758" y="1078"/>
                    <a:pt x="21233" y="817"/>
                    <a:pt x="22499" y="617"/>
                  </a:cubicBezTo>
                  <a:cubicBezTo>
                    <a:pt x="23768" y="412"/>
                    <a:pt x="24825" y="253"/>
                    <a:pt x="25567" y="151"/>
                  </a:cubicBezTo>
                  <a:cubicBezTo>
                    <a:pt x="26310" y="55"/>
                    <a:pt x="26735" y="1"/>
                    <a:pt x="26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3083188" y="1828763"/>
              <a:ext cx="524450" cy="123950"/>
            </a:xfrm>
            <a:custGeom>
              <a:avLst/>
              <a:gdLst/>
              <a:ahLst/>
              <a:cxnLst/>
              <a:rect l="l" t="t" r="r" b="b"/>
              <a:pathLst>
                <a:path w="20978" h="4958" extrusionOk="0">
                  <a:moveTo>
                    <a:pt x="20978" y="1"/>
                  </a:moveTo>
                  <a:cubicBezTo>
                    <a:pt x="20978" y="1"/>
                    <a:pt x="20643" y="49"/>
                    <a:pt x="20061" y="136"/>
                  </a:cubicBezTo>
                  <a:cubicBezTo>
                    <a:pt x="19477" y="226"/>
                    <a:pt x="18642" y="347"/>
                    <a:pt x="17647" y="525"/>
                  </a:cubicBezTo>
                  <a:cubicBezTo>
                    <a:pt x="16650" y="701"/>
                    <a:pt x="15489" y="911"/>
                    <a:pt x="14249" y="1163"/>
                  </a:cubicBezTo>
                  <a:cubicBezTo>
                    <a:pt x="13012" y="1420"/>
                    <a:pt x="11694" y="1708"/>
                    <a:pt x="10379" y="2009"/>
                  </a:cubicBezTo>
                  <a:cubicBezTo>
                    <a:pt x="9068" y="2326"/>
                    <a:pt x="7758" y="2652"/>
                    <a:pt x="6536" y="2980"/>
                  </a:cubicBezTo>
                  <a:cubicBezTo>
                    <a:pt x="5313" y="3303"/>
                    <a:pt x="4182" y="3642"/>
                    <a:pt x="3212" y="3928"/>
                  </a:cubicBezTo>
                  <a:cubicBezTo>
                    <a:pt x="2244" y="4220"/>
                    <a:pt x="1441" y="4482"/>
                    <a:pt x="881" y="4667"/>
                  </a:cubicBezTo>
                  <a:cubicBezTo>
                    <a:pt x="321" y="4851"/>
                    <a:pt x="0" y="4957"/>
                    <a:pt x="0" y="4957"/>
                  </a:cubicBezTo>
                  <a:cubicBezTo>
                    <a:pt x="0" y="4957"/>
                    <a:pt x="325" y="4865"/>
                    <a:pt x="893" y="4704"/>
                  </a:cubicBezTo>
                  <a:cubicBezTo>
                    <a:pt x="1462" y="4547"/>
                    <a:pt x="2275" y="4324"/>
                    <a:pt x="3248" y="4054"/>
                  </a:cubicBezTo>
                  <a:cubicBezTo>
                    <a:pt x="5199" y="3525"/>
                    <a:pt x="7808" y="2847"/>
                    <a:pt x="10432" y="2236"/>
                  </a:cubicBezTo>
                  <a:cubicBezTo>
                    <a:pt x="11743" y="1925"/>
                    <a:pt x="13056" y="1626"/>
                    <a:pt x="14292" y="1362"/>
                  </a:cubicBezTo>
                  <a:cubicBezTo>
                    <a:pt x="15526" y="1100"/>
                    <a:pt x="16679" y="848"/>
                    <a:pt x="17671" y="653"/>
                  </a:cubicBezTo>
                  <a:cubicBezTo>
                    <a:pt x="18663" y="455"/>
                    <a:pt x="19489" y="289"/>
                    <a:pt x="20066" y="173"/>
                  </a:cubicBezTo>
                  <a:cubicBezTo>
                    <a:pt x="20647" y="64"/>
                    <a:pt x="20978" y="1"/>
                    <a:pt x="20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72"/>
          <p:cNvGrpSpPr/>
          <p:nvPr/>
        </p:nvGrpSpPr>
        <p:grpSpPr>
          <a:xfrm>
            <a:off x="1883790" y="3189595"/>
            <a:ext cx="612611" cy="227316"/>
            <a:chOff x="4586013" y="611750"/>
            <a:chExt cx="828300" cy="307350"/>
          </a:xfrm>
        </p:grpSpPr>
        <p:sp>
          <p:nvSpPr>
            <p:cNvPr id="3782" name="Google Shape;3782;p72"/>
            <p:cNvSpPr/>
            <p:nvPr/>
          </p:nvSpPr>
          <p:spPr>
            <a:xfrm>
              <a:off x="4858888" y="611750"/>
              <a:ext cx="534000" cy="244750"/>
            </a:xfrm>
            <a:custGeom>
              <a:avLst/>
              <a:gdLst/>
              <a:ahLst/>
              <a:cxnLst/>
              <a:rect l="l" t="t" r="r" b="b"/>
              <a:pathLst>
                <a:path w="21360" h="9790" extrusionOk="0">
                  <a:moveTo>
                    <a:pt x="20971" y="0"/>
                  </a:moveTo>
                  <a:lnTo>
                    <a:pt x="14869" y="2832"/>
                  </a:lnTo>
                  <a:lnTo>
                    <a:pt x="748" y="9385"/>
                  </a:lnTo>
                  <a:cubicBezTo>
                    <a:pt x="499" y="9520"/>
                    <a:pt x="249" y="9656"/>
                    <a:pt x="0" y="9790"/>
                  </a:cubicBezTo>
                  <a:lnTo>
                    <a:pt x="8449" y="5917"/>
                  </a:lnTo>
                  <a:lnTo>
                    <a:pt x="213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4597488" y="611750"/>
              <a:ext cx="255175" cy="295725"/>
            </a:xfrm>
            <a:custGeom>
              <a:avLst/>
              <a:gdLst/>
              <a:ahLst/>
              <a:cxnLst/>
              <a:rect l="l" t="t" r="r" b="b"/>
              <a:pathLst>
                <a:path w="10207" h="11829" extrusionOk="0">
                  <a:moveTo>
                    <a:pt x="1" y="0"/>
                  </a:moveTo>
                  <a:lnTo>
                    <a:pt x="3413" y="7125"/>
                  </a:lnTo>
                  <a:lnTo>
                    <a:pt x="5575" y="11637"/>
                  </a:lnTo>
                  <a:cubicBezTo>
                    <a:pt x="5631" y="11738"/>
                    <a:pt x="5764" y="11825"/>
                    <a:pt x="5896" y="11828"/>
                  </a:cubicBezTo>
                  <a:cubicBezTo>
                    <a:pt x="5904" y="11829"/>
                    <a:pt x="5912" y="11829"/>
                    <a:pt x="5920" y="11829"/>
                  </a:cubicBezTo>
                  <a:cubicBezTo>
                    <a:pt x="5977" y="11829"/>
                    <a:pt x="6032" y="11818"/>
                    <a:pt x="6089" y="11791"/>
                  </a:cubicBezTo>
                  <a:lnTo>
                    <a:pt x="6374" y="11661"/>
                  </a:lnTo>
                  <a:lnTo>
                    <a:pt x="7513" y="11138"/>
                  </a:lnTo>
                  <a:lnTo>
                    <a:pt x="9792" y="10094"/>
                  </a:lnTo>
                  <a:lnTo>
                    <a:pt x="10207" y="9904"/>
                  </a:lnTo>
                  <a:lnTo>
                    <a:pt x="10178" y="9839"/>
                  </a:lnTo>
                  <a:lnTo>
                    <a:pt x="6248" y="11295"/>
                  </a:lnTo>
                  <a:lnTo>
                    <a:pt x="6087" y="11354"/>
                  </a:lnTo>
                  <a:lnTo>
                    <a:pt x="6015" y="11200"/>
                  </a:lnTo>
                  <a:lnTo>
                    <a:pt x="7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4586013" y="611750"/>
              <a:ext cx="828300" cy="307350"/>
            </a:xfrm>
            <a:custGeom>
              <a:avLst/>
              <a:gdLst/>
              <a:ahLst/>
              <a:cxnLst/>
              <a:rect l="l" t="t" r="r" b="b"/>
              <a:pathLst>
                <a:path w="33132" h="12294" extrusionOk="0">
                  <a:moveTo>
                    <a:pt x="3463" y="0"/>
                  </a:moveTo>
                  <a:cubicBezTo>
                    <a:pt x="4072" y="1228"/>
                    <a:pt x="4648" y="2387"/>
                    <a:pt x="5177" y="3454"/>
                  </a:cubicBezTo>
                  <a:cubicBezTo>
                    <a:pt x="7036" y="7154"/>
                    <a:pt x="8332" y="9733"/>
                    <a:pt x="8569" y="10203"/>
                  </a:cubicBezTo>
                  <a:cubicBezTo>
                    <a:pt x="8342" y="9728"/>
                    <a:pt x="7087" y="7128"/>
                    <a:pt x="5290" y="3398"/>
                  </a:cubicBezTo>
                  <a:cubicBezTo>
                    <a:pt x="4776" y="2348"/>
                    <a:pt x="4219" y="1207"/>
                    <a:pt x="3630" y="0"/>
                  </a:cubicBezTo>
                  <a:close/>
                  <a:moveTo>
                    <a:pt x="0" y="0"/>
                  </a:moveTo>
                  <a:lnTo>
                    <a:pt x="3471" y="7316"/>
                  </a:lnTo>
                  <a:lnTo>
                    <a:pt x="5624" y="11852"/>
                  </a:lnTo>
                  <a:cubicBezTo>
                    <a:pt x="5773" y="12118"/>
                    <a:pt x="6039" y="12274"/>
                    <a:pt x="6328" y="12293"/>
                  </a:cubicBezTo>
                  <a:cubicBezTo>
                    <a:pt x="6344" y="12294"/>
                    <a:pt x="6360" y="12294"/>
                    <a:pt x="6377" y="12294"/>
                  </a:cubicBezTo>
                  <a:cubicBezTo>
                    <a:pt x="6503" y="12294"/>
                    <a:pt x="6632" y="12265"/>
                    <a:pt x="6742" y="12214"/>
                  </a:cubicBezTo>
                  <a:lnTo>
                    <a:pt x="7026" y="12083"/>
                  </a:lnTo>
                  <a:lnTo>
                    <a:pt x="8165" y="11555"/>
                  </a:lnTo>
                  <a:lnTo>
                    <a:pt x="10439" y="10503"/>
                  </a:lnTo>
                  <a:lnTo>
                    <a:pt x="19537" y="6291"/>
                  </a:lnTo>
                  <a:lnTo>
                    <a:pt x="33132" y="0"/>
                  </a:lnTo>
                  <a:lnTo>
                    <a:pt x="32275" y="0"/>
                  </a:lnTo>
                  <a:lnTo>
                    <a:pt x="19364" y="5917"/>
                  </a:lnTo>
                  <a:lnTo>
                    <a:pt x="10913" y="9790"/>
                  </a:lnTo>
                  <a:cubicBezTo>
                    <a:pt x="11164" y="9656"/>
                    <a:pt x="11414" y="9520"/>
                    <a:pt x="11663" y="9385"/>
                  </a:cubicBezTo>
                  <a:lnTo>
                    <a:pt x="25784" y="2832"/>
                  </a:lnTo>
                  <a:lnTo>
                    <a:pt x="31886" y="0"/>
                  </a:lnTo>
                  <a:lnTo>
                    <a:pt x="30839" y="0"/>
                  </a:lnTo>
                  <a:lnTo>
                    <a:pt x="25605" y="2447"/>
                  </a:lnTo>
                  <a:lnTo>
                    <a:pt x="19639" y="5233"/>
                  </a:lnTo>
                  <a:cubicBezTo>
                    <a:pt x="21463" y="4316"/>
                    <a:pt x="23291" y="3413"/>
                    <a:pt x="25135" y="2539"/>
                  </a:cubicBezTo>
                  <a:cubicBezTo>
                    <a:pt x="26337" y="1965"/>
                    <a:pt x="27546" y="1405"/>
                    <a:pt x="28756" y="850"/>
                  </a:cubicBezTo>
                  <a:lnTo>
                    <a:pt x="30641" y="0"/>
                  </a:lnTo>
                  <a:lnTo>
                    <a:pt x="30016" y="0"/>
                  </a:lnTo>
                  <a:cubicBezTo>
                    <a:pt x="28333" y="724"/>
                    <a:pt x="26655" y="1461"/>
                    <a:pt x="24988" y="2225"/>
                  </a:cubicBezTo>
                  <a:lnTo>
                    <a:pt x="23173" y="3065"/>
                  </a:lnTo>
                  <a:lnTo>
                    <a:pt x="21362" y="3915"/>
                  </a:lnTo>
                  <a:cubicBezTo>
                    <a:pt x="20162" y="4495"/>
                    <a:pt x="18955" y="5062"/>
                    <a:pt x="17765" y="5667"/>
                  </a:cubicBezTo>
                  <a:cubicBezTo>
                    <a:pt x="16570" y="6259"/>
                    <a:pt x="15385" y="6874"/>
                    <a:pt x="14202" y="7486"/>
                  </a:cubicBezTo>
                  <a:cubicBezTo>
                    <a:pt x="13092" y="8058"/>
                    <a:pt x="11997" y="8656"/>
                    <a:pt x="10896" y="9242"/>
                  </a:cubicBezTo>
                  <a:cubicBezTo>
                    <a:pt x="9440" y="6162"/>
                    <a:pt x="7990" y="3077"/>
                    <a:pt x="6524" y="0"/>
                  </a:cubicBezTo>
                  <a:lnTo>
                    <a:pt x="5950" y="0"/>
                  </a:lnTo>
                  <a:cubicBezTo>
                    <a:pt x="7446" y="3169"/>
                    <a:pt x="8964" y="6329"/>
                    <a:pt x="10471" y="9493"/>
                  </a:cubicBezTo>
                  <a:lnTo>
                    <a:pt x="8569" y="10203"/>
                  </a:lnTo>
                  <a:lnTo>
                    <a:pt x="8110" y="10374"/>
                  </a:lnTo>
                  <a:cubicBezTo>
                    <a:pt x="7840" y="9812"/>
                    <a:pt x="6613" y="7241"/>
                    <a:pt x="4873" y="3597"/>
                  </a:cubicBezTo>
                  <a:cubicBezTo>
                    <a:pt x="4337" y="2489"/>
                    <a:pt x="3751" y="1280"/>
                    <a:pt x="3131" y="0"/>
                  </a:cubicBezTo>
                  <a:lnTo>
                    <a:pt x="2964" y="0"/>
                  </a:lnTo>
                  <a:cubicBezTo>
                    <a:pt x="3604" y="1301"/>
                    <a:pt x="4209" y="2529"/>
                    <a:pt x="4760" y="3654"/>
                  </a:cubicBezTo>
                  <a:cubicBezTo>
                    <a:pt x="6560" y="7266"/>
                    <a:pt x="7830" y="9815"/>
                    <a:pt x="8108" y="10375"/>
                  </a:cubicBezTo>
                  <a:lnTo>
                    <a:pt x="7692" y="10531"/>
                  </a:lnTo>
                  <a:cubicBezTo>
                    <a:pt x="7396" y="9913"/>
                    <a:pt x="6184" y="7369"/>
                    <a:pt x="4479" y="3787"/>
                  </a:cubicBezTo>
                  <a:cubicBezTo>
                    <a:pt x="3917" y="2624"/>
                    <a:pt x="3301" y="1350"/>
                    <a:pt x="2650" y="0"/>
                  </a:cubicBezTo>
                  <a:lnTo>
                    <a:pt x="2479" y="0"/>
                  </a:lnTo>
                  <a:cubicBezTo>
                    <a:pt x="3152" y="1371"/>
                    <a:pt x="3787" y="2663"/>
                    <a:pt x="4366" y="3843"/>
                  </a:cubicBezTo>
                  <a:cubicBezTo>
                    <a:pt x="6131" y="7394"/>
                    <a:pt x="7384" y="9918"/>
                    <a:pt x="7688" y="10531"/>
                  </a:cubicBezTo>
                  <a:lnTo>
                    <a:pt x="7190" y="10717"/>
                  </a:lnTo>
                  <a:cubicBezTo>
                    <a:pt x="6876" y="10046"/>
                    <a:pt x="5692" y="7522"/>
                    <a:pt x="4036" y="3992"/>
                  </a:cubicBezTo>
                  <a:cubicBezTo>
                    <a:pt x="3458" y="2769"/>
                    <a:pt x="2819" y="1426"/>
                    <a:pt x="2141" y="0"/>
                  </a:cubicBezTo>
                  <a:lnTo>
                    <a:pt x="1971" y="0"/>
                  </a:lnTo>
                  <a:cubicBezTo>
                    <a:pt x="2669" y="1446"/>
                    <a:pt x="3326" y="2809"/>
                    <a:pt x="3924" y="4045"/>
                  </a:cubicBezTo>
                  <a:cubicBezTo>
                    <a:pt x="5638" y="7550"/>
                    <a:pt x="6860" y="10051"/>
                    <a:pt x="7186" y="10718"/>
                  </a:cubicBezTo>
                  <a:lnTo>
                    <a:pt x="6898" y="10826"/>
                  </a:lnTo>
                  <a:cubicBezTo>
                    <a:pt x="6626" y="10245"/>
                    <a:pt x="5430" y="7679"/>
                    <a:pt x="3738" y="4053"/>
                  </a:cubicBezTo>
                  <a:cubicBezTo>
                    <a:pt x="3152" y="2815"/>
                    <a:pt x="2507" y="1449"/>
                    <a:pt x="1822" y="0"/>
                  </a:cubicBezTo>
                  <a:lnTo>
                    <a:pt x="1651" y="0"/>
                  </a:lnTo>
                  <a:cubicBezTo>
                    <a:pt x="2358" y="1470"/>
                    <a:pt x="3022" y="2853"/>
                    <a:pt x="3625" y="4108"/>
                  </a:cubicBezTo>
                  <a:cubicBezTo>
                    <a:pt x="5375" y="7705"/>
                    <a:pt x="6614" y="10251"/>
                    <a:pt x="6896" y="10828"/>
                  </a:cubicBezTo>
                  <a:lnTo>
                    <a:pt x="6737" y="10886"/>
                  </a:lnTo>
                  <a:lnTo>
                    <a:pt x="1586" y="0"/>
                  </a:lnTo>
                  <a:lnTo>
                    <a:pt x="1209" y="0"/>
                  </a:lnTo>
                  <a:lnTo>
                    <a:pt x="6474" y="11200"/>
                  </a:lnTo>
                  <a:lnTo>
                    <a:pt x="6546" y="11355"/>
                  </a:lnTo>
                  <a:lnTo>
                    <a:pt x="6707" y="11295"/>
                  </a:lnTo>
                  <a:lnTo>
                    <a:pt x="10637" y="9841"/>
                  </a:lnTo>
                  <a:lnTo>
                    <a:pt x="10666" y="9904"/>
                  </a:lnTo>
                  <a:lnTo>
                    <a:pt x="10251" y="10094"/>
                  </a:lnTo>
                  <a:lnTo>
                    <a:pt x="7972" y="11138"/>
                  </a:lnTo>
                  <a:lnTo>
                    <a:pt x="6833" y="11661"/>
                  </a:lnTo>
                  <a:lnTo>
                    <a:pt x="6548" y="11791"/>
                  </a:lnTo>
                  <a:cubicBezTo>
                    <a:pt x="6487" y="11819"/>
                    <a:pt x="6430" y="11830"/>
                    <a:pt x="6369" y="11830"/>
                  </a:cubicBezTo>
                  <a:cubicBezTo>
                    <a:pt x="6364" y="11830"/>
                    <a:pt x="6359" y="11830"/>
                    <a:pt x="6355" y="11830"/>
                  </a:cubicBezTo>
                  <a:cubicBezTo>
                    <a:pt x="6223" y="11825"/>
                    <a:pt x="6090" y="11738"/>
                    <a:pt x="6034" y="11637"/>
                  </a:cubicBezTo>
                  <a:lnTo>
                    <a:pt x="3871" y="7125"/>
                  </a:lnTo>
                  <a:lnTo>
                    <a:pt x="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4676763" y="611750"/>
              <a:ext cx="171050" cy="255075"/>
            </a:xfrm>
            <a:custGeom>
              <a:avLst/>
              <a:gdLst/>
              <a:ahLst/>
              <a:cxnLst/>
              <a:rect l="l" t="t" r="r" b="b"/>
              <a:pathLst>
                <a:path w="6842" h="10203" extrusionOk="0">
                  <a:moveTo>
                    <a:pt x="0" y="0"/>
                  </a:moveTo>
                  <a:cubicBezTo>
                    <a:pt x="589" y="1207"/>
                    <a:pt x="1146" y="2348"/>
                    <a:pt x="1660" y="3398"/>
                  </a:cubicBezTo>
                  <a:cubicBezTo>
                    <a:pt x="3457" y="7128"/>
                    <a:pt x="4712" y="9728"/>
                    <a:pt x="4939" y="10203"/>
                  </a:cubicBezTo>
                  <a:lnTo>
                    <a:pt x="6841" y="9493"/>
                  </a:lnTo>
                  <a:cubicBezTo>
                    <a:pt x="5334" y="6329"/>
                    <a:pt x="3816" y="3169"/>
                    <a:pt x="2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4664288" y="611750"/>
              <a:ext cx="135925" cy="259350"/>
            </a:xfrm>
            <a:custGeom>
              <a:avLst/>
              <a:gdLst/>
              <a:ahLst/>
              <a:cxnLst/>
              <a:rect l="l" t="t" r="r" b="b"/>
              <a:pathLst>
                <a:path w="5437" h="10374" extrusionOk="0">
                  <a:moveTo>
                    <a:pt x="0" y="0"/>
                  </a:moveTo>
                  <a:cubicBezTo>
                    <a:pt x="620" y="1280"/>
                    <a:pt x="1206" y="2489"/>
                    <a:pt x="1742" y="3597"/>
                  </a:cubicBezTo>
                  <a:cubicBezTo>
                    <a:pt x="3482" y="7241"/>
                    <a:pt x="4709" y="9812"/>
                    <a:pt x="4979" y="10374"/>
                  </a:cubicBezTo>
                  <a:lnTo>
                    <a:pt x="5437" y="10203"/>
                  </a:lnTo>
                  <a:cubicBezTo>
                    <a:pt x="5201" y="9733"/>
                    <a:pt x="3905" y="7154"/>
                    <a:pt x="2046" y="3454"/>
                  </a:cubicBezTo>
                  <a:cubicBezTo>
                    <a:pt x="1517" y="2387"/>
                    <a:pt x="941" y="1228"/>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4652263" y="611750"/>
              <a:ext cx="136475" cy="263275"/>
            </a:xfrm>
            <a:custGeom>
              <a:avLst/>
              <a:gdLst/>
              <a:ahLst/>
              <a:cxnLst/>
              <a:rect l="l" t="t" r="r" b="b"/>
              <a:pathLst>
                <a:path w="5459" h="10531" extrusionOk="0">
                  <a:moveTo>
                    <a:pt x="0" y="0"/>
                  </a:moveTo>
                  <a:cubicBezTo>
                    <a:pt x="651" y="1350"/>
                    <a:pt x="1267" y="2626"/>
                    <a:pt x="1829" y="3788"/>
                  </a:cubicBezTo>
                  <a:cubicBezTo>
                    <a:pt x="3534" y="7369"/>
                    <a:pt x="4746" y="9913"/>
                    <a:pt x="5042" y="10531"/>
                  </a:cubicBezTo>
                  <a:lnTo>
                    <a:pt x="5458" y="10375"/>
                  </a:lnTo>
                  <a:cubicBezTo>
                    <a:pt x="5180" y="9817"/>
                    <a:pt x="3910" y="7266"/>
                    <a:pt x="2110" y="3654"/>
                  </a:cubicBezTo>
                  <a:cubicBezTo>
                    <a:pt x="1557" y="2529"/>
                    <a:pt x="953" y="1301"/>
                    <a:pt x="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5076988" y="611750"/>
              <a:ext cx="280025" cy="130825"/>
            </a:xfrm>
            <a:custGeom>
              <a:avLst/>
              <a:gdLst/>
              <a:ahLst/>
              <a:cxnLst/>
              <a:rect l="l" t="t" r="r" b="b"/>
              <a:pathLst>
                <a:path w="11201" h="5233" extrusionOk="0">
                  <a:moveTo>
                    <a:pt x="11002" y="0"/>
                  </a:moveTo>
                  <a:lnTo>
                    <a:pt x="9117" y="850"/>
                  </a:lnTo>
                  <a:cubicBezTo>
                    <a:pt x="7907" y="1405"/>
                    <a:pt x="6698" y="1965"/>
                    <a:pt x="5496" y="2539"/>
                  </a:cubicBezTo>
                  <a:cubicBezTo>
                    <a:pt x="3652" y="3413"/>
                    <a:pt x="1824" y="4316"/>
                    <a:pt x="0" y="5233"/>
                  </a:cubicBezTo>
                  <a:lnTo>
                    <a:pt x="5966" y="2447"/>
                  </a:lnTo>
                  <a:lnTo>
                    <a:pt x="11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4749088" y="611750"/>
              <a:ext cx="587350" cy="231050"/>
            </a:xfrm>
            <a:custGeom>
              <a:avLst/>
              <a:gdLst/>
              <a:ahLst/>
              <a:cxnLst/>
              <a:rect l="l" t="t" r="r" b="b"/>
              <a:pathLst>
                <a:path w="23494" h="9242" extrusionOk="0">
                  <a:moveTo>
                    <a:pt x="1" y="0"/>
                  </a:moveTo>
                  <a:cubicBezTo>
                    <a:pt x="1467" y="3077"/>
                    <a:pt x="2917" y="6162"/>
                    <a:pt x="4373" y="9242"/>
                  </a:cubicBezTo>
                  <a:cubicBezTo>
                    <a:pt x="5474" y="8656"/>
                    <a:pt x="6569" y="8057"/>
                    <a:pt x="7679" y="7486"/>
                  </a:cubicBezTo>
                  <a:cubicBezTo>
                    <a:pt x="8862" y="6874"/>
                    <a:pt x="10047" y="6259"/>
                    <a:pt x="11242" y="5667"/>
                  </a:cubicBezTo>
                  <a:cubicBezTo>
                    <a:pt x="12432" y="5062"/>
                    <a:pt x="13639" y="4494"/>
                    <a:pt x="14839" y="3915"/>
                  </a:cubicBezTo>
                  <a:lnTo>
                    <a:pt x="16650" y="3065"/>
                  </a:lnTo>
                  <a:lnTo>
                    <a:pt x="18465" y="2225"/>
                  </a:lnTo>
                  <a:cubicBezTo>
                    <a:pt x="20132" y="1461"/>
                    <a:pt x="21810" y="724"/>
                    <a:pt x="23493" y="0"/>
                  </a:cubicBezTo>
                  <a:lnTo>
                    <a:pt x="9377" y="0"/>
                  </a:lnTo>
                  <a:cubicBezTo>
                    <a:pt x="8343" y="543"/>
                    <a:pt x="7373" y="1052"/>
                    <a:pt x="6536" y="1490"/>
                  </a:cubicBezTo>
                  <a:cubicBezTo>
                    <a:pt x="4727" y="2460"/>
                    <a:pt x="3521" y="3107"/>
                    <a:pt x="3521" y="3107"/>
                  </a:cubicBezTo>
                  <a:cubicBezTo>
                    <a:pt x="3521" y="3107"/>
                    <a:pt x="3815" y="2931"/>
                    <a:pt x="4331" y="2626"/>
                  </a:cubicBezTo>
                  <a:cubicBezTo>
                    <a:pt x="4844" y="2320"/>
                    <a:pt x="5580" y="1881"/>
                    <a:pt x="6473" y="1376"/>
                  </a:cubicBezTo>
                  <a:cubicBezTo>
                    <a:pt x="7211" y="961"/>
                    <a:pt x="8052" y="490"/>
                    <a:pt x="8957" y="0"/>
                  </a:cubicBezTo>
                  <a:lnTo>
                    <a:pt x="5799" y="0"/>
                  </a:lnTo>
                  <a:cubicBezTo>
                    <a:pt x="5032" y="422"/>
                    <a:pt x="4389" y="792"/>
                    <a:pt x="3895" y="1064"/>
                  </a:cubicBezTo>
                  <a:cubicBezTo>
                    <a:pt x="3231" y="1436"/>
                    <a:pt x="2850" y="1649"/>
                    <a:pt x="2850" y="1649"/>
                  </a:cubicBezTo>
                  <a:cubicBezTo>
                    <a:pt x="2850" y="1649"/>
                    <a:pt x="3223" y="1424"/>
                    <a:pt x="3875" y="1029"/>
                  </a:cubicBezTo>
                  <a:cubicBezTo>
                    <a:pt x="4325" y="767"/>
                    <a:pt x="4904" y="403"/>
                    <a:pt x="5584" y="0"/>
                  </a:cubicBezTo>
                  <a:lnTo>
                    <a:pt x="2507" y="0"/>
                  </a:lnTo>
                  <a:cubicBezTo>
                    <a:pt x="2297" y="123"/>
                    <a:pt x="2179" y="191"/>
                    <a:pt x="2179" y="191"/>
                  </a:cubicBezTo>
                  <a:cubicBezTo>
                    <a:pt x="2179" y="191"/>
                    <a:pt x="2289" y="123"/>
                    <a:pt x="2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4639538" y="611750"/>
              <a:ext cx="138700" cy="267925"/>
            </a:xfrm>
            <a:custGeom>
              <a:avLst/>
              <a:gdLst/>
              <a:ahLst/>
              <a:cxnLst/>
              <a:rect l="l" t="t" r="r" b="b"/>
              <a:pathLst>
                <a:path w="5548" h="10717" extrusionOk="0">
                  <a:moveTo>
                    <a:pt x="0" y="0"/>
                  </a:moveTo>
                  <a:cubicBezTo>
                    <a:pt x="678" y="1426"/>
                    <a:pt x="1315" y="2769"/>
                    <a:pt x="1895" y="3990"/>
                  </a:cubicBezTo>
                  <a:cubicBezTo>
                    <a:pt x="3551" y="7522"/>
                    <a:pt x="4733" y="10044"/>
                    <a:pt x="5049" y="10717"/>
                  </a:cubicBezTo>
                  <a:lnTo>
                    <a:pt x="5547" y="10531"/>
                  </a:lnTo>
                  <a:cubicBezTo>
                    <a:pt x="5243" y="9918"/>
                    <a:pt x="3988" y="7394"/>
                    <a:pt x="2223" y="3841"/>
                  </a:cubicBezTo>
                  <a:cubicBezTo>
                    <a:pt x="1646" y="2663"/>
                    <a:pt x="1011" y="1371"/>
                    <a:pt x="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4631563" y="611750"/>
              <a:ext cx="134125" cy="270650"/>
            </a:xfrm>
            <a:custGeom>
              <a:avLst/>
              <a:gdLst/>
              <a:ahLst/>
              <a:cxnLst/>
              <a:rect l="l" t="t" r="r" b="b"/>
              <a:pathLst>
                <a:path w="5365" h="10826" extrusionOk="0">
                  <a:moveTo>
                    <a:pt x="0" y="0"/>
                  </a:moveTo>
                  <a:cubicBezTo>
                    <a:pt x="685" y="1449"/>
                    <a:pt x="1330" y="2815"/>
                    <a:pt x="1916" y="4053"/>
                  </a:cubicBezTo>
                  <a:cubicBezTo>
                    <a:pt x="3608" y="7679"/>
                    <a:pt x="4804" y="10245"/>
                    <a:pt x="5076" y="10826"/>
                  </a:cubicBezTo>
                  <a:lnTo>
                    <a:pt x="5364" y="10718"/>
                  </a:lnTo>
                  <a:cubicBezTo>
                    <a:pt x="5038" y="10051"/>
                    <a:pt x="3816" y="7550"/>
                    <a:pt x="2102" y="4045"/>
                  </a:cubicBezTo>
                  <a:cubicBezTo>
                    <a:pt x="1504" y="2809"/>
                    <a:pt x="847" y="1446"/>
                    <a:pt x="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4625663" y="611750"/>
              <a:ext cx="132775" cy="272150"/>
            </a:xfrm>
            <a:custGeom>
              <a:avLst/>
              <a:gdLst/>
              <a:ahLst/>
              <a:cxnLst/>
              <a:rect l="l" t="t" r="r" b="b"/>
              <a:pathLst>
                <a:path w="5311" h="10886" extrusionOk="0">
                  <a:moveTo>
                    <a:pt x="0" y="0"/>
                  </a:moveTo>
                  <a:lnTo>
                    <a:pt x="5151" y="10886"/>
                  </a:lnTo>
                  <a:lnTo>
                    <a:pt x="5310" y="10828"/>
                  </a:lnTo>
                  <a:cubicBezTo>
                    <a:pt x="5028" y="10251"/>
                    <a:pt x="3789" y="7705"/>
                    <a:pt x="2039" y="4108"/>
                  </a:cubicBezTo>
                  <a:cubicBezTo>
                    <a:pt x="1436" y="2853"/>
                    <a:pt x="772" y="1470"/>
                    <a:pt x="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4803563" y="611750"/>
              <a:ext cx="8225" cy="4800"/>
            </a:xfrm>
            <a:custGeom>
              <a:avLst/>
              <a:gdLst/>
              <a:ahLst/>
              <a:cxnLst/>
              <a:rect l="l" t="t" r="r" b="b"/>
              <a:pathLst>
                <a:path w="329" h="192" extrusionOk="0">
                  <a:moveTo>
                    <a:pt x="306" y="0"/>
                  </a:moveTo>
                  <a:cubicBezTo>
                    <a:pt x="110" y="123"/>
                    <a:pt x="0" y="191"/>
                    <a:pt x="0" y="191"/>
                  </a:cubicBezTo>
                  <a:cubicBezTo>
                    <a:pt x="0" y="191"/>
                    <a:pt x="118" y="123"/>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4820338" y="611750"/>
              <a:ext cx="73725" cy="41250"/>
            </a:xfrm>
            <a:custGeom>
              <a:avLst/>
              <a:gdLst/>
              <a:ahLst/>
              <a:cxnLst/>
              <a:rect l="l" t="t" r="r" b="b"/>
              <a:pathLst>
                <a:path w="2949" h="1650" extrusionOk="0">
                  <a:moveTo>
                    <a:pt x="2734" y="0"/>
                  </a:moveTo>
                  <a:cubicBezTo>
                    <a:pt x="2054" y="405"/>
                    <a:pt x="1475" y="768"/>
                    <a:pt x="1025" y="1029"/>
                  </a:cubicBezTo>
                  <a:cubicBezTo>
                    <a:pt x="373" y="1424"/>
                    <a:pt x="0" y="1649"/>
                    <a:pt x="0" y="1649"/>
                  </a:cubicBezTo>
                  <a:cubicBezTo>
                    <a:pt x="0" y="1649"/>
                    <a:pt x="379" y="1436"/>
                    <a:pt x="1045" y="1064"/>
                  </a:cubicBezTo>
                  <a:cubicBezTo>
                    <a:pt x="1539" y="792"/>
                    <a:pt x="2182" y="423"/>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4837113" y="611750"/>
              <a:ext cx="146425" cy="77700"/>
            </a:xfrm>
            <a:custGeom>
              <a:avLst/>
              <a:gdLst/>
              <a:ahLst/>
              <a:cxnLst/>
              <a:rect l="l" t="t" r="r" b="b"/>
              <a:pathLst>
                <a:path w="5857" h="3108" extrusionOk="0">
                  <a:moveTo>
                    <a:pt x="5436" y="0"/>
                  </a:moveTo>
                  <a:cubicBezTo>
                    <a:pt x="4531" y="490"/>
                    <a:pt x="3690" y="963"/>
                    <a:pt x="2952" y="1376"/>
                  </a:cubicBezTo>
                  <a:cubicBezTo>
                    <a:pt x="2059" y="1881"/>
                    <a:pt x="1323" y="2320"/>
                    <a:pt x="810" y="2626"/>
                  </a:cubicBezTo>
                  <a:cubicBezTo>
                    <a:pt x="294" y="2931"/>
                    <a:pt x="0" y="3107"/>
                    <a:pt x="0" y="3107"/>
                  </a:cubicBezTo>
                  <a:cubicBezTo>
                    <a:pt x="0" y="3107"/>
                    <a:pt x="1206" y="2460"/>
                    <a:pt x="3015" y="1490"/>
                  </a:cubicBezTo>
                  <a:cubicBezTo>
                    <a:pt x="3852" y="1052"/>
                    <a:pt x="4822" y="543"/>
                    <a:pt x="5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72"/>
          <p:cNvGrpSpPr/>
          <p:nvPr/>
        </p:nvGrpSpPr>
        <p:grpSpPr>
          <a:xfrm>
            <a:off x="1883791" y="3354436"/>
            <a:ext cx="1660587" cy="1199835"/>
            <a:chOff x="2218688" y="2854775"/>
            <a:chExt cx="2245250" cy="1622275"/>
          </a:xfrm>
        </p:grpSpPr>
        <p:sp>
          <p:nvSpPr>
            <p:cNvPr id="3797" name="Google Shape;3797;p72"/>
            <p:cNvSpPr/>
            <p:nvPr/>
          </p:nvSpPr>
          <p:spPr>
            <a:xfrm>
              <a:off x="2223138" y="3597475"/>
              <a:ext cx="412300" cy="879575"/>
            </a:xfrm>
            <a:custGeom>
              <a:avLst/>
              <a:gdLst/>
              <a:ahLst/>
              <a:cxnLst/>
              <a:rect l="l" t="t" r="r" b="b"/>
              <a:pathLst>
                <a:path w="16492" h="35183" extrusionOk="0">
                  <a:moveTo>
                    <a:pt x="4685" y="1"/>
                  </a:moveTo>
                  <a:lnTo>
                    <a:pt x="523" y="1927"/>
                  </a:lnTo>
                  <a:cubicBezTo>
                    <a:pt x="140" y="2046"/>
                    <a:pt x="0" y="2417"/>
                    <a:pt x="210" y="2748"/>
                  </a:cubicBezTo>
                  <a:lnTo>
                    <a:pt x="752" y="3878"/>
                  </a:lnTo>
                  <a:lnTo>
                    <a:pt x="1834" y="6138"/>
                  </a:lnTo>
                  <a:lnTo>
                    <a:pt x="15742" y="35183"/>
                  </a:lnTo>
                  <a:lnTo>
                    <a:pt x="16491" y="35183"/>
                  </a:lnTo>
                  <a:lnTo>
                    <a:pt x="1025" y="2280"/>
                  </a:lnTo>
                  <a:lnTo>
                    <a:pt x="976" y="2175"/>
                  </a:lnTo>
                  <a:lnTo>
                    <a:pt x="976" y="2175"/>
                  </a:lnTo>
                  <a:lnTo>
                    <a:pt x="1076" y="2118"/>
                  </a:lnTo>
                  <a:lnTo>
                    <a:pt x="4724" y="86"/>
                  </a:lnTo>
                  <a:lnTo>
                    <a:pt x="46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3658838" y="4363925"/>
              <a:ext cx="2275" cy="1650"/>
            </a:xfrm>
            <a:custGeom>
              <a:avLst/>
              <a:gdLst/>
              <a:ahLst/>
              <a:cxnLst/>
              <a:rect l="l" t="t" r="r" b="b"/>
              <a:pathLst>
                <a:path w="91" h="66" extrusionOk="0">
                  <a:moveTo>
                    <a:pt x="91" y="1"/>
                  </a:moveTo>
                  <a:cubicBezTo>
                    <a:pt x="85" y="6"/>
                    <a:pt x="79" y="12"/>
                    <a:pt x="72" y="18"/>
                  </a:cubicBezTo>
                  <a:lnTo>
                    <a:pt x="72" y="18"/>
                  </a:lnTo>
                  <a:cubicBezTo>
                    <a:pt x="78" y="13"/>
                    <a:pt x="84" y="7"/>
                    <a:pt x="91" y="1"/>
                  </a:cubicBezTo>
                  <a:close/>
                  <a:moveTo>
                    <a:pt x="72" y="18"/>
                  </a:moveTo>
                  <a:cubicBezTo>
                    <a:pt x="40" y="46"/>
                    <a:pt x="14" y="59"/>
                    <a:pt x="5" y="64"/>
                  </a:cubicBezTo>
                  <a:lnTo>
                    <a:pt x="5" y="64"/>
                  </a:lnTo>
                  <a:cubicBezTo>
                    <a:pt x="30" y="52"/>
                    <a:pt x="52" y="36"/>
                    <a:pt x="72" y="18"/>
                  </a:cubicBezTo>
                  <a:close/>
                  <a:moveTo>
                    <a:pt x="5" y="64"/>
                  </a:moveTo>
                  <a:lnTo>
                    <a:pt x="5" y="64"/>
                  </a:lnTo>
                  <a:cubicBezTo>
                    <a:pt x="3" y="64"/>
                    <a:pt x="2" y="65"/>
                    <a:pt x="0" y="66"/>
                  </a:cubicBezTo>
                  <a:cubicBezTo>
                    <a:pt x="0" y="66"/>
                    <a:pt x="2" y="65"/>
                    <a:pt x="5" y="6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3661788" y="4361700"/>
              <a:ext cx="875" cy="1450"/>
            </a:xfrm>
            <a:custGeom>
              <a:avLst/>
              <a:gdLst/>
              <a:ahLst/>
              <a:cxnLst/>
              <a:rect l="l" t="t" r="r" b="b"/>
              <a:pathLst>
                <a:path w="35" h="58" extrusionOk="0">
                  <a:moveTo>
                    <a:pt x="34" y="1"/>
                  </a:moveTo>
                  <a:cubicBezTo>
                    <a:pt x="28" y="14"/>
                    <a:pt x="21" y="27"/>
                    <a:pt x="13" y="39"/>
                  </a:cubicBezTo>
                  <a:lnTo>
                    <a:pt x="13" y="39"/>
                  </a:lnTo>
                  <a:cubicBezTo>
                    <a:pt x="21" y="28"/>
                    <a:pt x="28" y="15"/>
                    <a:pt x="34" y="1"/>
                  </a:cubicBezTo>
                  <a:close/>
                  <a:moveTo>
                    <a:pt x="13" y="39"/>
                  </a:moveTo>
                  <a:lnTo>
                    <a:pt x="13" y="39"/>
                  </a:lnTo>
                  <a:cubicBezTo>
                    <a:pt x="9" y="46"/>
                    <a:pt x="5" y="52"/>
                    <a:pt x="0" y="57"/>
                  </a:cubicBezTo>
                  <a:cubicBezTo>
                    <a:pt x="5" y="51"/>
                    <a:pt x="9" y="45"/>
                    <a:pt x="13" y="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3950613" y="2854850"/>
              <a:ext cx="3400" cy="800"/>
            </a:xfrm>
            <a:custGeom>
              <a:avLst/>
              <a:gdLst/>
              <a:ahLst/>
              <a:cxnLst/>
              <a:rect l="l" t="t" r="r" b="b"/>
              <a:pathLst>
                <a:path w="136" h="32" extrusionOk="0">
                  <a:moveTo>
                    <a:pt x="0" y="1"/>
                  </a:moveTo>
                  <a:cubicBezTo>
                    <a:pt x="47" y="7"/>
                    <a:pt x="91" y="16"/>
                    <a:pt x="135" y="31"/>
                  </a:cubicBezTo>
                  <a:cubicBezTo>
                    <a:pt x="91" y="16"/>
                    <a:pt x="47" y="7"/>
                    <a:pt x="0" y="1"/>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3954938" y="2856050"/>
              <a:ext cx="2475" cy="1350"/>
            </a:xfrm>
            <a:custGeom>
              <a:avLst/>
              <a:gdLst/>
              <a:ahLst/>
              <a:cxnLst/>
              <a:rect l="l" t="t" r="r" b="b"/>
              <a:pathLst>
                <a:path w="99" h="54" extrusionOk="0">
                  <a:moveTo>
                    <a:pt x="0" y="0"/>
                  </a:moveTo>
                  <a:lnTo>
                    <a:pt x="0" y="0"/>
                  </a:lnTo>
                  <a:cubicBezTo>
                    <a:pt x="34" y="16"/>
                    <a:pt x="67" y="33"/>
                    <a:pt x="99" y="53"/>
                  </a:cubicBezTo>
                  <a:cubicBezTo>
                    <a:pt x="68" y="33"/>
                    <a:pt x="34" y="16"/>
                    <a:pt x="0" y="0"/>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3958513" y="2858225"/>
              <a:ext cx="1775" cy="1675"/>
            </a:xfrm>
            <a:custGeom>
              <a:avLst/>
              <a:gdLst/>
              <a:ahLst/>
              <a:cxnLst/>
              <a:rect l="l" t="t" r="r" b="b"/>
              <a:pathLst>
                <a:path w="71" h="67" extrusionOk="0">
                  <a:moveTo>
                    <a:pt x="0" y="0"/>
                  </a:moveTo>
                  <a:cubicBezTo>
                    <a:pt x="26" y="21"/>
                    <a:pt x="50" y="43"/>
                    <a:pt x="70" y="67"/>
                  </a:cubicBezTo>
                  <a:cubicBezTo>
                    <a:pt x="50" y="43"/>
                    <a:pt x="26" y="21"/>
                    <a:pt x="0" y="0"/>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3946738" y="2854775"/>
              <a:ext cx="2925" cy="150"/>
            </a:xfrm>
            <a:custGeom>
              <a:avLst/>
              <a:gdLst/>
              <a:ahLst/>
              <a:cxnLst/>
              <a:rect l="l" t="t" r="r" b="b"/>
              <a:pathLst>
                <a:path w="117" h="6" extrusionOk="0">
                  <a:moveTo>
                    <a:pt x="75" y="0"/>
                  </a:moveTo>
                  <a:cubicBezTo>
                    <a:pt x="49" y="0"/>
                    <a:pt x="24" y="2"/>
                    <a:pt x="0" y="5"/>
                  </a:cubicBezTo>
                  <a:cubicBezTo>
                    <a:pt x="25" y="2"/>
                    <a:pt x="50" y="0"/>
                    <a:pt x="75" y="0"/>
                  </a:cubicBezTo>
                  <a:lnTo>
                    <a:pt x="75" y="0"/>
                  </a:lnTo>
                  <a:cubicBezTo>
                    <a:pt x="89" y="0"/>
                    <a:pt x="102" y="1"/>
                    <a:pt x="116" y="2"/>
                  </a:cubicBezTo>
                  <a:cubicBezTo>
                    <a:pt x="102" y="1"/>
                    <a:pt x="89" y="0"/>
                    <a:pt x="75" y="0"/>
                  </a:cubicBezTo>
                  <a:cubicBezTo>
                    <a:pt x="75" y="0"/>
                    <a:pt x="75" y="0"/>
                    <a:pt x="75" y="0"/>
                  </a:cubicBezTo>
                  <a:lnTo>
                    <a:pt x="75" y="0"/>
                  </a:lnTo>
                  <a:cubicBezTo>
                    <a:pt x="75" y="0"/>
                    <a:pt x="75" y="0"/>
                    <a:pt x="75" y="0"/>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3402313" y="2854775"/>
              <a:ext cx="1056575" cy="1622275"/>
            </a:xfrm>
            <a:custGeom>
              <a:avLst/>
              <a:gdLst/>
              <a:ahLst/>
              <a:cxnLst/>
              <a:rect l="l" t="t" r="r" b="b"/>
              <a:pathLst>
                <a:path w="42263" h="64891" extrusionOk="0">
                  <a:moveTo>
                    <a:pt x="21857" y="0"/>
                  </a:moveTo>
                  <a:cubicBezTo>
                    <a:pt x="21828" y="0"/>
                    <a:pt x="21799" y="2"/>
                    <a:pt x="21770" y="5"/>
                  </a:cubicBezTo>
                  <a:cubicBezTo>
                    <a:pt x="21760" y="7"/>
                    <a:pt x="21752" y="9"/>
                    <a:pt x="21743" y="10"/>
                  </a:cubicBezTo>
                  <a:cubicBezTo>
                    <a:pt x="21692" y="19"/>
                    <a:pt x="21641" y="33"/>
                    <a:pt x="21594" y="55"/>
                  </a:cubicBezTo>
                  <a:lnTo>
                    <a:pt x="19119" y="1200"/>
                  </a:lnTo>
                  <a:cubicBezTo>
                    <a:pt x="19150" y="1190"/>
                    <a:pt x="19179" y="1178"/>
                    <a:pt x="19209" y="1166"/>
                  </a:cubicBezTo>
                  <a:lnTo>
                    <a:pt x="19223" y="1163"/>
                  </a:lnTo>
                  <a:lnTo>
                    <a:pt x="19233" y="1161"/>
                  </a:lnTo>
                  <a:lnTo>
                    <a:pt x="21547" y="903"/>
                  </a:lnTo>
                  <a:lnTo>
                    <a:pt x="21635" y="895"/>
                  </a:lnTo>
                  <a:lnTo>
                    <a:pt x="21671" y="977"/>
                  </a:lnTo>
                  <a:lnTo>
                    <a:pt x="41457" y="45443"/>
                  </a:lnTo>
                  <a:lnTo>
                    <a:pt x="41529" y="45607"/>
                  </a:lnTo>
                  <a:lnTo>
                    <a:pt x="41368" y="45686"/>
                  </a:lnTo>
                  <a:lnTo>
                    <a:pt x="38669" y="47007"/>
                  </a:lnTo>
                  <a:lnTo>
                    <a:pt x="38662" y="47009"/>
                  </a:lnTo>
                  <a:lnTo>
                    <a:pt x="38654" y="47012"/>
                  </a:lnTo>
                  <a:cubicBezTo>
                    <a:pt x="37383" y="47524"/>
                    <a:pt x="36110" y="48023"/>
                    <a:pt x="34848" y="48559"/>
                  </a:cubicBezTo>
                  <a:cubicBezTo>
                    <a:pt x="33583" y="49080"/>
                    <a:pt x="32326" y="49628"/>
                    <a:pt x="31070" y="50169"/>
                  </a:cubicBezTo>
                  <a:cubicBezTo>
                    <a:pt x="29817" y="50724"/>
                    <a:pt x="28562" y="51272"/>
                    <a:pt x="27317" y="51842"/>
                  </a:cubicBezTo>
                  <a:cubicBezTo>
                    <a:pt x="26068" y="52404"/>
                    <a:pt x="24825" y="52979"/>
                    <a:pt x="23582" y="53556"/>
                  </a:cubicBezTo>
                  <a:cubicBezTo>
                    <a:pt x="19160" y="55620"/>
                    <a:pt x="14770" y="57758"/>
                    <a:pt x="10415" y="59960"/>
                  </a:cubicBezTo>
                  <a:cubicBezTo>
                    <a:pt x="10424" y="59979"/>
                    <a:pt x="10432" y="60001"/>
                    <a:pt x="10441" y="60018"/>
                  </a:cubicBezTo>
                  <a:cubicBezTo>
                    <a:pt x="10492" y="60174"/>
                    <a:pt x="10422" y="60302"/>
                    <a:pt x="10366" y="60358"/>
                  </a:cubicBezTo>
                  <a:cubicBezTo>
                    <a:pt x="10308" y="60420"/>
                    <a:pt x="10263" y="60432"/>
                    <a:pt x="10263" y="60432"/>
                  </a:cubicBezTo>
                  <a:cubicBezTo>
                    <a:pt x="10263" y="60432"/>
                    <a:pt x="10101" y="60508"/>
                    <a:pt x="9821" y="60643"/>
                  </a:cubicBezTo>
                  <a:cubicBezTo>
                    <a:pt x="9539" y="60775"/>
                    <a:pt x="9140" y="60973"/>
                    <a:pt x="8669" y="61224"/>
                  </a:cubicBezTo>
                  <a:cubicBezTo>
                    <a:pt x="8197" y="61476"/>
                    <a:pt x="7648" y="61770"/>
                    <a:pt x="7057" y="62086"/>
                  </a:cubicBezTo>
                  <a:cubicBezTo>
                    <a:pt x="6910" y="62164"/>
                    <a:pt x="6760" y="62245"/>
                    <a:pt x="6610" y="62327"/>
                  </a:cubicBezTo>
                  <a:cubicBezTo>
                    <a:pt x="6529" y="62369"/>
                    <a:pt x="6466" y="62402"/>
                    <a:pt x="6369" y="62448"/>
                  </a:cubicBezTo>
                  <a:cubicBezTo>
                    <a:pt x="6303" y="62475"/>
                    <a:pt x="6234" y="62488"/>
                    <a:pt x="6165" y="62488"/>
                  </a:cubicBezTo>
                  <a:cubicBezTo>
                    <a:pt x="6092" y="62488"/>
                    <a:pt x="6019" y="62473"/>
                    <a:pt x="5951" y="62444"/>
                  </a:cubicBezTo>
                  <a:cubicBezTo>
                    <a:pt x="5855" y="62410"/>
                    <a:pt x="5766" y="62325"/>
                    <a:pt x="5708" y="62243"/>
                  </a:cubicBezTo>
                  <a:lnTo>
                    <a:pt x="5088" y="62530"/>
                  </a:lnTo>
                  <a:lnTo>
                    <a:pt x="1358" y="64261"/>
                  </a:lnTo>
                  <a:lnTo>
                    <a:pt x="1" y="64891"/>
                  </a:lnTo>
                  <a:lnTo>
                    <a:pt x="390" y="64891"/>
                  </a:lnTo>
                  <a:lnTo>
                    <a:pt x="5708" y="62455"/>
                  </a:lnTo>
                  <a:lnTo>
                    <a:pt x="5799" y="62412"/>
                  </a:lnTo>
                  <a:lnTo>
                    <a:pt x="5879" y="62472"/>
                  </a:lnTo>
                  <a:cubicBezTo>
                    <a:pt x="5952" y="62526"/>
                    <a:pt x="6041" y="62561"/>
                    <a:pt x="6132" y="62567"/>
                  </a:cubicBezTo>
                  <a:cubicBezTo>
                    <a:pt x="6140" y="62568"/>
                    <a:pt x="6148" y="62568"/>
                    <a:pt x="6156" y="62568"/>
                  </a:cubicBezTo>
                  <a:cubicBezTo>
                    <a:pt x="6241" y="62568"/>
                    <a:pt x="6307" y="62551"/>
                    <a:pt x="6408" y="62501"/>
                  </a:cubicBezTo>
                  <a:lnTo>
                    <a:pt x="7082" y="62192"/>
                  </a:lnTo>
                  <a:lnTo>
                    <a:pt x="8431" y="61574"/>
                  </a:lnTo>
                  <a:lnTo>
                    <a:pt x="9778" y="60956"/>
                  </a:lnTo>
                  <a:lnTo>
                    <a:pt x="10453" y="60647"/>
                  </a:lnTo>
                  <a:cubicBezTo>
                    <a:pt x="10572" y="60597"/>
                    <a:pt x="10623" y="60558"/>
                    <a:pt x="10687" y="60478"/>
                  </a:cubicBezTo>
                  <a:cubicBezTo>
                    <a:pt x="10743" y="60404"/>
                    <a:pt x="10775" y="60314"/>
                    <a:pt x="10782" y="60220"/>
                  </a:cubicBezTo>
                  <a:lnTo>
                    <a:pt x="10789" y="60126"/>
                  </a:lnTo>
                  <a:lnTo>
                    <a:pt x="10874" y="60087"/>
                  </a:lnTo>
                  <a:lnTo>
                    <a:pt x="30209" y="51226"/>
                  </a:lnTo>
                  <a:lnTo>
                    <a:pt x="39878" y="46794"/>
                  </a:lnTo>
                  <a:lnTo>
                    <a:pt x="41087" y="46240"/>
                  </a:lnTo>
                  <a:lnTo>
                    <a:pt x="41691" y="45964"/>
                  </a:lnTo>
                  <a:cubicBezTo>
                    <a:pt x="41787" y="45916"/>
                    <a:pt x="41901" y="45872"/>
                    <a:pt x="41985" y="45824"/>
                  </a:cubicBezTo>
                  <a:cubicBezTo>
                    <a:pt x="42056" y="45778"/>
                    <a:pt x="42130" y="45706"/>
                    <a:pt x="42171" y="45622"/>
                  </a:cubicBezTo>
                  <a:cubicBezTo>
                    <a:pt x="42263" y="45450"/>
                    <a:pt x="42256" y="45257"/>
                    <a:pt x="42154" y="45068"/>
                  </a:cubicBezTo>
                  <a:lnTo>
                    <a:pt x="41886" y="44460"/>
                  </a:lnTo>
                  <a:lnTo>
                    <a:pt x="41349" y="43242"/>
                  </a:lnTo>
                  <a:lnTo>
                    <a:pt x="39202" y="38378"/>
                  </a:lnTo>
                  <a:lnTo>
                    <a:pt x="30616" y="18919"/>
                  </a:lnTo>
                  <a:lnTo>
                    <a:pt x="26322" y="9190"/>
                  </a:lnTo>
                  <a:lnTo>
                    <a:pt x="24174" y="4325"/>
                  </a:lnTo>
                  <a:lnTo>
                    <a:pt x="23102" y="1893"/>
                  </a:lnTo>
                  <a:lnTo>
                    <a:pt x="22564" y="676"/>
                  </a:lnTo>
                  <a:cubicBezTo>
                    <a:pt x="22492" y="529"/>
                    <a:pt x="22445" y="362"/>
                    <a:pt x="22344" y="232"/>
                  </a:cubicBezTo>
                  <a:cubicBezTo>
                    <a:pt x="22313" y="191"/>
                    <a:pt x="22276" y="155"/>
                    <a:pt x="22231" y="125"/>
                  </a:cubicBezTo>
                  <a:cubicBezTo>
                    <a:pt x="22226" y="121"/>
                    <a:pt x="22223" y="118"/>
                    <a:pt x="22218" y="114"/>
                  </a:cubicBezTo>
                  <a:cubicBezTo>
                    <a:pt x="22131" y="53"/>
                    <a:pt x="22030" y="15"/>
                    <a:pt x="21926" y="4"/>
                  </a:cubicBezTo>
                  <a:cubicBezTo>
                    <a:pt x="21919" y="4"/>
                    <a:pt x="21912" y="2"/>
                    <a:pt x="21905" y="2"/>
                  </a:cubicBezTo>
                  <a:cubicBezTo>
                    <a:pt x="21889" y="1"/>
                    <a:pt x="21873" y="0"/>
                    <a:pt x="21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3942113" y="2855025"/>
              <a:ext cx="3650" cy="1125"/>
            </a:xfrm>
            <a:custGeom>
              <a:avLst/>
              <a:gdLst/>
              <a:ahLst/>
              <a:cxnLst/>
              <a:rect l="l" t="t" r="r" b="b"/>
              <a:pathLst>
                <a:path w="146" h="45" extrusionOk="0">
                  <a:moveTo>
                    <a:pt x="146" y="0"/>
                  </a:moveTo>
                  <a:cubicBezTo>
                    <a:pt x="96" y="9"/>
                    <a:pt x="47" y="23"/>
                    <a:pt x="1" y="45"/>
                  </a:cubicBezTo>
                  <a:cubicBezTo>
                    <a:pt x="48" y="23"/>
                    <a:pt x="96" y="9"/>
                    <a:pt x="146" y="0"/>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3961188" y="2860875"/>
              <a:ext cx="1575" cy="2525"/>
            </a:xfrm>
            <a:custGeom>
              <a:avLst/>
              <a:gdLst/>
              <a:ahLst/>
              <a:cxnLst/>
              <a:rect l="l" t="t" r="r" b="b"/>
              <a:pathLst>
                <a:path w="63" h="101" extrusionOk="0">
                  <a:moveTo>
                    <a:pt x="1" y="0"/>
                  </a:moveTo>
                  <a:lnTo>
                    <a:pt x="1" y="0"/>
                  </a:lnTo>
                  <a:cubicBezTo>
                    <a:pt x="23" y="33"/>
                    <a:pt x="44" y="67"/>
                    <a:pt x="62" y="101"/>
                  </a:cubicBezTo>
                  <a:cubicBezTo>
                    <a:pt x="45" y="65"/>
                    <a:pt x="25" y="31"/>
                    <a:pt x="1" y="0"/>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3555288" y="4353950"/>
              <a:ext cx="108650" cy="52675"/>
            </a:xfrm>
            <a:custGeom>
              <a:avLst/>
              <a:gdLst/>
              <a:ahLst/>
              <a:cxnLst/>
              <a:rect l="l" t="t" r="r" b="b"/>
              <a:pathLst>
                <a:path w="4346" h="2107" extrusionOk="0">
                  <a:moveTo>
                    <a:pt x="4282" y="0"/>
                  </a:moveTo>
                  <a:cubicBezTo>
                    <a:pt x="3753" y="268"/>
                    <a:pt x="3222" y="533"/>
                    <a:pt x="2693" y="803"/>
                  </a:cubicBezTo>
                  <a:lnTo>
                    <a:pt x="2237" y="1038"/>
                  </a:lnTo>
                  <a:cubicBezTo>
                    <a:pt x="2087" y="1118"/>
                    <a:pt x="1914" y="1197"/>
                    <a:pt x="1766" y="1265"/>
                  </a:cubicBezTo>
                  <a:lnTo>
                    <a:pt x="834" y="1697"/>
                  </a:lnTo>
                  <a:lnTo>
                    <a:pt x="1" y="2085"/>
                  </a:lnTo>
                  <a:cubicBezTo>
                    <a:pt x="2" y="2086"/>
                    <a:pt x="4" y="2088"/>
                    <a:pt x="7" y="2090"/>
                  </a:cubicBezTo>
                  <a:cubicBezTo>
                    <a:pt x="25" y="2102"/>
                    <a:pt x="49" y="2107"/>
                    <a:pt x="70" y="2107"/>
                  </a:cubicBezTo>
                  <a:cubicBezTo>
                    <a:pt x="80" y="2107"/>
                    <a:pt x="90" y="2106"/>
                    <a:pt x="98" y="2104"/>
                  </a:cubicBezTo>
                  <a:lnTo>
                    <a:pt x="328" y="2010"/>
                  </a:lnTo>
                  <a:cubicBezTo>
                    <a:pt x="489" y="1948"/>
                    <a:pt x="648" y="1887"/>
                    <a:pt x="803" y="1825"/>
                  </a:cubicBezTo>
                  <a:cubicBezTo>
                    <a:pt x="1426" y="1583"/>
                    <a:pt x="2007" y="1357"/>
                    <a:pt x="2505" y="1163"/>
                  </a:cubicBezTo>
                  <a:cubicBezTo>
                    <a:pt x="3004" y="966"/>
                    <a:pt x="3412" y="792"/>
                    <a:pt x="3697" y="664"/>
                  </a:cubicBezTo>
                  <a:cubicBezTo>
                    <a:pt x="3979" y="538"/>
                    <a:pt x="4139" y="466"/>
                    <a:pt x="4142" y="466"/>
                  </a:cubicBezTo>
                  <a:lnTo>
                    <a:pt x="4142" y="465"/>
                  </a:lnTo>
                  <a:cubicBezTo>
                    <a:pt x="4178" y="449"/>
                    <a:pt x="4207" y="425"/>
                    <a:pt x="4233" y="400"/>
                  </a:cubicBezTo>
                  <a:cubicBezTo>
                    <a:pt x="4238" y="395"/>
                    <a:pt x="4240" y="395"/>
                    <a:pt x="4245" y="389"/>
                  </a:cubicBezTo>
                  <a:cubicBezTo>
                    <a:pt x="4250" y="384"/>
                    <a:pt x="4255" y="374"/>
                    <a:pt x="4260" y="367"/>
                  </a:cubicBezTo>
                  <a:cubicBezTo>
                    <a:pt x="4274" y="350"/>
                    <a:pt x="4284" y="331"/>
                    <a:pt x="4294" y="311"/>
                  </a:cubicBezTo>
                  <a:cubicBezTo>
                    <a:pt x="4327" y="246"/>
                    <a:pt x="4346" y="156"/>
                    <a:pt x="4310" y="56"/>
                  </a:cubicBezTo>
                  <a:cubicBezTo>
                    <a:pt x="4301" y="39"/>
                    <a:pt x="4291" y="17"/>
                    <a:pt x="4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3083313" y="3215050"/>
              <a:ext cx="42875" cy="29300"/>
            </a:xfrm>
            <a:custGeom>
              <a:avLst/>
              <a:gdLst/>
              <a:ahLst/>
              <a:cxnLst/>
              <a:rect l="l" t="t" r="r" b="b"/>
              <a:pathLst>
                <a:path w="1715" h="1172" extrusionOk="0">
                  <a:moveTo>
                    <a:pt x="1714" y="0"/>
                  </a:moveTo>
                  <a:cubicBezTo>
                    <a:pt x="1083" y="400"/>
                    <a:pt x="507" y="791"/>
                    <a:pt x="0" y="1172"/>
                  </a:cubicBezTo>
                  <a:cubicBezTo>
                    <a:pt x="572" y="782"/>
                    <a:pt x="1134" y="378"/>
                    <a:pt x="17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3071438" y="3244300"/>
              <a:ext cx="11900" cy="350"/>
            </a:xfrm>
            <a:custGeom>
              <a:avLst/>
              <a:gdLst/>
              <a:ahLst/>
              <a:cxnLst/>
              <a:rect l="l" t="t" r="r" b="b"/>
              <a:pathLst>
                <a:path w="476" h="14" extrusionOk="0">
                  <a:moveTo>
                    <a:pt x="391" y="0"/>
                  </a:moveTo>
                  <a:cubicBezTo>
                    <a:pt x="314" y="0"/>
                    <a:pt x="184" y="3"/>
                    <a:pt x="1" y="14"/>
                  </a:cubicBezTo>
                  <a:cubicBezTo>
                    <a:pt x="139" y="6"/>
                    <a:pt x="276" y="1"/>
                    <a:pt x="414" y="1"/>
                  </a:cubicBezTo>
                  <a:cubicBezTo>
                    <a:pt x="434" y="1"/>
                    <a:pt x="455" y="1"/>
                    <a:pt x="475" y="2"/>
                  </a:cubicBezTo>
                  <a:cubicBezTo>
                    <a:pt x="475" y="2"/>
                    <a:pt x="447"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3133538" y="3194125"/>
              <a:ext cx="27400" cy="16375"/>
            </a:xfrm>
            <a:custGeom>
              <a:avLst/>
              <a:gdLst/>
              <a:ahLst/>
              <a:cxnLst/>
              <a:rect l="l" t="t" r="r" b="b"/>
              <a:pathLst>
                <a:path w="1096" h="655" extrusionOk="0">
                  <a:moveTo>
                    <a:pt x="1095" y="1"/>
                  </a:moveTo>
                  <a:lnTo>
                    <a:pt x="1095" y="1"/>
                  </a:lnTo>
                  <a:cubicBezTo>
                    <a:pt x="715" y="219"/>
                    <a:pt x="351" y="438"/>
                    <a:pt x="1" y="655"/>
                  </a:cubicBezTo>
                  <a:lnTo>
                    <a:pt x="10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3023938" y="3250300"/>
              <a:ext cx="1600" cy="275"/>
            </a:xfrm>
            <a:custGeom>
              <a:avLst/>
              <a:gdLst/>
              <a:ahLst/>
              <a:cxnLst/>
              <a:rect l="l" t="t" r="r" b="b"/>
              <a:pathLst>
                <a:path w="64" h="11" extrusionOk="0">
                  <a:moveTo>
                    <a:pt x="64" y="1"/>
                  </a:moveTo>
                  <a:cubicBezTo>
                    <a:pt x="43" y="4"/>
                    <a:pt x="21" y="7"/>
                    <a:pt x="1" y="11"/>
                  </a:cubicBezTo>
                  <a:cubicBezTo>
                    <a:pt x="23" y="7"/>
                    <a:pt x="43" y="4"/>
                    <a:pt x="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3063938" y="3244975"/>
              <a:ext cx="2800" cy="225"/>
            </a:xfrm>
            <a:custGeom>
              <a:avLst/>
              <a:gdLst/>
              <a:ahLst/>
              <a:cxnLst/>
              <a:rect l="l" t="t" r="r" b="b"/>
              <a:pathLst>
                <a:path w="112" h="9" extrusionOk="0">
                  <a:moveTo>
                    <a:pt x="111" y="0"/>
                  </a:moveTo>
                  <a:lnTo>
                    <a:pt x="111" y="0"/>
                  </a:lnTo>
                  <a:cubicBezTo>
                    <a:pt x="74" y="2"/>
                    <a:pt x="38" y="5"/>
                    <a:pt x="0" y="9"/>
                  </a:cubicBezTo>
                  <a:cubicBezTo>
                    <a:pt x="38" y="5"/>
                    <a:pt x="75" y="2"/>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3925038" y="2884350"/>
              <a:ext cx="491525" cy="1116750"/>
            </a:xfrm>
            <a:custGeom>
              <a:avLst/>
              <a:gdLst/>
              <a:ahLst/>
              <a:cxnLst/>
              <a:rect l="l" t="t" r="r" b="b"/>
              <a:pathLst>
                <a:path w="19661" h="44670" extrusionOk="0">
                  <a:moveTo>
                    <a:pt x="373" y="0"/>
                  </a:moveTo>
                  <a:lnTo>
                    <a:pt x="1" y="40"/>
                  </a:lnTo>
                  <a:cubicBezTo>
                    <a:pt x="271" y="649"/>
                    <a:pt x="1416" y="3244"/>
                    <a:pt x="3031" y="6905"/>
                  </a:cubicBezTo>
                  <a:cubicBezTo>
                    <a:pt x="4865" y="11115"/>
                    <a:pt x="7308" y="16730"/>
                    <a:pt x="9753" y="22345"/>
                  </a:cubicBezTo>
                  <a:cubicBezTo>
                    <a:pt x="12162" y="27974"/>
                    <a:pt x="14571" y="33605"/>
                    <a:pt x="16377" y="37827"/>
                  </a:cubicBezTo>
                  <a:cubicBezTo>
                    <a:pt x="17883" y="41394"/>
                    <a:pt x="18962" y="43951"/>
                    <a:pt x="19264" y="44670"/>
                  </a:cubicBezTo>
                  <a:lnTo>
                    <a:pt x="19660" y="44477"/>
                  </a:lnTo>
                  <a:cubicBezTo>
                    <a:pt x="19365" y="43811"/>
                    <a:pt x="18235" y="41260"/>
                    <a:pt x="16647" y="37682"/>
                  </a:cubicBezTo>
                  <a:cubicBezTo>
                    <a:pt x="14813" y="33489"/>
                    <a:pt x="12368" y="27899"/>
                    <a:pt x="9922" y="22309"/>
                  </a:cubicBezTo>
                  <a:cubicBezTo>
                    <a:pt x="7513" y="16704"/>
                    <a:pt x="5104" y="11099"/>
                    <a:pt x="3296" y="6896"/>
                  </a:cubicBezTo>
                  <a:cubicBezTo>
                    <a:pt x="1729" y="3200"/>
                    <a:pt x="621" y="586"/>
                    <a:pt x="3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3900588" y="2886850"/>
              <a:ext cx="496975" cy="1123525"/>
            </a:xfrm>
            <a:custGeom>
              <a:avLst/>
              <a:gdLst/>
              <a:ahLst/>
              <a:cxnLst/>
              <a:rect l="l" t="t" r="r" b="b"/>
              <a:pathLst>
                <a:path w="19879" h="44941" extrusionOk="0">
                  <a:moveTo>
                    <a:pt x="417" y="1"/>
                  </a:moveTo>
                  <a:lnTo>
                    <a:pt x="1" y="45"/>
                  </a:lnTo>
                  <a:cubicBezTo>
                    <a:pt x="226" y="556"/>
                    <a:pt x="1399" y="3200"/>
                    <a:pt x="3075" y="6979"/>
                  </a:cubicBezTo>
                  <a:cubicBezTo>
                    <a:pt x="4924" y="11204"/>
                    <a:pt x="7391" y="16840"/>
                    <a:pt x="9857" y="22474"/>
                  </a:cubicBezTo>
                  <a:cubicBezTo>
                    <a:pt x="12288" y="28125"/>
                    <a:pt x="14719" y="33776"/>
                    <a:pt x="16541" y="38014"/>
                  </a:cubicBezTo>
                  <a:cubicBezTo>
                    <a:pt x="18101" y="41691"/>
                    <a:pt x="19209" y="44304"/>
                    <a:pt x="19479" y="44940"/>
                  </a:cubicBezTo>
                  <a:lnTo>
                    <a:pt x="19878" y="44746"/>
                  </a:lnTo>
                  <a:cubicBezTo>
                    <a:pt x="19566" y="44044"/>
                    <a:pt x="18431" y="41492"/>
                    <a:pt x="16846" y="37929"/>
                  </a:cubicBezTo>
                  <a:cubicBezTo>
                    <a:pt x="14994" y="33706"/>
                    <a:pt x="12525" y="28079"/>
                    <a:pt x="10056" y="22452"/>
                  </a:cubicBezTo>
                  <a:cubicBezTo>
                    <a:pt x="7622" y="16808"/>
                    <a:pt x="5189" y="11165"/>
                    <a:pt x="3364" y="6933"/>
                  </a:cubicBezTo>
                  <a:cubicBezTo>
                    <a:pt x="1791" y="3235"/>
                    <a:pt x="677" y="612"/>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3371213" y="4434825"/>
              <a:ext cx="95325" cy="42225"/>
            </a:xfrm>
            <a:custGeom>
              <a:avLst/>
              <a:gdLst/>
              <a:ahLst/>
              <a:cxnLst/>
              <a:rect l="l" t="t" r="r" b="b"/>
              <a:pathLst>
                <a:path w="3813" h="1689" extrusionOk="0">
                  <a:moveTo>
                    <a:pt x="3812" y="0"/>
                  </a:moveTo>
                  <a:lnTo>
                    <a:pt x="3812" y="0"/>
                  </a:lnTo>
                  <a:cubicBezTo>
                    <a:pt x="3128" y="299"/>
                    <a:pt x="2441" y="593"/>
                    <a:pt x="1759" y="895"/>
                  </a:cubicBezTo>
                  <a:lnTo>
                    <a:pt x="0" y="1689"/>
                  </a:lnTo>
                  <a:lnTo>
                    <a:pt x="198" y="1689"/>
                  </a:lnTo>
                  <a:lnTo>
                    <a:pt x="2414" y="654"/>
                  </a:lnTo>
                  <a:lnTo>
                    <a:pt x="38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3934388" y="2883800"/>
              <a:ext cx="494000" cy="1112450"/>
            </a:xfrm>
            <a:custGeom>
              <a:avLst/>
              <a:gdLst/>
              <a:ahLst/>
              <a:cxnLst/>
              <a:rect l="l" t="t" r="r" b="b"/>
              <a:pathLst>
                <a:path w="19760" h="44498" extrusionOk="0">
                  <a:moveTo>
                    <a:pt x="199" y="0"/>
                  </a:moveTo>
                  <a:lnTo>
                    <a:pt x="1" y="21"/>
                  </a:lnTo>
                  <a:cubicBezTo>
                    <a:pt x="260" y="606"/>
                    <a:pt x="1411" y="3200"/>
                    <a:pt x="3036" y="6867"/>
                  </a:cubicBezTo>
                  <a:cubicBezTo>
                    <a:pt x="4872" y="11060"/>
                    <a:pt x="7316" y="16650"/>
                    <a:pt x="9761" y="22239"/>
                  </a:cubicBezTo>
                  <a:cubicBezTo>
                    <a:pt x="12172" y="27844"/>
                    <a:pt x="14581" y="33449"/>
                    <a:pt x="16387" y="37654"/>
                  </a:cubicBezTo>
                  <a:cubicBezTo>
                    <a:pt x="17915" y="41257"/>
                    <a:pt x="19006" y="43828"/>
                    <a:pt x="19290" y="44497"/>
                  </a:cubicBezTo>
                  <a:lnTo>
                    <a:pt x="19759" y="44269"/>
                  </a:lnTo>
                  <a:lnTo>
                    <a:pt x="1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2342563" y="3244325"/>
              <a:ext cx="1258925" cy="1232725"/>
            </a:xfrm>
            <a:custGeom>
              <a:avLst/>
              <a:gdLst/>
              <a:ahLst/>
              <a:cxnLst/>
              <a:rect l="l" t="t" r="r" b="b"/>
              <a:pathLst>
                <a:path w="50357" h="49309" extrusionOk="0">
                  <a:moveTo>
                    <a:pt x="29641" y="5686"/>
                  </a:moveTo>
                  <a:cubicBezTo>
                    <a:pt x="29641" y="5686"/>
                    <a:pt x="29531" y="5691"/>
                    <a:pt x="29325" y="5710"/>
                  </a:cubicBezTo>
                  <a:cubicBezTo>
                    <a:pt x="29118" y="5734"/>
                    <a:pt x="28816" y="5763"/>
                    <a:pt x="28435" y="5833"/>
                  </a:cubicBezTo>
                  <a:cubicBezTo>
                    <a:pt x="28051" y="5889"/>
                    <a:pt x="27594" y="5991"/>
                    <a:pt x="27066" y="6106"/>
                  </a:cubicBezTo>
                  <a:cubicBezTo>
                    <a:pt x="26545" y="6239"/>
                    <a:pt x="25955" y="6379"/>
                    <a:pt x="25319" y="6572"/>
                  </a:cubicBezTo>
                  <a:cubicBezTo>
                    <a:pt x="24679" y="6744"/>
                    <a:pt x="24003" y="6987"/>
                    <a:pt x="23283" y="7222"/>
                  </a:cubicBezTo>
                  <a:cubicBezTo>
                    <a:pt x="22571" y="7489"/>
                    <a:pt x="21816" y="7755"/>
                    <a:pt x="21050" y="8071"/>
                  </a:cubicBezTo>
                  <a:cubicBezTo>
                    <a:pt x="20285" y="8389"/>
                    <a:pt x="19489" y="8704"/>
                    <a:pt x="18704" y="9080"/>
                  </a:cubicBezTo>
                  <a:cubicBezTo>
                    <a:pt x="18309" y="9259"/>
                    <a:pt x="17910" y="9442"/>
                    <a:pt x="17510" y="9625"/>
                  </a:cubicBezTo>
                  <a:cubicBezTo>
                    <a:pt x="17116" y="9823"/>
                    <a:pt x="16722" y="10021"/>
                    <a:pt x="16327" y="10219"/>
                  </a:cubicBezTo>
                  <a:cubicBezTo>
                    <a:pt x="15931" y="10415"/>
                    <a:pt x="15535" y="10611"/>
                    <a:pt x="15141" y="10808"/>
                  </a:cubicBezTo>
                  <a:cubicBezTo>
                    <a:pt x="14753" y="11016"/>
                    <a:pt x="14367" y="11224"/>
                    <a:pt x="13985" y="11431"/>
                  </a:cubicBezTo>
                  <a:cubicBezTo>
                    <a:pt x="13601" y="11636"/>
                    <a:pt x="13222" y="11841"/>
                    <a:pt x="12846" y="12044"/>
                  </a:cubicBezTo>
                  <a:cubicBezTo>
                    <a:pt x="12477" y="12257"/>
                    <a:pt x="12112" y="12469"/>
                    <a:pt x="11753" y="12676"/>
                  </a:cubicBezTo>
                  <a:cubicBezTo>
                    <a:pt x="11043" y="13101"/>
                    <a:pt x="10336" y="13480"/>
                    <a:pt x="9693" y="13886"/>
                  </a:cubicBezTo>
                  <a:cubicBezTo>
                    <a:pt x="9046" y="14286"/>
                    <a:pt x="8436" y="14665"/>
                    <a:pt x="7871" y="15015"/>
                  </a:cubicBezTo>
                  <a:cubicBezTo>
                    <a:pt x="6741" y="15709"/>
                    <a:pt x="5831" y="16338"/>
                    <a:pt x="5179" y="16754"/>
                  </a:cubicBezTo>
                  <a:cubicBezTo>
                    <a:pt x="4530" y="17179"/>
                    <a:pt x="4159" y="17422"/>
                    <a:pt x="4159" y="17422"/>
                  </a:cubicBezTo>
                  <a:cubicBezTo>
                    <a:pt x="4159" y="17422"/>
                    <a:pt x="4521" y="17167"/>
                    <a:pt x="5156" y="16722"/>
                  </a:cubicBezTo>
                  <a:cubicBezTo>
                    <a:pt x="5474" y="16500"/>
                    <a:pt x="5858" y="16230"/>
                    <a:pt x="6300" y="15919"/>
                  </a:cubicBezTo>
                  <a:cubicBezTo>
                    <a:pt x="6741" y="15609"/>
                    <a:pt x="7238" y="15255"/>
                    <a:pt x="7801" y="14904"/>
                  </a:cubicBezTo>
                  <a:cubicBezTo>
                    <a:pt x="8359" y="14543"/>
                    <a:pt x="8964" y="14154"/>
                    <a:pt x="9604" y="13741"/>
                  </a:cubicBezTo>
                  <a:cubicBezTo>
                    <a:pt x="10241" y="13323"/>
                    <a:pt x="10939" y="12928"/>
                    <a:pt x="11653" y="12501"/>
                  </a:cubicBezTo>
                  <a:cubicBezTo>
                    <a:pt x="12011" y="12291"/>
                    <a:pt x="12375" y="12076"/>
                    <a:pt x="12744" y="11861"/>
                  </a:cubicBezTo>
                  <a:cubicBezTo>
                    <a:pt x="13119" y="11656"/>
                    <a:pt x="13498" y="11448"/>
                    <a:pt x="13881" y="11240"/>
                  </a:cubicBezTo>
                  <a:cubicBezTo>
                    <a:pt x="14263" y="11030"/>
                    <a:pt x="14649" y="10820"/>
                    <a:pt x="15036" y="10608"/>
                  </a:cubicBezTo>
                  <a:cubicBezTo>
                    <a:pt x="15431" y="10408"/>
                    <a:pt x="15827" y="10210"/>
                    <a:pt x="16223" y="10010"/>
                  </a:cubicBezTo>
                  <a:cubicBezTo>
                    <a:pt x="16621" y="9814"/>
                    <a:pt x="17017" y="9618"/>
                    <a:pt x="17413" y="9421"/>
                  </a:cubicBezTo>
                  <a:cubicBezTo>
                    <a:pt x="17816" y="9240"/>
                    <a:pt x="18217" y="9061"/>
                    <a:pt x="18615" y="8882"/>
                  </a:cubicBezTo>
                  <a:cubicBezTo>
                    <a:pt x="19405" y="8511"/>
                    <a:pt x="20206" y="8197"/>
                    <a:pt x="20976" y="7883"/>
                  </a:cubicBezTo>
                  <a:cubicBezTo>
                    <a:pt x="21744" y="7567"/>
                    <a:pt x="22509" y="7318"/>
                    <a:pt x="23228" y="7064"/>
                  </a:cubicBezTo>
                  <a:cubicBezTo>
                    <a:pt x="23955" y="6838"/>
                    <a:pt x="24638" y="6610"/>
                    <a:pt x="25285" y="6447"/>
                  </a:cubicBezTo>
                  <a:cubicBezTo>
                    <a:pt x="25924" y="6261"/>
                    <a:pt x="26523" y="6142"/>
                    <a:pt x="27049" y="6024"/>
                  </a:cubicBezTo>
                  <a:cubicBezTo>
                    <a:pt x="27582" y="5927"/>
                    <a:pt x="28043" y="5840"/>
                    <a:pt x="28428" y="5793"/>
                  </a:cubicBezTo>
                  <a:cubicBezTo>
                    <a:pt x="28813" y="5737"/>
                    <a:pt x="29116" y="5717"/>
                    <a:pt x="29323" y="5700"/>
                  </a:cubicBezTo>
                  <a:cubicBezTo>
                    <a:pt x="29531" y="5686"/>
                    <a:pt x="29641" y="5686"/>
                    <a:pt x="29641" y="5686"/>
                  </a:cubicBezTo>
                  <a:close/>
                  <a:moveTo>
                    <a:pt x="30368" y="7265"/>
                  </a:moveTo>
                  <a:cubicBezTo>
                    <a:pt x="30368" y="7265"/>
                    <a:pt x="29926" y="7301"/>
                    <a:pt x="29164" y="7438"/>
                  </a:cubicBezTo>
                  <a:cubicBezTo>
                    <a:pt x="28782" y="7504"/>
                    <a:pt x="28323" y="7601"/>
                    <a:pt x="27798" y="7724"/>
                  </a:cubicBezTo>
                  <a:cubicBezTo>
                    <a:pt x="27276" y="7854"/>
                    <a:pt x="26685" y="8001"/>
                    <a:pt x="26050" y="8187"/>
                  </a:cubicBezTo>
                  <a:cubicBezTo>
                    <a:pt x="25733" y="8281"/>
                    <a:pt x="25401" y="8378"/>
                    <a:pt x="25058" y="8479"/>
                  </a:cubicBezTo>
                  <a:cubicBezTo>
                    <a:pt x="24720" y="8593"/>
                    <a:pt x="24370" y="8710"/>
                    <a:pt x="24010" y="8831"/>
                  </a:cubicBezTo>
                  <a:cubicBezTo>
                    <a:pt x="23286" y="9059"/>
                    <a:pt x="22547" y="9372"/>
                    <a:pt x="21767" y="9649"/>
                  </a:cubicBezTo>
                  <a:cubicBezTo>
                    <a:pt x="21003" y="9969"/>
                    <a:pt x="20203" y="10277"/>
                    <a:pt x="19412" y="10639"/>
                  </a:cubicBezTo>
                  <a:cubicBezTo>
                    <a:pt x="18623" y="11006"/>
                    <a:pt x="17809" y="11349"/>
                    <a:pt x="17025" y="11760"/>
                  </a:cubicBezTo>
                  <a:cubicBezTo>
                    <a:pt x="16235" y="12155"/>
                    <a:pt x="15436" y="12534"/>
                    <a:pt x="14678" y="12961"/>
                  </a:cubicBezTo>
                  <a:cubicBezTo>
                    <a:pt x="13916" y="13381"/>
                    <a:pt x="13150" y="13767"/>
                    <a:pt x="12445" y="14200"/>
                  </a:cubicBezTo>
                  <a:cubicBezTo>
                    <a:pt x="11729" y="14620"/>
                    <a:pt x="11038" y="15026"/>
                    <a:pt x="10384" y="15411"/>
                  </a:cubicBezTo>
                  <a:cubicBezTo>
                    <a:pt x="9740" y="15817"/>
                    <a:pt x="9134" y="16201"/>
                    <a:pt x="8573" y="16555"/>
                  </a:cubicBezTo>
                  <a:cubicBezTo>
                    <a:pt x="8293" y="16732"/>
                    <a:pt x="8023" y="16901"/>
                    <a:pt x="7767" y="17063"/>
                  </a:cubicBezTo>
                  <a:cubicBezTo>
                    <a:pt x="7516" y="17231"/>
                    <a:pt x="7279" y="17391"/>
                    <a:pt x="7055" y="17541"/>
                  </a:cubicBezTo>
                  <a:cubicBezTo>
                    <a:pt x="6608" y="17844"/>
                    <a:pt x="6217" y="18105"/>
                    <a:pt x="5896" y="18322"/>
                  </a:cubicBezTo>
                  <a:cubicBezTo>
                    <a:pt x="5254" y="18754"/>
                    <a:pt x="4887" y="19001"/>
                    <a:pt x="4887" y="19001"/>
                  </a:cubicBezTo>
                  <a:cubicBezTo>
                    <a:pt x="4887" y="19001"/>
                    <a:pt x="5245" y="18742"/>
                    <a:pt x="5873" y="18289"/>
                  </a:cubicBezTo>
                  <a:cubicBezTo>
                    <a:pt x="6188" y="18064"/>
                    <a:pt x="6570" y="17787"/>
                    <a:pt x="7007" y="17473"/>
                  </a:cubicBezTo>
                  <a:cubicBezTo>
                    <a:pt x="7227" y="17314"/>
                    <a:pt x="7460" y="17147"/>
                    <a:pt x="7705" y="16969"/>
                  </a:cubicBezTo>
                  <a:cubicBezTo>
                    <a:pt x="7958" y="16804"/>
                    <a:pt x="8224" y="16628"/>
                    <a:pt x="8501" y="16445"/>
                  </a:cubicBezTo>
                  <a:cubicBezTo>
                    <a:pt x="9056" y="16080"/>
                    <a:pt x="9659" y="15686"/>
                    <a:pt x="10294" y="15267"/>
                  </a:cubicBezTo>
                  <a:cubicBezTo>
                    <a:pt x="10941" y="14864"/>
                    <a:pt x="11630" y="14453"/>
                    <a:pt x="12342" y="14026"/>
                  </a:cubicBezTo>
                  <a:cubicBezTo>
                    <a:pt x="13047" y="13586"/>
                    <a:pt x="13814" y="13196"/>
                    <a:pt x="14576" y="12769"/>
                  </a:cubicBezTo>
                  <a:cubicBezTo>
                    <a:pt x="15334" y="12336"/>
                    <a:pt x="16133" y="11952"/>
                    <a:pt x="16923" y="11552"/>
                  </a:cubicBezTo>
                  <a:cubicBezTo>
                    <a:pt x="17712" y="11144"/>
                    <a:pt x="18531" y="10804"/>
                    <a:pt x="19325" y="10439"/>
                  </a:cubicBezTo>
                  <a:cubicBezTo>
                    <a:pt x="20121" y="10080"/>
                    <a:pt x="20925" y="9778"/>
                    <a:pt x="21693" y="9461"/>
                  </a:cubicBezTo>
                  <a:cubicBezTo>
                    <a:pt x="22477" y="9184"/>
                    <a:pt x="23225" y="8887"/>
                    <a:pt x="23955" y="8670"/>
                  </a:cubicBezTo>
                  <a:cubicBezTo>
                    <a:pt x="24319" y="8556"/>
                    <a:pt x="24672" y="8445"/>
                    <a:pt x="25014" y="8337"/>
                  </a:cubicBezTo>
                  <a:cubicBezTo>
                    <a:pt x="25360" y="8242"/>
                    <a:pt x="25693" y="8150"/>
                    <a:pt x="26014" y="8061"/>
                  </a:cubicBezTo>
                  <a:cubicBezTo>
                    <a:pt x="26655" y="7881"/>
                    <a:pt x="27252" y="7755"/>
                    <a:pt x="27780" y="7642"/>
                  </a:cubicBezTo>
                  <a:cubicBezTo>
                    <a:pt x="28311" y="7537"/>
                    <a:pt x="28773" y="7453"/>
                    <a:pt x="29157" y="7398"/>
                  </a:cubicBezTo>
                  <a:cubicBezTo>
                    <a:pt x="29924" y="7286"/>
                    <a:pt x="30368" y="7265"/>
                    <a:pt x="30368" y="7265"/>
                  </a:cubicBezTo>
                  <a:close/>
                  <a:moveTo>
                    <a:pt x="31039" y="8723"/>
                  </a:moveTo>
                  <a:cubicBezTo>
                    <a:pt x="31039" y="8723"/>
                    <a:pt x="30928" y="8728"/>
                    <a:pt x="30721" y="8752"/>
                  </a:cubicBezTo>
                  <a:cubicBezTo>
                    <a:pt x="30516" y="8776"/>
                    <a:pt x="30213" y="8812"/>
                    <a:pt x="29834" y="8882"/>
                  </a:cubicBezTo>
                  <a:cubicBezTo>
                    <a:pt x="29451" y="8943"/>
                    <a:pt x="28992" y="9046"/>
                    <a:pt x="28466" y="9162"/>
                  </a:cubicBezTo>
                  <a:cubicBezTo>
                    <a:pt x="27945" y="9299"/>
                    <a:pt x="27355" y="9435"/>
                    <a:pt x="26719" y="9630"/>
                  </a:cubicBezTo>
                  <a:cubicBezTo>
                    <a:pt x="26081" y="9806"/>
                    <a:pt x="25401" y="10038"/>
                    <a:pt x="24683" y="10280"/>
                  </a:cubicBezTo>
                  <a:cubicBezTo>
                    <a:pt x="23966" y="10531"/>
                    <a:pt x="23218" y="10818"/>
                    <a:pt x="22446" y="11117"/>
                  </a:cubicBezTo>
                  <a:cubicBezTo>
                    <a:pt x="21683" y="11439"/>
                    <a:pt x="20882" y="11743"/>
                    <a:pt x="20099" y="12119"/>
                  </a:cubicBezTo>
                  <a:cubicBezTo>
                    <a:pt x="19305" y="12478"/>
                    <a:pt x="18502" y="12843"/>
                    <a:pt x="17717" y="13251"/>
                  </a:cubicBezTo>
                  <a:cubicBezTo>
                    <a:pt x="17321" y="13447"/>
                    <a:pt x="16925" y="13642"/>
                    <a:pt x="16530" y="13838"/>
                  </a:cubicBezTo>
                  <a:cubicBezTo>
                    <a:pt x="16143" y="14045"/>
                    <a:pt x="15757" y="14251"/>
                    <a:pt x="15373" y="14458"/>
                  </a:cubicBezTo>
                  <a:cubicBezTo>
                    <a:pt x="14606" y="14869"/>
                    <a:pt x="13850" y="15271"/>
                    <a:pt x="13141" y="15699"/>
                  </a:cubicBezTo>
                  <a:cubicBezTo>
                    <a:pt x="12429" y="16124"/>
                    <a:pt x="11726" y="16510"/>
                    <a:pt x="11079" y="16908"/>
                  </a:cubicBezTo>
                  <a:cubicBezTo>
                    <a:pt x="10434" y="17309"/>
                    <a:pt x="9824" y="17690"/>
                    <a:pt x="9261" y="18040"/>
                  </a:cubicBezTo>
                  <a:cubicBezTo>
                    <a:pt x="8130" y="18735"/>
                    <a:pt x="7224" y="19370"/>
                    <a:pt x="6572" y="19788"/>
                  </a:cubicBezTo>
                  <a:cubicBezTo>
                    <a:pt x="5926" y="20215"/>
                    <a:pt x="5556" y="20459"/>
                    <a:pt x="5556" y="20459"/>
                  </a:cubicBezTo>
                  <a:cubicBezTo>
                    <a:pt x="5556" y="20459"/>
                    <a:pt x="5918" y="20203"/>
                    <a:pt x="6550" y="19756"/>
                  </a:cubicBezTo>
                  <a:cubicBezTo>
                    <a:pt x="6865" y="19532"/>
                    <a:pt x="7250" y="19261"/>
                    <a:pt x="7690" y="18950"/>
                  </a:cubicBezTo>
                  <a:cubicBezTo>
                    <a:pt x="8129" y="18634"/>
                    <a:pt x="8627" y="18284"/>
                    <a:pt x="9189" y="17931"/>
                  </a:cubicBezTo>
                  <a:cubicBezTo>
                    <a:pt x="9747" y="17569"/>
                    <a:pt x="10350" y="17178"/>
                    <a:pt x="10990" y="16763"/>
                  </a:cubicBezTo>
                  <a:cubicBezTo>
                    <a:pt x="11630" y="16353"/>
                    <a:pt x="12325" y="15950"/>
                    <a:pt x="13039" y="15525"/>
                  </a:cubicBezTo>
                  <a:cubicBezTo>
                    <a:pt x="13747" y="15091"/>
                    <a:pt x="14504" y="14683"/>
                    <a:pt x="15269" y="14267"/>
                  </a:cubicBezTo>
                  <a:cubicBezTo>
                    <a:pt x="15653" y="14058"/>
                    <a:pt x="16039" y="13848"/>
                    <a:pt x="16426" y="13637"/>
                  </a:cubicBezTo>
                  <a:cubicBezTo>
                    <a:pt x="16821" y="13439"/>
                    <a:pt x="17218" y="13241"/>
                    <a:pt x="17614" y="13043"/>
                  </a:cubicBezTo>
                  <a:cubicBezTo>
                    <a:pt x="18403" y="12638"/>
                    <a:pt x="19213" y="12274"/>
                    <a:pt x="20010" y="11921"/>
                  </a:cubicBezTo>
                  <a:cubicBezTo>
                    <a:pt x="20799" y="11549"/>
                    <a:pt x="21604" y="11248"/>
                    <a:pt x="22373" y="10929"/>
                  </a:cubicBezTo>
                  <a:cubicBezTo>
                    <a:pt x="23148" y="10629"/>
                    <a:pt x="23906" y="10360"/>
                    <a:pt x="24628" y="10120"/>
                  </a:cubicBezTo>
                  <a:cubicBezTo>
                    <a:pt x="25354" y="9889"/>
                    <a:pt x="26040" y="9669"/>
                    <a:pt x="26685" y="9505"/>
                  </a:cubicBezTo>
                  <a:cubicBezTo>
                    <a:pt x="27324" y="9317"/>
                    <a:pt x="27923" y="9199"/>
                    <a:pt x="28449" y="9080"/>
                  </a:cubicBezTo>
                  <a:cubicBezTo>
                    <a:pt x="28980" y="8981"/>
                    <a:pt x="29443" y="8894"/>
                    <a:pt x="29827" y="8844"/>
                  </a:cubicBezTo>
                  <a:cubicBezTo>
                    <a:pt x="30211" y="8785"/>
                    <a:pt x="30515" y="8761"/>
                    <a:pt x="30721" y="8742"/>
                  </a:cubicBezTo>
                  <a:cubicBezTo>
                    <a:pt x="30928" y="8725"/>
                    <a:pt x="31039" y="8723"/>
                    <a:pt x="31039" y="8723"/>
                  </a:cubicBezTo>
                  <a:close/>
                  <a:moveTo>
                    <a:pt x="31708" y="10181"/>
                  </a:moveTo>
                  <a:cubicBezTo>
                    <a:pt x="31708" y="10181"/>
                    <a:pt x="31599" y="10190"/>
                    <a:pt x="31394" y="10215"/>
                  </a:cubicBezTo>
                  <a:cubicBezTo>
                    <a:pt x="31189" y="10246"/>
                    <a:pt x="30887" y="10285"/>
                    <a:pt x="30510" y="10364"/>
                  </a:cubicBezTo>
                  <a:cubicBezTo>
                    <a:pt x="30129" y="10432"/>
                    <a:pt x="29673" y="10545"/>
                    <a:pt x="29151" y="10669"/>
                  </a:cubicBezTo>
                  <a:cubicBezTo>
                    <a:pt x="28632" y="10815"/>
                    <a:pt x="28044" y="10965"/>
                    <a:pt x="27414" y="11166"/>
                  </a:cubicBezTo>
                  <a:cubicBezTo>
                    <a:pt x="26779" y="11349"/>
                    <a:pt x="26105" y="11595"/>
                    <a:pt x="25388" y="11841"/>
                  </a:cubicBezTo>
                  <a:cubicBezTo>
                    <a:pt x="24679" y="12109"/>
                    <a:pt x="23928" y="12385"/>
                    <a:pt x="23165" y="12701"/>
                  </a:cubicBezTo>
                  <a:cubicBezTo>
                    <a:pt x="22402" y="13022"/>
                    <a:pt x="21608" y="13340"/>
                    <a:pt x="20824" y="13712"/>
                  </a:cubicBezTo>
                  <a:cubicBezTo>
                    <a:pt x="20428" y="13893"/>
                    <a:pt x="20030" y="14076"/>
                    <a:pt x="19631" y="14258"/>
                  </a:cubicBezTo>
                  <a:cubicBezTo>
                    <a:pt x="19238" y="14455"/>
                    <a:pt x="18842" y="14649"/>
                    <a:pt x="18448" y="14846"/>
                  </a:cubicBezTo>
                  <a:cubicBezTo>
                    <a:pt x="18052" y="15040"/>
                    <a:pt x="17655" y="15235"/>
                    <a:pt x="17261" y="15429"/>
                  </a:cubicBezTo>
                  <a:cubicBezTo>
                    <a:pt x="16874" y="15636"/>
                    <a:pt x="16486" y="15841"/>
                    <a:pt x="16104" y="16044"/>
                  </a:cubicBezTo>
                  <a:cubicBezTo>
                    <a:pt x="15334" y="16447"/>
                    <a:pt x="14579" y="16852"/>
                    <a:pt x="13865" y="17270"/>
                  </a:cubicBezTo>
                  <a:cubicBezTo>
                    <a:pt x="13152" y="17688"/>
                    <a:pt x="12445" y="18064"/>
                    <a:pt x="11796" y="18458"/>
                  </a:cubicBezTo>
                  <a:cubicBezTo>
                    <a:pt x="11147" y="18849"/>
                    <a:pt x="10533" y="19221"/>
                    <a:pt x="9966" y="19563"/>
                  </a:cubicBezTo>
                  <a:cubicBezTo>
                    <a:pt x="8829" y="20244"/>
                    <a:pt x="7910" y="20857"/>
                    <a:pt x="7253" y="21265"/>
                  </a:cubicBezTo>
                  <a:cubicBezTo>
                    <a:pt x="6601" y="21680"/>
                    <a:pt x="6227" y="21915"/>
                    <a:pt x="6227" y="21915"/>
                  </a:cubicBezTo>
                  <a:cubicBezTo>
                    <a:pt x="6227" y="21915"/>
                    <a:pt x="6592" y="21668"/>
                    <a:pt x="7231" y="21233"/>
                  </a:cubicBezTo>
                  <a:cubicBezTo>
                    <a:pt x="7550" y="21014"/>
                    <a:pt x="7939" y="20749"/>
                    <a:pt x="8385" y="20447"/>
                  </a:cubicBezTo>
                  <a:cubicBezTo>
                    <a:pt x="8829" y="20142"/>
                    <a:pt x="9329" y="19798"/>
                    <a:pt x="9896" y="19452"/>
                  </a:cubicBezTo>
                  <a:cubicBezTo>
                    <a:pt x="10458" y="19098"/>
                    <a:pt x="11065" y="18716"/>
                    <a:pt x="11709" y="18311"/>
                  </a:cubicBezTo>
                  <a:cubicBezTo>
                    <a:pt x="12351" y="17905"/>
                    <a:pt x="13051" y="17514"/>
                    <a:pt x="13766" y="17094"/>
                  </a:cubicBezTo>
                  <a:cubicBezTo>
                    <a:pt x="14478" y="16671"/>
                    <a:pt x="15231" y="16261"/>
                    <a:pt x="16001" y="15853"/>
                  </a:cubicBezTo>
                  <a:cubicBezTo>
                    <a:pt x="16384" y="15646"/>
                    <a:pt x="16769" y="15438"/>
                    <a:pt x="17159" y="15228"/>
                  </a:cubicBezTo>
                  <a:cubicBezTo>
                    <a:pt x="17553" y="15032"/>
                    <a:pt x="17949" y="14834"/>
                    <a:pt x="18343" y="14637"/>
                  </a:cubicBezTo>
                  <a:cubicBezTo>
                    <a:pt x="18741" y="14443"/>
                    <a:pt x="19139" y="14248"/>
                    <a:pt x="19535" y="14055"/>
                  </a:cubicBezTo>
                  <a:cubicBezTo>
                    <a:pt x="19936" y="13874"/>
                    <a:pt x="20338" y="13693"/>
                    <a:pt x="20735" y="13516"/>
                  </a:cubicBezTo>
                  <a:cubicBezTo>
                    <a:pt x="21524" y="13145"/>
                    <a:pt x="22321" y="12831"/>
                    <a:pt x="23088" y="12513"/>
                  </a:cubicBezTo>
                  <a:cubicBezTo>
                    <a:pt x="23856" y="12199"/>
                    <a:pt x="24616" y="11938"/>
                    <a:pt x="25331" y="11682"/>
                  </a:cubicBezTo>
                  <a:cubicBezTo>
                    <a:pt x="26055" y="11448"/>
                    <a:pt x="26737" y="11214"/>
                    <a:pt x="27377" y="11042"/>
                  </a:cubicBezTo>
                  <a:cubicBezTo>
                    <a:pt x="28012" y="10847"/>
                    <a:pt x="28608" y="10716"/>
                    <a:pt x="29130" y="10588"/>
                  </a:cubicBezTo>
                  <a:cubicBezTo>
                    <a:pt x="29659" y="10480"/>
                    <a:pt x="30119" y="10383"/>
                    <a:pt x="30503" y="10326"/>
                  </a:cubicBezTo>
                  <a:cubicBezTo>
                    <a:pt x="30884" y="10258"/>
                    <a:pt x="31186" y="10229"/>
                    <a:pt x="31392" y="10205"/>
                  </a:cubicBezTo>
                  <a:cubicBezTo>
                    <a:pt x="31599" y="10185"/>
                    <a:pt x="31708" y="10181"/>
                    <a:pt x="31708" y="10181"/>
                  </a:cubicBezTo>
                  <a:close/>
                  <a:moveTo>
                    <a:pt x="16749" y="17379"/>
                  </a:moveTo>
                  <a:lnTo>
                    <a:pt x="16749" y="17379"/>
                  </a:lnTo>
                  <a:cubicBezTo>
                    <a:pt x="16749" y="17379"/>
                    <a:pt x="16129" y="17748"/>
                    <a:pt x="15199" y="18301"/>
                  </a:cubicBezTo>
                  <a:cubicBezTo>
                    <a:pt x="14734" y="18578"/>
                    <a:pt x="14193" y="18902"/>
                    <a:pt x="13614" y="19249"/>
                  </a:cubicBezTo>
                  <a:cubicBezTo>
                    <a:pt x="13032" y="19594"/>
                    <a:pt x="12416" y="19966"/>
                    <a:pt x="11805" y="20346"/>
                  </a:cubicBezTo>
                  <a:cubicBezTo>
                    <a:pt x="11188" y="20719"/>
                    <a:pt x="10574" y="21094"/>
                    <a:pt x="10002" y="21454"/>
                  </a:cubicBezTo>
                  <a:cubicBezTo>
                    <a:pt x="9428" y="21810"/>
                    <a:pt x="8892" y="22143"/>
                    <a:pt x="8433" y="22428"/>
                  </a:cubicBezTo>
                  <a:cubicBezTo>
                    <a:pt x="7511" y="22994"/>
                    <a:pt x="6898" y="23373"/>
                    <a:pt x="6898" y="23373"/>
                  </a:cubicBezTo>
                  <a:cubicBezTo>
                    <a:pt x="6898" y="23373"/>
                    <a:pt x="7471" y="22936"/>
                    <a:pt x="8361" y="22318"/>
                  </a:cubicBezTo>
                  <a:cubicBezTo>
                    <a:pt x="8807" y="22013"/>
                    <a:pt x="9324" y="21649"/>
                    <a:pt x="9892" y="21284"/>
                  </a:cubicBezTo>
                  <a:cubicBezTo>
                    <a:pt x="10461" y="20915"/>
                    <a:pt x="11070" y="20527"/>
                    <a:pt x="11683" y="20148"/>
                  </a:cubicBezTo>
                  <a:cubicBezTo>
                    <a:pt x="12301" y="19776"/>
                    <a:pt x="12925" y="19411"/>
                    <a:pt x="13512" y="19074"/>
                  </a:cubicBezTo>
                  <a:cubicBezTo>
                    <a:pt x="14097" y="18735"/>
                    <a:pt x="14657" y="18443"/>
                    <a:pt x="15135" y="18187"/>
                  </a:cubicBezTo>
                  <a:cubicBezTo>
                    <a:pt x="16093" y="17683"/>
                    <a:pt x="16749" y="17379"/>
                    <a:pt x="16749" y="17379"/>
                  </a:cubicBezTo>
                  <a:close/>
                  <a:moveTo>
                    <a:pt x="33050" y="13096"/>
                  </a:moveTo>
                  <a:cubicBezTo>
                    <a:pt x="33050" y="13096"/>
                    <a:pt x="32939" y="13104"/>
                    <a:pt x="32734" y="13131"/>
                  </a:cubicBezTo>
                  <a:cubicBezTo>
                    <a:pt x="32529" y="13160"/>
                    <a:pt x="32229" y="13201"/>
                    <a:pt x="31850" y="13280"/>
                  </a:cubicBezTo>
                  <a:cubicBezTo>
                    <a:pt x="31469" y="13348"/>
                    <a:pt x="31013" y="13461"/>
                    <a:pt x="30491" y="13586"/>
                  </a:cubicBezTo>
                  <a:cubicBezTo>
                    <a:pt x="29974" y="13729"/>
                    <a:pt x="29386" y="13881"/>
                    <a:pt x="28755" y="14082"/>
                  </a:cubicBezTo>
                  <a:cubicBezTo>
                    <a:pt x="28119" y="14265"/>
                    <a:pt x="27445" y="14511"/>
                    <a:pt x="26728" y="14757"/>
                  </a:cubicBezTo>
                  <a:cubicBezTo>
                    <a:pt x="26019" y="15025"/>
                    <a:pt x="25270" y="15301"/>
                    <a:pt x="24505" y="15617"/>
                  </a:cubicBezTo>
                  <a:cubicBezTo>
                    <a:pt x="23742" y="15936"/>
                    <a:pt x="22950" y="16254"/>
                    <a:pt x="22164" y="16628"/>
                  </a:cubicBezTo>
                  <a:cubicBezTo>
                    <a:pt x="21770" y="16809"/>
                    <a:pt x="21372" y="16990"/>
                    <a:pt x="20973" y="17174"/>
                  </a:cubicBezTo>
                  <a:cubicBezTo>
                    <a:pt x="20578" y="17369"/>
                    <a:pt x="20184" y="17565"/>
                    <a:pt x="19788" y="17762"/>
                  </a:cubicBezTo>
                  <a:cubicBezTo>
                    <a:pt x="19392" y="17956"/>
                    <a:pt x="18997" y="18151"/>
                    <a:pt x="18603" y="18344"/>
                  </a:cubicBezTo>
                  <a:cubicBezTo>
                    <a:pt x="18214" y="18550"/>
                    <a:pt x="17828" y="18755"/>
                    <a:pt x="17444" y="18960"/>
                  </a:cubicBezTo>
                  <a:cubicBezTo>
                    <a:pt x="16674" y="19363"/>
                    <a:pt x="15921" y="19766"/>
                    <a:pt x="15207" y="20186"/>
                  </a:cubicBezTo>
                  <a:cubicBezTo>
                    <a:pt x="14492" y="20603"/>
                    <a:pt x="13785" y="20978"/>
                    <a:pt x="13136" y="21373"/>
                  </a:cubicBezTo>
                  <a:cubicBezTo>
                    <a:pt x="12487" y="21765"/>
                    <a:pt x="11873" y="22136"/>
                    <a:pt x="11306" y="22479"/>
                  </a:cubicBezTo>
                  <a:cubicBezTo>
                    <a:pt x="10169" y="23158"/>
                    <a:pt x="9250" y="23773"/>
                    <a:pt x="8593" y="24179"/>
                  </a:cubicBezTo>
                  <a:cubicBezTo>
                    <a:pt x="7941" y="24594"/>
                    <a:pt x="7569" y="24831"/>
                    <a:pt x="7569" y="24831"/>
                  </a:cubicBezTo>
                  <a:lnTo>
                    <a:pt x="7567" y="24831"/>
                  </a:lnTo>
                  <a:cubicBezTo>
                    <a:pt x="7567" y="24831"/>
                    <a:pt x="7932" y="24584"/>
                    <a:pt x="8573" y="24149"/>
                  </a:cubicBezTo>
                  <a:cubicBezTo>
                    <a:pt x="8892" y="23930"/>
                    <a:pt x="9279" y="23665"/>
                    <a:pt x="9725" y="23363"/>
                  </a:cubicBezTo>
                  <a:cubicBezTo>
                    <a:pt x="10169" y="23058"/>
                    <a:pt x="10671" y="22713"/>
                    <a:pt x="11236" y="22368"/>
                  </a:cubicBezTo>
                  <a:cubicBezTo>
                    <a:pt x="11798" y="22014"/>
                    <a:pt x="12406" y="21632"/>
                    <a:pt x="13049" y="21227"/>
                  </a:cubicBezTo>
                  <a:cubicBezTo>
                    <a:pt x="13691" y="20821"/>
                    <a:pt x="14391" y="20428"/>
                    <a:pt x="15106" y="20010"/>
                  </a:cubicBezTo>
                  <a:cubicBezTo>
                    <a:pt x="15818" y="19585"/>
                    <a:pt x="16573" y="19177"/>
                    <a:pt x="17341" y="18767"/>
                  </a:cubicBezTo>
                  <a:cubicBezTo>
                    <a:pt x="17724" y="18561"/>
                    <a:pt x="18111" y="18354"/>
                    <a:pt x="18499" y="18144"/>
                  </a:cubicBezTo>
                  <a:cubicBezTo>
                    <a:pt x="18893" y="17948"/>
                    <a:pt x="19289" y="17750"/>
                    <a:pt x="19685" y="17553"/>
                  </a:cubicBezTo>
                  <a:cubicBezTo>
                    <a:pt x="20083" y="17359"/>
                    <a:pt x="20481" y="17164"/>
                    <a:pt x="20875" y="16971"/>
                  </a:cubicBezTo>
                  <a:cubicBezTo>
                    <a:pt x="21278" y="16788"/>
                    <a:pt x="21678" y="16609"/>
                    <a:pt x="22076" y="16430"/>
                  </a:cubicBezTo>
                  <a:cubicBezTo>
                    <a:pt x="22864" y="16061"/>
                    <a:pt x="23663" y="15747"/>
                    <a:pt x="24430" y="15429"/>
                  </a:cubicBezTo>
                  <a:cubicBezTo>
                    <a:pt x="25197" y="15114"/>
                    <a:pt x="25956" y="14854"/>
                    <a:pt x="26673" y="14596"/>
                  </a:cubicBezTo>
                  <a:cubicBezTo>
                    <a:pt x="27397" y="14362"/>
                    <a:pt x="28077" y="14128"/>
                    <a:pt x="28719" y="13956"/>
                  </a:cubicBezTo>
                  <a:cubicBezTo>
                    <a:pt x="29354" y="13763"/>
                    <a:pt x="29948" y="13632"/>
                    <a:pt x="30472" y="13504"/>
                  </a:cubicBezTo>
                  <a:cubicBezTo>
                    <a:pt x="31001" y="13396"/>
                    <a:pt x="31461" y="13299"/>
                    <a:pt x="31843" y="13242"/>
                  </a:cubicBezTo>
                  <a:cubicBezTo>
                    <a:pt x="32224" y="13174"/>
                    <a:pt x="32528" y="13145"/>
                    <a:pt x="32733" y="13121"/>
                  </a:cubicBezTo>
                  <a:cubicBezTo>
                    <a:pt x="32939" y="13101"/>
                    <a:pt x="33050" y="13096"/>
                    <a:pt x="33050" y="13096"/>
                  </a:cubicBezTo>
                  <a:close/>
                  <a:moveTo>
                    <a:pt x="33719" y="14554"/>
                  </a:moveTo>
                  <a:cubicBezTo>
                    <a:pt x="33719" y="14554"/>
                    <a:pt x="33610" y="14562"/>
                    <a:pt x="33405" y="14589"/>
                  </a:cubicBezTo>
                  <a:cubicBezTo>
                    <a:pt x="33200" y="14618"/>
                    <a:pt x="32898" y="14658"/>
                    <a:pt x="32521" y="14738"/>
                  </a:cubicBezTo>
                  <a:cubicBezTo>
                    <a:pt x="32140" y="14806"/>
                    <a:pt x="31684" y="14917"/>
                    <a:pt x="31162" y="15042"/>
                  </a:cubicBezTo>
                  <a:cubicBezTo>
                    <a:pt x="30643" y="15187"/>
                    <a:pt x="30055" y="15337"/>
                    <a:pt x="29426" y="15539"/>
                  </a:cubicBezTo>
                  <a:cubicBezTo>
                    <a:pt x="28790" y="15723"/>
                    <a:pt x="28116" y="15967"/>
                    <a:pt x="27399" y="16213"/>
                  </a:cubicBezTo>
                  <a:cubicBezTo>
                    <a:pt x="26690" y="16481"/>
                    <a:pt x="25939" y="16759"/>
                    <a:pt x="25176" y="17074"/>
                  </a:cubicBezTo>
                  <a:cubicBezTo>
                    <a:pt x="24413" y="17395"/>
                    <a:pt x="23619" y="17712"/>
                    <a:pt x="22835" y="18086"/>
                  </a:cubicBezTo>
                  <a:cubicBezTo>
                    <a:pt x="22441" y="18265"/>
                    <a:pt x="22043" y="18448"/>
                    <a:pt x="21642" y="18631"/>
                  </a:cubicBezTo>
                  <a:cubicBezTo>
                    <a:pt x="21249" y="18827"/>
                    <a:pt x="20855" y="19023"/>
                    <a:pt x="20459" y="19218"/>
                  </a:cubicBezTo>
                  <a:cubicBezTo>
                    <a:pt x="20063" y="19413"/>
                    <a:pt x="19667" y="19607"/>
                    <a:pt x="19272" y="19802"/>
                  </a:cubicBezTo>
                  <a:cubicBezTo>
                    <a:pt x="18885" y="20008"/>
                    <a:pt x="18497" y="20213"/>
                    <a:pt x="18115" y="20416"/>
                  </a:cubicBezTo>
                  <a:cubicBezTo>
                    <a:pt x="17345" y="20821"/>
                    <a:pt x="16590" y="21224"/>
                    <a:pt x="15876" y="21644"/>
                  </a:cubicBezTo>
                  <a:cubicBezTo>
                    <a:pt x="15163" y="22061"/>
                    <a:pt x="14456" y="22436"/>
                    <a:pt x="13807" y="22831"/>
                  </a:cubicBezTo>
                  <a:cubicBezTo>
                    <a:pt x="13158" y="23223"/>
                    <a:pt x="12544" y="23594"/>
                    <a:pt x="11977" y="23937"/>
                  </a:cubicBezTo>
                  <a:cubicBezTo>
                    <a:pt x="10840" y="24616"/>
                    <a:pt x="9921" y="25229"/>
                    <a:pt x="9264" y="25637"/>
                  </a:cubicBezTo>
                  <a:cubicBezTo>
                    <a:pt x="8612" y="26052"/>
                    <a:pt x="8238" y="26290"/>
                    <a:pt x="8238" y="26290"/>
                  </a:cubicBezTo>
                  <a:cubicBezTo>
                    <a:pt x="8238" y="26290"/>
                    <a:pt x="8603" y="26040"/>
                    <a:pt x="9242" y="25605"/>
                  </a:cubicBezTo>
                  <a:cubicBezTo>
                    <a:pt x="9563" y="25388"/>
                    <a:pt x="9950" y="25123"/>
                    <a:pt x="10396" y="24820"/>
                  </a:cubicBezTo>
                  <a:cubicBezTo>
                    <a:pt x="10840" y="24516"/>
                    <a:pt x="11342" y="24171"/>
                    <a:pt x="11907" y="23826"/>
                  </a:cubicBezTo>
                  <a:cubicBezTo>
                    <a:pt x="12469" y="23472"/>
                    <a:pt x="13077" y="23090"/>
                    <a:pt x="13720" y="22685"/>
                  </a:cubicBezTo>
                  <a:cubicBezTo>
                    <a:pt x="14362" y="22279"/>
                    <a:pt x="15062" y="21886"/>
                    <a:pt x="15777" y="21468"/>
                  </a:cubicBezTo>
                  <a:cubicBezTo>
                    <a:pt x="16489" y="21043"/>
                    <a:pt x="17242" y="20635"/>
                    <a:pt x="18012" y="20225"/>
                  </a:cubicBezTo>
                  <a:cubicBezTo>
                    <a:pt x="18395" y="20019"/>
                    <a:pt x="18782" y="19810"/>
                    <a:pt x="19170" y="19602"/>
                  </a:cubicBezTo>
                  <a:cubicBezTo>
                    <a:pt x="19564" y="19406"/>
                    <a:pt x="19960" y="19208"/>
                    <a:pt x="20356" y="19010"/>
                  </a:cubicBezTo>
                  <a:cubicBezTo>
                    <a:pt x="20752" y="18815"/>
                    <a:pt x="21150" y="18622"/>
                    <a:pt x="21546" y="18427"/>
                  </a:cubicBezTo>
                  <a:cubicBezTo>
                    <a:pt x="21949" y="18246"/>
                    <a:pt x="22349" y="18067"/>
                    <a:pt x="22747" y="17888"/>
                  </a:cubicBezTo>
                  <a:cubicBezTo>
                    <a:pt x="23535" y="17517"/>
                    <a:pt x="24333" y="17203"/>
                    <a:pt x="25101" y="16887"/>
                  </a:cubicBezTo>
                  <a:cubicBezTo>
                    <a:pt x="25868" y="16572"/>
                    <a:pt x="26627" y="16310"/>
                    <a:pt x="27343" y="16054"/>
                  </a:cubicBezTo>
                  <a:cubicBezTo>
                    <a:pt x="28066" y="15820"/>
                    <a:pt x="28748" y="15586"/>
                    <a:pt x="29388" y="15414"/>
                  </a:cubicBezTo>
                  <a:cubicBezTo>
                    <a:pt x="30023" y="15219"/>
                    <a:pt x="30619" y="15088"/>
                    <a:pt x="31143" y="14962"/>
                  </a:cubicBezTo>
                  <a:cubicBezTo>
                    <a:pt x="31671" y="14852"/>
                    <a:pt x="32130" y="14755"/>
                    <a:pt x="32514" y="14699"/>
                  </a:cubicBezTo>
                  <a:cubicBezTo>
                    <a:pt x="32895" y="14632"/>
                    <a:pt x="33199" y="14601"/>
                    <a:pt x="33403" y="14579"/>
                  </a:cubicBezTo>
                  <a:cubicBezTo>
                    <a:pt x="33610" y="14559"/>
                    <a:pt x="33719" y="14554"/>
                    <a:pt x="33719" y="14554"/>
                  </a:cubicBezTo>
                  <a:close/>
                  <a:moveTo>
                    <a:pt x="34390" y="16012"/>
                  </a:moveTo>
                  <a:cubicBezTo>
                    <a:pt x="34390" y="16012"/>
                    <a:pt x="34279" y="16020"/>
                    <a:pt x="34074" y="16046"/>
                  </a:cubicBezTo>
                  <a:cubicBezTo>
                    <a:pt x="33870" y="16076"/>
                    <a:pt x="33569" y="16116"/>
                    <a:pt x="33190" y="16194"/>
                  </a:cubicBezTo>
                  <a:cubicBezTo>
                    <a:pt x="32809" y="16263"/>
                    <a:pt x="32355" y="16375"/>
                    <a:pt x="31831" y="16500"/>
                  </a:cubicBezTo>
                  <a:cubicBezTo>
                    <a:pt x="31314" y="16645"/>
                    <a:pt x="30726" y="16795"/>
                    <a:pt x="30095" y="16997"/>
                  </a:cubicBezTo>
                  <a:cubicBezTo>
                    <a:pt x="29460" y="17179"/>
                    <a:pt x="28785" y="17425"/>
                    <a:pt x="28068" y="17671"/>
                  </a:cubicBezTo>
                  <a:cubicBezTo>
                    <a:pt x="27360" y="17939"/>
                    <a:pt x="26610" y="18217"/>
                    <a:pt x="25845" y="18532"/>
                  </a:cubicBezTo>
                  <a:cubicBezTo>
                    <a:pt x="25082" y="18853"/>
                    <a:pt x="24290" y="19170"/>
                    <a:pt x="23505" y="19542"/>
                  </a:cubicBezTo>
                  <a:cubicBezTo>
                    <a:pt x="23110" y="19723"/>
                    <a:pt x="22712" y="19906"/>
                    <a:pt x="22313" y="20089"/>
                  </a:cubicBezTo>
                  <a:cubicBezTo>
                    <a:pt x="21919" y="20283"/>
                    <a:pt x="21524" y="20480"/>
                    <a:pt x="21128" y="20676"/>
                  </a:cubicBezTo>
                  <a:cubicBezTo>
                    <a:pt x="20732" y="20871"/>
                    <a:pt x="20338" y="21065"/>
                    <a:pt x="19943" y="21260"/>
                  </a:cubicBezTo>
                  <a:cubicBezTo>
                    <a:pt x="19554" y="21466"/>
                    <a:pt x="19168" y="21671"/>
                    <a:pt x="18784" y="21874"/>
                  </a:cubicBezTo>
                  <a:cubicBezTo>
                    <a:pt x="18014" y="22277"/>
                    <a:pt x="17261" y="22682"/>
                    <a:pt x="16547" y="23100"/>
                  </a:cubicBezTo>
                  <a:cubicBezTo>
                    <a:pt x="15832" y="23519"/>
                    <a:pt x="15125" y="23894"/>
                    <a:pt x="14478" y="24289"/>
                  </a:cubicBezTo>
                  <a:cubicBezTo>
                    <a:pt x="13828" y="24680"/>
                    <a:pt x="13213" y="25052"/>
                    <a:pt x="12646" y="25393"/>
                  </a:cubicBezTo>
                  <a:cubicBezTo>
                    <a:pt x="11511" y="26074"/>
                    <a:pt x="10591" y="26687"/>
                    <a:pt x="9935" y="27095"/>
                  </a:cubicBezTo>
                  <a:cubicBezTo>
                    <a:pt x="9281" y="27510"/>
                    <a:pt x="8909" y="27746"/>
                    <a:pt x="8909" y="27746"/>
                  </a:cubicBezTo>
                  <a:cubicBezTo>
                    <a:pt x="8909" y="27746"/>
                    <a:pt x="9274" y="27498"/>
                    <a:pt x="9913" y="27063"/>
                  </a:cubicBezTo>
                  <a:cubicBezTo>
                    <a:pt x="10232" y="26844"/>
                    <a:pt x="10620" y="26580"/>
                    <a:pt x="11065" y="26278"/>
                  </a:cubicBezTo>
                  <a:cubicBezTo>
                    <a:pt x="11509" y="25972"/>
                    <a:pt x="12011" y="25629"/>
                    <a:pt x="12576" y="25282"/>
                  </a:cubicBezTo>
                  <a:cubicBezTo>
                    <a:pt x="13138" y="24929"/>
                    <a:pt x="13746" y="24546"/>
                    <a:pt x="14389" y="24142"/>
                  </a:cubicBezTo>
                  <a:cubicBezTo>
                    <a:pt x="15031" y="23735"/>
                    <a:pt x="15731" y="23344"/>
                    <a:pt x="16447" y="22924"/>
                  </a:cubicBezTo>
                  <a:cubicBezTo>
                    <a:pt x="17160" y="22501"/>
                    <a:pt x="17913" y="22091"/>
                    <a:pt x="18682" y="21683"/>
                  </a:cubicBezTo>
                  <a:cubicBezTo>
                    <a:pt x="19066" y="21477"/>
                    <a:pt x="19452" y="21268"/>
                    <a:pt x="19839" y="21058"/>
                  </a:cubicBezTo>
                  <a:cubicBezTo>
                    <a:pt x="20233" y="20862"/>
                    <a:pt x="20630" y="20664"/>
                    <a:pt x="21026" y="20468"/>
                  </a:cubicBezTo>
                  <a:cubicBezTo>
                    <a:pt x="21423" y="20273"/>
                    <a:pt x="21821" y="20078"/>
                    <a:pt x="22217" y="19885"/>
                  </a:cubicBezTo>
                  <a:cubicBezTo>
                    <a:pt x="22619" y="19704"/>
                    <a:pt x="23018" y="19524"/>
                    <a:pt x="23416" y="19344"/>
                  </a:cubicBezTo>
                  <a:cubicBezTo>
                    <a:pt x="24205" y="18975"/>
                    <a:pt x="25004" y="18661"/>
                    <a:pt x="25770" y="18344"/>
                  </a:cubicBezTo>
                  <a:cubicBezTo>
                    <a:pt x="26537" y="18030"/>
                    <a:pt x="27297" y="17768"/>
                    <a:pt x="28012" y="17512"/>
                  </a:cubicBezTo>
                  <a:cubicBezTo>
                    <a:pt x="28737" y="17278"/>
                    <a:pt x="29417" y="17045"/>
                    <a:pt x="30059" y="16872"/>
                  </a:cubicBezTo>
                  <a:cubicBezTo>
                    <a:pt x="30694" y="16677"/>
                    <a:pt x="31288" y="16546"/>
                    <a:pt x="31812" y="16418"/>
                  </a:cubicBezTo>
                  <a:cubicBezTo>
                    <a:pt x="32342" y="16310"/>
                    <a:pt x="32801" y="16213"/>
                    <a:pt x="33183" y="16157"/>
                  </a:cubicBezTo>
                  <a:cubicBezTo>
                    <a:pt x="33564" y="16090"/>
                    <a:pt x="33868" y="16059"/>
                    <a:pt x="34073" y="16036"/>
                  </a:cubicBezTo>
                  <a:cubicBezTo>
                    <a:pt x="34279" y="16017"/>
                    <a:pt x="34390" y="16012"/>
                    <a:pt x="34390" y="16012"/>
                  </a:cubicBezTo>
                  <a:close/>
                  <a:moveTo>
                    <a:pt x="35061" y="17468"/>
                  </a:moveTo>
                  <a:cubicBezTo>
                    <a:pt x="35061" y="17468"/>
                    <a:pt x="34950" y="17476"/>
                    <a:pt x="34745" y="17504"/>
                  </a:cubicBezTo>
                  <a:cubicBezTo>
                    <a:pt x="34541" y="17535"/>
                    <a:pt x="34238" y="17574"/>
                    <a:pt x="33861" y="17652"/>
                  </a:cubicBezTo>
                  <a:cubicBezTo>
                    <a:pt x="33480" y="17721"/>
                    <a:pt x="33024" y="17833"/>
                    <a:pt x="32502" y="17958"/>
                  </a:cubicBezTo>
                  <a:cubicBezTo>
                    <a:pt x="31983" y="18103"/>
                    <a:pt x="31396" y="18253"/>
                    <a:pt x="30766" y="18455"/>
                  </a:cubicBezTo>
                  <a:cubicBezTo>
                    <a:pt x="30131" y="18637"/>
                    <a:pt x="29456" y="18883"/>
                    <a:pt x="28739" y="19129"/>
                  </a:cubicBezTo>
                  <a:cubicBezTo>
                    <a:pt x="28031" y="19397"/>
                    <a:pt x="27279" y="19674"/>
                    <a:pt x="26516" y="19990"/>
                  </a:cubicBezTo>
                  <a:cubicBezTo>
                    <a:pt x="25753" y="20311"/>
                    <a:pt x="24959" y="20628"/>
                    <a:pt x="24176" y="21000"/>
                  </a:cubicBezTo>
                  <a:cubicBezTo>
                    <a:pt x="23781" y="21181"/>
                    <a:pt x="23383" y="21364"/>
                    <a:pt x="22984" y="21547"/>
                  </a:cubicBezTo>
                  <a:cubicBezTo>
                    <a:pt x="22590" y="21741"/>
                    <a:pt x="22195" y="21938"/>
                    <a:pt x="21799" y="22134"/>
                  </a:cubicBezTo>
                  <a:cubicBezTo>
                    <a:pt x="21403" y="22329"/>
                    <a:pt x="21007" y="22523"/>
                    <a:pt x="20614" y="22718"/>
                  </a:cubicBezTo>
                  <a:cubicBezTo>
                    <a:pt x="20225" y="22923"/>
                    <a:pt x="19839" y="23129"/>
                    <a:pt x="19455" y="23332"/>
                  </a:cubicBezTo>
                  <a:cubicBezTo>
                    <a:pt x="18685" y="23735"/>
                    <a:pt x="17932" y="24138"/>
                    <a:pt x="17218" y="24558"/>
                  </a:cubicBezTo>
                  <a:cubicBezTo>
                    <a:pt x="16503" y="24975"/>
                    <a:pt x="15796" y="25351"/>
                    <a:pt x="15147" y="25745"/>
                  </a:cubicBezTo>
                  <a:cubicBezTo>
                    <a:pt x="14499" y="26138"/>
                    <a:pt x="13884" y="26510"/>
                    <a:pt x="13317" y="26851"/>
                  </a:cubicBezTo>
                  <a:cubicBezTo>
                    <a:pt x="12180" y="27532"/>
                    <a:pt x="11262" y="28145"/>
                    <a:pt x="10604" y="28553"/>
                  </a:cubicBezTo>
                  <a:cubicBezTo>
                    <a:pt x="9952" y="28967"/>
                    <a:pt x="9580" y="29204"/>
                    <a:pt x="9580" y="29204"/>
                  </a:cubicBezTo>
                  <a:cubicBezTo>
                    <a:pt x="9580" y="29204"/>
                    <a:pt x="9944" y="28956"/>
                    <a:pt x="10584" y="28521"/>
                  </a:cubicBezTo>
                  <a:cubicBezTo>
                    <a:pt x="10903" y="28302"/>
                    <a:pt x="11291" y="28038"/>
                    <a:pt x="11736" y="27736"/>
                  </a:cubicBezTo>
                  <a:cubicBezTo>
                    <a:pt x="12180" y="27430"/>
                    <a:pt x="12682" y="27087"/>
                    <a:pt x="13247" y="26740"/>
                  </a:cubicBezTo>
                  <a:cubicBezTo>
                    <a:pt x="13809" y="26387"/>
                    <a:pt x="14417" y="26004"/>
                    <a:pt x="15060" y="25600"/>
                  </a:cubicBezTo>
                  <a:cubicBezTo>
                    <a:pt x="15702" y="25193"/>
                    <a:pt x="16402" y="24802"/>
                    <a:pt x="17118" y="24382"/>
                  </a:cubicBezTo>
                  <a:cubicBezTo>
                    <a:pt x="17830" y="23959"/>
                    <a:pt x="18584" y="23549"/>
                    <a:pt x="19352" y="23141"/>
                  </a:cubicBezTo>
                  <a:cubicBezTo>
                    <a:pt x="19737" y="22935"/>
                    <a:pt x="20122" y="22726"/>
                    <a:pt x="20510" y="22516"/>
                  </a:cubicBezTo>
                  <a:cubicBezTo>
                    <a:pt x="20904" y="22320"/>
                    <a:pt x="21301" y="22122"/>
                    <a:pt x="21697" y="21926"/>
                  </a:cubicBezTo>
                  <a:cubicBezTo>
                    <a:pt x="22093" y="21731"/>
                    <a:pt x="22490" y="21536"/>
                    <a:pt x="22887" y="21343"/>
                  </a:cubicBezTo>
                  <a:cubicBezTo>
                    <a:pt x="23290" y="21163"/>
                    <a:pt x="23689" y="20982"/>
                    <a:pt x="24087" y="20802"/>
                  </a:cubicBezTo>
                  <a:cubicBezTo>
                    <a:pt x="24876" y="20433"/>
                    <a:pt x="25675" y="20119"/>
                    <a:pt x="26441" y="19802"/>
                  </a:cubicBezTo>
                  <a:cubicBezTo>
                    <a:pt x="27208" y="19486"/>
                    <a:pt x="27967" y="19226"/>
                    <a:pt x="28683" y="18969"/>
                  </a:cubicBezTo>
                  <a:cubicBezTo>
                    <a:pt x="29407" y="18735"/>
                    <a:pt x="30088" y="18503"/>
                    <a:pt x="30730" y="18328"/>
                  </a:cubicBezTo>
                  <a:cubicBezTo>
                    <a:pt x="31365" y="18135"/>
                    <a:pt x="31959" y="18004"/>
                    <a:pt x="32483" y="17876"/>
                  </a:cubicBezTo>
                  <a:cubicBezTo>
                    <a:pt x="33011" y="17768"/>
                    <a:pt x="33472" y="17671"/>
                    <a:pt x="33854" y="17615"/>
                  </a:cubicBezTo>
                  <a:cubicBezTo>
                    <a:pt x="34235" y="17546"/>
                    <a:pt x="34539" y="17517"/>
                    <a:pt x="34744" y="17494"/>
                  </a:cubicBezTo>
                  <a:cubicBezTo>
                    <a:pt x="34950" y="17473"/>
                    <a:pt x="35061" y="17468"/>
                    <a:pt x="35061" y="17468"/>
                  </a:cubicBezTo>
                  <a:close/>
                  <a:moveTo>
                    <a:pt x="35732" y="18926"/>
                  </a:moveTo>
                  <a:lnTo>
                    <a:pt x="35732" y="18926"/>
                  </a:lnTo>
                  <a:cubicBezTo>
                    <a:pt x="35732" y="18926"/>
                    <a:pt x="35621" y="18935"/>
                    <a:pt x="35416" y="18962"/>
                  </a:cubicBezTo>
                  <a:cubicBezTo>
                    <a:pt x="35212" y="18991"/>
                    <a:pt x="34909" y="19032"/>
                    <a:pt x="34532" y="19110"/>
                  </a:cubicBezTo>
                  <a:cubicBezTo>
                    <a:pt x="34151" y="19179"/>
                    <a:pt x="33695" y="19291"/>
                    <a:pt x="33173" y="19416"/>
                  </a:cubicBezTo>
                  <a:cubicBezTo>
                    <a:pt x="32654" y="19559"/>
                    <a:pt x="32067" y="19711"/>
                    <a:pt x="31437" y="19913"/>
                  </a:cubicBezTo>
                  <a:cubicBezTo>
                    <a:pt x="30802" y="20095"/>
                    <a:pt x="30127" y="20341"/>
                    <a:pt x="29410" y="20587"/>
                  </a:cubicBezTo>
                  <a:cubicBezTo>
                    <a:pt x="28702" y="20855"/>
                    <a:pt x="27950" y="21132"/>
                    <a:pt x="27187" y="21448"/>
                  </a:cubicBezTo>
                  <a:cubicBezTo>
                    <a:pt x="26424" y="21767"/>
                    <a:pt x="25630" y="22086"/>
                    <a:pt x="24847" y="22458"/>
                  </a:cubicBezTo>
                  <a:cubicBezTo>
                    <a:pt x="24450" y="22639"/>
                    <a:pt x="24053" y="22820"/>
                    <a:pt x="23653" y="23005"/>
                  </a:cubicBezTo>
                  <a:cubicBezTo>
                    <a:pt x="23260" y="23199"/>
                    <a:pt x="22864" y="23396"/>
                    <a:pt x="22470" y="23592"/>
                  </a:cubicBezTo>
                  <a:cubicBezTo>
                    <a:pt x="22074" y="23787"/>
                    <a:pt x="21678" y="23981"/>
                    <a:pt x="21283" y="24174"/>
                  </a:cubicBezTo>
                  <a:cubicBezTo>
                    <a:pt x="20896" y="24381"/>
                    <a:pt x="20508" y="24586"/>
                    <a:pt x="20126" y="24791"/>
                  </a:cubicBezTo>
                  <a:cubicBezTo>
                    <a:pt x="19356" y="25193"/>
                    <a:pt x="18601" y="25596"/>
                    <a:pt x="17888" y="26016"/>
                  </a:cubicBezTo>
                  <a:cubicBezTo>
                    <a:pt x="17174" y="26433"/>
                    <a:pt x="16467" y="26809"/>
                    <a:pt x="15818" y="27203"/>
                  </a:cubicBezTo>
                  <a:cubicBezTo>
                    <a:pt x="15170" y="27596"/>
                    <a:pt x="14555" y="27966"/>
                    <a:pt x="13988" y="28309"/>
                  </a:cubicBezTo>
                  <a:cubicBezTo>
                    <a:pt x="12851" y="28989"/>
                    <a:pt x="11933" y="29603"/>
                    <a:pt x="11275" y="30010"/>
                  </a:cubicBezTo>
                  <a:lnTo>
                    <a:pt x="11275" y="30011"/>
                  </a:lnTo>
                  <a:cubicBezTo>
                    <a:pt x="10623" y="30425"/>
                    <a:pt x="10249" y="30662"/>
                    <a:pt x="10249" y="30662"/>
                  </a:cubicBezTo>
                  <a:cubicBezTo>
                    <a:pt x="10249" y="30662"/>
                    <a:pt x="10615" y="30413"/>
                    <a:pt x="11255" y="29977"/>
                  </a:cubicBezTo>
                  <a:cubicBezTo>
                    <a:pt x="11574" y="29760"/>
                    <a:pt x="11962" y="29496"/>
                    <a:pt x="12407" y="29192"/>
                  </a:cubicBezTo>
                  <a:cubicBezTo>
                    <a:pt x="12851" y="28888"/>
                    <a:pt x="13353" y="28543"/>
                    <a:pt x="13918" y="28198"/>
                  </a:cubicBezTo>
                  <a:cubicBezTo>
                    <a:pt x="14480" y="27845"/>
                    <a:pt x="15088" y="27462"/>
                    <a:pt x="15731" y="27058"/>
                  </a:cubicBezTo>
                  <a:cubicBezTo>
                    <a:pt x="16373" y="26651"/>
                    <a:pt x="17073" y="26259"/>
                    <a:pt x="17789" y="25841"/>
                  </a:cubicBezTo>
                  <a:cubicBezTo>
                    <a:pt x="18501" y="25415"/>
                    <a:pt x="19253" y="25007"/>
                    <a:pt x="20023" y="24598"/>
                  </a:cubicBezTo>
                  <a:cubicBezTo>
                    <a:pt x="20406" y="24391"/>
                    <a:pt x="20792" y="24183"/>
                    <a:pt x="21181" y="23974"/>
                  </a:cubicBezTo>
                  <a:cubicBezTo>
                    <a:pt x="21575" y="23778"/>
                    <a:pt x="21971" y="23580"/>
                    <a:pt x="22368" y="23382"/>
                  </a:cubicBezTo>
                  <a:cubicBezTo>
                    <a:pt x="22764" y="23189"/>
                    <a:pt x="23161" y="22994"/>
                    <a:pt x="23558" y="22802"/>
                  </a:cubicBezTo>
                  <a:cubicBezTo>
                    <a:pt x="23960" y="22621"/>
                    <a:pt x="24360" y="22440"/>
                    <a:pt x="24758" y="22260"/>
                  </a:cubicBezTo>
                  <a:cubicBezTo>
                    <a:pt x="25547" y="21892"/>
                    <a:pt x="26344" y="21577"/>
                    <a:pt x="27112" y="21260"/>
                  </a:cubicBezTo>
                  <a:cubicBezTo>
                    <a:pt x="27879" y="20944"/>
                    <a:pt x="28638" y="20684"/>
                    <a:pt x="29354" y="20427"/>
                  </a:cubicBezTo>
                  <a:cubicBezTo>
                    <a:pt x="30078" y="20193"/>
                    <a:pt x="30757" y="19959"/>
                    <a:pt x="31399" y="19786"/>
                  </a:cubicBezTo>
                  <a:cubicBezTo>
                    <a:pt x="32034" y="19594"/>
                    <a:pt x="32630" y="19462"/>
                    <a:pt x="33154" y="19334"/>
                  </a:cubicBezTo>
                  <a:cubicBezTo>
                    <a:pt x="33682" y="19226"/>
                    <a:pt x="34141" y="19127"/>
                    <a:pt x="34525" y="19071"/>
                  </a:cubicBezTo>
                  <a:cubicBezTo>
                    <a:pt x="34906" y="19004"/>
                    <a:pt x="35210" y="18975"/>
                    <a:pt x="35415" y="18952"/>
                  </a:cubicBezTo>
                  <a:cubicBezTo>
                    <a:pt x="35621" y="18931"/>
                    <a:pt x="35732" y="18926"/>
                    <a:pt x="35732" y="18926"/>
                  </a:cubicBezTo>
                  <a:close/>
                  <a:moveTo>
                    <a:pt x="36401" y="20384"/>
                  </a:moveTo>
                  <a:lnTo>
                    <a:pt x="36401" y="20384"/>
                  </a:lnTo>
                  <a:cubicBezTo>
                    <a:pt x="36401" y="20384"/>
                    <a:pt x="36292" y="20393"/>
                    <a:pt x="36086" y="20420"/>
                  </a:cubicBezTo>
                  <a:cubicBezTo>
                    <a:pt x="35881" y="20449"/>
                    <a:pt x="35580" y="20488"/>
                    <a:pt x="35201" y="20568"/>
                  </a:cubicBezTo>
                  <a:cubicBezTo>
                    <a:pt x="34822" y="20637"/>
                    <a:pt x="34366" y="20748"/>
                    <a:pt x="33844" y="20872"/>
                  </a:cubicBezTo>
                  <a:cubicBezTo>
                    <a:pt x="33325" y="21017"/>
                    <a:pt x="32738" y="21168"/>
                    <a:pt x="32108" y="21369"/>
                  </a:cubicBezTo>
                  <a:cubicBezTo>
                    <a:pt x="31471" y="21553"/>
                    <a:pt x="30796" y="21798"/>
                    <a:pt x="30079" y="22043"/>
                  </a:cubicBezTo>
                  <a:cubicBezTo>
                    <a:pt x="29371" y="22312"/>
                    <a:pt x="28621" y="22590"/>
                    <a:pt x="27857" y="22904"/>
                  </a:cubicBezTo>
                  <a:cubicBezTo>
                    <a:pt x="27095" y="23225"/>
                    <a:pt x="26301" y="23542"/>
                    <a:pt x="25516" y="23916"/>
                  </a:cubicBezTo>
                  <a:cubicBezTo>
                    <a:pt x="25121" y="24096"/>
                    <a:pt x="24724" y="24278"/>
                    <a:pt x="24324" y="24461"/>
                  </a:cubicBezTo>
                  <a:cubicBezTo>
                    <a:pt x="23930" y="24657"/>
                    <a:pt x="23535" y="24852"/>
                    <a:pt x="23139" y="25048"/>
                  </a:cubicBezTo>
                  <a:cubicBezTo>
                    <a:pt x="22745" y="25243"/>
                    <a:pt x="22349" y="25438"/>
                    <a:pt x="21954" y="25632"/>
                  </a:cubicBezTo>
                  <a:cubicBezTo>
                    <a:pt x="21565" y="25839"/>
                    <a:pt x="21179" y="26044"/>
                    <a:pt x="20795" y="26247"/>
                  </a:cubicBezTo>
                  <a:cubicBezTo>
                    <a:pt x="20027" y="26650"/>
                    <a:pt x="19272" y="27054"/>
                    <a:pt x="18559" y="27473"/>
                  </a:cubicBezTo>
                  <a:cubicBezTo>
                    <a:pt x="17845" y="27891"/>
                    <a:pt x="17136" y="28267"/>
                    <a:pt x="16489" y="28661"/>
                  </a:cubicBezTo>
                  <a:cubicBezTo>
                    <a:pt x="15839" y="29054"/>
                    <a:pt x="15226" y="29424"/>
                    <a:pt x="14659" y="29767"/>
                  </a:cubicBezTo>
                  <a:cubicBezTo>
                    <a:pt x="13522" y="30447"/>
                    <a:pt x="12604" y="31060"/>
                    <a:pt x="11946" y="31468"/>
                  </a:cubicBezTo>
                  <a:cubicBezTo>
                    <a:pt x="11292" y="31883"/>
                    <a:pt x="10920" y="32120"/>
                    <a:pt x="10920" y="32120"/>
                  </a:cubicBezTo>
                  <a:cubicBezTo>
                    <a:pt x="10920" y="32120"/>
                    <a:pt x="11286" y="31871"/>
                    <a:pt x="11924" y="31435"/>
                  </a:cubicBezTo>
                  <a:cubicBezTo>
                    <a:pt x="12243" y="31218"/>
                    <a:pt x="12633" y="30954"/>
                    <a:pt x="13077" y="30650"/>
                  </a:cubicBezTo>
                  <a:cubicBezTo>
                    <a:pt x="13520" y="30344"/>
                    <a:pt x="14022" y="30001"/>
                    <a:pt x="14589" y="29655"/>
                  </a:cubicBezTo>
                  <a:cubicBezTo>
                    <a:pt x="15151" y="29303"/>
                    <a:pt x="15759" y="28920"/>
                    <a:pt x="16401" y="28516"/>
                  </a:cubicBezTo>
                  <a:cubicBezTo>
                    <a:pt x="17044" y="28108"/>
                    <a:pt x="17743" y="27717"/>
                    <a:pt x="18460" y="27299"/>
                  </a:cubicBezTo>
                  <a:cubicBezTo>
                    <a:pt x="19172" y="26873"/>
                    <a:pt x="19924" y="26465"/>
                    <a:pt x="20693" y="26056"/>
                  </a:cubicBezTo>
                  <a:cubicBezTo>
                    <a:pt x="21077" y="25849"/>
                    <a:pt x="21463" y="25641"/>
                    <a:pt x="21850" y="25432"/>
                  </a:cubicBezTo>
                  <a:cubicBezTo>
                    <a:pt x="22245" y="25234"/>
                    <a:pt x="22641" y="25038"/>
                    <a:pt x="23037" y="24840"/>
                  </a:cubicBezTo>
                  <a:cubicBezTo>
                    <a:pt x="23435" y="24645"/>
                    <a:pt x="23832" y="24451"/>
                    <a:pt x="24229" y="24258"/>
                  </a:cubicBezTo>
                  <a:cubicBezTo>
                    <a:pt x="24630" y="24077"/>
                    <a:pt x="25031" y="23898"/>
                    <a:pt x="25427" y="23718"/>
                  </a:cubicBezTo>
                  <a:cubicBezTo>
                    <a:pt x="26218" y="23348"/>
                    <a:pt x="27015" y="23034"/>
                    <a:pt x="27781" y="22718"/>
                  </a:cubicBezTo>
                  <a:cubicBezTo>
                    <a:pt x="28550" y="22402"/>
                    <a:pt x="29309" y="22141"/>
                    <a:pt x="30025" y="21885"/>
                  </a:cubicBezTo>
                  <a:cubicBezTo>
                    <a:pt x="30749" y="21651"/>
                    <a:pt x="31428" y="21417"/>
                    <a:pt x="32070" y="21244"/>
                  </a:cubicBezTo>
                  <a:cubicBezTo>
                    <a:pt x="32705" y="21050"/>
                    <a:pt x="33299" y="20918"/>
                    <a:pt x="33823" y="20792"/>
                  </a:cubicBezTo>
                  <a:cubicBezTo>
                    <a:pt x="34353" y="20683"/>
                    <a:pt x="34812" y="20585"/>
                    <a:pt x="35194" y="20529"/>
                  </a:cubicBezTo>
                  <a:cubicBezTo>
                    <a:pt x="35577" y="20463"/>
                    <a:pt x="35879" y="20432"/>
                    <a:pt x="36086" y="20410"/>
                  </a:cubicBezTo>
                  <a:cubicBezTo>
                    <a:pt x="36292" y="20389"/>
                    <a:pt x="36401" y="20384"/>
                    <a:pt x="36401" y="20384"/>
                  </a:cubicBezTo>
                  <a:close/>
                  <a:moveTo>
                    <a:pt x="37072" y="21840"/>
                  </a:moveTo>
                  <a:cubicBezTo>
                    <a:pt x="37072" y="21840"/>
                    <a:pt x="36961" y="21849"/>
                    <a:pt x="36758" y="21874"/>
                  </a:cubicBezTo>
                  <a:cubicBezTo>
                    <a:pt x="36553" y="21903"/>
                    <a:pt x="36255" y="21943"/>
                    <a:pt x="35877" y="22020"/>
                  </a:cubicBezTo>
                  <a:cubicBezTo>
                    <a:pt x="35498" y="22086"/>
                    <a:pt x="35044" y="22197"/>
                    <a:pt x="34525" y="22322"/>
                  </a:cubicBezTo>
                  <a:cubicBezTo>
                    <a:pt x="34008" y="22463"/>
                    <a:pt x="33424" y="22614"/>
                    <a:pt x="32796" y="22813"/>
                  </a:cubicBezTo>
                  <a:cubicBezTo>
                    <a:pt x="32162" y="22994"/>
                    <a:pt x="31493" y="23242"/>
                    <a:pt x="30778" y="23484"/>
                  </a:cubicBezTo>
                  <a:cubicBezTo>
                    <a:pt x="30074" y="23754"/>
                    <a:pt x="29326" y="24026"/>
                    <a:pt x="28567" y="24341"/>
                  </a:cubicBezTo>
                  <a:cubicBezTo>
                    <a:pt x="27807" y="24659"/>
                    <a:pt x="27018" y="24978"/>
                    <a:pt x="26236" y="25349"/>
                  </a:cubicBezTo>
                  <a:cubicBezTo>
                    <a:pt x="25844" y="25530"/>
                    <a:pt x="25448" y="25711"/>
                    <a:pt x="25050" y="25893"/>
                  </a:cubicBezTo>
                  <a:cubicBezTo>
                    <a:pt x="24659" y="26088"/>
                    <a:pt x="24266" y="26283"/>
                    <a:pt x="23872" y="26479"/>
                  </a:cubicBezTo>
                  <a:cubicBezTo>
                    <a:pt x="23479" y="26674"/>
                    <a:pt x="23085" y="26867"/>
                    <a:pt x="22692" y="27061"/>
                  </a:cubicBezTo>
                  <a:cubicBezTo>
                    <a:pt x="22306" y="27266"/>
                    <a:pt x="21922" y="27471"/>
                    <a:pt x="21540" y="27672"/>
                  </a:cubicBezTo>
                  <a:cubicBezTo>
                    <a:pt x="20773" y="28074"/>
                    <a:pt x="20023" y="28478"/>
                    <a:pt x="19313" y="28895"/>
                  </a:cubicBezTo>
                  <a:cubicBezTo>
                    <a:pt x="18603" y="29311"/>
                    <a:pt x="17898" y="29684"/>
                    <a:pt x="17254" y="30078"/>
                  </a:cubicBezTo>
                  <a:cubicBezTo>
                    <a:pt x="16607" y="30469"/>
                    <a:pt x="15996" y="30838"/>
                    <a:pt x="15433" y="31179"/>
                  </a:cubicBezTo>
                  <a:cubicBezTo>
                    <a:pt x="14301" y="31857"/>
                    <a:pt x="13387" y="32467"/>
                    <a:pt x="12733" y="32873"/>
                  </a:cubicBezTo>
                  <a:cubicBezTo>
                    <a:pt x="12083" y="33286"/>
                    <a:pt x="11712" y="33522"/>
                    <a:pt x="11712" y="33522"/>
                  </a:cubicBezTo>
                  <a:lnTo>
                    <a:pt x="11711" y="33522"/>
                  </a:lnTo>
                  <a:cubicBezTo>
                    <a:pt x="11711" y="33522"/>
                    <a:pt x="12074" y="33274"/>
                    <a:pt x="12711" y="32840"/>
                  </a:cubicBezTo>
                  <a:cubicBezTo>
                    <a:pt x="13029" y="32624"/>
                    <a:pt x="13415" y="32361"/>
                    <a:pt x="13858" y="32058"/>
                  </a:cubicBezTo>
                  <a:cubicBezTo>
                    <a:pt x="14301" y="31755"/>
                    <a:pt x="14799" y="31411"/>
                    <a:pt x="15363" y="31068"/>
                  </a:cubicBezTo>
                  <a:cubicBezTo>
                    <a:pt x="15921" y="30717"/>
                    <a:pt x="16527" y="30336"/>
                    <a:pt x="17167" y="29933"/>
                  </a:cubicBezTo>
                  <a:cubicBezTo>
                    <a:pt x="17804" y="29527"/>
                    <a:pt x="18502" y="29137"/>
                    <a:pt x="19214" y="28721"/>
                  </a:cubicBezTo>
                  <a:cubicBezTo>
                    <a:pt x="19923" y="28297"/>
                    <a:pt x="20671" y="27889"/>
                    <a:pt x="21437" y="27481"/>
                  </a:cubicBezTo>
                  <a:cubicBezTo>
                    <a:pt x="21818" y="27276"/>
                    <a:pt x="22204" y="27070"/>
                    <a:pt x="22590" y="26861"/>
                  </a:cubicBezTo>
                  <a:cubicBezTo>
                    <a:pt x="22982" y="26665"/>
                    <a:pt x="23375" y="26467"/>
                    <a:pt x="23769" y="26271"/>
                  </a:cubicBezTo>
                  <a:cubicBezTo>
                    <a:pt x="24165" y="26076"/>
                    <a:pt x="24560" y="25883"/>
                    <a:pt x="24954" y="25690"/>
                  </a:cubicBezTo>
                  <a:cubicBezTo>
                    <a:pt x="25354" y="25509"/>
                    <a:pt x="25753" y="25330"/>
                    <a:pt x="26148" y="25152"/>
                  </a:cubicBezTo>
                  <a:cubicBezTo>
                    <a:pt x="26933" y="24785"/>
                    <a:pt x="27727" y="24470"/>
                    <a:pt x="28490" y="24155"/>
                  </a:cubicBezTo>
                  <a:cubicBezTo>
                    <a:pt x="29253" y="23838"/>
                    <a:pt x="30011" y="23583"/>
                    <a:pt x="30723" y="23326"/>
                  </a:cubicBezTo>
                  <a:cubicBezTo>
                    <a:pt x="31444" y="23093"/>
                    <a:pt x="32120" y="22860"/>
                    <a:pt x="32760" y="22689"/>
                  </a:cubicBezTo>
                  <a:cubicBezTo>
                    <a:pt x="33392" y="22498"/>
                    <a:pt x="33984" y="22366"/>
                    <a:pt x="34505" y="22240"/>
                  </a:cubicBezTo>
                  <a:cubicBezTo>
                    <a:pt x="35031" y="22132"/>
                    <a:pt x="35490" y="22037"/>
                    <a:pt x="35871" y="21982"/>
                  </a:cubicBezTo>
                  <a:cubicBezTo>
                    <a:pt x="36250" y="21915"/>
                    <a:pt x="36552" y="21886"/>
                    <a:pt x="36757" y="21864"/>
                  </a:cubicBezTo>
                  <a:cubicBezTo>
                    <a:pt x="36961" y="21845"/>
                    <a:pt x="37072" y="21840"/>
                    <a:pt x="37072" y="21840"/>
                  </a:cubicBezTo>
                  <a:close/>
                  <a:moveTo>
                    <a:pt x="37743" y="23298"/>
                  </a:moveTo>
                  <a:cubicBezTo>
                    <a:pt x="37743" y="23298"/>
                    <a:pt x="37632" y="23307"/>
                    <a:pt x="37429" y="23332"/>
                  </a:cubicBezTo>
                  <a:cubicBezTo>
                    <a:pt x="37224" y="23362"/>
                    <a:pt x="36924" y="23399"/>
                    <a:pt x="36548" y="23478"/>
                  </a:cubicBezTo>
                  <a:cubicBezTo>
                    <a:pt x="36169" y="23544"/>
                    <a:pt x="35715" y="23655"/>
                    <a:pt x="35194" y="23778"/>
                  </a:cubicBezTo>
                  <a:cubicBezTo>
                    <a:pt x="34679" y="23922"/>
                    <a:pt x="34095" y="24072"/>
                    <a:pt x="33467" y="24271"/>
                  </a:cubicBezTo>
                  <a:cubicBezTo>
                    <a:pt x="32833" y="24452"/>
                    <a:pt x="32164" y="24698"/>
                    <a:pt x="31449" y="24942"/>
                  </a:cubicBezTo>
                  <a:cubicBezTo>
                    <a:pt x="30745" y="25212"/>
                    <a:pt x="29997" y="25484"/>
                    <a:pt x="29236" y="25800"/>
                  </a:cubicBezTo>
                  <a:cubicBezTo>
                    <a:pt x="28478" y="26117"/>
                    <a:pt x="27689" y="26436"/>
                    <a:pt x="26907" y="26807"/>
                  </a:cubicBezTo>
                  <a:cubicBezTo>
                    <a:pt x="26515" y="26988"/>
                    <a:pt x="26118" y="27169"/>
                    <a:pt x="25721" y="27350"/>
                  </a:cubicBezTo>
                  <a:cubicBezTo>
                    <a:pt x="25330" y="27544"/>
                    <a:pt x="24935" y="27741"/>
                    <a:pt x="24543" y="27937"/>
                  </a:cubicBezTo>
                  <a:cubicBezTo>
                    <a:pt x="24150" y="28130"/>
                    <a:pt x="23756" y="28325"/>
                    <a:pt x="23363" y="28518"/>
                  </a:cubicBezTo>
                  <a:cubicBezTo>
                    <a:pt x="22977" y="28724"/>
                    <a:pt x="22591" y="28927"/>
                    <a:pt x="22210" y="29130"/>
                  </a:cubicBezTo>
                  <a:cubicBezTo>
                    <a:pt x="21444" y="29532"/>
                    <a:pt x="20694" y="29936"/>
                    <a:pt x="19984" y="30353"/>
                  </a:cubicBezTo>
                  <a:cubicBezTo>
                    <a:pt x="19274" y="30768"/>
                    <a:pt x="18569" y="31142"/>
                    <a:pt x="17925" y="31536"/>
                  </a:cubicBezTo>
                  <a:cubicBezTo>
                    <a:pt x="17278" y="31925"/>
                    <a:pt x="16667" y="32296"/>
                    <a:pt x="16104" y="32636"/>
                  </a:cubicBezTo>
                  <a:cubicBezTo>
                    <a:pt x="14972" y="33315"/>
                    <a:pt x="14056" y="33925"/>
                    <a:pt x="13403" y="34331"/>
                  </a:cubicBezTo>
                  <a:cubicBezTo>
                    <a:pt x="12848" y="34683"/>
                    <a:pt x="12495" y="34906"/>
                    <a:pt x="12405" y="34963"/>
                  </a:cubicBezTo>
                  <a:lnTo>
                    <a:pt x="12405" y="34963"/>
                  </a:lnTo>
                  <a:cubicBezTo>
                    <a:pt x="12491" y="34904"/>
                    <a:pt x="12835" y="34669"/>
                    <a:pt x="13382" y="34298"/>
                  </a:cubicBezTo>
                  <a:cubicBezTo>
                    <a:pt x="13700" y="34082"/>
                    <a:pt x="14087" y="33817"/>
                    <a:pt x="14529" y="33517"/>
                  </a:cubicBezTo>
                  <a:cubicBezTo>
                    <a:pt x="14972" y="33213"/>
                    <a:pt x="15470" y="32869"/>
                    <a:pt x="16034" y="32525"/>
                  </a:cubicBezTo>
                  <a:cubicBezTo>
                    <a:pt x="16592" y="32173"/>
                    <a:pt x="17198" y="31792"/>
                    <a:pt x="17838" y="31389"/>
                  </a:cubicBezTo>
                  <a:cubicBezTo>
                    <a:pt x="18475" y="30983"/>
                    <a:pt x="19173" y="30594"/>
                    <a:pt x="19885" y="30177"/>
                  </a:cubicBezTo>
                  <a:cubicBezTo>
                    <a:pt x="20594" y="29755"/>
                    <a:pt x="21341" y="29346"/>
                    <a:pt x="22108" y="28939"/>
                  </a:cubicBezTo>
                  <a:cubicBezTo>
                    <a:pt x="22489" y="28734"/>
                    <a:pt x="22875" y="28526"/>
                    <a:pt x="23260" y="28318"/>
                  </a:cubicBezTo>
                  <a:cubicBezTo>
                    <a:pt x="23653" y="28121"/>
                    <a:pt x="24046" y="27925"/>
                    <a:pt x="24440" y="27729"/>
                  </a:cubicBezTo>
                  <a:cubicBezTo>
                    <a:pt x="24836" y="27534"/>
                    <a:pt x="25231" y="27341"/>
                    <a:pt x="25625" y="27148"/>
                  </a:cubicBezTo>
                  <a:cubicBezTo>
                    <a:pt x="26025" y="26967"/>
                    <a:pt x="26424" y="26788"/>
                    <a:pt x="26818" y="26609"/>
                  </a:cubicBezTo>
                  <a:cubicBezTo>
                    <a:pt x="27604" y="26242"/>
                    <a:pt x="28398" y="25928"/>
                    <a:pt x="29161" y="25613"/>
                  </a:cubicBezTo>
                  <a:cubicBezTo>
                    <a:pt x="29924" y="25296"/>
                    <a:pt x="30682" y="25040"/>
                    <a:pt x="31394" y="24782"/>
                  </a:cubicBezTo>
                  <a:cubicBezTo>
                    <a:pt x="32114" y="24551"/>
                    <a:pt x="32791" y="24318"/>
                    <a:pt x="33429" y="24147"/>
                  </a:cubicBezTo>
                  <a:cubicBezTo>
                    <a:pt x="34062" y="23954"/>
                    <a:pt x="34655" y="23822"/>
                    <a:pt x="35176" y="23698"/>
                  </a:cubicBezTo>
                  <a:cubicBezTo>
                    <a:pt x="35701" y="23590"/>
                    <a:pt x="36159" y="23495"/>
                    <a:pt x="36541" y="23438"/>
                  </a:cubicBezTo>
                  <a:cubicBezTo>
                    <a:pt x="36920" y="23373"/>
                    <a:pt x="37223" y="23344"/>
                    <a:pt x="37428" y="23322"/>
                  </a:cubicBezTo>
                  <a:cubicBezTo>
                    <a:pt x="37632" y="23303"/>
                    <a:pt x="37743" y="23298"/>
                    <a:pt x="37743" y="23298"/>
                  </a:cubicBezTo>
                  <a:close/>
                  <a:moveTo>
                    <a:pt x="38413" y="24756"/>
                  </a:moveTo>
                  <a:cubicBezTo>
                    <a:pt x="38413" y="24756"/>
                    <a:pt x="37976" y="24785"/>
                    <a:pt x="37223" y="24931"/>
                  </a:cubicBezTo>
                  <a:cubicBezTo>
                    <a:pt x="36847" y="24995"/>
                    <a:pt x="36395" y="25105"/>
                    <a:pt x="35876" y="25228"/>
                  </a:cubicBezTo>
                  <a:cubicBezTo>
                    <a:pt x="35362" y="25368"/>
                    <a:pt x="34781" y="25518"/>
                    <a:pt x="34156" y="25716"/>
                  </a:cubicBezTo>
                  <a:cubicBezTo>
                    <a:pt x="33525" y="25895"/>
                    <a:pt x="32859" y="26143"/>
                    <a:pt x="32147" y="26382"/>
                  </a:cubicBezTo>
                  <a:cubicBezTo>
                    <a:pt x="31447" y="26653"/>
                    <a:pt x="30701" y="26920"/>
                    <a:pt x="29946" y="27237"/>
                  </a:cubicBezTo>
                  <a:cubicBezTo>
                    <a:pt x="29190" y="27553"/>
                    <a:pt x="28406" y="27872"/>
                    <a:pt x="27628" y="28241"/>
                  </a:cubicBezTo>
                  <a:cubicBezTo>
                    <a:pt x="27237" y="28420"/>
                    <a:pt x="26842" y="28601"/>
                    <a:pt x="26448" y="28782"/>
                  </a:cubicBezTo>
                  <a:cubicBezTo>
                    <a:pt x="26057" y="28977"/>
                    <a:pt x="25666" y="29171"/>
                    <a:pt x="25275" y="29366"/>
                  </a:cubicBezTo>
                  <a:cubicBezTo>
                    <a:pt x="24884" y="29561"/>
                    <a:pt x="24491" y="29754"/>
                    <a:pt x="24102" y="29947"/>
                  </a:cubicBezTo>
                  <a:cubicBezTo>
                    <a:pt x="23716" y="30151"/>
                    <a:pt x="23334" y="30355"/>
                    <a:pt x="22953" y="30556"/>
                  </a:cubicBezTo>
                  <a:cubicBezTo>
                    <a:pt x="22574" y="30759"/>
                    <a:pt x="22197" y="30959"/>
                    <a:pt x="21825" y="31157"/>
                  </a:cubicBezTo>
                  <a:cubicBezTo>
                    <a:pt x="21458" y="31365"/>
                    <a:pt x="21096" y="31572"/>
                    <a:pt x="20739" y="31775"/>
                  </a:cubicBezTo>
                  <a:cubicBezTo>
                    <a:pt x="20032" y="32188"/>
                    <a:pt x="19330" y="32559"/>
                    <a:pt x="18690" y="32953"/>
                  </a:cubicBezTo>
                  <a:cubicBezTo>
                    <a:pt x="18046" y="33341"/>
                    <a:pt x="17439" y="33709"/>
                    <a:pt x="16877" y="34049"/>
                  </a:cubicBezTo>
                  <a:cubicBezTo>
                    <a:pt x="15752" y="34725"/>
                    <a:pt x="14840" y="35331"/>
                    <a:pt x="14190" y="35734"/>
                  </a:cubicBezTo>
                  <a:cubicBezTo>
                    <a:pt x="13544" y="36146"/>
                    <a:pt x="13174" y="36380"/>
                    <a:pt x="13174" y="36380"/>
                  </a:cubicBezTo>
                  <a:cubicBezTo>
                    <a:pt x="13174" y="36380"/>
                    <a:pt x="13536" y="36134"/>
                    <a:pt x="14169" y="35702"/>
                  </a:cubicBezTo>
                  <a:cubicBezTo>
                    <a:pt x="14485" y="35487"/>
                    <a:pt x="14869" y="35224"/>
                    <a:pt x="15311" y="34923"/>
                  </a:cubicBezTo>
                  <a:cubicBezTo>
                    <a:pt x="15752" y="34623"/>
                    <a:pt x="16247" y="34280"/>
                    <a:pt x="16807" y="33936"/>
                  </a:cubicBezTo>
                  <a:cubicBezTo>
                    <a:pt x="17364" y="33587"/>
                    <a:pt x="17966" y="33207"/>
                    <a:pt x="18603" y="32806"/>
                  </a:cubicBezTo>
                  <a:cubicBezTo>
                    <a:pt x="19236" y="32402"/>
                    <a:pt x="19931" y="32014"/>
                    <a:pt x="20640" y="31599"/>
                  </a:cubicBezTo>
                  <a:cubicBezTo>
                    <a:pt x="20995" y="31393"/>
                    <a:pt x="21357" y="31184"/>
                    <a:pt x="21722" y="30973"/>
                  </a:cubicBezTo>
                  <a:cubicBezTo>
                    <a:pt x="22094" y="30773"/>
                    <a:pt x="22472" y="30570"/>
                    <a:pt x="22851" y="30365"/>
                  </a:cubicBezTo>
                  <a:cubicBezTo>
                    <a:pt x="23231" y="30160"/>
                    <a:pt x="23614" y="29953"/>
                    <a:pt x="23998" y="29747"/>
                  </a:cubicBezTo>
                  <a:cubicBezTo>
                    <a:pt x="24389" y="29550"/>
                    <a:pt x="24780" y="29354"/>
                    <a:pt x="25173" y="29158"/>
                  </a:cubicBezTo>
                  <a:cubicBezTo>
                    <a:pt x="25565" y="28965"/>
                    <a:pt x="25958" y="28772"/>
                    <a:pt x="26351" y="28579"/>
                  </a:cubicBezTo>
                  <a:cubicBezTo>
                    <a:pt x="26748" y="28400"/>
                    <a:pt x="27145" y="28220"/>
                    <a:pt x="27539" y="28043"/>
                  </a:cubicBezTo>
                  <a:cubicBezTo>
                    <a:pt x="28321" y="27678"/>
                    <a:pt x="29110" y="27362"/>
                    <a:pt x="29869" y="27051"/>
                  </a:cubicBezTo>
                  <a:cubicBezTo>
                    <a:pt x="30627" y="26732"/>
                    <a:pt x="31384" y="26482"/>
                    <a:pt x="32091" y="26223"/>
                  </a:cubicBezTo>
                  <a:cubicBezTo>
                    <a:pt x="32809" y="25994"/>
                    <a:pt x="33482" y="25759"/>
                    <a:pt x="34119" y="25591"/>
                  </a:cubicBezTo>
                  <a:cubicBezTo>
                    <a:pt x="34747" y="25400"/>
                    <a:pt x="35338" y="25269"/>
                    <a:pt x="35857" y="25146"/>
                  </a:cubicBezTo>
                  <a:cubicBezTo>
                    <a:pt x="36381" y="25040"/>
                    <a:pt x="36837" y="24946"/>
                    <a:pt x="37216" y="24891"/>
                  </a:cubicBezTo>
                  <a:cubicBezTo>
                    <a:pt x="37974" y="24772"/>
                    <a:pt x="38413" y="24756"/>
                    <a:pt x="38413" y="24756"/>
                  </a:cubicBezTo>
                  <a:close/>
                  <a:moveTo>
                    <a:pt x="35340" y="26952"/>
                  </a:moveTo>
                  <a:cubicBezTo>
                    <a:pt x="35339" y="26952"/>
                    <a:pt x="34976" y="27060"/>
                    <a:pt x="34348" y="27266"/>
                  </a:cubicBezTo>
                  <a:cubicBezTo>
                    <a:pt x="33719" y="27469"/>
                    <a:pt x="32832" y="27794"/>
                    <a:pt x="31775" y="28198"/>
                  </a:cubicBezTo>
                  <a:cubicBezTo>
                    <a:pt x="31249" y="28410"/>
                    <a:pt x="30677" y="28632"/>
                    <a:pt x="30083" y="28893"/>
                  </a:cubicBezTo>
                  <a:cubicBezTo>
                    <a:pt x="29484" y="29141"/>
                    <a:pt x="28864" y="29433"/>
                    <a:pt x="28217" y="29718"/>
                  </a:cubicBezTo>
                  <a:cubicBezTo>
                    <a:pt x="27577" y="30018"/>
                    <a:pt x="26912" y="30324"/>
                    <a:pt x="26248" y="30658"/>
                  </a:cubicBezTo>
                  <a:cubicBezTo>
                    <a:pt x="25579" y="30981"/>
                    <a:pt x="24913" y="31338"/>
                    <a:pt x="24242" y="31683"/>
                  </a:cubicBezTo>
                  <a:cubicBezTo>
                    <a:pt x="23576" y="32040"/>
                    <a:pt x="22905" y="32388"/>
                    <a:pt x="22258" y="32752"/>
                  </a:cubicBezTo>
                  <a:cubicBezTo>
                    <a:pt x="21610" y="33115"/>
                    <a:pt x="20969" y="33469"/>
                    <a:pt x="20362" y="33832"/>
                  </a:cubicBezTo>
                  <a:cubicBezTo>
                    <a:pt x="19136" y="34543"/>
                    <a:pt x="18002" y="35220"/>
                    <a:pt x="17041" y="35821"/>
                  </a:cubicBezTo>
                  <a:cubicBezTo>
                    <a:pt x="16078" y="36419"/>
                    <a:pt x="15274" y="36916"/>
                    <a:pt x="14721" y="37278"/>
                  </a:cubicBezTo>
                  <a:cubicBezTo>
                    <a:pt x="14162" y="37634"/>
                    <a:pt x="13845" y="37838"/>
                    <a:pt x="13845" y="37838"/>
                  </a:cubicBezTo>
                  <a:cubicBezTo>
                    <a:pt x="13845" y="37838"/>
                    <a:pt x="14156" y="37623"/>
                    <a:pt x="14698" y="37245"/>
                  </a:cubicBezTo>
                  <a:cubicBezTo>
                    <a:pt x="15241" y="36866"/>
                    <a:pt x="16016" y="36325"/>
                    <a:pt x="16969" y="35710"/>
                  </a:cubicBezTo>
                  <a:cubicBezTo>
                    <a:pt x="17442" y="35395"/>
                    <a:pt x="17963" y="35070"/>
                    <a:pt x="18514" y="34724"/>
                  </a:cubicBezTo>
                  <a:cubicBezTo>
                    <a:pt x="19062" y="34374"/>
                    <a:pt x="19646" y="34017"/>
                    <a:pt x="20259" y="33657"/>
                  </a:cubicBezTo>
                  <a:cubicBezTo>
                    <a:pt x="20865" y="33289"/>
                    <a:pt x="21505" y="32931"/>
                    <a:pt x="22152" y="32562"/>
                  </a:cubicBezTo>
                  <a:cubicBezTo>
                    <a:pt x="22800" y="32193"/>
                    <a:pt x="23469" y="31838"/>
                    <a:pt x="24133" y="31478"/>
                  </a:cubicBezTo>
                  <a:cubicBezTo>
                    <a:pt x="24809" y="31137"/>
                    <a:pt x="25478" y="30783"/>
                    <a:pt x="26153" y="30464"/>
                  </a:cubicBezTo>
                  <a:cubicBezTo>
                    <a:pt x="26820" y="30133"/>
                    <a:pt x="27489" y="29830"/>
                    <a:pt x="28133" y="29535"/>
                  </a:cubicBezTo>
                  <a:cubicBezTo>
                    <a:pt x="29431" y="28955"/>
                    <a:pt x="30663" y="28470"/>
                    <a:pt x="31729" y="28075"/>
                  </a:cubicBezTo>
                  <a:cubicBezTo>
                    <a:pt x="32796" y="27690"/>
                    <a:pt x="33701" y="27413"/>
                    <a:pt x="34337" y="27229"/>
                  </a:cubicBezTo>
                  <a:cubicBezTo>
                    <a:pt x="34972" y="27046"/>
                    <a:pt x="35339" y="26952"/>
                    <a:pt x="35340" y="26952"/>
                  </a:cubicBezTo>
                  <a:close/>
                  <a:moveTo>
                    <a:pt x="39753" y="27671"/>
                  </a:moveTo>
                  <a:lnTo>
                    <a:pt x="39753" y="27671"/>
                  </a:lnTo>
                  <a:cubicBezTo>
                    <a:pt x="39753" y="27671"/>
                    <a:pt x="39316" y="27701"/>
                    <a:pt x="38565" y="27845"/>
                  </a:cubicBezTo>
                  <a:cubicBezTo>
                    <a:pt x="38187" y="27911"/>
                    <a:pt x="37735" y="28021"/>
                    <a:pt x="37218" y="28144"/>
                  </a:cubicBezTo>
                  <a:cubicBezTo>
                    <a:pt x="36704" y="28284"/>
                    <a:pt x="36121" y="28434"/>
                    <a:pt x="35497" y="28632"/>
                  </a:cubicBezTo>
                  <a:cubicBezTo>
                    <a:pt x="34867" y="28811"/>
                    <a:pt x="34199" y="29057"/>
                    <a:pt x="33489" y="29298"/>
                  </a:cubicBezTo>
                  <a:cubicBezTo>
                    <a:pt x="32787" y="29569"/>
                    <a:pt x="32043" y="29836"/>
                    <a:pt x="31286" y="30153"/>
                  </a:cubicBezTo>
                  <a:cubicBezTo>
                    <a:pt x="30530" y="30467"/>
                    <a:pt x="29746" y="30788"/>
                    <a:pt x="28970" y="31157"/>
                  </a:cubicBezTo>
                  <a:cubicBezTo>
                    <a:pt x="28579" y="31336"/>
                    <a:pt x="28184" y="31516"/>
                    <a:pt x="27788" y="31698"/>
                  </a:cubicBezTo>
                  <a:cubicBezTo>
                    <a:pt x="27399" y="31891"/>
                    <a:pt x="27008" y="32087"/>
                    <a:pt x="26617" y="32282"/>
                  </a:cubicBezTo>
                  <a:cubicBezTo>
                    <a:pt x="26224" y="32475"/>
                    <a:pt x="25833" y="32670"/>
                    <a:pt x="25442" y="32863"/>
                  </a:cubicBezTo>
                  <a:cubicBezTo>
                    <a:pt x="25058" y="33066"/>
                    <a:pt x="24676" y="33271"/>
                    <a:pt x="24295" y="33472"/>
                  </a:cubicBezTo>
                  <a:cubicBezTo>
                    <a:pt x="23914" y="33674"/>
                    <a:pt x="23537" y="33875"/>
                    <a:pt x="23165" y="34071"/>
                  </a:cubicBezTo>
                  <a:cubicBezTo>
                    <a:pt x="22798" y="34281"/>
                    <a:pt x="22436" y="34486"/>
                    <a:pt x="22081" y="34689"/>
                  </a:cubicBezTo>
                  <a:cubicBezTo>
                    <a:pt x="21374" y="35104"/>
                    <a:pt x="20672" y="35475"/>
                    <a:pt x="20030" y="35867"/>
                  </a:cubicBezTo>
                  <a:cubicBezTo>
                    <a:pt x="19388" y="36257"/>
                    <a:pt x="18779" y="36624"/>
                    <a:pt x="18217" y="36964"/>
                  </a:cubicBezTo>
                  <a:cubicBezTo>
                    <a:pt x="17092" y="37640"/>
                    <a:pt x="16182" y="38246"/>
                    <a:pt x="15532" y="38650"/>
                  </a:cubicBezTo>
                  <a:cubicBezTo>
                    <a:pt x="14885" y="39060"/>
                    <a:pt x="14516" y="39296"/>
                    <a:pt x="14516" y="39296"/>
                  </a:cubicBezTo>
                  <a:cubicBezTo>
                    <a:pt x="14516" y="39296"/>
                    <a:pt x="14876" y="39048"/>
                    <a:pt x="15509" y="38618"/>
                  </a:cubicBezTo>
                  <a:cubicBezTo>
                    <a:pt x="15827" y="38401"/>
                    <a:pt x="16211" y="38140"/>
                    <a:pt x="16652" y="37839"/>
                  </a:cubicBezTo>
                  <a:cubicBezTo>
                    <a:pt x="17092" y="37537"/>
                    <a:pt x="17587" y="37196"/>
                    <a:pt x="18149" y="36853"/>
                  </a:cubicBezTo>
                  <a:cubicBezTo>
                    <a:pt x="18704" y="36503"/>
                    <a:pt x="19306" y="36124"/>
                    <a:pt x="19943" y="35722"/>
                  </a:cubicBezTo>
                  <a:cubicBezTo>
                    <a:pt x="20578" y="35316"/>
                    <a:pt x="21271" y="34930"/>
                    <a:pt x="21980" y="34514"/>
                  </a:cubicBezTo>
                  <a:cubicBezTo>
                    <a:pt x="22337" y="34309"/>
                    <a:pt x="22699" y="34100"/>
                    <a:pt x="23064" y="33889"/>
                  </a:cubicBezTo>
                  <a:cubicBezTo>
                    <a:pt x="23436" y="33687"/>
                    <a:pt x="23814" y="33484"/>
                    <a:pt x="24193" y="33281"/>
                  </a:cubicBezTo>
                  <a:cubicBezTo>
                    <a:pt x="24572" y="33076"/>
                    <a:pt x="24956" y="32869"/>
                    <a:pt x="25340" y="32661"/>
                  </a:cubicBezTo>
                  <a:cubicBezTo>
                    <a:pt x="25729" y="32467"/>
                    <a:pt x="26122" y="32270"/>
                    <a:pt x="26513" y="32074"/>
                  </a:cubicBezTo>
                  <a:cubicBezTo>
                    <a:pt x="26907" y="31879"/>
                    <a:pt x="27300" y="31686"/>
                    <a:pt x="27693" y="31495"/>
                  </a:cubicBezTo>
                  <a:cubicBezTo>
                    <a:pt x="28090" y="31314"/>
                    <a:pt x="28486" y="31137"/>
                    <a:pt x="28879" y="30959"/>
                  </a:cubicBezTo>
                  <a:cubicBezTo>
                    <a:pt x="29661" y="30594"/>
                    <a:pt x="30450" y="30278"/>
                    <a:pt x="31211" y="29965"/>
                  </a:cubicBezTo>
                  <a:cubicBezTo>
                    <a:pt x="31969" y="29648"/>
                    <a:pt x="32726" y="29397"/>
                    <a:pt x="33433" y="29137"/>
                  </a:cubicBezTo>
                  <a:cubicBezTo>
                    <a:pt x="34151" y="28910"/>
                    <a:pt x="34824" y="28675"/>
                    <a:pt x="35459" y="28506"/>
                  </a:cubicBezTo>
                  <a:cubicBezTo>
                    <a:pt x="36089" y="28316"/>
                    <a:pt x="36678" y="28185"/>
                    <a:pt x="37199" y="28062"/>
                  </a:cubicBezTo>
                  <a:cubicBezTo>
                    <a:pt x="37721" y="27956"/>
                    <a:pt x="38177" y="27860"/>
                    <a:pt x="38558" y="27807"/>
                  </a:cubicBezTo>
                  <a:cubicBezTo>
                    <a:pt x="39316" y="27686"/>
                    <a:pt x="39753" y="27671"/>
                    <a:pt x="39753" y="27671"/>
                  </a:cubicBezTo>
                  <a:close/>
                  <a:moveTo>
                    <a:pt x="40424" y="29129"/>
                  </a:moveTo>
                  <a:cubicBezTo>
                    <a:pt x="40424" y="29129"/>
                    <a:pt x="39987" y="29160"/>
                    <a:pt x="39234" y="29303"/>
                  </a:cubicBezTo>
                  <a:cubicBezTo>
                    <a:pt x="38858" y="29368"/>
                    <a:pt x="38406" y="29479"/>
                    <a:pt x="37887" y="29600"/>
                  </a:cubicBezTo>
                  <a:cubicBezTo>
                    <a:pt x="37373" y="29742"/>
                    <a:pt x="36792" y="29892"/>
                    <a:pt x="36168" y="30090"/>
                  </a:cubicBezTo>
                  <a:cubicBezTo>
                    <a:pt x="35536" y="30269"/>
                    <a:pt x="34870" y="30515"/>
                    <a:pt x="34158" y="30756"/>
                  </a:cubicBezTo>
                  <a:cubicBezTo>
                    <a:pt x="33458" y="31026"/>
                    <a:pt x="32712" y="31294"/>
                    <a:pt x="31957" y="31611"/>
                  </a:cubicBezTo>
                  <a:cubicBezTo>
                    <a:pt x="31201" y="31925"/>
                    <a:pt x="30417" y="32245"/>
                    <a:pt x="29639" y="32613"/>
                  </a:cubicBezTo>
                  <a:cubicBezTo>
                    <a:pt x="29248" y="32793"/>
                    <a:pt x="28854" y="32974"/>
                    <a:pt x="28459" y="33155"/>
                  </a:cubicBezTo>
                  <a:cubicBezTo>
                    <a:pt x="28068" y="33349"/>
                    <a:pt x="27677" y="33544"/>
                    <a:pt x="27286" y="33740"/>
                  </a:cubicBezTo>
                  <a:cubicBezTo>
                    <a:pt x="26895" y="33933"/>
                    <a:pt x="26503" y="34128"/>
                    <a:pt x="26113" y="34321"/>
                  </a:cubicBezTo>
                  <a:cubicBezTo>
                    <a:pt x="25728" y="34524"/>
                    <a:pt x="25345" y="34727"/>
                    <a:pt x="24966" y="34930"/>
                  </a:cubicBezTo>
                  <a:cubicBezTo>
                    <a:pt x="24585" y="35132"/>
                    <a:pt x="24208" y="35331"/>
                    <a:pt x="23836" y="35529"/>
                  </a:cubicBezTo>
                  <a:cubicBezTo>
                    <a:pt x="23469" y="35738"/>
                    <a:pt x="23107" y="35944"/>
                    <a:pt x="22750" y="36147"/>
                  </a:cubicBezTo>
                  <a:cubicBezTo>
                    <a:pt x="22043" y="36561"/>
                    <a:pt x="21341" y="36931"/>
                    <a:pt x="20701" y="37325"/>
                  </a:cubicBezTo>
                  <a:cubicBezTo>
                    <a:pt x="20058" y="37715"/>
                    <a:pt x="19450" y="38082"/>
                    <a:pt x="18888" y="38422"/>
                  </a:cubicBezTo>
                  <a:cubicBezTo>
                    <a:pt x="17763" y="39098"/>
                    <a:pt x="16851" y="39704"/>
                    <a:pt x="16201" y="40108"/>
                  </a:cubicBezTo>
                  <a:cubicBezTo>
                    <a:pt x="15555" y="40518"/>
                    <a:pt x="15185" y="40754"/>
                    <a:pt x="15185" y="40754"/>
                  </a:cubicBezTo>
                  <a:cubicBezTo>
                    <a:pt x="15185" y="40754"/>
                    <a:pt x="15547" y="40506"/>
                    <a:pt x="16180" y="40076"/>
                  </a:cubicBezTo>
                  <a:cubicBezTo>
                    <a:pt x="16496" y="39859"/>
                    <a:pt x="16880" y="39598"/>
                    <a:pt x="17323" y="39297"/>
                  </a:cubicBezTo>
                  <a:cubicBezTo>
                    <a:pt x="17763" y="38995"/>
                    <a:pt x="18258" y="38654"/>
                    <a:pt x="18818" y="38311"/>
                  </a:cubicBezTo>
                  <a:cubicBezTo>
                    <a:pt x="19375" y="37961"/>
                    <a:pt x="19977" y="37582"/>
                    <a:pt x="20614" y="37180"/>
                  </a:cubicBezTo>
                  <a:cubicBezTo>
                    <a:pt x="21248" y="36774"/>
                    <a:pt x="21942" y="36388"/>
                    <a:pt x="22651" y="35972"/>
                  </a:cubicBezTo>
                  <a:cubicBezTo>
                    <a:pt x="23006" y="35767"/>
                    <a:pt x="23368" y="35558"/>
                    <a:pt x="23733" y="35347"/>
                  </a:cubicBezTo>
                  <a:cubicBezTo>
                    <a:pt x="24107" y="35145"/>
                    <a:pt x="24483" y="34942"/>
                    <a:pt x="24864" y="34739"/>
                  </a:cubicBezTo>
                  <a:cubicBezTo>
                    <a:pt x="25243" y="34534"/>
                    <a:pt x="25625" y="34327"/>
                    <a:pt x="26009" y="34119"/>
                  </a:cubicBezTo>
                  <a:cubicBezTo>
                    <a:pt x="26400" y="33925"/>
                    <a:pt x="26791" y="33728"/>
                    <a:pt x="27184" y="33532"/>
                  </a:cubicBezTo>
                  <a:cubicBezTo>
                    <a:pt x="27577" y="33337"/>
                    <a:pt x="27971" y="33144"/>
                    <a:pt x="28362" y="32953"/>
                  </a:cubicBezTo>
                  <a:cubicBezTo>
                    <a:pt x="28760" y="32772"/>
                    <a:pt x="29156" y="32595"/>
                    <a:pt x="29550" y="32417"/>
                  </a:cubicBezTo>
                  <a:cubicBezTo>
                    <a:pt x="30332" y="32052"/>
                    <a:pt x="31121" y="31734"/>
                    <a:pt x="31882" y="31423"/>
                  </a:cubicBezTo>
                  <a:cubicBezTo>
                    <a:pt x="32640" y="31106"/>
                    <a:pt x="33395" y="30855"/>
                    <a:pt x="34102" y="30595"/>
                  </a:cubicBezTo>
                  <a:cubicBezTo>
                    <a:pt x="34821" y="30368"/>
                    <a:pt x="35493" y="30133"/>
                    <a:pt x="36130" y="29964"/>
                  </a:cubicBezTo>
                  <a:cubicBezTo>
                    <a:pt x="36760" y="29774"/>
                    <a:pt x="37349" y="29643"/>
                    <a:pt x="37868" y="29520"/>
                  </a:cubicBezTo>
                  <a:cubicBezTo>
                    <a:pt x="38392" y="29414"/>
                    <a:pt x="38848" y="29318"/>
                    <a:pt x="39227" y="29265"/>
                  </a:cubicBezTo>
                  <a:cubicBezTo>
                    <a:pt x="39985" y="29144"/>
                    <a:pt x="40424" y="29129"/>
                    <a:pt x="40424" y="29129"/>
                  </a:cubicBezTo>
                  <a:close/>
                  <a:moveTo>
                    <a:pt x="41095" y="30587"/>
                  </a:moveTo>
                  <a:cubicBezTo>
                    <a:pt x="41095" y="30587"/>
                    <a:pt x="40656" y="30616"/>
                    <a:pt x="39905" y="30761"/>
                  </a:cubicBezTo>
                  <a:cubicBezTo>
                    <a:pt x="39528" y="30826"/>
                    <a:pt x="39077" y="30935"/>
                    <a:pt x="38558" y="31058"/>
                  </a:cubicBezTo>
                  <a:cubicBezTo>
                    <a:pt x="38044" y="31198"/>
                    <a:pt x="37462" y="31348"/>
                    <a:pt x="36837" y="31546"/>
                  </a:cubicBezTo>
                  <a:cubicBezTo>
                    <a:pt x="36207" y="31726"/>
                    <a:pt x="35539" y="31973"/>
                    <a:pt x="34829" y="32212"/>
                  </a:cubicBezTo>
                  <a:cubicBezTo>
                    <a:pt x="34129" y="32484"/>
                    <a:pt x="33383" y="32750"/>
                    <a:pt x="32627" y="33067"/>
                  </a:cubicBezTo>
                  <a:cubicBezTo>
                    <a:pt x="31870" y="33383"/>
                    <a:pt x="31087" y="33703"/>
                    <a:pt x="30310" y="34071"/>
                  </a:cubicBezTo>
                  <a:cubicBezTo>
                    <a:pt x="29919" y="34251"/>
                    <a:pt x="29525" y="34432"/>
                    <a:pt x="29128" y="34613"/>
                  </a:cubicBezTo>
                  <a:cubicBezTo>
                    <a:pt x="28739" y="34807"/>
                    <a:pt x="28348" y="35002"/>
                    <a:pt x="27957" y="35196"/>
                  </a:cubicBezTo>
                  <a:cubicBezTo>
                    <a:pt x="27565" y="35391"/>
                    <a:pt x="27174" y="35584"/>
                    <a:pt x="26783" y="35777"/>
                  </a:cubicBezTo>
                  <a:cubicBezTo>
                    <a:pt x="26398" y="35982"/>
                    <a:pt x="26016" y="36185"/>
                    <a:pt x="25635" y="36386"/>
                  </a:cubicBezTo>
                  <a:cubicBezTo>
                    <a:pt x="25256" y="36590"/>
                    <a:pt x="24879" y="36789"/>
                    <a:pt x="24507" y="36987"/>
                  </a:cubicBezTo>
                  <a:cubicBezTo>
                    <a:pt x="24140" y="37196"/>
                    <a:pt x="23778" y="37402"/>
                    <a:pt x="23421" y="37605"/>
                  </a:cubicBezTo>
                  <a:cubicBezTo>
                    <a:pt x="22714" y="38019"/>
                    <a:pt x="22012" y="38389"/>
                    <a:pt x="21372" y="38784"/>
                  </a:cubicBezTo>
                  <a:cubicBezTo>
                    <a:pt x="20729" y="39171"/>
                    <a:pt x="20121" y="39540"/>
                    <a:pt x="19559" y="39880"/>
                  </a:cubicBezTo>
                  <a:cubicBezTo>
                    <a:pt x="18434" y="40556"/>
                    <a:pt x="17522" y="41162"/>
                    <a:pt x="16872" y="41565"/>
                  </a:cubicBezTo>
                  <a:cubicBezTo>
                    <a:pt x="16225" y="41976"/>
                    <a:pt x="15856" y="42210"/>
                    <a:pt x="15856" y="42210"/>
                  </a:cubicBezTo>
                  <a:cubicBezTo>
                    <a:pt x="15856" y="42210"/>
                    <a:pt x="16218" y="41964"/>
                    <a:pt x="16850" y="41532"/>
                  </a:cubicBezTo>
                  <a:cubicBezTo>
                    <a:pt x="17167" y="41317"/>
                    <a:pt x="17551" y="41056"/>
                    <a:pt x="17992" y="40755"/>
                  </a:cubicBezTo>
                  <a:cubicBezTo>
                    <a:pt x="18432" y="40453"/>
                    <a:pt x="18927" y="40110"/>
                    <a:pt x="19489" y="39769"/>
                  </a:cubicBezTo>
                  <a:cubicBezTo>
                    <a:pt x="20044" y="39419"/>
                    <a:pt x="20647" y="39038"/>
                    <a:pt x="21283" y="38638"/>
                  </a:cubicBezTo>
                  <a:cubicBezTo>
                    <a:pt x="21919" y="38232"/>
                    <a:pt x="22613" y="37844"/>
                    <a:pt x="23320" y="37430"/>
                  </a:cubicBezTo>
                  <a:cubicBezTo>
                    <a:pt x="23677" y="37225"/>
                    <a:pt x="24039" y="37015"/>
                    <a:pt x="24404" y="36805"/>
                  </a:cubicBezTo>
                  <a:cubicBezTo>
                    <a:pt x="24777" y="36603"/>
                    <a:pt x="25154" y="36400"/>
                    <a:pt x="25533" y="36195"/>
                  </a:cubicBezTo>
                  <a:cubicBezTo>
                    <a:pt x="25914" y="35990"/>
                    <a:pt x="26296" y="35785"/>
                    <a:pt x="26680" y="35577"/>
                  </a:cubicBezTo>
                  <a:cubicBezTo>
                    <a:pt x="27069" y="35383"/>
                    <a:pt x="27462" y="35185"/>
                    <a:pt x="27853" y="34988"/>
                  </a:cubicBezTo>
                  <a:cubicBezTo>
                    <a:pt x="28247" y="34795"/>
                    <a:pt x="28640" y="34602"/>
                    <a:pt x="29033" y="34409"/>
                  </a:cubicBezTo>
                  <a:cubicBezTo>
                    <a:pt x="29431" y="34230"/>
                    <a:pt x="29827" y="34051"/>
                    <a:pt x="30221" y="33873"/>
                  </a:cubicBezTo>
                  <a:cubicBezTo>
                    <a:pt x="31003" y="33508"/>
                    <a:pt x="31792" y="33192"/>
                    <a:pt x="32552" y="32881"/>
                  </a:cubicBezTo>
                  <a:cubicBezTo>
                    <a:pt x="33310" y="32564"/>
                    <a:pt x="34066" y="32313"/>
                    <a:pt x="34773" y="32053"/>
                  </a:cubicBezTo>
                  <a:cubicBezTo>
                    <a:pt x="35491" y="31825"/>
                    <a:pt x="36164" y="31591"/>
                    <a:pt x="36801" y="31422"/>
                  </a:cubicBezTo>
                  <a:cubicBezTo>
                    <a:pt x="37429" y="31230"/>
                    <a:pt x="38020" y="31099"/>
                    <a:pt x="38539" y="30976"/>
                  </a:cubicBezTo>
                  <a:cubicBezTo>
                    <a:pt x="39063" y="30870"/>
                    <a:pt x="39519" y="30776"/>
                    <a:pt x="39898" y="30722"/>
                  </a:cubicBezTo>
                  <a:cubicBezTo>
                    <a:pt x="40656" y="30602"/>
                    <a:pt x="41095" y="30587"/>
                    <a:pt x="41095" y="30587"/>
                  </a:cubicBezTo>
                  <a:close/>
                  <a:moveTo>
                    <a:pt x="27621" y="37022"/>
                  </a:moveTo>
                  <a:cubicBezTo>
                    <a:pt x="27621" y="37022"/>
                    <a:pt x="26917" y="37421"/>
                    <a:pt x="25864" y="38022"/>
                  </a:cubicBezTo>
                  <a:cubicBezTo>
                    <a:pt x="25340" y="38326"/>
                    <a:pt x="24727" y="38681"/>
                    <a:pt x="24071" y="39062"/>
                  </a:cubicBezTo>
                  <a:cubicBezTo>
                    <a:pt x="23418" y="39443"/>
                    <a:pt x="22721" y="39854"/>
                    <a:pt x="22033" y="40276"/>
                  </a:cubicBezTo>
                  <a:cubicBezTo>
                    <a:pt x="20645" y="41102"/>
                    <a:pt x="19276" y="41962"/>
                    <a:pt x="18244" y="42601"/>
                  </a:cubicBezTo>
                  <a:cubicBezTo>
                    <a:pt x="17213" y="43241"/>
                    <a:pt x="16527" y="43668"/>
                    <a:pt x="16527" y="43668"/>
                  </a:cubicBezTo>
                  <a:cubicBezTo>
                    <a:pt x="16527" y="43668"/>
                    <a:pt x="17176" y="43185"/>
                    <a:pt x="18173" y="42492"/>
                  </a:cubicBezTo>
                  <a:cubicBezTo>
                    <a:pt x="18675" y="42152"/>
                    <a:pt x="19257" y="41747"/>
                    <a:pt x="19897" y="41339"/>
                  </a:cubicBezTo>
                  <a:cubicBezTo>
                    <a:pt x="20536" y="40930"/>
                    <a:pt x="21222" y="40499"/>
                    <a:pt x="21913" y="40078"/>
                  </a:cubicBezTo>
                  <a:cubicBezTo>
                    <a:pt x="22608" y="39663"/>
                    <a:pt x="23312" y="39260"/>
                    <a:pt x="23972" y="38886"/>
                  </a:cubicBezTo>
                  <a:cubicBezTo>
                    <a:pt x="24633" y="38512"/>
                    <a:pt x="25265" y="38189"/>
                    <a:pt x="25801" y="37908"/>
                  </a:cubicBezTo>
                  <a:cubicBezTo>
                    <a:pt x="26883" y="37356"/>
                    <a:pt x="27621" y="37022"/>
                    <a:pt x="27621" y="37022"/>
                  </a:cubicBezTo>
                  <a:close/>
                  <a:moveTo>
                    <a:pt x="42435" y="33501"/>
                  </a:moveTo>
                  <a:cubicBezTo>
                    <a:pt x="42435" y="33501"/>
                    <a:pt x="41998" y="33532"/>
                    <a:pt x="41245" y="33675"/>
                  </a:cubicBezTo>
                  <a:cubicBezTo>
                    <a:pt x="40869" y="33742"/>
                    <a:pt x="40417" y="33851"/>
                    <a:pt x="39900" y="33974"/>
                  </a:cubicBezTo>
                  <a:cubicBezTo>
                    <a:pt x="39384" y="34114"/>
                    <a:pt x="38804" y="34264"/>
                    <a:pt x="38179" y="34462"/>
                  </a:cubicBezTo>
                  <a:cubicBezTo>
                    <a:pt x="37547" y="34642"/>
                    <a:pt x="36881" y="34887"/>
                    <a:pt x="36169" y="35128"/>
                  </a:cubicBezTo>
                  <a:cubicBezTo>
                    <a:pt x="35469" y="35400"/>
                    <a:pt x="34723" y="35666"/>
                    <a:pt x="33969" y="35984"/>
                  </a:cubicBezTo>
                  <a:cubicBezTo>
                    <a:pt x="33212" y="36298"/>
                    <a:pt x="32429" y="36619"/>
                    <a:pt x="31650" y="36987"/>
                  </a:cubicBezTo>
                  <a:cubicBezTo>
                    <a:pt x="31259" y="37167"/>
                    <a:pt x="30865" y="37346"/>
                    <a:pt x="30470" y="37529"/>
                  </a:cubicBezTo>
                  <a:cubicBezTo>
                    <a:pt x="30079" y="37722"/>
                    <a:pt x="29688" y="37918"/>
                    <a:pt x="29297" y="38113"/>
                  </a:cubicBezTo>
                  <a:cubicBezTo>
                    <a:pt x="28906" y="38305"/>
                    <a:pt x="28514" y="38500"/>
                    <a:pt x="28125" y="38693"/>
                  </a:cubicBezTo>
                  <a:cubicBezTo>
                    <a:pt x="27739" y="38896"/>
                    <a:pt x="27356" y="39101"/>
                    <a:pt x="26976" y="39303"/>
                  </a:cubicBezTo>
                  <a:cubicBezTo>
                    <a:pt x="26597" y="39504"/>
                    <a:pt x="26219" y="39705"/>
                    <a:pt x="25847" y="39902"/>
                  </a:cubicBezTo>
                  <a:cubicBezTo>
                    <a:pt x="25480" y="40112"/>
                    <a:pt x="25118" y="40317"/>
                    <a:pt x="24761" y="40520"/>
                  </a:cubicBezTo>
                  <a:cubicBezTo>
                    <a:pt x="24054" y="40935"/>
                    <a:pt x="23353" y="41305"/>
                    <a:pt x="22712" y="41698"/>
                  </a:cubicBezTo>
                  <a:cubicBezTo>
                    <a:pt x="22069" y="42087"/>
                    <a:pt x="21461" y="42454"/>
                    <a:pt x="20899" y="42794"/>
                  </a:cubicBezTo>
                  <a:cubicBezTo>
                    <a:pt x="19774" y="43470"/>
                    <a:pt x="18863" y="44076"/>
                    <a:pt x="18212" y="44481"/>
                  </a:cubicBezTo>
                  <a:cubicBezTo>
                    <a:pt x="17567" y="44892"/>
                    <a:pt x="17196" y="45126"/>
                    <a:pt x="17196" y="45126"/>
                  </a:cubicBezTo>
                  <a:cubicBezTo>
                    <a:pt x="17196" y="45126"/>
                    <a:pt x="17558" y="44879"/>
                    <a:pt x="18192" y="44448"/>
                  </a:cubicBezTo>
                  <a:cubicBezTo>
                    <a:pt x="18507" y="44231"/>
                    <a:pt x="18893" y="43970"/>
                    <a:pt x="19334" y="43670"/>
                  </a:cubicBezTo>
                  <a:cubicBezTo>
                    <a:pt x="19774" y="43368"/>
                    <a:pt x="20269" y="43026"/>
                    <a:pt x="20829" y="42683"/>
                  </a:cubicBezTo>
                  <a:cubicBezTo>
                    <a:pt x="21386" y="42333"/>
                    <a:pt x="21989" y="41954"/>
                    <a:pt x="22625" y="41553"/>
                  </a:cubicBezTo>
                  <a:cubicBezTo>
                    <a:pt x="23260" y="41146"/>
                    <a:pt x="23954" y="40761"/>
                    <a:pt x="24662" y="40344"/>
                  </a:cubicBezTo>
                  <a:cubicBezTo>
                    <a:pt x="25017" y="40139"/>
                    <a:pt x="25379" y="39931"/>
                    <a:pt x="25746" y="39719"/>
                  </a:cubicBezTo>
                  <a:cubicBezTo>
                    <a:pt x="26118" y="39519"/>
                    <a:pt x="26494" y="39316"/>
                    <a:pt x="26875" y="39111"/>
                  </a:cubicBezTo>
                  <a:cubicBezTo>
                    <a:pt x="27254" y="38906"/>
                    <a:pt x="27636" y="38700"/>
                    <a:pt x="28020" y="38493"/>
                  </a:cubicBezTo>
                  <a:cubicBezTo>
                    <a:pt x="28411" y="38297"/>
                    <a:pt x="28802" y="38101"/>
                    <a:pt x="29195" y="37904"/>
                  </a:cubicBezTo>
                  <a:cubicBezTo>
                    <a:pt x="29588" y="37710"/>
                    <a:pt x="29982" y="37517"/>
                    <a:pt x="30373" y="37325"/>
                  </a:cubicBezTo>
                  <a:cubicBezTo>
                    <a:pt x="30771" y="37146"/>
                    <a:pt x="31169" y="36967"/>
                    <a:pt x="31561" y="36789"/>
                  </a:cubicBezTo>
                  <a:cubicBezTo>
                    <a:pt x="32343" y="36424"/>
                    <a:pt x="33132" y="36108"/>
                    <a:pt x="33893" y="35796"/>
                  </a:cubicBezTo>
                  <a:cubicBezTo>
                    <a:pt x="34652" y="35478"/>
                    <a:pt x="35406" y="35227"/>
                    <a:pt x="36113" y="34968"/>
                  </a:cubicBezTo>
                  <a:cubicBezTo>
                    <a:pt x="36832" y="34741"/>
                    <a:pt x="37504" y="34505"/>
                    <a:pt x="38141" y="34336"/>
                  </a:cubicBezTo>
                  <a:cubicBezTo>
                    <a:pt x="38771" y="34146"/>
                    <a:pt x="39360" y="34015"/>
                    <a:pt x="39879" y="33892"/>
                  </a:cubicBezTo>
                  <a:cubicBezTo>
                    <a:pt x="40403" y="33786"/>
                    <a:pt x="40859" y="33691"/>
                    <a:pt x="41240" y="33638"/>
                  </a:cubicBezTo>
                  <a:cubicBezTo>
                    <a:pt x="41996" y="33517"/>
                    <a:pt x="42435" y="33501"/>
                    <a:pt x="42435" y="33501"/>
                  </a:cubicBezTo>
                  <a:close/>
                  <a:moveTo>
                    <a:pt x="43106" y="34959"/>
                  </a:moveTo>
                  <a:cubicBezTo>
                    <a:pt x="43106" y="34959"/>
                    <a:pt x="42667" y="34990"/>
                    <a:pt x="41916" y="35133"/>
                  </a:cubicBezTo>
                  <a:cubicBezTo>
                    <a:pt x="41539" y="35200"/>
                    <a:pt x="41088" y="35309"/>
                    <a:pt x="40569" y="35432"/>
                  </a:cubicBezTo>
                  <a:cubicBezTo>
                    <a:pt x="40055" y="35572"/>
                    <a:pt x="39473" y="35722"/>
                    <a:pt x="38848" y="35920"/>
                  </a:cubicBezTo>
                  <a:cubicBezTo>
                    <a:pt x="38218" y="36100"/>
                    <a:pt x="37550" y="36345"/>
                    <a:pt x="36840" y="36586"/>
                  </a:cubicBezTo>
                  <a:cubicBezTo>
                    <a:pt x="36140" y="36858"/>
                    <a:pt x="35394" y="37124"/>
                    <a:pt x="34638" y="37442"/>
                  </a:cubicBezTo>
                  <a:cubicBezTo>
                    <a:pt x="33882" y="37756"/>
                    <a:pt x="33098" y="38077"/>
                    <a:pt x="32321" y="38445"/>
                  </a:cubicBezTo>
                  <a:cubicBezTo>
                    <a:pt x="31930" y="38625"/>
                    <a:pt x="31536" y="38806"/>
                    <a:pt x="31140" y="38987"/>
                  </a:cubicBezTo>
                  <a:cubicBezTo>
                    <a:pt x="30750" y="39181"/>
                    <a:pt x="30359" y="39376"/>
                    <a:pt x="29968" y="39571"/>
                  </a:cubicBezTo>
                  <a:cubicBezTo>
                    <a:pt x="29576" y="39763"/>
                    <a:pt x="29185" y="39958"/>
                    <a:pt x="28794" y="40151"/>
                  </a:cubicBezTo>
                  <a:cubicBezTo>
                    <a:pt x="28410" y="40356"/>
                    <a:pt x="28027" y="40559"/>
                    <a:pt x="27647" y="40761"/>
                  </a:cubicBezTo>
                  <a:cubicBezTo>
                    <a:pt x="27266" y="40962"/>
                    <a:pt x="26890" y="41163"/>
                    <a:pt x="26516" y="41362"/>
                  </a:cubicBezTo>
                  <a:cubicBezTo>
                    <a:pt x="26151" y="41570"/>
                    <a:pt x="25789" y="41775"/>
                    <a:pt x="25432" y="41978"/>
                  </a:cubicBezTo>
                  <a:cubicBezTo>
                    <a:pt x="24725" y="42393"/>
                    <a:pt x="24024" y="42763"/>
                    <a:pt x="23383" y="43156"/>
                  </a:cubicBezTo>
                  <a:cubicBezTo>
                    <a:pt x="22740" y="43545"/>
                    <a:pt x="22130" y="43912"/>
                    <a:pt x="21569" y="44252"/>
                  </a:cubicBezTo>
                  <a:cubicBezTo>
                    <a:pt x="20445" y="44928"/>
                    <a:pt x="19533" y="45534"/>
                    <a:pt x="18883" y="45939"/>
                  </a:cubicBezTo>
                  <a:cubicBezTo>
                    <a:pt x="18236" y="46350"/>
                    <a:pt x="17867" y="46584"/>
                    <a:pt x="17867" y="46584"/>
                  </a:cubicBezTo>
                  <a:cubicBezTo>
                    <a:pt x="17867" y="46584"/>
                    <a:pt x="18229" y="46338"/>
                    <a:pt x="18861" y="45906"/>
                  </a:cubicBezTo>
                  <a:cubicBezTo>
                    <a:pt x="19178" y="45691"/>
                    <a:pt x="19562" y="45428"/>
                    <a:pt x="20003" y="45128"/>
                  </a:cubicBezTo>
                  <a:cubicBezTo>
                    <a:pt x="20443" y="44826"/>
                    <a:pt x="20939" y="44484"/>
                    <a:pt x="21500" y="44141"/>
                  </a:cubicBezTo>
                  <a:cubicBezTo>
                    <a:pt x="22055" y="43791"/>
                    <a:pt x="22658" y="43412"/>
                    <a:pt x="23295" y="43011"/>
                  </a:cubicBezTo>
                  <a:cubicBezTo>
                    <a:pt x="23930" y="42604"/>
                    <a:pt x="24625" y="42219"/>
                    <a:pt x="25331" y="41802"/>
                  </a:cubicBezTo>
                  <a:cubicBezTo>
                    <a:pt x="25688" y="41597"/>
                    <a:pt x="26050" y="41389"/>
                    <a:pt x="26416" y="41177"/>
                  </a:cubicBezTo>
                  <a:cubicBezTo>
                    <a:pt x="26788" y="40977"/>
                    <a:pt x="27165" y="40774"/>
                    <a:pt x="27544" y="40569"/>
                  </a:cubicBezTo>
                  <a:cubicBezTo>
                    <a:pt x="27925" y="40364"/>
                    <a:pt x="28307" y="40158"/>
                    <a:pt x="28691" y="39951"/>
                  </a:cubicBezTo>
                  <a:cubicBezTo>
                    <a:pt x="29081" y="39755"/>
                    <a:pt x="29473" y="39559"/>
                    <a:pt x="29864" y="39362"/>
                  </a:cubicBezTo>
                  <a:cubicBezTo>
                    <a:pt x="30259" y="39169"/>
                    <a:pt x="30651" y="38975"/>
                    <a:pt x="31044" y="38784"/>
                  </a:cubicBezTo>
                  <a:cubicBezTo>
                    <a:pt x="31442" y="38604"/>
                    <a:pt x="31838" y="38425"/>
                    <a:pt x="32232" y="38247"/>
                  </a:cubicBezTo>
                  <a:cubicBezTo>
                    <a:pt x="33014" y="37882"/>
                    <a:pt x="33803" y="37566"/>
                    <a:pt x="34563" y="37254"/>
                  </a:cubicBezTo>
                  <a:cubicBezTo>
                    <a:pt x="35321" y="36936"/>
                    <a:pt x="36077" y="36685"/>
                    <a:pt x="36784" y="36427"/>
                  </a:cubicBezTo>
                  <a:cubicBezTo>
                    <a:pt x="37503" y="36199"/>
                    <a:pt x="38175" y="35963"/>
                    <a:pt x="38812" y="35794"/>
                  </a:cubicBezTo>
                  <a:cubicBezTo>
                    <a:pt x="39440" y="35605"/>
                    <a:pt x="40029" y="35473"/>
                    <a:pt x="40550" y="35350"/>
                  </a:cubicBezTo>
                  <a:cubicBezTo>
                    <a:pt x="41074" y="35244"/>
                    <a:pt x="41530" y="35149"/>
                    <a:pt x="41909" y="35096"/>
                  </a:cubicBezTo>
                  <a:cubicBezTo>
                    <a:pt x="42667" y="34975"/>
                    <a:pt x="43106" y="34959"/>
                    <a:pt x="43106" y="34959"/>
                  </a:cubicBezTo>
                  <a:close/>
                  <a:moveTo>
                    <a:pt x="37451" y="38109"/>
                  </a:moveTo>
                  <a:lnTo>
                    <a:pt x="37451" y="38111"/>
                  </a:lnTo>
                  <a:cubicBezTo>
                    <a:pt x="37451" y="38111"/>
                    <a:pt x="37141" y="38234"/>
                    <a:pt x="36596" y="38449"/>
                  </a:cubicBezTo>
                  <a:cubicBezTo>
                    <a:pt x="36053" y="38669"/>
                    <a:pt x="35283" y="38995"/>
                    <a:pt x="34366" y="39400"/>
                  </a:cubicBezTo>
                  <a:cubicBezTo>
                    <a:pt x="32533" y="40209"/>
                    <a:pt x="30120" y="41367"/>
                    <a:pt x="27771" y="42644"/>
                  </a:cubicBezTo>
                  <a:cubicBezTo>
                    <a:pt x="26590" y="43267"/>
                    <a:pt x="25425" y="43924"/>
                    <a:pt x="24338" y="44549"/>
                  </a:cubicBezTo>
                  <a:cubicBezTo>
                    <a:pt x="23255" y="45181"/>
                    <a:pt x="22245" y="45770"/>
                    <a:pt x="21388" y="46292"/>
                  </a:cubicBezTo>
                  <a:cubicBezTo>
                    <a:pt x="20532" y="46815"/>
                    <a:pt x="19819" y="47252"/>
                    <a:pt x="19318" y="47557"/>
                  </a:cubicBezTo>
                  <a:cubicBezTo>
                    <a:pt x="18822" y="47865"/>
                    <a:pt x="18536" y="48042"/>
                    <a:pt x="18536" y="48042"/>
                  </a:cubicBezTo>
                  <a:cubicBezTo>
                    <a:pt x="18536" y="48042"/>
                    <a:pt x="18813" y="47853"/>
                    <a:pt x="19298" y="47523"/>
                  </a:cubicBezTo>
                  <a:cubicBezTo>
                    <a:pt x="19781" y="47194"/>
                    <a:pt x="20472" y="46722"/>
                    <a:pt x="21319" y="46181"/>
                  </a:cubicBezTo>
                  <a:cubicBezTo>
                    <a:pt x="22166" y="45642"/>
                    <a:pt x="23156" y="45013"/>
                    <a:pt x="24237" y="44375"/>
                  </a:cubicBezTo>
                  <a:cubicBezTo>
                    <a:pt x="25319" y="43740"/>
                    <a:pt x="26480" y="43071"/>
                    <a:pt x="27662" y="42437"/>
                  </a:cubicBezTo>
                  <a:cubicBezTo>
                    <a:pt x="28843" y="41807"/>
                    <a:pt x="30040" y="41204"/>
                    <a:pt x="31175" y="40667"/>
                  </a:cubicBezTo>
                  <a:cubicBezTo>
                    <a:pt x="32309" y="40124"/>
                    <a:pt x="33386" y="39663"/>
                    <a:pt x="34315" y="39280"/>
                  </a:cubicBezTo>
                  <a:cubicBezTo>
                    <a:pt x="35242" y="38893"/>
                    <a:pt x="36033" y="38614"/>
                    <a:pt x="36582" y="38411"/>
                  </a:cubicBezTo>
                  <a:cubicBezTo>
                    <a:pt x="37136" y="38220"/>
                    <a:pt x="37451" y="38109"/>
                    <a:pt x="37451" y="38109"/>
                  </a:cubicBezTo>
                  <a:close/>
                  <a:moveTo>
                    <a:pt x="29630" y="1"/>
                  </a:moveTo>
                  <a:cubicBezTo>
                    <a:pt x="28939" y="1"/>
                    <a:pt x="28253" y="98"/>
                    <a:pt x="27573" y="209"/>
                  </a:cubicBezTo>
                  <a:cubicBezTo>
                    <a:pt x="26892" y="318"/>
                    <a:pt x="26219" y="475"/>
                    <a:pt x="25547" y="629"/>
                  </a:cubicBezTo>
                  <a:cubicBezTo>
                    <a:pt x="24882" y="813"/>
                    <a:pt x="24210" y="970"/>
                    <a:pt x="23554" y="1189"/>
                  </a:cubicBezTo>
                  <a:cubicBezTo>
                    <a:pt x="22899" y="1401"/>
                    <a:pt x="22236" y="1599"/>
                    <a:pt x="21592" y="1846"/>
                  </a:cubicBezTo>
                  <a:cubicBezTo>
                    <a:pt x="20945" y="2085"/>
                    <a:pt x="20293" y="2309"/>
                    <a:pt x="19660" y="2582"/>
                  </a:cubicBezTo>
                  <a:cubicBezTo>
                    <a:pt x="19025" y="2852"/>
                    <a:pt x="18378" y="3094"/>
                    <a:pt x="17751" y="3384"/>
                  </a:cubicBezTo>
                  <a:lnTo>
                    <a:pt x="15870" y="4245"/>
                  </a:lnTo>
                  <a:cubicBezTo>
                    <a:pt x="15246" y="4540"/>
                    <a:pt x="14637" y="4861"/>
                    <a:pt x="14019" y="5169"/>
                  </a:cubicBezTo>
                  <a:cubicBezTo>
                    <a:pt x="13401" y="5474"/>
                    <a:pt x="12786" y="5788"/>
                    <a:pt x="12185" y="6128"/>
                  </a:cubicBezTo>
                  <a:lnTo>
                    <a:pt x="10372" y="7125"/>
                  </a:lnTo>
                  <a:cubicBezTo>
                    <a:pt x="9769" y="7458"/>
                    <a:pt x="9184" y="7825"/>
                    <a:pt x="8588" y="8173"/>
                  </a:cubicBezTo>
                  <a:lnTo>
                    <a:pt x="6814" y="9235"/>
                  </a:lnTo>
                  <a:lnTo>
                    <a:pt x="5071" y="10352"/>
                  </a:lnTo>
                  <a:cubicBezTo>
                    <a:pt x="4492" y="10726"/>
                    <a:pt x="3905" y="11089"/>
                    <a:pt x="3333" y="11474"/>
                  </a:cubicBezTo>
                  <a:lnTo>
                    <a:pt x="0" y="13756"/>
                  </a:lnTo>
                  <a:lnTo>
                    <a:pt x="210" y="14212"/>
                  </a:lnTo>
                  <a:lnTo>
                    <a:pt x="256" y="14313"/>
                  </a:lnTo>
                  <a:lnTo>
                    <a:pt x="161" y="14366"/>
                  </a:lnTo>
                  <a:lnTo>
                    <a:pt x="154" y="14369"/>
                  </a:lnTo>
                  <a:lnTo>
                    <a:pt x="2823" y="19807"/>
                  </a:lnTo>
                  <a:lnTo>
                    <a:pt x="5532" y="25356"/>
                  </a:lnTo>
                  <a:lnTo>
                    <a:pt x="10903" y="36479"/>
                  </a:lnTo>
                  <a:lnTo>
                    <a:pt x="16226" y="47622"/>
                  </a:lnTo>
                  <a:cubicBezTo>
                    <a:pt x="16496" y="48184"/>
                    <a:pt x="16761" y="48747"/>
                    <a:pt x="17029" y="49309"/>
                  </a:cubicBezTo>
                  <a:lnTo>
                    <a:pt x="19513" y="49309"/>
                  </a:lnTo>
                  <a:cubicBezTo>
                    <a:pt x="19684" y="49201"/>
                    <a:pt x="19923" y="49053"/>
                    <a:pt x="20223" y="48863"/>
                  </a:cubicBezTo>
                  <a:cubicBezTo>
                    <a:pt x="20546" y="48660"/>
                    <a:pt x="20939" y="48414"/>
                    <a:pt x="21389" y="48133"/>
                  </a:cubicBezTo>
                  <a:cubicBezTo>
                    <a:pt x="21837" y="47846"/>
                    <a:pt x="22347" y="47532"/>
                    <a:pt x="22916" y="47206"/>
                  </a:cubicBezTo>
                  <a:cubicBezTo>
                    <a:pt x="23479" y="46874"/>
                    <a:pt x="24092" y="46516"/>
                    <a:pt x="24737" y="46137"/>
                  </a:cubicBezTo>
                  <a:cubicBezTo>
                    <a:pt x="25393" y="45773"/>
                    <a:pt x="26084" y="45389"/>
                    <a:pt x="26800" y="44993"/>
                  </a:cubicBezTo>
                  <a:cubicBezTo>
                    <a:pt x="27513" y="44592"/>
                    <a:pt x="28270" y="44216"/>
                    <a:pt x="29031" y="43817"/>
                  </a:cubicBezTo>
                  <a:cubicBezTo>
                    <a:pt x="29791" y="43415"/>
                    <a:pt x="30576" y="43036"/>
                    <a:pt x="31362" y="42654"/>
                  </a:cubicBezTo>
                  <a:cubicBezTo>
                    <a:pt x="32144" y="42266"/>
                    <a:pt x="32944" y="41918"/>
                    <a:pt x="33726" y="41561"/>
                  </a:cubicBezTo>
                  <a:cubicBezTo>
                    <a:pt x="34506" y="41203"/>
                    <a:pt x="35292" y="40889"/>
                    <a:pt x="36043" y="40564"/>
                  </a:cubicBezTo>
                  <a:cubicBezTo>
                    <a:pt x="36803" y="40262"/>
                    <a:pt x="37537" y="39965"/>
                    <a:pt x="38244" y="39712"/>
                  </a:cubicBezTo>
                  <a:cubicBezTo>
                    <a:pt x="38947" y="39453"/>
                    <a:pt x="39615" y="39215"/>
                    <a:pt x="40238" y="39014"/>
                  </a:cubicBezTo>
                  <a:cubicBezTo>
                    <a:pt x="40856" y="38799"/>
                    <a:pt x="41435" y="38637"/>
                    <a:pt x="41945" y="38485"/>
                  </a:cubicBezTo>
                  <a:cubicBezTo>
                    <a:pt x="42457" y="38343"/>
                    <a:pt x="42905" y="38220"/>
                    <a:pt x="43275" y="38133"/>
                  </a:cubicBezTo>
                  <a:cubicBezTo>
                    <a:pt x="44016" y="37950"/>
                    <a:pt x="44446" y="37877"/>
                    <a:pt x="44446" y="37877"/>
                  </a:cubicBezTo>
                  <a:lnTo>
                    <a:pt x="44446" y="37877"/>
                  </a:lnTo>
                  <a:cubicBezTo>
                    <a:pt x="44446" y="37877"/>
                    <a:pt x="44019" y="37964"/>
                    <a:pt x="43285" y="38171"/>
                  </a:cubicBezTo>
                  <a:cubicBezTo>
                    <a:pt x="42918" y="38270"/>
                    <a:pt x="42474" y="38406"/>
                    <a:pt x="41969" y="38565"/>
                  </a:cubicBezTo>
                  <a:cubicBezTo>
                    <a:pt x="41465" y="38734"/>
                    <a:pt x="40895" y="38915"/>
                    <a:pt x="40280" y="39137"/>
                  </a:cubicBezTo>
                  <a:cubicBezTo>
                    <a:pt x="39662" y="39350"/>
                    <a:pt x="39000" y="39600"/>
                    <a:pt x="38303" y="39869"/>
                  </a:cubicBezTo>
                  <a:cubicBezTo>
                    <a:pt x="37603" y="40136"/>
                    <a:pt x="36878" y="40448"/>
                    <a:pt x="36120" y="40750"/>
                  </a:cubicBezTo>
                  <a:cubicBezTo>
                    <a:pt x="35374" y="41080"/>
                    <a:pt x="34590" y="41396"/>
                    <a:pt x="33815" y="41759"/>
                  </a:cubicBezTo>
                  <a:cubicBezTo>
                    <a:pt x="33036" y="42120"/>
                    <a:pt x="32241" y="42473"/>
                    <a:pt x="31462" y="42864"/>
                  </a:cubicBezTo>
                  <a:cubicBezTo>
                    <a:pt x="30677" y="43241"/>
                    <a:pt x="29890" y="43613"/>
                    <a:pt x="29130" y="44011"/>
                  </a:cubicBezTo>
                  <a:cubicBezTo>
                    <a:pt x="28367" y="44404"/>
                    <a:pt x="27609" y="44774"/>
                    <a:pt x="26895" y="45171"/>
                  </a:cubicBezTo>
                  <a:cubicBezTo>
                    <a:pt x="26177" y="45558"/>
                    <a:pt x="25480" y="45930"/>
                    <a:pt x="24821" y="46285"/>
                  </a:cubicBezTo>
                  <a:cubicBezTo>
                    <a:pt x="24169" y="46652"/>
                    <a:pt x="23551" y="46999"/>
                    <a:pt x="22980" y="47318"/>
                  </a:cubicBezTo>
                  <a:cubicBezTo>
                    <a:pt x="21837" y="47950"/>
                    <a:pt x="20906" y="48519"/>
                    <a:pt x="20244" y="48896"/>
                  </a:cubicBezTo>
                  <a:cubicBezTo>
                    <a:pt x="19947" y="49070"/>
                    <a:pt x="19709" y="49208"/>
                    <a:pt x="19535" y="49309"/>
                  </a:cubicBezTo>
                  <a:lnTo>
                    <a:pt x="22612" y="49309"/>
                  </a:lnTo>
                  <a:cubicBezTo>
                    <a:pt x="22928" y="49123"/>
                    <a:pt x="23257" y="48930"/>
                    <a:pt x="23619" y="48729"/>
                  </a:cubicBezTo>
                  <a:cubicBezTo>
                    <a:pt x="24188" y="48406"/>
                    <a:pt x="24804" y="48056"/>
                    <a:pt x="25454" y="47687"/>
                  </a:cubicBezTo>
                  <a:cubicBezTo>
                    <a:pt x="26113" y="47330"/>
                    <a:pt x="26808" y="46955"/>
                    <a:pt x="27527" y="46567"/>
                  </a:cubicBezTo>
                  <a:cubicBezTo>
                    <a:pt x="28244" y="46174"/>
                    <a:pt x="29002" y="45802"/>
                    <a:pt x="29764" y="45411"/>
                  </a:cubicBezTo>
                  <a:cubicBezTo>
                    <a:pt x="30525" y="45015"/>
                    <a:pt x="31312" y="44640"/>
                    <a:pt x="32097" y="44261"/>
                  </a:cubicBezTo>
                  <a:cubicBezTo>
                    <a:pt x="32879" y="43878"/>
                    <a:pt x="33678" y="43526"/>
                    <a:pt x="34459" y="43171"/>
                  </a:cubicBezTo>
                  <a:cubicBezTo>
                    <a:pt x="35239" y="42813"/>
                    <a:pt x="36021" y="42493"/>
                    <a:pt x="36770" y="42167"/>
                  </a:cubicBezTo>
                  <a:cubicBezTo>
                    <a:pt x="37527" y="41860"/>
                    <a:pt x="38257" y="41558"/>
                    <a:pt x="38959" y="41297"/>
                  </a:cubicBezTo>
                  <a:cubicBezTo>
                    <a:pt x="39659" y="41030"/>
                    <a:pt x="40323" y="40784"/>
                    <a:pt x="40943" y="40573"/>
                  </a:cubicBezTo>
                  <a:cubicBezTo>
                    <a:pt x="43411" y="39706"/>
                    <a:pt x="45117" y="39333"/>
                    <a:pt x="45117" y="39333"/>
                  </a:cubicBezTo>
                  <a:lnTo>
                    <a:pt x="45117" y="39333"/>
                  </a:lnTo>
                  <a:cubicBezTo>
                    <a:pt x="45117" y="39333"/>
                    <a:pt x="44694" y="39439"/>
                    <a:pt x="43966" y="39664"/>
                  </a:cubicBezTo>
                  <a:cubicBezTo>
                    <a:pt x="43603" y="39775"/>
                    <a:pt x="43164" y="39922"/>
                    <a:pt x="42662" y="40093"/>
                  </a:cubicBezTo>
                  <a:cubicBezTo>
                    <a:pt x="42162" y="40271"/>
                    <a:pt x="41597" y="40463"/>
                    <a:pt x="40986" y="40696"/>
                  </a:cubicBezTo>
                  <a:cubicBezTo>
                    <a:pt x="40373" y="40919"/>
                    <a:pt x="39715" y="41175"/>
                    <a:pt x="39020" y="41454"/>
                  </a:cubicBezTo>
                  <a:cubicBezTo>
                    <a:pt x="38326" y="41727"/>
                    <a:pt x="37603" y="42044"/>
                    <a:pt x="36849" y="42353"/>
                  </a:cubicBezTo>
                  <a:cubicBezTo>
                    <a:pt x="36103" y="42683"/>
                    <a:pt x="35324" y="43007"/>
                    <a:pt x="34547" y="43369"/>
                  </a:cubicBezTo>
                  <a:cubicBezTo>
                    <a:pt x="33771" y="43730"/>
                    <a:pt x="32977" y="44083"/>
                    <a:pt x="32196" y="44471"/>
                  </a:cubicBezTo>
                  <a:cubicBezTo>
                    <a:pt x="31411" y="44844"/>
                    <a:pt x="30624" y="45215"/>
                    <a:pt x="29861" y="45604"/>
                  </a:cubicBezTo>
                  <a:cubicBezTo>
                    <a:pt x="29098" y="45992"/>
                    <a:pt x="28338" y="46359"/>
                    <a:pt x="27619" y="46746"/>
                  </a:cubicBezTo>
                  <a:cubicBezTo>
                    <a:pt x="26897" y="47124"/>
                    <a:pt x="26199" y="47489"/>
                    <a:pt x="25535" y="47836"/>
                  </a:cubicBezTo>
                  <a:cubicBezTo>
                    <a:pt x="24879" y="48192"/>
                    <a:pt x="24258" y="48530"/>
                    <a:pt x="23684" y="48843"/>
                  </a:cubicBezTo>
                  <a:cubicBezTo>
                    <a:pt x="23382" y="49003"/>
                    <a:pt x="23097" y="49159"/>
                    <a:pt x="22827" y="49309"/>
                  </a:cubicBezTo>
                  <a:lnTo>
                    <a:pt x="25985" y="49309"/>
                  </a:lnTo>
                  <a:cubicBezTo>
                    <a:pt x="26180" y="49203"/>
                    <a:pt x="26375" y="49099"/>
                    <a:pt x="26576" y="48991"/>
                  </a:cubicBezTo>
                  <a:cubicBezTo>
                    <a:pt x="27711" y="48394"/>
                    <a:pt x="28925" y="47759"/>
                    <a:pt x="30153" y="47151"/>
                  </a:cubicBezTo>
                  <a:cubicBezTo>
                    <a:pt x="31382" y="46547"/>
                    <a:pt x="32620" y="45958"/>
                    <a:pt x="33788" y="45425"/>
                  </a:cubicBezTo>
                  <a:cubicBezTo>
                    <a:pt x="34954" y="44887"/>
                    <a:pt x="36058" y="44419"/>
                    <a:pt x="37004" y="44021"/>
                  </a:cubicBezTo>
                  <a:cubicBezTo>
                    <a:pt x="37952" y="43622"/>
                    <a:pt x="38752" y="43321"/>
                    <a:pt x="39311" y="43103"/>
                  </a:cubicBezTo>
                  <a:cubicBezTo>
                    <a:pt x="39870" y="42891"/>
                    <a:pt x="40190" y="42770"/>
                    <a:pt x="40190" y="42770"/>
                  </a:cubicBezTo>
                  <a:lnTo>
                    <a:pt x="40190" y="42770"/>
                  </a:lnTo>
                  <a:cubicBezTo>
                    <a:pt x="40189" y="42770"/>
                    <a:pt x="38926" y="43298"/>
                    <a:pt x="37057" y="44143"/>
                  </a:cubicBezTo>
                  <a:cubicBezTo>
                    <a:pt x="35184" y="44981"/>
                    <a:pt x="32702" y="46133"/>
                    <a:pt x="30255" y="47359"/>
                  </a:cubicBezTo>
                  <a:cubicBezTo>
                    <a:pt x="29026" y="47959"/>
                    <a:pt x="27809" y="48583"/>
                    <a:pt x="26670" y="49171"/>
                  </a:cubicBezTo>
                  <a:cubicBezTo>
                    <a:pt x="26579" y="49217"/>
                    <a:pt x="26494" y="49263"/>
                    <a:pt x="26405" y="49309"/>
                  </a:cubicBezTo>
                  <a:lnTo>
                    <a:pt x="40521" y="49309"/>
                  </a:lnTo>
                  <a:cubicBezTo>
                    <a:pt x="41288" y="48979"/>
                    <a:pt x="42053" y="48647"/>
                    <a:pt x="42824" y="48329"/>
                  </a:cubicBezTo>
                  <a:cubicBezTo>
                    <a:pt x="44294" y="47719"/>
                    <a:pt x="45771" y="47129"/>
                    <a:pt x="47255" y="46548"/>
                  </a:cubicBezTo>
                  <a:lnTo>
                    <a:pt x="47285" y="46535"/>
                  </a:lnTo>
                  <a:cubicBezTo>
                    <a:pt x="48306" y="46048"/>
                    <a:pt x="49344" y="45579"/>
                    <a:pt x="50357" y="45082"/>
                  </a:cubicBezTo>
                  <a:cubicBezTo>
                    <a:pt x="50210" y="44790"/>
                    <a:pt x="49920" y="44211"/>
                    <a:pt x="49508" y="43386"/>
                  </a:cubicBezTo>
                  <a:cubicBezTo>
                    <a:pt x="48912" y="42161"/>
                    <a:pt x="48035" y="40421"/>
                    <a:pt x="47029" y="38309"/>
                  </a:cubicBezTo>
                  <a:cubicBezTo>
                    <a:pt x="46027" y="36199"/>
                    <a:pt x="44825" y="33749"/>
                    <a:pt x="43594" y="31099"/>
                  </a:cubicBezTo>
                  <a:cubicBezTo>
                    <a:pt x="42360" y="28451"/>
                    <a:pt x="41042" y="25625"/>
                    <a:pt x="39726" y="22802"/>
                  </a:cubicBezTo>
                  <a:cubicBezTo>
                    <a:pt x="38438" y="19962"/>
                    <a:pt x="37151" y="17125"/>
                    <a:pt x="35944" y="14463"/>
                  </a:cubicBezTo>
                  <a:cubicBezTo>
                    <a:pt x="34735" y="11803"/>
                    <a:pt x="33654" y="9299"/>
                    <a:pt x="32705" y="7163"/>
                  </a:cubicBezTo>
                  <a:cubicBezTo>
                    <a:pt x="31758" y="5025"/>
                    <a:pt x="31006" y="3226"/>
                    <a:pt x="30464" y="1976"/>
                  </a:cubicBezTo>
                  <a:cubicBezTo>
                    <a:pt x="29933" y="719"/>
                    <a:pt x="29630" y="1"/>
                    <a:pt x="29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3884788" y="2888900"/>
              <a:ext cx="491725" cy="1132400"/>
            </a:xfrm>
            <a:custGeom>
              <a:avLst/>
              <a:gdLst/>
              <a:ahLst/>
              <a:cxnLst/>
              <a:rect l="l" t="t" r="r" b="b"/>
              <a:pathLst>
                <a:path w="19669" h="45296" extrusionOk="0">
                  <a:moveTo>
                    <a:pt x="301" y="1"/>
                  </a:moveTo>
                  <a:lnTo>
                    <a:pt x="1" y="33"/>
                  </a:lnTo>
                  <a:cubicBezTo>
                    <a:pt x="247" y="598"/>
                    <a:pt x="1396" y="3248"/>
                    <a:pt x="3030" y="7009"/>
                  </a:cubicBezTo>
                  <a:cubicBezTo>
                    <a:pt x="4855" y="11274"/>
                    <a:pt x="7289" y="16961"/>
                    <a:pt x="9724" y="22648"/>
                  </a:cubicBezTo>
                  <a:cubicBezTo>
                    <a:pt x="12123" y="28351"/>
                    <a:pt x="14523" y="34053"/>
                    <a:pt x="16321" y="38328"/>
                  </a:cubicBezTo>
                  <a:cubicBezTo>
                    <a:pt x="17847" y="42004"/>
                    <a:pt x="18933" y="44623"/>
                    <a:pt x="19213" y="45295"/>
                  </a:cubicBezTo>
                  <a:lnTo>
                    <a:pt x="19669" y="45074"/>
                  </a:lnTo>
                  <a:cubicBezTo>
                    <a:pt x="19437" y="44546"/>
                    <a:pt x="18274" y="41900"/>
                    <a:pt x="16614" y="38123"/>
                  </a:cubicBezTo>
                  <a:cubicBezTo>
                    <a:pt x="14776" y="33882"/>
                    <a:pt x="12326" y="28226"/>
                    <a:pt x="9874" y="22571"/>
                  </a:cubicBezTo>
                  <a:cubicBezTo>
                    <a:pt x="7460" y="16901"/>
                    <a:pt x="5044" y="11232"/>
                    <a:pt x="3234" y="6979"/>
                  </a:cubicBezTo>
                  <a:cubicBezTo>
                    <a:pt x="1660" y="3231"/>
                    <a:pt x="547" y="585"/>
                    <a:pt x="3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3892388" y="2888025"/>
              <a:ext cx="495150" cy="1127675"/>
            </a:xfrm>
            <a:custGeom>
              <a:avLst/>
              <a:gdLst/>
              <a:ahLst/>
              <a:cxnLst/>
              <a:rect l="l" t="t" r="r" b="b"/>
              <a:pathLst>
                <a:path w="19806" h="45107" extrusionOk="0">
                  <a:moveTo>
                    <a:pt x="327" y="0"/>
                  </a:moveTo>
                  <a:lnTo>
                    <a:pt x="1" y="34"/>
                  </a:lnTo>
                  <a:cubicBezTo>
                    <a:pt x="257" y="616"/>
                    <a:pt x="1411" y="3246"/>
                    <a:pt x="3045" y="6964"/>
                  </a:cubicBezTo>
                  <a:cubicBezTo>
                    <a:pt x="4884" y="11205"/>
                    <a:pt x="7334" y="16860"/>
                    <a:pt x="9783" y="22516"/>
                  </a:cubicBezTo>
                  <a:cubicBezTo>
                    <a:pt x="12199" y="28186"/>
                    <a:pt x="14615" y="33856"/>
                    <a:pt x="16425" y="38109"/>
                  </a:cubicBezTo>
                  <a:cubicBezTo>
                    <a:pt x="18023" y="41911"/>
                    <a:pt x="19143" y="44578"/>
                    <a:pt x="19367" y="45107"/>
                  </a:cubicBezTo>
                  <a:lnTo>
                    <a:pt x="19805" y="44893"/>
                  </a:lnTo>
                  <a:cubicBezTo>
                    <a:pt x="19525" y="44263"/>
                    <a:pt x="18375" y="41668"/>
                    <a:pt x="16754" y="38018"/>
                  </a:cubicBezTo>
                  <a:cubicBezTo>
                    <a:pt x="14905" y="33791"/>
                    <a:pt x="12438" y="28155"/>
                    <a:pt x="9973" y="22521"/>
                  </a:cubicBezTo>
                  <a:cubicBezTo>
                    <a:pt x="7542" y="16870"/>
                    <a:pt x="5111" y="11219"/>
                    <a:pt x="3289" y="6981"/>
                  </a:cubicBezTo>
                  <a:cubicBezTo>
                    <a:pt x="1674" y="3174"/>
                    <a:pt x="544" y="512"/>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3911038" y="2885325"/>
              <a:ext cx="495525" cy="1120150"/>
            </a:xfrm>
            <a:custGeom>
              <a:avLst/>
              <a:gdLst/>
              <a:ahLst/>
              <a:cxnLst/>
              <a:rect l="l" t="t" r="r" b="b"/>
              <a:pathLst>
                <a:path w="19821" h="44806" extrusionOk="0">
                  <a:moveTo>
                    <a:pt x="559" y="1"/>
                  </a:moveTo>
                  <a:lnTo>
                    <a:pt x="1" y="62"/>
                  </a:lnTo>
                  <a:cubicBezTo>
                    <a:pt x="272" y="671"/>
                    <a:pt x="1430" y="3273"/>
                    <a:pt x="3062" y="6944"/>
                  </a:cubicBezTo>
                  <a:cubicBezTo>
                    <a:pt x="4913" y="11165"/>
                    <a:pt x="7383" y="16792"/>
                    <a:pt x="9852" y="22421"/>
                  </a:cubicBezTo>
                  <a:cubicBezTo>
                    <a:pt x="12285" y="28063"/>
                    <a:pt x="14718" y="33708"/>
                    <a:pt x="16543" y="37940"/>
                  </a:cubicBezTo>
                  <a:cubicBezTo>
                    <a:pt x="18069" y="41529"/>
                    <a:pt x="19162" y="44098"/>
                    <a:pt x="19464" y="44805"/>
                  </a:cubicBezTo>
                  <a:lnTo>
                    <a:pt x="19821" y="44633"/>
                  </a:lnTo>
                  <a:cubicBezTo>
                    <a:pt x="19507" y="43919"/>
                    <a:pt x="18387" y="41380"/>
                    <a:pt x="16823" y="37838"/>
                  </a:cubicBezTo>
                  <a:cubicBezTo>
                    <a:pt x="14989" y="33627"/>
                    <a:pt x="12544" y="28012"/>
                    <a:pt x="10099" y="22399"/>
                  </a:cubicBezTo>
                  <a:cubicBezTo>
                    <a:pt x="7690" y="16768"/>
                    <a:pt x="5281" y="11137"/>
                    <a:pt x="3475" y="6915"/>
                  </a:cubicBezTo>
                  <a:cubicBezTo>
                    <a:pt x="1920" y="3227"/>
                    <a:pt x="817" y="613"/>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2281688" y="3603575"/>
              <a:ext cx="472275" cy="873475"/>
            </a:xfrm>
            <a:custGeom>
              <a:avLst/>
              <a:gdLst/>
              <a:ahLst/>
              <a:cxnLst/>
              <a:rect l="l" t="t" r="r" b="b"/>
              <a:pathLst>
                <a:path w="18891" h="34939" extrusionOk="0">
                  <a:moveTo>
                    <a:pt x="2587" y="1"/>
                  </a:moveTo>
                  <a:lnTo>
                    <a:pt x="1" y="1450"/>
                  </a:lnTo>
                  <a:cubicBezTo>
                    <a:pt x="301" y="2048"/>
                    <a:pt x="1573" y="4578"/>
                    <a:pt x="3366" y="8146"/>
                  </a:cubicBezTo>
                  <a:cubicBezTo>
                    <a:pt x="5406" y="12258"/>
                    <a:pt x="8126" y="17738"/>
                    <a:pt x="10845" y="23218"/>
                  </a:cubicBezTo>
                  <a:cubicBezTo>
                    <a:pt x="12846" y="27314"/>
                    <a:pt x="14847" y="31412"/>
                    <a:pt x="16570" y="34939"/>
                  </a:cubicBezTo>
                  <a:lnTo>
                    <a:pt x="18890" y="34939"/>
                  </a:lnTo>
                  <a:cubicBezTo>
                    <a:pt x="18658" y="34451"/>
                    <a:pt x="18424" y="33962"/>
                    <a:pt x="18195" y="33474"/>
                  </a:cubicBezTo>
                  <a:lnTo>
                    <a:pt x="12925" y="22303"/>
                  </a:lnTo>
                  <a:lnTo>
                    <a:pt x="7701" y="11112"/>
                  </a:lnTo>
                  <a:lnTo>
                    <a:pt x="5114" y="5504"/>
                  </a:lnTo>
                  <a:lnTo>
                    <a:pt x="2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2274863" y="3639825"/>
              <a:ext cx="416900" cy="837225"/>
            </a:xfrm>
            <a:custGeom>
              <a:avLst/>
              <a:gdLst/>
              <a:ahLst/>
              <a:cxnLst/>
              <a:rect l="l" t="t" r="r" b="b"/>
              <a:pathLst>
                <a:path w="16676" h="33489" extrusionOk="0">
                  <a:moveTo>
                    <a:pt x="272" y="0"/>
                  </a:moveTo>
                  <a:lnTo>
                    <a:pt x="1" y="154"/>
                  </a:lnTo>
                  <a:cubicBezTo>
                    <a:pt x="282" y="719"/>
                    <a:pt x="1551" y="3266"/>
                    <a:pt x="3347" y="6872"/>
                  </a:cubicBezTo>
                  <a:cubicBezTo>
                    <a:pt x="5370" y="10987"/>
                    <a:pt x="8068" y="16471"/>
                    <a:pt x="10765" y="21956"/>
                  </a:cubicBezTo>
                  <a:cubicBezTo>
                    <a:pt x="12711" y="25980"/>
                    <a:pt x="14658" y="30003"/>
                    <a:pt x="16344" y="33489"/>
                  </a:cubicBezTo>
                  <a:lnTo>
                    <a:pt x="16676" y="33489"/>
                  </a:lnTo>
                  <a:cubicBezTo>
                    <a:pt x="14938" y="29987"/>
                    <a:pt x="12925" y="25929"/>
                    <a:pt x="10910" y="21871"/>
                  </a:cubicBezTo>
                  <a:cubicBezTo>
                    <a:pt x="8225" y="16373"/>
                    <a:pt x="5541" y="10874"/>
                    <a:pt x="3526" y="6751"/>
                  </a:cubicBezTo>
                  <a:cubicBezTo>
                    <a:pt x="1793" y="3155"/>
                    <a:pt x="562" y="605"/>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2256288" y="3651300"/>
              <a:ext cx="398175" cy="825750"/>
            </a:xfrm>
            <a:custGeom>
              <a:avLst/>
              <a:gdLst/>
              <a:ahLst/>
              <a:cxnLst/>
              <a:rect l="l" t="t" r="r" b="b"/>
              <a:pathLst>
                <a:path w="15927" h="33030" extrusionOk="0">
                  <a:moveTo>
                    <a:pt x="196" y="1"/>
                  </a:moveTo>
                  <a:lnTo>
                    <a:pt x="1" y="110"/>
                  </a:lnTo>
                  <a:cubicBezTo>
                    <a:pt x="252" y="626"/>
                    <a:pt x="1502" y="3193"/>
                    <a:pt x="3284" y="6852"/>
                  </a:cubicBezTo>
                  <a:cubicBezTo>
                    <a:pt x="5263" y="10968"/>
                    <a:pt x="7899" y="16457"/>
                    <a:pt x="10537" y="21945"/>
                  </a:cubicBezTo>
                  <a:cubicBezTo>
                    <a:pt x="12358" y="25798"/>
                    <a:pt x="14178" y="29650"/>
                    <a:pt x="15778" y="33030"/>
                  </a:cubicBezTo>
                  <a:lnTo>
                    <a:pt x="15927" y="33030"/>
                  </a:lnTo>
                  <a:cubicBezTo>
                    <a:pt x="14296" y="29651"/>
                    <a:pt x="12439" y="25803"/>
                    <a:pt x="10579" y="21953"/>
                  </a:cubicBezTo>
                  <a:cubicBezTo>
                    <a:pt x="7960" y="16438"/>
                    <a:pt x="5341" y="10922"/>
                    <a:pt x="3376" y="6785"/>
                  </a:cubicBezTo>
                  <a:cubicBezTo>
                    <a:pt x="1674" y="3156"/>
                    <a:pt x="469" y="586"/>
                    <a:pt x="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2255613" y="3654075"/>
              <a:ext cx="61150" cy="129575"/>
            </a:xfrm>
            <a:custGeom>
              <a:avLst/>
              <a:gdLst/>
              <a:ahLst/>
              <a:cxnLst/>
              <a:rect l="l" t="t" r="r" b="b"/>
              <a:pathLst>
                <a:path w="2446" h="5183" extrusionOk="0">
                  <a:moveTo>
                    <a:pt x="28" y="1"/>
                  </a:moveTo>
                  <a:lnTo>
                    <a:pt x="1" y="14"/>
                  </a:lnTo>
                  <a:lnTo>
                    <a:pt x="2445" y="5182"/>
                  </a:lnTo>
                  <a:cubicBezTo>
                    <a:pt x="1129" y="2364"/>
                    <a:pt x="233" y="439"/>
                    <a:pt x="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2542188" y="4260075"/>
              <a:ext cx="104300" cy="216975"/>
            </a:xfrm>
            <a:custGeom>
              <a:avLst/>
              <a:gdLst/>
              <a:ahLst/>
              <a:cxnLst/>
              <a:rect l="l" t="t" r="r" b="b"/>
              <a:pathLst>
                <a:path w="4172" h="8679" extrusionOk="0">
                  <a:moveTo>
                    <a:pt x="0" y="1"/>
                  </a:moveTo>
                  <a:lnTo>
                    <a:pt x="4106" y="8679"/>
                  </a:lnTo>
                  <a:lnTo>
                    <a:pt x="4171" y="8679"/>
                  </a:lnTo>
                  <a:cubicBezTo>
                    <a:pt x="2884" y="6002"/>
                    <a:pt x="1457" y="303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2261213" y="3648575"/>
              <a:ext cx="405975" cy="828475"/>
            </a:xfrm>
            <a:custGeom>
              <a:avLst/>
              <a:gdLst/>
              <a:ahLst/>
              <a:cxnLst/>
              <a:rect l="l" t="t" r="r" b="b"/>
              <a:pathLst>
                <a:path w="16239" h="33139" extrusionOk="0">
                  <a:moveTo>
                    <a:pt x="193" y="0"/>
                  </a:moveTo>
                  <a:lnTo>
                    <a:pt x="0" y="110"/>
                  </a:lnTo>
                  <a:cubicBezTo>
                    <a:pt x="284" y="688"/>
                    <a:pt x="1530" y="3239"/>
                    <a:pt x="3292" y="6842"/>
                  </a:cubicBezTo>
                  <a:cubicBezTo>
                    <a:pt x="5283" y="10965"/>
                    <a:pt x="7937" y="16464"/>
                    <a:pt x="10592" y="21963"/>
                  </a:cubicBezTo>
                  <a:cubicBezTo>
                    <a:pt x="12438" y="25849"/>
                    <a:pt x="14283" y="29735"/>
                    <a:pt x="15900" y="33139"/>
                  </a:cubicBezTo>
                  <a:lnTo>
                    <a:pt x="16238" y="33139"/>
                  </a:lnTo>
                  <a:cubicBezTo>
                    <a:pt x="14563" y="29726"/>
                    <a:pt x="12646" y="25816"/>
                    <a:pt x="10727" y="21905"/>
                  </a:cubicBezTo>
                  <a:cubicBezTo>
                    <a:pt x="8072" y="16406"/>
                    <a:pt x="5418" y="10907"/>
                    <a:pt x="3425" y="6782"/>
                  </a:cubicBezTo>
                  <a:cubicBezTo>
                    <a:pt x="1680" y="3118"/>
                    <a:pt x="451" y="542"/>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2266063" y="3643675"/>
              <a:ext cx="413250" cy="833375"/>
            </a:xfrm>
            <a:custGeom>
              <a:avLst/>
              <a:gdLst/>
              <a:ahLst/>
              <a:cxnLst/>
              <a:rect l="l" t="t" r="r" b="b"/>
              <a:pathLst>
                <a:path w="16530" h="33335" extrusionOk="0">
                  <a:moveTo>
                    <a:pt x="351" y="0"/>
                  </a:moveTo>
                  <a:lnTo>
                    <a:pt x="1" y="196"/>
                  </a:lnTo>
                  <a:cubicBezTo>
                    <a:pt x="267" y="732"/>
                    <a:pt x="1537" y="3288"/>
                    <a:pt x="3344" y="6923"/>
                  </a:cubicBezTo>
                  <a:cubicBezTo>
                    <a:pt x="5362" y="11034"/>
                    <a:pt x="8051" y="16518"/>
                    <a:pt x="10741" y="22000"/>
                  </a:cubicBezTo>
                  <a:cubicBezTo>
                    <a:pt x="12649" y="25949"/>
                    <a:pt x="14554" y="29895"/>
                    <a:pt x="16213" y="33335"/>
                  </a:cubicBezTo>
                  <a:lnTo>
                    <a:pt x="16529" y="33335"/>
                  </a:lnTo>
                  <a:cubicBezTo>
                    <a:pt x="14827" y="29874"/>
                    <a:pt x="12867" y="25891"/>
                    <a:pt x="10907" y="21905"/>
                  </a:cubicBezTo>
                  <a:cubicBezTo>
                    <a:pt x="8245" y="16402"/>
                    <a:pt x="5582" y="10899"/>
                    <a:pt x="3586" y="6773"/>
                  </a:cubicBezTo>
                  <a:cubicBezTo>
                    <a:pt x="1850" y="3140"/>
                    <a:pt x="622" y="570"/>
                    <a:pt x="3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3083313" y="2889725"/>
              <a:ext cx="1281725" cy="1481475"/>
            </a:xfrm>
            <a:custGeom>
              <a:avLst/>
              <a:gdLst/>
              <a:ahLst/>
              <a:cxnLst/>
              <a:rect l="l" t="t" r="r" b="b"/>
              <a:pathLst>
                <a:path w="51269" h="59259" extrusionOk="0">
                  <a:moveTo>
                    <a:pt x="30414" y="6346"/>
                  </a:moveTo>
                  <a:cubicBezTo>
                    <a:pt x="30414" y="6346"/>
                    <a:pt x="29996" y="6480"/>
                    <a:pt x="29265" y="6713"/>
                  </a:cubicBezTo>
                  <a:cubicBezTo>
                    <a:pt x="28536" y="6956"/>
                    <a:pt x="27500" y="7314"/>
                    <a:pt x="26262" y="7765"/>
                  </a:cubicBezTo>
                  <a:cubicBezTo>
                    <a:pt x="25022" y="8207"/>
                    <a:pt x="23590" y="8761"/>
                    <a:pt x="22062" y="9368"/>
                  </a:cubicBezTo>
                  <a:cubicBezTo>
                    <a:pt x="20534" y="9976"/>
                    <a:pt x="18915" y="10652"/>
                    <a:pt x="17316" y="11369"/>
                  </a:cubicBezTo>
                  <a:cubicBezTo>
                    <a:pt x="16508" y="11712"/>
                    <a:pt x="15714" y="12088"/>
                    <a:pt x="14929" y="12445"/>
                  </a:cubicBezTo>
                  <a:cubicBezTo>
                    <a:pt x="14140" y="12795"/>
                    <a:pt x="13384" y="13182"/>
                    <a:pt x="12639" y="13534"/>
                  </a:cubicBezTo>
                  <a:cubicBezTo>
                    <a:pt x="11897" y="13886"/>
                    <a:pt x="11193" y="14256"/>
                    <a:pt x="10517" y="14591"/>
                  </a:cubicBezTo>
                  <a:cubicBezTo>
                    <a:pt x="9841" y="14922"/>
                    <a:pt x="9211" y="15258"/>
                    <a:pt x="8632" y="15569"/>
                  </a:cubicBezTo>
                  <a:cubicBezTo>
                    <a:pt x="8050" y="15878"/>
                    <a:pt x="7518" y="16162"/>
                    <a:pt x="7046" y="16413"/>
                  </a:cubicBezTo>
                  <a:cubicBezTo>
                    <a:pt x="6579" y="16672"/>
                    <a:pt x="6172" y="16899"/>
                    <a:pt x="5836" y="17085"/>
                  </a:cubicBezTo>
                  <a:cubicBezTo>
                    <a:pt x="5165" y="17459"/>
                    <a:pt x="4781" y="17673"/>
                    <a:pt x="4781" y="17673"/>
                  </a:cubicBezTo>
                  <a:cubicBezTo>
                    <a:pt x="4781" y="17673"/>
                    <a:pt x="5158" y="17447"/>
                    <a:pt x="5817" y="17053"/>
                  </a:cubicBezTo>
                  <a:cubicBezTo>
                    <a:pt x="6147" y="16855"/>
                    <a:pt x="6546" y="16614"/>
                    <a:pt x="7005" y="16339"/>
                  </a:cubicBezTo>
                  <a:cubicBezTo>
                    <a:pt x="7465" y="16064"/>
                    <a:pt x="7994" y="15774"/>
                    <a:pt x="8569" y="15453"/>
                  </a:cubicBezTo>
                  <a:cubicBezTo>
                    <a:pt x="9145" y="15132"/>
                    <a:pt x="9768" y="14786"/>
                    <a:pt x="10440" y="14439"/>
                  </a:cubicBezTo>
                  <a:cubicBezTo>
                    <a:pt x="11110" y="14092"/>
                    <a:pt x="11806" y="13707"/>
                    <a:pt x="12551" y="13353"/>
                  </a:cubicBezTo>
                  <a:cubicBezTo>
                    <a:pt x="13293" y="12996"/>
                    <a:pt x="14050" y="12604"/>
                    <a:pt x="14837" y="12247"/>
                  </a:cubicBezTo>
                  <a:cubicBezTo>
                    <a:pt x="15622" y="11885"/>
                    <a:pt x="16414" y="11504"/>
                    <a:pt x="17222" y="11156"/>
                  </a:cubicBezTo>
                  <a:cubicBezTo>
                    <a:pt x="18830" y="10447"/>
                    <a:pt x="20455" y="9780"/>
                    <a:pt x="21989" y="9181"/>
                  </a:cubicBezTo>
                  <a:cubicBezTo>
                    <a:pt x="22753" y="8873"/>
                    <a:pt x="23505" y="8609"/>
                    <a:pt x="24211" y="8344"/>
                  </a:cubicBezTo>
                  <a:cubicBezTo>
                    <a:pt x="24925" y="8095"/>
                    <a:pt x="25594" y="7849"/>
                    <a:pt x="26219" y="7642"/>
                  </a:cubicBezTo>
                  <a:cubicBezTo>
                    <a:pt x="28715" y="6796"/>
                    <a:pt x="30414" y="6347"/>
                    <a:pt x="30414" y="6346"/>
                  </a:cubicBezTo>
                  <a:close/>
                  <a:moveTo>
                    <a:pt x="31085" y="7804"/>
                  </a:moveTo>
                  <a:cubicBezTo>
                    <a:pt x="31085" y="7804"/>
                    <a:pt x="30666" y="7938"/>
                    <a:pt x="29936" y="8171"/>
                  </a:cubicBezTo>
                  <a:cubicBezTo>
                    <a:pt x="29207" y="8414"/>
                    <a:pt x="28171" y="8772"/>
                    <a:pt x="26933" y="9221"/>
                  </a:cubicBezTo>
                  <a:cubicBezTo>
                    <a:pt x="25693" y="9665"/>
                    <a:pt x="24261" y="10219"/>
                    <a:pt x="22733" y="10826"/>
                  </a:cubicBezTo>
                  <a:cubicBezTo>
                    <a:pt x="21205" y="11434"/>
                    <a:pt x="19586" y="12110"/>
                    <a:pt x="17985" y="12827"/>
                  </a:cubicBezTo>
                  <a:cubicBezTo>
                    <a:pt x="17179" y="13170"/>
                    <a:pt x="16385" y="13546"/>
                    <a:pt x="15600" y="13901"/>
                  </a:cubicBezTo>
                  <a:cubicBezTo>
                    <a:pt x="14811" y="14253"/>
                    <a:pt x="14053" y="14640"/>
                    <a:pt x="13310" y="14992"/>
                  </a:cubicBezTo>
                  <a:cubicBezTo>
                    <a:pt x="12568" y="15344"/>
                    <a:pt x="11864" y="15714"/>
                    <a:pt x="11188" y="16049"/>
                  </a:cubicBezTo>
                  <a:cubicBezTo>
                    <a:pt x="10510" y="16380"/>
                    <a:pt x="9882" y="16715"/>
                    <a:pt x="9302" y="17027"/>
                  </a:cubicBezTo>
                  <a:cubicBezTo>
                    <a:pt x="8721" y="17336"/>
                    <a:pt x="8189" y="17620"/>
                    <a:pt x="7717" y="17871"/>
                  </a:cubicBezTo>
                  <a:cubicBezTo>
                    <a:pt x="7250" y="18130"/>
                    <a:pt x="6841" y="18357"/>
                    <a:pt x="6507" y="18543"/>
                  </a:cubicBezTo>
                  <a:cubicBezTo>
                    <a:pt x="5836" y="18917"/>
                    <a:pt x="5452" y="19131"/>
                    <a:pt x="5452" y="19131"/>
                  </a:cubicBezTo>
                  <a:cubicBezTo>
                    <a:pt x="5452" y="19131"/>
                    <a:pt x="5829" y="18905"/>
                    <a:pt x="6486" y="18511"/>
                  </a:cubicBezTo>
                  <a:cubicBezTo>
                    <a:pt x="6816" y="18313"/>
                    <a:pt x="7217" y="18072"/>
                    <a:pt x="7676" y="17797"/>
                  </a:cubicBezTo>
                  <a:cubicBezTo>
                    <a:pt x="8136" y="17522"/>
                    <a:pt x="8665" y="17232"/>
                    <a:pt x="9240" y="16911"/>
                  </a:cubicBezTo>
                  <a:cubicBezTo>
                    <a:pt x="9816" y="16590"/>
                    <a:pt x="10439" y="16244"/>
                    <a:pt x="11110" y="15897"/>
                  </a:cubicBezTo>
                  <a:cubicBezTo>
                    <a:pt x="11781" y="15550"/>
                    <a:pt x="12477" y="15165"/>
                    <a:pt x="13222" y="14811"/>
                  </a:cubicBezTo>
                  <a:cubicBezTo>
                    <a:pt x="13964" y="14454"/>
                    <a:pt x="14721" y="14062"/>
                    <a:pt x="15508" y="13705"/>
                  </a:cubicBezTo>
                  <a:cubicBezTo>
                    <a:pt x="16293" y="13343"/>
                    <a:pt x="17085" y="12962"/>
                    <a:pt x="17891" y="12614"/>
                  </a:cubicBezTo>
                  <a:cubicBezTo>
                    <a:pt x="19499" y="11905"/>
                    <a:pt x="21126" y="11238"/>
                    <a:pt x="22660" y="10639"/>
                  </a:cubicBezTo>
                  <a:cubicBezTo>
                    <a:pt x="23424" y="10331"/>
                    <a:pt x="24176" y="10067"/>
                    <a:pt x="24882" y="9802"/>
                  </a:cubicBezTo>
                  <a:cubicBezTo>
                    <a:pt x="25594" y="9553"/>
                    <a:pt x="26265" y="9307"/>
                    <a:pt x="26890" y="9099"/>
                  </a:cubicBezTo>
                  <a:cubicBezTo>
                    <a:pt x="29386" y="8254"/>
                    <a:pt x="31084" y="7805"/>
                    <a:pt x="31085" y="7804"/>
                  </a:cubicBezTo>
                  <a:close/>
                  <a:moveTo>
                    <a:pt x="18227" y="14342"/>
                  </a:moveTo>
                  <a:cubicBezTo>
                    <a:pt x="18227" y="14342"/>
                    <a:pt x="17462" y="14719"/>
                    <a:pt x="16317" y="15284"/>
                  </a:cubicBezTo>
                  <a:cubicBezTo>
                    <a:pt x="15745" y="15569"/>
                    <a:pt x="15079" y="15900"/>
                    <a:pt x="14364" y="16257"/>
                  </a:cubicBezTo>
                  <a:cubicBezTo>
                    <a:pt x="13648" y="16611"/>
                    <a:pt x="12890" y="16997"/>
                    <a:pt x="12136" y="17391"/>
                  </a:cubicBezTo>
                  <a:cubicBezTo>
                    <a:pt x="11376" y="17775"/>
                    <a:pt x="10623" y="18169"/>
                    <a:pt x="9920" y="18545"/>
                  </a:cubicBezTo>
                  <a:cubicBezTo>
                    <a:pt x="9215" y="18922"/>
                    <a:pt x="8559" y="19274"/>
                    <a:pt x="7996" y="19575"/>
                  </a:cubicBezTo>
                  <a:cubicBezTo>
                    <a:pt x="6872" y="20182"/>
                    <a:pt x="6123" y="20589"/>
                    <a:pt x="6123" y="20589"/>
                  </a:cubicBezTo>
                  <a:cubicBezTo>
                    <a:pt x="6123" y="20589"/>
                    <a:pt x="6302" y="20474"/>
                    <a:pt x="6618" y="20275"/>
                  </a:cubicBezTo>
                  <a:cubicBezTo>
                    <a:pt x="6932" y="20075"/>
                    <a:pt x="7381" y="19786"/>
                    <a:pt x="7931" y="19460"/>
                  </a:cubicBezTo>
                  <a:cubicBezTo>
                    <a:pt x="8480" y="19136"/>
                    <a:pt x="9122" y="18753"/>
                    <a:pt x="9822" y="18367"/>
                  </a:cubicBezTo>
                  <a:cubicBezTo>
                    <a:pt x="10522" y="17983"/>
                    <a:pt x="11274" y="17577"/>
                    <a:pt x="12030" y="17184"/>
                  </a:cubicBezTo>
                  <a:cubicBezTo>
                    <a:pt x="12790" y="16798"/>
                    <a:pt x="13555" y="16421"/>
                    <a:pt x="14275" y="16075"/>
                  </a:cubicBezTo>
                  <a:cubicBezTo>
                    <a:pt x="14995" y="15728"/>
                    <a:pt x="15678" y="15428"/>
                    <a:pt x="16262" y="15166"/>
                  </a:cubicBezTo>
                  <a:cubicBezTo>
                    <a:pt x="17433" y="14656"/>
                    <a:pt x="18227" y="14342"/>
                    <a:pt x="18227" y="14342"/>
                  </a:cubicBezTo>
                  <a:close/>
                  <a:moveTo>
                    <a:pt x="32425" y="10719"/>
                  </a:moveTo>
                  <a:cubicBezTo>
                    <a:pt x="32425" y="10719"/>
                    <a:pt x="32007" y="10852"/>
                    <a:pt x="31276" y="11088"/>
                  </a:cubicBezTo>
                  <a:cubicBezTo>
                    <a:pt x="30547" y="11330"/>
                    <a:pt x="29511" y="11689"/>
                    <a:pt x="28275" y="12138"/>
                  </a:cubicBezTo>
                  <a:cubicBezTo>
                    <a:pt x="27035" y="12580"/>
                    <a:pt x="25603" y="13133"/>
                    <a:pt x="24075" y="13741"/>
                  </a:cubicBezTo>
                  <a:cubicBezTo>
                    <a:pt x="22547" y="14348"/>
                    <a:pt x="20927" y="15025"/>
                    <a:pt x="19327" y="15742"/>
                  </a:cubicBezTo>
                  <a:cubicBezTo>
                    <a:pt x="18519" y="16085"/>
                    <a:pt x="17727" y="16460"/>
                    <a:pt x="16940" y="16817"/>
                  </a:cubicBezTo>
                  <a:cubicBezTo>
                    <a:pt x="16151" y="17169"/>
                    <a:pt x="15395" y="17555"/>
                    <a:pt x="14652" y="17906"/>
                  </a:cubicBezTo>
                  <a:cubicBezTo>
                    <a:pt x="13908" y="18258"/>
                    <a:pt x="13205" y="18630"/>
                    <a:pt x="12528" y="18963"/>
                  </a:cubicBezTo>
                  <a:cubicBezTo>
                    <a:pt x="11852" y="19296"/>
                    <a:pt x="11222" y="19631"/>
                    <a:pt x="10644" y="19942"/>
                  </a:cubicBezTo>
                  <a:cubicBezTo>
                    <a:pt x="10063" y="20251"/>
                    <a:pt x="9530" y="20534"/>
                    <a:pt x="9058" y="20785"/>
                  </a:cubicBezTo>
                  <a:cubicBezTo>
                    <a:pt x="8590" y="21046"/>
                    <a:pt x="8183" y="21272"/>
                    <a:pt x="7847" y="21459"/>
                  </a:cubicBezTo>
                  <a:cubicBezTo>
                    <a:pt x="7176" y="21833"/>
                    <a:pt x="6794" y="22047"/>
                    <a:pt x="6794" y="22047"/>
                  </a:cubicBezTo>
                  <a:cubicBezTo>
                    <a:pt x="6794" y="22047"/>
                    <a:pt x="7169" y="21821"/>
                    <a:pt x="7828" y="21425"/>
                  </a:cubicBezTo>
                  <a:cubicBezTo>
                    <a:pt x="8158" y="21227"/>
                    <a:pt x="8557" y="20988"/>
                    <a:pt x="9017" y="20712"/>
                  </a:cubicBezTo>
                  <a:cubicBezTo>
                    <a:pt x="9476" y="20438"/>
                    <a:pt x="10005" y="20148"/>
                    <a:pt x="10580" y="19827"/>
                  </a:cubicBezTo>
                  <a:cubicBezTo>
                    <a:pt x="11156" y="19505"/>
                    <a:pt x="11779" y="19158"/>
                    <a:pt x="12452" y="18813"/>
                  </a:cubicBezTo>
                  <a:cubicBezTo>
                    <a:pt x="13121" y="18466"/>
                    <a:pt x="13817" y="18079"/>
                    <a:pt x="14562" y="17726"/>
                  </a:cubicBezTo>
                  <a:cubicBezTo>
                    <a:pt x="15305" y="17369"/>
                    <a:pt x="16061" y="16978"/>
                    <a:pt x="16848" y="16621"/>
                  </a:cubicBezTo>
                  <a:cubicBezTo>
                    <a:pt x="17633" y="16259"/>
                    <a:pt x="18425" y="15877"/>
                    <a:pt x="19233" y="15530"/>
                  </a:cubicBezTo>
                  <a:cubicBezTo>
                    <a:pt x="20841" y="14820"/>
                    <a:pt x="22467" y="14152"/>
                    <a:pt x="24000" y="13553"/>
                  </a:cubicBezTo>
                  <a:cubicBezTo>
                    <a:pt x="24765" y="13246"/>
                    <a:pt x="25516" y="12983"/>
                    <a:pt x="26223" y="12718"/>
                  </a:cubicBezTo>
                  <a:cubicBezTo>
                    <a:pt x="26936" y="12469"/>
                    <a:pt x="27606" y="12221"/>
                    <a:pt x="28230" y="12015"/>
                  </a:cubicBezTo>
                  <a:cubicBezTo>
                    <a:pt x="30726" y="11168"/>
                    <a:pt x="32425" y="10719"/>
                    <a:pt x="32425" y="10719"/>
                  </a:cubicBezTo>
                  <a:close/>
                  <a:moveTo>
                    <a:pt x="33096" y="12177"/>
                  </a:moveTo>
                  <a:cubicBezTo>
                    <a:pt x="33096" y="12177"/>
                    <a:pt x="32678" y="12310"/>
                    <a:pt x="31947" y="12546"/>
                  </a:cubicBezTo>
                  <a:cubicBezTo>
                    <a:pt x="31218" y="12788"/>
                    <a:pt x="30182" y="13145"/>
                    <a:pt x="28944" y="13596"/>
                  </a:cubicBezTo>
                  <a:cubicBezTo>
                    <a:pt x="27705" y="14038"/>
                    <a:pt x="26272" y="14591"/>
                    <a:pt x="24744" y="15199"/>
                  </a:cubicBezTo>
                  <a:cubicBezTo>
                    <a:pt x="23216" y="15807"/>
                    <a:pt x="21598" y="16483"/>
                    <a:pt x="19996" y="17200"/>
                  </a:cubicBezTo>
                  <a:cubicBezTo>
                    <a:pt x="19190" y="17543"/>
                    <a:pt x="18396" y="17918"/>
                    <a:pt x="17611" y="18275"/>
                  </a:cubicBezTo>
                  <a:cubicBezTo>
                    <a:pt x="16822" y="18627"/>
                    <a:pt x="16064" y="19013"/>
                    <a:pt x="15322" y="19365"/>
                  </a:cubicBezTo>
                  <a:cubicBezTo>
                    <a:pt x="14579" y="19716"/>
                    <a:pt x="13876" y="20087"/>
                    <a:pt x="13199" y="20421"/>
                  </a:cubicBezTo>
                  <a:cubicBezTo>
                    <a:pt x="12523" y="20754"/>
                    <a:pt x="11893" y="21089"/>
                    <a:pt x="11315" y="21400"/>
                  </a:cubicBezTo>
                  <a:cubicBezTo>
                    <a:pt x="10732" y="21709"/>
                    <a:pt x="10200" y="21992"/>
                    <a:pt x="9729" y="22243"/>
                  </a:cubicBezTo>
                  <a:cubicBezTo>
                    <a:pt x="9261" y="22503"/>
                    <a:pt x="8853" y="22730"/>
                    <a:pt x="8518" y="22917"/>
                  </a:cubicBezTo>
                  <a:cubicBezTo>
                    <a:pt x="7847" y="23291"/>
                    <a:pt x="7463" y="23505"/>
                    <a:pt x="7463" y="23505"/>
                  </a:cubicBezTo>
                  <a:cubicBezTo>
                    <a:pt x="7463" y="23505"/>
                    <a:pt x="7840" y="23279"/>
                    <a:pt x="8498" y="22883"/>
                  </a:cubicBezTo>
                  <a:cubicBezTo>
                    <a:pt x="8827" y="22685"/>
                    <a:pt x="9228" y="22444"/>
                    <a:pt x="9688" y="22170"/>
                  </a:cubicBezTo>
                  <a:cubicBezTo>
                    <a:pt x="10147" y="21896"/>
                    <a:pt x="10676" y="21606"/>
                    <a:pt x="11251" y="21285"/>
                  </a:cubicBezTo>
                  <a:cubicBezTo>
                    <a:pt x="11827" y="20963"/>
                    <a:pt x="12450" y="20616"/>
                    <a:pt x="13121" y="20271"/>
                  </a:cubicBezTo>
                  <a:cubicBezTo>
                    <a:pt x="13792" y="19925"/>
                    <a:pt x="14488" y="19537"/>
                    <a:pt x="15233" y="19184"/>
                  </a:cubicBezTo>
                  <a:cubicBezTo>
                    <a:pt x="15974" y="18827"/>
                    <a:pt x="16730" y="18436"/>
                    <a:pt x="17519" y="18079"/>
                  </a:cubicBezTo>
                  <a:cubicBezTo>
                    <a:pt x="18304" y="17715"/>
                    <a:pt x="19096" y="17335"/>
                    <a:pt x="19902" y="16986"/>
                  </a:cubicBezTo>
                  <a:cubicBezTo>
                    <a:pt x="21511" y="16278"/>
                    <a:pt x="23136" y="15610"/>
                    <a:pt x="24671" y="15011"/>
                  </a:cubicBezTo>
                  <a:cubicBezTo>
                    <a:pt x="25436" y="14704"/>
                    <a:pt x="26187" y="14439"/>
                    <a:pt x="26894" y="14174"/>
                  </a:cubicBezTo>
                  <a:cubicBezTo>
                    <a:pt x="27606" y="13927"/>
                    <a:pt x="28276" y="13679"/>
                    <a:pt x="28901" y="13473"/>
                  </a:cubicBezTo>
                  <a:cubicBezTo>
                    <a:pt x="31397" y="12626"/>
                    <a:pt x="33096" y="12177"/>
                    <a:pt x="33096" y="12177"/>
                  </a:cubicBezTo>
                  <a:close/>
                  <a:moveTo>
                    <a:pt x="33767" y="13635"/>
                  </a:moveTo>
                  <a:cubicBezTo>
                    <a:pt x="33767" y="13635"/>
                    <a:pt x="33349" y="13768"/>
                    <a:pt x="32616" y="14002"/>
                  </a:cubicBezTo>
                  <a:cubicBezTo>
                    <a:pt x="31889" y="14244"/>
                    <a:pt x="30851" y="14603"/>
                    <a:pt x="29615" y="15052"/>
                  </a:cubicBezTo>
                  <a:cubicBezTo>
                    <a:pt x="28376" y="15496"/>
                    <a:pt x="26943" y="16049"/>
                    <a:pt x="25415" y="16657"/>
                  </a:cubicBezTo>
                  <a:cubicBezTo>
                    <a:pt x="23887" y="17265"/>
                    <a:pt x="22269" y="17941"/>
                    <a:pt x="20667" y="18658"/>
                  </a:cubicBezTo>
                  <a:cubicBezTo>
                    <a:pt x="19860" y="19001"/>
                    <a:pt x="19067" y="19376"/>
                    <a:pt x="18282" y="19732"/>
                  </a:cubicBezTo>
                  <a:cubicBezTo>
                    <a:pt x="17493" y="20083"/>
                    <a:pt x="16735" y="20471"/>
                    <a:pt x="15993" y="20823"/>
                  </a:cubicBezTo>
                  <a:cubicBezTo>
                    <a:pt x="15248" y="21174"/>
                    <a:pt x="14546" y="21545"/>
                    <a:pt x="13870" y="21879"/>
                  </a:cubicBezTo>
                  <a:cubicBezTo>
                    <a:pt x="13193" y="22211"/>
                    <a:pt x="12564" y="22545"/>
                    <a:pt x="11984" y="22858"/>
                  </a:cubicBezTo>
                  <a:cubicBezTo>
                    <a:pt x="11403" y="23167"/>
                    <a:pt x="10871" y="23450"/>
                    <a:pt x="10398" y="23701"/>
                  </a:cubicBezTo>
                  <a:cubicBezTo>
                    <a:pt x="9932" y="23961"/>
                    <a:pt x="9524" y="24188"/>
                    <a:pt x="9189" y="24374"/>
                  </a:cubicBezTo>
                  <a:cubicBezTo>
                    <a:pt x="8518" y="24748"/>
                    <a:pt x="8134" y="24961"/>
                    <a:pt x="8134" y="24961"/>
                  </a:cubicBezTo>
                  <a:cubicBezTo>
                    <a:pt x="8134" y="24961"/>
                    <a:pt x="8510" y="24736"/>
                    <a:pt x="9169" y="24341"/>
                  </a:cubicBezTo>
                  <a:cubicBezTo>
                    <a:pt x="9498" y="24143"/>
                    <a:pt x="9899" y="23903"/>
                    <a:pt x="10357" y="23628"/>
                  </a:cubicBezTo>
                  <a:cubicBezTo>
                    <a:pt x="10818" y="23353"/>
                    <a:pt x="11347" y="23063"/>
                    <a:pt x="11922" y="22742"/>
                  </a:cubicBezTo>
                  <a:cubicBezTo>
                    <a:pt x="12496" y="22421"/>
                    <a:pt x="13121" y="22074"/>
                    <a:pt x="13792" y="21727"/>
                  </a:cubicBezTo>
                  <a:cubicBezTo>
                    <a:pt x="14463" y="21381"/>
                    <a:pt x="15159" y="20995"/>
                    <a:pt x="15904" y="20642"/>
                  </a:cubicBezTo>
                  <a:cubicBezTo>
                    <a:pt x="16645" y="20285"/>
                    <a:pt x="17401" y="19892"/>
                    <a:pt x="18190" y="19535"/>
                  </a:cubicBezTo>
                  <a:cubicBezTo>
                    <a:pt x="18975" y="19173"/>
                    <a:pt x="19766" y="18793"/>
                    <a:pt x="20573" y="18444"/>
                  </a:cubicBezTo>
                  <a:cubicBezTo>
                    <a:pt x="22181" y="17736"/>
                    <a:pt x="23807" y="17068"/>
                    <a:pt x="25342" y="16469"/>
                  </a:cubicBezTo>
                  <a:cubicBezTo>
                    <a:pt x="26105" y="16162"/>
                    <a:pt x="26856" y="15897"/>
                    <a:pt x="27563" y="15632"/>
                  </a:cubicBezTo>
                  <a:cubicBezTo>
                    <a:pt x="28276" y="15383"/>
                    <a:pt x="28946" y="15136"/>
                    <a:pt x="29572" y="14929"/>
                  </a:cubicBezTo>
                  <a:cubicBezTo>
                    <a:pt x="32068" y="14084"/>
                    <a:pt x="33767" y="13635"/>
                    <a:pt x="33767" y="13635"/>
                  </a:cubicBezTo>
                  <a:close/>
                  <a:moveTo>
                    <a:pt x="34315" y="15148"/>
                  </a:moveTo>
                  <a:lnTo>
                    <a:pt x="34315" y="15149"/>
                  </a:lnTo>
                  <a:cubicBezTo>
                    <a:pt x="34315" y="15149"/>
                    <a:pt x="33899" y="15281"/>
                    <a:pt x="33171" y="15513"/>
                  </a:cubicBezTo>
                  <a:cubicBezTo>
                    <a:pt x="32446" y="15754"/>
                    <a:pt x="31413" y="16109"/>
                    <a:pt x="30182" y="16556"/>
                  </a:cubicBezTo>
                  <a:cubicBezTo>
                    <a:pt x="28947" y="16997"/>
                    <a:pt x="27522" y="17546"/>
                    <a:pt x="26002" y="18151"/>
                  </a:cubicBezTo>
                  <a:cubicBezTo>
                    <a:pt x="24481" y="18755"/>
                    <a:pt x="22870" y="19429"/>
                    <a:pt x="21277" y="20143"/>
                  </a:cubicBezTo>
                  <a:cubicBezTo>
                    <a:pt x="20472" y="20483"/>
                    <a:pt x="19685" y="20858"/>
                    <a:pt x="18902" y="21214"/>
                  </a:cubicBezTo>
                  <a:cubicBezTo>
                    <a:pt x="18118" y="21564"/>
                    <a:pt x="17363" y="21948"/>
                    <a:pt x="16624" y="22298"/>
                  </a:cubicBezTo>
                  <a:cubicBezTo>
                    <a:pt x="15885" y="22648"/>
                    <a:pt x="15185" y="23018"/>
                    <a:pt x="14512" y="23351"/>
                  </a:cubicBezTo>
                  <a:cubicBezTo>
                    <a:pt x="13838" y="23681"/>
                    <a:pt x="13213" y="24015"/>
                    <a:pt x="12636" y="24324"/>
                  </a:cubicBezTo>
                  <a:cubicBezTo>
                    <a:pt x="12057" y="24633"/>
                    <a:pt x="11528" y="24915"/>
                    <a:pt x="11058" y="25164"/>
                  </a:cubicBezTo>
                  <a:cubicBezTo>
                    <a:pt x="10592" y="25424"/>
                    <a:pt x="10188" y="25649"/>
                    <a:pt x="9853" y="25835"/>
                  </a:cubicBezTo>
                  <a:cubicBezTo>
                    <a:pt x="9186" y="26207"/>
                    <a:pt x="8803" y="26419"/>
                    <a:pt x="8803" y="26419"/>
                  </a:cubicBezTo>
                  <a:cubicBezTo>
                    <a:pt x="8803" y="26419"/>
                    <a:pt x="9179" y="26195"/>
                    <a:pt x="9834" y="25801"/>
                  </a:cubicBezTo>
                  <a:cubicBezTo>
                    <a:pt x="10162" y="25605"/>
                    <a:pt x="10560" y="25366"/>
                    <a:pt x="11018" y="25091"/>
                  </a:cubicBezTo>
                  <a:cubicBezTo>
                    <a:pt x="11473" y="24818"/>
                    <a:pt x="12001" y="24529"/>
                    <a:pt x="12573" y="24210"/>
                  </a:cubicBezTo>
                  <a:cubicBezTo>
                    <a:pt x="13146" y="23889"/>
                    <a:pt x="13766" y="23544"/>
                    <a:pt x="14434" y="23199"/>
                  </a:cubicBezTo>
                  <a:cubicBezTo>
                    <a:pt x="15101" y="22854"/>
                    <a:pt x="15795" y="22468"/>
                    <a:pt x="16535" y="22117"/>
                  </a:cubicBezTo>
                  <a:cubicBezTo>
                    <a:pt x="17273" y="21762"/>
                    <a:pt x="18028" y="21372"/>
                    <a:pt x="18810" y="21015"/>
                  </a:cubicBezTo>
                  <a:cubicBezTo>
                    <a:pt x="19593" y="20657"/>
                    <a:pt x="20380" y="20276"/>
                    <a:pt x="21183" y="19930"/>
                  </a:cubicBezTo>
                  <a:cubicBezTo>
                    <a:pt x="22784" y="19225"/>
                    <a:pt x="24401" y="18559"/>
                    <a:pt x="25929" y="17963"/>
                  </a:cubicBezTo>
                  <a:cubicBezTo>
                    <a:pt x="26689" y="17657"/>
                    <a:pt x="27437" y="17396"/>
                    <a:pt x="28140" y="17131"/>
                  </a:cubicBezTo>
                  <a:cubicBezTo>
                    <a:pt x="28850" y="16884"/>
                    <a:pt x="29516" y="16638"/>
                    <a:pt x="30139" y="16433"/>
                  </a:cubicBezTo>
                  <a:cubicBezTo>
                    <a:pt x="32625" y="15593"/>
                    <a:pt x="34315" y="15148"/>
                    <a:pt x="34315" y="15148"/>
                  </a:cubicBezTo>
                  <a:close/>
                  <a:moveTo>
                    <a:pt x="34865" y="16662"/>
                  </a:moveTo>
                  <a:lnTo>
                    <a:pt x="34865" y="16662"/>
                  </a:lnTo>
                  <a:cubicBezTo>
                    <a:pt x="34865" y="16662"/>
                    <a:pt x="34450" y="16793"/>
                    <a:pt x="33726" y="17022"/>
                  </a:cubicBezTo>
                  <a:cubicBezTo>
                    <a:pt x="33004" y="17261"/>
                    <a:pt x="31976" y="17615"/>
                    <a:pt x="30750" y="18058"/>
                  </a:cubicBezTo>
                  <a:cubicBezTo>
                    <a:pt x="29523" y="18497"/>
                    <a:pt x="28102" y="19042"/>
                    <a:pt x="26590" y="19645"/>
                  </a:cubicBezTo>
                  <a:cubicBezTo>
                    <a:pt x="25075" y="20244"/>
                    <a:pt x="23472" y="20918"/>
                    <a:pt x="21886" y="21627"/>
                  </a:cubicBezTo>
                  <a:cubicBezTo>
                    <a:pt x="21087" y="21966"/>
                    <a:pt x="20303" y="22340"/>
                    <a:pt x="19523" y="22692"/>
                  </a:cubicBezTo>
                  <a:cubicBezTo>
                    <a:pt x="18743" y="23044"/>
                    <a:pt x="17993" y="23424"/>
                    <a:pt x="17258" y="23774"/>
                  </a:cubicBezTo>
                  <a:cubicBezTo>
                    <a:pt x="16522" y="24123"/>
                    <a:pt x="15825" y="24492"/>
                    <a:pt x="15156" y="24821"/>
                  </a:cubicBezTo>
                  <a:cubicBezTo>
                    <a:pt x="14485" y="25151"/>
                    <a:pt x="13864" y="25483"/>
                    <a:pt x="13288" y="25792"/>
                  </a:cubicBezTo>
                  <a:cubicBezTo>
                    <a:pt x="12713" y="26098"/>
                    <a:pt x="12185" y="26380"/>
                    <a:pt x="11717" y="26627"/>
                  </a:cubicBezTo>
                  <a:cubicBezTo>
                    <a:pt x="11255" y="26885"/>
                    <a:pt x="10852" y="27111"/>
                    <a:pt x="10519" y="27295"/>
                  </a:cubicBezTo>
                  <a:cubicBezTo>
                    <a:pt x="9855" y="27665"/>
                    <a:pt x="9474" y="27877"/>
                    <a:pt x="9474" y="27877"/>
                  </a:cubicBezTo>
                  <a:cubicBezTo>
                    <a:pt x="9474" y="27877"/>
                    <a:pt x="9848" y="27653"/>
                    <a:pt x="10500" y="27261"/>
                  </a:cubicBezTo>
                  <a:cubicBezTo>
                    <a:pt x="11152" y="26870"/>
                    <a:pt x="12079" y="26300"/>
                    <a:pt x="13227" y="25676"/>
                  </a:cubicBezTo>
                  <a:cubicBezTo>
                    <a:pt x="13795" y="25359"/>
                    <a:pt x="14412" y="25012"/>
                    <a:pt x="15077" y="24671"/>
                  </a:cubicBezTo>
                  <a:cubicBezTo>
                    <a:pt x="15742" y="24328"/>
                    <a:pt x="16431" y="23943"/>
                    <a:pt x="17167" y="23593"/>
                  </a:cubicBezTo>
                  <a:cubicBezTo>
                    <a:pt x="17903" y="23238"/>
                    <a:pt x="18653" y="22853"/>
                    <a:pt x="19431" y="22496"/>
                  </a:cubicBezTo>
                  <a:cubicBezTo>
                    <a:pt x="20210" y="22139"/>
                    <a:pt x="20993" y="21758"/>
                    <a:pt x="21792" y="21415"/>
                  </a:cubicBezTo>
                  <a:cubicBezTo>
                    <a:pt x="23385" y="20713"/>
                    <a:pt x="24995" y="20049"/>
                    <a:pt x="26516" y="19458"/>
                  </a:cubicBezTo>
                  <a:cubicBezTo>
                    <a:pt x="27273" y="19153"/>
                    <a:pt x="28017" y="18893"/>
                    <a:pt x="28717" y="18630"/>
                  </a:cubicBezTo>
                  <a:cubicBezTo>
                    <a:pt x="29424" y="18385"/>
                    <a:pt x="30088" y="18140"/>
                    <a:pt x="30708" y="17936"/>
                  </a:cubicBezTo>
                  <a:cubicBezTo>
                    <a:pt x="33179" y="17101"/>
                    <a:pt x="34864" y="16662"/>
                    <a:pt x="34865" y="16662"/>
                  </a:cubicBezTo>
                  <a:close/>
                  <a:moveTo>
                    <a:pt x="35536" y="18118"/>
                  </a:moveTo>
                  <a:cubicBezTo>
                    <a:pt x="35536" y="18118"/>
                    <a:pt x="35121" y="18250"/>
                    <a:pt x="34395" y="18480"/>
                  </a:cubicBezTo>
                  <a:cubicBezTo>
                    <a:pt x="33673" y="18719"/>
                    <a:pt x="32645" y="19073"/>
                    <a:pt x="31421" y="19516"/>
                  </a:cubicBezTo>
                  <a:cubicBezTo>
                    <a:pt x="30194" y="19954"/>
                    <a:pt x="28773" y="20500"/>
                    <a:pt x="27261" y="21103"/>
                  </a:cubicBezTo>
                  <a:cubicBezTo>
                    <a:pt x="25746" y="21702"/>
                    <a:pt x="24143" y="22374"/>
                    <a:pt x="22557" y="23085"/>
                  </a:cubicBezTo>
                  <a:cubicBezTo>
                    <a:pt x="21758" y="23424"/>
                    <a:pt x="20973" y="23798"/>
                    <a:pt x="20194" y="24150"/>
                  </a:cubicBezTo>
                  <a:cubicBezTo>
                    <a:pt x="19414" y="24500"/>
                    <a:pt x="18664" y="24883"/>
                    <a:pt x="17929" y="25231"/>
                  </a:cubicBezTo>
                  <a:cubicBezTo>
                    <a:pt x="17191" y="25579"/>
                    <a:pt x="16496" y="25950"/>
                    <a:pt x="15827" y="26279"/>
                  </a:cubicBezTo>
                  <a:cubicBezTo>
                    <a:pt x="15156" y="26609"/>
                    <a:pt x="14533" y="26942"/>
                    <a:pt x="13959" y="27249"/>
                  </a:cubicBezTo>
                  <a:cubicBezTo>
                    <a:pt x="13384" y="27556"/>
                    <a:pt x="12856" y="27836"/>
                    <a:pt x="12388" y="28085"/>
                  </a:cubicBezTo>
                  <a:cubicBezTo>
                    <a:pt x="11926" y="28343"/>
                    <a:pt x="11523" y="28569"/>
                    <a:pt x="11190" y="28753"/>
                  </a:cubicBezTo>
                  <a:cubicBezTo>
                    <a:pt x="10526" y="29123"/>
                    <a:pt x="10145" y="29335"/>
                    <a:pt x="10145" y="29335"/>
                  </a:cubicBezTo>
                  <a:cubicBezTo>
                    <a:pt x="10145" y="29335"/>
                    <a:pt x="10517" y="29110"/>
                    <a:pt x="11169" y="28719"/>
                  </a:cubicBezTo>
                  <a:cubicBezTo>
                    <a:pt x="11822" y="28326"/>
                    <a:pt x="12749" y="27758"/>
                    <a:pt x="13896" y="27134"/>
                  </a:cubicBezTo>
                  <a:cubicBezTo>
                    <a:pt x="14466" y="26817"/>
                    <a:pt x="15083" y="26470"/>
                    <a:pt x="15748" y="26129"/>
                  </a:cubicBezTo>
                  <a:cubicBezTo>
                    <a:pt x="16413" y="25786"/>
                    <a:pt x="17101" y="25400"/>
                    <a:pt x="17838" y="25050"/>
                  </a:cubicBezTo>
                  <a:cubicBezTo>
                    <a:pt x="18572" y="24696"/>
                    <a:pt x="19323" y="24311"/>
                    <a:pt x="20102" y="23954"/>
                  </a:cubicBezTo>
                  <a:cubicBezTo>
                    <a:pt x="20881" y="23597"/>
                    <a:pt x="21664" y="23216"/>
                    <a:pt x="22463" y="22871"/>
                  </a:cubicBezTo>
                  <a:cubicBezTo>
                    <a:pt x="24056" y="22171"/>
                    <a:pt x="25666" y="21507"/>
                    <a:pt x="27186" y="20915"/>
                  </a:cubicBezTo>
                  <a:cubicBezTo>
                    <a:pt x="27942" y="20609"/>
                    <a:pt x="28688" y="20351"/>
                    <a:pt x="29388" y="20088"/>
                  </a:cubicBezTo>
                  <a:cubicBezTo>
                    <a:pt x="30095" y="19841"/>
                    <a:pt x="30757" y="19598"/>
                    <a:pt x="31377" y="19394"/>
                  </a:cubicBezTo>
                  <a:cubicBezTo>
                    <a:pt x="33850" y="18559"/>
                    <a:pt x="35535" y="18118"/>
                    <a:pt x="35536" y="18118"/>
                  </a:cubicBezTo>
                  <a:close/>
                  <a:moveTo>
                    <a:pt x="36205" y="19576"/>
                  </a:moveTo>
                  <a:lnTo>
                    <a:pt x="36205" y="19576"/>
                  </a:lnTo>
                  <a:cubicBezTo>
                    <a:pt x="36205" y="19576"/>
                    <a:pt x="35792" y="19708"/>
                    <a:pt x="35066" y="19938"/>
                  </a:cubicBezTo>
                  <a:cubicBezTo>
                    <a:pt x="34344" y="20177"/>
                    <a:pt x="33316" y="20531"/>
                    <a:pt x="32091" y="20975"/>
                  </a:cubicBezTo>
                  <a:cubicBezTo>
                    <a:pt x="30863" y="21412"/>
                    <a:pt x="29443" y="21958"/>
                    <a:pt x="27930" y="22561"/>
                  </a:cubicBezTo>
                  <a:cubicBezTo>
                    <a:pt x="26416" y="23160"/>
                    <a:pt x="24814" y="23833"/>
                    <a:pt x="23228" y="24543"/>
                  </a:cubicBezTo>
                  <a:cubicBezTo>
                    <a:pt x="22427" y="24883"/>
                    <a:pt x="21644" y="25256"/>
                    <a:pt x="20865" y="25608"/>
                  </a:cubicBezTo>
                  <a:cubicBezTo>
                    <a:pt x="20085" y="25958"/>
                    <a:pt x="19334" y="26341"/>
                    <a:pt x="18598" y="26689"/>
                  </a:cubicBezTo>
                  <a:cubicBezTo>
                    <a:pt x="17862" y="27037"/>
                    <a:pt x="17165" y="27408"/>
                    <a:pt x="16496" y="27737"/>
                  </a:cubicBezTo>
                  <a:cubicBezTo>
                    <a:pt x="15825" y="28067"/>
                    <a:pt x="15204" y="28400"/>
                    <a:pt x="14628" y="28707"/>
                  </a:cubicBezTo>
                  <a:cubicBezTo>
                    <a:pt x="14053" y="29014"/>
                    <a:pt x="13526" y="29294"/>
                    <a:pt x="13059" y="29543"/>
                  </a:cubicBezTo>
                  <a:cubicBezTo>
                    <a:pt x="12597" y="29801"/>
                    <a:pt x="12192" y="30027"/>
                    <a:pt x="11861" y="30211"/>
                  </a:cubicBezTo>
                  <a:cubicBezTo>
                    <a:pt x="11195" y="30581"/>
                    <a:pt x="10816" y="30793"/>
                    <a:pt x="10816" y="30793"/>
                  </a:cubicBezTo>
                  <a:cubicBezTo>
                    <a:pt x="10816" y="30793"/>
                    <a:pt x="11188" y="30568"/>
                    <a:pt x="11840" y="30177"/>
                  </a:cubicBezTo>
                  <a:cubicBezTo>
                    <a:pt x="12493" y="29784"/>
                    <a:pt x="13420" y="29216"/>
                    <a:pt x="14567" y="28592"/>
                  </a:cubicBezTo>
                  <a:cubicBezTo>
                    <a:pt x="15135" y="28273"/>
                    <a:pt x="15754" y="27928"/>
                    <a:pt x="16418" y="27587"/>
                  </a:cubicBezTo>
                  <a:cubicBezTo>
                    <a:pt x="17082" y="27244"/>
                    <a:pt x="17772" y="26858"/>
                    <a:pt x="18509" y="26508"/>
                  </a:cubicBezTo>
                  <a:cubicBezTo>
                    <a:pt x="19243" y="26154"/>
                    <a:pt x="19993" y="25767"/>
                    <a:pt x="20773" y="25412"/>
                  </a:cubicBezTo>
                  <a:cubicBezTo>
                    <a:pt x="21551" y="25053"/>
                    <a:pt x="22333" y="24674"/>
                    <a:pt x="23134" y="24329"/>
                  </a:cubicBezTo>
                  <a:cubicBezTo>
                    <a:pt x="24727" y="23629"/>
                    <a:pt x="26335" y="22964"/>
                    <a:pt x="27856" y="22373"/>
                  </a:cubicBezTo>
                  <a:cubicBezTo>
                    <a:pt x="28613" y="22067"/>
                    <a:pt x="29359" y="21808"/>
                    <a:pt x="30059" y="21545"/>
                  </a:cubicBezTo>
                  <a:cubicBezTo>
                    <a:pt x="30764" y="21299"/>
                    <a:pt x="31428" y="21056"/>
                    <a:pt x="32048" y="20852"/>
                  </a:cubicBezTo>
                  <a:cubicBezTo>
                    <a:pt x="34521" y="20017"/>
                    <a:pt x="36205" y="19576"/>
                    <a:pt x="36205" y="19576"/>
                  </a:cubicBezTo>
                  <a:close/>
                  <a:moveTo>
                    <a:pt x="29016" y="23744"/>
                  </a:moveTo>
                  <a:cubicBezTo>
                    <a:pt x="29016" y="23744"/>
                    <a:pt x="28736" y="23862"/>
                    <a:pt x="28244" y="24068"/>
                  </a:cubicBezTo>
                  <a:cubicBezTo>
                    <a:pt x="27754" y="24280"/>
                    <a:pt x="27054" y="24582"/>
                    <a:pt x="26214" y="24944"/>
                  </a:cubicBezTo>
                  <a:cubicBezTo>
                    <a:pt x="25376" y="25308"/>
                    <a:pt x="24404" y="25745"/>
                    <a:pt x="23365" y="26216"/>
                  </a:cubicBezTo>
                  <a:cubicBezTo>
                    <a:pt x="22325" y="26691"/>
                    <a:pt x="21220" y="27203"/>
                    <a:pt x="20126" y="27741"/>
                  </a:cubicBezTo>
                  <a:cubicBezTo>
                    <a:pt x="17929" y="28792"/>
                    <a:pt x="15769" y="29921"/>
                    <a:pt x="14159" y="30785"/>
                  </a:cubicBezTo>
                  <a:cubicBezTo>
                    <a:pt x="12547" y="31650"/>
                    <a:pt x="11485" y="32249"/>
                    <a:pt x="11485" y="32249"/>
                  </a:cubicBezTo>
                  <a:cubicBezTo>
                    <a:pt x="11485" y="32249"/>
                    <a:pt x="11745" y="32089"/>
                    <a:pt x="12199" y="31809"/>
                  </a:cubicBezTo>
                  <a:cubicBezTo>
                    <a:pt x="12651" y="31527"/>
                    <a:pt x="13302" y="31128"/>
                    <a:pt x="14094" y="30670"/>
                  </a:cubicBezTo>
                  <a:cubicBezTo>
                    <a:pt x="14890" y="30218"/>
                    <a:pt x="15815" y="29685"/>
                    <a:pt x="16829" y="29154"/>
                  </a:cubicBezTo>
                  <a:cubicBezTo>
                    <a:pt x="17840" y="28618"/>
                    <a:pt x="18929" y="28068"/>
                    <a:pt x="20025" y="27531"/>
                  </a:cubicBezTo>
                  <a:cubicBezTo>
                    <a:pt x="21125" y="27003"/>
                    <a:pt x="22236" y="26498"/>
                    <a:pt x="23281" y="26033"/>
                  </a:cubicBezTo>
                  <a:cubicBezTo>
                    <a:pt x="24328" y="25567"/>
                    <a:pt x="25318" y="25169"/>
                    <a:pt x="26165" y="24823"/>
                  </a:cubicBezTo>
                  <a:cubicBezTo>
                    <a:pt x="27013" y="24481"/>
                    <a:pt x="27730" y="24220"/>
                    <a:pt x="28229" y="24032"/>
                  </a:cubicBezTo>
                  <a:cubicBezTo>
                    <a:pt x="28730" y="23848"/>
                    <a:pt x="29016" y="23744"/>
                    <a:pt x="29016" y="23744"/>
                  </a:cubicBezTo>
                  <a:close/>
                  <a:moveTo>
                    <a:pt x="37547" y="22492"/>
                  </a:moveTo>
                  <a:cubicBezTo>
                    <a:pt x="37547" y="22492"/>
                    <a:pt x="37132" y="22624"/>
                    <a:pt x="36407" y="22854"/>
                  </a:cubicBezTo>
                  <a:cubicBezTo>
                    <a:pt x="35684" y="23093"/>
                    <a:pt x="34657" y="23445"/>
                    <a:pt x="33431" y="23889"/>
                  </a:cubicBezTo>
                  <a:cubicBezTo>
                    <a:pt x="32203" y="24328"/>
                    <a:pt x="30784" y="24872"/>
                    <a:pt x="29270" y="25475"/>
                  </a:cubicBezTo>
                  <a:cubicBezTo>
                    <a:pt x="27756" y="26076"/>
                    <a:pt x="26154" y="26749"/>
                    <a:pt x="24568" y="27457"/>
                  </a:cubicBezTo>
                  <a:cubicBezTo>
                    <a:pt x="23769" y="27797"/>
                    <a:pt x="22984" y="28171"/>
                    <a:pt x="22205" y="28524"/>
                  </a:cubicBezTo>
                  <a:cubicBezTo>
                    <a:pt x="21425" y="28874"/>
                    <a:pt x="20674" y="29255"/>
                    <a:pt x="19938" y="29605"/>
                  </a:cubicBezTo>
                  <a:cubicBezTo>
                    <a:pt x="19202" y="29953"/>
                    <a:pt x="18507" y="30322"/>
                    <a:pt x="17836" y="30651"/>
                  </a:cubicBezTo>
                  <a:cubicBezTo>
                    <a:pt x="17167" y="30981"/>
                    <a:pt x="16544" y="31314"/>
                    <a:pt x="15970" y="31623"/>
                  </a:cubicBezTo>
                  <a:cubicBezTo>
                    <a:pt x="15395" y="31929"/>
                    <a:pt x="14867" y="32210"/>
                    <a:pt x="14400" y="32458"/>
                  </a:cubicBezTo>
                  <a:cubicBezTo>
                    <a:pt x="13937" y="32716"/>
                    <a:pt x="13534" y="32941"/>
                    <a:pt x="13201" y="33125"/>
                  </a:cubicBezTo>
                  <a:cubicBezTo>
                    <a:pt x="12537" y="33496"/>
                    <a:pt x="12156" y="33708"/>
                    <a:pt x="12156" y="33708"/>
                  </a:cubicBezTo>
                  <a:cubicBezTo>
                    <a:pt x="12156" y="33708"/>
                    <a:pt x="12528" y="33484"/>
                    <a:pt x="13181" y="33091"/>
                  </a:cubicBezTo>
                  <a:cubicBezTo>
                    <a:pt x="13833" y="32700"/>
                    <a:pt x="14760" y="32130"/>
                    <a:pt x="15907" y="31507"/>
                  </a:cubicBezTo>
                  <a:cubicBezTo>
                    <a:pt x="16477" y="31189"/>
                    <a:pt x="17094" y="30844"/>
                    <a:pt x="17760" y="30501"/>
                  </a:cubicBezTo>
                  <a:cubicBezTo>
                    <a:pt x="18424" y="30158"/>
                    <a:pt x="19112" y="29774"/>
                    <a:pt x="19849" y="29424"/>
                  </a:cubicBezTo>
                  <a:cubicBezTo>
                    <a:pt x="20583" y="29069"/>
                    <a:pt x="21335" y="28683"/>
                    <a:pt x="22113" y="28326"/>
                  </a:cubicBezTo>
                  <a:cubicBezTo>
                    <a:pt x="22892" y="27969"/>
                    <a:pt x="23675" y="27589"/>
                    <a:pt x="24474" y="27245"/>
                  </a:cubicBezTo>
                  <a:cubicBezTo>
                    <a:pt x="26067" y="26544"/>
                    <a:pt x="27677" y="25880"/>
                    <a:pt x="29197" y="25289"/>
                  </a:cubicBezTo>
                  <a:cubicBezTo>
                    <a:pt x="29953" y="24983"/>
                    <a:pt x="30699" y="24724"/>
                    <a:pt x="31399" y="24461"/>
                  </a:cubicBezTo>
                  <a:cubicBezTo>
                    <a:pt x="32106" y="24215"/>
                    <a:pt x="32768" y="23971"/>
                    <a:pt x="33388" y="23766"/>
                  </a:cubicBezTo>
                  <a:cubicBezTo>
                    <a:pt x="35862" y="22931"/>
                    <a:pt x="37547" y="22492"/>
                    <a:pt x="37547" y="22492"/>
                  </a:cubicBezTo>
                  <a:close/>
                  <a:moveTo>
                    <a:pt x="38216" y="23950"/>
                  </a:moveTo>
                  <a:lnTo>
                    <a:pt x="38216" y="23950"/>
                  </a:lnTo>
                  <a:cubicBezTo>
                    <a:pt x="38216" y="23950"/>
                    <a:pt x="37801" y="24082"/>
                    <a:pt x="37078" y="24311"/>
                  </a:cubicBezTo>
                  <a:cubicBezTo>
                    <a:pt x="36355" y="24550"/>
                    <a:pt x="35328" y="24903"/>
                    <a:pt x="34102" y="25347"/>
                  </a:cubicBezTo>
                  <a:cubicBezTo>
                    <a:pt x="32874" y="25786"/>
                    <a:pt x="31454" y="26330"/>
                    <a:pt x="29941" y="26933"/>
                  </a:cubicBezTo>
                  <a:cubicBezTo>
                    <a:pt x="28427" y="27532"/>
                    <a:pt x="26824" y="28205"/>
                    <a:pt x="25239" y="28915"/>
                  </a:cubicBezTo>
                  <a:cubicBezTo>
                    <a:pt x="24439" y="29255"/>
                    <a:pt x="23655" y="29629"/>
                    <a:pt x="22875" y="29980"/>
                  </a:cubicBezTo>
                  <a:cubicBezTo>
                    <a:pt x="22096" y="30332"/>
                    <a:pt x="21345" y="30713"/>
                    <a:pt x="20609" y="31061"/>
                  </a:cubicBezTo>
                  <a:cubicBezTo>
                    <a:pt x="19873" y="31409"/>
                    <a:pt x="19177" y="31780"/>
                    <a:pt x="18507" y="32109"/>
                  </a:cubicBezTo>
                  <a:cubicBezTo>
                    <a:pt x="17836" y="32439"/>
                    <a:pt x="17215" y="32772"/>
                    <a:pt x="16640" y="33081"/>
                  </a:cubicBezTo>
                  <a:cubicBezTo>
                    <a:pt x="16064" y="33387"/>
                    <a:pt x="15537" y="33667"/>
                    <a:pt x="15071" y="33916"/>
                  </a:cubicBezTo>
                  <a:cubicBezTo>
                    <a:pt x="14608" y="34174"/>
                    <a:pt x="14203" y="34399"/>
                    <a:pt x="13872" y="34583"/>
                  </a:cubicBezTo>
                  <a:cubicBezTo>
                    <a:pt x="13206" y="34954"/>
                    <a:pt x="12827" y="35166"/>
                    <a:pt x="12827" y="35166"/>
                  </a:cubicBezTo>
                  <a:cubicBezTo>
                    <a:pt x="12827" y="35166"/>
                    <a:pt x="13199" y="34942"/>
                    <a:pt x="13852" y="34549"/>
                  </a:cubicBezTo>
                  <a:cubicBezTo>
                    <a:pt x="14504" y="34158"/>
                    <a:pt x="15431" y="33588"/>
                    <a:pt x="16578" y="32965"/>
                  </a:cubicBezTo>
                  <a:cubicBezTo>
                    <a:pt x="17147" y="32647"/>
                    <a:pt x="17765" y="32301"/>
                    <a:pt x="18429" y="31959"/>
                  </a:cubicBezTo>
                  <a:cubicBezTo>
                    <a:pt x="19095" y="31616"/>
                    <a:pt x="19783" y="31230"/>
                    <a:pt x="20520" y="30882"/>
                  </a:cubicBezTo>
                  <a:cubicBezTo>
                    <a:pt x="21254" y="30527"/>
                    <a:pt x="22004" y="30141"/>
                    <a:pt x="22784" y="29784"/>
                  </a:cubicBezTo>
                  <a:cubicBezTo>
                    <a:pt x="23563" y="29427"/>
                    <a:pt x="24345" y="29047"/>
                    <a:pt x="25145" y="28703"/>
                  </a:cubicBezTo>
                  <a:cubicBezTo>
                    <a:pt x="26738" y="28002"/>
                    <a:pt x="28346" y="27338"/>
                    <a:pt x="29868" y="26745"/>
                  </a:cubicBezTo>
                  <a:cubicBezTo>
                    <a:pt x="30624" y="26440"/>
                    <a:pt x="31370" y="26182"/>
                    <a:pt x="32070" y="25919"/>
                  </a:cubicBezTo>
                  <a:cubicBezTo>
                    <a:pt x="32775" y="25673"/>
                    <a:pt x="33439" y="25429"/>
                    <a:pt x="34059" y="25224"/>
                  </a:cubicBezTo>
                  <a:cubicBezTo>
                    <a:pt x="36533" y="24389"/>
                    <a:pt x="38216" y="23950"/>
                    <a:pt x="38216" y="23950"/>
                  </a:cubicBezTo>
                  <a:close/>
                  <a:moveTo>
                    <a:pt x="38887" y="25407"/>
                  </a:moveTo>
                  <a:lnTo>
                    <a:pt x="38887" y="25407"/>
                  </a:lnTo>
                  <a:cubicBezTo>
                    <a:pt x="38887" y="25407"/>
                    <a:pt x="38472" y="25538"/>
                    <a:pt x="37749" y="25769"/>
                  </a:cubicBezTo>
                  <a:cubicBezTo>
                    <a:pt x="37026" y="26008"/>
                    <a:pt x="35999" y="26361"/>
                    <a:pt x="34773" y="26805"/>
                  </a:cubicBezTo>
                  <a:cubicBezTo>
                    <a:pt x="33545" y="27242"/>
                    <a:pt x="32125" y="27788"/>
                    <a:pt x="30612" y="28391"/>
                  </a:cubicBezTo>
                  <a:cubicBezTo>
                    <a:pt x="29098" y="28990"/>
                    <a:pt x="27495" y="29663"/>
                    <a:pt x="25908" y="30373"/>
                  </a:cubicBezTo>
                  <a:cubicBezTo>
                    <a:pt x="25109" y="30713"/>
                    <a:pt x="24326" y="31087"/>
                    <a:pt x="23546" y="31439"/>
                  </a:cubicBezTo>
                  <a:cubicBezTo>
                    <a:pt x="22765" y="31789"/>
                    <a:pt x="22016" y="32171"/>
                    <a:pt x="21280" y="32519"/>
                  </a:cubicBezTo>
                  <a:cubicBezTo>
                    <a:pt x="20542" y="32868"/>
                    <a:pt x="19848" y="33236"/>
                    <a:pt x="19178" y="33568"/>
                  </a:cubicBezTo>
                  <a:cubicBezTo>
                    <a:pt x="18507" y="33897"/>
                    <a:pt x="17886" y="34230"/>
                    <a:pt x="17311" y="34537"/>
                  </a:cubicBezTo>
                  <a:cubicBezTo>
                    <a:pt x="16735" y="34845"/>
                    <a:pt x="16208" y="35125"/>
                    <a:pt x="15740" y="35374"/>
                  </a:cubicBezTo>
                  <a:cubicBezTo>
                    <a:pt x="15277" y="35632"/>
                    <a:pt x="14874" y="35855"/>
                    <a:pt x="14541" y="36041"/>
                  </a:cubicBezTo>
                  <a:cubicBezTo>
                    <a:pt x="13877" y="36412"/>
                    <a:pt x="13496" y="36622"/>
                    <a:pt x="13496" y="36622"/>
                  </a:cubicBezTo>
                  <a:cubicBezTo>
                    <a:pt x="13496" y="36622"/>
                    <a:pt x="13870" y="36398"/>
                    <a:pt x="14523" y="36007"/>
                  </a:cubicBezTo>
                  <a:cubicBezTo>
                    <a:pt x="15175" y="35615"/>
                    <a:pt x="16102" y="35046"/>
                    <a:pt x="17247" y="34423"/>
                  </a:cubicBezTo>
                  <a:cubicBezTo>
                    <a:pt x="17818" y="34104"/>
                    <a:pt x="18434" y="33759"/>
                    <a:pt x="19100" y="33417"/>
                  </a:cubicBezTo>
                  <a:cubicBezTo>
                    <a:pt x="19764" y="33074"/>
                    <a:pt x="20452" y="32688"/>
                    <a:pt x="21190" y="32338"/>
                  </a:cubicBezTo>
                  <a:cubicBezTo>
                    <a:pt x="21925" y="31985"/>
                    <a:pt x="22675" y="31597"/>
                    <a:pt x="23453" y="31242"/>
                  </a:cubicBezTo>
                  <a:cubicBezTo>
                    <a:pt x="24232" y="30885"/>
                    <a:pt x="25016" y="30505"/>
                    <a:pt x="25815" y="30160"/>
                  </a:cubicBezTo>
                  <a:cubicBezTo>
                    <a:pt x="27407" y="29460"/>
                    <a:pt x="29017" y="28796"/>
                    <a:pt x="30539" y="28203"/>
                  </a:cubicBezTo>
                  <a:cubicBezTo>
                    <a:pt x="31295" y="27898"/>
                    <a:pt x="32039" y="27638"/>
                    <a:pt x="32739" y="27377"/>
                  </a:cubicBezTo>
                  <a:cubicBezTo>
                    <a:pt x="33446" y="27129"/>
                    <a:pt x="34110" y="26887"/>
                    <a:pt x="34730" y="26682"/>
                  </a:cubicBezTo>
                  <a:cubicBezTo>
                    <a:pt x="37202" y="25847"/>
                    <a:pt x="38887" y="25407"/>
                    <a:pt x="38887" y="25407"/>
                  </a:cubicBezTo>
                  <a:close/>
                  <a:moveTo>
                    <a:pt x="27437" y="31324"/>
                  </a:moveTo>
                  <a:cubicBezTo>
                    <a:pt x="27436" y="31324"/>
                    <a:pt x="26596" y="31727"/>
                    <a:pt x="25337" y="32328"/>
                  </a:cubicBezTo>
                  <a:cubicBezTo>
                    <a:pt x="24708" y="32634"/>
                    <a:pt x="23976" y="32989"/>
                    <a:pt x="23190" y="33369"/>
                  </a:cubicBezTo>
                  <a:cubicBezTo>
                    <a:pt x="22405" y="33750"/>
                    <a:pt x="21572" y="34165"/>
                    <a:pt x="20746" y="34592"/>
                  </a:cubicBezTo>
                  <a:cubicBezTo>
                    <a:pt x="19914" y="35008"/>
                    <a:pt x="19088" y="35437"/>
                    <a:pt x="18318" y="35845"/>
                  </a:cubicBezTo>
                  <a:cubicBezTo>
                    <a:pt x="17548" y="36257"/>
                    <a:pt x="16829" y="36639"/>
                    <a:pt x="16213" y="36968"/>
                  </a:cubicBezTo>
                  <a:cubicBezTo>
                    <a:pt x="14985" y="37636"/>
                    <a:pt x="14167" y="38080"/>
                    <a:pt x="14167" y="38080"/>
                  </a:cubicBezTo>
                  <a:cubicBezTo>
                    <a:pt x="14167" y="38080"/>
                    <a:pt x="14364" y="37955"/>
                    <a:pt x="14709" y="37738"/>
                  </a:cubicBezTo>
                  <a:cubicBezTo>
                    <a:pt x="15055" y="37522"/>
                    <a:pt x="15545" y="37207"/>
                    <a:pt x="16148" y="36854"/>
                  </a:cubicBezTo>
                  <a:cubicBezTo>
                    <a:pt x="16752" y="36501"/>
                    <a:pt x="17454" y="36084"/>
                    <a:pt x="18222" y="35667"/>
                  </a:cubicBezTo>
                  <a:cubicBezTo>
                    <a:pt x="18989" y="35249"/>
                    <a:pt x="19812" y="34810"/>
                    <a:pt x="20641" y="34385"/>
                  </a:cubicBezTo>
                  <a:cubicBezTo>
                    <a:pt x="21475" y="33967"/>
                    <a:pt x="22313" y="33561"/>
                    <a:pt x="23103" y="33188"/>
                  </a:cubicBezTo>
                  <a:cubicBezTo>
                    <a:pt x="23892" y="32813"/>
                    <a:pt x="24642" y="32490"/>
                    <a:pt x="25282" y="32210"/>
                  </a:cubicBezTo>
                  <a:cubicBezTo>
                    <a:pt x="26567" y="31661"/>
                    <a:pt x="27436" y="31324"/>
                    <a:pt x="27437" y="31324"/>
                  </a:cubicBezTo>
                  <a:close/>
                  <a:moveTo>
                    <a:pt x="40077" y="28387"/>
                  </a:moveTo>
                  <a:cubicBezTo>
                    <a:pt x="39970" y="28421"/>
                    <a:pt x="39582" y="28544"/>
                    <a:pt x="38973" y="28736"/>
                  </a:cubicBezTo>
                  <a:cubicBezTo>
                    <a:pt x="38254" y="28973"/>
                    <a:pt x="37230" y="29323"/>
                    <a:pt x="36011" y="29765"/>
                  </a:cubicBezTo>
                  <a:cubicBezTo>
                    <a:pt x="34788" y="30201"/>
                    <a:pt x="33376" y="30742"/>
                    <a:pt x="31869" y="31343"/>
                  </a:cubicBezTo>
                  <a:cubicBezTo>
                    <a:pt x="30361" y="31939"/>
                    <a:pt x="28768" y="32610"/>
                    <a:pt x="27189" y="33315"/>
                  </a:cubicBezTo>
                  <a:cubicBezTo>
                    <a:pt x="26393" y="33653"/>
                    <a:pt x="25613" y="34027"/>
                    <a:pt x="24838" y="34377"/>
                  </a:cubicBezTo>
                  <a:cubicBezTo>
                    <a:pt x="24061" y="34727"/>
                    <a:pt x="23315" y="35106"/>
                    <a:pt x="22583" y="35452"/>
                  </a:cubicBezTo>
                  <a:cubicBezTo>
                    <a:pt x="21850" y="35801"/>
                    <a:pt x="21157" y="36168"/>
                    <a:pt x="20491" y="36496"/>
                  </a:cubicBezTo>
                  <a:cubicBezTo>
                    <a:pt x="19824" y="36823"/>
                    <a:pt x="19206" y="37156"/>
                    <a:pt x="18634" y="37462"/>
                  </a:cubicBezTo>
                  <a:cubicBezTo>
                    <a:pt x="18063" y="37773"/>
                    <a:pt x="17531" y="38039"/>
                    <a:pt x="17070" y="38295"/>
                  </a:cubicBezTo>
                  <a:cubicBezTo>
                    <a:pt x="16611" y="38551"/>
                    <a:pt x="16208" y="38775"/>
                    <a:pt x="15878" y="38959"/>
                  </a:cubicBezTo>
                  <a:cubicBezTo>
                    <a:pt x="15216" y="39328"/>
                    <a:pt x="14838" y="39538"/>
                    <a:pt x="14838" y="39538"/>
                  </a:cubicBezTo>
                  <a:cubicBezTo>
                    <a:pt x="14838" y="39538"/>
                    <a:pt x="15209" y="39316"/>
                    <a:pt x="15858" y="38925"/>
                  </a:cubicBezTo>
                  <a:cubicBezTo>
                    <a:pt x="16506" y="38536"/>
                    <a:pt x="17430" y="37969"/>
                    <a:pt x="18571" y="37347"/>
                  </a:cubicBezTo>
                  <a:cubicBezTo>
                    <a:pt x="19137" y="37032"/>
                    <a:pt x="19750" y="36687"/>
                    <a:pt x="20413" y="36345"/>
                  </a:cubicBezTo>
                  <a:cubicBezTo>
                    <a:pt x="21073" y="36004"/>
                    <a:pt x="21760" y="35621"/>
                    <a:pt x="22492" y="35271"/>
                  </a:cubicBezTo>
                  <a:cubicBezTo>
                    <a:pt x="23225" y="34920"/>
                    <a:pt x="23971" y="34536"/>
                    <a:pt x="24746" y="34180"/>
                  </a:cubicBezTo>
                  <a:cubicBezTo>
                    <a:pt x="25521" y="33825"/>
                    <a:pt x="26299" y="33445"/>
                    <a:pt x="27095" y="33103"/>
                  </a:cubicBezTo>
                  <a:cubicBezTo>
                    <a:pt x="28681" y="32407"/>
                    <a:pt x="30283" y="31742"/>
                    <a:pt x="31795" y="31155"/>
                  </a:cubicBezTo>
                  <a:cubicBezTo>
                    <a:pt x="32548" y="30851"/>
                    <a:pt x="33291" y="30593"/>
                    <a:pt x="33987" y="30332"/>
                  </a:cubicBezTo>
                  <a:cubicBezTo>
                    <a:pt x="34689" y="30088"/>
                    <a:pt x="35351" y="29846"/>
                    <a:pt x="35968" y="29642"/>
                  </a:cubicBezTo>
                  <a:cubicBezTo>
                    <a:pt x="38239" y="28877"/>
                    <a:pt x="39842" y="28449"/>
                    <a:pt x="40077" y="28387"/>
                  </a:cubicBezTo>
                  <a:close/>
                  <a:moveTo>
                    <a:pt x="40777" y="29835"/>
                  </a:moveTo>
                  <a:cubicBezTo>
                    <a:pt x="40777" y="29835"/>
                    <a:pt x="40364" y="29967"/>
                    <a:pt x="39642" y="30194"/>
                  </a:cubicBezTo>
                  <a:cubicBezTo>
                    <a:pt x="38923" y="30431"/>
                    <a:pt x="37900" y="30781"/>
                    <a:pt x="36681" y="31223"/>
                  </a:cubicBezTo>
                  <a:cubicBezTo>
                    <a:pt x="35459" y="31659"/>
                    <a:pt x="34045" y="32200"/>
                    <a:pt x="32540" y="32801"/>
                  </a:cubicBezTo>
                  <a:cubicBezTo>
                    <a:pt x="31032" y="33395"/>
                    <a:pt x="29437" y="34068"/>
                    <a:pt x="27860" y="34773"/>
                  </a:cubicBezTo>
                  <a:cubicBezTo>
                    <a:pt x="27064" y="35111"/>
                    <a:pt x="26284" y="35485"/>
                    <a:pt x="25507" y="35835"/>
                  </a:cubicBezTo>
                  <a:cubicBezTo>
                    <a:pt x="24732" y="36185"/>
                    <a:pt x="23984" y="36562"/>
                    <a:pt x="23252" y="36910"/>
                  </a:cubicBezTo>
                  <a:cubicBezTo>
                    <a:pt x="22521" y="37259"/>
                    <a:pt x="21828" y="37626"/>
                    <a:pt x="21162" y="37954"/>
                  </a:cubicBezTo>
                  <a:cubicBezTo>
                    <a:pt x="20495" y="38281"/>
                    <a:pt x="19875" y="38614"/>
                    <a:pt x="19303" y="38920"/>
                  </a:cubicBezTo>
                  <a:cubicBezTo>
                    <a:pt x="18733" y="39229"/>
                    <a:pt x="18202" y="39497"/>
                    <a:pt x="17741" y="39753"/>
                  </a:cubicBezTo>
                  <a:cubicBezTo>
                    <a:pt x="17280" y="40009"/>
                    <a:pt x="16879" y="40233"/>
                    <a:pt x="16547" y="40417"/>
                  </a:cubicBezTo>
                  <a:cubicBezTo>
                    <a:pt x="15887" y="40786"/>
                    <a:pt x="15508" y="40996"/>
                    <a:pt x="15508" y="40996"/>
                  </a:cubicBezTo>
                  <a:cubicBezTo>
                    <a:pt x="15508" y="40996"/>
                    <a:pt x="15880" y="40772"/>
                    <a:pt x="16529" y="40383"/>
                  </a:cubicBezTo>
                  <a:cubicBezTo>
                    <a:pt x="17177" y="39994"/>
                    <a:pt x="18099" y="39425"/>
                    <a:pt x="19242" y="38805"/>
                  </a:cubicBezTo>
                  <a:cubicBezTo>
                    <a:pt x="19808" y="38488"/>
                    <a:pt x="20421" y="38143"/>
                    <a:pt x="21084" y="37803"/>
                  </a:cubicBezTo>
                  <a:cubicBezTo>
                    <a:pt x="21744" y="37462"/>
                    <a:pt x="22431" y="37079"/>
                    <a:pt x="23163" y="36729"/>
                  </a:cubicBezTo>
                  <a:cubicBezTo>
                    <a:pt x="23894" y="36376"/>
                    <a:pt x="24640" y="35994"/>
                    <a:pt x="25415" y="35637"/>
                  </a:cubicBezTo>
                  <a:cubicBezTo>
                    <a:pt x="26190" y="35282"/>
                    <a:pt x="26970" y="34903"/>
                    <a:pt x="27766" y="34561"/>
                  </a:cubicBezTo>
                  <a:cubicBezTo>
                    <a:pt x="29352" y="33863"/>
                    <a:pt x="30952" y="33200"/>
                    <a:pt x="32466" y="32613"/>
                  </a:cubicBezTo>
                  <a:cubicBezTo>
                    <a:pt x="33219" y="32309"/>
                    <a:pt x="33960" y="32051"/>
                    <a:pt x="34657" y="31790"/>
                  </a:cubicBezTo>
                  <a:cubicBezTo>
                    <a:pt x="35360" y="31544"/>
                    <a:pt x="36021" y="31304"/>
                    <a:pt x="36637" y="31100"/>
                  </a:cubicBezTo>
                  <a:cubicBezTo>
                    <a:pt x="39100" y="30271"/>
                    <a:pt x="40777" y="29835"/>
                    <a:pt x="40777" y="29835"/>
                  </a:cubicBezTo>
                  <a:close/>
                  <a:moveTo>
                    <a:pt x="41448" y="31293"/>
                  </a:moveTo>
                  <a:cubicBezTo>
                    <a:pt x="41448" y="31293"/>
                    <a:pt x="41035" y="31423"/>
                    <a:pt x="40313" y="31652"/>
                  </a:cubicBezTo>
                  <a:cubicBezTo>
                    <a:pt x="39594" y="31889"/>
                    <a:pt x="38571" y="32239"/>
                    <a:pt x="37352" y="32681"/>
                  </a:cubicBezTo>
                  <a:cubicBezTo>
                    <a:pt x="36130" y="33117"/>
                    <a:pt x="34716" y="33658"/>
                    <a:pt x="33211" y="34257"/>
                  </a:cubicBezTo>
                  <a:cubicBezTo>
                    <a:pt x="31703" y="34853"/>
                    <a:pt x="30108" y="35526"/>
                    <a:pt x="28531" y="36231"/>
                  </a:cubicBezTo>
                  <a:cubicBezTo>
                    <a:pt x="27735" y="36567"/>
                    <a:pt x="26955" y="36941"/>
                    <a:pt x="26178" y="37291"/>
                  </a:cubicBezTo>
                  <a:cubicBezTo>
                    <a:pt x="25403" y="37641"/>
                    <a:pt x="24655" y="38020"/>
                    <a:pt x="23923" y="38368"/>
                  </a:cubicBezTo>
                  <a:cubicBezTo>
                    <a:pt x="23192" y="38717"/>
                    <a:pt x="22499" y="39082"/>
                    <a:pt x="21833" y="39412"/>
                  </a:cubicBezTo>
                  <a:cubicBezTo>
                    <a:pt x="21166" y="39739"/>
                    <a:pt x="20546" y="40072"/>
                    <a:pt x="19974" y="40378"/>
                  </a:cubicBezTo>
                  <a:cubicBezTo>
                    <a:pt x="19404" y="40687"/>
                    <a:pt x="18873" y="40955"/>
                    <a:pt x="18412" y="41209"/>
                  </a:cubicBezTo>
                  <a:cubicBezTo>
                    <a:pt x="17951" y="41467"/>
                    <a:pt x="17550" y="41691"/>
                    <a:pt x="17218" y="41874"/>
                  </a:cubicBezTo>
                  <a:cubicBezTo>
                    <a:pt x="16558" y="42242"/>
                    <a:pt x="16179" y="42452"/>
                    <a:pt x="16179" y="42452"/>
                  </a:cubicBezTo>
                  <a:cubicBezTo>
                    <a:pt x="16179" y="42452"/>
                    <a:pt x="16549" y="42230"/>
                    <a:pt x="17200" y="41841"/>
                  </a:cubicBezTo>
                  <a:cubicBezTo>
                    <a:pt x="17848" y="41450"/>
                    <a:pt x="18770" y="40883"/>
                    <a:pt x="19912" y="40264"/>
                  </a:cubicBezTo>
                  <a:cubicBezTo>
                    <a:pt x="20479" y="39946"/>
                    <a:pt x="21092" y="39601"/>
                    <a:pt x="21755" y="39261"/>
                  </a:cubicBezTo>
                  <a:cubicBezTo>
                    <a:pt x="22415" y="38920"/>
                    <a:pt x="23102" y="38536"/>
                    <a:pt x="23834" y="38187"/>
                  </a:cubicBezTo>
                  <a:cubicBezTo>
                    <a:pt x="24565" y="37834"/>
                    <a:pt x="25311" y="37450"/>
                    <a:pt x="26086" y="37095"/>
                  </a:cubicBezTo>
                  <a:cubicBezTo>
                    <a:pt x="26861" y="36740"/>
                    <a:pt x="27640" y="36361"/>
                    <a:pt x="28437" y="36017"/>
                  </a:cubicBezTo>
                  <a:cubicBezTo>
                    <a:pt x="30021" y="35321"/>
                    <a:pt x="31623" y="34658"/>
                    <a:pt x="33137" y="34071"/>
                  </a:cubicBezTo>
                  <a:cubicBezTo>
                    <a:pt x="33890" y="33766"/>
                    <a:pt x="34631" y="33509"/>
                    <a:pt x="35328" y="33248"/>
                  </a:cubicBezTo>
                  <a:cubicBezTo>
                    <a:pt x="36031" y="33002"/>
                    <a:pt x="36692" y="32762"/>
                    <a:pt x="37308" y="32559"/>
                  </a:cubicBezTo>
                  <a:cubicBezTo>
                    <a:pt x="39770" y="31729"/>
                    <a:pt x="41448" y="31294"/>
                    <a:pt x="41448" y="31293"/>
                  </a:cubicBezTo>
                  <a:close/>
                  <a:moveTo>
                    <a:pt x="42117" y="32751"/>
                  </a:moveTo>
                  <a:cubicBezTo>
                    <a:pt x="42117" y="32751"/>
                    <a:pt x="41706" y="32881"/>
                    <a:pt x="40984" y="33110"/>
                  </a:cubicBezTo>
                  <a:cubicBezTo>
                    <a:pt x="40265" y="33347"/>
                    <a:pt x="39241" y="33697"/>
                    <a:pt x="38022" y="34138"/>
                  </a:cubicBezTo>
                  <a:cubicBezTo>
                    <a:pt x="36799" y="34573"/>
                    <a:pt x="35387" y="35116"/>
                    <a:pt x="33880" y="35715"/>
                  </a:cubicBezTo>
                  <a:cubicBezTo>
                    <a:pt x="32372" y="36311"/>
                    <a:pt x="30779" y="36984"/>
                    <a:pt x="29200" y="37689"/>
                  </a:cubicBezTo>
                  <a:cubicBezTo>
                    <a:pt x="28405" y="38025"/>
                    <a:pt x="27624" y="38399"/>
                    <a:pt x="26849" y="38749"/>
                  </a:cubicBezTo>
                  <a:cubicBezTo>
                    <a:pt x="26072" y="39099"/>
                    <a:pt x="25326" y="39478"/>
                    <a:pt x="24594" y="39826"/>
                  </a:cubicBezTo>
                  <a:cubicBezTo>
                    <a:pt x="23861" y="40173"/>
                    <a:pt x="23168" y="40540"/>
                    <a:pt x="22502" y="40870"/>
                  </a:cubicBezTo>
                  <a:cubicBezTo>
                    <a:pt x="21835" y="41197"/>
                    <a:pt x="21217" y="41530"/>
                    <a:pt x="20645" y="41836"/>
                  </a:cubicBezTo>
                  <a:cubicBezTo>
                    <a:pt x="20075" y="42145"/>
                    <a:pt x="19542" y="42411"/>
                    <a:pt x="19081" y="42667"/>
                  </a:cubicBezTo>
                  <a:cubicBezTo>
                    <a:pt x="18622" y="42925"/>
                    <a:pt x="18219" y="43149"/>
                    <a:pt x="17889" y="43332"/>
                  </a:cubicBezTo>
                  <a:cubicBezTo>
                    <a:pt x="17227" y="43700"/>
                    <a:pt x="16850" y="43910"/>
                    <a:pt x="16850" y="43910"/>
                  </a:cubicBezTo>
                  <a:cubicBezTo>
                    <a:pt x="16850" y="43910"/>
                    <a:pt x="17220" y="43688"/>
                    <a:pt x="17869" y="43299"/>
                  </a:cubicBezTo>
                  <a:cubicBezTo>
                    <a:pt x="18518" y="42908"/>
                    <a:pt x="19441" y="42341"/>
                    <a:pt x="20582" y="41722"/>
                  </a:cubicBezTo>
                  <a:cubicBezTo>
                    <a:pt x="21149" y="41404"/>
                    <a:pt x="21761" y="41059"/>
                    <a:pt x="22424" y="40719"/>
                  </a:cubicBezTo>
                  <a:cubicBezTo>
                    <a:pt x="23085" y="40378"/>
                    <a:pt x="23771" y="39994"/>
                    <a:pt x="24503" y="39645"/>
                  </a:cubicBezTo>
                  <a:cubicBezTo>
                    <a:pt x="25236" y="39292"/>
                    <a:pt x="25982" y="38908"/>
                    <a:pt x="26757" y="38553"/>
                  </a:cubicBezTo>
                  <a:cubicBezTo>
                    <a:pt x="27532" y="38198"/>
                    <a:pt x="28311" y="37819"/>
                    <a:pt x="29106" y="37476"/>
                  </a:cubicBezTo>
                  <a:cubicBezTo>
                    <a:pt x="30692" y="36779"/>
                    <a:pt x="32292" y="36117"/>
                    <a:pt x="33806" y="35527"/>
                  </a:cubicBezTo>
                  <a:cubicBezTo>
                    <a:pt x="34559" y="35224"/>
                    <a:pt x="35302" y="34967"/>
                    <a:pt x="35999" y="34706"/>
                  </a:cubicBezTo>
                  <a:cubicBezTo>
                    <a:pt x="36700" y="34460"/>
                    <a:pt x="37363" y="34220"/>
                    <a:pt x="37979" y="34015"/>
                  </a:cubicBezTo>
                  <a:cubicBezTo>
                    <a:pt x="40441" y="33187"/>
                    <a:pt x="42117" y="32752"/>
                    <a:pt x="42117" y="32751"/>
                  </a:cubicBezTo>
                  <a:close/>
                  <a:moveTo>
                    <a:pt x="42759" y="34217"/>
                  </a:moveTo>
                  <a:cubicBezTo>
                    <a:pt x="42652" y="34251"/>
                    <a:pt x="42264" y="34375"/>
                    <a:pt x="41655" y="34566"/>
                  </a:cubicBezTo>
                  <a:cubicBezTo>
                    <a:pt x="40936" y="34804"/>
                    <a:pt x="39912" y="35154"/>
                    <a:pt x="38693" y="35596"/>
                  </a:cubicBezTo>
                  <a:cubicBezTo>
                    <a:pt x="37470" y="36031"/>
                    <a:pt x="36057" y="36572"/>
                    <a:pt x="34551" y="37173"/>
                  </a:cubicBezTo>
                  <a:cubicBezTo>
                    <a:pt x="33043" y="37769"/>
                    <a:pt x="31450" y="38440"/>
                    <a:pt x="29871" y="39145"/>
                  </a:cubicBezTo>
                  <a:cubicBezTo>
                    <a:pt x="29075" y="39483"/>
                    <a:pt x="28295" y="39857"/>
                    <a:pt x="27520" y="40207"/>
                  </a:cubicBezTo>
                  <a:cubicBezTo>
                    <a:pt x="26743" y="40557"/>
                    <a:pt x="25996" y="40934"/>
                    <a:pt x="25265" y="41283"/>
                  </a:cubicBezTo>
                  <a:cubicBezTo>
                    <a:pt x="24532" y="41631"/>
                    <a:pt x="23839" y="41998"/>
                    <a:pt x="23173" y="42326"/>
                  </a:cubicBezTo>
                  <a:cubicBezTo>
                    <a:pt x="22506" y="42654"/>
                    <a:pt x="21888" y="42987"/>
                    <a:pt x="21316" y="43292"/>
                  </a:cubicBezTo>
                  <a:cubicBezTo>
                    <a:pt x="20746" y="43603"/>
                    <a:pt x="20213" y="43869"/>
                    <a:pt x="19752" y="44125"/>
                  </a:cubicBezTo>
                  <a:cubicBezTo>
                    <a:pt x="19291" y="44382"/>
                    <a:pt x="18890" y="44605"/>
                    <a:pt x="18559" y="44790"/>
                  </a:cubicBezTo>
                  <a:cubicBezTo>
                    <a:pt x="17898" y="45158"/>
                    <a:pt x="17519" y="45368"/>
                    <a:pt x="17519" y="45368"/>
                  </a:cubicBezTo>
                  <a:cubicBezTo>
                    <a:pt x="17519" y="45368"/>
                    <a:pt x="17891" y="45146"/>
                    <a:pt x="18540" y="44755"/>
                  </a:cubicBezTo>
                  <a:cubicBezTo>
                    <a:pt x="19189" y="44366"/>
                    <a:pt x="20111" y="43798"/>
                    <a:pt x="21253" y="43178"/>
                  </a:cubicBezTo>
                  <a:cubicBezTo>
                    <a:pt x="21820" y="42862"/>
                    <a:pt x="22432" y="42517"/>
                    <a:pt x="23095" y="42176"/>
                  </a:cubicBezTo>
                  <a:cubicBezTo>
                    <a:pt x="23756" y="41834"/>
                    <a:pt x="24442" y="41452"/>
                    <a:pt x="25174" y="41102"/>
                  </a:cubicBezTo>
                  <a:cubicBezTo>
                    <a:pt x="25905" y="40750"/>
                    <a:pt x="26653" y="40366"/>
                    <a:pt x="27428" y="40011"/>
                  </a:cubicBezTo>
                  <a:cubicBezTo>
                    <a:pt x="28201" y="39656"/>
                    <a:pt x="28982" y="39275"/>
                    <a:pt x="29777" y="38934"/>
                  </a:cubicBezTo>
                  <a:cubicBezTo>
                    <a:pt x="31363" y="38237"/>
                    <a:pt x="32963" y="37573"/>
                    <a:pt x="34477" y="36986"/>
                  </a:cubicBezTo>
                  <a:cubicBezTo>
                    <a:pt x="35230" y="36682"/>
                    <a:pt x="35973" y="36424"/>
                    <a:pt x="36670" y="36163"/>
                  </a:cubicBezTo>
                  <a:cubicBezTo>
                    <a:pt x="37371" y="35918"/>
                    <a:pt x="38032" y="35676"/>
                    <a:pt x="38650" y="35473"/>
                  </a:cubicBezTo>
                  <a:cubicBezTo>
                    <a:pt x="40921" y="34707"/>
                    <a:pt x="42524" y="34279"/>
                    <a:pt x="42759" y="34217"/>
                  </a:cubicBezTo>
                  <a:close/>
                  <a:moveTo>
                    <a:pt x="24908" y="43248"/>
                  </a:moveTo>
                  <a:cubicBezTo>
                    <a:pt x="24908" y="43248"/>
                    <a:pt x="24507" y="43504"/>
                    <a:pt x="23890" y="43864"/>
                  </a:cubicBezTo>
                  <a:cubicBezTo>
                    <a:pt x="23580" y="44042"/>
                    <a:pt x="23221" y="44255"/>
                    <a:pt x="22830" y="44469"/>
                  </a:cubicBezTo>
                  <a:cubicBezTo>
                    <a:pt x="22439" y="44684"/>
                    <a:pt x="22021" y="44912"/>
                    <a:pt x="21604" y="45140"/>
                  </a:cubicBezTo>
                  <a:cubicBezTo>
                    <a:pt x="21181" y="45360"/>
                    <a:pt x="20759" y="45578"/>
                    <a:pt x="20363" y="45783"/>
                  </a:cubicBezTo>
                  <a:cubicBezTo>
                    <a:pt x="19967" y="45990"/>
                    <a:pt x="19590" y="46166"/>
                    <a:pt x="19271" y="46324"/>
                  </a:cubicBezTo>
                  <a:cubicBezTo>
                    <a:pt x="18627" y="46635"/>
                    <a:pt x="18190" y="46826"/>
                    <a:pt x="18190" y="46826"/>
                  </a:cubicBezTo>
                  <a:cubicBezTo>
                    <a:pt x="18190" y="46826"/>
                    <a:pt x="18593" y="46570"/>
                    <a:pt x="19209" y="46210"/>
                  </a:cubicBezTo>
                  <a:cubicBezTo>
                    <a:pt x="19520" y="46034"/>
                    <a:pt x="19877" y="45817"/>
                    <a:pt x="20268" y="45606"/>
                  </a:cubicBezTo>
                  <a:cubicBezTo>
                    <a:pt x="20660" y="45391"/>
                    <a:pt x="21077" y="45163"/>
                    <a:pt x="21495" y="44935"/>
                  </a:cubicBezTo>
                  <a:cubicBezTo>
                    <a:pt x="21917" y="44716"/>
                    <a:pt x="22340" y="44498"/>
                    <a:pt x="22736" y="44291"/>
                  </a:cubicBezTo>
                  <a:cubicBezTo>
                    <a:pt x="23131" y="44086"/>
                    <a:pt x="23508" y="43909"/>
                    <a:pt x="23829" y="43750"/>
                  </a:cubicBezTo>
                  <a:cubicBezTo>
                    <a:pt x="24471" y="43439"/>
                    <a:pt x="24908" y="43248"/>
                    <a:pt x="24908" y="43248"/>
                  </a:cubicBezTo>
                  <a:close/>
                  <a:moveTo>
                    <a:pt x="43888" y="37236"/>
                  </a:moveTo>
                  <a:cubicBezTo>
                    <a:pt x="43888" y="37236"/>
                    <a:pt x="43483" y="37376"/>
                    <a:pt x="42775" y="37621"/>
                  </a:cubicBezTo>
                  <a:cubicBezTo>
                    <a:pt x="42068" y="37872"/>
                    <a:pt x="41066" y="38244"/>
                    <a:pt x="39867" y="38703"/>
                  </a:cubicBezTo>
                  <a:cubicBezTo>
                    <a:pt x="38667" y="39159"/>
                    <a:pt x="37277" y="39717"/>
                    <a:pt x="35794" y="40330"/>
                  </a:cubicBezTo>
                  <a:cubicBezTo>
                    <a:pt x="34308" y="40936"/>
                    <a:pt x="32741" y="41621"/>
                    <a:pt x="31181" y="42324"/>
                  </a:cubicBezTo>
                  <a:cubicBezTo>
                    <a:pt x="30397" y="42666"/>
                    <a:pt x="29624" y="43034"/>
                    <a:pt x="28857" y="43383"/>
                  </a:cubicBezTo>
                  <a:cubicBezTo>
                    <a:pt x="28092" y="43734"/>
                    <a:pt x="27349" y="44102"/>
                    <a:pt x="26624" y="44446"/>
                  </a:cubicBezTo>
                  <a:cubicBezTo>
                    <a:pt x="25905" y="44802"/>
                    <a:pt x="25210" y="45143"/>
                    <a:pt x="24549" y="45469"/>
                  </a:cubicBezTo>
                  <a:cubicBezTo>
                    <a:pt x="23887" y="45790"/>
                    <a:pt x="23272" y="46114"/>
                    <a:pt x="22702" y="46408"/>
                  </a:cubicBezTo>
                  <a:cubicBezTo>
                    <a:pt x="22132" y="46703"/>
                    <a:pt x="21610" y="46975"/>
                    <a:pt x="21147" y="47214"/>
                  </a:cubicBezTo>
                  <a:cubicBezTo>
                    <a:pt x="20686" y="47460"/>
                    <a:pt x="20285" y="47673"/>
                    <a:pt x="19955" y="47851"/>
                  </a:cubicBezTo>
                  <a:cubicBezTo>
                    <a:pt x="19294" y="48204"/>
                    <a:pt x="18917" y="48406"/>
                    <a:pt x="18917" y="48406"/>
                  </a:cubicBezTo>
                  <a:cubicBezTo>
                    <a:pt x="18917" y="48406"/>
                    <a:pt x="19288" y="48190"/>
                    <a:pt x="19936" y="47817"/>
                  </a:cubicBezTo>
                  <a:cubicBezTo>
                    <a:pt x="20585" y="47443"/>
                    <a:pt x="21507" y="46895"/>
                    <a:pt x="22641" y="46292"/>
                  </a:cubicBezTo>
                  <a:cubicBezTo>
                    <a:pt x="23206" y="45988"/>
                    <a:pt x="23815" y="45650"/>
                    <a:pt x="24473" y="45317"/>
                  </a:cubicBezTo>
                  <a:cubicBezTo>
                    <a:pt x="25128" y="44982"/>
                    <a:pt x="25811" y="44614"/>
                    <a:pt x="26535" y="44265"/>
                  </a:cubicBezTo>
                  <a:cubicBezTo>
                    <a:pt x="27259" y="43915"/>
                    <a:pt x="28000" y="43543"/>
                    <a:pt x="28765" y="43186"/>
                  </a:cubicBezTo>
                  <a:cubicBezTo>
                    <a:pt x="29530" y="42833"/>
                    <a:pt x="30301" y="42457"/>
                    <a:pt x="31085" y="42113"/>
                  </a:cubicBezTo>
                  <a:cubicBezTo>
                    <a:pt x="32652" y="41418"/>
                    <a:pt x="34226" y="40742"/>
                    <a:pt x="35719" y="40144"/>
                  </a:cubicBezTo>
                  <a:cubicBezTo>
                    <a:pt x="37206" y="39538"/>
                    <a:pt x="38612" y="39019"/>
                    <a:pt x="39821" y="38580"/>
                  </a:cubicBezTo>
                  <a:cubicBezTo>
                    <a:pt x="42240" y="37713"/>
                    <a:pt x="43886" y="37236"/>
                    <a:pt x="43886" y="37236"/>
                  </a:cubicBezTo>
                  <a:close/>
                  <a:moveTo>
                    <a:pt x="44557" y="38695"/>
                  </a:moveTo>
                  <a:cubicBezTo>
                    <a:pt x="44557" y="38695"/>
                    <a:pt x="44152" y="38835"/>
                    <a:pt x="43444" y="39080"/>
                  </a:cubicBezTo>
                  <a:cubicBezTo>
                    <a:pt x="42739" y="39331"/>
                    <a:pt x="41737" y="39704"/>
                    <a:pt x="40537" y="40161"/>
                  </a:cubicBezTo>
                  <a:cubicBezTo>
                    <a:pt x="39336" y="40615"/>
                    <a:pt x="37947" y="41172"/>
                    <a:pt x="36461" y="41780"/>
                  </a:cubicBezTo>
                  <a:cubicBezTo>
                    <a:pt x="34974" y="42382"/>
                    <a:pt x="33402" y="43057"/>
                    <a:pt x="31840" y="43753"/>
                  </a:cubicBezTo>
                  <a:cubicBezTo>
                    <a:pt x="31053" y="44090"/>
                    <a:pt x="30279" y="44455"/>
                    <a:pt x="29511" y="44798"/>
                  </a:cubicBezTo>
                  <a:cubicBezTo>
                    <a:pt x="28743" y="45145"/>
                    <a:pt x="27996" y="45508"/>
                    <a:pt x="27271" y="45846"/>
                  </a:cubicBezTo>
                  <a:cubicBezTo>
                    <a:pt x="26549" y="46196"/>
                    <a:pt x="25850" y="46534"/>
                    <a:pt x="25188" y="46854"/>
                  </a:cubicBezTo>
                  <a:cubicBezTo>
                    <a:pt x="24524" y="47170"/>
                    <a:pt x="23906" y="47487"/>
                    <a:pt x="23334" y="47779"/>
                  </a:cubicBezTo>
                  <a:cubicBezTo>
                    <a:pt x="22762" y="48069"/>
                    <a:pt x="22236" y="48334"/>
                    <a:pt x="21772" y="48570"/>
                  </a:cubicBezTo>
                  <a:cubicBezTo>
                    <a:pt x="21309" y="48812"/>
                    <a:pt x="20906" y="49022"/>
                    <a:pt x="20573" y="49196"/>
                  </a:cubicBezTo>
                  <a:cubicBezTo>
                    <a:pt x="19911" y="49543"/>
                    <a:pt x="19530" y="49742"/>
                    <a:pt x="19530" y="49742"/>
                  </a:cubicBezTo>
                  <a:cubicBezTo>
                    <a:pt x="19530" y="49742"/>
                    <a:pt x="19904" y="49531"/>
                    <a:pt x="20554" y="49162"/>
                  </a:cubicBezTo>
                  <a:cubicBezTo>
                    <a:pt x="21208" y="48793"/>
                    <a:pt x="22134" y="48255"/>
                    <a:pt x="23274" y="47663"/>
                  </a:cubicBezTo>
                  <a:cubicBezTo>
                    <a:pt x="23841" y="47361"/>
                    <a:pt x="24454" y="47031"/>
                    <a:pt x="25113" y="46702"/>
                  </a:cubicBezTo>
                  <a:cubicBezTo>
                    <a:pt x="25770" y="46372"/>
                    <a:pt x="26457" y="46007"/>
                    <a:pt x="27182" y="45665"/>
                  </a:cubicBezTo>
                  <a:cubicBezTo>
                    <a:pt x="27908" y="45321"/>
                    <a:pt x="28652" y="44952"/>
                    <a:pt x="29419" y="44602"/>
                  </a:cubicBezTo>
                  <a:cubicBezTo>
                    <a:pt x="30187" y="44252"/>
                    <a:pt x="30959" y="43881"/>
                    <a:pt x="31746" y="43542"/>
                  </a:cubicBezTo>
                  <a:cubicBezTo>
                    <a:pt x="33315" y="42853"/>
                    <a:pt x="34894" y="42186"/>
                    <a:pt x="36386" y="41592"/>
                  </a:cubicBezTo>
                  <a:cubicBezTo>
                    <a:pt x="37877" y="40993"/>
                    <a:pt x="39283" y="40475"/>
                    <a:pt x="40492" y="40038"/>
                  </a:cubicBezTo>
                  <a:cubicBezTo>
                    <a:pt x="42913" y="39176"/>
                    <a:pt x="44557" y="38695"/>
                    <a:pt x="44557" y="38695"/>
                  </a:cubicBezTo>
                  <a:close/>
                  <a:moveTo>
                    <a:pt x="45228" y="40151"/>
                  </a:moveTo>
                  <a:cubicBezTo>
                    <a:pt x="45228" y="40151"/>
                    <a:pt x="44823" y="40293"/>
                    <a:pt x="44117" y="40538"/>
                  </a:cubicBezTo>
                  <a:cubicBezTo>
                    <a:pt x="43412" y="40791"/>
                    <a:pt x="42408" y="41165"/>
                    <a:pt x="41209" y="41624"/>
                  </a:cubicBezTo>
                  <a:cubicBezTo>
                    <a:pt x="40011" y="42082"/>
                    <a:pt x="38621" y="42642"/>
                    <a:pt x="37139" y="43255"/>
                  </a:cubicBezTo>
                  <a:cubicBezTo>
                    <a:pt x="35654" y="43863"/>
                    <a:pt x="34085" y="44544"/>
                    <a:pt x="32526" y="45249"/>
                  </a:cubicBezTo>
                  <a:cubicBezTo>
                    <a:pt x="31741" y="45589"/>
                    <a:pt x="30969" y="45957"/>
                    <a:pt x="30201" y="46306"/>
                  </a:cubicBezTo>
                  <a:cubicBezTo>
                    <a:pt x="29436" y="46656"/>
                    <a:pt x="28693" y="47024"/>
                    <a:pt x="27967" y="47368"/>
                  </a:cubicBezTo>
                  <a:cubicBezTo>
                    <a:pt x="27249" y="47723"/>
                    <a:pt x="26552" y="48064"/>
                    <a:pt x="25893" y="48389"/>
                  </a:cubicBezTo>
                  <a:cubicBezTo>
                    <a:pt x="25231" y="48710"/>
                    <a:pt x="24614" y="49032"/>
                    <a:pt x="24044" y="49326"/>
                  </a:cubicBezTo>
                  <a:cubicBezTo>
                    <a:pt x="23474" y="49621"/>
                    <a:pt x="22951" y="49891"/>
                    <a:pt x="22487" y="50130"/>
                  </a:cubicBezTo>
                  <a:cubicBezTo>
                    <a:pt x="22028" y="50376"/>
                    <a:pt x="21627" y="50589"/>
                    <a:pt x="21295" y="50767"/>
                  </a:cubicBezTo>
                  <a:cubicBezTo>
                    <a:pt x="20635" y="51119"/>
                    <a:pt x="20257" y="51320"/>
                    <a:pt x="20257" y="51320"/>
                  </a:cubicBezTo>
                  <a:cubicBezTo>
                    <a:pt x="20257" y="51320"/>
                    <a:pt x="20628" y="51107"/>
                    <a:pt x="21277" y="50733"/>
                  </a:cubicBezTo>
                  <a:cubicBezTo>
                    <a:pt x="21927" y="50359"/>
                    <a:pt x="22849" y="49812"/>
                    <a:pt x="23984" y="49210"/>
                  </a:cubicBezTo>
                  <a:cubicBezTo>
                    <a:pt x="24548" y="48904"/>
                    <a:pt x="25159" y="48570"/>
                    <a:pt x="25816" y="48237"/>
                  </a:cubicBezTo>
                  <a:cubicBezTo>
                    <a:pt x="26472" y="47902"/>
                    <a:pt x="27155" y="47533"/>
                    <a:pt x="27879" y="47187"/>
                  </a:cubicBezTo>
                  <a:cubicBezTo>
                    <a:pt x="28603" y="46838"/>
                    <a:pt x="29344" y="46464"/>
                    <a:pt x="30108" y="46109"/>
                  </a:cubicBezTo>
                  <a:cubicBezTo>
                    <a:pt x="30875" y="45756"/>
                    <a:pt x="31645" y="45380"/>
                    <a:pt x="32430" y="45035"/>
                  </a:cubicBezTo>
                  <a:cubicBezTo>
                    <a:pt x="33996" y="44341"/>
                    <a:pt x="35572" y="43668"/>
                    <a:pt x="37062" y="43067"/>
                  </a:cubicBezTo>
                  <a:cubicBezTo>
                    <a:pt x="37803" y="42758"/>
                    <a:pt x="38532" y="42490"/>
                    <a:pt x="39218" y="42222"/>
                  </a:cubicBezTo>
                  <a:cubicBezTo>
                    <a:pt x="39908" y="41967"/>
                    <a:pt x="40562" y="41725"/>
                    <a:pt x="41165" y="41503"/>
                  </a:cubicBezTo>
                  <a:cubicBezTo>
                    <a:pt x="43582" y="40634"/>
                    <a:pt x="45228" y="40151"/>
                    <a:pt x="45228" y="40151"/>
                  </a:cubicBezTo>
                  <a:close/>
                  <a:moveTo>
                    <a:pt x="40557" y="43557"/>
                  </a:moveTo>
                  <a:cubicBezTo>
                    <a:pt x="40557" y="43557"/>
                    <a:pt x="40246" y="43687"/>
                    <a:pt x="39702" y="43914"/>
                  </a:cubicBezTo>
                  <a:cubicBezTo>
                    <a:pt x="39159" y="44146"/>
                    <a:pt x="38385" y="44477"/>
                    <a:pt x="37455" y="44875"/>
                  </a:cubicBezTo>
                  <a:cubicBezTo>
                    <a:pt x="36524" y="45271"/>
                    <a:pt x="35449" y="45754"/>
                    <a:pt x="34293" y="46265"/>
                  </a:cubicBezTo>
                  <a:cubicBezTo>
                    <a:pt x="33139" y="46777"/>
                    <a:pt x="31915" y="47339"/>
                    <a:pt x="30696" y="47914"/>
                  </a:cubicBezTo>
                  <a:cubicBezTo>
                    <a:pt x="28254" y="49051"/>
                    <a:pt x="25842" y="50251"/>
                    <a:pt x="24041" y="51171"/>
                  </a:cubicBezTo>
                  <a:cubicBezTo>
                    <a:pt x="23143" y="51634"/>
                    <a:pt x="22393" y="52022"/>
                    <a:pt x="21869" y="52291"/>
                  </a:cubicBezTo>
                  <a:cubicBezTo>
                    <a:pt x="21347" y="52566"/>
                    <a:pt x="21048" y="52722"/>
                    <a:pt x="21048" y="52722"/>
                  </a:cubicBezTo>
                  <a:cubicBezTo>
                    <a:pt x="21048" y="52722"/>
                    <a:pt x="21340" y="52553"/>
                    <a:pt x="21850" y="52257"/>
                  </a:cubicBezTo>
                  <a:cubicBezTo>
                    <a:pt x="22361" y="51960"/>
                    <a:pt x="23091" y="51540"/>
                    <a:pt x="23979" y="51055"/>
                  </a:cubicBezTo>
                  <a:cubicBezTo>
                    <a:pt x="24870" y="50576"/>
                    <a:pt x="25907" y="50012"/>
                    <a:pt x="27037" y="49444"/>
                  </a:cubicBezTo>
                  <a:cubicBezTo>
                    <a:pt x="28166" y="48872"/>
                    <a:pt x="29379" y="48283"/>
                    <a:pt x="30598" y="47702"/>
                  </a:cubicBezTo>
                  <a:cubicBezTo>
                    <a:pt x="31823" y="47137"/>
                    <a:pt x="33053" y="46584"/>
                    <a:pt x="34213" y="46079"/>
                  </a:cubicBezTo>
                  <a:cubicBezTo>
                    <a:pt x="35374" y="45577"/>
                    <a:pt x="36466" y="45133"/>
                    <a:pt x="37405" y="44755"/>
                  </a:cubicBezTo>
                  <a:cubicBezTo>
                    <a:pt x="38344" y="44376"/>
                    <a:pt x="39137" y="44086"/>
                    <a:pt x="39688" y="43878"/>
                  </a:cubicBezTo>
                  <a:cubicBezTo>
                    <a:pt x="40241" y="43673"/>
                    <a:pt x="40557" y="43557"/>
                    <a:pt x="40557" y="43557"/>
                  </a:cubicBezTo>
                  <a:close/>
                  <a:moveTo>
                    <a:pt x="32058" y="0"/>
                  </a:moveTo>
                  <a:lnTo>
                    <a:pt x="32036" y="2"/>
                  </a:lnTo>
                  <a:cubicBezTo>
                    <a:pt x="29280" y="972"/>
                    <a:pt x="26535" y="1981"/>
                    <a:pt x="23802" y="3015"/>
                  </a:cubicBezTo>
                  <a:cubicBezTo>
                    <a:pt x="22434" y="3538"/>
                    <a:pt x="21068" y="4065"/>
                    <a:pt x="19709" y="4607"/>
                  </a:cubicBezTo>
                  <a:cubicBezTo>
                    <a:pt x="18349" y="5146"/>
                    <a:pt x="16991" y="5696"/>
                    <a:pt x="15641" y="6261"/>
                  </a:cubicBezTo>
                  <a:lnTo>
                    <a:pt x="13618" y="7113"/>
                  </a:lnTo>
                  <a:lnTo>
                    <a:pt x="11607" y="7996"/>
                  </a:lnTo>
                  <a:cubicBezTo>
                    <a:pt x="10934" y="8284"/>
                    <a:pt x="10271" y="8598"/>
                    <a:pt x="9607" y="8904"/>
                  </a:cubicBezTo>
                  <a:cubicBezTo>
                    <a:pt x="8943" y="9211"/>
                    <a:pt x="8276" y="9512"/>
                    <a:pt x="7622" y="9841"/>
                  </a:cubicBezTo>
                  <a:cubicBezTo>
                    <a:pt x="6966" y="10167"/>
                    <a:pt x="6304" y="10480"/>
                    <a:pt x="5655" y="10818"/>
                  </a:cubicBezTo>
                  <a:lnTo>
                    <a:pt x="3717" y="11849"/>
                  </a:lnTo>
                  <a:lnTo>
                    <a:pt x="1824" y="12960"/>
                  </a:lnTo>
                  <a:cubicBezTo>
                    <a:pt x="1206" y="13351"/>
                    <a:pt x="608" y="13777"/>
                    <a:pt x="0" y="14185"/>
                  </a:cubicBezTo>
                  <a:cubicBezTo>
                    <a:pt x="0" y="14185"/>
                    <a:pt x="349" y="14881"/>
                    <a:pt x="958" y="16102"/>
                  </a:cubicBezTo>
                  <a:cubicBezTo>
                    <a:pt x="1554" y="17329"/>
                    <a:pt x="2432" y="19069"/>
                    <a:pt x="3437" y="21179"/>
                  </a:cubicBezTo>
                  <a:cubicBezTo>
                    <a:pt x="4441" y="23291"/>
                    <a:pt x="5640" y="25741"/>
                    <a:pt x="6872" y="28389"/>
                  </a:cubicBezTo>
                  <a:cubicBezTo>
                    <a:pt x="8108" y="31037"/>
                    <a:pt x="9425" y="33863"/>
                    <a:pt x="10741" y="36688"/>
                  </a:cubicBezTo>
                  <a:cubicBezTo>
                    <a:pt x="12030" y="39526"/>
                    <a:pt x="13317" y="42363"/>
                    <a:pt x="14524" y="45025"/>
                  </a:cubicBezTo>
                  <a:cubicBezTo>
                    <a:pt x="15735" y="47685"/>
                    <a:pt x="16814" y="50190"/>
                    <a:pt x="17763" y="52326"/>
                  </a:cubicBezTo>
                  <a:cubicBezTo>
                    <a:pt x="18712" y="54463"/>
                    <a:pt x="19462" y="56263"/>
                    <a:pt x="20005" y="57512"/>
                  </a:cubicBezTo>
                  <a:cubicBezTo>
                    <a:pt x="20363" y="58361"/>
                    <a:pt x="20614" y="58957"/>
                    <a:pt x="20741" y="59259"/>
                  </a:cubicBezTo>
                  <a:cubicBezTo>
                    <a:pt x="20947" y="59158"/>
                    <a:pt x="21159" y="59063"/>
                    <a:pt x="21360" y="58958"/>
                  </a:cubicBezTo>
                  <a:cubicBezTo>
                    <a:pt x="26252" y="56476"/>
                    <a:pt x="31187" y="54084"/>
                    <a:pt x="36164" y="51776"/>
                  </a:cubicBezTo>
                  <a:cubicBezTo>
                    <a:pt x="37409" y="51200"/>
                    <a:pt x="38655" y="50629"/>
                    <a:pt x="39907" y="50069"/>
                  </a:cubicBezTo>
                  <a:cubicBezTo>
                    <a:pt x="41155" y="49502"/>
                    <a:pt x="42413" y="48955"/>
                    <a:pt x="43669" y="48404"/>
                  </a:cubicBezTo>
                  <a:cubicBezTo>
                    <a:pt x="44929" y="47864"/>
                    <a:pt x="46188" y="47318"/>
                    <a:pt x="47458" y="46799"/>
                  </a:cubicBezTo>
                  <a:cubicBezTo>
                    <a:pt x="48720" y="46268"/>
                    <a:pt x="49997" y="45773"/>
                    <a:pt x="51267" y="45264"/>
                  </a:cubicBezTo>
                  <a:lnTo>
                    <a:pt x="51269" y="45264"/>
                  </a:lnTo>
                  <a:cubicBezTo>
                    <a:pt x="50978" y="44595"/>
                    <a:pt x="49850" y="41995"/>
                    <a:pt x="48265" y="38345"/>
                  </a:cubicBezTo>
                  <a:cubicBezTo>
                    <a:pt x="46440" y="34080"/>
                    <a:pt x="44004" y="28393"/>
                    <a:pt x="41569" y="22706"/>
                  </a:cubicBezTo>
                  <a:cubicBezTo>
                    <a:pt x="39171" y="17005"/>
                    <a:pt x="36772" y="11303"/>
                    <a:pt x="34972" y="7026"/>
                  </a:cubicBezTo>
                  <a:cubicBezTo>
                    <a:pt x="33400" y="3236"/>
                    <a:pt x="32294" y="567"/>
                    <a:pt x="320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9" name="Google Shape;3829;p72"/>
            <p:cNvGrpSpPr/>
            <p:nvPr/>
          </p:nvGrpSpPr>
          <p:grpSpPr>
            <a:xfrm>
              <a:off x="2218688" y="2854775"/>
              <a:ext cx="2245250" cy="1622275"/>
              <a:chOff x="2218688" y="2854775"/>
              <a:chExt cx="2245250" cy="1622275"/>
            </a:xfrm>
          </p:grpSpPr>
          <p:sp>
            <p:nvSpPr>
              <p:cNvPr id="3830" name="Google Shape;3830;p72"/>
              <p:cNvSpPr/>
              <p:nvPr/>
            </p:nvSpPr>
            <p:spPr>
              <a:xfrm>
                <a:off x="3412038" y="2854775"/>
                <a:ext cx="1051900" cy="1622275"/>
              </a:xfrm>
              <a:custGeom>
                <a:avLst/>
                <a:gdLst/>
                <a:ahLst/>
                <a:cxnLst/>
                <a:rect l="l" t="t" r="r" b="b"/>
                <a:pathLst>
                  <a:path w="42076" h="64891" extrusionOk="0">
                    <a:moveTo>
                      <a:pt x="21471" y="0"/>
                    </a:moveTo>
                    <a:cubicBezTo>
                      <a:pt x="21482" y="0"/>
                      <a:pt x="21493" y="1"/>
                      <a:pt x="21504" y="2"/>
                    </a:cubicBezTo>
                    <a:cubicBezTo>
                      <a:pt x="21508" y="2"/>
                      <a:pt x="21512" y="2"/>
                      <a:pt x="21516" y="2"/>
                    </a:cubicBezTo>
                    <a:lnTo>
                      <a:pt x="21516" y="2"/>
                    </a:lnTo>
                    <a:cubicBezTo>
                      <a:pt x="21516" y="2"/>
                      <a:pt x="21516" y="2"/>
                      <a:pt x="21516" y="2"/>
                    </a:cubicBezTo>
                    <a:cubicBezTo>
                      <a:pt x="21501" y="1"/>
                      <a:pt x="21486" y="0"/>
                      <a:pt x="21471" y="0"/>
                    </a:cubicBezTo>
                    <a:close/>
                    <a:moveTo>
                      <a:pt x="21463" y="0"/>
                    </a:moveTo>
                    <a:cubicBezTo>
                      <a:pt x="21437" y="0"/>
                      <a:pt x="21412" y="2"/>
                      <a:pt x="21388" y="5"/>
                    </a:cubicBezTo>
                    <a:cubicBezTo>
                      <a:pt x="21382" y="6"/>
                      <a:pt x="21375" y="7"/>
                      <a:pt x="21369" y="8"/>
                    </a:cubicBezTo>
                    <a:lnTo>
                      <a:pt x="21369" y="8"/>
                    </a:lnTo>
                    <a:cubicBezTo>
                      <a:pt x="21373" y="7"/>
                      <a:pt x="21377" y="7"/>
                      <a:pt x="21381" y="7"/>
                    </a:cubicBezTo>
                    <a:cubicBezTo>
                      <a:pt x="21411" y="2"/>
                      <a:pt x="21440" y="0"/>
                      <a:pt x="21471" y="0"/>
                    </a:cubicBezTo>
                    <a:cubicBezTo>
                      <a:pt x="21471" y="0"/>
                      <a:pt x="21471" y="0"/>
                      <a:pt x="21471" y="0"/>
                    </a:cubicBezTo>
                    <a:lnTo>
                      <a:pt x="21471" y="0"/>
                    </a:lnTo>
                    <a:cubicBezTo>
                      <a:pt x="21468" y="0"/>
                      <a:pt x="21465" y="0"/>
                      <a:pt x="21463" y="0"/>
                    </a:cubicBezTo>
                    <a:close/>
                    <a:moveTo>
                      <a:pt x="21369" y="8"/>
                    </a:moveTo>
                    <a:lnTo>
                      <a:pt x="21369" y="8"/>
                    </a:lnTo>
                    <a:cubicBezTo>
                      <a:pt x="21368" y="8"/>
                      <a:pt x="21366" y="8"/>
                      <a:pt x="21365" y="8"/>
                    </a:cubicBezTo>
                    <a:lnTo>
                      <a:pt x="21365" y="8"/>
                    </a:lnTo>
                    <a:cubicBezTo>
                      <a:pt x="21366" y="8"/>
                      <a:pt x="21368" y="8"/>
                      <a:pt x="21369" y="8"/>
                    </a:cubicBezTo>
                    <a:close/>
                    <a:moveTo>
                      <a:pt x="21365" y="8"/>
                    </a:moveTo>
                    <a:lnTo>
                      <a:pt x="21365" y="8"/>
                    </a:lnTo>
                    <a:cubicBezTo>
                      <a:pt x="21360" y="9"/>
                      <a:pt x="21354" y="10"/>
                      <a:pt x="21349" y="10"/>
                    </a:cubicBezTo>
                    <a:cubicBezTo>
                      <a:pt x="21343" y="12"/>
                      <a:pt x="21336" y="13"/>
                      <a:pt x="21330" y="14"/>
                    </a:cubicBezTo>
                    <a:lnTo>
                      <a:pt x="21330" y="14"/>
                    </a:lnTo>
                    <a:cubicBezTo>
                      <a:pt x="21338" y="13"/>
                      <a:pt x="21345" y="12"/>
                      <a:pt x="21352" y="10"/>
                    </a:cubicBezTo>
                    <a:cubicBezTo>
                      <a:pt x="21357" y="10"/>
                      <a:pt x="21361" y="9"/>
                      <a:pt x="21365" y="8"/>
                    </a:cubicBezTo>
                    <a:close/>
                    <a:moveTo>
                      <a:pt x="21330" y="14"/>
                    </a:moveTo>
                    <a:cubicBezTo>
                      <a:pt x="21287" y="23"/>
                      <a:pt x="21245" y="36"/>
                      <a:pt x="21204" y="55"/>
                    </a:cubicBezTo>
                    <a:cubicBezTo>
                      <a:pt x="21244" y="37"/>
                      <a:pt x="21287" y="24"/>
                      <a:pt x="21330" y="14"/>
                    </a:cubicBezTo>
                    <a:close/>
                    <a:moveTo>
                      <a:pt x="21516" y="2"/>
                    </a:moveTo>
                    <a:lnTo>
                      <a:pt x="21516" y="2"/>
                    </a:lnTo>
                    <a:cubicBezTo>
                      <a:pt x="21523" y="4"/>
                      <a:pt x="21530" y="4"/>
                      <a:pt x="21535" y="4"/>
                    </a:cubicBezTo>
                    <a:cubicBezTo>
                      <a:pt x="21641" y="15"/>
                      <a:pt x="21742" y="53"/>
                      <a:pt x="21827" y="114"/>
                    </a:cubicBezTo>
                    <a:cubicBezTo>
                      <a:pt x="21830" y="116"/>
                      <a:pt x="21832" y="116"/>
                      <a:pt x="21835" y="118"/>
                    </a:cubicBezTo>
                    <a:cubicBezTo>
                      <a:pt x="21837" y="120"/>
                      <a:pt x="21839" y="123"/>
                      <a:pt x="21842" y="125"/>
                    </a:cubicBezTo>
                    <a:cubicBezTo>
                      <a:pt x="21846" y="127"/>
                      <a:pt x="21850" y="130"/>
                      <a:pt x="21853" y="133"/>
                    </a:cubicBezTo>
                    <a:lnTo>
                      <a:pt x="21853" y="133"/>
                    </a:lnTo>
                    <a:cubicBezTo>
                      <a:pt x="21848" y="127"/>
                      <a:pt x="21844" y="121"/>
                      <a:pt x="21837" y="116"/>
                    </a:cubicBezTo>
                    <a:cubicBezTo>
                      <a:pt x="21830" y="111"/>
                      <a:pt x="21822" y="109"/>
                      <a:pt x="21815" y="104"/>
                    </a:cubicBezTo>
                    <a:cubicBezTo>
                      <a:pt x="21784" y="84"/>
                      <a:pt x="21750" y="67"/>
                      <a:pt x="21716" y="51"/>
                    </a:cubicBezTo>
                    <a:cubicBezTo>
                      <a:pt x="21704" y="46"/>
                      <a:pt x="21692" y="39"/>
                      <a:pt x="21678" y="34"/>
                    </a:cubicBezTo>
                    <a:cubicBezTo>
                      <a:pt x="21634" y="19"/>
                      <a:pt x="21590" y="10"/>
                      <a:pt x="21543" y="4"/>
                    </a:cubicBezTo>
                    <a:cubicBezTo>
                      <a:pt x="21534" y="2"/>
                      <a:pt x="21525" y="2"/>
                      <a:pt x="21516" y="2"/>
                    </a:cubicBezTo>
                    <a:close/>
                    <a:moveTo>
                      <a:pt x="21853" y="133"/>
                    </a:moveTo>
                    <a:cubicBezTo>
                      <a:pt x="21855" y="135"/>
                      <a:pt x="21857" y="137"/>
                      <a:pt x="21859" y="138"/>
                    </a:cubicBezTo>
                    <a:cubicBezTo>
                      <a:pt x="21885" y="159"/>
                      <a:pt x="21909" y="181"/>
                      <a:pt x="21929" y="205"/>
                    </a:cubicBezTo>
                    <a:cubicBezTo>
                      <a:pt x="21935" y="211"/>
                      <a:pt x="21940" y="216"/>
                      <a:pt x="21946" y="221"/>
                    </a:cubicBezTo>
                    <a:lnTo>
                      <a:pt x="21946" y="221"/>
                    </a:lnTo>
                    <a:cubicBezTo>
                      <a:pt x="21918" y="188"/>
                      <a:pt x="21888" y="159"/>
                      <a:pt x="21853" y="133"/>
                    </a:cubicBezTo>
                    <a:close/>
                    <a:moveTo>
                      <a:pt x="21946" y="221"/>
                    </a:moveTo>
                    <a:cubicBezTo>
                      <a:pt x="21949" y="225"/>
                      <a:pt x="21952" y="229"/>
                      <a:pt x="21955" y="232"/>
                    </a:cubicBezTo>
                    <a:cubicBezTo>
                      <a:pt x="22056" y="362"/>
                      <a:pt x="22103" y="529"/>
                      <a:pt x="22175" y="676"/>
                    </a:cubicBezTo>
                    <a:lnTo>
                      <a:pt x="22711" y="1893"/>
                    </a:lnTo>
                    <a:lnTo>
                      <a:pt x="23785" y="4326"/>
                    </a:lnTo>
                    <a:lnTo>
                      <a:pt x="25931" y="9190"/>
                    </a:lnTo>
                    <a:lnTo>
                      <a:pt x="30225" y="18920"/>
                    </a:lnTo>
                    <a:lnTo>
                      <a:pt x="38813" y="38378"/>
                    </a:lnTo>
                    <a:lnTo>
                      <a:pt x="40959" y="43244"/>
                    </a:lnTo>
                    <a:lnTo>
                      <a:pt x="41497" y="44460"/>
                    </a:lnTo>
                    <a:lnTo>
                      <a:pt x="41765" y="45068"/>
                    </a:lnTo>
                    <a:cubicBezTo>
                      <a:pt x="41867" y="45257"/>
                      <a:pt x="41874" y="45450"/>
                      <a:pt x="41782" y="45622"/>
                    </a:cubicBezTo>
                    <a:cubicBezTo>
                      <a:pt x="41739" y="45706"/>
                      <a:pt x="41667" y="45778"/>
                      <a:pt x="41594" y="45824"/>
                    </a:cubicBezTo>
                    <a:cubicBezTo>
                      <a:pt x="41510" y="45872"/>
                      <a:pt x="41398" y="45918"/>
                      <a:pt x="41300" y="45964"/>
                    </a:cubicBezTo>
                    <a:lnTo>
                      <a:pt x="40696" y="46240"/>
                    </a:lnTo>
                    <a:lnTo>
                      <a:pt x="39489" y="46795"/>
                    </a:lnTo>
                    <a:lnTo>
                      <a:pt x="29820" y="51226"/>
                    </a:lnTo>
                    <a:lnTo>
                      <a:pt x="10485" y="60087"/>
                    </a:lnTo>
                    <a:lnTo>
                      <a:pt x="10400" y="60126"/>
                    </a:lnTo>
                    <a:lnTo>
                      <a:pt x="10393" y="60220"/>
                    </a:lnTo>
                    <a:cubicBezTo>
                      <a:pt x="10386" y="60314"/>
                      <a:pt x="10352" y="60404"/>
                      <a:pt x="10298" y="60479"/>
                    </a:cubicBezTo>
                    <a:cubicBezTo>
                      <a:pt x="10233" y="60558"/>
                      <a:pt x="10181" y="60597"/>
                      <a:pt x="10064" y="60647"/>
                    </a:cubicBezTo>
                    <a:lnTo>
                      <a:pt x="9389" y="60956"/>
                    </a:lnTo>
                    <a:lnTo>
                      <a:pt x="8041" y="61574"/>
                    </a:lnTo>
                    <a:lnTo>
                      <a:pt x="6692" y="62192"/>
                    </a:lnTo>
                    <a:lnTo>
                      <a:pt x="6017" y="62501"/>
                    </a:lnTo>
                    <a:cubicBezTo>
                      <a:pt x="5919" y="62549"/>
                      <a:pt x="5855" y="62568"/>
                      <a:pt x="5774" y="62568"/>
                    </a:cubicBezTo>
                    <a:cubicBezTo>
                      <a:pt x="5764" y="62568"/>
                      <a:pt x="5753" y="62568"/>
                      <a:pt x="5743" y="62567"/>
                    </a:cubicBezTo>
                    <a:cubicBezTo>
                      <a:pt x="5652" y="62561"/>
                      <a:pt x="5563" y="62528"/>
                      <a:pt x="5490" y="62472"/>
                    </a:cubicBezTo>
                    <a:lnTo>
                      <a:pt x="5410" y="62412"/>
                    </a:lnTo>
                    <a:lnTo>
                      <a:pt x="5317" y="62455"/>
                    </a:lnTo>
                    <a:lnTo>
                      <a:pt x="1" y="64891"/>
                    </a:lnTo>
                    <a:lnTo>
                      <a:pt x="858" y="64891"/>
                    </a:lnTo>
                    <a:lnTo>
                      <a:pt x="5384" y="62796"/>
                    </a:lnTo>
                    <a:lnTo>
                      <a:pt x="5386" y="62796"/>
                    </a:lnTo>
                    <a:cubicBezTo>
                      <a:pt x="5488" y="62852"/>
                      <a:pt x="5601" y="62895"/>
                      <a:pt x="5720" y="62902"/>
                    </a:cubicBezTo>
                    <a:cubicBezTo>
                      <a:pt x="5740" y="62904"/>
                      <a:pt x="5759" y="62905"/>
                      <a:pt x="5779" y="62905"/>
                    </a:cubicBezTo>
                    <a:cubicBezTo>
                      <a:pt x="5917" y="62905"/>
                      <a:pt x="6065" y="62857"/>
                      <a:pt x="6159" y="62806"/>
                    </a:cubicBezTo>
                    <a:lnTo>
                      <a:pt x="6832" y="62494"/>
                    </a:lnTo>
                    <a:lnTo>
                      <a:pt x="8179" y="61871"/>
                    </a:lnTo>
                    <a:lnTo>
                      <a:pt x="9524" y="61248"/>
                    </a:lnTo>
                    <a:lnTo>
                      <a:pt x="10197" y="60937"/>
                    </a:lnTo>
                    <a:cubicBezTo>
                      <a:pt x="10308" y="60894"/>
                      <a:pt x="10470" y="60790"/>
                      <a:pt x="10552" y="60669"/>
                    </a:cubicBezTo>
                    <a:cubicBezTo>
                      <a:pt x="10624" y="60572"/>
                      <a:pt x="10665" y="60457"/>
                      <a:pt x="10689" y="60341"/>
                    </a:cubicBezTo>
                    <a:lnTo>
                      <a:pt x="29919" y="51441"/>
                    </a:lnTo>
                    <a:lnTo>
                      <a:pt x="39571" y="46973"/>
                    </a:lnTo>
                    <a:lnTo>
                      <a:pt x="40778" y="46415"/>
                    </a:lnTo>
                    <a:lnTo>
                      <a:pt x="41380" y="46136"/>
                    </a:lnTo>
                    <a:cubicBezTo>
                      <a:pt x="41483" y="46087"/>
                      <a:pt x="41577" y="46051"/>
                      <a:pt x="41686" y="45990"/>
                    </a:cubicBezTo>
                    <a:cubicBezTo>
                      <a:pt x="41802" y="45918"/>
                      <a:pt x="41888" y="45824"/>
                      <a:pt x="41947" y="45711"/>
                    </a:cubicBezTo>
                    <a:cubicBezTo>
                      <a:pt x="42075" y="45491"/>
                      <a:pt x="42048" y="45189"/>
                      <a:pt x="41934" y="44992"/>
                    </a:cubicBezTo>
                    <a:lnTo>
                      <a:pt x="41664" y="44385"/>
                    </a:lnTo>
                    <a:lnTo>
                      <a:pt x="41123" y="43171"/>
                    </a:lnTo>
                    <a:lnTo>
                      <a:pt x="38958" y="38315"/>
                    </a:lnTo>
                    <a:lnTo>
                      <a:pt x="30298" y="18888"/>
                    </a:lnTo>
                    <a:lnTo>
                      <a:pt x="25969" y="9173"/>
                    </a:lnTo>
                    <a:lnTo>
                      <a:pt x="23804" y="4318"/>
                    </a:lnTo>
                    <a:lnTo>
                      <a:pt x="22722" y="1888"/>
                    </a:lnTo>
                    <a:lnTo>
                      <a:pt x="22180" y="674"/>
                    </a:lnTo>
                    <a:cubicBezTo>
                      <a:pt x="22127" y="569"/>
                      <a:pt x="22085" y="453"/>
                      <a:pt x="22028" y="345"/>
                    </a:cubicBezTo>
                    <a:cubicBezTo>
                      <a:pt x="22010" y="311"/>
                      <a:pt x="21989" y="277"/>
                      <a:pt x="21967" y="244"/>
                    </a:cubicBezTo>
                    <a:cubicBezTo>
                      <a:pt x="21961" y="236"/>
                      <a:pt x="21954" y="229"/>
                      <a:pt x="21946" y="2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3083313" y="2856125"/>
                <a:ext cx="1357225" cy="1620925"/>
              </a:xfrm>
              <a:custGeom>
                <a:avLst/>
                <a:gdLst/>
                <a:ahLst/>
                <a:cxnLst/>
                <a:rect l="l" t="t" r="r" b="b"/>
                <a:pathLst>
                  <a:path w="54289" h="64837" extrusionOk="0">
                    <a:moveTo>
                      <a:pt x="34242" y="1107"/>
                    </a:moveTo>
                    <a:lnTo>
                      <a:pt x="53802" y="45376"/>
                    </a:lnTo>
                    <a:lnTo>
                      <a:pt x="53333" y="45604"/>
                    </a:lnTo>
                    <a:cubicBezTo>
                      <a:pt x="53049" y="44933"/>
                      <a:pt x="51958" y="42364"/>
                      <a:pt x="50430" y="38760"/>
                    </a:cubicBezTo>
                    <a:cubicBezTo>
                      <a:pt x="48624" y="34556"/>
                      <a:pt x="46215" y="28951"/>
                      <a:pt x="43804" y="23346"/>
                    </a:cubicBezTo>
                    <a:cubicBezTo>
                      <a:pt x="41359" y="17757"/>
                      <a:pt x="38915" y="12167"/>
                      <a:pt x="37079" y="7974"/>
                    </a:cubicBezTo>
                    <a:lnTo>
                      <a:pt x="37081" y="7974"/>
                    </a:lnTo>
                    <a:cubicBezTo>
                      <a:pt x="35454" y="4307"/>
                      <a:pt x="34303" y="1711"/>
                      <a:pt x="34044" y="1128"/>
                    </a:cubicBezTo>
                    <a:lnTo>
                      <a:pt x="34242" y="1107"/>
                    </a:lnTo>
                    <a:close/>
                    <a:moveTo>
                      <a:pt x="34042" y="1128"/>
                    </a:moveTo>
                    <a:lnTo>
                      <a:pt x="34042" y="1129"/>
                    </a:lnTo>
                    <a:cubicBezTo>
                      <a:pt x="34291" y="1715"/>
                      <a:pt x="35399" y="4329"/>
                      <a:pt x="36965" y="8025"/>
                    </a:cubicBezTo>
                    <a:cubicBezTo>
                      <a:pt x="38773" y="12228"/>
                      <a:pt x="41182" y="17833"/>
                      <a:pt x="43593" y="23438"/>
                    </a:cubicBezTo>
                    <a:cubicBezTo>
                      <a:pt x="46037" y="29028"/>
                      <a:pt x="48482" y="34618"/>
                      <a:pt x="50316" y="38811"/>
                    </a:cubicBezTo>
                    <a:cubicBezTo>
                      <a:pt x="51904" y="42389"/>
                      <a:pt x="53036" y="44940"/>
                      <a:pt x="53329" y="45606"/>
                    </a:cubicBezTo>
                    <a:lnTo>
                      <a:pt x="52933" y="45797"/>
                    </a:lnTo>
                    <a:cubicBezTo>
                      <a:pt x="52631" y="45080"/>
                      <a:pt x="51552" y="42523"/>
                      <a:pt x="50046" y="38956"/>
                    </a:cubicBezTo>
                    <a:cubicBezTo>
                      <a:pt x="48240" y="34734"/>
                      <a:pt x="45831" y="29103"/>
                      <a:pt x="43422" y="23474"/>
                    </a:cubicBezTo>
                    <a:cubicBezTo>
                      <a:pt x="40977" y="17859"/>
                      <a:pt x="38534" y="12244"/>
                      <a:pt x="36700" y="8034"/>
                    </a:cubicBezTo>
                    <a:cubicBezTo>
                      <a:pt x="35085" y="4373"/>
                      <a:pt x="33940" y="1778"/>
                      <a:pt x="33670" y="1169"/>
                    </a:cubicBezTo>
                    <a:lnTo>
                      <a:pt x="34042" y="1128"/>
                    </a:lnTo>
                    <a:close/>
                    <a:moveTo>
                      <a:pt x="33668" y="1169"/>
                    </a:moveTo>
                    <a:cubicBezTo>
                      <a:pt x="33926" y="1781"/>
                      <a:pt x="35029" y="4395"/>
                      <a:pt x="36584" y="8083"/>
                    </a:cubicBezTo>
                    <a:cubicBezTo>
                      <a:pt x="38390" y="12305"/>
                      <a:pt x="40799" y="17936"/>
                      <a:pt x="43208" y="23565"/>
                    </a:cubicBezTo>
                    <a:cubicBezTo>
                      <a:pt x="45653" y="29180"/>
                      <a:pt x="48098" y="34795"/>
                      <a:pt x="49932" y="39006"/>
                    </a:cubicBezTo>
                    <a:cubicBezTo>
                      <a:pt x="51496" y="42548"/>
                      <a:pt x="52616" y="45087"/>
                      <a:pt x="52930" y="45799"/>
                    </a:cubicBezTo>
                    <a:lnTo>
                      <a:pt x="52573" y="45972"/>
                    </a:lnTo>
                    <a:lnTo>
                      <a:pt x="52573" y="45972"/>
                    </a:lnTo>
                    <a:cubicBezTo>
                      <a:pt x="52270" y="45265"/>
                      <a:pt x="51178" y="42696"/>
                      <a:pt x="49652" y="39108"/>
                    </a:cubicBezTo>
                    <a:cubicBezTo>
                      <a:pt x="47827" y="34874"/>
                      <a:pt x="45394" y="29231"/>
                      <a:pt x="42961" y="23589"/>
                    </a:cubicBezTo>
                    <a:cubicBezTo>
                      <a:pt x="40492" y="17960"/>
                      <a:pt x="38022" y="12333"/>
                      <a:pt x="36171" y="8112"/>
                    </a:cubicBezTo>
                    <a:cubicBezTo>
                      <a:pt x="34539" y="4441"/>
                      <a:pt x="33381" y="1838"/>
                      <a:pt x="33110" y="1230"/>
                    </a:cubicBezTo>
                    <a:lnTo>
                      <a:pt x="33668" y="1169"/>
                    </a:lnTo>
                    <a:close/>
                    <a:moveTo>
                      <a:pt x="33108" y="1230"/>
                    </a:moveTo>
                    <a:cubicBezTo>
                      <a:pt x="33368" y="1841"/>
                      <a:pt x="34482" y="4464"/>
                      <a:pt x="36055" y="8162"/>
                    </a:cubicBezTo>
                    <a:cubicBezTo>
                      <a:pt x="37880" y="12394"/>
                      <a:pt x="40315" y="18037"/>
                      <a:pt x="42747" y="23681"/>
                    </a:cubicBezTo>
                    <a:cubicBezTo>
                      <a:pt x="45216" y="29308"/>
                      <a:pt x="47685" y="34935"/>
                      <a:pt x="49537" y="39158"/>
                    </a:cubicBezTo>
                    <a:cubicBezTo>
                      <a:pt x="51122" y="42721"/>
                      <a:pt x="52257" y="45273"/>
                      <a:pt x="52569" y="45975"/>
                    </a:cubicBezTo>
                    <a:lnTo>
                      <a:pt x="52170" y="46169"/>
                    </a:lnTo>
                    <a:cubicBezTo>
                      <a:pt x="51900" y="45533"/>
                      <a:pt x="50792" y="42920"/>
                      <a:pt x="49233" y="39243"/>
                    </a:cubicBezTo>
                    <a:cubicBezTo>
                      <a:pt x="47410" y="35005"/>
                      <a:pt x="44979" y="29354"/>
                      <a:pt x="42548" y="23703"/>
                    </a:cubicBezTo>
                    <a:cubicBezTo>
                      <a:pt x="40082" y="18069"/>
                      <a:pt x="37615" y="12433"/>
                      <a:pt x="35766" y="8208"/>
                    </a:cubicBezTo>
                    <a:cubicBezTo>
                      <a:pt x="34090" y="4428"/>
                      <a:pt x="32917" y="1785"/>
                      <a:pt x="32692" y="1274"/>
                    </a:cubicBezTo>
                    <a:lnTo>
                      <a:pt x="33108" y="1230"/>
                    </a:lnTo>
                    <a:close/>
                    <a:moveTo>
                      <a:pt x="32690" y="1276"/>
                    </a:moveTo>
                    <a:cubicBezTo>
                      <a:pt x="32907" y="1788"/>
                      <a:pt x="34037" y="4450"/>
                      <a:pt x="35652" y="8257"/>
                    </a:cubicBezTo>
                    <a:cubicBezTo>
                      <a:pt x="37474" y="12495"/>
                      <a:pt x="39905" y="18146"/>
                      <a:pt x="42336" y="23797"/>
                    </a:cubicBezTo>
                    <a:cubicBezTo>
                      <a:pt x="44801" y="29431"/>
                      <a:pt x="47268" y="35067"/>
                      <a:pt x="49117" y="39294"/>
                    </a:cubicBezTo>
                    <a:cubicBezTo>
                      <a:pt x="50738" y="42944"/>
                      <a:pt x="51888" y="45539"/>
                      <a:pt x="52168" y="46169"/>
                    </a:cubicBezTo>
                    <a:lnTo>
                      <a:pt x="51730" y="46383"/>
                    </a:lnTo>
                    <a:cubicBezTo>
                      <a:pt x="51506" y="45854"/>
                      <a:pt x="50386" y="43187"/>
                      <a:pt x="48788" y="39385"/>
                    </a:cubicBezTo>
                    <a:cubicBezTo>
                      <a:pt x="46978" y="35132"/>
                      <a:pt x="44562" y="29462"/>
                      <a:pt x="42146" y="23792"/>
                    </a:cubicBezTo>
                    <a:cubicBezTo>
                      <a:pt x="39697" y="18136"/>
                      <a:pt x="37247" y="12481"/>
                      <a:pt x="35408" y="8240"/>
                    </a:cubicBezTo>
                    <a:cubicBezTo>
                      <a:pt x="33774" y="4522"/>
                      <a:pt x="32620" y="1892"/>
                      <a:pt x="32364" y="1310"/>
                    </a:cubicBezTo>
                    <a:lnTo>
                      <a:pt x="32690" y="1276"/>
                    </a:lnTo>
                    <a:close/>
                    <a:moveTo>
                      <a:pt x="32362" y="1310"/>
                    </a:moveTo>
                    <a:cubicBezTo>
                      <a:pt x="32606" y="1896"/>
                      <a:pt x="33719" y="4542"/>
                      <a:pt x="35293" y="8290"/>
                    </a:cubicBezTo>
                    <a:cubicBezTo>
                      <a:pt x="37105" y="12543"/>
                      <a:pt x="39519" y="18212"/>
                      <a:pt x="41935" y="23882"/>
                    </a:cubicBezTo>
                    <a:cubicBezTo>
                      <a:pt x="44385" y="29537"/>
                      <a:pt x="46835" y="35192"/>
                      <a:pt x="48673" y="39434"/>
                    </a:cubicBezTo>
                    <a:cubicBezTo>
                      <a:pt x="50333" y="43211"/>
                      <a:pt x="51496" y="45857"/>
                      <a:pt x="51728" y="46385"/>
                    </a:cubicBezTo>
                    <a:lnTo>
                      <a:pt x="51272" y="46606"/>
                    </a:lnTo>
                    <a:cubicBezTo>
                      <a:pt x="50992" y="45934"/>
                      <a:pt x="49906" y="43315"/>
                      <a:pt x="48382" y="39639"/>
                    </a:cubicBezTo>
                    <a:cubicBezTo>
                      <a:pt x="46582" y="35362"/>
                      <a:pt x="44183" y="29662"/>
                      <a:pt x="41783" y="23959"/>
                    </a:cubicBezTo>
                    <a:cubicBezTo>
                      <a:pt x="39348" y="18272"/>
                      <a:pt x="36914" y="12585"/>
                      <a:pt x="35089" y="8320"/>
                    </a:cubicBezTo>
                    <a:cubicBezTo>
                      <a:pt x="33455" y="4559"/>
                      <a:pt x="32306" y="1909"/>
                      <a:pt x="32060" y="1344"/>
                    </a:cubicBezTo>
                    <a:lnTo>
                      <a:pt x="32362" y="1310"/>
                    </a:lnTo>
                    <a:close/>
                    <a:moveTo>
                      <a:pt x="34353" y="1"/>
                    </a:moveTo>
                    <a:lnTo>
                      <a:pt x="34348" y="2"/>
                    </a:lnTo>
                    <a:lnTo>
                      <a:pt x="31761" y="1189"/>
                    </a:lnTo>
                    <a:cubicBezTo>
                      <a:pt x="29067" y="2140"/>
                      <a:pt x="26393" y="3144"/>
                      <a:pt x="23732" y="4177"/>
                    </a:cubicBezTo>
                    <a:cubicBezTo>
                      <a:pt x="22368" y="4709"/>
                      <a:pt x="21005" y="5247"/>
                      <a:pt x="19648" y="5799"/>
                    </a:cubicBezTo>
                    <a:cubicBezTo>
                      <a:pt x="18291" y="6350"/>
                      <a:pt x="16937" y="6910"/>
                      <a:pt x="15590" y="7484"/>
                    </a:cubicBezTo>
                    <a:lnTo>
                      <a:pt x="13572" y="8353"/>
                    </a:lnTo>
                    <a:lnTo>
                      <a:pt x="11566" y="9251"/>
                    </a:lnTo>
                    <a:cubicBezTo>
                      <a:pt x="10895" y="9545"/>
                      <a:pt x="10236" y="9862"/>
                      <a:pt x="9573" y="10173"/>
                    </a:cubicBezTo>
                    <a:cubicBezTo>
                      <a:pt x="8911" y="10485"/>
                      <a:pt x="8245" y="10793"/>
                      <a:pt x="7593" y="11127"/>
                    </a:cubicBezTo>
                    <a:cubicBezTo>
                      <a:pt x="6941" y="11458"/>
                      <a:pt x="6280" y="11776"/>
                      <a:pt x="5633" y="12117"/>
                    </a:cubicBezTo>
                    <a:lnTo>
                      <a:pt x="3700" y="13164"/>
                    </a:lnTo>
                    <a:lnTo>
                      <a:pt x="3104" y="13521"/>
                    </a:lnTo>
                    <a:lnTo>
                      <a:pt x="2008" y="14175"/>
                    </a:lnTo>
                    <a:lnTo>
                      <a:pt x="1814" y="14291"/>
                    </a:lnTo>
                    <a:cubicBezTo>
                      <a:pt x="1781" y="14313"/>
                      <a:pt x="1747" y="14335"/>
                      <a:pt x="1714" y="14357"/>
                    </a:cubicBezTo>
                    <a:cubicBezTo>
                      <a:pt x="1134" y="14735"/>
                      <a:pt x="572" y="15139"/>
                      <a:pt x="0" y="15529"/>
                    </a:cubicBezTo>
                    <a:cubicBezTo>
                      <a:pt x="608" y="15121"/>
                      <a:pt x="1204" y="14695"/>
                      <a:pt x="1824" y="14304"/>
                    </a:cubicBezTo>
                    <a:lnTo>
                      <a:pt x="3717" y="13193"/>
                    </a:lnTo>
                    <a:lnTo>
                      <a:pt x="5655" y="12162"/>
                    </a:lnTo>
                    <a:cubicBezTo>
                      <a:pt x="6304" y="11824"/>
                      <a:pt x="6966" y="11511"/>
                      <a:pt x="7622" y="11185"/>
                    </a:cubicBezTo>
                    <a:cubicBezTo>
                      <a:pt x="8276" y="10856"/>
                      <a:pt x="8943" y="10555"/>
                      <a:pt x="9607" y="10248"/>
                    </a:cubicBezTo>
                    <a:cubicBezTo>
                      <a:pt x="10273" y="9942"/>
                      <a:pt x="10934" y="9628"/>
                      <a:pt x="11607" y="9340"/>
                    </a:cubicBezTo>
                    <a:lnTo>
                      <a:pt x="13618" y="8457"/>
                    </a:lnTo>
                    <a:lnTo>
                      <a:pt x="15641" y="7605"/>
                    </a:lnTo>
                    <a:cubicBezTo>
                      <a:pt x="16991" y="7040"/>
                      <a:pt x="18349" y="6490"/>
                      <a:pt x="19709" y="5951"/>
                    </a:cubicBezTo>
                    <a:cubicBezTo>
                      <a:pt x="21068" y="5409"/>
                      <a:pt x="22434" y="4882"/>
                      <a:pt x="23802" y="4359"/>
                    </a:cubicBezTo>
                    <a:cubicBezTo>
                      <a:pt x="26535" y="3325"/>
                      <a:pt x="29280" y="2316"/>
                      <a:pt x="32036" y="1346"/>
                    </a:cubicBezTo>
                    <a:lnTo>
                      <a:pt x="32058" y="1344"/>
                    </a:lnTo>
                    <a:cubicBezTo>
                      <a:pt x="32294" y="1911"/>
                      <a:pt x="33400" y="4580"/>
                      <a:pt x="34972" y="8370"/>
                    </a:cubicBezTo>
                    <a:cubicBezTo>
                      <a:pt x="36772" y="12647"/>
                      <a:pt x="39171" y="18347"/>
                      <a:pt x="41569" y="24050"/>
                    </a:cubicBezTo>
                    <a:cubicBezTo>
                      <a:pt x="44004" y="29737"/>
                      <a:pt x="46440" y="35424"/>
                      <a:pt x="48265" y="39689"/>
                    </a:cubicBezTo>
                    <a:cubicBezTo>
                      <a:pt x="49850" y="43339"/>
                      <a:pt x="50978" y="45939"/>
                      <a:pt x="51269" y="46608"/>
                    </a:cubicBezTo>
                    <a:lnTo>
                      <a:pt x="51267" y="46608"/>
                    </a:lnTo>
                    <a:cubicBezTo>
                      <a:pt x="49997" y="47117"/>
                      <a:pt x="48720" y="47612"/>
                      <a:pt x="47458" y="48143"/>
                    </a:cubicBezTo>
                    <a:cubicBezTo>
                      <a:pt x="46188" y="48662"/>
                      <a:pt x="44929" y="49208"/>
                      <a:pt x="43669" y="49748"/>
                    </a:cubicBezTo>
                    <a:cubicBezTo>
                      <a:pt x="42413" y="50299"/>
                      <a:pt x="41155" y="50846"/>
                      <a:pt x="39907" y="51413"/>
                    </a:cubicBezTo>
                    <a:cubicBezTo>
                      <a:pt x="38655" y="51973"/>
                      <a:pt x="37409" y="52544"/>
                      <a:pt x="36164" y="53120"/>
                    </a:cubicBezTo>
                    <a:cubicBezTo>
                      <a:pt x="31187" y="55428"/>
                      <a:pt x="26252" y="57820"/>
                      <a:pt x="21360" y="60302"/>
                    </a:cubicBezTo>
                    <a:cubicBezTo>
                      <a:pt x="21159" y="60407"/>
                      <a:pt x="20947" y="60502"/>
                      <a:pt x="20741" y="60603"/>
                    </a:cubicBezTo>
                    <a:cubicBezTo>
                      <a:pt x="20614" y="60301"/>
                      <a:pt x="20363" y="59705"/>
                      <a:pt x="20005" y="58856"/>
                    </a:cubicBezTo>
                    <a:cubicBezTo>
                      <a:pt x="19462" y="57607"/>
                      <a:pt x="18712" y="55807"/>
                      <a:pt x="17763" y="53670"/>
                    </a:cubicBezTo>
                    <a:cubicBezTo>
                      <a:pt x="16814" y="51534"/>
                      <a:pt x="15735" y="49029"/>
                      <a:pt x="14524" y="46369"/>
                    </a:cubicBezTo>
                    <a:cubicBezTo>
                      <a:pt x="13317" y="43707"/>
                      <a:pt x="12030" y="40870"/>
                      <a:pt x="10741" y="38032"/>
                    </a:cubicBezTo>
                    <a:cubicBezTo>
                      <a:pt x="9425" y="35207"/>
                      <a:pt x="8108" y="32381"/>
                      <a:pt x="6872" y="29733"/>
                    </a:cubicBezTo>
                    <a:cubicBezTo>
                      <a:pt x="5640" y="27085"/>
                      <a:pt x="4441" y="24635"/>
                      <a:pt x="3437" y="22523"/>
                    </a:cubicBezTo>
                    <a:cubicBezTo>
                      <a:pt x="2432" y="20413"/>
                      <a:pt x="1554" y="18673"/>
                      <a:pt x="958" y="17446"/>
                    </a:cubicBezTo>
                    <a:cubicBezTo>
                      <a:pt x="349" y="16226"/>
                      <a:pt x="1" y="15529"/>
                      <a:pt x="0" y="15529"/>
                    </a:cubicBezTo>
                    <a:lnTo>
                      <a:pt x="0" y="15529"/>
                    </a:lnTo>
                    <a:cubicBezTo>
                      <a:pt x="1" y="15529"/>
                      <a:pt x="303" y="16246"/>
                      <a:pt x="834" y="17504"/>
                    </a:cubicBezTo>
                    <a:cubicBezTo>
                      <a:pt x="1376" y="18754"/>
                      <a:pt x="2128" y="20553"/>
                      <a:pt x="3075" y="22691"/>
                    </a:cubicBezTo>
                    <a:cubicBezTo>
                      <a:pt x="4024" y="24827"/>
                      <a:pt x="5105" y="27331"/>
                      <a:pt x="6314" y="29991"/>
                    </a:cubicBezTo>
                    <a:cubicBezTo>
                      <a:pt x="7521" y="32653"/>
                      <a:pt x="8808" y="35490"/>
                      <a:pt x="10096" y="38328"/>
                    </a:cubicBezTo>
                    <a:cubicBezTo>
                      <a:pt x="11412" y="41153"/>
                      <a:pt x="12730" y="43979"/>
                      <a:pt x="13964" y="46627"/>
                    </a:cubicBezTo>
                    <a:cubicBezTo>
                      <a:pt x="15195" y="49277"/>
                      <a:pt x="16397" y="51725"/>
                      <a:pt x="17399" y="53837"/>
                    </a:cubicBezTo>
                    <a:cubicBezTo>
                      <a:pt x="18405" y="55947"/>
                      <a:pt x="19284" y="57689"/>
                      <a:pt x="19880" y="58914"/>
                    </a:cubicBezTo>
                    <a:cubicBezTo>
                      <a:pt x="20291" y="59739"/>
                      <a:pt x="20580" y="60316"/>
                      <a:pt x="20727" y="60610"/>
                    </a:cubicBezTo>
                    <a:cubicBezTo>
                      <a:pt x="19714" y="61105"/>
                      <a:pt x="18676" y="61574"/>
                      <a:pt x="17655" y="62063"/>
                    </a:cubicBezTo>
                    <a:lnTo>
                      <a:pt x="17625" y="62076"/>
                    </a:lnTo>
                    <a:cubicBezTo>
                      <a:pt x="16141" y="62655"/>
                      <a:pt x="14664" y="63247"/>
                      <a:pt x="13194" y="63857"/>
                    </a:cubicBezTo>
                    <a:cubicBezTo>
                      <a:pt x="12423" y="64175"/>
                      <a:pt x="11658" y="64507"/>
                      <a:pt x="10891" y="64837"/>
                    </a:cubicBezTo>
                    <a:lnTo>
                      <a:pt x="11516" y="64837"/>
                    </a:lnTo>
                    <a:lnTo>
                      <a:pt x="13275" y="64043"/>
                    </a:lnTo>
                    <a:cubicBezTo>
                      <a:pt x="13957" y="63741"/>
                      <a:pt x="14644" y="63447"/>
                      <a:pt x="15328" y="63148"/>
                    </a:cubicBezTo>
                    <a:lnTo>
                      <a:pt x="15328" y="63148"/>
                    </a:lnTo>
                    <a:lnTo>
                      <a:pt x="13930" y="63802"/>
                    </a:lnTo>
                    <a:lnTo>
                      <a:pt x="11714" y="64837"/>
                    </a:lnTo>
                    <a:lnTo>
                      <a:pt x="12761" y="64837"/>
                    </a:lnTo>
                    <a:lnTo>
                      <a:pt x="14118" y="64207"/>
                    </a:lnTo>
                    <a:lnTo>
                      <a:pt x="17847" y="62478"/>
                    </a:lnTo>
                    <a:lnTo>
                      <a:pt x="18468" y="62189"/>
                    </a:lnTo>
                    <a:cubicBezTo>
                      <a:pt x="18524" y="62271"/>
                      <a:pt x="18615" y="62356"/>
                      <a:pt x="18711" y="62392"/>
                    </a:cubicBezTo>
                    <a:cubicBezTo>
                      <a:pt x="18777" y="62421"/>
                      <a:pt x="18849" y="62435"/>
                      <a:pt x="18921" y="62435"/>
                    </a:cubicBezTo>
                    <a:cubicBezTo>
                      <a:pt x="18991" y="62435"/>
                      <a:pt x="19061" y="62422"/>
                      <a:pt x="19127" y="62394"/>
                    </a:cubicBezTo>
                    <a:cubicBezTo>
                      <a:pt x="19224" y="62348"/>
                      <a:pt x="19289" y="62315"/>
                      <a:pt x="19368" y="62273"/>
                    </a:cubicBezTo>
                    <a:cubicBezTo>
                      <a:pt x="19520" y="62192"/>
                      <a:pt x="19670" y="62112"/>
                      <a:pt x="19817" y="62032"/>
                    </a:cubicBezTo>
                    <a:cubicBezTo>
                      <a:pt x="20406" y="61716"/>
                      <a:pt x="20956" y="61422"/>
                      <a:pt x="21427" y="61170"/>
                    </a:cubicBezTo>
                    <a:cubicBezTo>
                      <a:pt x="21900" y="60919"/>
                      <a:pt x="22298" y="60721"/>
                      <a:pt x="22579" y="60589"/>
                    </a:cubicBezTo>
                    <a:cubicBezTo>
                      <a:pt x="22861" y="60454"/>
                      <a:pt x="23021" y="60379"/>
                      <a:pt x="23021" y="60379"/>
                    </a:cubicBezTo>
                    <a:lnTo>
                      <a:pt x="23021" y="60379"/>
                    </a:lnTo>
                    <a:cubicBezTo>
                      <a:pt x="23018" y="60379"/>
                      <a:pt x="22858" y="60451"/>
                      <a:pt x="22574" y="60577"/>
                    </a:cubicBezTo>
                    <a:cubicBezTo>
                      <a:pt x="22291" y="60705"/>
                      <a:pt x="21881" y="60879"/>
                      <a:pt x="21384" y="61076"/>
                    </a:cubicBezTo>
                    <a:cubicBezTo>
                      <a:pt x="20886" y="61270"/>
                      <a:pt x="20305" y="61496"/>
                      <a:pt x="19682" y="61738"/>
                    </a:cubicBezTo>
                    <a:cubicBezTo>
                      <a:pt x="19527" y="61800"/>
                      <a:pt x="19368" y="61861"/>
                      <a:pt x="19207" y="61923"/>
                    </a:cubicBezTo>
                    <a:lnTo>
                      <a:pt x="18977" y="62017"/>
                    </a:lnTo>
                    <a:cubicBezTo>
                      <a:pt x="18969" y="62019"/>
                      <a:pt x="18959" y="62020"/>
                      <a:pt x="18949" y="62020"/>
                    </a:cubicBezTo>
                    <a:cubicBezTo>
                      <a:pt x="18928" y="62020"/>
                      <a:pt x="18904" y="62015"/>
                      <a:pt x="18886" y="62003"/>
                    </a:cubicBezTo>
                    <a:cubicBezTo>
                      <a:pt x="18883" y="62001"/>
                      <a:pt x="18881" y="61999"/>
                      <a:pt x="18880" y="61998"/>
                    </a:cubicBezTo>
                    <a:lnTo>
                      <a:pt x="19713" y="61610"/>
                    </a:lnTo>
                    <a:lnTo>
                      <a:pt x="20645" y="61178"/>
                    </a:lnTo>
                    <a:cubicBezTo>
                      <a:pt x="20792" y="61110"/>
                      <a:pt x="20966" y="61031"/>
                      <a:pt x="21116" y="60951"/>
                    </a:cubicBezTo>
                    <a:lnTo>
                      <a:pt x="21572" y="60717"/>
                    </a:lnTo>
                    <a:cubicBezTo>
                      <a:pt x="22101" y="60446"/>
                      <a:pt x="22632" y="60181"/>
                      <a:pt x="23161" y="59913"/>
                    </a:cubicBezTo>
                    <a:cubicBezTo>
                      <a:pt x="23170" y="59932"/>
                      <a:pt x="23180" y="59952"/>
                      <a:pt x="23189" y="59969"/>
                    </a:cubicBezTo>
                    <a:cubicBezTo>
                      <a:pt x="23225" y="60070"/>
                      <a:pt x="23206" y="60159"/>
                      <a:pt x="23173" y="60226"/>
                    </a:cubicBezTo>
                    <a:cubicBezTo>
                      <a:pt x="23163" y="60246"/>
                      <a:pt x="23151" y="60265"/>
                      <a:pt x="23139" y="60280"/>
                    </a:cubicBezTo>
                    <a:cubicBezTo>
                      <a:pt x="23134" y="60287"/>
                      <a:pt x="23129" y="60297"/>
                      <a:pt x="23124" y="60302"/>
                    </a:cubicBezTo>
                    <a:cubicBezTo>
                      <a:pt x="23119" y="60308"/>
                      <a:pt x="23115" y="60308"/>
                      <a:pt x="23112" y="60313"/>
                    </a:cubicBezTo>
                    <a:cubicBezTo>
                      <a:pt x="23061" y="60362"/>
                      <a:pt x="23021" y="60379"/>
                      <a:pt x="23021" y="60379"/>
                    </a:cubicBezTo>
                    <a:cubicBezTo>
                      <a:pt x="23021" y="60379"/>
                      <a:pt x="23066" y="60366"/>
                      <a:pt x="23126" y="60304"/>
                    </a:cubicBezTo>
                    <a:cubicBezTo>
                      <a:pt x="23182" y="60248"/>
                      <a:pt x="23250" y="60120"/>
                      <a:pt x="23199" y="59964"/>
                    </a:cubicBezTo>
                    <a:cubicBezTo>
                      <a:pt x="23192" y="59947"/>
                      <a:pt x="23182" y="59925"/>
                      <a:pt x="23173" y="59906"/>
                    </a:cubicBezTo>
                    <a:cubicBezTo>
                      <a:pt x="27529" y="57704"/>
                      <a:pt x="31920" y="55568"/>
                      <a:pt x="36342" y="53502"/>
                    </a:cubicBezTo>
                    <a:cubicBezTo>
                      <a:pt x="37583" y="52925"/>
                      <a:pt x="38828" y="52352"/>
                      <a:pt x="40076" y="51788"/>
                    </a:cubicBezTo>
                    <a:cubicBezTo>
                      <a:pt x="41322" y="51218"/>
                      <a:pt x="42577" y="50670"/>
                      <a:pt x="43828" y="50117"/>
                    </a:cubicBezTo>
                    <a:cubicBezTo>
                      <a:pt x="45086" y="49574"/>
                      <a:pt x="46341" y="49026"/>
                      <a:pt x="47608" y="48505"/>
                    </a:cubicBezTo>
                    <a:cubicBezTo>
                      <a:pt x="48868" y="47969"/>
                      <a:pt x="50143" y="47470"/>
                      <a:pt x="51414" y="46958"/>
                    </a:cubicBezTo>
                    <a:lnTo>
                      <a:pt x="51422" y="46955"/>
                    </a:lnTo>
                    <a:lnTo>
                      <a:pt x="51427" y="46953"/>
                    </a:lnTo>
                    <a:lnTo>
                      <a:pt x="54127" y="45632"/>
                    </a:lnTo>
                    <a:lnTo>
                      <a:pt x="54289" y="45553"/>
                    </a:lnTo>
                    <a:lnTo>
                      <a:pt x="54215" y="45389"/>
                    </a:lnTo>
                    <a:lnTo>
                      <a:pt x="34431" y="923"/>
                    </a:lnTo>
                    <a:lnTo>
                      <a:pt x="34394" y="841"/>
                    </a:lnTo>
                    <a:lnTo>
                      <a:pt x="34305" y="851"/>
                    </a:lnTo>
                    <a:lnTo>
                      <a:pt x="31993" y="1107"/>
                    </a:lnTo>
                    <a:lnTo>
                      <a:pt x="31981" y="1109"/>
                    </a:lnTo>
                    <a:lnTo>
                      <a:pt x="31969" y="1114"/>
                    </a:lnTo>
                    <a:cubicBezTo>
                      <a:pt x="31939" y="1124"/>
                      <a:pt x="31908" y="1136"/>
                      <a:pt x="31877" y="1146"/>
                    </a:cubicBezTo>
                    <a:lnTo>
                      <a:pt x="343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2218688" y="3244325"/>
                <a:ext cx="864600" cy="1232725"/>
              </a:xfrm>
              <a:custGeom>
                <a:avLst/>
                <a:gdLst/>
                <a:ahLst/>
                <a:cxnLst/>
                <a:rect l="l" t="t" r="r" b="b"/>
                <a:pathLst>
                  <a:path w="34584" h="49309" extrusionOk="0">
                    <a:moveTo>
                      <a:pt x="1505" y="16391"/>
                    </a:moveTo>
                    <a:cubicBezTo>
                      <a:pt x="1710" y="16829"/>
                      <a:pt x="2606" y="18754"/>
                      <a:pt x="3922" y="21572"/>
                    </a:cubicBezTo>
                    <a:lnTo>
                      <a:pt x="1478" y="16404"/>
                    </a:lnTo>
                    <a:lnTo>
                      <a:pt x="1505" y="16391"/>
                    </a:lnTo>
                    <a:close/>
                    <a:moveTo>
                      <a:pt x="34523" y="0"/>
                    </a:moveTo>
                    <a:cubicBezTo>
                      <a:pt x="34386" y="0"/>
                      <a:pt x="34248" y="5"/>
                      <a:pt x="34111" y="13"/>
                    </a:cubicBezTo>
                    <a:cubicBezTo>
                      <a:pt x="34048" y="16"/>
                      <a:pt x="33984" y="21"/>
                      <a:pt x="33921" y="26"/>
                    </a:cubicBezTo>
                    <a:cubicBezTo>
                      <a:pt x="33884" y="28"/>
                      <a:pt x="33846" y="31"/>
                      <a:pt x="33809" y="35"/>
                    </a:cubicBezTo>
                    <a:cubicBezTo>
                      <a:pt x="33378" y="71"/>
                      <a:pt x="32950" y="127"/>
                      <a:pt x="32525" y="194"/>
                    </a:cubicBezTo>
                    <a:cubicBezTo>
                      <a:pt x="32441" y="205"/>
                      <a:pt x="32357" y="224"/>
                      <a:pt x="32274" y="240"/>
                    </a:cubicBezTo>
                    <a:cubicBezTo>
                      <a:pt x="32252" y="243"/>
                      <a:pt x="32231" y="246"/>
                      <a:pt x="32211" y="250"/>
                    </a:cubicBezTo>
                    <a:cubicBezTo>
                      <a:pt x="31635" y="351"/>
                      <a:pt x="31065" y="472"/>
                      <a:pt x="30493" y="598"/>
                    </a:cubicBezTo>
                    <a:cubicBezTo>
                      <a:pt x="29827" y="779"/>
                      <a:pt x="29153" y="931"/>
                      <a:pt x="28495" y="1146"/>
                    </a:cubicBezTo>
                    <a:cubicBezTo>
                      <a:pt x="27838" y="1353"/>
                      <a:pt x="27174" y="1544"/>
                      <a:pt x="26527" y="1788"/>
                    </a:cubicBezTo>
                    <a:cubicBezTo>
                      <a:pt x="25878" y="2024"/>
                      <a:pt x="25223" y="2242"/>
                      <a:pt x="24586" y="2512"/>
                    </a:cubicBezTo>
                    <a:cubicBezTo>
                      <a:pt x="23947" y="2777"/>
                      <a:pt x="23298" y="3014"/>
                      <a:pt x="22670" y="3301"/>
                    </a:cubicBezTo>
                    <a:lnTo>
                      <a:pt x="20779" y="4149"/>
                    </a:lnTo>
                    <a:cubicBezTo>
                      <a:pt x="20152" y="4440"/>
                      <a:pt x="19539" y="4757"/>
                      <a:pt x="18918" y="5059"/>
                    </a:cubicBezTo>
                    <a:cubicBezTo>
                      <a:pt x="18296" y="5361"/>
                      <a:pt x="17680" y="5671"/>
                      <a:pt x="17075" y="6007"/>
                    </a:cubicBezTo>
                    <a:lnTo>
                      <a:pt x="15252" y="6992"/>
                    </a:lnTo>
                    <a:cubicBezTo>
                      <a:pt x="14644" y="7321"/>
                      <a:pt x="14057" y="7685"/>
                      <a:pt x="13458" y="8028"/>
                    </a:cubicBezTo>
                    <a:lnTo>
                      <a:pt x="11672" y="9080"/>
                    </a:lnTo>
                    <a:lnTo>
                      <a:pt x="9918" y="10185"/>
                    </a:lnTo>
                    <a:cubicBezTo>
                      <a:pt x="9336" y="10555"/>
                      <a:pt x="8746" y="10914"/>
                      <a:pt x="8170" y="11296"/>
                    </a:cubicBezTo>
                    <a:lnTo>
                      <a:pt x="4737" y="13618"/>
                    </a:lnTo>
                    <a:lnTo>
                      <a:pt x="4657" y="13674"/>
                    </a:lnTo>
                    <a:lnTo>
                      <a:pt x="4698" y="13765"/>
                    </a:lnTo>
                    <a:lnTo>
                      <a:pt x="4756" y="13889"/>
                    </a:lnTo>
                    <a:lnTo>
                      <a:pt x="585" y="15802"/>
                    </a:lnTo>
                    <a:cubicBezTo>
                      <a:pt x="493" y="15846"/>
                      <a:pt x="385" y="15884"/>
                      <a:pt x="279" y="15974"/>
                    </a:cubicBezTo>
                    <a:cubicBezTo>
                      <a:pt x="182" y="16056"/>
                      <a:pt x="108" y="16165"/>
                      <a:pt x="61" y="16283"/>
                    </a:cubicBezTo>
                    <a:cubicBezTo>
                      <a:pt x="16" y="16403"/>
                      <a:pt x="1" y="16532"/>
                      <a:pt x="16" y="16659"/>
                    </a:cubicBezTo>
                    <a:cubicBezTo>
                      <a:pt x="30" y="16787"/>
                      <a:pt x="93" y="16910"/>
                      <a:pt x="134" y="16995"/>
                    </a:cubicBezTo>
                    <a:lnTo>
                      <a:pt x="670" y="18127"/>
                    </a:lnTo>
                    <a:lnTo>
                      <a:pt x="1746" y="20391"/>
                    </a:lnTo>
                    <a:lnTo>
                      <a:pt x="15460" y="49309"/>
                    </a:lnTo>
                    <a:lnTo>
                      <a:pt x="15920" y="49309"/>
                    </a:lnTo>
                    <a:lnTo>
                      <a:pt x="2012" y="20264"/>
                    </a:lnTo>
                    <a:lnTo>
                      <a:pt x="930" y="18004"/>
                    </a:lnTo>
                    <a:lnTo>
                      <a:pt x="388" y="16874"/>
                    </a:lnTo>
                    <a:cubicBezTo>
                      <a:pt x="178" y="16543"/>
                      <a:pt x="318" y="16172"/>
                      <a:pt x="701" y="16053"/>
                    </a:cubicBezTo>
                    <a:lnTo>
                      <a:pt x="4863" y="14127"/>
                    </a:lnTo>
                    <a:lnTo>
                      <a:pt x="4902" y="14210"/>
                    </a:lnTo>
                    <a:lnTo>
                      <a:pt x="1254" y="16244"/>
                    </a:lnTo>
                    <a:lnTo>
                      <a:pt x="1153" y="16300"/>
                    </a:lnTo>
                    <a:lnTo>
                      <a:pt x="1203" y="16406"/>
                    </a:lnTo>
                    <a:lnTo>
                      <a:pt x="16669" y="49309"/>
                    </a:lnTo>
                    <a:lnTo>
                      <a:pt x="17046" y="49309"/>
                    </a:lnTo>
                    <a:lnTo>
                      <a:pt x="12940" y="40631"/>
                    </a:lnTo>
                    <a:lnTo>
                      <a:pt x="12940" y="40631"/>
                    </a:lnTo>
                    <a:cubicBezTo>
                      <a:pt x="14397" y="43661"/>
                      <a:pt x="15824" y="46632"/>
                      <a:pt x="17111" y="49309"/>
                    </a:cubicBezTo>
                    <a:lnTo>
                      <a:pt x="17282" y="49309"/>
                    </a:lnTo>
                    <a:cubicBezTo>
                      <a:pt x="15684" y="45929"/>
                      <a:pt x="13862" y="42077"/>
                      <a:pt x="12042" y="38224"/>
                    </a:cubicBezTo>
                    <a:cubicBezTo>
                      <a:pt x="9405" y="32736"/>
                      <a:pt x="6767" y="27247"/>
                      <a:pt x="4788" y="23131"/>
                    </a:cubicBezTo>
                    <a:cubicBezTo>
                      <a:pt x="3007" y="19472"/>
                      <a:pt x="1758" y="16905"/>
                      <a:pt x="1507" y="16389"/>
                    </a:cubicBezTo>
                    <a:lnTo>
                      <a:pt x="1700" y="16281"/>
                    </a:lnTo>
                    <a:cubicBezTo>
                      <a:pt x="1973" y="16865"/>
                      <a:pt x="3178" y="19435"/>
                      <a:pt x="4880" y="23066"/>
                    </a:cubicBezTo>
                    <a:cubicBezTo>
                      <a:pt x="6845" y="27201"/>
                      <a:pt x="9464" y="32717"/>
                      <a:pt x="12083" y="38234"/>
                    </a:cubicBezTo>
                    <a:cubicBezTo>
                      <a:pt x="13943" y="42084"/>
                      <a:pt x="15800" y="45932"/>
                      <a:pt x="17431" y="49309"/>
                    </a:cubicBezTo>
                    <a:lnTo>
                      <a:pt x="17601" y="49309"/>
                    </a:lnTo>
                    <a:cubicBezTo>
                      <a:pt x="15984" y="45905"/>
                      <a:pt x="14139" y="42021"/>
                      <a:pt x="12293" y="38133"/>
                    </a:cubicBezTo>
                    <a:cubicBezTo>
                      <a:pt x="9638" y="32634"/>
                      <a:pt x="6985" y="27135"/>
                      <a:pt x="4993" y="23012"/>
                    </a:cubicBezTo>
                    <a:cubicBezTo>
                      <a:pt x="3233" y="19409"/>
                      <a:pt x="1985" y="16858"/>
                      <a:pt x="1701" y="16280"/>
                    </a:cubicBezTo>
                    <a:lnTo>
                      <a:pt x="1896" y="16170"/>
                    </a:lnTo>
                    <a:cubicBezTo>
                      <a:pt x="2154" y="16712"/>
                      <a:pt x="3381" y="19290"/>
                      <a:pt x="5128" y="22952"/>
                    </a:cubicBezTo>
                    <a:cubicBezTo>
                      <a:pt x="7119" y="27077"/>
                      <a:pt x="9773" y="32576"/>
                      <a:pt x="12428" y="38075"/>
                    </a:cubicBezTo>
                    <a:cubicBezTo>
                      <a:pt x="14347" y="41986"/>
                      <a:pt x="16264" y="45896"/>
                      <a:pt x="17939" y="49309"/>
                    </a:cubicBezTo>
                    <a:lnTo>
                      <a:pt x="18110" y="49309"/>
                    </a:lnTo>
                    <a:cubicBezTo>
                      <a:pt x="16449" y="45869"/>
                      <a:pt x="14544" y="41923"/>
                      <a:pt x="12636" y="37974"/>
                    </a:cubicBezTo>
                    <a:cubicBezTo>
                      <a:pt x="9947" y="32492"/>
                      <a:pt x="7257" y="27008"/>
                      <a:pt x="5239" y="22897"/>
                    </a:cubicBezTo>
                    <a:cubicBezTo>
                      <a:pt x="3434" y="19262"/>
                      <a:pt x="2164" y="16706"/>
                      <a:pt x="1898" y="16170"/>
                    </a:cubicBezTo>
                    <a:lnTo>
                      <a:pt x="2246" y="15974"/>
                    </a:lnTo>
                    <a:cubicBezTo>
                      <a:pt x="2519" y="16544"/>
                      <a:pt x="3745" y="19114"/>
                      <a:pt x="5481" y="22747"/>
                    </a:cubicBezTo>
                    <a:cubicBezTo>
                      <a:pt x="7479" y="26873"/>
                      <a:pt x="10140" y="32376"/>
                      <a:pt x="12802" y="37879"/>
                    </a:cubicBezTo>
                    <a:cubicBezTo>
                      <a:pt x="14764" y="41865"/>
                      <a:pt x="16722" y="45848"/>
                      <a:pt x="18424" y="49309"/>
                    </a:cubicBezTo>
                    <a:lnTo>
                      <a:pt x="18591" y="49309"/>
                    </a:lnTo>
                    <a:cubicBezTo>
                      <a:pt x="16905" y="45823"/>
                      <a:pt x="14958" y="41800"/>
                      <a:pt x="13012" y="37776"/>
                    </a:cubicBezTo>
                    <a:cubicBezTo>
                      <a:pt x="10315" y="32291"/>
                      <a:pt x="7617" y="26807"/>
                      <a:pt x="5594" y="22692"/>
                    </a:cubicBezTo>
                    <a:cubicBezTo>
                      <a:pt x="3798" y="19086"/>
                      <a:pt x="2529" y="16539"/>
                      <a:pt x="2248" y="15974"/>
                    </a:cubicBezTo>
                    <a:lnTo>
                      <a:pt x="2519" y="15820"/>
                    </a:lnTo>
                    <a:cubicBezTo>
                      <a:pt x="2809" y="16425"/>
                      <a:pt x="4040" y="18975"/>
                      <a:pt x="5775" y="22571"/>
                    </a:cubicBezTo>
                    <a:cubicBezTo>
                      <a:pt x="7788" y="26694"/>
                      <a:pt x="10473" y="32193"/>
                      <a:pt x="13157" y="37691"/>
                    </a:cubicBezTo>
                    <a:cubicBezTo>
                      <a:pt x="15172" y="41749"/>
                      <a:pt x="17185" y="45807"/>
                      <a:pt x="18923" y="49309"/>
                    </a:cubicBezTo>
                    <a:lnTo>
                      <a:pt x="19090" y="49309"/>
                    </a:lnTo>
                    <a:cubicBezTo>
                      <a:pt x="17367" y="45782"/>
                      <a:pt x="15366" y="41684"/>
                      <a:pt x="13365" y="37588"/>
                    </a:cubicBezTo>
                    <a:cubicBezTo>
                      <a:pt x="10646" y="32108"/>
                      <a:pt x="7926" y="26628"/>
                      <a:pt x="5886" y="22516"/>
                    </a:cubicBezTo>
                    <a:cubicBezTo>
                      <a:pt x="4093" y="18948"/>
                      <a:pt x="2821" y="16418"/>
                      <a:pt x="2521" y="15820"/>
                    </a:cubicBezTo>
                    <a:lnTo>
                      <a:pt x="5107" y="14371"/>
                    </a:lnTo>
                    <a:lnTo>
                      <a:pt x="7634" y="19874"/>
                    </a:lnTo>
                    <a:lnTo>
                      <a:pt x="10221" y="25482"/>
                    </a:lnTo>
                    <a:lnTo>
                      <a:pt x="15445" y="36673"/>
                    </a:lnTo>
                    <a:lnTo>
                      <a:pt x="20714" y="47844"/>
                    </a:lnTo>
                    <a:cubicBezTo>
                      <a:pt x="20944" y="48332"/>
                      <a:pt x="21178" y="48821"/>
                      <a:pt x="21410" y="49309"/>
                    </a:cubicBezTo>
                    <a:lnTo>
                      <a:pt x="21984" y="49309"/>
                    </a:lnTo>
                    <a:cubicBezTo>
                      <a:pt x="21716" y="48747"/>
                      <a:pt x="21451" y="48184"/>
                      <a:pt x="21181" y="47622"/>
                    </a:cubicBezTo>
                    <a:lnTo>
                      <a:pt x="15856" y="36479"/>
                    </a:lnTo>
                    <a:lnTo>
                      <a:pt x="10487" y="25356"/>
                    </a:lnTo>
                    <a:lnTo>
                      <a:pt x="7776" y="19807"/>
                    </a:lnTo>
                    <a:lnTo>
                      <a:pt x="5109" y="14369"/>
                    </a:lnTo>
                    <a:lnTo>
                      <a:pt x="5114" y="14366"/>
                    </a:lnTo>
                    <a:lnTo>
                      <a:pt x="5211" y="14313"/>
                    </a:lnTo>
                    <a:lnTo>
                      <a:pt x="5165" y="14212"/>
                    </a:lnTo>
                    <a:lnTo>
                      <a:pt x="4955" y="13756"/>
                    </a:lnTo>
                    <a:lnTo>
                      <a:pt x="8288" y="11474"/>
                    </a:lnTo>
                    <a:cubicBezTo>
                      <a:pt x="8860" y="11089"/>
                      <a:pt x="9447" y="10728"/>
                      <a:pt x="10026" y="10352"/>
                    </a:cubicBezTo>
                    <a:lnTo>
                      <a:pt x="11767" y="9235"/>
                    </a:lnTo>
                    <a:lnTo>
                      <a:pt x="13543" y="8173"/>
                    </a:lnTo>
                    <a:cubicBezTo>
                      <a:pt x="14139" y="7825"/>
                      <a:pt x="14723" y="7458"/>
                      <a:pt x="15327" y="7125"/>
                    </a:cubicBezTo>
                    <a:lnTo>
                      <a:pt x="17140" y="6128"/>
                    </a:lnTo>
                    <a:cubicBezTo>
                      <a:pt x="17741" y="5788"/>
                      <a:pt x="18354" y="5474"/>
                      <a:pt x="18972" y="5169"/>
                    </a:cubicBezTo>
                    <a:cubicBezTo>
                      <a:pt x="19590" y="4861"/>
                      <a:pt x="20201" y="4540"/>
                      <a:pt x="20825" y="4245"/>
                    </a:cubicBezTo>
                    <a:lnTo>
                      <a:pt x="22706" y="3384"/>
                    </a:lnTo>
                    <a:cubicBezTo>
                      <a:pt x="23333" y="3094"/>
                      <a:pt x="23978" y="2852"/>
                      <a:pt x="24613" y="2582"/>
                    </a:cubicBezTo>
                    <a:cubicBezTo>
                      <a:pt x="25247" y="2309"/>
                      <a:pt x="25900" y="2085"/>
                      <a:pt x="26547" y="1846"/>
                    </a:cubicBezTo>
                    <a:cubicBezTo>
                      <a:pt x="27191" y="1599"/>
                      <a:pt x="27852" y="1401"/>
                      <a:pt x="28509" y="1189"/>
                    </a:cubicBezTo>
                    <a:cubicBezTo>
                      <a:pt x="29163" y="970"/>
                      <a:pt x="29836" y="813"/>
                      <a:pt x="30502" y="629"/>
                    </a:cubicBezTo>
                    <a:cubicBezTo>
                      <a:pt x="31173" y="475"/>
                      <a:pt x="31845" y="318"/>
                      <a:pt x="32526" y="209"/>
                    </a:cubicBezTo>
                    <a:cubicBezTo>
                      <a:pt x="33208" y="98"/>
                      <a:pt x="33894" y="1"/>
                      <a:pt x="34584" y="1"/>
                    </a:cubicBezTo>
                    <a:cubicBezTo>
                      <a:pt x="34563" y="0"/>
                      <a:pt x="34543" y="0"/>
                      <a:pt x="34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2446538" y="3386450"/>
                <a:ext cx="637050" cy="293425"/>
              </a:xfrm>
              <a:custGeom>
                <a:avLst/>
                <a:gdLst/>
                <a:ahLst/>
                <a:cxnLst/>
                <a:rect l="l" t="t" r="r" b="b"/>
                <a:pathLst>
                  <a:path w="25482" h="11737" extrusionOk="0">
                    <a:moveTo>
                      <a:pt x="25482" y="1"/>
                    </a:moveTo>
                    <a:cubicBezTo>
                      <a:pt x="25482" y="1"/>
                      <a:pt x="25371" y="1"/>
                      <a:pt x="25164" y="15"/>
                    </a:cubicBezTo>
                    <a:cubicBezTo>
                      <a:pt x="24957" y="32"/>
                      <a:pt x="24654" y="52"/>
                      <a:pt x="24269" y="108"/>
                    </a:cubicBezTo>
                    <a:cubicBezTo>
                      <a:pt x="23884" y="155"/>
                      <a:pt x="23421" y="242"/>
                      <a:pt x="22890" y="339"/>
                    </a:cubicBezTo>
                    <a:cubicBezTo>
                      <a:pt x="22362" y="457"/>
                      <a:pt x="21765" y="576"/>
                      <a:pt x="21125" y="762"/>
                    </a:cubicBezTo>
                    <a:cubicBezTo>
                      <a:pt x="20479" y="925"/>
                      <a:pt x="19796" y="1153"/>
                      <a:pt x="19069" y="1379"/>
                    </a:cubicBezTo>
                    <a:cubicBezTo>
                      <a:pt x="18350" y="1633"/>
                      <a:pt x="17585" y="1882"/>
                      <a:pt x="16817" y="2198"/>
                    </a:cubicBezTo>
                    <a:cubicBezTo>
                      <a:pt x="16047" y="2512"/>
                      <a:pt x="15246" y="2826"/>
                      <a:pt x="14456" y="3197"/>
                    </a:cubicBezTo>
                    <a:cubicBezTo>
                      <a:pt x="14058" y="3376"/>
                      <a:pt x="13657" y="3555"/>
                      <a:pt x="13254" y="3736"/>
                    </a:cubicBezTo>
                    <a:cubicBezTo>
                      <a:pt x="12858" y="3933"/>
                      <a:pt x="12460" y="4129"/>
                      <a:pt x="12064" y="4325"/>
                    </a:cubicBezTo>
                    <a:cubicBezTo>
                      <a:pt x="11668" y="4525"/>
                      <a:pt x="11272" y="4723"/>
                      <a:pt x="10877" y="4923"/>
                    </a:cubicBezTo>
                    <a:cubicBezTo>
                      <a:pt x="10490" y="5135"/>
                      <a:pt x="10104" y="5345"/>
                      <a:pt x="9722" y="5555"/>
                    </a:cubicBezTo>
                    <a:cubicBezTo>
                      <a:pt x="9339" y="5763"/>
                      <a:pt x="8958" y="5971"/>
                      <a:pt x="8585" y="6176"/>
                    </a:cubicBezTo>
                    <a:cubicBezTo>
                      <a:pt x="8216" y="6391"/>
                      <a:pt x="7850" y="6606"/>
                      <a:pt x="7494" y="6816"/>
                    </a:cubicBezTo>
                    <a:cubicBezTo>
                      <a:pt x="6780" y="7243"/>
                      <a:pt x="6082" y="7638"/>
                      <a:pt x="5445" y="8056"/>
                    </a:cubicBezTo>
                    <a:cubicBezTo>
                      <a:pt x="4805" y="8469"/>
                      <a:pt x="4200" y="8858"/>
                      <a:pt x="3642" y="9219"/>
                    </a:cubicBezTo>
                    <a:cubicBezTo>
                      <a:pt x="3079" y="9570"/>
                      <a:pt x="2582" y="9924"/>
                      <a:pt x="2141" y="10234"/>
                    </a:cubicBezTo>
                    <a:cubicBezTo>
                      <a:pt x="1699" y="10545"/>
                      <a:pt x="1313" y="10815"/>
                      <a:pt x="997" y="11037"/>
                    </a:cubicBezTo>
                    <a:cubicBezTo>
                      <a:pt x="362" y="11482"/>
                      <a:pt x="0" y="11737"/>
                      <a:pt x="0" y="11737"/>
                    </a:cubicBezTo>
                    <a:cubicBezTo>
                      <a:pt x="0" y="11737"/>
                      <a:pt x="371" y="11494"/>
                      <a:pt x="1020" y="11069"/>
                    </a:cubicBezTo>
                    <a:cubicBezTo>
                      <a:pt x="1672" y="10653"/>
                      <a:pt x="2582" y="10024"/>
                      <a:pt x="3712" y="9328"/>
                    </a:cubicBezTo>
                    <a:lnTo>
                      <a:pt x="3712" y="9330"/>
                    </a:lnTo>
                    <a:cubicBezTo>
                      <a:pt x="4277" y="8980"/>
                      <a:pt x="4887" y="8601"/>
                      <a:pt x="5534" y="8201"/>
                    </a:cubicBezTo>
                    <a:cubicBezTo>
                      <a:pt x="6176" y="7796"/>
                      <a:pt x="6882" y="7416"/>
                      <a:pt x="7594" y="6991"/>
                    </a:cubicBezTo>
                    <a:cubicBezTo>
                      <a:pt x="7953" y="6784"/>
                      <a:pt x="8318" y="6572"/>
                      <a:pt x="8687" y="6359"/>
                    </a:cubicBezTo>
                    <a:cubicBezTo>
                      <a:pt x="9063" y="6156"/>
                      <a:pt x="9442" y="5953"/>
                      <a:pt x="9826" y="5746"/>
                    </a:cubicBezTo>
                    <a:cubicBezTo>
                      <a:pt x="10208" y="5539"/>
                      <a:pt x="10594" y="5331"/>
                      <a:pt x="10982" y="5123"/>
                    </a:cubicBezTo>
                    <a:cubicBezTo>
                      <a:pt x="11376" y="4926"/>
                      <a:pt x="11772" y="4730"/>
                      <a:pt x="12166" y="4534"/>
                    </a:cubicBezTo>
                    <a:cubicBezTo>
                      <a:pt x="12563" y="4336"/>
                      <a:pt x="12957" y="4138"/>
                      <a:pt x="13351" y="3940"/>
                    </a:cubicBezTo>
                    <a:cubicBezTo>
                      <a:pt x="13751" y="3757"/>
                      <a:pt x="14150" y="3574"/>
                      <a:pt x="14545" y="3395"/>
                    </a:cubicBezTo>
                    <a:cubicBezTo>
                      <a:pt x="15330" y="3021"/>
                      <a:pt x="16126" y="2704"/>
                      <a:pt x="16891" y="2386"/>
                    </a:cubicBezTo>
                    <a:cubicBezTo>
                      <a:pt x="17657" y="2070"/>
                      <a:pt x="18412" y="1804"/>
                      <a:pt x="19124" y="1537"/>
                    </a:cubicBezTo>
                    <a:cubicBezTo>
                      <a:pt x="19844" y="1302"/>
                      <a:pt x="20520" y="1059"/>
                      <a:pt x="21160" y="887"/>
                    </a:cubicBezTo>
                    <a:cubicBezTo>
                      <a:pt x="21796" y="694"/>
                      <a:pt x="22386" y="554"/>
                      <a:pt x="22907" y="421"/>
                    </a:cubicBezTo>
                    <a:cubicBezTo>
                      <a:pt x="23435" y="306"/>
                      <a:pt x="23892" y="204"/>
                      <a:pt x="24275" y="148"/>
                    </a:cubicBezTo>
                    <a:cubicBezTo>
                      <a:pt x="24655" y="78"/>
                      <a:pt x="24959" y="49"/>
                      <a:pt x="25166" y="25"/>
                    </a:cubicBezTo>
                    <a:cubicBezTo>
                      <a:pt x="25371" y="6"/>
                      <a:pt x="25482" y="1"/>
                      <a:pt x="25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2464663" y="3425950"/>
                <a:ext cx="637100" cy="293425"/>
              </a:xfrm>
              <a:custGeom>
                <a:avLst/>
                <a:gdLst/>
                <a:ahLst/>
                <a:cxnLst/>
                <a:rect l="l" t="t" r="r" b="b"/>
                <a:pathLst>
                  <a:path w="25484" h="11737" extrusionOk="0">
                    <a:moveTo>
                      <a:pt x="25484" y="0"/>
                    </a:moveTo>
                    <a:cubicBezTo>
                      <a:pt x="25484" y="0"/>
                      <a:pt x="25040" y="21"/>
                      <a:pt x="24273" y="133"/>
                    </a:cubicBezTo>
                    <a:cubicBezTo>
                      <a:pt x="23889" y="188"/>
                      <a:pt x="23427" y="272"/>
                      <a:pt x="22896" y="377"/>
                    </a:cubicBezTo>
                    <a:cubicBezTo>
                      <a:pt x="22368" y="490"/>
                      <a:pt x="21771" y="616"/>
                      <a:pt x="21130" y="796"/>
                    </a:cubicBezTo>
                    <a:cubicBezTo>
                      <a:pt x="20809" y="885"/>
                      <a:pt x="20476" y="977"/>
                      <a:pt x="20130" y="1072"/>
                    </a:cubicBezTo>
                    <a:cubicBezTo>
                      <a:pt x="19788" y="1180"/>
                      <a:pt x="19435" y="1291"/>
                      <a:pt x="19071" y="1405"/>
                    </a:cubicBezTo>
                    <a:cubicBezTo>
                      <a:pt x="18341" y="1622"/>
                      <a:pt x="17593" y="1919"/>
                      <a:pt x="16809" y="2196"/>
                    </a:cubicBezTo>
                    <a:cubicBezTo>
                      <a:pt x="16041" y="2513"/>
                      <a:pt x="15235" y="2817"/>
                      <a:pt x="14439" y="3174"/>
                    </a:cubicBezTo>
                    <a:cubicBezTo>
                      <a:pt x="13647" y="3539"/>
                      <a:pt x="12828" y="3879"/>
                      <a:pt x="12039" y="4287"/>
                    </a:cubicBezTo>
                    <a:cubicBezTo>
                      <a:pt x="11249" y="4687"/>
                      <a:pt x="10448" y="5071"/>
                      <a:pt x="9690" y="5504"/>
                    </a:cubicBezTo>
                    <a:cubicBezTo>
                      <a:pt x="8930" y="5931"/>
                      <a:pt x="8163" y="6321"/>
                      <a:pt x="7458" y="6761"/>
                    </a:cubicBezTo>
                    <a:cubicBezTo>
                      <a:pt x="6745" y="7188"/>
                      <a:pt x="6057" y="7599"/>
                      <a:pt x="5410" y="8002"/>
                    </a:cubicBezTo>
                    <a:cubicBezTo>
                      <a:pt x="4773" y="8421"/>
                      <a:pt x="4172" y="8815"/>
                      <a:pt x="3617" y="9180"/>
                    </a:cubicBezTo>
                    <a:cubicBezTo>
                      <a:pt x="3339" y="9363"/>
                      <a:pt x="3074" y="9539"/>
                      <a:pt x="2821" y="9704"/>
                    </a:cubicBezTo>
                    <a:cubicBezTo>
                      <a:pt x="2576" y="9882"/>
                      <a:pt x="2342" y="10049"/>
                      <a:pt x="2123" y="10208"/>
                    </a:cubicBezTo>
                    <a:cubicBezTo>
                      <a:pt x="1684" y="10522"/>
                      <a:pt x="1304" y="10799"/>
                      <a:pt x="989" y="11024"/>
                    </a:cubicBezTo>
                    <a:cubicBezTo>
                      <a:pt x="361" y="11477"/>
                      <a:pt x="1" y="11736"/>
                      <a:pt x="1" y="11736"/>
                    </a:cubicBezTo>
                    <a:cubicBezTo>
                      <a:pt x="1" y="11736"/>
                      <a:pt x="370" y="11489"/>
                      <a:pt x="1012" y="11057"/>
                    </a:cubicBezTo>
                    <a:cubicBezTo>
                      <a:pt x="1333" y="10840"/>
                      <a:pt x="1724" y="10579"/>
                      <a:pt x="2171" y="10276"/>
                    </a:cubicBezTo>
                    <a:cubicBezTo>
                      <a:pt x="2395" y="10126"/>
                      <a:pt x="2632" y="9967"/>
                      <a:pt x="2883" y="9798"/>
                    </a:cubicBezTo>
                    <a:cubicBezTo>
                      <a:pt x="3139" y="9636"/>
                      <a:pt x="3409" y="9467"/>
                      <a:pt x="3689" y="9290"/>
                    </a:cubicBezTo>
                    <a:cubicBezTo>
                      <a:pt x="4249" y="8936"/>
                      <a:pt x="4856" y="8552"/>
                      <a:pt x="5500" y="8146"/>
                    </a:cubicBezTo>
                    <a:cubicBezTo>
                      <a:pt x="6154" y="7761"/>
                      <a:pt x="6845" y="7355"/>
                      <a:pt x="7559" y="6935"/>
                    </a:cubicBezTo>
                    <a:cubicBezTo>
                      <a:pt x="8266" y="6502"/>
                      <a:pt x="9032" y="6116"/>
                      <a:pt x="9794" y="5696"/>
                    </a:cubicBezTo>
                    <a:cubicBezTo>
                      <a:pt x="10552" y="5269"/>
                      <a:pt x="11351" y="4890"/>
                      <a:pt x="12141" y="4495"/>
                    </a:cubicBezTo>
                    <a:cubicBezTo>
                      <a:pt x="12925" y="4084"/>
                      <a:pt x="13739" y="3741"/>
                      <a:pt x="14528" y="3374"/>
                    </a:cubicBezTo>
                    <a:cubicBezTo>
                      <a:pt x="15319" y="3012"/>
                      <a:pt x="16118" y="2704"/>
                      <a:pt x="16883" y="2384"/>
                    </a:cubicBezTo>
                    <a:cubicBezTo>
                      <a:pt x="17663" y="2107"/>
                      <a:pt x="18400" y="1794"/>
                      <a:pt x="19124" y="1566"/>
                    </a:cubicBezTo>
                    <a:cubicBezTo>
                      <a:pt x="19485" y="1445"/>
                      <a:pt x="19835" y="1328"/>
                      <a:pt x="20174" y="1214"/>
                    </a:cubicBezTo>
                    <a:cubicBezTo>
                      <a:pt x="20517" y="1113"/>
                      <a:pt x="20847" y="1016"/>
                      <a:pt x="21164" y="922"/>
                    </a:cubicBezTo>
                    <a:cubicBezTo>
                      <a:pt x="21801" y="736"/>
                      <a:pt x="22390" y="589"/>
                      <a:pt x="22914" y="459"/>
                    </a:cubicBezTo>
                    <a:cubicBezTo>
                      <a:pt x="23439" y="336"/>
                      <a:pt x="23898" y="239"/>
                      <a:pt x="24279" y="173"/>
                    </a:cubicBezTo>
                    <a:cubicBezTo>
                      <a:pt x="25042" y="36"/>
                      <a:pt x="25484" y="0"/>
                      <a:pt x="25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2481438" y="3462400"/>
                <a:ext cx="637075" cy="293425"/>
              </a:xfrm>
              <a:custGeom>
                <a:avLst/>
                <a:gdLst/>
                <a:ahLst/>
                <a:cxnLst/>
                <a:rect l="l" t="t" r="r" b="b"/>
                <a:pathLst>
                  <a:path w="25483" h="11737" extrusionOk="0">
                    <a:moveTo>
                      <a:pt x="25482" y="0"/>
                    </a:moveTo>
                    <a:cubicBezTo>
                      <a:pt x="25482" y="0"/>
                      <a:pt x="25373" y="2"/>
                      <a:pt x="25165" y="19"/>
                    </a:cubicBezTo>
                    <a:cubicBezTo>
                      <a:pt x="24958" y="38"/>
                      <a:pt x="24654" y="63"/>
                      <a:pt x="24272" y="121"/>
                    </a:cubicBezTo>
                    <a:cubicBezTo>
                      <a:pt x="23888" y="171"/>
                      <a:pt x="23425" y="258"/>
                      <a:pt x="22894" y="359"/>
                    </a:cubicBezTo>
                    <a:cubicBezTo>
                      <a:pt x="22368" y="476"/>
                      <a:pt x="21767" y="594"/>
                      <a:pt x="21130" y="782"/>
                    </a:cubicBezTo>
                    <a:cubicBezTo>
                      <a:pt x="20485" y="948"/>
                      <a:pt x="19799" y="1166"/>
                      <a:pt x="19073" y="1397"/>
                    </a:cubicBezTo>
                    <a:cubicBezTo>
                      <a:pt x="18349" y="1637"/>
                      <a:pt x="17593" y="1907"/>
                      <a:pt x="16818" y="2206"/>
                    </a:cubicBezTo>
                    <a:cubicBezTo>
                      <a:pt x="16049" y="2525"/>
                      <a:pt x="15244" y="2826"/>
                      <a:pt x="14455" y="3198"/>
                    </a:cubicBezTo>
                    <a:cubicBezTo>
                      <a:pt x="13658" y="3553"/>
                      <a:pt x="12848" y="3915"/>
                      <a:pt x="12058" y="4320"/>
                    </a:cubicBezTo>
                    <a:cubicBezTo>
                      <a:pt x="11662" y="4518"/>
                      <a:pt x="11266" y="4717"/>
                      <a:pt x="10871" y="4915"/>
                    </a:cubicBezTo>
                    <a:cubicBezTo>
                      <a:pt x="10484" y="5125"/>
                      <a:pt x="10098" y="5335"/>
                      <a:pt x="9714" y="5544"/>
                    </a:cubicBezTo>
                    <a:cubicBezTo>
                      <a:pt x="8949" y="5960"/>
                      <a:pt x="8192" y="6368"/>
                      <a:pt x="7484" y="6802"/>
                    </a:cubicBezTo>
                    <a:cubicBezTo>
                      <a:pt x="6770" y="7229"/>
                      <a:pt x="6075" y="7630"/>
                      <a:pt x="5433" y="8042"/>
                    </a:cubicBezTo>
                    <a:cubicBezTo>
                      <a:pt x="4795" y="8455"/>
                      <a:pt x="4192" y="8846"/>
                      <a:pt x="3634" y="9208"/>
                    </a:cubicBezTo>
                    <a:cubicBezTo>
                      <a:pt x="3072" y="9561"/>
                      <a:pt x="2574" y="9911"/>
                      <a:pt x="2135" y="10227"/>
                    </a:cubicBezTo>
                    <a:cubicBezTo>
                      <a:pt x="1695" y="10538"/>
                      <a:pt x="1310" y="10809"/>
                      <a:pt x="995" y="11033"/>
                    </a:cubicBezTo>
                    <a:cubicBezTo>
                      <a:pt x="363" y="11480"/>
                      <a:pt x="1" y="11736"/>
                      <a:pt x="1" y="11736"/>
                    </a:cubicBezTo>
                    <a:cubicBezTo>
                      <a:pt x="1" y="11736"/>
                      <a:pt x="370" y="11492"/>
                      <a:pt x="1017" y="11065"/>
                    </a:cubicBezTo>
                    <a:cubicBezTo>
                      <a:pt x="1669" y="10647"/>
                      <a:pt x="2574" y="10012"/>
                      <a:pt x="3706" y="9319"/>
                    </a:cubicBezTo>
                    <a:cubicBezTo>
                      <a:pt x="4269" y="8967"/>
                      <a:pt x="4879" y="8588"/>
                      <a:pt x="5524" y="8185"/>
                    </a:cubicBezTo>
                    <a:cubicBezTo>
                      <a:pt x="6171" y="7787"/>
                      <a:pt x="6874" y="7401"/>
                      <a:pt x="7585" y="6978"/>
                    </a:cubicBezTo>
                    <a:cubicBezTo>
                      <a:pt x="8295" y="6548"/>
                      <a:pt x="9051" y="6146"/>
                      <a:pt x="9818" y="5735"/>
                    </a:cubicBezTo>
                    <a:cubicBezTo>
                      <a:pt x="10200" y="5530"/>
                      <a:pt x="10588" y="5322"/>
                      <a:pt x="10975" y="5115"/>
                    </a:cubicBezTo>
                    <a:cubicBezTo>
                      <a:pt x="11370" y="4921"/>
                      <a:pt x="11766" y="4724"/>
                      <a:pt x="12162" y="4528"/>
                    </a:cubicBezTo>
                    <a:cubicBezTo>
                      <a:pt x="12947" y="4122"/>
                      <a:pt x="13750" y="3755"/>
                      <a:pt x="14542" y="3396"/>
                    </a:cubicBezTo>
                    <a:cubicBezTo>
                      <a:pt x="15327" y="3020"/>
                      <a:pt x="16128" y="2718"/>
                      <a:pt x="16891" y="2394"/>
                    </a:cubicBezTo>
                    <a:cubicBezTo>
                      <a:pt x="17663" y="2095"/>
                      <a:pt x="18411" y="1808"/>
                      <a:pt x="19128" y="1557"/>
                    </a:cubicBezTo>
                    <a:cubicBezTo>
                      <a:pt x="19846" y="1315"/>
                      <a:pt x="20526" y="1084"/>
                      <a:pt x="21164" y="908"/>
                    </a:cubicBezTo>
                    <a:cubicBezTo>
                      <a:pt x="21798" y="714"/>
                      <a:pt x="22390" y="576"/>
                      <a:pt x="22911" y="439"/>
                    </a:cubicBezTo>
                    <a:cubicBezTo>
                      <a:pt x="23437" y="323"/>
                      <a:pt x="23896" y="220"/>
                      <a:pt x="24279" y="159"/>
                    </a:cubicBezTo>
                    <a:cubicBezTo>
                      <a:pt x="24658" y="89"/>
                      <a:pt x="24960" y="53"/>
                      <a:pt x="25166" y="29"/>
                    </a:cubicBezTo>
                    <a:cubicBezTo>
                      <a:pt x="25373" y="5"/>
                      <a:pt x="25482" y="0"/>
                      <a:pt x="2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2498213" y="3498850"/>
                <a:ext cx="637075" cy="293425"/>
              </a:xfrm>
              <a:custGeom>
                <a:avLst/>
                <a:gdLst/>
                <a:ahLst/>
                <a:cxnLst/>
                <a:rect l="l" t="t" r="r" b="b"/>
                <a:pathLst>
                  <a:path w="25483" h="11737" extrusionOk="0">
                    <a:moveTo>
                      <a:pt x="25482" y="0"/>
                    </a:moveTo>
                    <a:cubicBezTo>
                      <a:pt x="25482" y="0"/>
                      <a:pt x="25371" y="5"/>
                      <a:pt x="25166" y="24"/>
                    </a:cubicBezTo>
                    <a:cubicBezTo>
                      <a:pt x="24960" y="48"/>
                      <a:pt x="24658" y="79"/>
                      <a:pt x="24275" y="145"/>
                    </a:cubicBezTo>
                    <a:cubicBezTo>
                      <a:pt x="23893" y="202"/>
                      <a:pt x="23433" y="299"/>
                      <a:pt x="22904" y="407"/>
                    </a:cubicBezTo>
                    <a:cubicBezTo>
                      <a:pt x="22380" y="535"/>
                      <a:pt x="21786" y="666"/>
                      <a:pt x="21151" y="861"/>
                    </a:cubicBezTo>
                    <a:cubicBezTo>
                      <a:pt x="20509" y="1033"/>
                      <a:pt x="19829" y="1267"/>
                      <a:pt x="19105" y="1501"/>
                    </a:cubicBezTo>
                    <a:cubicBezTo>
                      <a:pt x="18390" y="1757"/>
                      <a:pt x="17630" y="2018"/>
                      <a:pt x="16862" y="2332"/>
                    </a:cubicBezTo>
                    <a:cubicBezTo>
                      <a:pt x="16095" y="2650"/>
                      <a:pt x="15296" y="2964"/>
                      <a:pt x="14508" y="3335"/>
                    </a:cubicBezTo>
                    <a:cubicBezTo>
                      <a:pt x="14112" y="3512"/>
                      <a:pt x="13710" y="3693"/>
                      <a:pt x="13309" y="3874"/>
                    </a:cubicBezTo>
                    <a:cubicBezTo>
                      <a:pt x="12913" y="4067"/>
                      <a:pt x="12515" y="4262"/>
                      <a:pt x="12117" y="4456"/>
                    </a:cubicBezTo>
                    <a:cubicBezTo>
                      <a:pt x="11721" y="4654"/>
                      <a:pt x="11325" y="4851"/>
                      <a:pt x="10931" y="5049"/>
                    </a:cubicBezTo>
                    <a:cubicBezTo>
                      <a:pt x="10543" y="5257"/>
                      <a:pt x="10158" y="5465"/>
                      <a:pt x="9773" y="5672"/>
                    </a:cubicBezTo>
                    <a:cubicBezTo>
                      <a:pt x="9005" y="6080"/>
                      <a:pt x="8252" y="6490"/>
                      <a:pt x="7539" y="6915"/>
                    </a:cubicBezTo>
                    <a:cubicBezTo>
                      <a:pt x="6823" y="7333"/>
                      <a:pt x="6123" y="7724"/>
                      <a:pt x="5481" y="8130"/>
                    </a:cubicBezTo>
                    <a:cubicBezTo>
                      <a:pt x="4839" y="8535"/>
                      <a:pt x="4230" y="8919"/>
                      <a:pt x="3670" y="9271"/>
                    </a:cubicBezTo>
                    <a:cubicBezTo>
                      <a:pt x="3103" y="9617"/>
                      <a:pt x="2601" y="9961"/>
                      <a:pt x="2157" y="10266"/>
                    </a:cubicBezTo>
                    <a:cubicBezTo>
                      <a:pt x="1712" y="10570"/>
                      <a:pt x="1324" y="10833"/>
                      <a:pt x="1005" y="11052"/>
                    </a:cubicBezTo>
                    <a:cubicBezTo>
                      <a:pt x="366" y="11487"/>
                      <a:pt x="1" y="11736"/>
                      <a:pt x="1" y="11736"/>
                    </a:cubicBezTo>
                    <a:cubicBezTo>
                      <a:pt x="1" y="11736"/>
                      <a:pt x="373" y="11499"/>
                      <a:pt x="1027" y="11084"/>
                    </a:cubicBezTo>
                    <a:cubicBezTo>
                      <a:pt x="1683" y="10676"/>
                      <a:pt x="2601" y="10063"/>
                      <a:pt x="3738" y="9382"/>
                    </a:cubicBezTo>
                    <a:lnTo>
                      <a:pt x="3740" y="9382"/>
                    </a:lnTo>
                    <a:cubicBezTo>
                      <a:pt x="4307" y="9040"/>
                      <a:pt x="4920" y="8670"/>
                      <a:pt x="5570" y="8277"/>
                    </a:cubicBezTo>
                    <a:cubicBezTo>
                      <a:pt x="6217" y="7883"/>
                      <a:pt x="6926" y="7507"/>
                      <a:pt x="7639" y="7089"/>
                    </a:cubicBezTo>
                    <a:cubicBezTo>
                      <a:pt x="8353" y="6671"/>
                      <a:pt x="9108" y="6266"/>
                      <a:pt x="9876" y="5863"/>
                    </a:cubicBezTo>
                    <a:cubicBezTo>
                      <a:pt x="10260" y="5660"/>
                      <a:pt x="10648" y="5455"/>
                      <a:pt x="11035" y="5248"/>
                    </a:cubicBezTo>
                    <a:cubicBezTo>
                      <a:pt x="11429" y="5054"/>
                      <a:pt x="11826" y="4859"/>
                      <a:pt x="12220" y="4665"/>
                    </a:cubicBezTo>
                    <a:cubicBezTo>
                      <a:pt x="12616" y="4468"/>
                      <a:pt x="13010" y="4274"/>
                      <a:pt x="13405" y="4077"/>
                    </a:cubicBezTo>
                    <a:cubicBezTo>
                      <a:pt x="13804" y="3895"/>
                      <a:pt x="14202" y="3712"/>
                      <a:pt x="14596" y="3531"/>
                    </a:cubicBezTo>
                    <a:cubicBezTo>
                      <a:pt x="15382" y="3159"/>
                      <a:pt x="16176" y="2841"/>
                      <a:pt x="16937" y="2520"/>
                    </a:cubicBezTo>
                    <a:cubicBezTo>
                      <a:pt x="17702" y="2206"/>
                      <a:pt x="18452" y="1928"/>
                      <a:pt x="19162" y="1660"/>
                    </a:cubicBezTo>
                    <a:cubicBezTo>
                      <a:pt x="19877" y="1414"/>
                      <a:pt x="20551" y="1168"/>
                      <a:pt x="21188" y="985"/>
                    </a:cubicBezTo>
                    <a:cubicBezTo>
                      <a:pt x="21818" y="784"/>
                      <a:pt x="22406" y="634"/>
                      <a:pt x="22925" y="488"/>
                    </a:cubicBezTo>
                    <a:cubicBezTo>
                      <a:pt x="23447" y="364"/>
                      <a:pt x="23903" y="251"/>
                      <a:pt x="24282" y="183"/>
                    </a:cubicBezTo>
                    <a:cubicBezTo>
                      <a:pt x="24661" y="104"/>
                      <a:pt x="24961" y="65"/>
                      <a:pt x="25166" y="34"/>
                    </a:cubicBezTo>
                    <a:cubicBezTo>
                      <a:pt x="25373" y="9"/>
                      <a:pt x="25482" y="0"/>
                      <a:pt x="2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2514988" y="3678800"/>
                <a:ext cx="246300" cy="149875"/>
              </a:xfrm>
              <a:custGeom>
                <a:avLst/>
                <a:gdLst/>
                <a:ahLst/>
                <a:cxnLst/>
                <a:rect l="l" t="t" r="r" b="b"/>
                <a:pathLst>
                  <a:path w="9852" h="5995" extrusionOk="0">
                    <a:moveTo>
                      <a:pt x="9852" y="0"/>
                    </a:moveTo>
                    <a:cubicBezTo>
                      <a:pt x="9852" y="0"/>
                      <a:pt x="9196" y="304"/>
                      <a:pt x="8237" y="808"/>
                    </a:cubicBezTo>
                    <a:cubicBezTo>
                      <a:pt x="7760" y="1064"/>
                      <a:pt x="7200" y="1357"/>
                      <a:pt x="6615" y="1695"/>
                    </a:cubicBezTo>
                    <a:cubicBezTo>
                      <a:pt x="6028" y="2032"/>
                      <a:pt x="5404" y="2397"/>
                      <a:pt x="4786" y="2769"/>
                    </a:cubicBezTo>
                    <a:cubicBezTo>
                      <a:pt x="4173" y="3150"/>
                      <a:pt x="3564" y="3536"/>
                      <a:pt x="2995" y="3905"/>
                    </a:cubicBezTo>
                    <a:cubicBezTo>
                      <a:pt x="2427" y="4270"/>
                      <a:pt x="1910" y="4634"/>
                      <a:pt x="1462" y="4939"/>
                    </a:cubicBezTo>
                    <a:cubicBezTo>
                      <a:pt x="574" y="5557"/>
                      <a:pt x="1" y="5994"/>
                      <a:pt x="1" y="5994"/>
                    </a:cubicBezTo>
                    <a:cubicBezTo>
                      <a:pt x="1" y="5994"/>
                      <a:pt x="614" y="5617"/>
                      <a:pt x="1536" y="5049"/>
                    </a:cubicBezTo>
                    <a:cubicBezTo>
                      <a:pt x="1995" y="4764"/>
                      <a:pt x="2531" y="4431"/>
                      <a:pt x="3105" y="4075"/>
                    </a:cubicBezTo>
                    <a:cubicBezTo>
                      <a:pt x="3677" y="3715"/>
                      <a:pt x="4291" y="3340"/>
                      <a:pt x="4908" y="2967"/>
                    </a:cubicBezTo>
                    <a:cubicBezTo>
                      <a:pt x="5519" y="2587"/>
                      <a:pt x="6135" y="2215"/>
                      <a:pt x="6716" y="1870"/>
                    </a:cubicBezTo>
                    <a:cubicBezTo>
                      <a:pt x="7296" y="1523"/>
                      <a:pt x="7837" y="1199"/>
                      <a:pt x="8302" y="922"/>
                    </a:cubicBezTo>
                    <a:cubicBezTo>
                      <a:pt x="9230" y="369"/>
                      <a:pt x="9852" y="0"/>
                      <a:pt x="9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2531738" y="3571700"/>
                <a:ext cx="637100" cy="293425"/>
              </a:xfrm>
              <a:custGeom>
                <a:avLst/>
                <a:gdLst/>
                <a:ahLst/>
                <a:cxnLst/>
                <a:rect l="l" t="t" r="r" b="b"/>
                <a:pathLst>
                  <a:path w="25484" h="11737" extrusionOk="0">
                    <a:moveTo>
                      <a:pt x="25483" y="1"/>
                    </a:moveTo>
                    <a:lnTo>
                      <a:pt x="25483" y="1"/>
                    </a:lnTo>
                    <a:cubicBezTo>
                      <a:pt x="25483" y="1"/>
                      <a:pt x="25372" y="6"/>
                      <a:pt x="25166" y="26"/>
                    </a:cubicBezTo>
                    <a:cubicBezTo>
                      <a:pt x="24961" y="50"/>
                      <a:pt x="24657" y="79"/>
                      <a:pt x="24276" y="147"/>
                    </a:cubicBezTo>
                    <a:cubicBezTo>
                      <a:pt x="23892" y="204"/>
                      <a:pt x="23433" y="301"/>
                      <a:pt x="22905" y="409"/>
                    </a:cubicBezTo>
                    <a:cubicBezTo>
                      <a:pt x="22381" y="537"/>
                      <a:pt x="21785" y="668"/>
                      <a:pt x="21150" y="861"/>
                    </a:cubicBezTo>
                    <a:cubicBezTo>
                      <a:pt x="20510" y="1035"/>
                      <a:pt x="19829" y="1267"/>
                      <a:pt x="19105" y="1501"/>
                    </a:cubicBezTo>
                    <a:cubicBezTo>
                      <a:pt x="18389" y="1759"/>
                      <a:pt x="17630" y="2019"/>
                      <a:pt x="16863" y="2334"/>
                    </a:cubicBezTo>
                    <a:cubicBezTo>
                      <a:pt x="16095" y="2652"/>
                      <a:pt x="15297" y="2966"/>
                      <a:pt x="14509" y="3335"/>
                    </a:cubicBezTo>
                    <a:cubicBezTo>
                      <a:pt x="14111" y="3514"/>
                      <a:pt x="13711" y="3695"/>
                      <a:pt x="13308" y="3876"/>
                    </a:cubicBezTo>
                    <a:cubicBezTo>
                      <a:pt x="12912" y="4069"/>
                      <a:pt x="12515" y="4264"/>
                      <a:pt x="12118" y="4458"/>
                    </a:cubicBezTo>
                    <a:cubicBezTo>
                      <a:pt x="11722" y="4655"/>
                      <a:pt x="11326" y="4853"/>
                      <a:pt x="10932" y="5049"/>
                    </a:cubicBezTo>
                    <a:cubicBezTo>
                      <a:pt x="10544" y="5259"/>
                      <a:pt x="10157" y="5467"/>
                      <a:pt x="9774" y="5674"/>
                    </a:cubicBezTo>
                    <a:cubicBezTo>
                      <a:pt x="9004" y="6082"/>
                      <a:pt x="8251" y="6492"/>
                      <a:pt x="7539" y="6915"/>
                    </a:cubicBezTo>
                    <a:cubicBezTo>
                      <a:pt x="6824" y="7335"/>
                      <a:pt x="6124" y="7726"/>
                      <a:pt x="5482" y="8132"/>
                    </a:cubicBezTo>
                    <a:cubicBezTo>
                      <a:pt x="4839" y="8537"/>
                      <a:pt x="4231" y="8919"/>
                      <a:pt x="3669" y="9273"/>
                    </a:cubicBezTo>
                    <a:cubicBezTo>
                      <a:pt x="3104" y="9619"/>
                      <a:pt x="2602" y="9963"/>
                      <a:pt x="2158" y="10268"/>
                    </a:cubicBezTo>
                    <a:cubicBezTo>
                      <a:pt x="1712" y="10570"/>
                      <a:pt x="1325" y="10835"/>
                      <a:pt x="1004" y="11054"/>
                    </a:cubicBezTo>
                    <a:cubicBezTo>
                      <a:pt x="365" y="11489"/>
                      <a:pt x="0" y="11736"/>
                      <a:pt x="0" y="11736"/>
                    </a:cubicBezTo>
                    <a:cubicBezTo>
                      <a:pt x="0" y="11736"/>
                      <a:pt x="374" y="11501"/>
                      <a:pt x="1026" y="11086"/>
                    </a:cubicBezTo>
                    <a:cubicBezTo>
                      <a:pt x="1683" y="10678"/>
                      <a:pt x="2602" y="10065"/>
                      <a:pt x="3739" y="9384"/>
                    </a:cubicBezTo>
                    <a:cubicBezTo>
                      <a:pt x="4306" y="9041"/>
                      <a:pt x="4920" y="8670"/>
                      <a:pt x="5569" y="8278"/>
                    </a:cubicBezTo>
                    <a:cubicBezTo>
                      <a:pt x="6218" y="7883"/>
                      <a:pt x="6925" y="7508"/>
                      <a:pt x="7640" y="7091"/>
                    </a:cubicBezTo>
                    <a:cubicBezTo>
                      <a:pt x="8354" y="6671"/>
                      <a:pt x="9107" y="6268"/>
                      <a:pt x="9877" y="5865"/>
                    </a:cubicBezTo>
                    <a:cubicBezTo>
                      <a:pt x="10259" y="5662"/>
                      <a:pt x="10647" y="5455"/>
                      <a:pt x="11034" y="5250"/>
                    </a:cubicBezTo>
                    <a:cubicBezTo>
                      <a:pt x="11429" y="5056"/>
                      <a:pt x="11825" y="4861"/>
                      <a:pt x="12221" y="4667"/>
                    </a:cubicBezTo>
                    <a:cubicBezTo>
                      <a:pt x="12617" y="4470"/>
                      <a:pt x="13011" y="4274"/>
                      <a:pt x="13404" y="4079"/>
                    </a:cubicBezTo>
                    <a:cubicBezTo>
                      <a:pt x="13804" y="3897"/>
                      <a:pt x="14203" y="3714"/>
                      <a:pt x="14597" y="3533"/>
                    </a:cubicBezTo>
                    <a:cubicBezTo>
                      <a:pt x="15381" y="3161"/>
                      <a:pt x="16175" y="2841"/>
                      <a:pt x="16938" y="2522"/>
                    </a:cubicBezTo>
                    <a:cubicBezTo>
                      <a:pt x="17701" y="2206"/>
                      <a:pt x="18452" y="1930"/>
                      <a:pt x="19161" y="1662"/>
                    </a:cubicBezTo>
                    <a:cubicBezTo>
                      <a:pt x="19878" y="1416"/>
                      <a:pt x="20552" y="1170"/>
                      <a:pt x="21188" y="987"/>
                    </a:cubicBezTo>
                    <a:cubicBezTo>
                      <a:pt x="21818" y="786"/>
                      <a:pt x="22405" y="636"/>
                      <a:pt x="22924" y="491"/>
                    </a:cubicBezTo>
                    <a:cubicBezTo>
                      <a:pt x="23446" y="366"/>
                      <a:pt x="23902" y="253"/>
                      <a:pt x="24283" y="185"/>
                    </a:cubicBezTo>
                    <a:cubicBezTo>
                      <a:pt x="24660" y="106"/>
                      <a:pt x="24962" y="67"/>
                      <a:pt x="25167" y="36"/>
                    </a:cubicBezTo>
                    <a:cubicBezTo>
                      <a:pt x="25372" y="9"/>
                      <a:pt x="25483" y="1"/>
                      <a:pt x="25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2548513" y="3608150"/>
                <a:ext cx="637050" cy="293425"/>
              </a:xfrm>
              <a:custGeom>
                <a:avLst/>
                <a:gdLst/>
                <a:ahLst/>
                <a:cxnLst/>
                <a:rect l="l" t="t" r="r" b="b"/>
                <a:pathLst>
                  <a:path w="25482" h="11737" extrusionOk="0">
                    <a:moveTo>
                      <a:pt x="25481" y="1"/>
                    </a:moveTo>
                    <a:cubicBezTo>
                      <a:pt x="25481" y="1"/>
                      <a:pt x="25372" y="6"/>
                      <a:pt x="25165" y="26"/>
                    </a:cubicBezTo>
                    <a:cubicBezTo>
                      <a:pt x="24959" y="50"/>
                      <a:pt x="24657" y="79"/>
                      <a:pt x="24276" y="146"/>
                    </a:cubicBezTo>
                    <a:cubicBezTo>
                      <a:pt x="23892" y="202"/>
                      <a:pt x="23433" y="301"/>
                      <a:pt x="22903" y="409"/>
                    </a:cubicBezTo>
                    <a:cubicBezTo>
                      <a:pt x="22381" y="537"/>
                      <a:pt x="21785" y="666"/>
                      <a:pt x="21150" y="861"/>
                    </a:cubicBezTo>
                    <a:cubicBezTo>
                      <a:pt x="20510" y="1033"/>
                      <a:pt x="19828" y="1267"/>
                      <a:pt x="19105" y="1501"/>
                    </a:cubicBezTo>
                    <a:cubicBezTo>
                      <a:pt x="18389" y="1757"/>
                      <a:pt x="17630" y="2019"/>
                      <a:pt x="16861" y="2334"/>
                    </a:cubicBezTo>
                    <a:cubicBezTo>
                      <a:pt x="16095" y="2650"/>
                      <a:pt x="15297" y="2966"/>
                      <a:pt x="14509" y="3335"/>
                    </a:cubicBezTo>
                    <a:cubicBezTo>
                      <a:pt x="14111" y="3514"/>
                      <a:pt x="13710" y="3693"/>
                      <a:pt x="13308" y="3876"/>
                    </a:cubicBezTo>
                    <a:cubicBezTo>
                      <a:pt x="12912" y="4069"/>
                      <a:pt x="12514" y="4264"/>
                      <a:pt x="12118" y="4457"/>
                    </a:cubicBezTo>
                    <a:cubicBezTo>
                      <a:pt x="11722" y="4655"/>
                      <a:pt x="11326" y="4853"/>
                      <a:pt x="10932" y="5049"/>
                    </a:cubicBezTo>
                    <a:cubicBezTo>
                      <a:pt x="10544" y="5257"/>
                      <a:pt x="10157" y="5466"/>
                      <a:pt x="9774" y="5672"/>
                    </a:cubicBezTo>
                    <a:cubicBezTo>
                      <a:pt x="9004" y="6082"/>
                      <a:pt x="8251" y="6490"/>
                      <a:pt x="7539" y="6915"/>
                    </a:cubicBezTo>
                    <a:cubicBezTo>
                      <a:pt x="6824" y="7333"/>
                      <a:pt x="6124" y="7726"/>
                      <a:pt x="5482" y="8132"/>
                    </a:cubicBezTo>
                    <a:cubicBezTo>
                      <a:pt x="4839" y="8537"/>
                      <a:pt x="4231" y="8919"/>
                      <a:pt x="3669" y="9273"/>
                    </a:cubicBezTo>
                    <a:cubicBezTo>
                      <a:pt x="3102" y="9618"/>
                      <a:pt x="2602" y="9963"/>
                      <a:pt x="2158" y="10268"/>
                    </a:cubicBezTo>
                    <a:cubicBezTo>
                      <a:pt x="1712" y="10570"/>
                      <a:pt x="1325" y="10835"/>
                      <a:pt x="1004" y="11054"/>
                    </a:cubicBezTo>
                    <a:cubicBezTo>
                      <a:pt x="365" y="11487"/>
                      <a:pt x="0" y="11737"/>
                      <a:pt x="0" y="11737"/>
                    </a:cubicBezTo>
                    <a:cubicBezTo>
                      <a:pt x="0" y="11737"/>
                      <a:pt x="374" y="11499"/>
                      <a:pt x="1026" y="11086"/>
                    </a:cubicBezTo>
                    <a:cubicBezTo>
                      <a:pt x="1683" y="10678"/>
                      <a:pt x="2602" y="10065"/>
                      <a:pt x="3739" y="9384"/>
                    </a:cubicBezTo>
                    <a:cubicBezTo>
                      <a:pt x="4306" y="9041"/>
                      <a:pt x="4919" y="8670"/>
                      <a:pt x="5569" y="8278"/>
                    </a:cubicBezTo>
                    <a:cubicBezTo>
                      <a:pt x="6218" y="7883"/>
                      <a:pt x="6925" y="7508"/>
                      <a:pt x="7638" y="7091"/>
                    </a:cubicBezTo>
                    <a:cubicBezTo>
                      <a:pt x="8352" y="6671"/>
                      <a:pt x="9107" y="6268"/>
                      <a:pt x="9877" y="5865"/>
                    </a:cubicBezTo>
                    <a:cubicBezTo>
                      <a:pt x="10259" y="5660"/>
                      <a:pt x="10647" y="5455"/>
                      <a:pt x="11034" y="5249"/>
                    </a:cubicBezTo>
                    <a:cubicBezTo>
                      <a:pt x="11429" y="5056"/>
                      <a:pt x="11825" y="4861"/>
                      <a:pt x="12221" y="4667"/>
                    </a:cubicBezTo>
                    <a:cubicBezTo>
                      <a:pt x="12615" y="4470"/>
                      <a:pt x="13011" y="4274"/>
                      <a:pt x="13404" y="4079"/>
                    </a:cubicBezTo>
                    <a:cubicBezTo>
                      <a:pt x="13803" y="3895"/>
                      <a:pt x="14201" y="3714"/>
                      <a:pt x="14597" y="3533"/>
                    </a:cubicBezTo>
                    <a:cubicBezTo>
                      <a:pt x="15381" y="3159"/>
                      <a:pt x="16175" y="2842"/>
                      <a:pt x="16936" y="2521"/>
                    </a:cubicBezTo>
                    <a:cubicBezTo>
                      <a:pt x="17701" y="2206"/>
                      <a:pt x="18452" y="1930"/>
                      <a:pt x="19161" y="1660"/>
                    </a:cubicBezTo>
                    <a:cubicBezTo>
                      <a:pt x="19878" y="1416"/>
                      <a:pt x="20552" y="1170"/>
                      <a:pt x="21188" y="986"/>
                    </a:cubicBezTo>
                    <a:cubicBezTo>
                      <a:pt x="21817" y="784"/>
                      <a:pt x="22405" y="634"/>
                      <a:pt x="22924" y="489"/>
                    </a:cubicBezTo>
                    <a:cubicBezTo>
                      <a:pt x="23446" y="366"/>
                      <a:pt x="23902" y="253"/>
                      <a:pt x="24283" y="185"/>
                    </a:cubicBezTo>
                    <a:cubicBezTo>
                      <a:pt x="24660" y="105"/>
                      <a:pt x="24962" y="65"/>
                      <a:pt x="25167" y="36"/>
                    </a:cubicBezTo>
                    <a:cubicBezTo>
                      <a:pt x="25372" y="9"/>
                      <a:pt x="25481" y="1"/>
                      <a:pt x="25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2565238" y="3644600"/>
                <a:ext cx="637100" cy="293425"/>
              </a:xfrm>
              <a:custGeom>
                <a:avLst/>
                <a:gdLst/>
                <a:ahLst/>
                <a:cxnLst/>
                <a:rect l="l" t="t" r="r" b="b"/>
                <a:pathLst>
                  <a:path w="25484" h="11737" extrusionOk="0">
                    <a:moveTo>
                      <a:pt x="25483" y="1"/>
                    </a:moveTo>
                    <a:lnTo>
                      <a:pt x="25483" y="1"/>
                    </a:lnTo>
                    <a:cubicBezTo>
                      <a:pt x="25483" y="1"/>
                      <a:pt x="25372" y="6"/>
                      <a:pt x="25166" y="26"/>
                    </a:cubicBezTo>
                    <a:cubicBezTo>
                      <a:pt x="24961" y="48"/>
                      <a:pt x="24657" y="79"/>
                      <a:pt x="24276" y="146"/>
                    </a:cubicBezTo>
                    <a:cubicBezTo>
                      <a:pt x="23894" y="202"/>
                      <a:pt x="23433" y="301"/>
                      <a:pt x="22905" y="409"/>
                    </a:cubicBezTo>
                    <a:cubicBezTo>
                      <a:pt x="22381" y="535"/>
                      <a:pt x="21787" y="666"/>
                      <a:pt x="21152" y="861"/>
                    </a:cubicBezTo>
                    <a:cubicBezTo>
                      <a:pt x="20510" y="1034"/>
                      <a:pt x="19829" y="1267"/>
                      <a:pt x="19105" y="1501"/>
                    </a:cubicBezTo>
                    <a:cubicBezTo>
                      <a:pt x="18390" y="1757"/>
                      <a:pt x="17630" y="2019"/>
                      <a:pt x="16863" y="2334"/>
                    </a:cubicBezTo>
                    <a:cubicBezTo>
                      <a:pt x="16097" y="2650"/>
                      <a:pt x="15298" y="2964"/>
                      <a:pt x="14509" y="3335"/>
                    </a:cubicBezTo>
                    <a:cubicBezTo>
                      <a:pt x="14111" y="3514"/>
                      <a:pt x="13712" y="3693"/>
                      <a:pt x="13309" y="3874"/>
                    </a:cubicBezTo>
                    <a:cubicBezTo>
                      <a:pt x="12914" y="4069"/>
                      <a:pt x="12516" y="4262"/>
                      <a:pt x="12119" y="4457"/>
                    </a:cubicBezTo>
                    <a:cubicBezTo>
                      <a:pt x="11723" y="4655"/>
                      <a:pt x="11326" y="4851"/>
                      <a:pt x="10932" y="5049"/>
                    </a:cubicBezTo>
                    <a:cubicBezTo>
                      <a:pt x="10545" y="5257"/>
                      <a:pt x="10159" y="5466"/>
                      <a:pt x="9775" y="5672"/>
                    </a:cubicBezTo>
                    <a:cubicBezTo>
                      <a:pt x="9006" y="6082"/>
                      <a:pt x="8252" y="6490"/>
                      <a:pt x="7540" y="6915"/>
                    </a:cubicBezTo>
                    <a:cubicBezTo>
                      <a:pt x="6824" y="7333"/>
                      <a:pt x="6124" y="7724"/>
                      <a:pt x="5482" y="8132"/>
                    </a:cubicBezTo>
                    <a:cubicBezTo>
                      <a:pt x="4839" y="8537"/>
                      <a:pt x="4231" y="8920"/>
                      <a:pt x="3669" y="9271"/>
                    </a:cubicBezTo>
                    <a:cubicBezTo>
                      <a:pt x="3104" y="9618"/>
                      <a:pt x="2602" y="9961"/>
                      <a:pt x="2158" y="10267"/>
                    </a:cubicBezTo>
                    <a:cubicBezTo>
                      <a:pt x="1713" y="10570"/>
                      <a:pt x="1325" y="10835"/>
                      <a:pt x="1006" y="11052"/>
                    </a:cubicBezTo>
                    <a:cubicBezTo>
                      <a:pt x="366" y="11487"/>
                      <a:pt x="0" y="11737"/>
                      <a:pt x="0" y="11737"/>
                    </a:cubicBezTo>
                    <a:cubicBezTo>
                      <a:pt x="0" y="11737"/>
                      <a:pt x="374" y="11499"/>
                      <a:pt x="1026" y="11084"/>
                    </a:cubicBezTo>
                    <a:cubicBezTo>
                      <a:pt x="1684" y="10676"/>
                      <a:pt x="2602" y="10063"/>
                      <a:pt x="3739" y="9384"/>
                    </a:cubicBezTo>
                    <a:cubicBezTo>
                      <a:pt x="4306" y="9041"/>
                      <a:pt x="4921" y="8670"/>
                      <a:pt x="5569" y="8278"/>
                    </a:cubicBezTo>
                    <a:cubicBezTo>
                      <a:pt x="6218" y="7883"/>
                      <a:pt x="6925" y="7508"/>
                      <a:pt x="7640" y="7091"/>
                    </a:cubicBezTo>
                    <a:cubicBezTo>
                      <a:pt x="8354" y="6671"/>
                      <a:pt x="9107" y="6268"/>
                      <a:pt x="9877" y="5863"/>
                    </a:cubicBezTo>
                    <a:cubicBezTo>
                      <a:pt x="10261" y="5660"/>
                      <a:pt x="10647" y="5455"/>
                      <a:pt x="11035" y="5249"/>
                    </a:cubicBezTo>
                    <a:cubicBezTo>
                      <a:pt x="11429" y="5054"/>
                      <a:pt x="11825" y="4860"/>
                      <a:pt x="12221" y="4665"/>
                    </a:cubicBezTo>
                    <a:cubicBezTo>
                      <a:pt x="12617" y="4469"/>
                      <a:pt x="13012" y="4274"/>
                      <a:pt x="13406" y="4078"/>
                    </a:cubicBezTo>
                    <a:cubicBezTo>
                      <a:pt x="13805" y="3895"/>
                      <a:pt x="14203" y="3714"/>
                      <a:pt x="14598" y="3533"/>
                    </a:cubicBezTo>
                    <a:cubicBezTo>
                      <a:pt x="15383" y="3159"/>
                      <a:pt x="16175" y="2842"/>
                      <a:pt x="16938" y="2521"/>
                    </a:cubicBezTo>
                    <a:cubicBezTo>
                      <a:pt x="17703" y="2206"/>
                      <a:pt x="18453" y="1930"/>
                      <a:pt x="19161" y="1660"/>
                    </a:cubicBezTo>
                    <a:cubicBezTo>
                      <a:pt x="19878" y="1414"/>
                      <a:pt x="20553" y="1170"/>
                      <a:pt x="21188" y="986"/>
                    </a:cubicBezTo>
                    <a:cubicBezTo>
                      <a:pt x="21819" y="784"/>
                      <a:pt x="22407" y="634"/>
                      <a:pt x="22924" y="489"/>
                    </a:cubicBezTo>
                    <a:cubicBezTo>
                      <a:pt x="23447" y="366"/>
                      <a:pt x="23902" y="253"/>
                      <a:pt x="24283" y="185"/>
                    </a:cubicBezTo>
                    <a:cubicBezTo>
                      <a:pt x="24662" y="105"/>
                      <a:pt x="24963" y="65"/>
                      <a:pt x="25167" y="36"/>
                    </a:cubicBezTo>
                    <a:cubicBezTo>
                      <a:pt x="25372" y="9"/>
                      <a:pt x="25483" y="1"/>
                      <a:pt x="25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2582013" y="3681050"/>
                <a:ext cx="637100" cy="293425"/>
              </a:xfrm>
              <a:custGeom>
                <a:avLst/>
                <a:gdLst/>
                <a:ahLst/>
                <a:cxnLst/>
                <a:rect l="l" t="t" r="r" b="b"/>
                <a:pathLst>
                  <a:path w="25484" h="11737" extrusionOk="0">
                    <a:moveTo>
                      <a:pt x="25483" y="1"/>
                    </a:moveTo>
                    <a:cubicBezTo>
                      <a:pt x="25483" y="1"/>
                      <a:pt x="25372" y="6"/>
                      <a:pt x="25166" y="26"/>
                    </a:cubicBezTo>
                    <a:cubicBezTo>
                      <a:pt x="24961" y="48"/>
                      <a:pt x="24657" y="79"/>
                      <a:pt x="24276" y="146"/>
                    </a:cubicBezTo>
                    <a:cubicBezTo>
                      <a:pt x="23892" y="202"/>
                      <a:pt x="23433" y="299"/>
                      <a:pt x="22905" y="409"/>
                    </a:cubicBezTo>
                    <a:cubicBezTo>
                      <a:pt x="22381" y="535"/>
                      <a:pt x="21785" y="666"/>
                      <a:pt x="21150" y="861"/>
                    </a:cubicBezTo>
                    <a:cubicBezTo>
                      <a:pt x="20510" y="1034"/>
                      <a:pt x="19829" y="1267"/>
                      <a:pt x="19105" y="1501"/>
                    </a:cubicBezTo>
                    <a:cubicBezTo>
                      <a:pt x="18389" y="1757"/>
                      <a:pt x="17630" y="2019"/>
                      <a:pt x="16863" y="2335"/>
                    </a:cubicBezTo>
                    <a:cubicBezTo>
                      <a:pt x="16095" y="2650"/>
                      <a:pt x="15298" y="2964"/>
                      <a:pt x="14509" y="3335"/>
                    </a:cubicBezTo>
                    <a:cubicBezTo>
                      <a:pt x="14111" y="3513"/>
                      <a:pt x="13712" y="3694"/>
                      <a:pt x="13309" y="3874"/>
                    </a:cubicBezTo>
                    <a:cubicBezTo>
                      <a:pt x="12912" y="4067"/>
                      <a:pt x="12515" y="4262"/>
                      <a:pt x="12119" y="4457"/>
                    </a:cubicBezTo>
                    <a:cubicBezTo>
                      <a:pt x="11723" y="4655"/>
                      <a:pt x="11326" y="4851"/>
                      <a:pt x="10932" y="5049"/>
                    </a:cubicBezTo>
                    <a:cubicBezTo>
                      <a:pt x="10544" y="5257"/>
                      <a:pt x="10157" y="5466"/>
                      <a:pt x="9774" y="5672"/>
                    </a:cubicBezTo>
                    <a:cubicBezTo>
                      <a:pt x="9005" y="6082"/>
                      <a:pt x="8252" y="6490"/>
                      <a:pt x="7540" y="6915"/>
                    </a:cubicBezTo>
                    <a:cubicBezTo>
                      <a:pt x="6824" y="7333"/>
                      <a:pt x="6124" y="7724"/>
                      <a:pt x="5482" y="8132"/>
                    </a:cubicBezTo>
                    <a:cubicBezTo>
                      <a:pt x="4839" y="8537"/>
                      <a:pt x="4231" y="8920"/>
                      <a:pt x="3669" y="9273"/>
                    </a:cubicBezTo>
                    <a:cubicBezTo>
                      <a:pt x="3104" y="9618"/>
                      <a:pt x="2602" y="9963"/>
                      <a:pt x="2158" y="10267"/>
                    </a:cubicBezTo>
                    <a:cubicBezTo>
                      <a:pt x="1713" y="10571"/>
                      <a:pt x="1325" y="10835"/>
                      <a:pt x="1006" y="11052"/>
                    </a:cubicBezTo>
                    <a:cubicBezTo>
                      <a:pt x="366" y="11487"/>
                      <a:pt x="0" y="11737"/>
                      <a:pt x="0" y="11737"/>
                    </a:cubicBezTo>
                    <a:cubicBezTo>
                      <a:pt x="0" y="11737"/>
                      <a:pt x="374" y="11499"/>
                      <a:pt x="1026" y="11084"/>
                    </a:cubicBezTo>
                    <a:cubicBezTo>
                      <a:pt x="1684" y="10676"/>
                      <a:pt x="2602" y="10063"/>
                      <a:pt x="3739" y="9384"/>
                    </a:cubicBezTo>
                    <a:lnTo>
                      <a:pt x="3739" y="9382"/>
                    </a:lnTo>
                    <a:cubicBezTo>
                      <a:pt x="4306" y="9041"/>
                      <a:pt x="4921" y="8669"/>
                      <a:pt x="5569" y="8278"/>
                    </a:cubicBezTo>
                    <a:cubicBezTo>
                      <a:pt x="6218" y="7883"/>
                      <a:pt x="6925" y="7508"/>
                      <a:pt x="7640" y="7089"/>
                    </a:cubicBezTo>
                    <a:cubicBezTo>
                      <a:pt x="8352" y="6671"/>
                      <a:pt x="9107" y="6266"/>
                      <a:pt x="9877" y="5863"/>
                    </a:cubicBezTo>
                    <a:cubicBezTo>
                      <a:pt x="10259" y="5660"/>
                      <a:pt x="10647" y="5455"/>
                      <a:pt x="11034" y="5249"/>
                    </a:cubicBezTo>
                    <a:cubicBezTo>
                      <a:pt x="11429" y="5054"/>
                      <a:pt x="11825" y="4860"/>
                      <a:pt x="12221" y="4665"/>
                    </a:cubicBezTo>
                    <a:cubicBezTo>
                      <a:pt x="12617" y="4469"/>
                      <a:pt x="13012" y="4274"/>
                      <a:pt x="13404" y="4078"/>
                    </a:cubicBezTo>
                    <a:cubicBezTo>
                      <a:pt x="13804" y="3895"/>
                      <a:pt x="14203" y="3712"/>
                      <a:pt x="14598" y="3533"/>
                    </a:cubicBezTo>
                    <a:cubicBezTo>
                      <a:pt x="15381" y="3159"/>
                      <a:pt x="16175" y="2842"/>
                      <a:pt x="16938" y="2521"/>
                    </a:cubicBezTo>
                    <a:cubicBezTo>
                      <a:pt x="17701" y="2206"/>
                      <a:pt x="18453" y="1928"/>
                      <a:pt x="19161" y="1660"/>
                    </a:cubicBezTo>
                    <a:cubicBezTo>
                      <a:pt x="19878" y="1414"/>
                      <a:pt x="20553" y="1170"/>
                      <a:pt x="21188" y="986"/>
                    </a:cubicBezTo>
                    <a:cubicBezTo>
                      <a:pt x="21818" y="784"/>
                      <a:pt x="22405" y="634"/>
                      <a:pt x="22924" y="489"/>
                    </a:cubicBezTo>
                    <a:cubicBezTo>
                      <a:pt x="23446" y="364"/>
                      <a:pt x="23902" y="253"/>
                      <a:pt x="24283" y="185"/>
                    </a:cubicBezTo>
                    <a:cubicBezTo>
                      <a:pt x="24660" y="105"/>
                      <a:pt x="24963" y="66"/>
                      <a:pt x="25167" y="36"/>
                    </a:cubicBezTo>
                    <a:cubicBezTo>
                      <a:pt x="25372" y="9"/>
                      <a:pt x="25483" y="1"/>
                      <a:pt x="25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2598788" y="3717500"/>
                <a:ext cx="637050" cy="293375"/>
              </a:xfrm>
              <a:custGeom>
                <a:avLst/>
                <a:gdLst/>
                <a:ahLst/>
                <a:cxnLst/>
                <a:rect l="l" t="t" r="r" b="b"/>
                <a:pathLst>
                  <a:path w="25482" h="11735" extrusionOk="0">
                    <a:moveTo>
                      <a:pt x="25482" y="1"/>
                    </a:moveTo>
                    <a:cubicBezTo>
                      <a:pt x="25481" y="1"/>
                      <a:pt x="25372" y="4"/>
                      <a:pt x="25166" y="25"/>
                    </a:cubicBezTo>
                    <a:cubicBezTo>
                      <a:pt x="24959" y="48"/>
                      <a:pt x="24657" y="79"/>
                      <a:pt x="24276" y="146"/>
                    </a:cubicBezTo>
                    <a:cubicBezTo>
                      <a:pt x="23892" y="202"/>
                      <a:pt x="23433" y="299"/>
                      <a:pt x="22904" y="407"/>
                    </a:cubicBezTo>
                    <a:cubicBezTo>
                      <a:pt x="22381" y="535"/>
                      <a:pt x="21785" y="667"/>
                      <a:pt x="21150" y="861"/>
                    </a:cubicBezTo>
                    <a:cubicBezTo>
                      <a:pt x="20508" y="1034"/>
                      <a:pt x="19829" y="1267"/>
                      <a:pt x="19105" y="1500"/>
                    </a:cubicBezTo>
                    <a:cubicBezTo>
                      <a:pt x="18389" y="1757"/>
                      <a:pt x="17630" y="2019"/>
                      <a:pt x="16861" y="2333"/>
                    </a:cubicBezTo>
                    <a:cubicBezTo>
                      <a:pt x="16095" y="2650"/>
                      <a:pt x="15298" y="2965"/>
                      <a:pt x="14509" y="3333"/>
                    </a:cubicBezTo>
                    <a:cubicBezTo>
                      <a:pt x="14111" y="3513"/>
                      <a:pt x="13710" y="3694"/>
                      <a:pt x="13309" y="3875"/>
                    </a:cubicBezTo>
                    <a:cubicBezTo>
                      <a:pt x="12912" y="4067"/>
                      <a:pt x="12515" y="4262"/>
                      <a:pt x="12117" y="4457"/>
                    </a:cubicBezTo>
                    <a:cubicBezTo>
                      <a:pt x="11721" y="4653"/>
                      <a:pt x="11326" y="4851"/>
                      <a:pt x="10932" y="5047"/>
                    </a:cubicBezTo>
                    <a:cubicBezTo>
                      <a:pt x="10543" y="5257"/>
                      <a:pt x="10157" y="5466"/>
                      <a:pt x="9773" y="5672"/>
                    </a:cubicBezTo>
                    <a:cubicBezTo>
                      <a:pt x="9004" y="6080"/>
                      <a:pt x="8252" y="6490"/>
                      <a:pt x="7540" y="6914"/>
                    </a:cubicBezTo>
                    <a:cubicBezTo>
                      <a:pt x="6824" y="7333"/>
                      <a:pt x="6124" y="7724"/>
                      <a:pt x="5482" y="8131"/>
                    </a:cubicBezTo>
                    <a:cubicBezTo>
                      <a:pt x="4839" y="8535"/>
                      <a:pt x="4231" y="8918"/>
                      <a:pt x="3669" y="9271"/>
                    </a:cubicBezTo>
                    <a:cubicBezTo>
                      <a:pt x="3102" y="9618"/>
                      <a:pt x="2602" y="9961"/>
                      <a:pt x="2158" y="10267"/>
                    </a:cubicBezTo>
                    <a:cubicBezTo>
                      <a:pt x="1713" y="10569"/>
                      <a:pt x="1323" y="10833"/>
                      <a:pt x="1004" y="11052"/>
                    </a:cubicBezTo>
                    <a:cubicBezTo>
                      <a:pt x="366" y="11487"/>
                      <a:pt x="0" y="11735"/>
                      <a:pt x="0" y="11735"/>
                    </a:cubicBezTo>
                    <a:cubicBezTo>
                      <a:pt x="0" y="11735"/>
                      <a:pt x="374" y="11499"/>
                      <a:pt x="1026" y="11084"/>
                    </a:cubicBezTo>
                    <a:cubicBezTo>
                      <a:pt x="1684" y="10676"/>
                      <a:pt x="2602" y="10063"/>
                      <a:pt x="3739" y="9382"/>
                    </a:cubicBezTo>
                    <a:cubicBezTo>
                      <a:pt x="4306" y="9041"/>
                      <a:pt x="4919" y="8669"/>
                      <a:pt x="5569" y="8278"/>
                    </a:cubicBezTo>
                    <a:cubicBezTo>
                      <a:pt x="6218" y="7883"/>
                      <a:pt x="6925" y="7508"/>
                      <a:pt x="7639" y="7089"/>
                    </a:cubicBezTo>
                    <a:cubicBezTo>
                      <a:pt x="8352" y="6671"/>
                      <a:pt x="9107" y="6266"/>
                      <a:pt x="9877" y="5864"/>
                    </a:cubicBezTo>
                    <a:cubicBezTo>
                      <a:pt x="10259" y="5660"/>
                      <a:pt x="10647" y="5454"/>
                      <a:pt x="11034" y="5249"/>
                    </a:cubicBezTo>
                    <a:cubicBezTo>
                      <a:pt x="11429" y="5054"/>
                      <a:pt x="11825" y="4860"/>
                      <a:pt x="12221" y="4665"/>
                    </a:cubicBezTo>
                    <a:cubicBezTo>
                      <a:pt x="12615" y="4469"/>
                      <a:pt x="13011" y="4272"/>
                      <a:pt x="13404" y="4078"/>
                    </a:cubicBezTo>
                    <a:cubicBezTo>
                      <a:pt x="13804" y="3895"/>
                      <a:pt x="14201" y="3712"/>
                      <a:pt x="14598" y="3531"/>
                    </a:cubicBezTo>
                    <a:cubicBezTo>
                      <a:pt x="15381" y="3159"/>
                      <a:pt x="16175" y="2842"/>
                      <a:pt x="16937" y="2521"/>
                    </a:cubicBezTo>
                    <a:cubicBezTo>
                      <a:pt x="17701" y="2205"/>
                      <a:pt x="18453" y="1928"/>
                      <a:pt x="19161" y="1660"/>
                    </a:cubicBezTo>
                    <a:cubicBezTo>
                      <a:pt x="19878" y="1414"/>
                      <a:pt x="20551" y="1168"/>
                      <a:pt x="21188" y="986"/>
                    </a:cubicBezTo>
                    <a:cubicBezTo>
                      <a:pt x="21818" y="784"/>
                      <a:pt x="22405" y="634"/>
                      <a:pt x="22924" y="489"/>
                    </a:cubicBezTo>
                    <a:cubicBezTo>
                      <a:pt x="23446" y="364"/>
                      <a:pt x="23902" y="252"/>
                      <a:pt x="24283" y="183"/>
                    </a:cubicBezTo>
                    <a:cubicBezTo>
                      <a:pt x="24660" y="105"/>
                      <a:pt x="24963" y="66"/>
                      <a:pt x="25167" y="35"/>
                    </a:cubicBezTo>
                    <a:cubicBezTo>
                      <a:pt x="25372" y="9"/>
                      <a:pt x="25481" y="1"/>
                      <a:pt x="25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2615563" y="3753900"/>
                <a:ext cx="637050" cy="293425"/>
              </a:xfrm>
              <a:custGeom>
                <a:avLst/>
                <a:gdLst/>
                <a:ahLst/>
                <a:cxnLst/>
                <a:rect l="l" t="t" r="r" b="b"/>
                <a:pathLst>
                  <a:path w="25482" h="11737" extrusionOk="0">
                    <a:moveTo>
                      <a:pt x="25481" y="1"/>
                    </a:moveTo>
                    <a:cubicBezTo>
                      <a:pt x="25481" y="1"/>
                      <a:pt x="25370" y="6"/>
                      <a:pt x="25166" y="27"/>
                    </a:cubicBezTo>
                    <a:cubicBezTo>
                      <a:pt x="24959" y="50"/>
                      <a:pt x="24657" y="80"/>
                      <a:pt x="24274" y="146"/>
                    </a:cubicBezTo>
                    <a:cubicBezTo>
                      <a:pt x="23892" y="202"/>
                      <a:pt x="23433" y="301"/>
                      <a:pt x="22903" y="409"/>
                    </a:cubicBezTo>
                    <a:cubicBezTo>
                      <a:pt x="22379" y="537"/>
                      <a:pt x="21785" y="669"/>
                      <a:pt x="21150" y="861"/>
                    </a:cubicBezTo>
                    <a:cubicBezTo>
                      <a:pt x="20508" y="1034"/>
                      <a:pt x="19829" y="1268"/>
                      <a:pt x="19105" y="1502"/>
                    </a:cubicBezTo>
                    <a:cubicBezTo>
                      <a:pt x="18388" y="1760"/>
                      <a:pt x="17628" y="2019"/>
                      <a:pt x="16861" y="2335"/>
                    </a:cubicBezTo>
                    <a:cubicBezTo>
                      <a:pt x="16095" y="2652"/>
                      <a:pt x="15296" y="2967"/>
                      <a:pt x="14507" y="3335"/>
                    </a:cubicBezTo>
                    <a:cubicBezTo>
                      <a:pt x="14111" y="3515"/>
                      <a:pt x="13710" y="3696"/>
                      <a:pt x="13309" y="3877"/>
                    </a:cubicBezTo>
                    <a:cubicBezTo>
                      <a:pt x="12912" y="4069"/>
                      <a:pt x="12515" y="4264"/>
                      <a:pt x="12117" y="4457"/>
                    </a:cubicBezTo>
                    <a:cubicBezTo>
                      <a:pt x="11721" y="4655"/>
                      <a:pt x="11325" y="4853"/>
                      <a:pt x="10930" y="5049"/>
                    </a:cubicBezTo>
                    <a:cubicBezTo>
                      <a:pt x="10543" y="5258"/>
                      <a:pt x="10157" y="5466"/>
                      <a:pt x="9773" y="5673"/>
                    </a:cubicBezTo>
                    <a:cubicBezTo>
                      <a:pt x="9004" y="6082"/>
                      <a:pt x="8252" y="6490"/>
                      <a:pt x="7538" y="6916"/>
                    </a:cubicBezTo>
                    <a:cubicBezTo>
                      <a:pt x="6823" y="7334"/>
                      <a:pt x="6123" y="7726"/>
                      <a:pt x="5481" y="8133"/>
                    </a:cubicBezTo>
                    <a:cubicBezTo>
                      <a:pt x="4839" y="8537"/>
                      <a:pt x="4229" y="8920"/>
                      <a:pt x="3667" y="9273"/>
                    </a:cubicBezTo>
                    <a:cubicBezTo>
                      <a:pt x="3102" y="9618"/>
                      <a:pt x="2600" y="9963"/>
                      <a:pt x="2157" y="10267"/>
                    </a:cubicBezTo>
                    <a:cubicBezTo>
                      <a:pt x="1711" y="10571"/>
                      <a:pt x="1323" y="10835"/>
                      <a:pt x="1004" y="11052"/>
                    </a:cubicBezTo>
                    <a:cubicBezTo>
                      <a:pt x="366" y="11488"/>
                      <a:pt x="0" y="11737"/>
                      <a:pt x="0" y="11737"/>
                    </a:cubicBezTo>
                    <a:cubicBezTo>
                      <a:pt x="0" y="11737"/>
                      <a:pt x="372" y="11500"/>
                      <a:pt x="1026" y="11085"/>
                    </a:cubicBezTo>
                    <a:cubicBezTo>
                      <a:pt x="1684" y="10678"/>
                      <a:pt x="2602" y="10064"/>
                      <a:pt x="3737" y="9384"/>
                    </a:cubicBezTo>
                    <a:cubicBezTo>
                      <a:pt x="4304" y="9041"/>
                      <a:pt x="4919" y="8671"/>
                      <a:pt x="5569" y="8278"/>
                    </a:cubicBezTo>
                    <a:cubicBezTo>
                      <a:pt x="6216" y="7884"/>
                      <a:pt x="6923" y="7508"/>
                      <a:pt x="7639" y="7091"/>
                    </a:cubicBezTo>
                    <a:cubicBezTo>
                      <a:pt x="8352" y="6671"/>
                      <a:pt x="9105" y="6268"/>
                      <a:pt x="9875" y="5866"/>
                    </a:cubicBezTo>
                    <a:cubicBezTo>
                      <a:pt x="10259" y="5661"/>
                      <a:pt x="10645" y="5456"/>
                      <a:pt x="11034" y="5249"/>
                    </a:cubicBezTo>
                    <a:cubicBezTo>
                      <a:pt x="11429" y="5056"/>
                      <a:pt x="11825" y="4862"/>
                      <a:pt x="12219" y="4667"/>
                    </a:cubicBezTo>
                    <a:cubicBezTo>
                      <a:pt x="12615" y="4471"/>
                      <a:pt x="13010" y="4274"/>
                      <a:pt x="13404" y="4080"/>
                    </a:cubicBezTo>
                    <a:cubicBezTo>
                      <a:pt x="13804" y="3895"/>
                      <a:pt x="14201" y="3714"/>
                      <a:pt x="14596" y="3533"/>
                    </a:cubicBezTo>
                    <a:cubicBezTo>
                      <a:pt x="15381" y="3161"/>
                      <a:pt x="16173" y="2842"/>
                      <a:pt x="16937" y="2523"/>
                    </a:cubicBezTo>
                    <a:cubicBezTo>
                      <a:pt x="17701" y="2207"/>
                      <a:pt x="18451" y="1930"/>
                      <a:pt x="19159" y="1662"/>
                    </a:cubicBezTo>
                    <a:cubicBezTo>
                      <a:pt x="19876" y="1416"/>
                      <a:pt x="20551" y="1170"/>
                      <a:pt x="21186" y="988"/>
                    </a:cubicBezTo>
                    <a:cubicBezTo>
                      <a:pt x="21818" y="786"/>
                      <a:pt x="22405" y="634"/>
                      <a:pt x="22922" y="491"/>
                    </a:cubicBezTo>
                    <a:cubicBezTo>
                      <a:pt x="23446" y="366"/>
                      <a:pt x="23902" y="254"/>
                      <a:pt x="24281" y="185"/>
                    </a:cubicBezTo>
                    <a:cubicBezTo>
                      <a:pt x="24660" y="107"/>
                      <a:pt x="24961" y="66"/>
                      <a:pt x="25166" y="37"/>
                    </a:cubicBezTo>
                    <a:cubicBezTo>
                      <a:pt x="25370" y="10"/>
                      <a:pt x="25481" y="1"/>
                      <a:pt x="25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2635313" y="3790375"/>
                <a:ext cx="634075" cy="292000"/>
              </a:xfrm>
              <a:custGeom>
                <a:avLst/>
                <a:gdLst/>
                <a:ahLst/>
                <a:cxnLst/>
                <a:rect l="l" t="t" r="r" b="b"/>
                <a:pathLst>
                  <a:path w="25363" h="11680" extrusionOk="0">
                    <a:moveTo>
                      <a:pt x="25362" y="0"/>
                    </a:moveTo>
                    <a:cubicBezTo>
                      <a:pt x="25362" y="0"/>
                      <a:pt x="25251" y="3"/>
                      <a:pt x="25047" y="24"/>
                    </a:cubicBezTo>
                    <a:cubicBezTo>
                      <a:pt x="24842" y="46"/>
                      <a:pt x="24540" y="75"/>
                      <a:pt x="24161" y="140"/>
                    </a:cubicBezTo>
                    <a:cubicBezTo>
                      <a:pt x="23780" y="195"/>
                      <a:pt x="23321" y="292"/>
                      <a:pt x="22795" y="400"/>
                    </a:cubicBezTo>
                    <a:cubicBezTo>
                      <a:pt x="22274" y="524"/>
                      <a:pt x="21682" y="656"/>
                      <a:pt x="21050" y="849"/>
                    </a:cubicBezTo>
                    <a:cubicBezTo>
                      <a:pt x="20410" y="1018"/>
                      <a:pt x="19734" y="1253"/>
                      <a:pt x="19013" y="1484"/>
                    </a:cubicBezTo>
                    <a:cubicBezTo>
                      <a:pt x="18301" y="1741"/>
                      <a:pt x="17543" y="1998"/>
                      <a:pt x="16780" y="2313"/>
                    </a:cubicBezTo>
                    <a:cubicBezTo>
                      <a:pt x="16017" y="2628"/>
                      <a:pt x="15223" y="2943"/>
                      <a:pt x="14438" y="3310"/>
                    </a:cubicBezTo>
                    <a:cubicBezTo>
                      <a:pt x="14043" y="3490"/>
                      <a:pt x="13644" y="3669"/>
                      <a:pt x="13244" y="3848"/>
                    </a:cubicBezTo>
                    <a:cubicBezTo>
                      <a:pt x="12850" y="4041"/>
                      <a:pt x="12455" y="4236"/>
                      <a:pt x="12059" y="4429"/>
                    </a:cubicBezTo>
                    <a:cubicBezTo>
                      <a:pt x="11665" y="4627"/>
                      <a:pt x="11272" y="4823"/>
                      <a:pt x="10880" y="5019"/>
                    </a:cubicBezTo>
                    <a:cubicBezTo>
                      <a:pt x="10494" y="5228"/>
                      <a:pt x="10108" y="5434"/>
                      <a:pt x="9727" y="5641"/>
                    </a:cubicBezTo>
                    <a:cubicBezTo>
                      <a:pt x="8961" y="6047"/>
                      <a:pt x="8213" y="6457"/>
                      <a:pt x="7504" y="6879"/>
                    </a:cubicBezTo>
                    <a:cubicBezTo>
                      <a:pt x="6792" y="7295"/>
                      <a:pt x="6094" y="7685"/>
                      <a:pt x="5457" y="8091"/>
                    </a:cubicBezTo>
                    <a:cubicBezTo>
                      <a:pt x="4817" y="8494"/>
                      <a:pt x="4211" y="8875"/>
                      <a:pt x="3653" y="9226"/>
                    </a:cubicBezTo>
                    <a:cubicBezTo>
                      <a:pt x="3089" y="9571"/>
                      <a:pt x="2591" y="9914"/>
                      <a:pt x="2148" y="10218"/>
                    </a:cubicBezTo>
                    <a:cubicBezTo>
                      <a:pt x="1705" y="10519"/>
                      <a:pt x="1319" y="10782"/>
                      <a:pt x="1001" y="10998"/>
                    </a:cubicBezTo>
                    <a:cubicBezTo>
                      <a:pt x="364" y="11432"/>
                      <a:pt x="1" y="11680"/>
                      <a:pt x="1" y="11680"/>
                    </a:cubicBezTo>
                    <a:cubicBezTo>
                      <a:pt x="1" y="11680"/>
                      <a:pt x="373" y="11444"/>
                      <a:pt x="1022" y="11033"/>
                    </a:cubicBezTo>
                    <a:cubicBezTo>
                      <a:pt x="1676" y="10626"/>
                      <a:pt x="2591" y="10015"/>
                      <a:pt x="3723" y="9337"/>
                    </a:cubicBezTo>
                    <a:cubicBezTo>
                      <a:pt x="4286" y="8997"/>
                      <a:pt x="4897" y="8627"/>
                      <a:pt x="5544" y="8236"/>
                    </a:cubicBezTo>
                    <a:cubicBezTo>
                      <a:pt x="6188" y="7843"/>
                      <a:pt x="6893" y="7469"/>
                      <a:pt x="7603" y="7055"/>
                    </a:cubicBezTo>
                    <a:cubicBezTo>
                      <a:pt x="8313" y="6636"/>
                      <a:pt x="9063" y="6233"/>
                      <a:pt x="9830" y="5832"/>
                    </a:cubicBezTo>
                    <a:cubicBezTo>
                      <a:pt x="10212" y="5629"/>
                      <a:pt x="10596" y="5424"/>
                      <a:pt x="10982" y="5219"/>
                    </a:cubicBezTo>
                    <a:cubicBezTo>
                      <a:pt x="11375" y="5026"/>
                      <a:pt x="11769" y="4832"/>
                      <a:pt x="12162" y="4637"/>
                    </a:cubicBezTo>
                    <a:cubicBezTo>
                      <a:pt x="12556" y="4442"/>
                      <a:pt x="12949" y="4246"/>
                      <a:pt x="13340" y="4051"/>
                    </a:cubicBezTo>
                    <a:cubicBezTo>
                      <a:pt x="13738" y="3869"/>
                      <a:pt x="14134" y="3688"/>
                      <a:pt x="14526" y="3509"/>
                    </a:cubicBezTo>
                    <a:cubicBezTo>
                      <a:pt x="15308" y="3138"/>
                      <a:pt x="16097" y="2819"/>
                      <a:pt x="16857" y="2501"/>
                    </a:cubicBezTo>
                    <a:cubicBezTo>
                      <a:pt x="17616" y="2185"/>
                      <a:pt x="18364" y="1912"/>
                      <a:pt x="19068" y="1642"/>
                    </a:cubicBezTo>
                    <a:cubicBezTo>
                      <a:pt x="19783" y="1400"/>
                      <a:pt x="20452" y="1154"/>
                      <a:pt x="21086" y="973"/>
                    </a:cubicBezTo>
                    <a:cubicBezTo>
                      <a:pt x="21714" y="773"/>
                      <a:pt x="22298" y="621"/>
                      <a:pt x="22815" y="480"/>
                    </a:cubicBezTo>
                    <a:cubicBezTo>
                      <a:pt x="23334" y="357"/>
                      <a:pt x="23788" y="246"/>
                      <a:pt x="24167" y="179"/>
                    </a:cubicBezTo>
                    <a:cubicBezTo>
                      <a:pt x="24545" y="101"/>
                      <a:pt x="24843" y="61"/>
                      <a:pt x="25048" y="34"/>
                    </a:cubicBezTo>
                    <a:cubicBezTo>
                      <a:pt x="25251" y="7"/>
                      <a:pt x="25362" y="0"/>
                      <a:pt x="25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2652088" y="3826775"/>
                <a:ext cx="634025" cy="292050"/>
              </a:xfrm>
              <a:custGeom>
                <a:avLst/>
                <a:gdLst/>
                <a:ahLst/>
                <a:cxnLst/>
                <a:rect l="l" t="t" r="r" b="b"/>
                <a:pathLst>
                  <a:path w="25361" h="11682" extrusionOk="0">
                    <a:moveTo>
                      <a:pt x="25361" y="0"/>
                    </a:moveTo>
                    <a:cubicBezTo>
                      <a:pt x="25361" y="0"/>
                      <a:pt x="25251" y="5"/>
                      <a:pt x="25047" y="24"/>
                    </a:cubicBezTo>
                    <a:cubicBezTo>
                      <a:pt x="24842" y="46"/>
                      <a:pt x="24539" y="75"/>
                      <a:pt x="24160" y="142"/>
                    </a:cubicBezTo>
                    <a:cubicBezTo>
                      <a:pt x="23778" y="197"/>
                      <a:pt x="23320" y="294"/>
                      <a:pt x="22795" y="400"/>
                    </a:cubicBezTo>
                    <a:cubicBezTo>
                      <a:pt x="22272" y="526"/>
                      <a:pt x="21681" y="658"/>
                      <a:pt x="21048" y="849"/>
                    </a:cubicBezTo>
                    <a:cubicBezTo>
                      <a:pt x="20410" y="1020"/>
                      <a:pt x="19733" y="1253"/>
                      <a:pt x="19011" y="1486"/>
                    </a:cubicBezTo>
                    <a:cubicBezTo>
                      <a:pt x="18301" y="1743"/>
                      <a:pt x="17543" y="1998"/>
                      <a:pt x="16780" y="2315"/>
                    </a:cubicBezTo>
                    <a:cubicBezTo>
                      <a:pt x="16017" y="2630"/>
                      <a:pt x="15223" y="2945"/>
                      <a:pt x="14437" y="3312"/>
                    </a:cubicBezTo>
                    <a:cubicBezTo>
                      <a:pt x="14041" y="3490"/>
                      <a:pt x="13644" y="3669"/>
                      <a:pt x="13244" y="3850"/>
                    </a:cubicBezTo>
                    <a:cubicBezTo>
                      <a:pt x="12850" y="4043"/>
                      <a:pt x="12454" y="4236"/>
                      <a:pt x="12059" y="4431"/>
                    </a:cubicBezTo>
                    <a:cubicBezTo>
                      <a:pt x="11665" y="4627"/>
                      <a:pt x="11270" y="4825"/>
                      <a:pt x="10879" y="5021"/>
                    </a:cubicBezTo>
                    <a:cubicBezTo>
                      <a:pt x="10494" y="5230"/>
                      <a:pt x="10108" y="5436"/>
                      <a:pt x="9727" y="5641"/>
                    </a:cubicBezTo>
                    <a:cubicBezTo>
                      <a:pt x="8960" y="6048"/>
                      <a:pt x="8213" y="6457"/>
                      <a:pt x="7504" y="6879"/>
                    </a:cubicBezTo>
                    <a:cubicBezTo>
                      <a:pt x="6792" y="7297"/>
                      <a:pt x="6094" y="7687"/>
                      <a:pt x="5455" y="8093"/>
                    </a:cubicBezTo>
                    <a:cubicBezTo>
                      <a:pt x="4815" y="8496"/>
                      <a:pt x="4211" y="8877"/>
                      <a:pt x="3653" y="9228"/>
                    </a:cubicBezTo>
                    <a:cubicBezTo>
                      <a:pt x="3089" y="9571"/>
                      <a:pt x="2591" y="9915"/>
                      <a:pt x="2148" y="10219"/>
                    </a:cubicBezTo>
                    <a:cubicBezTo>
                      <a:pt x="1705" y="10521"/>
                      <a:pt x="1319" y="10784"/>
                      <a:pt x="1001" y="11000"/>
                    </a:cubicBezTo>
                    <a:cubicBezTo>
                      <a:pt x="364" y="11434"/>
                      <a:pt x="1" y="11682"/>
                      <a:pt x="1" y="11682"/>
                    </a:cubicBezTo>
                    <a:cubicBezTo>
                      <a:pt x="1" y="11682"/>
                      <a:pt x="373" y="11446"/>
                      <a:pt x="1022" y="11033"/>
                    </a:cubicBezTo>
                    <a:cubicBezTo>
                      <a:pt x="1675" y="10627"/>
                      <a:pt x="2591" y="10017"/>
                      <a:pt x="3723" y="9339"/>
                    </a:cubicBezTo>
                    <a:lnTo>
                      <a:pt x="3721" y="9339"/>
                    </a:lnTo>
                    <a:cubicBezTo>
                      <a:pt x="4286" y="8998"/>
                      <a:pt x="4897" y="8629"/>
                      <a:pt x="5544" y="8238"/>
                    </a:cubicBezTo>
                    <a:cubicBezTo>
                      <a:pt x="6188" y="7844"/>
                      <a:pt x="6891" y="7471"/>
                      <a:pt x="7603" y="7055"/>
                    </a:cubicBezTo>
                    <a:cubicBezTo>
                      <a:pt x="8313" y="6638"/>
                      <a:pt x="9063" y="6235"/>
                      <a:pt x="9829" y="5834"/>
                    </a:cubicBezTo>
                    <a:cubicBezTo>
                      <a:pt x="10210" y="5631"/>
                      <a:pt x="10596" y="5426"/>
                      <a:pt x="10982" y="5221"/>
                    </a:cubicBezTo>
                    <a:cubicBezTo>
                      <a:pt x="11375" y="5028"/>
                      <a:pt x="11767" y="4834"/>
                      <a:pt x="12162" y="4639"/>
                    </a:cubicBezTo>
                    <a:cubicBezTo>
                      <a:pt x="12554" y="4443"/>
                      <a:pt x="12949" y="4248"/>
                      <a:pt x="13340" y="4053"/>
                    </a:cubicBezTo>
                    <a:cubicBezTo>
                      <a:pt x="13737" y="3871"/>
                      <a:pt x="14134" y="3690"/>
                      <a:pt x="14526" y="3511"/>
                    </a:cubicBezTo>
                    <a:cubicBezTo>
                      <a:pt x="15308" y="3138"/>
                      <a:pt x="16095" y="2821"/>
                      <a:pt x="16855" y="2502"/>
                    </a:cubicBezTo>
                    <a:cubicBezTo>
                      <a:pt x="17615" y="2186"/>
                      <a:pt x="18363" y="1914"/>
                      <a:pt x="19068" y="1644"/>
                    </a:cubicBezTo>
                    <a:cubicBezTo>
                      <a:pt x="19781" y="1402"/>
                      <a:pt x="20452" y="1156"/>
                      <a:pt x="21086" y="973"/>
                    </a:cubicBezTo>
                    <a:cubicBezTo>
                      <a:pt x="21714" y="774"/>
                      <a:pt x="22298" y="624"/>
                      <a:pt x="22813" y="482"/>
                    </a:cubicBezTo>
                    <a:cubicBezTo>
                      <a:pt x="23334" y="359"/>
                      <a:pt x="23788" y="248"/>
                      <a:pt x="24167" y="180"/>
                    </a:cubicBezTo>
                    <a:cubicBezTo>
                      <a:pt x="24543" y="103"/>
                      <a:pt x="24843" y="64"/>
                      <a:pt x="25047" y="34"/>
                    </a:cubicBezTo>
                    <a:cubicBezTo>
                      <a:pt x="25251" y="9"/>
                      <a:pt x="25361" y="0"/>
                      <a:pt x="25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2671888" y="3863225"/>
                <a:ext cx="631000" cy="290650"/>
              </a:xfrm>
              <a:custGeom>
                <a:avLst/>
                <a:gdLst/>
                <a:ahLst/>
                <a:cxnLst/>
                <a:rect l="l" t="t" r="r" b="b"/>
                <a:pathLst>
                  <a:path w="25240" h="11626" extrusionOk="0">
                    <a:moveTo>
                      <a:pt x="25240" y="0"/>
                    </a:moveTo>
                    <a:lnTo>
                      <a:pt x="25240" y="0"/>
                    </a:lnTo>
                    <a:cubicBezTo>
                      <a:pt x="25240" y="0"/>
                      <a:pt x="24801" y="16"/>
                      <a:pt x="24043" y="137"/>
                    </a:cubicBezTo>
                    <a:cubicBezTo>
                      <a:pt x="23664" y="190"/>
                      <a:pt x="23208" y="285"/>
                      <a:pt x="22684" y="391"/>
                    </a:cubicBezTo>
                    <a:cubicBezTo>
                      <a:pt x="22163" y="514"/>
                      <a:pt x="21574" y="646"/>
                      <a:pt x="20946" y="835"/>
                    </a:cubicBezTo>
                    <a:cubicBezTo>
                      <a:pt x="20309" y="1004"/>
                      <a:pt x="19636" y="1240"/>
                      <a:pt x="18918" y="1467"/>
                    </a:cubicBezTo>
                    <a:cubicBezTo>
                      <a:pt x="18211" y="1726"/>
                      <a:pt x="17454" y="1977"/>
                      <a:pt x="16696" y="2295"/>
                    </a:cubicBezTo>
                    <a:cubicBezTo>
                      <a:pt x="15937" y="2607"/>
                      <a:pt x="15148" y="2923"/>
                      <a:pt x="14366" y="3289"/>
                    </a:cubicBezTo>
                    <a:cubicBezTo>
                      <a:pt x="13972" y="3466"/>
                      <a:pt x="13575" y="3644"/>
                      <a:pt x="13178" y="3825"/>
                    </a:cubicBezTo>
                    <a:cubicBezTo>
                      <a:pt x="12785" y="4016"/>
                      <a:pt x="12392" y="4211"/>
                      <a:pt x="11998" y="4403"/>
                    </a:cubicBezTo>
                    <a:cubicBezTo>
                      <a:pt x="11607" y="4600"/>
                      <a:pt x="11214" y="4796"/>
                      <a:pt x="10825" y="4993"/>
                    </a:cubicBezTo>
                    <a:cubicBezTo>
                      <a:pt x="10441" y="5199"/>
                      <a:pt x="10058" y="5406"/>
                      <a:pt x="9678" y="5611"/>
                    </a:cubicBezTo>
                    <a:cubicBezTo>
                      <a:pt x="9299" y="5815"/>
                      <a:pt x="8921" y="6019"/>
                      <a:pt x="8549" y="6218"/>
                    </a:cubicBezTo>
                    <a:cubicBezTo>
                      <a:pt x="8184" y="6430"/>
                      <a:pt x="7822" y="6638"/>
                      <a:pt x="7467" y="6843"/>
                    </a:cubicBezTo>
                    <a:cubicBezTo>
                      <a:pt x="6758" y="7260"/>
                      <a:pt x="6063" y="7646"/>
                      <a:pt x="5430" y="8052"/>
                    </a:cubicBezTo>
                    <a:cubicBezTo>
                      <a:pt x="4793" y="8453"/>
                      <a:pt x="4191" y="8832"/>
                      <a:pt x="3634" y="9182"/>
                    </a:cubicBezTo>
                    <a:cubicBezTo>
                      <a:pt x="3074" y="9525"/>
                      <a:pt x="2577" y="9867"/>
                      <a:pt x="2137" y="10169"/>
                    </a:cubicBezTo>
                    <a:cubicBezTo>
                      <a:pt x="1696" y="10470"/>
                      <a:pt x="1312" y="10731"/>
                      <a:pt x="996" y="10948"/>
                    </a:cubicBezTo>
                    <a:cubicBezTo>
                      <a:pt x="363" y="11378"/>
                      <a:pt x="1" y="11625"/>
                      <a:pt x="1" y="11625"/>
                    </a:cubicBezTo>
                    <a:cubicBezTo>
                      <a:pt x="1" y="11625"/>
                      <a:pt x="370" y="11390"/>
                      <a:pt x="1017" y="10980"/>
                    </a:cubicBezTo>
                    <a:cubicBezTo>
                      <a:pt x="1667" y="10575"/>
                      <a:pt x="2579" y="9969"/>
                      <a:pt x="3704" y="9293"/>
                    </a:cubicBezTo>
                    <a:cubicBezTo>
                      <a:pt x="4266" y="8953"/>
                      <a:pt x="4873" y="8586"/>
                      <a:pt x="5517" y="8197"/>
                    </a:cubicBezTo>
                    <a:cubicBezTo>
                      <a:pt x="6157" y="7804"/>
                      <a:pt x="6859" y="7434"/>
                      <a:pt x="7566" y="7019"/>
                    </a:cubicBezTo>
                    <a:cubicBezTo>
                      <a:pt x="7923" y="6816"/>
                      <a:pt x="8285" y="6611"/>
                      <a:pt x="8652" y="6403"/>
                    </a:cubicBezTo>
                    <a:cubicBezTo>
                      <a:pt x="9024" y="6205"/>
                      <a:pt x="9401" y="6003"/>
                      <a:pt x="9780" y="5802"/>
                    </a:cubicBezTo>
                    <a:cubicBezTo>
                      <a:pt x="10161" y="5600"/>
                      <a:pt x="10543" y="5395"/>
                      <a:pt x="10927" y="5192"/>
                    </a:cubicBezTo>
                    <a:cubicBezTo>
                      <a:pt x="11318" y="4999"/>
                      <a:pt x="11709" y="4805"/>
                      <a:pt x="12102" y="4612"/>
                    </a:cubicBezTo>
                    <a:cubicBezTo>
                      <a:pt x="12493" y="4417"/>
                      <a:pt x="12884" y="4221"/>
                      <a:pt x="13273" y="4028"/>
                    </a:cubicBezTo>
                    <a:cubicBezTo>
                      <a:pt x="13669" y="3845"/>
                      <a:pt x="14064" y="3666"/>
                      <a:pt x="14455" y="3487"/>
                    </a:cubicBezTo>
                    <a:cubicBezTo>
                      <a:pt x="15232" y="3118"/>
                      <a:pt x="16017" y="2797"/>
                      <a:pt x="16773" y="2483"/>
                    </a:cubicBezTo>
                    <a:cubicBezTo>
                      <a:pt x="17528" y="2165"/>
                      <a:pt x="18274" y="1899"/>
                      <a:pt x="18974" y="1627"/>
                    </a:cubicBezTo>
                    <a:cubicBezTo>
                      <a:pt x="19686" y="1387"/>
                      <a:pt x="20352" y="1141"/>
                      <a:pt x="20982" y="962"/>
                    </a:cubicBezTo>
                    <a:cubicBezTo>
                      <a:pt x="21608" y="764"/>
                      <a:pt x="22189" y="613"/>
                      <a:pt x="22703" y="473"/>
                    </a:cubicBezTo>
                    <a:cubicBezTo>
                      <a:pt x="23222" y="350"/>
                      <a:pt x="23672" y="241"/>
                      <a:pt x="24050" y="175"/>
                    </a:cubicBezTo>
                    <a:cubicBezTo>
                      <a:pt x="24801" y="31"/>
                      <a:pt x="25240" y="0"/>
                      <a:pt x="25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2688663" y="3918150"/>
                <a:ext cx="537350" cy="272175"/>
              </a:xfrm>
              <a:custGeom>
                <a:avLst/>
                <a:gdLst/>
                <a:ahLst/>
                <a:cxnLst/>
                <a:rect l="l" t="t" r="r" b="b"/>
                <a:pathLst>
                  <a:path w="21494" h="10887" extrusionOk="0">
                    <a:moveTo>
                      <a:pt x="21494" y="1"/>
                    </a:moveTo>
                    <a:cubicBezTo>
                      <a:pt x="21494" y="1"/>
                      <a:pt x="21128" y="95"/>
                      <a:pt x="20492" y="277"/>
                    </a:cubicBezTo>
                    <a:cubicBezTo>
                      <a:pt x="19857" y="460"/>
                      <a:pt x="18952" y="738"/>
                      <a:pt x="17883" y="1124"/>
                    </a:cubicBezTo>
                    <a:cubicBezTo>
                      <a:pt x="16819" y="1518"/>
                      <a:pt x="15585" y="2003"/>
                      <a:pt x="14289" y="2582"/>
                    </a:cubicBezTo>
                    <a:cubicBezTo>
                      <a:pt x="13644" y="2879"/>
                      <a:pt x="12976" y="3181"/>
                      <a:pt x="12309" y="3513"/>
                    </a:cubicBezTo>
                    <a:cubicBezTo>
                      <a:pt x="11634" y="3832"/>
                      <a:pt x="10965" y="4184"/>
                      <a:pt x="10289" y="4525"/>
                    </a:cubicBezTo>
                    <a:cubicBezTo>
                      <a:pt x="9625" y="4887"/>
                      <a:pt x="8956" y="5240"/>
                      <a:pt x="8308" y="5611"/>
                    </a:cubicBezTo>
                    <a:cubicBezTo>
                      <a:pt x="7661" y="5980"/>
                      <a:pt x="7021" y="6338"/>
                      <a:pt x="6415" y="6705"/>
                    </a:cubicBezTo>
                    <a:cubicBezTo>
                      <a:pt x="5802" y="7064"/>
                      <a:pt x="5217" y="7422"/>
                      <a:pt x="4670" y="7772"/>
                    </a:cubicBezTo>
                    <a:cubicBezTo>
                      <a:pt x="4119" y="8119"/>
                      <a:pt x="3598" y="8443"/>
                      <a:pt x="3125" y="8757"/>
                    </a:cubicBezTo>
                    <a:cubicBezTo>
                      <a:pt x="2172" y="9374"/>
                      <a:pt x="1397" y="9915"/>
                      <a:pt x="854" y="10294"/>
                    </a:cubicBezTo>
                    <a:cubicBezTo>
                      <a:pt x="310" y="10670"/>
                      <a:pt x="1" y="10886"/>
                      <a:pt x="1" y="10886"/>
                    </a:cubicBezTo>
                    <a:cubicBezTo>
                      <a:pt x="1" y="10886"/>
                      <a:pt x="318" y="10681"/>
                      <a:pt x="877" y="10326"/>
                    </a:cubicBezTo>
                    <a:cubicBezTo>
                      <a:pt x="1430" y="9964"/>
                      <a:pt x="2234" y="9466"/>
                      <a:pt x="3197" y="8868"/>
                    </a:cubicBezTo>
                    <a:cubicBezTo>
                      <a:pt x="4158" y="8269"/>
                      <a:pt x="5292" y="7590"/>
                      <a:pt x="6518" y="6879"/>
                    </a:cubicBezTo>
                    <a:cubicBezTo>
                      <a:pt x="7125" y="6517"/>
                      <a:pt x="7766" y="6164"/>
                      <a:pt x="8414" y="5800"/>
                    </a:cubicBezTo>
                    <a:cubicBezTo>
                      <a:pt x="9061" y="5437"/>
                      <a:pt x="9732" y="5088"/>
                      <a:pt x="10398" y="4732"/>
                    </a:cubicBezTo>
                    <a:cubicBezTo>
                      <a:pt x="11069" y="4387"/>
                      <a:pt x="11735" y="4030"/>
                      <a:pt x="12404" y="3707"/>
                    </a:cubicBezTo>
                    <a:cubicBezTo>
                      <a:pt x="13068" y="3373"/>
                      <a:pt x="13731" y="3067"/>
                      <a:pt x="14373" y="2766"/>
                    </a:cubicBezTo>
                    <a:cubicBezTo>
                      <a:pt x="15020" y="2480"/>
                      <a:pt x="15640" y="2189"/>
                      <a:pt x="16239" y="1940"/>
                    </a:cubicBezTo>
                    <a:cubicBezTo>
                      <a:pt x="16833" y="1681"/>
                      <a:pt x="17405" y="1459"/>
                      <a:pt x="17929" y="1247"/>
                    </a:cubicBezTo>
                    <a:cubicBezTo>
                      <a:pt x="18988" y="842"/>
                      <a:pt x="19874" y="516"/>
                      <a:pt x="20504" y="315"/>
                    </a:cubicBezTo>
                    <a:cubicBezTo>
                      <a:pt x="21132" y="108"/>
                      <a:pt x="21494" y="1"/>
                      <a:pt x="21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2705413" y="3936125"/>
                <a:ext cx="630975" cy="290650"/>
              </a:xfrm>
              <a:custGeom>
                <a:avLst/>
                <a:gdLst/>
                <a:ahLst/>
                <a:cxnLst/>
                <a:rect l="l" t="t" r="r" b="b"/>
                <a:pathLst>
                  <a:path w="25239" h="11626" extrusionOk="0">
                    <a:moveTo>
                      <a:pt x="25239" y="0"/>
                    </a:moveTo>
                    <a:cubicBezTo>
                      <a:pt x="25239" y="0"/>
                      <a:pt x="24800" y="16"/>
                      <a:pt x="24044" y="135"/>
                    </a:cubicBezTo>
                    <a:cubicBezTo>
                      <a:pt x="23663" y="190"/>
                      <a:pt x="23207" y="284"/>
                      <a:pt x="22683" y="391"/>
                    </a:cubicBezTo>
                    <a:cubicBezTo>
                      <a:pt x="22164" y="514"/>
                      <a:pt x="21575" y="644"/>
                      <a:pt x="20945" y="835"/>
                    </a:cubicBezTo>
                    <a:cubicBezTo>
                      <a:pt x="20310" y="1004"/>
                      <a:pt x="19636" y="1238"/>
                      <a:pt x="18919" y="1467"/>
                    </a:cubicBezTo>
                    <a:cubicBezTo>
                      <a:pt x="18212" y="1727"/>
                      <a:pt x="17455" y="1977"/>
                      <a:pt x="16697" y="2295"/>
                    </a:cubicBezTo>
                    <a:cubicBezTo>
                      <a:pt x="15936" y="2606"/>
                      <a:pt x="15147" y="2923"/>
                      <a:pt x="14365" y="3289"/>
                    </a:cubicBezTo>
                    <a:cubicBezTo>
                      <a:pt x="13972" y="3465"/>
                      <a:pt x="13576" y="3644"/>
                      <a:pt x="13177" y="3823"/>
                    </a:cubicBezTo>
                    <a:cubicBezTo>
                      <a:pt x="12786" y="4016"/>
                      <a:pt x="12392" y="4209"/>
                      <a:pt x="11999" y="4402"/>
                    </a:cubicBezTo>
                    <a:cubicBezTo>
                      <a:pt x="11608" y="4598"/>
                      <a:pt x="11215" y="4796"/>
                      <a:pt x="10824" y="4991"/>
                    </a:cubicBezTo>
                    <a:cubicBezTo>
                      <a:pt x="10440" y="5199"/>
                      <a:pt x="10058" y="5404"/>
                      <a:pt x="9679" y="5609"/>
                    </a:cubicBezTo>
                    <a:cubicBezTo>
                      <a:pt x="9300" y="5814"/>
                      <a:pt x="8922" y="6017"/>
                      <a:pt x="8550" y="6218"/>
                    </a:cubicBezTo>
                    <a:cubicBezTo>
                      <a:pt x="8183" y="6428"/>
                      <a:pt x="7823" y="6638"/>
                      <a:pt x="7466" y="6843"/>
                    </a:cubicBezTo>
                    <a:cubicBezTo>
                      <a:pt x="6757" y="7258"/>
                      <a:pt x="6064" y="7646"/>
                      <a:pt x="5429" y="8052"/>
                    </a:cubicBezTo>
                    <a:cubicBezTo>
                      <a:pt x="4792" y="8453"/>
                      <a:pt x="4190" y="8832"/>
                      <a:pt x="3635" y="9182"/>
                    </a:cubicBezTo>
                    <a:cubicBezTo>
                      <a:pt x="3073" y="9524"/>
                      <a:pt x="2578" y="9867"/>
                      <a:pt x="2138" y="10169"/>
                    </a:cubicBezTo>
                    <a:cubicBezTo>
                      <a:pt x="1697" y="10470"/>
                      <a:pt x="1311" y="10731"/>
                      <a:pt x="995" y="10946"/>
                    </a:cubicBezTo>
                    <a:cubicBezTo>
                      <a:pt x="362" y="11378"/>
                      <a:pt x="0" y="11625"/>
                      <a:pt x="0" y="11625"/>
                    </a:cubicBezTo>
                    <a:cubicBezTo>
                      <a:pt x="0" y="11625"/>
                      <a:pt x="371" y="11390"/>
                      <a:pt x="1018" y="10980"/>
                    </a:cubicBezTo>
                    <a:cubicBezTo>
                      <a:pt x="1668" y="10575"/>
                      <a:pt x="2578" y="9969"/>
                      <a:pt x="3703" y="9293"/>
                    </a:cubicBezTo>
                    <a:cubicBezTo>
                      <a:pt x="4265" y="8953"/>
                      <a:pt x="4873" y="8586"/>
                      <a:pt x="5516" y="8197"/>
                    </a:cubicBezTo>
                    <a:cubicBezTo>
                      <a:pt x="6157" y="7803"/>
                      <a:pt x="6858" y="7432"/>
                      <a:pt x="7567" y="7019"/>
                    </a:cubicBezTo>
                    <a:cubicBezTo>
                      <a:pt x="7922" y="6816"/>
                      <a:pt x="8284" y="6609"/>
                      <a:pt x="8651" y="6401"/>
                    </a:cubicBezTo>
                    <a:cubicBezTo>
                      <a:pt x="9023" y="6203"/>
                      <a:pt x="9400" y="6003"/>
                      <a:pt x="9781" y="5802"/>
                    </a:cubicBezTo>
                    <a:cubicBezTo>
                      <a:pt x="10160" y="5599"/>
                      <a:pt x="10544" y="5395"/>
                      <a:pt x="10928" y="5192"/>
                    </a:cubicBezTo>
                    <a:cubicBezTo>
                      <a:pt x="11318" y="4998"/>
                      <a:pt x="11710" y="4805"/>
                      <a:pt x="12101" y="4610"/>
                    </a:cubicBezTo>
                    <a:cubicBezTo>
                      <a:pt x="12494" y="4415"/>
                      <a:pt x="12885" y="4221"/>
                      <a:pt x="13274" y="4026"/>
                    </a:cubicBezTo>
                    <a:cubicBezTo>
                      <a:pt x="13670" y="3845"/>
                      <a:pt x="14063" y="3664"/>
                      <a:pt x="14454" y="3485"/>
                    </a:cubicBezTo>
                    <a:cubicBezTo>
                      <a:pt x="15232" y="3116"/>
                      <a:pt x="16016" y="2797"/>
                      <a:pt x="16772" y="2481"/>
                    </a:cubicBezTo>
                    <a:cubicBezTo>
                      <a:pt x="17527" y="2164"/>
                      <a:pt x="18273" y="1897"/>
                      <a:pt x="18973" y="1627"/>
                    </a:cubicBezTo>
                    <a:cubicBezTo>
                      <a:pt x="19685" y="1387"/>
                      <a:pt x="20353" y="1139"/>
                      <a:pt x="20983" y="960"/>
                    </a:cubicBezTo>
                    <a:cubicBezTo>
                      <a:pt x="21607" y="762"/>
                      <a:pt x="22190" y="612"/>
                      <a:pt x="22704" y="472"/>
                    </a:cubicBezTo>
                    <a:cubicBezTo>
                      <a:pt x="23221" y="349"/>
                      <a:pt x="23673" y="239"/>
                      <a:pt x="24051" y="175"/>
                    </a:cubicBezTo>
                    <a:cubicBezTo>
                      <a:pt x="24802" y="29"/>
                      <a:pt x="25239" y="0"/>
                      <a:pt x="25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2722188" y="3972575"/>
                <a:ext cx="630975" cy="290650"/>
              </a:xfrm>
              <a:custGeom>
                <a:avLst/>
                <a:gdLst/>
                <a:ahLst/>
                <a:cxnLst/>
                <a:rect l="l" t="t" r="r" b="b"/>
                <a:pathLst>
                  <a:path w="25239" h="11626" extrusionOk="0">
                    <a:moveTo>
                      <a:pt x="25239" y="0"/>
                    </a:moveTo>
                    <a:cubicBezTo>
                      <a:pt x="25239" y="0"/>
                      <a:pt x="24800" y="16"/>
                      <a:pt x="24042" y="135"/>
                    </a:cubicBezTo>
                    <a:cubicBezTo>
                      <a:pt x="23663" y="190"/>
                      <a:pt x="23207" y="284"/>
                      <a:pt x="22683" y="390"/>
                    </a:cubicBezTo>
                    <a:cubicBezTo>
                      <a:pt x="22164" y="513"/>
                      <a:pt x="21575" y="644"/>
                      <a:pt x="20945" y="835"/>
                    </a:cubicBezTo>
                    <a:cubicBezTo>
                      <a:pt x="20308" y="1004"/>
                      <a:pt x="19636" y="1238"/>
                      <a:pt x="18917" y="1467"/>
                    </a:cubicBezTo>
                    <a:cubicBezTo>
                      <a:pt x="18210" y="1727"/>
                      <a:pt x="17455" y="1976"/>
                      <a:pt x="16697" y="2295"/>
                    </a:cubicBezTo>
                    <a:cubicBezTo>
                      <a:pt x="15936" y="2606"/>
                      <a:pt x="15147" y="2922"/>
                      <a:pt x="14365" y="3287"/>
                    </a:cubicBezTo>
                    <a:cubicBezTo>
                      <a:pt x="13971" y="3465"/>
                      <a:pt x="13575" y="3644"/>
                      <a:pt x="13177" y="3823"/>
                    </a:cubicBezTo>
                    <a:cubicBezTo>
                      <a:pt x="12786" y="4016"/>
                      <a:pt x="12392" y="4209"/>
                      <a:pt x="11999" y="4402"/>
                    </a:cubicBezTo>
                    <a:cubicBezTo>
                      <a:pt x="11606" y="4598"/>
                      <a:pt x="11215" y="4796"/>
                      <a:pt x="10824" y="4991"/>
                    </a:cubicBezTo>
                    <a:cubicBezTo>
                      <a:pt x="10440" y="5199"/>
                      <a:pt x="10058" y="5404"/>
                      <a:pt x="9677" y="5609"/>
                    </a:cubicBezTo>
                    <a:cubicBezTo>
                      <a:pt x="9298" y="5814"/>
                      <a:pt x="8921" y="6017"/>
                      <a:pt x="8548" y="6218"/>
                    </a:cubicBezTo>
                    <a:cubicBezTo>
                      <a:pt x="8183" y="6428"/>
                      <a:pt x="7821" y="6638"/>
                      <a:pt x="7466" y="6843"/>
                    </a:cubicBezTo>
                    <a:cubicBezTo>
                      <a:pt x="6757" y="7258"/>
                      <a:pt x="6063" y="7646"/>
                      <a:pt x="5429" y="8052"/>
                    </a:cubicBezTo>
                    <a:cubicBezTo>
                      <a:pt x="4792" y="8452"/>
                      <a:pt x="4190" y="8832"/>
                      <a:pt x="3633" y="9182"/>
                    </a:cubicBezTo>
                    <a:cubicBezTo>
                      <a:pt x="3073" y="9524"/>
                      <a:pt x="2578" y="9867"/>
                      <a:pt x="2138" y="10169"/>
                    </a:cubicBezTo>
                    <a:cubicBezTo>
                      <a:pt x="1695" y="10470"/>
                      <a:pt x="1311" y="10731"/>
                      <a:pt x="995" y="10946"/>
                    </a:cubicBezTo>
                    <a:cubicBezTo>
                      <a:pt x="362" y="11378"/>
                      <a:pt x="0" y="11625"/>
                      <a:pt x="0" y="11625"/>
                    </a:cubicBezTo>
                    <a:cubicBezTo>
                      <a:pt x="0" y="11625"/>
                      <a:pt x="370" y="11390"/>
                      <a:pt x="1016" y="10980"/>
                    </a:cubicBezTo>
                    <a:cubicBezTo>
                      <a:pt x="1666" y="10575"/>
                      <a:pt x="2578" y="9969"/>
                      <a:pt x="3703" y="9293"/>
                    </a:cubicBezTo>
                    <a:cubicBezTo>
                      <a:pt x="4265" y="8954"/>
                      <a:pt x="4873" y="8585"/>
                      <a:pt x="5516" y="8197"/>
                    </a:cubicBezTo>
                    <a:cubicBezTo>
                      <a:pt x="6156" y="7803"/>
                      <a:pt x="6858" y="7432"/>
                      <a:pt x="7565" y="7019"/>
                    </a:cubicBezTo>
                    <a:cubicBezTo>
                      <a:pt x="7922" y="6816"/>
                      <a:pt x="8284" y="6609"/>
                      <a:pt x="8651" y="6401"/>
                    </a:cubicBezTo>
                    <a:cubicBezTo>
                      <a:pt x="9023" y="6203"/>
                      <a:pt x="9400" y="6003"/>
                      <a:pt x="9779" y="5800"/>
                    </a:cubicBezTo>
                    <a:cubicBezTo>
                      <a:pt x="10160" y="5599"/>
                      <a:pt x="10543" y="5396"/>
                      <a:pt x="10928" y="5191"/>
                    </a:cubicBezTo>
                    <a:cubicBezTo>
                      <a:pt x="11318" y="4998"/>
                      <a:pt x="11710" y="4805"/>
                      <a:pt x="12101" y="4610"/>
                    </a:cubicBezTo>
                    <a:cubicBezTo>
                      <a:pt x="12492" y="4416"/>
                      <a:pt x="12883" y="4221"/>
                      <a:pt x="13272" y="4026"/>
                    </a:cubicBezTo>
                    <a:cubicBezTo>
                      <a:pt x="13669" y="3845"/>
                      <a:pt x="14063" y="3664"/>
                      <a:pt x="14454" y="3485"/>
                    </a:cubicBezTo>
                    <a:cubicBezTo>
                      <a:pt x="15232" y="3116"/>
                      <a:pt x="16016" y="2797"/>
                      <a:pt x="16772" y="2481"/>
                    </a:cubicBezTo>
                    <a:cubicBezTo>
                      <a:pt x="17527" y="2164"/>
                      <a:pt x="18273" y="1897"/>
                      <a:pt x="18973" y="1626"/>
                    </a:cubicBezTo>
                    <a:cubicBezTo>
                      <a:pt x="19685" y="1387"/>
                      <a:pt x="20351" y="1139"/>
                      <a:pt x="20983" y="960"/>
                    </a:cubicBezTo>
                    <a:cubicBezTo>
                      <a:pt x="21607" y="762"/>
                      <a:pt x="22188" y="612"/>
                      <a:pt x="22702" y="472"/>
                    </a:cubicBezTo>
                    <a:cubicBezTo>
                      <a:pt x="23221" y="349"/>
                      <a:pt x="23673" y="239"/>
                      <a:pt x="24049" y="175"/>
                    </a:cubicBezTo>
                    <a:cubicBezTo>
                      <a:pt x="24802" y="30"/>
                      <a:pt x="25239" y="0"/>
                      <a:pt x="25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2738938" y="4008975"/>
                <a:ext cx="631000" cy="290650"/>
              </a:xfrm>
              <a:custGeom>
                <a:avLst/>
                <a:gdLst/>
                <a:ahLst/>
                <a:cxnLst/>
                <a:rect l="l" t="t" r="r" b="b"/>
                <a:pathLst>
                  <a:path w="25240" h="11626" extrusionOk="0">
                    <a:moveTo>
                      <a:pt x="25240" y="1"/>
                    </a:moveTo>
                    <a:cubicBezTo>
                      <a:pt x="25240" y="1"/>
                      <a:pt x="24801" y="18"/>
                      <a:pt x="24043" y="137"/>
                    </a:cubicBezTo>
                    <a:cubicBezTo>
                      <a:pt x="23664" y="190"/>
                      <a:pt x="23208" y="286"/>
                      <a:pt x="22684" y="392"/>
                    </a:cubicBezTo>
                    <a:cubicBezTo>
                      <a:pt x="22163" y="515"/>
                      <a:pt x="21574" y="646"/>
                      <a:pt x="20946" y="837"/>
                    </a:cubicBezTo>
                    <a:cubicBezTo>
                      <a:pt x="20309" y="1005"/>
                      <a:pt x="19636" y="1240"/>
                      <a:pt x="18918" y="1469"/>
                    </a:cubicBezTo>
                    <a:cubicBezTo>
                      <a:pt x="18211" y="1729"/>
                      <a:pt x="17455" y="1978"/>
                      <a:pt x="16697" y="2297"/>
                    </a:cubicBezTo>
                    <a:cubicBezTo>
                      <a:pt x="15937" y="2608"/>
                      <a:pt x="15148" y="2924"/>
                      <a:pt x="14366" y="3289"/>
                    </a:cubicBezTo>
                    <a:cubicBezTo>
                      <a:pt x="13972" y="3467"/>
                      <a:pt x="13576" y="3646"/>
                      <a:pt x="13178" y="3825"/>
                    </a:cubicBezTo>
                    <a:cubicBezTo>
                      <a:pt x="12785" y="4018"/>
                      <a:pt x="12392" y="4211"/>
                      <a:pt x="11998" y="4404"/>
                    </a:cubicBezTo>
                    <a:cubicBezTo>
                      <a:pt x="11607" y="4600"/>
                      <a:pt x="11214" y="4797"/>
                      <a:pt x="10825" y="4993"/>
                    </a:cubicBezTo>
                    <a:cubicBezTo>
                      <a:pt x="10441" y="5199"/>
                      <a:pt x="10057" y="5406"/>
                      <a:pt x="9678" y="5611"/>
                    </a:cubicBezTo>
                    <a:cubicBezTo>
                      <a:pt x="9299" y="5816"/>
                      <a:pt x="8922" y="6019"/>
                      <a:pt x="8549" y="6219"/>
                    </a:cubicBezTo>
                    <a:cubicBezTo>
                      <a:pt x="8184" y="6430"/>
                      <a:pt x="7822" y="6639"/>
                      <a:pt x="7465" y="6845"/>
                    </a:cubicBezTo>
                    <a:cubicBezTo>
                      <a:pt x="6757" y="7260"/>
                      <a:pt x="6064" y="7648"/>
                      <a:pt x="5428" y="8052"/>
                    </a:cubicBezTo>
                    <a:cubicBezTo>
                      <a:pt x="4792" y="8454"/>
                      <a:pt x="4189" y="8833"/>
                      <a:pt x="3634" y="9183"/>
                    </a:cubicBezTo>
                    <a:cubicBezTo>
                      <a:pt x="3072" y="9526"/>
                      <a:pt x="2577" y="9869"/>
                      <a:pt x="2137" y="10169"/>
                    </a:cubicBezTo>
                    <a:cubicBezTo>
                      <a:pt x="1696" y="10470"/>
                      <a:pt x="1312" y="10733"/>
                      <a:pt x="995" y="10948"/>
                    </a:cubicBezTo>
                    <a:cubicBezTo>
                      <a:pt x="361" y="11380"/>
                      <a:pt x="1" y="11626"/>
                      <a:pt x="1" y="11626"/>
                    </a:cubicBezTo>
                    <a:cubicBezTo>
                      <a:pt x="1" y="11626"/>
                      <a:pt x="370" y="11392"/>
                      <a:pt x="1017" y="10980"/>
                    </a:cubicBezTo>
                    <a:cubicBezTo>
                      <a:pt x="1667" y="10576"/>
                      <a:pt x="2577" y="9970"/>
                      <a:pt x="3702" y="9294"/>
                    </a:cubicBezTo>
                    <a:lnTo>
                      <a:pt x="3704" y="9294"/>
                    </a:lnTo>
                    <a:cubicBezTo>
                      <a:pt x="4264" y="8956"/>
                      <a:pt x="4874" y="8587"/>
                      <a:pt x="5517" y="8198"/>
                    </a:cubicBezTo>
                    <a:cubicBezTo>
                      <a:pt x="6157" y="7805"/>
                      <a:pt x="6859" y="7434"/>
                      <a:pt x="7566" y="7019"/>
                    </a:cubicBezTo>
                    <a:cubicBezTo>
                      <a:pt x="7921" y="6818"/>
                      <a:pt x="8285" y="6611"/>
                      <a:pt x="8650" y="6403"/>
                    </a:cubicBezTo>
                    <a:cubicBezTo>
                      <a:pt x="9024" y="6205"/>
                      <a:pt x="9400" y="6004"/>
                      <a:pt x="9780" y="5802"/>
                    </a:cubicBezTo>
                    <a:cubicBezTo>
                      <a:pt x="10161" y="5601"/>
                      <a:pt x="10543" y="5398"/>
                      <a:pt x="10928" y="5193"/>
                    </a:cubicBezTo>
                    <a:cubicBezTo>
                      <a:pt x="11319" y="5000"/>
                      <a:pt x="11710" y="4807"/>
                      <a:pt x="12102" y="4612"/>
                    </a:cubicBezTo>
                    <a:cubicBezTo>
                      <a:pt x="12493" y="4418"/>
                      <a:pt x="12884" y="4223"/>
                      <a:pt x="13273" y="4028"/>
                    </a:cubicBezTo>
                    <a:cubicBezTo>
                      <a:pt x="13670" y="3847"/>
                      <a:pt x="14064" y="3666"/>
                      <a:pt x="14455" y="3487"/>
                    </a:cubicBezTo>
                    <a:cubicBezTo>
                      <a:pt x="15232" y="3118"/>
                      <a:pt x="16015" y="2797"/>
                      <a:pt x="16772" y="2483"/>
                    </a:cubicBezTo>
                    <a:cubicBezTo>
                      <a:pt x="17528" y="2166"/>
                      <a:pt x="18274" y="1899"/>
                      <a:pt x="18974" y="1628"/>
                    </a:cubicBezTo>
                    <a:cubicBezTo>
                      <a:pt x="19684" y="1387"/>
                      <a:pt x="20352" y="1141"/>
                      <a:pt x="20982" y="962"/>
                    </a:cubicBezTo>
                    <a:cubicBezTo>
                      <a:pt x="21607" y="764"/>
                      <a:pt x="22189" y="614"/>
                      <a:pt x="22703" y="474"/>
                    </a:cubicBezTo>
                    <a:cubicBezTo>
                      <a:pt x="23220" y="351"/>
                      <a:pt x="23673" y="242"/>
                      <a:pt x="24050" y="175"/>
                    </a:cubicBezTo>
                    <a:cubicBezTo>
                      <a:pt x="24801" y="32"/>
                      <a:pt x="25240" y="1"/>
                      <a:pt x="25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2755713" y="4169850"/>
                <a:ext cx="277375" cy="166225"/>
              </a:xfrm>
              <a:custGeom>
                <a:avLst/>
                <a:gdLst/>
                <a:ahLst/>
                <a:cxnLst/>
                <a:rect l="l" t="t" r="r" b="b"/>
                <a:pathLst>
                  <a:path w="11095" h="6649" extrusionOk="0">
                    <a:moveTo>
                      <a:pt x="11095" y="1"/>
                    </a:moveTo>
                    <a:cubicBezTo>
                      <a:pt x="11095" y="1"/>
                      <a:pt x="10357" y="337"/>
                      <a:pt x="9275" y="888"/>
                    </a:cubicBezTo>
                    <a:cubicBezTo>
                      <a:pt x="8737" y="1170"/>
                      <a:pt x="8105" y="1493"/>
                      <a:pt x="7446" y="1867"/>
                    </a:cubicBezTo>
                    <a:cubicBezTo>
                      <a:pt x="6784" y="2239"/>
                      <a:pt x="6082" y="2643"/>
                      <a:pt x="5387" y="3057"/>
                    </a:cubicBezTo>
                    <a:cubicBezTo>
                      <a:pt x="4696" y="3480"/>
                      <a:pt x="4010" y="3909"/>
                      <a:pt x="3371" y="4320"/>
                    </a:cubicBezTo>
                    <a:cubicBezTo>
                      <a:pt x="2731" y="4728"/>
                      <a:pt x="2149" y="5131"/>
                      <a:pt x="1647" y="5472"/>
                    </a:cubicBezTo>
                    <a:cubicBezTo>
                      <a:pt x="650" y="6164"/>
                      <a:pt x="1" y="6649"/>
                      <a:pt x="1" y="6649"/>
                    </a:cubicBezTo>
                    <a:cubicBezTo>
                      <a:pt x="1" y="6649"/>
                      <a:pt x="687" y="6222"/>
                      <a:pt x="1718" y="5582"/>
                    </a:cubicBezTo>
                    <a:cubicBezTo>
                      <a:pt x="2750" y="4943"/>
                      <a:pt x="4117" y="4083"/>
                      <a:pt x="5507" y="3256"/>
                    </a:cubicBezTo>
                    <a:cubicBezTo>
                      <a:pt x="6195" y="2835"/>
                      <a:pt x="6892" y="2423"/>
                      <a:pt x="7545" y="2043"/>
                    </a:cubicBezTo>
                    <a:cubicBezTo>
                      <a:pt x="8201" y="1662"/>
                      <a:pt x="8812" y="1307"/>
                      <a:pt x="9338" y="1003"/>
                    </a:cubicBezTo>
                    <a:cubicBezTo>
                      <a:pt x="10391" y="402"/>
                      <a:pt x="11095" y="1"/>
                      <a:pt x="11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2772463" y="4081875"/>
                <a:ext cx="631000" cy="290650"/>
              </a:xfrm>
              <a:custGeom>
                <a:avLst/>
                <a:gdLst/>
                <a:ahLst/>
                <a:cxnLst/>
                <a:rect l="l" t="t" r="r" b="b"/>
                <a:pathLst>
                  <a:path w="25240" h="11626" extrusionOk="0">
                    <a:moveTo>
                      <a:pt x="25239" y="1"/>
                    </a:moveTo>
                    <a:cubicBezTo>
                      <a:pt x="25239" y="1"/>
                      <a:pt x="24800" y="16"/>
                      <a:pt x="24044" y="137"/>
                    </a:cubicBezTo>
                    <a:cubicBezTo>
                      <a:pt x="23663" y="190"/>
                      <a:pt x="23207" y="286"/>
                      <a:pt x="22683" y="392"/>
                    </a:cubicBezTo>
                    <a:cubicBezTo>
                      <a:pt x="22164" y="515"/>
                      <a:pt x="21575" y="646"/>
                      <a:pt x="20945" y="836"/>
                    </a:cubicBezTo>
                    <a:cubicBezTo>
                      <a:pt x="20308" y="1005"/>
                      <a:pt x="19636" y="1239"/>
                      <a:pt x="18917" y="1467"/>
                    </a:cubicBezTo>
                    <a:cubicBezTo>
                      <a:pt x="18210" y="1727"/>
                      <a:pt x="17456" y="1978"/>
                      <a:pt x="16697" y="2295"/>
                    </a:cubicBezTo>
                    <a:cubicBezTo>
                      <a:pt x="15936" y="2606"/>
                      <a:pt x="15147" y="2924"/>
                      <a:pt x="14365" y="3289"/>
                    </a:cubicBezTo>
                    <a:cubicBezTo>
                      <a:pt x="13973" y="3467"/>
                      <a:pt x="13575" y="3644"/>
                      <a:pt x="13177" y="3825"/>
                    </a:cubicBezTo>
                    <a:cubicBezTo>
                      <a:pt x="12786" y="4016"/>
                      <a:pt x="12392" y="4209"/>
                      <a:pt x="11999" y="4404"/>
                    </a:cubicBezTo>
                    <a:cubicBezTo>
                      <a:pt x="11606" y="4600"/>
                      <a:pt x="11215" y="4797"/>
                      <a:pt x="10824" y="4991"/>
                    </a:cubicBezTo>
                    <a:cubicBezTo>
                      <a:pt x="10440" y="5200"/>
                      <a:pt x="10058" y="5406"/>
                      <a:pt x="9679" y="5611"/>
                    </a:cubicBezTo>
                    <a:cubicBezTo>
                      <a:pt x="9298" y="5814"/>
                      <a:pt x="8922" y="6017"/>
                      <a:pt x="8550" y="6219"/>
                    </a:cubicBezTo>
                    <a:cubicBezTo>
                      <a:pt x="8183" y="6431"/>
                      <a:pt x="7821" y="6639"/>
                      <a:pt x="7466" y="6844"/>
                    </a:cubicBezTo>
                    <a:cubicBezTo>
                      <a:pt x="6758" y="7260"/>
                      <a:pt x="6064" y="7646"/>
                      <a:pt x="5429" y="8052"/>
                    </a:cubicBezTo>
                    <a:cubicBezTo>
                      <a:pt x="4793" y="8454"/>
                      <a:pt x="4190" y="8833"/>
                      <a:pt x="3633" y="9183"/>
                    </a:cubicBezTo>
                    <a:cubicBezTo>
                      <a:pt x="3073" y="9526"/>
                      <a:pt x="2578" y="9867"/>
                      <a:pt x="2138" y="10169"/>
                    </a:cubicBezTo>
                    <a:cubicBezTo>
                      <a:pt x="1697" y="10470"/>
                      <a:pt x="1311" y="10731"/>
                      <a:pt x="996" y="10948"/>
                    </a:cubicBezTo>
                    <a:cubicBezTo>
                      <a:pt x="362" y="11378"/>
                      <a:pt x="0" y="11626"/>
                      <a:pt x="0" y="11626"/>
                    </a:cubicBezTo>
                    <a:cubicBezTo>
                      <a:pt x="0" y="11626"/>
                      <a:pt x="371" y="11390"/>
                      <a:pt x="1018" y="10980"/>
                    </a:cubicBezTo>
                    <a:cubicBezTo>
                      <a:pt x="1668" y="10576"/>
                      <a:pt x="2578" y="9970"/>
                      <a:pt x="3703" y="9294"/>
                    </a:cubicBezTo>
                    <a:cubicBezTo>
                      <a:pt x="4265" y="8954"/>
                      <a:pt x="4873" y="8587"/>
                      <a:pt x="5516" y="8198"/>
                    </a:cubicBezTo>
                    <a:cubicBezTo>
                      <a:pt x="6157" y="7803"/>
                      <a:pt x="6858" y="7434"/>
                      <a:pt x="7565" y="7020"/>
                    </a:cubicBezTo>
                    <a:cubicBezTo>
                      <a:pt x="7922" y="6816"/>
                      <a:pt x="8284" y="6611"/>
                      <a:pt x="8651" y="6401"/>
                    </a:cubicBezTo>
                    <a:cubicBezTo>
                      <a:pt x="9023" y="6203"/>
                      <a:pt x="9401" y="6004"/>
                      <a:pt x="9780" y="5802"/>
                    </a:cubicBezTo>
                    <a:cubicBezTo>
                      <a:pt x="10160" y="5601"/>
                      <a:pt x="10543" y="5396"/>
                      <a:pt x="10929" y="5193"/>
                    </a:cubicBezTo>
                    <a:cubicBezTo>
                      <a:pt x="11318" y="5000"/>
                      <a:pt x="11710" y="4805"/>
                      <a:pt x="12101" y="4612"/>
                    </a:cubicBezTo>
                    <a:cubicBezTo>
                      <a:pt x="12492" y="4416"/>
                      <a:pt x="12883" y="4221"/>
                      <a:pt x="13274" y="4027"/>
                    </a:cubicBezTo>
                    <a:cubicBezTo>
                      <a:pt x="13669" y="3846"/>
                      <a:pt x="14063" y="3665"/>
                      <a:pt x="14454" y="3485"/>
                    </a:cubicBezTo>
                    <a:cubicBezTo>
                      <a:pt x="15233" y="3117"/>
                      <a:pt x="16016" y="2797"/>
                      <a:pt x="16773" y="2483"/>
                    </a:cubicBezTo>
                    <a:cubicBezTo>
                      <a:pt x="17527" y="2166"/>
                      <a:pt x="18273" y="1898"/>
                      <a:pt x="18973" y="1628"/>
                    </a:cubicBezTo>
                    <a:cubicBezTo>
                      <a:pt x="19685" y="1387"/>
                      <a:pt x="20351" y="1141"/>
                      <a:pt x="20983" y="962"/>
                    </a:cubicBezTo>
                    <a:cubicBezTo>
                      <a:pt x="21608" y="764"/>
                      <a:pt x="22188" y="614"/>
                      <a:pt x="22704" y="472"/>
                    </a:cubicBezTo>
                    <a:cubicBezTo>
                      <a:pt x="23221" y="351"/>
                      <a:pt x="23673" y="240"/>
                      <a:pt x="24049" y="175"/>
                    </a:cubicBezTo>
                    <a:cubicBezTo>
                      <a:pt x="24802" y="32"/>
                      <a:pt x="25239" y="1"/>
                      <a:pt x="25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2789238" y="4118325"/>
                <a:ext cx="630975" cy="290650"/>
              </a:xfrm>
              <a:custGeom>
                <a:avLst/>
                <a:gdLst/>
                <a:ahLst/>
                <a:cxnLst/>
                <a:rect l="l" t="t" r="r" b="b"/>
                <a:pathLst>
                  <a:path w="25239" h="11626" extrusionOk="0">
                    <a:moveTo>
                      <a:pt x="25239" y="1"/>
                    </a:moveTo>
                    <a:lnTo>
                      <a:pt x="25239" y="1"/>
                    </a:lnTo>
                    <a:cubicBezTo>
                      <a:pt x="25239" y="1"/>
                      <a:pt x="24800" y="16"/>
                      <a:pt x="24042" y="136"/>
                    </a:cubicBezTo>
                    <a:cubicBezTo>
                      <a:pt x="23663" y="190"/>
                      <a:pt x="23207" y="284"/>
                      <a:pt x="22683" y="392"/>
                    </a:cubicBezTo>
                    <a:cubicBezTo>
                      <a:pt x="22164" y="515"/>
                      <a:pt x="21575" y="646"/>
                      <a:pt x="20945" y="836"/>
                    </a:cubicBezTo>
                    <a:cubicBezTo>
                      <a:pt x="20308" y="1005"/>
                      <a:pt x="19636" y="1240"/>
                      <a:pt x="18917" y="1467"/>
                    </a:cubicBezTo>
                    <a:cubicBezTo>
                      <a:pt x="18210" y="1727"/>
                      <a:pt x="17454" y="1978"/>
                      <a:pt x="16696" y="2295"/>
                    </a:cubicBezTo>
                    <a:cubicBezTo>
                      <a:pt x="15936" y="2606"/>
                      <a:pt x="15147" y="2924"/>
                      <a:pt x="14365" y="3289"/>
                    </a:cubicBezTo>
                    <a:cubicBezTo>
                      <a:pt x="13971" y="3467"/>
                      <a:pt x="13575" y="3644"/>
                      <a:pt x="13177" y="3825"/>
                    </a:cubicBezTo>
                    <a:cubicBezTo>
                      <a:pt x="12784" y="4016"/>
                      <a:pt x="12392" y="4209"/>
                      <a:pt x="11997" y="4404"/>
                    </a:cubicBezTo>
                    <a:cubicBezTo>
                      <a:pt x="11606" y="4600"/>
                      <a:pt x="11214" y="4797"/>
                      <a:pt x="10824" y="4991"/>
                    </a:cubicBezTo>
                    <a:cubicBezTo>
                      <a:pt x="10440" y="5200"/>
                      <a:pt x="10058" y="5406"/>
                      <a:pt x="9677" y="5611"/>
                    </a:cubicBezTo>
                    <a:cubicBezTo>
                      <a:pt x="9298" y="5814"/>
                      <a:pt x="8921" y="6017"/>
                      <a:pt x="8549" y="6219"/>
                    </a:cubicBezTo>
                    <a:cubicBezTo>
                      <a:pt x="8183" y="6431"/>
                      <a:pt x="7821" y="6639"/>
                      <a:pt x="7466" y="6844"/>
                    </a:cubicBezTo>
                    <a:cubicBezTo>
                      <a:pt x="6758" y="7260"/>
                      <a:pt x="6063" y="7646"/>
                      <a:pt x="5428" y="8052"/>
                    </a:cubicBezTo>
                    <a:cubicBezTo>
                      <a:pt x="4791" y="8454"/>
                      <a:pt x="4190" y="8833"/>
                      <a:pt x="3633" y="9183"/>
                    </a:cubicBezTo>
                    <a:cubicBezTo>
                      <a:pt x="3073" y="9526"/>
                      <a:pt x="2576" y="9867"/>
                      <a:pt x="2136" y="10170"/>
                    </a:cubicBezTo>
                    <a:cubicBezTo>
                      <a:pt x="1695" y="10470"/>
                      <a:pt x="1311" y="10731"/>
                      <a:pt x="994" y="10948"/>
                    </a:cubicBezTo>
                    <a:cubicBezTo>
                      <a:pt x="362" y="11378"/>
                      <a:pt x="0" y="11626"/>
                      <a:pt x="0" y="11626"/>
                    </a:cubicBezTo>
                    <a:cubicBezTo>
                      <a:pt x="0" y="11626"/>
                      <a:pt x="369" y="11390"/>
                      <a:pt x="1016" y="10980"/>
                    </a:cubicBezTo>
                    <a:cubicBezTo>
                      <a:pt x="1666" y="10576"/>
                      <a:pt x="2578" y="9970"/>
                      <a:pt x="3703" y="9294"/>
                    </a:cubicBezTo>
                    <a:cubicBezTo>
                      <a:pt x="4263" y="8954"/>
                      <a:pt x="4873" y="8587"/>
                      <a:pt x="5516" y="8198"/>
                    </a:cubicBezTo>
                    <a:cubicBezTo>
                      <a:pt x="6157" y="7805"/>
                      <a:pt x="6858" y="7434"/>
                      <a:pt x="7565" y="7020"/>
                    </a:cubicBezTo>
                    <a:cubicBezTo>
                      <a:pt x="7922" y="6816"/>
                      <a:pt x="8284" y="6610"/>
                      <a:pt x="8651" y="6402"/>
                    </a:cubicBezTo>
                    <a:cubicBezTo>
                      <a:pt x="9023" y="6203"/>
                      <a:pt x="9400" y="6004"/>
                      <a:pt x="9780" y="5802"/>
                    </a:cubicBezTo>
                    <a:cubicBezTo>
                      <a:pt x="10160" y="5601"/>
                      <a:pt x="10543" y="5396"/>
                      <a:pt x="10927" y="5193"/>
                    </a:cubicBezTo>
                    <a:cubicBezTo>
                      <a:pt x="11318" y="5000"/>
                      <a:pt x="11709" y="4805"/>
                      <a:pt x="12101" y="4612"/>
                    </a:cubicBezTo>
                    <a:cubicBezTo>
                      <a:pt x="12492" y="4418"/>
                      <a:pt x="12883" y="4221"/>
                      <a:pt x="13273" y="4027"/>
                    </a:cubicBezTo>
                    <a:cubicBezTo>
                      <a:pt x="13669" y="3846"/>
                      <a:pt x="14063" y="3666"/>
                      <a:pt x="14454" y="3485"/>
                    </a:cubicBezTo>
                    <a:cubicBezTo>
                      <a:pt x="15231" y="3117"/>
                      <a:pt x="16015" y="2797"/>
                      <a:pt x="16771" y="2483"/>
                    </a:cubicBezTo>
                    <a:cubicBezTo>
                      <a:pt x="17527" y="2164"/>
                      <a:pt x="18273" y="1898"/>
                      <a:pt x="18973" y="1628"/>
                    </a:cubicBezTo>
                    <a:cubicBezTo>
                      <a:pt x="19683" y="1387"/>
                      <a:pt x="20351" y="1141"/>
                      <a:pt x="20981" y="960"/>
                    </a:cubicBezTo>
                    <a:cubicBezTo>
                      <a:pt x="21606" y="764"/>
                      <a:pt x="22188" y="612"/>
                      <a:pt x="22702" y="472"/>
                    </a:cubicBezTo>
                    <a:cubicBezTo>
                      <a:pt x="23221" y="351"/>
                      <a:pt x="23672" y="240"/>
                      <a:pt x="24049" y="175"/>
                    </a:cubicBezTo>
                    <a:cubicBezTo>
                      <a:pt x="24802" y="30"/>
                      <a:pt x="25239" y="1"/>
                      <a:pt x="25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2805963" y="4197075"/>
                <a:ext cx="472900" cy="248325"/>
              </a:xfrm>
              <a:custGeom>
                <a:avLst/>
                <a:gdLst/>
                <a:ahLst/>
                <a:cxnLst/>
                <a:rect l="l" t="t" r="r" b="b"/>
                <a:pathLst>
                  <a:path w="18916" h="9933" extrusionOk="0">
                    <a:moveTo>
                      <a:pt x="18915" y="1"/>
                    </a:moveTo>
                    <a:cubicBezTo>
                      <a:pt x="18915" y="1"/>
                      <a:pt x="18599" y="112"/>
                      <a:pt x="18046" y="303"/>
                    </a:cubicBezTo>
                    <a:cubicBezTo>
                      <a:pt x="17497" y="506"/>
                      <a:pt x="16706" y="784"/>
                      <a:pt x="15779" y="1170"/>
                    </a:cubicBezTo>
                    <a:cubicBezTo>
                      <a:pt x="14850" y="1554"/>
                      <a:pt x="13773" y="2015"/>
                      <a:pt x="12639" y="2558"/>
                    </a:cubicBezTo>
                    <a:cubicBezTo>
                      <a:pt x="11504" y="3096"/>
                      <a:pt x="10307" y="3699"/>
                      <a:pt x="9126" y="4329"/>
                    </a:cubicBezTo>
                    <a:cubicBezTo>
                      <a:pt x="7944" y="4962"/>
                      <a:pt x="6783" y="5631"/>
                      <a:pt x="5701" y="6265"/>
                    </a:cubicBezTo>
                    <a:cubicBezTo>
                      <a:pt x="4620" y="6905"/>
                      <a:pt x="3630" y="7533"/>
                      <a:pt x="2783" y="8071"/>
                    </a:cubicBezTo>
                    <a:cubicBezTo>
                      <a:pt x="1936" y="8614"/>
                      <a:pt x="1245" y="9084"/>
                      <a:pt x="762" y="9415"/>
                    </a:cubicBezTo>
                    <a:cubicBezTo>
                      <a:pt x="277" y="9744"/>
                      <a:pt x="0" y="9932"/>
                      <a:pt x="0" y="9932"/>
                    </a:cubicBezTo>
                    <a:cubicBezTo>
                      <a:pt x="0" y="9932"/>
                      <a:pt x="286" y="9756"/>
                      <a:pt x="782" y="9447"/>
                    </a:cubicBezTo>
                    <a:cubicBezTo>
                      <a:pt x="1283" y="9143"/>
                      <a:pt x="1996" y="8706"/>
                      <a:pt x="2852" y="8182"/>
                    </a:cubicBezTo>
                    <a:cubicBezTo>
                      <a:pt x="3709" y="7661"/>
                      <a:pt x="4719" y="7071"/>
                      <a:pt x="5802" y="6441"/>
                    </a:cubicBezTo>
                    <a:cubicBezTo>
                      <a:pt x="6889" y="5814"/>
                      <a:pt x="8054" y="5157"/>
                      <a:pt x="9235" y="4534"/>
                    </a:cubicBezTo>
                    <a:cubicBezTo>
                      <a:pt x="11584" y="3258"/>
                      <a:pt x="13995" y="2101"/>
                      <a:pt x="15830" y="1292"/>
                    </a:cubicBezTo>
                    <a:cubicBezTo>
                      <a:pt x="16747" y="885"/>
                      <a:pt x="17517" y="561"/>
                      <a:pt x="18060" y="341"/>
                    </a:cubicBezTo>
                    <a:cubicBezTo>
                      <a:pt x="18605" y="124"/>
                      <a:pt x="18915" y="1"/>
                      <a:pt x="18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2830338" y="4191225"/>
                <a:ext cx="623400" cy="285825"/>
              </a:xfrm>
              <a:custGeom>
                <a:avLst/>
                <a:gdLst/>
                <a:ahLst/>
                <a:cxnLst/>
                <a:rect l="l" t="t" r="r" b="b"/>
                <a:pathLst>
                  <a:path w="24936" h="11433" extrusionOk="0">
                    <a:moveTo>
                      <a:pt x="24935" y="1"/>
                    </a:moveTo>
                    <a:lnTo>
                      <a:pt x="24935" y="1"/>
                    </a:lnTo>
                    <a:cubicBezTo>
                      <a:pt x="24935" y="1"/>
                      <a:pt x="24505" y="74"/>
                      <a:pt x="23764" y="255"/>
                    </a:cubicBezTo>
                    <a:cubicBezTo>
                      <a:pt x="23394" y="344"/>
                      <a:pt x="22946" y="467"/>
                      <a:pt x="22432" y="609"/>
                    </a:cubicBezTo>
                    <a:cubicBezTo>
                      <a:pt x="21924" y="761"/>
                      <a:pt x="21345" y="923"/>
                      <a:pt x="20727" y="1136"/>
                    </a:cubicBezTo>
                    <a:cubicBezTo>
                      <a:pt x="20104" y="1339"/>
                      <a:pt x="19436" y="1577"/>
                      <a:pt x="18731" y="1836"/>
                    </a:cubicBezTo>
                    <a:cubicBezTo>
                      <a:pt x="18026" y="2089"/>
                      <a:pt x="17292" y="2386"/>
                      <a:pt x="16532" y="2688"/>
                    </a:cubicBezTo>
                    <a:cubicBezTo>
                      <a:pt x="15781" y="3013"/>
                      <a:pt x="14995" y="3327"/>
                      <a:pt x="14215" y="3685"/>
                    </a:cubicBezTo>
                    <a:cubicBezTo>
                      <a:pt x="13433" y="4042"/>
                      <a:pt x="12633" y="4390"/>
                      <a:pt x="11851" y="4778"/>
                    </a:cubicBezTo>
                    <a:cubicBezTo>
                      <a:pt x="11065" y="5160"/>
                      <a:pt x="10280" y="5538"/>
                      <a:pt x="9520" y="5941"/>
                    </a:cubicBezTo>
                    <a:cubicBezTo>
                      <a:pt x="8759" y="6340"/>
                      <a:pt x="8002" y="6716"/>
                      <a:pt x="7289" y="7117"/>
                    </a:cubicBezTo>
                    <a:cubicBezTo>
                      <a:pt x="6573" y="7513"/>
                      <a:pt x="5882" y="7897"/>
                      <a:pt x="5226" y="8261"/>
                    </a:cubicBezTo>
                    <a:cubicBezTo>
                      <a:pt x="4579" y="8640"/>
                      <a:pt x="3968" y="8998"/>
                      <a:pt x="3405" y="9330"/>
                    </a:cubicBezTo>
                    <a:cubicBezTo>
                      <a:pt x="2836" y="9656"/>
                      <a:pt x="2326" y="9970"/>
                      <a:pt x="1878" y="10255"/>
                    </a:cubicBezTo>
                    <a:cubicBezTo>
                      <a:pt x="1428" y="10538"/>
                      <a:pt x="1035" y="10784"/>
                      <a:pt x="712" y="10987"/>
                    </a:cubicBezTo>
                    <a:cubicBezTo>
                      <a:pt x="412" y="11177"/>
                      <a:pt x="173" y="11325"/>
                      <a:pt x="0" y="11433"/>
                    </a:cubicBezTo>
                    <a:lnTo>
                      <a:pt x="24" y="11433"/>
                    </a:lnTo>
                    <a:cubicBezTo>
                      <a:pt x="198" y="11332"/>
                      <a:pt x="434" y="11194"/>
                      <a:pt x="733" y="11022"/>
                    </a:cubicBezTo>
                    <a:cubicBezTo>
                      <a:pt x="1395" y="10643"/>
                      <a:pt x="2326" y="10074"/>
                      <a:pt x="3469" y="9444"/>
                    </a:cubicBezTo>
                    <a:lnTo>
                      <a:pt x="3469" y="9442"/>
                    </a:lnTo>
                    <a:cubicBezTo>
                      <a:pt x="4040" y="9123"/>
                      <a:pt x="4656" y="8776"/>
                      <a:pt x="5310" y="8409"/>
                    </a:cubicBezTo>
                    <a:cubicBezTo>
                      <a:pt x="5969" y="8054"/>
                      <a:pt x="6666" y="7680"/>
                      <a:pt x="7384" y="7295"/>
                    </a:cubicBezTo>
                    <a:cubicBezTo>
                      <a:pt x="8098" y="6898"/>
                      <a:pt x="8856" y="6528"/>
                      <a:pt x="9619" y="6135"/>
                    </a:cubicBezTo>
                    <a:cubicBezTo>
                      <a:pt x="10379" y="5737"/>
                      <a:pt x="11166" y="5365"/>
                      <a:pt x="11951" y="4988"/>
                    </a:cubicBezTo>
                    <a:cubicBezTo>
                      <a:pt x="12730" y="4597"/>
                      <a:pt x="13525" y="4244"/>
                      <a:pt x="14302" y="3883"/>
                    </a:cubicBezTo>
                    <a:cubicBezTo>
                      <a:pt x="15079" y="3520"/>
                      <a:pt x="15861" y="3204"/>
                      <a:pt x="16609" y="2874"/>
                    </a:cubicBezTo>
                    <a:cubicBezTo>
                      <a:pt x="17367" y="2572"/>
                      <a:pt x="18092" y="2260"/>
                      <a:pt x="18792" y="1993"/>
                    </a:cubicBezTo>
                    <a:cubicBezTo>
                      <a:pt x="19489" y="1722"/>
                      <a:pt x="20151" y="1474"/>
                      <a:pt x="20769" y="1261"/>
                    </a:cubicBezTo>
                    <a:cubicBezTo>
                      <a:pt x="21382" y="1037"/>
                      <a:pt x="21954" y="858"/>
                      <a:pt x="22458" y="689"/>
                    </a:cubicBezTo>
                    <a:cubicBezTo>
                      <a:pt x="22963" y="530"/>
                      <a:pt x="23405" y="394"/>
                      <a:pt x="23774" y="295"/>
                    </a:cubicBezTo>
                    <a:cubicBezTo>
                      <a:pt x="24508" y="88"/>
                      <a:pt x="24935" y="1"/>
                      <a:pt x="24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2907838" y="4227650"/>
                <a:ext cx="562675" cy="249400"/>
              </a:xfrm>
              <a:custGeom>
                <a:avLst/>
                <a:gdLst/>
                <a:ahLst/>
                <a:cxnLst/>
                <a:rect l="l" t="t" r="r" b="b"/>
                <a:pathLst>
                  <a:path w="22507" h="9976" extrusionOk="0">
                    <a:moveTo>
                      <a:pt x="22506" y="0"/>
                    </a:moveTo>
                    <a:cubicBezTo>
                      <a:pt x="22506" y="0"/>
                      <a:pt x="20800" y="373"/>
                      <a:pt x="18332" y="1240"/>
                    </a:cubicBezTo>
                    <a:cubicBezTo>
                      <a:pt x="17712" y="1451"/>
                      <a:pt x="17048" y="1697"/>
                      <a:pt x="16348" y="1964"/>
                    </a:cubicBezTo>
                    <a:cubicBezTo>
                      <a:pt x="15646" y="2225"/>
                      <a:pt x="14916" y="2527"/>
                      <a:pt x="14159" y="2834"/>
                    </a:cubicBezTo>
                    <a:cubicBezTo>
                      <a:pt x="13410" y="3160"/>
                      <a:pt x="12628" y="3480"/>
                      <a:pt x="11848" y="3838"/>
                    </a:cubicBezTo>
                    <a:cubicBezTo>
                      <a:pt x="11067" y="4193"/>
                      <a:pt x="10268" y="4545"/>
                      <a:pt x="9486" y="4928"/>
                    </a:cubicBezTo>
                    <a:cubicBezTo>
                      <a:pt x="8701" y="5307"/>
                      <a:pt x="7914" y="5682"/>
                      <a:pt x="7153" y="6078"/>
                    </a:cubicBezTo>
                    <a:cubicBezTo>
                      <a:pt x="6391" y="6469"/>
                      <a:pt x="5633" y="6841"/>
                      <a:pt x="4916" y="7234"/>
                    </a:cubicBezTo>
                    <a:cubicBezTo>
                      <a:pt x="4197" y="7622"/>
                      <a:pt x="3502" y="7997"/>
                      <a:pt x="2843" y="8354"/>
                    </a:cubicBezTo>
                    <a:cubicBezTo>
                      <a:pt x="2193" y="8723"/>
                      <a:pt x="1577" y="9073"/>
                      <a:pt x="1008" y="9396"/>
                    </a:cubicBezTo>
                    <a:cubicBezTo>
                      <a:pt x="646" y="9595"/>
                      <a:pt x="317" y="9790"/>
                      <a:pt x="1" y="9976"/>
                    </a:cubicBezTo>
                    <a:lnTo>
                      <a:pt x="216" y="9976"/>
                    </a:lnTo>
                    <a:cubicBezTo>
                      <a:pt x="487" y="9826"/>
                      <a:pt x="771" y="9670"/>
                      <a:pt x="1073" y="9510"/>
                    </a:cubicBezTo>
                    <a:cubicBezTo>
                      <a:pt x="1647" y="9197"/>
                      <a:pt x="2268" y="8859"/>
                      <a:pt x="2925" y="8503"/>
                    </a:cubicBezTo>
                    <a:lnTo>
                      <a:pt x="2924" y="8503"/>
                    </a:lnTo>
                    <a:cubicBezTo>
                      <a:pt x="3588" y="8156"/>
                      <a:pt x="4286" y="7791"/>
                      <a:pt x="5008" y="7413"/>
                    </a:cubicBezTo>
                    <a:cubicBezTo>
                      <a:pt x="5727" y="7026"/>
                      <a:pt x="6487" y="6659"/>
                      <a:pt x="7250" y="6271"/>
                    </a:cubicBezTo>
                    <a:cubicBezTo>
                      <a:pt x="8013" y="5880"/>
                      <a:pt x="8800" y="5511"/>
                      <a:pt x="9585" y="5136"/>
                    </a:cubicBezTo>
                    <a:cubicBezTo>
                      <a:pt x="10366" y="4750"/>
                      <a:pt x="11160" y="4397"/>
                      <a:pt x="11936" y="4036"/>
                    </a:cubicBezTo>
                    <a:cubicBezTo>
                      <a:pt x="12713" y="3674"/>
                      <a:pt x="13492" y="3350"/>
                      <a:pt x="14238" y="3020"/>
                    </a:cubicBezTo>
                    <a:cubicBezTo>
                      <a:pt x="14992" y="2711"/>
                      <a:pt x="15715" y="2394"/>
                      <a:pt x="16409" y="2121"/>
                    </a:cubicBezTo>
                    <a:cubicBezTo>
                      <a:pt x="17104" y="1842"/>
                      <a:pt x="17762" y="1586"/>
                      <a:pt x="18375" y="1363"/>
                    </a:cubicBezTo>
                    <a:cubicBezTo>
                      <a:pt x="18986" y="1130"/>
                      <a:pt x="19551" y="938"/>
                      <a:pt x="20051" y="758"/>
                    </a:cubicBezTo>
                    <a:cubicBezTo>
                      <a:pt x="20553" y="589"/>
                      <a:pt x="20992" y="442"/>
                      <a:pt x="21355" y="331"/>
                    </a:cubicBezTo>
                    <a:cubicBezTo>
                      <a:pt x="22083" y="104"/>
                      <a:pt x="22506" y="0"/>
                      <a:pt x="22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2992188" y="4313575"/>
                <a:ext cx="355125" cy="163475"/>
              </a:xfrm>
              <a:custGeom>
                <a:avLst/>
                <a:gdLst/>
                <a:ahLst/>
                <a:cxnLst/>
                <a:rect l="l" t="t" r="r" b="b"/>
                <a:pathLst>
                  <a:path w="14205" h="6539" extrusionOk="0">
                    <a:moveTo>
                      <a:pt x="14205" y="0"/>
                    </a:moveTo>
                    <a:lnTo>
                      <a:pt x="14205" y="0"/>
                    </a:lnTo>
                    <a:cubicBezTo>
                      <a:pt x="14205" y="0"/>
                      <a:pt x="13885" y="121"/>
                      <a:pt x="13326" y="333"/>
                    </a:cubicBezTo>
                    <a:cubicBezTo>
                      <a:pt x="12767" y="551"/>
                      <a:pt x="11965" y="852"/>
                      <a:pt x="11019" y="1251"/>
                    </a:cubicBezTo>
                    <a:cubicBezTo>
                      <a:pt x="10072" y="1649"/>
                      <a:pt x="8969" y="2117"/>
                      <a:pt x="7803" y="2655"/>
                    </a:cubicBezTo>
                    <a:cubicBezTo>
                      <a:pt x="6635" y="3188"/>
                      <a:pt x="5397" y="3777"/>
                      <a:pt x="4168" y="4379"/>
                    </a:cubicBezTo>
                    <a:cubicBezTo>
                      <a:pt x="2940" y="4989"/>
                      <a:pt x="1726" y="5624"/>
                      <a:pt x="591" y="6221"/>
                    </a:cubicBezTo>
                    <a:cubicBezTo>
                      <a:pt x="390" y="6327"/>
                      <a:pt x="195" y="6433"/>
                      <a:pt x="0" y="6539"/>
                    </a:cubicBezTo>
                    <a:lnTo>
                      <a:pt x="420" y="6539"/>
                    </a:lnTo>
                    <a:cubicBezTo>
                      <a:pt x="509" y="6493"/>
                      <a:pt x="594" y="6447"/>
                      <a:pt x="685" y="6401"/>
                    </a:cubicBezTo>
                    <a:cubicBezTo>
                      <a:pt x="1824" y="5812"/>
                      <a:pt x="3041" y="5189"/>
                      <a:pt x="4270" y="4589"/>
                    </a:cubicBezTo>
                    <a:cubicBezTo>
                      <a:pt x="6717" y="3363"/>
                      <a:pt x="9199" y="2211"/>
                      <a:pt x="11070" y="1371"/>
                    </a:cubicBezTo>
                    <a:cubicBezTo>
                      <a:pt x="12941" y="528"/>
                      <a:pt x="14204" y="0"/>
                      <a:pt x="14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3202813" y="3048375"/>
                <a:ext cx="640850" cy="283175"/>
              </a:xfrm>
              <a:custGeom>
                <a:avLst/>
                <a:gdLst/>
                <a:ahLst/>
                <a:cxnLst/>
                <a:rect l="l" t="t" r="r" b="b"/>
                <a:pathLst>
                  <a:path w="25634" h="11327" extrusionOk="0">
                    <a:moveTo>
                      <a:pt x="25634" y="0"/>
                    </a:moveTo>
                    <a:cubicBezTo>
                      <a:pt x="25634" y="1"/>
                      <a:pt x="23935" y="450"/>
                      <a:pt x="21439" y="1295"/>
                    </a:cubicBezTo>
                    <a:cubicBezTo>
                      <a:pt x="20813" y="1503"/>
                      <a:pt x="20143" y="1749"/>
                      <a:pt x="19431" y="1998"/>
                    </a:cubicBezTo>
                    <a:cubicBezTo>
                      <a:pt x="18725" y="2263"/>
                      <a:pt x="17973" y="2527"/>
                      <a:pt x="17209" y="2835"/>
                    </a:cubicBezTo>
                    <a:cubicBezTo>
                      <a:pt x="15675" y="3434"/>
                      <a:pt x="14048" y="4101"/>
                      <a:pt x="12442" y="4810"/>
                    </a:cubicBezTo>
                    <a:cubicBezTo>
                      <a:pt x="11634" y="5158"/>
                      <a:pt x="10842" y="5539"/>
                      <a:pt x="10057" y="5901"/>
                    </a:cubicBezTo>
                    <a:cubicBezTo>
                      <a:pt x="9270" y="6258"/>
                      <a:pt x="8513" y="6650"/>
                      <a:pt x="7771" y="7007"/>
                    </a:cubicBezTo>
                    <a:cubicBezTo>
                      <a:pt x="7026" y="7361"/>
                      <a:pt x="6330" y="7746"/>
                      <a:pt x="5659" y="8093"/>
                    </a:cubicBezTo>
                    <a:cubicBezTo>
                      <a:pt x="4988" y="8440"/>
                      <a:pt x="4365" y="8786"/>
                      <a:pt x="3789" y="9107"/>
                    </a:cubicBezTo>
                    <a:cubicBezTo>
                      <a:pt x="3214" y="9428"/>
                      <a:pt x="2685" y="9718"/>
                      <a:pt x="2225" y="9993"/>
                    </a:cubicBezTo>
                    <a:cubicBezTo>
                      <a:pt x="1766" y="10268"/>
                      <a:pt x="1367" y="10509"/>
                      <a:pt x="1037" y="10707"/>
                    </a:cubicBezTo>
                    <a:cubicBezTo>
                      <a:pt x="378" y="11101"/>
                      <a:pt x="1" y="11327"/>
                      <a:pt x="1" y="11327"/>
                    </a:cubicBezTo>
                    <a:cubicBezTo>
                      <a:pt x="1" y="11327"/>
                      <a:pt x="385" y="11113"/>
                      <a:pt x="1056" y="10739"/>
                    </a:cubicBezTo>
                    <a:cubicBezTo>
                      <a:pt x="1392" y="10553"/>
                      <a:pt x="1799" y="10326"/>
                      <a:pt x="2266" y="10067"/>
                    </a:cubicBezTo>
                    <a:cubicBezTo>
                      <a:pt x="2738" y="9816"/>
                      <a:pt x="3270" y="9532"/>
                      <a:pt x="3852" y="9223"/>
                    </a:cubicBezTo>
                    <a:cubicBezTo>
                      <a:pt x="4431" y="8912"/>
                      <a:pt x="5061" y="8576"/>
                      <a:pt x="5737" y="8245"/>
                    </a:cubicBezTo>
                    <a:cubicBezTo>
                      <a:pt x="6413" y="7910"/>
                      <a:pt x="7117" y="7540"/>
                      <a:pt x="7859" y="7188"/>
                    </a:cubicBezTo>
                    <a:cubicBezTo>
                      <a:pt x="8602" y="6836"/>
                      <a:pt x="9360" y="6449"/>
                      <a:pt x="10149" y="6097"/>
                    </a:cubicBezTo>
                    <a:cubicBezTo>
                      <a:pt x="10934" y="5742"/>
                      <a:pt x="11728" y="5366"/>
                      <a:pt x="12534" y="5023"/>
                    </a:cubicBezTo>
                    <a:cubicBezTo>
                      <a:pt x="14135" y="4306"/>
                      <a:pt x="15754" y="3630"/>
                      <a:pt x="17282" y="3022"/>
                    </a:cubicBezTo>
                    <a:cubicBezTo>
                      <a:pt x="18810" y="2415"/>
                      <a:pt x="20242" y="1861"/>
                      <a:pt x="21482" y="1419"/>
                    </a:cubicBezTo>
                    <a:cubicBezTo>
                      <a:pt x="22720" y="968"/>
                      <a:pt x="23756" y="610"/>
                      <a:pt x="24485" y="367"/>
                    </a:cubicBezTo>
                    <a:cubicBezTo>
                      <a:pt x="25216" y="134"/>
                      <a:pt x="25634" y="0"/>
                      <a:pt x="25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3219588" y="3084825"/>
                <a:ext cx="640850" cy="283175"/>
              </a:xfrm>
              <a:custGeom>
                <a:avLst/>
                <a:gdLst/>
                <a:ahLst/>
                <a:cxnLst/>
                <a:rect l="l" t="t" r="r" b="b"/>
                <a:pathLst>
                  <a:path w="25634" h="11327" extrusionOk="0">
                    <a:moveTo>
                      <a:pt x="25634" y="0"/>
                    </a:moveTo>
                    <a:cubicBezTo>
                      <a:pt x="25633" y="1"/>
                      <a:pt x="23935" y="450"/>
                      <a:pt x="21439" y="1295"/>
                    </a:cubicBezTo>
                    <a:cubicBezTo>
                      <a:pt x="20813" y="1503"/>
                      <a:pt x="20143" y="1749"/>
                      <a:pt x="19431" y="1998"/>
                    </a:cubicBezTo>
                    <a:cubicBezTo>
                      <a:pt x="18725" y="2263"/>
                      <a:pt x="17973" y="2527"/>
                      <a:pt x="17209" y="2835"/>
                    </a:cubicBezTo>
                    <a:cubicBezTo>
                      <a:pt x="15674" y="3434"/>
                      <a:pt x="14048" y="4101"/>
                      <a:pt x="12440" y="4810"/>
                    </a:cubicBezTo>
                    <a:cubicBezTo>
                      <a:pt x="11633" y="5158"/>
                      <a:pt x="10842" y="5539"/>
                      <a:pt x="10057" y="5901"/>
                    </a:cubicBezTo>
                    <a:cubicBezTo>
                      <a:pt x="9268" y="6258"/>
                      <a:pt x="8512" y="6650"/>
                      <a:pt x="7771" y="7007"/>
                    </a:cubicBezTo>
                    <a:cubicBezTo>
                      <a:pt x="7026" y="7359"/>
                      <a:pt x="6330" y="7746"/>
                      <a:pt x="5659" y="8093"/>
                    </a:cubicBezTo>
                    <a:cubicBezTo>
                      <a:pt x="4988" y="8438"/>
                      <a:pt x="4363" y="8786"/>
                      <a:pt x="3789" y="9107"/>
                    </a:cubicBezTo>
                    <a:cubicBezTo>
                      <a:pt x="3214" y="9428"/>
                      <a:pt x="2683" y="9718"/>
                      <a:pt x="2224" y="9993"/>
                    </a:cubicBezTo>
                    <a:cubicBezTo>
                      <a:pt x="1764" y="10268"/>
                      <a:pt x="1365" y="10509"/>
                      <a:pt x="1035" y="10707"/>
                    </a:cubicBezTo>
                    <a:cubicBezTo>
                      <a:pt x="376" y="11101"/>
                      <a:pt x="1" y="11327"/>
                      <a:pt x="1" y="11327"/>
                    </a:cubicBezTo>
                    <a:cubicBezTo>
                      <a:pt x="1" y="11327"/>
                      <a:pt x="385" y="11113"/>
                      <a:pt x="1056" y="10739"/>
                    </a:cubicBezTo>
                    <a:cubicBezTo>
                      <a:pt x="1390" y="10553"/>
                      <a:pt x="1799" y="10326"/>
                      <a:pt x="2265" y="10067"/>
                    </a:cubicBezTo>
                    <a:cubicBezTo>
                      <a:pt x="2738" y="9816"/>
                      <a:pt x="3270" y="9532"/>
                      <a:pt x="3851" y="9223"/>
                    </a:cubicBezTo>
                    <a:cubicBezTo>
                      <a:pt x="4431" y="8911"/>
                      <a:pt x="5059" y="8576"/>
                      <a:pt x="5737" y="8245"/>
                    </a:cubicBezTo>
                    <a:cubicBezTo>
                      <a:pt x="6412" y="7910"/>
                      <a:pt x="7115" y="7540"/>
                      <a:pt x="7859" y="7188"/>
                    </a:cubicBezTo>
                    <a:cubicBezTo>
                      <a:pt x="8602" y="6836"/>
                      <a:pt x="9358" y="6449"/>
                      <a:pt x="10147" y="6097"/>
                    </a:cubicBezTo>
                    <a:cubicBezTo>
                      <a:pt x="10934" y="5740"/>
                      <a:pt x="11726" y="5366"/>
                      <a:pt x="12534" y="5023"/>
                    </a:cubicBezTo>
                    <a:cubicBezTo>
                      <a:pt x="14135" y="4305"/>
                      <a:pt x="15754" y="3628"/>
                      <a:pt x="17282" y="3022"/>
                    </a:cubicBezTo>
                    <a:cubicBezTo>
                      <a:pt x="18810" y="2415"/>
                      <a:pt x="20242" y="1861"/>
                      <a:pt x="21482" y="1417"/>
                    </a:cubicBezTo>
                    <a:cubicBezTo>
                      <a:pt x="22718" y="968"/>
                      <a:pt x="23756" y="610"/>
                      <a:pt x="24483" y="367"/>
                    </a:cubicBezTo>
                    <a:cubicBezTo>
                      <a:pt x="25215" y="134"/>
                      <a:pt x="25634" y="0"/>
                      <a:pt x="25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3236363" y="3248250"/>
                <a:ext cx="302600" cy="156200"/>
              </a:xfrm>
              <a:custGeom>
                <a:avLst/>
                <a:gdLst/>
                <a:ahLst/>
                <a:cxnLst/>
                <a:rect l="l" t="t" r="r" b="b"/>
                <a:pathLst>
                  <a:path w="12104" h="6248" extrusionOk="0">
                    <a:moveTo>
                      <a:pt x="12104" y="1"/>
                    </a:moveTo>
                    <a:lnTo>
                      <a:pt x="12104" y="1"/>
                    </a:lnTo>
                    <a:cubicBezTo>
                      <a:pt x="12103" y="1"/>
                      <a:pt x="11311" y="315"/>
                      <a:pt x="10139" y="825"/>
                    </a:cubicBezTo>
                    <a:cubicBezTo>
                      <a:pt x="9556" y="1087"/>
                      <a:pt x="8873" y="1387"/>
                      <a:pt x="8153" y="1734"/>
                    </a:cubicBezTo>
                    <a:cubicBezTo>
                      <a:pt x="7433" y="2080"/>
                      <a:pt x="6668" y="2457"/>
                      <a:pt x="5908" y="2843"/>
                    </a:cubicBezTo>
                    <a:cubicBezTo>
                      <a:pt x="5150" y="3236"/>
                      <a:pt x="4400" y="3642"/>
                      <a:pt x="3700" y="4026"/>
                    </a:cubicBezTo>
                    <a:cubicBezTo>
                      <a:pt x="2999" y="4411"/>
                      <a:pt x="2358" y="4795"/>
                      <a:pt x="1809" y="5119"/>
                    </a:cubicBezTo>
                    <a:cubicBezTo>
                      <a:pt x="1257" y="5445"/>
                      <a:pt x="810" y="5734"/>
                      <a:pt x="494" y="5934"/>
                    </a:cubicBezTo>
                    <a:cubicBezTo>
                      <a:pt x="180" y="6133"/>
                      <a:pt x="1" y="6248"/>
                      <a:pt x="1" y="6248"/>
                    </a:cubicBezTo>
                    <a:cubicBezTo>
                      <a:pt x="1" y="6248"/>
                      <a:pt x="749" y="5841"/>
                      <a:pt x="1874" y="5234"/>
                    </a:cubicBezTo>
                    <a:cubicBezTo>
                      <a:pt x="2435" y="4931"/>
                      <a:pt x="3093" y="4581"/>
                      <a:pt x="3796" y="4204"/>
                    </a:cubicBezTo>
                    <a:cubicBezTo>
                      <a:pt x="4499" y="3828"/>
                      <a:pt x="5254" y="3434"/>
                      <a:pt x="6014" y="3050"/>
                    </a:cubicBezTo>
                    <a:cubicBezTo>
                      <a:pt x="6768" y="2656"/>
                      <a:pt x="7526" y="2270"/>
                      <a:pt x="8242" y="1915"/>
                    </a:cubicBezTo>
                    <a:cubicBezTo>
                      <a:pt x="8955" y="1559"/>
                      <a:pt x="9623" y="1228"/>
                      <a:pt x="10195" y="943"/>
                    </a:cubicBezTo>
                    <a:cubicBezTo>
                      <a:pt x="11340" y="378"/>
                      <a:pt x="12103" y="1"/>
                      <a:pt x="12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3253088" y="3157675"/>
                <a:ext cx="640875" cy="283225"/>
              </a:xfrm>
              <a:custGeom>
                <a:avLst/>
                <a:gdLst/>
                <a:ahLst/>
                <a:cxnLst/>
                <a:rect l="l" t="t" r="r" b="b"/>
                <a:pathLst>
                  <a:path w="25635" h="11329" extrusionOk="0">
                    <a:moveTo>
                      <a:pt x="25634" y="1"/>
                    </a:moveTo>
                    <a:lnTo>
                      <a:pt x="25634" y="1"/>
                    </a:lnTo>
                    <a:cubicBezTo>
                      <a:pt x="25634" y="1"/>
                      <a:pt x="23935" y="450"/>
                      <a:pt x="21439" y="1297"/>
                    </a:cubicBezTo>
                    <a:cubicBezTo>
                      <a:pt x="20815" y="1503"/>
                      <a:pt x="20144" y="1751"/>
                      <a:pt x="19432" y="2000"/>
                    </a:cubicBezTo>
                    <a:cubicBezTo>
                      <a:pt x="18725" y="2265"/>
                      <a:pt x="17974" y="2528"/>
                      <a:pt x="17209" y="2835"/>
                    </a:cubicBezTo>
                    <a:cubicBezTo>
                      <a:pt x="15676" y="3434"/>
                      <a:pt x="14049" y="4102"/>
                      <a:pt x="12440" y="4812"/>
                    </a:cubicBezTo>
                    <a:cubicBezTo>
                      <a:pt x="11634" y="5159"/>
                      <a:pt x="10842" y="5541"/>
                      <a:pt x="10057" y="5903"/>
                    </a:cubicBezTo>
                    <a:cubicBezTo>
                      <a:pt x="9270" y="6260"/>
                      <a:pt x="8514" y="6651"/>
                      <a:pt x="7771" y="7008"/>
                    </a:cubicBezTo>
                    <a:cubicBezTo>
                      <a:pt x="7026" y="7361"/>
                      <a:pt x="6330" y="7748"/>
                      <a:pt x="5659" y="8095"/>
                    </a:cubicBezTo>
                    <a:cubicBezTo>
                      <a:pt x="4988" y="8440"/>
                      <a:pt x="4365" y="8787"/>
                      <a:pt x="3789" y="9109"/>
                    </a:cubicBezTo>
                    <a:cubicBezTo>
                      <a:pt x="3214" y="9430"/>
                      <a:pt x="2685" y="9720"/>
                      <a:pt x="2226" y="9994"/>
                    </a:cubicBezTo>
                    <a:cubicBezTo>
                      <a:pt x="1766" y="10268"/>
                      <a:pt x="1367" y="10509"/>
                      <a:pt x="1037" y="10707"/>
                    </a:cubicBezTo>
                    <a:cubicBezTo>
                      <a:pt x="378" y="11103"/>
                      <a:pt x="1" y="11329"/>
                      <a:pt x="1" y="11329"/>
                    </a:cubicBezTo>
                    <a:cubicBezTo>
                      <a:pt x="1" y="11329"/>
                      <a:pt x="385" y="11115"/>
                      <a:pt x="1056" y="10741"/>
                    </a:cubicBezTo>
                    <a:cubicBezTo>
                      <a:pt x="1392" y="10554"/>
                      <a:pt x="1799" y="10327"/>
                      <a:pt x="2267" y="10067"/>
                    </a:cubicBezTo>
                    <a:cubicBezTo>
                      <a:pt x="2738" y="9816"/>
                      <a:pt x="3270" y="9533"/>
                      <a:pt x="3853" y="9224"/>
                    </a:cubicBezTo>
                    <a:cubicBezTo>
                      <a:pt x="4431" y="8913"/>
                      <a:pt x="5061" y="8578"/>
                      <a:pt x="5737" y="8245"/>
                    </a:cubicBezTo>
                    <a:cubicBezTo>
                      <a:pt x="6414" y="7912"/>
                      <a:pt x="7117" y="7540"/>
                      <a:pt x="7860" y="7188"/>
                    </a:cubicBezTo>
                    <a:cubicBezTo>
                      <a:pt x="8604" y="6837"/>
                      <a:pt x="9360" y="6451"/>
                      <a:pt x="10149" y="6099"/>
                    </a:cubicBezTo>
                    <a:cubicBezTo>
                      <a:pt x="10934" y="5742"/>
                      <a:pt x="11728" y="5367"/>
                      <a:pt x="12536" y="5024"/>
                    </a:cubicBezTo>
                    <a:cubicBezTo>
                      <a:pt x="14136" y="4307"/>
                      <a:pt x="15754" y="3630"/>
                      <a:pt x="17282" y="3023"/>
                    </a:cubicBezTo>
                    <a:cubicBezTo>
                      <a:pt x="18812" y="2415"/>
                      <a:pt x="20244" y="1862"/>
                      <a:pt x="21482" y="1420"/>
                    </a:cubicBezTo>
                    <a:cubicBezTo>
                      <a:pt x="22720" y="971"/>
                      <a:pt x="23756" y="612"/>
                      <a:pt x="24485" y="370"/>
                    </a:cubicBezTo>
                    <a:cubicBezTo>
                      <a:pt x="25216" y="134"/>
                      <a:pt x="25634" y="1"/>
                      <a:pt x="25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3269863" y="3194125"/>
                <a:ext cx="640875" cy="283225"/>
              </a:xfrm>
              <a:custGeom>
                <a:avLst/>
                <a:gdLst/>
                <a:ahLst/>
                <a:cxnLst/>
                <a:rect l="l" t="t" r="r" b="b"/>
                <a:pathLst>
                  <a:path w="25635" h="11329" extrusionOk="0">
                    <a:moveTo>
                      <a:pt x="25634" y="1"/>
                    </a:moveTo>
                    <a:cubicBezTo>
                      <a:pt x="25634" y="1"/>
                      <a:pt x="23935" y="450"/>
                      <a:pt x="21439" y="1297"/>
                    </a:cubicBezTo>
                    <a:cubicBezTo>
                      <a:pt x="20813" y="1503"/>
                      <a:pt x="20144" y="1751"/>
                      <a:pt x="19432" y="1998"/>
                    </a:cubicBezTo>
                    <a:cubicBezTo>
                      <a:pt x="18725" y="2263"/>
                      <a:pt x="17974" y="2528"/>
                      <a:pt x="17209" y="2835"/>
                    </a:cubicBezTo>
                    <a:cubicBezTo>
                      <a:pt x="15674" y="3434"/>
                      <a:pt x="14049" y="4102"/>
                      <a:pt x="12440" y="4810"/>
                    </a:cubicBezTo>
                    <a:cubicBezTo>
                      <a:pt x="11634" y="5159"/>
                      <a:pt x="10842" y="5539"/>
                      <a:pt x="10057" y="5901"/>
                    </a:cubicBezTo>
                    <a:cubicBezTo>
                      <a:pt x="9268" y="6260"/>
                      <a:pt x="8512" y="6651"/>
                      <a:pt x="7771" y="7008"/>
                    </a:cubicBezTo>
                    <a:cubicBezTo>
                      <a:pt x="7026" y="7361"/>
                      <a:pt x="6330" y="7749"/>
                      <a:pt x="5659" y="8095"/>
                    </a:cubicBezTo>
                    <a:cubicBezTo>
                      <a:pt x="4988" y="8440"/>
                      <a:pt x="4363" y="8787"/>
                      <a:pt x="3789" y="9109"/>
                    </a:cubicBezTo>
                    <a:cubicBezTo>
                      <a:pt x="3214" y="9430"/>
                      <a:pt x="2685" y="9720"/>
                      <a:pt x="2224" y="9994"/>
                    </a:cubicBezTo>
                    <a:cubicBezTo>
                      <a:pt x="1766" y="10268"/>
                      <a:pt x="1365" y="10509"/>
                      <a:pt x="1036" y="10707"/>
                    </a:cubicBezTo>
                    <a:cubicBezTo>
                      <a:pt x="378" y="11102"/>
                      <a:pt x="1" y="11329"/>
                      <a:pt x="1" y="11329"/>
                    </a:cubicBezTo>
                    <a:cubicBezTo>
                      <a:pt x="1" y="11329"/>
                      <a:pt x="385" y="11115"/>
                      <a:pt x="1056" y="10741"/>
                    </a:cubicBezTo>
                    <a:cubicBezTo>
                      <a:pt x="1391" y="10554"/>
                      <a:pt x="1799" y="10327"/>
                      <a:pt x="2265" y="10067"/>
                    </a:cubicBezTo>
                    <a:cubicBezTo>
                      <a:pt x="2738" y="9816"/>
                      <a:pt x="3270" y="9533"/>
                      <a:pt x="3851" y="9224"/>
                    </a:cubicBezTo>
                    <a:cubicBezTo>
                      <a:pt x="4431" y="8913"/>
                      <a:pt x="5060" y="8578"/>
                      <a:pt x="5737" y="8245"/>
                    </a:cubicBezTo>
                    <a:cubicBezTo>
                      <a:pt x="6414" y="7911"/>
                      <a:pt x="7117" y="7540"/>
                      <a:pt x="7860" y="7189"/>
                    </a:cubicBezTo>
                    <a:cubicBezTo>
                      <a:pt x="8602" y="6837"/>
                      <a:pt x="9360" y="6451"/>
                      <a:pt x="10149" y="6099"/>
                    </a:cubicBezTo>
                    <a:cubicBezTo>
                      <a:pt x="10934" y="5742"/>
                      <a:pt x="11728" y="5367"/>
                      <a:pt x="12534" y="5024"/>
                    </a:cubicBezTo>
                    <a:cubicBezTo>
                      <a:pt x="14136" y="4307"/>
                      <a:pt x="15754" y="3631"/>
                      <a:pt x="17282" y="3023"/>
                    </a:cubicBezTo>
                    <a:cubicBezTo>
                      <a:pt x="18810" y="2415"/>
                      <a:pt x="20243" y="1862"/>
                      <a:pt x="21482" y="1420"/>
                    </a:cubicBezTo>
                    <a:cubicBezTo>
                      <a:pt x="22718" y="969"/>
                      <a:pt x="23756" y="612"/>
                      <a:pt x="24485" y="368"/>
                    </a:cubicBezTo>
                    <a:cubicBezTo>
                      <a:pt x="25216" y="134"/>
                      <a:pt x="25634" y="1"/>
                      <a:pt x="25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3286638" y="3230575"/>
                <a:ext cx="640875" cy="283200"/>
              </a:xfrm>
              <a:custGeom>
                <a:avLst/>
                <a:gdLst/>
                <a:ahLst/>
                <a:cxnLst/>
                <a:rect l="l" t="t" r="r" b="b"/>
                <a:pathLst>
                  <a:path w="25635" h="11328" extrusionOk="0">
                    <a:moveTo>
                      <a:pt x="25634" y="1"/>
                    </a:moveTo>
                    <a:lnTo>
                      <a:pt x="25634" y="1"/>
                    </a:lnTo>
                    <a:cubicBezTo>
                      <a:pt x="25634" y="1"/>
                      <a:pt x="23935" y="450"/>
                      <a:pt x="21439" y="1295"/>
                    </a:cubicBezTo>
                    <a:cubicBezTo>
                      <a:pt x="20813" y="1502"/>
                      <a:pt x="20143" y="1749"/>
                      <a:pt x="19430" y="1998"/>
                    </a:cubicBezTo>
                    <a:cubicBezTo>
                      <a:pt x="18723" y="2263"/>
                      <a:pt x="17972" y="2528"/>
                      <a:pt x="17209" y="2835"/>
                    </a:cubicBezTo>
                    <a:cubicBezTo>
                      <a:pt x="15674" y="3434"/>
                      <a:pt x="14048" y="4102"/>
                      <a:pt x="12440" y="4810"/>
                    </a:cubicBezTo>
                    <a:cubicBezTo>
                      <a:pt x="11633" y="5159"/>
                      <a:pt x="10842" y="5539"/>
                      <a:pt x="10055" y="5901"/>
                    </a:cubicBezTo>
                    <a:cubicBezTo>
                      <a:pt x="9268" y="6258"/>
                      <a:pt x="8512" y="6651"/>
                      <a:pt x="7769" y="7008"/>
                    </a:cubicBezTo>
                    <a:cubicBezTo>
                      <a:pt x="7025" y="7359"/>
                      <a:pt x="6330" y="7747"/>
                      <a:pt x="5659" y="8093"/>
                    </a:cubicBezTo>
                    <a:cubicBezTo>
                      <a:pt x="4988" y="8438"/>
                      <a:pt x="4363" y="8787"/>
                      <a:pt x="3789" y="9108"/>
                    </a:cubicBezTo>
                    <a:cubicBezTo>
                      <a:pt x="3214" y="9429"/>
                      <a:pt x="2683" y="9719"/>
                      <a:pt x="2224" y="9994"/>
                    </a:cubicBezTo>
                    <a:cubicBezTo>
                      <a:pt x="1765" y="10269"/>
                      <a:pt x="1365" y="10509"/>
                      <a:pt x="1036" y="10707"/>
                    </a:cubicBezTo>
                    <a:cubicBezTo>
                      <a:pt x="377" y="11102"/>
                      <a:pt x="1" y="11327"/>
                      <a:pt x="1" y="11327"/>
                    </a:cubicBezTo>
                    <a:cubicBezTo>
                      <a:pt x="1" y="11327"/>
                      <a:pt x="383" y="11114"/>
                      <a:pt x="1056" y="10740"/>
                    </a:cubicBezTo>
                    <a:cubicBezTo>
                      <a:pt x="1391" y="10554"/>
                      <a:pt x="1799" y="10327"/>
                      <a:pt x="2265" y="10067"/>
                    </a:cubicBezTo>
                    <a:cubicBezTo>
                      <a:pt x="2738" y="9816"/>
                      <a:pt x="3270" y="9533"/>
                      <a:pt x="3851" y="9224"/>
                    </a:cubicBezTo>
                    <a:cubicBezTo>
                      <a:pt x="4431" y="8911"/>
                      <a:pt x="5060" y="8577"/>
                      <a:pt x="5737" y="8245"/>
                    </a:cubicBezTo>
                    <a:cubicBezTo>
                      <a:pt x="6413" y="7911"/>
                      <a:pt x="7115" y="7540"/>
                      <a:pt x="7860" y="7189"/>
                    </a:cubicBezTo>
                    <a:cubicBezTo>
                      <a:pt x="8602" y="6837"/>
                      <a:pt x="9360" y="6449"/>
                      <a:pt x="10149" y="6098"/>
                    </a:cubicBezTo>
                    <a:cubicBezTo>
                      <a:pt x="10934" y="5741"/>
                      <a:pt x="11727" y="5367"/>
                      <a:pt x="12534" y="5024"/>
                    </a:cubicBezTo>
                    <a:cubicBezTo>
                      <a:pt x="14136" y="4305"/>
                      <a:pt x="15754" y="3629"/>
                      <a:pt x="17282" y="3023"/>
                    </a:cubicBezTo>
                    <a:cubicBezTo>
                      <a:pt x="18810" y="2415"/>
                      <a:pt x="20243" y="1862"/>
                      <a:pt x="21482" y="1418"/>
                    </a:cubicBezTo>
                    <a:cubicBezTo>
                      <a:pt x="22718" y="969"/>
                      <a:pt x="23756" y="610"/>
                      <a:pt x="24483" y="368"/>
                    </a:cubicBezTo>
                    <a:cubicBezTo>
                      <a:pt x="25216" y="134"/>
                      <a:pt x="25634" y="1"/>
                      <a:pt x="25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3303388" y="3268450"/>
                <a:ext cx="637825" cy="281775"/>
              </a:xfrm>
              <a:custGeom>
                <a:avLst/>
                <a:gdLst/>
                <a:ahLst/>
                <a:cxnLst/>
                <a:rect l="l" t="t" r="r" b="b"/>
                <a:pathLst>
                  <a:path w="25513" h="11271" extrusionOk="0">
                    <a:moveTo>
                      <a:pt x="25512" y="0"/>
                    </a:moveTo>
                    <a:cubicBezTo>
                      <a:pt x="25512" y="0"/>
                      <a:pt x="23820" y="444"/>
                      <a:pt x="21336" y="1284"/>
                    </a:cubicBezTo>
                    <a:cubicBezTo>
                      <a:pt x="20713" y="1489"/>
                      <a:pt x="20047" y="1735"/>
                      <a:pt x="19337" y="1982"/>
                    </a:cubicBezTo>
                    <a:cubicBezTo>
                      <a:pt x="18634" y="2247"/>
                      <a:pt x="17886" y="2508"/>
                      <a:pt x="17126" y="2814"/>
                    </a:cubicBezTo>
                    <a:cubicBezTo>
                      <a:pt x="15598" y="3410"/>
                      <a:pt x="13981" y="4076"/>
                      <a:pt x="12380" y="4781"/>
                    </a:cubicBezTo>
                    <a:cubicBezTo>
                      <a:pt x="11577" y="5127"/>
                      <a:pt x="10790" y="5508"/>
                      <a:pt x="10007" y="5866"/>
                    </a:cubicBezTo>
                    <a:cubicBezTo>
                      <a:pt x="9225" y="6223"/>
                      <a:pt x="8470" y="6613"/>
                      <a:pt x="7732" y="6968"/>
                    </a:cubicBezTo>
                    <a:cubicBezTo>
                      <a:pt x="6992" y="7319"/>
                      <a:pt x="6298" y="7705"/>
                      <a:pt x="5631" y="8050"/>
                    </a:cubicBezTo>
                    <a:cubicBezTo>
                      <a:pt x="4963" y="8395"/>
                      <a:pt x="4343" y="8740"/>
                      <a:pt x="3770" y="9061"/>
                    </a:cubicBezTo>
                    <a:cubicBezTo>
                      <a:pt x="3198" y="9380"/>
                      <a:pt x="2670" y="9669"/>
                      <a:pt x="2215" y="9942"/>
                    </a:cubicBezTo>
                    <a:cubicBezTo>
                      <a:pt x="1757" y="10217"/>
                      <a:pt x="1359" y="10456"/>
                      <a:pt x="1031" y="10652"/>
                    </a:cubicBezTo>
                    <a:cubicBezTo>
                      <a:pt x="376" y="11046"/>
                      <a:pt x="0" y="11270"/>
                      <a:pt x="0" y="11270"/>
                    </a:cubicBezTo>
                    <a:cubicBezTo>
                      <a:pt x="0" y="11270"/>
                      <a:pt x="383" y="11058"/>
                      <a:pt x="1050" y="10686"/>
                    </a:cubicBezTo>
                    <a:cubicBezTo>
                      <a:pt x="1385" y="10500"/>
                      <a:pt x="1789" y="10275"/>
                      <a:pt x="2255" y="10015"/>
                    </a:cubicBezTo>
                    <a:cubicBezTo>
                      <a:pt x="2725" y="9766"/>
                      <a:pt x="3254" y="9484"/>
                      <a:pt x="3833" y="9175"/>
                    </a:cubicBezTo>
                    <a:cubicBezTo>
                      <a:pt x="4410" y="8866"/>
                      <a:pt x="5035" y="8532"/>
                      <a:pt x="5709" y="8202"/>
                    </a:cubicBezTo>
                    <a:cubicBezTo>
                      <a:pt x="6382" y="7869"/>
                      <a:pt x="7082" y="7499"/>
                      <a:pt x="7821" y="7149"/>
                    </a:cubicBezTo>
                    <a:cubicBezTo>
                      <a:pt x="8560" y="6799"/>
                      <a:pt x="9315" y="6415"/>
                      <a:pt x="10099" y="6065"/>
                    </a:cubicBezTo>
                    <a:cubicBezTo>
                      <a:pt x="10882" y="5709"/>
                      <a:pt x="11669" y="5334"/>
                      <a:pt x="12474" y="4994"/>
                    </a:cubicBezTo>
                    <a:cubicBezTo>
                      <a:pt x="14067" y="4280"/>
                      <a:pt x="15678" y="3606"/>
                      <a:pt x="17199" y="3002"/>
                    </a:cubicBezTo>
                    <a:cubicBezTo>
                      <a:pt x="18719" y="2397"/>
                      <a:pt x="20144" y="1848"/>
                      <a:pt x="21379" y="1407"/>
                    </a:cubicBezTo>
                    <a:cubicBezTo>
                      <a:pt x="22610" y="960"/>
                      <a:pt x="23643" y="605"/>
                      <a:pt x="24368" y="364"/>
                    </a:cubicBezTo>
                    <a:cubicBezTo>
                      <a:pt x="25095" y="132"/>
                      <a:pt x="25512" y="0"/>
                      <a:pt x="25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3320163" y="3306225"/>
                <a:ext cx="634775" cy="280450"/>
              </a:xfrm>
              <a:custGeom>
                <a:avLst/>
                <a:gdLst/>
                <a:ahLst/>
                <a:cxnLst/>
                <a:rect l="l" t="t" r="r" b="b"/>
                <a:pathLst>
                  <a:path w="25391" h="11218" extrusionOk="0">
                    <a:moveTo>
                      <a:pt x="25391" y="0"/>
                    </a:moveTo>
                    <a:cubicBezTo>
                      <a:pt x="25390" y="0"/>
                      <a:pt x="23707" y="441"/>
                      <a:pt x="21234" y="1276"/>
                    </a:cubicBezTo>
                    <a:cubicBezTo>
                      <a:pt x="20614" y="1480"/>
                      <a:pt x="19950" y="1723"/>
                      <a:pt x="19243" y="1970"/>
                    </a:cubicBezTo>
                    <a:cubicBezTo>
                      <a:pt x="18543" y="2233"/>
                      <a:pt x="17799" y="2491"/>
                      <a:pt x="17042" y="2797"/>
                    </a:cubicBezTo>
                    <a:cubicBezTo>
                      <a:pt x="15521" y="3389"/>
                      <a:pt x="13911" y="4053"/>
                      <a:pt x="12318" y="4755"/>
                    </a:cubicBezTo>
                    <a:cubicBezTo>
                      <a:pt x="11519" y="5098"/>
                      <a:pt x="10736" y="5479"/>
                      <a:pt x="9957" y="5836"/>
                    </a:cubicBezTo>
                    <a:cubicBezTo>
                      <a:pt x="9179" y="6193"/>
                      <a:pt x="8429" y="6578"/>
                      <a:pt x="7693" y="6933"/>
                    </a:cubicBezTo>
                    <a:cubicBezTo>
                      <a:pt x="6957" y="7282"/>
                      <a:pt x="6268" y="7668"/>
                      <a:pt x="5603" y="8011"/>
                    </a:cubicBezTo>
                    <a:cubicBezTo>
                      <a:pt x="4938" y="8352"/>
                      <a:pt x="4321" y="8699"/>
                      <a:pt x="3753" y="9016"/>
                    </a:cubicBezTo>
                    <a:cubicBezTo>
                      <a:pt x="2605" y="9640"/>
                      <a:pt x="1678" y="10210"/>
                      <a:pt x="1026" y="10601"/>
                    </a:cubicBezTo>
                    <a:cubicBezTo>
                      <a:pt x="374" y="10993"/>
                      <a:pt x="0" y="11217"/>
                      <a:pt x="0" y="11217"/>
                    </a:cubicBezTo>
                    <a:cubicBezTo>
                      <a:pt x="0" y="11217"/>
                      <a:pt x="381" y="11005"/>
                      <a:pt x="1045" y="10635"/>
                    </a:cubicBezTo>
                    <a:cubicBezTo>
                      <a:pt x="1378" y="10451"/>
                      <a:pt x="1781" y="10225"/>
                      <a:pt x="2243" y="9967"/>
                    </a:cubicBezTo>
                    <a:cubicBezTo>
                      <a:pt x="2711" y="9718"/>
                      <a:pt x="3239" y="9438"/>
                      <a:pt x="3814" y="9132"/>
                    </a:cubicBezTo>
                    <a:cubicBezTo>
                      <a:pt x="4390" y="8823"/>
                      <a:pt x="5011" y="8491"/>
                      <a:pt x="5682" y="8161"/>
                    </a:cubicBezTo>
                    <a:cubicBezTo>
                      <a:pt x="6351" y="7832"/>
                      <a:pt x="7046" y="7461"/>
                      <a:pt x="7784" y="7113"/>
                    </a:cubicBezTo>
                    <a:cubicBezTo>
                      <a:pt x="8519" y="6764"/>
                      <a:pt x="9269" y="6384"/>
                      <a:pt x="10049" y="6032"/>
                    </a:cubicBezTo>
                    <a:cubicBezTo>
                      <a:pt x="10829" y="5680"/>
                      <a:pt x="11613" y="5306"/>
                      <a:pt x="12412" y="4967"/>
                    </a:cubicBezTo>
                    <a:cubicBezTo>
                      <a:pt x="13998" y="4256"/>
                      <a:pt x="15601" y="3584"/>
                      <a:pt x="17116" y="2985"/>
                    </a:cubicBezTo>
                    <a:cubicBezTo>
                      <a:pt x="18628" y="2382"/>
                      <a:pt x="20049" y="1837"/>
                      <a:pt x="21276" y="1398"/>
                    </a:cubicBezTo>
                    <a:cubicBezTo>
                      <a:pt x="22502" y="955"/>
                      <a:pt x="23530" y="601"/>
                      <a:pt x="24252" y="362"/>
                    </a:cubicBezTo>
                    <a:cubicBezTo>
                      <a:pt x="24976" y="132"/>
                      <a:pt x="25391" y="0"/>
                      <a:pt x="25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3336938" y="3342675"/>
                <a:ext cx="634775" cy="280400"/>
              </a:xfrm>
              <a:custGeom>
                <a:avLst/>
                <a:gdLst/>
                <a:ahLst/>
                <a:cxnLst/>
                <a:rect l="l" t="t" r="r" b="b"/>
                <a:pathLst>
                  <a:path w="25391" h="11216" extrusionOk="0">
                    <a:moveTo>
                      <a:pt x="25391" y="0"/>
                    </a:moveTo>
                    <a:lnTo>
                      <a:pt x="25391" y="0"/>
                    </a:lnTo>
                    <a:cubicBezTo>
                      <a:pt x="25390" y="0"/>
                      <a:pt x="23705" y="441"/>
                      <a:pt x="21232" y="1276"/>
                    </a:cubicBezTo>
                    <a:cubicBezTo>
                      <a:pt x="20612" y="1480"/>
                      <a:pt x="19948" y="1723"/>
                      <a:pt x="19243" y="1969"/>
                    </a:cubicBezTo>
                    <a:lnTo>
                      <a:pt x="19243" y="1970"/>
                    </a:lnTo>
                    <a:cubicBezTo>
                      <a:pt x="18543" y="2232"/>
                      <a:pt x="17797" y="2491"/>
                      <a:pt x="17041" y="2797"/>
                    </a:cubicBezTo>
                    <a:cubicBezTo>
                      <a:pt x="15521" y="3389"/>
                      <a:pt x="13911" y="4053"/>
                      <a:pt x="12318" y="4753"/>
                    </a:cubicBezTo>
                    <a:cubicBezTo>
                      <a:pt x="11519" y="5098"/>
                      <a:pt x="10736" y="5479"/>
                      <a:pt x="9957" y="5836"/>
                    </a:cubicBezTo>
                    <a:cubicBezTo>
                      <a:pt x="9177" y="6191"/>
                      <a:pt x="8427" y="6578"/>
                      <a:pt x="7693" y="6932"/>
                    </a:cubicBezTo>
                    <a:cubicBezTo>
                      <a:pt x="6956" y="7282"/>
                      <a:pt x="6268" y="7668"/>
                      <a:pt x="5602" y="8011"/>
                    </a:cubicBezTo>
                    <a:cubicBezTo>
                      <a:pt x="4938" y="8352"/>
                      <a:pt x="4321" y="8697"/>
                      <a:pt x="3751" y="9016"/>
                    </a:cubicBezTo>
                    <a:cubicBezTo>
                      <a:pt x="2604" y="9640"/>
                      <a:pt x="1677" y="10208"/>
                      <a:pt x="1024" y="10601"/>
                    </a:cubicBezTo>
                    <a:cubicBezTo>
                      <a:pt x="372" y="10992"/>
                      <a:pt x="0" y="11215"/>
                      <a:pt x="0" y="11215"/>
                    </a:cubicBezTo>
                    <a:cubicBezTo>
                      <a:pt x="0" y="11215"/>
                      <a:pt x="379" y="11005"/>
                      <a:pt x="1045" y="10635"/>
                    </a:cubicBezTo>
                    <a:cubicBezTo>
                      <a:pt x="1376" y="10449"/>
                      <a:pt x="1781" y="10225"/>
                      <a:pt x="2243" y="9967"/>
                    </a:cubicBezTo>
                    <a:cubicBezTo>
                      <a:pt x="2711" y="9718"/>
                      <a:pt x="3239" y="9438"/>
                      <a:pt x="3814" y="9131"/>
                    </a:cubicBezTo>
                    <a:cubicBezTo>
                      <a:pt x="4388" y="8824"/>
                      <a:pt x="5011" y="8491"/>
                      <a:pt x="5680" y="8161"/>
                    </a:cubicBezTo>
                    <a:cubicBezTo>
                      <a:pt x="6351" y="7830"/>
                      <a:pt x="7046" y="7461"/>
                      <a:pt x="7782" y="7113"/>
                    </a:cubicBezTo>
                    <a:cubicBezTo>
                      <a:pt x="8518" y="6765"/>
                      <a:pt x="9269" y="6382"/>
                      <a:pt x="10049" y="6032"/>
                    </a:cubicBezTo>
                    <a:cubicBezTo>
                      <a:pt x="10828" y="5680"/>
                      <a:pt x="11613" y="5306"/>
                      <a:pt x="12412" y="4967"/>
                    </a:cubicBezTo>
                    <a:cubicBezTo>
                      <a:pt x="13998" y="4256"/>
                      <a:pt x="15600" y="3584"/>
                      <a:pt x="17114" y="2985"/>
                    </a:cubicBezTo>
                    <a:cubicBezTo>
                      <a:pt x="18628" y="2382"/>
                      <a:pt x="20047" y="1836"/>
                      <a:pt x="21275" y="1398"/>
                    </a:cubicBezTo>
                    <a:cubicBezTo>
                      <a:pt x="22500" y="955"/>
                      <a:pt x="23528" y="601"/>
                      <a:pt x="24250" y="362"/>
                    </a:cubicBezTo>
                    <a:cubicBezTo>
                      <a:pt x="24976" y="132"/>
                      <a:pt x="25391" y="0"/>
                      <a:pt x="25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3353713" y="3379125"/>
                <a:ext cx="634750" cy="280450"/>
              </a:xfrm>
              <a:custGeom>
                <a:avLst/>
                <a:gdLst/>
                <a:ahLst/>
                <a:cxnLst/>
                <a:rect l="l" t="t" r="r" b="b"/>
                <a:pathLst>
                  <a:path w="25390" h="11218" extrusionOk="0">
                    <a:moveTo>
                      <a:pt x="25389" y="0"/>
                    </a:moveTo>
                    <a:cubicBezTo>
                      <a:pt x="25389" y="0"/>
                      <a:pt x="23705" y="441"/>
                      <a:pt x="21232" y="1276"/>
                    </a:cubicBezTo>
                    <a:cubicBezTo>
                      <a:pt x="20612" y="1480"/>
                      <a:pt x="19948" y="1723"/>
                      <a:pt x="19241" y="1969"/>
                    </a:cubicBezTo>
                    <a:lnTo>
                      <a:pt x="19243" y="1969"/>
                    </a:lnTo>
                    <a:cubicBezTo>
                      <a:pt x="18543" y="2232"/>
                      <a:pt x="17797" y="2491"/>
                      <a:pt x="17040" y="2797"/>
                    </a:cubicBezTo>
                    <a:cubicBezTo>
                      <a:pt x="15519" y="3388"/>
                      <a:pt x="13911" y="4053"/>
                      <a:pt x="12318" y="4753"/>
                    </a:cubicBezTo>
                    <a:cubicBezTo>
                      <a:pt x="11517" y="5098"/>
                      <a:pt x="10735" y="5477"/>
                      <a:pt x="9957" y="5836"/>
                    </a:cubicBezTo>
                    <a:cubicBezTo>
                      <a:pt x="9177" y="6191"/>
                      <a:pt x="8427" y="6577"/>
                      <a:pt x="7693" y="6932"/>
                    </a:cubicBezTo>
                    <a:cubicBezTo>
                      <a:pt x="6956" y="7282"/>
                      <a:pt x="6266" y="7668"/>
                      <a:pt x="5602" y="8011"/>
                    </a:cubicBezTo>
                    <a:cubicBezTo>
                      <a:pt x="4938" y="8352"/>
                      <a:pt x="4319" y="8697"/>
                      <a:pt x="3751" y="9016"/>
                    </a:cubicBezTo>
                    <a:cubicBezTo>
                      <a:pt x="2604" y="9640"/>
                      <a:pt x="1677" y="10208"/>
                      <a:pt x="1024" y="10601"/>
                    </a:cubicBezTo>
                    <a:cubicBezTo>
                      <a:pt x="372" y="10992"/>
                      <a:pt x="0" y="11217"/>
                      <a:pt x="0" y="11217"/>
                    </a:cubicBezTo>
                    <a:cubicBezTo>
                      <a:pt x="0" y="11217"/>
                      <a:pt x="379" y="11005"/>
                      <a:pt x="1045" y="10635"/>
                    </a:cubicBezTo>
                    <a:cubicBezTo>
                      <a:pt x="1376" y="10451"/>
                      <a:pt x="1781" y="10225"/>
                      <a:pt x="2243" y="9967"/>
                    </a:cubicBezTo>
                    <a:cubicBezTo>
                      <a:pt x="2710" y="9718"/>
                      <a:pt x="3237" y="9438"/>
                      <a:pt x="3812" y="9131"/>
                    </a:cubicBezTo>
                    <a:cubicBezTo>
                      <a:pt x="4388" y="8824"/>
                      <a:pt x="5009" y="8491"/>
                      <a:pt x="5680" y="8161"/>
                    </a:cubicBezTo>
                    <a:cubicBezTo>
                      <a:pt x="6349" y="7832"/>
                      <a:pt x="7046" y="7461"/>
                      <a:pt x="7782" y="7113"/>
                    </a:cubicBezTo>
                    <a:cubicBezTo>
                      <a:pt x="8518" y="6765"/>
                      <a:pt x="9267" y="6382"/>
                      <a:pt x="10047" y="6032"/>
                    </a:cubicBezTo>
                    <a:cubicBezTo>
                      <a:pt x="10828" y="5680"/>
                      <a:pt x="11611" y="5307"/>
                      <a:pt x="12412" y="4967"/>
                    </a:cubicBezTo>
                    <a:cubicBezTo>
                      <a:pt x="13996" y="4257"/>
                      <a:pt x="15600" y="3584"/>
                      <a:pt x="17114" y="2985"/>
                    </a:cubicBezTo>
                    <a:cubicBezTo>
                      <a:pt x="18627" y="2382"/>
                      <a:pt x="20047" y="1836"/>
                      <a:pt x="21275" y="1399"/>
                    </a:cubicBezTo>
                    <a:cubicBezTo>
                      <a:pt x="22500" y="955"/>
                      <a:pt x="23528" y="601"/>
                      <a:pt x="24250" y="362"/>
                    </a:cubicBezTo>
                    <a:cubicBezTo>
                      <a:pt x="24974" y="132"/>
                      <a:pt x="25389" y="0"/>
                      <a:pt x="25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3370438" y="3483300"/>
                <a:ext cx="438275" cy="212675"/>
              </a:xfrm>
              <a:custGeom>
                <a:avLst/>
                <a:gdLst/>
                <a:ahLst/>
                <a:cxnLst/>
                <a:rect l="l" t="t" r="r" b="b"/>
                <a:pathLst>
                  <a:path w="17531" h="8507" extrusionOk="0">
                    <a:moveTo>
                      <a:pt x="17531" y="1"/>
                    </a:moveTo>
                    <a:lnTo>
                      <a:pt x="17531" y="1"/>
                    </a:lnTo>
                    <a:cubicBezTo>
                      <a:pt x="17531" y="1"/>
                      <a:pt x="17245" y="105"/>
                      <a:pt x="16744" y="289"/>
                    </a:cubicBezTo>
                    <a:cubicBezTo>
                      <a:pt x="16245" y="477"/>
                      <a:pt x="15528" y="738"/>
                      <a:pt x="14680" y="1080"/>
                    </a:cubicBezTo>
                    <a:cubicBezTo>
                      <a:pt x="13833" y="1426"/>
                      <a:pt x="12841" y="1824"/>
                      <a:pt x="11796" y="2289"/>
                    </a:cubicBezTo>
                    <a:cubicBezTo>
                      <a:pt x="10751" y="2755"/>
                      <a:pt x="9640" y="3258"/>
                      <a:pt x="8540" y="3788"/>
                    </a:cubicBezTo>
                    <a:cubicBezTo>
                      <a:pt x="7444" y="4325"/>
                      <a:pt x="6355" y="4875"/>
                      <a:pt x="5344" y="5411"/>
                    </a:cubicBezTo>
                    <a:cubicBezTo>
                      <a:pt x="4330" y="5942"/>
                      <a:pt x="3405" y="6475"/>
                      <a:pt x="2609" y="6927"/>
                    </a:cubicBezTo>
                    <a:cubicBezTo>
                      <a:pt x="1817" y="7385"/>
                      <a:pt x="1166" y="7784"/>
                      <a:pt x="714" y="8064"/>
                    </a:cubicBezTo>
                    <a:cubicBezTo>
                      <a:pt x="260" y="8346"/>
                      <a:pt x="0" y="8506"/>
                      <a:pt x="0" y="8506"/>
                    </a:cubicBezTo>
                    <a:cubicBezTo>
                      <a:pt x="0" y="8506"/>
                      <a:pt x="1062" y="7907"/>
                      <a:pt x="2672" y="7042"/>
                    </a:cubicBezTo>
                    <a:cubicBezTo>
                      <a:pt x="4284" y="6178"/>
                      <a:pt x="6444" y="5048"/>
                      <a:pt x="8641" y="3998"/>
                    </a:cubicBezTo>
                    <a:cubicBezTo>
                      <a:pt x="9735" y="3460"/>
                      <a:pt x="10840" y="2948"/>
                      <a:pt x="11878" y="2473"/>
                    </a:cubicBezTo>
                    <a:cubicBezTo>
                      <a:pt x="12918" y="2002"/>
                      <a:pt x="13891" y="1565"/>
                      <a:pt x="14729" y="1201"/>
                    </a:cubicBezTo>
                    <a:cubicBezTo>
                      <a:pt x="15569" y="839"/>
                      <a:pt x="16269" y="537"/>
                      <a:pt x="16759" y="325"/>
                    </a:cubicBezTo>
                    <a:cubicBezTo>
                      <a:pt x="17251" y="119"/>
                      <a:pt x="17531" y="1"/>
                      <a:pt x="17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3387213" y="3452025"/>
                <a:ext cx="634800" cy="280400"/>
              </a:xfrm>
              <a:custGeom>
                <a:avLst/>
                <a:gdLst/>
                <a:ahLst/>
                <a:cxnLst/>
                <a:rect l="l" t="t" r="r" b="b"/>
                <a:pathLst>
                  <a:path w="25392" h="11216" extrusionOk="0">
                    <a:moveTo>
                      <a:pt x="25391" y="0"/>
                    </a:moveTo>
                    <a:lnTo>
                      <a:pt x="25391" y="0"/>
                    </a:lnTo>
                    <a:cubicBezTo>
                      <a:pt x="25391" y="0"/>
                      <a:pt x="23706" y="439"/>
                      <a:pt x="21232" y="1274"/>
                    </a:cubicBezTo>
                    <a:cubicBezTo>
                      <a:pt x="20612" y="1479"/>
                      <a:pt x="19948" y="1723"/>
                      <a:pt x="19243" y="1969"/>
                    </a:cubicBezTo>
                    <a:cubicBezTo>
                      <a:pt x="18543" y="2232"/>
                      <a:pt x="17797" y="2491"/>
                      <a:pt x="17041" y="2797"/>
                    </a:cubicBezTo>
                    <a:cubicBezTo>
                      <a:pt x="15521" y="3388"/>
                      <a:pt x="13911" y="4052"/>
                      <a:pt x="12318" y="4753"/>
                    </a:cubicBezTo>
                    <a:cubicBezTo>
                      <a:pt x="11519" y="5097"/>
                      <a:pt x="10736" y="5477"/>
                      <a:pt x="9957" y="5834"/>
                    </a:cubicBezTo>
                    <a:cubicBezTo>
                      <a:pt x="9177" y="6191"/>
                      <a:pt x="8427" y="6577"/>
                      <a:pt x="7693" y="6932"/>
                    </a:cubicBezTo>
                    <a:cubicBezTo>
                      <a:pt x="6956" y="7282"/>
                      <a:pt x="6268" y="7666"/>
                      <a:pt x="5602" y="8009"/>
                    </a:cubicBezTo>
                    <a:cubicBezTo>
                      <a:pt x="4938" y="8351"/>
                      <a:pt x="4321" y="8697"/>
                      <a:pt x="3751" y="9015"/>
                    </a:cubicBezTo>
                    <a:cubicBezTo>
                      <a:pt x="2604" y="9638"/>
                      <a:pt x="1677" y="10208"/>
                      <a:pt x="1025" y="10599"/>
                    </a:cubicBezTo>
                    <a:cubicBezTo>
                      <a:pt x="372" y="10992"/>
                      <a:pt x="0" y="11216"/>
                      <a:pt x="0" y="11216"/>
                    </a:cubicBezTo>
                    <a:cubicBezTo>
                      <a:pt x="0" y="11216"/>
                      <a:pt x="381" y="11004"/>
                      <a:pt x="1045" y="10633"/>
                    </a:cubicBezTo>
                    <a:cubicBezTo>
                      <a:pt x="1376" y="10449"/>
                      <a:pt x="1781" y="10224"/>
                      <a:pt x="2244" y="9966"/>
                    </a:cubicBezTo>
                    <a:cubicBezTo>
                      <a:pt x="2711" y="9717"/>
                      <a:pt x="3239" y="9437"/>
                      <a:pt x="3814" y="9131"/>
                    </a:cubicBezTo>
                    <a:cubicBezTo>
                      <a:pt x="4388" y="8822"/>
                      <a:pt x="5011" y="8489"/>
                      <a:pt x="5680" y="8159"/>
                    </a:cubicBezTo>
                    <a:cubicBezTo>
                      <a:pt x="6351" y="7830"/>
                      <a:pt x="7046" y="7459"/>
                      <a:pt x="7782" y="7111"/>
                    </a:cubicBezTo>
                    <a:cubicBezTo>
                      <a:pt x="8518" y="6763"/>
                      <a:pt x="9269" y="6382"/>
                      <a:pt x="10049" y="6030"/>
                    </a:cubicBezTo>
                    <a:cubicBezTo>
                      <a:pt x="10828" y="5679"/>
                      <a:pt x="11613" y="5305"/>
                      <a:pt x="12412" y="4965"/>
                    </a:cubicBezTo>
                    <a:cubicBezTo>
                      <a:pt x="13998" y="4257"/>
                      <a:pt x="15600" y="3582"/>
                      <a:pt x="17114" y="2983"/>
                    </a:cubicBezTo>
                    <a:cubicBezTo>
                      <a:pt x="18628" y="2380"/>
                      <a:pt x="20047" y="1836"/>
                      <a:pt x="21275" y="1397"/>
                    </a:cubicBezTo>
                    <a:cubicBezTo>
                      <a:pt x="22501" y="953"/>
                      <a:pt x="23528" y="601"/>
                      <a:pt x="24251" y="361"/>
                    </a:cubicBezTo>
                    <a:cubicBezTo>
                      <a:pt x="24976" y="132"/>
                      <a:pt x="25391" y="0"/>
                      <a:pt x="25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3403988" y="3488425"/>
                <a:ext cx="634750" cy="280400"/>
              </a:xfrm>
              <a:custGeom>
                <a:avLst/>
                <a:gdLst/>
                <a:ahLst/>
                <a:cxnLst/>
                <a:rect l="l" t="t" r="r" b="b"/>
                <a:pathLst>
                  <a:path w="25390" h="11216" extrusionOk="0">
                    <a:moveTo>
                      <a:pt x="25389" y="1"/>
                    </a:moveTo>
                    <a:cubicBezTo>
                      <a:pt x="25389" y="1"/>
                      <a:pt x="23706" y="441"/>
                      <a:pt x="21232" y="1276"/>
                    </a:cubicBezTo>
                    <a:cubicBezTo>
                      <a:pt x="20612" y="1481"/>
                      <a:pt x="19948" y="1723"/>
                      <a:pt x="19241" y="1969"/>
                    </a:cubicBezTo>
                    <a:lnTo>
                      <a:pt x="19243" y="1971"/>
                    </a:lnTo>
                    <a:cubicBezTo>
                      <a:pt x="18543" y="2234"/>
                      <a:pt x="17797" y="2492"/>
                      <a:pt x="17041" y="2797"/>
                    </a:cubicBezTo>
                    <a:cubicBezTo>
                      <a:pt x="15519" y="3390"/>
                      <a:pt x="13911" y="4054"/>
                      <a:pt x="12318" y="4754"/>
                    </a:cubicBezTo>
                    <a:cubicBezTo>
                      <a:pt x="11518" y="5099"/>
                      <a:pt x="10736" y="5479"/>
                      <a:pt x="9957" y="5836"/>
                    </a:cubicBezTo>
                    <a:cubicBezTo>
                      <a:pt x="9177" y="6193"/>
                      <a:pt x="8427" y="6579"/>
                      <a:pt x="7693" y="6932"/>
                    </a:cubicBezTo>
                    <a:cubicBezTo>
                      <a:pt x="6956" y="7282"/>
                      <a:pt x="6268" y="7668"/>
                      <a:pt x="5602" y="8011"/>
                    </a:cubicBezTo>
                    <a:cubicBezTo>
                      <a:pt x="4938" y="8353"/>
                      <a:pt x="4320" y="8698"/>
                      <a:pt x="3751" y="9017"/>
                    </a:cubicBezTo>
                    <a:cubicBezTo>
                      <a:pt x="2604" y="9640"/>
                      <a:pt x="1677" y="10209"/>
                      <a:pt x="1025" y="10601"/>
                    </a:cubicBezTo>
                    <a:cubicBezTo>
                      <a:pt x="372" y="10992"/>
                      <a:pt x="0" y="11216"/>
                      <a:pt x="0" y="11216"/>
                    </a:cubicBezTo>
                    <a:cubicBezTo>
                      <a:pt x="0" y="11216"/>
                      <a:pt x="379" y="11006"/>
                      <a:pt x="1045" y="10635"/>
                    </a:cubicBezTo>
                    <a:cubicBezTo>
                      <a:pt x="1376" y="10449"/>
                      <a:pt x="1779" y="10226"/>
                      <a:pt x="2242" y="9968"/>
                    </a:cubicBezTo>
                    <a:cubicBezTo>
                      <a:pt x="2710" y="9719"/>
                      <a:pt x="3237" y="9439"/>
                      <a:pt x="3813" y="9131"/>
                    </a:cubicBezTo>
                    <a:cubicBezTo>
                      <a:pt x="4388" y="8824"/>
                      <a:pt x="5009" y="8491"/>
                      <a:pt x="5680" y="8161"/>
                    </a:cubicBezTo>
                    <a:cubicBezTo>
                      <a:pt x="6350" y="7832"/>
                      <a:pt x="7046" y="7461"/>
                      <a:pt x="7782" y="7113"/>
                    </a:cubicBezTo>
                    <a:cubicBezTo>
                      <a:pt x="8518" y="6765"/>
                      <a:pt x="9267" y="6382"/>
                      <a:pt x="10048" y="6032"/>
                    </a:cubicBezTo>
                    <a:cubicBezTo>
                      <a:pt x="10828" y="5681"/>
                      <a:pt x="11612" y="5307"/>
                      <a:pt x="12411" y="4967"/>
                    </a:cubicBezTo>
                    <a:cubicBezTo>
                      <a:pt x="13997" y="4257"/>
                      <a:pt x="15600" y="3584"/>
                      <a:pt x="17114" y="2985"/>
                    </a:cubicBezTo>
                    <a:cubicBezTo>
                      <a:pt x="18627" y="2382"/>
                      <a:pt x="20047" y="1836"/>
                      <a:pt x="21275" y="1399"/>
                    </a:cubicBezTo>
                    <a:cubicBezTo>
                      <a:pt x="22501" y="955"/>
                      <a:pt x="23528" y="602"/>
                      <a:pt x="24251" y="363"/>
                    </a:cubicBezTo>
                    <a:cubicBezTo>
                      <a:pt x="24974" y="132"/>
                      <a:pt x="25389" y="1"/>
                      <a:pt x="25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3420713" y="3524875"/>
                <a:ext cx="634800" cy="280400"/>
              </a:xfrm>
              <a:custGeom>
                <a:avLst/>
                <a:gdLst/>
                <a:ahLst/>
                <a:cxnLst/>
                <a:rect l="l" t="t" r="r" b="b"/>
                <a:pathLst>
                  <a:path w="25392" h="11216" extrusionOk="0">
                    <a:moveTo>
                      <a:pt x="25391" y="1"/>
                    </a:moveTo>
                    <a:lnTo>
                      <a:pt x="25391" y="1"/>
                    </a:lnTo>
                    <a:cubicBezTo>
                      <a:pt x="25391" y="1"/>
                      <a:pt x="23706" y="441"/>
                      <a:pt x="21234" y="1276"/>
                    </a:cubicBezTo>
                    <a:cubicBezTo>
                      <a:pt x="20614" y="1479"/>
                      <a:pt x="19950" y="1723"/>
                      <a:pt x="19243" y="1969"/>
                    </a:cubicBezTo>
                    <a:lnTo>
                      <a:pt x="19243" y="1971"/>
                    </a:lnTo>
                    <a:cubicBezTo>
                      <a:pt x="18543" y="2232"/>
                      <a:pt x="17799" y="2492"/>
                      <a:pt x="17043" y="2797"/>
                    </a:cubicBezTo>
                    <a:cubicBezTo>
                      <a:pt x="15521" y="3390"/>
                      <a:pt x="13913" y="4054"/>
                      <a:pt x="12319" y="4754"/>
                    </a:cubicBezTo>
                    <a:cubicBezTo>
                      <a:pt x="11520" y="5099"/>
                      <a:pt x="10736" y="5479"/>
                      <a:pt x="9957" y="5836"/>
                    </a:cubicBezTo>
                    <a:cubicBezTo>
                      <a:pt x="9179" y="6191"/>
                      <a:pt x="8429" y="6579"/>
                      <a:pt x="7694" y="6932"/>
                    </a:cubicBezTo>
                    <a:cubicBezTo>
                      <a:pt x="6956" y="7282"/>
                      <a:pt x="6268" y="7668"/>
                      <a:pt x="5604" y="8011"/>
                    </a:cubicBezTo>
                    <a:cubicBezTo>
                      <a:pt x="4938" y="8353"/>
                      <a:pt x="4322" y="8698"/>
                      <a:pt x="3751" y="9017"/>
                    </a:cubicBezTo>
                    <a:cubicBezTo>
                      <a:pt x="2606" y="9640"/>
                      <a:pt x="1679" y="10209"/>
                      <a:pt x="1027" y="10601"/>
                    </a:cubicBezTo>
                    <a:cubicBezTo>
                      <a:pt x="374" y="10992"/>
                      <a:pt x="0" y="11216"/>
                      <a:pt x="0" y="11216"/>
                    </a:cubicBezTo>
                    <a:cubicBezTo>
                      <a:pt x="0" y="11216"/>
                      <a:pt x="381" y="11006"/>
                      <a:pt x="1045" y="10635"/>
                    </a:cubicBezTo>
                    <a:cubicBezTo>
                      <a:pt x="1378" y="10449"/>
                      <a:pt x="1781" y="10226"/>
                      <a:pt x="2244" y="9968"/>
                    </a:cubicBezTo>
                    <a:cubicBezTo>
                      <a:pt x="2712" y="9719"/>
                      <a:pt x="3239" y="9439"/>
                      <a:pt x="3815" y="9131"/>
                    </a:cubicBezTo>
                    <a:cubicBezTo>
                      <a:pt x="4390" y="8824"/>
                      <a:pt x="5011" y="8491"/>
                      <a:pt x="5682" y="8162"/>
                    </a:cubicBezTo>
                    <a:cubicBezTo>
                      <a:pt x="6352" y="7830"/>
                      <a:pt x="7046" y="7462"/>
                      <a:pt x="7784" y="7113"/>
                    </a:cubicBezTo>
                    <a:cubicBezTo>
                      <a:pt x="8520" y="6763"/>
                      <a:pt x="9269" y="6383"/>
                      <a:pt x="10050" y="6033"/>
                    </a:cubicBezTo>
                    <a:cubicBezTo>
                      <a:pt x="10830" y="5681"/>
                      <a:pt x="11613" y="5307"/>
                      <a:pt x="12412" y="4967"/>
                    </a:cubicBezTo>
                    <a:cubicBezTo>
                      <a:pt x="13999" y="4257"/>
                      <a:pt x="15602" y="3584"/>
                      <a:pt x="17116" y="2985"/>
                    </a:cubicBezTo>
                    <a:cubicBezTo>
                      <a:pt x="18629" y="2382"/>
                      <a:pt x="20049" y="1836"/>
                      <a:pt x="21277" y="1399"/>
                    </a:cubicBezTo>
                    <a:cubicBezTo>
                      <a:pt x="22503" y="955"/>
                      <a:pt x="23530" y="602"/>
                      <a:pt x="24253" y="363"/>
                    </a:cubicBezTo>
                    <a:cubicBezTo>
                      <a:pt x="24976" y="132"/>
                      <a:pt x="25391" y="1"/>
                      <a:pt x="25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3437488" y="3672850"/>
                <a:ext cx="331750" cy="168875"/>
              </a:xfrm>
              <a:custGeom>
                <a:avLst/>
                <a:gdLst/>
                <a:ahLst/>
                <a:cxnLst/>
                <a:rect l="l" t="t" r="r" b="b"/>
                <a:pathLst>
                  <a:path w="13270" h="6755" extrusionOk="0">
                    <a:moveTo>
                      <a:pt x="13270" y="1"/>
                    </a:moveTo>
                    <a:cubicBezTo>
                      <a:pt x="13269" y="1"/>
                      <a:pt x="12400" y="336"/>
                      <a:pt x="11115" y="885"/>
                    </a:cubicBezTo>
                    <a:cubicBezTo>
                      <a:pt x="10475" y="1165"/>
                      <a:pt x="9725" y="1488"/>
                      <a:pt x="8936" y="1863"/>
                    </a:cubicBezTo>
                    <a:cubicBezTo>
                      <a:pt x="8146" y="2236"/>
                      <a:pt x="7308" y="2642"/>
                      <a:pt x="6474" y="3060"/>
                    </a:cubicBezTo>
                    <a:cubicBezTo>
                      <a:pt x="5645" y="3485"/>
                      <a:pt x="4822" y="3924"/>
                      <a:pt x="4055" y="4342"/>
                    </a:cubicBezTo>
                    <a:cubicBezTo>
                      <a:pt x="3287" y="4759"/>
                      <a:pt x="2585" y="5177"/>
                      <a:pt x="1981" y="5529"/>
                    </a:cubicBezTo>
                    <a:cubicBezTo>
                      <a:pt x="1378" y="5882"/>
                      <a:pt x="888" y="6197"/>
                      <a:pt x="542" y="6413"/>
                    </a:cubicBezTo>
                    <a:cubicBezTo>
                      <a:pt x="197" y="6632"/>
                      <a:pt x="0" y="6755"/>
                      <a:pt x="0" y="6755"/>
                    </a:cubicBezTo>
                    <a:cubicBezTo>
                      <a:pt x="0" y="6755"/>
                      <a:pt x="818" y="6311"/>
                      <a:pt x="2046" y="5643"/>
                    </a:cubicBezTo>
                    <a:cubicBezTo>
                      <a:pt x="2662" y="5314"/>
                      <a:pt x="3381" y="4932"/>
                      <a:pt x="4151" y="4520"/>
                    </a:cubicBezTo>
                    <a:cubicBezTo>
                      <a:pt x="4921" y="4112"/>
                      <a:pt x="5747" y="3683"/>
                      <a:pt x="6579" y="3269"/>
                    </a:cubicBezTo>
                    <a:cubicBezTo>
                      <a:pt x="7405" y="2842"/>
                      <a:pt x="8238" y="2425"/>
                      <a:pt x="9023" y="2044"/>
                    </a:cubicBezTo>
                    <a:cubicBezTo>
                      <a:pt x="9809" y="1664"/>
                      <a:pt x="10541" y="1309"/>
                      <a:pt x="11170" y="1003"/>
                    </a:cubicBezTo>
                    <a:cubicBezTo>
                      <a:pt x="12429" y="402"/>
                      <a:pt x="13269" y="1"/>
                      <a:pt x="13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3454263" y="3599150"/>
                <a:ext cx="631725" cy="279025"/>
              </a:xfrm>
              <a:custGeom>
                <a:avLst/>
                <a:gdLst/>
                <a:ahLst/>
                <a:cxnLst/>
                <a:rect l="l" t="t" r="r" b="b"/>
                <a:pathLst>
                  <a:path w="25269" h="11161" extrusionOk="0">
                    <a:moveTo>
                      <a:pt x="25268" y="0"/>
                    </a:moveTo>
                    <a:lnTo>
                      <a:pt x="25268" y="0"/>
                    </a:lnTo>
                    <a:cubicBezTo>
                      <a:pt x="25268" y="0"/>
                      <a:pt x="23591" y="436"/>
                      <a:pt x="21130" y="1265"/>
                    </a:cubicBezTo>
                    <a:cubicBezTo>
                      <a:pt x="20513" y="1469"/>
                      <a:pt x="19851" y="1709"/>
                      <a:pt x="19149" y="1955"/>
                    </a:cubicBezTo>
                    <a:cubicBezTo>
                      <a:pt x="18453" y="2216"/>
                      <a:pt x="17710" y="2474"/>
                      <a:pt x="16957" y="2778"/>
                    </a:cubicBezTo>
                    <a:cubicBezTo>
                      <a:pt x="15445" y="3365"/>
                      <a:pt x="13843" y="4030"/>
                      <a:pt x="12257" y="4726"/>
                    </a:cubicBezTo>
                    <a:cubicBezTo>
                      <a:pt x="11461" y="5068"/>
                      <a:pt x="10683" y="5448"/>
                      <a:pt x="9908" y="5803"/>
                    </a:cubicBezTo>
                    <a:cubicBezTo>
                      <a:pt x="9133" y="6159"/>
                      <a:pt x="8387" y="6543"/>
                      <a:pt x="7654" y="6894"/>
                    </a:cubicBezTo>
                    <a:cubicBezTo>
                      <a:pt x="6922" y="7244"/>
                      <a:pt x="6235" y="7627"/>
                      <a:pt x="5575" y="7968"/>
                    </a:cubicBezTo>
                    <a:cubicBezTo>
                      <a:pt x="4912" y="8310"/>
                      <a:pt x="4299" y="8655"/>
                      <a:pt x="3733" y="8970"/>
                    </a:cubicBezTo>
                    <a:cubicBezTo>
                      <a:pt x="2592" y="9592"/>
                      <a:pt x="1668" y="10159"/>
                      <a:pt x="1020" y="10548"/>
                    </a:cubicBezTo>
                    <a:cubicBezTo>
                      <a:pt x="371" y="10939"/>
                      <a:pt x="0" y="11161"/>
                      <a:pt x="0" y="11161"/>
                    </a:cubicBezTo>
                    <a:cubicBezTo>
                      <a:pt x="0" y="11161"/>
                      <a:pt x="378" y="10951"/>
                      <a:pt x="1040" y="10582"/>
                    </a:cubicBezTo>
                    <a:cubicBezTo>
                      <a:pt x="1370" y="10398"/>
                      <a:pt x="1773" y="10174"/>
                      <a:pt x="2232" y="9918"/>
                    </a:cubicBezTo>
                    <a:cubicBezTo>
                      <a:pt x="2693" y="9662"/>
                      <a:pt x="3225" y="9396"/>
                      <a:pt x="3796" y="9085"/>
                    </a:cubicBezTo>
                    <a:cubicBezTo>
                      <a:pt x="4368" y="8779"/>
                      <a:pt x="4986" y="8446"/>
                      <a:pt x="5653" y="8119"/>
                    </a:cubicBezTo>
                    <a:cubicBezTo>
                      <a:pt x="6319" y="7791"/>
                      <a:pt x="7012" y="7424"/>
                      <a:pt x="7745" y="7075"/>
                    </a:cubicBezTo>
                    <a:cubicBezTo>
                      <a:pt x="8477" y="6727"/>
                      <a:pt x="9223" y="6350"/>
                      <a:pt x="10000" y="6000"/>
                    </a:cubicBezTo>
                    <a:cubicBezTo>
                      <a:pt x="10775" y="5650"/>
                      <a:pt x="11555" y="5276"/>
                      <a:pt x="12351" y="4938"/>
                    </a:cubicBezTo>
                    <a:cubicBezTo>
                      <a:pt x="13930" y="4233"/>
                      <a:pt x="15523" y="3562"/>
                      <a:pt x="17031" y="2966"/>
                    </a:cubicBezTo>
                    <a:cubicBezTo>
                      <a:pt x="18538" y="2365"/>
                      <a:pt x="19950" y="1824"/>
                      <a:pt x="21173" y="1388"/>
                    </a:cubicBezTo>
                    <a:cubicBezTo>
                      <a:pt x="22392" y="946"/>
                      <a:pt x="23416" y="596"/>
                      <a:pt x="24135" y="359"/>
                    </a:cubicBezTo>
                    <a:cubicBezTo>
                      <a:pt x="24857" y="132"/>
                      <a:pt x="25268" y="0"/>
                      <a:pt x="25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3470988" y="3635600"/>
                <a:ext cx="631775" cy="279025"/>
              </a:xfrm>
              <a:custGeom>
                <a:avLst/>
                <a:gdLst/>
                <a:ahLst/>
                <a:cxnLst/>
                <a:rect l="l" t="t" r="r" b="b"/>
                <a:pathLst>
                  <a:path w="25271" h="11161" extrusionOk="0">
                    <a:moveTo>
                      <a:pt x="25270" y="0"/>
                    </a:moveTo>
                    <a:lnTo>
                      <a:pt x="25270" y="0"/>
                    </a:lnTo>
                    <a:cubicBezTo>
                      <a:pt x="25270" y="0"/>
                      <a:pt x="23593" y="436"/>
                      <a:pt x="21132" y="1265"/>
                    </a:cubicBezTo>
                    <a:cubicBezTo>
                      <a:pt x="20514" y="1469"/>
                      <a:pt x="19853" y="1709"/>
                      <a:pt x="19151" y="1955"/>
                    </a:cubicBezTo>
                    <a:cubicBezTo>
                      <a:pt x="18453" y="2216"/>
                      <a:pt x="17712" y="2474"/>
                      <a:pt x="16959" y="2778"/>
                    </a:cubicBezTo>
                    <a:cubicBezTo>
                      <a:pt x="15445" y="3365"/>
                      <a:pt x="13845" y="4028"/>
                      <a:pt x="12259" y="4724"/>
                    </a:cubicBezTo>
                    <a:cubicBezTo>
                      <a:pt x="11463" y="5068"/>
                      <a:pt x="10685" y="5447"/>
                      <a:pt x="9910" y="5802"/>
                    </a:cubicBezTo>
                    <a:cubicBezTo>
                      <a:pt x="9135" y="6157"/>
                      <a:pt x="8387" y="6541"/>
                      <a:pt x="7656" y="6894"/>
                    </a:cubicBezTo>
                    <a:cubicBezTo>
                      <a:pt x="6924" y="7244"/>
                      <a:pt x="6237" y="7627"/>
                      <a:pt x="5577" y="7968"/>
                    </a:cubicBezTo>
                    <a:cubicBezTo>
                      <a:pt x="4914" y="8308"/>
                      <a:pt x="4301" y="8653"/>
                      <a:pt x="3735" y="8970"/>
                    </a:cubicBezTo>
                    <a:cubicBezTo>
                      <a:pt x="2592" y="9590"/>
                      <a:pt x="1670" y="10157"/>
                      <a:pt x="1022" y="10548"/>
                    </a:cubicBezTo>
                    <a:cubicBezTo>
                      <a:pt x="373" y="10937"/>
                      <a:pt x="1" y="11161"/>
                      <a:pt x="1" y="11161"/>
                    </a:cubicBezTo>
                    <a:cubicBezTo>
                      <a:pt x="1" y="11161"/>
                      <a:pt x="380" y="10949"/>
                      <a:pt x="1040" y="10582"/>
                    </a:cubicBezTo>
                    <a:cubicBezTo>
                      <a:pt x="1372" y="10398"/>
                      <a:pt x="1773" y="10174"/>
                      <a:pt x="2234" y="9918"/>
                    </a:cubicBezTo>
                    <a:cubicBezTo>
                      <a:pt x="2695" y="9662"/>
                      <a:pt x="3227" y="9394"/>
                      <a:pt x="3796" y="9085"/>
                    </a:cubicBezTo>
                    <a:cubicBezTo>
                      <a:pt x="4368" y="8779"/>
                      <a:pt x="4988" y="8446"/>
                      <a:pt x="5655" y="8119"/>
                    </a:cubicBezTo>
                    <a:cubicBezTo>
                      <a:pt x="6321" y="7791"/>
                      <a:pt x="7014" y="7424"/>
                      <a:pt x="7747" y="7075"/>
                    </a:cubicBezTo>
                    <a:cubicBezTo>
                      <a:pt x="8477" y="6727"/>
                      <a:pt x="9225" y="6350"/>
                      <a:pt x="10002" y="6000"/>
                    </a:cubicBezTo>
                    <a:cubicBezTo>
                      <a:pt x="10777" y="5650"/>
                      <a:pt x="11557" y="5276"/>
                      <a:pt x="12353" y="4938"/>
                    </a:cubicBezTo>
                    <a:cubicBezTo>
                      <a:pt x="13932" y="4233"/>
                      <a:pt x="15525" y="3560"/>
                      <a:pt x="17033" y="2966"/>
                    </a:cubicBezTo>
                    <a:cubicBezTo>
                      <a:pt x="18538" y="2365"/>
                      <a:pt x="19952" y="1824"/>
                      <a:pt x="21174" y="1388"/>
                    </a:cubicBezTo>
                    <a:cubicBezTo>
                      <a:pt x="22393" y="946"/>
                      <a:pt x="23418" y="596"/>
                      <a:pt x="24137" y="359"/>
                    </a:cubicBezTo>
                    <a:cubicBezTo>
                      <a:pt x="24857" y="132"/>
                      <a:pt x="25270" y="0"/>
                      <a:pt x="2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3487763" y="3672050"/>
                <a:ext cx="631775" cy="279000"/>
              </a:xfrm>
              <a:custGeom>
                <a:avLst/>
                <a:gdLst/>
                <a:ahLst/>
                <a:cxnLst/>
                <a:rect l="l" t="t" r="r" b="b"/>
                <a:pathLst>
                  <a:path w="25271" h="11160" extrusionOk="0">
                    <a:moveTo>
                      <a:pt x="25270" y="0"/>
                    </a:moveTo>
                    <a:cubicBezTo>
                      <a:pt x="25270" y="1"/>
                      <a:pt x="23593" y="436"/>
                      <a:pt x="21130" y="1264"/>
                    </a:cubicBezTo>
                    <a:cubicBezTo>
                      <a:pt x="20514" y="1469"/>
                      <a:pt x="19853" y="1709"/>
                      <a:pt x="19150" y="1955"/>
                    </a:cubicBezTo>
                    <a:cubicBezTo>
                      <a:pt x="18453" y="2216"/>
                      <a:pt x="17710" y="2473"/>
                      <a:pt x="16959" y="2778"/>
                    </a:cubicBezTo>
                    <a:cubicBezTo>
                      <a:pt x="15445" y="3365"/>
                      <a:pt x="13843" y="4028"/>
                      <a:pt x="12257" y="4724"/>
                    </a:cubicBezTo>
                    <a:cubicBezTo>
                      <a:pt x="11462" y="5068"/>
                      <a:pt x="10683" y="5447"/>
                      <a:pt x="9908" y="5802"/>
                    </a:cubicBezTo>
                    <a:cubicBezTo>
                      <a:pt x="9133" y="6157"/>
                      <a:pt x="8387" y="6541"/>
                      <a:pt x="7656" y="6894"/>
                    </a:cubicBezTo>
                    <a:cubicBezTo>
                      <a:pt x="6922" y="7243"/>
                      <a:pt x="6237" y="7627"/>
                      <a:pt x="5575" y="7968"/>
                    </a:cubicBezTo>
                    <a:cubicBezTo>
                      <a:pt x="4914" y="8308"/>
                      <a:pt x="4301" y="8653"/>
                      <a:pt x="3733" y="8971"/>
                    </a:cubicBezTo>
                    <a:cubicBezTo>
                      <a:pt x="2592" y="9590"/>
                      <a:pt x="1670" y="10157"/>
                      <a:pt x="1022" y="10548"/>
                    </a:cubicBezTo>
                    <a:cubicBezTo>
                      <a:pt x="371" y="10937"/>
                      <a:pt x="1" y="11159"/>
                      <a:pt x="1" y="11159"/>
                    </a:cubicBezTo>
                    <a:cubicBezTo>
                      <a:pt x="1" y="11159"/>
                      <a:pt x="380" y="10949"/>
                      <a:pt x="1040" y="10581"/>
                    </a:cubicBezTo>
                    <a:cubicBezTo>
                      <a:pt x="1372" y="10398"/>
                      <a:pt x="1773" y="10174"/>
                      <a:pt x="2234" y="9916"/>
                    </a:cubicBezTo>
                    <a:cubicBezTo>
                      <a:pt x="2695" y="9662"/>
                      <a:pt x="3226" y="9394"/>
                      <a:pt x="3796" y="9085"/>
                    </a:cubicBezTo>
                    <a:cubicBezTo>
                      <a:pt x="4368" y="8779"/>
                      <a:pt x="4988" y="8446"/>
                      <a:pt x="5653" y="8119"/>
                    </a:cubicBezTo>
                    <a:cubicBezTo>
                      <a:pt x="6321" y="7789"/>
                      <a:pt x="7012" y="7424"/>
                      <a:pt x="7745" y="7075"/>
                    </a:cubicBezTo>
                    <a:cubicBezTo>
                      <a:pt x="8477" y="6727"/>
                      <a:pt x="9225" y="6348"/>
                      <a:pt x="10000" y="5998"/>
                    </a:cubicBezTo>
                    <a:cubicBezTo>
                      <a:pt x="10777" y="5648"/>
                      <a:pt x="11556" y="5274"/>
                      <a:pt x="12353" y="4938"/>
                    </a:cubicBezTo>
                    <a:cubicBezTo>
                      <a:pt x="13930" y="4233"/>
                      <a:pt x="15525" y="3560"/>
                      <a:pt x="17033" y="2964"/>
                    </a:cubicBezTo>
                    <a:cubicBezTo>
                      <a:pt x="18538" y="2365"/>
                      <a:pt x="19952" y="1824"/>
                      <a:pt x="21174" y="1388"/>
                    </a:cubicBezTo>
                    <a:cubicBezTo>
                      <a:pt x="22393" y="946"/>
                      <a:pt x="23416" y="596"/>
                      <a:pt x="24135" y="359"/>
                    </a:cubicBezTo>
                    <a:cubicBezTo>
                      <a:pt x="24857" y="130"/>
                      <a:pt x="25270" y="0"/>
                      <a:pt x="2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3504538" y="3708500"/>
                <a:ext cx="631725" cy="279000"/>
              </a:xfrm>
              <a:custGeom>
                <a:avLst/>
                <a:gdLst/>
                <a:ahLst/>
                <a:cxnLst/>
                <a:rect l="l" t="t" r="r" b="b"/>
                <a:pathLst>
                  <a:path w="25269" h="11160" extrusionOk="0">
                    <a:moveTo>
                      <a:pt x="25268" y="0"/>
                    </a:moveTo>
                    <a:cubicBezTo>
                      <a:pt x="25268" y="1"/>
                      <a:pt x="23592" y="434"/>
                      <a:pt x="21130" y="1264"/>
                    </a:cubicBezTo>
                    <a:cubicBezTo>
                      <a:pt x="20514" y="1467"/>
                      <a:pt x="19853" y="1709"/>
                      <a:pt x="19150" y="1955"/>
                    </a:cubicBezTo>
                    <a:cubicBezTo>
                      <a:pt x="18453" y="2216"/>
                      <a:pt x="17710" y="2473"/>
                      <a:pt x="16957" y="2776"/>
                    </a:cubicBezTo>
                    <a:cubicBezTo>
                      <a:pt x="15445" y="3366"/>
                      <a:pt x="13843" y="4028"/>
                      <a:pt x="12257" y="4725"/>
                    </a:cubicBezTo>
                    <a:cubicBezTo>
                      <a:pt x="11462" y="5068"/>
                      <a:pt x="10683" y="5447"/>
                      <a:pt x="9908" y="5802"/>
                    </a:cubicBezTo>
                    <a:cubicBezTo>
                      <a:pt x="9133" y="6157"/>
                      <a:pt x="8387" y="6541"/>
                      <a:pt x="7656" y="6894"/>
                    </a:cubicBezTo>
                    <a:cubicBezTo>
                      <a:pt x="6922" y="7243"/>
                      <a:pt x="6236" y="7627"/>
                      <a:pt x="5575" y="7968"/>
                    </a:cubicBezTo>
                    <a:cubicBezTo>
                      <a:pt x="4914" y="8308"/>
                      <a:pt x="4300" y="8653"/>
                      <a:pt x="3733" y="8971"/>
                    </a:cubicBezTo>
                    <a:cubicBezTo>
                      <a:pt x="2592" y="9590"/>
                      <a:pt x="1670" y="10157"/>
                      <a:pt x="1020" y="10548"/>
                    </a:cubicBezTo>
                    <a:cubicBezTo>
                      <a:pt x="371" y="10937"/>
                      <a:pt x="1" y="11159"/>
                      <a:pt x="1" y="11159"/>
                    </a:cubicBezTo>
                    <a:cubicBezTo>
                      <a:pt x="1" y="11159"/>
                      <a:pt x="378" y="10949"/>
                      <a:pt x="1040" y="10581"/>
                    </a:cubicBezTo>
                    <a:cubicBezTo>
                      <a:pt x="1372" y="10396"/>
                      <a:pt x="1773" y="10174"/>
                      <a:pt x="2234" y="9916"/>
                    </a:cubicBezTo>
                    <a:cubicBezTo>
                      <a:pt x="2693" y="9660"/>
                      <a:pt x="3226" y="9394"/>
                      <a:pt x="3796" y="9085"/>
                    </a:cubicBezTo>
                    <a:cubicBezTo>
                      <a:pt x="4368" y="8779"/>
                      <a:pt x="4986" y="8446"/>
                      <a:pt x="5653" y="8119"/>
                    </a:cubicBezTo>
                    <a:cubicBezTo>
                      <a:pt x="6319" y="7789"/>
                      <a:pt x="7012" y="7422"/>
                      <a:pt x="7745" y="7075"/>
                    </a:cubicBezTo>
                    <a:cubicBezTo>
                      <a:pt x="8477" y="6727"/>
                      <a:pt x="9223" y="6348"/>
                      <a:pt x="10000" y="5998"/>
                    </a:cubicBezTo>
                    <a:cubicBezTo>
                      <a:pt x="10775" y="5648"/>
                      <a:pt x="11556" y="5274"/>
                      <a:pt x="12351" y="4938"/>
                    </a:cubicBezTo>
                    <a:cubicBezTo>
                      <a:pt x="13930" y="4231"/>
                      <a:pt x="15523" y="3560"/>
                      <a:pt x="17033" y="2964"/>
                    </a:cubicBezTo>
                    <a:cubicBezTo>
                      <a:pt x="18538" y="2365"/>
                      <a:pt x="19950" y="1822"/>
                      <a:pt x="21173" y="1387"/>
                    </a:cubicBezTo>
                    <a:cubicBezTo>
                      <a:pt x="22393" y="946"/>
                      <a:pt x="23416" y="596"/>
                      <a:pt x="24135" y="359"/>
                    </a:cubicBezTo>
                    <a:cubicBezTo>
                      <a:pt x="24857" y="130"/>
                      <a:pt x="25268" y="0"/>
                      <a:pt x="25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3521263" y="3744950"/>
                <a:ext cx="631775" cy="279000"/>
              </a:xfrm>
              <a:custGeom>
                <a:avLst/>
                <a:gdLst/>
                <a:ahLst/>
                <a:cxnLst/>
                <a:rect l="l" t="t" r="r" b="b"/>
                <a:pathLst>
                  <a:path w="25271" h="11160" extrusionOk="0">
                    <a:moveTo>
                      <a:pt x="25270" y="0"/>
                    </a:moveTo>
                    <a:cubicBezTo>
                      <a:pt x="25270" y="1"/>
                      <a:pt x="23594" y="434"/>
                      <a:pt x="21132" y="1264"/>
                    </a:cubicBezTo>
                    <a:cubicBezTo>
                      <a:pt x="20514" y="1467"/>
                      <a:pt x="19853" y="1708"/>
                      <a:pt x="19152" y="1954"/>
                    </a:cubicBezTo>
                    <a:cubicBezTo>
                      <a:pt x="18455" y="2217"/>
                      <a:pt x="17712" y="2473"/>
                      <a:pt x="16959" y="2777"/>
                    </a:cubicBezTo>
                    <a:cubicBezTo>
                      <a:pt x="15445" y="3364"/>
                      <a:pt x="13845" y="4028"/>
                      <a:pt x="12259" y="4725"/>
                    </a:cubicBezTo>
                    <a:cubicBezTo>
                      <a:pt x="11464" y="5066"/>
                      <a:pt x="10683" y="5447"/>
                      <a:pt x="9910" y="5802"/>
                    </a:cubicBezTo>
                    <a:cubicBezTo>
                      <a:pt x="9135" y="6157"/>
                      <a:pt x="8387" y="6541"/>
                      <a:pt x="7656" y="6893"/>
                    </a:cubicBezTo>
                    <a:cubicBezTo>
                      <a:pt x="6924" y="7243"/>
                      <a:pt x="6238" y="7625"/>
                      <a:pt x="5577" y="7967"/>
                    </a:cubicBezTo>
                    <a:cubicBezTo>
                      <a:pt x="4914" y="8308"/>
                      <a:pt x="4302" y="8653"/>
                      <a:pt x="3735" y="8969"/>
                    </a:cubicBezTo>
                    <a:cubicBezTo>
                      <a:pt x="2593" y="9589"/>
                      <a:pt x="1671" y="10157"/>
                      <a:pt x="1022" y="10546"/>
                    </a:cubicBezTo>
                    <a:cubicBezTo>
                      <a:pt x="373" y="10937"/>
                      <a:pt x="1" y="11159"/>
                      <a:pt x="1" y="11159"/>
                    </a:cubicBezTo>
                    <a:cubicBezTo>
                      <a:pt x="1" y="11159"/>
                      <a:pt x="380" y="10949"/>
                      <a:pt x="1041" y="10581"/>
                    </a:cubicBezTo>
                    <a:cubicBezTo>
                      <a:pt x="1372" y="10396"/>
                      <a:pt x="1773" y="10173"/>
                      <a:pt x="2234" y="9916"/>
                    </a:cubicBezTo>
                    <a:cubicBezTo>
                      <a:pt x="2695" y="9660"/>
                      <a:pt x="3228" y="9394"/>
                      <a:pt x="3798" y="9085"/>
                    </a:cubicBezTo>
                    <a:cubicBezTo>
                      <a:pt x="4370" y="8778"/>
                      <a:pt x="4988" y="8445"/>
                      <a:pt x="5655" y="8117"/>
                    </a:cubicBezTo>
                    <a:cubicBezTo>
                      <a:pt x="6321" y="7789"/>
                      <a:pt x="7014" y="7422"/>
                      <a:pt x="7747" y="7074"/>
                    </a:cubicBezTo>
                    <a:cubicBezTo>
                      <a:pt x="8478" y="6727"/>
                      <a:pt x="9225" y="6348"/>
                      <a:pt x="10002" y="5998"/>
                    </a:cubicBezTo>
                    <a:cubicBezTo>
                      <a:pt x="10777" y="5648"/>
                      <a:pt x="11557" y="5274"/>
                      <a:pt x="12353" y="4936"/>
                    </a:cubicBezTo>
                    <a:cubicBezTo>
                      <a:pt x="13932" y="4231"/>
                      <a:pt x="15525" y="3560"/>
                      <a:pt x="17033" y="2964"/>
                    </a:cubicBezTo>
                    <a:cubicBezTo>
                      <a:pt x="18539" y="2365"/>
                      <a:pt x="19952" y="1822"/>
                      <a:pt x="21175" y="1387"/>
                    </a:cubicBezTo>
                    <a:cubicBezTo>
                      <a:pt x="22394" y="946"/>
                      <a:pt x="23418" y="595"/>
                      <a:pt x="24137" y="357"/>
                    </a:cubicBezTo>
                    <a:cubicBezTo>
                      <a:pt x="24859" y="130"/>
                      <a:pt x="25270" y="1"/>
                      <a:pt x="2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3538038" y="3970900"/>
                <a:ext cx="168025" cy="89500"/>
              </a:xfrm>
              <a:custGeom>
                <a:avLst/>
                <a:gdLst/>
                <a:ahLst/>
                <a:cxnLst/>
                <a:rect l="l" t="t" r="r" b="b"/>
                <a:pathLst>
                  <a:path w="6721" h="3580" extrusionOk="0">
                    <a:moveTo>
                      <a:pt x="6721" y="1"/>
                    </a:moveTo>
                    <a:cubicBezTo>
                      <a:pt x="6721" y="1"/>
                      <a:pt x="6282" y="192"/>
                      <a:pt x="5640" y="503"/>
                    </a:cubicBezTo>
                    <a:cubicBezTo>
                      <a:pt x="5321" y="662"/>
                      <a:pt x="4942" y="839"/>
                      <a:pt x="4547" y="1044"/>
                    </a:cubicBezTo>
                    <a:cubicBezTo>
                      <a:pt x="4151" y="1251"/>
                      <a:pt x="3728" y="1469"/>
                      <a:pt x="3306" y="1688"/>
                    </a:cubicBezTo>
                    <a:cubicBezTo>
                      <a:pt x="2888" y="1916"/>
                      <a:pt x="2471" y="2145"/>
                      <a:pt x="2080" y="2359"/>
                    </a:cubicBezTo>
                    <a:cubicBezTo>
                      <a:pt x="1688" y="2572"/>
                      <a:pt x="1331" y="2787"/>
                      <a:pt x="1020" y="2963"/>
                    </a:cubicBezTo>
                    <a:cubicBezTo>
                      <a:pt x="404" y="3323"/>
                      <a:pt x="1" y="3579"/>
                      <a:pt x="1" y="3579"/>
                    </a:cubicBezTo>
                    <a:cubicBezTo>
                      <a:pt x="1" y="3579"/>
                      <a:pt x="438" y="3388"/>
                      <a:pt x="1082" y="3079"/>
                    </a:cubicBezTo>
                    <a:cubicBezTo>
                      <a:pt x="1401" y="2919"/>
                      <a:pt x="1780" y="2743"/>
                      <a:pt x="2174" y="2536"/>
                    </a:cubicBezTo>
                    <a:cubicBezTo>
                      <a:pt x="2570" y="2331"/>
                      <a:pt x="2994" y="2113"/>
                      <a:pt x="3415" y="1893"/>
                    </a:cubicBezTo>
                    <a:cubicBezTo>
                      <a:pt x="3832" y="1665"/>
                      <a:pt x="4250" y="1437"/>
                      <a:pt x="4641" y="1223"/>
                    </a:cubicBezTo>
                    <a:cubicBezTo>
                      <a:pt x="5034" y="1008"/>
                      <a:pt x="5391" y="795"/>
                      <a:pt x="5701" y="619"/>
                    </a:cubicBezTo>
                    <a:cubicBezTo>
                      <a:pt x="6318" y="259"/>
                      <a:pt x="6721" y="1"/>
                      <a:pt x="6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3556238" y="3820625"/>
                <a:ext cx="624275" cy="279250"/>
              </a:xfrm>
              <a:custGeom>
                <a:avLst/>
                <a:gdLst/>
                <a:ahLst/>
                <a:cxnLst/>
                <a:rect l="l" t="t" r="r" b="b"/>
                <a:pathLst>
                  <a:path w="24971" h="11170" extrusionOk="0">
                    <a:moveTo>
                      <a:pt x="24971" y="0"/>
                    </a:moveTo>
                    <a:lnTo>
                      <a:pt x="24971" y="0"/>
                    </a:lnTo>
                    <a:cubicBezTo>
                      <a:pt x="24970" y="1"/>
                      <a:pt x="23325" y="477"/>
                      <a:pt x="20904" y="1344"/>
                    </a:cubicBezTo>
                    <a:cubicBezTo>
                      <a:pt x="19697" y="1783"/>
                      <a:pt x="18289" y="2302"/>
                      <a:pt x="16802" y="2908"/>
                    </a:cubicBezTo>
                    <a:cubicBezTo>
                      <a:pt x="15309" y="3506"/>
                      <a:pt x="13735" y="4182"/>
                      <a:pt x="12168" y="4877"/>
                    </a:cubicBezTo>
                    <a:cubicBezTo>
                      <a:pt x="11384" y="5221"/>
                      <a:pt x="10613" y="5597"/>
                      <a:pt x="9848" y="5950"/>
                    </a:cubicBezTo>
                    <a:cubicBezTo>
                      <a:pt x="9083" y="6307"/>
                      <a:pt x="8342" y="6679"/>
                      <a:pt x="7618" y="7029"/>
                    </a:cubicBezTo>
                    <a:cubicBezTo>
                      <a:pt x="6894" y="7378"/>
                      <a:pt x="6211" y="7746"/>
                      <a:pt x="5556" y="8081"/>
                    </a:cubicBezTo>
                    <a:cubicBezTo>
                      <a:pt x="4898" y="8414"/>
                      <a:pt x="4289" y="8750"/>
                      <a:pt x="3724" y="9056"/>
                    </a:cubicBezTo>
                    <a:cubicBezTo>
                      <a:pt x="2590" y="9659"/>
                      <a:pt x="1668" y="10207"/>
                      <a:pt x="1019" y="10581"/>
                    </a:cubicBezTo>
                    <a:cubicBezTo>
                      <a:pt x="371" y="10954"/>
                      <a:pt x="0" y="11170"/>
                      <a:pt x="0" y="11170"/>
                    </a:cubicBezTo>
                    <a:cubicBezTo>
                      <a:pt x="0" y="11170"/>
                      <a:pt x="377" y="10968"/>
                      <a:pt x="1038" y="10615"/>
                    </a:cubicBezTo>
                    <a:cubicBezTo>
                      <a:pt x="1368" y="10437"/>
                      <a:pt x="1769" y="10224"/>
                      <a:pt x="2230" y="9978"/>
                    </a:cubicBezTo>
                    <a:cubicBezTo>
                      <a:pt x="2693" y="9737"/>
                      <a:pt x="3215" y="9467"/>
                      <a:pt x="3785" y="9172"/>
                    </a:cubicBezTo>
                    <a:cubicBezTo>
                      <a:pt x="4355" y="8878"/>
                      <a:pt x="4970" y="8554"/>
                      <a:pt x="5632" y="8233"/>
                    </a:cubicBezTo>
                    <a:cubicBezTo>
                      <a:pt x="6291" y="7907"/>
                      <a:pt x="6988" y="7566"/>
                      <a:pt x="7707" y="7210"/>
                    </a:cubicBezTo>
                    <a:cubicBezTo>
                      <a:pt x="8432" y="6866"/>
                      <a:pt x="9175" y="6498"/>
                      <a:pt x="9940" y="6147"/>
                    </a:cubicBezTo>
                    <a:cubicBezTo>
                      <a:pt x="10707" y="5798"/>
                      <a:pt x="11480" y="5430"/>
                      <a:pt x="12264" y="5088"/>
                    </a:cubicBezTo>
                    <a:cubicBezTo>
                      <a:pt x="13824" y="4385"/>
                      <a:pt x="15391" y="3700"/>
                      <a:pt x="16877" y="3094"/>
                    </a:cubicBezTo>
                    <a:cubicBezTo>
                      <a:pt x="18360" y="2481"/>
                      <a:pt x="19750" y="1923"/>
                      <a:pt x="20950" y="1467"/>
                    </a:cubicBezTo>
                    <a:cubicBezTo>
                      <a:pt x="22149" y="1008"/>
                      <a:pt x="23151" y="636"/>
                      <a:pt x="23858" y="385"/>
                    </a:cubicBezTo>
                    <a:cubicBezTo>
                      <a:pt x="24566" y="141"/>
                      <a:pt x="24971" y="1"/>
                      <a:pt x="24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3571588" y="3857075"/>
                <a:ext cx="625675" cy="276225"/>
              </a:xfrm>
              <a:custGeom>
                <a:avLst/>
                <a:gdLst/>
                <a:ahLst/>
                <a:cxnLst/>
                <a:rect l="l" t="t" r="r" b="b"/>
                <a:pathLst>
                  <a:path w="25027" h="11049" extrusionOk="0">
                    <a:moveTo>
                      <a:pt x="25026" y="1"/>
                    </a:moveTo>
                    <a:lnTo>
                      <a:pt x="25026" y="1"/>
                    </a:lnTo>
                    <a:cubicBezTo>
                      <a:pt x="25026" y="1"/>
                      <a:pt x="23382" y="482"/>
                      <a:pt x="20961" y="1346"/>
                    </a:cubicBezTo>
                    <a:cubicBezTo>
                      <a:pt x="19752" y="1781"/>
                      <a:pt x="18344" y="2299"/>
                      <a:pt x="16855" y="2898"/>
                    </a:cubicBezTo>
                    <a:cubicBezTo>
                      <a:pt x="15363" y="3492"/>
                      <a:pt x="13784" y="4159"/>
                      <a:pt x="12215" y="4848"/>
                    </a:cubicBezTo>
                    <a:cubicBezTo>
                      <a:pt x="11429" y="5187"/>
                      <a:pt x="10656" y="5558"/>
                      <a:pt x="9888" y="5908"/>
                    </a:cubicBezTo>
                    <a:cubicBezTo>
                      <a:pt x="9121" y="6258"/>
                      <a:pt x="8378" y="6627"/>
                      <a:pt x="7653" y="6971"/>
                    </a:cubicBezTo>
                    <a:cubicBezTo>
                      <a:pt x="6926" y="7313"/>
                      <a:pt x="6239" y="7678"/>
                      <a:pt x="5582" y="8008"/>
                    </a:cubicBezTo>
                    <a:cubicBezTo>
                      <a:pt x="4923" y="8337"/>
                      <a:pt x="4310" y="8667"/>
                      <a:pt x="3743" y="8969"/>
                    </a:cubicBezTo>
                    <a:cubicBezTo>
                      <a:pt x="2603" y="9561"/>
                      <a:pt x="1677" y="10099"/>
                      <a:pt x="1025" y="10468"/>
                    </a:cubicBezTo>
                    <a:cubicBezTo>
                      <a:pt x="373" y="10837"/>
                      <a:pt x="1" y="11048"/>
                      <a:pt x="1" y="11048"/>
                    </a:cubicBezTo>
                    <a:cubicBezTo>
                      <a:pt x="1" y="11048"/>
                      <a:pt x="380" y="10850"/>
                      <a:pt x="1044" y="10502"/>
                    </a:cubicBezTo>
                    <a:cubicBezTo>
                      <a:pt x="1375" y="10330"/>
                      <a:pt x="1778" y="10118"/>
                      <a:pt x="2241" y="9876"/>
                    </a:cubicBezTo>
                    <a:cubicBezTo>
                      <a:pt x="2705" y="9640"/>
                      <a:pt x="3231" y="9375"/>
                      <a:pt x="3803" y="9085"/>
                    </a:cubicBezTo>
                    <a:cubicBezTo>
                      <a:pt x="4375" y="8793"/>
                      <a:pt x="4993" y="8476"/>
                      <a:pt x="5657" y="8160"/>
                    </a:cubicBezTo>
                    <a:cubicBezTo>
                      <a:pt x="6319" y="7840"/>
                      <a:pt x="7018" y="7502"/>
                      <a:pt x="7740" y="7154"/>
                    </a:cubicBezTo>
                    <a:cubicBezTo>
                      <a:pt x="8467" y="6814"/>
                      <a:pt x="9212" y="6451"/>
                      <a:pt x="9980" y="6104"/>
                    </a:cubicBezTo>
                    <a:cubicBezTo>
                      <a:pt x="10748" y="5761"/>
                      <a:pt x="11522" y="5396"/>
                      <a:pt x="12309" y="5059"/>
                    </a:cubicBezTo>
                    <a:cubicBezTo>
                      <a:pt x="13871" y="4363"/>
                      <a:pt x="15443" y="3688"/>
                      <a:pt x="16930" y="3086"/>
                    </a:cubicBezTo>
                    <a:cubicBezTo>
                      <a:pt x="18416" y="2478"/>
                      <a:pt x="19805" y="1921"/>
                      <a:pt x="21006" y="1467"/>
                    </a:cubicBezTo>
                    <a:cubicBezTo>
                      <a:pt x="22206" y="1011"/>
                      <a:pt x="23208" y="637"/>
                      <a:pt x="23915" y="386"/>
                    </a:cubicBezTo>
                    <a:cubicBezTo>
                      <a:pt x="24621" y="141"/>
                      <a:pt x="25026" y="1"/>
                      <a:pt x="25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3589738" y="3893475"/>
                <a:ext cx="624300" cy="279250"/>
              </a:xfrm>
              <a:custGeom>
                <a:avLst/>
                <a:gdLst/>
                <a:ahLst/>
                <a:cxnLst/>
                <a:rect l="l" t="t" r="r" b="b"/>
                <a:pathLst>
                  <a:path w="24972" h="11170" extrusionOk="0">
                    <a:moveTo>
                      <a:pt x="24971" y="1"/>
                    </a:moveTo>
                    <a:lnTo>
                      <a:pt x="24971" y="1"/>
                    </a:lnTo>
                    <a:cubicBezTo>
                      <a:pt x="24971" y="1"/>
                      <a:pt x="23327" y="484"/>
                      <a:pt x="20908" y="1353"/>
                    </a:cubicBezTo>
                    <a:cubicBezTo>
                      <a:pt x="20305" y="1575"/>
                      <a:pt x="19653" y="1817"/>
                      <a:pt x="18961" y="2072"/>
                    </a:cubicBezTo>
                    <a:cubicBezTo>
                      <a:pt x="18275" y="2340"/>
                      <a:pt x="17546" y="2608"/>
                      <a:pt x="16805" y="2919"/>
                    </a:cubicBezTo>
                    <a:cubicBezTo>
                      <a:pt x="15315" y="3518"/>
                      <a:pt x="13739" y="4191"/>
                      <a:pt x="12173" y="4887"/>
                    </a:cubicBezTo>
                    <a:cubicBezTo>
                      <a:pt x="11388" y="5230"/>
                      <a:pt x="10618" y="5606"/>
                      <a:pt x="9851" y="5959"/>
                    </a:cubicBezTo>
                    <a:cubicBezTo>
                      <a:pt x="9087" y="6314"/>
                      <a:pt x="8346" y="6688"/>
                      <a:pt x="7622" y="7037"/>
                    </a:cubicBezTo>
                    <a:cubicBezTo>
                      <a:pt x="6898" y="7383"/>
                      <a:pt x="6215" y="7752"/>
                      <a:pt x="5559" y="8087"/>
                    </a:cubicBezTo>
                    <a:cubicBezTo>
                      <a:pt x="4902" y="8420"/>
                      <a:pt x="4291" y="8754"/>
                      <a:pt x="3727" y="9061"/>
                    </a:cubicBezTo>
                    <a:cubicBezTo>
                      <a:pt x="2592" y="9662"/>
                      <a:pt x="1670" y="10209"/>
                      <a:pt x="1020" y="10583"/>
                    </a:cubicBezTo>
                    <a:cubicBezTo>
                      <a:pt x="371" y="10957"/>
                      <a:pt x="0" y="11170"/>
                      <a:pt x="0" y="11170"/>
                    </a:cubicBezTo>
                    <a:cubicBezTo>
                      <a:pt x="0" y="11170"/>
                      <a:pt x="378" y="10969"/>
                      <a:pt x="1038" y="10617"/>
                    </a:cubicBezTo>
                    <a:cubicBezTo>
                      <a:pt x="1370" y="10439"/>
                      <a:pt x="1771" y="10226"/>
                      <a:pt x="2230" y="9980"/>
                    </a:cubicBezTo>
                    <a:cubicBezTo>
                      <a:pt x="2694" y="9741"/>
                      <a:pt x="3217" y="9471"/>
                      <a:pt x="3787" y="9176"/>
                    </a:cubicBezTo>
                    <a:cubicBezTo>
                      <a:pt x="4357" y="8882"/>
                      <a:pt x="4974" y="8560"/>
                      <a:pt x="5636" y="8239"/>
                    </a:cubicBezTo>
                    <a:cubicBezTo>
                      <a:pt x="6295" y="7914"/>
                      <a:pt x="6992" y="7573"/>
                      <a:pt x="7710" y="7218"/>
                    </a:cubicBezTo>
                    <a:cubicBezTo>
                      <a:pt x="8436" y="6874"/>
                      <a:pt x="9179" y="6506"/>
                      <a:pt x="9944" y="6156"/>
                    </a:cubicBezTo>
                    <a:cubicBezTo>
                      <a:pt x="10712" y="5807"/>
                      <a:pt x="11484" y="5439"/>
                      <a:pt x="12269" y="5099"/>
                    </a:cubicBezTo>
                    <a:cubicBezTo>
                      <a:pt x="13828" y="4395"/>
                      <a:pt x="15397" y="3713"/>
                      <a:pt x="16882" y="3105"/>
                    </a:cubicBezTo>
                    <a:cubicBezTo>
                      <a:pt x="18364" y="2492"/>
                      <a:pt x="19754" y="1932"/>
                      <a:pt x="20952" y="1474"/>
                    </a:cubicBezTo>
                    <a:cubicBezTo>
                      <a:pt x="22151" y="1015"/>
                      <a:pt x="23155" y="641"/>
                      <a:pt x="23860" y="388"/>
                    </a:cubicBezTo>
                    <a:cubicBezTo>
                      <a:pt x="24566" y="143"/>
                      <a:pt x="24971" y="1"/>
                      <a:pt x="24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3609538" y="3978625"/>
                <a:ext cx="487700" cy="229200"/>
              </a:xfrm>
              <a:custGeom>
                <a:avLst/>
                <a:gdLst/>
                <a:ahLst/>
                <a:cxnLst/>
                <a:rect l="l" t="t" r="r" b="b"/>
                <a:pathLst>
                  <a:path w="19508" h="9168" extrusionOk="0">
                    <a:moveTo>
                      <a:pt x="19508" y="1"/>
                    </a:moveTo>
                    <a:cubicBezTo>
                      <a:pt x="19508" y="1"/>
                      <a:pt x="19192" y="117"/>
                      <a:pt x="18639" y="322"/>
                    </a:cubicBezTo>
                    <a:cubicBezTo>
                      <a:pt x="18088" y="530"/>
                      <a:pt x="17295" y="820"/>
                      <a:pt x="16356" y="1199"/>
                    </a:cubicBezTo>
                    <a:cubicBezTo>
                      <a:pt x="15417" y="1577"/>
                      <a:pt x="14325" y="2021"/>
                      <a:pt x="13164" y="2523"/>
                    </a:cubicBezTo>
                    <a:cubicBezTo>
                      <a:pt x="12004" y="3028"/>
                      <a:pt x="10774" y="3581"/>
                      <a:pt x="9549" y="4146"/>
                    </a:cubicBezTo>
                    <a:cubicBezTo>
                      <a:pt x="8330" y="4728"/>
                      <a:pt x="7117" y="5316"/>
                      <a:pt x="5990" y="5889"/>
                    </a:cubicBezTo>
                    <a:cubicBezTo>
                      <a:pt x="4858" y="6456"/>
                      <a:pt x="3821" y="7020"/>
                      <a:pt x="2930" y="7499"/>
                    </a:cubicBezTo>
                    <a:cubicBezTo>
                      <a:pt x="2042" y="7984"/>
                      <a:pt x="1312" y="8406"/>
                      <a:pt x="801" y="8701"/>
                    </a:cubicBezTo>
                    <a:cubicBezTo>
                      <a:pt x="291" y="8997"/>
                      <a:pt x="1" y="9167"/>
                      <a:pt x="1" y="9167"/>
                    </a:cubicBezTo>
                    <a:cubicBezTo>
                      <a:pt x="1" y="9167"/>
                      <a:pt x="298" y="9010"/>
                      <a:pt x="822" y="8735"/>
                    </a:cubicBezTo>
                    <a:cubicBezTo>
                      <a:pt x="1346" y="8466"/>
                      <a:pt x="2094" y="8078"/>
                      <a:pt x="2992" y="7615"/>
                    </a:cubicBezTo>
                    <a:cubicBezTo>
                      <a:pt x="4793" y="6697"/>
                      <a:pt x="7205" y="5495"/>
                      <a:pt x="9648" y="4358"/>
                    </a:cubicBezTo>
                    <a:cubicBezTo>
                      <a:pt x="10866" y="3784"/>
                      <a:pt x="12090" y="3221"/>
                      <a:pt x="13246" y="2709"/>
                    </a:cubicBezTo>
                    <a:cubicBezTo>
                      <a:pt x="14400" y="2198"/>
                      <a:pt x="15475" y="1715"/>
                      <a:pt x="16406" y="1319"/>
                    </a:cubicBezTo>
                    <a:cubicBezTo>
                      <a:pt x="17336" y="921"/>
                      <a:pt x="18110" y="590"/>
                      <a:pt x="18653" y="358"/>
                    </a:cubicBezTo>
                    <a:cubicBezTo>
                      <a:pt x="19197" y="131"/>
                      <a:pt x="19508" y="1"/>
                      <a:pt x="19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83" name="Google Shape;3883;p72"/>
          <p:cNvGrpSpPr/>
          <p:nvPr/>
        </p:nvGrpSpPr>
        <p:grpSpPr>
          <a:xfrm>
            <a:off x="755816" y="3664006"/>
            <a:ext cx="886836" cy="890257"/>
            <a:chOff x="645963" y="2113050"/>
            <a:chExt cx="1199075" cy="1203700"/>
          </a:xfrm>
        </p:grpSpPr>
        <p:sp>
          <p:nvSpPr>
            <p:cNvPr id="3884" name="Google Shape;3884;p72"/>
            <p:cNvSpPr/>
            <p:nvPr/>
          </p:nvSpPr>
          <p:spPr>
            <a:xfrm>
              <a:off x="645963" y="2117700"/>
              <a:ext cx="758425" cy="419675"/>
            </a:xfrm>
            <a:custGeom>
              <a:avLst/>
              <a:gdLst/>
              <a:ahLst/>
              <a:cxnLst/>
              <a:rect l="l" t="t" r="r" b="b"/>
              <a:pathLst>
                <a:path w="30337" h="16787" extrusionOk="0">
                  <a:moveTo>
                    <a:pt x="13459" y="239"/>
                  </a:moveTo>
                  <a:cubicBezTo>
                    <a:pt x="13458" y="239"/>
                    <a:pt x="13348" y="468"/>
                    <a:pt x="13235" y="890"/>
                  </a:cubicBezTo>
                  <a:cubicBezTo>
                    <a:pt x="13109" y="1308"/>
                    <a:pt x="13039" y="1928"/>
                    <a:pt x="13016" y="2672"/>
                  </a:cubicBezTo>
                  <a:cubicBezTo>
                    <a:pt x="12994" y="3418"/>
                    <a:pt x="13020" y="4303"/>
                    <a:pt x="13004" y="5243"/>
                  </a:cubicBezTo>
                  <a:cubicBezTo>
                    <a:pt x="12996" y="6184"/>
                    <a:pt x="12970" y="7190"/>
                    <a:pt x="12945" y="8194"/>
                  </a:cubicBezTo>
                  <a:cubicBezTo>
                    <a:pt x="12911" y="9197"/>
                    <a:pt x="12878" y="10201"/>
                    <a:pt x="12830" y="11142"/>
                  </a:cubicBezTo>
                  <a:cubicBezTo>
                    <a:pt x="12789" y="12083"/>
                    <a:pt x="12724" y="12960"/>
                    <a:pt x="12682" y="13713"/>
                  </a:cubicBezTo>
                  <a:cubicBezTo>
                    <a:pt x="12637" y="14466"/>
                    <a:pt x="12566" y="15086"/>
                    <a:pt x="12629" y="15518"/>
                  </a:cubicBezTo>
                  <a:cubicBezTo>
                    <a:pt x="12677" y="15951"/>
                    <a:pt x="12784" y="16184"/>
                    <a:pt x="12784" y="16184"/>
                  </a:cubicBezTo>
                  <a:cubicBezTo>
                    <a:pt x="12784" y="16184"/>
                    <a:pt x="12752" y="16131"/>
                    <a:pt x="12702" y="16023"/>
                  </a:cubicBezTo>
                  <a:cubicBezTo>
                    <a:pt x="12654" y="15916"/>
                    <a:pt x="12586" y="15752"/>
                    <a:pt x="12538" y="15533"/>
                  </a:cubicBezTo>
                  <a:cubicBezTo>
                    <a:pt x="12436" y="15098"/>
                    <a:pt x="12417" y="14454"/>
                    <a:pt x="12419" y="13705"/>
                  </a:cubicBezTo>
                  <a:cubicBezTo>
                    <a:pt x="12421" y="12952"/>
                    <a:pt x="12407" y="12073"/>
                    <a:pt x="12421" y="11130"/>
                  </a:cubicBezTo>
                  <a:cubicBezTo>
                    <a:pt x="12429" y="10188"/>
                    <a:pt x="12455" y="9184"/>
                    <a:pt x="12480" y="8180"/>
                  </a:cubicBezTo>
                  <a:cubicBezTo>
                    <a:pt x="12514" y="7176"/>
                    <a:pt x="12547" y="6172"/>
                    <a:pt x="12595" y="5231"/>
                  </a:cubicBezTo>
                  <a:cubicBezTo>
                    <a:pt x="12641" y="4289"/>
                    <a:pt x="12692" y="3415"/>
                    <a:pt x="12755" y="2657"/>
                  </a:cubicBezTo>
                  <a:cubicBezTo>
                    <a:pt x="12822" y="1897"/>
                    <a:pt x="12986" y="1274"/>
                    <a:pt x="13148" y="861"/>
                  </a:cubicBezTo>
                  <a:cubicBezTo>
                    <a:pt x="13228" y="654"/>
                    <a:pt x="13312" y="499"/>
                    <a:pt x="13368" y="396"/>
                  </a:cubicBezTo>
                  <a:cubicBezTo>
                    <a:pt x="13428" y="294"/>
                    <a:pt x="13459" y="239"/>
                    <a:pt x="13459" y="239"/>
                  </a:cubicBezTo>
                  <a:close/>
                  <a:moveTo>
                    <a:pt x="26868" y="419"/>
                  </a:moveTo>
                  <a:lnTo>
                    <a:pt x="26868" y="419"/>
                  </a:lnTo>
                  <a:cubicBezTo>
                    <a:pt x="26868" y="419"/>
                    <a:pt x="26729" y="646"/>
                    <a:pt x="26564" y="1067"/>
                  </a:cubicBezTo>
                  <a:cubicBezTo>
                    <a:pt x="26393" y="1491"/>
                    <a:pt x="26248" y="2124"/>
                    <a:pt x="26156" y="2896"/>
                  </a:cubicBezTo>
                  <a:cubicBezTo>
                    <a:pt x="26062" y="3667"/>
                    <a:pt x="26022" y="4588"/>
                    <a:pt x="25934" y="5564"/>
                  </a:cubicBezTo>
                  <a:cubicBezTo>
                    <a:pt x="25855" y="6541"/>
                    <a:pt x="25772" y="7584"/>
                    <a:pt x="25688" y="8627"/>
                  </a:cubicBezTo>
                  <a:cubicBezTo>
                    <a:pt x="25606" y="9669"/>
                    <a:pt x="25544" y="10710"/>
                    <a:pt x="25502" y="11687"/>
                  </a:cubicBezTo>
                  <a:cubicBezTo>
                    <a:pt x="25463" y="12665"/>
                    <a:pt x="25432" y="13577"/>
                    <a:pt x="25444" y="14360"/>
                  </a:cubicBezTo>
                  <a:cubicBezTo>
                    <a:pt x="25449" y="14753"/>
                    <a:pt x="25452" y="15111"/>
                    <a:pt x="25456" y="15431"/>
                  </a:cubicBezTo>
                  <a:cubicBezTo>
                    <a:pt x="25464" y="15736"/>
                    <a:pt x="25534" y="16006"/>
                    <a:pt x="25637" y="16201"/>
                  </a:cubicBezTo>
                  <a:cubicBezTo>
                    <a:pt x="25739" y="16397"/>
                    <a:pt x="25882" y="16510"/>
                    <a:pt x="26002" y="16534"/>
                  </a:cubicBezTo>
                  <a:cubicBezTo>
                    <a:pt x="26045" y="16543"/>
                    <a:pt x="26081" y="16546"/>
                    <a:pt x="26109" y="16546"/>
                  </a:cubicBezTo>
                  <a:cubicBezTo>
                    <a:pt x="26151" y="16546"/>
                    <a:pt x="26177" y="16540"/>
                    <a:pt x="26184" y="16540"/>
                  </a:cubicBezTo>
                  <a:cubicBezTo>
                    <a:pt x="26185" y="16540"/>
                    <a:pt x="26186" y="16540"/>
                    <a:pt x="26186" y="16540"/>
                  </a:cubicBezTo>
                  <a:lnTo>
                    <a:pt x="26186" y="16540"/>
                  </a:lnTo>
                  <a:cubicBezTo>
                    <a:pt x="26186" y="16540"/>
                    <a:pt x="26186" y="16540"/>
                    <a:pt x="26185" y="16540"/>
                  </a:cubicBezTo>
                  <a:cubicBezTo>
                    <a:pt x="26178" y="16540"/>
                    <a:pt x="26130" y="16561"/>
                    <a:pt x="26039" y="16561"/>
                  </a:cubicBezTo>
                  <a:cubicBezTo>
                    <a:pt x="26026" y="16561"/>
                    <a:pt x="26012" y="16560"/>
                    <a:pt x="25997" y="16559"/>
                  </a:cubicBezTo>
                  <a:cubicBezTo>
                    <a:pt x="25871" y="16549"/>
                    <a:pt x="25688" y="16450"/>
                    <a:pt x="25558" y="16247"/>
                  </a:cubicBezTo>
                  <a:cubicBezTo>
                    <a:pt x="25428" y="16047"/>
                    <a:pt x="25326" y="15772"/>
                    <a:pt x="25283" y="15443"/>
                  </a:cubicBezTo>
                  <a:cubicBezTo>
                    <a:pt x="25249" y="15123"/>
                    <a:pt x="25203" y="14765"/>
                    <a:pt x="25183" y="14371"/>
                  </a:cubicBezTo>
                  <a:cubicBezTo>
                    <a:pt x="25130" y="13585"/>
                    <a:pt x="25080" y="12663"/>
                    <a:pt x="25092" y="11676"/>
                  </a:cubicBezTo>
                  <a:lnTo>
                    <a:pt x="25090" y="11676"/>
                  </a:lnTo>
                  <a:cubicBezTo>
                    <a:pt x="25095" y="10690"/>
                    <a:pt x="25150" y="9640"/>
                    <a:pt x="25223" y="8591"/>
                  </a:cubicBezTo>
                  <a:cubicBezTo>
                    <a:pt x="25307" y="7545"/>
                    <a:pt x="25410" y="6500"/>
                    <a:pt x="25527" y="5523"/>
                  </a:cubicBezTo>
                  <a:cubicBezTo>
                    <a:pt x="25645" y="4547"/>
                    <a:pt x="25760" y="3640"/>
                    <a:pt x="25896" y="2857"/>
                  </a:cubicBezTo>
                  <a:cubicBezTo>
                    <a:pt x="26034" y="2073"/>
                    <a:pt x="26273" y="1443"/>
                    <a:pt x="26482" y="1031"/>
                  </a:cubicBezTo>
                  <a:cubicBezTo>
                    <a:pt x="26588" y="825"/>
                    <a:pt x="26688" y="673"/>
                    <a:pt x="26758" y="572"/>
                  </a:cubicBezTo>
                  <a:cubicBezTo>
                    <a:pt x="26830" y="472"/>
                    <a:pt x="26868" y="419"/>
                    <a:pt x="26868" y="419"/>
                  </a:cubicBezTo>
                  <a:close/>
                  <a:moveTo>
                    <a:pt x="17477" y="0"/>
                  </a:moveTo>
                  <a:cubicBezTo>
                    <a:pt x="16090" y="0"/>
                    <a:pt x="14702" y="10"/>
                    <a:pt x="13315" y="41"/>
                  </a:cubicBezTo>
                  <a:cubicBezTo>
                    <a:pt x="11384" y="70"/>
                    <a:pt x="9455" y="159"/>
                    <a:pt x="7529" y="265"/>
                  </a:cubicBezTo>
                  <a:cubicBezTo>
                    <a:pt x="6565" y="319"/>
                    <a:pt x="5603" y="388"/>
                    <a:pt x="4644" y="475"/>
                  </a:cubicBezTo>
                  <a:cubicBezTo>
                    <a:pt x="3684" y="555"/>
                    <a:pt x="2727" y="652"/>
                    <a:pt x="1782" y="804"/>
                  </a:cubicBezTo>
                  <a:cubicBezTo>
                    <a:pt x="1311" y="885"/>
                    <a:pt x="842" y="977"/>
                    <a:pt x="391" y="1105"/>
                  </a:cubicBezTo>
                  <a:cubicBezTo>
                    <a:pt x="260" y="1144"/>
                    <a:pt x="128" y="1187"/>
                    <a:pt x="0" y="1233"/>
                  </a:cubicBezTo>
                  <a:lnTo>
                    <a:pt x="0" y="15711"/>
                  </a:lnTo>
                  <a:cubicBezTo>
                    <a:pt x="452" y="15731"/>
                    <a:pt x="907" y="15750"/>
                    <a:pt x="1359" y="15774"/>
                  </a:cubicBezTo>
                  <a:lnTo>
                    <a:pt x="1357" y="15772"/>
                  </a:lnTo>
                  <a:cubicBezTo>
                    <a:pt x="1350" y="15706"/>
                    <a:pt x="1340" y="15631"/>
                    <a:pt x="1330" y="15543"/>
                  </a:cubicBezTo>
                  <a:cubicBezTo>
                    <a:pt x="1301" y="15221"/>
                    <a:pt x="1239" y="14760"/>
                    <a:pt x="1207" y="14205"/>
                  </a:cubicBezTo>
                  <a:cubicBezTo>
                    <a:pt x="1175" y="13652"/>
                    <a:pt x="1129" y="13005"/>
                    <a:pt x="1113" y="12310"/>
                  </a:cubicBezTo>
                  <a:cubicBezTo>
                    <a:pt x="1094" y="11617"/>
                    <a:pt x="1099" y="10876"/>
                    <a:pt x="1111" y="10135"/>
                  </a:cubicBezTo>
                  <a:cubicBezTo>
                    <a:pt x="1135" y="9394"/>
                    <a:pt x="1166" y="8655"/>
                    <a:pt x="1219" y="7961"/>
                  </a:cubicBezTo>
                  <a:cubicBezTo>
                    <a:pt x="1269" y="7270"/>
                    <a:pt x="1344" y="6625"/>
                    <a:pt x="1403" y="6073"/>
                  </a:cubicBezTo>
                  <a:cubicBezTo>
                    <a:pt x="1461" y="5522"/>
                    <a:pt x="1545" y="5064"/>
                    <a:pt x="1591" y="4743"/>
                  </a:cubicBezTo>
                  <a:cubicBezTo>
                    <a:pt x="1642" y="4424"/>
                    <a:pt x="1678" y="4241"/>
                    <a:pt x="1678" y="4241"/>
                  </a:cubicBezTo>
                  <a:cubicBezTo>
                    <a:pt x="1678" y="4241"/>
                    <a:pt x="1683" y="4427"/>
                    <a:pt x="1680" y="4752"/>
                  </a:cubicBezTo>
                  <a:cubicBezTo>
                    <a:pt x="1671" y="5074"/>
                    <a:pt x="1680" y="5537"/>
                    <a:pt x="1663" y="6092"/>
                  </a:cubicBezTo>
                  <a:cubicBezTo>
                    <a:pt x="1641" y="7196"/>
                    <a:pt x="1608" y="8672"/>
                    <a:pt x="1576" y="10147"/>
                  </a:cubicBezTo>
                  <a:cubicBezTo>
                    <a:pt x="1538" y="11620"/>
                    <a:pt x="1499" y="13095"/>
                    <a:pt x="1470" y="14200"/>
                  </a:cubicBezTo>
                  <a:cubicBezTo>
                    <a:pt x="1460" y="14755"/>
                    <a:pt x="1429" y="15216"/>
                    <a:pt x="1420" y="15540"/>
                  </a:cubicBezTo>
                  <a:cubicBezTo>
                    <a:pt x="1417" y="15631"/>
                    <a:pt x="1414" y="15707"/>
                    <a:pt x="1410" y="15776"/>
                  </a:cubicBezTo>
                  <a:cubicBezTo>
                    <a:pt x="2039" y="15808"/>
                    <a:pt x="2665" y="15841"/>
                    <a:pt x="3292" y="15875"/>
                  </a:cubicBezTo>
                  <a:cubicBezTo>
                    <a:pt x="3266" y="15798"/>
                    <a:pt x="3239" y="15709"/>
                    <a:pt x="3208" y="15595"/>
                  </a:cubicBezTo>
                  <a:cubicBezTo>
                    <a:pt x="3123" y="15260"/>
                    <a:pt x="3017" y="14772"/>
                    <a:pt x="2979" y="14179"/>
                  </a:cubicBezTo>
                  <a:cubicBezTo>
                    <a:pt x="2942" y="13590"/>
                    <a:pt x="2918" y="12892"/>
                    <a:pt x="2942" y="12160"/>
                  </a:cubicBezTo>
                  <a:cubicBezTo>
                    <a:pt x="2957" y="11425"/>
                    <a:pt x="2989" y="10644"/>
                    <a:pt x="3020" y="9860"/>
                  </a:cubicBezTo>
                  <a:cubicBezTo>
                    <a:pt x="3061" y="9078"/>
                    <a:pt x="3100" y="8296"/>
                    <a:pt x="3153" y="7564"/>
                  </a:cubicBezTo>
                  <a:cubicBezTo>
                    <a:pt x="3201" y="6831"/>
                    <a:pt x="3271" y="6148"/>
                    <a:pt x="3319" y="5563"/>
                  </a:cubicBezTo>
                  <a:cubicBezTo>
                    <a:pt x="3367" y="4975"/>
                    <a:pt x="3435" y="4489"/>
                    <a:pt x="3469" y="4147"/>
                  </a:cubicBezTo>
                  <a:cubicBezTo>
                    <a:pt x="3514" y="3807"/>
                    <a:pt x="3539" y="3611"/>
                    <a:pt x="3539" y="3611"/>
                  </a:cubicBezTo>
                  <a:cubicBezTo>
                    <a:pt x="3539" y="3611"/>
                    <a:pt x="3546" y="3807"/>
                    <a:pt x="3560" y="4152"/>
                  </a:cubicBezTo>
                  <a:cubicBezTo>
                    <a:pt x="3563" y="4496"/>
                    <a:pt x="3585" y="4986"/>
                    <a:pt x="3580" y="5575"/>
                  </a:cubicBezTo>
                  <a:cubicBezTo>
                    <a:pt x="3573" y="6162"/>
                    <a:pt x="3582" y="6848"/>
                    <a:pt x="3561" y="7582"/>
                  </a:cubicBezTo>
                  <a:cubicBezTo>
                    <a:pt x="3548" y="8316"/>
                    <a:pt x="3515" y="9098"/>
                    <a:pt x="3485" y="9882"/>
                  </a:cubicBezTo>
                  <a:cubicBezTo>
                    <a:pt x="3445" y="10664"/>
                    <a:pt x="3406" y="11446"/>
                    <a:pt x="3353" y="12178"/>
                  </a:cubicBezTo>
                  <a:cubicBezTo>
                    <a:pt x="3326" y="12544"/>
                    <a:pt x="3302" y="12895"/>
                    <a:pt x="3278" y="13230"/>
                  </a:cubicBezTo>
                  <a:cubicBezTo>
                    <a:pt x="3258" y="13565"/>
                    <a:pt x="3246" y="13881"/>
                    <a:pt x="3242" y="14171"/>
                  </a:cubicBezTo>
                  <a:cubicBezTo>
                    <a:pt x="3237" y="14753"/>
                    <a:pt x="3249" y="15240"/>
                    <a:pt x="3297" y="15578"/>
                  </a:cubicBezTo>
                  <a:cubicBezTo>
                    <a:pt x="3312" y="15701"/>
                    <a:pt x="3326" y="15796"/>
                    <a:pt x="3338" y="15878"/>
                  </a:cubicBezTo>
                  <a:cubicBezTo>
                    <a:pt x="3660" y="15895"/>
                    <a:pt x="3981" y="15912"/>
                    <a:pt x="4304" y="15929"/>
                  </a:cubicBezTo>
                  <a:lnTo>
                    <a:pt x="7816" y="16121"/>
                  </a:lnTo>
                  <a:lnTo>
                    <a:pt x="11328" y="16279"/>
                  </a:lnTo>
                  <a:lnTo>
                    <a:pt x="14242" y="16375"/>
                  </a:lnTo>
                  <a:cubicBezTo>
                    <a:pt x="14160" y="16305"/>
                    <a:pt x="14082" y="16201"/>
                    <a:pt x="14027" y="16062"/>
                  </a:cubicBezTo>
                  <a:cubicBezTo>
                    <a:pt x="13933" y="15849"/>
                    <a:pt x="13897" y="15554"/>
                    <a:pt x="13885" y="15243"/>
                  </a:cubicBezTo>
                  <a:cubicBezTo>
                    <a:pt x="13865" y="14927"/>
                    <a:pt x="13838" y="14570"/>
                    <a:pt x="13829" y="14183"/>
                  </a:cubicBezTo>
                  <a:cubicBezTo>
                    <a:pt x="13800" y="13404"/>
                    <a:pt x="13768" y="12498"/>
                    <a:pt x="13769" y="11524"/>
                  </a:cubicBezTo>
                  <a:cubicBezTo>
                    <a:pt x="13768" y="10551"/>
                    <a:pt x="13802" y="9513"/>
                    <a:pt x="13846" y="8477"/>
                  </a:cubicBezTo>
                  <a:cubicBezTo>
                    <a:pt x="13901" y="7441"/>
                    <a:pt x="13971" y="6404"/>
                    <a:pt x="14068" y="5436"/>
                  </a:cubicBezTo>
                  <a:cubicBezTo>
                    <a:pt x="14157" y="4468"/>
                    <a:pt x="14283" y="3568"/>
                    <a:pt x="14384" y="2797"/>
                  </a:cubicBezTo>
                  <a:cubicBezTo>
                    <a:pt x="14486" y="2025"/>
                    <a:pt x="14608" y="1387"/>
                    <a:pt x="14681" y="941"/>
                  </a:cubicBezTo>
                  <a:cubicBezTo>
                    <a:pt x="14766" y="494"/>
                    <a:pt x="14816" y="239"/>
                    <a:pt x="14816" y="239"/>
                  </a:cubicBezTo>
                  <a:lnTo>
                    <a:pt x="14816" y="239"/>
                  </a:lnTo>
                  <a:cubicBezTo>
                    <a:pt x="14816" y="239"/>
                    <a:pt x="14799" y="499"/>
                    <a:pt x="14771" y="951"/>
                  </a:cubicBezTo>
                  <a:cubicBezTo>
                    <a:pt x="14741" y="1404"/>
                    <a:pt x="14696" y="2049"/>
                    <a:pt x="14643" y="2824"/>
                  </a:cubicBezTo>
                  <a:cubicBezTo>
                    <a:pt x="14584" y="3597"/>
                    <a:pt x="14536" y="4502"/>
                    <a:pt x="14476" y="5469"/>
                  </a:cubicBezTo>
                  <a:cubicBezTo>
                    <a:pt x="14420" y="6437"/>
                    <a:pt x="14355" y="7468"/>
                    <a:pt x="14310" y="8501"/>
                  </a:cubicBezTo>
                  <a:cubicBezTo>
                    <a:pt x="14256" y="9532"/>
                    <a:pt x="14218" y="10565"/>
                    <a:pt x="14181" y="11533"/>
                  </a:cubicBezTo>
                  <a:cubicBezTo>
                    <a:pt x="14150" y="12501"/>
                    <a:pt x="14104" y="13406"/>
                    <a:pt x="14090" y="14181"/>
                  </a:cubicBezTo>
                  <a:cubicBezTo>
                    <a:pt x="14078" y="14569"/>
                    <a:pt x="14068" y="14925"/>
                    <a:pt x="14060" y="15240"/>
                  </a:cubicBezTo>
                  <a:cubicBezTo>
                    <a:pt x="14041" y="15559"/>
                    <a:pt x="14046" y="15820"/>
                    <a:pt x="14112" y="16033"/>
                  </a:cubicBezTo>
                  <a:cubicBezTo>
                    <a:pt x="14159" y="16187"/>
                    <a:pt x="14229" y="16305"/>
                    <a:pt x="14305" y="16377"/>
                  </a:cubicBezTo>
                  <a:lnTo>
                    <a:pt x="14841" y="16395"/>
                  </a:lnTo>
                  <a:cubicBezTo>
                    <a:pt x="16013" y="16438"/>
                    <a:pt x="17186" y="16465"/>
                    <a:pt x="18357" y="16489"/>
                  </a:cubicBezTo>
                  <a:cubicBezTo>
                    <a:pt x="19292" y="16513"/>
                    <a:pt x="20230" y="16532"/>
                    <a:pt x="21165" y="16552"/>
                  </a:cubicBezTo>
                  <a:cubicBezTo>
                    <a:pt x="21126" y="16242"/>
                    <a:pt x="21073" y="15759"/>
                    <a:pt x="21029" y="15152"/>
                  </a:cubicBezTo>
                  <a:cubicBezTo>
                    <a:pt x="20948" y="14084"/>
                    <a:pt x="20919" y="12655"/>
                    <a:pt x="20977" y="11227"/>
                  </a:cubicBezTo>
                  <a:cubicBezTo>
                    <a:pt x="21015" y="10514"/>
                    <a:pt x="21059" y="9802"/>
                    <a:pt x="21129" y="9134"/>
                  </a:cubicBezTo>
                  <a:cubicBezTo>
                    <a:pt x="21198" y="8468"/>
                    <a:pt x="21276" y="7849"/>
                    <a:pt x="21362" y="7319"/>
                  </a:cubicBezTo>
                  <a:cubicBezTo>
                    <a:pt x="21442" y="6790"/>
                    <a:pt x="21536" y="6353"/>
                    <a:pt x="21594" y="6046"/>
                  </a:cubicBezTo>
                  <a:cubicBezTo>
                    <a:pt x="21657" y="5740"/>
                    <a:pt x="21698" y="5566"/>
                    <a:pt x="21698" y="5566"/>
                  </a:cubicBezTo>
                  <a:lnTo>
                    <a:pt x="21698" y="5566"/>
                  </a:lnTo>
                  <a:cubicBezTo>
                    <a:pt x="21698" y="5566"/>
                    <a:pt x="21696" y="5745"/>
                    <a:pt x="21683" y="6058"/>
                  </a:cubicBezTo>
                  <a:cubicBezTo>
                    <a:pt x="21669" y="6368"/>
                    <a:pt x="21650" y="6814"/>
                    <a:pt x="21626" y="7347"/>
                  </a:cubicBezTo>
                  <a:cubicBezTo>
                    <a:pt x="21577" y="8410"/>
                    <a:pt x="21510" y="9829"/>
                    <a:pt x="21444" y="11246"/>
                  </a:cubicBezTo>
                  <a:cubicBezTo>
                    <a:pt x="21389" y="12665"/>
                    <a:pt x="21336" y="14084"/>
                    <a:pt x="21295" y="15147"/>
                  </a:cubicBezTo>
                  <a:cubicBezTo>
                    <a:pt x="21273" y="15682"/>
                    <a:pt x="21254" y="16127"/>
                    <a:pt x="21242" y="16438"/>
                  </a:cubicBezTo>
                  <a:cubicBezTo>
                    <a:pt x="21240" y="16481"/>
                    <a:pt x="21239" y="16515"/>
                    <a:pt x="21237" y="16552"/>
                  </a:cubicBezTo>
                  <a:cubicBezTo>
                    <a:pt x="22217" y="16575"/>
                    <a:pt x="23197" y="16599"/>
                    <a:pt x="24179" y="16622"/>
                  </a:cubicBezTo>
                  <a:cubicBezTo>
                    <a:pt x="24172" y="16614"/>
                    <a:pt x="24168" y="16609"/>
                    <a:pt x="24162" y="16599"/>
                  </a:cubicBezTo>
                  <a:cubicBezTo>
                    <a:pt x="24119" y="16532"/>
                    <a:pt x="24056" y="16431"/>
                    <a:pt x="23994" y="16295"/>
                  </a:cubicBezTo>
                  <a:cubicBezTo>
                    <a:pt x="23871" y="16021"/>
                    <a:pt x="23733" y="15603"/>
                    <a:pt x="23672" y="15089"/>
                  </a:cubicBezTo>
                  <a:cubicBezTo>
                    <a:pt x="23605" y="14577"/>
                    <a:pt x="23581" y="13986"/>
                    <a:pt x="23557" y="13351"/>
                  </a:cubicBezTo>
                  <a:cubicBezTo>
                    <a:pt x="23532" y="12716"/>
                    <a:pt x="23530" y="12038"/>
                    <a:pt x="23537" y="11362"/>
                  </a:cubicBezTo>
                  <a:cubicBezTo>
                    <a:pt x="23561" y="10007"/>
                    <a:pt x="23666" y="8651"/>
                    <a:pt x="23806" y="7644"/>
                  </a:cubicBezTo>
                  <a:cubicBezTo>
                    <a:pt x="23945" y="6635"/>
                    <a:pt x="24098" y="5973"/>
                    <a:pt x="24098" y="5972"/>
                  </a:cubicBezTo>
                  <a:lnTo>
                    <a:pt x="24098" y="5972"/>
                  </a:lnTo>
                  <a:cubicBezTo>
                    <a:pt x="24098" y="5972"/>
                    <a:pt x="24100" y="6143"/>
                    <a:pt x="24093" y="6440"/>
                  </a:cubicBezTo>
                  <a:cubicBezTo>
                    <a:pt x="24088" y="6736"/>
                    <a:pt x="24081" y="7157"/>
                    <a:pt x="24071" y="7664"/>
                  </a:cubicBezTo>
                  <a:cubicBezTo>
                    <a:pt x="24052" y="8675"/>
                    <a:pt x="24028" y="10022"/>
                    <a:pt x="24003" y="11369"/>
                  </a:cubicBezTo>
                  <a:cubicBezTo>
                    <a:pt x="23991" y="12043"/>
                    <a:pt x="23979" y="12716"/>
                    <a:pt x="23967" y="13348"/>
                  </a:cubicBezTo>
                  <a:cubicBezTo>
                    <a:pt x="23958" y="13980"/>
                    <a:pt x="23933" y="14574"/>
                    <a:pt x="23938" y="15071"/>
                  </a:cubicBezTo>
                  <a:cubicBezTo>
                    <a:pt x="23946" y="15569"/>
                    <a:pt x="23996" y="15982"/>
                    <a:pt x="24080" y="16264"/>
                  </a:cubicBezTo>
                  <a:cubicBezTo>
                    <a:pt x="24127" y="16435"/>
                    <a:pt x="24170" y="16552"/>
                    <a:pt x="24199" y="16624"/>
                  </a:cubicBezTo>
                  <a:cubicBezTo>
                    <a:pt x="24595" y="16633"/>
                    <a:pt x="24991" y="16641"/>
                    <a:pt x="25389" y="16651"/>
                  </a:cubicBezTo>
                  <a:lnTo>
                    <a:pt x="28903" y="16764"/>
                  </a:lnTo>
                  <a:lnTo>
                    <a:pt x="29500" y="16786"/>
                  </a:lnTo>
                  <a:cubicBezTo>
                    <a:pt x="29440" y="16737"/>
                    <a:pt x="29381" y="16681"/>
                    <a:pt x="29323" y="16605"/>
                  </a:cubicBezTo>
                  <a:cubicBezTo>
                    <a:pt x="29160" y="16401"/>
                    <a:pt x="29024" y="16107"/>
                    <a:pt x="28940" y="15760"/>
                  </a:cubicBezTo>
                  <a:cubicBezTo>
                    <a:pt x="28846" y="15412"/>
                    <a:pt x="28812" y="15011"/>
                    <a:pt x="28780" y="14599"/>
                  </a:cubicBezTo>
                  <a:cubicBezTo>
                    <a:pt x="28705" y="13763"/>
                    <a:pt x="28648" y="12783"/>
                    <a:pt x="28635" y="11733"/>
                  </a:cubicBezTo>
                  <a:cubicBezTo>
                    <a:pt x="28633" y="11207"/>
                    <a:pt x="28618" y="10664"/>
                    <a:pt x="28638" y="10113"/>
                  </a:cubicBezTo>
                  <a:cubicBezTo>
                    <a:pt x="28653" y="9563"/>
                    <a:pt x="28672" y="9003"/>
                    <a:pt x="28700" y="8443"/>
                  </a:cubicBezTo>
                  <a:cubicBezTo>
                    <a:pt x="28742" y="7885"/>
                    <a:pt x="28785" y="7326"/>
                    <a:pt x="28828" y="6776"/>
                  </a:cubicBezTo>
                  <a:cubicBezTo>
                    <a:pt x="28872" y="6227"/>
                    <a:pt x="28945" y="5687"/>
                    <a:pt x="29009" y="5167"/>
                  </a:cubicBezTo>
                  <a:cubicBezTo>
                    <a:pt x="29142" y="4125"/>
                    <a:pt x="29306" y="3159"/>
                    <a:pt x="29475" y="2334"/>
                  </a:cubicBezTo>
                  <a:cubicBezTo>
                    <a:pt x="29562" y="1924"/>
                    <a:pt x="29630" y="1550"/>
                    <a:pt x="29734" y="1204"/>
                  </a:cubicBezTo>
                  <a:cubicBezTo>
                    <a:pt x="29838" y="864"/>
                    <a:pt x="29982" y="577"/>
                    <a:pt x="30152" y="378"/>
                  </a:cubicBezTo>
                  <a:cubicBezTo>
                    <a:pt x="30210" y="302"/>
                    <a:pt x="30274" y="248"/>
                    <a:pt x="30337" y="200"/>
                  </a:cubicBezTo>
                  <a:lnTo>
                    <a:pt x="24904" y="82"/>
                  </a:lnTo>
                  <a:cubicBezTo>
                    <a:pt x="23555" y="60"/>
                    <a:pt x="22205" y="36"/>
                    <a:pt x="20856" y="19"/>
                  </a:cubicBezTo>
                  <a:cubicBezTo>
                    <a:pt x="19844" y="16"/>
                    <a:pt x="18837" y="9"/>
                    <a:pt x="17833" y="0"/>
                  </a:cubicBezTo>
                  <a:cubicBezTo>
                    <a:pt x="17714" y="0"/>
                    <a:pt x="17596" y="0"/>
                    <a:pt x="17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1377513" y="2122725"/>
              <a:ext cx="450450" cy="474625"/>
            </a:xfrm>
            <a:custGeom>
              <a:avLst/>
              <a:gdLst/>
              <a:ahLst/>
              <a:cxnLst/>
              <a:rect l="l" t="t" r="r" b="b"/>
              <a:pathLst>
                <a:path w="18018" h="18985" extrusionOk="0">
                  <a:moveTo>
                    <a:pt x="1247" y="1"/>
                  </a:moveTo>
                  <a:cubicBezTo>
                    <a:pt x="1176" y="69"/>
                    <a:pt x="1104" y="158"/>
                    <a:pt x="1042" y="279"/>
                  </a:cubicBezTo>
                  <a:cubicBezTo>
                    <a:pt x="931" y="480"/>
                    <a:pt x="863" y="759"/>
                    <a:pt x="819" y="1080"/>
                  </a:cubicBezTo>
                  <a:cubicBezTo>
                    <a:pt x="779" y="1397"/>
                    <a:pt x="776" y="1787"/>
                    <a:pt x="740" y="2205"/>
                  </a:cubicBezTo>
                  <a:cubicBezTo>
                    <a:pt x="687" y="3035"/>
                    <a:pt x="626" y="4004"/>
                    <a:pt x="559" y="5044"/>
                  </a:cubicBezTo>
                  <a:cubicBezTo>
                    <a:pt x="528" y="5563"/>
                    <a:pt x="494" y="6099"/>
                    <a:pt x="460" y="6644"/>
                  </a:cubicBezTo>
                  <a:cubicBezTo>
                    <a:pt x="429" y="7187"/>
                    <a:pt x="399" y="7740"/>
                    <a:pt x="366" y="8293"/>
                  </a:cubicBezTo>
                  <a:cubicBezTo>
                    <a:pt x="336" y="8846"/>
                    <a:pt x="305" y="9399"/>
                    <a:pt x="274" y="9944"/>
                  </a:cubicBezTo>
                  <a:cubicBezTo>
                    <a:pt x="247" y="10489"/>
                    <a:pt x="218" y="11025"/>
                    <a:pt x="192" y="11544"/>
                  </a:cubicBezTo>
                  <a:cubicBezTo>
                    <a:pt x="141" y="12585"/>
                    <a:pt x="93" y="13555"/>
                    <a:pt x="52" y="14388"/>
                  </a:cubicBezTo>
                  <a:cubicBezTo>
                    <a:pt x="33" y="14811"/>
                    <a:pt x="1" y="15179"/>
                    <a:pt x="30" y="15500"/>
                  </a:cubicBezTo>
                  <a:cubicBezTo>
                    <a:pt x="56" y="15822"/>
                    <a:pt x="115" y="16100"/>
                    <a:pt x="218" y="16304"/>
                  </a:cubicBezTo>
                  <a:cubicBezTo>
                    <a:pt x="278" y="16427"/>
                    <a:pt x="348" y="16517"/>
                    <a:pt x="418" y="16592"/>
                  </a:cubicBezTo>
                  <a:lnTo>
                    <a:pt x="518" y="16596"/>
                  </a:lnTo>
                  <a:lnTo>
                    <a:pt x="959" y="16613"/>
                  </a:lnTo>
                  <a:lnTo>
                    <a:pt x="959" y="16614"/>
                  </a:lnTo>
                  <a:cubicBezTo>
                    <a:pt x="1022" y="16616"/>
                    <a:pt x="1123" y="16621"/>
                    <a:pt x="1206" y="16630"/>
                  </a:cubicBezTo>
                  <a:cubicBezTo>
                    <a:pt x="1290" y="16640"/>
                    <a:pt x="1372" y="16652"/>
                    <a:pt x="1454" y="16667"/>
                  </a:cubicBezTo>
                  <a:cubicBezTo>
                    <a:pt x="1782" y="16729"/>
                    <a:pt x="2115" y="16829"/>
                    <a:pt x="2436" y="17041"/>
                  </a:cubicBezTo>
                  <a:cubicBezTo>
                    <a:pt x="2661" y="17181"/>
                    <a:pt x="2864" y="17422"/>
                    <a:pt x="2987" y="17699"/>
                  </a:cubicBezTo>
                  <a:cubicBezTo>
                    <a:pt x="5425" y="17903"/>
                    <a:pt x="7866" y="18089"/>
                    <a:pt x="10303" y="18317"/>
                  </a:cubicBezTo>
                  <a:cubicBezTo>
                    <a:pt x="11571" y="18431"/>
                    <a:pt x="12838" y="18545"/>
                    <a:pt x="14105" y="18673"/>
                  </a:cubicBezTo>
                  <a:lnTo>
                    <a:pt x="17221" y="18984"/>
                  </a:lnTo>
                  <a:cubicBezTo>
                    <a:pt x="17256" y="18972"/>
                    <a:pt x="17292" y="18962"/>
                    <a:pt x="17326" y="18945"/>
                  </a:cubicBezTo>
                  <a:cubicBezTo>
                    <a:pt x="17441" y="18883"/>
                    <a:pt x="17521" y="18791"/>
                    <a:pt x="17579" y="18685"/>
                  </a:cubicBezTo>
                  <a:cubicBezTo>
                    <a:pt x="17584" y="18667"/>
                    <a:pt x="17595" y="18653"/>
                    <a:pt x="17598" y="18632"/>
                  </a:cubicBezTo>
                  <a:cubicBezTo>
                    <a:pt x="17632" y="18431"/>
                    <a:pt x="17603" y="18173"/>
                    <a:pt x="17477" y="17924"/>
                  </a:cubicBezTo>
                  <a:cubicBezTo>
                    <a:pt x="17356" y="17671"/>
                    <a:pt x="17105" y="17477"/>
                    <a:pt x="16784" y="17347"/>
                  </a:cubicBezTo>
                  <a:cubicBezTo>
                    <a:pt x="16464" y="17217"/>
                    <a:pt x="16082" y="17169"/>
                    <a:pt x="15670" y="17147"/>
                  </a:cubicBezTo>
                  <a:cubicBezTo>
                    <a:pt x="15250" y="17127"/>
                    <a:pt x="14808" y="17104"/>
                    <a:pt x="14351" y="17084"/>
                  </a:cubicBezTo>
                  <a:cubicBezTo>
                    <a:pt x="13436" y="17036"/>
                    <a:pt x="12459" y="16968"/>
                    <a:pt x="11484" y="16901"/>
                  </a:cubicBezTo>
                  <a:cubicBezTo>
                    <a:pt x="10509" y="16824"/>
                    <a:pt x="9534" y="16749"/>
                    <a:pt x="8621" y="16662"/>
                  </a:cubicBezTo>
                  <a:cubicBezTo>
                    <a:pt x="7706" y="16579"/>
                    <a:pt x="6857" y="16481"/>
                    <a:pt x="6125" y="16401"/>
                  </a:cubicBezTo>
                  <a:cubicBezTo>
                    <a:pt x="5389" y="16321"/>
                    <a:pt x="4783" y="16150"/>
                    <a:pt x="4385" y="15983"/>
                  </a:cubicBezTo>
                  <a:cubicBezTo>
                    <a:pt x="4184" y="15902"/>
                    <a:pt x="4037" y="15812"/>
                    <a:pt x="3938" y="15756"/>
                  </a:cubicBezTo>
                  <a:cubicBezTo>
                    <a:pt x="3841" y="15694"/>
                    <a:pt x="3789" y="15660"/>
                    <a:pt x="3789" y="15660"/>
                  </a:cubicBezTo>
                  <a:lnTo>
                    <a:pt x="3789" y="15660"/>
                  </a:lnTo>
                  <a:cubicBezTo>
                    <a:pt x="3790" y="15660"/>
                    <a:pt x="4008" y="15780"/>
                    <a:pt x="4414" y="15897"/>
                  </a:cubicBezTo>
                  <a:cubicBezTo>
                    <a:pt x="4821" y="16027"/>
                    <a:pt x="5422" y="16102"/>
                    <a:pt x="6147" y="16141"/>
                  </a:cubicBezTo>
                  <a:cubicBezTo>
                    <a:pt x="6400" y="16155"/>
                    <a:pt x="6673" y="16165"/>
                    <a:pt x="6955" y="16177"/>
                  </a:cubicBezTo>
                  <a:cubicBezTo>
                    <a:pt x="6649" y="16150"/>
                    <a:pt x="6345" y="16123"/>
                    <a:pt x="6041" y="16097"/>
                  </a:cubicBezTo>
                  <a:cubicBezTo>
                    <a:pt x="5142" y="16017"/>
                    <a:pt x="4180" y="15901"/>
                    <a:pt x="3429" y="15447"/>
                  </a:cubicBezTo>
                  <a:cubicBezTo>
                    <a:pt x="3378" y="15455"/>
                    <a:pt x="3312" y="15463"/>
                    <a:pt x="3236" y="15463"/>
                  </a:cubicBezTo>
                  <a:cubicBezTo>
                    <a:pt x="3152" y="15463"/>
                    <a:pt x="3055" y="15453"/>
                    <a:pt x="2948" y="15421"/>
                  </a:cubicBezTo>
                  <a:cubicBezTo>
                    <a:pt x="2738" y="15365"/>
                    <a:pt x="2487" y="15240"/>
                    <a:pt x="2265" y="15013"/>
                  </a:cubicBezTo>
                  <a:cubicBezTo>
                    <a:pt x="2033" y="14781"/>
                    <a:pt x="1852" y="14467"/>
                    <a:pt x="1741" y="14105"/>
                  </a:cubicBezTo>
                  <a:cubicBezTo>
                    <a:pt x="1621" y="13744"/>
                    <a:pt x="1561" y="13355"/>
                    <a:pt x="1514" y="12978"/>
                  </a:cubicBezTo>
                  <a:cubicBezTo>
                    <a:pt x="1464" y="12595"/>
                    <a:pt x="1421" y="12191"/>
                    <a:pt x="1392" y="11772"/>
                  </a:cubicBezTo>
                  <a:cubicBezTo>
                    <a:pt x="1362" y="11352"/>
                    <a:pt x="1338" y="10919"/>
                    <a:pt x="1334" y="10477"/>
                  </a:cubicBezTo>
                  <a:cubicBezTo>
                    <a:pt x="1324" y="10036"/>
                    <a:pt x="1336" y="9587"/>
                    <a:pt x="1350" y="9140"/>
                  </a:cubicBezTo>
                  <a:cubicBezTo>
                    <a:pt x="1387" y="8244"/>
                    <a:pt x="1478" y="7349"/>
                    <a:pt x="1609" y="6517"/>
                  </a:cubicBezTo>
                  <a:cubicBezTo>
                    <a:pt x="1741" y="5689"/>
                    <a:pt x="1913" y="4913"/>
                    <a:pt x="2103" y="4271"/>
                  </a:cubicBezTo>
                  <a:cubicBezTo>
                    <a:pt x="2181" y="3951"/>
                    <a:pt x="2302" y="3608"/>
                    <a:pt x="2449" y="3354"/>
                  </a:cubicBezTo>
                  <a:cubicBezTo>
                    <a:pt x="2589" y="3089"/>
                    <a:pt x="2775" y="2883"/>
                    <a:pt x="2960" y="2756"/>
                  </a:cubicBezTo>
                  <a:cubicBezTo>
                    <a:pt x="3132" y="2632"/>
                    <a:pt x="3303" y="2602"/>
                    <a:pt x="3418" y="2602"/>
                  </a:cubicBezTo>
                  <a:cubicBezTo>
                    <a:pt x="3425" y="2602"/>
                    <a:pt x="3431" y="2602"/>
                    <a:pt x="3438" y="2603"/>
                  </a:cubicBezTo>
                  <a:cubicBezTo>
                    <a:pt x="3539" y="2606"/>
                    <a:pt x="3592" y="2625"/>
                    <a:pt x="3599" y="2625"/>
                  </a:cubicBezTo>
                  <a:cubicBezTo>
                    <a:pt x="3600" y="2625"/>
                    <a:pt x="3600" y="2625"/>
                    <a:pt x="3600" y="2625"/>
                  </a:cubicBezTo>
                  <a:lnTo>
                    <a:pt x="3600" y="2625"/>
                  </a:lnTo>
                  <a:cubicBezTo>
                    <a:pt x="3612" y="2635"/>
                    <a:pt x="3335" y="2656"/>
                    <a:pt x="3153" y="2954"/>
                  </a:cubicBezTo>
                  <a:cubicBezTo>
                    <a:pt x="3101" y="3033"/>
                    <a:pt x="3060" y="3132"/>
                    <a:pt x="3025" y="3241"/>
                  </a:cubicBezTo>
                  <a:cubicBezTo>
                    <a:pt x="3305" y="2922"/>
                    <a:pt x="3715" y="2813"/>
                    <a:pt x="4155" y="2813"/>
                  </a:cubicBezTo>
                  <a:cubicBezTo>
                    <a:pt x="4549" y="2813"/>
                    <a:pt x="4968" y="2900"/>
                    <a:pt x="5341" y="3002"/>
                  </a:cubicBezTo>
                  <a:lnTo>
                    <a:pt x="7749" y="3659"/>
                  </a:lnTo>
                  <a:lnTo>
                    <a:pt x="7749" y="3659"/>
                  </a:lnTo>
                  <a:lnTo>
                    <a:pt x="5901" y="3135"/>
                  </a:lnTo>
                  <a:cubicBezTo>
                    <a:pt x="5232" y="2951"/>
                    <a:pt x="4563" y="2763"/>
                    <a:pt x="3888" y="2611"/>
                  </a:cubicBezTo>
                  <a:lnTo>
                    <a:pt x="3897" y="2565"/>
                  </a:lnTo>
                  <a:cubicBezTo>
                    <a:pt x="4582" y="2691"/>
                    <a:pt x="5256" y="2852"/>
                    <a:pt x="5934" y="3011"/>
                  </a:cubicBezTo>
                  <a:lnTo>
                    <a:pt x="7959" y="3499"/>
                  </a:lnTo>
                  <a:lnTo>
                    <a:pt x="11990" y="4547"/>
                  </a:lnTo>
                  <a:lnTo>
                    <a:pt x="16015" y="5616"/>
                  </a:lnTo>
                  <a:cubicBezTo>
                    <a:pt x="16343" y="5701"/>
                    <a:pt x="16698" y="5805"/>
                    <a:pt x="17006" y="5875"/>
                  </a:cubicBezTo>
                  <a:cubicBezTo>
                    <a:pt x="17057" y="5887"/>
                    <a:pt x="17109" y="5892"/>
                    <a:pt x="17161" y="5892"/>
                  </a:cubicBezTo>
                  <a:cubicBezTo>
                    <a:pt x="17385" y="5892"/>
                    <a:pt x="17603" y="5791"/>
                    <a:pt x="17753" y="5625"/>
                  </a:cubicBezTo>
                  <a:cubicBezTo>
                    <a:pt x="17943" y="5426"/>
                    <a:pt x="18018" y="5116"/>
                    <a:pt x="17936" y="4892"/>
                  </a:cubicBezTo>
                  <a:cubicBezTo>
                    <a:pt x="17849" y="4636"/>
                    <a:pt x="17636" y="4378"/>
                    <a:pt x="17424" y="4182"/>
                  </a:cubicBezTo>
                  <a:cubicBezTo>
                    <a:pt x="16782" y="3968"/>
                    <a:pt x="16145" y="3745"/>
                    <a:pt x="15500" y="3543"/>
                  </a:cubicBezTo>
                  <a:cubicBezTo>
                    <a:pt x="14841" y="3333"/>
                    <a:pt x="14180" y="3123"/>
                    <a:pt x="13516" y="2929"/>
                  </a:cubicBezTo>
                  <a:cubicBezTo>
                    <a:pt x="12191" y="2527"/>
                    <a:pt x="10852" y="2171"/>
                    <a:pt x="9514" y="1812"/>
                  </a:cubicBezTo>
                  <a:cubicBezTo>
                    <a:pt x="6840" y="1105"/>
                    <a:pt x="4134" y="498"/>
                    <a:pt x="1418" y="4"/>
                  </a:cubicBezTo>
                  <a:lnTo>
                    <a:pt x="1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2"/>
            <p:cNvSpPr/>
            <p:nvPr/>
          </p:nvSpPr>
          <p:spPr>
            <a:xfrm>
              <a:off x="1369488" y="2559025"/>
              <a:ext cx="463275" cy="293475"/>
            </a:xfrm>
            <a:custGeom>
              <a:avLst/>
              <a:gdLst/>
              <a:ahLst/>
              <a:cxnLst/>
              <a:rect l="l" t="t" r="r" b="b"/>
              <a:pathLst>
                <a:path w="18531" h="11739" extrusionOk="0">
                  <a:moveTo>
                    <a:pt x="991" y="1"/>
                  </a:moveTo>
                  <a:cubicBezTo>
                    <a:pt x="969" y="26"/>
                    <a:pt x="947" y="45"/>
                    <a:pt x="925" y="76"/>
                  </a:cubicBezTo>
                  <a:cubicBezTo>
                    <a:pt x="711" y="354"/>
                    <a:pt x="563" y="830"/>
                    <a:pt x="498" y="1430"/>
                  </a:cubicBezTo>
                  <a:cubicBezTo>
                    <a:pt x="472" y="1739"/>
                    <a:pt x="443" y="2075"/>
                    <a:pt x="414" y="2428"/>
                  </a:cubicBezTo>
                  <a:cubicBezTo>
                    <a:pt x="387" y="2785"/>
                    <a:pt x="358" y="3161"/>
                    <a:pt x="329" y="3550"/>
                  </a:cubicBezTo>
                  <a:cubicBezTo>
                    <a:pt x="301" y="3938"/>
                    <a:pt x="272" y="4339"/>
                    <a:pt x="245" y="4747"/>
                  </a:cubicBezTo>
                  <a:cubicBezTo>
                    <a:pt x="213" y="5155"/>
                    <a:pt x="189" y="5568"/>
                    <a:pt x="170" y="5983"/>
                  </a:cubicBezTo>
                  <a:cubicBezTo>
                    <a:pt x="141" y="6396"/>
                    <a:pt x="117" y="6811"/>
                    <a:pt x="100" y="7219"/>
                  </a:cubicBezTo>
                  <a:cubicBezTo>
                    <a:pt x="81" y="7627"/>
                    <a:pt x="62" y="8030"/>
                    <a:pt x="45" y="8418"/>
                  </a:cubicBezTo>
                  <a:cubicBezTo>
                    <a:pt x="30" y="8805"/>
                    <a:pt x="16" y="9179"/>
                    <a:pt x="3" y="9532"/>
                  </a:cubicBezTo>
                  <a:cubicBezTo>
                    <a:pt x="1" y="9876"/>
                    <a:pt x="20" y="10185"/>
                    <a:pt x="90" y="10451"/>
                  </a:cubicBezTo>
                  <a:cubicBezTo>
                    <a:pt x="126" y="10586"/>
                    <a:pt x="173" y="10704"/>
                    <a:pt x="237" y="10820"/>
                  </a:cubicBezTo>
                  <a:cubicBezTo>
                    <a:pt x="286" y="10915"/>
                    <a:pt x="365" y="11016"/>
                    <a:pt x="443" y="11095"/>
                  </a:cubicBezTo>
                  <a:cubicBezTo>
                    <a:pt x="604" y="11253"/>
                    <a:pt x="785" y="11359"/>
                    <a:pt x="947" y="11409"/>
                  </a:cubicBezTo>
                  <a:cubicBezTo>
                    <a:pt x="1055" y="11442"/>
                    <a:pt x="1155" y="11454"/>
                    <a:pt x="1238" y="11454"/>
                  </a:cubicBezTo>
                  <a:cubicBezTo>
                    <a:pt x="1278" y="11454"/>
                    <a:pt x="1315" y="11451"/>
                    <a:pt x="1346" y="11446"/>
                  </a:cubicBezTo>
                  <a:cubicBezTo>
                    <a:pt x="1442" y="11433"/>
                    <a:pt x="1493" y="11414"/>
                    <a:pt x="1493" y="11414"/>
                  </a:cubicBezTo>
                  <a:lnTo>
                    <a:pt x="1493" y="11414"/>
                  </a:lnTo>
                  <a:cubicBezTo>
                    <a:pt x="1493" y="11414"/>
                    <a:pt x="1452" y="11448"/>
                    <a:pt x="1362" y="11494"/>
                  </a:cubicBezTo>
                  <a:cubicBezTo>
                    <a:pt x="1319" y="11516"/>
                    <a:pt x="1259" y="11540"/>
                    <a:pt x="1189" y="11561"/>
                  </a:cubicBezTo>
                  <a:lnTo>
                    <a:pt x="1765" y="11590"/>
                  </a:lnTo>
                  <a:cubicBezTo>
                    <a:pt x="2518" y="11609"/>
                    <a:pt x="3270" y="11622"/>
                    <a:pt x="4023" y="11638"/>
                  </a:cubicBezTo>
                  <a:lnTo>
                    <a:pt x="17897" y="11738"/>
                  </a:lnTo>
                  <a:cubicBezTo>
                    <a:pt x="18030" y="11696"/>
                    <a:pt x="18149" y="11627"/>
                    <a:pt x="18240" y="11520"/>
                  </a:cubicBezTo>
                  <a:lnTo>
                    <a:pt x="18240" y="11520"/>
                  </a:lnTo>
                  <a:cubicBezTo>
                    <a:pt x="18235" y="11521"/>
                    <a:pt x="18224" y="11526"/>
                    <a:pt x="18223" y="11528"/>
                  </a:cubicBezTo>
                  <a:lnTo>
                    <a:pt x="18223" y="11528"/>
                  </a:lnTo>
                  <a:cubicBezTo>
                    <a:pt x="18224" y="11525"/>
                    <a:pt x="18238" y="11517"/>
                    <a:pt x="18248" y="11510"/>
                  </a:cubicBezTo>
                  <a:cubicBezTo>
                    <a:pt x="18373" y="11358"/>
                    <a:pt x="18474" y="11148"/>
                    <a:pt x="18527" y="10932"/>
                  </a:cubicBezTo>
                  <a:cubicBezTo>
                    <a:pt x="18530" y="10722"/>
                    <a:pt x="18455" y="10460"/>
                    <a:pt x="18271" y="10244"/>
                  </a:cubicBezTo>
                  <a:cubicBezTo>
                    <a:pt x="18137" y="10087"/>
                    <a:pt x="17934" y="9980"/>
                    <a:pt x="17699" y="9912"/>
                  </a:cubicBezTo>
                  <a:cubicBezTo>
                    <a:pt x="17441" y="9869"/>
                    <a:pt x="17171" y="9860"/>
                    <a:pt x="16910" y="9859"/>
                  </a:cubicBezTo>
                  <a:lnTo>
                    <a:pt x="16478" y="9859"/>
                  </a:lnTo>
                  <a:cubicBezTo>
                    <a:pt x="16386" y="9867"/>
                    <a:pt x="16290" y="9876"/>
                    <a:pt x="16193" y="9884"/>
                  </a:cubicBezTo>
                  <a:cubicBezTo>
                    <a:pt x="15751" y="9927"/>
                    <a:pt x="15286" y="9970"/>
                    <a:pt x="14803" y="10000"/>
                  </a:cubicBezTo>
                  <a:cubicBezTo>
                    <a:pt x="13840" y="10069"/>
                    <a:pt x="12809" y="10115"/>
                    <a:pt x="11780" y="10149"/>
                  </a:cubicBezTo>
                  <a:cubicBezTo>
                    <a:pt x="11043" y="10167"/>
                    <a:pt x="10306" y="10178"/>
                    <a:pt x="9593" y="10178"/>
                  </a:cubicBezTo>
                  <a:cubicBezTo>
                    <a:pt x="9308" y="10178"/>
                    <a:pt x="9027" y="10177"/>
                    <a:pt x="8751" y="10173"/>
                  </a:cubicBezTo>
                  <a:cubicBezTo>
                    <a:pt x="7784" y="10164"/>
                    <a:pt x="6883" y="10120"/>
                    <a:pt x="6111" y="10087"/>
                  </a:cubicBezTo>
                  <a:cubicBezTo>
                    <a:pt x="5340" y="10055"/>
                    <a:pt x="4696" y="9993"/>
                    <a:pt x="4247" y="9963"/>
                  </a:cubicBezTo>
                  <a:cubicBezTo>
                    <a:pt x="3798" y="9920"/>
                    <a:pt x="3542" y="9896"/>
                    <a:pt x="3542" y="9896"/>
                  </a:cubicBezTo>
                  <a:cubicBezTo>
                    <a:pt x="3542" y="9896"/>
                    <a:pt x="3583" y="9894"/>
                    <a:pt x="3643" y="9893"/>
                  </a:cubicBezTo>
                  <a:cubicBezTo>
                    <a:pt x="2936" y="9782"/>
                    <a:pt x="2169" y="9507"/>
                    <a:pt x="1857" y="8996"/>
                  </a:cubicBezTo>
                  <a:cubicBezTo>
                    <a:pt x="1787" y="8882"/>
                    <a:pt x="1739" y="8761"/>
                    <a:pt x="1707" y="8634"/>
                  </a:cubicBezTo>
                  <a:cubicBezTo>
                    <a:pt x="1621" y="8484"/>
                    <a:pt x="1548" y="8303"/>
                    <a:pt x="1503" y="8098"/>
                  </a:cubicBezTo>
                  <a:cubicBezTo>
                    <a:pt x="1421" y="7731"/>
                    <a:pt x="1380" y="7342"/>
                    <a:pt x="1363" y="6902"/>
                  </a:cubicBezTo>
                  <a:cubicBezTo>
                    <a:pt x="1346" y="6466"/>
                    <a:pt x="1363" y="6000"/>
                    <a:pt x="1420" y="5537"/>
                  </a:cubicBezTo>
                  <a:cubicBezTo>
                    <a:pt x="1452" y="5307"/>
                    <a:pt x="1486" y="5078"/>
                    <a:pt x="1534" y="4853"/>
                  </a:cubicBezTo>
                  <a:cubicBezTo>
                    <a:pt x="1575" y="4627"/>
                    <a:pt x="1642" y="4411"/>
                    <a:pt x="1696" y="4201"/>
                  </a:cubicBezTo>
                  <a:cubicBezTo>
                    <a:pt x="1816" y="3779"/>
                    <a:pt x="1983" y="3369"/>
                    <a:pt x="2203" y="3062"/>
                  </a:cubicBezTo>
                  <a:cubicBezTo>
                    <a:pt x="2311" y="2905"/>
                    <a:pt x="2429" y="2782"/>
                    <a:pt x="2550" y="2674"/>
                  </a:cubicBezTo>
                  <a:cubicBezTo>
                    <a:pt x="2651" y="2592"/>
                    <a:pt x="2782" y="2483"/>
                    <a:pt x="2922" y="2466"/>
                  </a:cubicBezTo>
                  <a:cubicBezTo>
                    <a:pt x="2937" y="2464"/>
                    <a:pt x="2951" y="2463"/>
                    <a:pt x="2964" y="2463"/>
                  </a:cubicBezTo>
                  <a:cubicBezTo>
                    <a:pt x="3055" y="2463"/>
                    <a:pt x="3117" y="2510"/>
                    <a:pt x="3151" y="2553"/>
                  </a:cubicBezTo>
                  <a:cubicBezTo>
                    <a:pt x="3228" y="2509"/>
                    <a:pt x="3311" y="2475"/>
                    <a:pt x="3397" y="2452"/>
                  </a:cubicBezTo>
                  <a:cubicBezTo>
                    <a:pt x="3369" y="2451"/>
                    <a:pt x="3340" y="2449"/>
                    <a:pt x="3311" y="2447"/>
                  </a:cubicBezTo>
                  <a:cubicBezTo>
                    <a:pt x="3240" y="2445"/>
                    <a:pt x="3163" y="2442"/>
                    <a:pt x="3088" y="2442"/>
                  </a:cubicBezTo>
                  <a:cubicBezTo>
                    <a:pt x="2985" y="2442"/>
                    <a:pt x="2886" y="2448"/>
                    <a:pt x="2811" y="2469"/>
                  </a:cubicBezTo>
                  <a:lnTo>
                    <a:pt x="2755" y="2396"/>
                  </a:lnTo>
                  <a:cubicBezTo>
                    <a:pt x="2961" y="2309"/>
                    <a:pt x="3127" y="2326"/>
                    <a:pt x="3311" y="2309"/>
                  </a:cubicBezTo>
                  <a:cubicBezTo>
                    <a:pt x="3491" y="2302"/>
                    <a:pt x="3670" y="2299"/>
                    <a:pt x="3849" y="2299"/>
                  </a:cubicBezTo>
                  <a:cubicBezTo>
                    <a:pt x="4206" y="2299"/>
                    <a:pt x="4563" y="2309"/>
                    <a:pt x="4920" y="2321"/>
                  </a:cubicBezTo>
                  <a:lnTo>
                    <a:pt x="7059" y="2415"/>
                  </a:lnTo>
                  <a:lnTo>
                    <a:pt x="11327" y="2691"/>
                  </a:lnTo>
                  <a:lnTo>
                    <a:pt x="15585" y="2978"/>
                  </a:lnTo>
                  <a:cubicBezTo>
                    <a:pt x="16264" y="3018"/>
                    <a:pt x="16952" y="3059"/>
                    <a:pt x="17611" y="3059"/>
                  </a:cubicBezTo>
                  <a:cubicBezTo>
                    <a:pt x="17637" y="3059"/>
                    <a:pt x="17663" y="3059"/>
                    <a:pt x="17688" y="3058"/>
                  </a:cubicBezTo>
                  <a:cubicBezTo>
                    <a:pt x="17871" y="3050"/>
                    <a:pt x="17974" y="3055"/>
                    <a:pt x="18042" y="3033"/>
                  </a:cubicBezTo>
                  <a:cubicBezTo>
                    <a:pt x="18129" y="2985"/>
                    <a:pt x="18097" y="2997"/>
                    <a:pt x="18107" y="2968"/>
                  </a:cubicBezTo>
                  <a:cubicBezTo>
                    <a:pt x="18127" y="2900"/>
                    <a:pt x="18045" y="2679"/>
                    <a:pt x="17931" y="2490"/>
                  </a:cubicBezTo>
                  <a:lnTo>
                    <a:pt x="14337" y="2193"/>
                  </a:lnTo>
                  <a:cubicBezTo>
                    <a:pt x="13069" y="2090"/>
                    <a:pt x="11802" y="1973"/>
                    <a:pt x="10533" y="1855"/>
                  </a:cubicBezTo>
                  <a:cubicBezTo>
                    <a:pt x="7998" y="1629"/>
                    <a:pt x="5466" y="1356"/>
                    <a:pt x="2932" y="1109"/>
                  </a:cubicBezTo>
                  <a:lnTo>
                    <a:pt x="2586" y="1075"/>
                  </a:lnTo>
                  <a:lnTo>
                    <a:pt x="2529" y="721"/>
                  </a:lnTo>
                  <a:cubicBezTo>
                    <a:pt x="2506" y="559"/>
                    <a:pt x="2434" y="433"/>
                    <a:pt x="2263" y="313"/>
                  </a:cubicBezTo>
                  <a:cubicBezTo>
                    <a:pt x="2096" y="195"/>
                    <a:pt x="1860" y="110"/>
                    <a:pt x="1614" y="60"/>
                  </a:cubicBezTo>
                  <a:cubicBezTo>
                    <a:pt x="1551" y="48"/>
                    <a:pt x="1490" y="38"/>
                    <a:pt x="1428" y="30"/>
                  </a:cubicBezTo>
                  <a:cubicBezTo>
                    <a:pt x="1365" y="21"/>
                    <a:pt x="1321" y="19"/>
                    <a:pt x="1237" y="14"/>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2"/>
            <p:cNvSpPr/>
            <p:nvPr/>
          </p:nvSpPr>
          <p:spPr>
            <a:xfrm>
              <a:off x="645963" y="2527950"/>
              <a:ext cx="742300" cy="319300"/>
            </a:xfrm>
            <a:custGeom>
              <a:avLst/>
              <a:gdLst/>
              <a:ahLst/>
              <a:cxnLst/>
              <a:rect l="l" t="t" r="r" b="b"/>
              <a:pathLst>
                <a:path w="29692" h="12772" extrusionOk="0">
                  <a:moveTo>
                    <a:pt x="19922" y="5486"/>
                  </a:moveTo>
                  <a:cubicBezTo>
                    <a:pt x="19922" y="5486"/>
                    <a:pt x="19898" y="5908"/>
                    <a:pt x="19847" y="6521"/>
                  </a:cubicBezTo>
                  <a:cubicBezTo>
                    <a:pt x="19796" y="7136"/>
                    <a:pt x="19736" y="7950"/>
                    <a:pt x="19700" y="8763"/>
                  </a:cubicBezTo>
                  <a:cubicBezTo>
                    <a:pt x="19665" y="9577"/>
                    <a:pt x="19653" y="10391"/>
                    <a:pt x="19649" y="11009"/>
                  </a:cubicBezTo>
                  <a:cubicBezTo>
                    <a:pt x="19647" y="11626"/>
                    <a:pt x="19634" y="12046"/>
                    <a:pt x="19634" y="12046"/>
                  </a:cubicBezTo>
                  <a:cubicBezTo>
                    <a:pt x="19634" y="12046"/>
                    <a:pt x="19492" y="11650"/>
                    <a:pt x="19383" y="11032"/>
                  </a:cubicBezTo>
                  <a:cubicBezTo>
                    <a:pt x="19325" y="10724"/>
                    <a:pt x="19280" y="10361"/>
                    <a:pt x="19253" y="9970"/>
                  </a:cubicBezTo>
                  <a:cubicBezTo>
                    <a:pt x="19224" y="9579"/>
                    <a:pt x="19224" y="9160"/>
                    <a:pt x="19236" y="8742"/>
                  </a:cubicBezTo>
                  <a:cubicBezTo>
                    <a:pt x="19262" y="8326"/>
                    <a:pt x="19297" y="7909"/>
                    <a:pt x="19361" y="7521"/>
                  </a:cubicBezTo>
                  <a:cubicBezTo>
                    <a:pt x="19424" y="7134"/>
                    <a:pt x="19499" y="6777"/>
                    <a:pt x="19584" y="6475"/>
                  </a:cubicBezTo>
                  <a:cubicBezTo>
                    <a:pt x="19748" y="5869"/>
                    <a:pt x="19922" y="5486"/>
                    <a:pt x="19922" y="5486"/>
                  </a:cubicBezTo>
                  <a:close/>
                  <a:moveTo>
                    <a:pt x="17886" y="5650"/>
                  </a:moveTo>
                  <a:cubicBezTo>
                    <a:pt x="17886" y="5650"/>
                    <a:pt x="17896" y="6060"/>
                    <a:pt x="17880" y="6659"/>
                  </a:cubicBezTo>
                  <a:cubicBezTo>
                    <a:pt x="17867" y="7257"/>
                    <a:pt x="17848" y="8054"/>
                    <a:pt x="17829" y="8850"/>
                  </a:cubicBezTo>
                  <a:cubicBezTo>
                    <a:pt x="17816" y="9647"/>
                    <a:pt x="17802" y="10443"/>
                    <a:pt x="17790" y="11040"/>
                  </a:cubicBezTo>
                  <a:cubicBezTo>
                    <a:pt x="17780" y="11641"/>
                    <a:pt x="17752" y="12049"/>
                    <a:pt x="17752" y="12049"/>
                  </a:cubicBezTo>
                  <a:cubicBezTo>
                    <a:pt x="17752" y="12049"/>
                    <a:pt x="17624" y="11660"/>
                    <a:pt x="17524" y="11061"/>
                  </a:cubicBezTo>
                  <a:cubicBezTo>
                    <a:pt x="17418" y="10461"/>
                    <a:pt x="17349" y="9650"/>
                    <a:pt x="17365" y="8839"/>
                  </a:cubicBezTo>
                  <a:cubicBezTo>
                    <a:pt x="17384" y="8028"/>
                    <a:pt x="17484" y="7223"/>
                    <a:pt x="17616" y="6628"/>
                  </a:cubicBezTo>
                  <a:cubicBezTo>
                    <a:pt x="17742" y="6033"/>
                    <a:pt x="17886" y="5650"/>
                    <a:pt x="17886" y="5650"/>
                  </a:cubicBezTo>
                  <a:close/>
                  <a:moveTo>
                    <a:pt x="15630" y="12075"/>
                  </a:moveTo>
                  <a:cubicBezTo>
                    <a:pt x="15630" y="12075"/>
                    <a:pt x="15630" y="12075"/>
                    <a:pt x="15630" y="12075"/>
                  </a:cubicBezTo>
                  <a:lnTo>
                    <a:pt x="15632" y="12075"/>
                  </a:lnTo>
                  <a:lnTo>
                    <a:pt x="15630" y="12075"/>
                  </a:lnTo>
                  <a:close/>
                  <a:moveTo>
                    <a:pt x="0" y="1"/>
                  </a:moveTo>
                  <a:lnTo>
                    <a:pt x="0" y="11342"/>
                  </a:lnTo>
                  <a:lnTo>
                    <a:pt x="15630" y="12075"/>
                  </a:lnTo>
                  <a:lnTo>
                    <a:pt x="15630" y="12075"/>
                  </a:lnTo>
                  <a:cubicBezTo>
                    <a:pt x="15593" y="11897"/>
                    <a:pt x="15562" y="11679"/>
                    <a:pt x="15540" y="11435"/>
                  </a:cubicBezTo>
                  <a:cubicBezTo>
                    <a:pt x="15468" y="10743"/>
                    <a:pt x="15439" y="9813"/>
                    <a:pt x="15489" y="8884"/>
                  </a:cubicBezTo>
                  <a:cubicBezTo>
                    <a:pt x="15538" y="7957"/>
                    <a:pt x="15668" y="7035"/>
                    <a:pt x="15813" y="6354"/>
                  </a:cubicBezTo>
                  <a:cubicBezTo>
                    <a:pt x="15960" y="5671"/>
                    <a:pt x="16105" y="5229"/>
                    <a:pt x="16105" y="5228"/>
                  </a:cubicBezTo>
                  <a:lnTo>
                    <a:pt x="16105" y="5228"/>
                  </a:lnTo>
                  <a:cubicBezTo>
                    <a:pt x="16105" y="5229"/>
                    <a:pt x="16108" y="5345"/>
                    <a:pt x="16101" y="5548"/>
                  </a:cubicBezTo>
                  <a:cubicBezTo>
                    <a:pt x="16096" y="5751"/>
                    <a:pt x="16088" y="6039"/>
                    <a:pt x="16078" y="6386"/>
                  </a:cubicBezTo>
                  <a:cubicBezTo>
                    <a:pt x="16043" y="7074"/>
                    <a:pt x="15997" y="7993"/>
                    <a:pt x="15953" y="8909"/>
                  </a:cubicBezTo>
                  <a:cubicBezTo>
                    <a:pt x="15900" y="9826"/>
                    <a:pt x="15847" y="10743"/>
                    <a:pt x="15808" y="11431"/>
                  </a:cubicBezTo>
                  <a:cubicBezTo>
                    <a:pt x="15792" y="11685"/>
                    <a:pt x="15769" y="11904"/>
                    <a:pt x="15765" y="12082"/>
                  </a:cubicBezTo>
                  <a:lnTo>
                    <a:pt x="15784" y="12082"/>
                  </a:lnTo>
                  <a:lnTo>
                    <a:pt x="23721" y="12481"/>
                  </a:lnTo>
                  <a:cubicBezTo>
                    <a:pt x="23704" y="12432"/>
                    <a:pt x="23684" y="12368"/>
                    <a:pt x="23656" y="12285"/>
                  </a:cubicBezTo>
                  <a:cubicBezTo>
                    <a:pt x="23602" y="12092"/>
                    <a:pt x="23513" y="11815"/>
                    <a:pt x="23446" y="11475"/>
                  </a:cubicBezTo>
                  <a:cubicBezTo>
                    <a:pt x="23373" y="11136"/>
                    <a:pt x="23318" y="10735"/>
                    <a:pt x="23277" y="10303"/>
                  </a:cubicBezTo>
                  <a:cubicBezTo>
                    <a:pt x="23238" y="9872"/>
                    <a:pt x="23228" y="9410"/>
                    <a:pt x="23228" y="8949"/>
                  </a:cubicBezTo>
                  <a:cubicBezTo>
                    <a:pt x="23243" y="8027"/>
                    <a:pt x="23344" y="7113"/>
                    <a:pt x="23456" y="6434"/>
                  </a:cubicBezTo>
                  <a:cubicBezTo>
                    <a:pt x="23573" y="5754"/>
                    <a:pt x="23684" y="5307"/>
                    <a:pt x="23684" y="5307"/>
                  </a:cubicBezTo>
                  <a:cubicBezTo>
                    <a:pt x="23684" y="5307"/>
                    <a:pt x="23695" y="5421"/>
                    <a:pt x="23702" y="5623"/>
                  </a:cubicBezTo>
                  <a:cubicBezTo>
                    <a:pt x="23706" y="5824"/>
                    <a:pt x="23723" y="6111"/>
                    <a:pt x="23723" y="6454"/>
                  </a:cubicBezTo>
                  <a:cubicBezTo>
                    <a:pt x="23728" y="7141"/>
                    <a:pt x="23706" y="8051"/>
                    <a:pt x="23694" y="8956"/>
                  </a:cubicBezTo>
                  <a:cubicBezTo>
                    <a:pt x="23678" y="9860"/>
                    <a:pt x="23685" y="10762"/>
                    <a:pt x="23713" y="11443"/>
                  </a:cubicBezTo>
                  <a:cubicBezTo>
                    <a:pt x="23726" y="11783"/>
                    <a:pt x="23730" y="12070"/>
                    <a:pt x="23747" y="12269"/>
                  </a:cubicBezTo>
                  <a:cubicBezTo>
                    <a:pt x="23752" y="12360"/>
                    <a:pt x="23755" y="12430"/>
                    <a:pt x="23757" y="12483"/>
                  </a:cubicBezTo>
                  <a:lnTo>
                    <a:pt x="25396" y="12565"/>
                  </a:lnTo>
                  <a:cubicBezTo>
                    <a:pt x="25396" y="12558"/>
                    <a:pt x="25394" y="12549"/>
                    <a:pt x="25393" y="12543"/>
                  </a:cubicBezTo>
                  <a:cubicBezTo>
                    <a:pt x="25358" y="12216"/>
                    <a:pt x="25292" y="11749"/>
                    <a:pt x="25254" y="11187"/>
                  </a:cubicBezTo>
                  <a:cubicBezTo>
                    <a:pt x="25222" y="10624"/>
                    <a:pt x="25169" y="9966"/>
                    <a:pt x="25162" y="9261"/>
                  </a:cubicBezTo>
                  <a:cubicBezTo>
                    <a:pt x="25148" y="8554"/>
                    <a:pt x="25160" y="7801"/>
                    <a:pt x="25193" y="7050"/>
                  </a:cubicBezTo>
                  <a:cubicBezTo>
                    <a:pt x="25232" y="6299"/>
                    <a:pt x="25282" y="5546"/>
                    <a:pt x="25362" y="4846"/>
                  </a:cubicBezTo>
                  <a:cubicBezTo>
                    <a:pt x="25437" y="4144"/>
                    <a:pt x="25541" y="3494"/>
                    <a:pt x="25628" y="2936"/>
                  </a:cubicBezTo>
                  <a:cubicBezTo>
                    <a:pt x="25713" y="2379"/>
                    <a:pt x="25823" y="1920"/>
                    <a:pt x="25888" y="1597"/>
                  </a:cubicBezTo>
                  <a:cubicBezTo>
                    <a:pt x="25959" y="1276"/>
                    <a:pt x="26005" y="1094"/>
                    <a:pt x="26005" y="1093"/>
                  </a:cubicBezTo>
                  <a:lnTo>
                    <a:pt x="26005" y="1093"/>
                  </a:lnTo>
                  <a:cubicBezTo>
                    <a:pt x="26005" y="1094"/>
                    <a:pt x="26000" y="1281"/>
                    <a:pt x="25976" y="1611"/>
                  </a:cubicBezTo>
                  <a:cubicBezTo>
                    <a:pt x="25956" y="1939"/>
                    <a:pt x="25925" y="2405"/>
                    <a:pt x="25888" y="2966"/>
                  </a:cubicBezTo>
                  <a:cubicBezTo>
                    <a:pt x="25842" y="3526"/>
                    <a:pt x="25814" y="4180"/>
                    <a:pt x="25770" y="4880"/>
                  </a:cubicBezTo>
                  <a:cubicBezTo>
                    <a:pt x="25729" y="5578"/>
                    <a:pt x="25686" y="6325"/>
                    <a:pt x="25657" y="7071"/>
                  </a:cubicBezTo>
                  <a:cubicBezTo>
                    <a:pt x="25616" y="7817"/>
                    <a:pt x="25597" y="8563"/>
                    <a:pt x="25572" y="9263"/>
                  </a:cubicBezTo>
                  <a:cubicBezTo>
                    <a:pt x="25551" y="9963"/>
                    <a:pt x="25526" y="10618"/>
                    <a:pt x="25517" y="11180"/>
                  </a:cubicBezTo>
                  <a:cubicBezTo>
                    <a:pt x="25512" y="11740"/>
                    <a:pt x="25486" y="12210"/>
                    <a:pt x="25483" y="12539"/>
                  </a:cubicBezTo>
                  <a:cubicBezTo>
                    <a:pt x="25481" y="12549"/>
                    <a:pt x="25485" y="12560"/>
                    <a:pt x="25483" y="12570"/>
                  </a:cubicBezTo>
                  <a:lnTo>
                    <a:pt x="29495" y="12771"/>
                  </a:lnTo>
                  <a:cubicBezTo>
                    <a:pt x="29388" y="12737"/>
                    <a:pt x="29277" y="12689"/>
                    <a:pt x="29166" y="12619"/>
                  </a:cubicBezTo>
                  <a:cubicBezTo>
                    <a:pt x="29043" y="12543"/>
                    <a:pt x="28925" y="12452"/>
                    <a:pt x="28805" y="12314"/>
                  </a:cubicBezTo>
                  <a:cubicBezTo>
                    <a:pt x="28701" y="12198"/>
                    <a:pt x="28609" y="12046"/>
                    <a:pt x="28532" y="11887"/>
                  </a:cubicBezTo>
                  <a:cubicBezTo>
                    <a:pt x="28377" y="11564"/>
                    <a:pt x="28290" y="11192"/>
                    <a:pt x="28251" y="10815"/>
                  </a:cubicBezTo>
                  <a:cubicBezTo>
                    <a:pt x="28208" y="10436"/>
                    <a:pt x="28179" y="10064"/>
                    <a:pt x="28167" y="9662"/>
                  </a:cubicBezTo>
                  <a:cubicBezTo>
                    <a:pt x="28153" y="9266"/>
                    <a:pt x="28131" y="8855"/>
                    <a:pt x="28143" y="8436"/>
                  </a:cubicBezTo>
                  <a:cubicBezTo>
                    <a:pt x="28150" y="8020"/>
                    <a:pt x="28162" y="7597"/>
                    <a:pt x="28182" y="7171"/>
                  </a:cubicBezTo>
                  <a:cubicBezTo>
                    <a:pt x="28213" y="6750"/>
                    <a:pt x="28247" y="6326"/>
                    <a:pt x="28291" y="5911"/>
                  </a:cubicBezTo>
                  <a:cubicBezTo>
                    <a:pt x="28329" y="5495"/>
                    <a:pt x="28399" y="5090"/>
                    <a:pt x="28457" y="4696"/>
                  </a:cubicBezTo>
                  <a:cubicBezTo>
                    <a:pt x="28517" y="4303"/>
                    <a:pt x="28594" y="3928"/>
                    <a:pt x="28670" y="3569"/>
                  </a:cubicBezTo>
                  <a:cubicBezTo>
                    <a:pt x="28744" y="3210"/>
                    <a:pt x="28822" y="2886"/>
                    <a:pt x="28918" y="2563"/>
                  </a:cubicBezTo>
                  <a:cubicBezTo>
                    <a:pt x="29090" y="1961"/>
                    <a:pt x="29384" y="1478"/>
                    <a:pt x="29691" y="1230"/>
                  </a:cubicBezTo>
                  <a:lnTo>
                    <a:pt x="28863" y="1179"/>
                  </a:lnTo>
                  <a:lnTo>
                    <a:pt x="28041" y="1128"/>
                  </a:lnTo>
                  <a:cubicBezTo>
                    <a:pt x="28035" y="1187"/>
                    <a:pt x="28025" y="1276"/>
                    <a:pt x="28011" y="1387"/>
                  </a:cubicBezTo>
                  <a:cubicBezTo>
                    <a:pt x="27984" y="1609"/>
                    <a:pt x="27947" y="1925"/>
                    <a:pt x="27901" y="2304"/>
                  </a:cubicBezTo>
                  <a:cubicBezTo>
                    <a:pt x="27805" y="3059"/>
                    <a:pt x="27684" y="4061"/>
                    <a:pt x="27590" y="5065"/>
                  </a:cubicBezTo>
                  <a:cubicBezTo>
                    <a:pt x="27492" y="6068"/>
                    <a:pt x="27419" y="7074"/>
                    <a:pt x="27370" y="7834"/>
                  </a:cubicBezTo>
                  <a:cubicBezTo>
                    <a:pt x="27342" y="8216"/>
                    <a:pt x="27320" y="8532"/>
                    <a:pt x="27305" y="8756"/>
                  </a:cubicBezTo>
                  <a:cubicBezTo>
                    <a:pt x="27289" y="8978"/>
                    <a:pt x="27274" y="9106"/>
                    <a:pt x="27274" y="9106"/>
                  </a:cubicBezTo>
                  <a:cubicBezTo>
                    <a:pt x="27274" y="9106"/>
                    <a:pt x="27248" y="8979"/>
                    <a:pt x="27214" y="8759"/>
                  </a:cubicBezTo>
                  <a:cubicBezTo>
                    <a:pt x="27183" y="8537"/>
                    <a:pt x="27131" y="8220"/>
                    <a:pt x="27102" y="7836"/>
                  </a:cubicBezTo>
                  <a:cubicBezTo>
                    <a:pt x="27067" y="7453"/>
                    <a:pt x="27052" y="7006"/>
                    <a:pt x="27052" y="6524"/>
                  </a:cubicBezTo>
                  <a:cubicBezTo>
                    <a:pt x="27052" y="6043"/>
                    <a:pt x="27084" y="5531"/>
                    <a:pt x="27127" y="5020"/>
                  </a:cubicBezTo>
                  <a:cubicBezTo>
                    <a:pt x="27182" y="4510"/>
                    <a:pt x="27248" y="4001"/>
                    <a:pt x="27341" y="3530"/>
                  </a:cubicBezTo>
                  <a:cubicBezTo>
                    <a:pt x="27431" y="3057"/>
                    <a:pt x="27532" y="2620"/>
                    <a:pt x="27639" y="2251"/>
                  </a:cubicBezTo>
                  <a:cubicBezTo>
                    <a:pt x="27740" y="1880"/>
                    <a:pt x="27853" y="1577"/>
                    <a:pt x="27923" y="1367"/>
                  </a:cubicBezTo>
                  <a:cubicBezTo>
                    <a:pt x="27960" y="1262"/>
                    <a:pt x="27993" y="1182"/>
                    <a:pt x="28013" y="1126"/>
                  </a:cubicBezTo>
                  <a:lnTo>
                    <a:pt x="25355" y="962"/>
                  </a:lnTo>
                  <a:lnTo>
                    <a:pt x="18338" y="504"/>
                  </a:lnTo>
                  <a:cubicBezTo>
                    <a:pt x="17168" y="429"/>
                    <a:pt x="15999" y="361"/>
                    <a:pt x="14828" y="310"/>
                  </a:cubicBezTo>
                  <a:lnTo>
                    <a:pt x="11318" y="151"/>
                  </a:lnTo>
                  <a:cubicBezTo>
                    <a:pt x="8975" y="66"/>
                    <a:pt x="6631" y="25"/>
                    <a:pt x="4289" y="1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1441288" y="2624275"/>
              <a:ext cx="4900" cy="4875"/>
            </a:xfrm>
            <a:custGeom>
              <a:avLst/>
              <a:gdLst/>
              <a:ahLst/>
              <a:cxnLst/>
              <a:rect l="l" t="t" r="r" b="b"/>
              <a:pathLst>
                <a:path w="196" h="195" extrusionOk="0">
                  <a:moveTo>
                    <a:pt x="188" y="1"/>
                  </a:moveTo>
                  <a:cubicBezTo>
                    <a:pt x="159" y="1"/>
                    <a:pt x="128" y="10"/>
                    <a:pt x="106" y="32"/>
                  </a:cubicBezTo>
                  <a:cubicBezTo>
                    <a:pt x="69" y="63"/>
                    <a:pt x="38" y="122"/>
                    <a:pt x="1" y="194"/>
                  </a:cubicBezTo>
                  <a:cubicBezTo>
                    <a:pt x="42" y="138"/>
                    <a:pt x="88" y="86"/>
                    <a:pt x="139" y="40"/>
                  </a:cubicBezTo>
                  <a:cubicBezTo>
                    <a:pt x="158" y="23"/>
                    <a:pt x="178" y="15"/>
                    <a:pt x="195" y="1"/>
                  </a:cubicBezTo>
                  <a:cubicBezTo>
                    <a:pt x="193" y="1"/>
                    <a:pt x="190" y="1"/>
                    <a:pt x="188" y="1"/>
                  </a:cubicBezTo>
                  <a:close/>
                </a:path>
              </a:pathLst>
            </a:custGeom>
            <a:solidFill>
              <a:srgbClr val="9A9B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1676338" y="3177250"/>
              <a:ext cx="96225" cy="20200"/>
            </a:xfrm>
            <a:custGeom>
              <a:avLst/>
              <a:gdLst/>
              <a:ahLst/>
              <a:cxnLst/>
              <a:rect l="l" t="t" r="r" b="b"/>
              <a:pathLst>
                <a:path w="3849" h="808" extrusionOk="0">
                  <a:moveTo>
                    <a:pt x="3849" y="0"/>
                  </a:moveTo>
                  <a:cubicBezTo>
                    <a:pt x="3345" y="12"/>
                    <a:pt x="2840" y="94"/>
                    <a:pt x="2346" y="229"/>
                  </a:cubicBezTo>
                  <a:cubicBezTo>
                    <a:pt x="1565" y="444"/>
                    <a:pt x="783" y="634"/>
                    <a:pt x="1" y="808"/>
                  </a:cubicBezTo>
                  <a:cubicBezTo>
                    <a:pt x="127" y="782"/>
                    <a:pt x="255" y="762"/>
                    <a:pt x="381" y="734"/>
                  </a:cubicBezTo>
                  <a:cubicBezTo>
                    <a:pt x="1061" y="589"/>
                    <a:pt x="1734" y="427"/>
                    <a:pt x="2411" y="261"/>
                  </a:cubicBezTo>
                  <a:lnTo>
                    <a:pt x="2413" y="261"/>
                  </a:lnTo>
                  <a:cubicBezTo>
                    <a:pt x="2881" y="150"/>
                    <a:pt x="3361" y="51"/>
                    <a:pt x="3849" y="0"/>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1347138" y="2861475"/>
              <a:ext cx="489000" cy="440725"/>
            </a:xfrm>
            <a:custGeom>
              <a:avLst/>
              <a:gdLst/>
              <a:ahLst/>
              <a:cxnLst/>
              <a:rect l="l" t="t" r="r" b="b"/>
              <a:pathLst>
                <a:path w="19560" h="17629" extrusionOk="0">
                  <a:moveTo>
                    <a:pt x="19066" y="1"/>
                  </a:moveTo>
                  <a:lnTo>
                    <a:pt x="3412" y="113"/>
                  </a:lnTo>
                  <a:lnTo>
                    <a:pt x="1235" y="30"/>
                  </a:lnTo>
                  <a:cubicBezTo>
                    <a:pt x="1197" y="156"/>
                    <a:pt x="1143" y="347"/>
                    <a:pt x="1067" y="602"/>
                  </a:cubicBezTo>
                  <a:cubicBezTo>
                    <a:pt x="991" y="837"/>
                    <a:pt x="927" y="1129"/>
                    <a:pt x="839" y="1460"/>
                  </a:cubicBezTo>
                  <a:cubicBezTo>
                    <a:pt x="752" y="1790"/>
                    <a:pt x="683" y="2172"/>
                    <a:pt x="583" y="2580"/>
                  </a:cubicBezTo>
                  <a:cubicBezTo>
                    <a:pt x="507" y="2995"/>
                    <a:pt x="412" y="3441"/>
                    <a:pt x="349" y="3919"/>
                  </a:cubicBezTo>
                  <a:cubicBezTo>
                    <a:pt x="272" y="4395"/>
                    <a:pt x="226" y="4900"/>
                    <a:pt x="163" y="5423"/>
                  </a:cubicBezTo>
                  <a:cubicBezTo>
                    <a:pt x="140" y="5684"/>
                    <a:pt x="116" y="5949"/>
                    <a:pt x="93" y="6219"/>
                  </a:cubicBezTo>
                  <a:cubicBezTo>
                    <a:pt x="77" y="6488"/>
                    <a:pt x="60" y="6761"/>
                    <a:pt x="45" y="7036"/>
                  </a:cubicBezTo>
                  <a:cubicBezTo>
                    <a:pt x="19" y="7588"/>
                    <a:pt x="0" y="8148"/>
                    <a:pt x="5" y="8708"/>
                  </a:cubicBezTo>
                  <a:cubicBezTo>
                    <a:pt x="2" y="9268"/>
                    <a:pt x="7" y="9829"/>
                    <a:pt x="34" y="10381"/>
                  </a:cubicBezTo>
                  <a:cubicBezTo>
                    <a:pt x="55" y="10932"/>
                    <a:pt x="84" y="11475"/>
                    <a:pt x="123" y="11999"/>
                  </a:cubicBezTo>
                  <a:cubicBezTo>
                    <a:pt x="166" y="12525"/>
                    <a:pt x="209" y="13032"/>
                    <a:pt x="248" y="13514"/>
                  </a:cubicBezTo>
                  <a:cubicBezTo>
                    <a:pt x="296" y="13995"/>
                    <a:pt x="345" y="14451"/>
                    <a:pt x="398" y="14868"/>
                  </a:cubicBezTo>
                  <a:cubicBezTo>
                    <a:pt x="502" y="15699"/>
                    <a:pt x="676" y="16379"/>
                    <a:pt x="921" y="16804"/>
                  </a:cubicBezTo>
                  <a:cubicBezTo>
                    <a:pt x="1035" y="17010"/>
                    <a:pt x="1144" y="17161"/>
                    <a:pt x="1228" y="17261"/>
                  </a:cubicBezTo>
                  <a:cubicBezTo>
                    <a:pt x="2189" y="17384"/>
                    <a:pt x="3150" y="17507"/>
                    <a:pt x="4111" y="17628"/>
                  </a:cubicBezTo>
                  <a:lnTo>
                    <a:pt x="11600" y="16380"/>
                  </a:lnTo>
                  <a:lnTo>
                    <a:pt x="19136" y="15146"/>
                  </a:lnTo>
                  <a:lnTo>
                    <a:pt x="19156" y="15143"/>
                  </a:lnTo>
                  <a:lnTo>
                    <a:pt x="19166" y="15143"/>
                  </a:lnTo>
                  <a:cubicBezTo>
                    <a:pt x="19171" y="15143"/>
                    <a:pt x="19175" y="15143"/>
                    <a:pt x="19179" y="15143"/>
                  </a:cubicBezTo>
                  <a:cubicBezTo>
                    <a:pt x="19355" y="15143"/>
                    <a:pt x="19502" y="14806"/>
                    <a:pt x="19525" y="14504"/>
                  </a:cubicBezTo>
                  <a:cubicBezTo>
                    <a:pt x="19559" y="14192"/>
                    <a:pt x="19521" y="13838"/>
                    <a:pt x="19385" y="13589"/>
                  </a:cubicBezTo>
                  <a:cubicBezTo>
                    <a:pt x="19231" y="13335"/>
                    <a:pt x="18950" y="13147"/>
                    <a:pt x="18647" y="13036"/>
                  </a:cubicBezTo>
                  <a:cubicBezTo>
                    <a:pt x="18342" y="12923"/>
                    <a:pt x="18005" y="12879"/>
                    <a:pt x="17669" y="12870"/>
                  </a:cubicBezTo>
                  <a:cubicBezTo>
                    <a:pt x="17620" y="12869"/>
                    <a:pt x="17570" y="12868"/>
                    <a:pt x="17521" y="12868"/>
                  </a:cubicBezTo>
                  <a:cubicBezTo>
                    <a:pt x="16890" y="12868"/>
                    <a:pt x="16259" y="12985"/>
                    <a:pt x="15632" y="13121"/>
                  </a:cubicBezTo>
                  <a:cubicBezTo>
                    <a:pt x="14954" y="13273"/>
                    <a:pt x="14272" y="13423"/>
                    <a:pt x="13589" y="13556"/>
                  </a:cubicBezTo>
                  <a:cubicBezTo>
                    <a:pt x="10852" y="14096"/>
                    <a:pt x="8072" y="14403"/>
                    <a:pt x="5291" y="14507"/>
                  </a:cubicBezTo>
                  <a:cubicBezTo>
                    <a:pt x="5399" y="14501"/>
                    <a:pt x="5505" y="14489"/>
                    <a:pt x="5612" y="14482"/>
                  </a:cubicBezTo>
                  <a:lnTo>
                    <a:pt x="5612" y="14482"/>
                  </a:lnTo>
                  <a:cubicBezTo>
                    <a:pt x="5291" y="14499"/>
                    <a:pt x="4967" y="14511"/>
                    <a:pt x="4642" y="14523"/>
                  </a:cubicBezTo>
                  <a:cubicBezTo>
                    <a:pt x="4731" y="14868"/>
                    <a:pt x="4771" y="15214"/>
                    <a:pt x="4748" y="15547"/>
                  </a:cubicBezTo>
                  <a:cubicBezTo>
                    <a:pt x="4726" y="16018"/>
                    <a:pt x="4564" y="16447"/>
                    <a:pt x="4318" y="16751"/>
                  </a:cubicBezTo>
                  <a:cubicBezTo>
                    <a:pt x="4084" y="17051"/>
                    <a:pt x="3799" y="17225"/>
                    <a:pt x="3555" y="17316"/>
                  </a:cubicBezTo>
                  <a:cubicBezTo>
                    <a:pt x="3387" y="17379"/>
                    <a:pt x="3238" y="17396"/>
                    <a:pt x="3119" y="17396"/>
                  </a:cubicBezTo>
                  <a:cubicBezTo>
                    <a:pt x="3064" y="17396"/>
                    <a:pt x="3015" y="17393"/>
                    <a:pt x="2974" y="17388"/>
                  </a:cubicBezTo>
                  <a:cubicBezTo>
                    <a:pt x="2860" y="17374"/>
                    <a:pt x="2796" y="17349"/>
                    <a:pt x="2781" y="17346"/>
                  </a:cubicBezTo>
                  <a:lnTo>
                    <a:pt x="2781" y="17346"/>
                  </a:lnTo>
                  <a:cubicBezTo>
                    <a:pt x="2797" y="17345"/>
                    <a:pt x="2863" y="17337"/>
                    <a:pt x="2968" y="17307"/>
                  </a:cubicBezTo>
                  <a:cubicBezTo>
                    <a:pt x="3089" y="17278"/>
                    <a:pt x="3253" y="17203"/>
                    <a:pt x="3422" y="17072"/>
                  </a:cubicBezTo>
                  <a:cubicBezTo>
                    <a:pt x="3589" y="16937"/>
                    <a:pt x="3751" y="16729"/>
                    <a:pt x="3862" y="16471"/>
                  </a:cubicBezTo>
                  <a:cubicBezTo>
                    <a:pt x="3968" y="16220"/>
                    <a:pt x="3995" y="15904"/>
                    <a:pt x="3948" y="15571"/>
                  </a:cubicBezTo>
                  <a:cubicBezTo>
                    <a:pt x="3895" y="15238"/>
                    <a:pt x="3750" y="14875"/>
                    <a:pt x="3560" y="14523"/>
                  </a:cubicBezTo>
                  <a:cubicBezTo>
                    <a:pt x="3359" y="14151"/>
                    <a:pt x="3084" y="13785"/>
                    <a:pt x="2800" y="13352"/>
                  </a:cubicBezTo>
                  <a:cubicBezTo>
                    <a:pt x="2659" y="13142"/>
                    <a:pt x="2510" y="12896"/>
                    <a:pt x="2382" y="12657"/>
                  </a:cubicBezTo>
                  <a:cubicBezTo>
                    <a:pt x="2244" y="12392"/>
                    <a:pt x="2128" y="12134"/>
                    <a:pt x="2027" y="11858"/>
                  </a:cubicBezTo>
                  <a:cubicBezTo>
                    <a:pt x="1824" y="11311"/>
                    <a:pt x="1703" y="10734"/>
                    <a:pt x="1629" y="10164"/>
                  </a:cubicBezTo>
                  <a:cubicBezTo>
                    <a:pt x="1491" y="9018"/>
                    <a:pt x="1568" y="7900"/>
                    <a:pt x="1687" y="6888"/>
                  </a:cubicBezTo>
                  <a:cubicBezTo>
                    <a:pt x="1745" y="6379"/>
                    <a:pt x="1822" y="5903"/>
                    <a:pt x="1901" y="5435"/>
                  </a:cubicBezTo>
                  <a:cubicBezTo>
                    <a:pt x="1974" y="4970"/>
                    <a:pt x="2076" y="4528"/>
                    <a:pt x="2194" y="4124"/>
                  </a:cubicBezTo>
                  <a:cubicBezTo>
                    <a:pt x="2421" y="3314"/>
                    <a:pt x="2754" y="2676"/>
                    <a:pt x="3044" y="2285"/>
                  </a:cubicBezTo>
                  <a:cubicBezTo>
                    <a:pt x="3183" y="2085"/>
                    <a:pt x="3319" y="1940"/>
                    <a:pt x="3406" y="1851"/>
                  </a:cubicBezTo>
                  <a:cubicBezTo>
                    <a:pt x="3499" y="1763"/>
                    <a:pt x="3546" y="1713"/>
                    <a:pt x="3546" y="1713"/>
                  </a:cubicBezTo>
                  <a:lnTo>
                    <a:pt x="3546" y="1713"/>
                  </a:lnTo>
                  <a:cubicBezTo>
                    <a:pt x="3546" y="1713"/>
                    <a:pt x="3521" y="1778"/>
                    <a:pt x="3473" y="1896"/>
                  </a:cubicBezTo>
                  <a:cubicBezTo>
                    <a:pt x="3420" y="2015"/>
                    <a:pt x="3362" y="2188"/>
                    <a:pt x="3292" y="2408"/>
                  </a:cubicBezTo>
                  <a:cubicBezTo>
                    <a:pt x="3178" y="2768"/>
                    <a:pt x="3080" y="3265"/>
                    <a:pt x="3019" y="3854"/>
                  </a:cubicBezTo>
                  <a:cubicBezTo>
                    <a:pt x="3055" y="3697"/>
                    <a:pt x="3092" y="3540"/>
                    <a:pt x="3128" y="3383"/>
                  </a:cubicBezTo>
                  <a:cubicBezTo>
                    <a:pt x="3188" y="3132"/>
                    <a:pt x="3258" y="2864"/>
                    <a:pt x="3447" y="2690"/>
                  </a:cubicBezTo>
                  <a:cubicBezTo>
                    <a:pt x="3676" y="2480"/>
                    <a:pt x="4014" y="2461"/>
                    <a:pt x="4325" y="2451"/>
                  </a:cubicBezTo>
                  <a:cubicBezTo>
                    <a:pt x="8730" y="2322"/>
                    <a:pt x="13136" y="2194"/>
                    <a:pt x="17543" y="2066"/>
                  </a:cubicBezTo>
                  <a:cubicBezTo>
                    <a:pt x="17577" y="2066"/>
                    <a:pt x="17609" y="2056"/>
                    <a:pt x="17642" y="2053"/>
                  </a:cubicBezTo>
                  <a:lnTo>
                    <a:pt x="17642" y="2053"/>
                  </a:lnTo>
                  <a:cubicBezTo>
                    <a:pt x="17511" y="2056"/>
                    <a:pt x="17380" y="2058"/>
                    <a:pt x="17250" y="2058"/>
                  </a:cubicBezTo>
                  <a:cubicBezTo>
                    <a:pt x="17146" y="2058"/>
                    <a:pt x="17041" y="2057"/>
                    <a:pt x="16938" y="2056"/>
                  </a:cubicBezTo>
                  <a:cubicBezTo>
                    <a:pt x="16489" y="2051"/>
                    <a:pt x="16041" y="2048"/>
                    <a:pt x="15592" y="2048"/>
                  </a:cubicBezTo>
                  <a:cubicBezTo>
                    <a:pt x="14647" y="2048"/>
                    <a:pt x="13703" y="2060"/>
                    <a:pt x="12759" y="2082"/>
                  </a:cubicBezTo>
                  <a:cubicBezTo>
                    <a:pt x="9973" y="2145"/>
                    <a:pt x="7186" y="2268"/>
                    <a:pt x="4400" y="2398"/>
                  </a:cubicBezTo>
                  <a:cubicBezTo>
                    <a:pt x="7181" y="2200"/>
                    <a:pt x="9964" y="1993"/>
                    <a:pt x="12752" y="1884"/>
                  </a:cubicBezTo>
                  <a:cubicBezTo>
                    <a:pt x="14145" y="1826"/>
                    <a:pt x="15542" y="1788"/>
                    <a:pt x="16938" y="1780"/>
                  </a:cubicBezTo>
                  <a:cubicBezTo>
                    <a:pt x="17288" y="1774"/>
                    <a:pt x="17633" y="1780"/>
                    <a:pt x="17966" y="1740"/>
                  </a:cubicBezTo>
                  <a:cubicBezTo>
                    <a:pt x="18296" y="1704"/>
                    <a:pt x="18627" y="1614"/>
                    <a:pt x="18878" y="1447"/>
                  </a:cubicBezTo>
                  <a:cubicBezTo>
                    <a:pt x="19148" y="1278"/>
                    <a:pt x="19298" y="998"/>
                    <a:pt x="19341" y="695"/>
                  </a:cubicBezTo>
                  <a:cubicBezTo>
                    <a:pt x="19381" y="409"/>
                    <a:pt x="19282" y="122"/>
                    <a:pt x="19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1252513" y="2858575"/>
              <a:ext cx="71300" cy="426500"/>
            </a:xfrm>
            <a:custGeom>
              <a:avLst/>
              <a:gdLst/>
              <a:ahLst/>
              <a:cxnLst/>
              <a:rect l="l" t="t" r="r" b="b"/>
              <a:pathLst>
                <a:path w="2852" h="17060" extrusionOk="0">
                  <a:moveTo>
                    <a:pt x="1252" y="0"/>
                  </a:moveTo>
                  <a:cubicBezTo>
                    <a:pt x="1216" y="120"/>
                    <a:pt x="1156" y="328"/>
                    <a:pt x="1066" y="632"/>
                  </a:cubicBezTo>
                  <a:cubicBezTo>
                    <a:pt x="991" y="868"/>
                    <a:pt x="926" y="1160"/>
                    <a:pt x="839" y="1491"/>
                  </a:cubicBezTo>
                  <a:cubicBezTo>
                    <a:pt x="751" y="1820"/>
                    <a:pt x="681" y="2203"/>
                    <a:pt x="582" y="2611"/>
                  </a:cubicBezTo>
                  <a:cubicBezTo>
                    <a:pt x="507" y="3026"/>
                    <a:pt x="412" y="3471"/>
                    <a:pt x="349" y="3949"/>
                  </a:cubicBezTo>
                  <a:cubicBezTo>
                    <a:pt x="272" y="4426"/>
                    <a:pt x="224" y="4931"/>
                    <a:pt x="162" y="5452"/>
                  </a:cubicBezTo>
                  <a:cubicBezTo>
                    <a:pt x="139" y="5713"/>
                    <a:pt x="116" y="5979"/>
                    <a:pt x="92" y="6249"/>
                  </a:cubicBezTo>
                  <a:cubicBezTo>
                    <a:pt x="75" y="6519"/>
                    <a:pt x="60" y="6792"/>
                    <a:pt x="43" y="7067"/>
                  </a:cubicBezTo>
                  <a:cubicBezTo>
                    <a:pt x="19" y="7617"/>
                    <a:pt x="0" y="8177"/>
                    <a:pt x="4" y="8738"/>
                  </a:cubicBezTo>
                  <a:cubicBezTo>
                    <a:pt x="0" y="9298"/>
                    <a:pt x="7" y="9858"/>
                    <a:pt x="33" y="10410"/>
                  </a:cubicBezTo>
                  <a:cubicBezTo>
                    <a:pt x="55" y="10963"/>
                    <a:pt x="84" y="11506"/>
                    <a:pt x="121" y="12030"/>
                  </a:cubicBezTo>
                  <a:cubicBezTo>
                    <a:pt x="166" y="12556"/>
                    <a:pt x="209" y="13063"/>
                    <a:pt x="248" y="13544"/>
                  </a:cubicBezTo>
                  <a:cubicBezTo>
                    <a:pt x="296" y="14024"/>
                    <a:pt x="345" y="14480"/>
                    <a:pt x="398" y="14898"/>
                  </a:cubicBezTo>
                  <a:cubicBezTo>
                    <a:pt x="502" y="15730"/>
                    <a:pt x="675" y="16409"/>
                    <a:pt x="921" y="16834"/>
                  </a:cubicBezTo>
                  <a:cubicBezTo>
                    <a:pt x="926" y="16843"/>
                    <a:pt x="929" y="16850"/>
                    <a:pt x="934" y="16858"/>
                  </a:cubicBezTo>
                  <a:cubicBezTo>
                    <a:pt x="1462" y="16925"/>
                    <a:pt x="1988" y="16993"/>
                    <a:pt x="2515" y="17060"/>
                  </a:cubicBezTo>
                  <a:cubicBezTo>
                    <a:pt x="2493" y="17029"/>
                    <a:pt x="2471" y="17000"/>
                    <a:pt x="2447" y="16968"/>
                  </a:cubicBezTo>
                  <a:cubicBezTo>
                    <a:pt x="2163" y="16553"/>
                    <a:pt x="1892" y="15868"/>
                    <a:pt x="1743" y="15025"/>
                  </a:cubicBezTo>
                  <a:cubicBezTo>
                    <a:pt x="1667" y="14606"/>
                    <a:pt x="1591" y="14154"/>
                    <a:pt x="1516" y="13672"/>
                  </a:cubicBezTo>
                  <a:cubicBezTo>
                    <a:pt x="1443" y="13191"/>
                    <a:pt x="1371" y="12681"/>
                    <a:pt x="1318" y="12151"/>
                  </a:cubicBezTo>
                  <a:cubicBezTo>
                    <a:pt x="1269" y="11622"/>
                    <a:pt x="1212" y="11076"/>
                    <a:pt x="1190" y="10517"/>
                  </a:cubicBezTo>
                  <a:cubicBezTo>
                    <a:pt x="1158" y="9959"/>
                    <a:pt x="1144" y="9391"/>
                    <a:pt x="1144" y="8822"/>
                  </a:cubicBezTo>
                  <a:cubicBezTo>
                    <a:pt x="1146" y="8254"/>
                    <a:pt x="1170" y="7685"/>
                    <a:pt x="1201" y="7127"/>
                  </a:cubicBezTo>
                  <a:cubicBezTo>
                    <a:pt x="1235" y="6567"/>
                    <a:pt x="1294" y="6019"/>
                    <a:pt x="1361" y="5491"/>
                  </a:cubicBezTo>
                  <a:cubicBezTo>
                    <a:pt x="1434" y="4964"/>
                    <a:pt x="1516" y="4453"/>
                    <a:pt x="1620" y="3977"/>
                  </a:cubicBezTo>
                  <a:cubicBezTo>
                    <a:pt x="1711" y="3497"/>
                    <a:pt x="1834" y="3050"/>
                    <a:pt x="1935" y="2637"/>
                  </a:cubicBezTo>
                  <a:cubicBezTo>
                    <a:pt x="2052" y="2227"/>
                    <a:pt x="2158" y="1853"/>
                    <a:pt x="2278" y="1527"/>
                  </a:cubicBezTo>
                  <a:cubicBezTo>
                    <a:pt x="2397" y="1202"/>
                    <a:pt x="2490" y="916"/>
                    <a:pt x="2587" y="687"/>
                  </a:cubicBezTo>
                  <a:cubicBezTo>
                    <a:pt x="2717" y="381"/>
                    <a:pt x="2805" y="171"/>
                    <a:pt x="2851" y="62"/>
                  </a:cubicBezTo>
                  <a:lnTo>
                    <a:pt x="12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868038" y="2843000"/>
              <a:ext cx="384150" cy="432300"/>
            </a:xfrm>
            <a:custGeom>
              <a:avLst/>
              <a:gdLst/>
              <a:ahLst/>
              <a:cxnLst/>
              <a:rect l="l" t="t" r="r" b="b"/>
              <a:pathLst>
                <a:path w="15366" h="17292" extrusionOk="0">
                  <a:moveTo>
                    <a:pt x="1062" y="0"/>
                  </a:moveTo>
                  <a:cubicBezTo>
                    <a:pt x="1048" y="46"/>
                    <a:pt x="1036" y="87"/>
                    <a:pt x="1021" y="140"/>
                  </a:cubicBezTo>
                  <a:cubicBezTo>
                    <a:pt x="948" y="366"/>
                    <a:pt x="886" y="644"/>
                    <a:pt x="802" y="960"/>
                  </a:cubicBezTo>
                  <a:cubicBezTo>
                    <a:pt x="719" y="1276"/>
                    <a:pt x="654" y="1639"/>
                    <a:pt x="558" y="2030"/>
                  </a:cubicBezTo>
                  <a:cubicBezTo>
                    <a:pt x="487" y="2425"/>
                    <a:pt x="394" y="2851"/>
                    <a:pt x="335" y="3307"/>
                  </a:cubicBezTo>
                  <a:cubicBezTo>
                    <a:pt x="261" y="3761"/>
                    <a:pt x="217" y="4245"/>
                    <a:pt x="155" y="4741"/>
                  </a:cubicBezTo>
                  <a:cubicBezTo>
                    <a:pt x="102" y="5240"/>
                    <a:pt x="61" y="5756"/>
                    <a:pt x="36" y="6281"/>
                  </a:cubicBezTo>
                  <a:cubicBezTo>
                    <a:pt x="15" y="6807"/>
                    <a:pt x="0" y="7343"/>
                    <a:pt x="7" y="7878"/>
                  </a:cubicBezTo>
                  <a:cubicBezTo>
                    <a:pt x="0" y="8412"/>
                    <a:pt x="3" y="8948"/>
                    <a:pt x="27" y="9474"/>
                  </a:cubicBezTo>
                  <a:cubicBezTo>
                    <a:pt x="43" y="10002"/>
                    <a:pt x="79" y="10521"/>
                    <a:pt x="116" y="11021"/>
                  </a:cubicBezTo>
                  <a:cubicBezTo>
                    <a:pt x="159" y="11521"/>
                    <a:pt x="200" y="12006"/>
                    <a:pt x="239" y="12465"/>
                  </a:cubicBezTo>
                  <a:cubicBezTo>
                    <a:pt x="285" y="12925"/>
                    <a:pt x="331" y="13360"/>
                    <a:pt x="381" y="13758"/>
                  </a:cubicBezTo>
                  <a:cubicBezTo>
                    <a:pt x="476" y="14507"/>
                    <a:pt x="630" y="15118"/>
                    <a:pt x="843" y="15528"/>
                  </a:cubicBezTo>
                  <a:cubicBezTo>
                    <a:pt x="5506" y="16100"/>
                    <a:pt x="10167" y="16694"/>
                    <a:pt x="14826" y="17292"/>
                  </a:cubicBezTo>
                  <a:cubicBezTo>
                    <a:pt x="14589" y="16872"/>
                    <a:pt x="14372" y="16281"/>
                    <a:pt x="14246" y="15564"/>
                  </a:cubicBezTo>
                  <a:cubicBezTo>
                    <a:pt x="14169" y="15144"/>
                    <a:pt x="14094" y="14692"/>
                    <a:pt x="14019" y="14210"/>
                  </a:cubicBezTo>
                  <a:cubicBezTo>
                    <a:pt x="13945" y="13729"/>
                    <a:pt x="13873" y="13220"/>
                    <a:pt x="13821" y="12691"/>
                  </a:cubicBezTo>
                  <a:cubicBezTo>
                    <a:pt x="13771" y="12161"/>
                    <a:pt x="13715" y="11613"/>
                    <a:pt x="13692" y="11055"/>
                  </a:cubicBezTo>
                  <a:cubicBezTo>
                    <a:pt x="13660" y="10497"/>
                    <a:pt x="13648" y="9928"/>
                    <a:pt x="13646" y="9360"/>
                  </a:cubicBezTo>
                  <a:cubicBezTo>
                    <a:pt x="13648" y="8791"/>
                    <a:pt x="13672" y="8223"/>
                    <a:pt x="13703" y="7664"/>
                  </a:cubicBezTo>
                  <a:cubicBezTo>
                    <a:pt x="13737" y="7106"/>
                    <a:pt x="13798" y="6558"/>
                    <a:pt x="13863" y="6029"/>
                  </a:cubicBezTo>
                  <a:cubicBezTo>
                    <a:pt x="13937" y="5499"/>
                    <a:pt x="14019" y="4991"/>
                    <a:pt x="14124" y="4514"/>
                  </a:cubicBezTo>
                  <a:cubicBezTo>
                    <a:pt x="14215" y="4033"/>
                    <a:pt x="14338" y="3587"/>
                    <a:pt x="14437" y="3174"/>
                  </a:cubicBezTo>
                  <a:cubicBezTo>
                    <a:pt x="14555" y="2764"/>
                    <a:pt x="14661" y="2389"/>
                    <a:pt x="14780" y="2064"/>
                  </a:cubicBezTo>
                  <a:cubicBezTo>
                    <a:pt x="14900" y="1738"/>
                    <a:pt x="14993" y="1451"/>
                    <a:pt x="15089" y="1224"/>
                  </a:cubicBezTo>
                  <a:cubicBezTo>
                    <a:pt x="15227" y="898"/>
                    <a:pt x="15323" y="676"/>
                    <a:pt x="15366" y="574"/>
                  </a:cubicBezTo>
                  <a:lnTo>
                    <a:pt x="6867" y="248"/>
                  </a:lnTo>
                  <a:lnTo>
                    <a:pt x="10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1292638" y="2860100"/>
              <a:ext cx="84825" cy="432800"/>
            </a:xfrm>
            <a:custGeom>
              <a:avLst/>
              <a:gdLst/>
              <a:ahLst/>
              <a:cxnLst/>
              <a:rect l="l" t="t" r="r" b="b"/>
              <a:pathLst>
                <a:path w="3393" h="17312" extrusionOk="0">
                  <a:moveTo>
                    <a:pt x="1260" y="1"/>
                  </a:moveTo>
                  <a:cubicBezTo>
                    <a:pt x="1226" y="114"/>
                    <a:pt x="1161" y="334"/>
                    <a:pt x="1067" y="657"/>
                  </a:cubicBezTo>
                  <a:cubicBezTo>
                    <a:pt x="992" y="892"/>
                    <a:pt x="927" y="1184"/>
                    <a:pt x="838" y="1515"/>
                  </a:cubicBezTo>
                  <a:cubicBezTo>
                    <a:pt x="751" y="1845"/>
                    <a:pt x="683" y="2227"/>
                    <a:pt x="582" y="2635"/>
                  </a:cubicBezTo>
                  <a:cubicBezTo>
                    <a:pt x="507" y="3050"/>
                    <a:pt x="412" y="3496"/>
                    <a:pt x="348" y="3974"/>
                  </a:cubicBezTo>
                  <a:cubicBezTo>
                    <a:pt x="272" y="4450"/>
                    <a:pt x="224" y="4955"/>
                    <a:pt x="162" y="5478"/>
                  </a:cubicBezTo>
                  <a:cubicBezTo>
                    <a:pt x="140" y="5739"/>
                    <a:pt x="116" y="6004"/>
                    <a:pt x="92" y="6274"/>
                  </a:cubicBezTo>
                  <a:cubicBezTo>
                    <a:pt x="77" y="6543"/>
                    <a:pt x="60" y="6816"/>
                    <a:pt x="45" y="7091"/>
                  </a:cubicBezTo>
                  <a:cubicBezTo>
                    <a:pt x="19" y="7643"/>
                    <a:pt x="0" y="8203"/>
                    <a:pt x="5" y="8763"/>
                  </a:cubicBezTo>
                  <a:cubicBezTo>
                    <a:pt x="2" y="9323"/>
                    <a:pt x="7" y="9884"/>
                    <a:pt x="34" y="10436"/>
                  </a:cubicBezTo>
                  <a:cubicBezTo>
                    <a:pt x="55" y="10987"/>
                    <a:pt x="85" y="11530"/>
                    <a:pt x="123" y="12054"/>
                  </a:cubicBezTo>
                  <a:cubicBezTo>
                    <a:pt x="166" y="12580"/>
                    <a:pt x="208" y="13087"/>
                    <a:pt x="249" y="13569"/>
                  </a:cubicBezTo>
                  <a:cubicBezTo>
                    <a:pt x="295" y="14050"/>
                    <a:pt x="345" y="14506"/>
                    <a:pt x="398" y="14923"/>
                  </a:cubicBezTo>
                  <a:cubicBezTo>
                    <a:pt x="504" y="15754"/>
                    <a:pt x="676" y="16434"/>
                    <a:pt x="920" y="16859"/>
                  </a:cubicBezTo>
                  <a:cubicBezTo>
                    <a:pt x="953" y="16919"/>
                    <a:pt x="984" y="16963"/>
                    <a:pt x="1016" y="17012"/>
                  </a:cubicBezTo>
                  <a:cubicBezTo>
                    <a:pt x="1798" y="17113"/>
                    <a:pt x="2582" y="17212"/>
                    <a:pt x="3363" y="17311"/>
                  </a:cubicBezTo>
                  <a:cubicBezTo>
                    <a:pt x="3271" y="17219"/>
                    <a:pt x="3147" y="17093"/>
                    <a:pt x="3024" y="16907"/>
                  </a:cubicBezTo>
                  <a:cubicBezTo>
                    <a:pt x="2740" y="16492"/>
                    <a:pt x="2467" y="15807"/>
                    <a:pt x="2320" y="14964"/>
                  </a:cubicBezTo>
                  <a:cubicBezTo>
                    <a:pt x="2242" y="14545"/>
                    <a:pt x="2167" y="14093"/>
                    <a:pt x="2092" y="13611"/>
                  </a:cubicBezTo>
                  <a:cubicBezTo>
                    <a:pt x="2018" y="13130"/>
                    <a:pt x="1946" y="12621"/>
                    <a:pt x="1895" y="12092"/>
                  </a:cubicBezTo>
                  <a:cubicBezTo>
                    <a:pt x="1844" y="11563"/>
                    <a:pt x="1788" y="11015"/>
                    <a:pt x="1765" y="10456"/>
                  </a:cubicBezTo>
                  <a:cubicBezTo>
                    <a:pt x="1733" y="9898"/>
                    <a:pt x="1721" y="9330"/>
                    <a:pt x="1719" y="8761"/>
                  </a:cubicBezTo>
                  <a:cubicBezTo>
                    <a:pt x="1721" y="8193"/>
                    <a:pt x="1745" y="7624"/>
                    <a:pt x="1776" y="7066"/>
                  </a:cubicBezTo>
                  <a:cubicBezTo>
                    <a:pt x="1810" y="6506"/>
                    <a:pt x="1871" y="5959"/>
                    <a:pt x="1938" y="5430"/>
                  </a:cubicBezTo>
                  <a:cubicBezTo>
                    <a:pt x="2010" y="4901"/>
                    <a:pt x="2092" y="4392"/>
                    <a:pt x="2197" y="3914"/>
                  </a:cubicBezTo>
                  <a:cubicBezTo>
                    <a:pt x="2288" y="3434"/>
                    <a:pt x="2411" y="2989"/>
                    <a:pt x="2510" y="2576"/>
                  </a:cubicBezTo>
                  <a:cubicBezTo>
                    <a:pt x="2628" y="2166"/>
                    <a:pt x="2734" y="1790"/>
                    <a:pt x="2855" y="1466"/>
                  </a:cubicBezTo>
                  <a:cubicBezTo>
                    <a:pt x="2974" y="1140"/>
                    <a:pt x="3066" y="853"/>
                    <a:pt x="3162" y="626"/>
                  </a:cubicBezTo>
                  <a:cubicBezTo>
                    <a:pt x="3264" y="387"/>
                    <a:pt x="3341" y="206"/>
                    <a:pt x="3393" y="83"/>
                  </a:cubicBezTo>
                  <a:lnTo>
                    <a:pt x="12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1531938" y="3267225"/>
              <a:ext cx="193950" cy="34925"/>
            </a:xfrm>
            <a:custGeom>
              <a:avLst/>
              <a:gdLst/>
              <a:ahLst/>
              <a:cxnLst/>
              <a:rect l="l" t="t" r="r" b="b"/>
              <a:pathLst>
                <a:path w="7758" h="1397" extrusionOk="0">
                  <a:moveTo>
                    <a:pt x="7757" y="0"/>
                  </a:moveTo>
                  <a:lnTo>
                    <a:pt x="4291" y="630"/>
                  </a:lnTo>
                  <a:lnTo>
                    <a:pt x="1" y="1397"/>
                  </a:lnTo>
                  <a:cubicBezTo>
                    <a:pt x="2611" y="1124"/>
                    <a:pt x="5191" y="574"/>
                    <a:pt x="7757" y="0"/>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645963" y="2832375"/>
              <a:ext cx="185925" cy="390350"/>
            </a:xfrm>
            <a:custGeom>
              <a:avLst/>
              <a:gdLst/>
              <a:ahLst/>
              <a:cxnLst/>
              <a:rect l="l" t="t" r="r" b="b"/>
              <a:pathLst>
                <a:path w="7437" h="15614" extrusionOk="0">
                  <a:moveTo>
                    <a:pt x="0" y="0"/>
                  </a:moveTo>
                  <a:lnTo>
                    <a:pt x="0" y="14751"/>
                  </a:lnTo>
                  <a:lnTo>
                    <a:pt x="6988" y="15613"/>
                  </a:lnTo>
                  <a:cubicBezTo>
                    <a:pt x="6775" y="15228"/>
                    <a:pt x="6580" y="14688"/>
                    <a:pt x="6464" y="14038"/>
                  </a:cubicBezTo>
                  <a:cubicBezTo>
                    <a:pt x="6394" y="13650"/>
                    <a:pt x="6324" y="13232"/>
                    <a:pt x="6254" y="12786"/>
                  </a:cubicBezTo>
                  <a:cubicBezTo>
                    <a:pt x="6186" y="12341"/>
                    <a:pt x="6119" y="11869"/>
                    <a:pt x="6075" y="11379"/>
                  </a:cubicBezTo>
                  <a:cubicBezTo>
                    <a:pt x="6028" y="10891"/>
                    <a:pt x="5984" y="10384"/>
                    <a:pt x="5958" y="9867"/>
                  </a:cubicBezTo>
                  <a:cubicBezTo>
                    <a:pt x="5926" y="9351"/>
                    <a:pt x="5912" y="8825"/>
                    <a:pt x="5909" y="8299"/>
                  </a:cubicBezTo>
                  <a:cubicBezTo>
                    <a:pt x="5914" y="7773"/>
                    <a:pt x="5938" y="7248"/>
                    <a:pt x="5969" y="6732"/>
                  </a:cubicBezTo>
                  <a:cubicBezTo>
                    <a:pt x="6005" y="6215"/>
                    <a:pt x="6052" y="5708"/>
                    <a:pt x="6114" y="5218"/>
                  </a:cubicBezTo>
                  <a:cubicBezTo>
                    <a:pt x="6237" y="4239"/>
                    <a:pt x="6445" y="3340"/>
                    <a:pt x="6640" y="2576"/>
                  </a:cubicBezTo>
                  <a:cubicBezTo>
                    <a:pt x="6751" y="2199"/>
                    <a:pt x="6848" y="1851"/>
                    <a:pt x="6959" y="1550"/>
                  </a:cubicBezTo>
                  <a:cubicBezTo>
                    <a:pt x="7070" y="1250"/>
                    <a:pt x="7155" y="984"/>
                    <a:pt x="7244" y="774"/>
                  </a:cubicBezTo>
                  <a:cubicBezTo>
                    <a:pt x="7326" y="581"/>
                    <a:pt x="7391" y="429"/>
                    <a:pt x="7437" y="318"/>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804313" y="2840300"/>
              <a:ext cx="88450" cy="390525"/>
            </a:xfrm>
            <a:custGeom>
              <a:avLst/>
              <a:gdLst/>
              <a:ahLst/>
              <a:cxnLst/>
              <a:rect l="l" t="t" r="r" b="b"/>
              <a:pathLst>
                <a:path w="3538" h="15621" extrusionOk="0">
                  <a:moveTo>
                    <a:pt x="1130" y="1"/>
                  </a:moveTo>
                  <a:cubicBezTo>
                    <a:pt x="1096" y="119"/>
                    <a:pt x="1048" y="279"/>
                    <a:pt x="989" y="484"/>
                  </a:cubicBezTo>
                  <a:cubicBezTo>
                    <a:pt x="919" y="702"/>
                    <a:pt x="859" y="972"/>
                    <a:pt x="777" y="1278"/>
                  </a:cubicBezTo>
                  <a:cubicBezTo>
                    <a:pt x="697" y="1585"/>
                    <a:pt x="633" y="1939"/>
                    <a:pt x="541" y="2316"/>
                  </a:cubicBezTo>
                  <a:cubicBezTo>
                    <a:pt x="471" y="2698"/>
                    <a:pt x="382" y="3111"/>
                    <a:pt x="324" y="3554"/>
                  </a:cubicBezTo>
                  <a:cubicBezTo>
                    <a:pt x="253" y="3994"/>
                    <a:pt x="210" y="4462"/>
                    <a:pt x="150" y="4943"/>
                  </a:cubicBezTo>
                  <a:cubicBezTo>
                    <a:pt x="99" y="5427"/>
                    <a:pt x="60" y="5927"/>
                    <a:pt x="36" y="6437"/>
                  </a:cubicBezTo>
                  <a:cubicBezTo>
                    <a:pt x="14" y="6946"/>
                    <a:pt x="0" y="7465"/>
                    <a:pt x="5" y="7984"/>
                  </a:cubicBezTo>
                  <a:cubicBezTo>
                    <a:pt x="0" y="8501"/>
                    <a:pt x="3" y="9020"/>
                    <a:pt x="26" y="9531"/>
                  </a:cubicBezTo>
                  <a:cubicBezTo>
                    <a:pt x="41" y="10041"/>
                    <a:pt x="77" y="10543"/>
                    <a:pt x="113" y="11030"/>
                  </a:cubicBezTo>
                  <a:cubicBezTo>
                    <a:pt x="154" y="11515"/>
                    <a:pt x="193" y="11984"/>
                    <a:pt x="232" y="12430"/>
                  </a:cubicBezTo>
                  <a:cubicBezTo>
                    <a:pt x="275" y="12874"/>
                    <a:pt x="321" y="13295"/>
                    <a:pt x="369" y="13683"/>
                  </a:cubicBezTo>
                  <a:cubicBezTo>
                    <a:pt x="456" y="14359"/>
                    <a:pt x="592" y="14917"/>
                    <a:pt x="779" y="15312"/>
                  </a:cubicBezTo>
                  <a:lnTo>
                    <a:pt x="1989" y="15460"/>
                  </a:lnTo>
                  <a:cubicBezTo>
                    <a:pt x="2418" y="15513"/>
                    <a:pt x="2846" y="15568"/>
                    <a:pt x="3275" y="15621"/>
                  </a:cubicBezTo>
                  <a:lnTo>
                    <a:pt x="3276" y="15621"/>
                  </a:lnTo>
                  <a:cubicBezTo>
                    <a:pt x="3036" y="15220"/>
                    <a:pt x="2812" y="14629"/>
                    <a:pt x="2684" y="13905"/>
                  </a:cubicBezTo>
                  <a:cubicBezTo>
                    <a:pt x="2610" y="13505"/>
                    <a:pt x="2539" y="13073"/>
                    <a:pt x="2467" y="12614"/>
                  </a:cubicBezTo>
                  <a:cubicBezTo>
                    <a:pt x="2397" y="12155"/>
                    <a:pt x="2327" y="11668"/>
                    <a:pt x="2281" y="11163"/>
                  </a:cubicBezTo>
                  <a:cubicBezTo>
                    <a:pt x="2235" y="10658"/>
                    <a:pt x="2189" y="10135"/>
                    <a:pt x="2161" y="9601"/>
                  </a:cubicBezTo>
                  <a:cubicBezTo>
                    <a:pt x="2129" y="9070"/>
                    <a:pt x="2114" y="8527"/>
                    <a:pt x="2112" y="7984"/>
                  </a:cubicBezTo>
                  <a:cubicBezTo>
                    <a:pt x="2115" y="7441"/>
                    <a:pt x="2141" y="6900"/>
                    <a:pt x="2173" y="6367"/>
                  </a:cubicBezTo>
                  <a:cubicBezTo>
                    <a:pt x="2209" y="5833"/>
                    <a:pt x="2259" y="5310"/>
                    <a:pt x="2322" y="4805"/>
                  </a:cubicBezTo>
                  <a:cubicBezTo>
                    <a:pt x="2387" y="4300"/>
                    <a:pt x="2467" y="3815"/>
                    <a:pt x="2566" y="3359"/>
                  </a:cubicBezTo>
                  <a:cubicBezTo>
                    <a:pt x="2653" y="2900"/>
                    <a:pt x="2771" y="2475"/>
                    <a:pt x="2865" y="2080"/>
                  </a:cubicBezTo>
                  <a:cubicBezTo>
                    <a:pt x="2979" y="1689"/>
                    <a:pt x="3080" y="1331"/>
                    <a:pt x="3194" y="1020"/>
                  </a:cubicBezTo>
                  <a:cubicBezTo>
                    <a:pt x="3309" y="709"/>
                    <a:pt x="3396" y="436"/>
                    <a:pt x="3488" y="219"/>
                  </a:cubicBezTo>
                  <a:cubicBezTo>
                    <a:pt x="3507" y="177"/>
                    <a:pt x="3520" y="144"/>
                    <a:pt x="3538" y="105"/>
                  </a:cubicBezTo>
                  <a:lnTo>
                    <a:pt x="11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1220713" y="2857375"/>
              <a:ext cx="62725" cy="422325"/>
            </a:xfrm>
            <a:custGeom>
              <a:avLst/>
              <a:gdLst/>
              <a:ahLst/>
              <a:cxnLst/>
              <a:rect l="l" t="t" r="r" b="b"/>
              <a:pathLst>
                <a:path w="2509" h="16893" extrusionOk="0">
                  <a:moveTo>
                    <a:pt x="1267" y="1"/>
                  </a:moveTo>
                  <a:cubicBezTo>
                    <a:pt x="1236" y="105"/>
                    <a:pt x="1168" y="337"/>
                    <a:pt x="1067" y="680"/>
                  </a:cubicBezTo>
                  <a:cubicBezTo>
                    <a:pt x="992" y="916"/>
                    <a:pt x="927" y="1208"/>
                    <a:pt x="839" y="1539"/>
                  </a:cubicBezTo>
                  <a:cubicBezTo>
                    <a:pt x="752" y="1868"/>
                    <a:pt x="683" y="2251"/>
                    <a:pt x="584" y="2659"/>
                  </a:cubicBezTo>
                  <a:cubicBezTo>
                    <a:pt x="509" y="3074"/>
                    <a:pt x="412" y="3519"/>
                    <a:pt x="350" y="3997"/>
                  </a:cubicBezTo>
                  <a:cubicBezTo>
                    <a:pt x="272" y="4474"/>
                    <a:pt x="226" y="4979"/>
                    <a:pt x="163" y="5502"/>
                  </a:cubicBezTo>
                  <a:cubicBezTo>
                    <a:pt x="140" y="5763"/>
                    <a:pt x="116" y="6027"/>
                    <a:pt x="93" y="6297"/>
                  </a:cubicBezTo>
                  <a:cubicBezTo>
                    <a:pt x="77" y="6567"/>
                    <a:pt x="60" y="6840"/>
                    <a:pt x="45" y="7115"/>
                  </a:cubicBezTo>
                  <a:cubicBezTo>
                    <a:pt x="19" y="7666"/>
                    <a:pt x="0" y="8226"/>
                    <a:pt x="5" y="8786"/>
                  </a:cubicBezTo>
                  <a:cubicBezTo>
                    <a:pt x="2" y="9346"/>
                    <a:pt x="7" y="9908"/>
                    <a:pt x="34" y="10460"/>
                  </a:cubicBezTo>
                  <a:cubicBezTo>
                    <a:pt x="55" y="11011"/>
                    <a:pt x="86" y="11554"/>
                    <a:pt x="123" y="12078"/>
                  </a:cubicBezTo>
                  <a:cubicBezTo>
                    <a:pt x="166" y="12604"/>
                    <a:pt x="209" y="13111"/>
                    <a:pt x="250" y="13592"/>
                  </a:cubicBezTo>
                  <a:cubicBezTo>
                    <a:pt x="296" y="14074"/>
                    <a:pt x="345" y="14530"/>
                    <a:pt x="398" y="14946"/>
                  </a:cubicBezTo>
                  <a:cubicBezTo>
                    <a:pt x="492" y="15692"/>
                    <a:pt x="644" y="16305"/>
                    <a:pt x="851" y="16732"/>
                  </a:cubicBezTo>
                  <a:cubicBezTo>
                    <a:pt x="1265" y="16785"/>
                    <a:pt x="1679" y="16840"/>
                    <a:pt x="2093" y="16893"/>
                  </a:cubicBezTo>
                  <a:cubicBezTo>
                    <a:pt x="1817" y="16474"/>
                    <a:pt x="1556" y="15808"/>
                    <a:pt x="1411" y="14987"/>
                  </a:cubicBezTo>
                  <a:lnTo>
                    <a:pt x="1411" y="14989"/>
                  </a:lnTo>
                  <a:cubicBezTo>
                    <a:pt x="1334" y="14569"/>
                    <a:pt x="1259" y="14117"/>
                    <a:pt x="1184" y="13635"/>
                  </a:cubicBezTo>
                  <a:cubicBezTo>
                    <a:pt x="1110" y="13154"/>
                    <a:pt x="1037" y="12645"/>
                    <a:pt x="985" y="12116"/>
                  </a:cubicBezTo>
                  <a:cubicBezTo>
                    <a:pt x="936" y="11586"/>
                    <a:pt x="878" y="11038"/>
                    <a:pt x="856" y="10480"/>
                  </a:cubicBezTo>
                  <a:cubicBezTo>
                    <a:pt x="823" y="9922"/>
                    <a:pt x="811" y="9353"/>
                    <a:pt x="811" y="8785"/>
                  </a:cubicBezTo>
                  <a:cubicBezTo>
                    <a:pt x="813" y="8216"/>
                    <a:pt x="837" y="7648"/>
                    <a:pt x="868" y="7089"/>
                  </a:cubicBezTo>
                  <a:cubicBezTo>
                    <a:pt x="900" y="6531"/>
                    <a:pt x="962" y="5983"/>
                    <a:pt x="1028" y="5454"/>
                  </a:cubicBezTo>
                  <a:cubicBezTo>
                    <a:pt x="1100" y="4924"/>
                    <a:pt x="1184" y="4416"/>
                    <a:pt x="1288" y="3939"/>
                  </a:cubicBezTo>
                  <a:cubicBezTo>
                    <a:pt x="1378" y="3458"/>
                    <a:pt x="1501" y="3012"/>
                    <a:pt x="1602" y="2599"/>
                  </a:cubicBezTo>
                  <a:cubicBezTo>
                    <a:pt x="1720" y="2189"/>
                    <a:pt x="1825" y="1814"/>
                    <a:pt x="1945" y="1489"/>
                  </a:cubicBezTo>
                  <a:cubicBezTo>
                    <a:pt x="2064" y="1163"/>
                    <a:pt x="2157" y="876"/>
                    <a:pt x="2254" y="649"/>
                  </a:cubicBezTo>
                  <a:cubicBezTo>
                    <a:pt x="2375" y="363"/>
                    <a:pt x="2461" y="163"/>
                    <a:pt x="2508" y="48"/>
                  </a:cubicBezTo>
                  <a:lnTo>
                    <a:pt x="1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1384388" y="2904325"/>
              <a:ext cx="82025" cy="392075"/>
            </a:xfrm>
            <a:custGeom>
              <a:avLst/>
              <a:gdLst/>
              <a:ahLst/>
              <a:cxnLst/>
              <a:rect l="l" t="t" r="r" b="b"/>
              <a:pathLst>
                <a:path w="3281" h="15683" extrusionOk="0">
                  <a:moveTo>
                    <a:pt x="2056" y="1"/>
                  </a:moveTo>
                  <a:cubicBezTo>
                    <a:pt x="2056" y="1"/>
                    <a:pt x="2009" y="49"/>
                    <a:pt x="1916" y="137"/>
                  </a:cubicBezTo>
                  <a:cubicBezTo>
                    <a:pt x="1829" y="228"/>
                    <a:pt x="1693" y="371"/>
                    <a:pt x="1554" y="571"/>
                  </a:cubicBezTo>
                  <a:cubicBezTo>
                    <a:pt x="1264" y="962"/>
                    <a:pt x="931" y="1600"/>
                    <a:pt x="704" y="2411"/>
                  </a:cubicBezTo>
                  <a:cubicBezTo>
                    <a:pt x="586" y="2814"/>
                    <a:pt x="484" y="3256"/>
                    <a:pt x="411" y="3721"/>
                  </a:cubicBezTo>
                  <a:cubicBezTo>
                    <a:pt x="332" y="4189"/>
                    <a:pt x="255" y="4665"/>
                    <a:pt x="197" y="5174"/>
                  </a:cubicBezTo>
                  <a:cubicBezTo>
                    <a:pt x="78" y="6186"/>
                    <a:pt x="1" y="7304"/>
                    <a:pt x="139" y="8450"/>
                  </a:cubicBezTo>
                  <a:cubicBezTo>
                    <a:pt x="213" y="9020"/>
                    <a:pt x="334" y="9597"/>
                    <a:pt x="537" y="10144"/>
                  </a:cubicBezTo>
                  <a:cubicBezTo>
                    <a:pt x="638" y="10420"/>
                    <a:pt x="754" y="10678"/>
                    <a:pt x="892" y="10943"/>
                  </a:cubicBezTo>
                  <a:cubicBezTo>
                    <a:pt x="1020" y="11182"/>
                    <a:pt x="1169" y="11429"/>
                    <a:pt x="1310" y="11638"/>
                  </a:cubicBezTo>
                  <a:cubicBezTo>
                    <a:pt x="1594" y="12071"/>
                    <a:pt x="1869" y="12437"/>
                    <a:pt x="2070" y="12809"/>
                  </a:cubicBezTo>
                  <a:cubicBezTo>
                    <a:pt x="2260" y="13162"/>
                    <a:pt x="2405" y="13524"/>
                    <a:pt x="2458" y="13857"/>
                  </a:cubicBezTo>
                  <a:cubicBezTo>
                    <a:pt x="2505" y="14190"/>
                    <a:pt x="2478" y="14506"/>
                    <a:pt x="2372" y="14757"/>
                  </a:cubicBezTo>
                  <a:cubicBezTo>
                    <a:pt x="2261" y="15015"/>
                    <a:pt x="2099" y="15223"/>
                    <a:pt x="1932" y="15358"/>
                  </a:cubicBezTo>
                  <a:cubicBezTo>
                    <a:pt x="1763" y="15491"/>
                    <a:pt x="1599" y="15566"/>
                    <a:pt x="1478" y="15595"/>
                  </a:cubicBezTo>
                  <a:cubicBezTo>
                    <a:pt x="1369" y="15625"/>
                    <a:pt x="1301" y="15632"/>
                    <a:pt x="1290" y="15633"/>
                  </a:cubicBezTo>
                  <a:lnTo>
                    <a:pt x="1290" y="15633"/>
                  </a:lnTo>
                  <a:cubicBezTo>
                    <a:pt x="1289" y="15632"/>
                    <a:pt x="1289" y="15632"/>
                    <a:pt x="1289" y="15632"/>
                  </a:cubicBezTo>
                  <a:cubicBezTo>
                    <a:pt x="1288" y="15632"/>
                    <a:pt x="1288" y="15632"/>
                    <a:pt x="1288" y="15633"/>
                  </a:cubicBezTo>
                  <a:cubicBezTo>
                    <a:pt x="1288" y="15633"/>
                    <a:pt x="1289" y="15633"/>
                    <a:pt x="1290" y="15633"/>
                  </a:cubicBezTo>
                  <a:lnTo>
                    <a:pt x="1290" y="15633"/>
                  </a:lnTo>
                  <a:cubicBezTo>
                    <a:pt x="1301" y="15635"/>
                    <a:pt x="1365" y="15660"/>
                    <a:pt x="1484" y="15674"/>
                  </a:cubicBezTo>
                  <a:cubicBezTo>
                    <a:pt x="1525" y="15679"/>
                    <a:pt x="1574" y="15682"/>
                    <a:pt x="1629" y="15682"/>
                  </a:cubicBezTo>
                  <a:cubicBezTo>
                    <a:pt x="1748" y="15682"/>
                    <a:pt x="1897" y="15665"/>
                    <a:pt x="2065" y="15602"/>
                  </a:cubicBezTo>
                  <a:cubicBezTo>
                    <a:pt x="2309" y="15511"/>
                    <a:pt x="2594" y="15337"/>
                    <a:pt x="2828" y="15037"/>
                  </a:cubicBezTo>
                  <a:cubicBezTo>
                    <a:pt x="3074" y="14733"/>
                    <a:pt x="3234" y="14304"/>
                    <a:pt x="3258" y="13835"/>
                  </a:cubicBezTo>
                  <a:cubicBezTo>
                    <a:pt x="3281" y="13500"/>
                    <a:pt x="3241" y="13154"/>
                    <a:pt x="3152" y="12809"/>
                  </a:cubicBezTo>
                  <a:cubicBezTo>
                    <a:pt x="3117" y="12664"/>
                    <a:pt x="3074" y="12520"/>
                    <a:pt x="3019" y="12377"/>
                  </a:cubicBezTo>
                  <a:cubicBezTo>
                    <a:pt x="2849" y="11904"/>
                    <a:pt x="2606" y="11441"/>
                    <a:pt x="2377" y="11009"/>
                  </a:cubicBezTo>
                  <a:cubicBezTo>
                    <a:pt x="2265" y="10786"/>
                    <a:pt x="2161" y="10588"/>
                    <a:pt x="2061" y="10361"/>
                  </a:cubicBezTo>
                  <a:cubicBezTo>
                    <a:pt x="1978" y="10156"/>
                    <a:pt x="1892" y="9930"/>
                    <a:pt x="1819" y="9707"/>
                  </a:cubicBezTo>
                  <a:cubicBezTo>
                    <a:pt x="1681" y="9254"/>
                    <a:pt x="1582" y="8773"/>
                    <a:pt x="1524" y="8279"/>
                  </a:cubicBezTo>
                  <a:cubicBezTo>
                    <a:pt x="1401" y="7291"/>
                    <a:pt x="1413" y="6251"/>
                    <a:pt x="1430" y="5259"/>
                  </a:cubicBezTo>
                  <a:cubicBezTo>
                    <a:pt x="1435" y="4759"/>
                    <a:pt x="1440" y="4276"/>
                    <a:pt x="1445" y="3820"/>
                  </a:cubicBezTo>
                  <a:cubicBezTo>
                    <a:pt x="1457" y="3366"/>
                    <a:pt x="1462" y="2942"/>
                    <a:pt x="1490" y="2553"/>
                  </a:cubicBezTo>
                  <a:cubicBezTo>
                    <a:pt x="1500" y="2408"/>
                    <a:pt x="1513" y="2275"/>
                    <a:pt x="1529" y="2140"/>
                  </a:cubicBezTo>
                  <a:cubicBezTo>
                    <a:pt x="1590" y="1551"/>
                    <a:pt x="1688" y="1056"/>
                    <a:pt x="1802" y="694"/>
                  </a:cubicBezTo>
                  <a:cubicBezTo>
                    <a:pt x="1872" y="474"/>
                    <a:pt x="1930" y="301"/>
                    <a:pt x="1983" y="182"/>
                  </a:cubicBezTo>
                  <a:cubicBezTo>
                    <a:pt x="2031" y="64"/>
                    <a:pt x="2056" y="1"/>
                    <a:pt x="2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1429463" y="2950075"/>
              <a:ext cx="145075" cy="11900"/>
            </a:xfrm>
            <a:custGeom>
              <a:avLst/>
              <a:gdLst/>
              <a:ahLst/>
              <a:cxnLst/>
              <a:rect l="l" t="t" r="r" b="b"/>
              <a:pathLst>
                <a:path w="5803" h="476" extrusionOk="0">
                  <a:moveTo>
                    <a:pt x="3597" y="0"/>
                  </a:moveTo>
                  <a:cubicBezTo>
                    <a:pt x="3368" y="0"/>
                    <a:pt x="3133" y="3"/>
                    <a:pt x="2898" y="8"/>
                  </a:cubicBezTo>
                  <a:cubicBezTo>
                    <a:pt x="2174" y="25"/>
                    <a:pt x="1452" y="69"/>
                    <a:pt x="907" y="124"/>
                  </a:cubicBezTo>
                  <a:cubicBezTo>
                    <a:pt x="364" y="175"/>
                    <a:pt x="1" y="247"/>
                    <a:pt x="1" y="247"/>
                  </a:cubicBezTo>
                  <a:cubicBezTo>
                    <a:pt x="1" y="247"/>
                    <a:pt x="361" y="332"/>
                    <a:pt x="907" y="390"/>
                  </a:cubicBezTo>
                  <a:cubicBezTo>
                    <a:pt x="1367" y="442"/>
                    <a:pt x="1958" y="476"/>
                    <a:pt x="2568" y="476"/>
                  </a:cubicBezTo>
                  <a:cubicBezTo>
                    <a:pt x="2681" y="476"/>
                    <a:pt x="2795" y="475"/>
                    <a:pt x="2908" y="472"/>
                  </a:cubicBezTo>
                  <a:cubicBezTo>
                    <a:pt x="3636" y="453"/>
                    <a:pt x="4363" y="387"/>
                    <a:pt x="4904" y="298"/>
                  </a:cubicBezTo>
                  <a:cubicBezTo>
                    <a:pt x="5445" y="214"/>
                    <a:pt x="5802" y="112"/>
                    <a:pt x="5802" y="112"/>
                  </a:cubicBezTo>
                  <a:cubicBezTo>
                    <a:pt x="5802" y="112"/>
                    <a:pt x="5435" y="59"/>
                    <a:pt x="4890" y="32"/>
                  </a:cubicBezTo>
                  <a:cubicBezTo>
                    <a:pt x="4522" y="11"/>
                    <a:pt x="4072" y="0"/>
                    <a:pt x="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1410638" y="2187775"/>
              <a:ext cx="115025" cy="321550"/>
            </a:xfrm>
            <a:custGeom>
              <a:avLst/>
              <a:gdLst/>
              <a:ahLst/>
              <a:cxnLst/>
              <a:rect l="l" t="t" r="r" b="b"/>
              <a:pathLst>
                <a:path w="4601" h="12862" extrusionOk="0">
                  <a:moveTo>
                    <a:pt x="2094" y="0"/>
                  </a:moveTo>
                  <a:cubicBezTo>
                    <a:pt x="1980" y="0"/>
                    <a:pt x="1809" y="30"/>
                    <a:pt x="1635" y="154"/>
                  </a:cubicBezTo>
                  <a:cubicBezTo>
                    <a:pt x="1450" y="281"/>
                    <a:pt x="1266" y="487"/>
                    <a:pt x="1124" y="752"/>
                  </a:cubicBezTo>
                  <a:cubicBezTo>
                    <a:pt x="977" y="1006"/>
                    <a:pt x="856" y="1349"/>
                    <a:pt x="779" y="1669"/>
                  </a:cubicBezTo>
                  <a:cubicBezTo>
                    <a:pt x="590" y="2311"/>
                    <a:pt x="416" y="3087"/>
                    <a:pt x="286" y="3915"/>
                  </a:cubicBezTo>
                  <a:cubicBezTo>
                    <a:pt x="153" y="4747"/>
                    <a:pt x="64" y="5642"/>
                    <a:pt x="25" y="6538"/>
                  </a:cubicBezTo>
                  <a:cubicBezTo>
                    <a:pt x="13" y="6985"/>
                    <a:pt x="1" y="7434"/>
                    <a:pt x="11" y="7875"/>
                  </a:cubicBezTo>
                  <a:cubicBezTo>
                    <a:pt x="14" y="8317"/>
                    <a:pt x="38" y="8750"/>
                    <a:pt x="67" y="9169"/>
                  </a:cubicBezTo>
                  <a:cubicBezTo>
                    <a:pt x="96" y="9589"/>
                    <a:pt x="141" y="9993"/>
                    <a:pt x="189" y="10376"/>
                  </a:cubicBezTo>
                  <a:cubicBezTo>
                    <a:pt x="236" y="10753"/>
                    <a:pt x="298" y="11142"/>
                    <a:pt x="416" y="11501"/>
                  </a:cubicBezTo>
                  <a:cubicBezTo>
                    <a:pt x="527" y="11865"/>
                    <a:pt x="708" y="12179"/>
                    <a:pt x="940" y="12411"/>
                  </a:cubicBezTo>
                  <a:cubicBezTo>
                    <a:pt x="1163" y="12638"/>
                    <a:pt x="1414" y="12761"/>
                    <a:pt x="1624" y="12819"/>
                  </a:cubicBezTo>
                  <a:cubicBezTo>
                    <a:pt x="1731" y="12851"/>
                    <a:pt x="1829" y="12861"/>
                    <a:pt x="1912" y="12861"/>
                  </a:cubicBezTo>
                  <a:cubicBezTo>
                    <a:pt x="1989" y="12861"/>
                    <a:pt x="2054" y="12853"/>
                    <a:pt x="2106" y="12845"/>
                  </a:cubicBezTo>
                  <a:cubicBezTo>
                    <a:pt x="2108" y="12843"/>
                    <a:pt x="2111" y="12843"/>
                    <a:pt x="2114" y="12843"/>
                  </a:cubicBezTo>
                  <a:cubicBezTo>
                    <a:pt x="2212" y="12823"/>
                    <a:pt x="2262" y="12798"/>
                    <a:pt x="2273" y="12795"/>
                  </a:cubicBezTo>
                  <a:lnTo>
                    <a:pt x="2273" y="12795"/>
                  </a:lnTo>
                  <a:cubicBezTo>
                    <a:pt x="2273" y="12795"/>
                    <a:pt x="2273" y="12795"/>
                    <a:pt x="2273" y="12795"/>
                  </a:cubicBezTo>
                  <a:lnTo>
                    <a:pt x="2275" y="12795"/>
                  </a:lnTo>
                  <a:cubicBezTo>
                    <a:pt x="2275" y="12795"/>
                    <a:pt x="2275" y="12795"/>
                    <a:pt x="2274" y="12795"/>
                  </a:cubicBezTo>
                  <a:cubicBezTo>
                    <a:pt x="2274" y="12795"/>
                    <a:pt x="2273" y="12795"/>
                    <a:pt x="2273" y="12795"/>
                  </a:cubicBezTo>
                  <a:lnTo>
                    <a:pt x="2273" y="12795"/>
                  </a:lnTo>
                  <a:cubicBezTo>
                    <a:pt x="2267" y="12794"/>
                    <a:pt x="2210" y="12789"/>
                    <a:pt x="2116" y="12763"/>
                  </a:cubicBezTo>
                  <a:cubicBezTo>
                    <a:pt x="2017" y="12737"/>
                    <a:pt x="1882" y="12676"/>
                    <a:pt x="1744" y="12568"/>
                  </a:cubicBezTo>
                  <a:cubicBezTo>
                    <a:pt x="1604" y="12460"/>
                    <a:pt x="1469" y="12293"/>
                    <a:pt x="1367" y="12090"/>
                  </a:cubicBezTo>
                  <a:cubicBezTo>
                    <a:pt x="1273" y="11892"/>
                    <a:pt x="1218" y="11629"/>
                    <a:pt x="1201" y="11342"/>
                  </a:cubicBezTo>
                  <a:cubicBezTo>
                    <a:pt x="1192" y="11175"/>
                    <a:pt x="1199" y="10990"/>
                    <a:pt x="1211" y="10796"/>
                  </a:cubicBezTo>
                  <a:cubicBezTo>
                    <a:pt x="1273" y="10828"/>
                    <a:pt x="1367" y="10873"/>
                    <a:pt x="1490" y="10914"/>
                  </a:cubicBezTo>
                  <a:cubicBezTo>
                    <a:pt x="1705" y="10990"/>
                    <a:pt x="1995" y="11052"/>
                    <a:pt x="2287" y="11076"/>
                  </a:cubicBezTo>
                  <a:cubicBezTo>
                    <a:pt x="2374" y="11082"/>
                    <a:pt x="2461" y="11085"/>
                    <a:pt x="2546" y="11085"/>
                  </a:cubicBezTo>
                  <a:cubicBezTo>
                    <a:pt x="2749" y="11085"/>
                    <a:pt x="2942" y="11068"/>
                    <a:pt x="3100" y="11038"/>
                  </a:cubicBezTo>
                  <a:cubicBezTo>
                    <a:pt x="3323" y="11001"/>
                    <a:pt x="3475" y="10934"/>
                    <a:pt x="3475" y="10934"/>
                  </a:cubicBezTo>
                  <a:cubicBezTo>
                    <a:pt x="3475" y="10934"/>
                    <a:pt x="3335" y="10845"/>
                    <a:pt x="3120" y="10772"/>
                  </a:cubicBezTo>
                  <a:cubicBezTo>
                    <a:pt x="2905" y="10697"/>
                    <a:pt x="2615" y="10635"/>
                    <a:pt x="2323" y="10611"/>
                  </a:cubicBezTo>
                  <a:cubicBezTo>
                    <a:pt x="2236" y="10605"/>
                    <a:pt x="2149" y="10602"/>
                    <a:pt x="2063" y="10602"/>
                  </a:cubicBezTo>
                  <a:cubicBezTo>
                    <a:pt x="1860" y="10602"/>
                    <a:pt x="1667" y="10619"/>
                    <a:pt x="1510" y="10649"/>
                  </a:cubicBezTo>
                  <a:cubicBezTo>
                    <a:pt x="1382" y="10671"/>
                    <a:pt x="1281" y="10700"/>
                    <a:pt x="1216" y="10724"/>
                  </a:cubicBezTo>
                  <a:cubicBezTo>
                    <a:pt x="1223" y="10599"/>
                    <a:pt x="1232" y="10475"/>
                    <a:pt x="1240" y="10338"/>
                  </a:cubicBezTo>
                  <a:cubicBezTo>
                    <a:pt x="1249" y="10171"/>
                    <a:pt x="1259" y="9997"/>
                    <a:pt x="1269" y="9821"/>
                  </a:cubicBezTo>
                  <a:cubicBezTo>
                    <a:pt x="1310" y="9850"/>
                    <a:pt x="1365" y="9888"/>
                    <a:pt x="1435" y="9920"/>
                  </a:cubicBezTo>
                  <a:cubicBezTo>
                    <a:pt x="1577" y="9993"/>
                    <a:pt x="1770" y="10050"/>
                    <a:pt x="1968" y="10070"/>
                  </a:cubicBezTo>
                  <a:cubicBezTo>
                    <a:pt x="2014" y="10074"/>
                    <a:pt x="2061" y="10076"/>
                    <a:pt x="2108" y="10076"/>
                  </a:cubicBezTo>
                  <a:cubicBezTo>
                    <a:pt x="2257" y="10076"/>
                    <a:pt x="2402" y="10056"/>
                    <a:pt x="2519" y="10022"/>
                  </a:cubicBezTo>
                  <a:cubicBezTo>
                    <a:pt x="2671" y="9980"/>
                    <a:pt x="2777" y="9911"/>
                    <a:pt x="2777" y="9911"/>
                  </a:cubicBezTo>
                  <a:cubicBezTo>
                    <a:pt x="2777" y="9911"/>
                    <a:pt x="2686" y="9824"/>
                    <a:pt x="2543" y="9756"/>
                  </a:cubicBezTo>
                  <a:cubicBezTo>
                    <a:pt x="2401" y="9683"/>
                    <a:pt x="2207" y="9626"/>
                    <a:pt x="2010" y="9606"/>
                  </a:cubicBezTo>
                  <a:cubicBezTo>
                    <a:pt x="1966" y="9602"/>
                    <a:pt x="1922" y="9601"/>
                    <a:pt x="1878" y="9601"/>
                  </a:cubicBezTo>
                  <a:cubicBezTo>
                    <a:pt x="1726" y="9601"/>
                    <a:pt x="1578" y="9621"/>
                    <a:pt x="1459" y="9655"/>
                  </a:cubicBezTo>
                  <a:cubicBezTo>
                    <a:pt x="1384" y="9676"/>
                    <a:pt x="1321" y="9703"/>
                    <a:pt x="1274" y="9725"/>
                  </a:cubicBezTo>
                  <a:cubicBezTo>
                    <a:pt x="1285" y="9538"/>
                    <a:pt x="1295" y="9348"/>
                    <a:pt x="1307" y="9155"/>
                  </a:cubicBezTo>
                  <a:cubicBezTo>
                    <a:pt x="1322" y="8797"/>
                    <a:pt x="1339" y="8424"/>
                    <a:pt x="1355" y="8049"/>
                  </a:cubicBezTo>
                  <a:cubicBezTo>
                    <a:pt x="1392" y="8069"/>
                    <a:pt x="1433" y="8090"/>
                    <a:pt x="1481" y="8110"/>
                  </a:cubicBezTo>
                  <a:cubicBezTo>
                    <a:pt x="1652" y="8189"/>
                    <a:pt x="1884" y="8252"/>
                    <a:pt x="2121" y="8279"/>
                  </a:cubicBezTo>
                  <a:cubicBezTo>
                    <a:pt x="2203" y="8288"/>
                    <a:pt x="2286" y="8292"/>
                    <a:pt x="2366" y="8292"/>
                  </a:cubicBezTo>
                  <a:cubicBezTo>
                    <a:pt x="2517" y="8292"/>
                    <a:pt x="2662" y="8278"/>
                    <a:pt x="2782" y="8252"/>
                  </a:cubicBezTo>
                  <a:cubicBezTo>
                    <a:pt x="2965" y="8216"/>
                    <a:pt x="3093" y="8150"/>
                    <a:pt x="3093" y="8150"/>
                  </a:cubicBezTo>
                  <a:cubicBezTo>
                    <a:pt x="3093" y="8150"/>
                    <a:pt x="2982" y="8059"/>
                    <a:pt x="2811" y="7986"/>
                  </a:cubicBezTo>
                  <a:cubicBezTo>
                    <a:pt x="2640" y="7907"/>
                    <a:pt x="2406" y="7844"/>
                    <a:pt x="2171" y="7817"/>
                  </a:cubicBezTo>
                  <a:cubicBezTo>
                    <a:pt x="2091" y="7809"/>
                    <a:pt x="2011" y="7805"/>
                    <a:pt x="1933" y="7805"/>
                  </a:cubicBezTo>
                  <a:cubicBezTo>
                    <a:pt x="1778" y="7805"/>
                    <a:pt x="1631" y="7820"/>
                    <a:pt x="1510" y="7846"/>
                  </a:cubicBezTo>
                  <a:cubicBezTo>
                    <a:pt x="1454" y="7858"/>
                    <a:pt x="1406" y="7870"/>
                    <a:pt x="1363" y="7883"/>
                  </a:cubicBezTo>
                  <a:cubicBezTo>
                    <a:pt x="1382" y="7458"/>
                    <a:pt x="1401" y="7026"/>
                    <a:pt x="1421" y="6594"/>
                  </a:cubicBezTo>
                  <a:cubicBezTo>
                    <a:pt x="1428" y="6393"/>
                    <a:pt x="1435" y="6196"/>
                    <a:pt x="1443" y="5997"/>
                  </a:cubicBezTo>
                  <a:cubicBezTo>
                    <a:pt x="1512" y="6027"/>
                    <a:pt x="1592" y="6062"/>
                    <a:pt x="1693" y="6096"/>
                  </a:cubicBezTo>
                  <a:cubicBezTo>
                    <a:pt x="1954" y="6190"/>
                    <a:pt x="2309" y="6275"/>
                    <a:pt x="2668" y="6324"/>
                  </a:cubicBezTo>
                  <a:cubicBezTo>
                    <a:pt x="2902" y="6353"/>
                    <a:pt x="3138" y="6368"/>
                    <a:pt x="3350" y="6368"/>
                  </a:cubicBezTo>
                  <a:cubicBezTo>
                    <a:pt x="3465" y="6368"/>
                    <a:pt x="3572" y="6364"/>
                    <a:pt x="3668" y="6355"/>
                  </a:cubicBezTo>
                  <a:cubicBezTo>
                    <a:pt x="3934" y="6330"/>
                    <a:pt x="4126" y="6330"/>
                    <a:pt x="4126" y="6330"/>
                  </a:cubicBezTo>
                  <a:cubicBezTo>
                    <a:pt x="4126" y="6330"/>
                    <a:pt x="4093" y="6292"/>
                    <a:pt x="4023" y="6242"/>
                  </a:cubicBezTo>
                  <a:cubicBezTo>
                    <a:pt x="3951" y="6195"/>
                    <a:pt x="3840" y="6137"/>
                    <a:pt x="3706" y="6091"/>
                  </a:cubicBezTo>
                  <a:cubicBezTo>
                    <a:pt x="3441" y="5997"/>
                    <a:pt x="3089" y="5911"/>
                    <a:pt x="2729" y="5862"/>
                  </a:cubicBezTo>
                  <a:cubicBezTo>
                    <a:pt x="2499" y="5833"/>
                    <a:pt x="2268" y="5820"/>
                    <a:pt x="2058" y="5820"/>
                  </a:cubicBezTo>
                  <a:cubicBezTo>
                    <a:pt x="1939" y="5820"/>
                    <a:pt x="1827" y="5824"/>
                    <a:pt x="1727" y="5833"/>
                  </a:cubicBezTo>
                  <a:cubicBezTo>
                    <a:pt x="1616" y="5840"/>
                    <a:pt x="1524" y="5853"/>
                    <a:pt x="1447" y="5867"/>
                  </a:cubicBezTo>
                  <a:cubicBezTo>
                    <a:pt x="1471" y="5242"/>
                    <a:pt x="1493" y="4622"/>
                    <a:pt x="1515" y="4033"/>
                  </a:cubicBezTo>
                  <a:cubicBezTo>
                    <a:pt x="1541" y="3212"/>
                    <a:pt x="1563" y="2452"/>
                    <a:pt x="1568" y="1783"/>
                  </a:cubicBezTo>
                  <a:cubicBezTo>
                    <a:pt x="1570" y="1730"/>
                    <a:pt x="1570" y="1682"/>
                    <a:pt x="1571" y="1634"/>
                  </a:cubicBezTo>
                  <a:cubicBezTo>
                    <a:pt x="1647" y="1662"/>
                    <a:pt x="1799" y="1716"/>
                    <a:pt x="1997" y="1769"/>
                  </a:cubicBezTo>
                  <a:cubicBezTo>
                    <a:pt x="2283" y="1848"/>
                    <a:pt x="2661" y="1930"/>
                    <a:pt x="3038" y="1998"/>
                  </a:cubicBezTo>
                  <a:cubicBezTo>
                    <a:pt x="3417" y="2063"/>
                    <a:pt x="3798" y="2116"/>
                    <a:pt x="4095" y="2142"/>
                  </a:cubicBezTo>
                  <a:cubicBezTo>
                    <a:pt x="4271" y="2157"/>
                    <a:pt x="4418" y="2160"/>
                    <a:pt x="4507" y="2160"/>
                  </a:cubicBezTo>
                  <a:cubicBezTo>
                    <a:pt x="4566" y="2160"/>
                    <a:pt x="4600" y="2159"/>
                    <a:pt x="4600" y="2159"/>
                  </a:cubicBezTo>
                  <a:cubicBezTo>
                    <a:pt x="4600" y="2159"/>
                    <a:pt x="4440" y="2020"/>
                    <a:pt x="4168" y="1884"/>
                  </a:cubicBezTo>
                  <a:cubicBezTo>
                    <a:pt x="3899" y="1744"/>
                    <a:pt x="3516" y="1611"/>
                    <a:pt x="3120" y="1539"/>
                  </a:cubicBezTo>
                  <a:cubicBezTo>
                    <a:pt x="2883" y="1498"/>
                    <a:pt x="2642" y="1480"/>
                    <a:pt x="2423" y="1480"/>
                  </a:cubicBezTo>
                  <a:cubicBezTo>
                    <a:pt x="2275" y="1480"/>
                    <a:pt x="2138" y="1488"/>
                    <a:pt x="2017" y="1503"/>
                  </a:cubicBezTo>
                  <a:cubicBezTo>
                    <a:pt x="1804" y="1527"/>
                    <a:pt x="1648" y="1570"/>
                    <a:pt x="1571" y="1595"/>
                  </a:cubicBezTo>
                  <a:cubicBezTo>
                    <a:pt x="1577" y="1346"/>
                    <a:pt x="1585" y="1139"/>
                    <a:pt x="1623" y="938"/>
                  </a:cubicBezTo>
                  <a:cubicBezTo>
                    <a:pt x="1643" y="829"/>
                    <a:pt x="1671" y="730"/>
                    <a:pt x="1700" y="639"/>
                  </a:cubicBezTo>
                  <a:cubicBezTo>
                    <a:pt x="1735" y="528"/>
                    <a:pt x="1776" y="431"/>
                    <a:pt x="1828" y="352"/>
                  </a:cubicBezTo>
                  <a:cubicBezTo>
                    <a:pt x="2010" y="54"/>
                    <a:pt x="2287" y="33"/>
                    <a:pt x="2277" y="23"/>
                  </a:cubicBezTo>
                  <a:lnTo>
                    <a:pt x="2277" y="23"/>
                  </a:lnTo>
                  <a:cubicBezTo>
                    <a:pt x="2276" y="23"/>
                    <a:pt x="2276" y="23"/>
                    <a:pt x="2275" y="23"/>
                  </a:cubicBezTo>
                  <a:cubicBezTo>
                    <a:pt x="2267" y="23"/>
                    <a:pt x="2214" y="4"/>
                    <a:pt x="2113" y="1"/>
                  </a:cubicBezTo>
                  <a:cubicBezTo>
                    <a:pt x="2107" y="0"/>
                    <a:pt x="2100" y="0"/>
                    <a:pt x="2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1450088" y="2281000"/>
              <a:ext cx="70775" cy="15000"/>
            </a:xfrm>
            <a:custGeom>
              <a:avLst/>
              <a:gdLst/>
              <a:ahLst/>
              <a:cxnLst/>
              <a:rect l="l" t="t" r="r" b="b"/>
              <a:pathLst>
                <a:path w="2831" h="600" extrusionOk="0">
                  <a:moveTo>
                    <a:pt x="920" y="1"/>
                  </a:moveTo>
                  <a:cubicBezTo>
                    <a:pt x="751" y="1"/>
                    <a:pt x="593" y="13"/>
                    <a:pt x="458" y="34"/>
                  </a:cubicBezTo>
                  <a:cubicBezTo>
                    <a:pt x="180" y="75"/>
                    <a:pt x="0" y="152"/>
                    <a:pt x="0" y="152"/>
                  </a:cubicBezTo>
                  <a:cubicBezTo>
                    <a:pt x="0" y="152"/>
                    <a:pt x="181" y="231"/>
                    <a:pt x="443" y="301"/>
                  </a:cubicBezTo>
                  <a:cubicBezTo>
                    <a:pt x="704" y="374"/>
                    <a:pt x="1049" y="446"/>
                    <a:pt x="1395" y="501"/>
                  </a:cubicBezTo>
                  <a:cubicBezTo>
                    <a:pt x="1743" y="552"/>
                    <a:pt x="2093" y="588"/>
                    <a:pt x="2365" y="596"/>
                  </a:cubicBezTo>
                  <a:cubicBezTo>
                    <a:pt x="2419" y="599"/>
                    <a:pt x="2470" y="600"/>
                    <a:pt x="2518" y="600"/>
                  </a:cubicBezTo>
                  <a:cubicBezTo>
                    <a:pt x="2706" y="600"/>
                    <a:pt x="2831" y="584"/>
                    <a:pt x="2831" y="584"/>
                  </a:cubicBezTo>
                  <a:cubicBezTo>
                    <a:pt x="2831" y="584"/>
                    <a:pt x="2682" y="458"/>
                    <a:pt x="2431" y="337"/>
                  </a:cubicBezTo>
                  <a:cubicBezTo>
                    <a:pt x="2182" y="212"/>
                    <a:pt x="1829" y="98"/>
                    <a:pt x="1467" y="41"/>
                  </a:cubicBezTo>
                  <a:cubicBezTo>
                    <a:pt x="1282" y="14"/>
                    <a:pt x="1095" y="1"/>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1601788" y="2474500"/>
              <a:ext cx="180225" cy="26250"/>
            </a:xfrm>
            <a:custGeom>
              <a:avLst/>
              <a:gdLst/>
              <a:ahLst/>
              <a:cxnLst/>
              <a:rect l="l" t="t" r="r" b="b"/>
              <a:pathLst>
                <a:path w="7209" h="1050" extrusionOk="0">
                  <a:moveTo>
                    <a:pt x="254" y="1"/>
                  </a:moveTo>
                  <a:cubicBezTo>
                    <a:pt x="92" y="1"/>
                    <a:pt x="0" y="6"/>
                    <a:pt x="0" y="6"/>
                  </a:cubicBezTo>
                  <a:cubicBezTo>
                    <a:pt x="0" y="6"/>
                    <a:pt x="111" y="40"/>
                    <a:pt x="306" y="90"/>
                  </a:cubicBezTo>
                  <a:cubicBezTo>
                    <a:pt x="500" y="136"/>
                    <a:pt x="777" y="215"/>
                    <a:pt x="1111" y="285"/>
                  </a:cubicBezTo>
                  <a:cubicBezTo>
                    <a:pt x="1781" y="430"/>
                    <a:pt x="2679" y="587"/>
                    <a:pt x="3582" y="706"/>
                  </a:cubicBezTo>
                  <a:cubicBezTo>
                    <a:pt x="3804" y="735"/>
                    <a:pt x="4041" y="756"/>
                    <a:pt x="4249" y="790"/>
                  </a:cubicBezTo>
                  <a:cubicBezTo>
                    <a:pt x="4470" y="826"/>
                    <a:pt x="4690" y="848"/>
                    <a:pt x="4902" y="875"/>
                  </a:cubicBezTo>
                  <a:cubicBezTo>
                    <a:pt x="5323" y="928"/>
                    <a:pt x="5721" y="969"/>
                    <a:pt x="6063" y="995"/>
                  </a:cubicBezTo>
                  <a:cubicBezTo>
                    <a:pt x="6404" y="1026"/>
                    <a:pt x="6693" y="1029"/>
                    <a:pt x="6892" y="1043"/>
                  </a:cubicBezTo>
                  <a:cubicBezTo>
                    <a:pt x="7035" y="1049"/>
                    <a:pt x="7135" y="1050"/>
                    <a:pt x="7181" y="1050"/>
                  </a:cubicBezTo>
                  <a:cubicBezTo>
                    <a:pt x="7199" y="1050"/>
                    <a:pt x="7208" y="1049"/>
                    <a:pt x="7208" y="1049"/>
                  </a:cubicBezTo>
                  <a:cubicBezTo>
                    <a:pt x="7208" y="1049"/>
                    <a:pt x="7099" y="1010"/>
                    <a:pt x="6906" y="954"/>
                  </a:cubicBezTo>
                  <a:cubicBezTo>
                    <a:pt x="6713" y="901"/>
                    <a:pt x="6440" y="812"/>
                    <a:pt x="6107" y="732"/>
                  </a:cubicBezTo>
                  <a:cubicBezTo>
                    <a:pt x="5774" y="647"/>
                    <a:pt x="5387" y="556"/>
                    <a:pt x="4967" y="471"/>
                  </a:cubicBezTo>
                  <a:cubicBezTo>
                    <a:pt x="4758" y="431"/>
                    <a:pt x="4541" y="382"/>
                    <a:pt x="4321" y="346"/>
                  </a:cubicBezTo>
                  <a:cubicBezTo>
                    <a:pt x="4087" y="302"/>
                    <a:pt x="3870" y="278"/>
                    <a:pt x="3642" y="244"/>
                  </a:cubicBezTo>
                  <a:cubicBezTo>
                    <a:pt x="2739" y="129"/>
                    <a:pt x="1830" y="49"/>
                    <a:pt x="1146" y="20"/>
                  </a:cubicBezTo>
                  <a:cubicBezTo>
                    <a:pt x="804" y="3"/>
                    <a:pt x="517" y="6"/>
                    <a:pt x="318" y="1"/>
                  </a:cubicBezTo>
                  <a:cubicBezTo>
                    <a:pt x="295" y="1"/>
                    <a:pt x="274"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1656588" y="2437650"/>
              <a:ext cx="118075" cy="18825"/>
            </a:xfrm>
            <a:custGeom>
              <a:avLst/>
              <a:gdLst/>
              <a:ahLst/>
              <a:cxnLst/>
              <a:rect l="l" t="t" r="r" b="b"/>
              <a:pathLst>
                <a:path w="4723" h="753" extrusionOk="0">
                  <a:moveTo>
                    <a:pt x="567" y="1"/>
                  </a:moveTo>
                  <a:cubicBezTo>
                    <a:pt x="223" y="1"/>
                    <a:pt x="0" y="26"/>
                    <a:pt x="0" y="26"/>
                  </a:cubicBezTo>
                  <a:cubicBezTo>
                    <a:pt x="0" y="26"/>
                    <a:pt x="284" y="147"/>
                    <a:pt x="719" y="266"/>
                  </a:cubicBezTo>
                  <a:cubicBezTo>
                    <a:pt x="1153" y="391"/>
                    <a:pt x="1736" y="517"/>
                    <a:pt x="2327" y="606"/>
                  </a:cubicBezTo>
                  <a:cubicBezTo>
                    <a:pt x="2918" y="693"/>
                    <a:pt x="3514" y="743"/>
                    <a:pt x="3965" y="750"/>
                  </a:cubicBezTo>
                  <a:cubicBezTo>
                    <a:pt x="4032" y="751"/>
                    <a:pt x="4096" y="752"/>
                    <a:pt x="4156" y="752"/>
                  </a:cubicBezTo>
                  <a:cubicBezTo>
                    <a:pt x="4500" y="752"/>
                    <a:pt x="4723" y="727"/>
                    <a:pt x="4723" y="727"/>
                  </a:cubicBezTo>
                  <a:cubicBezTo>
                    <a:pt x="4723" y="727"/>
                    <a:pt x="4439" y="606"/>
                    <a:pt x="4004" y="485"/>
                  </a:cubicBezTo>
                  <a:cubicBezTo>
                    <a:pt x="3570" y="360"/>
                    <a:pt x="2986" y="236"/>
                    <a:pt x="2396" y="147"/>
                  </a:cubicBezTo>
                  <a:cubicBezTo>
                    <a:pt x="1805" y="60"/>
                    <a:pt x="1209" y="10"/>
                    <a:pt x="758" y="4"/>
                  </a:cubicBezTo>
                  <a:cubicBezTo>
                    <a:pt x="691" y="2"/>
                    <a:pt x="627"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956113" y="2123675"/>
              <a:ext cx="26325" cy="398625"/>
            </a:xfrm>
            <a:custGeom>
              <a:avLst/>
              <a:gdLst/>
              <a:ahLst/>
              <a:cxnLst/>
              <a:rect l="l" t="t" r="r" b="b"/>
              <a:pathLst>
                <a:path w="1053" h="15945" extrusionOk="0">
                  <a:moveTo>
                    <a:pt x="1053" y="0"/>
                  </a:moveTo>
                  <a:lnTo>
                    <a:pt x="1053" y="0"/>
                  </a:lnTo>
                  <a:cubicBezTo>
                    <a:pt x="1053" y="0"/>
                    <a:pt x="1022" y="55"/>
                    <a:pt x="962" y="157"/>
                  </a:cubicBezTo>
                  <a:cubicBezTo>
                    <a:pt x="906" y="260"/>
                    <a:pt x="822" y="415"/>
                    <a:pt x="742" y="622"/>
                  </a:cubicBezTo>
                  <a:cubicBezTo>
                    <a:pt x="580" y="1035"/>
                    <a:pt x="416" y="1658"/>
                    <a:pt x="349" y="2418"/>
                  </a:cubicBezTo>
                  <a:cubicBezTo>
                    <a:pt x="286" y="3176"/>
                    <a:pt x="235" y="4050"/>
                    <a:pt x="189" y="4992"/>
                  </a:cubicBezTo>
                  <a:cubicBezTo>
                    <a:pt x="141" y="5933"/>
                    <a:pt x="108" y="6937"/>
                    <a:pt x="74" y="7941"/>
                  </a:cubicBezTo>
                  <a:cubicBezTo>
                    <a:pt x="49" y="8945"/>
                    <a:pt x="23" y="9949"/>
                    <a:pt x="15" y="10891"/>
                  </a:cubicBezTo>
                  <a:cubicBezTo>
                    <a:pt x="1" y="11834"/>
                    <a:pt x="15" y="12713"/>
                    <a:pt x="13" y="13466"/>
                  </a:cubicBezTo>
                  <a:cubicBezTo>
                    <a:pt x="11" y="14217"/>
                    <a:pt x="30" y="14859"/>
                    <a:pt x="132" y="15294"/>
                  </a:cubicBezTo>
                  <a:cubicBezTo>
                    <a:pt x="180" y="15513"/>
                    <a:pt x="247" y="15677"/>
                    <a:pt x="296" y="15784"/>
                  </a:cubicBezTo>
                  <a:cubicBezTo>
                    <a:pt x="346" y="15892"/>
                    <a:pt x="378" y="15945"/>
                    <a:pt x="378" y="15945"/>
                  </a:cubicBezTo>
                  <a:cubicBezTo>
                    <a:pt x="378" y="15945"/>
                    <a:pt x="271" y="15712"/>
                    <a:pt x="223" y="15279"/>
                  </a:cubicBezTo>
                  <a:cubicBezTo>
                    <a:pt x="158" y="14847"/>
                    <a:pt x="231" y="14227"/>
                    <a:pt x="276" y="13474"/>
                  </a:cubicBezTo>
                  <a:cubicBezTo>
                    <a:pt x="318" y="12721"/>
                    <a:pt x="383" y="11844"/>
                    <a:pt x="424" y="10903"/>
                  </a:cubicBezTo>
                  <a:cubicBezTo>
                    <a:pt x="472" y="9962"/>
                    <a:pt x="505" y="8958"/>
                    <a:pt x="539" y="7955"/>
                  </a:cubicBezTo>
                  <a:cubicBezTo>
                    <a:pt x="564" y="6951"/>
                    <a:pt x="590" y="5945"/>
                    <a:pt x="597" y="5004"/>
                  </a:cubicBezTo>
                  <a:cubicBezTo>
                    <a:pt x="614" y="4064"/>
                    <a:pt x="588" y="3179"/>
                    <a:pt x="610" y="2433"/>
                  </a:cubicBezTo>
                  <a:cubicBezTo>
                    <a:pt x="633" y="1689"/>
                    <a:pt x="703" y="1069"/>
                    <a:pt x="829" y="651"/>
                  </a:cubicBezTo>
                  <a:cubicBezTo>
                    <a:pt x="942" y="229"/>
                    <a:pt x="1052" y="0"/>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1272963" y="2128150"/>
              <a:ext cx="44700" cy="403575"/>
            </a:xfrm>
            <a:custGeom>
              <a:avLst/>
              <a:gdLst/>
              <a:ahLst/>
              <a:cxnLst/>
              <a:rect l="l" t="t" r="r" b="b"/>
              <a:pathLst>
                <a:path w="1788" h="16143" extrusionOk="0">
                  <a:moveTo>
                    <a:pt x="1106" y="16122"/>
                  </a:moveTo>
                  <a:cubicBezTo>
                    <a:pt x="1106" y="16122"/>
                    <a:pt x="1106" y="16122"/>
                    <a:pt x="1106" y="16123"/>
                  </a:cubicBezTo>
                  <a:cubicBezTo>
                    <a:pt x="1106" y="16122"/>
                    <a:pt x="1106" y="16122"/>
                    <a:pt x="1106" y="16122"/>
                  </a:cubicBezTo>
                  <a:close/>
                  <a:moveTo>
                    <a:pt x="1788" y="1"/>
                  </a:moveTo>
                  <a:cubicBezTo>
                    <a:pt x="1788" y="1"/>
                    <a:pt x="1750" y="54"/>
                    <a:pt x="1678" y="154"/>
                  </a:cubicBezTo>
                  <a:cubicBezTo>
                    <a:pt x="1608" y="255"/>
                    <a:pt x="1508" y="407"/>
                    <a:pt x="1402" y="613"/>
                  </a:cubicBezTo>
                  <a:cubicBezTo>
                    <a:pt x="1193" y="1025"/>
                    <a:pt x="954" y="1655"/>
                    <a:pt x="816" y="2439"/>
                  </a:cubicBezTo>
                  <a:cubicBezTo>
                    <a:pt x="680" y="3222"/>
                    <a:pt x="565" y="4129"/>
                    <a:pt x="447" y="5105"/>
                  </a:cubicBezTo>
                  <a:cubicBezTo>
                    <a:pt x="330" y="6082"/>
                    <a:pt x="227" y="7127"/>
                    <a:pt x="143" y="8173"/>
                  </a:cubicBezTo>
                  <a:cubicBezTo>
                    <a:pt x="70" y="9222"/>
                    <a:pt x="15" y="10272"/>
                    <a:pt x="10" y="11258"/>
                  </a:cubicBezTo>
                  <a:cubicBezTo>
                    <a:pt x="0" y="12245"/>
                    <a:pt x="48" y="13165"/>
                    <a:pt x="101" y="13953"/>
                  </a:cubicBezTo>
                  <a:cubicBezTo>
                    <a:pt x="123" y="14347"/>
                    <a:pt x="167" y="14705"/>
                    <a:pt x="203" y="15025"/>
                  </a:cubicBezTo>
                  <a:cubicBezTo>
                    <a:pt x="246" y="15354"/>
                    <a:pt x="348" y="15629"/>
                    <a:pt x="478" y="15829"/>
                  </a:cubicBezTo>
                  <a:cubicBezTo>
                    <a:pt x="608" y="16032"/>
                    <a:pt x="791" y="16131"/>
                    <a:pt x="917" y="16141"/>
                  </a:cubicBezTo>
                  <a:cubicBezTo>
                    <a:pt x="932" y="16142"/>
                    <a:pt x="946" y="16143"/>
                    <a:pt x="959" y="16143"/>
                  </a:cubicBezTo>
                  <a:cubicBezTo>
                    <a:pt x="1050" y="16143"/>
                    <a:pt x="1098" y="16122"/>
                    <a:pt x="1105" y="16122"/>
                  </a:cubicBezTo>
                  <a:cubicBezTo>
                    <a:pt x="1106" y="16122"/>
                    <a:pt x="1106" y="16122"/>
                    <a:pt x="1106" y="16122"/>
                  </a:cubicBezTo>
                  <a:lnTo>
                    <a:pt x="1106" y="16122"/>
                  </a:lnTo>
                  <a:cubicBezTo>
                    <a:pt x="1106" y="16122"/>
                    <a:pt x="1105" y="16122"/>
                    <a:pt x="1104" y="16122"/>
                  </a:cubicBezTo>
                  <a:cubicBezTo>
                    <a:pt x="1097" y="16122"/>
                    <a:pt x="1071" y="16128"/>
                    <a:pt x="1029" y="16128"/>
                  </a:cubicBezTo>
                  <a:cubicBezTo>
                    <a:pt x="1001" y="16128"/>
                    <a:pt x="965" y="16125"/>
                    <a:pt x="922" y="16116"/>
                  </a:cubicBezTo>
                  <a:cubicBezTo>
                    <a:pt x="802" y="16092"/>
                    <a:pt x="659" y="15979"/>
                    <a:pt x="557" y="15783"/>
                  </a:cubicBezTo>
                  <a:cubicBezTo>
                    <a:pt x="454" y="15588"/>
                    <a:pt x="384" y="15318"/>
                    <a:pt x="376" y="15013"/>
                  </a:cubicBezTo>
                  <a:cubicBezTo>
                    <a:pt x="372" y="14693"/>
                    <a:pt x="369" y="14335"/>
                    <a:pt x="364" y="13942"/>
                  </a:cubicBezTo>
                  <a:cubicBezTo>
                    <a:pt x="352" y="13159"/>
                    <a:pt x="383" y="12247"/>
                    <a:pt x="422" y="11269"/>
                  </a:cubicBezTo>
                  <a:cubicBezTo>
                    <a:pt x="464" y="10292"/>
                    <a:pt x="526" y="9251"/>
                    <a:pt x="608" y="8209"/>
                  </a:cubicBezTo>
                  <a:cubicBezTo>
                    <a:pt x="692" y="7166"/>
                    <a:pt x="775" y="6123"/>
                    <a:pt x="854" y="5146"/>
                  </a:cubicBezTo>
                  <a:cubicBezTo>
                    <a:pt x="942" y="4170"/>
                    <a:pt x="982" y="3249"/>
                    <a:pt x="1076" y="2478"/>
                  </a:cubicBezTo>
                  <a:cubicBezTo>
                    <a:pt x="1168" y="1706"/>
                    <a:pt x="1313" y="1073"/>
                    <a:pt x="1484" y="649"/>
                  </a:cubicBezTo>
                  <a:cubicBezTo>
                    <a:pt x="1649" y="228"/>
                    <a:pt x="1788" y="1"/>
                    <a:pt x="1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645963" y="2113050"/>
              <a:ext cx="1199075" cy="1203700"/>
            </a:xfrm>
            <a:custGeom>
              <a:avLst/>
              <a:gdLst/>
              <a:ahLst/>
              <a:cxnLst/>
              <a:rect l="l" t="t" r="r" b="b"/>
              <a:pathLst>
                <a:path w="47963" h="48148" extrusionOk="0">
                  <a:moveTo>
                    <a:pt x="30509" y="388"/>
                  </a:moveTo>
                  <a:lnTo>
                    <a:pt x="30680" y="391"/>
                  </a:lnTo>
                  <a:cubicBezTo>
                    <a:pt x="33396" y="885"/>
                    <a:pt x="36102" y="1492"/>
                    <a:pt x="38776" y="2199"/>
                  </a:cubicBezTo>
                  <a:cubicBezTo>
                    <a:pt x="40114" y="2558"/>
                    <a:pt x="41451" y="2914"/>
                    <a:pt x="42778" y="3316"/>
                  </a:cubicBezTo>
                  <a:cubicBezTo>
                    <a:pt x="43442" y="3510"/>
                    <a:pt x="44103" y="3720"/>
                    <a:pt x="44762" y="3930"/>
                  </a:cubicBezTo>
                  <a:cubicBezTo>
                    <a:pt x="45407" y="4132"/>
                    <a:pt x="46044" y="4355"/>
                    <a:pt x="46686" y="4569"/>
                  </a:cubicBezTo>
                  <a:cubicBezTo>
                    <a:pt x="46898" y="4765"/>
                    <a:pt x="47111" y="5023"/>
                    <a:pt x="47198" y="5279"/>
                  </a:cubicBezTo>
                  <a:cubicBezTo>
                    <a:pt x="47280" y="5504"/>
                    <a:pt x="47205" y="5813"/>
                    <a:pt x="47015" y="6012"/>
                  </a:cubicBezTo>
                  <a:cubicBezTo>
                    <a:pt x="46863" y="6179"/>
                    <a:pt x="46643" y="6280"/>
                    <a:pt x="46419" y="6280"/>
                  </a:cubicBezTo>
                  <a:cubicBezTo>
                    <a:pt x="46368" y="6280"/>
                    <a:pt x="46318" y="6275"/>
                    <a:pt x="46268" y="6264"/>
                  </a:cubicBezTo>
                  <a:cubicBezTo>
                    <a:pt x="45960" y="6192"/>
                    <a:pt x="45605" y="6088"/>
                    <a:pt x="45276" y="6003"/>
                  </a:cubicBezTo>
                  <a:lnTo>
                    <a:pt x="41252" y="4934"/>
                  </a:lnTo>
                  <a:lnTo>
                    <a:pt x="37221" y="3886"/>
                  </a:lnTo>
                  <a:lnTo>
                    <a:pt x="35194" y="3398"/>
                  </a:lnTo>
                  <a:cubicBezTo>
                    <a:pt x="34518" y="3239"/>
                    <a:pt x="33844" y="3078"/>
                    <a:pt x="33159" y="2952"/>
                  </a:cubicBezTo>
                  <a:lnTo>
                    <a:pt x="33150" y="2998"/>
                  </a:lnTo>
                  <a:cubicBezTo>
                    <a:pt x="33825" y="3150"/>
                    <a:pt x="34494" y="3338"/>
                    <a:pt x="35162" y="3522"/>
                  </a:cubicBezTo>
                  <a:lnTo>
                    <a:pt x="37011" y="4046"/>
                  </a:lnTo>
                  <a:lnTo>
                    <a:pt x="37164" y="4091"/>
                  </a:lnTo>
                  <a:lnTo>
                    <a:pt x="41171" y="5226"/>
                  </a:lnTo>
                  <a:lnTo>
                    <a:pt x="45171" y="6380"/>
                  </a:lnTo>
                  <a:cubicBezTo>
                    <a:pt x="45445" y="6457"/>
                    <a:pt x="45702" y="6537"/>
                    <a:pt x="45982" y="6612"/>
                  </a:cubicBezTo>
                  <a:cubicBezTo>
                    <a:pt x="45964" y="6667"/>
                    <a:pt x="45945" y="6725"/>
                    <a:pt x="45924" y="6792"/>
                  </a:cubicBezTo>
                  <a:cubicBezTo>
                    <a:pt x="45868" y="6986"/>
                    <a:pt x="45791" y="7241"/>
                    <a:pt x="45714" y="7536"/>
                  </a:cubicBezTo>
                  <a:cubicBezTo>
                    <a:pt x="45607" y="7487"/>
                    <a:pt x="45270" y="7335"/>
                    <a:pt x="44791" y="7162"/>
                  </a:cubicBezTo>
                  <a:cubicBezTo>
                    <a:pt x="44209" y="6947"/>
                    <a:pt x="43420" y="6701"/>
                    <a:pt x="42622" y="6490"/>
                  </a:cubicBezTo>
                  <a:cubicBezTo>
                    <a:pt x="41829" y="6283"/>
                    <a:pt x="41012" y="6097"/>
                    <a:pt x="40377" y="6064"/>
                  </a:cubicBezTo>
                  <a:cubicBezTo>
                    <a:pt x="40265" y="6057"/>
                    <a:pt x="40160" y="6054"/>
                    <a:pt x="40062" y="6054"/>
                  </a:cubicBezTo>
                  <a:cubicBezTo>
                    <a:pt x="39610" y="6054"/>
                    <a:pt x="39331" y="6121"/>
                    <a:pt x="39331" y="6121"/>
                  </a:cubicBezTo>
                  <a:cubicBezTo>
                    <a:pt x="39331" y="6121"/>
                    <a:pt x="39747" y="6179"/>
                    <a:pt x="40338" y="6327"/>
                  </a:cubicBezTo>
                  <a:cubicBezTo>
                    <a:pt x="40931" y="6472"/>
                    <a:pt x="41704" y="6729"/>
                    <a:pt x="42505" y="6940"/>
                  </a:cubicBezTo>
                  <a:cubicBezTo>
                    <a:pt x="43304" y="7149"/>
                    <a:pt x="44110" y="7321"/>
                    <a:pt x="44724" y="7422"/>
                  </a:cubicBezTo>
                  <a:cubicBezTo>
                    <a:pt x="45226" y="7505"/>
                    <a:pt x="45593" y="7541"/>
                    <a:pt x="45711" y="7550"/>
                  </a:cubicBezTo>
                  <a:cubicBezTo>
                    <a:pt x="45670" y="7705"/>
                    <a:pt x="45631" y="7866"/>
                    <a:pt x="45593" y="8043"/>
                  </a:cubicBezTo>
                  <a:cubicBezTo>
                    <a:pt x="45470" y="8566"/>
                    <a:pt x="45371" y="9184"/>
                    <a:pt x="45289" y="9850"/>
                  </a:cubicBezTo>
                  <a:cubicBezTo>
                    <a:pt x="45259" y="10182"/>
                    <a:pt x="45216" y="10527"/>
                    <a:pt x="45202" y="10881"/>
                  </a:cubicBezTo>
                  <a:cubicBezTo>
                    <a:pt x="45178" y="11232"/>
                    <a:pt x="45175" y="11589"/>
                    <a:pt x="45166" y="11948"/>
                  </a:cubicBezTo>
                  <a:cubicBezTo>
                    <a:pt x="45173" y="12306"/>
                    <a:pt x="45175" y="12665"/>
                    <a:pt x="45197" y="13017"/>
                  </a:cubicBezTo>
                  <a:cubicBezTo>
                    <a:pt x="45207" y="13368"/>
                    <a:pt x="45250" y="13713"/>
                    <a:pt x="45279" y="14048"/>
                  </a:cubicBezTo>
                  <a:cubicBezTo>
                    <a:pt x="45358" y="14714"/>
                    <a:pt x="45455" y="15332"/>
                    <a:pt x="45574" y="15856"/>
                  </a:cubicBezTo>
                  <a:cubicBezTo>
                    <a:pt x="45684" y="16380"/>
                    <a:pt x="45815" y="16807"/>
                    <a:pt x="45902" y="17107"/>
                  </a:cubicBezTo>
                  <a:cubicBezTo>
                    <a:pt x="45945" y="17247"/>
                    <a:pt x="45979" y="17355"/>
                    <a:pt x="46006" y="17435"/>
                  </a:cubicBezTo>
                  <a:cubicBezTo>
                    <a:pt x="45685" y="17307"/>
                    <a:pt x="45329" y="17239"/>
                    <a:pt x="44961" y="17194"/>
                  </a:cubicBezTo>
                  <a:cubicBezTo>
                    <a:pt x="44538" y="17146"/>
                    <a:pt x="44101" y="17100"/>
                    <a:pt x="43643" y="17061"/>
                  </a:cubicBezTo>
                  <a:cubicBezTo>
                    <a:pt x="42730" y="16974"/>
                    <a:pt x="41755" y="16899"/>
                    <a:pt x="40780" y="16824"/>
                  </a:cubicBezTo>
                  <a:cubicBezTo>
                    <a:pt x="39804" y="16756"/>
                    <a:pt x="38829" y="16689"/>
                    <a:pt x="37912" y="16641"/>
                  </a:cubicBezTo>
                  <a:cubicBezTo>
                    <a:pt x="37315" y="16605"/>
                    <a:pt x="36746" y="16585"/>
                    <a:pt x="36217" y="16564"/>
                  </a:cubicBezTo>
                  <a:cubicBezTo>
                    <a:pt x="35935" y="16552"/>
                    <a:pt x="35662" y="16542"/>
                    <a:pt x="35409" y="16528"/>
                  </a:cubicBezTo>
                  <a:cubicBezTo>
                    <a:pt x="34684" y="16489"/>
                    <a:pt x="34083" y="16414"/>
                    <a:pt x="33676" y="16284"/>
                  </a:cubicBezTo>
                  <a:cubicBezTo>
                    <a:pt x="33270" y="16167"/>
                    <a:pt x="33052" y="16047"/>
                    <a:pt x="33051" y="16047"/>
                  </a:cubicBezTo>
                  <a:lnTo>
                    <a:pt x="33051" y="16047"/>
                  </a:lnTo>
                  <a:cubicBezTo>
                    <a:pt x="33051" y="16047"/>
                    <a:pt x="33103" y="16081"/>
                    <a:pt x="33200" y="16143"/>
                  </a:cubicBezTo>
                  <a:cubicBezTo>
                    <a:pt x="33299" y="16199"/>
                    <a:pt x="33446" y="16289"/>
                    <a:pt x="33647" y="16370"/>
                  </a:cubicBezTo>
                  <a:cubicBezTo>
                    <a:pt x="34045" y="16537"/>
                    <a:pt x="34651" y="16706"/>
                    <a:pt x="35387" y="16788"/>
                  </a:cubicBezTo>
                  <a:cubicBezTo>
                    <a:pt x="36121" y="16868"/>
                    <a:pt x="36968" y="16966"/>
                    <a:pt x="37883" y="17049"/>
                  </a:cubicBezTo>
                  <a:cubicBezTo>
                    <a:pt x="38796" y="17136"/>
                    <a:pt x="39771" y="17211"/>
                    <a:pt x="40746" y="17286"/>
                  </a:cubicBezTo>
                  <a:cubicBezTo>
                    <a:pt x="41723" y="17355"/>
                    <a:pt x="42698" y="17423"/>
                    <a:pt x="43613" y="17471"/>
                  </a:cubicBezTo>
                  <a:cubicBezTo>
                    <a:pt x="44070" y="17491"/>
                    <a:pt x="44512" y="17514"/>
                    <a:pt x="44932" y="17532"/>
                  </a:cubicBezTo>
                  <a:cubicBezTo>
                    <a:pt x="45344" y="17555"/>
                    <a:pt x="45726" y="17604"/>
                    <a:pt x="46046" y="17734"/>
                  </a:cubicBezTo>
                  <a:cubicBezTo>
                    <a:pt x="46367" y="17864"/>
                    <a:pt x="46618" y="18058"/>
                    <a:pt x="46739" y="18311"/>
                  </a:cubicBezTo>
                  <a:cubicBezTo>
                    <a:pt x="46867" y="18558"/>
                    <a:pt x="46894" y="18818"/>
                    <a:pt x="46860" y="19019"/>
                  </a:cubicBezTo>
                  <a:cubicBezTo>
                    <a:pt x="46857" y="19040"/>
                    <a:pt x="46846" y="19054"/>
                    <a:pt x="46841" y="19072"/>
                  </a:cubicBezTo>
                  <a:cubicBezTo>
                    <a:pt x="46807" y="19214"/>
                    <a:pt x="46751" y="19318"/>
                    <a:pt x="46688" y="19392"/>
                  </a:cubicBezTo>
                  <a:lnTo>
                    <a:pt x="46484" y="19371"/>
                  </a:lnTo>
                  <a:lnTo>
                    <a:pt x="43367" y="19060"/>
                  </a:lnTo>
                  <a:cubicBezTo>
                    <a:pt x="42100" y="18932"/>
                    <a:pt x="40833" y="18818"/>
                    <a:pt x="39565" y="18704"/>
                  </a:cubicBezTo>
                  <a:cubicBezTo>
                    <a:pt x="37128" y="18476"/>
                    <a:pt x="34687" y="18290"/>
                    <a:pt x="32249" y="18086"/>
                  </a:cubicBezTo>
                  <a:cubicBezTo>
                    <a:pt x="32126" y="17809"/>
                    <a:pt x="31923" y="17568"/>
                    <a:pt x="31698" y="17428"/>
                  </a:cubicBezTo>
                  <a:cubicBezTo>
                    <a:pt x="31377" y="17216"/>
                    <a:pt x="31044" y="17116"/>
                    <a:pt x="30716" y="17054"/>
                  </a:cubicBezTo>
                  <a:cubicBezTo>
                    <a:pt x="30634" y="17039"/>
                    <a:pt x="30552" y="17027"/>
                    <a:pt x="30468" y="17017"/>
                  </a:cubicBezTo>
                  <a:cubicBezTo>
                    <a:pt x="30385" y="17008"/>
                    <a:pt x="30284" y="17003"/>
                    <a:pt x="30221" y="17001"/>
                  </a:cubicBezTo>
                  <a:lnTo>
                    <a:pt x="29782" y="16983"/>
                  </a:lnTo>
                  <a:lnTo>
                    <a:pt x="29680" y="16979"/>
                  </a:lnTo>
                  <a:cubicBezTo>
                    <a:pt x="29610" y="16904"/>
                    <a:pt x="29540" y="16814"/>
                    <a:pt x="29480" y="16692"/>
                  </a:cubicBezTo>
                  <a:cubicBezTo>
                    <a:pt x="29377" y="16487"/>
                    <a:pt x="29318" y="16209"/>
                    <a:pt x="29290" y="15887"/>
                  </a:cubicBezTo>
                  <a:cubicBezTo>
                    <a:pt x="29263" y="15566"/>
                    <a:pt x="29295" y="15198"/>
                    <a:pt x="29314" y="14775"/>
                  </a:cubicBezTo>
                  <a:cubicBezTo>
                    <a:pt x="29355" y="13942"/>
                    <a:pt x="29403" y="12972"/>
                    <a:pt x="29454" y="11931"/>
                  </a:cubicBezTo>
                  <a:cubicBezTo>
                    <a:pt x="29480" y="11412"/>
                    <a:pt x="29509" y="10876"/>
                    <a:pt x="29536" y="10331"/>
                  </a:cubicBezTo>
                  <a:cubicBezTo>
                    <a:pt x="29567" y="9786"/>
                    <a:pt x="29598" y="9233"/>
                    <a:pt x="29628" y="8680"/>
                  </a:cubicBezTo>
                  <a:cubicBezTo>
                    <a:pt x="29661" y="8129"/>
                    <a:pt x="29691" y="7575"/>
                    <a:pt x="29722" y="7031"/>
                  </a:cubicBezTo>
                  <a:cubicBezTo>
                    <a:pt x="29756" y="6486"/>
                    <a:pt x="29789" y="5950"/>
                    <a:pt x="29821" y="5431"/>
                  </a:cubicBezTo>
                  <a:cubicBezTo>
                    <a:pt x="29888" y="4391"/>
                    <a:pt x="29949" y="3423"/>
                    <a:pt x="30002" y="2592"/>
                  </a:cubicBezTo>
                  <a:cubicBezTo>
                    <a:pt x="30038" y="2175"/>
                    <a:pt x="30041" y="1784"/>
                    <a:pt x="30081" y="1467"/>
                  </a:cubicBezTo>
                  <a:cubicBezTo>
                    <a:pt x="30125" y="1146"/>
                    <a:pt x="30193" y="867"/>
                    <a:pt x="30303" y="666"/>
                  </a:cubicBezTo>
                  <a:cubicBezTo>
                    <a:pt x="30366" y="545"/>
                    <a:pt x="30438" y="456"/>
                    <a:pt x="30509" y="388"/>
                  </a:cubicBezTo>
                  <a:close/>
                  <a:moveTo>
                    <a:pt x="7464" y="29091"/>
                  </a:moveTo>
                  <a:lnTo>
                    <a:pt x="9872" y="29195"/>
                  </a:lnTo>
                  <a:cubicBezTo>
                    <a:pt x="9854" y="29234"/>
                    <a:pt x="9841" y="29267"/>
                    <a:pt x="9822" y="29309"/>
                  </a:cubicBezTo>
                  <a:cubicBezTo>
                    <a:pt x="9730" y="29526"/>
                    <a:pt x="9641" y="29799"/>
                    <a:pt x="9527" y="30110"/>
                  </a:cubicBezTo>
                  <a:cubicBezTo>
                    <a:pt x="9414" y="30421"/>
                    <a:pt x="9312" y="30779"/>
                    <a:pt x="9199" y="31170"/>
                  </a:cubicBezTo>
                  <a:cubicBezTo>
                    <a:pt x="9105" y="31565"/>
                    <a:pt x="8987" y="31990"/>
                    <a:pt x="8900" y="32449"/>
                  </a:cubicBezTo>
                  <a:cubicBezTo>
                    <a:pt x="8801" y="32905"/>
                    <a:pt x="8721" y="33390"/>
                    <a:pt x="8656" y="33895"/>
                  </a:cubicBezTo>
                  <a:cubicBezTo>
                    <a:pt x="8593" y="34400"/>
                    <a:pt x="8542" y="34923"/>
                    <a:pt x="8506" y="35457"/>
                  </a:cubicBezTo>
                  <a:cubicBezTo>
                    <a:pt x="8475" y="35990"/>
                    <a:pt x="8449" y="36531"/>
                    <a:pt x="8446" y="37074"/>
                  </a:cubicBezTo>
                  <a:cubicBezTo>
                    <a:pt x="8448" y="37617"/>
                    <a:pt x="8463" y="38160"/>
                    <a:pt x="8495" y="38691"/>
                  </a:cubicBezTo>
                  <a:cubicBezTo>
                    <a:pt x="8521" y="39225"/>
                    <a:pt x="8569" y="39748"/>
                    <a:pt x="8615" y="40253"/>
                  </a:cubicBezTo>
                  <a:cubicBezTo>
                    <a:pt x="8661" y="40758"/>
                    <a:pt x="8729" y="41245"/>
                    <a:pt x="8801" y="41704"/>
                  </a:cubicBezTo>
                  <a:cubicBezTo>
                    <a:pt x="8873" y="42163"/>
                    <a:pt x="8944" y="42595"/>
                    <a:pt x="9018" y="42995"/>
                  </a:cubicBezTo>
                  <a:cubicBezTo>
                    <a:pt x="9146" y="43719"/>
                    <a:pt x="9370" y="44310"/>
                    <a:pt x="9610" y="44711"/>
                  </a:cubicBezTo>
                  <a:cubicBezTo>
                    <a:pt x="9180" y="44658"/>
                    <a:pt x="8752" y="44603"/>
                    <a:pt x="8323" y="44552"/>
                  </a:cubicBezTo>
                  <a:lnTo>
                    <a:pt x="7113" y="44402"/>
                  </a:lnTo>
                  <a:lnTo>
                    <a:pt x="7111" y="44402"/>
                  </a:lnTo>
                  <a:cubicBezTo>
                    <a:pt x="6926" y="44007"/>
                    <a:pt x="6790" y="43449"/>
                    <a:pt x="6703" y="42773"/>
                  </a:cubicBezTo>
                  <a:cubicBezTo>
                    <a:pt x="6655" y="42385"/>
                    <a:pt x="6609" y="41964"/>
                    <a:pt x="6566" y="41520"/>
                  </a:cubicBezTo>
                  <a:cubicBezTo>
                    <a:pt x="6527" y="41074"/>
                    <a:pt x="6488" y="40605"/>
                    <a:pt x="6445" y="40120"/>
                  </a:cubicBezTo>
                  <a:cubicBezTo>
                    <a:pt x="6409" y="39633"/>
                    <a:pt x="6375" y="39131"/>
                    <a:pt x="6360" y="38621"/>
                  </a:cubicBezTo>
                  <a:cubicBezTo>
                    <a:pt x="6337" y="38110"/>
                    <a:pt x="6334" y="37591"/>
                    <a:pt x="6339" y="37074"/>
                  </a:cubicBezTo>
                  <a:cubicBezTo>
                    <a:pt x="6334" y="36555"/>
                    <a:pt x="6348" y="36036"/>
                    <a:pt x="6370" y="35527"/>
                  </a:cubicBezTo>
                  <a:cubicBezTo>
                    <a:pt x="6394" y="35017"/>
                    <a:pt x="6433" y="34517"/>
                    <a:pt x="6484" y="34033"/>
                  </a:cubicBezTo>
                  <a:cubicBezTo>
                    <a:pt x="6544" y="33552"/>
                    <a:pt x="6587" y="33084"/>
                    <a:pt x="6658" y="32644"/>
                  </a:cubicBezTo>
                  <a:cubicBezTo>
                    <a:pt x="6716" y="32201"/>
                    <a:pt x="6805" y="31788"/>
                    <a:pt x="6875" y="31406"/>
                  </a:cubicBezTo>
                  <a:cubicBezTo>
                    <a:pt x="6967" y="31029"/>
                    <a:pt x="7031" y="30675"/>
                    <a:pt x="7111" y="30368"/>
                  </a:cubicBezTo>
                  <a:cubicBezTo>
                    <a:pt x="7193" y="30062"/>
                    <a:pt x="7253" y="29792"/>
                    <a:pt x="7323" y="29574"/>
                  </a:cubicBezTo>
                  <a:cubicBezTo>
                    <a:pt x="7382" y="29369"/>
                    <a:pt x="7430" y="29209"/>
                    <a:pt x="7464" y="29091"/>
                  </a:cubicBezTo>
                  <a:close/>
                  <a:moveTo>
                    <a:pt x="9945" y="29198"/>
                  </a:moveTo>
                  <a:lnTo>
                    <a:pt x="15750" y="29446"/>
                  </a:lnTo>
                  <a:lnTo>
                    <a:pt x="24249" y="29772"/>
                  </a:lnTo>
                  <a:cubicBezTo>
                    <a:pt x="24206" y="29874"/>
                    <a:pt x="24110" y="30096"/>
                    <a:pt x="23972" y="30422"/>
                  </a:cubicBezTo>
                  <a:cubicBezTo>
                    <a:pt x="23876" y="30649"/>
                    <a:pt x="23784" y="30936"/>
                    <a:pt x="23663" y="31262"/>
                  </a:cubicBezTo>
                  <a:cubicBezTo>
                    <a:pt x="23544" y="31587"/>
                    <a:pt x="23438" y="31962"/>
                    <a:pt x="23320" y="32372"/>
                  </a:cubicBezTo>
                  <a:cubicBezTo>
                    <a:pt x="23221" y="32785"/>
                    <a:pt x="23098" y="33231"/>
                    <a:pt x="23007" y="33712"/>
                  </a:cubicBezTo>
                  <a:cubicBezTo>
                    <a:pt x="22902" y="34189"/>
                    <a:pt x="22820" y="34697"/>
                    <a:pt x="22748" y="35227"/>
                  </a:cubicBezTo>
                  <a:cubicBezTo>
                    <a:pt x="22681" y="35756"/>
                    <a:pt x="22620" y="36304"/>
                    <a:pt x="22586" y="36862"/>
                  </a:cubicBezTo>
                  <a:cubicBezTo>
                    <a:pt x="22555" y="37421"/>
                    <a:pt x="22531" y="37989"/>
                    <a:pt x="22529" y="38558"/>
                  </a:cubicBezTo>
                  <a:cubicBezTo>
                    <a:pt x="22531" y="39126"/>
                    <a:pt x="22543" y="39695"/>
                    <a:pt x="22575" y="40253"/>
                  </a:cubicBezTo>
                  <a:cubicBezTo>
                    <a:pt x="22598" y="40811"/>
                    <a:pt x="22654" y="41359"/>
                    <a:pt x="22705" y="41889"/>
                  </a:cubicBezTo>
                  <a:cubicBezTo>
                    <a:pt x="22756" y="42418"/>
                    <a:pt x="22828" y="42927"/>
                    <a:pt x="22902" y="43408"/>
                  </a:cubicBezTo>
                  <a:cubicBezTo>
                    <a:pt x="22977" y="43890"/>
                    <a:pt x="23052" y="44342"/>
                    <a:pt x="23129" y="44762"/>
                  </a:cubicBezTo>
                  <a:cubicBezTo>
                    <a:pt x="23255" y="45479"/>
                    <a:pt x="23472" y="46070"/>
                    <a:pt x="23709" y="46490"/>
                  </a:cubicBezTo>
                  <a:cubicBezTo>
                    <a:pt x="19050" y="45892"/>
                    <a:pt x="14389" y="45298"/>
                    <a:pt x="9726" y="44726"/>
                  </a:cubicBezTo>
                  <a:cubicBezTo>
                    <a:pt x="9513" y="44316"/>
                    <a:pt x="9359" y="43705"/>
                    <a:pt x="9265" y="42956"/>
                  </a:cubicBezTo>
                  <a:cubicBezTo>
                    <a:pt x="9214" y="42558"/>
                    <a:pt x="9168" y="42123"/>
                    <a:pt x="9122" y="41663"/>
                  </a:cubicBezTo>
                  <a:cubicBezTo>
                    <a:pt x="9083" y="41204"/>
                    <a:pt x="9042" y="40719"/>
                    <a:pt x="8999" y="40219"/>
                  </a:cubicBezTo>
                  <a:cubicBezTo>
                    <a:pt x="8962" y="39719"/>
                    <a:pt x="8926" y="39200"/>
                    <a:pt x="8910" y="38672"/>
                  </a:cubicBezTo>
                  <a:cubicBezTo>
                    <a:pt x="8886" y="38146"/>
                    <a:pt x="8885" y="37610"/>
                    <a:pt x="8890" y="37076"/>
                  </a:cubicBezTo>
                  <a:cubicBezTo>
                    <a:pt x="8883" y="36541"/>
                    <a:pt x="8898" y="36005"/>
                    <a:pt x="8921" y="35479"/>
                  </a:cubicBezTo>
                  <a:cubicBezTo>
                    <a:pt x="8944" y="34954"/>
                    <a:pt x="8985" y="34438"/>
                    <a:pt x="9038" y="33939"/>
                  </a:cubicBezTo>
                  <a:cubicBezTo>
                    <a:pt x="9100" y="33443"/>
                    <a:pt x="9144" y="32959"/>
                    <a:pt x="9219" y="32505"/>
                  </a:cubicBezTo>
                  <a:cubicBezTo>
                    <a:pt x="9277" y="32049"/>
                    <a:pt x="9370" y="31623"/>
                    <a:pt x="9441" y="31228"/>
                  </a:cubicBezTo>
                  <a:cubicBezTo>
                    <a:pt x="9537" y="30837"/>
                    <a:pt x="9602" y="30474"/>
                    <a:pt x="9685" y="30158"/>
                  </a:cubicBezTo>
                  <a:cubicBezTo>
                    <a:pt x="9769" y="29842"/>
                    <a:pt x="9831" y="29564"/>
                    <a:pt x="9904" y="29338"/>
                  </a:cubicBezTo>
                  <a:cubicBezTo>
                    <a:pt x="9919" y="29285"/>
                    <a:pt x="9931" y="29244"/>
                    <a:pt x="9945" y="29198"/>
                  </a:cubicBezTo>
                  <a:close/>
                  <a:moveTo>
                    <a:pt x="24257" y="29774"/>
                  </a:moveTo>
                  <a:lnTo>
                    <a:pt x="25500" y="29821"/>
                  </a:lnTo>
                  <a:cubicBezTo>
                    <a:pt x="25451" y="29936"/>
                    <a:pt x="25365" y="30136"/>
                    <a:pt x="25244" y="30422"/>
                  </a:cubicBezTo>
                  <a:cubicBezTo>
                    <a:pt x="25147" y="30649"/>
                    <a:pt x="25054" y="30936"/>
                    <a:pt x="24935" y="31262"/>
                  </a:cubicBezTo>
                  <a:cubicBezTo>
                    <a:pt x="24815" y="31587"/>
                    <a:pt x="24710" y="31962"/>
                    <a:pt x="24592" y="32372"/>
                  </a:cubicBezTo>
                  <a:cubicBezTo>
                    <a:pt x="24491" y="32785"/>
                    <a:pt x="24368" y="33231"/>
                    <a:pt x="24278" y="33712"/>
                  </a:cubicBezTo>
                  <a:cubicBezTo>
                    <a:pt x="24174" y="34189"/>
                    <a:pt x="24090" y="34697"/>
                    <a:pt x="24018" y="35227"/>
                  </a:cubicBezTo>
                  <a:cubicBezTo>
                    <a:pt x="23952" y="35756"/>
                    <a:pt x="23890" y="36304"/>
                    <a:pt x="23858" y="36862"/>
                  </a:cubicBezTo>
                  <a:cubicBezTo>
                    <a:pt x="23827" y="37421"/>
                    <a:pt x="23803" y="37989"/>
                    <a:pt x="23801" y="38558"/>
                  </a:cubicBezTo>
                  <a:cubicBezTo>
                    <a:pt x="23801" y="39126"/>
                    <a:pt x="23815" y="39695"/>
                    <a:pt x="23847" y="40253"/>
                  </a:cubicBezTo>
                  <a:cubicBezTo>
                    <a:pt x="23870" y="40811"/>
                    <a:pt x="23926" y="41359"/>
                    <a:pt x="23975" y="41889"/>
                  </a:cubicBezTo>
                  <a:cubicBezTo>
                    <a:pt x="24028" y="42418"/>
                    <a:pt x="24100" y="42927"/>
                    <a:pt x="24174" y="43408"/>
                  </a:cubicBezTo>
                  <a:cubicBezTo>
                    <a:pt x="24249" y="43890"/>
                    <a:pt x="24324" y="44342"/>
                    <a:pt x="24401" y="44760"/>
                  </a:cubicBezTo>
                  <a:cubicBezTo>
                    <a:pt x="24546" y="45581"/>
                    <a:pt x="24807" y="46247"/>
                    <a:pt x="25083" y="46666"/>
                  </a:cubicBezTo>
                  <a:cubicBezTo>
                    <a:pt x="24669" y="46613"/>
                    <a:pt x="24255" y="46558"/>
                    <a:pt x="23841" y="46505"/>
                  </a:cubicBezTo>
                  <a:cubicBezTo>
                    <a:pt x="23634" y="46078"/>
                    <a:pt x="23482" y="45465"/>
                    <a:pt x="23388" y="44719"/>
                  </a:cubicBezTo>
                  <a:cubicBezTo>
                    <a:pt x="23335" y="44303"/>
                    <a:pt x="23286" y="43847"/>
                    <a:pt x="23240" y="43365"/>
                  </a:cubicBezTo>
                  <a:cubicBezTo>
                    <a:pt x="23199" y="42884"/>
                    <a:pt x="23156" y="42377"/>
                    <a:pt x="23113" y="41851"/>
                  </a:cubicBezTo>
                  <a:cubicBezTo>
                    <a:pt x="23076" y="41327"/>
                    <a:pt x="23047" y="40784"/>
                    <a:pt x="23024" y="40233"/>
                  </a:cubicBezTo>
                  <a:cubicBezTo>
                    <a:pt x="22997" y="39681"/>
                    <a:pt x="22992" y="39119"/>
                    <a:pt x="22995" y="38559"/>
                  </a:cubicBezTo>
                  <a:cubicBezTo>
                    <a:pt x="22990" y="37999"/>
                    <a:pt x="23009" y="37439"/>
                    <a:pt x="23035" y="36888"/>
                  </a:cubicBezTo>
                  <a:cubicBezTo>
                    <a:pt x="23052" y="36613"/>
                    <a:pt x="23067" y="36340"/>
                    <a:pt x="23083" y="36070"/>
                  </a:cubicBezTo>
                  <a:cubicBezTo>
                    <a:pt x="23106" y="35800"/>
                    <a:pt x="23130" y="35536"/>
                    <a:pt x="23153" y="35273"/>
                  </a:cubicBezTo>
                  <a:cubicBezTo>
                    <a:pt x="23216" y="34752"/>
                    <a:pt x="23262" y="34247"/>
                    <a:pt x="23340" y="33770"/>
                  </a:cubicBezTo>
                  <a:cubicBezTo>
                    <a:pt x="23402" y="33292"/>
                    <a:pt x="23499" y="32847"/>
                    <a:pt x="23574" y="32432"/>
                  </a:cubicBezTo>
                  <a:cubicBezTo>
                    <a:pt x="23673" y="32024"/>
                    <a:pt x="23742" y="31641"/>
                    <a:pt x="23829" y="31312"/>
                  </a:cubicBezTo>
                  <a:cubicBezTo>
                    <a:pt x="23917" y="30981"/>
                    <a:pt x="23982" y="30689"/>
                    <a:pt x="24057" y="30453"/>
                  </a:cubicBezTo>
                  <a:cubicBezTo>
                    <a:pt x="24158" y="30110"/>
                    <a:pt x="24226" y="29878"/>
                    <a:pt x="24257" y="29774"/>
                  </a:cubicBezTo>
                  <a:close/>
                  <a:moveTo>
                    <a:pt x="25514" y="29821"/>
                  </a:moveTo>
                  <a:lnTo>
                    <a:pt x="27113" y="29883"/>
                  </a:lnTo>
                  <a:cubicBezTo>
                    <a:pt x="27067" y="29992"/>
                    <a:pt x="26979" y="30202"/>
                    <a:pt x="26849" y="30508"/>
                  </a:cubicBezTo>
                  <a:cubicBezTo>
                    <a:pt x="26752" y="30737"/>
                    <a:pt x="26659" y="31023"/>
                    <a:pt x="26540" y="31348"/>
                  </a:cubicBezTo>
                  <a:cubicBezTo>
                    <a:pt x="26420" y="31674"/>
                    <a:pt x="26314" y="32048"/>
                    <a:pt x="26197" y="32458"/>
                  </a:cubicBezTo>
                  <a:cubicBezTo>
                    <a:pt x="26096" y="32871"/>
                    <a:pt x="25975" y="33318"/>
                    <a:pt x="25882" y="33798"/>
                  </a:cubicBezTo>
                  <a:cubicBezTo>
                    <a:pt x="25778" y="34274"/>
                    <a:pt x="25696" y="34785"/>
                    <a:pt x="25623" y="35312"/>
                  </a:cubicBezTo>
                  <a:cubicBezTo>
                    <a:pt x="25558" y="35841"/>
                    <a:pt x="25497" y="36389"/>
                    <a:pt x="25463" y="36948"/>
                  </a:cubicBezTo>
                  <a:cubicBezTo>
                    <a:pt x="25432" y="37508"/>
                    <a:pt x="25408" y="38075"/>
                    <a:pt x="25406" y="38643"/>
                  </a:cubicBezTo>
                  <a:cubicBezTo>
                    <a:pt x="25408" y="39212"/>
                    <a:pt x="25420" y="39780"/>
                    <a:pt x="25452" y="40338"/>
                  </a:cubicBezTo>
                  <a:cubicBezTo>
                    <a:pt x="25474" y="40897"/>
                    <a:pt x="25531" y="41443"/>
                    <a:pt x="25580" y="41972"/>
                  </a:cubicBezTo>
                  <a:cubicBezTo>
                    <a:pt x="25633" y="42502"/>
                    <a:pt x="25705" y="43012"/>
                    <a:pt x="25778" y="43493"/>
                  </a:cubicBezTo>
                  <a:cubicBezTo>
                    <a:pt x="25853" y="43975"/>
                    <a:pt x="25929" y="44427"/>
                    <a:pt x="26005" y="44846"/>
                  </a:cubicBezTo>
                  <a:cubicBezTo>
                    <a:pt x="26154" y="45689"/>
                    <a:pt x="26425" y="46374"/>
                    <a:pt x="26711" y="46789"/>
                  </a:cubicBezTo>
                  <a:cubicBezTo>
                    <a:pt x="26733" y="46821"/>
                    <a:pt x="26755" y="46850"/>
                    <a:pt x="26777" y="46881"/>
                  </a:cubicBezTo>
                  <a:cubicBezTo>
                    <a:pt x="26250" y="46814"/>
                    <a:pt x="25724" y="46746"/>
                    <a:pt x="25198" y="46679"/>
                  </a:cubicBezTo>
                  <a:cubicBezTo>
                    <a:pt x="25193" y="46671"/>
                    <a:pt x="25188" y="46664"/>
                    <a:pt x="25183" y="46655"/>
                  </a:cubicBezTo>
                  <a:cubicBezTo>
                    <a:pt x="24938" y="46230"/>
                    <a:pt x="24764" y="45551"/>
                    <a:pt x="24660" y="44719"/>
                  </a:cubicBezTo>
                  <a:cubicBezTo>
                    <a:pt x="24607" y="44301"/>
                    <a:pt x="24558" y="43845"/>
                    <a:pt x="24510" y="43365"/>
                  </a:cubicBezTo>
                  <a:cubicBezTo>
                    <a:pt x="24471" y="42884"/>
                    <a:pt x="24428" y="42377"/>
                    <a:pt x="24383" y="41851"/>
                  </a:cubicBezTo>
                  <a:cubicBezTo>
                    <a:pt x="24346" y="41327"/>
                    <a:pt x="24317" y="40784"/>
                    <a:pt x="24295" y="40231"/>
                  </a:cubicBezTo>
                  <a:cubicBezTo>
                    <a:pt x="24269" y="39679"/>
                    <a:pt x="24262" y="39119"/>
                    <a:pt x="24266" y="38559"/>
                  </a:cubicBezTo>
                  <a:cubicBezTo>
                    <a:pt x="24262" y="37998"/>
                    <a:pt x="24281" y="37438"/>
                    <a:pt x="24305" y="36888"/>
                  </a:cubicBezTo>
                  <a:cubicBezTo>
                    <a:pt x="24322" y="36613"/>
                    <a:pt x="24337" y="36340"/>
                    <a:pt x="24354" y="36070"/>
                  </a:cubicBezTo>
                  <a:cubicBezTo>
                    <a:pt x="24378" y="35800"/>
                    <a:pt x="24401" y="35534"/>
                    <a:pt x="24424" y="35273"/>
                  </a:cubicBezTo>
                  <a:cubicBezTo>
                    <a:pt x="24486" y="34752"/>
                    <a:pt x="24534" y="34247"/>
                    <a:pt x="24611" y="33770"/>
                  </a:cubicBezTo>
                  <a:cubicBezTo>
                    <a:pt x="24674" y="33292"/>
                    <a:pt x="24769" y="32847"/>
                    <a:pt x="24844" y="32432"/>
                  </a:cubicBezTo>
                  <a:cubicBezTo>
                    <a:pt x="24943" y="32024"/>
                    <a:pt x="25013" y="31641"/>
                    <a:pt x="25101" y="31312"/>
                  </a:cubicBezTo>
                  <a:cubicBezTo>
                    <a:pt x="25188" y="30981"/>
                    <a:pt x="25253" y="30689"/>
                    <a:pt x="25328" y="30453"/>
                  </a:cubicBezTo>
                  <a:cubicBezTo>
                    <a:pt x="25418" y="30149"/>
                    <a:pt x="25478" y="29941"/>
                    <a:pt x="25514" y="29821"/>
                  </a:cubicBezTo>
                  <a:close/>
                  <a:moveTo>
                    <a:pt x="27125" y="29883"/>
                  </a:moveTo>
                  <a:lnTo>
                    <a:pt x="29260" y="29965"/>
                  </a:lnTo>
                  <a:cubicBezTo>
                    <a:pt x="29208" y="30088"/>
                    <a:pt x="29131" y="30269"/>
                    <a:pt x="29029" y="30508"/>
                  </a:cubicBezTo>
                  <a:cubicBezTo>
                    <a:pt x="28933" y="30735"/>
                    <a:pt x="28841" y="31022"/>
                    <a:pt x="28722" y="31348"/>
                  </a:cubicBezTo>
                  <a:cubicBezTo>
                    <a:pt x="28601" y="31672"/>
                    <a:pt x="28495" y="32048"/>
                    <a:pt x="28377" y="32458"/>
                  </a:cubicBezTo>
                  <a:cubicBezTo>
                    <a:pt x="28278" y="32871"/>
                    <a:pt x="28155" y="33316"/>
                    <a:pt x="28064" y="33798"/>
                  </a:cubicBezTo>
                  <a:cubicBezTo>
                    <a:pt x="27959" y="34274"/>
                    <a:pt x="27877" y="34783"/>
                    <a:pt x="27805" y="35312"/>
                  </a:cubicBezTo>
                  <a:cubicBezTo>
                    <a:pt x="27738" y="35841"/>
                    <a:pt x="27677" y="36389"/>
                    <a:pt x="27643" y="36948"/>
                  </a:cubicBezTo>
                  <a:cubicBezTo>
                    <a:pt x="27612" y="37506"/>
                    <a:pt x="27588" y="38075"/>
                    <a:pt x="27586" y="38643"/>
                  </a:cubicBezTo>
                  <a:cubicBezTo>
                    <a:pt x="27588" y="39212"/>
                    <a:pt x="27600" y="39780"/>
                    <a:pt x="27632" y="40338"/>
                  </a:cubicBezTo>
                  <a:cubicBezTo>
                    <a:pt x="27655" y="40897"/>
                    <a:pt x="27711" y="41445"/>
                    <a:pt x="27762" y="41974"/>
                  </a:cubicBezTo>
                  <a:cubicBezTo>
                    <a:pt x="27813" y="42503"/>
                    <a:pt x="27885" y="43012"/>
                    <a:pt x="27959" y="43493"/>
                  </a:cubicBezTo>
                  <a:cubicBezTo>
                    <a:pt x="28034" y="43975"/>
                    <a:pt x="28111" y="44427"/>
                    <a:pt x="28187" y="44847"/>
                  </a:cubicBezTo>
                  <a:cubicBezTo>
                    <a:pt x="28334" y="45689"/>
                    <a:pt x="28607" y="46374"/>
                    <a:pt x="28891" y="46789"/>
                  </a:cubicBezTo>
                  <a:cubicBezTo>
                    <a:pt x="29014" y="46975"/>
                    <a:pt x="29138" y="47103"/>
                    <a:pt x="29230" y="47193"/>
                  </a:cubicBezTo>
                  <a:cubicBezTo>
                    <a:pt x="28449" y="47094"/>
                    <a:pt x="27665" y="46995"/>
                    <a:pt x="26883" y="46894"/>
                  </a:cubicBezTo>
                  <a:cubicBezTo>
                    <a:pt x="26851" y="46845"/>
                    <a:pt x="26820" y="46801"/>
                    <a:pt x="26787" y="46741"/>
                  </a:cubicBezTo>
                  <a:cubicBezTo>
                    <a:pt x="26543" y="46316"/>
                    <a:pt x="26371" y="45636"/>
                    <a:pt x="26265" y="44805"/>
                  </a:cubicBezTo>
                  <a:cubicBezTo>
                    <a:pt x="26212" y="44388"/>
                    <a:pt x="26162" y="43932"/>
                    <a:pt x="26116" y="43451"/>
                  </a:cubicBezTo>
                  <a:cubicBezTo>
                    <a:pt x="26075" y="42969"/>
                    <a:pt x="26033" y="42462"/>
                    <a:pt x="25990" y="41938"/>
                  </a:cubicBezTo>
                  <a:cubicBezTo>
                    <a:pt x="25952" y="41412"/>
                    <a:pt x="25922" y="40869"/>
                    <a:pt x="25901" y="40318"/>
                  </a:cubicBezTo>
                  <a:cubicBezTo>
                    <a:pt x="25874" y="39766"/>
                    <a:pt x="25869" y="39205"/>
                    <a:pt x="25872" y="38645"/>
                  </a:cubicBezTo>
                  <a:cubicBezTo>
                    <a:pt x="25867" y="38085"/>
                    <a:pt x="25886" y="37525"/>
                    <a:pt x="25912" y="36973"/>
                  </a:cubicBezTo>
                  <a:cubicBezTo>
                    <a:pt x="25927" y="36698"/>
                    <a:pt x="25944" y="36425"/>
                    <a:pt x="25959" y="36156"/>
                  </a:cubicBezTo>
                  <a:cubicBezTo>
                    <a:pt x="25983" y="35887"/>
                    <a:pt x="26007" y="35621"/>
                    <a:pt x="26029" y="35360"/>
                  </a:cubicBezTo>
                  <a:cubicBezTo>
                    <a:pt x="26092" y="34839"/>
                    <a:pt x="26139" y="34332"/>
                    <a:pt x="26217" y="33856"/>
                  </a:cubicBezTo>
                  <a:cubicBezTo>
                    <a:pt x="26279" y="33378"/>
                    <a:pt x="26376" y="32932"/>
                    <a:pt x="26451" y="32519"/>
                  </a:cubicBezTo>
                  <a:cubicBezTo>
                    <a:pt x="26550" y="32109"/>
                    <a:pt x="26618" y="31729"/>
                    <a:pt x="26705" y="31397"/>
                  </a:cubicBezTo>
                  <a:cubicBezTo>
                    <a:pt x="26794" y="31066"/>
                    <a:pt x="26859" y="30774"/>
                    <a:pt x="26934" y="30539"/>
                  </a:cubicBezTo>
                  <a:cubicBezTo>
                    <a:pt x="27028" y="30216"/>
                    <a:pt x="27093" y="29997"/>
                    <a:pt x="27125" y="29883"/>
                  </a:cubicBezTo>
                  <a:close/>
                  <a:moveTo>
                    <a:pt x="24906" y="0"/>
                  </a:moveTo>
                  <a:lnTo>
                    <a:pt x="19110" y="26"/>
                  </a:lnTo>
                  <a:lnTo>
                    <a:pt x="13313" y="56"/>
                  </a:lnTo>
                  <a:cubicBezTo>
                    <a:pt x="11381" y="80"/>
                    <a:pt x="9448" y="82"/>
                    <a:pt x="7515" y="147"/>
                  </a:cubicBezTo>
                  <a:cubicBezTo>
                    <a:pt x="5581" y="208"/>
                    <a:pt x="3647" y="299"/>
                    <a:pt x="1718" y="591"/>
                  </a:cubicBezTo>
                  <a:cubicBezTo>
                    <a:pt x="1236" y="668"/>
                    <a:pt x="755" y="756"/>
                    <a:pt x="275" y="890"/>
                  </a:cubicBezTo>
                  <a:cubicBezTo>
                    <a:pt x="183" y="919"/>
                    <a:pt x="92" y="948"/>
                    <a:pt x="0" y="978"/>
                  </a:cubicBezTo>
                  <a:lnTo>
                    <a:pt x="0" y="1421"/>
                  </a:lnTo>
                  <a:cubicBezTo>
                    <a:pt x="128" y="1374"/>
                    <a:pt x="261" y="1330"/>
                    <a:pt x="391" y="1293"/>
                  </a:cubicBezTo>
                  <a:cubicBezTo>
                    <a:pt x="842" y="1163"/>
                    <a:pt x="1311" y="1072"/>
                    <a:pt x="1782" y="992"/>
                  </a:cubicBezTo>
                  <a:cubicBezTo>
                    <a:pt x="2727" y="840"/>
                    <a:pt x="3686" y="743"/>
                    <a:pt x="4644" y="661"/>
                  </a:cubicBezTo>
                  <a:cubicBezTo>
                    <a:pt x="5603" y="575"/>
                    <a:pt x="6566" y="507"/>
                    <a:pt x="7529" y="451"/>
                  </a:cubicBezTo>
                  <a:cubicBezTo>
                    <a:pt x="9455" y="347"/>
                    <a:pt x="11384" y="258"/>
                    <a:pt x="13315" y="227"/>
                  </a:cubicBezTo>
                  <a:cubicBezTo>
                    <a:pt x="14640" y="199"/>
                    <a:pt x="15964" y="187"/>
                    <a:pt x="17288" y="187"/>
                  </a:cubicBezTo>
                  <a:cubicBezTo>
                    <a:pt x="17470" y="187"/>
                    <a:pt x="17651" y="188"/>
                    <a:pt x="17833" y="188"/>
                  </a:cubicBezTo>
                  <a:cubicBezTo>
                    <a:pt x="18116" y="188"/>
                    <a:pt x="18400" y="187"/>
                    <a:pt x="18684" y="187"/>
                  </a:cubicBezTo>
                  <a:cubicBezTo>
                    <a:pt x="18826" y="187"/>
                    <a:pt x="18968" y="187"/>
                    <a:pt x="19110" y="188"/>
                  </a:cubicBezTo>
                  <a:cubicBezTo>
                    <a:pt x="19692" y="190"/>
                    <a:pt x="20274" y="200"/>
                    <a:pt x="20858" y="207"/>
                  </a:cubicBezTo>
                  <a:cubicBezTo>
                    <a:pt x="22207" y="224"/>
                    <a:pt x="23555" y="248"/>
                    <a:pt x="24904" y="270"/>
                  </a:cubicBezTo>
                  <a:lnTo>
                    <a:pt x="30337" y="386"/>
                  </a:lnTo>
                  <a:cubicBezTo>
                    <a:pt x="30274" y="434"/>
                    <a:pt x="30210" y="490"/>
                    <a:pt x="30152" y="565"/>
                  </a:cubicBezTo>
                  <a:cubicBezTo>
                    <a:pt x="29982" y="765"/>
                    <a:pt x="29840" y="1052"/>
                    <a:pt x="29736" y="1392"/>
                  </a:cubicBezTo>
                  <a:cubicBezTo>
                    <a:pt x="29630" y="1736"/>
                    <a:pt x="29562" y="2110"/>
                    <a:pt x="29475" y="2520"/>
                  </a:cubicBezTo>
                  <a:cubicBezTo>
                    <a:pt x="29307" y="3345"/>
                    <a:pt x="29142" y="4313"/>
                    <a:pt x="29009" y="5354"/>
                  </a:cubicBezTo>
                  <a:cubicBezTo>
                    <a:pt x="28945" y="5875"/>
                    <a:pt x="28872" y="6413"/>
                    <a:pt x="28828" y="6962"/>
                  </a:cubicBezTo>
                  <a:cubicBezTo>
                    <a:pt x="28787" y="7512"/>
                    <a:pt x="28744" y="8072"/>
                    <a:pt x="28701" y="8631"/>
                  </a:cubicBezTo>
                  <a:cubicBezTo>
                    <a:pt x="28674" y="9189"/>
                    <a:pt x="28653" y="9749"/>
                    <a:pt x="28638" y="10300"/>
                  </a:cubicBezTo>
                  <a:cubicBezTo>
                    <a:pt x="28619" y="10852"/>
                    <a:pt x="28633" y="11395"/>
                    <a:pt x="28635" y="11920"/>
                  </a:cubicBezTo>
                  <a:cubicBezTo>
                    <a:pt x="28650" y="12970"/>
                    <a:pt x="28705" y="13949"/>
                    <a:pt x="28780" y="14785"/>
                  </a:cubicBezTo>
                  <a:cubicBezTo>
                    <a:pt x="28812" y="15197"/>
                    <a:pt x="28848" y="15600"/>
                    <a:pt x="28940" y="15948"/>
                  </a:cubicBezTo>
                  <a:cubicBezTo>
                    <a:pt x="29026" y="16295"/>
                    <a:pt x="29160" y="16588"/>
                    <a:pt x="29324" y="16793"/>
                  </a:cubicBezTo>
                  <a:cubicBezTo>
                    <a:pt x="29381" y="16867"/>
                    <a:pt x="29440" y="16925"/>
                    <a:pt x="29500" y="16974"/>
                  </a:cubicBezTo>
                  <a:lnTo>
                    <a:pt x="28904" y="16952"/>
                  </a:lnTo>
                  <a:lnTo>
                    <a:pt x="25389" y="16839"/>
                  </a:lnTo>
                  <a:cubicBezTo>
                    <a:pt x="24993" y="16827"/>
                    <a:pt x="24595" y="16820"/>
                    <a:pt x="24199" y="16810"/>
                  </a:cubicBezTo>
                  <a:cubicBezTo>
                    <a:pt x="24170" y="16740"/>
                    <a:pt x="24127" y="16621"/>
                    <a:pt x="24080" y="16450"/>
                  </a:cubicBezTo>
                  <a:cubicBezTo>
                    <a:pt x="23998" y="16170"/>
                    <a:pt x="23946" y="15755"/>
                    <a:pt x="23938" y="15258"/>
                  </a:cubicBezTo>
                  <a:cubicBezTo>
                    <a:pt x="23934" y="14760"/>
                    <a:pt x="23958" y="14167"/>
                    <a:pt x="23967" y="13536"/>
                  </a:cubicBezTo>
                  <a:cubicBezTo>
                    <a:pt x="23979" y="12904"/>
                    <a:pt x="23991" y="12229"/>
                    <a:pt x="24003" y="11557"/>
                  </a:cubicBezTo>
                  <a:cubicBezTo>
                    <a:pt x="24028" y="10210"/>
                    <a:pt x="24054" y="8863"/>
                    <a:pt x="24073" y="7852"/>
                  </a:cubicBezTo>
                  <a:cubicBezTo>
                    <a:pt x="24081" y="7345"/>
                    <a:pt x="24088" y="6923"/>
                    <a:pt x="24093" y="6626"/>
                  </a:cubicBezTo>
                  <a:cubicBezTo>
                    <a:pt x="24100" y="6331"/>
                    <a:pt x="24098" y="6160"/>
                    <a:pt x="24098" y="6160"/>
                  </a:cubicBezTo>
                  <a:lnTo>
                    <a:pt x="24098" y="6160"/>
                  </a:lnTo>
                  <a:cubicBezTo>
                    <a:pt x="24098" y="6160"/>
                    <a:pt x="23946" y="6823"/>
                    <a:pt x="23806" y="7831"/>
                  </a:cubicBezTo>
                  <a:cubicBezTo>
                    <a:pt x="23668" y="8839"/>
                    <a:pt x="23561" y="10193"/>
                    <a:pt x="23538" y="11548"/>
                  </a:cubicBezTo>
                  <a:cubicBezTo>
                    <a:pt x="23532" y="12226"/>
                    <a:pt x="23533" y="12904"/>
                    <a:pt x="23557" y="13539"/>
                  </a:cubicBezTo>
                  <a:cubicBezTo>
                    <a:pt x="23581" y="14172"/>
                    <a:pt x="23605" y="14763"/>
                    <a:pt x="23672" y="15277"/>
                  </a:cubicBezTo>
                  <a:cubicBezTo>
                    <a:pt x="23733" y="15791"/>
                    <a:pt x="23871" y="16207"/>
                    <a:pt x="23994" y="16481"/>
                  </a:cubicBezTo>
                  <a:cubicBezTo>
                    <a:pt x="24056" y="16619"/>
                    <a:pt x="24119" y="16718"/>
                    <a:pt x="24162" y="16786"/>
                  </a:cubicBezTo>
                  <a:cubicBezTo>
                    <a:pt x="24170" y="16797"/>
                    <a:pt x="24172" y="16802"/>
                    <a:pt x="24179" y="16810"/>
                  </a:cubicBezTo>
                  <a:cubicBezTo>
                    <a:pt x="23199" y="16786"/>
                    <a:pt x="22217" y="16761"/>
                    <a:pt x="21237" y="16740"/>
                  </a:cubicBezTo>
                  <a:cubicBezTo>
                    <a:pt x="21239" y="16703"/>
                    <a:pt x="21240" y="16668"/>
                    <a:pt x="21242" y="16626"/>
                  </a:cubicBezTo>
                  <a:cubicBezTo>
                    <a:pt x="21256" y="16313"/>
                    <a:pt x="21273" y="15869"/>
                    <a:pt x="21295" y="15335"/>
                  </a:cubicBezTo>
                  <a:cubicBezTo>
                    <a:pt x="21336" y="14271"/>
                    <a:pt x="21389" y="12853"/>
                    <a:pt x="21444" y="11434"/>
                  </a:cubicBezTo>
                  <a:cubicBezTo>
                    <a:pt x="21510" y="10015"/>
                    <a:pt x="21577" y="8598"/>
                    <a:pt x="21628" y="7534"/>
                  </a:cubicBezTo>
                  <a:cubicBezTo>
                    <a:pt x="21650" y="7000"/>
                    <a:pt x="21671" y="6556"/>
                    <a:pt x="21684" y="6244"/>
                  </a:cubicBezTo>
                  <a:cubicBezTo>
                    <a:pt x="21698" y="5933"/>
                    <a:pt x="21700" y="5754"/>
                    <a:pt x="21700" y="5754"/>
                  </a:cubicBezTo>
                  <a:lnTo>
                    <a:pt x="21700" y="5754"/>
                  </a:lnTo>
                  <a:cubicBezTo>
                    <a:pt x="21700" y="5754"/>
                    <a:pt x="21657" y="5928"/>
                    <a:pt x="21594" y="6233"/>
                  </a:cubicBezTo>
                  <a:cubicBezTo>
                    <a:pt x="21536" y="6539"/>
                    <a:pt x="21442" y="6978"/>
                    <a:pt x="21363" y="7507"/>
                  </a:cubicBezTo>
                  <a:cubicBezTo>
                    <a:pt x="21276" y="8036"/>
                    <a:pt x="21198" y="8656"/>
                    <a:pt x="21129" y="9322"/>
                  </a:cubicBezTo>
                  <a:cubicBezTo>
                    <a:pt x="21061" y="9988"/>
                    <a:pt x="21015" y="10701"/>
                    <a:pt x="20979" y="11415"/>
                  </a:cubicBezTo>
                  <a:cubicBezTo>
                    <a:pt x="20919" y="12842"/>
                    <a:pt x="20948" y="14271"/>
                    <a:pt x="21029" y="15340"/>
                  </a:cubicBezTo>
                  <a:cubicBezTo>
                    <a:pt x="21075" y="15945"/>
                    <a:pt x="21128" y="16428"/>
                    <a:pt x="21165" y="16738"/>
                  </a:cubicBezTo>
                  <a:cubicBezTo>
                    <a:pt x="20230" y="16720"/>
                    <a:pt x="19294" y="16699"/>
                    <a:pt x="18357" y="16677"/>
                  </a:cubicBezTo>
                  <a:cubicBezTo>
                    <a:pt x="17186" y="16653"/>
                    <a:pt x="16014" y="16626"/>
                    <a:pt x="14843" y="16581"/>
                  </a:cubicBezTo>
                  <a:lnTo>
                    <a:pt x="14307" y="16564"/>
                  </a:lnTo>
                  <a:cubicBezTo>
                    <a:pt x="14229" y="16493"/>
                    <a:pt x="14159" y="16373"/>
                    <a:pt x="14114" y="16219"/>
                  </a:cubicBezTo>
                  <a:cubicBezTo>
                    <a:pt x="14048" y="16008"/>
                    <a:pt x="14041" y="15747"/>
                    <a:pt x="14060" y="15427"/>
                  </a:cubicBezTo>
                  <a:cubicBezTo>
                    <a:pt x="14070" y="15111"/>
                    <a:pt x="14080" y="14756"/>
                    <a:pt x="14092" y="14369"/>
                  </a:cubicBezTo>
                  <a:cubicBezTo>
                    <a:pt x="14104" y="13592"/>
                    <a:pt x="14150" y="12687"/>
                    <a:pt x="14181" y="11719"/>
                  </a:cubicBezTo>
                  <a:cubicBezTo>
                    <a:pt x="14218" y="10751"/>
                    <a:pt x="14258" y="9718"/>
                    <a:pt x="14312" y="8687"/>
                  </a:cubicBezTo>
                  <a:cubicBezTo>
                    <a:pt x="14355" y="7656"/>
                    <a:pt x="14420" y="6623"/>
                    <a:pt x="14476" y="5656"/>
                  </a:cubicBezTo>
                  <a:cubicBezTo>
                    <a:pt x="14536" y="4688"/>
                    <a:pt x="14584" y="3785"/>
                    <a:pt x="14645" y="3012"/>
                  </a:cubicBezTo>
                  <a:cubicBezTo>
                    <a:pt x="14696" y="2237"/>
                    <a:pt x="14741" y="1591"/>
                    <a:pt x="14771" y="1139"/>
                  </a:cubicBezTo>
                  <a:cubicBezTo>
                    <a:pt x="14800" y="687"/>
                    <a:pt x="14816" y="427"/>
                    <a:pt x="14816" y="427"/>
                  </a:cubicBezTo>
                  <a:lnTo>
                    <a:pt x="14816" y="427"/>
                  </a:lnTo>
                  <a:cubicBezTo>
                    <a:pt x="14816" y="427"/>
                    <a:pt x="14768" y="681"/>
                    <a:pt x="14683" y="1127"/>
                  </a:cubicBezTo>
                  <a:cubicBezTo>
                    <a:pt x="14608" y="1574"/>
                    <a:pt x="14486" y="2213"/>
                    <a:pt x="14384" y="2984"/>
                  </a:cubicBezTo>
                  <a:cubicBezTo>
                    <a:pt x="14283" y="3754"/>
                    <a:pt x="14159" y="4656"/>
                    <a:pt x="14068" y="5624"/>
                  </a:cubicBezTo>
                  <a:cubicBezTo>
                    <a:pt x="13972" y="6592"/>
                    <a:pt x="13901" y="7628"/>
                    <a:pt x="13846" y="8665"/>
                  </a:cubicBezTo>
                  <a:cubicBezTo>
                    <a:pt x="13802" y="9701"/>
                    <a:pt x="13769" y="10739"/>
                    <a:pt x="13771" y="11712"/>
                  </a:cubicBezTo>
                  <a:cubicBezTo>
                    <a:pt x="13768" y="12684"/>
                    <a:pt x="13800" y="13592"/>
                    <a:pt x="13829" y="14369"/>
                  </a:cubicBezTo>
                  <a:cubicBezTo>
                    <a:pt x="13839" y="14758"/>
                    <a:pt x="13865" y="15115"/>
                    <a:pt x="13885" y="15429"/>
                  </a:cubicBezTo>
                  <a:cubicBezTo>
                    <a:pt x="13899" y="15741"/>
                    <a:pt x="13935" y="16037"/>
                    <a:pt x="14029" y="16250"/>
                  </a:cubicBezTo>
                  <a:cubicBezTo>
                    <a:pt x="14082" y="16388"/>
                    <a:pt x="14162" y="16493"/>
                    <a:pt x="14242" y="16561"/>
                  </a:cubicBezTo>
                  <a:lnTo>
                    <a:pt x="11328" y="16467"/>
                  </a:lnTo>
                  <a:lnTo>
                    <a:pt x="7816" y="16308"/>
                  </a:lnTo>
                  <a:lnTo>
                    <a:pt x="4304" y="16115"/>
                  </a:lnTo>
                  <a:cubicBezTo>
                    <a:pt x="3981" y="16098"/>
                    <a:pt x="3660" y="16083"/>
                    <a:pt x="3338" y="16064"/>
                  </a:cubicBezTo>
                  <a:cubicBezTo>
                    <a:pt x="3326" y="15982"/>
                    <a:pt x="3312" y="15887"/>
                    <a:pt x="3298" y="15765"/>
                  </a:cubicBezTo>
                  <a:cubicBezTo>
                    <a:pt x="3249" y="15427"/>
                    <a:pt x="3239" y="14941"/>
                    <a:pt x="3242" y="14358"/>
                  </a:cubicBezTo>
                  <a:cubicBezTo>
                    <a:pt x="3246" y="14068"/>
                    <a:pt x="3259" y="13752"/>
                    <a:pt x="3278" y="13418"/>
                  </a:cubicBezTo>
                  <a:cubicBezTo>
                    <a:pt x="3302" y="13083"/>
                    <a:pt x="3328" y="12730"/>
                    <a:pt x="3353" y="12366"/>
                  </a:cubicBezTo>
                  <a:cubicBezTo>
                    <a:pt x="3406" y="11634"/>
                    <a:pt x="3445" y="10852"/>
                    <a:pt x="3486" y="10068"/>
                  </a:cubicBezTo>
                  <a:cubicBezTo>
                    <a:pt x="3517" y="9286"/>
                    <a:pt x="3549" y="8504"/>
                    <a:pt x="3563" y="7770"/>
                  </a:cubicBezTo>
                  <a:cubicBezTo>
                    <a:pt x="3582" y="7036"/>
                    <a:pt x="3575" y="6350"/>
                    <a:pt x="3580" y="5761"/>
                  </a:cubicBezTo>
                  <a:cubicBezTo>
                    <a:pt x="3587" y="5173"/>
                    <a:pt x="3563" y="4682"/>
                    <a:pt x="3560" y="4338"/>
                  </a:cubicBezTo>
                  <a:cubicBezTo>
                    <a:pt x="3548" y="3995"/>
                    <a:pt x="3539" y="3799"/>
                    <a:pt x="3539" y="3799"/>
                  </a:cubicBezTo>
                  <a:cubicBezTo>
                    <a:pt x="3539" y="3799"/>
                    <a:pt x="3514" y="3993"/>
                    <a:pt x="3469" y="4335"/>
                  </a:cubicBezTo>
                  <a:cubicBezTo>
                    <a:pt x="3435" y="4676"/>
                    <a:pt x="3368" y="5163"/>
                    <a:pt x="3319" y="5749"/>
                  </a:cubicBezTo>
                  <a:cubicBezTo>
                    <a:pt x="3273" y="6334"/>
                    <a:pt x="3203" y="7017"/>
                    <a:pt x="3153" y="7751"/>
                  </a:cubicBezTo>
                  <a:cubicBezTo>
                    <a:pt x="3100" y="8484"/>
                    <a:pt x="3061" y="9266"/>
                    <a:pt x="3020" y="10048"/>
                  </a:cubicBezTo>
                  <a:cubicBezTo>
                    <a:pt x="2989" y="10830"/>
                    <a:pt x="2957" y="11613"/>
                    <a:pt x="2943" y="12347"/>
                  </a:cubicBezTo>
                  <a:cubicBezTo>
                    <a:pt x="2918" y="13080"/>
                    <a:pt x="2943" y="13778"/>
                    <a:pt x="2979" y="14367"/>
                  </a:cubicBezTo>
                  <a:cubicBezTo>
                    <a:pt x="3017" y="14959"/>
                    <a:pt x="3123" y="15448"/>
                    <a:pt x="3208" y="15782"/>
                  </a:cubicBezTo>
                  <a:cubicBezTo>
                    <a:pt x="3239" y="15895"/>
                    <a:pt x="3268" y="15986"/>
                    <a:pt x="3292" y="16062"/>
                  </a:cubicBezTo>
                  <a:cubicBezTo>
                    <a:pt x="2665" y="16028"/>
                    <a:pt x="2039" y="15996"/>
                    <a:pt x="1412" y="15963"/>
                  </a:cubicBezTo>
                  <a:cubicBezTo>
                    <a:pt x="1415" y="15895"/>
                    <a:pt x="1419" y="15818"/>
                    <a:pt x="1422" y="15728"/>
                  </a:cubicBezTo>
                  <a:cubicBezTo>
                    <a:pt x="1429" y="15403"/>
                    <a:pt x="1460" y="14941"/>
                    <a:pt x="1470" y="14388"/>
                  </a:cubicBezTo>
                  <a:cubicBezTo>
                    <a:pt x="1499" y="13281"/>
                    <a:pt x="1538" y="11808"/>
                    <a:pt x="1578" y="10333"/>
                  </a:cubicBezTo>
                  <a:cubicBezTo>
                    <a:pt x="1608" y="8859"/>
                    <a:pt x="1641" y="7384"/>
                    <a:pt x="1665" y="6278"/>
                  </a:cubicBezTo>
                  <a:cubicBezTo>
                    <a:pt x="1680" y="5725"/>
                    <a:pt x="1673" y="5262"/>
                    <a:pt x="1682" y="4938"/>
                  </a:cubicBezTo>
                  <a:cubicBezTo>
                    <a:pt x="1683" y="4615"/>
                    <a:pt x="1680" y="4429"/>
                    <a:pt x="1680" y="4429"/>
                  </a:cubicBezTo>
                  <a:cubicBezTo>
                    <a:pt x="1680" y="4429"/>
                    <a:pt x="1642" y="4610"/>
                    <a:pt x="1591" y="4931"/>
                  </a:cubicBezTo>
                  <a:cubicBezTo>
                    <a:pt x="1545" y="5250"/>
                    <a:pt x="1463" y="5708"/>
                    <a:pt x="1403" y="6261"/>
                  </a:cubicBezTo>
                  <a:cubicBezTo>
                    <a:pt x="1344" y="6812"/>
                    <a:pt x="1269" y="7456"/>
                    <a:pt x="1219" y="8149"/>
                  </a:cubicBezTo>
                  <a:cubicBezTo>
                    <a:pt x="1166" y="8842"/>
                    <a:pt x="1135" y="9581"/>
                    <a:pt x="1111" y="10322"/>
                  </a:cubicBezTo>
                  <a:cubicBezTo>
                    <a:pt x="1099" y="11063"/>
                    <a:pt x="1094" y="11803"/>
                    <a:pt x="1113" y="12498"/>
                  </a:cubicBezTo>
                  <a:cubicBezTo>
                    <a:pt x="1129" y="13192"/>
                    <a:pt x="1175" y="13839"/>
                    <a:pt x="1209" y="14393"/>
                  </a:cubicBezTo>
                  <a:cubicBezTo>
                    <a:pt x="1239" y="14948"/>
                    <a:pt x="1301" y="15408"/>
                    <a:pt x="1332" y="15729"/>
                  </a:cubicBezTo>
                  <a:cubicBezTo>
                    <a:pt x="1342" y="15818"/>
                    <a:pt x="1350" y="15893"/>
                    <a:pt x="1359" y="15960"/>
                  </a:cubicBezTo>
                  <a:cubicBezTo>
                    <a:pt x="907" y="15936"/>
                    <a:pt x="452" y="15919"/>
                    <a:pt x="0" y="15897"/>
                  </a:cubicBezTo>
                  <a:lnTo>
                    <a:pt x="0" y="16597"/>
                  </a:lnTo>
                  <a:lnTo>
                    <a:pt x="4289" y="16612"/>
                  </a:lnTo>
                  <a:cubicBezTo>
                    <a:pt x="6631" y="16621"/>
                    <a:pt x="8975" y="16662"/>
                    <a:pt x="11318" y="16749"/>
                  </a:cubicBezTo>
                  <a:lnTo>
                    <a:pt x="14828" y="16907"/>
                  </a:lnTo>
                  <a:cubicBezTo>
                    <a:pt x="15999" y="16957"/>
                    <a:pt x="17168" y="17027"/>
                    <a:pt x="18338" y="17102"/>
                  </a:cubicBezTo>
                  <a:lnTo>
                    <a:pt x="25355" y="17558"/>
                  </a:lnTo>
                  <a:lnTo>
                    <a:pt x="28013" y="17724"/>
                  </a:lnTo>
                  <a:cubicBezTo>
                    <a:pt x="27993" y="17778"/>
                    <a:pt x="27962" y="17860"/>
                    <a:pt x="27924" y="17963"/>
                  </a:cubicBezTo>
                  <a:cubicBezTo>
                    <a:pt x="27853" y="18174"/>
                    <a:pt x="27740" y="18476"/>
                    <a:pt x="27639" y="18847"/>
                  </a:cubicBezTo>
                  <a:cubicBezTo>
                    <a:pt x="27532" y="19217"/>
                    <a:pt x="27431" y="19655"/>
                    <a:pt x="27341" y="20126"/>
                  </a:cubicBezTo>
                  <a:cubicBezTo>
                    <a:pt x="27250" y="20599"/>
                    <a:pt x="27182" y="21107"/>
                    <a:pt x="27127" y="21616"/>
                  </a:cubicBezTo>
                  <a:cubicBezTo>
                    <a:pt x="27084" y="22128"/>
                    <a:pt x="27052" y="22641"/>
                    <a:pt x="27052" y="23120"/>
                  </a:cubicBezTo>
                  <a:cubicBezTo>
                    <a:pt x="27052" y="23602"/>
                    <a:pt x="27067" y="24049"/>
                    <a:pt x="27103" y="24433"/>
                  </a:cubicBezTo>
                  <a:cubicBezTo>
                    <a:pt x="27131" y="24816"/>
                    <a:pt x="27183" y="25133"/>
                    <a:pt x="27214" y="25355"/>
                  </a:cubicBezTo>
                  <a:cubicBezTo>
                    <a:pt x="27248" y="25577"/>
                    <a:pt x="27276" y="25703"/>
                    <a:pt x="27276" y="25703"/>
                  </a:cubicBezTo>
                  <a:cubicBezTo>
                    <a:pt x="27276" y="25703"/>
                    <a:pt x="27289" y="25575"/>
                    <a:pt x="27305" y="25352"/>
                  </a:cubicBezTo>
                  <a:cubicBezTo>
                    <a:pt x="27320" y="25130"/>
                    <a:pt x="27342" y="24812"/>
                    <a:pt x="27370" y="24432"/>
                  </a:cubicBezTo>
                  <a:cubicBezTo>
                    <a:pt x="27421" y="23672"/>
                    <a:pt x="27492" y="22664"/>
                    <a:pt x="27590" y="21661"/>
                  </a:cubicBezTo>
                  <a:cubicBezTo>
                    <a:pt x="27685" y="20658"/>
                    <a:pt x="27805" y="19656"/>
                    <a:pt x="27901" y="18900"/>
                  </a:cubicBezTo>
                  <a:cubicBezTo>
                    <a:pt x="27947" y="18521"/>
                    <a:pt x="27984" y="18205"/>
                    <a:pt x="28011" y="17985"/>
                  </a:cubicBezTo>
                  <a:cubicBezTo>
                    <a:pt x="28025" y="17872"/>
                    <a:pt x="28035" y="17785"/>
                    <a:pt x="28041" y="17725"/>
                  </a:cubicBezTo>
                  <a:lnTo>
                    <a:pt x="28863" y="17776"/>
                  </a:lnTo>
                  <a:lnTo>
                    <a:pt x="29691" y="17826"/>
                  </a:lnTo>
                  <a:cubicBezTo>
                    <a:pt x="29386" y="18074"/>
                    <a:pt x="29090" y="18557"/>
                    <a:pt x="28918" y="19159"/>
                  </a:cubicBezTo>
                  <a:cubicBezTo>
                    <a:pt x="28824" y="19482"/>
                    <a:pt x="28746" y="19806"/>
                    <a:pt x="28670" y="20165"/>
                  </a:cubicBezTo>
                  <a:cubicBezTo>
                    <a:pt x="28594" y="20524"/>
                    <a:pt x="28517" y="20899"/>
                    <a:pt x="28457" y="21294"/>
                  </a:cubicBezTo>
                  <a:cubicBezTo>
                    <a:pt x="28399" y="21686"/>
                    <a:pt x="28329" y="22091"/>
                    <a:pt x="28291" y="22507"/>
                  </a:cubicBezTo>
                  <a:cubicBezTo>
                    <a:pt x="28249" y="22922"/>
                    <a:pt x="28213" y="23346"/>
                    <a:pt x="28182" y="23769"/>
                  </a:cubicBezTo>
                  <a:cubicBezTo>
                    <a:pt x="28162" y="24193"/>
                    <a:pt x="28150" y="24616"/>
                    <a:pt x="28143" y="25034"/>
                  </a:cubicBezTo>
                  <a:cubicBezTo>
                    <a:pt x="28133" y="25451"/>
                    <a:pt x="28153" y="25862"/>
                    <a:pt x="28167" y="26260"/>
                  </a:cubicBezTo>
                  <a:cubicBezTo>
                    <a:pt x="28181" y="26660"/>
                    <a:pt x="28210" y="27032"/>
                    <a:pt x="28251" y="27412"/>
                  </a:cubicBezTo>
                  <a:cubicBezTo>
                    <a:pt x="28291" y="27788"/>
                    <a:pt x="28377" y="28162"/>
                    <a:pt x="28532" y="28483"/>
                  </a:cubicBezTo>
                  <a:cubicBezTo>
                    <a:pt x="28609" y="28642"/>
                    <a:pt x="28701" y="28795"/>
                    <a:pt x="28805" y="28911"/>
                  </a:cubicBezTo>
                  <a:cubicBezTo>
                    <a:pt x="28925" y="29048"/>
                    <a:pt x="29043" y="29139"/>
                    <a:pt x="29167" y="29217"/>
                  </a:cubicBezTo>
                  <a:cubicBezTo>
                    <a:pt x="29277" y="29287"/>
                    <a:pt x="29388" y="29333"/>
                    <a:pt x="29495" y="29367"/>
                  </a:cubicBezTo>
                  <a:lnTo>
                    <a:pt x="25483" y="29166"/>
                  </a:lnTo>
                  <a:cubicBezTo>
                    <a:pt x="25485" y="29156"/>
                    <a:pt x="25483" y="29147"/>
                    <a:pt x="25485" y="29135"/>
                  </a:cubicBezTo>
                  <a:cubicBezTo>
                    <a:pt x="25486" y="28806"/>
                    <a:pt x="25512" y="28338"/>
                    <a:pt x="25517" y="27776"/>
                  </a:cubicBezTo>
                  <a:cubicBezTo>
                    <a:pt x="25526" y="27214"/>
                    <a:pt x="25551" y="26561"/>
                    <a:pt x="25573" y="25861"/>
                  </a:cubicBezTo>
                  <a:cubicBezTo>
                    <a:pt x="25597" y="25159"/>
                    <a:pt x="25616" y="24413"/>
                    <a:pt x="25657" y="23667"/>
                  </a:cubicBezTo>
                  <a:cubicBezTo>
                    <a:pt x="25688" y="22921"/>
                    <a:pt x="25729" y="22176"/>
                    <a:pt x="25770" y="21476"/>
                  </a:cubicBezTo>
                  <a:cubicBezTo>
                    <a:pt x="25814" y="20778"/>
                    <a:pt x="25842" y="20122"/>
                    <a:pt x="25888" y="19562"/>
                  </a:cubicBezTo>
                  <a:cubicBezTo>
                    <a:pt x="25925" y="19002"/>
                    <a:pt x="25956" y="18535"/>
                    <a:pt x="25978" y="18207"/>
                  </a:cubicBezTo>
                  <a:cubicBezTo>
                    <a:pt x="26000" y="17879"/>
                    <a:pt x="26007" y="17690"/>
                    <a:pt x="26007" y="17689"/>
                  </a:cubicBezTo>
                  <a:lnTo>
                    <a:pt x="26007" y="17689"/>
                  </a:lnTo>
                  <a:cubicBezTo>
                    <a:pt x="26007" y="17690"/>
                    <a:pt x="25959" y="17872"/>
                    <a:pt x="25888" y="18193"/>
                  </a:cubicBezTo>
                  <a:cubicBezTo>
                    <a:pt x="25824" y="18516"/>
                    <a:pt x="25715" y="18975"/>
                    <a:pt x="25630" y="19533"/>
                  </a:cubicBezTo>
                  <a:cubicBezTo>
                    <a:pt x="25541" y="20090"/>
                    <a:pt x="25437" y="20740"/>
                    <a:pt x="25362" y="21442"/>
                  </a:cubicBezTo>
                  <a:cubicBezTo>
                    <a:pt x="25282" y="22144"/>
                    <a:pt x="25232" y="22895"/>
                    <a:pt x="25193" y="23646"/>
                  </a:cubicBezTo>
                  <a:cubicBezTo>
                    <a:pt x="25162" y="24399"/>
                    <a:pt x="25148" y="25152"/>
                    <a:pt x="25162" y="25857"/>
                  </a:cubicBezTo>
                  <a:cubicBezTo>
                    <a:pt x="25169" y="26562"/>
                    <a:pt x="25222" y="27220"/>
                    <a:pt x="25254" y="27783"/>
                  </a:cubicBezTo>
                  <a:cubicBezTo>
                    <a:pt x="25292" y="28346"/>
                    <a:pt x="25358" y="28812"/>
                    <a:pt x="25394" y="29139"/>
                  </a:cubicBezTo>
                  <a:cubicBezTo>
                    <a:pt x="25394" y="29147"/>
                    <a:pt x="25396" y="29154"/>
                    <a:pt x="25398" y="29162"/>
                  </a:cubicBezTo>
                  <a:lnTo>
                    <a:pt x="23757" y="29079"/>
                  </a:lnTo>
                  <a:cubicBezTo>
                    <a:pt x="23755" y="29026"/>
                    <a:pt x="23752" y="28956"/>
                    <a:pt x="23747" y="28865"/>
                  </a:cubicBezTo>
                  <a:cubicBezTo>
                    <a:pt x="23730" y="28667"/>
                    <a:pt x="23726" y="28380"/>
                    <a:pt x="23713" y="28039"/>
                  </a:cubicBezTo>
                  <a:cubicBezTo>
                    <a:pt x="23687" y="27360"/>
                    <a:pt x="23678" y="26456"/>
                    <a:pt x="23694" y="25552"/>
                  </a:cubicBezTo>
                  <a:cubicBezTo>
                    <a:pt x="23706" y="24647"/>
                    <a:pt x="23728" y="23738"/>
                    <a:pt x="23723" y="23050"/>
                  </a:cubicBezTo>
                  <a:cubicBezTo>
                    <a:pt x="23723" y="22709"/>
                    <a:pt x="23706" y="22420"/>
                    <a:pt x="23702" y="22219"/>
                  </a:cubicBezTo>
                  <a:cubicBezTo>
                    <a:pt x="23695" y="22019"/>
                    <a:pt x="23685" y="21903"/>
                    <a:pt x="23685" y="21903"/>
                  </a:cubicBezTo>
                  <a:cubicBezTo>
                    <a:pt x="23685" y="21903"/>
                    <a:pt x="23573" y="22352"/>
                    <a:pt x="23458" y="23030"/>
                  </a:cubicBezTo>
                  <a:cubicBezTo>
                    <a:pt x="23345" y="23709"/>
                    <a:pt x="23245" y="24623"/>
                    <a:pt x="23228" y="25545"/>
                  </a:cubicBezTo>
                  <a:cubicBezTo>
                    <a:pt x="23228" y="26006"/>
                    <a:pt x="23238" y="26468"/>
                    <a:pt x="23277" y="26900"/>
                  </a:cubicBezTo>
                  <a:cubicBezTo>
                    <a:pt x="23318" y="27331"/>
                    <a:pt x="23373" y="27732"/>
                    <a:pt x="23448" y="28071"/>
                  </a:cubicBezTo>
                  <a:cubicBezTo>
                    <a:pt x="23513" y="28411"/>
                    <a:pt x="23602" y="28688"/>
                    <a:pt x="23658" y="28882"/>
                  </a:cubicBezTo>
                  <a:cubicBezTo>
                    <a:pt x="23684" y="28964"/>
                    <a:pt x="23704" y="29028"/>
                    <a:pt x="23723" y="29077"/>
                  </a:cubicBezTo>
                  <a:lnTo>
                    <a:pt x="15786" y="28678"/>
                  </a:lnTo>
                  <a:lnTo>
                    <a:pt x="15765" y="28678"/>
                  </a:lnTo>
                  <a:cubicBezTo>
                    <a:pt x="15769" y="28500"/>
                    <a:pt x="15792" y="28281"/>
                    <a:pt x="15808" y="28027"/>
                  </a:cubicBezTo>
                  <a:cubicBezTo>
                    <a:pt x="15847" y="27339"/>
                    <a:pt x="15900" y="26422"/>
                    <a:pt x="15953" y="25505"/>
                  </a:cubicBezTo>
                  <a:cubicBezTo>
                    <a:pt x="15999" y="24589"/>
                    <a:pt x="16043" y="23672"/>
                    <a:pt x="16078" y="22984"/>
                  </a:cubicBezTo>
                  <a:cubicBezTo>
                    <a:pt x="16088" y="22635"/>
                    <a:pt x="16096" y="22347"/>
                    <a:pt x="16103" y="22145"/>
                  </a:cubicBezTo>
                  <a:cubicBezTo>
                    <a:pt x="16108" y="21942"/>
                    <a:pt x="16105" y="21825"/>
                    <a:pt x="16105" y="21824"/>
                  </a:cubicBezTo>
                  <a:lnTo>
                    <a:pt x="16105" y="21824"/>
                  </a:lnTo>
                  <a:cubicBezTo>
                    <a:pt x="16105" y="21825"/>
                    <a:pt x="15960" y="22268"/>
                    <a:pt x="15813" y="22950"/>
                  </a:cubicBezTo>
                  <a:cubicBezTo>
                    <a:pt x="15668" y="23633"/>
                    <a:pt x="15540" y="24553"/>
                    <a:pt x="15489" y="25482"/>
                  </a:cubicBezTo>
                  <a:cubicBezTo>
                    <a:pt x="15441" y="26409"/>
                    <a:pt x="15468" y="27339"/>
                    <a:pt x="15541" y="28032"/>
                  </a:cubicBezTo>
                  <a:cubicBezTo>
                    <a:pt x="15564" y="28275"/>
                    <a:pt x="15593" y="28493"/>
                    <a:pt x="15632" y="28671"/>
                  </a:cubicBezTo>
                  <a:lnTo>
                    <a:pt x="0" y="27938"/>
                  </a:lnTo>
                  <a:lnTo>
                    <a:pt x="0" y="28773"/>
                  </a:lnTo>
                  <a:lnTo>
                    <a:pt x="7437" y="29091"/>
                  </a:lnTo>
                  <a:cubicBezTo>
                    <a:pt x="7391" y="29202"/>
                    <a:pt x="7326" y="29352"/>
                    <a:pt x="7244" y="29547"/>
                  </a:cubicBezTo>
                  <a:cubicBezTo>
                    <a:pt x="7155" y="29757"/>
                    <a:pt x="7070" y="30023"/>
                    <a:pt x="6959" y="30323"/>
                  </a:cubicBezTo>
                  <a:cubicBezTo>
                    <a:pt x="6848" y="30624"/>
                    <a:pt x="6751" y="30972"/>
                    <a:pt x="6640" y="31349"/>
                  </a:cubicBezTo>
                  <a:cubicBezTo>
                    <a:pt x="6445" y="32113"/>
                    <a:pt x="6237" y="33012"/>
                    <a:pt x="6114" y="33991"/>
                  </a:cubicBezTo>
                  <a:cubicBezTo>
                    <a:pt x="6052" y="34481"/>
                    <a:pt x="6005" y="34988"/>
                    <a:pt x="5969" y="35505"/>
                  </a:cubicBezTo>
                  <a:cubicBezTo>
                    <a:pt x="5938" y="36021"/>
                    <a:pt x="5914" y="36546"/>
                    <a:pt x="5909" y="37072"/>
                  </a:cubicBezTo>
                  <a:cubicBezTo>
                    <a:pt x="5912" y="37598"/>
                    <a:pt x="5926" y="38124"/>
                    <a:pt x="5958" y="38640"/>
                  </a:cubicBezTo>
                  <a:cubicBezTo>
                    <a:pt x="5984" y="39157"/>
                    <a:pt x="6028" y="39662"/>
                    <a:pt x="6075" y="40152"/>
                  </a:cubicBezTo>
                  <a:cubicBezTo>
                    <a:pt x="6119" y="40642"/>
                    <a:pt x="6186" y="41114"/>
                    <a:pt x="6254" y="41559"/>
                  </a:cubicBezTo>
                  <a:cubicBezTo>
                    <a:pt x="6324" y="42005"/>
                    <a:pt x="6394" y="42423"/>
                    <a:pt x="6464" y="42811"/>
                  </a:cubicBezTo>
                  <a:cubicBezTo>
                    <a:pt x="6580" y="43461"/>
                    <a:pt x="6775" y="44001"/>
                    <a:pt x="6988" y="44386"/>
                  </a:cubicBezTo>
                  <a:lnTo>
                    <a:pt x="0" y="43524"/>
                  </a:lnTo>
                  <a:lnTo>
                    <a:pt x="0" y="44371"/>
                  </a:lnTo>
                  <a:lnTo>
                    <a:pt x="8224" y="45354"/>
                  </a:lnTo>
                  <a:cubicBezTo>
                    <a:pt x="13587" y="46007"/>
                    <a:pt x="18954" y="46621"/>
                    <a:pt x="24322" y="47239"/>
                  </a:cubicBezTo>
                  <a:cubicBezTo>
                    <a:pt x="24349" y="47261"/>
                    <a:pt x="24363" y="47275"/>
                    <a:pt x="24363" y="47275"/>
                  </a:cubicBezTo>
                  <a:cubicBezTo>
                    <a:pt x="24363" y="47275"/>
                    <a:pt x="24351" y="47260"/>
                    <a:pt x="24332" y="47241"/>
                  </a:cubicBezTo>
                  <a:lnTo>
                    <a:pt x="24332" y="47241"/>
                  </a:lnTo>
                  <a:cubicBezTo>
                    <a:pt x="26931" y="47540"/>
                    <a:pt x="29529" y="47839"/>
                    <a:pt x="32128" y="48142"/>
                  </a:cubicBezTo>
                  <a:lnTo>
                    <a:pt x="32172" y="48148"/>
                  </a:lnTo>
                  <a:lnTo>
                    <a:pt x="32211" y="48141"/>
                  </a:lnTo>
                  <a:lnTo>
                    <a:pt x="35438" y="47564"/>
                  </a:lnTo>
                  <a:lnTo>
                    <a:pt x="39729" y="46797"/>
                  </a:lnTo>
                  <a:lnTo>
                    <a:pt x="43196" y="46167"/>
                  </a:lnTo>
                  <a:lnTo>
                    <a:pt x="47237" y="45434"/>
                  </a:lnTo>
                  <a:lnTo>
                    <a:pt x="47237" y="45434"/>
                  </a:lnTo>
                  <a:cubicBezTo>
                    <a:pt x="47497" y="45419"/>
                    <a:pt x="47685" y="45210"/>
                    <a:pt x="47761" y="45037"/>
                  </a:cubicBezTo>
                  <a:cubicBezTo>
                    <a:pt x="47850" y="44851"/>
                    <a:pt x="47886" y="44661"/>
                    <a:pt x="47905" y="44473"/>
                  </a:cubicBezTo>
                  <a:cubicBezTo>
                    <a:pt x="47930" y="44100"/>
                    <a:pt x="47901" y="43724"/>
                    <a:pt x="47700" y="43362"/>
                  </a:cubicBezTo>
                  <a:cubicBezTo>
                    <a:pt x="47483" y="43022"/>
                    <a:pt x="47140" y="42817"/>
                    <a:pt x="46793" y="42694"/>
                  </a:cubicBezTo>
                  <a:cubicBezTo>
                    <a:pt x="46442" y="42573"/>
                    <a:pt x="46076" y="42534"/>
                    <a:pt x="45719" y="42531"/>
                  </a:cubicBezTo>
                  <a:cubicBezTo>
                    <a:pt x="45706" y="42530"/>
                    <a:pt x="45692" y="42530"/>
                    <a:pt x="45678" y="42530"/>
                  </a:cubicBezTo>
                  <a:cubicBezTo>
                    <a:pt x="45531" y="42530"/>
                    <a:pt x="45385" y="42538"/>
                    <a:pt x="45240" y="42549"/>
                  </a:cubicBezTo>
                  <a:cubicBezTo>
                    <a:pt x="45206" y="42484"/>
                    <a:pt x="45151" y="42379"/>
                    <a:pt x="45074" y="42232"/>
                  </a:cubicBezTo>
                  <a:cubicBezTo>
                    <a:pt x="45016" y="42104"/>
                    <a:pt x="44938" y="41953"/>
                    <a:pt x="44873" y="41769"/>
                  </a:cubicBezTo>
                  <a:cubicBezTo>
                    <a:pt x="44801" y="41590"/>
                    <a:pt x="44736" y="41380"/>
                    <a:pt x="44668" y="41153"/>
                  </a:cubicBezTo>
                  <a:cubicBezTo>
                    <a:pt x="44651" y="41095"/>
                    <a:pt x="44637" y="41032"/>
                    <a:pt x="44622" y="40970"/>
                  </a:cubicBezTo>
                  <a:cubicBezTo>
                    <a:pt x="44753" y="40939"/>
                    <a:pt x="44832" y="40921"/>
                    <a:pt x="44832" y="40921"/>
                  </a:cubicBezTo>
                  <a:lnTo>
                    <a:pt x="44832" y="40921"/>
                  </a:lnTo>
                  <a:cubicBezTo>
                    <a:pt x="44832" y="40921"/>
                    <a:pt x="44750" y="40922"/>
                    <a:pt x="44610" y="40927"/>
                  </a:cubicBezTo>
                  <a:cubicBezTo>
                    <a:pt x="44507" y="40519"/>
                    <a:pt x="44425" y="40060"/>
                    <a:pt x="44372" y="39563"/>
                  </a:cubicBezTo>
                  <a:cubicBezTo>
                    <a:pt x="44337" y="39270"/>
                    <a:pt x="44325" y="38961"/>
                    <a:pt x="44302" y="38650"/>
                  </a:cubicBezTo>
                  <a:cubicBezTo>
                    <a:pt x="44289" y="38337"/>
                    <a:pt x="44280" y="38018"/>
                    <a:pt x="44280" y="37699"/>
                  </a:cubicBezTo>
                  <a:cubicBezTo>
                    <a:pt x="44272" y="37062"/>
                    <a:pt x="44279" y="36413"/>
                    <a:pt x="44285" y="35817"/>
                  </a:cubicBezTo>
                  <a:cubicBezTo>
                    <a:pt x="44296" y="35218"/>
                    <a:pt x="44330" y="34665"/>
                    <a:pt x="44391" y="34192"/>
                  </a:cubicBezTo>
                  <a:cubicBezTo>
                    <a:pt x="44456" y="33721"/>
                    <a:pt x="44541" y="33328"/>
                    <a:pt x="44625" y="33062"/>
                  </a:cubicBezTo>
                  <a:cubicBezTo>
                    <a:pt x="44704" y="32792"/>
                    <a:pt x="44763" y="32640"/>
                    <a:pt x="44763" y="32640"/>
                  </a:cubicBezTo>
                  <a:lnTo>
                    <a:pt x="44763" y="32640"/>
                  </a:lnTo>
                  <a:cubicBezTo>
                    <a:pt x="44763" y="32640"/>
                    <a:pt x="44743" y="32674"/>
                    <a:pt x="44704" y="32739"/>
                  </a:cubicBezTo>
                  <a:cubicBezTo>
                    <a:pt x="44663" y="32804"/>
                    <a:pt x="44603" y="32898"/>
                    <a:pt x="44541" y="33028"/>
                  </a:cubicBezTo>
                  <a:cubicBezTo>
                    <a:pt x="44419" y="33284"/>
                    <a:pt x="44250" y="33661"/>
                    <a:pt x="44130" y="34141"/>
                  </a:cubicBezTo>
                  <a:cubicBezTo>
                    <a:pt x="44016" y="34583"/>
                    <a:pt x="43934" y="35107"/>
                    <a:pt x="43888" y="35667"/>
                  </a:cubicBezTo>
                  <a:cubicBezTo>
                    <a:pt x="43809" y="35669"/>
                    <a:pt x="43707" y="35672"/>
                    <a:pt x="43575" y="35679"/>
                  </a:cubicBezTo>
                  <a:cubicBezTo>
                    <a:pt x="43276" y="35695"/>
                    <a:pt x="42851" y="35717"/>
                    <a:pt x="42339" y="35742"/>
                  </a:cubicBezTo>
                  <a:cubicBezTo>
                    <a:pt x="41322" y="35804"/>
                    <a:pt x="39963" y="35886"/>
                    <a:pt x="38605" y="35968"/>
                  </a:cubicBezTo>
                  <a:cubicBezTo>
                    <a:pt x="37246" y="36048"/>
                    <a:pt x="35887" y="36128"/>
                    <a:pt x="34870" y="36188"/>
                  </a:cubicBezTo>
                  <a:cubicBezTo>
                    <a:pt x="34359" y="36224"/>
                    <a:pt x="33932" y="36253"/>
                    <a:pt x="33635" y="36273"/>
                  </a:cubicBezTo>
                  <a:cubicBezTo>
                    <a:pt x="33337" y="36294"/>
                    <a:pt x="33166" y="36311"/>
                    <a:pt x="33166" y="36311"/>
                  </a:cubicBezTo>
                  <a:cubicBezTo>
                    <a:pt x="33166" y="36311"/>
                    <a:pt x="33845" y="36398"/>
                    <a:pt x="34871" y="36454"/>
                  </a:cubicBezTo>
                  <a:cubicBezTo>
                    <a:pt x="35348" y="36480"/>
                    <a:pt x="35898" y="36494"/>
                    <a:pt x="36489" y="36494"/>
                  </a:cubicBezTo>
                  <a:cubicBezTo>
                    <a:pt x="37168" y="36494"/>
                    <a:pt x="37901" y="36475"/>
                    <a:pt x="38633" y="36432"/>
                  </a:cubicBezTo>
                  <a:cubicBezTo>
                    <a:pt x="39998" y="36348"/>
                    <a:pt x="41359" y="36185"/>
                    <a:pt x="42370" y="36009"/>
                  </a:cubicBezTo>
                  <a:cubicBezTo>
                    <a:pt x="43092" y="35882"/>
                    <a:pt x="43631" y="35761"/>
                    <a:pt x="43884" y="35701"/>
                  </a:cubicBezTo>
                  <a:lnTo>
                    <a:pt x="43884" y="35701"/>
                  </a:lnTo>
                  <a:cubicBezTo>
                    <a:pt x="43882" y="35734"/>
                    <a:pt x="43879" y="35765"/>
                    <a:pt x="43876" y="35799"/>
                  </a:cubicBezTo>
                  <a:cubicBezTo>
                    <a:pt x="43830" y="36410"/>
                    <a:pt x="43816" y="37052"/>
                    <a:pt x="43816" y="37704"/>
                  </a:cubicBezTo>
                  <a:cubicBezTo>
                    <a:pt x="43818" y="37858"/>
                    <a:pt x="43828" y="38011"/>
                    <a:pt x="43835" y="38167"/>
                  </a:cubicBezTo>
                  <a:cubicBezTo>
                    <a:pt x="43763" y="38168"/>
                    <a:pt x="43679" y="38172"/>
                    <a:pt x="43575" y="38177"/>
                  </a:cubicBezTo>
                  <a:cubicBezTo>
                    <a:pt x="43276" y="38192"/>
                    <a:pt x="42851" y="38215"/>
                    <a:pt x="42339" y="38240"/>
                  </a:cubicBezTo>
                  <a:cubicBezTo>
                    <a:pt x="41320" y="38302"/>
                    <a:pt x="39963" y="38384"/>
                    <a:pt x="38604" y="38465"/>
                  </a:cubicBezTo>
                  <a:cubicBezTo>
                    <a:pt x="37246" y="38546"/>
                    <a:pt x="35887" y="38626"/>
                    <a:pt x="34870" y="38686"/>
                  </a:cubicBezTo>
                  <a:cubicBezTo>
                    <a:pt x="34357" y="38722"/>
                    <a:pt x="33932" y="38751"/>
                    <a:pt x="33635" y="38769"/>
                  </a:cubicBezTo>
                  <a:cubicBezTo>
                    <a:pt x="33337" y="38790"/>
                    <a:pt x="33166" y="38809"/>
                    <a:pt x="33166" y="38809"/>
                  </a:cubicBezTo>
                  <a:cubicBezTo>
                    <a:pt x="33166" y="38809"/>
                    <a:pt x="33845" y="38896"/>
                    <a:pt x="34871" y="38952"/>
                  </a:cubicBezTo>
                  <a:cubicBezTo>
                    <a:pt x="35344" y="38977"/>
                    <a:pt x="35890" y="38991"/>
                    <a:pt x="36475" y="38991"/>
                  </a:cubicBezTo>
                  <a:cubicBezTo>
                    <a:pt x="37158" y="38991"/>
                    <a:pt x="37896" y="38972"/>
                    <a:pt x="38633" y="38930"/>
                  </a:cubicBezTo>
                  <a:cubicBezTo>
                    <a:pt x="39998" y="38846"/>
                    <a:pt x="41357" y="38682"/>
                    <a:pt x="42370" y="38505"/>
                  </a:cubicBezTo>
                  <a:cubicBezTo>
                    <a:pt x="43049" y="38387"/>
                    <a:pt x="43565" y="38273"/>
                    <a:pt x="43836" y="38209"/>
                  </a:cubicBezTo>
                  <a:cubicBezTo>
                    <a:pt x="43855" y="38691"/>
                    <a:pt x="43888" y="39169"/>
                    <a:pt x="43966" y="39618"/>
                  </a:cubicBezTo>
                  <a:cubicBezTo>
                    <a:pt x="44043" y="40099"/>
                    <a:pt x="44159" y="40548"/>
                    <a:pt x="44299" y="40941"/>
                  </a:cubicBezTo>
                  <a:cubicBezTo>
                    <a:pt x="44005" y="40956"/>
                    <a:pt x="43604" y="40975"/>
                    <a:pt x="43124" y="41001"/>
                  </a:cubicBezTo>
                  <a:cubicBezTo>
                    <a:pt x="42107" y="41062"/>
                    <a:pt x="40748" y="41144"/>
                    <a:pt x="39391" y="41224"/>
                  </a:cubicBezTo>
                  <a:cubicBezTo>
                    <a:pt x="38032" y="41305"/>
                    <a:pt x="36674" y="41387"/>
                    <a:pt x="35655" y="41446"/>
                  </a:cubicBezTo>
                  <a:cubicBezTo>
                    <a:pt x="35145" y="41481"/>
                    <a:pt x="34718" y="41510"/>
                    <a:pt x="34421" y="41530"/>
                  </a:cubicBezTo>
                  <a:cubicBezTo>
                    <a:pt x="34122" y="41551"/>
                    <a:pt x="33951" y="41569"/>
                    <a:pt x="33951" y="41569"/>
                  </a:cubicBezTo>
                  <a:cubicBezTo>
                    <a:pt x="33951" y="41569"/>
                    <a:pt x="34631" y="41656"/>
                    <a:pt x="35657" y="41713"/>
                  </a:cubicBezTo>
                  <a:cubicBezTo>
                    <a:pt x="36129" y="41738"/>
                    <a:pt x="36675" y="41752"/>
                    <a:pt x="37261" y="41752"/>
                  </a:cubicBezTo>
                  <a:cubicBezTo>
                    <a:pt x="37945" y="41752"/>
                    <a:pt x="38682" y="41733"/>
                    <a:pt x="39418" y="41691"/>
                  </a:cubicBezTo>
                  <a:cubicBezTo>
                    <a:pt x="40784" y="41607"/>
                    <a:pt x="42144" y="41443"/>
                    <a:pt x="43155" y="41265"/>
                  </a:cubicBezTo>
                  <a:cubicBezTo>
                    <a:pt x="43642" y="41180"/>
                    <a:pt x="44045" y="41098"/>
                    <a:pt x="44337" y="41035"/>
                  </a:cubicBezTo>
                  <a:cubicBezTo>
                    <a:pt x="44362" y="41105"/>
                    <a:pt x="44388" y="41177"/>
                    <a:pt x="44415" y="41243"/>
                  </a:cubicBezTo>
                  <a:cubicBezTo>
                    <a:pt x="44605" y="41701"/>
                    <a:pt x="44833" y="42046"/>
                    <a:pt x="44996" y="42280"/>
                  </a:cubicBezTo>
                  <a:cubicBezTo>
                    <a:pt x="45076" y="42397"/>
                    <a:pt x="45156" y="42478"/>
                    <a:pt x="45204" y="42537"/>
                  </a:cubicBezTo>
                  <a:cubicBezTo>
                    <a:pt x="45209" y="42543"/>
                    <a:pt x="45211" y="42546"/>
                    <a:pt x="45216" y="42551"/>
                  </a:cubicBezTo>
                  <a:cubicBezTo>
                    <a:pt x="45165" y="42556"/>
                    <a:pt x="45113" y="42563"/>
                    <a:pt x="45062" y="42568"/>
                  </a:cubicBezTo>
                  <a:cubicBezTo>
                    <a:pt x="44576" y="42618"/>
                    <a:pt x="44096" y="42718"/>
                    <a:pt x="43626" y="42829"/>
                  </a:cubicBezTo>
                  <a:cubicBezTo>
                    <a:pt x="42949" y="42993"/>
                    <a:pt x="42276" y="43155"/>
                    <a:pt x="41595" y="43301"/>
                  </a:cubicBezTo>
                  <a:cubicBezTo>
                    <a:pt x="41468" y="43328"/>
                    <a:pt x="41342" y="43350"/>
                    <a:pt x="41216" y="43376"/>
                  </a:cubicBezTo>
                  <a:cubicBezTo>
                    <a:pt x="38725" y="43891"/>
                    <a:pt x="36200" y="44245"/>
                    <a:pt x="33659" y="44419"/>
                  </a:cubicBezTo>
                  <a:cubicBezTo>
                    <a:pt x="33552" y="44426"/>
                    <a:pt x="33444" y="44438"/>
                    <a:pt x="33337" y="44444"/>
                  </a:cubicBezTo>
                  <a:cubicBezTo>
                    <a:pt x="36119" y="44340"/>
                    <a:pt x="38897" y="44033"/>
                    <a:pt x="41634" y="43493"/>
                  </a:cubicBezTo>
                  <a:cubicBezTo>
                    <a:pt x="42319" y="43360"/>
                    <a:pt x="43001" y="43210"/>
                    <a:pt x="43679" y="43058"/>
                  </a:cubicBezTo>
                  <a:cubicBezTo>
                    <a:pt x="44306" y="42922"/>
                    <a:pt x="44937" y="42805"/>
                    <a:pt x="45566" y="42805"/>
                  </a:cubicBezTo>
                  <a:cubicBezTo>
                    <a:pt x="45616" y="42805"/>
                    <a:pt x="45665" y="42806"/>
                    <a:pt x="45714" y="42807"/>
                  </a:cubicBezTo>
                  <a:cubicBezTo>
                    <a:pt x="46052" y="42816"/>
                    <a:pt x="46387" y="42860"/>
                    <a:pt x="46693" y="42973"/>
                  </a:cubicBezTo>
                  <a:cubicBezTo>
                    <a:pt x="46997" y="43084"/>
                    <a:pt x="47277" y="43272"/>
                    <a:pt x="47432" y="43526"/>
                  </a:cubicBezTo>
                  <a:cubicBezTo>
                    <a:pt x="47568" y="43775"/>
                    <a:pt x="47604" y="44129"/>
                    <a:pt x="47570" y="44441"/>
                  </a:cubicBezTo>
                  <a:cubicBezTo>
                    <a:pt x="47549" y="44743"/>
                    <a:pt x="47400" y="45080"/>
                    <a:pt x="47225" y="45080"/>
                  </a:cubicBezTo>
                  <a:cubicBezTo>
                    <a:pt x="47220" y="45080"/>
                    <a:pt x="47216" y="45080"/>
                    <a:pt x="47212" y="45080"/>
                  </a:cubicBezTo>
                  <a:lnTo>
                    <a:pt x="47203" y="45078"/>
                  </a:lnTo>
                  <a:lnTo>
                    <a:pt x="47183" y="45081"/>
                  </a:lnTo>
                  <a:lnTo>
                    <a:pt x="39647" y="46317"/>
                  </a:lnTo>
                  <a:lnTo>
                    <a:pt x="32157" y="47565"/>
                  </a:lnTo>
                  <a:cubicBezTo>
                    <a:pt x="31196" y="47444"/>
                    <a:pt x="30236" y="47321"/>
                    <a:pt x="29275" y="47198"/>
                  </a:cubicBezTo>
                  <a:cubicBezTo>
                    <a:pt x="29191" y="47096"/>
                    <a:pt x="29080" y="46947"/>
                    <a:pt x="28966" y="46741"/>
                  </a:cubicBezTo>
                  <a:cubicBezTo>
                    <a:pt x="28722" y="46316"/>
                    <a:pt x="28549" y="45636"/>
                    <a:pt x="28443" y="44805"/>
                  </a:cubicBezTo>
                  <a:cubicBezTo>
                    <a:pt x="28392" y="44388"/>
                    <a:pt x="28343" y="43932"/>
                    <a:pt x="28295" y="43451"/>
                  </a:cubicBezTo>
                  <a:cubicBezTo>
                    <a:pt x="28256" y="42969"/>
                    <a:pt x="28213" y="42462"/>
                    <a:pt x="28169" y="41936"/>
                  </a:cubicBezTo>
                  <a:cubicBezTo>
                    <a:pt x="28131" y="41412"/>
                    <a:pt x="28102" y="40869"/>
                    <a:pt x="28080" y="40318"/>
                  </a:cubicBezTo>
                  <a:cubicBezTo>
                    <a:pt x="28054" y="39766"/>
                    <a:pt x="28047" y="39205"/>
                    <a:pt x="28051" y="38645"/>
                  </a:cubicBezTo>
                  <a:cubicBezTo>
                    <a:pt x="28047" y="38085"/>
                    <a:pt x="28066" y="37525"/>
                    <a:pt x="28090" y="36973"/>
                  </a:cubicBezTo>
                  <a:cubicBezTo>
                    <a:pt x="28107" y="36698"/>
                    <a:pt x="28122" y="36425"/>
                    <a:pt x="28140" y="36156"/>
                  </a:cubicBezTo>
                  <a:cubicBezTo>
                    <a:pt x="28163" y="35886"/>
                    <a:pt x="28186" y="35621"/>
                    <a:pt x="28210" y="35358"/>
                  </a:cubicBezTo>
                  <a:cubicBezTo>
                    <a:pt x="28271" y="34837"/>
                    <a:pt x="28319" y="34332"/>
                    <a:pt x="28396" y="33856"/>
                  </a:cubicBezTo>
                  <a:cubicBezTo>
                    <a:pt x="28459" y="33378"/>
                    <a:pt x="28554" y="32932"/>
                    <a:pt x="28630" y="32517"/>
                  </a:cubicBezTo>
                  <a:cubicBezTo>
                    <a:pt x="28729" y="32109"/>
                    <a:pt x="28799" y="31727"/>
                    <a:pt x="28884" y="31397"/>
                  </a:cubicBezTo>
                  <a:cubicBezTo>
                    <a:pt x="28973" y="31066"/>
                    <a:pt x="29038" y="30774"/>
                    <a:pt x="29113" y="30539"/>
                  </a:cubicBezTo>
                  <a:cubicBezTo>
                    <a:pt x="29188" y="30284"/>
                    <a:pt x="29244" y="30093"/>
                    <a:pt x="29282" y="29967"/>
                  </a:cubicBezTo>
                  <a:lnTo>
                    <a:pt x="31459" y="30050"/>
                  </a:lnTo>
                  <a:lnTo>
                    <a:pt x="47111" y="29938"/>
                  </a:lnTo>
                  <a:cubicBezTo>
                    <a:pt x="47329" y="30059"/>
                    <a:pt x="47428" y="30344"/>
                    <a:pt x="47388" y="30632"/>
                  </a:cubicBezTo>
                  <a:cubicBezTo>
                    <a:pt x="47345" y="30935"/>
                    <a:pt x="47195" y="31215"/>
                    <a:pt x="46925" y="31384"/>
                  </a:cubicBezTo>
                  <a:cubicBezTo>
                    <a:pt x="46674" y="31551"/>
                    <a:pt x="46343" y="31640"/>
                    <a:pt x="46013" y="31677"/>
                  </a:cubicBezTo>
                  <a:cubicBezTo>
                    <a:pt x="45679" y="31717"/>
                    <a:pt x="45335" y="31711"/>
                    <a:pt x="44984" y="31717"/>
                  </a:cubicBezTo>
                  <a:cubicBezTo>
                    <a:pt x="43589" y="31725"/>
                    <a:pt x="42192" y="31763"/>
                    <a:pt x="40799" y="31821"/>
                  </a:cubicBezTo>
                  <a:cubicBezTo>
                    <a:pt x="38009" y="31930"/>
                    <a:pt x="35228" y="32137"/>
                    <a:pt x="32447" y="32335"/>
                  </a:cubicBezTo>
                  <a:cubicBezTo>
                    <a:pt x="35232" y="32205"/>
                    <a:pt x="38020" y="32082"/>
                    <a:pt x="40804" y="32019"/>
                  </a:cubicBezTo>
                  <a:cubicBezTo>
                    <a:pt x="41750" y="31997"/>
                    <a:pt x="42693" y="31985"/>
                    <a:pt x="43637" y="31985"/>
                  </a:cubicBezTo>
                  <a:cubicBezTo>
                    <a:pt x="44086" y="31985"/>
                    <a:pt x="44535" y="31988"/>
                    <a:pt x="44984" y="31993"/>
                  </a:cubicBezTo>
                  <a:cubicBezTo>
                    <a:pt x="45087" y="31994"/>
                    <a:pt x="45192" y="31995"/>
                    <a:pt x="45297" y="31995"/>
                  </a:cubicBezTo>
                  <a:cubicBezTo>
                    <a:pt x="45427" y="31995"/>
                    <a:pt x="45558" y="31993"/>
                    <a:pt x="45689" y="31990"/>
                  </a:cubicBezTo>
                  <a:cubicBezTo>
                    <a:pt x="45807" y="31986"/>
                    <a:pt x="45924" y="31985"/>
                    <a:pt x="46044" y="31974"/>
                  </a:cubicBezTo>
                  <a:cubicBezTo>
                    <a:pt x="46404" y="31937"/>
                    <a:pt x="46771" y="31858"/>
                    <a:pt x="47108" y="31643"/>
                  </a:cubicBezTo>
                  <a:cubicBezTo>
                    <a:pt x="47439" y="31445"/>
                    <a:pt x="47667" y="31063"/>
                    <a:pt x="47722" y="30679"/>
                  </a:cubicBezTo>
                  <a:cubicBezTo>
                    <a:pt x="47751" y="30484"/>
                    <a:pt x="47741" y="30276"/>
                    <a:pt x="47666" y="30078"/>
                  </a:cubicBezTo>
                  <a:cubicBezTo>
                    <a:pt x="47594" y="29881"/>
                    <a:pt x="47442" y="29697"/>
                    <a:pt x="47248" y="29598"/>
                  </a:cubicBezTo>
                  <a:lnTo>
                    <a:pt x="47210" y="29579"/>
                  </a:lnTo>
                  <a:lnTo>
                    <a:pt x="47167" y="29579"/>
                  </a:lnTo>
                  <a:lnTo>
                    <a:pt x="46836" y="29577"/>
                  </a:lnTo>
                  <a:lnTo>
                    <a:pt x="32963" y="29477"/>
                  </a:lnTo>
                  <a:lnTo>
                    <a:pt x="31459" y="29466"/>
                  </a:lnTo>
                  <a:lnTo>
                    <a:pt x="30706" y="29429"/>
                  </a:lnTo>
                  <a:lnTo>
                    <a:pt x="30130" y="29400"/>
                  </a:lnTo>
                  <a:cubicBezTo>
                    <a:pt x="30200" y="29379"/>
                    <a:pt x="30258" y="29355"/>
                    <a:pt x="30303" y="29333"/>
                  </a:cubicBezTo>
                  <a:cubicBezTo>
                    <a:pt x="30393" y="29285"/>
                    <a:pt x="30434" y="29253"/>
                    <a:pt x="30434" y="29253"/>
                  </a:cubicBezTo>
                  <a:lnTo>
                    <a:pt x="30434" y="29253"/>
                  </a:lnTo>
                  <a:cubicBezTo>
                    <a:pt x="30434" y="29253"/>
                    <a:pt x="30383" y="29272"/>
                    <a:pt x="30287" y="29285"/>
                  </a:cubicBezTo>
                  <a:cubicBezTo>
                    <a:pt x="30257" y="29290"/>
                    <a:pt x="30221" y="29293"/>
                    <a:pt x="30182" y="29293"/>
                  </a:cubicBezTo>
                  <a:cubicBezTo>
                    <a:pt x="30099" y="29293"/>
                    <a:pt x="29998" y="29280"/>
                    <a:pt x="29888" y="29248"/>
                  </a:cubicBezTo>
                  <a:cubicBezTo>
                    <a:pt x="29726" y="29198"/>
                    <a:pt x="29545" y="29092"/>
                    <a:pt x="29384" y="28934"/>
                  </a:cubicBezTo>
                  <a:cubicBezTo>
                    <a:pt x="29306" y="28855"/>
                    <a:pt x="29227" y="28754"/>
                    <a:pt x="29178" y="28659"/>
                  </a:cubicBezTo>
                  <a:cubicBezTo>
                    <a:pt x="29114" y="28543"/>
                    <a:pt x="29067" y="28425"/>
                    <a:pt x="29031" y="28290"/>
                  </a:cubicBezTo>
                  <a:cubicBezTo>
                    <a:pt x="28961" y="28024"/>
                    <a:pt x="28942" y="27715"/>
                    <a:pt x="28944" y="27371"/>
                  </a:cubicBezTo>
                  <a:cubicBezTo>
                    <a:pt x="28957" y="27016"/>
                    <a:pt x="28971" y="26642"/>
                    <a:pt x="28986" y="26257"/>
                  </a:cubicBezTo>
                  <a:cubicBezTo>
                    <a:pt x="29003" y="25867"/>
                    <a:pt x="29022" y="25466"/>
                    <a:pt x="29041" y="25058"/>
                  </a:cubicBezTo>
                  <a:cubicBezTo>
                    <a:pt x="29058" y="24650"/>
                    <a:pt x="29082" y="24235"/>
                    <a:pt x="29111" y="23822"/>
                  </a:cubicBezTo>
                  <a:cubicBezTo>
                    <a:pt x="29130" y="23407"/>
                    <a:pt x="29154" y="22992"/>
                    <a:pt x="29186" y="22586"/>
                  </a:cubicBezTo>
                  <a:cubicBezTo>
                    <a:pt x="29213" y="22178"/>
                    <a:pt x="29242" y="21777"/>
                    <a:pt x="29268" y="21387"/>
                  </a:cubicBezTo>
                  <a:cubicBezTo>
                    <a:pt x="29299" y="21000"/>
                    <a:pt x="29328" y="20624"/>
                    <a:pt x="29355" y="20267"/>
                  </a:cubicBezTo>
                  <a:cubicBezTo>
                    <a:pt x="29384" y="19912"/>
                    <a:pt x="29411" y="19578"/>
                    <a:pt x="29437" y="19269"/>
                  </a:cubicBezTo>
                  <a:cubicBezTo>
                    <a:pt x="29504" y="18669"/>
                    <a:pt x="29652" y="18191"/>
                    <a:pt x="29866" y="17913"/>
                  </a:cubicBezTo>
                  <a:cubicBezTo>
                    <a:pt x="29888" y="17884"/>
                    <a:pt x="29910" y="17864"/>
                    <a:pt x="29932" y="17838"/>
                  </a:cubicBezTo>
                  <a:lnTo>
                    <a:pt x="30178" y="17853"/>
                  </a:lnTo>
                  <a:cubicBezTo>
                    <a:pt x="30262" y="17857"/>
                    <a:pt x="30306" y="17860"/>
                    <a:pt x="30369" y="17869"/>
                  </a:cubicBezTo>
                  <a:cubicBezTo>
                    <a:pt x="30431" y="17877"/>
                    <a:pt x="30492" y="17887"/>
                    <a:pt x="30555" y="17899"/>
                  </a:cubicBezTo>
                  <a:cubicBezTo>
                    <a:pt x="30801" y="17949"/>
                    <a:pt x="31037" y="18034"/>
                    <a:pt x="31204" y="18152"/>
                  </a:cubicBezTo>
                  <a:cubicBezTo>
                    <a:pt x="31373" y="18272"/>
                    <a:pt x="31447" y="18398"/>
                    <a:pt x="31470" y="18560"/>
                  </a:cubicBezTo>
                  <a:lnTo>
                    <a:pt x="31527" y="18914"/>
                  </a:lnTo>
                  <a:lnTo>
                    <a:pt x="31872" y="18948"/>
                  </a:lnTo>
                  <a:cubicBezTo>
                    <a:pt x="34407" y="19195"/>
                    <a:pt x="36939" y="19468"/>
                    <a:pt x="39474" y="19694"/>
                  </a:cubicBezTo>
                  <a:cubicBezTo>
                    <a:pt x="40741" y="19812"/>
                    <a:pt x="42010" y="19929"/>
                    <a:pt x="43278" y="20032"/>
                  </a:cubicBezTo>
                  <a:lnTo>
                    <a:pt x="46872" y="20329"/>
                  </a:lnTo>
                  <a:cubicBezTo>
                    <a:pt x="46985" y="20518"/>
                    <a:pt x="47068" y="20737"/>
                    <a:pt x="47046" y="20805"/>
                  </a:cubicBezTo>
                  <a:cubicBezTo>
                    <a:pt x="47038" y="20836"/>
                    <a:pt x="47068" y="20824"/>
                    <a:pt x="46983" y="20870"/>
                  </a:cubicBezTo>
                  <a:cubicBezTo>
                    <a:pt x="46915" y="20894"/>
                    <a:pt x="46812" y="20887"/>
                    <a:pt x="46628" y="20896"/>
                  </a:cubicBezTo>
                  <a:cubicBezTo>
                    <a:pt x="46590" y="20896"/>
                    <a:pt x="46553" y="20896"/>
                    <a:pt x="46515" y="20896"/>
                  </a:cubicBezTo>
                  <a:cubicBezTo>
                    <a:pt x="45868" y="20896"/>
                    <a:pt x="45192" y="20856"/>
                    <a:pt x="44524" y="20817"/>
                  </a:cubicBezTo>
                  <a:lnTo>
                    <a:pt x="40266" y="20529"/>
                  </a:lnTo>
                  <a:lnTo>
                    <a:pt x="36000" y="20254"/>
                  </a:lnTo>
                  <a:lnTo>
                    <a:pt x="33861" y="20160"/>
                  </a:lnTo>
                  <a:cubicBezTo>
                    <a:pt x="33504" y="20148"/>
                    <a:pt x="33147" y="20138"/>
                    <a:pt x="32788" y="20136"/>
                  </a:cubicBezTo>
                  <a:cubicBezTo>
                    <a:pt x="32609" y="20138"/>
                    <a:pt x="32432" y="20139"/>
                    <a:pt x="32251" y="20148"/>
                  </a:cubicBezTo>
                  <a:cubicBezTo>
                    <a:pt x="32068" y="20165"/>
                    <a:pt x="31901" y="20146"/>
                    <a:pt x="31696" y="20233"/>
                  </a:cubicBezTo>
                  <a:lnTo>
                    <a:pt x="31752" y="20308"/>
                  </a:lnTo>
                  <a:cubicBezTo>
                    <a:pt x="31827" y="20287"/>
                    <a:pt x="31926" y="20281"/>
                    <a:pt x="32029" y="20281"/>
                  </a:cubicBezTo>
                  <a:cubicBezTo>
                    <a:pt x="32104" y="20281"/>
                    <a:pt x="32181" y="20284"/>
                    <a:pt x="32252" y="20286"/>
                  </a:cubicBezTo>
                  <a:cubicBezTo>
                    <a:pt x="32280" y="20286"/>
                    <a:pt x="32309" y="20290"/>
                    <a:pt x="32338" y="20291"/>
                  </a:cubicBezTo>
                  <a:cubicBezTo>
                    <a:pt x="32486" y="20298"/>
                    <a:pt x="32633" y="20308"/>
                    <a:pt x="32782" y="20320"/>
                  </a:cubicBezTo>
                  <a:lnTo>
                    <a:pt x="33844" y="20416"/>
                  </a:lnTo>
                  <a:lnTo>
                    <a:pt x="35966" y="20655"/>
                  </a:lnTo>
                  <a:lnTo>
                    <a:pt x="40210" y="21148"/>
                  </a:lnTo>
                  <a:cubicBezTo>
                    <a:pt x="41625" y="21319"/>
                    <a:pt x="43042" y="21466"/>
                    <a:pt x="44466" y="21597"/>
                  </a:cubicBezTo>
                  <a:cubicBezTo>
                    <a:pt x="44938" y="21638"/>
                    <a:pt x="45409" y="21674"/>
                    <a:pt x="45885" y="21705"/>
                  </a:cubicBezTo>
                  <a:cubicBezTo>
                    <a:pt x="45825" y="21860"/>
                    <a:pt x="45742" y="22099"/>
                    <a:pt x="45660" y="22400"/>
                  </a:cubicBezTo>
                  <a:cubicBezTo>
                    <a:pt x="45579" y="22673"/>
                    <a:pt x="45508" y="22997"/>
                    <a:pt x="45448" y="23349"/>
                  </a:cubicBezTo>
                  <a:cubicBezTo>
                    <a:pt x="45390" y="23703"/>
                    <a:pt x="45354" y="24083"/>
                    <a:pt x="45337" y="24466"/>
                  </a:cubicBezTo>
                  <a:cubicBezTo>
                    <a:pt x="45334" y="24850"/>
                    <a:pt x="45346" y="25236"/>
                    <a:pt x="45397" y="25592"/>
                  </a:cubicBezTo>
                  <a:cubicBezTo>
                    <a:pt x="45450" y="25949"/>
                    <a:pt x="45521" y="26281"/>
                    <a:pt x="45617" y="26554"/>
                  </a:cubicBezTo>
                  <a:cubicBezTo>
                    <a:pt x="45704" y="26829"/>
                    <a:pt x="45807" y="27047"/>
                    <a:pt x="45885" y="27194"/>
                  </a:cubicBezTo>
                  <a:cubicBezTo>
                    <a:pt x="45935" y="27283"/>
                    <a:pt x="45969" y="27346"/>
                    <a:pt x="45991" y="27383"/>
                  </a:cubicBezTo>
                  <a:cubicBezTo>
                    <a:pt x="45873" y="27376"/>
                    <a:pt x="45754" y="27374"/>
                    <a:pt x="45633" y="27374"/>
                  </a:cubicBezTo>
                  <a:cubicBezTo>
                    <a:pt x="45462" y="27374"/>
                    <a:pt x="45288" y="27379"/>
                    <a:pt x="45113" y="27385"/>
                  </a:cubicBezTo>
                  <a:cubicBezTo>
                    <a:pt x="44671" y="27399"/>
                    <a:pt x="44205" y="27414"/>
                    <a:pt x="43724" y="27430"/>
                  </a:cubicBezTo>
                  <a:cubicBezTo>
                    <a:pt x="42761" y="27459"/>
                    <a:pt x="41735" y="27491"/>
                    <a:pt x="40707" y="27523"/>
                  </a:cubicBezTo>
                  <a:cubicBezTo>
                    <a:pt x="38653" y="27575"/>
                    <a:pt x="36597" y="27628"/>
                    <a:pt x="35056" y="27665"/>
                  </a:cubicBezTo>
                  <a:cubicBezTo>
                    <a:pt x="34284" y="27684"/>
                    <a:pt x="33640" y="27701"/>
                    <a:pt x="33191" y="27711"/>
                  </a:cubicBezTo>
                  <a:cubicBezTo>
                    <a:pt x="32896" y="27721"/>
                    <a:pt x="32695" y="27728"/>
                    <a:pt x="32584" y="27732"/>
                  </a:cubicBezTo>
                  <a:cubicBezTo>
                    <a:pt x="32524" y="27733"/>
                    <a:pt x="32483" y="27735"/>
                    <a:pt x="32483" y="27735"/>
                  </a:cubicBezTo>
                  <a:cubicBezTo>
                    <a:pt x="32483" y="27735"/>
                    <a:pt x="32739" y="27759"/>
                    <a:pt x="33188" y="27802"/>
                  </a:cubicBezTo>
                  <a:cubicBezTo>
                    <a:pt x="33637" y="27832"/>
                    <a:pt x="34281" y="27894"/>
                    <a:pt x="35052" y="27926"/>
                  </a:cubicBezTo>
                  <a:cubicBezTo>
                    <a:pt x="35824" y="27959"/>
                    <a:pt x="36725" y="28003"/>
                    <a:pt x="37692" y="28012"/>
                  </a:cubicBezTo>
                  <a:cubicBezTo>
                    <a:pt x="37956" y="28015"/>
                    <a:pt x="38225" y="28017"/>
                    <a:pt x="38497" y="28017"/>
                  </a:cubicBezTo>
                  <a:cubicBezTo>
                    <a:pt x="39222" y="28017"/>
                    <a:pt x="39971" y="28005"/>
                    <a:pt x="40721" y="27988"/>
                  </a:cubicBezTo>
                  <a:cubicBezTo>
                    <a:pt x="41752" y="27954"/>
                    <a:pt x="42781" y="27908"/>
                    <a:pt x="43746" y="27838"/>
                  </a:cubicBezTo>
                  <a:cubicBezTo>
                    <a:pt x="44227" y="27809"/>
                    <a:pt x="44693" y="27764"/>
                    <a:pt x="45134" y="27723"/>
                  </a:cubicBezTo>
                  <a:cubicBezTo>
                    <a:pt x="45231" y="27715"/>
                    <a:pt x="45327" y="27704"/>
                    <a:pt x="45419" y="27698"/>
                  </a:cubicBezTo>
                  <a:cubicBezTo>
                    <a:pt x="45616" y="27680"/>
                    <a:pt x="45805" y="27667"/>
                    <a:pt x="45985" y="27667"/>
                  </a:cubicBezTo>
                  <a:cubicBezTo>
                    <a:pt x="46110" y="27667"/>
                    <a:pt x="46230" y="27674"/>
                    <a:pt x="46346" y="27689"/>
                  </a:cubicBezTo>
                  <a:cubicBezTo>
                    <a:pt x="46448" y="27703"/>
                    <a:pt x="46546" y="27725"/>
                    <a:pt x="46640" y="27751"/>
                  </a:cubicBezTo>
                  <a:cubicBezTo>
                    <a:pt x="46875" y="27819"/>
                    <a:pt x="47078" y="27926"/>
                    <a:pt x="47212" y="28083"/>
                  </a:cubicBezTo>
                  <a:cubicBezTo>
                    <a:pt x="47396" y="28299"/>
                    <a:pt x="47471" y="28561"/>
                    <a:pt x="47468" y="28771"/>
                  </a:cubicBezTo>
                  <a:cubicBezTo>
                    <a:pt x="47468" y="28777"/>
                    <a:pt x="47469" y="28782"/>
                    <a:pt x="47469" y="28785"/>
                  </a:cubicBezTo>
                  <a:cubicBezTo>
                    <a:pt x="47468" y="29002"/>
                    <a:pt x="47382" y="29162"/>
                    <a:pt x="47304" y="29248"/>
                  </a:cubicBezTo>
                  <a:cubicBezTo>
                    <a:pt x="47251" y="29309"/>
                    <a:pt x="47213" y="29333"/>
                    <a:pt x="47189" y="29349"/>
                  </a:cubicBezTo>
                  <a:cubicBezTo>
                    <a:pt x="47178" y="29357"/>
                    <a:pt x="47162" y="29366"/>
                    <a:pt x="47164" y="29367"/>
                  </a:cubicBezTo>
                  <a:cubicBezTo>
                    <a:pt x="47164" y="29366"/>
                    <a:pt x="47176" y="29360"/>
                    <a:pt x="47181" y="29359"/>
                  </a:cubicBezTo>
                  <a:cubicBezTo>
                    <a:pt x="47200" y="29349"/>
                    <a:pt x="47248" y="29331"/>
                    <a:pt x="47321" y="29267"/>
                  </a:cubicBezTo>
                  <a:cubicBezTo>
                    <a:pt x="47413" y="29190"/>
                    <a:pt x="47536" y="29031"/>
                    <a:pt x="47560" y="28792"/>
                  </a:cubicBezTo>
                  <a:cubicBezTo>
                    <a:pt x="47589" y="28560"/>
                    <a:pt x="47541" y="28258"/>
                    <a:pt x="47350" y="27978"/>
                  </a:cubicBezTo>
                  <a:cubicBezTo>
                    <a:pt x="47154" y="27689"/>
                    <a:pt x="46785" y="27501"/>
                    <a:pt x="46387" y="27430"/>
                  </a:cubicBezTo>
                  <a:cubicBezTo>
                    <a:pt x="46264" y="27406"/>
                    <a:pt x="46136" y="27392"/>
                    <a:pt x="46006" y="27383"/>
                  </a:cubicBezTo>
                  <a:cubicBezTo>
                    <a:pt x="45999" y="27342"/>
                    <a:pt x="45989" y="27271"/>
                    <a:pt x="45972" y="27165"/>
                  </a:cubicBezTo>
                  <a:cubicBezTo>
                    <a:pt x="45945" y="27003"/>
                    <a:pt x="45909" y="26771"/>
                    <a:pt x="45878" y="26496"/>
                  </a:cubicBezTo>
                  <a:cubicBezTo>
                    <a:pt x="45810" y="25944"/>
                    <a:pt x="45779" y="25213"/>
                    <a:pt x="45803" y="24479"/>
                  </a:cubicBezTo>
                  <a:cubicBezTo>
                    <a:pt x="45824" y="23745"/>
                    <a:pt x="45883" y="23006"/>
                    <a:pt x="45923" y="22446"/>
                  </a:cubicBezTo>
                  <a:cubicBezTo>
                    <a:pt x="45947" y="22132"/>
                    <a:pt x="45957" y="21876"/>
                    <a:pt x="45962" y="21710"/>
                  </a:cubicBezTo>
                  <a:cubicBezTo>
                    <a:pt x="46184" y="21722"/>
                    <a:pt x="46404" y="21739"/>
                    <a:pt x="46631" y="21744"/>
                  </a:cubicBezTo>
                  <a:cubicBezTo>
                    <a:pt x="46650" y="21744"/>
                    <a:pt x="46669" y="21744"/>
                    <a:pt x="46690" y="21744"/>
                  </a:cubicBezTo>
                  <a:cubicBezTo>
                    <a:pt x="46723" y="21744"/>
                    <a:pt x="46760" y="21744"/>
                    <a:pt x="46798" y="21744"/>
                  </a:cubicBezTo>
                  <a:cubicBezTo>
                    <a:pt x="46953" y="21744"/>
                    <a:pt x="47142" y="21737"/>
                    <a:pt x="47331" y="21662"/>
                  </a:cubicBezTo>
                  <a:cubicBezTo>
                    <a:pt x="47456" y="21611"/>
                    <a:pt x="47591" y="21527"/>
                    <a:pt x="47705" y="21401"/>
                  </a:cubicBezTo>
                  <a:cubicBezTo>
                    <a:pt x="47816" y="21271"/>
                    <a:pt x="47896" y="21099"/>
                    <a:pt x="47917" y="20945"/>
                  </a:cubicBezTo>
                  <a:cubicBezTo>
                    <a:pt x="47963" y="20628"/>
                    <a:pt x="47883" y="20390"/>
                    <a:pt x="47804" y="20184"/>
                  </a:cubicBezTo>
                  <a:cubicBezTo>
                    <a:pt x="47717" y="19975"/>
                    <a:pt x="47625" y="19808"/>
                    <a:pt x="47490" y="19617"/>
                  </a:cubicBezTo>
                  <a:lnTo>
                    <a:pt x="47379" y="19462"/>
                  </a:lnTo>
                  <a:lnTo>
                    <a:pt x="47169" y="19439"/>
                  </a:lnTo>
                  <a:lnTo>
                    <a:pt x="46744" y="19398"/>
                  </a:lnTo>
                  <a:cubicBezTo>
                    <a:pt x="46821" y="19322"/>
                    <a:pt x="46904" y="19204"/>
                    <a:pt x="46949" y="19040"/>
                  </a:cubicBezTo>
                  <a:cubicBezTo>
                    <a:pt x="47010" y="18825"/>
                    <a:pt x="47012" y="18540"/>
                    <a:pt x="46898" y="18241"/>
                  </a:cubicBezTo>
                  <a:cubicBezTo>
                    <a:pt x="46792" y="17934"/>
                    <a:pt x="46505" y="17654"/>
                    <a:pt x="46153" y="17495"/>
                  </a:cubicBezTo>
                  <a:cubicBezTo>
                    <a:pt x="46116" y="17476"/>
                    <a:pt x="46076" y="17464"/>
                    <a:pt x="46039" y="17449"/>
                  </a:cubicBezTo>
                  <a:cubicBezTo>
                    <a:pt x="46029" y="17365"/>
                    <a:pt x="46013" y="17244"/>
                    <a:pt x="45991" y="17088"/>
                  </a:cubicBezTo>
                  <a:cubicBezTo>
                    <a:pt x="45943" y="16781"/>
                    <a:pt x="45897" y="16341"/>
                    <a:pt x="45841" y="15813"/>
                  </a:cubicBezTo>
                  <a:cubicBezTo>
                    <a:pt x="45815" y="15550"/>
                    <a:pt x="45788" y="15265"/>
                    <a:pt x="45759" y="14963"/>
                  </a:cubicBezTo>
                  <a:cubicBezTo>
                    <a:pt x="45728" y="14662"/>
                    <a:pt x="45718" y="14341"/>
                    <a:pt x="45689" y="14014"/>
                  </a:cubicBezTo>
                  <a:cubicBezTo>
                    <a:pt x="45656" y="13355"/>
                    <a:pt x="45629" y="12653"/>
                    <a:pt x="45632" y="11949"/>
                  </a:cubicBezTo>
                  <a:cubicBezTo>
                    <a:pt x="45632" y="11248"/>
                    <a:pt x="45661" y="10544"/>
                    <a:pt x="45699" y="9887"/>
                  </a:cubicBezTo>
                  <a:cubicBezTo>
                    <a:pt x="45728" y="9558"/>
                    <a:pt x="45740" y="9238"/>
                    <a:pt x="45772" y="8938"/>
                  </a:cubicBezTo>
                  <a:cubicBezTo>
                    <a:pt x="45801" y="8636"/>
                    <a:pt x="45830" y="8351"/>
                    <a:pt x="45858" y="8088"/>
                  </a:cubicBezTo>
                  <a:cubicBezTo>
                    <a:pt x="45916" y="7560"/>
                    <a:pt x="45965" y="7123"/>
                    <a:pt x="46013" y="6814"/>
                  </a:cubicBezTo>
                  <a:cubicBezTo>
                    <a:pt x="46023" y="6746"/>
                    <a:pt x="46032" y="6686"/>
                    <a:pt x="46040" y="6630"/>
                  </a:cubicBezTo>
                  <a:cubicBezTo>
                    <a:pt x="46090" y="6643"/>
                    <a:pt x="46136" y="6657"/>
                    <a:pt x="46189" y="6671"/>
                  </a:cubicBezTo>
                  <a:cubicBezTo>
                    <a:pt x="46271" y="6690"/>
                    <a:pt x="46356" y="6699"/>
                    <a:pt x="46440" y="6699"/>
                  </a:cubicBezTo>
                  <a:cubicBezTo>
                    <a:pt x="46773" y="6699"/>
                    <a:pt x="47107" y="6554"/>
                    <a:pt x="47335" y="6312"/>
                  </a:cubicBezTo>
                  <a:cubicBezTo>
                    <a:pt x="47621" y="6012"/>
                    <a:pt x="47773" y="5562"/>
                    <a:pt x="47630" y="5120"/>
                  </a:cubicBezTo>
                  <a:cubicBezTo>
                    <a:pt x="47493" y="4728"/>
                    <a:pt x="47248" y="4453"/>
                    <a:pt x="46962" y="4186"/>
                  </a:cubicBezTo>
                  <a:lnTo>
                    <a:pt x="46933" y="4159"/>
                  </a:lnTo>
                  <a:lnTo>
                    <a:pt x="46889" y="4144"/>
                  </a:lnTo>
                  <a:cubicBezTo>
                    <a:pt x="46228" y="3923"/>
                    <a:pt x="45573" y="3690"/>
                    <a:pt x="44910" y="3480"/>
                  </a:cubicBezTo>
                  <a:cubicBezTo>
                    <a:pt x="44248" y="3266"/>
                    <a:pt x="43585" y="3053"/>
                    <a:pt x="42918" y="2855"/>
                  </a:cubicBezTo>
                  <a:cubicBezTo>
                    <a:pt x="41586" y="2452"/>
                    <a:pt x="40248" y="2069"/>
                    <a:pt x="38899" y="1731"/>
                  </a:cubicBezTo>
                  <a:cubicBezTo>
                    <a:pt x="37550" y="1388"/>
                    <a:pt x="36195" y="1072"/>
                    <a:pt x="34834" y="782"/>
                  </a:cubicBezTo>
                  <a:cubicBezTo>
                    <a:pt x="33473" y="492"/>
                    <a:pt x="32111" y="220"/>
                    <a:pt x="30731" y="7"/>
                  </a:cubicBezTo>
                  <a:lnTo>
                    <a:pt x="30716" y="5"/>
                  </a:lnTo>
                  <a:lnTo>
                    <a:pt x="30702" y="5"/>
                  </a:lnTo>
                  <a:lnTo>
                    <a:pt x="24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1403138" y="2620575"/>
              <a:ext cx="122225" cy="165475"/>
            </a:xfrm>
            <a:custGeom>
              <a:avLst/>
              <a:gdLst/>
              <a:ahLst/>
              <a:cxnLst/>
              <a:rect l="l" t="t" r="r" b="b"/>
              <a:pathLst>
                <a:path w="4889" h="6619" extrusionOk="0">
                  <a:moveTo>
                    <a:pt x="1834" y="227"/>
                  </a:moveTo>
                  <a:cubicBezTo>
                    <a:pt x="1834" y="227"/>
                    <a:pt x="1833" y="228"/>
                    <a:pt x="1834" y="228"/>
                  </a:cubicBezTo>
                  <a:cubicBezTo>
                    <a:pt x="1834" y="228"/>
                    <a:pt x="1834" y="228"/>
                    <a:pt x="1834" y="228"/>
                  </a:cubicBezTo>
                  <a:cubicBezTo>
                    <a:pt x="1834" y="228"/>
                    <a:pt x="1834" y="227"/>
                    <a:pt x="1834" y="227"/>
                  </a:cubicBezTo>
                  <a:close/>
                  <a:moveTo>
                    <a:pt x="1618" y="1"/>
                  </a:moveTo>
                  <a:cubicBezTo>
                    <a:pt x="1605" y="1"/>
                    <a:pt x="1591" y="2"/>
                    <a:pt x="1576" y="4"/>
                  </a:cubicBezTo>
                  <a:cubicBezTo>
                    <a:pt x="1436" y="21"/>
                    <a:pt x="1305" y="132"/>
                    <a:pt x="1204" y="212"/>
                  </a:cubicBezTo>
                  <a:cubicBezTo>
                    <a:pt x="1081" y="320"/>
                    <a:pt x="965" y="443"/>
                    <a:pt x="857" y="600"/>
                  </a:cubicBezTo>
                  <a:cubicBezTo>
                    <a:pt x="637" y="907"/>
                    <a:pt x="470" y="1317"/>
                    <a:pt x="350" y="1739"/>
                  </a:cubicBezTo>
                  <a:cubicBezTo>
                    <a:pt x="296" y="1949"/>
                    <a:pt x="229" y="2165"/>
                    <a:pt x="188" y="2392"/>
                  </a:cubicBezTo>
                  <a:cubicBezTo>
                    <a:pt x="140" y="2616"/>
                    <a:pt x="104" y="2847"/>
                    <a:pt x="74" y="3077"/>
                  </a:cubicBezTo>
                  <a:cubicBezTo>
                    <a:pt x="17" y="3538"/>
                    <a:pt x="0" y="4004"/>
                    <a:pt x="17" y="4440"/>
                  </a:cubicBezTo>
                  <a:cubicBezTo>
                    <a:pt x="34" y="4882"/>
                    <a:pt x="75" y="5269"/>
                    <a:pt x="157" y="5636"/>
                  </a:cubicBezTo>
                  <a:cubicBezTo>
                    <a:pt x="202" y="5841"/>
                    <a:pt x="275" y="6022"/>
                    <a:pt x="361" y="6172"/>
                  </a:cubicBezTo>
                  <a:cubicBezTo>
                    <a:pt x="425" y="6287"/>
                    <a:pt x="497" y="6384"/>
                    <a:pt x="571" y="6447"/>
                  </a:cubicBezTo>
                  <a:cubicBezTo>
                    <a:pt x="723" y="6586"/>
                    <a:pt x="844" y="6608"/>
                    <a:pt x="861" y="6616"/>
                  </a:cubicBezTo>
                  <a:lnTo>
                    <a:pt x="861" y="6616"/>
                  </a:lnTo>
                  <a:cubicBezTo>
                    <a:pt x="848" y="6601"/>
                    <a:pt x="774" y="6509"/>
                    <a:pt x="724" y="6343"/>
                  </a:cubicBezTo>
                  <a:cubicBezTo>
                    <a:pt x="664" y="6166"/>
                    <a:pt x="658" y="5911"/>
                    <a:pt x="692" y="5597"/>
                  </a:cubicBezTo>
                  <a:cubicBezTo>
                    <a:pt x="733" y="5285"/>
                    <a:pt x="791" y="4880"/>
                    <a:pt x="837" y="4474"/>
                  </a:cubicBezTo>
                  <a:cubicBezTo>
                    <a:pt x="864" y="4264"/>
                    <a:pt x="890" y="4047"/>
                    <a:pt x="919" y="3827"/>
                  </a:cubicBezTo>
                  <a:cubicBezTo>
                    <a:pt x="1016" y="3852"/>
                    <a:pt x="1214" y="3898"/>
                    <a:pt x="1481" y="3934"/>
                  </a:cubicBezTo>
                  <a:cubicBezTo>
                    <a:pt x="1841" y="3986"/>
                    <a:pt x="2317" y="4018"/>
                    <a:pt x="2797" y="4018"/>
                  </a:cubicBezTo>
                  <a:cubicBezTo>
                    <a:pt x="2822" y="4018"/>
                    <a:pt x="2846" y="4018"/>
                    <a:pt x="2870" y="4018"/>
                  </a:cubicBezTo>
                  <a:cubicBezTo>
                    <a:pt x="3376" y="4009"/>
                    <a:pt x="3881" y="3965"/>
                    <a:pt x="4258" y="3902"/>
                  </a:cubicBezTo>
                  <a:cubicBezTo>
                    <a:pt x="4636" y="3842"/>
                    <a:pt x="4888" y="3760"/>
                    <a:pt x="4888" y="3760"/>
                  </a:cubicBezTo>
                  <a:cubicBezTo>
                    <a:pt x="4888" y="3760"/>
                    <a:pt x="4634" y="3685"/>
                    <a:pt x="4255" y="3634"/>
                  </a:cubicBezTo>
                  <a:cubicBezTo>
                    <a:pt x="3902" y="3583"/>
                    <a:pt x="3440" y="3551"/>
                    <a:pt x="2970" y="3551"/>
                  </a:cubicBezTo>
                  <a:cubicBezTo>
                    <a:pt x="2935" y="3551"/>
                    <a:pt x="2900" y="3551"/>
                    <a:pt x="2865" y="3552"/>
                  </a:cubicBezTo>
                  <a:cubicBezTo>
                    <a:pt x="2360" y="3560"/>
                    <a:pt x="1856" y="3605"/>
                    <a:pt x="1477" y="3668"/>
                  </a:cubicBezTo>
                  <a:cubicBezTo>
                    <a:pt x="1216" y="3709"/>
                    <a:pt x="1023" y="3758"/>
                    <a:pt x="924" y="3787"/>
                  </a:cubicBezTo>
                  <a:cubicBezTo>
                    <a:pt x="948" y="3589"/>
                    <a:pt x="973" y="3390"/>
                    <a:pt x="999" y="3190"/>
                  </a:cubicBezTo>
                  <a:cubicBezTo>
                    <a:pt x="1050" y="2753"/>
                    <a:pt x="1103" y="2314"/>
                    <a:pt x="1151" y="1904"/>
                  </a:cubicBezTo>
                  <a:cubicBezTo>
                    <a:pt x="1201" y="1496"/>
                    <a:pt x="1252" y="1138"/>
                    <a:pt x="1335" y="837"/>
                  </a:cubicBezTo>
                  <a:cubicBezTo>
                    <a:pt x="1378" y="690"/>
                    <a:pt x="1429" y="549"/>
                    <a:pt x="1477" y="439"/>
                  </a:cubicBezTo>
                  <a:cubicBezTo>
                    <a:pt x="1498" y="400"/>
                    <a:pt x="1511" y="373"/>
                    <a:pt x="1527" y="342"/>
                  </a:cubicBezTo>
                  <a:cubicBezTo>
                    <a:pt x="1564" y="270"/>
                    <a:pt x="1595" y="211"/>
                    <a:pt x="1632" y="180"/>
                  </a:cubicBezTo>
                  <a:cubicBezTo>
                    <a:pt x="1654" y="158"/>
                    <a:pt x="1685" y="149"/>
                    <a:pt x="1714" y="149"/>
                  </a:cubicBezTo>
                  <a:cubicBezTo>
                    <a:pt x="1716" y="149"/>
                    <a:pt x="1719" y="149"/>
                    <a:pt x="1721" y="149"/>
                  </a:cubicBezTo>
                  <a:cubicBezTo>
                    <a:pt x="1749" y="149"/>
                    <a:pt x="1774" y="154"/>
                    <a:pt x="1791" y="166"/>
                  </a:cubicBezTo>
                  <a:cubicBezTo>
                    <a:pt x="1826" y="191"/>
                    <a:pt x="1833" y="221"/>
                    <a:pt x="1834" y="227"/>
                  </a:cubicBezTo>
                  <a:lnTo>
                    <a:pt x="1834" y="227"/>
                  </a:lnTo>
                  <a:cubicBezTo>
                    <a:pt x="1836" y="221"/>
                    <a:pt x="1850" y="192"/>
                    <a:pt x="1831" y="137"/>
                  </a:cubicBezTo>
                  <a:cubicBezTo>
                    <a:pt x="1825" y="124"/>
                    <a:pt x="1817" y="108"/>
                    <a:pt x="1805" y="91"/>
                  </a:cubicBezTo>
                  <a:cubicBezTo>
                    <a:pt x="1771" y="48"/>
                    <a:pt x="1709" y="1"/>
                    <a:pt x="1618" y="1"/>
                  </a:cubicBezTo>
                  <a:close/>
                  <a:moveTo>
                    <a:pt x="861" y="6616"/>
                  </a:moveTo>
                  <a:cubicBezTo>
                    <a:pt x="862" y="6617"/>
                    <a:pt x="862" y="6618"/>
                    <a:pt x="862" y="6618"/>
                  </a:cubicBezTo>
                  <a:cubicBezTo>
                    <a:pt x="863" y="6617"/>
                    <a:pt x="862" y="6617"/>
                    <a:pt x="861" y="6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1431688" y="2670200"/>
              <a:ext cx="89450" cy="11700"/>
            </a:xfrm>
            <a:custGeom>
              <a:avLst/>
              <a:gdLst/>
              <a:ahLst/>
              <a:cxnLst/>
              <a:rect l="l" t="t" r="r" b="b"/>
              <a:pathLst>
                <a:path w="3578" h="468" extrusionOk="0">
                  <a:moveTo>
                    <a:pt x="1848" y="1"/>
                  </a:moveTo>
                  <a:cubicBezTo>
                    <a:pt x="1827" y="1"/>
                    <a:pt x="1807" y="1"/>
                    <a:pt x="1786" y="1"/>
                  </a:cubicBezTo>
                  <a:cubicBezTo>
                    <a:pt x="1339" y="6"/>
                    <a:pt x="893" y="51"/>
                    <a:pt x="559" y="112"/>
                  </a:cubicBezTo>
                  <a:cubicBezTo>
                    <a:pt x="224" y="170"/>
                    <a:pt x="0" y="250"/>
                    <a:pt x="0" y="250"/>
                  </a:cubicBezTo>
                  <a:cubicBezTo>
                    <a:pt x="0" y="250"/>
                    <a:pt x="224" y="327"/>
                    <a:pt x="560" y="378"/>
                  </a:cubicBezTo>
                  <a:cubicBezTo>
                    <a:pt x="889" y="433"/>
                    <a:pt x="1323" y="467"/>
                    <a:pt x="1759" y="467"/>
                  </a:cubicBezTo>
                  <a:cubicBezTo>
                    <a:pt x="1770" y="467"/>
                    <a:pt x="1781" y="467"/>
                    <a:pt x="1791" y="467"/>
                  </a:cubicBezTo>
                  <a:cubicBezTo>
                    <a:pt x="2239" y="460"/>
                    <a:pt x="2684" y="418"/>
                    <a:pt x="3021" y="356"/>
                  </a:cubicBezTo>
                  <a:cubicBezTo>
                    <a:pt x="3355" y="297"/>
                    <a:pt x="3577" y="216"/>
                    <a:pt x="3577" y="216"/>
                  </a:cubicBezTo>
                  <a:cubicBezTo>
                    <a:pt x="3577" y="216"/>
                    <a:pt x="3354" y="139"/>
                    <a:pt x="3017" y="88"/>
                  </a:cubicBezTo>
                  <a:cubicBezTo>
                    <a:pt x="2696" y="34"/>
                    <a:pt x="2274" y="1"/>
                    <a:pt x="1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1480088" y="2747300"/>
              <a:ext cx="63150" cy="11650"/>
            </a:xfrm>
            <a:custGeom>
              <a:avLst/>
              <a:gdLst/>
              <a:ahLst/>
              <a:cxnLst/>
              <a:rect l="l" t="t" r="r" b="b"/>
              <a:pathLst>
                <a:path w="2526" h="466" extrusionOk="0">
                  <a:moveTo>
                    <a:pt x="1222" y="0"/>
                  </a:moveTo>
                  <a:cubicBezTo>
                    <a:pt x="921" y="0"/>
                    <a:pt x="624" y="32"/>
                    <a:pt x="397" y="84"/>
                  </a:cubicBezTo>
                  <a:cubicBezTo>
                    <a:pt x="159" y="135"/>
                    <a:pt x="1" y="211"/>
                    <a:pt x="1" y="211"/>
                  </a:cubicBezTo>
                  <a:cubicBezTo>
                    <a:pt x="1" y="211"/>
                    <a:pt x="156" y="291"/>
                    <a:pt x="393" y="351"/>
                  </a:cubicBezTo>
                  <a:cubicBezTo>
                    <a:pt x="629" y="414"/>
                    <a:pt x="943" y="458"/>
                    <a:pt x="1259" y="465"/>
                  </a:cubicBezTo>
                  <a:cubicBezTo>
                    <a:pt x="1281" y="465"/>
                    <a:pt x="1302" y="465"/>
                    <a:pt x="1324" y="465"/>
                  </a:cubicBezTo>
                  <a:cubicBezTo>
                    <a:pt x="1618" y="465"/>
                    <a:pt x="1907" y="434"/>
                    <a:pt x="2128" y="381"/>
                  </a:cubicBezTo>
                  <a:cubicBezTo>
                    <a:pt x="2367" y="330"/>
                    <a:pt x="2526" y="255"/>
                    <a:pt x="2526" y="255"/>
                  </a:cubicBezTo>
                  <a:cubicBezTo>
                    <a:pt x="2526" y="255"/>
                    <a:pt x="2369" y="175"/>
                    <a:pt x="2133" y="115"/>
                  </a:cubicBezTo>
                  <a:cubicBezTo>
                    <a:pt x="1897" y="52"/>
                    <a:pt x="1583" y="7"/>
                    <a:pt x="1267" y="1"/>
                  </a:cubicBezTo>
                  <a:cubicBezTo>
                    <a:pt x="1252" y="0"/>
                    <a:pt x="1237" y="0"/>
                    <a:pt x="1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1079688" y="2669200"/>
              <a:ext cx="13675" cy="160000"/>
            </a:xfrm>
            <a:custGeom>
              <a:avLst/>
              <a:gdLst/>
              <a:ahLst/>
              <a:cxnLst/>
              <a:rect l="l" t="t" r="r" b="b"/>
              <a:pathLst>
                <a:path w="547" h="6400" extrusionOk="0">
                  <a:moveTo>
                    <a:pt x="537" y="0"/>
                  </a:moveTo>
                  <a:cubicBezTo>
                    <a:pt x="537" y="0"/>
                    <a:pt x="393" y="383"/>
                    <a:pt x="267" y="978"/>
                  </a:cubicBezTo>
                  <a:cubicBezTo>
                    <a:pt x="135" y="1573"/>
                    <a:pt x="33" y="2378"/>
                    <a:pt x="14" y="3189"/>
                  </a:cubicBezTo>
                  <a:cubicBezTo>
                    <a:pt x="0" y="4000"/>
                    <a:pt x="69" y="4811"/>
                    <a:pt x="175" y="5411"/>
                  </a:cubicBezTo>
                  <a:cubicBezTo>
                    <a:pt x="275" y="6010"/>
                    <a:pt x="403" y="6399"/>
                    <a:pt x="403" y="6399"/>
                  </a:cubicBezTo>
                  <a:cubicBezTo>
                    <a:pt x="403" y="6399"/>
                    <a:pt x="431" y="5991"/>
                    <a:pt x="441" y="5390"/>
                  </a:cubicBezTo>
                  <a:cubicBezTo>
                    <a:pt x="453" y="4793"/>
                    <a:pt x="467" y="3997"/>
                    <a:pt x="480" y="3200"/>
                  </a:cubicBezTo>
                  <a:cubicBezTo>
                    <a:pt x="499" y="2404"/>
                    <a:pt x="518" y="1607"/>
                    <a:pt x="531" y="1009"/>
                  </a:cubicBezTo>
                  <a:cubicBezTo>
                    <a:pt x="547" y="410"/>
                    <a:pt x="537" y="0"/>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1126563" y="2665100"/>
              <a:ext cx="17475" cy="164000"/>
            </a:xfrm>
            <a:custGeom>
              <a:avLst/>
              <a:gdLst/>
              <a:ahLst/>
              <a:cxnLst/>
              <a:rect l="l" t="t" r="r" b="b"/>
              <a:pathLst>
                <a:path w="699" h="6560" extrusionOk="0">
                  <a:moveTo>
                    <a:pt x="698" y="0"/>
                  </a:moveTo>
                  <a:cubicBezTo>
                    <a:pt x="698" y="0"/>
                    <a:pt x="524" y="381"/>
                    <a:pt x="360" y="989"/>
                  </a:cubicBezTo>
                  <a:cubicBezTo>
                    <a:pt x="275" y="1291"/>
                    <a:pt x="200" y="1648"/>
                    <a:pt x="137" y="2035"/>
                  </a:cubicBezTo>
                  <a:cubicBezTo>
                    <a:pt x="73" y="2423"/>
                    <a:pt x="38" y="2840"/>
                    <a:pt x="12" y="3256"/>
                  </a:cubicBezTo>
                  <a:cubicBezTo>
                    <a:pt x="0" y="3674"/>
                    <a:pt x="0" y="4093"/>
                    <a:pt x="27" y="4484"/>
                  </a:cubicBezTo>
                  <a:cubicBezTo>
                    <a:pt x="56" y="4875"/>
                    <a:pt x="101" y="5238"/>
                    <a:pt x="159" y="5546"/>
                  </a:cubicBezTo>
                  <a:cubicBezTo>
                    <a:pt x="268" y="6164"/>
                    <a:pt x="410" y="6560"/>
                    <a:pt x="410" y="6560"/>
                  </a:cubicBezTo>
                  <a:cubicBezTo>
                    <a:pt x="410" y="6560"/>
                    <a:pt x="423" y="6140"/>
                    <a:pt x="425" y="5523"/>
                  </a:cubicBezTo>
                  <a:cubicBezTo>
                    <a:pt x="429" y="4905"/>
                    <a:pt x="441" y="4091"/>
                    <a:pt x="476" y="3277"/>
                  </a:cubicBezTo>
                  <a:cubicBezTo>
                    <a:pt x="512" y="2464"/>
                    <a:pt x="572" y="1650"/>
                    <a:pt x="623" y="1035"/>
                  </a:cubicBezTo>
                  <a:cubicBezTo>
                    <a:pt x="674" y="422"/>
                    <a:pt x="698"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2" name="Google Shape;3912;p72"/>
          <p:cNvGrpSpPr/>
          <p:nvPr/>
        </p:nvGrpSpPr>
        <p:grpSpPr>
          <a:xfrm>
            <a:off x="4378144" y="2676167"/>
            <a:ext cx="358669" cy="1027120"/>
            <a:chOff x="8096075" y="573550"/>
            <a:chExt cx="484950" cy="1388750"/>
          </a:xfrm>
        </p:grpSpPr>
        <p:sp>
          <p:nvSpPr>
            <p:cNvPr id="3913" name="Google Shape;3913;p72"/>
            <p:cNvSpPr/>
            <p:nvPr/>
          </p:nvSpPr>
          <p:spPr>
            <a:xfrm>
              <a:off x="8522975" y="1909125"/>
              <a:ext cx="58050" cy="14800"/>
            </a:xfrm>
            <a:custGeom>
              <a:avLst/>
              <a:gdLst/>
              <a:ahLst/>
              <a:cxnLst/>
              <a:rect l="l" t="t" r="r" b="b"/>
              <a:pathLst>
                <a:path w="2322" h="592" extrusionOk="0">
                  <a:moveTo>
                    <a:pt x="2321" y="1"/>
                  </a:moveTo>
                  <a:lnTo>
                    <a:pt x="817" y="347"/>
                  </a:lnTo>
                  <a:cubicBezTo>
                    <a:pt x="546" y="429"/>
                    <a:pt x="274" y="511"/>
                    <a:pt x="1" y="591"/>
                  </a:cubicBezTo>
                  <a:lnTo>
                    <a:pt x="2321" y="66"/>
                  </a:lnTo>
                  <a:lnTo>
                    <a:pt x="23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8100975" y="713000"/>
              <a:ext cx="415425" cy="1237650"/>
            </a:xfrm>
            <a:custGeom>
              <a:avLst/>
              <a:gdLst/>
              <a:ahLst/>
              <a:cxnLst/>
              <a:rect l="l" t="t" r="r" b="b"/>
              <a:pathLst>
                <a:path w="16617" h="49506" extrusionOk="0">
                  <a:moveTo>
                    <a:pt x="5084" y="0"/>
                  </a:moveTo>
                  <a:lnTo>
                    <a:pt x="612" y="1028"/>
                  </a:lnTo>
                  <a:cubicBezTo>
                    <a:pt x="214" y="1066"/>
                    <a:pt x="1" y="1400"/>
                    <a:pt x="138" y="1767"/>
                  </a:cubicBezTo>
                  <a:lnTo>
                    <a:pt x="435" y="2985"/>
                  </a:lnTo>
                  <a:lnTo>
                    <a:pt x="1030" y="5419"/>
                  </a:lnTo>
                  <a:lnTo>
                    <a:pt x="10538" y="44378"/>
                  </a:lnTo>
                  <a:lnTo>
                    <a:pt x="11727" y="49239"/>
                  </a:lnTo>
                  <a:cubicBezTo>
                    <a:pt x="11761" y="49348"/>
                    <a:pt x="11873" y="49462"/>
                    <a:pt x="12000" y="49493"/>
                  </a:cubicBezTo>
                  <a:cubicBezTo>
                    <a:pt x="12034" y="49501"/>
                    <a:pt x="12068" y="49506"/>
                    <a:pt x="12102" y="49506"/>
                  </a:cubicBezTo>
                  <a:cubicBezTo>
                    <a:pt x="12133" y="49506"/>
                    <a:pt x="12165" y="49502"/>
                    <a:pt x="12198" y="49495"/>
                  </a:cubicBezTo>
                  <a:lnTo>
                    <a:pt x="12503" y="49427"/>
                  </a:lnTo>
                  <a:lnTo>
                    <a:pt x="13726" y="49150"/>
                  </a:lnTo>
                  <a:lnTo>
                    <a:pt x="16169" y="48597"/>
                  </a:lnTo>
                  <a:lnTo>
                    <a:pt x="16616" y="48496"/>
                  </a:lnTo>
                  <a:lnTo>
                    <a:pt x="16599" y="48428"/>
                  </a:lnTo>
                  <a:lnTo>
                    <a:pt x="12456" y="49042"/>
                  </a:lnTo>
                  <a:lnTo>
                    <a:pt x="12285" y="49068"/>
                  </a:lnTo>
                  <a:lnTo>
                    <a:pt x="12246" y="48902"/>
                  </a:lnTo>
                  <a:lnTo>
                    <a:pt x="1030" y="1477"/>
                  </a:lnTo>
                  <a:lnTo>
                    <a:pt x="1005" y="1365"/>
                  </a:lnTo>
                  <a:lnTo>
                    <a:pt x="1114" y="1330"/>
                  </a:lnTo>
                  <a:lnTo>
                    <a:pt x="5104" y="91"/>
                  </a:lnTo>
                  <a:lnTo>
                    <a:pt x="50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8096075" y="573550"/>
              <a:ext cx="484950" cy="1388750"/>
            </a:xfrm>
            <a:custGeom>
              <a:avLst/>
              <a:gdLst/>
              <a:ahLst/>
              <a:cxnLst/>
              <a:rect l="l" t="t" r="r" b="b"/>
              <a:pathLst>
                <a:path w="19398" h="55550" extrusionOk="0">
                  <a:moveTo>
                    <a:pt x="1525" y="7103"/>
                  </a:moveTo>
                  <a:cubicBezTo>
                    <a:pt x="1636" y="7576"/>
                    <a:pt x="2118" y="9642"/>
                    <a:pt x="2826" y="12672"/>
                  </a:cubicBezTo>
                  <a:lnTo>
                    <a:pt x="1496" y="7112"/>
                  </a:lnTo>
                  <a:lnTo>
                    <a:pt x="1525" y="7103"/>
                  </a:lnTo>
                  <a:close/>
                  <a:moveTo>
                    <a:pt x="5466" y="5867"/>
                  </a:moveTo>
                  <a:lnTo>
                    <a:pt x="6808" y="11772"/>
                  </a:lnTo>
                  <a:lnTo>
                    <a:pt x="8185" y="17792"/>
                  </a:lnTo>
                  <a:lnTo>
                    <a:pt x="10994" y="29820"/>
                  </a:lnTo>
                  <a:lnTo>
                    <a:pt x="13854" y="41835"/>
                  </a:lnTo>
                  <a:cubicBezTo>
                    <a:pt x="14782" y="45772"/>
                    <a:pt x="15754" y="49700"/>
                    <a:pt x="16705" y="53632"/>
                  </a:cubicBezTo>
                  <a:lnTo>
                    <a:pt x="14699" y="53936"/>
                  </a:lnTo>
                  <a:cubicBezTo>
                    <a:pt x="14572" y="53425"/>
                    <a:pt x="13881" y="50622"/>
                    <a:pt x="12887" y="46601"/>
                  </a:cubicBezTo>
                  <a:cubicBezTo>
                    <a:pt x="11766" y="42152"/>
                    <a:pt x="10268" y="36219"/>
                    <a:pt x="8773" y="30286"/>
                  </a:cubicBezTo>
                  <a:cubicBezTo>
                    <a:pt x="7238" y="24364"/>
                    <a:pt x="5703" y="18441"/>
                    <a:pt x="4552" y="13999"/>
                  </a:cubicBezTo>
                  <a:cubicBezTo>
                    <a:pt x="3533" y="10139"/>
                    <a:pt x="2809" y="7400"/>
                    <a:pt x="2637" y="6753"/>
                  </a:cubicBezTo>
                  <a:lnTo>
                    <a:pt x="5466" y="5867"/>
                  </a:lnTo>
                  <a:close/>
                  <a:moveTo>
                    <a:pt x="2635" y="6755"/>
                  </a:moveTo>
                  <a:cubicBezTo>
                    <a:pt x="2795" y="7403"/>
                    <a:pt x="3475" y="10154"/>
                    <a:pt x="4431" y="14030"/>
                  </a:cubicBezTo>
                  <a:cubicBezTo>
                    <a:pt x="5554" y="18480"/>
                    <a:pt x="7050" y="24412"/>
                    <a:pt x="8547" y="30344"/>
                  </a:cubicBezTo>
                  <a:cubicBezTo>
                    <a:pt x="10082" y="36267"/>
                    <a:pt x="11615" y="42191"/>
                    <a:pt x="12766" y="46632"/>
                  </a:cubicBezTo>
                  <a:cubicBezTo>
                    <a:pt x="13825" y="50636"/>
                    <a:pt x="14562" y="53427"/>
                    <a:pt x="14697" y="53936"/>
                  </a:cubicBezTo>
                  <a:lnTo>
                    <a:pt x="14212" y="54009"/>
                  </a:lnTo>
                  <a:lnTo>
                    <a:pt x="13772" y="54076"/>
                  </a:lnTo>
                  <a:cubicBezTo>
                    <a:pt x="13611" y="53410"/>
                    <a:pt x="12947" y="50671"/>
                    <a:pt x="12013" y="46816"/>
                  </a:cubicBezTo>
                  <a:cubicBezTo>
                    <a:pt x="10914" y="42371"/>
                    <a:pt x="9447" y="36443"/>
                    <a:pt x="7981" y="30515"/>
                  </a:cubicBezTo>
                  <a:cubicBezTo>
                    <a:pt x="6475" y="24596"/>
                    <a:pt x="4971" y="18678"/>
                    <a:pt x="3842" y="14239"/>
                  </a:cubicBezTo>
                  <a:cubicBezTo>
                    <a:pt x="2823" y="10311"/>
                    <a:pt x="2106" y="7547"/>
                    <a:pt x="1954" y="6968"/>
                  </a:cubicBezTo>
                  <a:lnTo>
                    <a:pt x="2336" y="6849"/>
                  </a:lnTo>
                  <a:cubicBezTo>
                    <a:pt x="2486" y="7463"/>
                    <a:pt x="3157" y="10229"/>
                    <a:pt x="4110" y="14142"/>
                  </a:cubicBezTo>
                  <a:cubicBezTo>
                    <a:pt x="5215" y="18591"/>
                    <a:pt x="6688" y="24523"/>
                    <a:pt x="8161" y="30455"/>
                  </a:cubicBezTo>
                  <a:cubicBezTo>
                    <a:pt x="9672" y="36378"/>
                    <a:pt x="11185" y="42301"/>
                    <a:pt x="12317" y="46741"/>
                  </a:cubicBezTo>
                  <a:cubicBezTo>
                    <a:pt x="13335" y="50648"/>
                    <a:pt x="14053" y="53405"/>
                    <a:pt x="14210" y="54009"/>
                  </a:cubicBezTo>
                  <a:lnTo>
                    <a:pt x="14212" y="54009"/>
                  </a:lnTo>
                  <a:cubicBezTo>
                    <a:pt x="14065" y="53403"/>
                    <a:pt x="13393" y="50634"/>
                    <a:pt x="12438" y="46712"/>
                  </a:cubicBezTo>
                  <a:cubicBezTo>
                    <a:pt x="11334" y="42263"/>
                    <a:pt x="9860" y="36330"/>
                    <a:pt x="8387" y="30399"/>
                  </a:cubicBezTo>
                  <a:cubicBezTo>
                    <a:pt x="6876" y="24476"/>
                    <a:pt x="5363" y="18554"/>
                    <a:pt x="4231" y="14111"/>
                  </a:cubicBezTo>
                  <a:cubicBezTo>
                    <a:pt x="3215" y="10214"/>
                    <a:pt x="2497" y="7460"/>
                    <a:pt x="2338" y="6847"/>
                  </a:cubicBezTo>
                  <a:lnTo>
                    <a:pt x="2635" y="6755"/>
                  </a:lnTo>
                  <a:close/>
                  <a:moveTo>
                    <a:pt x="1952" y="6968"/>
                  </a:moveTo>
                  <a:cubicBezTo>
                    <a:pt x="2094" y="7550"/>
                    <a:pt x="2765" y="10325"/>
                    <a:pt x="3721" y="14270"/>
                  </a:cubicBezTo>
                  <a:cubicBezTo>
                    <a:pt x="4820" y="18716"/>
                    <a:pt x="6287" y="24644"/>
                    <a:pt x="7753" y="30571"/>
                  </a:cubicBezTo>
                  <a:cubicBezTo>
                    <a:pt x="9259" y="36489"/>
                    <a:pt x="10763" y="42408"/>
                    <a:pt x="11892" y="46847"/>
                  </a:cubicBezTo>
                  <a:cubicBezTo>
                    <a:pt x="12889" y="50687"/>
                    <a:pt x="13597" y="53413"/>
                    <a:pt x="13768" y="54076"/>
                  </a:cubicBezTo>
                  <a:lnTo>
                    <a:pt x="13242" y="54156"/>
                  </a:lnTo>
                  <a:cubicBezTo>
                    <a:pt x="13072" y="53432"/>
                    <a:pt x="12433" y="50721"/>
                    <a:pt x="11540" y="46924"/>
                  </a:cubicBezTo>
                  <a:cubicBezTo>
                    <a:pt x="10468" y="42473"/>
                    <a:pt x="9039" y="36537"/>
                    <a:pt x="7610" y="30599"/>
                  </a:cubicBezTo>
                  <a:cubicBezTo>
                    <a:pt x="6143" y="24673"/>
                    <a:pt x="4677" y="18745"/>
                    <a:pt x="3577" y="14299"/>
                  </a:cubicBezTo>
                  <a:cubicBezTo>
                    <a:pt x="2594" y="10412"/>
                    <a:pt x="1899" y="7660"/>
                    <a:pt x="1740" y="7035"/>
                  </a:cubicBezTo>
                  <a:lnTo>
                    <a:pt x="1952" y="6968"/>
                  </a:lnTo>
                  <a:close/>
                  <a:moveTo>
                    <a:pt x="1739" y="7035"/>
                  </a:moveTo>
                  <a:cubicBezTo>
                    <a:pt x="1885" y="7663"/>
                    <a:pt x="2536" y="10427"/>
                    <a:pt x="3456" y="14330"/>
                  </a:cubicBezTo>
                  <a:cubicBezTo>
                    <a:pt x="4527" y="18781"/>
                    <a:pt x="5956" y="24719"/>
                    <a:pt x="7385" y="30655"/>
                  </a:cubicBezTo>
                  <a:cubicBezTo>
                    <a:pt x="8851" y="36581"/>
                    <a:pt x="10318" y="42509"/>
                    <a:pt x="11419" y="46955"/>
                  </a:cubicBezTo>
                  <a:cubicBezTo>
                    <a:pt x="12375" y="50735"/>
                    <a:pt x="13056" y="53436"/>
                    <a:pt x="13239" y="54156"/>
                  </a:cubicBezTo>
                  <a:lnTo>
                    <a:pt x="12933" y="54202"/>
                  </a:lnTo>
                  <a:cubicBezTo>
                    <a:pt x="12788" y="53577"/>
                    <a:pt x="12145" y="50820"/>
                    <a:pt x="11235" y="46924"/>
                  </a:cubicBezTo>
                  <a:cubicBezTo>
                    <a:pt x="10174" y="42482"/>
                    <a:pt x="8759" y="36559"/>
                    <a:pt x="7345" y="30636"/>
                  </a:cubicBezTo>
                  <a:cubicBezTo>
                    <a:pt x="5893" y="24724"/>
                    <a:pt x="4441" y="18810"/>
                    <a:pt x="3352" y="14376"/>
                  </a:cubicBezTo>
                  <a:cubicBezTo>
                    <a:pt x="2360" y="10427"/>
                    <a:pt x="1667" y="7658"/>
                    <a:pt x="1527" y="7101"/>
                  </a:cubicBezTo>
                  <a:lnTo>
                    <a:pt x="1739" y="7035"/>
                  </a:lnTo>
                  <a:close/>
                  <a:moveTo>
                    <a:pt x="7730" y="33175"/>
                  </a:moveTo>
                  <a:cubicBezTo>
                    <a:pt x="8972" y="38236"/>
                    <a:pt x="10176" y="43141"/>
                    <a:pt x="11113" y="46953"/>
                  </a:cubicBezTo>
                  <a:cubicBezTo>
                    <a:pt x="12087" y="50834"/>
                    <a:pt x="12776" y="53581"/>
                    <a:pt x="12932" y="54202"/>
                  </a:cubicBezTo>
                  <a:lnTo>
                    <a:pt x="12764" y="54228"/>
                  </a:lnTo>
                  <a:lnTo>
                    <a:pt x="7730" y="33175"/>
                  </a:lnTo>
                  <a:close/>
                  <a:moveTo>
                    <a:pt x="5278" y="5578"/>
                  </a:moveTo>
                  <a:lnTo>
                    <a:pt x="5300" y="5669"/>
                  </a:lnTo>
                  <a:lnTo>
                    <a:pt x="1310" y="6908"/>
                  </a:lnTo>
                  <a:lnTo>
                    <a:pt x="1199" y="6943"/>
                  </a:lnTo>
                  <a:lnTo>
                    <a:pt x="1226" y="7055"/>
                  </a:lnTo>
                  <a:lnTo>
                    <a:pt x="12442" y="54480"/>
                  </a:lnTo>
                  <a:lnTo>
                    <a:pt x="12481" y="54646"/>
                  </a:lnTo>
                  <a:lnTo>
                    <a:pt x="12652" y="54620"/>
                  </a:lnTo>
                  <a:lnTo>
                    <a:pt x="16795" y="54006"/>
                  </a:lnTo>
                  <a:lnTo>
                    <a:pt x="16812" y="54074"/>
                  </a:lnTo>
                  <a:lnTo>
                    <a:pt x="16365" y="54175"/>
                  </a:lnTo>
                  <a:lnTo>
                    <a:pt x="13922" y="54728"/>
                  </a:lnTo>
                  <a:lnTo>
                    <a:pt x="12699" y="55005"/>
                  </a:lnTo>
                  <a:lnTo>
                    <a:pt x="12394" y="55073"/>
                  </a:lnTo>
                  <a:cubicBezTo>
                    <a:pt x="12361" y="55080"/>
                    <a:pt x="12329" y="55084"/>
                    <a:pt x="12298" y="55084"/>
                  </a:cubicBezTo>
                  <a:cubicBezTo>
                    <a:pt x="12264" y="55084"/>
                    <a:pt x="12230" y="55079"/>
                    <a:pt x="12196" y="55071"/>
                  </a:cubicBezTo>
                  <a:cubicBezTo>
                    <a:pt x="12069" y="55040"/>
                    <a:pt x="11957" y="54926"/>
                    <a:pt x="11923" y="54817"/>
                  </a:cubicBezTo>
                  <a:lnTo>
                    <a:pt x="10734" y="49956"/>
                  </a:lnTo>
                  <a:lnTo>
                    <a:pt x="1225" y="10997"/>
                  </a:lnTo>
                  <a:lnTo>
                    <a:pt x="631" y="8563"/>
                  </a:lnTo>
                  <a:lnTo>
                    <a:pt x="334" y="7345"/>
                  </a:lnTo>
                  <a:cubicBezTo>
                    <a:pt x="195" y="6978"/>
                    <a:pt x="410" y="6644"/>
                    <a:pt x="808" y="6606"/>
                  </a:cubicBezTo>
                  <a:lnTo>
                    <a:pt x="5278" y="5578"/>
                  </a:lnTo>
                  <a:close/>
                  <a:moveTo>
                    <a:pt x="19397" y="1"/>
                  </a:moveTo>
                  <a:cubicBezTo>
                    <a:pt x="19232" y="48"/>
                    <a:pt x="19064" y="93"/>
                    <a:pt x="18900" y="144"/>
                  </a:cubicBezTo>
                  <a:lnTo>
                    <a:pt x="16913" y="733"/>
                  </a:lnTo>
                  <a:cubicBezTo>
                    <a:pt x="16251" y="929"/>
                    <a:pt x="15600" y="1165"/>
                    <a:pt x="14945" y="1378"/>
                  </a:cubicBezTo>
                  <a:lnTo>
                    <a:pt x="12979" y="2039"/>
                  </a:lnTo>
                  <a:lnTo>
                    <a:pt x="11037" y="2760"/>
                  </a:lnTo>
                  <a:cubicBezTo>
                    <a:pt x="10391" y="3004"/>
                    <a:pt x="9739" y="3233"/>
                    <a:pt x="9097" y="3489"/>
                  </a:cubicBezTo>
                  <a:lnTo>
                    <a:pt x="5259" y="5054"/>
                  </a:lnTo>
                  <a:lnTo>
                    <a:pt x="5169" y="5092"/>
                  </a:lnTo>
                  <a:lnTo>
                    <a:pt x="5191" y="5189"/>
                  </a:lnTo>
                  <a:lnTo>
                    <a:pt x="5222" y="5324"/>
                  </a:lnTo>
                  <a:lnTo>
                    <a:pt x="747" y="6336"/>
                  </a:lnTo>
                  <a:cubicBezTo>
                    <a:pt x="646" y="6360"/>
                    <a:pt x="533" y="6376"/>
                    <a:pt x="412" y="6442"/>
                  </a:cubicBezTo>
                  <a:cubicBezTo>
                    <a:pt x="299" y="6502"/>
                    <a:pt x="206" y="6594"/>
                    <a:pt x="136" y="6700"/>
                  </a:cubicBezTo>
                  <a:cubicBezTo>
                    <a:pt x="66" y="6808"/>
                    <a:pt x="25" y="6932"/>
                    <a:pt x="13" y="7059"/>
                  </a:cubicBezTo>
                  <a:cubicBezTo>
                    <a:pt x="1" y="7188"/>
                    <a:pt x="37" y="7320"/>
                    <a:pt x="59" y="7412"/>
                  </a:cubicBezTo>
                  <a:lnTo>
                    <a:pt x="352" y="8629"/>
                  </a:lnTo>
                  <a:lnTo>
                    <a:pt x="938" y="11067"/>
                  </a:lnTo>
                  <a:lnTo>
                    <a:pt x="10302" y="50060"/>
                  </a:lnTo>
                  <a:lnTo>
                    <a:pt x="11477" y="54943"/>
                  </a:lnTo>
                  <a:cubicBezTo>
                    <a:pt x="11568" y="55233"/>
                    <a:pt x="11796" y="55440"/>
                    <a:pt x="12073" y="55518"/>
                  </a:cubicBezTo>
                  <a:cubicBezTo>
                    <a:pt x="12147" y="55539"/>
                    <a:pt x="12226" y="55549"/>
                    <a:pt x="12304" y="55549"/>
                  </a:cubicBezTo>
                  <a:cubicBezTo>
                    <a:pt x="12369" y="55549"/>
                    <a:pt x="12435" y="55542"/>
                    <a:pt x="12496" y="55527"/>
                  </a:cubicBezTo>
                  <a:lnTo>
                    <a:pt x="12802" y="55457"/>
                  </a:lnTo>
                  <a:lnTo>
                    <a:pt x="14023" y="55175"/>
                  </a:lnTo>
                  <a:lnTo>
                    <a:pt x="16466" y="54612"/>
                  </a:lnTo>
                  <a:lnTo>
                    <a:pt x="19397" y="53938"/>
                  </a:lnTo>
                  <a:lnTo>
                    <a:pt x="19397" y="53489"/>
                  </a:lnTo>
                  <a:lnTo>
                    <a:pt x="17077" y="54013"/>
                  </a:lnTo>
                  <a:cubicBezTo>
                    <a:pt x="17350" y="53932"/>
                    <a:pt x="17622" y="53852"/>
                    <a:pt x="17893" y="53770"/>
                  </a:cubicBezTo>
                  <a:lnTo>
                    <a:pt x="19397" y="53422"/>
                  </a:lnTo>
                  <a:lnTo>
                    <a:pt x="19397" y="52826"/>
                  </a:lnTo>
                  <a:cubicBezTo>
                    <a:pt x="18656" y="53041"/>
                    <a:pt x="17915" y="53258"/>
                    <a:pt x="17173" y="53473"/>
                  </a:cubicBezTo>
                  <a:cubicBezTo>
                    <a:pt x="16235" y="49553"/>
                    <a:pt x="15317" y="45628"/>
                    <a:pt x="14357" y="41713"/>
                  </a:cubicBezTo>
                  <a:lnTo>
                    <a:pt x="11439" y="29713"/>
                  </a:lnTo>
                  <a:lnTo>
                    <a:pt x="8472" y="17722"/>
                  </a:lnTo>
                  <a:lnTo>
                    <a:pt x="6961" y="11735"/>
                  </a:lnTo>
                  <a:lnTo>
                    <a:pt x="5469" y="5865"/>
                  </a:lnTo>
                  <a:lnTo>
                    <a:pt x="5476" y="5864"/>
                  </a:lnTo>
                  <a:lnTo>
                    <a:pt x="5580" y="5831"/>
                  </a:lnTo>
                  <a:lnTo>
                    <a:pt x="5556" y="5724"/>
                  </a:lnTo>
                  <a:lnTo>
                    <a:pt x="5443" y="5234"/>
                  </a:lnTo>
                  <a:lnTo>
                    <a:pt x="9176" y="3687"/>
                  </a:lnTo>
                  <a:cubicBezTo>
                    <a:pt x="9814" y="3427"/>
                    <a:pt x="10463" y="3193"/>
                    <a:pt x="11107" y="2946"/>
                  </a:cubicBezTo>
                  <a:lnTo>
                    <a:pt x="13041" y="2212"/>
                  </a:lnTo>
                  <a:lnTo>
                    <a:pt x="14997" y="1537"/>
                  </a:lnTo>
                  <a:cubicBezTo>
                    <a:pt x="15651" y="1319"/>
                    <a:pt x="16298" y="1080"/>
                    <a:pt x="16959" y="878"/>
                  </a:cubicBezTo>
                  <a:lnTo>
                    <a:pt x="18938" y="276"/>
                  </a:lnTo>
                  <a:cubicBezTo>
                    <a:pt x="19090" y="228"/>
                    <a:pt x="19243" y="185"/>
                    <a:pt x="19397" y="139"/>
                  </a:cubicBezTo>
                  <a:lnTo>
                    <a:pt x="193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8232150" y="576975"/>
              <a:ext cx="348875" cy="1333425"/>
            </a:xfrm>
            <a:custGeom>
              <a:avLst/>
              <a:gdLst/>
              <a:ahLst/>
              <a:cxnLst/>
              <a:rect l="l" t="t" r="r" b="b"/>
              <a:pathLst>
                <a:path w="13955" h="53337" extrusionOk="0">
                  <a:moveTo>
                    <a:pt x="13952" y="0"/>
                  </a:moveTo>
                  <a:cubicBezTo>
                    <a:pt x="13800" y="45"/>
                    <a:pt x="13647" y="87"/>
                    <a:pt x="13495" y="137"/>
                  </a:cubicBezTo>
                  <a:lnTo>
                    <a:pt x="11514" y="738"/>
                  </a:lnTo>
                  <a:lnTo>
                    <a:pt x="11516" y="741"/>
                  </a:lnTo>
                  <a:cubicBezTo>
                    <a:pt x="10855" y="943"/>
                    <a:pt x="10208" y="1182"/>
                    <a:pt x="9554" y="1400"/>
                  </a:cubicBezTo>
                  <a:lnTo>
                    <a:pt x="7598" y="2075"/>
                  </a:lnTo>
                  <a:lnTo>
                    <a:pt x="5664" y="2809"/>
                  </a:lnTo>
                  <a:cubicBezTo>
                    <a:pt x="5020" y="3056"/>
                    <a:pt x="4371" y="3290"/>
                    <a:pt x="3733" y="3550"/>
                  </a:cubicBezTo>
                  <a:lnTo>
                    <a:pt x="0" y="5098"/>
                  </a:lnTo>
                  <a:lnTo>
                    <a:pt x="113" y="5587"/>
                  </a:lnTo>
                  <a:lnTo>
                    <a:pt x="137" y="5694"/>
                  </a:lnTo>
                  <a:lnTo>
                    <a:pt x="33" y="5727"/>
                  </a:lnTo>
                  <a:lnTo>
                    <a:pt x="26" y="5728"/>
                  </a:lnTo>
                  <a:lnTo>
                    <a:pt x="1518" y="11600"/>
                  </a:lnTo>
                  <a:lnTo>
                    <a:pt x="3029" y="17587"/>
                  </a:lnTo>
                  <a:lnTo>
                    <a:pt x="5996" y="29576"/>
                  </a:lnTo>
                  <a:lnTo>
                    <a:pt x="8914" y="41576"/>
                  </a:lnTo>
                  <a:cubicBezTo>
                    <a:pt x="9875" y="45491"/>
                    <a:pt x="10794" y="49416"/>
                    <a:pt x="11730" y="53336"/>
                  </a:cubicBezTo>
                  <a:cubicBezTo>
                    <a:pt x="12472" y="53121"/>
                    <a:pt x="13213" y="52906"/>
                    <a:pt x="13954" y="52691"/>
                  </a:cubicBezTo>
                  <a:lnTo>
                    <a:pt x="13954" y="46632"/>
                  </a:lnTo>
                  <a:cubicBezTo>
                    <a:pt x="12839" y="46958"/>
                    <a:pt x="12158" y="47157"/>
                    <a:pt x="12158" y="47157"/>
                  </a:cubicBezTo>
                  <a:cubicBezTo>
                    <a:pt x="12158" y="47157"/>
                    <a:pt x="12481" y="47046"/>
                    <a:pt x="13048" y="46854"/>
                  </a:cubicBezTo>
                  <a:cubicBezTo>
                    <a:pt x="13302" y="46766"/>
                    <a:pt x="13611" y="46661"/>
                    <a:pt x="13954" y="46545"/>
                  </a:cubicBezTo>
                  <a:lnTo>
                    <a:pt x="13954" y="44919"/>
                  </a:lnTo>
                  <a:cubicBezTo>
                    <a:pt x="13573" y="45039"/>
                    <a:pt x="13234" y="45146"/>
                    <a:pt x="12943" y="45235"/>
                  </a:cubicBezTo>
                  <a:cubicBezTo>
                    <a:pt x="12216" y="45462"/>
                    <a:pt x="11801" y="45592"/>
                    <a:pt x="11801" y="45592"/>
                  </a:cubicBezTo>
                  <a:cubicBezTo>
                    <a:pt x="11801" y="45592"/>
                    <a:pt x="12213" y="45448"/>
                    <a:pt x="12931" y="45197"/>
                  </a:cubicBezTo>
                  <a:cubicBezTo>
                    <a:pt x="13225" y="45100"/>
                    <a:pt x="13568" y="44977"/>
                    <a:pt x="13954" y="44841"/>
                  </a:cubicBezTo>
                  <a:lnTo>
                    <a:pt x="13954" y="43193"/>
                  </a:lnTo>
                  <a:cubicBezTo>
                    <a:pt x="13423" y="43371"/>
                    <a:pt x="12961" y="43528"/>
                    <a:pt x="12583" y="43651"/>
                  </a:cubicBezTo>
                  <a:cubicBezTo>
                    <a:pt x="11859" y="43890"/>
                    <a:pt x="11444" y="44028"/>
                    <a:pt x="11444" y="44028"/>
                  </a:cubicBezTo>
                  <a:cubicBezTo>
                    <a:pt x="11444" y="44028"/>
                    <a:pt x="11854" y="43878"/>
                    <a:pt x="12570" y="43613"/>
                  </a:cubicBezTo>
                  <a:cubicBezTo>
                    <a:pt x="12928" y="43482"/>
                    <a:pt x="13362" y="43321"/>
                    <a:pt x="13860" y="43137"/>
                  </a:cubicBezTo>
                  <a:cubicBezTo>
                    <a:pt x="13889" y="43127"/>
                    <a:pt x="13923" y="43115"/>
                    <a:pt x="13954" y="43103"/>
                  </a:cubicBezTo>
                  <a:lnTo>
                    <a:pt x="13954" y="41438"/>
                  </a:lnTo>
                  <a:cubicBezTo>
                    <a:pt x="13138" y="41728"/>
                    <a:pt x="12447" y="41974"/>
                    <a:pt x="11953" y="42150"/>
                  </a:cubicBezTo>
                  <a:cubicBezTo>
                    <a:pt x="11403" y="42350"/>
                    <a:pt x="11089" y="42464"/>
                    <a:pt x="11089" y="42464"/>
                  </a:cubicBezTo>
                  <a:cubicBezTo>
                    <a:pt x="11089" y="42464"/>
                    <a:pt x="11398" y="42336"/>
                    <a:pt x="11940" y="42112"/>
                  </a:cubicBezTo>
                  <a:cubicBezTo>
                    <a:pt x="12433" y="41909"/>
                    <a:pt x="13126" y="41624"/>
                    <a:pt x="13954" y="41307"/>
                  </a:cubicBezTo>
                  <a:lnTo>
                    <a:pt x="13954" y="39693"/>
                  </a:lnTo>
                  <a:cubicBezTo>
                    <a:pt x="13109" y="40002"/>
                    <a:pt x="12401" y="40279"/>
                    <a:pt x="11859" y="40477"/>
                  </a:cubicBezTo>
                  <a:cubicBezTo>
                    <a:pt x="11142" y="40745"/>
                    <a:pt x="10733" y="40898"/>
                    <a:pt x="10733" y="40898"/>
                  </a:cubicBezTo>
                  <a:cubicBezTo>
                    <a:pt x="10733" y="40898"/>
                    <a:pt x="11137" y="40731"/>
                    <a:pt x="11846" y="40439"/>
                  </a:cubicBezTo>
                  <a:cubicBezTo>
                    <a:pt x="12199" y="40294"/>
                    <a:pt x="12629" y="40117"/>
                    <a:pt x="13123" y="39913"/>
                  </a:cubicBezTo>
                  <a:cubicBezTo>
                    <a:pt x="13382" y="39806"/>
                    <a:pt x="13661" y="39690"/>
                    <a:pt x="13954" y="39574"/>
                  </a:cubicBezTo>
                  <a:lnTo>
                    <a:pt x="13954" y="38000"/>
                  </a:lnTo>
                  <a:cubicBezTo>
                    <a:pt x="12952" y="38360"/>
                    <a:pt x="12119" y="38688"/>
                    <a:pt x="11504" y="38911"/>
                  </a:cubicBezTo>
                  <a:cubicBezTo>
                    <a:pt x="10785" y="39181"/>
                    <a:pt x="10376" y="39335"/>
                    <a:pt x="10376" y="39335"/>
                  </a:cubicBezTo>
                  <a:cubicBezTo>
                    <a:pt x="10376" y="39335"/>
                    <a:pt x="10780" y="39167"/>
                    <a:pt x="11489" y="38875"/>
                  </a:cubicBezTo>
                  <a:cubicBezTo>
                    <a:pt x="11844" y="38730"/>
                    <a:pt x="12272" y="38553"/>
                    <a:pt x="12766" y="38350"/>
                  </a:cubicBezTo>
                  <a:cubicBezTo>
                    <a:pt x="13126" y="38199"/>
                    <a:pt x="13529" y="38037"/>
                    <a:pt x="13954" y="37873"/>
                  </a:cubicBezTo>
                  <a:lnTo>
                    <a:pt x="13954" y="36342"/>
                  </a:lnTo>
                  <a:cubicBezTo>
                    <a:pt x="13210" y="36610"/>
                    <a:pt x="12513" y="36864"/>
                    <a:pt x="11921" y="37079"/>
                  </a:cubicBezTo>
                  <a:cubicBezTo>
                    <a:pt x="10780" y="37494"/>
                    <a:pt x="10021" y="37771"/>
                    <a:pt x="10021" y="37771"/>
                  </a:cubicBezTo>
                  <a:cubicBezTo>
                    <a:pt x="10021" y="37771"/>
                    <a:pt x="10755" y="37429"/>
                    <a:pt x="11873" y="36956"/>
                  </a:cubicBezTo>
                  <a:cubicBezTo>
                    <a:pt x="12435" y="36728"/>
                    <a:pt x="13087" y="36451"/>
                    <a:pt x="13799" y="36185"/>
                  </a:cubicBezTo>
                  <a:cubicBezTo>
                    <a:pt x="13848" y="36166"/>
                    <a:pt x="13903" y="36145"/>
                    <a:pt x="13954" y="36127"/>
                  </a:cubicBezTo>
                  <a:lnTo>
                    <a:pt x="13954" y="34619"/>
                  </a:lnTo>
                  <a:cubicBezTo>
                    <a:pt x="13893" y="34641"/>
                    <a:pt x="13826" y="34663"/>
                    <a:pt x="13766" y="34686"/>
                  </a:cubicBezTo>
                  <a:cubicBezTo>
                    <a:pt x="12527" y="35116"/>
                    <a:pt x="11511" y="35521"/>
                    <a:pt x="10791" y="35783"/>
                  </a:cubicBezTo>
                  <a:cubicBezTo>
                    <a:pt x="10073" y="36051"/>
                    <a:pt x="9664" y="36205"/>
                    <a:pt x="9664" y="36205"/>
                  </a:cubicBezTo>
                  <a:cubicBezTo>
                    <a:pt x="9664" y="36205"/>
                    <a:pt x="10068" y="36038"/>
                    <a:pt x="10777" y="35746"/>
                  </a:cubicBezTo>
                  <a:cubicBezTo>
                    <a:pt x="11130" y="35601"/>
                    <a:pt x="11561" y="35423"/>
                    <a:pt x="12054" y="35220"/>
                  </a:cubicBezTo>
                  <a:cubicBezTo>
                    <a:pt x="12547" y="35015"/>
                    <a:pt x="13102" y="34781"/>
                    <a:pt x="13722" y="34563"/>
                  </a:cubicBezTo>
                  <a:cubicBezTo>
                    <a:pt x="13795" y="34535"/>
                    <a:pt x="13877" y="34505"/>
                    <a:pt x="13954" y="34476"/>
                  </a:cubicBezTo>
                  <a:lnTo>
                    <a:pt x="13954" y="32931"/>
                  </a:lnTo>
                  <a:cubicBezTo>
                    <a:pt x="13771" y="32994"/>
                    <a:pt x="13585" y="33060"/>
                    <a:pt x="13411" y="33120"/>
                  </a:cubicBezTo>
                  <a:cubicBezTo>
                    <a:pt x="12170" y="33550"/>
                    <a:pt x="11154" y="33957"/>
                    <a:pt x="10434" y="34218"/>
                  </a:cubicBezTo>
                  <a:cubicBezTo>
                    <a:pt x="9717" y="34488"/>
                    <a:pt x="9307" y="34641"/>
                    <a:pt x="9307" y="34641"/>
                  </a:cubicBezTo>
                  <a:cubicBezTo>
                    <a:pt x="9307" y="34641"/>
                    <a:pt x="9712" y="34474"/>
                    <a:pt x="10420" y="34182"/>
                  </a:cubicBezTo>
                  <a:cubicBezTo>
                    <a:pt x="10773" y="34037"/>
                    <a:pt x="11204" y="33859"/>
                    <a:pt x="11697" y="33656"/>
                  </a:cubicBezTo>
                  <a:cubicBezTo>
                    <a:pt x="12191" y="33451"/>
                    <a:pt x="12745" y="33217"/>
                    <a:pt x="13365" y="32997"/>
                  </a:cubicBezTo>
                  <a:cubicBezTo>
                    <a:pt x="13555" y="32927"/>
                    <a:pt x="13756" y="32854"/>
                    <a:pt x="13954" y="32780"/>
                  </a:cubicBezTo>
                  <a:lnTo>
                    <a:pt x="13954" y="31242"/>
                  </a:lnTo>
                  <a:cubicBezTo>
                    <a:pt x="13645" y="31350"/>
                    <a:pt x="13343" y="31455"/>
                    <a:pt x="13054" y="31556"/>
                  </a:cubicBezTo>
                  <a:cubicBezTo>
                    <a:pt x="11815" y="31986"/>
                    <a:pt x="10797" y="32393"/>
                    <a:pt x="10079" y="32654"/>
                  </a:cubicBezTo>
                  <a:cubicBezTo>
                    <a:pt x="9362" y="32922"/>
                    <a:pt x="8952" y="33076"/>
                    <a:pt x="8952" y="33076"/>
                  </a:cubicBezTo>
                  <a:cubicBezTo>
                    <a:pt x="8952" y="33076"/>
                    <a:pt x="9356" y="32910"/>
                    <a:pt x="10063" y="32618"/>
                  </a:cubicBezTo>
                  <a:cubicBezTo>
                    <a:pt x="10418" y="32471"/>
                    <a:pt x="10849" y="32294"/>
                    <a:pt x="11342" y="32091"/>
                  </a:cubicBezTo>
                  <a:cubicBezTo>
                    <a:pt x="11834" y="31886"/>
                    <a:pt x="12390" y="31653"/>
                    <a:pt x="13008" y="31433"/>
                  </a:cubicBezTo>
                  <a:cubicBezTo>
                    <a:pt x="13312" y="31321"/>
                    <a:pt x="13628" y="31204"/>
                    <a:pt x="13954" y="31083"/>
                  </a:cubicBezTo>
                  <a:lnTo>
                    <a:pt x="13954" y="29552"/>
                  </a:lnTo>
                  <a:cubicBezTo>
                    <a:pt x="13307" y="29775"/>
                    <a:pt x="12696" y="29991"/>
                    <a:pt x="12138" y="30195"/>
                  </a:cubicBezTo>
                  <a:cubicBezTo>
                    <a:pt x="11072" y="30581"/>
                    <a:pt x="10184" y="30904"/>
                    <a:pt x="9568" y="31145"/>
                  </a:cubicBezTo>
                  <a:cubicBezTo>
                    <a:pt x="8948" y="31379"/>
                    <a:pt x="8595" y="31512"/>
                    <a:pt x="8595" y="31512"/>
                  </a:cubicBezTo>
                  <a:lnTo>
                    <a:pt x="9553" y="31107"/>
                  </a:lnTo>
                  <a:cubicBezTo>
                    <a:pt x="10162" y="30849"/>
                    <a:pt x="11031" y="30479"/>
                    <a:pt x="12092" y="30073"/>
                  </a:cubicBezTo>
                  <a:cubicBezTo>
                    <a:pt x="12617" y="29863"/>
                    <a:pt x="13196" y="29651"/>
                    <a:pt x="13806" y="29425"/>
                  </a:cubicBezTo>
                  <a:cubicBezTo>
                    <a:pt x="13853" y="29407"/>
                    <a:pt x="13905" y="29390"/>
                    <a:pt x="13954" y="29371"/>
                  </a:cubicBezTo>
                  <a:lnTo>
                    <a:pt x="13954" y="27863"/>
                  </a:lnTo>
                  <a:cubicBezTo>
                    <a:pt x="13389" y="28061"/>
                    <a:pt x="12844" y="28251"/>
                    <a:pt x="12342" y="28427"/>
                  </a:cubicBezTo>
                  <a:cubicBezTo>
                    <a:pt x="11101" y="28857"/>
                    <a:pt x="10085" y="29263"/>
                    <a:pt x="9367" y="29524"/>
                  </a:cubicBezTo>
                  <a:cubicBezTo>
                    <a:pt x="8648" y="29794"/>
                    <a:pt x="8238" y="29948"/>
                    <a:pt x="8238" y="29948"/>
                  </a:cubicBezTo>
                  <a:cubicBezTo>
                    <a:pt x="8238" y="29948"/>
                    <a:pt x="8643" y="29781"/>
                    <a:pt x="9351" y="29489"/>
                  </a:cubicBezTo>
                  <a:cubicBezTo>
                    <a:pt x="9706" y="29342"/>
                    <a:pt x="10135" y="29164"/>
                    <a:pt x="10628" y="28961"/>
                  </a:cubicBezTo>
                  <a:cubicBezTo>
                    <a:pt x="11122" y="28758"/>
                    <a:pt x="11678" y="28524"/>
                    <a:pt x="12296" y="28304"/>
                  </a:cubicBezTo>
                  <a:cubicBezTo>
                    <a:pt x="12814" y="28113"/>
                    <a:pt x="13374" y="27906"/>
                    <a:pt x="13954" y="27689"/>
                  </a:cubicBezTo>
                  <a:lnTo>
                    <a:pt x="13954" y="26159"/>
                  </a:lnTo>
                  <a:cubicBezTo>
                    <a:pt x="13932" y="26168"/>
                    <a:pt x="13906" y="26175"/>
                    <a:pt x="13884" y="26183"/>
                  </a:cubicBezTo>
                  <a:cubicBezTo>
                    <a:pt x="13171" y="26433"/>
                    <a:pt x="12498" y="26668"/>
                    <a:pt x="11875" y="26885"/>
                  </a:cubicBezTo>
                  <a:cubicBezTo>
                    <a:pt x="10628" y="27317"/>
                    <a:pt x="9607" y="27725"/>
                    <a:pt x="8885" y="27988"/>
                  </a:cubicBezTo>
                  <a:cubicBezTo>
                    <a:pt x="8165" y="28258"/>
                    <a:pt x="7752" y="28413"/>
                    <a:pt x="7752" y="28413"/>
                  </a:cubicBezTo>
                  <a:cubicBezTo>
                    <a:pt x="7752" y="28413"/>
                    <a:pt x="8158" y="28246"/>
                    <a:pt x="8870" y="27952"/>
                  </a:cubicBezTo>
                  <a:cubicBezTo>
                    <a:pt x="9227" y="27805"/>
                    <a:pt x="9659" y="27628"/>
                    <a:pt x="10154" y="27423"/>
                  </a:cubicBezTo>
                  <a:cubicBezTo>
                    <a:pt x="10649" y="27216"/>
                    <a:pt x="11207" y="26984"/>
                    <a:pt x="11830" y="26762"/>
                  </a:cubicBezTo>
                  <a:cubicBezTo>
                    <a:pt x="12448" y="26533"/>
                    <a:pt x="13119" y="26286"/>
                    <a:pt x="13828" y="26023"/>
                  </a:cubicBezTo>
                  <a:cubicBezTo>
                    <a:pt x="13869" y="26007"/>
                    <a:pt x="13913" y="25994"/>
                    <a:pt x="13954" y="25978"/>
                  </a:cubicBezTo>
                  <a:lnTo>
                    <a:pt x="13954" y="24478"/>
                  </a:lnTo>
                  <a:cubicBezTo>
                    <a:pt x="13812" y="24526"/>
                    <a:pt x="13666" y="24570"/>
                    <a:pt x="13527" y="24619"/>
                  </a:cubicBezTo>
                  <a:cubicBezTo>
                    <a:pt x="12815" y="24867"/>
                    <a:pt x="12141" y="25103"/>
                    <a:pt x="11520" y="25321"/>
                  </a:cubicBezTo>
                  <a:cubicBezTo>
                    <a:pt x="10273" y="25751"/>
                    <a:pt x="9252" y="26161"/>
                    <a:pt x="8528" y="26424"/>
                  </a:cubicBezTo>
                  <a:cubicBezTo>
                    <a:pt x="7808" y="26694"/>
                    <a:pt x="7396" y="26847"/>
                    <a:pt x="7396" y="26847"/>
                  </a:cubicBezTo>
                  <a:cubicBezTo>
                    <a:pt x="7396" y="26847"/>
                    <a:pt x="7803" y="26680"/>
                    <a:pt x="8515" y="26386"/>
                  </a:cubicBezTo>
                  <a:cubicBezTo>
                    <a:pt x="8870" y="26241"/>
                    <a:pt x="9302" y="26062"/>
                    <a:pt x="9797" y="25859"/>
                  </a:cubicBezTo>
                  <a:cubicBezTo>
                    <a:pt x="10292" y="25652"/>
                    <a:pt x="10852" y="25418"/>
                    <a:pt x="11473" y="25198"/>
                  </a:cubicBezTo>
                  <a:cubicBezTo>
                    <a:pt x="12093" y="24969"/>
                    <a:pt x="12762" y="24720"/>
                    <a:pt x="13473" y="24459"/>
                  </a:cubicBezTo>
                  <a:cubicBezTo>
                    <a:pt x="13628" y="24399"/>
                    <a:pt x="13794" y="24346"/>
                    <a:pt x="13954" y="24290"/>
                  </a:cubicBezTo>
                  <a:lnTo>
                    <a:pt x="13954" y="22784"/>
                  </a:lnTo>
                  <a:cubicBezTo>
                    <a:pt x="13654" y="22880"/>
                    <a:pt x="13355" y="22974"/>
                    <a:pt x="13071" y="23074"/>
                  </a:cubicBezTo>
                  <a:cubicBezTo>
                    <a:pt x="12354" y="23325"/>
                    <a:pt x="11677" y="23561"/>
                    <a:pt x="11052" y="23779"/>
                  </a:cubicBezTo>
                  <a:cubicBezTo>
                    <a:pt x="9800" y="24211"/>
                    <a:pt x="8774" y="24623"/>
                    <a:pt x="8047" y="24887"/>
                  </a:cubicBezTo>
                  <a:cubicBezTo>
                    <a:pt x="7323" y="25159"/>
                    <a:pt x="6910" y="25313"/>
                    <a:pt x="6910" y="25313"/>
                  </a:cubicBezTo>
                  <a:cubicBezTo>
                    <a:pt x="6910" y="25313"/>
                    <a:pt x="7318" y="25145"/>
                    <a:pt x="8033" y="24850"/>
                  </a:cubicBezTo>
                  <a:cubicBezTo>
                    <a:pt x="8390" y="24703"/>
                    <a:pt x="8825" y="24524"/>
                    <a:pt x="9322" y="24319"/>
                  </a:cubicBezTo>
                  <a:cubicBezTo>
                    <a:pt x="9821" y="24112"/>
                    <a:pt x="10381" y="23878"/>
                    <a:pt x="11007" y="23657"/>
                  </a:cubicBezTo>
                  <a:cubicBezTo>
                    <a:pt x="11629" y="23426"/>
                    <a:pt x="12303" y="23177"/>
                    <a:pt x="13015" y="22914"/>
                  </a:cubicBezTo>
                  <a:cubicBezTo>
                    <a:pt x="13317" y="22801"/>
                    <a:pt x="13635" y="22694"/>
                    <a:pt x="13954" y="22586"/>
                  </a:cubicBezTo>
                  <a:lnTo>
                    <a:pt x="13954" y="21102"/>
                  </a:lnTo>
                  <a:cubicBezTo>
                    <a:pt x="13529" y="21237"/>
                    <a:pt x="13112" y="21369"/>
                    <a:pt x="12715" y="21509"/>
                  </a:cubicBezTo>
                  <a:cubicBezTo>
                    <a:pt x="11998" y="21760"/>
                    <a:pt x="11320" y="21997"/>
                    <a:pt x="10695" y="22216"/>
                  </a:cubicBezTo>
                  <a:cubicBezTo>
                    <a:pt x="9443" y="22648"/>
                    <a:pt x="8417" y="23059"/>
                    <a:pt x="7692" y="23322"/>
                  </a:cubicBezTo>
                  <a:cubicBezTo>
                    <a:pt x="6966" y="23593"/>
                    <a:pt x="6553" y="23749"/>
                    <a:pt x="6553" y="23749"/>
                  </a:cubicBezTo>
                  <a:cubicBezTo>
                    <a:pt x="6553" y="23749"/>
                    <a:pt x="6961" y="23581"/>
                    <a:pt x="7676" y="23286"/>
                  </a:cubicBezTo>
                  <a:cubicBezTo>
                    <a:pt x="8033" y="23139"/>
                    <a:pt x="8469" y="22960"/>
                    <a:pt x="8967" y="22755"/>
                  </a:cubicBezTo>
                  <a:cubicBezTo>
                    <a:pt x="9464" y="22547"/>
                    <a:pt x="10026" y="22315"/>
                    <a:pt x="10651" y="22093"/>
                  </a:cubicBezTo>
                  <a:cubicBezTo>
                    <a:pt x="11272" y="21862"/>
                    <a:pt x="11946" y="21613"/>
                    <a:pt x="12658" y="21348"/>
                  </a:cubicBezTo>
                  <a:cubicBezTo>
                    <a:pt x="13073" y="21195"/>
                    <a:pt x="13509" y="21048"/>
                    <a:pt x="13954" y="20901"/>
                  </a:cubicBezTo>
                  <a:lnTo>
                    <a:pt x="13954" y="19424"/>
                  </a:lnTo>
                  <a:cubicBezTo>
                    <a:pt x="13406" y="19598"/>
                    <a:pt x="12867" y="19766"/>
                    <a:pt x="12358" y="19945"/>
                  </a:cubicBezTo>
                  <a:cubicBezTo>
                    <a:pt x="11642" y="20196"/>
                    <a:pt x="10965" y="20431"/>
                    <a:pt x="10340" y="20650"/>
                  </a:cubicBezTo>
                  <a:cubicBezTo>
                    <a:pt x="9087" y="21082"/>
                    <a:pt x="8062" y="21493"/>
                    <a:pt x="7335" y="21758"/>
                  </a:cubicBezTo>
                  <a:cubicBezTo>
                    <a:pt x="6611" y="22029"/>
                    <a:pt x="6196" y="22185"/>
                    <a:pt x="6196" y="22185"/>
                  </a:cubicBezTo>
                  <a:cubicBezTo>
                    <a:pt x="6196" y="22185"/>
                    <a:pt x="6606" y="22016"/>
                    <a:pt x="7320" y="21720"/>
                  </a:cubicBezTo>
                  <a:cubicBezTo>
                    <a:pt x="7678" y="21574"/>
                    <a:pt x="8112" y="21394"/>
                    <a:pt x="8610" y="21189"/>
                  </a:cubicBezTo>
                  <a:cubicBezTo>
                    <a:pt x="9107" y="20983"/>
                    <a:pt x="9669" y="20749"/>
                    <a:pt x="10294" y="20527"/>
                  </a:cubicBezTo>
                  <a:cubicBezTo>
                    <a:pt x="10915" y="20297"/>
                    <a:pt x="11590" y="20047"/>
                    <a:pt x="12303" y="19784"/>
                  </a:cubicBezTo>
                  <a:cubicBezTo>
                    <a:pt x="12827" y="19588"/>
                    <a:pt x="13386" y="19405"/>
                    <a:pt x="13954" y="19219"/>
                  </a:cubicBezTo>
                  <a:lnTo>
                    <a:pt x="13954" y="17746"/>
                  </a:lnTo>
                  <a:cubicBezTo>
                    <a:pt x="13281" y="17963"/>
                    <a:pt x="12619" y="18162"/>
                    <a:pt x="12003" y="18381"/>
                  </a:cubicBezTo>
                  <a:cubicBezTo>
                    <a:pt x="11286" y="18630"/>
                    <a:pt x="10608" y="18868"/>
                    <a:pt x="9983" y="19086"/>
                  </a:cubicBezTo>
                  <a:cubicBezTo>
                    <a:pt x="8732" y="19518"/>
                    <a:pt x="7705" y="19929"/>
                    <a:pt x="6978" y="20194"/>
                  </a:cubicBezTo>
                  <a:cubicBezTo>
                    <a:pt x="6254" y="20464"/>
                    <a:pt x="5841" y="20619"/>
                    <a:pt x="5841" y="20619"/>
                  </a:cubicBezTo>
                  <a:cubicBezTo>
                    <a:pt x="5841" y="20619"/>
                    <a:pt x="6249" y="20452"/>
                    <a:pt x="6965" y="20157"/>
                  </a:cubicBezTo>
                  <a:cubicBezTo>
                    <a:pt x="7321" y="20010"/>
                    <a:pt x="7757" y="19830"/>
                    <a:pt x="8254" y="19626"/>
                  </a:cubicBezTo>
                  <a:cubicBezTo>
                    <a:pt x="8752" y="19419"/>
                    <a:pt x="9312" y="19185"/>
                    <a:pt x="9939" y="18963"/>
                  </a:cubicBezTo>
                  <a:cubicBezTo>
                    <a:pt x="10560" y="18733"/>
                    <a:pt x="11234" y="18483"/>
                    <a:pt x="11946" y="18220"/>
                  </a:cubicBezTo>
                  <a:cubicBezTo>
                    <a:pt x="12580" y="17983"/>
                    <a:pt x="13259" y="17766"/>
                    <a:pt x="13954" y="17536"/>
                  </a:cubicBezTo>
                  <a:lnTo>
                    <a:pt x="13954" y="16068"/>
                  </a:lnTo>
                  <a:cubicBezTo>
                    <a:pt x="13942" y="16073"/>
                    <a:pt x="13929" y="16076"/>
                    <a:pt x="13915" y="16080"/>
                  </a:cubicBezTo>
                  <a:cubicBezTo>
                    <a:pt x="13130" y="16341"/>
                    <a:pt x="12361" y="16564"/>
                    <a:pt x="11646" y="16815"/>
                  </a:cubicBezTo>
                  <a:cubicBezTo>
                    <a:pt x="10929" y="17066"/>
                    <a:pt x="10251" y="17304"/>
                    <a:pt x="9626" y="17522"/>
                  </a:cubicBezTo>
                  <a:cubicBezTo>
                    <a:pt x="8375" y="17954"/>
                    <a:pt x="7349" y="18366"/>
                    <a:pt x="6623" y="18629"/>
                  </a:cubicBezTo>
                  <a:cubicBezTo>
                    <a:pt x="5897" y="18900"/>
                    <a:pt x="5484" y="19055"/>
                    <a:pt x="5484" y="19055"/>
                  </a:cubicBezTo>
                  <a:cubicBezTo>
                    <a:pt x="5484" y="19055"/>
                    <a:pt x="5892" y="18886"/>
                    <a:pt x="6608" y="18593"/>
                  </a:cubicBezTo>
                  <a:cubicBezTo>
                    <a:pt x="6966" y="18446"/>
                    <a:pt x="7400" y="18267"/>
                    <a:pt x="7898" y="18062"/>
                  </a:cubicBezTo>
                  <a:cubicBezTo>
                    <a:pt x="8395" y="17853"/>
                    <a:pt x="8957" y="17620"/>
                    <a:pt x="9582" y="17399"/>
                  </a:cubicBezTo>
                  <a:cubicBezTo>
                    <a:pt x="10203" y="17169"/>
                    <a:pt x="10878" y="16920"/>
                    <a:pt x="11590" y="16655"/>
                  </a:cubicBezTo>
                  <a:cubicBezTo>
                    <a:pt x="12301" y="16390"/>
                    <a:pt x="13068" y="16150"/>
                    <a:pt x="13853" y="15887"/>
                  </a:cubicBezTo>
                  <a:cubicBezTo>
                    <a:pt x="13886" y="15876"/>
                    <a:pt x="13922" y="15866"/>
                    <a:pt x="13954" y="15854"/>
                  </a:cubicBezTo>
                  <a:lnTo>
                    <a:pt x="13954" y="14391"/>
                  </a:lnTo>
                  <a:cubicBezTo>
                    <a:pt x="13823" y="14432"/>
                    <a:pt x="13688" y="14471"/>
                    <a:pt x="13560" y="14516"/>
                  </a:cubicBezTo>
                  <a:cubicBezTo>
                    <a:pt x="12774" y="14777"/>
                    <a:pt x="12004" y="14999"/>
                    <a:pt x="11289" y="15252"/>
                  </a:cubicBezTo>
                  <a:cubicBezTo>
                    <a:pt x="10574" y="15501"/>
                    <a:pt x="9896" y="15738"/>
                    <a:pt x="9271" y="15957"/>
                  </a:cubicBezTo>
                  <a:cubicBezTo>
                    <a:pt x="8018" y="16389"/>
                    <a:pt x="6994" y="16800"/>
                    <a:pt x="6266" y="17065"/>
                  </a:cubicBezTo>
                  <a:cubicBezTo>
                    <a:pt x="5542" y="17334"/>
                    <a:pt x="5127" y="17490"/>
                    <a:pt x="5127" y="17490"/>
                  </a:cubicBezTo>
                  <a:cubicBezTo>
                    <a:pt x="5127" y="17490"/>
                    <a:pt x="5537" y="17322"/>
                    <a:pt x="6251" y="17027"/>
                  </a:cubicBezTo>
                  <a:cubicBezTo>
                    <a:pt x="6609" y="16880"/>
                    <a:pt x="7043" y="16701"/>
                    <a:pt x="7542" y="16496"/>
                  </a:cubicBezTo>
                  <a:cubicBezTo>
                    <a:pt x="8038" y="16290"/>
                    <a:pt x="8600" y="16056"/>
                    <a:pt x="9225" y="15834"/>
                  </a:cubicBezTo>
                  <a:cubicBezTo>
                    <a:pt x="9848" y="15603"/>
                    <a:pt x="10521" y="15354"/>
                    <a:pt x="11234" y="15091"/>
                  </a:cubicBezTo>
                  <a:cubicBezTo>
                    <a:pt x="11946" y="14825"/>
                    <a:pt x="12711" y="14586"/>
                    <a:pt x="13498" y="14323"/>
                  </a:cubicBezTo>
                  <a:cubicBezTo>
                    <a:pt x="13647" y="14272"/>
                    <a:pt x="13802" y="14224"/>
                    <a:pt x="13954" y="14174"/>
                  </a:cubicBezTo>
                  <a:lnTo>
                    <a:pt x="13954" y="12663"/>
                  </a:lnTo>
                  <a:cubicBezTo>
                    <a:pt x="13949" y="12665"/>
                    <a:pt x="13944" y="12667"/>
                    <a:pt x="13939" y="12668"/>
                  </a:cubicBezTo>
                  <a:cubicBezTo>
                    <a:pt x="13428" y="12844"/>
                    <a:pt x="12832" y="13049"/>
                    <a:pt x="12194" y="13269"/>
                  </a:cubicBezTo>
                  <a:cubicBezTo>
                    <a:pt x="11554" y="13488"/>
                    <a:pt x="10874" y="13725"/>
                    <a:pt x="10198" y="13973"/>
                  </a:cubicBezTo>
                  <a:cubicBezTo>
                    <a:pt x="9517" y="14208"/>
                    <a:pt x="8839" y="14451"/>
                    <a:pt x="8204" y="14685"/>
                  </a:cubicBezTo>
                  <a:cubicBezTo>
                    <a:pt x="7569" y="14915"/>
                    <a:pt x="6976" y="15130"/>
                    <a:pt x="6469" y="15315"/>
                  </a:cubicBezTo>
                  <a:cubicBezTo>
                    <a:pt x="5450" y="15682"/>
                    <a:pt x="4772" y="15926"/>
                    <a:pt x="4772" y="15926"/>
                  </a:cubicBezTo>
                  <a:cubicBezTo>
                    <a:pt x="4772" y="15926"/>
                    <a:pt x="5425" y="15617"/>
                    <a:pt x="6422" y="15193"/>
                  </a:cubicBezTo>
                  <a:cubicBezTo>
                    <a:pt x="6922" y="14987"/>
                    <a:pt x="7502" y="14738"/>
                    <a:pt x="8134" y="14497"/>
                  </a:cubicBezTo>
                  <a:cubicBezTo>
                    <a:pt x="8766" y="14253"/>
                    <a:pt x="9442" y="14000"/>
                    <a:pt x="10120" y="13754"/>
                  </a:cubicBezTo>
                  <a:cubicBezTo>
                    <a:pt x="10801" y="13517"/>
                    <a:pt x="11485" y="13288"/>
                    <a:pt x="12129" y="13078"/>
                  </a:cubicBezTo>
                  <a:cubicBezTo>
                    <a:pt x="12773" y="12868"/>
                    <a:pt x="13381" y="12697"/>
                    <a:pt x="13900" y="12544"/>
                  </a:cubicBezTo>
                  <a:cubicBezTo>
                    <a:pt x="13918" y="12539"/>
                    <a:pt x="13935" y="12535"/>
                    <a:pt x="13954" y="12530"/>
                  </a:cubicBezTo>
                  <a:lnTo>
                    <a:pt x="13954" y="11036"/>
                  </a:lnTo>
                  <a:cubicBezTo>
                    <a:pt x="13579" y="11149"/>
                    <a:pt x="13208" y="11265"/>
                    <a:pt x="12846" y="11386"/>
                  </a:cubicBezTo>
                  <a:cubicBezTo>
                    <a:pt x="12061" y="11647"/>
                    <a:pt x="11292" y="11869"/>
                    <a:pt x="10577" y="12122"/>
                  </a:cubicBezTo>
                  <a:cubicBezTo>
                    <a:pt x="9860" y="12373"/>
                    <a:pt x="9182" y="12610"/>
                    <a:pt x="8557" y="12829"/>
                  </a:cubicBezTo>
                  <a:cubicBezTo>
                    <a:pt x="7306" y="13261"/>
                    <a:pt x="6280" y="13671"/>
                    <a:pt x="5554" y="13935"/>
                  </a:cubicBezTo>
                  <a:cubicBezTo>
                    <a:pt x="4829" y="14207"/>
                    <a:pt x="4416" y="14362"/>
                    <a:pt x="4416" y="14362"/>
                  </a:cubicBezTo>
                  <a:cubicBezTo>
                    <a:pt x="4416" y="14362"/>
                    <a:pt x="4824" y="14193"/>
                    <a:pt x="5539" y="13899"/>
                  </a:cubicBezTo>
                  <a:cubicBezTo>
                    <a:pt x="5897" y="13751"/>
                    <a:pt x="6331" y="13573"/>
                    <a:pt x="6830" y="13367"/>
                  </a:cubicBezTo>
                  <a:cubicBezTo>
                    <a:pt x="7326" y="13160"/>
                    <a:pt x="7888" y="12926"/>
                    <a:pt x="8513" y="12704"/>
                  </a:cubicBezTo>
                  <a:cubicBezTo>
                    <a:pt x="9134" y="12475"/>
                    <a:pt x="9809" y="12226"/>
                    <a:pt x="10521" y="11962"/>
                  </a:cubicBezTo>
                  <a:cubicBezTo>
                    <a:pt x="11233" y="11695"/>
                    <a:pt x="11999" y="11456"/>
                    <a:pt x="12785" y="11193"/>
                  </a:cubicBezTo>
                  <a:cubicBezTo>
                    <a:pt x="13167" y="11064"/>
                    <a:pt x="13558" y="10939"/>
                    <a:pt x="13954" y="10816"/>
                  </a:cubicBezTo>
                  <a:lnTo>
                    <a:pt x="13954" y="9225"/>
                  </a:lnTo>
                  <a:cubicBezTo>
                    <a:pt x="13445" y="9377"/>
                    <a:pt x="12943" y="9530"/>
                    <a:pt x="12460" y="9699"/>
                  </a:cubicBezTo>
                  <a:cubicBezTo>
                    <a:pt x="11677" y="9969"/>
                    <a:pt x="10908" y="10201"/>
                    <a:pt x="10195" y="10459"/>
                  </a:cubicBezTo>
                  <a:cubicBezTo>
                    <a:pt x="9479" y="10719"/>
                    <a:pt x="8805" y="10964"/>
                    <a:pt x="8182" y="11193"/>
                  </a:cubicBezTo>
                  <a:cubicBezTo>
                    <a:pt x="6932" y="11639"/>
                    <a:pt x="5915" y="12074"/>
                    <a:pt x="5191" y="12349"/>
                  </a:cubicBezTo>
                  <a:cubicBezTo>
                    <a:pt x="4470" y="12634"/>
                    <a:pt x="4059" y="12796"/>
                    <a:pt x="4059" y="12796"/>
                  </a:cubicBezTo>
                  <a:cubicBezTo>
                    <a:pt x="4059" y="12796"/>
                    <a:pt x="4465" y="12621"/>
                    <a:pt x="5177" y="12313"/>
                  </a:cubicBezTo>
                  <a:cubicBezTo>
                    <a:pt x="5532" y="12160"/>
                    <a:pt x="5964" y="11974"/>
                    <a:pt x="6459" y="11758"/>
                  </a:cubicBezTo>
                  <a:cubicBezTo>
                    <a:pt x="6953" y="11542"/>
                    <a:pt x="7513" y="11301"/>
                    <a:pt x="8136" y="11070"/>
                  </a:cubicBezTo>
                  <a:cubicBezTo>
                    <a:pt x="8755" y="10831"/>
                    <a:pt x="9426" y="10572"/>
                    <a:pt x="10137" y="10299"/>
                  </a:cubicBezTo>
                  <a:cubicBezTo>
                    <a:pt x="10849" y="10027"/>
                    <a:pt x="11612" y="9778"/>
                    <a:pt x="12397" y="9508"/>
                  </a:cubicBezTo>
                  <a:cubicBezTo>
                    <a:pt x="12901" y="9329"/>
                    <a:pt x="13423" y="9165"/>
                    <a:pt x="13954" y="9003"/>
                  </a:cubicBezTo>
                  <a:lnTo>
                    <a:pt x="13954" y="7506"/>
                  </a:lnTo>
                  <a:cubicBezTo>
                    <a:pt x="13317" y="7693"/>
                    <a:pt x="12687" y="7874"/>
                    <a:pt x="12086" y="8089"/>
                  </a:cubicBezTo>
                  <a:cubicBezTo>
                    <a:pt x="11301" y="8354"/>
                    <a:pt x="10541" y="8608"/>
                    <a:pt x="9821" y="8851"/>
                  </a:cubicBezTo>
                  <a:cubicBezTo>
                    <a:pt x="9109" y="9115"/>
                    <a:pt x="8436" y="9366"/>
                    <a:pt x="7813" y="9597"/>
                  </a:cubicBezTo>
                  <a:cubicBezTo>
                    <a:pt x="7502" y="9713"/>
                    <a:pt x="7205" y="9824"/>
                    <a:pt x="6922" y="9928"/>
                  </a:cubicBezTo>
                  <a:cubicBezTo>
                    <a:pt x="6640" y="10043"/>
                    <a:pt x="6376" y="10150"/>
                    <a:pt x="6125" y="10251"/>
                  </a:cubicBezTo>
                  <a:cubicBezTo>
                    <a:pt x="5626" y="10454"/>
                    <a:pt x="5189" y="10630"/>
                    <a:pt x="4830" y="10775"/>
                  </a:cubicBezTo>
                  <a:cubicBezTo>
                    <a:pt x="4113" y="11067"/>
                    <a:pt x="3702" y="11233"/>
                    <a:pt x="3702" y="11233"/>
                  </a:cubicBezTo>
                  <a:cubicBezTo>
                    <a:pt x="3702" y="11233"/>
                    <a:pt x="4107" y="11053"/>
                    <a:pt x="4815" y="10739"/>
                  </a:cubicBezTo>
                  <a:cubicBezTo>
                    <a:pt x="5170" y="10582"/>
                    <a:pt x="5600" y="10391"/>
                    <a:pt x="6094" y="10172"/>
                  </a:cubicBezTo>
                  <a:cubicBezTo>
                    <a:pt x="6340" y="10063"/>
                    <a:pt x="6603" y="9947"/>
                    <a:pt x="6879" y="9824"/>
                  </a:cubicBezTo>
                  <a:cubicBezTo>
                    <a:pt x="7161" y="9713"/>
                    <a:pt x="7456" y="9597"/>
                    <a:pt x="7765" y="9476"/>
                  </a:cubicBezTo>
                  <a:cubicBezTo>
                    <a:pt x="8385" y="9232"/>
                    <a:pt x="9054" y="8969"/>
                    <a:pt x="9763" y="8690"/>
                  </a:cubicBezTo>
                  <a:cubicBezTo>
                    <a:pt x="10478" y="8429"/>
                    <a:pt x="11238" y="8168"/>
                    <a:pt x="12023" y="7896"/>
                  </a:cubicBezTo>
                  <a:cubicBezTo>
                    <a:pt x="12643" y="7671"/>
                    <a:pt x="13295" y="7480"/>
                    <a:pt x="13954" y="7282"/>
                  </a:cubicBezTo>
                  <a:lnTo>
                    <a:pt x="13954" y="5757"/>
                  </a:lnTo>
                  <a:cubicBezTo>
                    <a:pt x="13608" y="5858"/>
                    <a:pt x="13263" y="5960"/>
                    <a:pt x="12923" y="6061"/>
                  </a:cubicBezTo>
                  <a:cubicBezTo>
                    <a:pt x="12518" y="6194"/>
                    <a:pt x="12119" y="6326"/>
                    <a:pt x="11724" y="6456"/>
                  </a:cubicBezTo>
                  <a:cubicBezTo>
                    <a:pt x="10941" y="6725"/>
                    <a:pt x="10171" y="6951"/>
                    <a:pt x="9459" y="7215"/>
                  </a:cubicBezTo>
                  <a:cubicBezTo>
                    <a:pt x="8744" y="7473"/>
                    <a:pt x="8067" y="7719"/>
                    <a:pt x="7444" y="7944"/>
                  </a:cubicBezTo>
                  <a:cubicBezTo>
                    <a:pt x="6195" y="8393"/>
                    <a:pt x="5175" y="8820"/>
                    <a:pt x="4450" y="9095"/>
                  </a:cubicBezTo>
                  <a:cubicBezTo>
                    <a:pt x="3729" y="9377"/>
                    <a:pt x="3316" y="9537"/>
                    <a:pt x="3316" y="9537"/>
                  </a:cubicBezTo>
                  <a:cubicBezTo>
                    <a:pt x="3316" y="9537"/>
                    <a:pt x="3724" y="9363"/>
                    <a:pt x="4436" y="9057"/>
                  </a:cubicBezTo>
                  <a:cubicBezTo>
                    <a:pt x="4791" y="8905"/>
                    <a:pt x="5223" y="8721"/>
                    <a:pt x="5720" y="8508"/>
                  </a:cubicBezTo>
                  <a:cubicBezTo>
                    <a:pt x="6215" y="8294"/>
                    <a:pt x="6773" y="8050"/>
                    <a:pt x="7398" y="7821"/>
                  </a:cubicBezTo>
                  <a:cubicBezTo>
                    <a:pt x="8018" y="7584"/>
                    <a:pt x="8691" y="7326"/>
                    <a:pt x="9401" y="7055"/>
                  </a:cubicBezTo>
                  <a:cubicBezTo>
                    <a:pt x="10109" y="6778"/>
                    <a:pt x="10876" y="6534"/>
                    <a:pt x="11661" y="6263"/>
                  </a:cubicBezTo>
                  <a:cubicBezTo>
                    <a:pt x="12054" y="6131"/>
                    <a:pt x="12455" y="5996"/>
                    <a:pt x="12860" y="5861"/>
                  </a:cubicBezTo>
                  <a:cubicBezTo>
                    <a:pt x="13220" y="5752"/>
                    <a:pt x="13585" y="5643"/>
                    <a:pt x="13952" y="5532"/>
                  </a:cubicBezTo>
                  <a:lnTo>
                    <a:pt x="13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8134225" y="749400"/>
              <a:ext cx="292825" cy="1179225"/>
            </a:xfrm>
            <a:custGeom>
              <a:avLst/>
              <a:gdLst/>
              <a:ahLst/>
              <a:cxnLst/>
              <a:rect l="l" t="t" r="r" b="b"/>
              <a:pathLst>
                <a:path w="11713" h="47169" extrusionOk="0">
                  <a:moveTo>
                    <a:pt x="213" y="1"/>
                  </a:moveTo>
                  <a:lnTo>
                    <a:pt x="1" y="67"/>
                  </a:lnTo>
                  <a:cubicBezTo>
                    <a:pt x="141" y="624"/>
                    <a:pt x="834" y="3393"/>
                    <a:pt x="1826" y="7342"/>
                  </a:cubicBezTo>
                  <a:cubicBezTo>
                    <a:pt x="2915" y="11776"/>
                    <a:pt x="4367" y="17690"/>
                    <a:pt x="5819" y="23602"/>
                  </a:cubicBezTo>
                  <a:cubicBezTo>
                    <a:pt x="7233" y="29525"/>
                    <a:pt x="8648" y="35448"/>
                    <a:pt x="9709" y="39890"/>
                  </a:cubicBezTo>
                  <a:cubicBezTo>
                    <a:pt x="10619" y="43786"/>
                    <a:pt x="11262" y="46543"/>
                    <a:pt x="11407" y="47168"/>
                  </a:cubicBezTo>
                  <a:lnTo>
                    <a:pt x="11713" y="47122"/>
                  </a:lnTo>
                  <a:cubicBezTo>
                    <a:pt x="11530" y="46402"/>
                    <a:pt x="10847" y="43701"/>
                    <a:pt x="9893" y="39919"/>
                  </a:cubicBezTo>
                  <a:cubicBezTo>
                    <a:pt x="8792" y="35475"/>
                    <a:pt x="7325" y="29547"/>
                    <a:pt x="5859" y="23619"/>
                  </a:cubicBezTo>
                  <a:cubicBezTo>
                    <a:pt x="4430" y="17683"/>
                    <a:pt x="3001" y="11747"/>
                    <a:pt x="1930" y="7296"/>
                  </a:cubicBezTo>
                  <a:cubicBezTo>
                    <a:pt x="1010" y="3393"/>
                    <a:pt x="359" y="629"/>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8133475" y="751075"/>
              <a:ext cx="33275" cy="139300"/>
            </a:xfrm>
            <a:custGeom>
              <a:avLst/>
              <a:gdLst/>
              <a:ahLst/>
              <a:cxnLst/>
              <a:rect l="l" t="t" r="r" b="b"/>
              <a:pathLst>
                <a:path w="1331" h="5572" extrusionOk="0">
                  <a:moveTo>
                    <a:pt x="29" y="0"/>
                  </a:moveTo>
                  <a:lnTo>
                    <a:pt x="0" y="11"/>
                  </a:lnTo>
                  <a:lnTo>
                    <a:pt x="1330" y="5571"/>
                  </a:lnTo>
                  <a:cubicBezTo>
                    <a:pt x="622" y="2541"/>
                    <a:pt x="140" y="473"/>
                    <a:pt x="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8289300" y="1402925"/>
              <a:ext cx="130075" cy="526325"/>
            </a:xfrm>
            <a:custGeom>
              <a:avLst/>
              <a:gdLst/>
              <a:ahLst/>
              <a:cxnLst/>
              <a:rect l="l" t="t" r="r" b="b"/>
              <a:pathLst>
                <a:path w="5203" h="21053" extrusionOk="0">
                  <a:moveTo>
                    <a:pt x="1" y="0"/>
                  </a:moveTo>
                  <a:lnTo>
                    <a:pt x="5035" y="21053"/>
                  </a:lnTo>
                  <a:lnTo>
                    <a:pt x="5203" y="21027"/>
                  </a:lnTo>
                  <a:cubicBezTo>
                    <a:pt x="5047" y="20406"/>
                    <a:pt x="4358" y="17659"/>
                    <a:pt x="3384" y="13778"/>
                  </a:cubicBezTo>
                  <a:cubicBezTo>
                    <a:pt x="2447" y="9966"/>
                    <a:pt x="1243" y="505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8154500" y="742400"/>
              <a:ext cx="309000" cy="1181350"/>
            </a:xfrm>
            <a:custGeom>
              <a:avLst/>
              <a:gdLst/>
              <a:ahLst/>
              <a:cxnLst/>
              <a:rect l="l" t="t" r="r" b="b"/>
              <a:pathLst>
                <a:path w="12360" h="47254" extrusionOk="0">
                  <a:moveTo>
                    <a:pt x="298" y="1"/>
                  </a:moveTo>
                  <a:lnTo>
                    <a:pt x="1" y="93"/>
                  </a:lnTo>
                  <a:cubicBezTo>
                    <a:pt x="160" y="704"/>
                    <a:pt x="878" y="3460"/>
                    <a:pt x="1894" y="7357"/>
                  </a:cubicBezTo>
                  <a:cubicBezTo>
                    <a:pt x="3026" y="11800"/>
                    <a:pt x="4539" y="17721"/>
                    <a:pt x="6050" y="23643"/>
                  </a:cubicBezTo>
                  <a:cubicBezTo>
                    <a:pt x="7523" y="29576"/>
                    <a:pt x="8997" y="35507"/>
                    <a:pt x="10101" y="39957"/>
                  </a:cubicBezTo>
                  <a:cubicBezTo>
                    <a:pt x="11056" y="43880"/>
                    <a:pt x="11728" y="46647"/>
                    <a:pt x="11875" y="47254"/>
                  </a:cubicBezTo>
                  <a:lnTo>
                    <a:pt x="12360" y="47182"/>
                  </a:lnTo>
                  <a:cubicBezTo>
                    <a:pt x="12225" y="46673"/>
                    <a:pt x="11488" y="43882"/>
                    <a:pt x="10429" y="39878"/>
                  </a:cubicBezTo>
                  <a:cubicBezTo>
                    <a:pt x="9278" y="35436"/>
                    <a:pt x="7745" y="29513"/>
                    <a:pt x="6210" y="23590"/>
                  </a:cubicBezTo>
                  <a:cubicBezTo>
                    <a:pt x="4713" y="17658"/>
                    <a:pt x="3217" y="11725"/>
                    <a:pt x="2094" y="7276"/>
                  </a:cubicBezTo>
                  <a:cubicBezTo>
                    <a:pt x="1138" y="3400"/>
                    <a:pt x="458" y="649"/>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8144900" y="744750"/>
              <a:ext cx="306500" cy="1180700"/>
            </a:xfrm>
            <a:custGeom>
              <a:avLst/>
              <a:gdLst/>
              <a:ahLst/>
              <a:cxnLst/>
              <a:rect l="l" t="t" r="r" b="b"/>
              <a:pathLst>
                <a:path w="12260" h="47228" extrusionOk="0">
                  <a:moveTo>
                    <a:pt x="383" y="1"/>
                  </a:moveTo>
                  <a:lnTo>
                    <a:pt x="1" y="120"/>
                  </a:lnTo>
                  <a:cubicBezTo>
                    <a:pt x="153" y="699"/>
                    <a:pt x="870" y="3463"/>
                    <a:pt x="1889" y="7391"/>
                  </a:cubicBezTo>
                  <a:cubicBezTo>
                    <a:pt x="3018" y="11829"/>
                    <a:pt x="4522" y="17748"/>
                    <a:pt x="6028" y="23665"/>
                  </a:cubicBezTo>
                  <a:cubicBezTo>
                    <a:pt x="7494" y="29593"/>
                    <a:pt x="8961" y="35523"/>
                    <a:pt x="10060" y="39968"/>
                  </a:cubicBezTo>
                  <a:cubicBezTo>
                    <a:pt x="10994" y="43823"/>
                    <a:pt x="11658" y="46562"/>
                    <a:pt x="11819" y="47228"/>
                  </a:cubicBezTo>
                  <a:lnTo>
                    <a:pt x="12259" y="47161"/>
                  </a:lnTo>
                  <a:cubicBezTo>
                    <a:pt x="12100" y="46557"/>
                    <a:pt x="11383" y="43800"/>
                    <a:pt x="10366" y="39893"/>
                  </a:cubicBezTo>
                  <a:lnTo>
                    <a:pt x="10364" y="39893"/>
                  </a:lnTo>
                  <a:cubicBezTo>
                    <a:pt x="9232" y="35453"/>
                    <a:pt x="7719" y="29530"/>
                    <a:pt x="6208" y="23607"/>
                  </a:cubicBezTo>
                  <a:cubicBezTo>
                    <a:pt x="4735" y="17675"/>
                    <a:pt x="3262" y="11743"/>
                    <a:pt x="2157" y="7294"/>
                  </a:cubicBezTo>
                  <a:cubicBezTo>
                    <a:pt x="1204" y="3379"/>
                    <a:pt x="533" y="614"/>
                    <a:pt x="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8139575" y="747750"/>
              <a:ext cx="300725" cy="1179675"/>
            </a:xfrm>
            <a:custGeom>
              <a:avLst/>
              <a:gdLst/>
              <a:ahLst/>
              <a:cxnLst/>
              <a:rect l="l" t="t" r="r" b="b"/>
              <a:pathLst>
                <a:path w="12029" h="47187" extrusionOk="0">
                  <a:moveTo>
                    <a:pt x="212" y="0"/>
                  </a:moveTo>
                  <a:lnTo>
                    <a:pt x="0" y="67"/>
                  </a:lnTo>
                  <a:cubicBezTo>
                    <a:pt x="159" y="692"/>
                    <a:pt x="854" y="3444"/>
                    <a:pt x="1837" y="7331"/>
                  </a:cubicBezTo>
                  <a:cubicBezTo>
                    <a:pt x="2937" y="11777"/>
                    <a:pt x="4403" y="17705"/>
                    <a:pt x="5870" y="23631"/>
                  </a:cubicBezTo>
                  <a:cubicBezTo>
                    <a:pt x="7299" y="29567"/>
                    <a:pt x="8728" y="35503"/>
                    <a:pt x="9800" y="39956"/>
                  </a:cubicBezTo>
                  <a:cubicBezTo>
                    <a:pt x="10693" y="43753"/>
                    <a:pt x="11332" y="46464"/>
                    <a:pt x="11502" y="47186"/>
                  </a:cubicBezTo>
                  <a:lnTo>
                    <a:pt x="12028" y="47108"/>
                  </a:lnTo>
                  <a:cubicBezTo>
                    <a:pt x="11857" y="46445"/>
                    <a:pt x="11149" y="43717"/>
                    <a:pt x="10152" y="39877"/>
                  </a:cubicBezTo>
                  <a:cubicBezTo>
                    <a:pt x="9023" y="35438"/>
                    <a:pt x="7519" y="29521"/>
                    <a:pt x="6013" y="23602"/>
                  </a:cubicBezTo>
                  <a:cubicBezTo>
                    <a:pt x="4547" y="17674"/>
                    <a:pt x="3080" y="11746"/>
                    <a:pt x="1981" y="7301"/>
                  </a:cubicBezTo>
                  <a:cubicBezTo>
                    <a:pt x="1025" y="3357"/>
                    <a:pt x="354" y="582"/>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8161975" y="720200"/>
              <a:ext cx="351725" cy="1201725"/>
            </a:xfrm>
            <a:custGeom>
              <a:avLst/>
              <a:gdLst/>
              <a:ahLst/>
              <a:cxnLst/>
              <a:rect l="l" t="t" r="r" b="b"/>
              <a:pathLst>
                <a:path w="14069" h="48069" extrusionOk="0">
                  <a:moveTo>
                    <a:pt x="2830" y="1"/>
                  </a:moveTo>
                  <a:lnTo>
                    <a:pt x="1" y="887"/>
                  </a:lnTo>
                  <a:cubicBezTo>
                    <a:pt x="173" y="1534"/>
                    <a:pt x="897" y="4273"/>
                    <a:pt x="1916" y="8133"/>
                  </a:cubicBezTo>
                  <a:cubicBezTo>
                    <a:pt x="3067" y="12575"/>
                    <a:pt x="4602" y="18498"/>
                    <a:pt x="6137" y="24420"/>
                  </a:cubicBezTo>
                  <a:cubicBezTo>
                    <a:pt x="7632" y="30353"/>
                    <a:pt x="9130" y="36286"/>
                    <a:pt x="10251" y="40735"/>
                  </a:cubicBezTo>
                  <a:cubicBezTo>
                    <a:pt x="11245" y="44756"/>
                    <a:pt x="11936" y="47558"/>
                    <a:pt x="12063" y="48068"/>
                  </a:cubicBezTo>
                  <a:lnTo>
                    <a:pt x="14069" y="47766"/>
                  </a:lnTo>
                  <a:cubicBezTo>
                    <a:pt x="13118" y="43834"/>
                    <a:pt x="12146" y="39906"/>
                    <a:pt x="11218" y="35969"/>
                  </a:cubicBezTo>
                  <a:lnTo>
                    <a:pt x="8358" y="23954"/>
                  </a:lnTo>
                  <a:lnTo>
                    <a:pt x="5549" y="11926"/>
                  </a:lnTo>
                  <a:lnTo>
                    <a:pt x="4172" y="5906"/>
                  </a:lnTo>
                  <a:lnTo>
                    <a:pt x="28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8315075" y="715350"/>
              <a:ext cx="265950" cy="100150"/>
            </a:xfrm>
            <a:custGeom>
              <a:avLst/>
              <a:gdLst/>
              <a:ahLst/>
              <a:cxnLst/>
              <a:rect l="l" t="t" r="r" b="b"/>
              <a:pathLst>
                <a:path w="10638" h="4006" extrusionOk="0">
                  <a:moveTo>
                    <a:pt x="10637" y="0"/>
                  </a:moveTo>
                  <a:cubicBezTo>
                    <a:pt x="10270" y="110"/>
                    <a:pt x="9905" y="221"/>
                    <a:pt x="9544" y="330"/>
                  </a:cubicBezTo>
                  <a:cubicBezTo>
                    <a:pt x="9140" y="465"/>
                    <a:pt x="8739" y="600"/>
                    <a:pt x="8344" y="731"/>
                  </a:cubicBezTo>
                  <a:cubicBezTo>
                    <a:pt x="7559" y="1002"/>
                    <a:pt x="6794" y="1247"/>
                    <a:pt x="6086" y="1523"/>
                  </a:cubicBezTo>
                  <a:cubicBezTo>
                    <a:pt x="5374" y="1795"/>
                    <a:pt x="4703" y="2052"/>
                    <a:pt x="4081" y="2290"/>
                  </a:cubicBezTo>
                  <a:cubicBezTo>
                    <a:pt x="3458" y="2519"/>
                    <a:pt x="2900" y="2763"/>
                    <a:pt x="2403" y="2976"/>
                  </a:cubicBezTo>
                  <a:cubicBezTo>
                    <a:pt x="1908" y="3190"/>
                    <a:pt x="1476" y="3374"/>
                    <a:pt x="1119" y="3526"/>
                  </a:cubicBezTo>
                  <a:cubicBezTo>
                    <a:pt x="407" y="3831"/>
                    <a:pt x="1" y="4006"/>
                    <a:pt x="1" y="4006"/>
                  </a:cubicBezTo>
                  <a:cubicBezTo>
                    <a:pt x="1" y="4006"/>
                    <a:pt x="412" y="3845"/>
                    <a:pt x="1134" y="3563"/>
                  </a:cubicBezTo>
                  <a:cubicBezTo>
                    <a:pt x="1858" y="3289"/>
                    <a:pt x="2879" y="2860"/>
                    <a:pt x="4129" y="2413"/>
                  </a:cubicBezTo>
                  <a:cubicBezTo>
                    <a:pt x="4752" y="2187"/>
                    <a:pt x="5428" y="1941"/>
                    <a:pt x="6142" y="1682"/>
                  </a:cubicBezTo>
                  <a:cubicBezTo>
                    <a:pt x="6856" y="1419"/>
                    <a:pt x="7625" y="1194"/>
                    <a:pt x="8409" y="924"/>
                  </a:cubicBezTo>
                  <a:cubicBezTo>
                    <a:pt x="8802" y="794"/>
                    <a:pt x="9203" y="663"/>
                    <a:pt x="9608" y="530"/>
                  </a:cubicBezTo>
                  <a:cubicBezTo>
                    <a:pt x="9947" y="429"/>
                    <a:pt x="10292" y="326"/>
                    <a:pt x="10637" y="226"/>
                  </a:cubicBezTo>
                  <a:lnTo>
                    <a:pt x="106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8324725" y="759100"/>
              <a:ext cx="256300" cy="98775"/>
            </a:xfrm>
            <a:custGeom>
              <a:avLst/>
              <a:gdLst/>
              <a:ahLst/>
              <a:cxnLst/>
              <a:rect l="l" t="t" r="r" b="b"/>
              <a:pathLst>
                <a:path w="10252" h="3951" extrusionOk="0">
                  <a:moveTo>
                    <a:pt x="10251" y="0"/>
                  </a:moveTo>
                  <a:cubicBezTo>
                    <a:pt x="9594" y="198"/>
                    <a:pt x="8942" y="390"/>
                    <a:pt x="8322" y="617"/>
                  </a:cubicBezTo>
                  <a:cubicBezTo>
                    <a:pt x="7535" y="886"/>
                    <a:pt x="6777" y="1148"/>
                    <a:pt x="6061" y="1409"/>
                  </a:cubicBezTo>
                  <a:cubicBezTo>
                    <a:pt x="5353" y="1687"/>
                    <a:pt x="4682" y="1950"/>
                    <a:pt x="4064" y="2192"/>
                  </a:cubicBezTo>
                  <a:cubicBezTo>
                    <a:pt x="3755" y="2315"/>
                    <a:pt x="3460" y="2431"/>
                    <a:pt x="3178" y="2542"/>
                  </a:cubicBezTo>
                  <a:cubicBezTo>
                    <a:pt x="2900" y="2665"/>
                    <a:pt x="2638" y="2781"/>
                    <a:pt x="2391" y="2891"/>
                  </a:cubicBezTo>
                  <a:cubicBezTo>
                    <a:pt x="1897" y="3109"/>
                    <a:pt x="1467" y="3300"/>
                    <a:pt x="1114" y="3458"/>
                  </a:cubicBezTo>
                  <a:cubicBezTo>
                    <a:pt x="405" y="3772"/>
                    <a:pt x="1" y="3951"/>
                    <a:pt x="1" y="3951"/>
                  </a:cubicBezTo>
                  <a:cubicBezTo>
                    <a:pt x="1" y="3951"/>
                    <a:pt x="410" y="3784"/>
                    <a:pt x="1129" y="3493"/>
                  </a:cubicBezTo>
                  <a:cubicBezTo>
                    <a:pt x="1488" y="3348"/>
                    <a:pt x="1923" y="3171"/>
                    <a:pt x="2423" y="2969"/>
                  </a:cubicBezTo>
                  <a:cubicBezTo>
                    <a:pt x="2673" y="2869"/>
                    <a:pt x="2939" y="2761"/>
                    <a:pt x="3219" y="2647"/>
                  </a:cubicBezTo>
                  <a:cubicBezTo>
                    <a:pt x="3502" y="2541"/>
                    <a:pt x="3801" y="2431"/>
                    <a:pt x="4112" y="2315"/>
                  </a:cubicBezTo>
                  <a:cubicBezTo>
                    <a:pt x="4733" y="2085"/>
                    <a:pt x="5408" y="1834"/>
                    <a:pt x="6120" y="1569"/>
                  </a:cubicBezTo>
                  <a:cubicBezTo>
                    <a:pt x="6840" y="1327"/>
                    <a:pt x="7600" y="1071"/>
                    <a:pt x="8385" y="808"/>
                  </a:cubicBezTo>
                  <a:cubicBezTo>
                    <a:pt x="8984" y="593"/>
                    <a:pt x="9616" y="412"/>
                    <a:pt x="10251" y="224"/>
                  </a:cubicBezTo>
                  <a:lnTo>
                    <a:pt x="102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8333600" y="802125"/>
              <a:ext cx="247425" cy="94850"/>
            </a:xfrm>
            <a:custGeom>
              <a:avLst/>
              <a:gdLst/>
              <a:ahLst/>
              <a:cxnLst/>
              <a:rect l="l" t="t" r="r" b="b"/>
              <a:pathLst>
                <a:path w="9897" h="3794" extrusionOk="0">
                  <a:moveTo>
                    <a:pt x="9896" y="0"/>
                  </a:moveTo>
                  <a:cubicBezTo>
                    <a:pt x="9367" y="161"/>
                    <a:pt x="8843" y="325"/>
                    <a:pt x="8339" y="506"/>
                  </a:cubicBezTo>
                  <a:cubicBezTo>
                    <a:pt x="7554" y="775"/>
                    <a:pt x="6791" y="1025"/>
                    <a:pt x="6079" y="1296"/>
                  </a:cubicBezTo>
                  <a:cubicBezTo>
                    <a:pt x="5368" y="1569"/>
                    <a:pt x="4697" y="1829"/>
                    <a:pt x="4078" y="2068"/>
                  </a:cubicBezTo>
                  <a:cubicBezTo>
                    <a:pt x="3455" y="2298"/>
                    <a:pt x="2895" y="2539"/>
                    <a:pt x="2401" y="2756"/>
                  </a:cubicBezTo>
                  <a:cubicBezTo>
                    <a:pt x="1906" y="2971"/>
                    <a:pt x="1474" y="3157"/>
                    <a:pt x="1119" y="3311"/>
                  </a:cubicBezTo>
                  <a:cubicBezTo>
                    <a:pt x="407" y="3618"/>
                    <a:pt x="1" y="3794"/>
                    <a:pt x="1" y="3794"/>
                  </a:cubicBezTo>
                  <a:cubicBezTo>
                    <a:pt x="1" y="3794"/>
                    <a:pt x="414" y="3632"/>
                    <a:pt x="1134" y="3347"/>
                  </a:cubicBezTo>
                  <a:cubicBezTo>
                    <a:pt x="1858" y="3072"/>
                    <a:pt x="2874" y="2636"/>
                    <a:pt x="4124" y="2189"/>
                  </a:cubicBezTo>
                  <a:cubicBezTo>
                    <a:pt x="4747" y="1962"/>
                    <a:pt x="5423" y="1716"/>
                    <a:pt x="6137" y="1455"/>
                  </a:cubicBezTo>
                  <a:cubicBezTo>
                    <a:pt x="6850" y="1199"/>
                    <a:pt x="7619" y="967"/>
                    <a:pt x="8402" y="697"/>
                  </a:cubicBezTo>
                  <a:cubicBezTo>
                    <a:pt x="8885" y="528"/>
                    <a:pt x="9389" y="372"/>
                    <a:pt x="9896" y="220"/>
                  </a:cubicBezTo>
                  <a:lnTo>
                    <a:pt x="9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8342525" y="847450"/>
              <a:ext cx="238500" cy="88625"/>
            </a:xfrm>
            <a:custGeom>
              <a:avLst/>
              <a:gdLst/>
              <a:ahLst/>
              <a:cxnLst/>
              <a:rect l="l" t="t" r="r" b="b"/>
              <a:pathLst>
                <a:path w="9540" h="3545" extrusionOk="0">
                  <a:moveTo>
                    <a:pt x="9539" y="0"/>
                  </a:moveTo>
                  <a:cubicBezTo>
                    <a:pt x="9143" y="122"/>
                    <a:pt x="8752" y="246"/>
                    <a:pt x="8370" y="378"/>
                  </a:cubicBezTo>
                  <a:cubicBezTo>
                    <a:pt x="7584" y="641"/>
                    <a:pt x="6819" y="880"/>
                    <a:pt x="6106" y="1146"/>
                  </a:cubicBezTo>
                  <a:cubicBezTo>
                    <a:pt x="5394" y="1409"/>
                    <a:pt x="4719" y="1658"/>
                    <a:pt x="4098" y="1889"/>
                  </a:cubicBezTo>
                  <a:cubicBezTo>
                    <a:pt x="3473" y="2111"/>
                    <a:pt x="2911" y="2344"/>
                    <a:pt x="2415" y="2551"/>
                  </a:cubicBezTo>
                  <a:cubicBezTo>
                    <a:pt x="1916" y="2756"/>
                    <a:pt x="1482" y="2935"/>
                    <a:pt x="1124" y="3082"/>
                  </a:cubicBezTo>
                  <a:cubicBezTo>
                    <a:pt x="409" y="3377"/>
                    <a:pt x="1" y="3545"/>
                    <a:pt x="1" y="3545"/>
                  </a:cubicBezTo>
                  <a:cubicBezTo>
                    <a:pt x="1" y="3545"/>
                    <a:pt x="415" y="3389"/>
                    <a:pt x="1139" y="3120"/>
                  </a:cubicBezTo>
                  <a:cubicBezTo>
                    <a:pt x="1865" y="2855"/>
                    <a:pt x="2891" y="2444"/>
                    <a:pt x="4144" y="2012"/>
                  </a:cubicBezTo>
                  <a:cubicBezTo>
                    <a:pt x="4769" y="1793"/>
                    <a:pt x="5445" y="1556"/>
                    <a:pt x="6162" y="1306"/>
                  </a:cubicBezTo>
                  <a:cubicBezTo>
                    <a:pt x="6877" y="1054"/>
                    <a:pt x="7647" y="832"/>
                    <a:pt x="8433" y="571"/>
                  </a:cubicBezTo>
                  <a:cubicBezTo>
                    <a:pt x="8793" y="449"/>
                    <a:pt x="9165" y="333"/>
                    <a:pt x="9539" y="219"/>
                  </a:cubicBezTo>
                  <a:lnTo>
                    <a:pt x="9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8351450" y="890250"/>
              <a:ext cx="229575" cy="84975"/>
            </a:xfrm>
            <a:custGeom>
              <a:avLst/>
              <a:gdLst/>
              <a:ahLst/>
              <a:cxnLst/>
              <a:rect l="l" t="t" r="r" b="b"/>
              <a:pathLst>
                <a:path w="9183" h="3399" extrusionOk="0">
                  <a:moveTo>
                    <a:pt x="9182" y="1"/>
                  </a:moveTo>
                  <a:cubicBezTo>
                    <a:pt x="9163" y="6"/>
                    <a:pt x="9146" y="11"/>
                    <a:pt x="9128" y="16"/>
                  </a:cubicBezTo>
                  <a:cubicBezTo>
                    <a:pt x="8609" y="168"/>
                    <a:pt x="8001" y="339"/>
                    <a:pt x="7357" y="551"/>
                  </a:cubicBezTo>
                  <a:cubicBezTo>
                    <a:pt x="6713" y="759"/>
                    <a:pt x="6029" y="988"/>
                    <a:pt x="5348" y="1225"/>
                  </a:cubicBezTo>
                  <a:cubicBezTo>
                    <a:pt x="4670" y="1471"/>
                    <a:pt x="3994" y="1725"/>
                    <a:pt x="3362" y="1968"/>
                  </a:cubicBezTo>
                  <a:cubicBezTo>
                    <a:pt x="2730" y="2208"/>
                    <a:pt x="2150" y="2459"/>
                    <a:pt x="1650" y="2666"/>
                  </a:cubicBezTo>
                  <a:cubicBezTo>
                    <a:pt x="653" y="3088"/>
                    <a:pt x="0" y="3398"/>
                    <a:pt x="0" y="3398"/>
                  </a:cubicBezTo>
                  <a:cubicBezTo>
                    <a:pt x="0" y="3398"/>
                    <a:pt x="678" y="3152"/>
                    <a:pt x="1697" y="2787"/>
                  </a:cubicBezTo>
                  <a:cubicBezTo>
                    <a:pt x="2204" y="2603"/>
                    <a:pt x="2797" y="2388"/>
                    <a:pt x="3432" y="2157"/>
                  </a:cubicBezTo>
                  <a:cubicBezTo>
                    <a:pt x="4067" y="1923"/>
                    <a:pt x="4745" y="1681"/>
                    <a:pt x="5426" y="1445"/>
                  </a:cubicBezTo>
                  <a:cubicBezTo>
                    <a:pt x="6102" y="1198"/>
                    <a:pt x="6782" y="959"/>
                    <a:pt x="7422" y="742"/>
                  </a:cubicBezTo>
                  <a:cubicBezTo>
                    <a:pt x="8060" y="522"/>
                    <a:pt x="8656" y="317"/>
                    <a:pt x="9167" y="141"/>
                  </a:cubicBezTo>
                  <a:cubicBezTo>
                    <a:pt x="9172" y="139"/>
                    <a:pt x="9177" y="137"/>
                    <a:pt x="9182" y="136"/>
                  </a:cubicBezTo>
                  <a:lnTo>
                    <a:pt x="91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8360325" y="931400"/>
              <a:ext cx="220700" cy="82925"/>
            </a:xfrm>
            <a:custGeom>
              <a:avLst/>
              <a:gdLst/>
              <a:ahLst/>
              <a:cxnLst/>
              <a:rect l="l" t="t" r="r" b="b"/>
              <a:pathLst>
                <a:path w="8828" h="3317" extrusionOk="0">
                  <a:moveTo>
                    <a:pt x="8827" y="1"/>
                  </a:moveTo>
                  <a:cubicBezTo>
                    <a:pt x="8675" y="50"/>
                    <a:pt x="8520" y="98"/>
                    <a:pt x="8371" y="149"/>
                  </a:cubicBezTo>
                  <a:cubicBezTo>
                    <a:pt x="7584" y="412"/>
                    <a:pt x="6819" y="651"/>
                    <a:pt x="6107" y="917"/>
                  </a:cubicBezTo>
                  <a:lnTo>
                    <a:pt x="6107" y="916"/>
                  </a:lnTo>
                  <a:cubicBezTo>
                    <a:pt x="5394" y="1180"/>
                    <a:pt x="4721" y="1430"/>
                    <a:pt x="4098" y="1660"/>
                  </a:cubicBezTo>
                  <a:cubicBezTo>
                    <a:pt x="3473" y="1880"/>
                    <a:pt x="2911" y="2114"/>
                    <a:pt x="2415" y="2323"/>
                  </a:cubicBezTo>
                  <a:cubicBezTo>
                    <a:pt x="1916" y="2527"/>
                    <a:pt x="1482" y="2707"/>
                    <a:pt x="1124" y="2854"/>
                  </a:cubicBezTo>
                  <a:cubicBezTo>
                    <a:pt x="410" y="3147"/>
                    <a:pt x="0" y="3316"/>
                    <a:pt x="0" y="3316"/>
                  </a:cubicBezTo>
                  <a:cubicBezTo>
                    <a:pt x="0" y="3316"/>
                    <a:pt x="415" y="3161"/>
                    <a:pt x="1139" y="2889"/>
                  </a:cubicBezTo>
                  <a:cubicBezTo>
                    <a:pt x="1867" y="2626"/>
                    <a:pt x="2891" y="2215"/>
                    <a:pt x="4144" y="1783"/>
                  </a:cubicBezTo>
                  <a:cubicBezTo>
                    <a:pt x="4769" y="1565"/>
                    <a:pt x="5447" y="1327"/>
                    <a:pt x="6162" y="1076"/>
                  </a:cubicBezTo>
                  <a:cubicBezTo>
                    <a:pt x="6877" y="825"/>
                    <a:pt x="7647" y="602"/>
                    <a:pt x="8433" y="340"/>
                  </a:cubicBezTo>
                  <a:cubicBezTo>
                    <a:pt x="8561" y="298"/>
                    <a:pt x="8696" y="258"/>
                    <a:pt x="8827" y="216"/>
                  </a:cubicBezTo>
                  <a:lnTo>
                    <a:pt x="8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8369250" y="973400"/>
              <a:ext cx="211775" cy="80025"/>
            </a:xfrm>
            <a:custGeom>
              <a:avLst/>
              <a:gdLst/>
              <a:ahLst/>
              <a:cxnLst/>
              <a:rect l="l" t="t" r="r" b="b"/>
              <a:pathLst>
                <a:path w="8471" h="3201" extrusionOk="0">
                  <a:moveTo>
                    <a:pt x="8470" y="1"/>
                  </a:moveTo>
                  <a:cubicBezTo>
                    <a:pt x="8438" y="13"/>
                    <a:pt x="8404" y="21"/>
                    <a:pt x="8369" y="33"/>
                  </a:cubicBezTo>
                  <a:cubicBezTo>
                    <a:pt x="7584" y="296"/>
                    <a:pt x="6819" y="535"/>
                    <a:pt x="6106" y="801"/>
                  </a:cubicBezTo>
                  <a:cubicBezTo>
                    <a:pt x="5394" y="1064"/>
                    <a:pt x="4719" y="1314"/>
                    <a:pt x="4098" y="1544"/>
                  </a:cubicBezTo>
                  <a:cubicBezTo>
                    <a:pt x="3473" y="1766"/>
                    <a:pt x="2911" y="2000"/>
                    <a:pt x="2414" y="2206"/>
                  </a:cubicBezTo>
                  <a:cubicBezTo>
                    <a:pt x="1916" y="2411"/>
                    <a:pt x="1482" y="2591"/>
                    <a:pt x="1124" y="2737"/>
                  </a:cubicBezTo>
                  <a:cubicBezTo>
                    <a:pt x="408" y="3033"/>
                    <a:pt x="0" y="3200"/>
                    <a:pt x="0" y="3200"/>
                  </a:cubicBezTo>
                  <a:cubicBezTo>
                    <a:pt x="0" y="3200"/>
                    <a:pt x="415" y="3045"/>
                    <a:pt x="1139" y="2775"/>
                  </a:cubicBezTo>
                  <a:cubicBezTo>
                    <a:pt x="1865" y="2510"/>
                    <a:pt x="2891" y="2099"/>
                    <a:pt x="4144" y="1667"/>
                  </a:cubicBezTo>
                  <a:cubicBezTo>
                    <a:pt x="4769" y="1448"/>
                    <a:pt x="5445" y="1211"/>
                    <a:pt x="6162" y="962"/>
                  </a:cubicBezTo>
                  <a:cubicBezTo>
                    <a:pt x="6877" y="709"/>
                    <a:pt x="7647" y="487"/>
                    <a:pt x="8433" y="226"/>
                  </a:cubicBezTo>
                  <a:cubicBezTo>
                    <a:pt x="8445" y="221"/>
                    <a:pt x="8458" y="217"/>
                    <a:pt x="8470" y="214"/>
                  </a:cubicBezTo>
                  <a:lnTo>
                    <a:pt x="84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8378175" y="1015450"/>
              <a:ext cx="202850" cy="77050"/>
            </a:xfrm>
            <a:custGeom>
              <a:avLst/>
              <a:gdLst/>
              <a:ahLst/>
              <a:cxnLst/>
              <a:rect l="l" t="t" r="r" b="b"/>
              <a:pathLst>
                <a:path w="8114" h="3082" extrusionOk="0">
                  <a:moveTo>
                    <a:pt x="8113" y="0"/>
                  </a:moveTo>
                  <a:cubicBezTo>
                    <a:pt x="7418" y="229"/>
                    <a:pt x="6739" y="446"/>
                    <a:pt x="6105" y="683"/>
                  </a:cubicBezTo>
                  <a:cubicBezTo>
                    <a:pt x="5393" y="946"/>
                    <a:pt x="4719" y="1195"/>
                    <a:pt x="4098" y="1426"/>
                  </a:cubicBezTo>
                  <a:cubicBezTo>
                    <a:pt x="3471" y="1648"/>
                    <a:pt x="2911" y="1882"/>
                    <a:pt x="2413" y="2088"/>
                  </a:cubicBezTo>
                  <a:cubicBezTo>
                    <a:pt x="1916" y="2293"/>
                    <a:pt x="1480" y="2472"/>
                    <a:pt x="1124" y="2619"/>
                  </a:cubicBezTo>
                  <a:cubicBezTo>
                    <a:pt x="408" y="2915"/>
                    <a:pt x="0" y="3082"/>
                    <a:pt x="0" y="3082"/>
                  </a:cubicBezTo>
                  <a:cubicBezTo>
                    <a:pt x="0" y="3082"/>
                    <a:pt x="413" y="2928"/>
                    <a:pt x="1137" y="2657"/>
                  </a:cubicBezTo>
                  <a:cubicBezTo>
                    <a:pt x="1864" y="2392"/>
                    <a:pt x="2891" y="1981"/>
                    <a:pt x="4142" y="1549"/>
                  </a:cubicBezTo>
                  <a:cubicBezTo>
                    <a:pt x="4767" y="1330"/>
                    <a:pt x="5445" y="1093"/>
                    <a:pt x="6162" y="844"/>
                  </a:cubicBezTo>
                  <a:cubicBezTo>
                    <a:pt x="6778" y="625"/>
                    <a:pt x="7440" y="427"/>
                    <a:pt x="8113" y="209"/>
                  </a:cubicBezTo>
                  <a:lnTo>
                    <a:pt x="81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8387075" y="1057475"/>
              <a:ext cx="193950" cy="74175"/>
            </a:xfrm>
            <a:custGeom>
              <a:avLst/>
              <a:gdLst/>
              <a:ahLst/>
              <a:cxnLst/>
              <a:rect l="l" t="t" r="r" b="b"/>
              <a:pathLst>
                <a:path w="7758" h="2967" extrusionOk="0">
                  <a:moveTo>
                    <a:pt x="7757" y="1"/>
                  </a:moveTo>
                  <a:cubicBezTo>
                    <a:pt x="7189" y="187"/>
                    <a:pt x="6630" y="371"/>
                    <a:pt x="6106" y="566"/>
                  </a:cubicBezTo>
                  <a:cubicBezTo>
                    <a:pt x="5393" y="831"/>
                    <a:pt x="4720" y="1080"/>
                    <a:pt x="4097" y="1310"/>
                  </a:cubicBezTo>
                  <a:lnTo>
                    <a:pt x="4097" y="1309"/>
                  </a:lnTo>
                  <a:cubicBezTo>
                    <a:pt x="3472" y="1531"/>
                    <a:pt x="2910" y="1765"/>
                    <a:pt x="2413" y="1971"/>
                  </a:cubicBezTo>
                  <a:cubicBezTo>
                    <a:pt x="1915" y="2178"/>
                    <a:pt x="1481" y="2355"/>
                    <a:pt x="1124" y="2504"/>
                  </a:cubicBezTo>
                  <a:cubicBezTo>
                    <a:pt x="409" y="2798"/>
                    <a:pt x="1" y="2967"/>
                    <a:pt x="1" y="2967"/>
                  </a:cubicBezTo>
                  <a:cubicBezTo>
                    <a:pt x="1" y="2967"/>
                    <a:pt x="414" y="2811"/>
                    <a:pt x="1138" y="2540"/>
                  </a:cubicBezTo>
                  <a:cubicBezTo>
                    <a:pt x="1865" y="2275"/>
                    <a:pt x="2890" y="1865"/>
                    <a:pt x="4143" y="1433"/>
                  </a:cubicBezTo>
                  <a:cubicBezTo>
                    <a:pt x="4768" y="1215"/>
                    <a:pt x="5445" y="978"/>
                    <a:pt x="6161" y="727"/>
                  </a:cubicBezTo>
                  <a:cubicBezTo>
                    <a:pt x="6670" y="547"/>
                    <a:pt x="7209" y="380"/>
                    <a:pt x="7757" y="206"/>
                  </a:cubicBezTo>
                  <a:lnTo>
                    <a:pt x="77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8395975" y="1099525"/>
              <a:ext cx="185050" cy="71225"/>
            </a:xfrm>
            <a:custGeom>
              <a:avLst/>
              <a:gdLst/>
              <a:ahLst/>
              <a:cxnLst/>
              <a:rect l="l" t="t" r="r" b="b"/>
              <a:pathLst>
                <a:path w="7402" h="2849" extrusionOk="0">
                  <a:moveTo>
                    <a:pt x="7401" y="1"/>
                  </a:moveTo>
                  <a:cubicBezTo>
                    <a:pt x="6957" y="147"/>
                    <a:pt x="6520" y="294"/>
                    <a:pt x="6105" y="450"/>
                  </a:cubicBezTo>
                  <a:cubicBezTo>
                    <a:pt x="5393" y="713"/>
                    <a:pt x="4719" y="962"/>
                    <a:pt x="4098" y="1192"/>
                  </a:cubicBezTo>
                  <a:cubicBezTo>
                    <a:pt x="3473" y="1414"/>
                    <a:pt x="2911" y="1646"/>
                    <a:pt x="2414" y="1855"/>
                  </a:cubicBezTo>
                  <a:cubicBezTo>
                    <a:pt x="1916" y="2060"/>
                    <a:pt x="1482" y="2237"/>
                    <a:pt x="1123" y="2386"/>
                  </a:cubicBezTo>
                  <a:cubicBezTo>
                    <a:pt x="408" y="2679"/>
                    <a:pt x="0" y="2848"/>
                    <a:pt x="0" y="2848"/>
                  </a:cubicBezTo>
                  <a:cubicBezTo>
                    <a:pt x="0" y="2848"/>
                    <a:pt x="415" y="2693"/>
                    <a:pt x="1139" y="2422"/>
                  </a:cubicBezTo>
                  <a:cubicBezTo>
                    <a:pt x="1864" y="2159"/>
                    <a:pt x="2890" y="1747"/>
                    <a:pt x="4142" y="1315"/>
                  </a:cubicBezTo>
                  <a:cubicBezTo>
                    <a:pt x="4769" y="1097"/>
                    <a:pt x="5445" y="859"/>
                    <a:pt x="6162" y="608"/>
                  </a:cubicBezTo>
                  <a:cubicBezTo>
                    <a:pt x="6559" y="468"/>
                    <a:pt x="6976" y="337"/>
                    <a:pt x="7401" y="202"/>
                  </a:cubicBezTo>
                  <a:lnTo>
                    <a:pt x="74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8404875" y="1141650"/>
              <a:ext cx="176150" cy="68200"/>
            </a:xfrm>
            <a:custGeom>
              <a:avLst/>
              <a:gdLst/>
              <a:ahLst/>
              <a:cxnLst/>
              <a:rect l="l" t="t" r="r" b="b"/>
              <a:pathLst>
                <a:path w="7046" h="2728" extrusionOk="0">
                  <a:moveTo>
                    <a:pt x="7045" y="1"/>
                  </a:moveTo>
                  <a:cubicBezTo>
                    <a:pt x="6726" y="108"/>
                    <a:pt x="6408" y="216"/>
                    <a:pt x="6106" y="329"/>
                  </a:cubicBezTo>
                  <a:cubicBezTo>
                    <a:pt x="5394" y="591"/>
                    <a:pt x="4720" y="841"/>
                    <a:pt x="4098" y="1071"/>
                  </a:cubicBezTo>
                  <a:cubicBezTo>
                    <a:pt x="3472" y="1293"/>
                    <a:pt x="2912" y="1527"/>
                    <a:pt x="2413" y="1734"/>
                  </a:cubicBezTo>
                  <a:cubicBezTo>
                    <a:pt x="1916" y="1939"/>
                    <a:pt x="1481" y="2118"/>
                    <a:pt x="1124" y="2265"/>
                  </a:cubicBezTo>
                  <a:cubicBezTo>
                    <a:pt x="409" y="2560"/>
                    <a:pt x="1" y="2727"/>
                    <a:pt x="1" y="2727"/>
                  </a:cubicBezTo>
                  <a:cubicBezTo>
                    <a:pt x="1" y="2727"/>
                    <a:pt x="414" y="2574"/>
                    <a:pt x="1138" y="2302"/>
                  </a:cubicBezTo>
                  <a:cubicBezTo>
                    <a:pt x="1865" y="2038"/>
                    <a:pt x="2891" y="1626"/>
                    <a:pt x="4143" y="1194"/>
                  </a:cubicBezTo>
                  <a:cubicBezTo>
                    <a:pt x="4768" y="976"/>
                    <a:pt x="5445" y="740"/>
                    <a:pt x="6162" y="489"/>
                  </a:cubicBezTo>
                  <a:cubicBezTo>
                    <a:pt x="6448" y="388"/>
                    <a:pt x="6746" y="294"/>
                    <a:pt x="7045" y="199"/>
                  </a:cubicBezTo>
                  <a:lnTo>
                    <a:pt x="70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8417050" y="1184250"/>
              <a:ext cx="163975" cy="63975"/>
            </a:xfrm>
            <a:custGeom>
              <a:avLst/>
              <a:gdLst/>
              <a:ahLst/>
              <a:cxnLst/>
              <a:rect l="l" t="t" r="r" b="b"/>
              <a:pathLst>
                <a:path w="6559" h="2559" extrusionOk="0">
                  <a:moveTo>
                    <a:pt x="6558" y="1"/>
                  </a:moveTo>
                  <a:cubicBezTo>
                    <a:pt x="6398" y="55"/>
                    <a:pt x="6232" y="110"/>
                    <a:pt x="6077" y="168"/>
                  </a:cubicBezTo>
                  <a:cubicBezTo>
                    <a:pt x="5366" y="431"/>
                    <a:pt x="4697" y="680"/>
                    <a:pt x="4077" y="909"/>
                  </a:cubicBezTo>
                  <a:cubicBezTo>
                    <a:pt x="3456" y="1129"/>
                    <a:pt x="2898" y="1363"/>
                    <a:pt x="2403" y="1568"/>
                  </a:cubicBezTo>
                  <a:cubicBezTo>
                    <a:pt x="1906" y="1773"/>
                    <a:pt x="1474" y="1950"/>
                    <a:pt x="1119" y="2097"/>
                  </a:cubicBezTo>
                  <a:cubicBezTo>
                    <a:pt x="407" y="2391"/>
                    <a:pt x="0" y="2558"/>
                    <a:pt x="0" y="2558"/>
                  </a:cubicBezTo>
                  <a:cubicBezTo>
                    <a:pt x="0" y="2558"/>
                    <a:pt x="412" y="2405"/>
                    <a:pt x="1132" y="2135"/>
                  </a:cubicBezTo>
                  <a:cubicBezTo>
                    <a:pt x="1856" y="1872"/>
                    <a:pt x="2877" y="1462"/>
                    <a:pt x="4124" y="1032"/>
                  </a:cubicBezTo>
                  <a:cubicBezTo>
                    <a:pt x="4745" y="813"/>
                    <a:pt x="5419" y="578"/>
                    <a:pt x="6133" y="328"/>
                  </a:cubicBezTo>
                  <a:cubicBezTo>
                    <a:pt x="6270" y="281"/>
                    <a:pt x="6416" y="235"/>
                    <a:pt x="6558" y="188"/>
                  </a:cubicBezTo>
                  <a:lnTo>
                    <a:pt x="65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8425975" y="1226475"/>
              <a:ext cx="155050" cy="60875"/>
            </a:xfrm>
            <a:custGeom>
              <a:avLst/>
              <a:gdLst/>
              <a:ahLst/>
              <a:cxnLst/>
              <a:rect l="l" t="t" r="r" b="b"/>
              <a:pathLst>
                <a:path w="6202" h="2435" extrusionOk="0">
                  <a:moveTo>
                    <a:pt x="6201" y="0"/>
                  </a:moveTo>
                  <a:cubicBezTo>
                    <a:pt x="6160" y="16"/>
                    <a:pt x="6116" y="29"/>
                    <a:pt x="6077" y="45"/>
                  </a:cubicBezTo>
                  <a:cubicBezTo>
                    <a:pt x="5366" y="306"/>
                    <a:pt x="4695" y="555"/>
                    <a:pt x="4077" y="784"/>
                  </a:cubicBezTo>
                  <a:cubicBezTo>
                    <a:pt x="3454" y="1006"/>
                    <a:pt x="2896" y="1238"/>
                    <a:pt x="2401" y="1445"/>
                  </a:cubicBezTo>
                  <a:cubicBezTo>
                    <a:pt x="1906" y="1648"/>
                    <a:pt x="1474" y="1827"/>
                    <a:pt x="1117" y="1974"/>
                  </a:cubicBezTo>
                  <a:cubicBezTo>
                    <a:pt x="407" y="2266"/>
                    <a:pt x="0" y="2435"/>
                    <a:pt x="0" y="2435"/>
                  </a:cubicBezTo>
                  <a:cubicBezTo>
                    <a:pt x="0" y="2435"/>
                    <a:pt x="412" y="2279"/>
                    <a:pt x="1132" y="2010"/>
                  </a:cubicBezTo>
                  <a:cubicBezTo>
                    <a:pt x="1854" y="1747"/>
                    <a:pt x="2875" y="1339"/>
                    <a:pt x="4122" y="907"/>
                  </a:cubicBezTo>
                  <a:cubicBezTo>
                    <a:pt x="4745" y="690"/>
                    <a:pt x="5419" y="454"/>
                    <a:pt x="6131" y="205"/>
                  </a:cubicBezTo>
                  <a:cubicBezTo>
                    <a:pt x="6155" y="196"/>
                    <a:pt x="6179" y="190"/>
                    <a:pt x="6201" y="181"/>
                  </a:cubicBezTo>
                  <a:lnTo>
                    <a:pt x="62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8438100" y="1269225"/>
              <a:ext cx="142925" cy="56450"/>
            </a:xfrm>
            <a:custGeom>
              <a:avLst/>
              <a:gdLst/>
              <a:ahLst/>
              <a:cxnLst/>
              <a:rect l="l" t="t" r="r" b="b"/>
              <a:pathLst>
                <a:path w="5717" h="2258" extrusionOk="0">
                  <a:moveTo>
                    <a:pt x="5716" y="1"/>
                  </a:moveTo>
                  <a:cubicBezTo>
                    <a:pt x="5136" y="218"/>
                    <a:pt x="4576" y="424"/>
                    <a:pt x="4058" y="615"/>
                  </a:cubicBezTo>
                  <a:cubicBezTo>
                    <a:pt x="3440" y="836"/>
                    <a:pt x="2884" y="1068"/>
                    <a:pt x="2392" y="1273"/>
                  </a:cubicBezTo>
                  <a:lnTo>
                    <a:pt x="2390" y="1273"/>
                  </a:lnTo>
                  <a:cubicBezTo>
                    <a:pt x="1897" y="1476"/>
                    <a:pt x="1468" y="1654"/>
                    <a:pt x="1113" y="1800"/>
                  </a:cubicBezTo>
                  <a:cubicBezTo>
                    <a:pt x="405" y="2092"/>
                    <a:pt x="0" y="2258"/>
                    <a:pt x="0" y="2258"/>
                  </a:cubicBezTo>
                  <a:cubicBezTo>
                    <a:pt x="0" y="2258"/>
                    <a:pt x="410" y="2104"/>
                    <a:pt x="1129" y="1836"/>
                  </a:cubicBezTo>
                  <a:cubicBezTo>
                    <a:pt x="1847" y="1573"/>
                    <a:pt x="2863" y="1169"/>
                    <a:pt x="4104" y="738"/>
                  </a:cubicBezTo>
                  <a:cubicBezTo>
                    <a:pt x="4606" y="563"/>
                    <a:pt x="5151" y="371"/>
                    <a:pt x="5716" y="175"/>
                  </a:cubicBezTo>
                  <a:lnTo>
                    <a:pt x="5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2"/>
            <p:cNvSpPr/>
            <p:nvPr/>
          </p:nvSpPr>
          <p:spPr>
            <a:xfrm>
              <a:off x="8447000" y="1311275"/>
              <a:ext cx="134025" cy="53550"/>
            </a:xfrm>
            <a:custGeom>
              <a:avLst/>
              <a:gdLst/>
              <a:ahLst/>
              <a:cxnLst/>
              <a:rect l="l" t="t" r="r" b="b"/>
              <a:pathLst>
                <a:path w="5361" h="2142" extrusionOk="0">
                  <a:moveTo>
                    <a:pt x="5360" y="1"/>
                  </a:moveTo>
                  <a:cubicBezTo>
                    <a:pt x="5312" y="18"/>
                    <a:pt x="5259" y="36"/>
                    <a:pt x="5212" y="55"/>
                  </a:cubicBezTo>
                  <a:cubicBezTo>
                    <a:pt x="4602" y="281"/>
                    <a:pt x="4025" y="491"/>
                    <a:pt x="3498" y="702"/>
                  </a:cubicBezTo>
                  <a:cubicBezTo>
                    <a:pt x="2437" y="1109"/>
                    <a:pt x="1568" y="1479"/>
                    <a:pt x="959" y="1737"/>
                  </a:cubicBezTo>
                  <a:cubicBezTo>
                    <a:pt x="349" y="1995"/>
                    <a:pt x="1" y="2141"/>
                    <a:pt x="1" y="2141"/>
                  </a:cubicBezTo>
                  <a:cubicBezTo>
                    <a:pt x="1" y="2141"/>
                    <a:pt x="354" y="2007"/>
                    <a:pt x="974" y="1773"/>
                  </a:cubicBezTo>
                  <a:cubicBezTo>
                    <a:pt x="1590" y="1534"/>
                    <a:pt x="2478" y="1211"/>
                    <a:pt x="3544" y="825"/>
                  </a:cubicBezTo>
                  <a:cubicBezTo>
                    <a:pt x="4102" y="620"/>
                    <a:pt x="4713" y="403"/>
                    <a:pt x="5360" y="182"/>
                  </a:cubicBezTo>
                  <a:lnTo>
                    <a:pt x="5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8455925" y="1354075"/>
              <a:ext cx="125100" cy="49850"/>
            </a:xfrm>
            <a:custGeom>
              <a:avLst/>
              <a:gdLst/>
              <a:ahLst/>
              <a:cxnLst/>
              <a:rect l="l" t="t" r="r" b="b"/>
              <a:pathLst>
                <a:path w="5004" h="1994" extrusionOk="0">
                  <a:moveTo>
                    <a:pt x="5003" y="1"/>
                  </a:moveTo>
                  <a:cubicBezTo>
                    <a:pt x="4677" y="120"/>
                    <a:pt x="4361" y="238"/>
                    <a:pt x="4059" y="351"/>
                  </a:cubicBezTo>
                  <a:cubicBezTo>
                    <a:pt x="3439" y="569"/>
                    <a:pt x="2883" y="803"/>
                    <a:pt x="2391" y="1008"/>
                  </a:cubicBezTo>
                  <a:cubicBezTo>
                    <a:pt x="1898" y="1211"/>
                    <a:pt x="1467" y="1389"/>
                    <a:pt x="1114" y="1534"/>
                  </a:cubicBezTo>
                  <a:cubicBezTo>
                    <a:pt x="405" y="1826"/>
                    <a:pt x="1" y="1993"/>
                    <a:pt x="1" y="1993"/>
                  </a:cubicBezTo>
                  <a:cubicBezTo>
                    <a:pt x="1" y="1993"/>
                    <a:pt x="411" y="1840"/>
                    <a:pt x="1128" y="1572"/>
                  </a:cubicBezTo>
                  <a:cubicBezTo>
                    <a:pt x="1848" y="1309"/>
                    <a:pt x="2864" y="904"/>
                    <a:pt x="4103" y="474"/>
                  </a:cubicBezTo>
                  <a:cubicBezTo>
                    <a:pt x="4392" y="373"/>
                    <a:pt x="4694" y="267"/>
                    <a:pt x="5003" y="158"/>
                  </a:cubicBezTo>
                  <a:lnTo>
                    <a:pt x="5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8464800" y="1396475"/>
              <a:ext cx="116225" cy="46550"/>
            </a:xfrm>
            <a:custGeom>
              <a:avLst/>
              <a:gdLst/>
              <a:ahLst/>
              <a:cxnLst/>
              <a:rect l="l" t="t" r="r" b="b"/>
              <a:pathLst>
                <a:path w="4649" h="1862" extrusionOk="0">
                  <a:moveTo>
                    <a:pt x="4648" y="0"/>
                  </a:moveTo>
                  <a:cubicBezTo>
                    <a:pt x="4450" y="74"/>
                    <a:pt x="4249" y="149"/>
                    <a:pt x="4059" y="219"/>
                  </a:cubicBezTo>
                  <a:cubicBezTo>
                    <a:pt x="3441" y="439"/>
                    <a:pt x="2885" y="671"/>
                    <a:pt x="2391" y="876"/>
                  </a:cubicBezTo>
                  <a:cubicBezTo>
                    <a:pt x="1898" y="1079"/>
                    <a:pt x="1469" y="1257"/>
                    <a:pt x="1114" y="1402"/>
                  </a:cubicBezTo>
                  <a:cubicBezTo>
                    <a:pt x="406" y="1694"/>
                    <a:pt x="1" y="1861"/>
                    <a:pt x="1" y="1861"/>
                  </a:cubicBezTo>
                  <a:cubicBezTo>
                    <a:pt x="1" y="1861"/>
                    <a:pt x="411" y="1708"/>
                    <a:pt x="1129" y="1440"/>
                  </a:cubicBezTo>
                  <a:cubicBezTo>
                    <a:pt x="1848" y="1177"/>
                    <a:pt x="2864" y="772"/>
                    <a:pt x="4105" y="342"/>
                  </a:cubicBezTo>
                  <a:cubicBezTo>
                    <a:pt x="4279" y="280"/>
                    <a:pt x="4465" y="215"/>
                    <a:pt x="4648" y="152"/>
                  </a:cubicBezTo>
                  <a:lnTo>
                    <a:pt x="46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8473725" y="1438900"/>
              <a:ext cx="107300" cy="43250"/>
            </a:xfrm>
            <a:custGeom>
              <a:avLst/>
              <a:gdLst/>
              <a:ahLst/>
              <a:cxnLst/>
              <a:rect l="l" t="t" r="r" b="b"/>
              <a:pathLst>
                <a:path w="4292" h="1730" extrusionOk="0">
                  <a:moveTo>
                    <a:pt x="4291" y="0"/>
                  </a:moveTo>
                  <a:cubicBezTo>
                    <a:pt x="4214" y="28"/>
                    <a:pt x="4132" y="58"/>
                    <a:pt x="4059" y="86"/>
                  </a:cubicBezTo>
                  <a:cubicBezTo>
                    <a:pt x="3439" y="306"/>
                    <a:pt x="2884" y="540"/>
                    <a:pt x="2391" y="743"/>
                  </a:cubicBezTo>
                  <a:cubicBezTo>
                    <a:pt x="1898" y="948"/>
                    <a:pt x="1467" y="1124"/>
                    <a:pt x="1114" y="1271"/>
                  </a:cubicBezTo>
                  <a:cubicBezTo>
                    <a:pt x="405" y="1563"/>
                    <a:pt x="1" y="1730"/>
                    <a:pt x="1" y="1730"/>
                  </a:cubicBezTo>
                  <a:cubicBezTo>
                    <a:pt x="1" y="1730"/>
                    <a:pt x="410" y="1576"/>
                    <a:pt x="1128" y="1306"/>
                  </a:cubicBezTo>
                  <a:cubicBezTo>
                    <a:pt x="1848" y="1045"/>
                    <a:pt x="2864" y="639"/>
                    <a:pt x="4103" y="209"/>
                  </a:cubicBezTo>
                  <a:cubicBezTo>
                    <a:pt x="4163" y="188"/>
                    <a:pt x="4230" y="164"/>
                    <a:pt x="4291" y="144"/>
                  </a:cubicBezTo>
                  <a:lnTo>
                    <a:pt x="42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8482650" y="1480125"/>
              <a:ext cx="98375" cy="41125"/>
            </a:xfrm>
            <a:custGeom>
              <a:avLst/>
              <a:gdLst/>
              <a:ahLst/>
              <a:cxnLst/>
              <a:rect l="l" t="t" r="r" b="b"/>
              <a:pathLst>
                <a:path w="3935" h="1645" extrusionOk="0">
                  <a:moveTo>
                    <a:pt x="3934" y="1"/>
                  </a:moveTo>
                  <a:cubicBezTo>
                    <a:pt x="3883" y="19"/>
                    <a:pt x="3828" y="40"/>
                    <a:pt x="3779" y="59"/>
                  </a:cubicBezTo>
                  <a:cubicBezTo>
                    <a:pt x="3069" y="327"/>
                    <a:pt x="2416" y="602"/>
                    <a:pt x="1853" y="832"/>
                  </a:cubicBezTo>
                  <a:cubicBezTo>
                    <a:pt x="735" y="1305"/>
                    <a:pt x="1" y="1645"/>
                    <a:pt x="1" y="1645"/>
                  </a:cubicBezTo>
                  <a:cubicBezTo>
                    <a:pt x="1" y="1645"/>
                    <a:pt x="760" y="1368"/>
                    <a:pt x="1901" y="953"/>
                  </a:cubicBezTo>
                  <a:cubicBezTo>
                    <a:pt x="2495" y="740"/>
                    <a:pt x="3190" y="485"/>
                    <a:pt x="3934" y="216"/>
                  </a:cubicBezTo>
                  <a:lnTo>
                    <a:pt x="39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8491525" y="1523825"/>
              <a:ext cx="89500" cy="36525"/>
            </a:xfrm>
            <a:custGeom>
              <a:avLst/>
              <a:gdLst/>
              <a:ahLst/>
              <a:cxnLst/>
              <a:rect l="l" t="t" r="r" b="b"/>
              <a:pathLst>
                <a:path w="3580" h="1461" extrusionOk="0">
                  <a:moveTo>
                    <a:pt x="3579" y="1"/>
                  </a:moveTo>
                  <a:cubicBezTo>
                    <a:pt x="3154" y="163"/>
                    <a:pt x="2751" y="327"/>
                    <a:pt x="2393" y="476"/>
                  </a:cubicBezTo>
                  <a:cubicBezTo>
                    <a:pt x="1899" y="679"/>
                    <a:pt x="1469" y="856"/>
                    <a:pt x="1114" y="1003"/>
                  </a:cubicBezTo>
                  <a:cubicBezTo>
                    <a:pt x="405" y="1295"/>
                    <a:pt x="1" y="1461"/>
                    <a:pt x="1" y="1461"/>
                  </a:cubicBezTo>
                  <a:cubicBezTo>
                    <a:pt x="1" y="1461"/>
                    <a:pt x="412" y="1307"/>
                    <a:pt x="1129" y="1039"/>
                  </a:cubicBezTo>
                  <a:cubicBezTo>
                    <a:pt x="1744" y="815"/>
                    <a:pt x="2577" y="486"/>
                    <a:pt x="3579" y="127"/>
                  </a:cubicBezTo>
                  <a:lnTo>
                    <a:pt x="35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8500450" y="1566300"/>
              <a:ext cx="80575" cy="33200"/>
            </a:xfrm>
            <a:custGeom>
              <a:avLst/>
              <a:gdLst/>
              <a:ahLst/>
              <a:cxnLst/>
              <a:rect l="l" t="t" r="r" b="b"/>
              <a:pathLst>
                <a:path w="3223" h="1328" extrusionOk="0">
                  <a:moveTo>
                    <a:pt x="3222" y="1"/>
                  </a:moveTo>
                  <a:cubicBezTo>
                    <a:pt x="2929" y="118"/>
                    <a:pt x="2650" y="233"/>
                    <a:pt x="2391" y="340"/>
                  </a:cubicBezTo>
                  <a:cubicBezTo>
                    <a:pt x="1897" y="544"/>
                    <a:pt x="1467" y="721"/>
                    <a:pt x="1114" y="868"/>
                  </a:cubicBezTo>
                  <a:cubicBezTo>
                    <a:pt x="405" y="1160"/>
                    <a:pt x="1" y="1327"/>
                    <a:pt x="1" y="1327"/>
                  </a:cubicBezTo>
                  <a:cubicBezTo>
                    <a:pt x="1" y="1327"/>
                    <a:pt x="410" y="1174"/>
                    <a:pt x="1127" y="904"/>
                  </a:cubicBezTo>
                  <a:cubicBezTo>
                    <a:pt x="1669" y="707"/>
                    <a:pt x="2377" y="429"/>
                    <a:pt x="3222" y="120"/>
                  </a:cubicBezTo>
                  <a:lnTo>
                    <a:pt x="3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8509375" y="1609625"/>
              <a:ext cx="71650" cy="28975"/>
            </a:xfrm>
            <a:custGeom>
              <a:avLst/>
              <a:gdLst/>
              <a:ahLst/>
              <a:cxnLst/>
              <a:rect l="l" t="t" r="r" b="b"/>
              <a:pathLst>
                <a:path w="2866" h="1159" extrusionOk="0">
                  <a:moveTo>
                    <a:pt x="2865" y="1"/>
                  </a:moveTo>
                  <a:cubicBezTo>
                    <a:pt x="2037" y="320"/>
                    <a:pt x="1344" y="603"/>
                    <a:pt x="851" y="808"/>
                  </a:cubicBezTo>
                  <a:cubicBezTo>
                    <a:pt x="309" y="1030"/>
                    <a:pt x="0" y="1158"/>
                    <a:pt x="0" y="1158"/>
                  </a:cubicBezTo>
                  <a:cubicBezTo>
                    <a:pt x="0" y="1158"/>
                    <a:pt x="314" y="1044"/>
                    <a:pt x="864" y="844"/>
                  </a:cubicBezTo>
                  <a:cubicBezTo>
                    <a:pt x="1359" y="668"/>
                    <a:pt x="2049" y="422"/>
                    <a:pt x="2865" y="134"/>
                  </a:cubicBezTo>
                  <a:lnTo>
                    <a:pt x="2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8518250" y="1654575"/>
              <a:ext cx="62775" cy="23100"/>
            </a:xfrm>
            <a:custGeom>
              <a:avLst/>
              <a:gdLst/>
              <a:ahLst/>
              <a:cxnLst/>
              <a:rect l="l" t="t" r="r" b="b"/>
              <a:pathLst>
                <a:path w="2511" h="924" extrusionOk="0">
                  <a:moveTo>
                    <a:pt x="2510" y="0"/>
                  </a:moveTo>
                  <a:cubicBezTo>
                    <a:pt x="2481" y="11"/>
                    <a:pt x="2447" y="23"/>
                    <a:pt x="2418" y="34"/>
                  </a:cubicBezTo>
                  <a:cubicBezTo>
                    <a:pt x="1918" y="217"/>
                    <a:pt x="1484" y="378"/>
                    <a:pt x="1126" y="509"/>
                  </a:cubicBezTo>
                  <a:cubicBezTo>
                    <a:pt x="410" y="774"/>
                    <a:pt x="0" y="924"/>
                    <a:pt x="0" y="924"/>
                  </a:cubicBezTo>
                  <a:cubicBezTo>
                    <a:pt x="0" y="924"/>
                    <a:pt x="415" y="787"/>
                    <a:pt x="1139" y="547"/>
                  </a:cubicBezTo>
                  <a:cubicBezTo>
                    <a:pt x="1518" y="425"/>
                    <a:pt x="1979" y="267"/>
                    <a:pt x="2510" y="91"/>
                  </a:cubicBezTo>
                  <a:lnTo>
                    <a:pt x="25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8527175" y="1697975"/>
              <a:ext cx="53850" cy="18800"/>
            </a:xfrm>
            <a:custGeom>
              <a:avLst/>
              <a:gdLst/>
              <a:ahLst/>
              <a:cxnLst/>
              <a:rect l="l" t="t" r="r" b="b"/>
              <a:pathLst>
                <a:path w="2154" h="752" extrusionOk="0">
                  <a:moveTo>
                    <a:pt x="2153" y="1"/>
                  </a:moveTo>
                  <a:cubicBezTo>
                    <a:pt x="1767" y="137"/>
                    <a:pt x="1424" y="260"/>
                    <a:pt x="1130" y="357"/>
                  </a:cubicBezTo>
                  <a:cubicBezTo>
                    <a:pt x="412" y="608"/>
                    <a:pt x="0" y="752"/>
                    <a:pt x="0" y="752"/>
                  </a:cubicBezTo>
                  <a:cubicBezTo>
                    <a:pt x="0" y="752"/>
                    <a:pt x="415" y="622"/>
                    <a:pt x="1142" y="395"/>
                  </a:cubicBezTo>
                  <a:cubicBezTo>
                    <a:pt x="1433" y="308"/>
                    <a:pt x="1772" y="199"/>
                    <a:pt x="2153" y="79"/>
                  </a:cubicBezTo>
                  <a:lnTo>
                    <a:pt x="21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8536100" y="1740575"/>
              <a:ext cx="44925" cy="15350"/>
            </a:xfrm>
            <a:custGeom>
              <a:avLst/>
              <a:gdLst/>
              <a:ahLst/>
              <a:cxnLst/>
              <a:rect l="l" t="t" r="r" b="b"/>
              <a:pathLst>
                <a:path w="1797" h="614" extrusionOk="0">
                  <a:moveTo>
                    <a:pt x="1796" y="1"/>
                  </a:moveTo>
                  <a:cubicBezTo>
                    <a:pt x="1453" y="117"/>
                    <a:pt x="1144" y="222"/>
                    <a:pt x="890" y="310"/>
                  </a:cubicBezTo>
                  <a:cubicBezTo>
                    <a:pt x="323" y="502"/>
                    <a:pt x="0" y="613"/>
                    <a:pt x="0" y="613"/>
                  </a:cubicBezTo>
                  <a:cubicBezTo>
                    <a:pt x="0" y="613"/>
                    <a:pt x="681" y="414"/>
                    <a:pt x="1796" y="88"/>
                  </a:cubicBezTo>
                  <a:lnTo>
                    <a:pt x="17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72"/>
          <p:cNvGrpSpPr/>
          <p:nvPr/>
        </p:nvGrpSpPr>
        <p:grpSpPr>
          <a:xfrm>
            <a:off x="4983076" y="2902090"/>
            <a:ext cx="341251" cy="802318"/>
            <a:chOff x="8153750" y="2480913"/>
            <a:chExt cx="461400" cy="1084800"/>
          </a:xfrm>
        </p:grpSpPr>
        <p:sp>
          <p:nvSpPr>
            <p:cNvPr id="3950" name="Google Shape;3950;p72"/>
            <p:cNvSpPr/>
            <p:nvPr/>
          </p:nvSpPr>
          <p:spPr>
            <a:xfrm>
              <a:off x="8572275" y="2491913"/>
              <a:ext cx="42850" cy="361975"/>
            </a:xfrm>
            <a:custGeom>
              <a:avLst/>
              <a:gdLst/>
              <a:ahLst/>
              <a:cxnLst/>
              <a:rect l="l" t="t" r="r" b="b"/>
              <a:pathLst>
                <a:path w="1714" h="14479" extrusionOk="0">
                  <a:moveTo>
                    <a:pt x="1650" y="3393"/>
                  </a:moveTo>
                  <a:cubicBezTo>
                    <a:pt x="1650" y="3393"/>
                    <a:pt x="1647" y="3568"/>
                    <a:pt x="1629" y="3871"/>
                  </a:cubicBezTo>
                  <a:cubicBezTo>
                    <a:pt x="1612" y="4175"/>
                    <a:pt x="1590" y="4609"/>
                    <a:pt x="1563" y="5130"/>
                  </a:cubicBezTo>
                  <a:cubicBezTo>
                    <a:pt x="1503" y="6169"/>
                    <a:pt x="1420" y="7551"/>
                    <a:pt x="1358" y="8932"/>
                  </a:cubicBezTo>
                  <a:cubicBezTo>
                    <a:pt x="1290" y="10311"/>
                    <a:pt x="1240" y="11698"/>
                    <a:pt x="1208" y="12732"/>
                  </a:cubicBezTo>
                  <a:cubicBezTo>
                    <a:pt x="1199" y="13248"/>
                    <a:pt x="1213" y="13678"/>
                    <a:pt x="1262" y="13975"/>
                  </a:cubicBezTo>
                  <a:cubicBezTo>
                    <a:pt x="1305" y="14274"/>
                    <a:pt x="1350" y="14445"/>
                    <a:pt x="1350" y="14445"/>
                  </a:cubicBezTo>
                  <a:cubicBezTo>
                    <a:pt x="1350" y="14445"/>
                    <a:pt x="1266" y="14289"/>
                    <a:pt x="1175" y="13996"/>
                  </a:cubicBezTo>
                  <a:cubicBezTo>
                    <a:pt x="1085" y="13702"/>
                    <a:pt x="984" y="13268"/>
                    <a:pt x="940" y="12742"/>
                  </a:cubicBezTo>
                  <a:cubicBezTo>
                    <a:pt x="854" y="11696"/>
                    <a:pt x="827" y="10303"/>
                    <a:pt x="894" y="8910"/>
                  </a:cubicBezTo>
                  <a:cubicBezTo>
                    <a:pt x="959" y="7516"/>
                    <a:pt x="1121" y="6130"/>
                    <a:pt x="1298" y="5101"/>
                  </a:cubicBezTo>
                  <a:cubicBezTo>
                    <a:pt x="1476" y="4070"/>
                    <a:pt x="1650" y="3394"/>
                    <a:pt x="1650" y="3393"/>
                  </a:cubicBezTo>
                  <a:close/>
                  <a:moveTo>
                    <a:pt x="1713" y="1"/>
                  </a:moveTo>
                  <a:cubicBezTo>
                    <a:pt x="1626" y="33"/>
                    <a:pt x="1539" y="66"/>
                    <a:pt x="1466" y="103"/>
                  </a:cubicBezTo>
                  <a:lnTo>
                    <a:pt x="1464" y="103"/>
                  </a:lnTo>
                  <a:cubicBezTo>
                    <a:pt x="1373" y="137"/>
                    <a:pt x="1269" y="209"/>
                    <a:pt x="1167" y="274"/>
                  </a:cubicBezTo>
                  <a:cubicBezTo>
                    <a:pt x="1162" y="289"/>
                    <a:pt x="1117" y="334"/>
                    <a:pt x="1092" y="359"/>
                  </a:cubicBezTo>
                  <a:cubicBezTo>
                    <a:pt x="1063" y="394"/>
                    <a:pt x="1039" y="446"/>
                    <a:pt x="1011" y="487"/>
                  </a:cubicBezTo>
                  <a:cubicBezTo>
                    <a:pt x="805" y="863"/>
                    <a:pt x="702" y="1346"/>
                    <a:pt x="610" y="1806"/>
                  </a:cubicBezTo>
                  <a:cubicBezTo>
                    <a:pt x="523" y="2273"/>
                    <a:pt x="455" y="2748"/>
                    <a:pt x="404" y="3224"/>
                  </a:cubicBezTo>
                  <a:cubicBezTo>
                    <a:pt x="199" y="5135"/>
                    <a:pt x="125" y="7064"/>
                    <a:pt x="69" y="8993"/>
                  </a:cubicBezTo>
                  <a:cubicBezTo>
                    <a:pt x="31" y="10796"/>
                    <a:pt x="1" y="12602"/>
                    <a:pt x="11" y="14407"/>
                  </a:cubicBezTo>
                  <a:cubicBezTo>
                    <a:pt x="578" y="14429"/>
                    <a:pt x="1146" y="14451"/>
                    <a:pt x="1713" y="14479"/>
                  </a:cubicBezTo>
                  <a:lnTo>
                    <a:pt x="17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8354125" y="2870263"/>
              <a:ext cx="53550" cy="274650"/>
            </a:xfrm>
            <a:custGeom>
              <a:avLst/>
              <a:gdLst/>
              <a:ahLst/>
              <a:cxnLst/>
              <a:rect l="l" t="t" r="r" b="b"/>
              <a:pathLst>
                <a:path w="2142" h="10986" extrusionOk="0">
                  <a:moveTo>
                    <a:pt x="2142" y="0"/>
                  </a:moveTo>
                  <a:cubicBezTo>
                    <a:pt x="1657" y="2"/>
                    <a:pt x="1172" y="5"/>
                    <a:pt x="687" y="16"/>
                  </a:cubicBezTo>
                  <a:cubicBezTo>
                    <a:pt x="598" y="19"/>
                    <a:pt x="510" y="23"/>
                    <a:pt x="419" y="24"/>
                  </a:cubicBezTo>
                  <a:cubicBezTo>
                    <a:pt x="383" y="344"/>
                    <a:pt x="335" y="784"/>
                    <a:pt x="276" y="1312"/>
                  </a:cubicBezTo>
                  <a:cubicBezTo>
                    <a:pt x="207" y="1860"/>
                    <a:pt x="170" y="2505"/>
                    <a:pt x="117" y="3191"/>
                  </a:cubicBezTo>
                  <a:cubicBezTo>
                    <a:pt x="74" y="3879"/>
                    <a:pt x="35" y="4613"/>
                    <a:pt x="20" y="5348"/>
                  </a:cubicBezTo>
                  <a:cubicBezTo>
                    <a:pt x="1" y="6082"/>
                    <a:pt x="6" y="6818"/>
                    <a:pt x="16" y="7506"/>
                  </a:cubicBezTo>
                  <a:cubicBezTo>
                    <a:pt x="26" y="7851"/>
                    <a:pt x="35" y="8185"/>
                    <a:pt x="43" y="8501"/>
                  </a:cubicBezTo>
                  <a:cubicBezTo>
                    <a:pt x="55" y="8817"/>
                    <a:pt x="67" y="9116"/>
                    <a:pt x="88" y="9392"/>
                  </a:cubicBezTo>
                  <a:cubicBezTo>
                    <a:pt x="131" y="10058"/>
                    <a:pt x="165" y="10587"/>
                    <a:pt x="185" y="10905"/>
                  </a:cubicBezTo>
                  <a:lnTo>
                    <a:pt x="1881" y="10985"/>
                  </a:lnTo>
                  <a:cubicBezTo>
                    <a:pt x="1824" y="10666"/>
                    <a:pt x="1744" y="10244"/>
                    <a:pt x="1689" y="9739"/>
                  </a:cubicBezTo>
                  <a:cubicBezTo>
                    <a:pt x="1621" y="9172"/>
                    <a:pt x="1549" y="8510"/>
                    <a:pt x="1510" y="7798"/>
                  </a:cubicBezTo>
                  <a:cubicBezTo>
                    <a:pt x="1469" y="7086"/>
                    <a:pt x="1462" y="6324"/>
                    <a:pt x="1471" y="5563"/>
                  </a:cubicBezTo>
                  <a:cubicBezTo>
                    <a:pt x="1493" y="4801"/>
                    <a:pt x="1532" y="4042"/>
                    <a:pt x="1604" y="3331"/>
                  </a:cubicBezTo>
                  <a:cubicBezTo>
                    <a:pt x="1674" y="2621"/>
                    <a:pt x="1773" y="1962"/>
                    <a:pt x="1863" y="1400"/>
                  </a:cubicBezTo>
                  <a:cubicBezTo>
                    <a:pt x="1951" y="837"/>
                    <a:pt x="2063" y="373"/>
                    <a:pt x="2131" y="48"/>
                  </a:cubicBezTo>
                  <a:cubicBezTo>
                    <a:pt x="2135" y="31"/>
                    <a:pt x="2138" y="17"/>
                    <a:pt x="2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8402075" y="2870238"/>
              <a:ext cx="53250" cy="276925"/>
            </a:xfrm>
            <a:custGeom>
              <a:avLst/>
              <a:gdLst/>
              <a:ahLst/>
              <a:cxnLst/>
              <a:rect l="l" t="t" r="r" b="b"/>
              <a:pathLst>
                <a:path w="2130" h="11077" extrusionOk="0">
                  <a:moveTo>
                    <a:pt x="628" y="1"/>
                  </a:moveTo>
                  <a:cubicBezTo>
                    <a:pt x="520" y="1"/>
                    <a:pt x="413" y="1"/>
                    <a:pt x="306" y="1"/>
                  </a:cubicBezTo>
                  <a:cubicBezTo>
                    <a:pt x="282" y="334"/>
                    <a:pt x="248" y="826"/>
                    <a:pt x="205" y="1432"/>
                  </a:cubicBezTo>
                  <a:cubicBezTo>
                    <a:pt x="155" y="1995"/>
                    <a:pt x="133" y="2656"/>
                    <a:pt x="94" y="3363"/>
                  </a:cubicBezTo>
                  <a:cubicBezTo>
                    <a:pt x="63" y="4068"/>
                    <a:pt x="31" y="4821"/>
                    <a:pt x="19" y="5574"/>
                  </a:cubicBezTo>
                  <a:cubicBezTo>
                    <a:pt x="0" y="6327"/>
                    <a:pt x="2" y="7080"/>
                    <a:pt x="2" y="7787"/>
                  </a:cubicBezTo>
                  <a:cubicBezTo>
                    <a:pt x="14" y="8492"/>
                    <a:pt x="7" y="9154"/>
                    <a:pt x="33" y="9719"/>
                  </a:cubicBezTo>
                  <a:cubicBezTo>
                    <a:pt x="46" y="10235"/>
                    <a:pt x="58" y="10667"/>
                    <a:pt x="68" y="10991"/>
                  </a:cubicBezTo>
                  <a:lnTo>
                    <a:pt x="1883" y="11077"/>
                  </a:lnTo>
                  <a:cubicBezTo>
                    <a:pt x="1827" y="10750"/>
                    <a:pt x="1736" y="10293"/>
                    <a:pt x="1675" y="9740"/>
                  </a:cubicBezTo>
                  <a:cubicBezTo>
                    <a:pt x="1608" y="9173"/>
                    <a:pt x="1537" y="8511"/>
                    <a:pt x="1497" y="7799"/>
                  </a:cubicBezTo>
                  <a:cubicBezTo>
                    <a:pt x="1456" y="7087"/>
                    <a:pt x="1450" y="6325"/>
                    <a:pt x="1458" y="5564"/>
                  </a:cubicBezTo>
                  <a:cubicBezTo>
                    <a:pt x="1480" y="4804"/>
                    <a:pt x="1521" y="4043"/>
                    <a:pt x="1591" y="3332"/>
                  </a:cubicBezTo>
                  <a:cubicBezTo>
                    <a:pt x="1660" y="2622"/>
                    <a:pt x="1760" y="1963"/>
                    <a:pt x="1851" y="1401"/>
                  </a:cubicBezTo>
                  <a:cubicBezTo>
                    <a:pt x="1936" y="838"/>
                    <a:pt x="2051" y="374"/>
                    <a:pt x="2119" y="49"/>
                  </a:cubicBezTo>
                  <a:cubicBezTo>
                    <a:pt x="2122" y="34"/>
                    <a:pt x="2124" y="22"/>
                    <a:pt x="2129" y="8"/>
                  </a:cubicBezTo>
                  <a:cubicBezTo>
                    <a:pt x="1629" y="4"/>
                    <a:pt x="1128" y="1"/>
                    <a:pt x="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8283575" y="2870938"/>
              <a:ext cx="78525" cy="271925"/>
            </a:xfrm>
            <a:custGeom>
              <a:avLst/>
              <a:gdLst/>
              <a:ahLst/>
              <a:cxnLst/>
              <a:rect l="l" t="t" r="r" b="b"/>
              <a:pathLst>
                <a:path w="3141" h="10877" extrusionOk="0">
                  <a:moveTo>
                    <a:pt x="3140" y="1"/>
                  </a:moveTo>
                  <a:cubicBezTo>
                    <a:pt x="2683" y="14"/>
                    <a:pt x="2225" y="31"/>
                    <a:pt x="1788" y="67"/>
                  </a:cubicBezTo>
                  <a:lnTo>
                    <a:pt x="1426" y="105"/>
                  </a:lnTo>
                  <a:cubicBezTo>
                    <a:pt x="1361" y="113"/>
                    <a:pt x="1286" y="141"/>
                    <a:pt x="1216" y="158"/>
                  </a:cubicBezTo>
                  <a:lnTo>
                    <a:pt x="1141" y="180"/>
                  </a:lnTo>
                  <a:lnTo>
                    <a:pt x="1133" y="187"/>
                  </a:lnTo>
                  <a:lnTo>
                    <a:pt x="1107" y="204"/>
                  </a:lnTo>
                  <a:cubicBezTo>
                    <a:pt x="964" y="298"/>
                    <a:pt x="822" y="509"/>
                    <a:pt x="716" y="743"/>
                  </a:cubicBezTo>
                  <a:cubicBezTo>
                    <a:pt x="310" y="1734"/>
                    <a:pt x="185" y="2925"/>
                    <a:pt x="96" y="4069"/>
                  </a:cubicBezTo>
                  <a:cubicBezTo>
                    <a:pt x="11" y="5227"/>
                    <a:pt x="7" y="6394"/>
                    <a:pt x="1" y="7564"/>
                  </a:cubicBezTo>
                  <a:cubicBezTo>
                    <a:pt x="1" y="8623"/>
                    <a:pt x="35" y="9681"/>
                    <a:pt x="76" y="10741"/>
                  </a:cubicBezTo>
                  <a:lnTo>
                    <a:pt x="2944" y="10876"/>
                  </a:lnTo>
                  <a:cubicBezTo>
                    <a:pt x="2932" y="10827"/>
                    <a:pt x="2920" y="10775"/>
                    <a:pt x="2905" y="10716"/>
                  </a:cubicBezTo>
                  <a:cubicBezTo>
                    <a:pt x="2838" y="10398"/>
                    <a:pt x="2727" y="9946"/>
                    <a:pt x="2649" y="9393"/>
                  </a:cubicBezTo>
                  <a:cubicBezTo>
                    <a:pt x="2565" y="8841"/>
                    <a:pt x="2480" y="8196"/>
                    <a:pt x="2428" y="7497"/>
                  </a:cubicBezTo>
                  <a:cubicBezTo>
                    <a:pt x="2411" y="7149"/>
                    <a:pt x="2381" y="6789"/>
                    <a:pt x="2381" y="6422"/>
                  </a:cubicBezTo>
                  <a:cubicBezTo>
                    <a:pt x="2370" y="6056"/>
                    <a:pt x="2375" y="5683"/>
                    <a:pt x="2377" y="5310"/>
                  </a:cubicBezTo>
                  <a:cubicBezTo>
                    <a:pt x="2403" y="4566"/>
                    <a:pt x="2449" y="3822"/>
                    <a:pt x="2533" y="3127"/>
                  </a:cubicBezTo>
                  <a:cubicBezTo>
                    <a:pt x="2616" y="2434"/>
                    <a:pt x="2731" y="1792"/>
                    <a:pt x="2840" y="1245"/>
                  </a:cubicBezTo>
                  <a:cubicBezTo>
                    <a:pt x="2937" y="733"/>
                    <a:pt x="3057" y="310"/>
                    <a:pt x="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8449700" y="2870438"/>
              <a:ext cx="165450" cy="284500"/>
            </a:xfrm>
            <a:custGeom>
              <a:avLst/>
              <a:gdLst/>
              <a:ahLst/>
              <a:cxnLst/>
              <a:rect l="l" t="t" r="r" b="b"/>
              <a:pathLst>
                <a:path w="6618" h="11380" extrusionOk="0">
                  <a:moveTo>
                    <a:pt x="304" y="0"/>
                  </a:moveTo>
                  <a:cubicBezTo>
                    <a:pt x="282" y="331"/>
                    <a:pt x="246" y="821"/>
                    <a:pt x="205" y="1424"/>
                  </a:cubicBezTo>
                  <a:cubicBezTo>
                    <a:pt x="156" y="1987"/>
                    <a:pt x="134" y="2648"/>
                    <a:pt x="94" y="3355"/>
                  </a:cubicBezTo>
                  <a:cubicBezTo>
                    <a:pt x="64" y="4060"/>
                    <a:pt x="31" y="4813"/>
                    <a:pt x="17" y="5566"/>
                  </a:cubicBezTo>
                  <a:cubicBezTo>
                    <a:pt x="0" y="6319"/>
                    <a:pt x="0" y="7072"/>
                    <a:pt x="2" y="7779"/>
                  </a:cubicBezTo>
                  <a:cubicBezTo>
                    <a:pt x="12" y="8484"/>
                    <a:pt x="6" y="9146"/>
                    <a:pt x="33" y="9711"/>
                  </a:cubicBezTo>
                  <a:cubicBezTo>
                    <a:pt x="48" y="10273"/>
                    <a:pt x="60" y="10742"/>
                    <a:pt x="70" y="11072"/>
                  </a:cubicBezTo>
                  <a:lnTo>
                    <a:pt x="1807" y="11154"/>
                  </a:lnTo>
                  <a:cubicBezTo>
                    <a:pt x="1773" y="11022"/>
                    <a:pt x="1737" y="10865"/>
                    <a:pt x="1706" y="10681"/>
                  </a:cubicBezTo>
                  <a:cubicBezTo>
                    <a:pt x="1610" y="10145"/>
                    <a:pt x="1576" y="9421"/>
                    <a:pt x="1590" y="8707"/>
                  </a:cubicBezTo>
                  <a:cubicBezTo>
                    <a:pt x="1605" y="7995"/>
                    <a:pt x="1658" y="7284"/>
                    <a:pt x="1728" y="6749"/>
                  </a:cubicBezTo>
                  <a:cubicBezTo>
                    <a:pt x="1793" y="6215"/>
                    <a:pt x="1877" y="5860"/>
                    <a:pt x="1877" y="5860"/>
                  </a:cubicBezTo>
                  <a:cubicBezTo>
                    <a:pt x="1877" y="5860"/>
                    <a:pt x="1948" y="6218"/>
                    <a:pt x="1993" y="6754"/>
                  </a:cubicBezTo>
                  <a:cubicBezTo>
                    <a:pt x="2042" y="7290"/>
                    <a:pt x="2068" y="8004"/>
                    <a:pt x="2056" y="8718"/>
                  </a:cubicBezTo>
                  <a:cubicBezTo>
                    <a:pt x="2039" y="9431"/>
                    <a:pt x="1996" y="10133"/>
                    <a:pt x="1972" y="10666"/>
                  </a:cubicBezTo>
                  <a:cubicBezTo>
                    <a:pt x="1966" y="10857"/>
                    <a:pt x="1959" y="11022"/>
                    <a:pt x="1952" y="11161"/>
                  </a:cubicBezTo>
                  <a:lnTo>
                    <a:pt x="3902" y="11253"/>
                  </a:lnTo>
                  <a:cubicBezTo>
                    <a:pt x="3898" y="11246"/>
                    <a:pt x="3895" y="11243"/>
                    <a:pt x="3890" y="11236"/>
                  </a:cubicBezTo>
                  <a:cubicBezTo>
                    <a:pt x="3799" y="11108"/>
                    <a:pt x="3698" y="10900"/>
                    <a:pt x="3634" y="10638"/>
                  </a:cubicBezTo>
                  <a:cubicBezTo>
                    <a:pt x="3564" y="10377"/>
                    <a:pt x="3528" y="10070"/>
                    <a:pt x="3500" y="9749"/>
                  </a:cubicBezTo>
                  <a:cubicBezTo>
                    <a:pt x="3470" y="9424"/>
                    <a:pt x="3459" y="9080"/>
                    <a:pt x="3453" y="8733"/>
                  </a:cubicBezTo>
                  <a:cubicBezTo>
                    <a:pt x="3451" y="8042"/>
                    <a:pt x="3509" y="7352"/>
                    <a:pt x="3594" y="6838"/>
                  </a:cubicBezTo>
                  <a:cubicBezTo>
                    <a:pt x="3674" y="6324"/>
                    <a:pt x="3780" y="5988"/>
                    <a:pt x="3780" y="5988"/>
                  </a:cubicBezTo>
                  <a:cubicBezTo>
                    <a:pt x="3780" y="5988"/>
                    <a:pt x="3830" y="6336"/>
                    <a:pt x="3861" y="6852"/>
                  </a:cubicBezTo>
                  <a:cubicBezTo>
                    <a:pt x="3893" y="7367"/>
                    <a:pt x="3914" y="8048"/>
                    <a:pt x="3919" y="8731"/>
                  </a:cubicBezTo>
                  <a:cubicBezTo>
                    <a:pt x="3915" y="9073"/>
                    <a:pt x="3919" y="9414"/>
                    <a:pt x="3910" y="9733"/>
                  </a:cubicBezTo>
                  <a:cubicBezTo>
                    <a:pt x="3907" y="10056"/>
                    <a:pt x="3891" y="10352"/>
                    <a:pt x="3898" y="10599"/>
                  </a:cubicBezTo>
                  <a:cubicBezTo>
                    <a:pt x="3902" y="10886"/>
                    <a:pt x="3949" y="11113"/>
                    <a:pt x="3990" y="11256"/>
                  </a:cubicBezTo>
                  <a:lnTo>
                    <a:pt x="5643" y="11333"/>
                  </a:lnTo>
                  <a:cubicBezTo>
                    <a:pt x="5593" y="11221"/>
                    <a:pt x="5551" y="11089"/>
                    <a:pt x="5525" y="10939"/>
                  </a:cubicBezTo>
                  <a:cubicBezTo>
                    <a:pt x="5474" y="10662"/>
                    <a:pt x="5460" y="10355"/>
                    <a:pt x="5440" y="10025"/>
                  </a:cubicBezTo>
                  <a:cubicBezTo>
                    <a:pt x="5421" y="9696"/>
                    <a:pt x="5418" y="9344"/>
                    <a:pt x="5413" y="8991"/>
                  </a:cubicBezTo>
                  <a:cubicBezTo>
                    <a:pt x="5413" y="8287"/>
                    <a:pt x="5450" y="7582"/>
                    <a:pt x="5510" y="7055"/>
                  </a:cubicBezTo>
                  <a:cubicBezTo>
                    <a:pt x="5563" y="6527"/>
                    <a:pt x="5641" y="6174"/>
                    <a:pt x="5641" y="6174"/>
                  </a:cubicBezTo>
                  <a:cubicBezTo>
                    <a:pt x="5641" y="6174"/>
                    <a:pt x="5720" y="6527"/>
                    <a:pt x="5776" y="7055"/>
                  </a:cubicBezTo>
                  <a:cubicBezTo>
                    <a:pt x="5834" y="7582"/>
                    <a:pt x="5875" y="8287"/>
                    <a:pt x="5877" y="8991"/>
                  </a:cubicBezTo>
                  <a:cubicBezTo>
                    <a:pt x="5873" y="9343"/>
                    <a:pt x="5870" y="9696"/>
                    <a:pt x="5851" y="10025"/>
                  </a:cubicBezTo>
                  <a:cubicBezTo>
                    <a:pt x="5838" y="10357"/>
                    <a:pt x="5803" y="10666"/>
                    <a:pt x="5793" y="10917"/>
                  </a:cubicBezTo>
                  <a:cubicBezTo>
                    <a:pt x="5786" y="11084"/>
                    <a:pt x="5800" y="11221"/>
                    <a:pt x="5821" y="11342"/>
                  </a:cubicBezTo>
                  <a:lnTo>
                    <a:pt x="6618" y="11379"/>
                  </a:lnTo>
                  <a:lnTo>
                    <a:pt x="6618" y="36"/>
                  </a:lnTo>
                  <a:lnTo>
                    <a:pt x="3878" y="28"/>
                  </a:lnTo>
                  <a:lnTo>
                    <a:pt x="3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8263050" y="3162088"/>
              <a:ext cx="140950" cy="355550"/>
            </a:xfrm>
            <a:custGeom>
              <a:avLst/>
              <a:gdLst/>
              <a:ahLst/>
              <a:cxnLst/>
              <a:rect l="l" t="t" r="r" b="b"/>
              <a:pathLst>
                <a:path w="5638" h="14222" extrusionOk="0">
                  <a:moveTo>
                    <a:pt x="1189" y="0"/>
                  </a:moveTo>
                  <a:cubicBezTo>
                    <a:pt x="1172" y="58"/>
                    <a:pt x="1156" y="115"/>
                    <a:pt x="1137" y="185"/>
                  </a:cubicBezTo>
                  <a:cubicBezTo>
                    <a:pt x="1081" y="383"/>
                    <a:pt x="1028" y="625"/>
                    <a:pt x="960" y="902"/>
                  </a:cubicBezTo>
                  <a:cubicBezTo>
                    <a:pt x="897" y="1178"/>
                    <a:pt x="827" y="1492"/>
                    <a:pt x="752" y="1834"/>
                  </a:cubicBezTo>
                  <a:cubicBezTo>
                    <a:pt x="608" y="2520"/>
                    <a:pt x="465" y="3324"/>
                    <a:pt x="347" y="4190"/>
                  </a:cubicBezTo>
                  <a:cubicBezTo>
                    <a:pt x="275" y="4620"/>
                    <a:pt x="241" y="5071"/>
                    <a:pt x="180" y="5525"/>
                  </a:cubicBezTo>
                  <a:cubicBezTo>
                    <a:pt x="142" y="5982"/>
                    <a:pt x="86" y="6443"/>
                    <a:pt x="69" y="6910"/>
                  </a:cubicBezTo>
                  <a:cubicBezTo>
                    <a:pt x="33" y="7372"/>
                    <a:pt x="18" y="7837"/>
                    <a:pt x="9" y="8294"/>
                  </a:cubicBezTo>
                  <a:cubicBezTo>
                    <a:pt x="2" y="8752"/>
                    <a:pt x="0" y="9202"/>
                    <a:pt x="12" y="9638"/>
                  </a:cubicBezTo>
                  <a:cubicBezTo>
                    <a:pt x="38" y="10073"/>
                    <a:pt x="38" y="10495"/>
                    <a:pt x="77" y="10893"/>
                  </a:cubicBezTo>
                  <a:cubicBezTo>
                    <a:pt x="94" y="11092"/>
                    <a:pt x="110" y="11287"/>
                    <a:pt x="123" y="11473"/>
                  </a:cubicBezTo>
                  <a:cubicBezTo>
                    <a:pt x="149" y="11661"/>
                    <a:pt x="173" y="11840"/>
                    <a:pt x="195" y="12014"/>
                  </a:cubicBezTo>
                  <a:cubicBezTo>
                    <a:pt x="238" y="12361"/>
                    <a:pt x="292" y="12677"/>
                    <a:pt x="342" y="12957"/>
                  </a:cubicBezTo>
                  <a:cubicBezTo>
                    <a:pt x="383" y="13211"/>
                    <a:pt x="426" y="13431"/>
                    <a:pt x="473" y="13619"/>
                  </a:cubicBezTo>
                  <a:lnTo>
                    <a:pt x="5361" y="14222"/>
                  </a:lnTo>
                  <a:cubicBezTo>
                    <a:pt x="5290" y="14038"/>
                    <a:pt x="5218" y="13819"/>
                    <a:pt x="5139" y="13563"/>
                  </a:cubicBezTo>
                  <a:cubicBezTo>
                    <a:pt x="5047" y="13290"/>
                    <a:pt x="4953" y="12977"/>
                    <a:pt x="4880" y="12629"/>
                  </a:cubicBezTo>
                  <a:cubicBezTo>
                    <a:pt x="4791" y="12282"/>
                    <a:pt x="4721" y="11903"/>
                    <a:pt x="4648" y="11502"/>
                  </a:cubicBezTo>
                  <a:cubicBezTo>
                    <a:pt x="4569" y="11101"/>
                    <a:pt x="4518" y="10672"/>
                    <a:pt x="4468" y="10229"/>
                  </a:cubicBezTo>
                  <a:cubicBezTo>
                    <a:pt x="4434" y="9785"/>
                    <a:pt x="4386" y="9325"/>
                    <a:pt x="4383" y="8858"/>
                  </a:cubicBezTo>
                  <a:cubicBezTo>
                    <a:pt x="4361" y="8390"/>
                    <a:pt x="4376" y="7915"/>
                    <a:pt x="4380" y="7439"/>
                  </a:cubicBezTo>
                  <a:cubicBezTo>
                    <a:pt x="4405" y="6966"/>
                    <a:pt x="4426" y="6491"/>
                    <a:pt x="4472" y="6025"/>
                  </a:cubicBezTo>
                  <a:cubicBezTo>
                    <a:pt x="4504" y="5559"/>
                    <a:pt x="4576" y="5105"/>
                    <a:pt x="4629" y="4664"/>
                  </a:cubicBezTo>
                  <a:cubicBezTo>
                    <a:pt x="4759" y="3785"/>
                    <a:pt x="4923" y="2971"/>
                    <a:pt x="5078" y="2279"/>
                  </a:cubicBezTo>
                  <a:cubicBezTo>
                    <a:pt x="5226" y="1586"/>
                    <a:pt x="5399" y="1018"/>
                    <a:pt x="5506" y="622"/>
                  </a:cubicBezTo>
                  <a:cubicBezTo>
                    <a:pt x="5563" y="437"/>
                    <a:pt x="5605" y="294"/>
                    <a:pt x="5638" y="190"/>
                  </a:cubicBezTo>
                  <a:lnTo>
                    <a:pt x="1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8176925" y="3159438"/>
              <a:ext cx="114150" cy="342800"/>
            </a:xfrm>
            <a:custGeom>
              <a:avLst/>
              <a:gdLst/>
              <a:ahLst/>
              <a:cxnLst/>
              <a:rect l="l" t="t" r="r" b="b"/>
              <a:pathLst>
                <a:path w="4566" h="13712" extrusionOk="0">
                  <a:moveTo>
                    <a:pt x="2146" y="0"/>
                  </a:moveTo>
                  <a:lnTo>
                    <a:pt x="1762" y="584"/>
                  </a:lnTo>
                  <a:cubicBezTo>
                    <a:pt x="1595" y="844"/>
                    <a:pt x="1409" y="1093"/>
                    <a:pt x="1289" y="1378"/>
                  </a:cubicBezTo>
                  <a:lnTo>
                    <a:pt x="883" y="2208"/>
                  </a:lnTo>
                  <a:cubicBezTo>
                    <a:pt x="743" y="2483"/>
                    <a:pt x="675" y="2787"/>
                    <a:pt x="567" y="3073"/>
                  </a:cubicBezTo>
                  <a:cubicBezTo>
                    <a:pt x="466" y="3364"/>
                    <a:pt x="357" y="3652"/>
                    <a:pt x="311" y="3956"/>
                  </a:cubicBezTo>
                  <a:lnTo>
                    <a:pt x="125" y="4858"/>
                  </a:lnTo>
                  <a:lnTo>
                    <a:pt x="45" y="5776"/>
                  </a:lnTo>
                  <a:cubicBezTo>
                    <a:pt x="0" y="6082"/>
                    <a:pt x="39" y="6391"/>
                    <a:pt x="34" y="6698"/>
                  </a:cubicBezTo>
                  <a:lnTo>
                    <a:pt x="41" y="7159"/>
                  </a:lnTo>
                  <a:lnTo>
                    <a:pt x="92" y="7618"/>
                  </a:lnTo>
                  <a:cubicBezTo>
                    <a:pt x="132" y="7926"/>
                    <a:pt x="145" y="8235"/>
                    <a:pt x="219" y="8535"/>
                  </a:cubicBezTo>
                  <a:cubicBezTo>
                    <a:pt x="285" y="8837"/>
                    <a:pt x="326" y="9145"/>
                    <a:pt x="413" y="9443"/>
                  </a:cubicBezTo>
                  <a:cubicBezTo>
                    <a:pt x="502" y="9740"/>
                    <a:pt x="574" y="10043"/>
                    <a:pt x="673" y="10336"/>
                  </a:cubicBezTo>
                  <a:cubicBezTo>
                    <a:pt x="782" y="10626"/>
                    <a:pt x="873" y="10925"/>
                    <a:pt x="994" y="11210"/>
                  </a:cubicBezTo>
                  <a:cubicBezTo>
                    <a:pt x="1120" y="11496"/>
                    <a:pt x="1228" y="11787"/>
                    <a:pt x="1371" y="12064"/>
                  </a:cubicBezTo>
                  <a:cubicBezTo>
                    <a:pt x="1503" y="12346"/>
                    <a:pt x="1646" y="12621"/>
                    <a:pt x="1798" y="12890"/>
                  </a:cubicBezTo>
                  <a:cubicBezTo>
                    <a:pt x="1916" y="13102"/>
                    <a:pt x="2045" y="13312"/>
                    <a:pt x="2174" y="13508"/>
                  </a:cubicBezTo>
                  <a:lnTo>
                    <a:pt x="3811" y="13712"/>
                  </a:lnTo>
                  <a:cubicBezTo>
                    <a:pt x="3746" y="13536"/>
                    <a:pt x="3683" y="13336"/>
                    <a:pt x="3618" y="13102"/>
                  </a:cubicBezTo>
                  <a:cubicBezTo>
                    <a:pt x="3534" y="12825"/>
                    <a:pt x="3444" y="12513"/>
                    <a:pt x="3382" y="12163"/>
                  </a:cubicBezTo>
                  <a:cubicBezTo>
                    <a:pt x="3348" y="11991"/>
                    <a:pt x="3311" y="11808"/>
                    <a:pt x="3271" y="11622"/>
                  </a:cubicBezTo>
                  <a:cubicBezTo>
                    <a:pt x="3244" y="11432"/>
                    <a:pt x="3215" y="11236"/>
                    <a:pt x="3186" y="11036"/>
                  </a:cubicBezTo>
                  <a:cubicBezTo>
                    <a:pt x="3116" y="10633"/>
                    <a:pt x="3083" y="10206"/>
                    <a:pt x="3048" y="9763"/>
                  </a:cubicBezTo>
                  <a:cubicBezTo>
                    <a:pt x="3024" y="9320"/>
                    <a:pt x="2998" y="8861"/>
                    <a:pt x="3003" y="8397"/>
                  </a:cubicBezTo>
                  <a:cubicBezTo>
                    <a:pt x="3008" y="7931"/>
                    <a:pt x="3017" y="7458"/>
                    <a:pt x="3049" y="6985"/>
                  </a:cubicBezTo>
                  <a:cubicBezTo>
                    <a:pt x="3073" y="6512"/>
                    <a:pt x="3135" y="6042"/>
                    <a:pt x="3179" y="5580"/>
                  </a:cubicBezTo>
                  <a:cubicBezTo>
                    <a:pt x="3242" y="5119"/>
                    <a:pt x="3304" y="4665"/>
                    <a:pt x="3387" y="4231"/>
                  </a:cubicBezTo>
                  <a:cubicBezTo>
                    <a:pt x="3459" y="3792"/>
                    <a:pt x="3560" y="3376"/>
                    <a:pt x="3652" y="2981"/>
                  </a:cubicBezTo>
                  <a:cubicBezTo>
                    <a:pt x="3746" y="2587"/>
                    <a:pt x="3850" y="2218"/>
                    <a:pt x="3942" y="1877"/>
                  </a:cubicBezTo>
                  <a:cubicBezTo>
                    <a:pt x="4139" y="1197"/>
                    <a:pt x="4352" y="644"/>
                    <a:pt x="4497" y="260"/>
                  </a:cubicBezTo>
                  <a:cubicBezTo>
                    <a:pt x="4523" y="202"/>
                    <a:pt x="4543" y="154"/>
                    <a:pt x="4565" y="103"/>
                  </a:cubicBezTo>
                  <a:lnTo>
                    <a:pt x="3440" y="55"/>
                  </a:lnTo>
                  <a:cubicBezTo>
                    <a:pt x="3374" y="236"/>
                    <a:pt x="3287" y="463"/>
                    <a:pt x="3188" y="728"/>
                  </a:cubicBezTo>
                  <a:cubicBezTo>
                    <a:pt x="3065" y="1061"/>
                    <a:pt x="2932" y="1448"/>
                    <a:pt x="2805" y="1866"/>
                  </a:cubicBezTo>
                  <a:cubicBezTo>
                    <a:pt x="2737" y="2075"/>
                    <a:pt x="2689" y="2297"/>
                    <a:pt x="2623" y="2515"/>
                  </a:cubicBezTo>
                  <a:cubicBezTo>
                    <a:pt x="2570" y="2739"/>
                    <a:pt x="2510" y="2964"/>
                    <a:pt x="2467" y="3193"/>
                  </a:cubicBezTo>
                  <a:cubicBezTo>
                    <a:pt x="2361" y="3647"/>
                    <a:pt x="2295" y="4108"/>
                    <a:pt x="2228" y="4543"/>
                  </a:cubicBezTo>
                  <a:cubicBezTo>
                    <a:pt x="2208" y="4760"/>
                    <a:pt x="2167" y="4970"/>
                    <a:pt x="2150" y="5172"/>
                  </a:cubicBezTo>
                  <a:cubicBezTo>
                    <a:pt x="2133" y="5373"/>
                    <a:pt x="2102" y="5563"/>
                    <a:pt x="2090" y="5739"/>
                  </a:cubicBezTo>
                  <a:cubicBezTo>
                    <a:pt x="2057" y="6092"/>
                    <a:pt x="2018" y="6389"/>
                    <a:pt x="2010" y="6596"/>
                  </a:cubicBezTo>
                  <a:cubicBezTo>
                    <a:pt x="1993" y="6804"/>
                    <a:pt x="1975" y="6923"/>
                    <a:pt x="1975" y="6923"/>
                  </a:cubicBezTo>
                  <a:cubicBezTo>
                    <a:pt x="1975" y="6923"/>
                    <a:pt x="1952" y="6807"/>
                    <a:pt x="1919" y="6599"/>
                  </a:cubicBezTo>
                  <a:cubicBezTo>
                    <a:pt x="1888" y="6392"/>
                    <a:pt x="1842" y="6095"/>
                    <a:pt x="1822" y="5735"/>
                  </a:cubicBezTo>
                  <a:cubicBezTo>
                    <a:pt x="1798" y="5375"/>
                    <a:pt x="1793" y="4953"/>
                    <a:pt x="1820" y="4502"/>
                  </a:cubicBezTo>
                  <a:cubicBezTo>
                    <a:pt x="1849" y="4050"/>
                    <a:pt x="1912" y="3570"/>
                    <a:pt x="2013" y="3096"/>
                  </a:cubicBezTo>
                  <a:cubicBezTo>
                    <a:pt x="2115" y="2623"/>
                    <a:pt x="2250" y="2155"/>
                    <a:pt x="2419" y="1733"/>
                  </a:cubicBezTo>
                  <a:cubicBezTo>
                    <a:pt x="2582" y="1310"/>
                    <a:pt x="2766" y="929"/>
                    <a:pt x="2947" y="617"/>
                  </a:cubicBezTo>
                  <a:cubicBezTo>
                    <a:pt x="3070" y="390"/>
                    <a:pt x="3196" y="202"/>
                    <a:pt x="3299" y="48"/>
                  </a:cubicBezTo>
                  <a:lnTo>
                    <a:pt x="21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8383450" y="3166813"/>
              <a:ext cx="57725" cy="356000"/>
            </a:xfrm>
            <a:custGeom>
              <a:avLst/>
              <a:gdLst/>
              <a:ahLst/>
              <a:cxnLst/>
              <a:rect l="l" t="t" r="r" b="b"/>
              <a:pathLst>
                <a:path w="2309" h="14240" extrusionOk="0">
                  <a:moveTo>
                    <a:pt x="849" y="1"/>
                  </a:moveTo>
                  <a:cubicBezTo>
                    <a:pt x="798" y="339"/>
                    <a:pt x="678" y="1110"/>
                    <a:pt x="520" y="2138"/>
                  </a:cubicBezTo>
                  <a:lnTo>
                    <a:pt x="518" y="2138"/>
                  </a:lnTo>
                  <a:cubicBezTo>
                    <a:pt x="463" y="2486"/>
                    <a:pt x="412" y="2865"/>
                    <a:pt x="363" y="3265"/>
                  </a:cubicBezTo>
                  <a:cubicBezTo>
                    <a:pt x="306" y="3665"/>
                    <a:pt x="276" y="4090"/>
                    <a:pt x="218" y="4525"/>
                  </a:cubicBezTo>
                  <a:cubicBezTo>
                    <a:pt x="134" y="5399"/>
                    <a:pt x="57" y="6331"/>
                    <a:pt x="28" y="7265"/>
                  </a:cubicBezTo>
                  <a:cubicBezTo>
                    <a:pt x="21" y="7731"/>
                    <a:pt x="1" y="8199"/>
                    <a:pt x="16" y="8658"/>
                  </a:cubicBezTo>
                  <a:cubicBezTo>
                    <a:pt x="19" y="9118"/>
                    <a:pt x="40" y="9570"/>
                    <a:pt x="62" y="10007"/>
                  </a:cubicBezTo>
                  <a:cubicBezTo>
                    <a:pt x="100" y="10442"/>
                    <a:pt x="119" y="10866"/>
                    <a:pt x="168" y="11265"/>
                  </a:cubicBezTo>
                  <a:cubicBezTo>
                    <a:pt x="212" y="11663"/>
                    <a:pt x="257" y="12042"/>
                    <a:pt x="322" y="12387"/>
                  </a:cubicBezTo>
                  <a:cubicBezTo>
                    <a:pt x="376" y="12734"/>
                    <a:pt x="433" y="13051"/>
                    <a:pt x="491" y="13331"/>
                  </a:cubicBezTo>
                  <a:cubicBezTo>
                    <a:pt x="544" y="13608"/>
                    <a:pt x="593" y="13849"/>
                    <a:pt x="646" y="14045"/>
                  </a:cubicBezTo>
                  <a:lnTo>
                    <a:pt x="2222" y="14239"/>
                  </a:lnTo>
                  <a:cubicBezTo>
                    <a:pt x="2189" y="14158"/>
                    <a:pt x="2154" y="14064"/>
                    <a:pt x="2109" y="13951"/>
                  </a:cubicBezTo>
                  <a:cubicBezTo>
                    <a:pt x="2032" y="13758"/>
                    <a:pt x="1954" y="13519"/>
                    <a:pt x="1870" y="13242"/>
                  </a:cubicBezTo>
                  <a:cubicBezTo>
                    <a:pt x="1778" y="12968"/>
                    <a:pt x="1684" y="12655"/>
                    <a:pt x="1611" y="12307"/>
                  </a:cubicBezTo>
                  <a:cubicBezTo>
                    <a:pt x="1522" y="11962"/>
                    <a:pt x="1450" y="11583"/>
                    <a:pt x="1378" y="11180"/>
                  </a:cubicBezTo>
                  <a:cubicBezTo>
                    <a:pt x="1300" y="10779"/>
                    <a:pt x="1249" y="10350"/>
                    <a:pt x="1199" y="9908"/>
                  </a:cubicBezTo>
                  <a:cubicBezTo>
                    <a:pt x="1165" y="9464"/>
                    <a:pt x="1117" y="9005"/>
                    <a:pt x="1114" y="8537"/>
                  </a:cubicBezTo>
                  <a:cubicBezTo>
                    <a:pt x="1092" y="8069"/>
                    <a:pt x="1107" y="7593"/>
                    <a:pt x="1110" y="7118"/>
                  </a:cubicBezTo>
                  <a:cubicBezTo>
                    <a:pt x="1136" y="6644"/>
                    <a:pt x="1157" y="6169"/>
                    <a:pt x="1203" y="5705"/>
                  </a:cubicBezTo>
                  <a:cubicBezTo>
                    <a:pt x="1235" y="5239"/>
                    <a:pt x="1307" y="4783"/>
                    <a:pt x="1360" y="4342"/>
                  </a:cubicBezTo>
                  <a:cubicBezTo>
                    <a:pt x="1489" y="3463"/>
                    <a:pt x="1653" y="2650"/>
                    <a:pt x="1809" y="1959"/>
                  </a:cubicBezTo>
                  <a:cubicBezTo>
                    <a:pt x="1957" y="1266"/>
                    <a:pt x="2130" y="697"/>
                    <a:pt x="2237" y="299"/>
                  </a:cubicBezTo>
                  <a:cubicBezTo>
                    <a:pt x="2265" y="211"/>
                    <a:pt x="2288" y="134"/>
                    <a:pt x="2309" y="64"/>
                  </a:cubicBezTo>
                  <a:lnTo>
                    <a:pt x="8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8422125" y="3168438"/>
              <a:ext cx="193000" cy="376150"/>
            </a:xfrm>
            <a:custGeom>
              <a:avLst/>
              <a:gdLst/>
              <a:ahLst/>
              <a:cxnLst/>
              <a:rect l="l" t="t" r="r" b="b"/>
              <a:pathLst>
                <a:path w="7720" h="15046" extrusionOk="0">
                  <a:moveTo>
                    <a:pt x="818" y="1"/>
                  </a:moveTo>
                  <a:cubicBezTo>
                    <a:pt x="757" y="398"/>
                    <a:pt x="651" y="1081"/>
                    <a:pt x="518" y="1942"/>
                  </a:cubicBezTo>
                  <a:cubicBezTo>
                    <a:pt x="463" y="2290"/>
                    <a:pt x="412" y="2669"/>
                    <a:pt x="362" y="3069"/>
                  </a:cubicBezTo>
                  <a:cubicBezTo>
                    <a:pt x="306" y="3468"/>
                    <a:pt x="275" y="3893"/>
                    <a:pt x="217" y="4329"/>
                  </a:cubicBezTo>
                  <a:cubicBezTo>
                    <a:pt x="134" y="5203"/>
                    <a:pt x="57" y="6135"/>
                    <a:pt x="28" y="7069"/>
                  </a:cubicBezTo>
                  <a:cubicBezTo>
                    <a:pt x="21" y="7535"/>
                    <a:pt x="1" y="8003"/>
                    <a:pt x="16" y="8462"/>
                  </a:cubicBezTo>
                  <a:cubicBezTo>
                    <a:pt x="19" y="8921"/>
                    <a:pt x="40" y="9372"/>
                    <a:pt x="62" y="9811"/>
                  </a:cubicBezTo>
                  <a:cubicBezTo>
                    <a:pt x="100" y="10246"/>
                    <a:pt x="118" y="10669"/>
                    <a:pt x="168" y="11067"/>
                  </a:cubicBezTo>
                  <a:cubicBezTo>
                    <a:pt x="212" y="11467"/>
                    <a:pt x="257" y="11846"/>
                    <a:pt x="321" y="12191"/>
                  </a:cubicBezTo>
                  <a:cubicBezTo>
                    <a:pt x="376" y="12537"/>
                    <a:pt x="432" y="12855"/>
                    <a:pt x="490" y="13135"/>
                  </a:cubicBezTo>
                  <a:cubicBezTo>
                    <a:pt x="543" y="13416"/>
                    <a:pt x="595" y="13661"/>
                    <a:pt x="649" y="13859"/>
                  </a:cubicBezTo>
                  <a:cubicBezTo>
                    <a:pt x="678" y="13987"/>
                    <a:pt x="704" y="14089"/>
                    <a:pt x="724" y="14181"/>
                  </a:cubicBezTo>
                  <a:lnTo>
                    <a:pt x="7719" y="15045"/>
                  </a:lnTo>
                  <a:lnTo>
                    <a:pt x="7719" y="294"/>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8153750" y="2480913"/>
              <a:ext cx="461400" cy="1084800"/>
            </a:xfrm>
            <a:custGeom>
              <a:avLst/>
              <a:gdLst/>
              <a:ahLst/>
              <a:cxnLst/>
              <a:rect l="l" t="t" r="r" b="b"/>
              <a:pathLst>
                <a:path w="18456" h="43392" extrusionOk="0">
                  <a:moveTo>
                    <a:pt x="8333" y="15602"/>
                  </a:moveTo>
                  <a:cubicBezTo>
                    <a:pt x="8250" y="15911"/>
                    <a:pt x="8130" y="16334"/>
                    <a:pt x="8033" y="16846"/>
                  </a:cubicBezTo>
                  <a:cubicBezTo>
                    <a:pt x="7924" y="17393"/>
                    <a:pt x="7809" y="18035"/>
                    <a:pt x="7726" y="18728"/>
                  </a:cubicBezTo>
                  <a:cubicBezTo>
                    <a:pt x="7642" y="19423"/>
                    <a:pt x="7596" y="20167"/>
                    <a:pt x="7570" y="20911"/>
                  </a:cubicBezTo>
                  <a:cubicBezTo>
                    <a:pt x="7568" y="21284"/>
                    <a:pt x="7563" y="21657"/>
                    <a:pt x="7574" y="22023"/>
                  </a:cubicBezTo>
                  <a:cubicBezTo>
                    <a:pt x="7574" y="22390"/>
                    <a:pt x="7604" y="22750"/>
                    <a:pt x="7623" y="23098"/>
                  </a:cubicBezTo>
                  <a:cubicBezTo>
                    <a:pt x="7673" y="23797"/>
                    <a:pt x="7758" y="24442"/>
                    <a:pt x="7842" y="24994"/>
                  </a:cubicBezTo>
                  <a:cubicBezTo>
                    <a:pt x="7920" y="25547"/>
                    <a:pt x="8031" y="25999"/>
                    <a:pt x="8098" y="26317"/>
                  </a:cubicBezTo>
                  <a:cubicBezTo>
                    <a:pt x="8113" y="26376"/>
                    <a:pt x="8125" y="26428"/>
                    <a:pt x="8137" y="26477"/>
                  </a:cubicBezTo>
                  <a:lnTo>
                    <a:pt x="5269" y="26342"/>
                  </a:lnTo>
                  <a:cubicBezTo>
                    <a:pt x="5228" y="25282"/>
                    <a:pt x="5194" y="24224"/>
                    <a:pt x="5194" y="23165"/>
                  </a:cubicBezTo>
                  <a:cubicBezTo>
                    <a:pt x="5200" y="21995"/>
                    <a:pt x="5204" y="20828"/>
                    <a:pt x="5289" y="19670"/>
                  </a:cubicBezTo>
                  <a:cubicBezTo>
                    <a:pt x="5380" y="18526"/>
                    <a:pt x="5503" y="17335"/>
                    <a:pt x="5909" y="16344"/>
                  </a:cubicBezTo>
                  <a:cubicBezTo>
                    <a:pt x="6015" y="16110"/>
                    <a:pt x="6157" y="15899"/>
                    <a:pt x="6300" y="15805"/>
                  </a:cubicBezTo>
                  <a:lnTo>
                    <a:pt x="6326" y="15788"/>
                  </a:lnTo>
                  <a:lnTo>
                    <a:pt x="6334" y="15781"/>
                  </a:lnTo>
                  <a:lnTo>
                    <a:pt x="6411" y="15759"/>
                  </a:lnTo>
                  <a:cubicBezTo>
                    <a:pt x="6479" y="15742"/>
                    <a:pt x="6554" y="15714"/>
                    <a:pt x="6619" y="15706"/>
                  </a:cubicBezTo>
                  <a:lnTo>
                    <a:pt x="6983" y="15668"/>
                  </a:lnTo>
                  <a:cubicBezTo>
                    <a:pt x="7418" y="15632"/>
                    <a:pt x="7876" y="15615"/>
                    <a:pt x="8333" y="15602"/>
                  </a:cubicBezTo>
                  <a:close/>
                  <a:moveTo>
                    <a:pt x="10158" y="15574"/>
                  </a:moveTo>
                  <a:lnTo>
                    <a:pt x="10158" y="15574"/>
                  </a:lnTo>
                  <a:cubicBezTo>
                    <a:pt x="10153" y="15591"/>
                    <a:pt x="10150" y="15605"/>
                    <a:pt x="10146" y="15622"/>
                  </a:cubicBezTo>
                  <a:cubicBezTo>
                    <a:pt x="10078" y="15947"/>
                    <a:pt x="9966" y="16411"/>
                    <a:pt x="9878" y="16974"/>
                  </a:cubicBezTo>
                  <a:cubicBezTo>
                    <a:pt x="9788" y="17536"/>
                    <a:pt x="9689" y="18195"/>
                    <a:pt x="9619" y="18905"/>
                  </a:cubicBezTo>
                  <a:cubicBezTo>
                    <a:pt x="9549" y="19616"/>
                    <a:pt x="9510" y="20375"/>
                    <a:pt x="9486" y="21137"/>
                  </a:cubicBezTo>
                  <a:cubicBezTo>
                    <a:pt x="9477" y="21898"/>
                    <a:pt x="9484" y="22660"/>
                    <a:pt x="9525" y="23372"/>
                  </a:cubicBezTo>
                  <a:cubicBezTo>
                    <a:pt x="9564" y="24084"/>
                    <a:pt x="9638" y="24746"/>
                    <a:pt x="9704" y="25313"/>
                  </a:cubicBezTo>
                  <a:cubicBezTo>
                    <a:pt x="9759" y="25818"/>
                    <a:pt x="9839" y="26240"/>
                    <a:pt x="9896" y="26559"/>
                  </a:cubicBezTo>
                  <a:lnTo>
                    <a:pt x="8200" y="26479"/>
                  </a:lnTo>
                  <a:cubicBezTo>
                    <a:pt x="8180" y="26161"/>
                    <a:pt x="8146" y="25632"/>
                    <a:pt x="8103" y="24966"/>
                  </a:cubicBezTo>
                  <a:cubicBezTo>
                    <a:pt x="8082" y="24690"/>
                    <a:pt x="8070" y="24391"/>
                    <a:pt x="8060" y="24075"/>
                  </a:cubicBezTo>
                  <a:cubicBezTo>
                    <a:pt x="8050" y="23759"/>
                    <a:pt x="8041" y="23425"/>
                    <a:pt x="8031" y="23080"/>
                  </a:cubicBezTo>
                  <a:cubicBezTo>
                    <a:pt x="8021" y="22392"/>
                    <a:pt x="8016" y="21656"/>
                    <a:pt x="8035" y="20922"/>
                  </a:cubicBezTo>
                  <a:cubicBezTo>
                    <a:pt x="8050" y="20187"/>
                    <a:pt x="8089" y="19453"/>
                    <a:pt x="8132" y="18765"/>
                  </a:cubicBezTo>
                  <a:cubicBezTo>
                    <a:pt x="8187" y="18079"/>
                    <a:pt x="8222" y="17434"/>
                    <a:pt x="8291" y="16886"/>
                  </a:cubicBezTo>
                  <a:cubicBezTo>
                    <a:pt x="8350" y="16358"/>
                    <a:pt x="8398" y="15918"/>
                    <a:pt x="8434" y="15598"/>
                  </a:cubicBezTo>
                  <a:cubicBezTo>
                    <a:pt x="8525" y="15597"/>
                    <a:pt x="8613" y="15593"/>
                    <a:pt x="8702" y="15590"/>
                  </a:cubicBezTo>
                  <a:cubicBezTo>
                    <a:pt x="9187" y="15579"/>
                    <a:pt x="9672" y="15576"/>
                    <a:pt x="10158" y="15574"/>
                  </a:cubicBezTo>
                  <a:close/>
                  <a:moveTo>
                    <a:pt x="10573" y="15574"/>
                  </a:moveTo>
                  <a:cubicBezTo>
                    <a:pt x="11068" y="15574"/>
                    <a:pt x="11566" y="15577"/>
                    <a:pt x="12062" y="15579"/>
                  </a:cubicBezTo>
                  <a:lnTo>
                    <a:pt x="12062" y="15581"/>
                  </a:lnTo>
                  <a:cubicBezTo>
                    <a:pt x="12057" y="15595"/>
                    <a:pt x="12055" y="15607"/>
                    <a:pt x="12052" y="15622"/>
                  </a:cubicBezTo>
                  <a:cubicBezTo>
                    <a:pt x="11984" y="15947"/>
                    <a:pt x="11869" y="16411"/>
                    <a:pt x="11784" y="16974"/>
                  </a:cubicBezTo>
                  <a:cubicBezTo>
                    <a:pt x="11693" y="17538"/>
                    <a:pt x="11593" y="18195"/>
                    <a:pt x="11524" y="18905"/>
                  </a:cubicBezTo>
                  <a:cubicBezTo>
                    <a:pt x="11454" y="19616"/>
                    <a:pt x="11413" y="20377"/>
                    <a:pt x="11391" y="21137"/>
                  </a:cubicBezTo>
                  <a:cubicBezTo>
                    <a:pt x="11383" y="21898"/>
                    <a:pt x="11389" y="22660"/>
                    <a:pt x="11430" y="23372"/>
                  </a:cubicBezTo>
                  <a:cubicBezTo>
                    <a:pt x="11470" y="24084"/>
                    <a:pt x="11541" y="24746"/>
                    <a:pt x="11608" y="25313"/>
                  </a:cubicBezTo>
                  <a:cubicBezTo>
                    <a:pt x="11669" y="25866"/>
                    <a:pt x="11760" y="26323"/>
                    <a:pt x="11816" y="26650"/>
                  </a:cubicBezTo>
                  <a:lnTo>
                    <a:pt x="10001" y="26564"/>
                  </a:lnTo>
                  <a:cubicBezTo>
                    <a:pt x="9991" y="26240"/>
                    <a:pt x="9979" y="25808"/>
                    <a:pt x="9966" y="25292"/>
                  </a:cubicBezTo>
                  <a:cubicBezTo>
                    <a:pt x="9940" y="24727"/>
                    <a:pt x="9947" y="24065"/>
                    <a:pt x="9935" y="23360"/>
                  </a:cubicBezTo>
                  <a:cubicBezTo>
                    <a:pt x="9935" y="22653"/>
                    <a:pt x="9933" y="21900"/>
                    <a:pt x="9952" y="21147"/>
                  </a:cubicBezTo>
                  <a:cubicBezTo>
                    <a:pt x="9964" y="20394"/>
                    <a:pt x="9996" y="19641"/>
                    <a:pt x="10027" y="18936"/>
                  </a:cubicBezTo>
                  <a:cubicBezTo>
                    <a:pt x="10066" y="18229"/>
                    <a:pt x="10088" y="17568"/>
                    <a:pt x="10138" y="17005"/>
                  </a:cubicBezTo>
                  <a:cubicBezTo>
                    <a:pt x="10181" y="16399"/>
                    <a:pt x="10215" y="15907"/>
                    <a:pt x="10239" y="15574"/>
                  </a:cubicBezTo>
                  <a:cubicBezTo>
                    <a:pt x="10350" y="15574"/>
                    <a:pt x="10461" y="15574"/>
                    <a:pt x="10573" y="15574"/>
                  </a:cubicBezTo>
                  <a:close/>
                  <a:moveTo>
                    <a:pt x="3073" y="27141"/>
                  </a:moveTo>
                  <a:lnTo>
                    <a:pt x="4226" y="27189"/>
                  </a:lnTo>
                  <a:cubicBezTo>
                    <a:pt x="4123" y="27343"/>
                    <a:pt x="3999" y="27532"/>
                    <a:pt x="3874" y="27758"/>
                  </a:cubicBezTo>
                  <a:cubicBezTo>
                    <a:pt x="3693" y="28070"/>
                    <a:pt x="3509" y="28452"/>
                    <a:pt x="3346" y="28876"/>
                  </a:cubicBezTo>
                  <a:cubicBezTo>
                    <a:pt x="3177" y="29298"/>
                    <a:pt x="3042" y="29764"/>
                    <a:pt x="2940" y="30237"/>
                  </a:cubicBezTo>
                  <a:cubicBezTo>
                    <a:pt x="2839" y="30711"/>
                    <a:pt x="2776" y="31191"/>
                    <a:pt x="2749" y="31643"/>
                  </a:cubicBezTo>
                  <a:cubicBezTo>
                    <a:pt x="2721" y="32094"/>
                    <a:pt x="2725" y="32516"/>
                    <a:pt x="2749" y="32876"/>
                  </a:cubicBezTo>
                  <a:cubicBezTo>
                    <a:pt x="2771" y="33236"/>
                    <a:pt x="2815" y="33533"/>
                    <a:pt x="2846" y="33740"/>
                  </a:cubicBezTo>
                  <a:cubicBezTo>
                    <a:pt x="2879" y="33948"/>
                    <a:pt x="2902" y="34066"/>
                    <a:pt x="2902" y="34066"/>
                  </a:cubicBezTo>
                  <a:cubicBezTo>
                    <a:pt x="2902" y="34066"/>
                    <a:pt x="2920" y="33945"/>
                    <a:pt x="2937" y="33737"/>
                  </a:cubicBezTo>
                  <a:cubicBezTo>
                    <a:pt x="2947" y="33530"/>
                    <a:pt x="2986" y="33233"/>
                    <a:pt x="3017" y="32881"/>
                  </a:cubicBezTo>
                  <a:cubicBezTo>
                    <a:pt x="3029" y="32704"/>
                    <a:pt x="3060" y="32514"/>
                    <a:pt x="3077" y="32313"/>
                  </a:cubicBezTo>
                  <a:cubicBezTo>
                    <a:pt x="3094" y="32111"/>
                    <a:pt x="3135" y="31903"/>
                    <a:pt x="3157" y="31684"/>
                  </a:cubicBezTo>
                  <a:cubicBezTo>
                    <a:pt x="3222" y="31251"/>
                    <a:pt x="3288" y="30788"/>
                    <a:pt x="3394" y="30334"/>
                  </a:cubicBezTo>
                  <a:cubicBezTo>
                    <a:pt x="3437" y="30105"/>
                    <a:pt x="3497" y="29880"/>
                    <a:pt x="3551" y="29656"/>
                  </a:cubicBezTo>
                  <a:cubicBezTo>
                    <a:pt x="3616" y="29438"/>
                    <a:pt x="3664" y="29216"/>
                    <a:pt x="3732" y="29007"/>
                  </a:cubicBezTo>
                  <a:cubicBezTo>
                    <a:pt x="3859" y="28589"/>
                    <a:pt x="3993" y="28202"/>
                    <a:pt x="4115" y="27869"/>
                  </a:cubicBezTo>
                  <a:cubicBezTo>
                    <a:pt x="4215" y="27604"/>
                    <a:pt x="4301" y="27377"/>
                    <a:pt x="4369" y="27196"/>
                  </a:cubicBezTo>
                  <a:lnTo>
                    <a:pt x="5492" y="27244"/>
                  </a:lnTo>
                  <a:cubicBezTo>
                    <a:pt x="5470" y="27295"/>
                    <a:pt x="5450" y="27343"/>
                    <a:pt x="5426" y="27401"/>
                  </a:cubicBezTo>
                  <a:cubicBezTo>
                    <a:pt x="5279" y="27785"/>
                    <a:pt x="5066" y="28338"/>
                    <a:pt x="4869" y="29018"/>
                  </a:cubicBezTo>
                  <a:cubicBezTo>
                    <a:pt x="4779" y="29359"/>
                    <a:pt x="4673" y="29728"/>
                    <a:pt x="4579" y="30122"/>
                  </a:cubicBezTo>
                  <a:cubicBezTo>
                    <a:pt x="4487" y="30518"/>
                    <a:pt x="4386" y="30935"/>
                    <a:pt x="4316" y="31372"/>
                  </a:cubicBezTo>
                  <a:cubicBezTo>
                    <a:pt x="4231" y="31806"/>
                    <a:pt x="4169" y="32260"/>
                    <a:pt x="4106" y="32721"/>
                  </a:cubicBezTo>
                  <a:cubicBezTo>
                    <a:pt x="4062" y="33183"/>
                    <a:pt x="4000" y="33653"/>
                    <a:pt x="3976" y="34126"/>
                  </a:cubicBezTo>
                  <a:cubicBezTo>
                    <a:pt x="3944" y="34599"/>
                    <a:pt x="3935" y="35072"/>
                    <a:pt x="3930" y="35538"/>
                  </a:cubicBezTo>
                  <a:cubicBezTo>
                    <a:pt x="3925" y="36004"/>
                    <a:pt x="3952" y="36461"/>
                    <a:pt x="3975" y="36905"/>
                  </a:cubicBezTo>
                  <a:cubicBezTo>
                    <a:pt x="4010" y="37347"/>
                    <a:pt x="4045" y="37774"/>
                    <a:pt x="4113" y="38177"/>
                  </a:cubicBezTo>
                  <a:cubicBezTo>
                    <a:pt x="4142" y="38377"/>
                    <a:pt x="4171" y="38573"/>
                    <a:pt x="4200" y="38763"/>
                  </a:cubicBezTo>
                  <a:cubicBezTo>
                    <a:pt x="4238" y="38951"/>
                    <a:pt x="4275" y="39132"/>
                    <a:pt x="4309" y="39306"/>
                  </a:cubicBezTo>
                  <a:cubicBezTo>
                    <a:pt x="4371" y="39654"/>
                    <a:pt x="4463" y="39966"/>
                    <a:pt x="4545" y="40243"/>
                  </a:cubicBezTo>
                  <a:cubicBezTo>
                    <a:pt x="4610" y="40477"/>
                    <a:pt x="4673" y="40677"/>
                    <a:pt x="4738" y="40853"/>
                  </a:cubicBezTo>
                  <a:lnTo>
                    <a:pt x="3101" y="40649"/>
                  </a:lnTo>
                  <a:cubicBezTo>
                    <a:pt x="2972" y="40453"/>
                    <a:pt x="2844" y="40243"/>
                    <a:pt x="2725" y="40031"/>
                  </a:cubicBezTo>
                  <a:cubicBezTo>
                    <a:pt x="2573" y="39762"/>
                    <a:pt x="2430" y="39487"/>
                    <a:pt x="2298" y="39205"/>
                  </a:cubicBezTo>
                  <a:cubicBezTo>
                    <a:pt x="2155" y="38928"/>
                    <a:pt x="2047" y="38637"/>
                    <a:pt x="1921" y="38351"/>
                  </a:cubicBezTo>
                  <a:cubicBezTo>
                    <a:pt x="1801" y="38066"/>
                    <a:pt x="1709" y="37769"/>
                    <a:pt x="1602" y="37477"/>
                  </a:cubicBezTo>
                  <a:cubicBezTo>
                    <a:pt x="1501" y="37184"/>
                    <a:pt x="1429" y="36881"/>
                    <a:pt x="1342" y="36584"/>
                  </a:cubicBezTo>
                  <a:cubicBezTo>
                    <a:pt x="1255" y="36287"/>
                    <a:pt x="1214" y="35978"/>
                    <a:pt x="1146" y="35678"/>
                  </a:cubicBezTo>
                  <a:cubicBezTo>
                    <a:pt x="1072" y="35376"/>
                    <a:pt x="1059" y="35067"/>
                    <a:pt x="1019" y="34761"/>
                  </a:cubicBezTo>
                  <a:lnTo>
                    <a:pt x="968" y="34300"/>
                  </a:lnTo>
                  <a:lnTo>
                    <a:pt x="963" y="33839"/>
                  </a:lnTo>
                  <a:lnTo>
                    <a:pt x="961" y="33839"/>
                  </a:lnTo>
                  <a:cubicBezTo>
                    <a:pt x="966" y="33532"/>
                    <a:pt x="927" y="33223"/>
                    <a:pt x="972" y="32917"/>
                  </a:cubicBezTo>
                  <a:lnTo>
                    <a:pt x="1053" y="31999"/>
                  </a:lnTo>
                  <a:lnTo>
                    <a:pt x="1238" y="31097"/>
                  </a:lnTo>
                  <a:cubicBezTo>
                    <a:pt x="1286" y="30793"/>
                    <a:pt x="1395" y="30505"/>
                    <a:pt x="1494" y="30214"/>
                  </a:cubicBezTo>
                  <a:cubicBezTo>
                    <a:pt x="1602" y="29928"/>
                    <a:pt x="1670" y="29624"/>
                    <a:pt x="1810" y="29349"/>
                  </a:cubicBezTo>
                  <a:lnTo>
                    <a:pt x="2216" y="28519"/>
                  </a:lnTo>
                  <a:cubicBezTo>
                    <a:pt x="2336" y="28234"/>
                    <a:pt x="2522" y="27986"/>
                    <a:pt x="2689" y="27725"/>
                  </a:cubicBezTo>
                  <a:lnTo>
                    <a:pt x="3073" y="27141"/>
                  </a:lnTo>
                  <a:close/>
                  <a:moveTo>
                    <a:pt x="5561" y="27247"/>
                  </a:moveTo>
                  <a:lnTo>
                    <a:pt x="10010" y="27437"/>
                  </a:lnTo>
                  <a:cubicBezTo>
                    <a:pt x="9977" y="27541"/>
                    <a:pt x="9935" y="27684"/>
                    <a:pt x="9878" y="27869"/>
                  </a:cubicBezTo>
                  <a:cubicBezTo>
                    <a:pt x="9771" y="28265"/>
                    <a:pt x="9598" y="28833"/>
                    <a:pt x="9450" y="29526"/>
                  </a:cubicBezTo>
                  <a:cubicBezTo>
                    <a:pt x="9295" y="30218"/>
                    <a:pt x="9131" y="31032"/>
                    <a:pt x="9001" y="31911"/>
                  </a:cubicBezTo>
                  <a:cubicBezTo>
                    <a:pt x="8948" y="32352"/>
                    <a:pt x="8876" y="32806"/>
                    <a:pt x="8844" y="33272"/>
                  </a:cubicBezTo>
                  <a:cubicBezTo>
                    <a:pt x="8798" y="33737"/>
                    <a:pt x="8777" y="34211"/>
                    <a:pt x="8752" y="34686"/>
                  </a:cubicBezTo>
                  <a:cubicBezTo>
                    <a:pt x="8748" y="35162"/>
                    <a:pt x="8733" y="35637"/>
                    <a:pt x="8755" y="36105"/>
                  </a:cubicBezTo>
                  <a:cubicBezTo>
                    <a:pt x="8758" y="36572"/>
                    <a:pt x="8806" y="37032"/>
                    <a:pt x="8840" y="37476"/>
                  </a:cubicBezTo>
                  <a:cubicBezTo>
                    <a:pt x="8890" y="37919"/>
                    <a:pt x="8941" y="38348"/>
                    <a:pt x="9020" y="38749"/>
                  </a:cubicBezTo>
                  <a:cubicBezTo>
                    <a:pt x="9093" y="39150"/>
                    <a:pt x="9163" y="39529"/>
                    <a:pt x="9252" y="39876"/>
                  </a:cubicBezTo>
                  <a:cubicBezTo>
                    <a:pt x="9325" y="40224"/>
                    <a:pt x="9419" y="40537"/>
                    <a:pt x="9511" y="40810"/>
                  </a:cubicBezTo>
                  <a:cubicBezTo>
                    <a:pt x="9590" y="41066"/>
                    <a:pt x="9662" y="41285"/>
                    <a:pt x="9733" y="41469"/>
                  </a:cubicBezTo>
                  <a:lnTo>
                    <a:pt x="4845" y="40866"/>
                  </a:lnTo>
                  <a:cubicBezTo>
                    <a:pt x="4798" y="40678"/>
                    <a:pt x="4755" y="40458"/>
                    <a:pt x="4714" y="40204"/>
                  </a:cubicBezTo>
                  <a:cubicBezTo>
                    <a:pt x="4664" y="39924"/>
                    <a:pt x="4610" y="39608"/>
                    <a:pt x="4569" y="39261"/>
                  </a:cubicBezTo>
                  <a:cubicBezTo>
                    <a:pt x="4545" y="39087"/>
                    <a:pt x="4521" y="38908"/>
                    <a:pt x="4495" y="38720"/>
                  </a:cubicBezTo>
                  <a:cubicBezTo>
                    <a:pt x="4482" y="38534"/>
                    <a:pt x="4466" y="38339"/>
                    <a:pt x="4451" y="38140"/>
                  </a:cubicBezTo>
                  <a:cubicBezTo>
                    <a:pt x="4410" y="37742"/>
                    <a:pt x="4410" y="37320"/>
                    <a:pt x="4384" y="36885"/>
                  </a:cubicBezTo>
                  <a:cubicBezTo>
                    <a:pt x="4374" y="36449"/>
                    <a:pt x="4374" y="35999"/>
                    <a:pt x="4381" y="35541"/>
                  </a:cubicBezTo>
                  <a:cubicBezTo>
                    <a:pt x="4391" y="35084"/>
                    <a:pt x="4405" y="34619"/>
                    <a:pt x="4441" y="34157"/>
                  </a:cubicBezTo>
                  <a:cubicBezTo>
                    <a:pt x="4458" y="33690"/>
                    <a:pt x="4514" y="33229"/>
                    <a:pt x="4552" y="32772"/>
                  </a:cubicBezTo>
                  <a:cubicBezTo>
                    <a:pt x="4613" y="32318"/>
                    <a:pt x="4647" y="31867"/>
                    <a:pt x="4719" y="31437"/>
                  </a:cubicBezTo>
                  <a:cubicBezTo>
                    <a:pt x="4837" y="30571"/>
                    <a:pt x="4980" y="29767"/>
                    <a:pt x="5124" y="29081"/>
                  </a:cubicBezTo>
                  <a:cubicBezTo>
                    <a:pt x="5199" y="28739"/>
                    <a:pt x="5269" y="28425"/>
                    <a:pt x="5332" y="28149"/>
                  </a:cubicBezTo>
                  <a:cubicBezTo>
                    <a:pt x="5400" y="27872"/>
                    <a:pt x="5455" y="27630"/>
                    <a:pt x="5511" y="27432"/>
                  </a:cubicBezTo>
                  <a:cubicBezTo>
                    <a:pt x="5528" y="27362"/>
                    <a:pt x="5544" y="27305"/>
                    <a:pt x="5561" y="27247"/>
                  </a:cubicBezTo>
                  <a:close/>
                  <a:moveTo>
                    <a:pt x="10037" y="27437"/>
                  </a:moveTo>
                  <a:lnTo>
                    <a:pt x="11497" y="27500"/>
                  </a:lnTo>
                  <a:lnTo>
                    <a:pt x="11499" y="27500"/>
                  </a:lnTo>
                  <a:cubicBezTo>
                    <a:pt x="11476" y="27570"/>
                    <a:pt x="11453" y="27647"/>
                    <a:pt x="11427" y="27735"/>
                  </a:cubicBezTo>
                  <a:cubicBezTo>
                    <a:pt x="11318" y="28133"/>
                    <a:pt x="11147" y="28702"/>
                    <a:pt x="10997" y="29395"/>
                  </a:cubicBezTo>
                  <a:cubicBezTo>
                    <a:pt x="10841" y="30086"/>
                    <a:pt x="10679" y="30899"/>
                    <a:pt x="10548" y="31778"/>
                  </a:cubicBezTo>
                  <a:cubicBezTo>
                    <a:pt x="10495" y="32220"/>
                    <a:pt x="10423" y="32675"/>
                    <a:pt x="10391" y="33141"/>
                  </a:cubicBezTo>
                  <a:cubicBezTo>
                    <a:pt x="10345" y="33605"/>
                    <a:pt x="10324" y="34080"/>
                    <a:pt x="10298" y="34554"/>
                  </a:cubicBezTo>
                  <a:cubicBezTo>
                    <a:pt x="10295" y="35029"/>
                    <a:pt x="10281" y="35505"/>
                    <a:pt x="10302" y="35973"/>
                  </a:cubicBezTo>
                  <a:cubicBezTo>
                    <a:pt x="10305" y="36441"/>
                    <a:pt x="10353" y="36900"/>
                    <a:pt x="10387" y="37344"/>
                  </a:cubicBezTo>
                  <a:cubicBezTo>
                    <a:pt x="10437" y="37788"/>
                    <a:pt x="10488" y="38215"/>
                    <a:pt x="10566" y="38618"/>
                  </a:cubicBezTo>
                  <a:cubicBezTo>
                    <a:pt x="10640" y="39019"/>
                    <a:pt x="10710" y="39398"/>
                    <a:pt x="10799" y="39743"/>
                  </a:cubicBezTo>
                  <a:cubicBezTo>
                    <a:pt x="10872" y="40091"/>
                    <a:pt x="10966" y="40404"/>
                    <a:pt x="11058" y="40678"/>
                  </a:cubicBezTo>
                  <a:cubicBezTo>
                    <a:pt x="11144" y="40955"/>
                    <a:pt x="11220" y="41194"/>
                    <a:pt x="11297" y="41387"/>
                  </a:cubicBezTo>
                  <a:cubicBezTo>
                    <a:pt x="11342" y="41500"/>
                    <a:pt x="11377" y="41594"/>
                    <a:pt x="11410" y="41675"/>
                  </a:cubicBezTo>
                  <a:lnTo>
                    <a:pt x="9834" y="41481"/>
                  </a:lnTo>
                  <a:cubicBezTo>
                    <a:pt x="9781" y="41285"/>
                    <a:pt x="9732" y="41044"/>
                    <a:pt x="9679" y="40767"/>
                  </a:cubicBezTo>
                  <a:cubicBezTo>
                    <a:pt x="9621" y="40487"/>
                    <a:pt x="9564" y="40170"/>
                    <a:pt x="9510" y="39823"/>
                  </a:cubicBezTo>
                  <a:cubicBezTo>
                    <a:pt x="9445" y="39478"/>
                    <a:pt x="9400" y="39101"/>
                    <a:pt x="9356" y="38701"/>
                  </a:cubicBezTo>
                  <a:cubicBezTo>
                    <a:pt x="9307" y="38302"/>
                    <a:pt x="9289" y="37878"/>
                    <a:pt x="9250" y="37443"/>
                  </a:cubicBezTo>
                  <a:cubicBezTo>
                    <a:pt x="9228" y="37006"/>
                    <a:pt x="9207" y="36554"/>
                    <a:pt x="9204" y="36094"/>
                  </a:cubicBezTo>
                  <a:cubicBezTo>
                    <a:pt x="9189" y="35635"/>
                    <a:pt x="9209" y="35169"/>
                    <a:pt x="9216" y="34701"/>
                  </a:cubicBezTo>
                  <a:cubicBezTo>
                    <a:pt x="9245" y="33767"/>
                    <a:pt x="9322" y="32835"/>
                    <a:pt x="9407" y="31961"/>
                  </a:cubicBezTo>
                  <a:cubicBezTo>
                    <a:pt x="9464" y="31526"/>
                    <a:pt x="9494" y="31101"/>
                    <a:pt x="9551" y="30701"/>
                  </a:cubicBezTo>
                  <a:cubicBezTo>
                    <a:pt x="9600" y="30301"/>
                    <a:pt x="9651" y="29922"/>
                    <a:pt x="9708" y="29574"/>
                  </a:cubicBezTo>
                  <a:cubicBezTo>
                    <a:pt x="9866" y="28548"/>
                    <a:pt x="9986" y="27776"/>
                    <a:pt x="10037" y="27437"/>
                  </a:cubicBezTo>
                  <a:close/>
                  <a:moveTo>
                    <a:pt x="18454" y="0"/>
                  </a:moveTo>
                  <a:cubicBezTo>
                    <a:pt x="18309" y="48"/>
                    <a:pt x="18164" y="103"/>
                    <a:pt x="18012" y="180"/>
                  </a:cubicBezTo>
                  <a:cubicBezTo>
                    <a:pt x="17879" y="239"/>
                    <a:pt x="17785" y="308"/>
                    <a:pt x="17684" y="374"/>
                  </a:cubicBezTo>
                  <a:cubicBezTo>
                    <a:pt x="17542" y="499"/>
                    <a:pt x="17464" y="606"/>
                    <a:pt x="17401" y="729"/>
                  </a:cubicBezTo>
                  <a:cubicBezTo>
                    <a:pt x="17150" y="1209"/>
                    <a:pt x="17063" y="1692"/>
                    <a:pt x="16969" y="2174"/>
                  </a:cubicBezTo>
                  <a:cubicBezTo>
                    <a:pt x="16883" y="2657"/>
                    <a:pt x="16820" y="3140"/>
                    <a:pt x="16772" y="3625"/>
                  </a:cubicBezTo>
                  <a:cubicBezTo>
                    <a:pt x="16574" y="5559"/>
                    <a:pt x="16547" y="7495"/>
                    <a:pt x="16545" y="9430"/>
                  </a:cubicBezTo>
                  <a:cubicBezTo>
                    <a:pt x="16539" y="11236"/>
                    <a:pt x="16603" y="13041"/>
                    <a:pt x="16687" y="14845"/>
                  </a:cubicBezTo>
                  <a:cubicBezTo>
                    <a:pt x="16368" y="14833"/>
                    <a:pt x="16049" y="14815"/>
                    <a:pt x="15729" y="14806"/>
                  </a:cubicBezTo>
                  <a:cubicBezTo>
                    <a:pt x="14469" y="14768"/>
                    <a:pt x="13210" y="14746"/>
                    <a:pt x="11948" y="14746"/>
                  </a:cubicBezTo>
                  <a:cubicBezTo>
                    <a:pt x="10860" y="14746"/>
                    <a:pt x="9771" y="14762"/>
                    <a:pt x="8680" y="14798"/>
                  </a:cubicBezTo>
                  <a:cubicBezTo>
                    <a:pt x="8086" y="14818"/>
                    <a:pt x="7504" y="14854"/>
                    <a:pt x="6891" y="14920"/>
                  </a:cubicBezTo>
                  <a:lnTo>
                    <a:pt x="6384" y="15001"/>
                  </a:lnTo>
                  <a:cubicBezTo>
                    <a:pt x="6303" y="15018"/>
                    <a:pt x="6242" y="15043"/>
                    <a:pt x="6169" y="15064"/>
                  </a:cubicBezTo>
                  <a:lnTo>
                    <a:pt x="6064" y="15095"/>
                  </a:lnTo>
                  <a:cubicBezTo>
                    <a:pt x="6065" y="15094"/>
                    <a:pt x="6065" y="15094"/>
                    <a:pt x="6065" y="15094"/>
                  </a:cubicBezTo>
                  <a:lnTo>
                    <a:pt x="6065" y="15094"/>
                  </a:lnTo>
                  <a:cubicBezTo>
                    <a:pt x="6064" y="15094"/>
                    <a:pt x="5989" y="15128"/>
                    <a:pt x="5992" y="15128"/>
                  </a:cubicBezTo>
                  <a:cubicBezTo>
                    <a:pt x="5992" y="15128"/>
                    <a:pt x="5994" y="15127"/>
                    <a:pt x="5999" y="15125"/>
                  </a:cubicBezTo>
                  <a:lnTo>
                    <a:pt x="5999" y="15125"/>
                  </a:lnTo>
                  <a:lnTo>
                    <a:pt x="5984" y="15136"/>
                  </a:lnTo>
                  <a:lnTo>
                    <a:pt x="5952" y="15158"/>
                  </a:lnTo>
                  <a:lnTo>
                    <a:pt x="5887" y="15202"/>
                  </a:lnTo>
                  <a:cubicBezTo>
                    <a:pt x="5550" y="15450"/>
                    <a:pt x="5390" y="15769"/>
                    <a:pt x="5259" y="16064"/>
                  </a:cubicBezTo>
                  <a:cubicBezTo>
                    <a:pt x="5018" y="16665"/>
                    <a:pt x="4926" y="17268"/>
                    <a:pt x="4850" y="17862"/>
                  </a:cubicBezTo>
                  <a:cubicBezTo>
                    <a:pt x="4780" y="18458"/>
                    <a:pt x="4748" y="19052"/>
                    <a:pt x="4733" y="19643"/>
                  </a:cubicBezTo>
                  <a:cubicBezTo>
                    <a:pt x="4707" y="20828"/>
                    <a:pt x="4734" y="22006"/>
                    <a:pt x="4825" y="23179"/>
                  </a:cubicBezTo>
                  <a:cubicBezTo>
                    <a:pt x="4903" y="24234"/>
                    <a:pt x="5004" y="25287"/>
                    <a:pt x="5146" y="26335"/>
                  </a:cubicBezTo>
                  <a:lnTo>
                    <a:pt x="2858" y="26230"/>
                  </a:lnTo>
                  <a:lnTo>
                    <a:pt x="2605" y="26218"/>
                  </a:lnTo>
                  <a:lnTo>
                    <a:pt x="2477" y="26409"/>
                  </a:lnTo>
                  <a:lnTo>
                    <a:pt x="1928" y="27239"/>
                  </a:lnTo>
                  <a:cubicBezTo>
                    <a:pt x="1747" y="27517"/>
                    <a:pt x="1549" y="27783"/>
                    <a:pt x="1415" y="28091"/>
                  </a:cubicBezTo>
                  <a:lnTo>
                    <a:pt x="973" y="28987"/>
                  </a:lnTo>
                  <a:cubicBezTo>
                    <a:pt x="823" y="29284"/>
                    <a:pt x="743" y="29613"/>
                    <a:pt x="625" y="29924"/>
                  </a:cubicBezTo>
                  <a:cubicBezTo>
                    <a:pt x="516" y="30240"/>
                    <a:pt x="398" y="30554"/>
                    <a:pt x="343" y="30884"/>
                  </a:cubicBezTo>
                  <a:lnTo>
                    <a:pt x="140" y="31865"/>
                  </a:lnTo>
                  <a:lnTo>
                    <a:pt x="46" y="32862"/>
                  </a:lnTo>
                  <a:cubicBezTo>
                    <a:pt x="0" y="33195"/>
                    <a:pt x="36" y="33528"/>
                    <a:pt x="31" y="33861"/>
                  </a:cubicBezTo>
                  <a:lnTo>
                    <a:pt x="33" y="33859"/>
                  </a:lnTo>
                  <a:lnTo>
                    <a:pt x="43" y="34360"/>
                  </a:lnTo>
                  <a:lnTo>
                    <a:pt x="99" y="34855"/>
                  </a:lnTo>
                  <a:cubicBezTo>
                    <a:pt x="142" y="35184"/>
                    <a:pt x="161" y="35519"/>
                    <a:pt x="239" y="35842"/>
                  </a:cubicBezTo>
                  <a:cubicBezTo>
                    <a:pt x="311" y="36164"/>
                    <a:pt x="359" y="36496"/>
                    <a:pt x="453" y="36813"/>
                  </a:cubicBezTo>
                  <a:cubicBezTo>
                    <a:pt x="546" y="37129"/>
                    <a:pt x="625" y="37452"/>
                    <a:pt x="733" y="37764"/>
                  </a:cubicBezTo>
                  <a:cubicBezTo>
                    <a:pt x="849" y="38073"/>
                    <a:pt x="948" y="38389"/>
                    <a:pt x="1077" y="38693"/>
                  </a:cubicBezTo>
                  <a:cubicBezTo>
                    <a:pt x="1211" y="38995"/>
                    <a:pt x="1328" y="39304"/>
                    <a:pt x="1480" y="39598"/>
                  </a:cubicBezTo>
                  <a:cubicBezTo>
                    <a:pt x="1622" y="39896"/>
                    <a:pt x="1776" y="40188"/>
                    <a:pt x="1940" y="40477"/>
                  </a:cubicBezTo>
                  <a:cubicBezTo>
                    <a:pt x="2105" y="40767"/>
                    <a:pt x="2272" y="41042"/>
                    <a:pt x="2476" y="41336"/>
                  </a:cubicBezTo>
                  <a:lnTo>
                    <a:pt x="2585" y="41495"/>
                  </a:lnTo>
                  <a:lnTo>
                    <a:pt x="2785" y="41518"/>
                  </a:lnTo>
                  <a:lnTo>
                    <a:pt x="18456" y="43391"/>
                  </a:lnTo>
                  <a:lnTo>
                    <a:pt x="18456" y="42545"/>
                  </a:lnTo>
                  <a:lnTo>
                    <a:pt x="11463" y="41681"/>
                  </a:lnTo>
                  <a:cubicBezTo>
                    <a:pt x="11441" y="41590"/>
                    <a:pt x="11417" y="41488"/>
                    <a:pt x="11386" y="41360"/>
                  </a:cubicBezTo>
                  <a:cubicBezTo>
                    <a:pt x="11331" y="41162"/>
                    <a:pt x="11280" y="40916"/>
                    <a:pt x="11227" y="40634"/>
                  </a:cubicBezTo>
                  <a:cubicBezTo>
                    <a:pt x="11169" y="40354"/>
                    <a:pt x="11113" y="40036"/>
                    <a:pt x="11058" y="39690"/>
                  </a:cubicBezTo>
                  <a:cubicBezTo>
                    <a:pt x="10993" y="39345"/>
                    <a:pt x="10949" y="38968"/>
                    <a:pt x="10905" y="38568"/>
                  </a:cubicBezTo>
                  <a:cubicBezTo>
                    <a:pt x="10855" y="38170"/>
                    <a:pt x="10838" y="37745"/>
                    <a:pt x="10799" y="37310"/>
                  </a:cubicBezTo>
                  <a:cubicBezTo>
                    <a:pt x="10776" y="36873"/>
                    <a:pt x="10756" y="36422"/>
                    <a:pt x="10753" y="35961"/>
                  </a:cubicBezTo>
                  <a:cubicBezTo>
                    <a:pt x="10737" y="35502"/>
                    <a:pt x="10758" y="35036"/>
                    <a:pt x="10765" y="34568"/>
                  </a:cubicBezTo>
                  <a:cubicBezTo>
                    <a:pt x="10794" y="33634"/>
                    <a:pt x="10870" y="32702"/>
                    <a:pt x="10956" y="31828"/>
                  </a:cubicBezTo>
                  <a:cubicBezTo>
                    <a:pt x="11012" y="31392"/>
                    <a:pt x="11043" y="30967"/>
                    <a:pt x="11099" y="30568"/>
                  </a:cubicBezTo>
                  <a:cubicBezTo>
                    <a:pt x="11149" y="30168"/>
                    <a:pt x="11200" y="29789"/>
                    <a:pt x="11256" y="29443"/>
                  </a:cubicBezTo>
                  <a:cubicBezTo>
                    <a:pt x="11389" y="28581"/>
                    <a:pt x="11494" y="27899"/>
                    <a:pt x="11555" y="27502"/>
                  </a:cubicBezTo>
                  <a:lnTo>
                    <a:pt x="18456" y="27795"/>
                  </a:lnTo>
                  <a:lnTo>
                    <a:pt x="18456" y="26959"/>
                  </a:lnTo>
                  <a:lnTo>
                    <a:pt x="17659" y="26923"/>
                  </a:lnTo>
                  <a:cubicBezTo>
                    <a:pt x="17638" y="26802"/>
                    <a:pt x="17624" y="26663"/>
                    <a:pt x="17631" y="26498"/>
                  </a:cubicBezTo>
                  <a:cubicBezTo>
                    <a:pt x="17641" y="26247"/>
                    <a:pt x="17676" y="25936"/>
                    <a:pt x="17689" y="25606"/>
                  </a:cubicBezTo>
                  <a:cubicBezTo>
                    <a:pt x="17710" y="25275"/>
                    <a:pt x="17711" y="24924"/>
                    <a:pt x="17717" y="24572"/>
                  </a:cubicBezTo>
                  <a:cubicBezTo>
                    <a:pt x="17713" y="23867"/>
                    <a:pt x="17674" y="23163"/>
                    <a:pt x="17614" y="22636"/>
                  </a:cubicBezTo>
                  <a:cubicBezTo>
                    <a:pt x="17558" y="22106"/>
                    <a:pt x="17479" y="21755"/>
                    <a:pt x="17479" y="21755"/>
                  </a:cubicBezTo>
                  <a:cubicBezTo>
                    <a:pt x="17479" y="21755"/>
                    <a:pt x="17402" y="22106"/>
                    <a:pt x="17348" y="22636"/>
                  </a:cubicBezTo>
                  <a:cubicBezTo>
                    <a:pt x="17290" y="23163"/>
                    <a:pt x="17251" y="23868"/>
                    <a:pt x="17251" y="24572"/>
                  </a:cubicBezTo>
                  <a:cubicBezTo>
                    <a:pt x="17256" y="24924"/>
                    <a:pt x="17259" y="25277"/>
                    <a:pt x="17280" y="25606"/>
                  </a:cubicBezTo>
                  <a:cubicBezTo>
                    <a:pt x="17298" y="25936"/>
                    <a:pt x="17314" y="26243"/>
                    <a:pt x="17365" y="26518"/>
                  </a:cubicBezTo>
                  <a:cubicBezTo>
                    <a:pt x="17391" y="26668"/>
                    <a:pt x="17433" y="26802"/>
                    <a:pt x="17483" y="26914"/>
                  </a:cubicBezTo>
                  <a:lnTo>
                    <a:pt x="15830" y="26836"/>
                  </a:lnTo>
                  <a:cubicBezTo>
                    <a:pt x="15789" y="26694"/>
                    <a:pt x="15740" y="26465"/>
                    <a:pt x="15736" y="26180"/>
                  </a:cubicBezTo>
                  <a:cubicBezTo>
                    <a:pt x="15729" y="25931"/>
                    <a:pt x="15745" y="25637"/>
                    <a:pt x="15750" y="25314"/>
                  </a:cubicBezTo>
                  <a:cubicBezTo>
                    <a:pt x="15758" y="24994"/>
                    <a:pt x="15755" y="24654"/>
                    <a:pt x="15757" y="24312"/>
                  </a:cubicBezTo>
                  <a:cubicBezTo>
                    <a:pt x="15752" y="23629"/>
                    <a:pt x="15733" y="22946"/>
                    <a:pt x="15700" y="22431"/>
                  </a:cubicBezTo>
                  <a:cubicBezTo>
                    <a:pt x="15670" y="21917"/>
                    <a:pt x="15618" y="21567"/>
                    <a:pt x="15618" y="21567"/>
                  </a:cubicBezTo>
                  <a:cubicBezTo>
                    <a:pt x="15618" y="21567"/>
                    <a:pt x="15514" y="21905"/>
                    <a:pt x="15434" y="22419"/>
                  </a:cubicBezTo>
                  <a:cubicBezTo>
                    <a:pt x="15349" y="22931"/>
                    <a:pt x="15291" y="23623"/>
                    <a:pt x="15292" y="24314"/>
                  </a:cubicBezTo>
                  <a:cubicBezTo>
                    <a:pt x="15299" y="24661"/>
                    <a:pt x="15309" y="25005"/>
                    <a:pt x="15340" y="25328"/>
                  </a:cubicBezTo>
                  <a:cubicBezTo>
                    <a:pt x="15367" y="25649"/>
                    <a:pt x="15402" y="25958"/>
                    <a:pt x="15472" y="26219"/>
                  </a:cubicBezTo>
                  <a:cubicBezTo>
                    <a:pt x="15536" y="26481"/>
                    <a:pt x="15639" y="26689"/>
                    <a:pt x="15729" y="26817"/>
                  </a:cubicBezTo>
                  <a:cubicBezTo>
                    <a:pt x="15733" y="26822"/>
                    <a:pt x="15736" y="26827"/>
                    <a:pt x="15741" y="26832"/>
                  </a:cubicBezTo>
                  <a:lnTo>
                    <a:pt x="13792" y="26742"/>
                  </a:lnTo>
                  <a:cubicBezTo>
                    <a:pt x="13797" y="26603"/>
                    <a:pt x="13804" y="26436"/>
                    <a:pt x="13812" y="26245"/>
                  </a:cubicBezTo>
                  <a:cubicBezTo>
                    <a:pt x="13834" y="25714"/>
                    <a:pt x="13877" y="25011"/>
                    <a:pt x="13894" y="24297"/>
                  </a:cubicBezTo>
                  <a:cubicBezTo>
                    <a:pt x="13906" y="23585"/>
                    <a:pt x="13880" y="22871"/>
                    <a:pt x="13833" y="22335"/>
                  </a:cubicBezTo>
                  <a:cubicBezTo>
                    <a:pt x="13786" y="21799"/>
                    <a:pt x="13716" y="21441"/>
                    <a:pt x="13716" y="21441"/>
                  </a:cubicBezTo>
                  <a:cubicBezTo>
                    <a:pt x="13716" y="21441"/>
                    <a:pt x="13631" y="21796"/>
                    <a:pt x="13566" y="22330"/>
                  </a:cubicBezTo>
                  <a:cubicBezTo>
                    <a:pt x="13496" y="22863"/>
                    <a:pt x="13445" y="23576"/>
                    <a:pt x="13430" y="24288"/>
                  </a:cubicBezTo>
                  <a:cubicBezTo>
                    <a:pt x="13414" y="25000"/>
                    <a:pt x="13448" y="25726"/>
                    <a:pt x="13544" y="26262"/>
                  </a:cubicBezTo>
                  <a:cubicBezTo>
                    <a:pt x="13575" y="26445"/>
                    <a:pt x="13611" y="26603"/>
                    <a:pt x="13645" y="26735"/>
                  </a:cubicBezTo>
                  <a:lnTo>
                    <a:pt x="11908" y="26653"/>
                  </a:lnTo>
                  <a:cubicBezTo>
                    <a:pt x="11900" y="26322"/>
                    <a:pt x="11886" y="25854"/>
                    <a:pt x="11871" y="25292"/>
                  </a:cubicBezTo>
                  <a:cubicBezTo>
                    <a:pt x="11845" y="24725"/>
                    <a:pt x="11852" y="24065"/>
                    <a:pt x="11840" y="23358"/>
                  </a:cubicBezTo>
                  <a:cubicBezTo>
                    <a:pt x="11838" y="22653"/>
                    <a:pt x="11838" y="21898"/>
                    <a:pt x="11857" y="21145"/>
                  </a:cubicBezTo>
                  <a:cubicBezTo>
                    <a:pt x="11869" y="20392"/>
                    <a:pt x="11902" y="19641"/>
                    <a:pt x="11932" y="18934"/>
                  </a:cubicBezTo>
                  <a:cubicBezTo>
                    <a:pt x="11972" y="18229"/>
                    <a:pt x="11994" y="17568"/>
                    <a:pt x="12043" y="17003"/>
                  </a:cubicBezTo>
                  <a:cubicBezTo>
                    <a:pt x="12086" y="16402"/>
                    <a:pt x="12120" y="15912"/>
                    <a:pt x="12142" y="15579"/>
                  </a:cubicBezTo>
                  <a:cubicBezTo>
                    <a:pt x="12163" y="15581"/>
                    <a:pt x="12183" y="15581"/>
                    <a:pt x="12204" y="15581"/>
                  </a:cubicBezTo>
                  <a:lnTo>
                    <a:pt x="15714" y="15609"/>
                  </a:lnTo>
                  <a:lnTo>
                    <a:pt x="18454" y="15617"/>
                  </a:lnTo>
                  <a:lnTo>
                    <a:pt x="18454" y="14919"/>
                  </a:lnTo>
                  <a:cubicBezTo>
                    <a:pt x="17887" y="14891"/>
                    <a:pt x="17319" y="14869"/>
                    <a:pt x="16752" y="14847"/>
                  </a:cubicBezTo>
                  <a:cubicBezTo>
                    <a:pt x="16743" y="13042"/>
                    <a:pt x="16774" y="11236"/>
                    <a:pt x="16810" y="9433"/>
                  </a:cubicBezTo>
                  <a:cubicBezTo>
                    <a:pt x="16866" y="7504"/>
                    <a:pt x="16941" y="5573"/>
                    <a:pt x="17145" y="3664"/>
                  </a:cubicBezTo>
                  <a:cubicBezTo>
                    <a:pt x="17196" y="3188"/>
                    <a:pt x="17264" y="2713"/>
                    <a:pt x="17353" y="2246"/>
                  </a:cubicBezTo>
                  <a:cubicBezTo>
                    <a:pt x="17443" y="1786"/>
                    <a:pt x="17548" y="1303"/>
                    <a:pt x="17752" y="927"/>
                  </a:cubicBezTo>
                  <a:cubicBezTo>
                    <a:pt x="17780" y="886"/>
                    <a:pt x="17804" y="834"/>
                    <a:pt x="17833" y="799"/>
                  </a:cubicBezTo>
                  <a:cubicBezTo>
                    <a:pt x="17858" y="774"/>
                    <a:pt x="17903" y="729"/>
                    <a:pt x="17910" y="714"/>
                  </a:cubicBezTo>
                  <a:cubicBezTo>
                    <a:pt x="18010" y="647"/>
                    <a:pt x="18114" y="577"/>
                    <a:pt x="18207" y="543"/>
                  </a:cubicBezTo>
                  <a:cubicBezTo>
                    <a:pt x="18280" y="506"/>
                    <a:pt x="18367" y="473"/>
                    <a:pt x="18454" y="441"/>
                  </a:cubicBezTo>
                  <a:lnTo>
                    <a:pt x="18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8592950" y="2576738"/>
              <a:ext cx="20575" cy="276300"/>
            </a:xfrm>
            <a:custGeom>
              <a:avLst/>
              <a:gdLst/>
              <a:ahLst/>
              <a:cxnLst/>
              <a:rect l="l" t="t" r="r" b="b"/>
              <a:pathLst>
                <a:path w="823" h="11052" extrusionOk="0">
                  <a:moveTo>
                    <a:pt x="823" y="0"/>
                  </a:moveTo>
                  <a:cubicBezTo>
                    <a:pt x="823" y="1"/>
                    <a:pt x="649" y="677"/>
                    <a:pt x="471" y="1708"/>
                  </a:cubicBezTo>
                  <a:cubicBezTo>
                    <a:pt x="294" y="2737"/>
                    <a:pt x="132" y="4123"/>
                    <a:pt x="67" y="5517"/>
                  </a:cubicBezTo>
                  <a:cubicBezTo>
                    <a:pt x="0" y="6910"/>
                    <a:pt x="27" y="8303"/>
                    <a:pt x="113" y="9349"/>
                  </a:cubicBezTo>
                  <a:cubicBezTo>
                    <a:pt x="157" y="9875"/>
                    <a:pt x="258" y="10309"/>
                    <a:pt x="348" y="10603"/>
                  </a:cubicBezTo>
                  <a:cubicBezTo>
                    <a:pt x="439" y="10896"/>
                    <a:pt x="523" y="11052"/>
                    <a:pt x="523" y="11052"/>
                  </a:cubicBezTo>
                  <a:cubicBezTo>
                    <a:pt x="523" y="11052"/>
                    <a:pt x="478" y="10881"/>
                    <a:pt x="435" y="10582"/>
                  </a:cubicBezTo>
                  <a:cubicBezTo>
                    <a:pt x="386" y="10285"/>
                    <a:pt x="372" y="9855"/>
                    <a:pt x="381" y="9339"/>
                  </a:cubicBezTo>
                  <a:cubicBezTo>
                    <a:pt x="413" y="8305"/>
                    <a:pt x="463" y="6918"/>
                    <a:pt x="531" y="5539"/>
                  </a:cubicBezTo>
                  <a:cubicBezTo>
                    <a:pt x="593" y="4158"/>
                    <a:pt x="676" y="2776"/>
                    <a:pt x="734" y="1737"/>
                  </a:cubicBezTo>
                  <a:cubicBezTo>
                    <a:pt x="763" y="1216"/>
                    <a:pt x="785" y="782"/>
                    <a:pt x="802" y="478"/>
                  </a:cubicBezTo>
                  <a:cubicBezTo>
                    <a:pt x="820" y="175"/>
                    <a:pt x="823"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1" name="Google Shape;3961;p72"/>
          <p:cNvGrpSpPr/>
          <p:nvPr/>
        </p:nvGrpSpPr>
        <p:grpSpPr>
          <a:xfrm>
            <a:off x="7084232" y="3452342"/>
            <a:ext cx="1243471" cy="922910"/>
            <a:chOff x="6222900" y="1400113"/>
            <a:chExt cx="1681275" cy="1247850"/>
          </a:xfrm>
        </p:grpSpPr>
        <p:sp>
          <p:nvSpPr>
            <p:cNvPr id="3962" name="Google Shape;3962;p72"/>
            <p:cNvSpPr/>
            <p:nvPr/>
          </p:nvSpPr>
          <p:spPr>
            <a:xfrm>
              <a:off x="7278250" y="1410088"/>
              <a:ext cx="489500" cy="428850"/>
            </a:xfrm>
            <a:custGeom>
              <a:avLst/>
              <a:gdLst/>
              <a:ahLst/>
              <a:cxnLst/>
              <a:rect l="l" t="t" r="r" b="b"/>
              <a:pathLst>
                <a:path w="19580" h="17154" extrusionOk="0">
                  <a:moveTo>
                    <a:pt x="415" y="1"/>
                  </a:moveTo>
                  <a:lnTo>
                    <a:pt x="246" y="28"/>
                  </a:lnTo>
                  <a:cubicBezTo>
                    <a:pt x="188" y="107"/>
                    <a:pt x="132" y="206"/>
                    <a:pt x="93" y="337"/>
                  </a:cubicBezTo>
                  <a:cubicBezTo>
                    <a:pt x="19" y="554"/>
                    <a:pt x="1" y="839"/>
                    <a:pt x="11" y="1163"/>
                  </a:cubicBezTo>
                  <a:cubicBezTo>
                    <a:pt x="28" y="1484"/>
                    <a:pt x="91" y="1869"/>
                    <a:pt x="129" y="2285"/>
                  </a:cubicBezTo>
                  <a:cubicBezTo>
                    <a:pt x="221" y="3113"/>
                    <a:pt x="328" y="4078"/>
                    <a:pt x="443" y="5112"/>
                  </a:cubicBezTo>
                  <a:cubicBezTo>
                    <a:pt x="503" y="5630"/>
                    <a:pt x="562" y="6162"/>
                    <a:pt x="624" y="6705"/>
                  </a:cubicBezTo>
                  <a:cubicBezTo>
                    <a:pt x="687" y="7247"/>
                    <a:pt x="752" y="7798"/>
                    <a:pt x="817" y="8348"/>
                  </a:cubicBezTo>
                  <a:cubicBezTo>
                    <a:pt x="882" y="8897"/>
                    <a:pt x="948" y="9447"/>
                    <a:pt x="1011" y="9988"/>
                  </a:cubicBezTo>
                  <a:cubicBezTo>
                    <a:pt x="1078" y="10531"/>
                    <a:pt x="1144" y="11064"/>
                    <a:pt x="1208" y="11580"/>
                  </a:cubicBezTo>
                  <a:cubicBezTo>
                    <a:pt x="1337" y="12613"/>
                    <a:pt x="1459" y="13577"/>
                    <a:pt x="1563" y="14403"/>
                  </a:cubicBezTo>
                  <a:cubicBezTo>
                    <a:pt x="1619" y="14823"/>
                    <a:pt x="1650" y="15191"/>
                    <a:pt x="1733" y="15503"/>
                  </a:cubicBezTo>
                  <a:cubicBezTo>
                    <a:pt x="1814" y="15815"/>
                    <a:pt x="1921" y="16078"/>
                    <a:pt x="2058" y="16263"/>
                  </a:cubicBezTo>
                  <a:cubicBezTo>
                    <a:pt x="2136" y="16370"/>
                    <a:pt x="2220" y="16451"/>
                    <a:pt x="2300" y="16512"/>
                  </a:cubicBezTo>
                  <a:lnTo>
                    <a:pt x="2406" y="16497"/>
                  </a:lnTo>
                  <a:lnTo>
                    <a:pt x="2842" y="16439"/>
                  </a:lnTo>
                  <a:cubicBezTo>
                    <a:pt x="2905" y="16428"/>
                    <a:pt x="3004" y="16416"/>
                    <a:pt x="3089" y="16411"/>
                  </a:cubicBezTo>
                  <a:cubicBezTo>
                    <a:pt x="3173" y="16406"/>
                    <a:pt x="3256" y="16404"/>
                    <a:pt x="3338" y="16404"/>
                  </a:cubicBezTo>
                  <a:cubicBezTo>
                    <a:pt x="3671" y="16410"/>
                    <a:pt x="4018" y="16451"/>
                    <a:pt x="4370" y="16602"/>
                  </a:cubicBezTo>
                  <a:cubicBezTo>
                    <a:pt x="4615" y="16702"/>
                    <a:pt x="4860" y="16903"/>
                    <a:pt x="5027" y="17154"/>
                  </a:cubicBezTo>
                  <a:cubicBezTo>
                    <a:pt x="7465" y="16934"/>
                    <a:pt x="9899" y="16693"/>
                    <a:pt x="12339" y="16497"/>
                  </a:cubicBezTo>
                  <a:cubicBezTo>
                    <a:pt x="13608" y="16387"/>
                    <a:pt x="14876" y="16280"/>
                    <a:pt x="16146" y="16188"/>
                  </a:cubicBezTo>
                  <a:lnTo>
                    <a:pt x="19269" y="15954"/>
                  </a:lnTo>
                  <a:cubicBezTo>
                    <a:pt x="19301" y="15935"/>
                    <a:pt x="19336" y="15920"/>
                    <a:pt x="19365" y="15896"/>
                  </a:cubicBezTo>
                  <a:cubicBezTo>
                    <a:pt x="19467" y="15815"/>
                    <a:pt x="19530" y="15711"/>
                    <a:pt x="19571" y="15597"/>
                  </a:cubicBezTo>
                  <a:cubicBezTo>
                    <a:pt x="19571" y="15576"/>
                    <a:pt x="19580" y="15563"/>
                    <a:pt x="19580" y="15542"/>
                  </a:cubicBezTo>
                  <a:cubicBezTo>
                    <a:pt x="19578" y="15337"/>
                    <a:pt x="19505" y="15088"/>
                    <a:pt x="19336" y="14866"/>
                  </a:cubicBezTo>
                  <a:cubicBezTo>
                    <a:pt x="19173" y="14637"/>
                    <a:pt x="18892" y="14489"/>
                    <a:pt x="18554" y="14415"/>
                  </a:cubicBezTo>
                  <a:cubicBezTo>
                    <a:pt x="18396" y="14382"/>
                    <a:pt x="18227" y="14368"/>
                    <a:pt x="18051" y="14368"/>
                  </a:cubicBezTo>
                  <a:cubicBezTo>
                    <a:pt x="17850" y="14368"/>
                    <a:pt x="17639" y="14386"/>
                    <a:pt x="17422" y="14412"/>
                  </a:cubicBezTo>
                  <a:cubicBezTo>
                    <a:pt x="17005" y="14465"/>
                    <a:pt x="16566" y="14521"/>
                    <a:pt x="16112" y="14579"/>
                  </a:cubicBezTo>
                  <a:cubicBezTo>
                    <a:pt x="15202" y="14690"/>
                    <a:pt x="14231" y="14793"/>
                    <a:pt x="13258" y="14895"/>
                  </a:cubicBezTo>
                  <a:cubicBezTo>
                    <a:pt x="12285" y="14989"/>
                    <a:pt x="11310" y="15085"/>
                    <a:pt x="10396" y="15156"/>
                  </a:cubicBezTo>
                  <a:cubicBezTo>
                    <a:pt x="9481" y="15233"/>
                    <a:pt x="8629" y="15284"/>
                    <a:pt x="7893" y="15332"/>
                  </a:cubicBezTo>
                  <a:cubicBezTo>
                    <a:pt x="7718" y="15344"/>
                    <a:pt x="7548" y="15349"/>
                    <a:pt x="7386" y="15349"/>
                  </a:cubicBezTo>
                  <a:cubicBezTo>
                    <a:pt x="6868" y="15349"/>
                    <a:pt x="6427" y="15295"/>
                    <a:pt x="6106" y="15221"/>
                  </a:cubicBezTo>
                  <a:cubicBezTo>
                    <a:pt x="5894" y="15177"/>
                    <a:pt x="5735" y="15115"/>
                    <a:pt x="5628" y="15076"/>
                  </a:cubicBezTo>
                  <a:cubicBezTo>
                    <a:pt x="5520" y="15032"/>
                    <a:pt x="5464" y="15008"/>
                    <a:pt x="5464" y="15008"/>
                  </a:cubicBezTo>
                  <a:lnTo>
                    <a:pt x="5464" y="15008"/>
                  </a:lnTo>
                  <a:cubicBezTo>
                    <a:pt x="5464" y="15008"/>
                    <a:pt x="5700" y="15086"/>
                    <a:pt x="6121" y="15133"/>
                  </a:cubicBezTo>
                  <a:cubicBezTo>
                    <a:pt x="6270" y="15153"/>
                    <a:pt x="6442" y="15163"/>
                    <a:pt x="6633" y="15163"/>
                  </a:cubicBezTo>
                  <a:cubicBezTo>
                    <a:pt x="6985" y="15163"/>
                    <a:pt x="7404" y="15130"/>
                    <a:pt x="7871" y="15073"/>
                  </a:cubicBezTo>
                  <a:cubicBezTo>
                    <a:pt x="8122" y="15042"/>
                    <a:pt x="8392" y="15006"/>
                    <a:pt x="8672" y="14969"/>
                  </a:cubicBezTo>
                  <a:lnTo>
                    <a:pt x="8672" y="14969"/>
                  </a:lnTo>
                  <a:cubicBezTo>
                    <a:pt x="8366" y="14994"/>
                    <a:pt x="8062" y="15022"/>
                    <a:pt x="7759" y="15047"/>
                  </a:cubicBezTo>
                  <a:cubicBezTo>
                    <a:pt x="7392" y="15078"/>
                    <a:pt x="7015" y="15106"/>
                    <a:pt x="6642" y="15106"/>
                  </a:cubicBezTo>
                  <a:cubicBezTo>
                    <a:pt x="6097" y="15106"/>
                    <a:pt x="5559" y="15048"/>
                    <a:pt x="5073" y="14859"/>
                  </a:cubicBezTo>
                  <a:cubicBezTo>
                    <a:pt x="4990" y="14890"/>
                    <a:pt x="4867" y="14926"/>
                    <a:pt x="4711" y="14926"/>
                  </a:cubicBezTo>
                  <a:cubicBezTo>
                    <a:pt x="4674" y="14926"/>
                    <a:pt x="4635" y="14924"/>
                    <a:pt x="4595" y="14919"/>
                  </a:cubicBezTo>
                  <a:cubicBezTo>
                    <a:pt x="4378" y="14899"/>
                    <a:pt x="4110" y="14820"/>
                    <a:pt x="3851" y="14636"/>
                  </a:cubicBezTo>
                  <a:cubicBezTo>
                    <a:pt x="3581" y="14448"/>
                    <a:pt x="3349" y="14170"/>
                    <a:pt x="3176" y="13832"/>
                  </a:cubicBezTo>
                  <a:cubicBezTo>
                    <a:pt x="2999" y="13499"/>
                    <a:pt x="2871" y="13125"/>
                    <a:pt x="2758" y="12761"/>
                  </a:cubicBezTo>
                  <a:cubicBezTo>
                    <a:pt x="2643" y="12392"/>
                    <a:pt x="2531" y="12001"/>
                    <a:pt x="2430" y="11595"/>
                  </a:cubicBezTo>
                  <a:cubicBezTo>
                    <a:pt x="2328" y="11187"/>
                    <a:pt x="2229" y="10764"/>
                    <a:pt x="2148" y="10330"/>
                  </a:cubicBezTo>
                  <a:cubicBezTo>
                    <a:pt x="2061" y="9896"/>
                    <a:pt x="1996" y="9452"/>
                    <a:pt x="1932" y="9010"/>
                  </a:cubicBezTo>
                  <a:cubicBezTo>
                    <a:pt x="1814" y="8121"/>
                    <a:pt x="1747" y="7224"/>
                    <a:pt x="1733" y="6383"/>
                  </a:cubicBezTo>
                  <a:cubicBezTo>
                    <a:pt x="1718" y="5544"/>
                    <a:pt x="1754" y="4749"/>
                    <a:pt x="1829" y="4083"/>
                  </a:cubicBezTo>
                  <a:cubicBezTo>
                    <a:pt x="1851" y="3757"/>
                    <a:pt x="1911" y="3397"/>
                    <a:pt x="2012" y="3122"/>
                  </a:cubicBezTo>
                  <a:cubicBezTo>
                    <a:pt x="2104" y="2837"/>
                    <a:pt x="2251" y="2601"/>
                    <a:pt x="2411" y="2444"/>
                  </a:cubicBezTo>
                  <a:cubicBezTo>
                    <a:pt x="2568" y="2282"/>
                    <a:pt x="2742" y="2225"/>
                    <a:pt x="2855" y="2210"/>
                  </a:cubicBezTo>
                  <a:cubicBezTo>
                    <a:pt x="2900" y="2204"/>
                    <a:pt x="2936" y="2202"/>
                    <a:pt x="2963" y="2202"/>
                  </a:cubicBezTo>
                  <a:cubicBezTo>
                    <a:pt x="2991" y="2202"/>
                    <a:pt x="3009" y="2204"/>
                    <a:pt x="3016" y="2204"/>
                  </a:cubicBezTo>
                  <a:cubicBezTo>
                    <a:pt x="3018" y="2204"/>
                    <a:pt x="3019" y="2204"/>
                    <a:pt x="3019" y="2203"/>
                  </a:cubicBezTo>
                  <a:lnTo>
                    <a:pt x="3019" y="2203"/>
                  </a:lnTo>
                  <a:cubicBezTo>
                    <a:pt x="3033" y="2212"/>
                    <a:pt x="2763" y="2280"/>
                    <a:pt x="2635" y="2606"/>
                  </a:cubicBezTo>
                  <a:cubicBezTo>
                    <a:pt x="2597" y="2691"/>
                    <a:pt x="2573" y="2796"/>
                    <a:pt x="2558" y="2910"/>
                  </a:cubicBezTo>
                  <a:cubicBezTo>
                    <a:pt x="2881" y="2381"/>
                    <a:pt x="3551" y="2243"/>
                    <a:pt x="4216" y="2243"/>
                  </a:cubicBezTo>
                  <a:cubicBezTo>
                    <a:pt x="4414" y="2243"/>
                    <a:pt x="4611" y="2256"/>
                    <a:pt x="4798" y="2273"/>
                  </a:cubicBezTo>
                  <a:cubicBezTo>
                    <a:pt x="5628" y="2350"/>
                    <a:pt x="6456" y="2427"/>
                    <a:pt x="7284" y="2504"/>
                  </a:cubicBezTo>
                  <a:lnTo>
                    <a:pt x="5373" y="2307"/>
                  </a:lnTo>
                  <a:cubicBezTo>
                    <a:pt x="4682" y="2242"/>
                    <a:pt x="3992" y="2172"/>
                    <a:pt x="3301" y="2140"/>
                  </a:cubicBezTo>
                  <a:lnTo>
                    <a:pt x="3301" y="2094"/>
                  </a:lnTo>
                  <a:cubicBezTo>
                    <a:pt x="3997" y="2099"/>
                    <a:pt x="4691" y="2140"/>
                    <a:pt x="5384" y="2178"/>
                  </a:cubicBezTo>
                  <a:lnTo>
                    <a:pt x="7463" y="2309"/>
                  </a:lnTo>
                  <a:lnTo>
                    <a:pt x="11614" y="2642"/>
                  </a:lnTo>
                  <a:lnTo>
                    <a:pt x="15764" y="2999"/>
                  </a:lnTo>
                  <a:cubicBezTo>
                    <a:pt x="16102" y="3024"/>
                    <a:pt x="16471" y="3065"/>
                    <a:pt x="16785" y="3082"/>
                  </a:cubicBezTo>
                  <a:cubicBezTo>
                    <a:pt x="16794" y="3083"/>
                    <a:pt x="16803" y="3083"/>
                    <a:pt x="16811" y="3083"/>
                  </a:cubicBezTo>
                  <a:cubicBezTo>
                    <a:pt x="17082" y="3083"/>
                    <a:pt x="17336" y="2932"/>
                    <a:pt x="17478" y="2703"/>
                  </a:cubicBezTo>
                  <a:cubicBezTo>
                    <a:pt x="17630" y="2476"/>
                    <a:pt x="17651" y="2159"/>
                    <a:pt x="17531" y="1950"/>
                  </a:cubicBezTo>
                  <a:cubicBezTo>
                    <a:pt x="17401" y="1715"/>
                    <a:pt x="17145" y="1498"/>
                    <a:pt x="16903" y="1341"/>
                  </a:cubicBezTo>
                  <a:cubicBezTo>
                    <a:pt x="16235" y="1244"/>
                    <a:pt x="15568" y="1133"/>
                    <a:pt x="14898" y="1046"/>
                  </a:cubicBezTo>
                  <a:cubicBezTo>
                    <a:pt x="14212" y="953"/>
                    <a:pt x="13526" y="861"/>
                    <a:pt x="12838" y="784"/>
                  </a:cubicBezTo>
                  <a:cubicBezTo>
                    <a:pt x="11462" y="619"/>
                    <a:pt x="10082" y="499"/>
                    <a:pt x="8703" y="378"/>
                  </a:cubicBezTo>
                  <a:cubicBezTo>
                    <a:pt x="5947" y="146"/>
                    <a:pt x="3176" y="16"/>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6518200" y="1411413"/>
              <a:ext cx="813225" cy="519050"/>
            </a:xfrm>
            <a:custGeom>
              <a:avLst/>
              <a:gdLst/>
              <a:ahLst/>
              <a:cxnLst/>
              <a:rect l="l" t="t" r="r" b="b"/>
              <a:pathLst>
                <a:path w="32529" h="20762" extrusionOk="0">
                  <a:moveTo>
                    <a:pt x="27101" y="818"/>
                  </a:moveTo>
                  <a:cubicBezTo>
                    <a:pt x="27101" y="819"/>
                    <a:pt x="27003" y="1066"/>
                    <a:pt x="26913" y="1510"/>
                  </a:cubicBezTo>
                  <a:cubicBezTo>
                    <a:pt x="26819" y="1957"/>
                    <a:pt x="26787" y="2606"/>
                    <a:pt x="26828" y="3383"/>
                  </a:cubicBezTo>
                  <a:cubicBezTo>
                    <a:pt x="26868" y="4158"/>
                    <a:pt x="26990" y="5071"/>
                    <a:pt x="27072" y="6048"/>
                  </a:cubicBezTo>
                  <a:cubicBezTo>
                    <a:pt x="27164" y="7024"/>
                    <a:pt x="27263" y="8066"/>
                    <a:pt x="27360" y="9107"/>
                  </a:cubicBezTo>
                  <a:cubicBezTo>
                    <a:pt x="27459" y="10147"/>
                    <a:pt x="27580" y="11183"/>
                    <a:pt x="27707" y="12153"/>
                  </a:cubicBezTo>
                  <a:cubicBezTo>
                    <a:pt x="27838" y="13123"/>
                    <a:pt x="27966" y="14028"/>
                    <a:pt x="28113" y="14796"/>
                  </a:cubicBezTo>
                  <a:cubicBezTo>
                    <a:pt x="28187" y="15182"/>
                    <a:pt x="28253" y="15535"/>
                    <a:pt x="28311" y="15848"/>
                  </a:cubicBezTo>
                  <a:cubicBezTo>
                    <a:pt x="28373" y="16148"/>
                    <a:pt x="28489" y="16401"/>
                    <a:pt x="28622" y="16575"/>
                  </a:cubicBezTo>
                  <a:cubicBezTo>
                    <a:pt x="28757" y="16751"/>
                    <a:pt x="28919" y="16836"/>
                    <a:pt x="29040" y="16841"/>
                  </a:cubicBezTo>
                  <a:cubicBezTo>
                    <a:pt x="29046" y="16842"/>
                    <a:pt x="29051" y="16842"/>
                    <a:pt x="29056" y="16842"/>
                  </a:cubicBezTo>
                  <a:cubicBezTo>
                    <a:pt x="29158" y="16842"/>
                    <a:pt x="29215" y="16814"/>
                    <a:pt x="29222" y="16814"/>
                  </a:cubicBezTo>
                  <a:cubicBezTo>
                    <a:pt x="29223" y="16814"/>
                    <a:pt x="29223" y="16814"/>
                    <a:pt x="29223" y="16814"/>
                  </a:cubicBezTo>
                  <a:cubicBezTo>
                    <a:pt x="29223" y="16814"/>
                    <a:pt x="29223" y="16814"/>
                    <a:pt x="29222" y="16814"/>
                  </a:cubicBezTo>
                  <a:cubicBezTo>
                    <a:pt x="29215" y="16814"/>
                    <a:pt x="29160" y="16854"/>
                    <a:pt x="29040" y="16865"/>
                  </a:cubicBezTo>
                  <a:cubicBezTo>
                    <a:pt x="29030" y="16866"/>
                    <a:pt x="29019" y="16867"/>
                    <a:pt x="29007" y="16867"/>
                  </a:cubicBezTo>
                  <a:cubicBezTo>
                    <a:pt x="28881" y="16867"/>
                    <a:pt x="28702" y="16798"/>
                    <a:pt x="28554" y="16635"/>
                  </a:cubicBezTo>
                  <a:cubicBezTo>
                    <a:pt x="28391" y="16461"/>
                    <a:pt x="28241" y="16208"/>
                    <a:pt x="28144" y="15890"/>
                  </a:cubicBezTo>
                  <a:cubicBezTo>
                    <a:pt x="28053" y="15583"/>
                    <a:pt x="27948" y="15237"/>
                    <a:pt x="27857" y="14852"/>
                  </a:cubicBezTo>
                  <a:cubicBezTo>
                    <a:pt x="27669" y="14086"/>
                    <a:pt x="27461" y="13188"/>
                    <a:pt x="27302" y="12215"/>
                  </a:cubicBezTo>
                  <a:cubicBezTo>
                    <a:pt x="27135" y="11242"/>
                    <a:pt x="27007" y="10198"/>
                    <a:pt x="26898" y="9153"/>
                  </a:cubicBezTo>
                  <a:cubicBezTo>
                    <a:pt x="26798" y="8107"/>
                    <a:pt x="26718" y="7060"/>
                    <a:pt x="26665" y="6079"/>
                  </a:cubicBezTo>
                  <a:cubicBezTo>
                    <a:pt x="26611" y="5097"/>
                    <a:pt x="26568" y="4184"/>
                    <a:pt x="26566" y="3388"/>
                  </a:cubicBezTo>
                  <a:cubicBezTo>
                    <a:pt x="26566" y="2592"/>
                    <a:pt x="26693" y="1930"/>
                    <a:pt x="26826" y="1489"/>
                  </a:cubicBezTo>
                  <a:cubicBezTo>
                    <a:pt x="26894" y="1267"/>
                    <a:pt x="26968" y="1100"/>
                    <a:pt x="27019" y="987"/>
                  </a:cubicBezTo>
                  <a:cubicBezTo>
                    <a:pt x="27072" y="878"/>
                    <a:pt x="27101" y="819"/>
                    <a:pt x="27101" y="818"/>
                  </a:cubicBezTo>
                  <a:close/>
                  <a:moveTo>
                    <a:pt x="13862" y="2966"/>
                  </a:moveTo>
                  <a:lnTo>
                    <a:pt x="13862" y="2966"/>
                  </a:lnTo>
                  <a:cubicBezTo>
                    <a:pt x="13862" y="2966"/>
                    <a:pt x="13792" y="3211"/>
                    <a:pt x="13753" y="3644"/>
                  </a:cubicBezTo>
                  <a:cubicBezTo>
                    <a:pt x="13704" y="4079"/>
                    <a:pt x="13741" y="4701"/>
                    <a:pt x="13849" y="5440"/>
                  </a:cubicBezTo>
                  <a:cubicBezTo>
                    <a:pt x="13956" y="6178"/>
                    <a:pt x="14136" y="7043"/>
                    <a:pt x="14281" y="7972"/>
                  </a:cubicBezTo>
                  <a:cubicBezTo>
                    <a:pt x="14436" y="8903"/>
                    <a:pt x="14585" y="9896"/>
                    <a:pt x="14735" y="10888"/>
                  </a:cubicBezTo>
                  <a:cubicBezTo>
                    <a:pt x="14875" y="11883"/>
                    <a:pt x="15018" y="12877"/>
                    <a:pt x="15134" y="13813"/>
                  </a:cubicBezTo>
                  <a:cubicBezTo>
                    <a:pt x="15256" y="14747"/>
                    <a:pt x="15343" y="15622"/>
                    <a:pt x="15431" y="16370"/>
                  </a:cubicBezTo>
                  <a:cubicBezTo>
                    <a:pt x="15518" y="17120"/>
                    <a:pt x="15556" y="17743"/>
                    <a:pt x="15693" y="18158"/>
                  </a:cubicBezTo>
                  <a:cubicBezTo>
                    <a:pt x="15816" y="18574"/>
                    <a:pt x="15962" y="18786"/>
                    <a:pt x="15962" y="18786"/>
                  </a:cubicBezTo>
                  <a:cubicBezTo>
                    <a:pt x="15962" y="18786"/>
                    <a:pt x="15921" y="18738"/>
                    <a:pt x="15853" y="18641"/>
                  </a:cubicBezTo>
                  <a:cubicBezTo>
                    <a:pt x="15786" y="18544"/>
                    <a:pt x="15691" y="18395"/>
                    <a:pt x="15607" y="18188"/>
                  </a:cubicBezTo>
                  <a:cubicBezTo>
                    <a:pt x="15430" y="17775"/>
                    <a:pt x="15300" y="17147"/>
                    <a:pt x="15172" y="16408"/>
                  </a:cubicBezTo>
                  <a:cubicBezTo>
                    <a:pt x="15044" y="15665"/>
                    <a:pt x="14878" y="14801"/>
                    <a:pt x="14728" y="13871"/>
                  </a:cubicBezTo>
                  <a:cubicBezTo>
                    <a:pt x="14573" y="12942"/>
                    <a:pt x="14424" y="11948"/>
                    <a:pt x="14274" y="10956"/>
                  </a:cubicBezTo>
                  <a:cubicBezTo>
                    <a:pt x="14134" y="9961"/>
                    <a:pt x="13992" y="8966"/>
                    <a:pt x="13876" y="8032"/>
                  </a:cubicBezTo>
                  <a:cubicBezTo>
                    <a:pt x="13758" y="7096"/>
                    <a:pt x="13658" y="6225"/>
                    <a:pt x="13589" y="5467"/>
                  </a:cubicBezTo>
                  <a:cubicBezTo>
                    <a:pt x="13521" y="4709"/>
                    <a:pt x="13576" y="4066"/>
                    <a:pt x="13664" y="3632"/>
                  </a:cubicBezTo>
                  <a:cubicBezTo>
                    <a:pt x="13707" y="3414"/>
                    <a:pt x="13763" y="3246"/>
                    <a:pt x="13801" y="3135"/>
                  </a:cubicBezTo>
                  <a:cubicBezTo>
                    <a:pt x="13840" y="3024"/>
                    <a:pt x="13862" y="2966"/>
                    <a:pt x="13862" y="2966"/>
                  </a:cubicBezTo>
                  <a:close/>
                  <a:moveTo>
                    <a:pt x="1305" y="9630"/>
                  </a:moveTo>
                  <a:cubicBezTo>
                    <a:pt x="1305" y="9630"/>
                    <a:pt x="1333" y="9802"/>
                    <a:pt x="1368" y="10104"/>
                  </a:cubicBezTo>
                  <a:cubicBezTo>
                    <a:pt x="1404" y="10407"/>
                    <a:pt x="1457" y="10837"/>
                    <a:pt x="1520" y="11354"/>
                  </a:cubicBezTo>
                  <a:cubicBezTo>
                    <a:pt x="1642" y="12389"/>
                    <a:pt x="1799" y="13763"/>
                    <a:pt x="1978" y="15134"/>
                  </a:cubicBezTo>
                  <a:cubicBezTo>
                    <a:pt x="2150" y="16505"/>
                    <a:pt x="2340" y="17879"/>
                    <a:pt x="2488" y="18904"/>
                  </a:cubicBezTo>
                  <a:cubicBezTo>
                    <a:pt x="2569" y="19413"/>
                    <a:pt x="2657" y="19833"/>
                    <a:pt x="2758" y="20118"/>
                  </a:cubicBezTo>
                  <a:cubicBezTo>
                    <a:pt x="2842" y="20376"/>
                    <a:pt x="2908" y="20530"/>
                    <a:pt x="2921" y="20560"/>
                  </a:cubicBezTo>
                  <a:lnTo>
                    <a:pt x="2921" y="20560"/>
                  </a:lnTo>
                  <a:cubicBezTo>
                    <a:pt x="2901" y="20532"/>
                    <a:pt x="2800" y="20396"/>
                    <a:pt x="2675" y="20154"/>
                  </a:cubicBezTo>
                  <a:cubicBezTo>
                    <a:pt x="2535" y="19880"/>
                    <a:pt x="2360" y="19471"/>
                    <a:pt x="2227" y="18960"/>
                  </a:cubicBezTo>
                  <a:cubicBezTo>
                    <a:pt x="1961" y="17944"/>
                    <a:pt x="1693" y="16577"/>
                    <a:pt x="1515" y="15194"/>
                  </a:cubicBezTo>
                  <a:cubicBezTo>
                    <a:pt x="1339" y="13809"/>
                    <a:pt x="1259" y="12416"/>
                    <a:pt x="1254" y="11371"/>
                  </a:cubicBezTo>
                  <a:cubicBezTo>
                    <a:pt x="1251" y="10325"/>
                    <a:pt x="1305" y="9630"/>
                    <a:pt x="1305" y="9630"/>
                  </a:cubicBezTo>
                  <a:close/>
                  <a:moveTo>
                    <a:pt x="30478" y="1"/>
                  </a:moveTo>
                  <a:lnTo>
                    <a:pt x="25107" y="829"/>
                  </a:lnTo>
                  <a:cubicBezTo>
                    <a:pt x="23775" y="1040"/>
                    <a:pt x="22443" y="1250"/>
                    <a:pt x="21112" y="1467"/>
                  </a:cubicBezTo>
                  <a:cubicBezTo>
                    <a:pt x="20111" y="1640"/>
                    <a:pt x="19116" y="1807"/>
                    <a:pt x="18124" y="1974"/>
                  </a:cubicBezTo>
                  <a:cubicBezTo>
                    <a:pt x="16642" y="2232"/>
                    <a:pt x="15162" y="2502"/>
                    <a:pt x="13687" y="2796"/>
                  </a:cubicBezTo>
                  <a:cubicBezTo>
                    <a:pt x="11790" y="3159"/>
                    <a:pt x="9905" y="3581"/>
                    <a:pt x="8027" y="4018"/>
                  </a:cubicBezTo>
                  <a:cubicBezTo>
                    <a:pt x="7086" y="4240"/>
                    <a:pt x="6151" y="4474"/>
                    <a:pt x="5222" y="4725"/>
                  </a:cubicBezTo>
                  <a:cubicBezTo>
                    <a:pt x="4291" y="4972"/>
                    <a:pt x="3364" y="5232"/>
                    <a:pt x="2461" y="5546"/>
                  </a:cubicBezTo>
                  <a:cubicBezTo>
                    <a:pt x="2010" y="5706"/>
                    <a:pt x="1565" y="5879"/>
                    <a:pt x="1143" y="6084"/>
                  </a:cubicBezTo>
                  <a:cubicBezTo>
                    <a:pt x="936" y="6185"/>
                    <a:pt x="720" y="6299"/>
                    <a:pt x="552" y="6420"/>
                  </a:cubicBezTo>
                  <a:cubicBezTo>
                    <a:pt x="469" y="6471"/>
                    <a:pt x="378" y="6558"/>
                    <a:pt x="289" y="6640"/>
                  </a:cubicBezTo>
                  <a:cubicBezTo>
                    <a:pt x="288" y="6656"/>
                    <a:pt x="250" y="6707"/>
                    <a:pt x="230" y="6738"/>
                  </a:cubicBezTo>
                  <a:cubicBezTo>
                    <a:pt x="207" y="6777"/>
                    <a:pt x="192" y="6832"/>
                    <a:pt x="173" y="6878"/>
                  </a:cubicBezTo>
                  <a:cubicBezTo>
                    <a:pt x="35" y="7284"/>
                    <a:pt x="16" y="7777"/>
                    <a:pt x="6" y="8245"/>
                  </a:cubicBezTo>
                  <a:cubicBezTo>
                    <a:pt x="1" y="8722"/>
                    <a:pt x="16" y="9200"/>
                    <a:pt x="49" y="9679"/>
                  </a:cubicBezTo>
                  <a:cubicBezTo>
                    <a:pt x="178" y="11595"/>
                    <a:pt x="440" y="13509"/>
                    <a:pt x="718" y="15418"/>
                  </a:cubicBezTo>
                  <a:cubicBezTo>
                    <a:pt x="995" y="17200"/>
                    <a:pt x="1278" y="18984"/>
                    <a:pt x="1599" y="20761"/>
                  </a:cubicBezTo>
                  <a:cubicBezTo>
                    <a:pt x="2611" y="20621"/>
                    <a:pt x="3624" y="20487"/>
                    <a:pt x="4636" y="20362"/>
                  </a:cubicBezTo>
                  <a:cubicBezTo>
                    <a:pt x="4617" y="20297"/>
                    <a:pt x="4595" y="20225"/>
                    <a:pt x="4571" y="20140"/>
                  </a:cubicBezTo>
                  <a:cubicBezTo>
                    <a:pt x="4484" y="19828"/>
                    <a:pt x="4344" y="19385"/>
                    <a:pt x="4218" y="18844"/>
                  </a:cubicBezTo>
                  <a:cubicBezTo>
                    <a:pt x="4088" y="18305"/>
                    <a:pt x="3931" y="17675"/>
                    <a:pt x="3796" y="16995"/>
                  </a:cubicBezTo>
                  <a:cubicBezTo>
                    <a:pt x="3656" y="16314"/>
                    <a:pt x="3535" y="15583"/>
                    <a:pt x="3417" y="14852"/>
                  </a:cubicBezTo>
                  <a:cubicBezTo>
                    <a:pt x="3313" y="14118"/>
                    <a:pt x="3214" y="13384"/>
                    <a:pt x="3146" y="12694"/>
                  </a:cubicBezTo>
                  <a:cubicBezTo>
                    <a:pt x="3074" y="12003"/>
                    <a:pt x="3036" y="11356"/>
                    <a:pt x="3001" y="10801"/>
                  </a:cubicBezTo>
                  <a:cubicBezTo>
                    <a:pt x="2963" y="10248"/>
                    <a:pt x="2965" y="9782"/>
                    <a:pt x="2955" y="9459"/>
                  </a:cubicBezTo>
                  <a:cubicBezTo>
                    <a:pt x="2951" y="9135"/>
                    <a:pt x="2955" y="8949"/>
                    <a:pt x="2955" y="8949"/>
                  </a:cubicBezTo>
                  <a:cubicBezTo>
                    <a:pt x="2955" y="8949"/>
                    <a:pt x="2992" y="9131"/>
                    <a:pt x="3045" y="9451"/>
                  </a:cubicBezTo>
                  <a:cubicBezTo>
                    <a:pt x="3093" y="9772"/>
                    <a:pt x="3180" y="10226"/>
                    <a:pt x="3260" y="10774"/>
                  </a:cubicBezTo>
                  <a:cubicBezTo>
                    <a:pt x="3429" y="11866"/>
                    <a:pt x="3653" y="13324"/>
                    <a:pt x="3876" y="14782"/>
                  </a:cubicBezTo>
                  <a:cubicBezTo>
                    <a:pt x="4095" y="16240"/>
                    <a:pt x="4312" y="17700"/>
                    <a:pt x="4474" y="18795"/>
                  </a:cubicBezTo>
                  <a:cubicBezTo>
                    <a:pt x="4561" y="19341"/>
                    <a:pt x="4609" y="19802"/>
                    <a:pt x="4658" y="20121"/>
                  </a:cubicBezTo>
                  <a:cubicBezTo>
                    <a:pt x="4672" y="20212"/>
                    <a:pt x="4681" y="20288"/>
                    <a:pt x="4689" y="20355"/>
                  </a:cubicBezTo>
                  <a:cubicBezTo>
                    <a:pt x="5312" y="20278"/>
                    <a:pt x="5935" y="20203"/>
                    <a:pt x="6559" y="20128"/>
                  </a:cubicBezTo>
                  <a:cubicBezTo>
                    <a:pt x="6521" y="20056"/>
                    <a:pt x="6478" y="19973"/>
                    <a:pt x="6429" y="19865"/>
                  </a:cubicBezTo>
                  <a:cubicBezTo>
                    <a:pt x="6285" y="19551"/>
                    <a:pt x="6098" y="19088"/>
                    <a:pt x="5958" y="18511"/>
                  </a:cubicBezTo>
                  <a:cubicBezTo>
                    <a:pt x="5819" y="17938"/>
                    <a:pt x="5673" y="17255"/>
                    <a:pt x="5572" y="16529"/>
                  </a:cubicBezTo>
                  <a:cubicBezTo>
                    <a:pt x="5457" y="15803"/>
                    <a:pt x="5355" y="15027"/>
                    <a:pt x="5249" y="14251"/>
                  </a:cubicBezTo>
                  <a:cubicBezTo>
                    <a:pt x="5153" y="13473"/>
                    <a:pt x="5058" y="12696"/>
                    <a:pt x="4983" y="11965"/>
                  </a:cubicBezTo>
                  <a:cubicBezTo>
                    <a:pt x="4903" y="11236"/>
                    <a:pt x="4855" y="10552"/>
                    <a:pt x="4798" y="9966"/>
                  </a:cubicBezTo>
                  <a:cubicBezTo>
                    <a:pt x="4745" y="9381"/>
                    <a:pt x="4727" y="8889"/>
                    <a:pt x="4701" y="8547"/>
                  </a:cubicBezTo>
                  <a:cubicBezTo>
                    <a:pt x="4686" y="8204"/>
                    <a:pt x="4677" y="8008"/>
                    <a:pt x="4677" y="8008"/>
                  </a:cubicBezTo>
                  <a:lnTo>
                    <a:pt x="4677" y="8008"/>
                  </a:lnTo>
                  <a:cubicBezTo>
                    <a:pt x="4677" y="8008"/>
                    <a:pt x="4718" y="8199"/>
                    <a:pt x="4792" y="8535"/>
                  </a:cubicBezTo>
                  <a:cubicBezTo>
                    <a:pt x="4853" y="8873"/>
                    <a:pt x="4962" y="9353"/>
                    <a:pt x="5058" y="9932"/>
                  </a:cubicBezTo>
                  <a:cubicBezTo>
                    <a:pt x="5153" y="10512"/>
                    <a:pt x="5280" y="11187"/>
                    <a:pt x="5387" y="11914"/>
                  </a:cubicBezTo>
                  <a:cubicBezTo>
                    <a:pt x="5502" y="12640"/>
                    <a:pt x="5606" y="13415"/>
                    <a:pt x="5710" y="14192"/>
                  </a:cubicBezTo>
                  <a:cubicBezTo>
                    <a:pt x="5806" y="14969"/>
                    <a:pt x="5903" y="15745"/>
                    <a:pt x="5978" y="16476"/>
                  </a:cubicBezTo>
                  <a:cubicBezTo>
                    <a:pt x="6016" y="16840"/>
                    <a:pt x="6052" y="17191"/>
                    <a:pt x="6087" y="17524"/>
                  </a:cubicBezTo>
                  <a:cubicBezTo>
                    <a:pt x="6125" y="17857"/>
                    <a:pt x="6168" y="18171"/>
                    <a:pt x="6214" y="18458"/>
                  </a:cubicBezTo>
                  <a:cubicBezTo>
                    <a:pt x="6311" y="19032"/>
                    <a:pt x="6407" y="19508"/>
                    <a:pt x="6512" y="19834"/>
                  </a:cubicBezTo>
                  <a:cubicBezTo>
                    <a:pt x="6548" y="19952"/>
                    <a:pt x="6577" y="20043"/>
                    <a:pt x="6605" y="20123"/>
                  </a:cubicBezTo>
                  <a:cubicBezTo>
                    <a:pt x="6924" y="20084"/>
                    <a:pt x="7245" y="20044"/>
                    <a:pt x="7564" y="20005"/>
                  </a:cubicBezTo>
                  <a:lnTo>
                    <a:pt x="11056" y="19585"/>
                  </a:lnTo>
                  <a:lnTo>
                    <a:pt x="14544" y="19133"/>
                  </a:lnTo>
                  <a:lnTo>
                    <a:pt x="17431" y="18721"/>
                  </a:lnTo>
                  <a:cubicBezTo>
                    <a:pt x="17338" y="18667"/>
                    <a:pt x="17241" y="18579"/>
                    <a:pt x="17164" y="18451"/>
                  </a:cubicBezTo>
                  <a:cubicBezTo>
                    <a:pt x="17035" y="18257"/>
                    <a:pt x="16949" y="17973"/>
                    <a:pt x="16883" y="17669"/>
                  </a:cubicBezTo>
                  <a:cubicBezTo>
                    <a:pt x="16807" y="17362"/>
                    <a:pt x="16720" y="17016"/>
                    <a:pt x="16642" y="16635"/>
                  </a:cubicBezTo>
                  <a:cubicBezTo>
                    <a:pt x="16480" y="15873"/>
                    <a:pt x="16290" y="14986"/>
                    <a:pt x="16125" y="14026"/>
                  </a:cubicBezTo>
                  <a:cubicBezTo>
                    <a:pt x="15954" y="13068"/>
                    <a:pt x="15807" y="12041"/>
                    <a:pt x="15670" y="11013"/>
                  </a:cubicBezTo>
                  <a:cubicBezTo>
                    <a:pt x="15544" y="9982"/>
                    <a:pt x="15435" y="8950"/>
                    <a:pt x="15363" y="7979"/>
                  </a:cubicBezTo>
                  <a:cubicBezTo>
                    <a:pt x="15283" y="7011"/>
                    <a:pt x="15250" y="6103"/>
                    <a:pt x="15216" y="5326"/>
                  </a:cubicBezTo>
                  <a:cubicBezTo>
                    <a:pt x="15182" y="4547"/>
                    <a:pt x="15192" y="3898"/>
                    <a:pt x="15187" y="3444"/>
                  </a:cubicBezTo>
                  <a:cubicBezTo>
                    <a:pt x="15194" y="2990"/>
                    <a:pt x="15197" y="2732"/>
                    <a:pt x="15197" y="2732"/>
                  </a:cubicBezTo>
                  <a:cubicBezTo>
                    <a:pt x="15197" y="2732"/>
                    <a:pt x="15226" y="2990"/>
                    <a:pt x="15278" y="3441"/>
                  </a:cubicBezTo>
                  <a:cubicBezTo>
                    <a:pt x="15326" y="3892"/>
                    <a:pt x="15394" y="4535"/>
                    <a:pt x="15477" y="5307"/>
                  </a:cubicBezTo>
                  <a:cubicBezTo>
                    <a:pt x="15551" y="6079"/>
                    <a:pt x="15662" y="6978"/>
                    <a:pt x="15769" y="7941"/>
                  </a:cubicBezTo>
                  <a:cubicBezTo>
                    <a:pt x="15882" y="8903"/>
                    <a:pt x="15998" y="9930"/>
                    <a:pt x="16133" y="10955"/>
                  </a:cubicBezTo>
                  <a:cubicBezTo>
                    <a:pt x="16258" y="11979"/>
                    <a:pt x="16399" y="13003"/>
                    <a:pt x="16529" y="13963"/>
                  </a:cubicBezTo>
                  <a:cubicBezTo>
                    <a:pt x="16667" y="14922"/>
                    <a:pt x="16778" y="15820"/>
                    <a:pt x="16901" y="16587"/>
                  </a:cubicBezTo>
                  <a:cubicBezTo>
                    <a:pt x="16956" y="16971"/>
                    <a:pt x="17007" y="17323"/>
                    <a:pt x="17053" y="17635"/>
                  </a:cubicBezTo>
                  <a:cubicBezTo>
                    <a:pt x="17089" y="17953"/>
                    <a:pt x="17140" y="18209"/>
                    <a:pt x="17245" y="18407"/>
                  </a:cubicBezTo>
                  <a:cubicBezTo>
                    <a:pt x="17315" y="18550"/>
                    <a:pt x="17405" y="18655"/>
                    <a:pt x="17494" y="18713"/>
                  </a:cubicBezTo>
                  <a:lnTo>
                    <a:pt x="18025" y="18638"/>
                  </a:lnTo>
                  <a:cubicBezTo>
                    <a:pt x="19186" y="18477"/>
                    <a:pt x="20343" y="18301"/>
                    <a:pt x="21502" y="18122"/>
                  </a:cubicBezTo>
                  <a:cubicBezTo>
                    <a:pt x="22428" y="17982"/>
                    <a:pt x="23353" y="17839"/>
                    <a:pt x="24279" y="17697"/>
                  </a:cubicBezTo>
                  <a:cubicBezTo>
                    <a:pt x="24188" y="17396"/>
                    <a:pt x="24051" y="16930"/>
                    <a:pt x="23901" y="16343"/>
                  </a:cubicBezTo>
                  <a:cubicBezTo>
                    <a:pt x="23637" y="15305"/>
                    <a:pt x="23360" y="13901"/>
                    <a:pt x="23172" y="12484"/>
                  </a:cubicBezTo>
                  <a:cubicBezTo>
                    <a:pt x="23085" y="11776"/>
                    <a:pt x="23005" y="11066"/>
                    <a:pt x="22957" y="10398"/>
                  </a:cubicBezTo>
                  <a:cubicBezTo>
                    <a:pt x="22909" y="9731"/>
                    <a:pt x="22880" y="9106"/>
                    <a:pt x="22873" y="8570"/>
                  </a:cubicBezTo>
                  <a:cubicBezTo>
                    <a:pt x="22860" y="8035"/>
                    <a:pt x="22877" y="7586"/>
                    <a:pt x="22880" y="7275"/>
                  </a:cubicBezTo>
                  <a:cubicBezTo>
                    <a:pt x="22889" y="6963"/>
                    <a:pt x="22901" y="6784"/>
                    <a:pt x="22901" y="6784"/>
                  </a:cubicBezTo>
                  <a:cubicBezTo>
                    <a:pt x="22901" y="6784"/>
                    <a:pt x="22930" y="6961"/>
                    <a:pt x="22971" y="7270"/>
                  </a:cubicBezTo>
                  <a:cubicBezTo>
                    <a:pt x="23010" y="7579"/>
                    <a:pt x="23068" y="8022"/>
                    <a:pt x="23138" y="8551"/>
                  </a:cubicBezTo>
                  <a:cubicBezTo>
                    <a:pt x="23273" y="9608"/>
                    <a:pt x="23454" y="11014"/>
                    <a:pt x="23633" y="12423"/>
                  </a:cubicBezTo>
                  <a:cubicBezTo>
                    <a:pt x="23826" y="13830"/>
                    <a:pt x="24019" y="15237"/>
                    <a:pt x="24164" y="16292"/>
                  </a:cubicBezTo>
                  <a:cubicBezTo>
                    <a:pt x="24234" y="16821"/>
                    <a:pt x="24294" y="17261"/>
                    <a:pt x="24335" y="17570"/>
                  </a:cubicBezTo>
                  <a:cubicBezTo>
                    <a:pt x="24340" y="17613"/>
                    <a:pt x="24345" y="17647"/>
                    <a:pt x="24349" y="17685"/>
                  </a:cubicBezTo>
                  <a:cubicBezTo>
                    <a:pt x="25318" y="17535"/>
                    <a:pt x="26288" y="17389"/>
                    <a:pt x="27258" y="17244"/>
                  </a:cubicBezTo>
                  <a:cubicBezTo>
                    <a:pt x="27251" y="17236"/>
                    <a:pt x="27248" y="17232"/>
                    <a:pt x="27239" y="17222"/>
                  </a:cubicBezTo>
                  <a:cubicBezTo>
                    <a:pt x="27184" y="17164"/>
                    <a:pt x="27106" y="17077"/>
                    <a:pt x="27020" y="16952"/>
                  </a:cubicBezTo>
                  <a:cubicBezTo>
                    <a:pt x="26851" y="16705"/>
                    <a:pt x="26643" y="16317"/>
                    <a:pt x="26493" y="15822"/>
                  </a:cubicBezTo>
                  <a:cubicBezTo>
                    <a:pt x="26339" y="15327"/>
                    <a:pt x="26213" y="14750"/>
                    <a:pt x="26080" y="14130"/>
                  </a:cubicBezTo>
                  <a:cubicBezTo>
                    <a:pt x="25945" y="13509"/>
                    <a:pt x="25827" y="12841"/>
                    <a:pt x="25716" y="12174"/>
                  </a:cubicBezTo>
                  <a:cubicBezTo>
                    <a:pt x="25503" y="10835"/>
                    <a:pt x="25373" y="9483"/>
                    <a:pt x="25337" y="8465"/>
                  </a:cubicBezTo>
                  <a:cubicBezTo>
                    <a:pt x="25298" y="7448"/>
                    <a:pt x="25334" y="6769"/>
                    <a:pt x="25334" y="6768"/>
                  </a:cubicBezTo>
                  <a:lnTo>
                    <a:pt x="25334" y="6768"/>
                  </a:lnTo>
                  <a:cubicBezTo>
                    <a:pt x="25334" y="6769"/>
                    <a:pt x="25364" y="6936"/>
                    <a:pt x="25410" y="7229"/>
                  </a:cubicBezTo>
                  <a:cubicBezTo>
                    <a:pt x="25457" y="7521"/>
                    <a:pt x="25521" y="7940"/>
                    <a:pt x="25600" y="8440"/>
                  </a:cubicBezTo>
                  <a:cubicBezTo>
                    <a:pt x="25757" y="9439"/>
                    <a:pt x="25965" y="10769"/>
                    <a:pt x="26175" y="12100"/>
                  </a:cubicBezTo>
                  <a:cubicBezTo>
                    <a:pt x="26279" y="12766"/>
                    <a:pt x="26384" y="13432"/>
                    <a:pt x="26483" y="14055"/>
                  </a:cubicBezTo>
                  <a:cubicBezTo>
                    <a:pt x="26583" y="14680"/>
                    <a:pt x="26662" y="15267"/>
                    <a:pt x="26752" y="15757"/>
                  </a:cubicBezTo>
                  <a:cubicBezTo>
                    <a:pt x="26848" y="16246"/>
                    <a:pt x="26968" y="16643"/>
                    <a:pt x="27099" y="16906"/>
                  </a:cubicBezTo>
                  <a:cubicBezTo>
                    <a:pt x="27174" y="17067"/>
                    <a:pt x="27237" y="17176"/>
                    <a:pt x="27278" y="17241"/>
                  </a:cubicBezTo>
                  <a:cubicBezTo>
                    <a:pt x="27671" y="17183"/>
                    <a:pt x="28062" y="17121"/>
                    <a:pt x="28455" y="17063"/>
                  </a:cubicBezTo>
                  <a:lnTo>
                    <a:pt x="31936" y="16565"/>
                  </a:lnTo>
                  <a:lnTo>
                    <a:pt x="32528" y="16483"/>
                  </a:lnTo>
                  <a:cubicBezTo>
                    <a:pt x="32460" y="16444"/>
                    <a:pt x="32392" y="16399"/>
                    <a:pt x="32323" y="16334"/>
                  </a:cubicBezTo>
                  <a:cubicBezTo>
                    <a:pt x="32127" y="16162"/>
                    <a:pt x="31943" y="15896"/>
                    <a:pt x="31799" y="15570"/>
                  </a:cubicBezTo>
                  <a:cubicBezTo>
                    <a:pt x="31647" y="15242"/>
                    <a:pt x="31543" y="14852"/>
                    <a:pt x="31439" y="14453"/>
                  </a:cubicBezTo>
                  <a:cubicBezTo>
                    <a:pt x="31220" y="13642"/>
                    <a:pt x="30995" y="12688"/>
                    <a:pt x="30800" y="11655"/>
                  </a:cubicBezTo>
                  <a:cubicBezTo>
                    <a:pt x="30706" y="11139"/>
                    <a:pt x="30599" y="10606"/>
                    <a:pt x="30522" y="10060"/>
                  </a:cubicBezTo>
                  <a:cubicBezTo>
                    <a:pt x="30442" y="9514"/>
                    <a:pt x="30365" y="8959"/>
                    <a:pt x="30293" y="8404"/>
                  </a:cubicBezTo>
                  <a:cubicBezTo>
                    <a:pt x="30239" y="7846"/>
                    <a:pt x="30184" y="7289"/>
                    <a:pt x="30131" y="6739"/>
                  </a:cubicBezTo>
                  <a:cubicBezTo>
                    <a:pt x="30080" y="6191"/>
                    <a:pt x="30058" y="5648"/>
                    <a:pt x="30030" y="5124"/>
                  </a:cubicBezTo>
                  <a:cubicBezTo>
                    <a:pt x="29981" y="4074"/>
                    <a:pt x="29976" y="3094"/>
                    <a:pt x="29998" y="2253"/>
                  </a:cubicBezTo>
                  <a:cubicBezTo>
                    <a:pt x="30013" y="1834"/>
                    <a:pt x="30015" y="1455"/>
                    <a:pt x="30059" y="1095"/>
                  </a:cubicBezTo>
                  <a:cubicBezTo>
                    <a:pt x="30102" y="743"/>
                    <a:pt x="30194" y="436"/>
                    <a:pt x="30326" y="209"/>
                  </a:cubicBezTo>
                  <a:cubicBezTo>
                    <a:pt x="30372" y="125"/>
                    <a:pt x="30423" y="59"/>
                    <a:pt x="30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7404300" y="1898213"/>
              <a:ext cx="3975" cy="5625"/>
            </a:xfrm>
            <a:custGeom>
              <a:avLst/>
              <a:gdLst/>
              <a:ahLst/>
              <a:cxnLst/>
              <a:rect l="l" t="t" r="r" b="b"/>
              <a:pathLst>
                <a:path w="159" h="225" extrusionOk="0">
                  <a:moveTo>
                    <a:pt x="159" y="0"/>
                  </a:moveTo>
                  <a:cubicBezTo>
                    <a:pt x="127" y="6"/>
                    <a:pt x="94" y="17"/>
                    <a:pt x="75" y="46"/>
                  </a:cubicBezTo>
                  <a:cubicBezTo>
                    <a:pt x="43" y="84"/>
                    <a:pt x="24" y="147"/>
                    <a:pt x="0" y="224"/>
                  </a:cubicBezTo>
                  <a:cubicBezTo>
                    <a:pt x="31" y="163"/>
                    <a:pt x="67" y="103"/>
                    <a:pt x="109" y="48"/>
                  </a:cubicBezTo>
                  <a:cubicBezTo>
                    <a:pt x="125" y="29"/>
                    <a:pt x="142" y="17"/>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7338850" y="1830863"/>
              <a:ext cx="486100" cy="295850"/>
            </a:xfrm>
            <a:custGeom>
              <a:avLst/>
              <a:gdLst/>
              <a:ahLst/>
              <a:cxnLst/>
              <a:rect l="l" t="t" r="r" b="b"/>
              <a:pathLst>
                <a:path w="19444" h="11834" extrusionOk="0">
                  <a:moveTo>
                    <a:pt x="17395" y="0"/>
                  </a:moveTo>
                  <a:lnTo>
                    <a:pt x="13803" y="330"/>
                  </a:lnTo>
                  <a:cubicBezTo>
                    <a:pt x="12536" y="448"/>
                    <a:pt x="11266" y="552"/>
                    <a:pt x="9997" y="656"/>
                  </a:cubicBezTo>
                  <a:cubicBezTo>
                    <a:pt x="7462" y="873"/>
                    <a:pt x="4920" y="1043"/>
                    <a:pt x="2383" y="1238"/>
                  </a:cubicBezTo>
                  <a:lnTo>
                    <a:pt x="2036" y="1265"/>
                  </a:lnTo>
                  <a:lnTo>
                    <a:pt x="1920" y="926"/>
                  </a:lnTo>
                  <a:cubicBezTo>
                    <a:pt x="1867" y="770"/>
                    <a:pt x="1773" y="659"/>
                    <a:pt x="1585" y="571"/>
                  </a:cubicBezTo>
                  <a:cubicBezTo>
                    <a:pt x="1399" y="483"/>
                    <a:pt x="1153" y="441"/>
                    <a:pt x="902" y="434"/>
                  </a:cubicBezTo>
                  <a:cubicBezTo>
                    <a:pt x="839" y="434"/>
                    <a:pt x="776" y="434"/>
                    <a:pt x="715" y="436"/>
                  </a:cubicBezTo>
                  <a:cubicBezTo>
                    <a:pt x="651" y="439"/>
                    <a:pt x="607" y="444"/>
                    <a:pt x="523" y="454"/>
                  </a:cubicBezTo>
                  <a:lnTo>
                    <a:pt x="279" y="482"/>
                  </a:lnTo>
                  <a:cubicBezTo>
                    <a:pt x="260" y="511"/>
                    <a:pt x="243" y="535"/>
                    <a:pt x="226" y="567"/>
                  </a:cubicBezTo>
                  <a:cubicBezTo>
                    <a:pt x="64" y="880"/>
                    <a:pt x="1" y="1375"/>
                    <a:pt x="40" y="1976"/>
                  </a:cubicBezTo>
                  <a:cubicBezTo>
                    <a:pt x="69" y="2285"/>
                    <a:pt x="100" y="2619"/>
                    <a:pt x="132" y="2974"/>
                  </a:cubicBezTo>
                  <a:cubicBezTo>
                    <a:pt x="167" y="3329"/>
                    <a:pt x="202" y="3705"/>
                    <a:pt x="242" y="4093"/>
                  </a:cubicBezTo>
                  <a:cubicBezTo>
                    <a:pt x="281" y="4480"/>
                    <a:pt x="324" y="4881"/>
                    <a:pt x="366" y="5288"/>
                  </a:cubicBezTo>
                  <a:cubicBezTo>
                    <a:pt x="406" y="5694"/>
                    <a:pt x="453" y="6106"/>
                    <a:pt x="506" y="6517"/>
                  </a:cubicBezTo>
                  <a:cubicBezTo>
                    <a:pt x="551" y="6930"/>
                    <a:pt x="598" y="7342"/>
                    <a:pt x="653" y="7746"/>
                  </a:cubicBezTo>
                  <a:cubicBezTo>
                    <a:pt x="704" y="8153"/>
                    <a:pt x="757" y="8552"/>
                    <a:pt x="807" y="8938"/>
                  </a:cubicBezTo>
                  <a:cubicBezTo>
                    <a:pt x="860" y="9320"/>
                    <a:pt x="911" y="9691"/>
                    <a:pt x="959" y="10043"/>
                  </a:cubicBezTo>
                  <a:cubicBezTo>
                    <a:pt x="1015" y="10381"/>
                    <a:pt x="1087" y="10681"/>
                    <a:pt x="1203" y="10932"/>
                  </a:cubicBezTo>
                  <a:cubicBezTo>
                    <a:pt x="1263" y="11058"/>
                    <a:pt x="1329" y="11166"/>
                    <a:pt x="1411" y="11270"/>
                  </a:cubicBezTo>
                  <a:cubicBezTo>
                    <a:pt x="1476" y="11355"/>
                    <a:pt x="1572" y="11441"/>
                    <a:pt x="1662" y="11504"/>
                  </a:cubicBezTo>
                  <a:cubicBezTo>
                    <a:pt x="1848" y="11634"/>
                    <a:pt x="2045" y="11707"/>
                    <a:pt x="2212" y="11726"/>
                  </a:cubicBezTo>
                  <a:cubicBezTo>
                    <a:pt x="2259" y="11732"/>
                    <a:pt x="2303" y="11734"/>
                    <a:pt x="2345" y="11734"/>
                  </a:cubicBezTo>
                  <a:cubicBezTo>
                    <a:pt x="2455" y="11734"/>
                    <a:pt x="2546" y="11717"/>
                    <a:pt x="2613" y="11694"/>
                  </a:cubicBezTo>
                  <a:cubicBezTo>
                    <a:pt x="2705" y="11665"/>
                    <a:pt x="2751" y="11637"/>
                    <a:pt x="2751" y="11637"/>
                  </a:cubicBezTo>
                  <a:lnTo>
                    <a:pt x="2751" y="11637"/>
                  </a:lnTo>
                  <a:cubicBezTo>
                    <a:pt x="2751" y="11637"/>
                    <a:pt x="2717" y="11676"/>
                    <a:pt x="2635" y="11740"/>
                  </a:cubicBezTo>
                  <a:cubicBezTo>
                    <a:pt x="2598" y="11769"/>
                    <a:pt x="2543" y="11803"/>
                    <a:pt x="2478" y="11834"/>
                  </a:cubicBezTo>
                  <a:lnTo>
                    <a:pt x="3048" y="11764"/>
                  </a:lnTo>
                  <a:cubicBezTo>
                    <a:pt x="3795" y="11651"/>
                    <a:pt x="4539" y="11533"/>
                    <a:pt x="5283" y="11419"/>
                  </a:cubicBezTo>
                  <a:lnTo>
                    <a:pt x="18931" y="9119"/>
                  </a:lnTo>
                  <a:cubicBezTo>
                    <a:pt x="19065" y="9052"/>
                    <a:pt x="19184" y="8969"/>
                    <a:pt x="19259" y="8841"/>
                  </a:cubicBezTo>
                  <a:lnTo>
                    <a:pt x="19259" y="8841"/>
                  </a:lnTo>
                  <a:cubicBezTo>
                    <a:pt x="19257" y="8842"/>
                    <a:pt x="19247" y="8849"/>
                    <a:pt x="19247" y="8849"/>
                  </a:cubicBezTo>
                  <a:cubicBezTo>
                    <a:pt x="19245" y="8849"/>
                    <a:pt x="19259" y="8837"/>
                    <a:pt x="19269" y="8827"/>
                  </a:cubicBezTo>
                  <a:lnTo>
                    <a:pt x="19269" y="8829"/>
                  </a:lnTo>
                  <a:cubicBezTo>
                    <a:pt x="19365" y="8656"/>
                    <a:pt x="19428" y="8431"/>
                    <a:pt x="19444" y="8211"/>
                  </a:cubicBezTo>
                  <a:cubicBezTo>
                    <a:pt x="19411" y="8004"/>
                    <a:pt x="19292" y="7758"/>
                    <a:pt x="19073" y="7577"/>
                  </a:cubicBezTo>
                  <a:cubicBezTo>
                    <a:pt x="18914" y="7446"/>
                    <a:pt x="18696" y="7374"/>
                    <a:pt x="18452" y="7348"/>
                  </a:cubicBezTo>
                  <a:cubicBezTo>
                    <a:pt x="18190" y="7350"/>
                    <a:pt x="17924" y="7389"/>
                    <a:pt x="17666" y="7434"/>
                  </a:cubicBezTo>
                  <a:cubicBezTo>
                    <a:pt x="17523" y="7458"/>
                    <a:pt x="17383" y="7483"/>
                    <a:pt x="17241" y="7507"/>
                  </a:cubicBezTo>
                  <a:cubicBezTo>
                    <a:pt x="17149" y="7531"/>
                    <a:pt x="17057" y="7557"/>
                    <a:pt x="16963" y="7582"/>
                  </a:cubicBezTo>
                  <a:cubicBezTo>
                    <a:pt x="16536" y="7700"/>
                    <a:pt x="16085" y="7823"/>
                    <a:pt x="15616" y="7937"/>
                  </a:cubicBezTo>
                  <a:cubicBezTo>
                    <a:pt x="14678" y="8173"/>
                    <a:pt x="13671" y="8397"/>
                    <a:pt x="12662" y="8608"/>
                  </a:cubicBezTo>
                  <a:cubicBezTo>
                    <a:pt x="11651" y="8812"/>
                    <a:pt x="10639" y="9003"/>
                    <a:pt x="9685" y="9156"/>
                  </a:cubicBezTo>
                  <a:cubicBezTo>
                    <a:pt x="8730" y="9315"/>
                    <a:pt x="7836" y="9428"/>
                    <a:pt x="7069" y="9530"/>
                  </a:cubicBezTo>
                  <a:cubicBezTo>
                    <a:pt x="6304" y="9633"/>
                    <a:pt x="5661" y="9682"/>
                    <a:pt x="5212" y="9730"/>
                  </a:cubicBezTo>
                  <a:cubicBezTo>
                    <a:pt x="4763" y="9766"/>
                    <a:pt x="4505" y="9786"/>
                    <a:pt x="4505" y="9786"/>
                  </a:cubicBezTo>
                  <a:cubicBezTo>
                    <a:pt x="4505" y="9786"/>
                    <a:pt x="4546" y="9778"/>
                    <a:pt x="4604" y="9766"/>
                  </a:cubicBezTo>
                  <a:lnTo>
                    <a:pt x="4604" y="9766"/>
                  </a:lnTo>
                  <a:cubicBezTo>
                    <a:pt x="4572" y="9767"/>
                    <a:pt x="4541" y="9767"/>
                    <a:pt x="4509" y="9767"/>
                  </a:cubicBezTo>
                  <a:cubicBezTo>
                    <a:pt x="3820" y="9767"/>
                    <a:pt x="3070" y="9622"/>
                    <a:pt x="2690" y="9192"/>
                  </a:cubicBezTo>
                  <a:cubicBezTo>
                    <a:pt x="2603" y="9093"/>
                    <a:pt x="2536" y="8982"/>
                    <a:pt x="2482" y="8865"/>
                  </a:cubicBezTo>
                  <a:cubicBezTo>
                    <a:pt x="2371" y="8733"/>
                    <a:pt x="2267" y="8566"/>
                    <a:pt x="2186" y="8369"/>
                  </a:cubicBezTo>
                  <a:cubicBezTo>
                    <a:pt x="2043" y="8021"/>
                    <a:pt x="1935" y="7647"/>
                    <a:pt x="1841" y="7215"/>
                  </a:cubicBezTo>
                  <a:cubicBezTo>
                    <a:pt x="1749" y="6790"/>
                    <a:pt x="1686" y="6328"/>
                    <a:pt x="1662" y="5863"/>
                  </a:cubicBezTo>
                  <a:cubicBezTo>
                    <a:pt x="1652" y="5631"/>
                    <a:pt x="1647" y="5397"/>
                    <a:pt x="1654" y="5168"/>
                  </a:cubicBezTo>
                  <a:cubicBezTo>
                    <a:pt x="1655" y="4938"/>
                    <a:pt x="1683" y="4714"/>
                    <a:pt x="1701" y="4497"/>
                  </a:cubicBezTo>
                  <a:cubicBezTo>
                    <a:pt x="1746" y="4060"/>
                    <a:pt x="1838" y="3630"/>
                    <a:pt x="2004" y="3289"/>
                  </a:cubicBezTo>
                  <a:cubicBezTo>
                    <a:pt x="2080" y="3114"/>
                    <a:pt x="2176" y="2973"/>
                    <a:pt x="2277" y="2846"/>
                  </a:cubicBezTo>
                  <a:cubicBezTo>
                    <a:pt x="2362" y="2749"/>
                    <a:pt x="2473" y="2618"/>
                    <a:pt x="2606" y="2577"/>
                  </a:cubicBezTo>
                  <a:cubicBezTo>
                    <a:pt x="2637" y="2567"/>
                    <a:pt x="2665" y="2563"/>
                    <a:pt x="2691" y="2563"/>
                  </a:cubicBezTo>
                  <a:cubicBezTo>
                    <a:pt x="2760" y="2563"/>
                    <a:pt x="2814" y="2592"/>
                    <a:pt x="2847" y="2623"/>
                  </a:cubicBezTo>
                  <a:cubicBezTo>
                    <a:pt x="2917" y="2565"/>
                    <a:pt x="2992" y="2519"/>
                    <a:pt x="3072" y="2481"/>
                  </a:cubicBezTo>
                  <a:lnTo>
                    <a:pt x="3072" y="2481"/>
                  </a:lnTo>
                  <a:cubicBezTo>
                    <a:pt x="3045" y="2484"/>
                    <a:pt x="3016" y="2488"/>
                    <a:pt x="2987" y="2491"/>
                  </a:cubicBezTo>
                  <a:cubicBezTo>
                    <a:pt x="2820" y="2515"/>
                    <a:pt x="2620" y="2541"/>
                    <a:pt x="2499" y="2600"/>
                  </a:cubicBezTo>
                  <a:lnTo>
                    <a:pt x="2430" y="2536"/>
                  </a:lnTo>
                  <a:cubicBezTo>
                    <a:pt x="2618" y="2414"/>
                    <a:pt x="2786" y="2404"/>
                    <a:pt x="2963" y="2355"/>
                  </a:cubicBezTo>
                  <a:cubicBezTo>
                    <a:pt x="3139" y="2317"/>
                    <a:pt x="3315" y="2283"/>
                    <a:pt x="3491" y="2250"/>
                  </a:cubicBezTo>
                  <a:cubicBezTo>
                    <a:pt x="3844" y="2191"/>
                    <a:pt x="4197" y="2138"/>
                    <a:pt x="4551" y="2088"/>
                  </a:cubicBezTo>
                  <a:lnTo>
                    <a:pt x="6673" y="1810"/>
                  </a:lnTo>
                  <a:lnTo>
                    <a:pt x="10922" y="1342"/>
                  </a:lnTo>
                  <a:lnTo>
                    <a:pt x="15167" y="888"/>
                  </a:lnTo>
                  <a:cubicBezTo>
                    <a:pt x="15868" y="804"/>
                    <a:pt x="16582" y="722"/>
                    <a:pt x="17253" y="601"/>
                  </a:cubicBezTo>
                  <a:cubicBezTo>
                    <a:pt x="17431" y="560"/>
                    <a:pt x="17533" y="550"/>
                    <a:pt x="17598" y="514"/>
                  </a:cubicBezTo>
                  <a:cubicBezTo>
                    <a:pt x="17673" y="453"/>
                    <a:pt x="17644" y="470"/>
                    <a:pt x="17649" y="439"/>
                  </a:cubicBezTo>
                  <a:cubicBezTo>
                    <a:pt x="17658" y="367"/>
                    <a:pt x="17538" y="166"/>
                    <a:pt x="17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6292000" y="1985488"/>
              <a:ext cx="104450" cy="277725"/>
            </a:xfrm>
            <a:custGeom>
              <a:avLst/>
              <a:gdLst/>
              <a:ahLst/>
              <a:cxnLst/>
              <a:rect l="l" t="t" r="r" b="b"/>
              <a:pathLst>
                <a:path w="4178" h="11109" extrusionOk="0">
                  <a:moveTo>
                    <a:pt x="2486" y="1"/>
                  </a:moveTo>
                  <a:lnTo>
                    <a:pt x="2486" y="1"/>
                  </a:lnTo>
                  <a:cubicBezTo>
                    <a:pt x="2039" y="93"/>
                    <a:pt x="1591" y="187"/>
                    <a:pt x="1168" y="300"/>
                  </a:cubicBezTo>
                  <a:lnTo>
                    <a:pt x="816" y="399"/>
                  </a:lnTo>
                  <a:cubicBezTo>
                    <a:pt x="755" y="419"/>
                    <a:pt x="685" y="458"/>
                    <a:pt x="620" y="487"/>
                  </a:cubicBezTo>
                  <a:lnTo>
                    <a:pt x="550" y="522"/>
                  </a:lnTo>
                  <a:lnTo>
                    <a:pt x="541" y="530"/>
                  </a:lnTo>
                  <a:lnTo>
                    <a:pt x="519" y="552"/>
                  </a:lnTo>
                  <a:cubicBezTo>
                    <a:pt x="395" y="668"/>
                    <a:pt x="292" y="902"/>
                    <a:pt x="229" y="1152"/>
                  </a:cubicBezTo>
                  <a:cubicBezTo>
                    <a:pt x="0" y="2196"/>
                    <a:pt x="84" y="3391"/>
                    <a:pt x="195" y="4534"/>
                  </a:cubicBezTo>
                  <a:cubicBezTo>
                    <a:pt x="311" y="5690"/>
                    <a:pt x="511" y="6840"/>
                    <a:pt x="707" y="7993"/>
                  </a:cubicBezTo>
                  <a:cubicBezTo>
                    <a:pt x="890" y="9034"/>
                    <a:pt x="1107" y="10072"/>
                    <a:pt x="1330" y="11108"/>
                  </a:cubicBezTo>
                  <a:lnTo>
                    <a:pt x="4178" y="10743"/>
                  </a:lnTo>
                  <a:cubicBezTo>
                    <a:pt x="4158" y="10697"/>
                    <a:pt x="4137" y="10649"/>
                    <a:pt x="4113" y="10593"/>
                  </a:cubicBezTo>
                  <a:cubicBezTo>
                    <a:pt x="3992" y="10292"/>
                    <a:pt x="3804" y="9866"/>
                    <a:pt x="3632" y="9335"/>
                  </a:cubicBezTo>
                  <a:cubicBezTo>
                    <a:pt x="3454" y="8807"/>
                    <a:pt x="3256" y="8184"/>
                    <a:pt x="3087" y="7506"/>
                  </a:cubicBezTo>
                  <a:cubicBezTo>
                    <a:pt x="3009" y="7166"/>
                    <a:pt x="2916" y="6816"/>
                    <a:pt x="2851" y="6456"/>
                  </a:cubicBezTo>
                  <a:cubicBezTo>
                    <a:pt x="2778" y="6096"/>
                    <a:pt x="2718" y="5729"/>
                    <a:pt x="2655" y="5362"/>
                  </a:cubicBezTo>
                  <a:cubicBezTo>
                    <a:pt x="2551" y="4622"/>
                    <a:pt x="2469" y="3881"/>
                    <a:pt x="2430" y="3185"/>
                  </a:cubicBezTo>
                  <a:cubicBezTo>
                    <a:pt x="2392" y="2487"/>
                    <a:pt x="2394" y="1834"/>
                    <a:pt x="2408" y="1276"/>
                  </a:cubicBezTo>
                  <a:cubicBezTo>
                    <a:pt x="2414" y="755"/>
                    <a:pt x="2459" y="318"/>
                    <a:pt x="2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6447875" y="1843613"/>
              <a:ext cx="937150" cy="398525"/>
            </a:xfrm>
            <a:custGeom>
              <a:avLst/>
              <a:gdLst/>
              <a:ahLst/>
              <a:cxnLst/>
              <a:rect l="l" t="t" r="r" b="b"/>
              <a:pathLst>
                <a:path w="37486" h="15941" extrusionOk="0">
                  <a:moveTo>
                    <a:pt x="26794" y="5888"/>
                  </a:moveTo>
                  <a:cubicBezTo>
                    <a:pt x="26794" y="5888"/>
                    <a:pt x="26844" y="6306"/>
                    <a:pt x="26900" y="6919"/>
                  </a:cubicBezTo>
                  <a:cubicBezTo>
                    <a:pt x="26957" y="7533"/>
                    <a:pt x="27039" y="8344"/>
                    <a:pt x="27144" y="9152"/>
                  </a:cubicBezTo>
                  <a:cubicBezTo>
                    <a:pt x="27250" y="9959"/>
                    <a:pt x="27380" y="10765"/>
                    <a:pt x="27484" y="11373"/>
                  </a:cubicBezTo>
                  <a:cubicBezTo>
                    <a:pt x="27588" y="11981"/>
                    <a:pt x="27648" y="12397"/>
                    <a:pt x="27648" y="12397"/>
                  </a:cubicBezTo>
                  <a:cubicBezTo>
                    <a:pt x="27648" y="12397"/>
                    <a:pt x="27440" y="12032"/>
                    <a:pt x="27225" y="11441"/>
                  </a:cubicBezTo>
                  <a:cubicBezTo>
                    <a:pt x="27114" y="11149"/>
                    <a:pt x="27008" y="10799"/>
                    <a:pt x="26912" y="10419"/>
                  </a:cubicBezTo>
                  <a:cubicBezTo>
                    <a:pt x="26817" y="10038"/>
                    <a:pt x="26745" y="9626"/>
                    <a:pt x="26683" y="9213"/>
                  </a:cubicBezTo>
                  <a:cubicBezTo>
                    <a:pt x="26636" y="8797"/>
                    <a:pt x="26600" y="8380"/>
                    <a:pt x="26595" y="7987"/>
                  </a:cubicBezTo>
                  <a:cubicBezTo>
                    <a:pt x="26590" y="7597"/>
                    <a:pt x="26602" y="7231"/>
                    <a:pt x="26634" y="6919"/>
                  </a:cubicBezTo>
                  <a:cubicBezTo>
                    <a:pt x="26689" y="6292"/>
                    <a:pt x="26794" y="5888"/>
                    <a:pt x="26794" y="5888"/>
                  </a:cubicBezTo>
                  <a:close/>
                  <a:moveTo>
                    <a:pt x="24817" y="6401"/>
                  </a:moveTo>
                  <a:cubicBezTo>
                    <a:pt x="24817" y="6401"/>
                    <a:pt x="24898" y="6803"/>
                    <a:pt x="24986" y="7397"/>
                  </a:cubicBezTo>
                  <a:cubicBezTo>
                    <a:pt x="25077" y="7987"/>
                    <a:pt x="25196" y="8775"/>
                    <a:pt x="25316" y="9562"/>
                  </a:cubicBezTo>
                  <a:cubicBezTo>
                    <a:pt x="25441" y="10349"/>
                    <a:pt x="25565" y="11136"/>
                    <a:pt x="25657" y="11726"/>
                  </a:cubicBezTo>
                  <a:cubicBezTo>
                    <a:pt x="25751" y="12321"/>
                    <a:pt x="25796" y="12727"/>
                    <a:pt x="25796" y="12727"/>
                  </a:cubicBezTo>
                  <a:cubicBezTo>
                    <a:pt x="25796" y="12727"/>
                    <a:pt x="25601" y="12367"/>
                    <a:pt x="25398" y="11793"/>
                  </a:cubicBezTo>
                  <a:cubicBezTo>
                    <a:pt x="25190" y="11221"/>
                    <a:pt x="24983" y="10436"/>
                    <a:pt x="24857" y="9633"/>
                  </a:cubicBezTo>
                  <a:cubicBezTo>
                    <a:pt x="24734" y="8833"/>
                    <a:pt x="24695" y="8020"/>
                    <a:pt x="24722" y="7412"/>
                  </a:cubicBezTo>
                  <a:cubicBezTo>
                    <a:pt x="24742" y="6803"/>
                    <a:pt x="24817" y="6401"/>
                    <a:pt x="24817" y="6401"/>
                  </a:cubicBezTo>
                  <a:close/>
                  <a:moveTo>
                    <a:pt x="35677" y="1"/>
                  </a:moveTo>
                  <a:lnTo>
                    <a:pt x="34853" y="96"/>
                  </a:lnTo>
                  <a:lnTo>
                    <a:pt x="34035" y="189"/>
                  </a:lnTo>
                  <a:cubicBezTo>
                    <a:pt x="34040" y="248"/>
                    <a:pt x="34045" y="335"/>
                    <a:pt x="34050" y="448"/>
                  </a:cubicBezTo>
                  <a:cubicBezTo>
                    <a:pt x="34062" y="672"/>
                    <a:pt x="34079" y="989"/>
                    <a:pt x="34100" y="1370"/>
                  </a:cubicBezTo>
                  <a:cubicBezTo>
                    <a:pt x="34138" y="2130"/>
                    <a:pt x="34192" y="3139"/>
                    <a:pt x="34272" y="4143"/>
                  </a:cubicBezTo>
                  <a:cubicBezTo>
                    <a:pt x="34351" y="5148"/>
                    <a:pt x="34455" y="6152"/>
                    <a:pt x="34537" y="6908"/>
                  </a:cubicBezTo>
                  <a:cubicBezTo>
                    <a:pt x="34576" y="7289"/>
                    <a:pt x="34609" y="7605"/>
                    <a:pt x="34631" y="7827"/>
                  </a:cubicBezTo>
                  <a:cubicBezTo>
                    <a:pt x="34655" y="8049"/>
                    <a:pt x="34663" y="8179"/>
                    <a:pt x="34663" y="8179"/>
                  </a:cubicBezTo>
                  <a:cubicBezTo>
                    <a:pt x="34663" y="8179"/>
                    <a:pt x="34616" y="8059"/>
                    <a:pt x="34542" y="7846"/>
                  </a:cubicBezTo>
                  <a:cubicBezTo>
                    <a:pt x="34476" y="7634"/>
                    <a:pt x="34368" y="7330"/>
                    <a:pt x="34274" y="6958"/>
                  </a:cubicBezTo>
                  <a:cubicBezTo>
                    <a:pt x="34172" y="6586"/>
                    <a:pt x="34079" y="6147"/>
                    <a:pt x="33996" y="5674"/>
                  </a:cubicBezTo>
                  <a:cubicBezTo>
                    <a:pt x="33914" y="5201"/>
                    <a:pt x="33856" y="4691"/>
                    <a:pt x="33810" y="4180"/>
                  </a:cubicBezTo>
                  <a:cubicBezTo>
                    <a:pt x="33776" y="3668"/>
                    <a:pt x="33753" y="3156"/>
                    <a:pt x="33760" y="2674"/>
                  </a:cubicBezTo>
                  <a:cubicBezTo>
                    <a:pt x="33769" y="2195"/>
                    <a:pt x="33793" y="1746"/>
                    <a:pt x="33834" y="1363"/>
                  </a:cubicBezTo>
                  <a:cubicBezTo>
                    <a:pt x="33869" y="981"/>
                    <a:pt x="33928" y="663"/>
                    <a:pt x="33962" y="443"/>
                  </a:cubicBezTo>
                  <a:cubicBezTo>
                    <a:pt x="33980" y="335"/>
                    <a:pt x="33996" y="250"/>
                    <a:pt x="34008" y="190"/>
                  </a:cubicBezTo>
                  <a:lnTo>
                    <a:pt x="34008" y="190"/>
                  </a:lnTo>
                  <a:lnTo>
                    <a:pt x="31361" y="489"/>
                  </a:lnTo>
                  <a:lnTo>
                    <a:pt x="24372" y="1256"/>
                  </a:lnTo>
                  <a:cubicBezTo>
                    <a:pt x="23207" y="1385"/>
                    <a:pt x="22043" y="1519"/>
                    <a:pt x="20880" y="1672"/>
                  </a:cubicBezTo>
                  <a:lnTo>
                    <a:pt x="17396" y="2125"/>
                  </a:lnTo>
                  <a:cubicBezTo>
                    <a:pt x="15074" y="2446"/>
                    <a:pt x="12759" y="2813"/>
                    <a:pt x="10449" y="3209"/>
                  </a:cubicBezTo>
                  <a:lnTo>
                    <a:pt x="3522" y="4402"/>
                  </a:lnTo>
                  <a:lnTo>
                    <a:pt x="62" y="4983"/>
                  </a:lnTo>
                  <a:cubicBezTo>
                    <a:pt x="41" y="4986"/>
                    <a:pt x="21" y="4991"/>
                    <a:pt x="0" y="4995"/>
                  </a:cubicBezTo>
                  <a:cubicBezTo>
                    <a:pt x="36" y="5326"/>
                    <a:pt x="86" y="5814"/>
                    <a:pt x="149" y="6413"/>
                  </a:cubicBezTo>
                  <a:cubicBezTo>
                    <a:pt x="198" y="6978"/>
                    <a:pt x="292" y="7632"/>
                    <a:pt x="374" y="8334"/>
                  </a:cubicBezTo>
                  <a:cubicBezTo>
                    <a:pt x="466" y="9036"/>
                    <a:pt x="565" y="9782"/>
                    <a:pt x="683" y="10525"/>
                  </a:cubicBezTo>
                  <a:cubicBezTo>
                    <a:pt x="796" y="11271"/>
                    <a:pt x="927" y="12012"/>
                    <a:pt x="1050" y="12706"/>
                  </a:cubicBezTo>
                  <a:cubicBezTo>
                    <a:pt x="1183" y="13401"/>
                    <a:pt x="1291" y="14053"/>
                    <a:pt x="1416" y="14607"/>
                  </a:cubicBezTo>
                  <a:cubicBezTo>
                    <a:pt x="1528" y="15156"/>
                    <a:pt x="1622" y="15616"/>
                    <a:pt x="1689" y="15940"/>
                  </a:cubicBezTo>
                  <a:lnTo>
                    <a:pt x="3413" y="15718"/>
                  </a:lnTo>
                  <a:cubicBezTo>
                    <a:pt x="3357" y="15595"/>
                    <a:pt x="3294" y="15447"/>
                    <a:pt x="3232" y="15271"/>
                  </a:cubicBezTo>
                  <a:cubicBezTo>
                    <a:pt x="3044" y="14760"/>
                    <a:pt x="2886" y="14052"/>
                    <a:pt x="2776" y="13348"/>
                  </a:cubicBezTo>
                  <a:cubicBezTo>
                    <a:pt x="2667" y="12643"/>
                    <a:pt x="2595" y="11931"/>
                    <a:pt x="2571" y="11395"/>
                  </a:cubicBezTo>
                  <a:cubicBezTo>
                    <a:pt x="2542" y="10858"/>
                    <a:pt x="2565" y="10494"/>
                    <a:pt x="2565" y="10494"/>
                  </a:cubicBezTo>
                  <a:lnTo>
                    <a:pt x="2565" y="10494"/>
                  </a:lnTo>
                  <a:cubicBezTo>
                    <a:pt x="2565" y="10494"/>
                    <a:pt x="2698" y="10834"/>
                    <a:pt x="2834" y="11353"/>
                  </a:cubicBezTo>
                  <a:cubicBezTo>
                    <a:pt x="2974" y="11873"/>
                    <a:pt x="3125" y="12572"/>
                    <a:pt x="3236" y="13275"/>
                  </a:cubicBezTo>
                  <a:cubicBezTo>
                    <a:pt x="3343" y="13982"/>
                    <a:pt x="3422" y="14682"/>
                    <a:pt x="3492" y="15208"/>
                  </a:cubicBezTo>
                  <a:cubicBezTo>
                    <a:pt x="3517" y="15399"/>
                    <a:pt x="3539" y="15564"/>
                    <a:pt x="3557" y="15701"/>
                  </a:cubicBezTo>
                  <a:lnTo>
                    <a:pt x="5493" y="15452"/>
                  </a:lnTo>
                  <a:cubicBezTo>
                    <a:pt x="5488" y="15447"/>
                    <a:pt x="5484" y="15443"/>
                    <a:pt x="5479" y="15438"/>
                  </a:cubicBezTo>
                  <a:cubicBezTo>
                    <a:pt x="5366" y="15329"/>
                    <a:pt x="5231" y="15141"/>
                    <a:pt x="5122" y="14895"/>
                  </a:cubicBezTo>
                  <a:cubicBezTo>
                    <a:pt x="5008" y="14649"/>
                    <a:pt x="4921" y="14352"/>
                    <a:pt x="4837" y="14042"/>
                  </a:cubicBezTo>
                  <a:cubicBezTo>
                    <a:pt x="4750" y="13727"/>
                    <a:pt x="4680" y="13389"/>
                    <a:pt x="4615" y="13050"/>
                  </a:cubicBezTo>
                  <a:cubicBezTo>
                    <a:pt x="4492" y="12370"/>
                    <a:pt x="4431" y="11679"/>
                    <a:pt x="4426" y="11158"/>
                  </a:cubicBezTo>
                  <a:cubicBezTo>
                    <a:pt x="4415" y="10639"/>
                    <a:pt x="4461" y="10289"/>
                    <a:pt x="4461" y="10289"/>
                  </a:cubicBezTo>
                  <a:cubicBezTo>
                    <a:pt x="4461" y="10289"/>
                    <a:pt x="4571" y="10624"/>
                    <a:pt x="4690" y="11125"/>
                  </a:cubicBezTo>
                  <a:cubicBezTo>
                    <a:pt x="4811" y="11627"/>
                    <a:pt x="4948" y="12297"/>
                    <a:pt x="5073" y="12968"/>
                  </a:cubicBezTo>
                  <a:cubicBezTo>
                    <a:pt x="5129" y="13304"/>
                    <a:pt x="5192" y="13639"/>
                    <a:pt x="5238" y="13956"/>
                  </a:cubicBezTo>
                  <a:cubicBezTo>
                    <a:pt x="5289" y="14275"/>
                    <a:pt x="5325" y="14567"/>
                    <a:pt x="5375" y="14810"/>
                  </a:cubicBezTo>
                  <a:cubicBezTo>
                    <a:pt x="5429" y="15092"/>
                    <a:pt x="5517" y="15307"/>
                    <a:pt x="5581" y="15442"/>
                  </a:cubicBezTo>
                  <a:lnTo>
                    <a:pt x="7222" y="15232"/>
                  </a:lnTo>
                  <a:cubicBezTo>
                    <a:pt x="7154" y="15129"/>
                    <a:pt x="7089" y="15006"/>
                    <a:pt x="7038" y="14863"/>
                  </a:cubicBezTo>
                  <a:cubicBezTo>
                    <a:pt x="6939" y="14600"/>
                    <a:pt x="6872" y="14299"/>
                    <a:pt x="6795" y="13978"/>
                  </a:cubicBezTo>
                  <a:cubicBezTo>
                    <a:pt x="6718" y="13657"/>
                    <a:pt x="6654" y="13311"/>
                    <a:pt x="6587" y="12966"/>
                  </a:cubicBezTo>
                  <a:cubicBezTo>
                    <a:pt x="6466" y="12271"/>
                    <a:pt x="6382" y="11571"/>
                    <a:pt x="6348" y="11040"/>
                  </a:cubicBezTo>
                  <a:cubicBezTo>
                    <a:pt x="6310" y="10511"/>
                    <a:pt x="6326" y="10151"/>
                    <a:pt x="6326" y="10151"/>
                  </a:cubicBezTo>
                  <a:lnTo>
                    <a:pt x="6326" y="10151"/>
                  </a:lnTo>
                  <a:cubicBezTo>
                    <a:pt x="6326" y="10151"/>
                    <a:pt x="6464" y="10484"/>
                    <a:pt x="6609" y="10994"/>
                  </a:cubicBezTo>
                  <a:cubicBezTo>
                    <a:pt x="6759" y="11505"/>
                    <a:pt x="6922" y="12191"/>
                    <a:pt x="7046" y="12884"/>
                  </a:cubicBezTo>
                  <a:cubicBezTo>
                    <a:pt x="7103" y="13231"/>
                    <a:pt x="7161" y="13579"/>
                    <a:pt x="7200" y="13907"/>
                  </a:cubicBezTo>
                  <a:cubicBezTo>
                    <a:pt x="7243" y="14234"/>
                    <a:pt x="7263" y="14547"/>
                    <a:pt x="7296" y="14796"/>
                  </a:cubicBezTo>
                  <a:cubicBezTo>
                    <a:pt x="7319" y="14960"/>
                    <a:pt x="7355" y="15093"/>
                    <a:pt x="7396" y="15209"/>
                  </a:cubicBezTo>
                  <a:lnTo>
                    <a:pt x="23711" y="13120"/>
                  </a:lnTo>
                  <a:cubicBezTo>
                    <a:pt x="23641" y="12951"/>
                    <a:pt x="23575" y="12742"/>
                    <a:pt x="23510" y="12507"/>
                  </a:cubicBezTo>
                  <a:cubicBezTo>
                    <a:pt x="23318" y="11836"/>
                    <a:pt x="23129" y="10924"/>
                    <a:pt x="23016" y="10002"/>
                  </a:cubicBezTo>
                  <a:cubicBezTo>
                    <a:pt x="22905" y="9080"/>
                    <a:pt x="22873" y="8150"/>
                    <a:pt x="22898" y="7455"/>
                  </a:cubicBezTo>
                  <a:cubicBezTo>
                    <a:pt x="22924" y="6757"/>
                    <a:pt x="22991" y="6296"/>
                    <a:pt x="22991" y="6296"/>
                  </a:cubicBezTo>
                  <a:cubicBezTo>
                    <a:pt x="22991" y="6296"/>
                    <a:pt x="23013" y="6410"/>
                    <a:pt x="23044" y="6611"/>
                  </a:cubicBezTo>
                  <a:cubicBezTo>
                    <a:pt x="23073" y="6811"/>
                    <a:pt x="23114" y="7098"/>
                    <a:pt x="23163" y="7441"/>
                  </a:cubicBezTo>
                  <a:cubicBezTo>
                    <a:pt x="23250" y="8124"/>
                    <a:pt x="23365" y="9036"/>
                    <a:pt x="23479" y="9947"/>
                  </a:cubicBezTo>
                  <a:cubicBezTo>
                    <a:pt x="23585" y="10859"/>
                    <a:pt x="23692" y="11771"/>
                    <a:pt x="23773" y="12455"/>
                  </a:cubicBezTo>
                  <a:cubicBezTo>
                    <a:pt x="23802" y="12708"/>
                    <a:pt x="23817" y="12928"/>
                    <a:pt x="23844" y="13103"/>
                  </a:cubicBezTo>
                  <a:lnTo>
                    <a:pt x="23863" y="13101"/>
                  </a:lnTo>
                  <a:lnTo>
                    <a:pt x="31749" y="12117"/>
                  </a:lnTo>
                  <a:cubicBezTo>
                    <a:pt x="31723" y="12071"/>
                    <a:pt x="31691" y="12013"/>
                    <a:pt x="31652" y="11936"/>
                  </a:cubicBezTo>
                  <a:cubicBezTo>
                    <a:pt x="31563" y="11755"/>
                    <a:pt x="31426" y="11498"/>
                    <a:pt x="31303" y="11175"/>
                  </a:cubicBezTo>
                  <a:cubicBezTo>
                    <a:pt x="31172" y="10854"/>
                    <a:pt x="31047" y="10468"/>
                    <a:pt x="30933" y="10050"/>
                  </a:cubicBezTo>
                  <a:cubicBezTo>
                    <a:pt x="30819" y="9632"/>
                    <a:pt x="30730" y="9179"/>
                    <a:pt x="30650" y="8725"/>
                  </a:cubicBezTo>
                  <a:cubicBezTo>
                    <a:pt x="30506" y="7813"/>
                    <a:pt x="30446" y="6897"/>
                    <a:pt x="30440" y="6208"/>
                  </a:cubicBezTo>
                  <a:cubicBezTo>
                    <a:pt x="30436" y="5519"/>
                    <a:pt x="30469" y="5058"/>
                    <a:pt x="30469" y="5058"/>
                  </a:cubicBezTo>
                  <a:cubicBezTo>
                    <a:pt x="30469" y="5058"/>
                    <a:pt x="30499" y="5170"/>
                    <a:pt x="30542" y="5367"/>
                  </a:cubicBezTo>
                  <a:cubicBezTo>
                    <a:pt x="30580" y="5565"/>
                    <a:pt x="30646" y="5845"/>
                    <a:pt x="30706" y="6183"/>
                  </a:cubicBezTo>
                  <a:cubicBezTo>
                    <a:pt x="30829" y="6857"/>
                    <a:pt x="30964" y="7757"/>
                    <a:pt x="31109" y="8650"/>
                  </a:cubicBezTo>
                  <a:cubicBezTo>
                    <a:pt x="31252" y="9545"/>
                    <a:pt x="31414" y="10431"/>
                    <a:pt x="31560" y="11096"/>
                  </a:cubicBezTo>
                  <a:cubicBezTo>
                    <a:pt x="31631" y="11429"/>
                    <a:pt x="31686" y="11711"/>
                    <a:pt x="31735" y="11906"/>
                  </a:cubicBezTo>
                  <a:cubicBezTo>
                    <a:pt x="31758" y="11993"/>
                    <a:pt x="31771" y="12061"/>
                    <a:pt x="31783" y="12114"/>
                  </a:cubicBezTo>
                  <a:lnTo>
                    <a:pt x="33412" y="11911"/>
                  </a:lnTo>
                  <a:cubicBezTo>
                    <a:pt x="33410" y="11904"/>
                    <a:pt x="33407" y="11895"/>
                    <a:pt x="33405" y="11889"/>
                  </a:cubicBezTo>
                  <a:cubicBezTo>
                    <a:pt x="33315" y="11573"/>
                    <a:pt x="33168" y="11125"/>
                    <a:pt x="33035" y="10577"/>
                  </a:cubicBezTo>
                  <a:cubicBezTo>
                    <a:pt x="32905" y="10028"/>
                    <a:pt x="32738" y="9389"/>
                    <a:pt x="32609" y="8696"/>
                  </a:cubicBezTo>
                  <a:cubicBezTo>
                    <a:pt x="32473" y="8005"/>
                    <a:pt x="32355" y="7260"/>
                    <a:pt x="32256" y="6514"/>
                  </a:cubicBezTo>
                  <a:cubicBezTo>
                    <a:pt x="32166" y="5766"/>
                    <a:pt x="32084" y="5018"/>
                    <a:pt x="32041" y="4313"/>
                  </a:cubicBezTo>
                  <a:cubicBezTo>
                    <a:pt x="31991" y="3610"/>
                    <a:pt x="31983" y="2951"/>
                    <a:pt x="31973" y="2388"/>
                  </a:cubicBezTo>
                  <a:cubicBezTo>
                    <a:pt x="31961" y="1822"/>
                    <a:pt x="31988" y="1351"/>
                    <a:pt x="31997" y="1023"/>
                  </a:cubicBezTo>
                  <a:cubicBezTo>
                    <a:pt x="32010" y="696"/>
                    <a:pt x="32026" y="506"/>
                    <a:pt x="32026" y="506"/>
                  </a:cubicBezTo>
                  <a:cubicBezTo>
                    <a:pt x="32026" y="506"/>
                    <a:pt x="32051" y="694"/>
                    <a:pt x="32087" y="1020"/>
                  </a:cubicBezTo>
                  <a:cubicBezTo>
                    <a:pt x="32121" y="1346"/>
                    <a:pt x="32172" y="1812"/>
                    <a:pt x="32234" y="2372"/>
                  </a:cubicBezTo>
                  <a:cubicBezTo>
                    <a:pt x="32285" y="2930"/>
                    <a:pt x="32370" y="3581"/>
                    <a:pt x="32449" y="4276"/>
                  </a:cubicBezTo>
                  <a:cubicBezTo>
                    <a:pt x="32529" y="4972"/>
                    <a:pt x="32618" y="5713"/>
                    <a:pt x="32717" y="6454"/>
                  </a:cubicBezTo>
                  <a:cubicBezTo>
                    <a:pt x="32806" y="7195"/>
                    <a:pt x="32917" y="7935"/>
                    <a:pt x="33014" y="8628"/>
                  </a:cubicBezTo>
                  <a:cubicBezTo>
                    <a:pt x="33115" y="9321"/>
                    <a:pt x="33202" y="9970"/>
                    <a:pt x="33291" y="10525"/>
                  </a:cubicBezTo>
                  <a:cubicBezTo>
                    <a:pt x="33383" y="11078"/>
                    <a:pt x="33439" y="11545"/>
                    <a:pt x="33494" y="11868"/>
                  </a:cubicBezTo>
                  <a:cubicBezTo>
                    <a:pt x="33494" y="11880"/>
                    <a:pt x="33497" y="11889"/>
                    <a:pt x="33499" y="11899"/>
                  </a:cubicBezTo>
                  <a:lnTo>
                    <a:pt x="37486" y="11404"/>
                  </a:lnTo>
                  <a:cubicBezTo>
                    <a:pt x="37373" y="11388"/>
                    <a:pt x="37257" y="11361"/>
                    <a:pt x="37136" y="11310"/>
                  </a:cubicBezTo>
                  <a:cubicBezTo>
                    <a:pt x="37001" y="11255"/>
                    <a:pt x="36867" y="11187"/>
                    <a:pt x="36726" y="11073"/>
                  </a:cubicBezTo>
                  <a:cubicBezTo>
                    <a:pt x="36605" y="10975"/>
                    <a:pt x="36487" y="10840"/>
                    <a:pt x="36384" y="10699"/>
                  </a:cubicBezTo>
                  <a:cubicBezTo>
                    <a:pt x="36176" y="10408"/>
                    <a:pt x="36026" y="10055"/>
                    <a:pt x="35920" y="9691"/>
                  </a:cubicBezTo>
                  <a:cubicBezTo>
                    <a:pt x="35812" y="9324"/>
                    <a:pt x="35720" y="8964"/>
                    <a:pt x="35638" y="8571"/>
                  </a:cubicBezTo>
                  <a:cubicBezTo>
                    <a:pt x="35556" y="8182"/>
                    <a:pt x="35464" y="7781"/>
                    <a:pt x="35403" y="7368"/>
                  </a:cubicBezTo>
                  <a:cubicBezTo>
                    <a:pt x="35336" y="6956"/>
                    <a:pt x="35275" y="6536"/>
                    <a:pt x="35222" y="6116"/>
                  </a:cubicBezTo>
                  <a:cubicBezTo>
                    <a:pt x="35179" y="5693"/>
                    <a:pt x="35140" y="5271"/>
                    <a:pt x="35111" y="4855"/>
                  </a:cubicBezTo>
                  <a:cubicBezTo>
                    <a:pt x="35077" y="4438"/>
                    <a:pt x="35075" y="4027"/>
                    <a:pt x="35063" y="3629"/>
                  </a:cubicBezTo>
                  <a:cubicBezTo>
                    <a:pt x="35054" y="3233"/>
                    <a:pt x="35065" y="2849"/>
                    <a:pt x="35078" y="2483"/>
                  </a:cubicBezTo>
                  <a:cubicBezTo>
                    <a:pt x="35088" y="2116"/>
                    <a:pt x="35111" y="1783"/>
                    <a:pt x="35147" y="1450"/>
                  </a:cubicBezTo>
                  <a:cubicBezTo>
                    <a:pt x="35213" y="825"/>
                    <a:pt x="35420" y="298"/>
                    <a:pt x="35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6356650" y="1976913"/>
              <a:ext cx="83475" cy="277000"/>
            </a:xfrm>
            <a:custGeom>
              <a:avLst/>
              <a:gdLst/>
              <a:ahLst/>
              <a:cxnLst/>
              <a:rect l="l" t="t" r="r" b="b"/>
              <a:pathLst>
                <a:path w="3339" h="11080" extrusionOk="0">
                  <a:moveTo>
                    <a:pt x="1694" y="1"/>
                  </a:moveTo>
                  <a:cubicBezTo>
                    <a:pt x="1216" y="86"/>
                    <a:pt x="738" y="171"/>
                    <a:pt x="264" y="267"/>
                  </a:cubicBezTo>
                  <a:cubicBezTo>
                    <a:pt x="177" y="286"/>
                    <a:pt x="88" y="305"/>
                    <a:pt x="1" y="322"/>
                  </a:cubicBezTo>
                  <a:cubicBezTo>
                    <a:pt x="21" y="643"/>
                    <a:pt x="49" y="1085"/>
                    <a:pt x="83" y="1614"/>
                  </a:cubicBezTo>
                  <a:cubicBezTo>
                    <a:pt x="110" y="2167"/>
                    <a:pt x="185" y="2807"/>
                    <a:pt x="252" y="3494"/>
                  </a:cubicBezTo>
                  <a:cubicBezTo>
                    <a:pt x="329" y="4178"/>
                    <a:pt x="417" y="4907"/>
                    <a:pt x="530" y="5635"/>
                  </a:cubicBezTo>
                  <a:cubicBezTo>
                    <a:pt x="638" y="6360"/>
                    <a:pt x="771" y="7082"/>
                    <a:pt x="901" y="7760"/>
                  </a:cubicBezTo>
                  <a:cubicBezTo>
                    <a:pt x="971" y="8098"/>
                    <a:pt x="1037" y="8424"/>
                    <a:pt x="1100" y="8735"/>
                  </a:cubicBezTo>
                  <a:cubicBezTo>
                    <a:pt x="1165" y="9044"/>
                    <a:pt x="1230" y="9336"/>
                    <a:pt x="1297" y="9606"/>
                  </a:cubicBezTo>
                  <a:cubicBezTo>
                    <a:pt x="1455" y="10255"/>
                    <a:pt x="1580" y="10769"/>
                    <a:pt x="1655" y="11079"/>
                  </a:cubicBezTo>
                  <a:lnTo>
                    <a:pt x="3339" y="10864"/>
                  </a:lnTo>
                  <a:cubicBezTo>
                    <a:pt x="3228" y="10559"/>
                    <a:pt x="3077" y="10157"/>
                    <a:pt x="2934" y="9669"/>
                  </a:cubicBezTo>
                  <a:cubicBezTo>
                    <a:pt x="2770" y="9123"/>
                    <a:pt x="2584" y="8482"/>
                    <a:pt x="2422" y="7788"/>
                  </a:cubicBezTo>
                  <a:cubicBezTo>
                    <a:pt x="2258" y="7094"/>
                    <a:pt x="2120" y="6345"/>
                    <a:pt x="1995" y="5594"/>
                  </a:cubicBezTo>
                  <a:cubicBezTo>
                    <a:pt x="1887" y="4841"/>
                    <a:pt x="1793" y="4084"/>
                    <a:pt x="1741" y="3373"/>
                  </a:cubicBezTo>
                  <a:cubicBezTo>
                    <a:pt x="1686" y="2662"/>
                    <a:pt x="1669" y="1996"/>
                    <a:pt x="1662" y="1426"/>
                  </a:cubicBezTo>
                  <a:cubicBezTo>
                    <a:pt x="1648" y="856"/>
                    <a:pt x="1679" y="380"/>
                    <a:pt x="1691" y="48"/>
                  </a:cubicBezTo>
                  <a:cubicBezTo>
                    <a:pt x="1693" y="31"/>
                    <a:pt x="1693" y="18"/>
                    <a:pt x="1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6400950" y="1968763"/>
              <a:ext cx="86850" cy="279375"/>
            </a:xfrm>
            <a:custGeom>
              <a:avLst/>
              <a:gdLst/>
              <a:ahLst/>
              <a:cxnLst/>
              <a:rect l="l" t="t" r="r" b="b"/>
              <a:pathLst>
                <a:path w="3474" h="11175" extrusionOk="0">
                  <a:moveTo>
                    <a:pt x="1797" y="1"/>
                  </a:moveTo>
                  <a:lnTo>
                    <a:pt x="1797" y="1"/>
                  </a:lnTo>
                  <a:cubicBezTo>
                    <a:pt x="1198" y="101"/>
                    <a:pt x="599" y="205"/>
                    <a:pt x="1" y="311"/>
                  </a:cubicBezTo>
                  <a:cubicBezTo>
                    <a:pt x="35" y="642"/>
                    <a:pt x="86" y="1134"/>
                    <a:pt x="150" y="1737"/>
                  </a:cubicBezTo>
                  <a:cubicBezTo>
                    <a:pt x="199" y="2302"/>
                    <a:pt x="293" y="2956"/>
                    <a:pt x="375" y="3658"/>
                  </a:cubicBezTo>
                  <a:cubicBezTo>
                    <a:pt x="467" y="4359"/>
                    <a:pt x="566" y="5105"/>
                    <a:pt x="684" y="5848"/>
                  </a:cubicBezTo>
                  <a:cubicBezTo>
                    <a:pt x="797" y="6594"/>
                    <a:pt x="928" y="7335"/>
                    <a:pt x="1051" y="8030"/>
                  </a:cubicBezTo>
                  <a:cubicBezTo>
                    <a:pt x="1184" y="8725"/>
                    <a:pt x="1293" y="9377"/>
                    <a:pt x="1416" y="9930"/>
                  </a:cubicBezTo>
                  <a:cubicBezTo>
                    <a:pt x="1520" y="10436"/>
                    <a:pt x="1606" y="10857"/>
                    <a:pt x="1672" y="11175"/>
                  </a:cubicBezTo>
                  <a:lnTo>
                    <a:pt x="3474" y="10944"/>
                  </a:lnTo>
                  <a:cubicBezTo>
                    <a:pt x="3363" y="10634"/>
                    <a:pt x="3194" y="10198"/>
                    <a:pt x="3038" y="9664"/>
                  </a:cubicBezTo>
                  <a:cubicBezTo>
                    <a:pt x="2874" y="9119"/>
                    <a:pt x="2688" y="8479"/>
                    <a:pt x="2526" y="7784"/>
                  </a:cubicBezTo>
                  <a:cubicBezTo>
                    <a:pt x="2362" y="7089"/>
                    <a:pt x="2224" y="6341"/>
                    <a:pt x="2099" y="5590"/>
                  </a:cubicBezTo>
                  <a:cubicBezTo>
                    <a:pt x="1992" y="4836"/>
                    <a:pt x="1898" y="4081"/>
                    <a:pt x="1845" y="3369"/>
                  </a:cubicBezTo>
                  <a:cubicBezTo>
                    <a:pt x="1790" y="2657"/>
                    <a:pt x="1773" y="1991"/>
                    <a:pt x="1765" y="1421"/>
                  </a:cubicBezTo>
                  <a:cubicBezTo>
                    <a:pt x="1753" y="852"/>
                    <a:pt x="1783" y="374"/>
                    <a:pt x="1795" y="45"/>
                  </a:cubicBezTo>
                  <a:cubicBezTo>
                    <a:pt x="1795" y="28"/>
                    <a:pt x="1797" y="16"/>
                    <a:pt x="1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7323200" y="2144413"/>
              <a:ext cx="132550" cy="427175"/>
            </a:xfrm>
            <a:custGeom>
              <a:avLst/>
              <a:gdLst/>
              <a:ahLst/>
              <a:cxnLst/>
              <a:rect l="l" t="t" r="r" b="b"/>
              <a:pathLst>
                <a:path w="5302" h="17087" extrusionOk="0">
                  <a:moveTo>
                    <a:pt x="2344" y="0"/>
                  </a:moveTo>
                  <a:lnTo>
                    <a:pt x="229" y="289"/>
                  </a:lnTo>
                  <a:cubicBezTo>
                    <a:pt x="215" y="406"/>
                    <a:pt x="190" y="633"/>
                    <a:pt x="152" y="968"/>
                  </a:cubicBezTo>
                  <a:cubicBezTo>
                    <a:pt x="120" y="1214"/>
                    <a:pt x="106" y="1513"/>
                    <a:pt x="77" y="1854"/>
                  </a:cubicBezTo>
                  <a:cubicBezTo>
                    <a:pt x="48" y="2194"/>
                    <a:pt x="46" y="2581"/>
                    <a:pt x="19" y="3001"/>
                  </a:cubicBezTo>
                  <a:cubicBezTo>
                    <a:pt x="17" y="3423"/>
                    <a:pt x="0" y="3879"/>
                    <a:pt x="21" y="4360"/>
                  </a:cubicBezTo>
                  <a:cubicBezTo>
                    <a:pt x="28" y="4842"/>
                    <a:pt x="69" y="5349"/>
                    <a:pt x="98" y="5873"/>
                  </a:cubicBezTo>
                  <a:cubicBezTo>
                    <a:pt x="120" y="6134"/>
                    <a:pt x="144" y="6401"/>
                    <a:pt x="166" y="6669"/>
                  </a:cubicBezTo>
                  <a:cubicBezTo>
                    <a:pt x="198" y="6939"/>
                    <a:pt x="229" y="7210"/>
                    <a:pt x="260" y="7483"/>
                  </a:cubicBezTo>
                  <a:cubicBezTo>
                    <a:pt x="332" y="8029"/>
                    <a:pt x="410" y="8584"/>
                    <a:pt x="511" y="9136"/>
                  </a:cubicBezTo>
                  <a:cubicBezTo>
                    <a:pt x="605" y="9689"/>
                    <a:pt x="709" y="10240"/>
                    <a:pt x="830" y="10778"/>
                  </a:cubicBezTo>
                  <a:cubicBezTo>
                    <a:pt x="946" y="11318"/>
                    <a:pt x="1069" y="11847"/>
                    <a:pt x="1199" y="12357"/>
                  </a:cubicBezTo>
                  <a:cubicBezTo>
                    <a:pt x="1332" y="12868"/>
                    <a:pt x="1462" y="13360"/>
                    <a:pt x="1585" y="13827"/>
                  </a:cubicBezTo>
                  <a:cubicBezTo>
                    <a:pt x="1714" y="14292"/>
                    <a:pt x="1843" y="14732"/>
                    <a:pt x="1967" y="15135"/>
                  </a:cubicBezTo>
                  <a:cubicBezTo>
                    <a:pt x="2215" y="15934"/>
                    <a:pt x="2502" y="16574"/>
                    <a:pt x="2816" y="16950"/>
                  </a:cubicBezTo>
                  <a:cubicBezTo>
                    <a:pt x="2858" y="17003"/>
                    <a:pt x="2896" y="17042"/>
                    <a:pt x="2937" y="17087"/>
                  </a:cubicBezTo>
                  <a:cubicBezTo>
                    <a:pt x="3724" y="17049"/>
                    <a:pt x="4513" y="17010"/>
                    <a:pt x="5301" y="16972"/>
                  </a:cubicBezTo>
                  <a:cubicBezTo>
                    <a:pt x="5194" y="16899"/>
                    <a:pt x="5049" y="16795"/>
                    <a:pt x="4895" y="16633"/>
                  </a:cubicBezTo>
                  <a:cubicBezTo>
                    <a:pt x="4543" y="16274"/>
                    <a:pt x="4158" y="15647"/>
                    <a:pt x="3866" y="14843"/>
                  </a:cubicBezTo>
                  <a:cubicBezTo>
                    <a:pt x="3717" y="14444"/>
                    <a:pt x="3565" y="14010"/>
                    <a:pt x="3408" y="13549"/>
                  </a:cubicBezTo>
                  <a:cubicBezTo>
                    <a:pt x="3251" y="13088"/>
                    <a:pt x="3092" y="12598"/>
                    <a:pt x="2949" y="12086"/>
                  </a:cubicBezTo>
                  <a:cubicBezTo>
                    <a:pt x="2809" y="11574"/>
                    <a:pt x="2657" y="11045"/>
                    <a:pt x="2539" y="10498"/>
                  </a:cubicBezTo>
                  <a:cubicBezTo>
                    <a:pt x="2411" y="9955"/>
                    <a:pt x="2300" y="9397"/>
                    <a:pt x="2201" y="8837"/>
                  </a:cubicBezTo>
                  <a:cubicBezTo>
                    <a:pt x="2104" y="8277"/>
                    <a:pt x="2029" y="7714"/>
                    <a:pt x="1962" y="7157"/>
                  </a:cubicBezTo>
                  <a:cubicBezTo>
                    <a:pt x="1897" y="6600"/>
                    <a:pt x="1863" y="6051"/>
                    <a:pt x="1837" y="5518"/>
                  </a:cubicBezTo>
                  <a:cubicBezTo>
                    <a:pt x="1817" y="4985"/>
                    <a:pt x="1810" y="4470"/>
                    <a:pt x="1831" y="3981"/>
                  </a:cubicBezTo>
                  <a:cubicBezTo>
                    <a:pt x="1836" y="3493"/>
                    <a:pt x="1880" y="3032"/>
                    <a:pt x="1906" y="2609"/>
                  </a:cubicBezTo>
                  <a:cubicBezTo>
                    <a:pt x="1952" y="2184"/>
                    <a:pt x="1991" y="1796"/>
                    <a:pt x="2053" y="1455"/>
                  </a:cubicBezTo>
                  <a:cubicBezTo>
                    <a:pt x="2114" y="1115"/>
                    <a:pt x="2155" y="816"/>
                    <a:pt x="2211" y="575"/>
                  </a:cubicBezTo>
                  <a:cubicBezTo>
                    <a:pt x="2269" y="321"/>
                    <a:pt x="2314" y="130"/>
                    <a:pt x="2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6332975" y="2269588"/>
              <a:ext cx="167750" cy="353050"/>
            </a:xfrm>
            <a:custGeom>
              <a:avLst/>
              <a:gdLst/>
              <a:ahLst/>
              <a:cxnLst/>
              <a:rect l="l" t="t" r="r" b="b"/>
              <a:pathLst>
                <a:path w="6710" h="14122" extrusionOk="0">
                  <a:moveTo>
                    <a:pt x="4550" y="1"/>
                  </a:moveTo>
                  <a:lnTo>
                    <a:pt x="135" y="584"/>
                  </a:lnTo>
                  <a:cubicBezTo>
                    <a:pt x="130" y="644"/>
                    <a:pt x="125" y="704"/>
                    <a:pt x="118" y="774"/>
                  </a:cubicBezTo>
                  <a:cubicBezTo>
                    <a:pt x="98" y="979"/>
                    <a:pt x="87" y="1228"/>
                    <a:pt x="67" y="1512"/>
                  </a:cubicBezTo>
                  <a:cubicBezTo>
                    <a:pt x="53" y="1797"/>
                    <a:pt x="40" y="2118"/>
                    <a:pt x="22" y="2468"/>
                  </a:cubicBezTo>
                  <a:cubicBezTo>
                    <a:pt x="2" y="3168"/>
                    <a:pt x="0" y="3984"/>
                    <a:pt x="33" y="4856"/>
                  </a:cubicBezTo>
                  <a:cubicBezTo>
                    <a:pt x="38" y="5293"/>
                    <a:pt x="82" y="5744"/>
                    <a:pt x="101" y="6201"/>
                  </a:cubicBezTo>
                  <a:cubicBezTo>
                    <a:pt x="142" y="6657"/>
                    <a:pt x="168" y="7122"/>
                    <a:pt x="231" y="7583"/>
                  </a:cubicBezTo>
                  <a:cubicBezTo>
                    <a:pt x="275" y="8047"/>
                    <a:pt x="342" y="8506"/>
                    <a:pt x="412" y="8959"/>
                  </a:cubicBezTo>
                  <a:cubicBezTo>
                    <a:pt x="485" y="9409"/>
                    <a:pt x="562" y="9853"/>
                    <a:pt x="649" y="10280"/>
                  </a:cubicBezTo>
                  <a:cubicBezTo>
                    <a:pt x="750" y="10704"/>
                    <a:pt x="821" y="11120"/>
                    <a:pt x="931" y="11506"/>
                  </a:cubicBezTo>
                  <a:cubicBezTo>
                    <a:pt x="980" y="11699"/>
                    <a:pt x="1030" y="11888"/>
                    <a:pt x="1076" y="12069"/>
                  </a:cubicBezTo>
                  <a:cubicBezTo>
                    <a:pt x="1134" y="12249"/>
                    <a:pt x="1189" y="12423"/>
                    <a:pt x="1241" y="12588"/>
                  </a:cubicBezTo>
                  <a:cubicBezTo>
                    <a:pt x="1342" y="12923"/>
                    <a:pt x="1451" y="13225"/>
                    <a:pt x="1549" y="13492"/>
                  </a:cubicBezTo>
                  <a:cubicBezTo>
                    <a:pt x="1632" y="13737"/>
                    <a:pt x="1713" y="13946"/>
                    <a:pt x="1793" y="14122"/>
                  </a:cubicBezTo>
                  <a:lnTo>
                    <a:pt x="6710" y="13869"/>
                  </a:lnTo>
                  <a:cubicBezTo>
                    <a:pt x="6607" y="13700"/>
                    <a:pt x="6500" y="13497"/>
                    <a:pt x="6379" y="13258"/>
                  </a:cubicBezTo>
                  <a:lnTo>
                    <a:pt x="6379" y="13259"/>
                  </a:lnTo>
                  <a:cubicBezTo>
                    <a:pt x="6240" y="13005"/>
                    <a:pt x="6094" y="12713"/>
                    <a:pt x="5960" y="12382"/>
                  </a:cubicBezTo>
                  <a:cubicBezTo>
                    <a:pt x="5812" y="12057"/>
                    <a:pt x="5677" y="11697"/>
                    <a:pt x="5535" y="11313"/>
                  </a:cubicBezTo>
                  <a:cubicBezTo>
                    <a:pt x="5390" y="10932"/>
                    <a:pt x="5266" y="10519"/>
                    <a:pt x="5139" y="10091"/>
                  </a:cubicBezTo>
                  <a:cubicBezTo>
                    <a:pt x="5028" y="9659"/>
                    <a:pt x="4902" y="9215"/>
                    <a:pt x="4817" y="8756"/>
                  </a:cubicBezTo>
                  <a:cubicBezTo>
                    <a:pt x="4716" y="8298"/>
                    <a:pt x="4648" y="7827"/>
                    <a:pt x="4567" y="7359"/>
                  </a:cubicBezTo>
                  <a:cubicBezTo>
                    <a:pt x="4511" y="6888"/>
                    <a:pt x="4448" y="6417"/>
                    <a:pt x="4414" y="5950"/>
                  </a:cubicBezTo>
                  <a:cubicBezTo>
                    <a:pt x="4364" y="5486"/>
                    <a:pt x="4357" y="5025"/>
                    <a:pt x="4332" y="4581"/>
                  </a:cubicBezTo>
                  <a:cubicBezTo>
                    <a:pt x="4308" y="3693"/>
                    <a:pt x="4328" y="2865"/>
                    <a:pt x="4362" y="2157"/>
                  </a:cubicBezTo>
                  <a:cubicBezTo>
                    <a:pt x="4388" y="1448"/>
                    <a:pt x="4458" y="858"/>
                    <a:pt x="4497" y="448"/>
                  </a:cubicBezTo>
                  <a:cubicBezTo>
                    <a:pt x="4519" y="257"/>
                    <a:pt x="4538" y="108"/>
                    <a:pt x="4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7283300" y="2151663"/>
              <a:ext cx="110700" cy="421900"/>
            </a:xfrm>
            <a:custGeom>
              <a:avLst/>
              <a:gdLst/>
              <a:ahLst/>
              <a:cxnLst/>
              <a:rect l="l" t="t" r="r" b="b"/>
              <a:pathLst>
                <a:path w="4428" h="16876" extrusionOk="0">
                  <a:moveTo>
                    <a:pt x="1813" y="0"/>
                  </a:moveTo>
                  <a:lnTo>
                    <a:pt x="225" y="217"/>
                  </a:lnTo>
                  <a:cubicBezTo>
                    <a:pt x="212" y="342"/>
                    <a:pt x="188" y="557"/>
                    <a:pt x="154" y="871"/>
                  </a:cubicBezTo>
                  <a:cubicBezTo>
                    <a:pt x="120" y="1117"/>
                    <a:pt x="106" y="1416"/>
                    <a:pt x="77" y="1757"/>
                  </a:cubicBezTo>
                  <a:cubicBezTo>
                    <a:pt x="48" y="2097"/>
                    <a:pt x="46" y="2486"/>
                    <a:pt x="21" y="2906"/>
                  </a:cubicBezTo>
                  <a:cubicBezTo>
                    <a:pt x="17" y="3326"/>
                    <a:pt x="0" y="3782"/>
                    <a:pt x="21" y="4263"/>
                  </a:cubicBezTo>
                  <a:cubicBezTo>
                    <a:pt x="27" y="4745"/>
                    <a:pt x="68" y="5252"/>
                    <a:pt x="97" y="5776"/>
                  </a:cubicBezTo>
                  <a:cubicBezTo>
                    <a:pt x="121" y="6037"/>
                    <a:pt x="143" y="6304"/>
                    <a:pt x="167" y="6573"/>
                  </a:cubicBezTo>
                  <a:cubicBezTo>
                    <a:pt x="198" y="6841"/>
                    <a:pt x="229" y="7113"/>
                    <a:pt x="261" y="7386"/>
                  </a:cubicBezTo>
                  <a:cubicBezTo>
                    <a:pt x="331" y="7934"/>
                    <a:pt x="410" y="8489"/>
                    <a:pt x="512" y="9040"/>
                  </a:cubicBezTo>
                  <a:cubicBezTo>
                    <a:pt x="604" y="9592"/>
                    <a:pt x="709" y="10143"/>
                    <a:pt x="830" y="10681"/>
                  </a:cubicBezTo>
                  <a:cubicBezTo>
                    <a:pt x="948" y="11221"/>
                    <a:pt x="1071" y="11752"/>
                    <a:pt x="1199" y="12262"/>
                  </a:cubicBezTo>
                  <a:cubicBezTo>
                    <a:pt x="1332" y="12771"/>
                    <a:pt x="1461" y="13264"/>
                    <a:pt x="1584" y="13730"/>
                  </a:cubicBezTo>
                  <a:cubicBezTo>
                    <a:pt x="1714" y="14196"/>
                    <a:pt x="1842" y="14637"/>
                    <a:pt x="1967" y="15038"/>
                  </a:cubicBezTo>
                  <a:cubicBezTo>
                    <a:pt x="2214" y="15839"/>
                    <a:pt x="2501" y="16477"/>
                    <a:pt x="2817" y="16855"/>
                  </a:cubicBezTo>
                  <a:cubicBezTo>
                    <a:pt x="2824" y="16863"/>
                    <a:pt x="2829" y="16868"/>
                    <a:pt x="2836" y="16875"/>
                  </a:cubicBezTo>
                  <a:cubicBezTo>
                    <a:pt x="3365" y="16851"/>
                    <a:pt x="3896" y="16826"/>
                    <a:pt x="4427" y="16800"/>
                  </a:cubicBezTo>
                  <a:cubicBezTo>
                    <a:pt x="4400" y="16774"/>
                    <a:pt x="4372" y="16751"/>
                    <a:pt x="4343" y="16720"/>
                  </a:cubicBezTo>
                  <a:cubicBezTo>
                    <a:pt x="3993" y="16361"/>
                    <a:pt x="3608" y="15735"/>
                    <a:pt x="3314" y="14931"/>
                  </a:cubicBezTo>
                  <a:cubicBezTo>
                    <a:pt x="3165" y="14531"/>
                    <a:pt x="3013" y="14097"/>
                    <a:pt x="2856" y="13636"/>
                  </a:cubicBezTo>
                  <a:cubicBezTo>
                    <a:pt x="2699" y="13176"/>
                    <a:pt x="2540" y="12687"/>
                    <a:pt x="2399" y="12175"/>
                  </a:cubicBezTo>
                  <a:cubicBezTo>
                    <a:pt x="2257" y="11661"/>
                    <a:pt x="2107" y="11132"/>
                    <a:pt x="1987" y="10586"/>
                  </a:cubicBezTo>
                  <a:cubicBezTo>
                    <a:pt x="1859" y="10043"/>
                    <a:pt x="1748" y="9484"/>
                    <a:pt x="1649" y="8926"/>
                  </a:cubicBezTo>
                  <a:cubicBezTo>
                    <a:pt x="1552" y="8366"/>
                    <a:pt x="1477" y="7801"/>
                    <a:pt x="1410" y="7246"/>
                  </a:cubicBezTo>
                  <a:cubicBezTo>
                    <a:pt x="1347" y="6689"/>
                    <a:pt x="1311" y="6140"/>
                    <a:pt x="1286" y="5607"/>
                  </a:cubicBezTo>
                  <a:cubicBezTo>
                    <a:pt x="1265" y="5074"/>
                    <a:pt x="1258" y="4559"/>
                    <a:pt x="1279" y="4069"/>
                  </a:cubicBezTo>
                  <a:cubicBezTo>
                    <a:pt x="1286" y="3581"/>
                    <a:pt x="1328" y="3121"/>
                    <a:pt x="1356" y="2696"/>
                  </a:cubicBezTo>
                  <a:cubicBezTo>
                    <a:pt x="1400" y="2273"/>
                    <a:pt x="1439" y="1885"/>
                    <a:pt x="1501" y="1544"/>
                  </a:cubicBezTo>
                  <a:cubicBezTo>
                    <a:pt x="1562" y="1202"/>
                    <a:pt x="1603" y="903"/>
                    <a:pt x="1660" y="663"/>
                  </a:cubicBezTo>
                  <a:cubicBezTo>
                    <a:pt x="1735" y="338"/>
                    <a:pt x="1786" y="116"/>
                    <a:pt x="1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6836450" y="2209438"/>
              <a:ext cx="125425" cy="386450"/>
            </a:xfrm>
            <a:custGeom>
              <a:avLst/>
              <a:gdLst/>
              <a:ahLst/>
              <a:cxnLst/>
              <a:rect l="l" t="t" r="r" b="b"/>
              <a:pathLst>
                <a:path w="5017" h="15458" extrusionOk="0">
                  <a:moveTo>
                    <a:pt x="2585" y="1"/>
                  </a:moveTo>
                  <a:lnTo>
                    <a:pt x="197" y="317"/>
                  </a:lnTo>
                  <a:cubicBezTo>
                    <a:pt x="183" y="438"/>
                    <a:pt x="166" y="604"/>
                    <a:pt x="142" y="817"/>
                  </a:cubicBezTo>
                  <a:cubicBezTo>
                    <a:pt x="111" y="1044"/>
                    <a:pt x="98" y="1321"/>
                    <a:pt x="70" y="1635"/>
                  </a:cubicBezTo>
                  <a:cubicBezTo>
                    <a:pt x="45" y="1951"/>
                    <a:pt x="43" y="2309"/>
                    <a:pt x="18" y="2699"/>
                  </a:cubicBezTo>
                  <a:cubicBezTo>
                    <a:pt x="16" y="3088"/>
                    <a:pt x="0" y="3509"/>
                    <a:pt x="19" y="3955"/>
                  </a:cubicBezTo>
                  <a:cubicBezTo>
                    <a:pt x="26" y="4401"/>
                    <a:pt x="65" y="4868"/>
                    <a:pt x="88" y="5353"/>
                  </a:cubicBezTo>
                  <a:cubicBezTo>
                    <a:pt x="122" y="5838"/>
                    <a:pt x="169" y="6338"/>
                    <a:pt x="234" y="6846"/>
                  </a:cubicBezTo>
                  <a:cubicBezTo>
                    <a:pt x="303" y="7351"/>
                    <a:pt x="378" y="7863"/>
                    <a:pt x="473" y="8372"/>
                  </a:cubicBezTo>
                  <a:cubicBezTo>
                    <a:pt x="559" y="8884"/>
                    <a:pt x="651" y="9395"/>
                    <a:pt x="762" y="9893"/>
                  </a:cubicBezTo>
                  <a:cubicBezTo>
                    <a:pt x="864" y="10393"/>
                    <a:pt x="986" y="10882"/>
                    <a:pt x="1105" y="11354"/>
                  </a:cubicBezTo>
                  <a:cubicBezTo>
                    <a:pt x="1231" y="11826"/>
                    <a:pt x="1351" y="12282"/>
                    <a:pt x="1467" y="12714"/>
                  </a:cubicBezTo>
                  <a:cubicBezTo>
                    <a:pt x="1587" y="13144"/>
                    <a:pt x="1704" y="13550"/>
                    <a:pt x="1819" y="13922"/>
                  </a:cubicBezTo>
                  <a:cubicBezTo>
                    <a:pt x="2020" y="14574"/>
                    <a:pt x="2252" y="15100"/>
                    <a:pt x="2503" y="15457"/>
                  </a:cubicBezTo>
                  <a:lnTo>
                    <a:pt x="3722" y="15394"/>
                  </a:lnTo>
                  <a:cubicBezTo>
                    <a:pt x="4153" y="15372"/>
                    <a:pt x="4585" y="15351"/>
                    <a:pt x="5016" y="15327"/>
                  </a:cubicBezTo>
                  <a:cubicBezTo>
                    <a:pt x="4711" y="14974"/>
                    <a:pt x="4388" y="14431"/>
                    <a:pt x="4137" y="13741"/>
                  </a:cubicBezTo>
                  <a:cubicBezTo>
                    <a:pt x="3995" y="13361"/>
                    <a:pt x="3849" y="12946"/>
                    <a:pt x="3698" y="12507"/>
                  </a:cubicBezTo>
                  <a:cubicBezTo>
                    <a:pt x="3550" y="12066"/>
                    <a:pt x="3396" y="11600"/>
                    <a:pt x="3265" y="11109"/>
                  </a:cubicBezTo>
                  <a:cubicBezTo>
                    <a:pt x="3130" y="10620"/>
                    <a:pt x="2995" y="10113"/>
                    <a:pt x="2877" y="9593"/>
                  </a:cubicBezTo>
                  <a:cubicBezTo>
                    <a:pt x="2753" y="9074"/>
                    <a:pt x="2643" y="8543"/>
                    <a:pt x="2546" y="8008"/>
                  </a:cubicBezTo>
                  <a:cubicBezTo>
                    <a:pt x="2457" y="7474"/>
                    <a:pt x="2387" y="6936"/>
                    <a:pt x="2326" y="6405"/>
                  </a:cubicBezTo>
                  <a:cubicBezTo>
                    <a:pt x="2269" y="5872"/>
                    <a:pt x="2228" y="5348"/>
                    <a:pt x="2203" y="4841"/>
                  </a:cubicBezTo>
                  <a:cubicBezTo>
                    <a:pt x="2179" y="4332"/>
                    <a:pt x="2174" y="3841"/>
                    <a:pt x="2193" y="3375"/>
                  </a:cubicBezTo>
                  <a:cubicBezTo>
                    <a:pt x="2199" y="2907"/>
                    <a:pt x="2240" y="2468"/>
                    <a:pt x="2266" y="2063"/>
                  </a:cubicBezTo>
                  <a:cubicBezTo>
                    <a:pt x="2310" y="1659"/>
                    <a:pt x="2348" y="1288"/>
                    <a:pt x="2406" y="962"/>
                  </a:cubicBezTo>
                  <a:cubicBezTo>
                    <a:pt x="2464" y="638"/>
                    <a:pt x="2503" y="351"/>
                    <a:pt x="2558" y="122"/>
                  </a:cubicBezTo>
                  <a:cubicBezTo>
                    <a:pt x="2568" y="76"/>
                    <a:pt x="2577" y="42"/>
                    <a:pt x="2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6447400" y="2264688"/>
              <a:ext cx="95550" cy="351500"/>
            </a:xfrm>
            <a:custGeom>
              <a:avLst/>
              <a:gdLst/>
              <a:ahLst/>
              <a:cxnLst/>
              <a:rect l="l" t="t" r="r" b="b"/>
              <a:pathLst>
                <a:path w="3822" h="14060" extrusionOk="0">
                  <a:moveTo>
                    <a:pt x="1450" y="0"/>
                  </a:moveTo>
                  <a:lnTo>
                    <a:pt x="1" y="193"/>
                  </a:lnTo>
                  <a:cubicBezTo>
                    <a:pt x="9" y="535"/>
                    <a:pt x="24" y="1315"/>
                    <a:pt x="47" y="2355"/>
                  </a:cubicBezTo>
                  <a:cubicBezTo>
                    <a:pt x="52" y="2708"/>
                    <a:pt x="67" y="3089"/>
                    <a:pt x="88" y="3492"/>
                  </a:cubicBezTo>
                  <a:cubicBezTo>
                    <a:pt x="101" y="3895"/>
                    <a:pt x="144" y="4318"/>
                    <a:pt x="163" y="4757"/>
                  </a:cubicBezTo>
                  <a:cubicBezTo>
                    <a:pt x="233" y="5633"/>
                    <a:pt x="318" y="6565"/>
                    <a:pt x="451" y="7488"/>
                  </a:cubicBezTo>
                  <a:cubicBezTo>
                    <a:pt x="525" y="7949"/>
                    <a:pt x="586" y="8414"/>
                    <a:pt x="680" y="8863"/>
                  </a:cubicBezTo>
                  <a:cubicBezTo>
                    <a:pt x="764" y="9315"/>
                    <a:pt x="863" y="9757"/>
                    <a:pt x="960" y="10184"/>
                  </a:cubicBezTo>
                  <a:cubicBezTo>
                    <a:pt x="1073" y="10606"/>
                    <a:pt x="1165" y="11021"/>
                    <a:pt x="1281" y="11405"/>
                  </a:cubicBezTo>
                  <a:cubicBezTo>
                    <a:pt x="1395" y="11789"/>
                    <a:pt x="1505" y="12154"/>
                    <a:pt x="1628" y="12482"/>
                  </a:cubicBezTo>
                  <a:cubicBezTo>
                    <a:pt x="1742" y="12815"/>
                    <a:pt x="1853" y="13117"/>
                    <a:pt x="1959" y="13384"/>
                  </a:cubicBezTo>
                  <a:cubicBezTo>
                    <a:pt x="2058" y="13647"/>
                    <a:pt x="2148" y="13875"/>
                    <a:pt x="2235" y="14060"/>
                  </a:cubicBezTo>
                  <a:lnTo>
                    <a:pt x="3821" y="13978"/>
                  </a:lnTo>
                  <a:cubicBezTo>
                    <a:pt x="3775" y="13901"/>
                    <a:pt x="3722" y="13816"/>
                    <a:pt x="3659" y="13712"/>
                  </a:cubicBezTo>
                  <a:lnTo>
                    <a:pt x="3659" y="13713"/>
                  </a:lnTo>
                  <a:cubicBezTo>
                    <a:pt x="3550" y="13536"/>
                    <a:pt x="3432" y="13314"/>
                    <a:pt x="3301" y="13058"/>
                  </a:cubicBezTo>
                  <a:cubicBezTo>
                    <a:pt x="3164" y="12803"/>
                    <a:pt x="3017" y="12511"/>
                    <a:pt x="2884" y="12180"/>
                  </a:cubicBezTo>
                  <a:cubicBezTo>
                    <a:pt x="2736" y="11856"/>
                    <a:pt x="2601" y="11495"/>
                    <a:pt x="2459" y="11111"/>
                  </a:cubicBezTo>
                  <a:cubicBezTo>
                    <a:pt x="2314" y="10731"/>
                    <a:pt x="2188" y="10317"/>
                    <a:pt x="2063" y="9889"/>
                  </a:cubicBezTo>
                  <a:cubicBezTo>
                    <a:pt x="1952" y="9457"/>
                    <a:pt x="1826" y="9013"/>
                    <a:pt x="1740" y="8554"/>
                  </a:cubicBezTo>
                  <a:cubicBezTo>
                    <a:pt x="1638" y="8096"/>
                    <a:pt x="1570" y="7625"/>
                    <a:pt x="1491" y="7157"/>
                  </a:cubicBezTo>
                  <a:cubicBezTo>
                    <a:pt x="1435" y="6686"/>
                    <a:pt x="1371" y="6215"/>
                    <a:pt x="1337" y="5749"/>
                  </a:cubicBezTo>
                  <a:cubicBezTo>
                    <a:pt x="1288" y="5284"/>
                    <a:pt x="1281" y="4823"/>
                    <a:pt x="1255" y="4379"/>
                  </a:cubicBezTo>
                  <a:cubicBezTo>
                    <a:pt x="1231" y="3492"/>
                    <a:pt x="1252" y="2664"/>
                    <a:pt x="1286" y="1955"/>
                  </a:cubicBezTo>
                  <a:cubicBezTo>
                    <a:pt x="1312" y="1247"/>
                    <a:pt x="1382" y="656"/>
                    <a:pt x="1421" y="246"/>
                  </a:cubicBezTo>
                  <a:cubicBezTo>
                    <a:pt x="1431" y="154"/>
                    <a:pt x="1441" y="75"/>
                    <a:pt x="1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6898850" y="2161388"/>
              <a:ext cx="417875" cy="431125"/>
            </a:xfrm>
            <a:custGeom>
              <a:avLst/>
              <a:gdLst/>
              <a:ahLst/>
              <a:cxnLst/>
              <a:rect l="l" t="t" r="r" b="b"/>
              <a:pathLst>
                <a:path w="16715" h="17245" extrusionOk="0">
                  <a:moveTo>
                    <a:pt x="14349" y="1"/>
                  </a:moveTo>
                  <a:lnTo>
                    <a:pt x="5923" y="1150"/>
                  </a:lnTo>
                  <a:lnTo>
                    <a:pt x="163" y="1913"/>
                  </a:lnTo>
                  <a:cubicBezTo>
                    <a:pt x="158" y="1962"/>
                    <a:pt x="152" y="2003"/>
                    <a:pt x="146" y="2058"/>
                  </a:cubicBezTo>
                  <a:cubicBezTo>
                    <a:pt x="115" y="2292"/>
                    <a:pt x="101" y="2579"/>
                    <a:pt x="74" y="2903"/>
                  </a:cubicBezTo>
                  <a:cubicBezTo>
                    <a:pt x="47" y="3229"/>
                    <a:pt x="45" y="3600"/>
                    <a:pt x="19" y="3999"/>
                  </a:cubicBezTo>
                  <a:cubicBezTo>
                    <a:pt x="16" y="4402"/>
                    <a:pt x="0" y="4836"/>
                    <a:pt x="21" y="5297"/>
                  </a:cubicBezTo>
                  <a:cubicBezTo>
                    <a:pt x="26" y="5756"/>
                    <a:pt x="67" y="6239"/>
                    <a:pt x="91" y="6739"/>
                  </a:cubicBezTo>
                  <a:cubicBezTo>
                    <a:pt x="127" y="7239"/>
                    <a:pt x="176" y="7755"/>
                    <a:pt x="241" y="8278"/>
                  </a:cubicBezTo>
                  <a:cubicBezTo>
                    <a:pt x="311" y="8800"/>
                    <a:pt x="390" y="9329"/>
                    <a:pt x="489" y="9855"/>
                  </a:cubicBezTo>
                  <a:cubicBezTo>
                    <a:pt x="576" y="10383"/>
                    <a:pt x="671" y="10908"/>
                    <a:pt x="786" y="11424"/>
                  </a:cubicBezTo>
                  <a:cubicBezTo>
                    <a:pt x="892" y="11940"/>
                    <a:pt x="1018" y="12443"/>
                    <a:pt x="1141" y="12932"/>
                  </a:cubicBezTo>
                  <a:cubicBezTo>
                    <a:pt x="1271" y="13418"/>
                    <a:pt x="1395" y="13888"/>
                    <a:pt x="1513" y="14333"/>
                  </a:cubicBezTo>
                  <a:cubicBezTo>
                    <a:pt x="1638" y="14777"/>
                    <a:pt x="1759" y="15197"/>
                    <a:pt x="1877" y="15581"/>
                  </a:cubicBezTo>
                  <a:cubicBezTo>
                    <a:pt x="2100" y="16302"/>
                    <a:pt x="2358" y="16879"/>
                    <a:pt x="2638" y="17244"/>
                  </a:cubicBezTo>
                  <a:cubicBezTo>
                    <a:pt x="7330" y="16998"/>
                    <a:pt x="12023" y="16776"/>
                    <a:pt x="16715" y="16558"/>
                  </a:cubicBezTo>
                  <a:cubicBezTo>
                    <a:pt x="16409" y="16186"/>
                    <a:pt x="16093" y="15641"/>
                    <a:pt x="15844" y="14956"/>
                  </a:cubicBezTo>
                  <a:cubicBezTo>
                    <a:pt x="15696" y="14557"/>
                    <a:pt x="15544" y="14123"/>
                    <a:pt x="15387" y="13662"/>
                  </a:cubicBezTo>
                  <a:cubicBezTo>
                    <a:pt x="15230" y="13201"/>
                    <a:pt x="15071" y="12711"/>
                    <a:pt x="14929" y="12199"/>
                  </a:cubicBezTo>
                  <a:cubicBezTo>
                    <a:pt x="14787" y="11687"/>
                    <a:pt x="14637" y="11158"/>
                    <a:pt x="14518" y="10611"/>
                  </a:cubicBezTo>
                  <a:cubicBezTo>
                    <a:pt x="14390" y="10067"/>
                    <a:pt x="14279" y="9510"/>
                    <a:pt x="14180" y="8950"/>
                  </a:cubicBezTo>
                  <a:cubicBezTo>
                    <a:pt x="14082" y="8390"/>
                    <a:pt x="14007" y="7827"/>
                    <a:pt x="13941" y="7270"/>
                  </a:cubicBezTo>
                  <a:cubicBezTo>
                    <a:pt x="13877" y="6714"/>
                    <a:pt x="13841" y="6164"/>
                    <a:pt x="13816" y="5631"/>
                  </a:cubicBezTo>
                  <a:cubicBezTo>
                    <a:pt x="13795" y="5099"/>
                    <a:pt x="13789" y="4583"/>
                    <a:pt x="13809" y="4095"/>
                  </a:cubicBezTo>
                  <a:cubicBezTo>
                    <a:pt x="13816" y="3606"/>
                    <a:pt x="13859" y="3145"/>
                    <a:pt x="13886" y="2720"/>
                  </a:cubicBezTo>
                  <a:cubicBezTo>
                    <a:pt x="13930" y="2297"/>
                    <a:pt x="13970" y="1909"/>
                    <a:pt x="14031" y="1568"/>
                  </a:cubicBezTo>
                  <a:cubicBezTo>
                    <a:pt x="14092" y="1228"/>
                    <a:pt x="14133" y="929"/>
                    <a:pt x="14190" y="689"/>
                  </a:cubicBezTo>
                  <a:cubicBezTo>
                    <a:pt x="14270" y="342"/>
                    <a:pt x="14325" y="106"/>
                    <a:pt x="14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6485050" y="2217438"/>
              <a:ext cx="410875" cy="396625"/>
            </a:xfrm>
            <a:custGeom>
              <a:avLst/>
              <a:gdLst/>
              <a:ahLst/>
              <a:cxnLst/>
              <a:rect l="l" t="t" r="r" b="b"/>
              <a:pathLst>
                <a:path w="16435" h="15865" extrusionOk="0">
                  <a:moveTo>
                    <a:pt x="14227" y="0"/>
                  </a:moveTo>
                  <a:lnTo>
                    <a:pt x="0" y="1883"/>
                  </a:lnTo>
                  <a:cubicBezTo>
                    <a:pt x="7" y="2286"/>
                    <a:pt x="23" y="2976"/>
                    <a:pt x="40" y="3847"/>
                  </a:cubicBezTo>
                  <a:cubicBezTo>
                    <a:pt x="45" y="4200"/>
                    <a:pt x="62" y="4581"/>
                    <a:pt x="82" y="4984"/>
                  </a:cubicBezTo>
                  <a:cubicBezTo>
                    <a:pt x="96" y="5387"/>
                    <a:pt x="139" y="5810"/>
                    <a:pt x="157" y="6249"/>
                  </a:cubicBezTo>
                  <a:cubicBezTo>
                    <a:pt x="227" y="7125"/>
                    <a:pt x="313" y="8055"/>
                    <a:pt x="446" y="8981"/>
                  </a:cubicBezTo>
                  <a:cubicBezTo>
                    <a:pt x="519" y="9442"/>
                    <a:pt x="579" y="9906"/>
                    <a:pt x="675" y="10355"/>
                  </a:cubicBezTo>
                  <a:cubicBezTo>
                    <a:pt x="758" y="10807"/>
                    <a:pt x="856" y="11248"/>
                    <a:pt x="953" y="11675"/>
                  </a:cubicBezTo>
                  <a:cubicBezTo>
                    <a:pt x="1067" y="12098"/>
                    <a:pt x="1158" y="12513"/>
                    <a:pt x="1276" y="12895"/>
                  </a:cubicBezTo>
                  <a:cubicBezTo>
                    <a:pt x="1388" y="13281"/>
                    <a:pt x="1498" y="13647"/>
                    <a:pt x="1622" y="13974"/>
                  </a:cubicBezTo>
                  <a:cubicBezTo>
                    <a:pt x="1735" y="14307"/>
                    <a:pt x="1848" y="14610"/>
                    <a:pt x="1953" y="14874"/>
                  </a:cubicBezTo>
                  <a:cubicBezTo>
                    <a:pt x="2054" y="15142"/>
                    <a:pt x="2146" y="15376"/>
                    <a:pt x="2233" y="15561"/>
                  </a:cubicBezTo>
                  <a:cubicBezTo>
                    <a:pt x="2286" y="15682"/>
                    <a:pt x="2327" y="15779"/>
                    <a:pt x="2365" y="15864"/>
                  </a:cubicBezTo>
                  <a:lnTo>
                    <a:pt x="16435" y="15142"/>
                  </a:lnTo>
                  <a:cubicBezTo>
                    <a:pt x="16156" y="14799"/>
                    <a:pt x="15871" y="14302"/>
                    <a:pt x="15646" y="13681"/>
                  </a:cubicBezTo>
                  <a:cubicBezTo>
                    <a:pt x="15509" y="13312"/>
                    <a:pt x="15368" y="12911"/>
                    <a:pt x="15223" y="12484"/>
                  </a:cubicBezTo>
                  <a:cubicBezTo>
                    <a:pt x="15077" y="12059"/>
                    <a:pt x="14929" y="11606"/>
                    <a:pt x="14801" y="11132"/>
                  </a:cubicBezTo>
                  <a:cubicBezTo>
                    <a:pt x="14671" y="10657"/>
                    <a:pt x="14540" y="10165"/>
                    <a:pt x="14425" y="9662"/>
                  </a:cubicBezTo>
                  <a:cubicBezTo>
                    <a:pt x="14304" y="9158"/>
                    <a:pt x="14198" y="8643"/>
                    <a:pt x="14106" y="8125"/>
                  </a:cubicBezTo>
                  <a:cubicBezTo>
                    <a:pt x="14017" y="7608"/>
                    <a:pt x="13951" y="7086"/>
                    <a:pt x="13893" y="6572"/>
                  </a:cubicBezTo>
                  <a:cubicBezTo>
                    <a:pt x="13836" y="6056"/>
                    <a:pt x="13797" y="5549"/>
                    <a:pt x="13771" y="5056"/>
                  </a:cubicBezTo>
                  <a:cubicBezTo>
                    <a:pt x="13724" y="4070"/>
                    <a:pt x="13773" y="3148"/>
                    <a:pt x="13833" y="2363"/>
                  </a:cubicBezTo>
                  <a:cubicBezTo>
                    <a:pt x="13875" y="1970"/>
                    <a:pt x="13911" y="1612"/>
                    <a:pt x="13968" y="1296"/>
                  </a:cubicBezTo>
                  <a:cubicBezTo>
                    <a:pt x="14026" y="982"/>
                    <a:pt x="14063" y="705"/>
                    <a:pt x="14114" y="482"/>
                  </a:cubicBezTo>
                  <a:cubicBezTo>
                    <a:pt x="14162" y="277"/>
                    <a:pt x="14200" y="118"/>
                    <a:pt x="14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7251950" y="2157113"/>
              <a:ext cx="99350" cy="418075"/>
            </a:xfrm>
            <a:custGeom>
              <a:avLst/>
              <a:gdLst/>
              <a:ahLst/>
              <a:cxnLst/>
              <a:rect l="l" t="t" r="r" b="b"/>
              <a:pathLst>
                <a:path w="3974" h="16723" extrusionOk="0">
                  <a:moveTo>
                    <a:pt x="1466" y="1"/>
                  </a:moveTo>
                  <a:lnTo>
                    <a:pt x="233" y="170"/>
                  </a:lnTo>
                  <a:cubicBezTo>
                    <a:pt x="221" y="279"/>
                    <a:pt x="194" y="518"/>
                    <a:pt x="155" y="875"/>
                  </a:cubicBezTo>
                  <a:cubicBezTo>
                    <a:pt x="122" y="1119"/>
                    <a:pt x="108" y="1420"/>
                    <a:pt x="79" y="1759"/>
                  </a:cubicBezTo>
                  <a:cubicBezTo>
                    <a:pt x="50" y="2101"/>
                    <a:pt x="49" y="2488"/>
                    <a:pt x="21" y="2908"/>
                  </a:cubicBezTo>
                  <a:cubicBezTo>
                    <a:pt x="20" y="3328"/>
                    <a:pt x="1" y="3784"/>
                    <a:pt x="23" y="4266"/>
                  </a:cubicBezTo>
                  <a:cubicBezTo>
                    <a:pt x="30" y="4749"/>
                    <a:pt x="71" y="5256"/>
                    <a:pt x="100" y="5778"/>
                  </a:cubicBezTo>
                  <a:cubicBezTo>
                    <a:pt x="122" y="6041"/>
                    <a:pt x="146" y="6306"/>
                    <a:pt x="168" y="6576"/>
                  </a:cubicBezTo>
                  <a:cubicBezTo>
                    <a:pt x="201" y="6844"/>
                    <a:pt x="231" y="7115"/>
                    <a:pt x="262" y="7390"/>
                  </a:cubicBezTo>
                  <a:cubicBezTo>
                    <a:pt x="334" y="7936"/>
                    <a:pt x="412" y="8491"/>
                    <a:pt x="513" y="9043"/>
                  </a:cubicBezTo>
                  <a:cubicBezTo>
                    <a:pt x="607" y="9594"/>
                    <a:pt x="711" y="10146"/>
                    <a:pt x="832" y="10685"/>
                  </a:cubicBezTo>
                  <a:cubicBezTo>
                    <a:pt x="948" y="11225"/>
                    <a:pt x="1071" y="11754"/>
                    <a:pt x="1199" y="12264"/>
                  </a:cubicBezTo>
                  <a:cubicBezTo>
                    <a:pt x="1334" y="12775"/>
                    <a:pt x="1464" y="13267"/>
                    <a:pt x="1587" y="13734"/>
                  </a:cubicBezTo>
                  <a:cubicBezTo>
                    <a:pt x="1717" y="14199"/>
                    <a:pt x="1845" y="14639"/>
                    <a:pt x="1968" y="15042"/>
                  </a:cubicBezTo>
                  <a:cubicBezTo>
                    <a:pt x="2191" y="15759"/>
                    <a:pt x="2447" y="16336"/>
                    <a:pt x="2724" y="16722"/>
                  </a:cubicBezTo>
                  <a:cubicBezTo>
                    <a:pt x="3141" y="16703"/>
                    <a:pt x="3557" y="16683"/>
                    <a:pt x="3974" y="16664"/>
                  </a:cubicBezTo>
                  <a:cubicBezTo>
                    <a:pt x="3631" y="16300"/>
                    <a:pt x="3257" y="15689"/>
                    <a:pt x="2973" y="14907"/>
                  </a:cubicBezTo>
                  <a:cubicBezTo>
                    <a:pt x="2825" y="14508"/>
                    <a:pt x="2671" y="14074"/>
                    <a:pt x="2514" y="13613"/>
                  </a:cubicBezTo>
                  <a:cubicBezTo>
                    <a:pt x="2359" y="13152"/>
                    <a:pt x="2200" y="12662"/>
                    <a:pt x="2056" y="12150"/>
                  </a:cubicBezTo>
                  <a:cubicBezTo>
                    <a:pt x="1915" y="11638"/>
                    <a:pt x="1765" y="11109"/>
                    <a:pt x="1645" y="10562"/>
                  </a:cubicBezTo>
                  <a:cubicBezTo>
                    <a:pt x="1517" y="10018"/>
                    <a:pt x="1406" y="9461"/>
                    <a:pt x="1307" y="8901"/>
                  </a:cubicBezTo>
                  <a:cubicBezTo>
                    <a:pt x="1210" y="8341"/>
                    <a:pt x="1135" y="7778"/>
                    <a:pt x="1070" y="7221"/>
                  </a:cubicBezTo>
                  <a:cubicBezTo>
                    <a:pt x="1005" y="6664"/>
                    <a:pt x="971" y="6115"/>
                    <a:pt x="943" y="5582"/>
                  </a:cubicBezTo>
                  <a:cubicBezTo>
                    <a:pt x="923" y="5049"/>
                    <a:pt x="916" y="4534"/>
                    <a:pt x="936" y="4045"/>
                  </a:cubicBezTo>
                  <a:cubicBezTo>
                    <a:pt x="943" y="3557"/>
                    <a:pt x="988" y="3096"/>
                    <a:pt x="1013" y="2671"/>
                  </a:cubicBezTo>
                  <a:cubicBezTo>
                    <a:pt x="1059" y="2248"/>
                    <a:pt x="1099" y="1860"/>
                    <a:pt x="1160" y="1519"/>
                  </a:cubicBezTo>
                  <a:cubicBezTo>
                    <a:pt x="1222" y="1179"/>
                    <a:pt x="1263" y="880"/>
                    <a:pt x="1319" y="639"/>
                  </a:cubicBezTo>
                  <a:cubicBezTo>
                    <a:pt x="1389" y="334"/>
                    <a:pt x="1437" y="124"/>
                    <a:pt x="1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7734275" y="2386238"/>
              <a:ext cx="91225" cy="36575"/>
            </a:xfrm>
            <a:custGeom>
              <a:avLst/>
              <a:gdLst/>
              <a:ahLst/>
              <a:cxnLst/>
              <a:rect l="l" t="t" r="r" b="b"/>
              <a:pathLst>
                <a:path w="3649" h="1463" extrusionOk="0">
                  <a:moveTo>
                    <a:pt x="3649" y="1"/>
                  </a:moveTo>
                  <a:lnTo>
                    <a:pt x="3649" y="1"/>
                  </a:lnTo>
                  <a:cubicBezTo>
                    <a:pt x="3155" y="98"/>
                    <a:pt x="2672" y="267"/>
                    <a:pt x="2209" y="487"/>
                  </a:cubicBezTo>
                  <a:cubicBezTo>
                    <a:pt x="1477" y="834"/>
                    <a:pt x="741" y="1156"/>
                    <a:pt x="0" y="1462"/>
                  </a:cubicBezTo>
                  <a:cubicBezTo>
                    <a:pt x="120" y="1416"/>
                    <a:pt x="243" y="1373"/>
                    <a:pt x="362" y="1324"/>
                  </a:cubicBezTo>
                  <a:cubicBezTo>
                    <a:pt x="1006" y="1063"/>
                    <a:pt x="1641" y="788"/>
                    <a:pt x="2281" y="506"/>
                  </a:cubicBezTo>
                  <a:cubicBezTo>
                    <a:pt x="2723" y="316"/>
                    <a:pt x="3178" y="135"/>
                    <a:pt x="3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6245975" y="2284438"/>
              <a:ext cx="129100" cy="340475"/>
            </a:xfrm>
            <a:custGeom>
              <a:avLst/>
              <a:gdLst/>
              <a:ahLst/>
              <a:cxnLst/>
              <a:rect l="l" t="t" r="r" b="b"/>
              <a:pathLst>
                <a:path w="5164" h="13619" extrusionOk="0">
                  <a:moveTo>
                    <a:pt x="3549" y="1"/>
                  </a:moveTo>
                  <a:lnTo>
                    <a:pt x="2434" y="148"/>
                  </a:lnTo>
                  <a:cubicBezTo>
                    <a:pt x="2398" y="337"/>
                    <a:pt x="2353" y="576"/>
                    <a:pt x="2301" y="854"/>
                  </a:cubicBezTo>
                  <a:cubicBezTo>
                    <a:pt x="2237" y="1203"/>
                    <a:pt x="2172" y="1609"/>
                    <a:pt x="2121" y="2043"/>
                  </a:cubicBezTo>
                  <a:cubicBezTo>
                    <a:pt x="2089" y="2259"/>
                    <a:pt x="2080" y="2485"/>
                    <a:pt x="2053" y="2714"/>
                  </a:cubicBezTo>
                  <a:cubicBezTo>
                    <a:pt x="2039" y="2942"/>
                    <a:pt x="2019" y="3175"/>
                    <a:pt x="2019" y="3407"/>
                  </a:cubicBezTo>
                  <a:cubicBezTo>
                    <a:pt x="1993" y="3873"/>
                    <a:pt x="2007" y="4339"/>
                    <a:pt x="2017" y="4778"/>
                  </a:cubicBezTo>
                  <a:cubicBezTo>
                    <a:pt x="2034" y="4996"/>
                    <a:pt x="2029" y="5210"/>
                    <a:pt x="2048" y="5411"/>
                  </a:cubicBezTo>
                  <a:cubicBezTo>
                    <a:pt x="2067" y="5613"/>
                    <a:pt x="2068" y="5804"/>
                    <a:pt x="2087" y="5981"/>
                  </a:cubicBezTo>
                  <a:cubicBezTo>
                    <a:pt x="2118" y="6333"/>
                    <a:pt x="2130" y="6632"/>
                    <a:pt x="2157" y="6838"/>
                  </a:cubicBezTo>
                  <a:cubicBezTo>
                    <a:pt x="2176" y="7047"/>
                    <a:pt x="2181" y="7168"/>
                    <a:pt x="2181" y="7168"/>
                  </a:cubicBezTo>
                  <a:cubicBezTo>
                    <a:pt x="2181" y="7168"/>
                    <a:pt x="2135" y="7055"/>
                    <a:pt x="2068" y="6857"/>
                  </a:cubicBezTo>
                  <a:cubicBezTo>
                    <a:pt x="2002" y="6657"/>
                    <a:pt x="1906" y="6374"/>
                    <a:pt x="1822" y="6022"/>
                  </a:cubicBezTo>
                  <a:cubicBezTo>
                    <a:pt x="1737" y="5672"/>
                    <a:pt x="1659" y="5257"/>
                    <a:pt x="1607" y="4808"/>
                  </a:cubicBezTo>
                  <a:cubicBezTo>
                    <a:pt x="1558" y="4359"/>
                    <a:pt x="1536" y="3875"/>
                    <a:pt x="1553" y="3390"/>
                  </a:cubicBezTo>
                  <a:cubicBezTo>
                    <a:pt x="1573" y="2907"/>
                    <a:pt x="1624" y="2423"/>
                    <a:pt x="1717" y="1979"/>
                  </a:cubicBezTo>
                  <a:cubicBezTo>
                    <a:pt x="1804" y="1534"/>
                    <a:pt x="1920" y="1126"/>
                    <a:pt x="2043" y="786"/>
                  </a:cubicBezTo>
                  <a:cubicBezTo>
                    <a:pt x="2126" y="542"/>
                    <a:pt x="2217" y="335"/>
                    <a:pt x="2292" y="166"/>
                  </a:cubicBezTo>
                  <a:lnTo>
                    <a:pt x="2292" y="166"/>
                  </a:lnTo>
                  <a:lnTo>
                    <a:pt x="1148" y="318"/>
                  </a:lnTo>
                  <a:lnTo>
                    <a:pt x="872" y="960"/>
                  </a:lnTo>
                  <a:cubicBezTo>
                    <a:pt x="752" y="1245"/>
                    <a:pt x="612" y="1524"/>
                    <a:pt x="544" y="1824"/>
                  </a:cubicBezTo>
                  <a:lnTo>
                    <a:pt x="288" y="2712"/>
                  </a:lnTo>
                  <a:cubicBezTo>
                    <a:pt x="197" y="3007"/>
                    <a:pt x="182" y="3318"/>
                    <a:pt x="125" y="3618"/>
                  </a:cubicBezTo>
                  <a:cubicBezTo>
                    <a:pt x="78" y="3922"/>
                    <a:pt x="20" y="4225"/>
                    <a:pt x="26" y="4534"/>
                  </a:cubicBezTo>
                  <a:lnTo>
                    <a:pt x="1" y="5454"/>
                  </a:lnTo>
                  <a:lnTo>
                    <a:pt x="79" y="6371"/>
                  </a:lnTo>
                  <a:cubicBezTo>
                    <a:pt x="90" y="6680"/>
                    <a:pt x="180" y="6977"/>
                    <a:pt x="230" y="7281"/>
                  </a:cubicBezTo>
                  <a:lnTo>
                    <a:pt x="315" y="7733"/>
                  </a:lnTo>
                  <a:lnTo>
                    <a:pt x="445" y="8177"/>
                  </a:lnTo>
                  <a:cubicBezTo>
                    <a:pt x="537" y="8472"/>
                    <a:pt x="605" y="8774"/>
                    <a:pt x="730" y="9058"/>
                  </a:cubicBezTo>
                  <a:cubicBezTo>
                    <a:pt x="848" y="9345"/>
                    <a:pt x="942" y="9640"/>
                    <a:pt x="1078" y="9918"/>
                  </a:cubicBezTo>
                  <a:cubicBezTo>
                    <a:pt x="1216" y="10197"/>
                    <a:pt x="1339" y="10480"/>
                    <a:pt x="1490" y="10753"/>
                  </a:cubicBezTo>
                  <a:cubicBezTo>
                    <a:pt x="1647" y="11021"/>
                    <a:pt x="1788" y="11298"/>
                    <a:pt x="1956" y="11559"/>
                  </a:cubicBezTo>
                  <a:cubicBezTo>
                    <a:pt x="2130" y="11817"/>
                    <a:pt x="2285" y="12087"/>
                    <a:pt x="2475" y="12334"/>
                  </a:cubicBezTo>
                  <a:cubicBezTo>
                    <a:pt x="2654" y="12589"/>
                    <a:pt x="2842" y="12834"/>
                    <a:pt x="3040" y="13073"/>
                  </a:cubicBezTo>
                  <a:cubicBezTo>
                    <a:pt x="3192" y="13261"/>
                    <a:pt x="3356" y="13446"/>
                    <a:pt x="3516" y="13618"/>
                  </a:cubicBezTo>
                  <a:lnTo>
                    <a:pt x="5164" y="13533"/>
                  </a:lnTo>
                  <a:cubicBezTo>
                    <a:pt x="5070" y="13372"/>
                    <a:pt x="4972" y="13186"/>
                    <a:pt x="4868" y="12966"/>
                  </a:cubicBezTo>
                  <a:cubicBezTo>
                    <a:pt x="4739" y="12710"/>
                    <a:pt x="4593" y="12418"/>
                    <a:pt x="4474" y="12083"/>
                  </a:cubicBezTo>
                  <a:cubicBezTo>
                    <a:pt x="4409" y="11919"/>
                    <a:pt x="4341" y="11747"/>
                    <a:pt x="4271" y="11569"/>
                  </a:cubicBezTo>
                  <a:cubicBezTo>
                    <a:pt x="4211" y="11387"/>
                    <a:pt x="4148" y="11199"/>
                    <a:pt x="4085" y="11006"/>
                  </a:cubicBezTo>
                  <a:cubicBezTo>
                    <a:pt x="3946" y="10623"/>
                    <a:pt x="3841" y="10207"/>
                    <a:pt x="3728" y="9778"/>
                  </a:cubicBezTo>
                  <a:cubicBezTo>
                    <a:pt x="3629" y="9346"/>
                    <a:pt x="3523" y="8899"/>
                    <a:pt x="3448" y="8438"/>
                  </a:cubicBezTo>
                  <a:cubicBezTo>
                    <a:pt x="3373" y="7979"/>
                    <a:pt x="3298" y="7511"/>
                    <a:pt x="3248" y="7042"/>
                  </a:cubicBezTo>
                  <a:cubicBezTo>
                    <a:pt x="3190" y="6572"/>
                    <a:pt x="3170" y="6099"/>
                    <a:pt x="3132" y="5635"/>
                  </a:cubicBezTo>
                  <a:cubicBezTo>
                    <a:pt x="3115" y="5170"/>
                    <a:pt x="3096" y="4713"/>
                    <a:pt x="3105" y="4269"/>
                  </a:cubicBezTo>
                  <a:cubicBezTo>
                    <a:pt x="3098" y="3827"/>
                    <a:pt x="3125" y="3398"/>
                    <a:pt x="3149" y="2994"/>
                  </a:cubicBezTo>
                  <a:cubicBezTo>
                    <a:pt x="3171" y="2589"/>
                    <a:pt x="3212" y="2207"/>
                    <a:pt x="3243" y="1855"/>
                  </a:cubicBezTo>
                  <a:cubicBezTo>
                    <a:pt x="3318" y="1151"/>
                    <a:pt x="3432" y="571"/>
                    <a:pt x="3509" y="166"/>
                  </a:cubicBezTo>
                  <a:cubicBezTo>
                    <a:pt x="3525" y="105"/>
                    <a:pt x="3535" y="54"/>
                    <a:pt x="3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7376850" y="2066388"/>
              <a:ext cx="519325" cy="502300"/>
            </a:xfrm>
            <a:custGeom>
              <a:avLst/>
              <a:gdLst/>
              <a:ahLst/>
              <a:cxnLst/>
              <a:rect l="l" t="t" r="r" b="b"/>
              <a:pathLst>
                <a:path w="20773" h="20092" extrusionOk="0">
                  <a:moveTo>
                    <a:pt x="17775" y="0"/>
                  </a:moveTo>
                  <a:lnTo>
                    <a:pt x="2379" y="2824"/>
                  </a:lnTo>
                  <a:lnTo>
                    <a:pt x="221" y="3118"/>
                  </a:lnTo>
                  <a:cubicBezTo>
                    <a:pt x="205" y="3249"/>
                    <a:pt x="183" y="3447"/>
                    <a:pt x="154" y="3712"/>
                  </a:cubicBezTo>
                  <a:cubicBezTo>
                    <a:pt x="120" y="3956"/>
                    <a:pt x="108" y="4255"/>
                    <a:pt x="77" y="4596"/>
                  </a:cubicBezTo>
                  <a:cubicBezTo>
                    <a:pt x="50" y="4938"/>
                    <a:pt x="48" y="5325"/>
                    <a:pt x="21" y="5745"/>
                  </a:cubicBezTo>
                  <a:cubicBezTo>
                    <a:pt x="19" y="6165"/>
                    <a:pt x="0" y="6621"/>
                    <a:pt x="23" y="7102"/>
                  </a:cubicBezTo>
                  <a:cubicBezTo>
                    <a:pt x="28" y="7586"/>
                    <a:pt x="70" y="8091"/>
                    <a:pt x="99" y="8615"/>
                  </a:cubicBezTo>
                  <a:cubicBezTo>
                    <a:pt x="122" y="8876"/>
                    <a:pt x="146" y="9143"/>
                    <a:pt x="168" y="9412"/>
                  </a:cubicBezTo>
                  <a:cubicBezTo>
                    <a:pt x="198" y="9680"/>
                    <a:pt x="231" y="9952"/>
                    <a:pt x="262" y="10227"/>
                  </a:cubicBezTo>
                  <a:cubicBezTo>
                    <a:pt x="333" y="10773"/>
                    <a:pt x="412" y="11328"/>
                    <a:pt x="513" y="11879"/>
                  </a:cubicBezTo>
                  <a:cubicBezTo>
                    <a:pt x="607" y="12431"/>
                    <a:pt x="709" y="12982"/>
                    <a:pt x="832" y="13522"/>
                  </a:cubicBezTo>
                  <a:cubicBezTo>
                    <a:pt x="948" y="14061"/>
                    <a:pt x="1071" y="14591"/>
                    <a:pt x="1199" y="15101"/>
                  </a:cubicBezTo>
                  <a:cubicBezTo>
                    <a:pt x="1334" y="15612"/>
                    <a:pt x="1464" y="16103"/>
                    <a:pt x="1586" y="16571"/>
                  </a:cubicBezTo>
                  <a:cubicBezTo>
                    <a:pt x="1716" y="17036"/>
                    <a:pt x="1844" y="17476"/>
                    <a:pt x="1967" y="17879"/>
                  </a:cubicBezTo>
                  <a:cubicBezTo>
                    <a:pt x="2215" y="18678"/>
                    <a:pt x="2503" y="19318"/>
                    <a:pt x="2817" y="19694"/>
                  </a:cubicBezTo>
                  <a:cubicBezTo>
                    <a:pt x="2966" y="19878"/>
                    <a:pt x="3101" y="20006"/>
                    <a:pt x="3200" y="20092"/>
                  </a:cubicBezTo>
                  <a:cubicBezTo>
                    <a:pt x="4168" y="20045"/>
                    <a:pt x="5136" y="20001"/>
                    <a:pt x="6102" y="19953"/>
                  </a:cubicBezTo>
                  <a:lnTo>
                    <a:pt x="13263" y="17426"/>
                  </a:lnTo>
                  <a:lnTo>
                    <a:pt x="20469" y="14903"/>
                  </a:lnTo>
                  <a:lnTo>
                    <a:pt x="20490" y="14896"/>
                  </a:lnTo>
                  <a:lnTo>
                    <a:pt x="20500" y="14896"/>
                  </a:lnTo>
                  <a:cubicBezTo>
                    <a:pt x="20681" y="14881"/>
                    <a:pt x="20773" y="14514"/>
                    <a:pt x="20741" y="14205"/>
                  </a:cubicBezTo>
                  <a:cubicBezTo>
                    <a:pt x="20720" y="13891"/>
                    <a:pt x="20623" y="13549"/>
                    <a:pt x="20445" y="13329"/>
                  </a:cubicBezTo>
                  <a:cubicBezTo>
                    <a:pt x="20251" y="13105"/>
                    <a:pt x="19940" y="12967"/>
                    <a:pt x="19622" y="12912"/>
                  </a:cubicBezTo>
                  <a:cubicBezTo>
                    <a:pt x="19475" y="12885"/>
                    <a:pt x="19325" y="12873"/>
                    <a:pt x="19172" y="12873"/>
                  </a:cubicBezTo>
                  <a:cubicBezTo>
                    <a:pt x="18993" y="12873"/>
                    <a:pt x="18811" y="12890"/>
                    <a:pt x="18630" y="12918"/>
                  </a:cubicBezTo>
                  <a:cubicBezTo>
                    <a:pt x="17959" y="13015"/>
                    <a:pt x="17309" y="13256"/>
                    <a:pt x="16669" y="13518"/>
                  </a:cubicBezTo>
                  <a:cubicBezTo>
                    <a:pt x="16028" y="13785"/>
                    <a:pt x="15381" y="14051"/>
                    <a:pt x="14731" y="14300"/>
                  </a:cubicBezTo>
                  <a:cubicBezTo>
                    <a:pt x="12129" y="15306"/>
                    <a:pt x="9445" y="16090"/>
                    <a:pt x="6724" y="16675"/>
                  </a:cubicBezTo>
                  <a:cubicBezTo>
                    <a:pt x="6828" y="16650"/>
                    <a:pt x="6932" y="16619"/>
                    <a:pt x="7038" y="16593"/>
                  </a:cubicBezTo>
                  <a:lnTo>
                    <a:pt x="7038" y="16593"/>
                  </a:lnTo>
                  <a:cubicBezTo>
                    <a:pt x="6722" y="16667"/>
                    <a:pt x="6406" y="16735"/>
                    <a:pt x="6089" y="16802"/>
                  </a:cubicBezTo>
                  <a:cubicBezTo>
                    <a:pt x="6235" y="17128"/>
                    <a:pt x="6333" y="17461"/>
                    <a:pt x="6370" y="17794"/>
                  </a:cubicBezTo>
                  <a:cubicBezTo>
                    <a:pt x="6428" y="18261"/>
                    <a:pt x="6343" y="18712"/>
                    <a:pt x="6153" y="19052"/>
                  </a:cubicBezTo>
                  <a:cubicBezTo>
                    <a:pt x="5976" y="19390"/>
                    <a:pt x="5725" y="19610"/>
                    <a:pt x="5501" y="19742"/>
                  </a:cubicBezTo>
                  <a:cubicBezTo>
                    <a:pt x="5274" y="19875"/>
                    <a:pt x="5071" y="19905"/>
                    <a:pt x="4941" y="19914"/>
                  </a:cubicBezTo>
                  <a:cubicBezTo>
                    <a:pt x="4921" y="19915"/>
                    <a:pt x="4901" y="19916"/>
                    <a:pt x="4884" y="19916"/>
                  </a:cubicBezTo>
                  <a:cubicBezTo>
                    <a:pt x="4799" y="19916"/>
                    <a:pt x="4752" y="19905"/>
                    <a:pt x="4743" y="19905"/>
                  </a:cubicBezTo>
                  <a:lnTo>
                    <a:pt x="4743" y="19905"/>
                  </a:lnTo>
                  <a:cubicBezTo>
                    <a:pt x="4754" y="19902"/>
                    <a:pt x="4820" y="19884"/>
                    <a:pt x="4921" y="19835"/>
                  </a:cubicBezTo>
                  <a:cubicBezTo>
                    <a:pt x="5035" y="19786"/>
                    <a:pt x="5184" y="19684"/>
                    <a:pt x="5327" y="19525"/>
                  </a:cubicBezTo>
                  <a:cubicBezTo>
                    <a:pt x="5469" y="19363"/>
                    <a:pt x="5593" y="19129"/>
                    <a:pt x="5657" y="18855"/>
                  </a:cubicBezTo>
                  <a:cubicBezTo>
                    <a:pt x="5718" y="18591"/>
                    <a:pt x="5691" y="18275"/>
                    <a:pt x="5585" y="17954"/>
                  </a:cubicBezTo>
                  <a:cubicBezTo>
                    <a:pt x="5476" y="17636"/>
                    <a:pt x="5269" y="17304"/>
                    <a:pt x="5022" y="16989"/>
                  </a:cubicBezTo>
                  <a:cubicBezTo>
                    <a:pt x="4757" y="16658"/>
                    <a:pt x="4426" y="16346"/>
                    <a:pt x="4071" y="15968"/>
                  </a:cubicBezTo>
                  <a:cubicBezTo>
                    <a:pt x="3895" y="15786"/>
                    <a:pt x="3705" y="15569"/>
                    <a:pt x="3538" y="15356"/>
                  </a:cubicBezTo>
                  <a:cubicBezTo>
                    <a:pt x="3355" y="15120"/>
                    <a:pt x="3198" y="14884"/>
                    <a:pt x="3050" y="14630"/>
                  </a:cubicBezTo>
                  <a:cubicBezTo>
                    <a:pt x="2754" y="14126"/>
                    <a:pt x="2536" y="13580"/>
                    <a:pt x="2363" y="13032"/>
                  </a:cubicBezTo>
                  <a:cubicBezTo>
                    <a:pt x="2029" y="11927"/>
                    <a:pt x="1911" y="10812"/>
                    <a:pt x="1853" y="9795"/>
                  </a:cubicBezTo>
                  <a:cubicBezTo>
                    <a:pt x="1822" y="9283"/>
                    <a:pt x="1817" y="8801"/>
                    <a:pt x="1812" y="8327"/>
                  </a:cubicBezTo>
                  <a:cubicBezTo>
                    <a:pt x="1803" y="7855"/>
                    <a:pt x="1827" y="7403"/>
                    <a:pt x="1873" y="6985"/>
                  </a:cubicBezTo>
                  <a:cubicBezTo>
                    <a:pt x="1957" y="6148"/>
                    <a:pt x="2176" y="5462"/>
                    <a:pt x="2394" y="5026"/>
                  </a:cubicBezTo>
                  <a:cubicBezTo>
                    <a:pt x="2495" y="4804"/>
                    <a:pt x="2604" y="4639"/>
                    <a:pt x="2674" y="4536"/>
                  </a:cubicBezTo>
                  <a:cubicBezTo>
                    <a:pt x="2749" y="4432"/>
                    <a:pt x="2788" y="4376"/>
                    <a:pt x="2788" y="4376"/>
                  </a:cubicBezTo>
                  <a:lnTo>
                    <a:pt x="2788" y="4376"/>
                  </a:lnTo>
                  <a:cubicBezTo>
                    <a:pt x="2788" y="4376"/>
                    <a:pt x="2775" y="4443"/>
                    <a:pt x="2747" y="4569"/>
                  </a:cubicBezTo>
                  <a:cubicBezTo>
                    <a:pt x="2715" y="4695"/>
                    <a:pt x="2689" y="4874"/>
                    <a:pt x="2659" y="5105"/>
                  </a:cubicBezTo>
                  <a:cubicBezTo>
                    <a:pt x="2609" y="5479"/>
                    <a:pt x="2599" y="5984"/>
                    <a:pt x="2638" y="6575"/>
                  </a:cubicBezTo>
                  <a:cubicBezTo>
                    <a:pt x="2648" y="6414"/>
                    <a:pt x="2657" y="6254"/>
                    <a:pt x="2667" y="6093"/>
                  </a:cubicBezTo>
                  <a:cubicBezTo>
                    <a:pt x="2683" y="5836"/>
                    <a:pt x="2703" y="5559"/>
                    <a:pt x="2860" y="5354"/>
                  </a:cubicBezTo>
                  <a:cubicBezTo>
                    <a:pt x="3050" y="5108"/>
                    <a:pt x="3379" y="5030"/>
                    <a:pt x="3683" y="4968"/>
                  </a:cubicBezTo>
                  <a:cubicBezTo>
                    <a:pt x="7999" y="4079"/>
                    <a:pt x="12317" y="3189"/>
                    <a:pt x="16635" y="2298"/>
                  </a:cubicBezTo>
                  <a:cubicBezTo>
                    <a:pt x="16667" y="2291"/>
                    <a:pt x="16698" y="2276"/>
                    <a:pt x="16730" y="2267"/>
                  </a:cubicBezTo>
                  <a:lnTo>
                    <a:pt x="16730" y="2267"/>
                  </a:lnTo>
                  <a:cubicBezTo>
                    <a:pt x="16498" y="2315"/>
                    <a:pt x="16264" y="2354"/>
                    <a:pt x="16037" y="2394"/>
                  </a:cubicBezTo>
                  <a:cubicBezTo>
                    <a:pt x="14661" y="2617"/>
                    <a:pt x="13292" y="2868"/>
                    <a:pt x="11926" y="3142"/>
                  </a:cubicBezTo>
                  <a:cubicBezTo>
                    <a:pt x="9192" y="3688"/>
                    <a:pt x="6469" y="4292"/>
                    <a:pt x="3748" y="4902"/>
                  </a:cubicBezTo>
                  <a:cubicBezTo>
                    <a:pt x="6454" y="4226"/>
                    <a:pt x="9157" y="3539"/>
                    <a:pt x="11885" y="2949"/>
                  </a:cubicBezTo>
                  <a:cubicBezTo>
                    <a:pt x="13247" y="2650"/>
                    <a:pt x="14617" y="2372"/>
                    <a:pt x="15989" y="2121"/>
                  </a:cubicBezTo>
                  <a:cubicBezTo>
                    <a:pt x="16332" y="2056"/>
                    <a:pt x="16674" y="2001"/>
                    <a:pt x="16995" y="1904"/>
                  </a:cubicBezTo>
                  <a:cubicBezTo>
                    <a:pt x="17314" y="1810"/>
                    <a:pt x="17623" y="1665"/>
                    <a:pt x="17843" y="1456"/>
                  </a:cubicBezTo>
                  <a:cubicBezTo>
                    <a:pt x="18079" y="1243"/>
                    <a:pt x="18178" y="941"/>
                    <a:pt x="18168" y="635"/>
                  </a:cubicBezTo>
                  <a:cubicBezTo>
                    <a:pt x="18157" y="347"/>
                    <a:pt x="18012" y="82"/>
                    <a:pt x="177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7610200" y="2482963"/>
              <a:ext cx="184950" cy="68025"/>
            </a:xfrm>
            <a:custGeom>
              <a:avLst/>
              <a:gdLst/>
              <a:ahLst/>
              <a:cxnLst/>
              <a:rect l="l" t="t" r="r" b="b"/>
              <a:pathLst>
                <a:path w="7398" h="2721" extrusionOk="0">
                  <a:moveTo>
                    <a:pt x="7398" y="0"/>
                  </a:moveTo>
                  <a:lnTo>
                    <a:pt x="4093" y="1221"/>
                  </a:lnTo>
                  <a:lnTo>
                    <a:pt x="0" y="2720"/>
                  </a:lnTo>
                  <a:cubicBezTo>
                    <a:pt x="2525" y="1998"/>
                    <a:pt x="4968" y="1009"/>
                    <a:pt x="7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6222900" y="1400113"/>
              <a:ext cx="1681275" cy="1247850"/>
            </a:xfrm>
            <a:custGeom>
              <a:avLst/>
              <a:gdLst/>
              <a:ahLst/>
              <a:cxnLst/>
              <a:rect l="l" t="t" r="r" b="b"/>
              <a:pathLst>
                <a:path w="67251" h="49914" extrusionOk="0">
                  <a:moveTo>
                    <a:pt x="42629" y="401"/>
                  </a:moveTo>
                  <a:cubicBezTo>
                    <a:pt x="45390" y="415"/>
                    <a:pt x="48159" y="545"/>
                    <a:pt x="50917" y="777"/>
                  </a:cubicBezTo>
                  <a:cubicBezTo>
                    <a:pt x="52296" y="898"/>
                    <a:pt x="53676" y="1018"/>
                    <a:pt x="55050" y="1183"/>
                  </a:cubicBezTo>
                  <a:cubicBezTo>
                    <a:pt x="55740" y="1260"/>
                    <a:pt x="56426" y="1352"/>
                    <a:pt x="57112" y="1445"/>
                  </a:cubicBezTo>
                  <a:cubicBezTo>
                    <a:pt x="57782" y="1532"/>
                    <a:pt x="58449" y="1643"/>
                    <a:pt x="59117" y="1740"/>
                  </a:cubicBezTo>
                  <a:cubicBezTo>
                    <a:pt x="59359" y="1897"/>
                    <a:pt x="59615" y="2114"/>
                    <a:pt x="59745" y="2351"/>
                  </a:cubicBezTo>
                  <a:cubicBezTo>
                    <a:pt x="59865" y="2558"/>
                    <a:pt x="59844" y="2877"/>
                    <a:pt x="59692" y="3102"/>
                  </a:cubicBezTo>
                  <a:cubicBezTo>
                    <a:pt x="59550" y="3331"/>
                    <a:pt x="59296" y="3482"/>
                    <a:pt x="59025" y="3482"/>
                  </a:cubicBezTo>
                  <a:cubicBezTo>
                    <a:pt x="59017" y="3482"/>
                    <a:pt x="59008" y="3482"/>
                    <a:pt x="58999" y="3481"/>
                  </a:cubicBezTo>
                  <a:cubicBezTo>
                    <a:pt x="58685" y="3464"/>
                    <a:pt x="58316" y="3425"/>
                    <a:pt x="57978" y="3398"/>
                  </a:cubicBezTo>
                  <a:lnTo>
                    <a:pt x="53828" y="3041"/>
                  </a:lnTo>
                  <a:lnTo>
                    <a:pt x="49677" y="2708"/>
                  </a:lnTo>
                  <a:lnTo>
                    <a:pt x="47598" y="2578"/>
                  </a:lnTo>
                  <a:cubicBezTo>
                    <a:pt x="46903" y="2539"/>
                    <a:pt x="46210" y="2498"/>
                    <a:pt x="45515" y="2493"/>
                  </a:cubicBezTo>
                  <a:lnTo>
                    <a:pt x="45515" y="2539"/>
                  </a:lnTo>
                  <a:cubicBezTo>
                    <a:pt x="46206" y="2573"/>
                    <a:pt x="46896" y="2641"/>
                    <a:pt x="47587" y="2708"/>
                  </a:cubicBezTo>
                  <a:lnTo>
                    <a:pt x="49498" y="2903"/>
                  </a:lnTo>
                  <a:lnTo>
                    <a:pt x="49658" y="2920"/>
                  </a:lnTo>
                  <a:lnTo>
                    <a:pt x="53800" y="3343"/>
                  </a:lnTo>
                  <a:lnTo>
                    <a:pt x="57939" y="3787"/>
                  </a:lnTo>
                  <a:cubicBezTo>
                    <a:pt x="58222" y="3816"/>
                    <a:pt x="58490" y="3848"/>
                    <a:pt x="58779" y="3876"/>
                  </a:cubicBezTo>
                  <a:cubicBezTo>
                    <a:pt x="58770" y="3930"/>
                    <a:pt x="58762" y="3992"/>
                    <a:pt x="58753" y="4062"/>
                  </a:cubicBezTo>
                  <a:cubicBezTo>
                    <a:pt x="58731" y="4262"/>
                    <a:pt x="58698" y="4526"/>
                    <a:pt x="58675" y="4830"/>
                  </a:cubicBezTo>
                  <a:cubicBezTo>
                    <a:pt x="58560" y="4799"/>
                    <a:pt x="58203" y="4709"/>
                    <a:pt x="57701" y="4622"/>
                  </a:cubicBezTo>
                  <a:cubicBezTo>
                    <a:pt x="57090" y="4513"/>
                    <a:pt x="56271" y="4405"/>
                    <a:pt x="55449" y="4335"/>
                  </a:cubicBezTo>
                  <a:cubicBezTo>
                    <a:pt x="54946" y="4295"/>
                    <a:pt x="54435" y="4264"/>
                    <a:pt x="53970" y="4264"/>
                  </a:cubicBezTo>
                  <a:cubicBezTo>
                    <a:pt x="53680" y="4264"/>
                    <a:pt x="53407" y="4276"/>
                    <a:pt x="53165" y="4306"/>
                  </a:cubicBezTo>
                  <a:cubicBezTo>
                    <a:pt x="52533" y="4374"/>
                    <a:pt x="52142" y="4542"/>
                    <a:pt x="52142" y="4542"/>
                  </a:cubicBezTo>
                  <a:cubicBezTo>
                    <a:pt x="52142" y="4542"/>
                    <a:pt x="52203" y="4540"/>
                    <a:pt x="52312" y="4540"/>
                  </a:cubicBezTo>
                  <a:cubicBezTo>
                    <a:pt x="52490" y="4540"/>
                    <a:pt x="52794" y="4545"/>
                    <a:pt x="53170" y="4572"/>
                  </a:cubicBezTo>
                  <a:cubicBezTo>
                    <a:pt x="53778" y="4612"/>
                    <a:pt x="54586" y="4729"/>
                    <a:pt x="55410" y="4799"/>
                  </a:cubicBezTo>
                  <a:cubicBezTo>
                    <a:pt x="56143" y="4859"/>
                    <a:pt x="56878" y="4890"/>
                    <a:pt x="57469" y="4890"/>
                  </a:cubicBezTo>
                  <a:cubicBezTo>
                    <a:pt x="57541" y="4890"/>
                    <a:pt x="57611" y="4889"/>
                    <a:pt x="57679" y="4888"/>
                  </a:cubicBezTo>
                  <a:cubicBezTo>
                    <a:pt x="58188" y="4885"/>
                    <a:pt x="58557" y="4856"/>
                    <a:pt x="58673" y="4846"/>
                  </a:cubicBezTo>
                  <a:lnTo>
                    <a:pt x="58673" y="4846"/>
                  </a:lnTo>
                  <a:cubicBezTo>
                    <a:pt x="58661" y="5004"/>
                    <a:pt x="58649" y="5170"/>
                    <a:pt x="58644" y="5351"/>
                  </a:cubicBezTo>
                  <a:cubicBezTo>
                    <a:pt x="58613" y="5885"/>
                    <a:pt x="58622" y="6512"/>
                    <a:pt x="58657" y="7183"/>
                  </a:cubicBezTo>
                  <a:cubicBezTo>
                    <a:pt x="58685" y="7516"/>
                    <a:pt x="58702" y="7864"/>
                    <a:pt x="58750" y="8212"/>
                  </a:cubicBezTo>
                  <a:cubicBezTo>
                    <a:pt x="58787" y="8562"/>
                    <a:pt x="58847" y="8916"/>
                    <a:pt x="58898" y="9271"/>
                  </a:cubicBezTo>
                  <a:cubicBezTo>
                    <a:pt x="58968" y="9623"/>
                    <a:pt x="59033" y="9974"/>
                    <a:pt x="59115" y="10317"/>
                  </a:cubicBezTo>
                  <a:cubicBezTo>
                    <a:pt x="59187" y="10662"/>
                    <a:pt x="59289" y="10994"/>
                    <a:pt x="59375" y="11318"/>
                  </a:cubicBezTo>
                  <a:cubicBezTo>
                    <a:pt x="59567" y="11962"/>
                    <a:pt x="59771" y="12554"/>
                    <a:pt x="59979" y="13047"/>
                  </a:cubicBezTo>
                  <a:cubicBezTo>
                    <a:pt x="60177" y="13546"/>
                    <a:pt x="60380" y="13944"/>
                    <a:pt x="60518" y="14224"/>
                  </a:cubicBezTo>
                  <a:cubicBezTo>
                    <a:pt x="60585" y="14353"/>
                    <a:pt x="60638" y="14456"/>
                    <a:pt x="60677" y="14528"/>
                  </a:cubicBezTo>
                  <a:cubicBezTo>
                    <a:pt x="60448" y="14480"/>
                    <a:pt x="60206" y="14462"/>
                    <a:pt x="59960" y="14462"/>
                  </a:cubicBezTo>
                  <a:cubicBezTo>
                    <a:pt x="59843" y="14462"/>
                    <a:pt x="59725" y="14466"/>
                    <a:pt x="59607" y="14473"/>
                  </a:cubicBezTo>
                  <a:cubicBezTo>
                    <a:pt x="59183" y="14500"/>
                    <a:pt x="58743" y="14529"/>
                    <a:pt x="58285" y="14570"/>
                  </a:cubicBezTo>
                  <a:cubicBezTo>
                    <a:pt x="57372" y="14644"/>
                    <a:pt x="56399" y="14738"/>
                    <a:pt x="55424" y="14832"/>
                  </a:cubicBezTo>
                  <a:cubicBezTo>
                    <a:pt x="54452" y="14936"/>
                    <a:pt x="53479" y="15038"/>
                    <a:pt x="52569" y="15149"/>
                  </a:cubicBezTo>
                  <a:cubicBezTo>
                    <a:pt x="51975" y="15219"/>
                    <a:pt x="51410" y="15296"/>
                    <a:pt x="50886" y="15368"/>
                  </a:cubicBezTo>
                  <a:cubicBezTo>
                    <a:pt x="50606" y="15405"/>
                    <a:pt x="50336" y="15441"/>
                    <a:pt x="50085" y="15472"/>
                  </a:cubicBezTo>
                  <a:cubicBezTo>
                    <a:pt x="49614" y="15530"/>
                    <a:pt x="49193" y="15562"/>
                    <a:pt x="48840" y="15562"/>
                  </a:cubicBezTo>
                  <a:cubicBezTo>
                    <a:pt x="48651" y="15562"/>
                    <a:pt x="48482" y="15553"/>
                    <a:pt x="48335" y="15533"/>
                  </a:cubicBezTo>
                  <a:cubicBezTo>
                    <a:pt x="47914" y="15487"/>
                    <a:pt x="47678" y="15407"/>
                    <a:pt x="47678" y="15407"/>
                  </a:cubicBezTo>
                  <a:lnTo>
                    <a:pt x="47678" y="15407"/>
                  </a:lnTo>
                  <a:cubicBezTo>
                    <a:pt x="47678" y="15407"/>
                    <a:pt x="47734" y="15431"/>
                    <a:pt x="47842" y="15475"/>
                  </a:cubicBezTo>
                  <a:cubicBezTo>
                    <a:pt x="47949" y="15514"/>
                    <a:pt x="48108" y="15578"/>
                    <a:pt x="48320" y="15622"/>
                  </a:cubicBezTo>
                  <a:cubicBezTo>
                    <a:pt x="48641" y="15695"/>
                    <a:pt x="49081" y="15748"/>
                    <a:pt x="49599" y="15748"/>
                  </a:cubicBezTo>
                  <a:cubicBezTo>
                    <a:pt x="49761" y="15748"/>
                    <a:pt x="49931" y="15743"/>
                    <a:pt x="50107" y="15731"/>
                  </a:cubicBezTo>
                  <a:cubicBezTo>
                    <a:pt x="50843" y="15685"/>
                    <a:pt x="51695" y="15632"/>
                    <a:pt x="52610" y="15555"/>
                  </a:cubicBezTo>
                  <a:cubicBezTo>
                    <a:pt x="53524" y="15484"/>
                    <a:pt x="54499" y="15388"/>
                    <a:pt x="55472" y="15294"/>
                  </a:cubicBezTo>
                  <a:cubicBezTo>
                    <a:pt x="56445" y="15192"/>
                    <a:pt x="57416" y="15091"/>
                    <a:pt x="58326" y="14978"/>
                  </a:cubicBezTo>
                  <a:cubicBezTo>
                    <a:pt x="58780" y="14920"/>
                    <a:pt x="59219" y="14864"/>
                    <a:pt x="59636" y="14811"/>
                  </a:cubicBezTo>
                  <a:cubicBezTo>
                    <a:pt x="59852" y="14785"/>
                    <a:pt x="60061" y="14767"/>
                    <a:pt x="60260" y="14767"/>
                  </a:cubicBezTo>
                  <a:cubicBezTo>
                    <a:pt x="60439" y="14767"/>
                    <a:pt x="60609" y="14781"/>
                    <a:pt x="60768" y="14816"/>
                  </a:cubicBezTo>
                  <a:cubicBezTo>
                    <a:pt x="61106" y="14888"/>
                    <a:pt x="61387" y="15036"/>
                    <a:pt x="61550" y="15265"/>
                  </a:cubicBezTo>
                  <a:cubicBezTo>
                    <a:pt x="61719" y="15487"/>
                    <a:pt x="61792" y="15738"/>
                    <a:pt x="61794" y="15941"/>
                  </a:cubicBezTo>
                  <a:cubicBezTo>
                    <a:pt x="61794" y="15962"/>
                    <a:pt x="61785" y="15977"/>
                    <a:pt x="61785" y="15998"/>
                  </a:cubicBezTo>
                  <a:cubicBezTo>
                    <a:pt x="61775" y="16141"/>
                    <a:pt x="61736" y="16255"/>
                    <a:pt x="61688" y="16337"/>
                  </a:cubicBezTo>
                  <a:lnTo>
                    <a:pt x="61483" y="16353"/>
                  </a:lnTo>
                  <a:lnTo>
                    <a:pt x="58360" y="16587"/>
                  </a:lnTo>
                  <a:cubicBezTo>
                    <a:pt x="57090" y="16681"/>
                    <a:pt x="55822" y="16788"/>
                    <a:pt x="54553" y="16896"/>
                  </a:cubicBezTo>
                  <a:cubicBezTo>
                    <a:pt x="52113" y="17092"/>
                    <a:pt x="49679" y="17334"/>
                    <a:pt x="47241" y="17553"/>
                  </a:cubicBezTo>
                  <a:cubicBezTo>
                    <a:pt x="47074" y="17302"/>
                    <a:pt x="46829" y="17101"/>
                    <a:pt x="46584" y="17001"/>
                  </a:cubicBezTo>
                  <a:cubicBezTo>
                    <a:pt x="46232" y="16850"/>
                    <a:pt x="45885" y="16809"/>
                    <a:pt x="45552" y="16803"/>
                  </a:cubicBezTo>
                  <a:cubicBezTo>
                    <a:pt x="45470" y="16803"/>
                    <a:pt x="45387" y="16805"/>
                    <a:pt x="45303" y="16810"/>
                  </a:cubicBezTo>
                  <a:cubicBezTo>
                    <a:pt x="45218" y="16815"/>
                    <a:pt x="45119" y="16827"/>
                    <a:pt x="45056" y="16838"/>
                  </a:cubicBezTo>
                  <a:lnTo>
                    <a:pt x="44620" y="16896"/>
                  </a:lnTo>
                  <a:lnTo>
                    <a:pt x="44514" y="16911"/>
                  </a:lnTo>
                  <a:cubicBezTo>
                    <a:pt x="44434" y="16850"/>
                    <a:pt x="44350" y="16769"/>
                    <a:pt x="44272" y="16662"/>
                  </a:cubicBezTo>
                  <a:cubicBezTo>
                    <a:pt x="44135" y="16479"/>
                    <a:pt x="44028" y="16214"/>
                    <a:pt x="43947" y="15902"/>
                  </a:cubicBezTo>
                  <a:cubicBezTo>
                    <a:pt x="43864" y="15590"/>
                    <a:pt x="43833" y="15222"/>
                    <a:pt x="43777" y="14802"/>
                  </a:cubicBezTo>
                  <a:cubicBezTo>
                    <a:pt x="43673" y="13976"/>
                    <a:pt x="43551" y="13012"/>
                    <a:pt x="43422" y="11979"/>
                  </a:cubicBezTo>
                  <a:cubicBezTo>
                    <a:pt x="43358" y="11463"/>
                    <a:pt x="43292" y="10930"/>
                    <a:pt x="43225" y="10387"/>
                  </a:cubicBezTo>
                  <a:cubicBezTo>
                    <a:pt x="43162" y="9846"/>
                    <a:pt x="43096" y="9296"/>
                    <a:pt x="43031" y="8747"/>
                  </a:cubicBezTo>
                  <a:cubicBezTo>
                    <a:pt x="42966" y="8197"/>
                    <a:pt x="42901" y="7646"/>
                    <a:pt x="42838" y="7104"/>
                  </a:cubicBezTo>
                  <a:cubicBezTo>
                    <a:pt x="42776" y="6561"/>
                    <a:pt x="42717" y="6029"/>
                    <a:pt x="42657" y="5511"/>
                  </a:cubicBezTo>
                  <a:cubicBezTo>
                    <a:pt x="42542" y="4477"/>
                    <a:pt x="42435" y="3512"/>
                    <a:pt x="42343" y="2684"/>
                  </a:cubicBezTo>
                  <a:cubicBezTo>
                    <a:pt x="42305" y="2268"/>
                    <a:pt x="42242" y="1883"/>
                    <a:pt x="42225" y="1562"/>
                  </a:cubicBezTo>
                  <a:cubicBezTo>
                    <a:pt x="42215" y="1238"/>
                    <a:pt x="42233" y="953"/>
                    <a:pt x="42307" y="736"/>
                  </a:cubicBezTo>
                  <a:cubicBezTo>
                    <a:pt x="42346" y="605"/>
                    <a:pt x="42402" y="506"/>
                    <a:pt x="42460" y="427"/>
                  </a:cubicBezTo>
                  <a:lnTo>
                    <a:pt x="42629" y="401"/>
                  </a:lnTo>
                  <a:close/>
                  <a:moveTo>
                    <a:pt x="42290" y="453"/>
                  </a:moveTo>
                  <a:lnTo>
                    <a:pt x="42290" y="453"/>
                  </a:lnTo>
                  <a:cubicBezTo>
                    <a:pt x="42235" y="511"/>
                    <a:pt x="42182" y="577"/>
                    <a:pt x="42138" y="661"/>
                  </a:cubicBezTo>
                  <a:cubicBezTo>
                    <a:pt x="42005" y="888"/>
                    <a:pt x="41914" y="1195"/>
                    <a:pt x="41871" y="1547"/>
                  </a:cubicBezTo>
                  <a:cubicBezTo>
                    <a:pt x="41827" y="1907"/>
                    <a:pt x="41824" y="2286"/>
                    <a:pt x="41810" y="2705"/>
                  </a:cubicBezTo>
                  <a:cubicBezTo>
                    <a:pt x="41788" y="3546"/>
                    <a:pt x="41793" y="4528"/>
                    <a:pt x="41841" y="5576"/>
                  </a:cubicBezTo>
                  <a:cubicBezTo>
                    <a:pt x="41870" y="6100"/>
                    <a:pt x="41892" y="6643"/>
                    <a:pt x="41943" y="7191"/>
                  </a:cubicBezTo>
                  <a:cubicBezTo>
                    <a:pt x="41996" y="7741"/>
                    <a:pt x="42051" y="8298"/>
                    <a:pt x="42105" y="8856"/>
                  </a:cubicBezTo>
                  <a:cubicBezTo>
                    <a:pt x="42175" y="9411"/>
                    <a:pt x="42254" y="9966"/>
                    <a:pt x="42334" y="10512"/>
                  </a:cubicBezTo>
                  <a:cubicBezTo>
                    <a:pt x="42411" y="11058"/>
                    <a:pt x="42518" y="11591"/>
                    <a:pt x="42611" y="12107"/>
                  </a:cubicBezTo>
                  <a:cubicBezTo>
                    <a:pt x="42807" y="13140"/>
                    <a:pt x="43032" y="14094"/>
                    <a:pt x="43251" y="14905"/>
                  </a:cubicBezTo>
                  <a:cubicBezTo>
                    <a:pt x="43355" y="15304"/>
                    <a:pt x="43457" y="15694"/>
                    <a:pt x="43611" y="16022"/>
                  </a:cubicBezTo>
                  <a:cubicBezTo>
                    <a:pt x="43753" y="16348"/>
                    <a:pt x="43937" y="16614"/>
                    <a:pt x="44134" y="16788"/>
                  </a:cubicBezTo>
                  <a:cubicBezTo>
                    <a:pt x="44204" y="16851"/>
                    <a:pt x="44272" y="16897"/>
                    <a:pt x="44338" y="16935"/>
                  </a:cubicBezTo>
                  <a:lnTo>
                    <a:pt x="43748" y="17017"/>
                  </a:lnTo>
                  <a:lnTo>
                    <a:pt x="40267" y="17515"/>
                  </a:lnTo>
                  <a:cubicBezTo>
                    <a:pt x="39874" y="17573"/>
                    <a:pt x="39483" y="17635"/>
                    <a:pt x="39090" y="17693"/>
                  </a:cubicBezTo>
                  <a:cubicBezTo>
                    <a:pt x="39049" y="17628"/>
                    <a:pt x="38986" y="17519"/>
                    <a:pt x="38909" y="17358"/>
                  </a:cubicBezTo>
                  <a:cubicBezTo>
                    <a:pt x="38780" y="17095"/>
                    <a:pt x="38658" y="16698"/>
                    <a:pt x="38564" y="16209"/>
                  </a:cubicBezTo>
                  <a:cubicBezTo>
                    <a:pt x="38474" y="15719"/>
                    <a:pt x="38395" y="15132"/>
                    <a:pt x="38295" y="14507"/>
                  </a:cubicBezTo>
                  <a:cubicBezTo>
                    <a:pt x="38196" y="13884"/>
                    <a:pt x="38091" y="13218"/>
                    <a:pt x="37986" y="12552"/>
                  </a:cubicBezTo>
                  <a:cubicBezTo>
                    <a:pt x="37777" y="11222"/>
                    <a:pt x="37569" y="9891"/>
                    <a:pt x="37412" y="8892"/>
                  </a:cubicBezTo>
                  <a:cubicBezTo>
                    <a:pt x="37333" y="8392"/>
                    <a:pt x="37267" y="7973"/>
                    <a:pt x="37221" y="7681"/>
                  </a:cubicBezTo>
                  <a:cubicBezTo>
                    <a:pt x="37176" y="7388"/>
                    <a:pt x="37146" y="7222"/>
                    <a:pt x="37146" y="7222"/>
                  </a:cubicBezTo>
                  <a:lnTo>
                    <a:pt x="37146" y="7222"/>
                  </a:lnTo>
                  <a:cubicBezTo>
                    <a:pt x="37146" y="7222"/>
                    <a:pt x="37110" y="7900"/>
                    <a:pt x="37147" y="8917"/>
                  </a:cubicBezTo>
                  <a:cubicBezTo>
                    <a:pt x="37185" y="9935"/>
                    <a:pt x="37315" y="11287"/>
                    <a:pt x="37526" y="12626"/>
                  </a:cubicBezTo>
                  <a:cubicBezTo>
                    <a:pt x="37637" y="13295"/>
                    <a:pt x="37757" y="13961"/>
                    <a:pt x="37892" y="14582"/>
                  </a:cubicBezTo>
                  <a:cubicBezTo>
                    <a:pt x="38025" y="15202"/>
                    <a:pt x="38151" y="15781"/>
                    <a:pt x="38305" y="16274"/>
                  </a:cubicBezTo>
                  <a:cubicBezTo>
                    <a:pt x="38455" y="16769"/>
                    <a:pt x="38663" y="17157"/>
                    <a:pt x="38832" y="17404"/>
                  </a:cubicBezTo>
                  <a:cubicBezTo>
                    <a:pt x="38916" y="17529"/>
                    <a:pt x="38996" y="17616"/>
                    <a:pt x="39049" y="17676"/>
                  </a:cubicBezTo>
                  <a:cubicBezTo>
                    <a:pt x="39060" y="17684"/>
                    <a:pt x="39063" y="17688"/>
                    <a:pt x="39070" y="17696"/>
                  </a:cubicBezTo>
                  <a:cubicBezTo>
                    <a:pt x="38100" y="17841"/>
                    <a:pt x="37130" y="17988"/>
                    <a:pt x="36161" y="18137"/>
                  </a:cubicBezTo>
                  <a:cubicBezTo>
                    <a:pt x="36155" y="18099"/>
                    <a:pt x="36152" y="18065"/>
                    <a:pt x="36147" y="18022"/>
                  </a:cubicBezTo>
                  <a:cubicBezTo>
                    <a:pt x="36104" y="17713"/>
                    <a:pt x="36046" y="17273"/>
                    <a:pt x="35976" y="16744"/>
                  </a:cubicBezTo>
                  <a:cubicBezTo>
                    <a:pt x="35831" y="15689"/>
                    <a:pt x="35638" y="14282"/>
                    <a:pt x="35445" y="12875"/>
                  </a:cubicBezTo>
                  <a:cubicBezTo>
                    <a:pt x="35264" y="11468"/>
                    <a:pt x="35085" y="10060"/>
                    <a:pt x="34950" y="9003"/>
                  </a:cubicBezTo>
                  <a:cubicBezTo>
                    <a:pt x="34880" y="8474"/>
                    <a:pt x="34822" y="8031"/>
                    <a:pt x="34781" y="7722"/>
                  </a:cubicBezTo>
                  <a:cubicBezTo>
                    <a:pt x="34742" y="7413"/>
                    <a:pt x="34713" y="7237"/>
                    <a:pt x="34713" y="7237"/>
                  </a:cubicBezTo>
                  <a:cubicBezTo>
                    <a:pt x="34713" y="7237"/>
                    <a:pt x="34701" y="7415"/>
                    <a:pt x="34692" y="7727"/>
                  </a:cubicBezTo>
                  <a:cubicBezTo>
                    <a:pt x="34687" y="8040"/>
                    <a:pt x="34672" y="8487"/>
                    <a:pt x="34684" y="9022"/>
                  </a:cubicBezTo>
                  <a:cubicBezTo>
                    <a:pt x="34691" y="9558"/>
                    <a:pt x="34721" y="10183"/>
                    <a:pt x="34769" y="10850"/>
                  </a:cubicBezTo>
                  <a:cubicBezTo>
                    <a:pt x="34817" y="11518"/>
                    <a:pt x="34895" y="12228"/>
                    <a:pt x="34983" y="12936"/>
                  </a:cubicBezTo>
                  <a:cubicBezTo>
                    <a:pt x="35172" y="14353"/>
                    <a:pt x="35449" y="15757"/>
                    <a:pt x="35713" y="16795"/>
                  </a:cubicBezTo>
                  <a:cubicBezTo>
                    <a:pt x="35862" y="17382"/>
                    <a:pt x="35998" y="17848"/>
                    <a:pt x="36091" y="18149"/>
                  </a:cubicBezTo>
                  <a:cubicBezTo>
                    <a:pt x="35165" y="18291"/>
                    <a:pt x="34240" y="18434"/>
                    <a:pt x="33314" y="18574"/>
                  </a:cubicBezTo>
                  <a:cubicBezTo>
                    <a:pt x="32155" y="18753"/>
                    <a:pt x="30996" y="18929"/>
                    <a:pt x="29835" y="19090"/>
                  </a:cubicBezTo>
                  <a:lnTo>
                    <a:pt x="29304" y="19165"/>
                  </a:lnTo>
                  <a:cubicBezTo>
                    <a:pt x="29215" y="19107"/>
                    <a:pt x="29127" y="19002"/>
                    <a:pt x="29055" y="18859"/>
                  </a:cubicBezTo>
                  <a:cubicBezTo>
                    <a:pt x="28952" y="18661"/>
                    <a:pt x="28901" y="18405"/>
                    <a:pt x="28865" y="18087"/>
                  </a:cubicBezTo>
                  <a:cubicBezTo>
                    <a:pt x="28819" y="17777"/>
                    <a:pt x="28768" y="17423"/>
                    <a:pt x="28712" y="17039"/>
                  </a:cubicBezTo>
                  <a:cubicBezTo>
                    <a:pt x="28590" y="16272"/>
                    <a:pt x="28479" y="15374"/>
                    <a:pt x="28341" y="14415"/>
                  </a:cubicBezTo>
                  <a:cubicBezTo>
                    <a:pt x="28210" y="13455"/>
                    <a:pt x="28070" y="12431"/>
                    <a:pt x="27945" y="11407"/>
                  </a:cubicBezTo>
                  <a:cubicBezTo>
                    <a:pt x="27808" y="10382"/>
                    <a:pt x="27692" y="9355"/>
                    <a:pt x="27581" y="8393"/>
                  </a:cubicBezTo>
                  <a:cubicBezTo>
                    <a:pt x="27472" y="7430"/>
                    <a:pt x="27363" y="6531"/>
                    <a:pt x="27288" y="5759"/>
                  </a:cubicBezTo>
                  <a:cubicBezTo>
                    <a:pt x="27206" y="4987"/>
                    <a:pt x="27138" y="4344"/>
                    <a:pt x="27090" y="3893"/>
                  </a:cubicBezTo>
                  <a:cubicBezTo>
                    <a:pt x="27038" y="3442"/>
                    <a:pt x="27009" y="3184"/>
                    <a:pt x="27009" y="3184"/>
                  </a:cubicBezTo>
                  <a:cubicBezTo>
                    <a:pt x="27009" y="3184"/>
                    <a:pt x="27006" y="3444"/>
                    <a:pt x="26999" y="3896"/>
                  </a:cubicBezTo>
                  <a:cubicBezTo>
                    <a:pt x="27004" y="4350"/>
                    <a:pt x="26994" y="5001"/>
                    <a:pt x="27028" y="5778"/>
                  </a:cubicBezTo>
                  <a:cubicBezTo>
                    <a:pt x="27061" y="6555"/>
                    <a:pt x="27095" y="7463"/>
                    <a:pt x="27175" y="8433"/>
                  </a:cubicBezTo>
                  <a:cubicBezTo>
                    <a:pt x="27247" y="9402"/>
                    <a:pt x="27356" y="10434"/>
                    <a:pt x="27482" y="11465"/>
                  </a:cubicBezTo>
                  <a:cubicBezTo>
                    <a:pt x="27619" y="12494"/>
                    <a:pt x="27766" y="13520"/>
                    <a:pt x="27937" y="14478"/>
                  </a:cubicBezTo>
                  <a:cubicBezTo>
                    <a:pt x="28102" y="15438"/>
                    <a:pt x="28292" y="16325"/>
                    <a:pt x="28454" y="17087"/>
                  </a:cubicBezTo>
                  <a:cubicBezTo>
                    <a:pt x="28531" y="17468"/>
                    <a:pt x="28619" y="17814"/>
                    <a:pt x="28695" y="18121"/>
                  </a:cubicBezTo>
                  <a:cubicBezTo>
                    <a:pt x="28761" y="18425"/>
                    <a:pt x="28847" y="18710"/>
                    <a:pt x="28976" y="18905"/>
                  </a:cubicBezTo>
                  <a:cubicBezTo>
                    <a:pt x="29053" y="19031"/>
                    <a:pt x="29149" y="19120"/>
                    <a:pt x="29241" y="19173"/>
                  </a:cubicBezTo>
                  <a:lnTo>
                    <a:pt x="26354" y="19585"/>
                  </a:lnTo>
                  <a:lnTo>
                    <a:pt x="22868" y="20037"/>
                  </a:lnTo>
                  <a:lnTo>
                    <a:pt x="19376" y="20457"/>
                  </a:lnTo>
                  <a:cubicBezTo>
                    <a:pt x="19055" y="20496"/>
                    <a:pt x="18736" y="20536"/>
                    <a:pt x="18417" y="20575"/>
                  </a:cubicBezTo>
                  <a:cubicBezTo>
                    <a:pt x="18389" y="20495"/>
                    <a:pt x="18360" y="20404"/>
                    <a:pt x="18324" y="20286"/>
                  </a:cubicBezTo>
                  <a:cubicBezTo>
                    <a:pt x="18219" y="19960"/>
                    <a:pt x="18123" y="19484"/>
                    <a:pt x="18026" y="18910"/>
                  </a:cubicBezTo>
                  <a:cubicBezTo>
                    <a:pt x="17978" y="18623"/>
                    <a:pt x="17937" y="18309"/>
                    <a:pt x="17899" y="17976"/>
                  </a:cubicBezTo>
                  <a:cubicBezTo>
                    <a:pt x="17864" y="17643"/>
                    <a:pt x="17828" y="17292"/>
                    <a:pt x="17790" y="16928"/>
                  </a:cubicBezTo>
                  <a:cubicBezTo>
                    <a:pt x="17715" y="16197"/>
                    <a:pt x="17618" y="15421"/>
                    <a:pt x="17522" y="14644"/>
                  </a:cubicBezTo>
                  <a:cubicBezTo>
                    <a:pt x="17418" y="13867"/>
                    <a:pt x="17314" y="13092"/>
                    <a:pt x="17199" y="12366"/>
                  </a:cubicBezTo>
                  <a:cubicBezTo>
                    <a:pt x="17092" y="11639"/>
                    <a:pt x="16965" y="10964"/>
                    <a:pt x="16870" y="10384"/>
                  </a:cubicBezTo>
                  <a:cubicBezTo>
                    <a:pt x="16773" y="9805"/>
                    <a:pt x="16665" y="9325"/>
                    <a:pt x="16604" y="8987"/>
                  </a:cubicBezTo>
                  <a:cubicBezTo>
                    <a:pt x="16530" y="8651"/>
                    <a:pt x="16489" y="8460"/>
                    <a:pt x="16489" y="8460"/>
                  </a:cubicBezTo>
                  <a:lnTo>
                    <a:pt x="16489" y="8460"/>
                  </a:lnTo>
                  <a:cubicBezTo>
                    <a:pt x="16489" y="8460"/>
                    <a:pt x="16498" y="8656"/>
                    <a:pt x="16513" y="8999"/>
                  </a:cubicBezTo>
                  <a:cubicBezTo>
                    <a:pt x="16539" y="9341"/>
                    <a:pt x="16556" y="9833"/>
                    <a:pt x="16610" y="10418"/>
                  </a:cubicBezTo>
                  <a:cubicBezTo>
                    <a:pt x="16665" y="11004"/>
                    <a:pt x="16715" y="11688"/>
                    <a:pt x="16795" y="12417"/>
                  </a:cubicBezTo>
                  <a:cubicBezTo>
                    <a:pt x="16868" y="13148"/>
                    <a:pt x="16965" y="13925"/>
                    <a:pt x="17061" y="14703"/>
                  </a:cubicBezTo>
                  <a:cubicBezTo>
                    <a:pt x="17165" y="15479"/>
                    <a:pt x="17269" y="16255"/>
                    <a:pt x="17384" y="16981"/>
                  </a:cubicBezTo>
                  <a:cubicBezTo>
                    <a:pt x="17485" y="17707"/>
                    <a:pt x="17631" y="18390"/>
                    <a:pt x="17770" y="18963"/>
                  </a:cubicBezTo>
                  <a:cubicBezTo>
                    <a:pt x="17910" y="19540"/>
                    <a:pt x="18097" y="20003"/>
                    <a:pt x="18239" y="20317"/>
                  </a:cubicBezTo>
                  <a:cubicBezTo>
                    <a:pt x="18290" y="20425"/>
                    <a:pt x="18333" y="20508"/>
                    <a:pt x="18371" y="20580"/>
                  </a:cubicBezTo>
                  <a:cubicBezTo>
                    <a:pt x="17747" y="20655"/>
                    <a:pt x="17124" y="20730"/>
                    <a:pt x="16501" y="20807"/>
                  </a:cubicBezTo>
                  <a:cubicBezTo>
                    <a:pt x="16493" y="20739"/>
                    <a:pt x="16482" y="20664"/>
                    <a:pt x="16470" y="20573"/>
                  </a:cubicBezTo>
                  <a:cubicBezTo>
                    <a:pt x="16421" y="20254"/>
                    <a:pt x="16371" y="19793"/>
                    <a:pt x="16286" y="19247"/>
                  </a:cubicBezTo>
                  <a:cubicBezTo>
                    <a:pt x="16122" y="18152"/>
                    <a:pt x="15905" y="16692"/>
                    <a:pt x="15688" y="15234"/>
                  </a:cubicBezTo>
                  <a:cubicBezTo>
                    <a:pt x="15465" y="13776"/>
                    <a:pt x="15239" y="12318"/>
                    <a:pt x="15072" y="11226"/>
                  </a:cubicBezTo>
                  <a:cubicBezTo>
                    <a:pt x="14992" y="10678"/>
                    <a:pt x="14903" y="10224"/>
                    <a:pt x="14855" y="9903"/>
                  </a:cubicBezTo>
                  <a:cubicBezTo>
                    <a:pt x="14802" y="9583"/>
                    <a:pt x="14767" y="9401"/>
                    <a:pt x="14767" y="9401"/>
                  </a:cubicBezTo>
                  <a:cubicBezTo>
                    <a:pt x="14767" y="9401"/>
                    <a:pt x="14761" y="9587"/>
                    <a:pt x="14767" y="9911"/>
                  </a:cubicBezTo>
                  <a:cubicBezTo>
                    <a:pt x="14777" y="10234"/>
                    <a:pt x="14775" y="10700"/>
                    <a:pt x="14813" y="11253"/>
                  </a:cubicBezTo>
                  <a:cubicBezTo>
                    <a:pt x="14848" y="11808"/>
                    <a:pt x="14886" y="12455"/>
                    <a:pt x="14958" y="13146"/>
                  </a:cubicBezTo>
                  <a:cubicBezTo>
                    <a:pt x="15026" y="13836"/>
                    <a:pt x="15125" y="14570"/>
                    <a:pt x="15229" y="15304"/>
                  </a:cubicBezTo>
                  <a:cubicBezTo>
                    <a:pt x="15345" y="16035"/>
                    <a:pt x="15468" y="16766"/>
                    <a:pt x="15608" y="17447"/>
                  </a:cubicBezTo>
                  <a:cubicBezTo>
                    <a:pt x="15743" y="18127"/>
                    <a:pt x="15900" y="18757"/>
                    <a:pt x="16028" y="19296"/>
                  </a:cubicBezTo>
                  <a:cubicBezTo>
                    <a:pt x="16156" y="19837"/>
                    <a:pt x="16296" y="20280"/>
                    <a:pt x="16382" y="20592"/>
                  </a:cubicBezTo>
                  <a:cubicBezTo>
                    <a:pt x="16407" y="20677"/>
                    <a:pt x="16429" y="20749"/>
                    <a:pt x="16448" y="20814"/>
                  </a:cubicBezTo>
                  <a:cubicBezTo>
                    <a:pt x="15434" y="20939"/>
                    <a:pt x="14422" y="21073"/>
                    <a:pt x="13411" y="21213"/>
                  </a:cubicBezTo>
                  <a:cubicBezTo>
                    <a:pt x="13088" y="19436"/>
                    <a:pt x="12807" y="17652"/>
                    <a:pt x="12530" y="15870"/>
                  </a:cubicBezTo>
                  <a:cubicBezTo>
                    <a:pt x="12252" y="13961"/>
                    <a:pt x="11990" y="12047"/>
                    <a:pt x="11859" y="10131"/>
                  </a:cubicBezTo>
                  <a:cubicBezTo>
                    <a:pt x="11828" y="9652"/>
                    <a:pt x="11813" y="9174"/>
                    <a:pt x="11818" y="8697"/>
                  </a:cubicBezTo>
                  <a:cubicBezTo>
                    <a:pt x="11828" y="8229"/>
                    <a:pt x="11847" y="7736"/>
                    <a:pt x="11985" y="7330"/>
                  </a:cubicBezTo>
                  <a:cubicBezTo>
                    <a:pt x="12004" y="7284"/>
                    <a:pt x="12018" y="7229"/>
                    <a:pt x="12042" y="7190"/>
                  </a:cubicBezTo>
                  <a:cubicBezTo>
                    <a:pt x="12062" y="7159"/>
                    <a:pt x="12098" y="7109"/>
                    <a:pt x="12101" y="7092"/>
                  </a:cubicBezTo>
                  <a:cubicBezTo>
                    <a:pt x="12190" y="7010"/>
                    <a:pt x="12281" y="6923"/>
                    <a:pt x="12364" y="6872"/>
                  </a:cubicBezTo>
                  <a:cubicBezTo>
                    <a:pt x="12530" y="6751"/>
                    <a:pt x="12748" y="6637"/>
                    <a:pt x="12955" y="6536"/>
                  </a:cubicBezTo>
                  <a:cubicBezTo>
                    <a:pt x="13377" y="6331"/>
                    <a:pt x="13822" y="6158"/>
                    <a:pt x="14271" y="5998"/>
                  </a:cubicBezTo>
                  <a:cubicBezTo>
                    <a:pt x="15176" y="5684"/>
                    <a:pt x="16103" y="5423"/>
                    <a:pt x="17034" y="5177"/>
                  </a:cubicBezTo>
                  <a:cubicBezTo>
                    <a:pt x="17963" y="4926"/>
                    <a:pt x="18898" y="4692"/>
                    <a:pt x="19837" y="4470"/>
                  </a:cubicBezTo>
                  <a:cubicBezTo>
                    <a:pt x="21717" y="4033"/>
                    <a:pt x="23602" y="3611"/>
                    <a:pt x="25499" y="3248"/>
                  </a:cubicBezTo>
                  <a:cubicBezTo>
                    <a:pt x="26974" y="2954"/>
                    <a:pt x="28454" y="2684"/>
                    <a:pt x="29936" y="2426"/>
                  </a:cubicBezTo>
                  <a:cubicBezTo>
                    <a:pt x="30356" y="2353"/>
                    <a:pt x="30776" y="2276"/>
                    <a:pt x="31197" y="2204"/>
                  </a:cubicBezTo>
                  <a:cubicBezTo>
                    <a:pt x="31773" y="2104"/>
                    <a:pt x="32348" y="2013"/>
                    <a:pt x="32924" y="1919"/>
                  </a:cubicBezTo>
                  <a:cubicBezTo>
                    <a:pt x="34253" y="1702"/>
                    <a:pt x="35587" y="1492"/>
                    <a:pt x="36919" y="1281"/>
                  </a:cubicBezTo>
                  <a:lnTo>
                    <a:pt x="42290" y="453"/>
                  </a:lnTo>
                  <a:close/>
                  <a:moveTo>
                    <a:pt x="44676" y="17741"/>
                  </a:moveTo>
                  <a:lnTo>
                    <a:pt x="44676" y="17741"/>
                  </a:lnTo>
                  <a:cubicBezTo>
                    <a:pt x="44419" y="18038"/>
                    <a:pt x="44212" y="18565"/>
                    <a:pt x="44146" y="19189"/>
                  </a:cubicBezTo>
                  <a:cubicBezTo>
                    <a:pt x="44108" y="19523"/>
                    <a:pt x="44087" y="19856"/>
                    <a:pt x="44077" y="20223"/>
                  </a:cubicBezTo>
                  <a:lnTo>
                    <a:pt x="44077" y="20221"/>
                  </a:lnTo>
                  <a:cubicBezTo>
                    <a:pt x="44064" y="20589"/>
                    <a:pt x="44052" y="20971"/>
                    <a:pt x="44062" y="21369"/>
                  </a:cubicBezTo>
                  <a:cubicBezTo>
                    <a:pt x="44074" y="21767"/>
                    <a:pt x="44074" y="22178"/>
                    <a:pt x="44110" y="22595"/>
                  </a:cubicBezTo>
                  <a:cubicBezTo>
                    <a:pt x="44139" y="23011"/>
                    <a:pt x="44176" y="23433"/>
                    <a:pt x="44221" y="23855"/>
                  </a:cubicBezTo>
                  <a:cubicBezTo>
                    <a:pt x="44274" y="24276"/>
                    <a:pt x="44335" y="24696"/>
                    <a:pt x="44402" y="25108"/>
                  </a:cubicBezTo>
                  <a:cubicBezTo>
                    <a:pt x="44463" y="25521"/>
                    <a:pt x="44555" y="25922"/>
                    <a:pt x="44637" y="26311"/>
                  </a:cubicBezTo>
                  <a:cubicBezTo>
                    <a:pt x="44719" y="26704"/>
                    <a:pt x="44811" y="27064"/>
                    <a:pt x="44919" y="27431"/>
                  </a:cubicBezTo>
                  <a:cubicBezTo>
                    <a:pt x="45025" y="27795"/>
                    <a:pt x="45173" y="28148"/>
                    <a:pt x="45382" y="28437"/>
                  </a:cubicBezTo>
                  <a:cubicBezTo>
                    <a:pt x="45486" y="28580"/>
                    <a:pt x="45604" y="28715"/>
                    <a:pt x="45725" y="28813"/>
                  </a:cubicBezTo>
                  <a:cubicBezTo>
                    <a:pt x="45866" y="28925"/>
                    <a:pt x="46000" y="28995"/>
                    <a:pt x="46135" y="29050"/>
                  </a:cubicBezTo>
                  <a:cubicBezTo>
                    <a:pt x="46254" y="29099"/>
                    <a:pt x="46372" y="29128"/>
                    <a:pt x="46485" y="29142"/>
                  </a:cubicBezTo>
                  <a:lnTo>
                    <a:pt x="42498" y="29639"/>
                  </a:lnTo>
                  <a:cubicBezTo>
                    <a:pt x="42496" y="29629"/>
                    <a:pt x="42493" y="29620"/>
                    <a:pt x="42493" y="29608"/>
                  </a:cubicBezTo>
                  <a:cubicBezTo>
                    <a:pt x="42438" y="29284"/>
                    <a:pt x="42382" y="28818"/>
                    <a:pt x="42290" y="28265"/>
                  </a:cubicBezTo>
                  <a:cubicBezTo>
                    <a:pt x="42201" y="27710"/>
                    <a:pt x="42114" y="27061"/>
                    <a:pt x="42013" y="26368"/>
                  </a:cubicBezTo>
                  <a:cubicBezTo>
                    <a:pt x="41916" y="25673"/>
                    <a:pt x="41805" y="24935"/>
                    <a:pt x="41716" y="24194"/>
                  </a:cubicBezTo>
                  <a:cubicBezTo>
                    <a:pt x="41617" y="23453"/>
                    <a:pt x="41528" y="22712"/>
                    <a:pt x="41448" y="22016"/>
                  </a:cubicBezTo>
                  <a:cubicBezTo>
                    <a:pt x="41369" y="21319"/>
                    <a:pt x="41284" y="20670"/>
                    <a:pt x="41233" y="20112"/>
                  </a:cubicBezTo>
                  <a:cubicBezTo>
                    <a:pt x="41171" y="19552"/>
                    <a:pt x="41120" y="19086"/>
                    <a:pt x="41084" y="18760"/>
                  </a:cubicBezTo>
                  <a:cubicBezTo>
                    <a:pt x="41050" y="18434"/>
                    <a:pt x="41025" y="18246"/>
                    <a:pt x="41025" y="18246"/>
                  </a:cubicBezTo>
                  <a:cubicBezTo>
                    <a:pt x="41025" y="18246"/>
                    <a:pt x="41009" y="18434"/>
                    <a:pt x="40996" y="18763"/>
                  </a:cubicBezTo>
                  <a:cubicBezTo>
                    <a:pt x="40987" y="19091"/>
                    <a:pt x="40960" y="19562"/>
                    <a:pt x="40972" y="20126"/>
                  </a:cubicBezTo>
                  <a:cubicBezTo>
                    <a:pt x="40982" y="20691"/>
                    <a:pt x="40990" y="21350"/>
                    <a:pt x="41040" y="22053"/>
                  </a:cubicBezTo>
                  <a:cubicBezTo>
                    <a:pt x="41083" y="22758"/>
                    <a:pt x="41163" y="23506"/>
                    <a:pt x="41255" y="24254"/>
                  </a:cubicBezTo>
                  <a:cubicBezTo>
                    <a:pt x="41354" y="25000"/>
                    <a:pt x="41472" y="25743"/>
                    <a:pt x="41608" y="26436"/>
                  </a:cubicBezTo>
                  <a:cubicBezTo>
                    <a:pt x="41737" y="27129"/>
                    <a:pt x="41904" y="27768"/>
                    <a:pt x="42032" y="28316"/>
                  </a:cubicBezTo>
                  <a:cubicBezTo>
                    <a:pt x="42167" y="28864"/>
                    <a:pt x="42314" y="29313"/>
                    <a:pt x="42404" y="29629"/>
                  </a:cubicBezTo>
                  <a:cubicBezTo>
                    <a:pt x="42406" y="29635"/>
                    <a:pt x="42409" y="29642"/>
                    <a:pt x="42411" y="29651"/>
                  </a:cubicBezTo>
                  <a:lnTo>
                    <a:pt x="40782" y="29852"/>
                  </a:lnTo>
                  <a:cubicBezTo>
                    <a:pt x="40770" y="29801"/>
                    <a:pt x="40755" y="29733"/>
                    <a:pt x="40734" y="29644"/>
                  </a:cubicBezTo>
                  <a:cubicBezTo>
                    <a:pt x="40683" y="29451"/>
                    <a:pt x="40630" y="29169"/>
                    <a:pt x="40559" y="28836"/>
                  </a:cubicBezTo>
                  <a:cubicBezTo>
                    <a:pt x="40413" y="28171"/>
                    <a:pt x="40251" y="27285"/>
                    <a:pt x="40108" y="26390"/>
                  </a:cubicBezTo>
                  <a:cubicBezTo>
                    <a:pt x="39963" y="25497"/>
                    <a:pt x="39828" y="24597"/>
                    <a:pt x="39703" y="23921"/>
                  </a:cubicBezTo>
                  <a:cubicBezTo>
                    <a:pt x="39645" y="23585"/>
                    <a:pt x="39579" y="23303"/>
                    <a:pt x="39539" y="23107"/>
                  </a:cubicBezTo>
                  <a:cubicBezTo>
                    <a:pt x="39498" y="22910"/>
                    <a:pt x="39468" y="22798"/>
                    <a:pt x="39468" y="22798"/>
                  </a:cubicBezTo>
                  <a:cubicBezTo>
                    <a:pt x="39468" y="22798"/>
                    <a:pt x="39435" y="23259"/>
                    <a:pt x="39439" y="23947"/>
                  </a:cubicBezTo>
                  <a:cubicBezTo>
                    <a:pt x="39445" y="24637"/>
                    <a:pt x="39505" y="25553"/>
                    <a:pt x="39649" y="26465"/>
                  </a:cubicBezTo>
                  <a:cubicBezTo>
                    <a:pt x="39729" y="26917"/>
                    <a:pt x="39818" y="27372"/>
                    <a:pt x="39932" y="27790"/>
                  </a:cubicBezTo>
                  <a:cubicBezTo>
                    <a:pt x="40046" y="28208"/>
                    <a:pt x="40171" y="28592"/>
                    <a:pt x="40302" y="28915"/>
                  </a:cubicBezTo>
                  <a:cubicBezTo>
                    <a:pt x="40425" y="29238"/>
                    <a:pt x="40562" y="29495"/>
                    <a:pt x="40649" y="29676"/>
                  </a:cubicBezTo>
                  <a:cubicBezTo>
                    <a:pt x="40690" y="29753"/>
                    <a:pt x="40722" y="29811"/>
                    <a:pt x="40748" y="29857"/>
                  </a:cubicBezTo>
                  <a:lnTo>
                    <a:pt x="32862" y="30841"/>
                  </a:lnTo>
                  <a:lnTo>
                    <a:pt x="32842" y="30843"/>
                  </a:lnTo>
                  <a:cubicBezTo>
                    <a:pt x="32814" y="30668"/>
                    <a:pt x="32801" y="30448"/>
                    <a:pt x="32772" y="30195"/>
                  </a:cubicBezTo>
                  <a:cubicBezTo>
                    <a:pt x="32691" y="29511"/>
                    <a:pt x="32584" y="28599"/>
                    <a:pt x="32478" y="27686"/>
                  </a:cubicBezTo>
                  <a:cubicBezTo>
                    <a:pt x="32362" y="26776"/>
                    <a:pt x="32247" y="25864"/>
                    <a:pt x="32162" y="25181"/>
                  </a:cubicBezTo>
                  <a:cubicBezTo>
                    <a:pt x="32113" y="24836"/>
                    <a:pt x="32072" y="24551"/>
                    <a:pt x="32043" y="24351"/>
                  </a:cubicBezTo>
                  <a:cubicBezTo>
                    <a:pt x="32012" y="24150"/>
                    <a:pt x="31990" y="24034"/>
                    <a:pt x="31990" y="24034"/>
                  </a:cubicBezTo>
                  <a:cubicBezTo>
                    <a:pt x="31990" y="24034"/>
                    <a:pt x="31923" y="24497"/>
                    <a:pt x="31896" y="25193"/>
                  </a:cubicBezTo>
                  <a:cubicBezTo>
                    <a:pt x="31872" y="25890"/>
                    <a:pt x="31904" y="26820"/>
                    <a:pt x="32015" y="27742"/>
                  </a:cubicBezTo>
                  <a:cubicBezTo>
                    <a:pt x="32128" y="28664"/>
                    <a:pt x="32317" y="29576"/>
                    <a:pt x="32509" y="30245"/>
                  </a:cubicBezTo>
                  <a:cubicBezTo>
                    <a:pt x="32574" y="30482"/>
                    <a:pt x="32640" y="30691"/>
                    <a:pt x="32708" y="30860"/>
                  </a:cubicBezTo>
                  <a:lnTo>
                    <a:pt x="16395" y="32948"/>
                  </a:lnTo>
                  <a:cubicBezTo>
                    <a:pt x="16354" y="32833"/>
                    <a:pt x="16318" y="32700"/>
                    <a:pt x="16295" y="32534"/>
                  </a:cubicBezTo>
                  <a:cubicBezTo>
                    <a:pt x="16262" y="32285"/>
                    <a:pt x="16242" y="31974"/>
                    <a:pt x="16197" y="31647"/>
                  </a:cubicBezTo>
                  <a:cubicBezTo>
                    <a:pt x="16160" y="31319"/>
                    <a:pt x="16102" y="30971"/>
                    <a:pt x="16045" y="30624"/>
                  </a:cubicBezTo>
                  <a:cubicBezTo>
                    <a:pt x="15921" y="29931"/>
                    <a:pt x="15758" y="29245"/>
                    <a:pt x="15608" y="28734"/>
                  </a:cubicBezTo>
                  <a:cubicBezTo>
                    <a:pt x="15461" y="28224"/>
                    <a:pt x="15323" y="27891"/>
                    <a:pt x="15323" y="27891"/>
                  </a:cubicBezTo>
                  <a:lnTo>
                    <a:pt x="15323" y="27891"/>
                  </a:lnTo>
                  <a:cubicBezTo>
                    <a:pt x="15323" y="27891"/>
                    <a:pt x="15309" y="28251"/>
                    <a:pt x="15347" y="28780"/>
                  </a:cubicBezTo>
                  <a:cubicBezTo>
                    <a:pt x="15381" y="29311"/>
                    <a:pt x="15465" y="30011"/>
                    <a:pt x="15586" y="30704"/>
                  </a:cubicBezTo>
                  <a:cubicBezTo>
                    <a:pt x="15653" y="31051"/>
                    <a:pt x="15717" y="31397"/>
                    <a:pt x="15794" y="31718"/>
                  </a:cubicBezTo>
                  <a:cubicBezTo>
                    <a:pt x="15871" y="32039"/>
                    <a:pt x="15938" y="32340"/>
                    <a:pt x="16037" y="32603"/>
                  </a:cubicBezTo>
                  <a:cubicBezTo>
                    <a:pt x="16088" y="32746"/>
                    <a:pt x="16153" y="32869"/>
                    <a:pt x="16221" y="32972"/>
                  </a:cubicBezTo>
                  <a:lnTo>
                    <a:pt x="14580" y="33182"/>
                  </a:lnTo>
                  <a:cubicBezTo>
                    <a:pt x="14514" y="33047"/>
                    <a:pt x="14427" y="32832"/>
                    <a:pt x="14374" y="32550"/>
                  </a:cubicBezTo>
                  <a:cubicBezTo>
                    <a:pt x="14324" y="32307"/>
                    <a:pt x="14288" y="32014"/>
                    <a:pt x="14237" y="31696"/>
                  </a:cubicBezTo>
                  <a:cubicBezTo>
                    <a:pt x="14189" y="31379"/>
                    <a:pt x="14128" y="31044"/>
                    <a:pt x="14072" y="30708"/>
                  </a:cubicBezTo>
                  <a:cubicBezTo>
                    <a:pt x="13947" y="30037"/>
                    <a:pt x="13810" y="29367"/>
                    <a:pt x="13689" y="28865"/>
                  </a:cubicBezTo>
                  <a:cubicBezTo>
                    <a:pt x="13570" y="28364"/>
                    <a:pt x="13459" y="28029"/>
                    <a:pt x="13459" y="28029"/>
                  </a:cubicBezTo>
                  <a:cubicBezTo>
                    <a:pt x="13459" y="28029"/>
                    <a:pt x="13414" y="28377"/>
                    <a:pt x="13425" y="28898"/>
                  </a:cubicBezTo>
                  <a:cubicBezTo>
                    <a:pt x="13430" y="29419"/>
                    <a:pt x="13491" y="30108"/>
                    <a:pt x="13614" y="30790"/>
                  </a:cubicBezTo>
                  <a:cubicBezTo>
                    <a:pt x="13679" y="31129"/>
                    <a:pt x="13749" y="31467"/>
                    <a:pt x="13836" y="31780"/>
                  </a:cubicBezTo>
                  <a:cubicBezTo>
                    <a:pt x="13918" y="32092"/>
                    <a:pt x="14007" y="32389"/>
                    <a:pt x="14121" y="32633"/>
                  </a:cubicBezTo>
                  <a:cubicBezTo>
                    <a:pt x="14230" y="32881"/>
                    <a:pt x="14365" y="33067"/>
                    <a:pt x="14476" y="33178"/>
                  </a:cubicBezTo>
                  <a:cubicBezTo>
                    <a:pt x="14483" y="33183"/>
                    <a:pt x="14487" y="33187"/>
                    <a:pt x="14492" y="33192"/>
                  </a:cubicBezTo>
                  <a:lnTo>
                    <a:pt x="12556" y="33439"/>
                  </a:lnTo>
                  <a:cubicBezTo>
                    <a:pt x="12537" y="33303"/>
                    <a:pt x="12515" y="33137"/>
                    <a:pt x="12491" y="32948"/>
                  </a:cubicBezTo>
                  <a:cubicBezTo>
                    <a:pt x="12421" y="32420"/>
                    <a:pt x="12340" y="31722"/>
                    <a:pt x="12235" y="31015"/>
                  </a:cubicBezTo>
                  <a:cubicBezTo>
                    <a:pt x="12122" y="30312"/>
                    <a:pt x="11973" y="29612"/>
                    <a:pt x="11833" y="29093"/>
                  </a:cubicBezTo>
                  <a:cubicBezTo>
                    <a:pt x="11695" y="28574"/>
                    <a:pt x="11564" y="28232"/>
                    <a:pt x="11564" y="28232"/>
                  </a:cubicBezTo>
                  <a:lnTo>
                    <a:pt x="11564" y="28232"/>
                  </a:lnTo>
                  <a:cubicBezTo>
                    <a:pt x="11564" y="28232"/>
                    <a:pt x="11541" y="28598"/>
                    <a:pt x="11570" y="29134"/>
                  </a:cubicBezTo>
                  <a:cubicBezTo>
                    <a:pt x="11594" y="29671"/>
                    <a:pt x="11666" y="30382"/>
                    <a:pt x="11775" y="31087"/>
                  </a:cubicBezTo>
                  <a:cubicBezTo>
                    <a:pt x="11885" y="31792"/>
                    <a:pt x="12043" y="32499"/>
                    <a:pt x="12231" y="33011"/>
                  </a:cubicBezTo>
                  <a:cubicBezTo>
                    <a:pt x="12293" y="33187"/>
                    <a:pt x="12354" y="33335"/>
                    <a:pt x="12412" y="33458"/>
                  </a:cubicBezTo>
                  <a:lnTo>
                    <a:pt x="10688" y="33680"/>
                  </a:lnTo>
                  <a:cubicBezTo>
                    <a:pt x="10621" y="33356"/>
                    <a:pt x="10527" y="32896"/>
                    <a:pt x="10413" y="32345"/>
                  </a:cubicBezTo>
                  <a:cubicBezTo>
                    <a:pt x="10290" y="31793"/>
                    <a:pt x="10182" y="31140"/>
                    <a:pt x="10049" y="30446"/>
                  </a:cubicBezTo>
                  <a:cubicBezTo>
                    <a:pt x="9925" y="29752"/>
                    <a:pt x="9793" y="29009"/>
                    <a:pt x="9682" y="28265"/>
                  </a:cubicBezTo>
                  <a:cubicBezTo>
                    <a:pt x="9564" y="27522"/>
                    <a:pt x="9465" y="26774"/>
                    <a:pt x="9373" y="26074"/>
                  </a:cubicBezTo>
                  <a:cubicBezTo>
                    <a:pt x="9290" y="25372"/>
                    <a:pt x="9197" y="24718"/>
                    <a:pt x="9148" y="24153"/>
                  </a:cubicBezTo>
                  <a:cubicBezTo>
                    <a:pt x="9085" y="23554"/>
                    <a:pt x="9033" y="23064"/>
                    <a:pt x="8999" y="22733"/>
                  </a:cubicBezTo>
                  <a:cubicBezTo>
                    <a:pt x="9020" y="22729"/>
                    <a:pt x="9040" y="22726"/>
                    <a:pt x="9059" y="22723"/>
                  </a:cubicBezTo>
                  <a:lnTo>
                    <a:pt x="12521" y="22142"/>
                  </a:lnTo>
                  <a:lnTo>
                    <a:pt x="19448" y="20949"/>
                  </a:lnTo>
                  <a:cubicBezTo>
                    <a:pt x="21758" y="20553"/>
                    <a:pt x="24073" y="20186"/>
                    <a:pt x="26393" y="19865"/>
                  </a:cubicBezTo>
                  <a:lnTo>
                    <a:pt x="29879" y="19412"/>
                  </a:lnTo>
                  <a:cubicBezTo>
                    <a:pt x="31040" y="19259"/>
                    <a:pt x="32205" y="19124"/>
                    <a:pt x="33371" y="18996"/>
                  </a:cubicBezTo>
                  <a:lnTo>
                    <a:pt x="40359" y="18229"/>
                  </a:lnTo>
                  <a:lnTo>
                    <a:pt x="43007" y="17930"/>
                  </a:lnTo>
                  <a:lnTo>
                    <a:pt x="43007" y="17930"/>
                  </a:lnTo>
                  <a:cubicBezTo>
                    <a:pt x="42995" y="17990"/>
                    <a:pt x="42978" y="18074"/>
                    <a:pt x="42959" y="18183"/>
                  </a:cubicBezTo>
                  <a:cubicBezTo>
                    <a:pt x="42927" y="18403"/>
                    <a:pt x="42868" y="18721"/>
                    <a:pt x="42833" y="19103"/>
                  </a:cubicBezTo>
                  <a:cubicBezTo>
                    <a:pt x="42792" y="19486"/>
                    <a:pt x="42768" y="19933"/>
                    <a:pt x="42759" y="20414"/>
                  </a:cubicBezTo>
                  <a:cubicBezTo>
                    <a:pt x="42752" y="20894"/>
                    <a:pt x="42775" y="21408"/>
                    <a:pt x="42807" y="21919"/>
                  </a:cubicBezTo>
                  <a:cubicBezTo>
                    <a:pt x="42855" y="22431"/>
                    <a:pt x="42911" y="22939"/>
                    <a:pt x="42995" y="23414"/>
                  </a:cubicBezTo>
                  <a:cubicBezTo>
                    <a:pt x="43077" y="23887"/>
                    <a:pt x="43171" y="24326"/>
                    <a:pt x="43271" y="24696"/>
                  </a:cubicBezTo>
                  <a:cubicBezTo>
                    <a:pt x="43365" y="25070"/>
                    <a:pt x="43473" y="25372"/>
                    <a:pt x="43541" y="25586"/>
                  </a:cubicBezTo>
                  <a:cubicBezTo>
                    <a:pt x="43615" y="25797"/>
                    <a:pt x="43662" y="25917"/>
                    <a:pt x="43662" y="25917"/>
                  </a:cubicBezTo>
                  <a:cubicBezTo>
                    <a:pt x="43662" y="25917"/>
                    <a:pt x="43654" y="25789"/>
                    <a:pt x="43630" y="25567"/>
                  </a:cubicBezTo>
                  <a:cubicBezTo>
                    <a:pt x="43608" y="25345"/>
                    <a:pt x="43574" y="25029"/>
                    <a:pt x="43534" y="24648"/>
                  </a:cubicBezTo>
                  <a:cubicBezTo>
                    <a:pt x="43452" y="23892"/>
                    <a:pt x="43350" y="22888"/>
                    <a:pt x="43271" y="21883"/>
                  </a:cubicBezTo>
                  <a:cubicBezTo>
                    <a:pt x="43191" y="20877"/>
                    <a:pt x="43137" y="19870"/>
                    <a:pt x="43099" y="19110"/>
                  </a:cubicBezTo>
                  <a:cubicBezTo>
                    <a:pt x="43078" y="18729"/>
                    <a:pt x="43061" y="18410"/>
                    <a:pt x="43049" y="18188"/>
                  </a:cubicBezTo>
                  <a:cubicBezTo>
                    <a:pt x="43044" y="18075"/>
                    <a:pt x="43039" y="17988"/>
                    <a:pt x="43034" y="17927"/>
                  </a:cubicBezTo>
                  <a:lnTo>
                    <a:pt x="43852" y="17835"/>
                  </a:lnTo>
                  <a:lnTo>
                    <a:pt x="44676" y="17741"/>
                  </a:lnTo>
                  <a:close/>
                  <a:moveTo>
                    <a:pt x="8919" y="22747"/>
                  </a:moveTo>
                  <a:cubicBezTo>
                    <a:pt x="8919" y="22762"/>
                    <a:pt x="8917" y="22774"/>
                    <a:pt x="8917" y="22791"/>
                  </a:cubicBezTo>
                  <a:cubicBezTo>
                    <a:pt x="8905" y="23120"/>
                    <a:pt x="8875" y="23598"/>
                    <a:pt x="8887" y="24167"/>
                  </a:cubicBezTo>
                  <a:cubicBezTo>
                    <a:pt x="8895" y="24737"/>
                    <a:pt x="8912" y="25403"/>
                    <a:pt x="8965" y="26115"/>
                  </a:cubicBezTo>
                  <a:cubicBezTo>
                    <a:pt x="9020" y="26827"/>
                    <a:pt x="9112" y="27582"/>
                    <a:pt x="9221" y="28336"/>
                  </a:cubicBezTo>
                  <a:cubicBezTo>
                    <a:pt x="9344" y="29087"/>
                    <a:pt x="9484" y="29835"/>
                    <a:pt x="9648" y="30530"/>
                  </a:cubicBezTo>
                  <a:cubicBezTo>
                    <a:pt x="9810" y="31225"/>
                    <a:pt x="9996" y="31865"/>
                    <a:pt x="10160" y="32410"/>
                  </a:cubicBezTo>
                  <a:cubicBezTo>
                    <a:pt x="10316" y="32944"/>
                    <a:pt x="10485" y="33380"/>
                    <a:pt x="10596" y="33690"/>
                  </a:cubicBezTo>
                  <a:lnTo>
                    <a:pt x="8793" y="33921"/>
                  </a:lnTo>
                  <a:cubicBezTo>
                    <a:pt x="8728" y="33603"/>
                    <a:pt x="8641" y="33182"/>
                    <a:pt x="8538" y="32676"/>
                  </a:cubicBezTo>
                  <a:cubicBezTo>
                    <a:pt x="8414" y="32123"/>
                    <a:pt x="8306" y="31471"/>
                    <a:pt x="8173" y="30776"/>
                  </a:cubicBezTo>
                  <a:cubicBezTo>
                    <a:pt x="8050" y="30081"/>
                    <a:pt x="7919" y="29340"/>
                    <a:pt x="7806" y="28594"/>
                  </a:cubicBezTo>
                  <a:cubicBezTo>
                    <a:pt x="7688" y="27851"/>
                    <a:pt x="7589" y="27105"/>
                    <a:pt x="7497" y="26404"/>
                  </a:cubicBezTo>
                  <a:cubicBezTo>
                    <a:pt x="7415" y="25702"/>
                    <a:pt x="7321" y="25048"/>
                    <a:pt x="7272" y="24483"/>
                  </a:cubicBezTo>
                  <a:cubicBezTo>
                    <a:pt x="7208" y="23880"/>
                    <a:pt x="7157" y="23388"/>
                    <a:pt x="7123" y="23057"/>
                  </a:cubicBezTo>
                  <a:cubicBezTo>
                    <a:pt x="7721" y="22951"/>
                    <a:pt x="8320" y="22847"/>
                    <a:pt x="8919" y="22747"/>
                  </a:cubicBezTo>
                  <a:close/>
                  <a:moveTo>
                    <a:pt x="7043" y="23073"/>
                  </a:moveTo>
                  <a:cubicBezTo>
                    <a:pt x="7043" y="23090"/>
                    <a:pt x="7041" y="23102"/>
                    <a:pt x="7041" y="23120"/>
                  </a:cubicBezTo>
                  <a:cubicBezTo>
                    <a:pt x="7029" y="23452"/>
                    <a:pt x="6998" y="23928"/>
                    <a:pt x="7010" y="24498"/>
                  </a:cubicBezTo>
                  <a:cubicBezTo>
                    <a:pt x="7019" y="25068"/>
                    <a:pt x="7036" y="25734"/>
                    <a:pt x="7091" y="26445"/>
                  </a:cubicBezTo>
                  <a:cubicBezTo>
                    <a:pt x="7143" y="27156"/>
                    <a:pt x="7236" y="27913"/>
                    <a:pt x="7345" y="28666"/>
                  </a:cubicBezTo>
                  <a:cubicBezTo>
                    <a:pt x="7470" y="29417"/>
                    <a:pt x="7608" y="30166"/>
                    <a:pt x="7772" y="30860"/>
                  </a:cubicBezTo>
                  <a:cubicBezTo>
                    <a:pt x="7934" y="31554"/>
                    <a:pt x="8120" y="32195"/>
                    <a:pt x="8284" y="32741"/>
                  </a:cubicBezTo>
                  <a:cubicBezTo>
                    <a:pt x="8426" y="33229"/>
                    <a:pt x="8578" y="33631"/>
                    <a:pt x="8689" y="33936"/>
                  </a:cubicBezTo>
                  <a:lnTo>
                    <a:pt x="7005" y="34151"/>
                  </a:lnTo>
                  <a:cubicBezTo>
                    <a:pt x="6930" y="33841"/>
                    <a:pt x="6805" y="33327"/>
                    <a:pt x="6647" y="32676"/>
                  </a:cubicBezTo>
                  <a:cubicBezTo>
                    <a:pt x="6580" y="32408"/>
                    <a:pt x="6515" y="32116"/>
                    <a:pt x="6450" y="31807"/>
                  </a:cubicBezTo>
                  <a:cubicBezTo>
                    <a:pt x="6387" y="31496"/>
                    <a:pt x="6319" y="31170"/>
                    <a:pt x="6251" y="30832"/>
                  </a:cubicBezTo>
                  <a:cubicBezTo>
                    <a:pt x="6121" y="30154"/>
                    <a:pt x="5988" y="29432"/>
                    <a:pt x="5880" y="28707"/>
                  </a:cubicBezTo>
                  <a:cubicBezTo>
                    <a:pt x="5767" y="27979"/>
                    <a:pt x="5679" y="27250"/>
                    <a:pt x="5602" y="26566"/>
                  </a:cubicBezTo>
                  <a:cubicBezTo>
                    <a:pt x="5535" y="25879"/>
                    <a:pt x="5460" y="25239"/>
                    <a:pt x="5433" y="24686"/>
                  </a:cubicBezTo>
                  <a:cubicBezTo>
                    <a:pt x="5399" y="24157"/>
                    <a:pt x="5370" y="23715"/>
                    <a:pt x="5351" y="23394"/>
                  </a:cubicBezTo>
                  <a:cubicBezTo>
                    <a:pt x="5438" y="23377"/>
                    <a:pt x="5525" y="23358"/>
                    <a:pt x="5614" y="23339"/>
                  </a:cubicBezTo>
                  <a:cubicBezTo>
                    <a:pt x="6088" y="23243"/>
                    <a:pt x="6565" y="23158"/>
                    <a:pt x="7043" y="23073"/>
                  </a:cubicBezTo>
                  <a:close/>
                  <a:moveTo>
                    <a:pt x="5250" y="23416"/>
                  </a:moveTo>
                  <a:cubicBezTo>
                    <a:pt x="5223" y="23733"/>
                    <a:pt x="5178" y="24170"/>
                    <a:pt x="5172" y="24691"/>
                  </a:cubicBezTo>
                  <a:cubicBezTo>
                    <a:pt x="5158" y="25249"/>
                    <a:pt x="5156" y="25902"/>
                    <a:pt x="5194" y="26598"/>
                  </a:cubicBezTo>
                  <a:cubicBezTo>
                    <a:pt x="5233" y="27296"/>
                    <a:pt x="5315" y="28037"/>
                    <a:pt x="5419" y="28775"/>
                  </a:cubicBezTo>
                  <a:cubicBezTo>
                    <a:pt x="5482" y="29144"/>
                    <a:pt x="5542" y="29511"/>
                    <a:pt x="5615" y="29871"/>
                  </a:cubicBezTo>
                  <a:cubicBezTo>
                    <a:pt x="5680" y="30231"/>
                    <a:pt x="5773" y="30581"/>
                    <a:pt x="5851" y="30921"/>
                  </a:cubicBezTo>
                  <a:cubicBezTo>
                    <a:pt x="6020" y="31599"/>
                    <a:pt x="6218" y="32220"/>
                    <a:pt x="6396" y="32750"/>
                  </a:cubicBezTo>
                  <a:cubicBezTo>
                    <a:pt x="6568" y="33281"/>
                    <a:pt x="6756" y="33707"/>
                    <a:pt x="6877" y="34008"/>
                  </a:cubicBezTo>
                  <a:cubicBezTo>
                    <a:pt x="6901" y="34064"/>
                    <a:pt x="6922" y="34112"/>
                    <a:pt x="6942" y="34158"/>
                  </a:cubicBezTo>
                  <a:lnTo>
                    <a:pt x="4094" y="34523"/>
                  </a:lnTo>
                  <a:cubicBezTo>
                    <a:pt x="3871" y="33487"/>
                    <a:pt x="3654" y="32449"/>
                    <a:pt x="3471" y="31408"/>
                  </a:cubicBezTo>
                  <a:lnTo>
                    <a:pt x="3471" y="31406"/>
                  </a:lnTo>
                  <a:cubicBezTo>
                    <a:pt x="3275" y="30255"/>
                    <a:pt x="3075" y="29105"/>
                    <a:pt x="2959" y="27949"/>
                  </a:cubicBezTo>
                  <a:cubicBezTo>
                    <a:pt x="2848" y="26806"/>
                    <a:pt x="2764" y="25611"/>
                    <a:pt x="2993" y="24567"/>
                  </a:cubicBezTo>
                  <a:cubicBezTo>
                    <a:pt x="3056" y="24317"/>
                    <a:pt x="3159" y="24083"/>
                    <a:pt x="3283" y="23967"/>
                  </a:cubicBezTo>
                  <a:lnTo>
                    <a:pt x="3305" y="23945"/>
                  </a:lnTo>
                  <a:lnTo>
                    <a:pt x="3314" y="23937"/>
                  </a:lnTo>
                  <a:lnTo>
                    <a:pt x="3384" y="23902"/>
                  </a:lnTo>
                  <a:cubicBezTo>
                    <a:pt x="3449" y="23873"/>
                    <a:pt x="3519" y="23834"/>
                    <a:pt x="3580" y="23814"/>
                  </a:cubicBezTo>
                  <a:lnTo>
                    <a:pt x="3932" y="23715"/>
                  </a:lnTo>
                  <a:cubicBezTo>
                    <a:pt x="4355" y="23602"/>
                    <a:pt x="4803" y="23508"/>
                    <a:pt x="5250" y="23416"/>
                  </a:cubicBezTo>
                  <a:close/>
                  <a:moveTo>
                    <a:pt x="46356" y="29772"/>
                  </a:moveTo>
                  <a:cubicBezTo>
                    <a:pt x="46326" y="29902"/>
                    <a:pt x="46281" y="30093"/>
                    <a:pt x="46223" y="30347"/>
                  </a:cubicBezTo>
                  <a:cubicBezTo>
                    <a:pt x="46167" y="30588"/>
                    <a:pt x="46126" y="30887"/>
                    <a:pt x="46065" y="31227"/>
                  </a:cubicBezTo>
                  <a:cubicBezTo>
                    <a:pt x="46003" y="31568"/>
                    <a:pt x="45964" y="31956"/>
                    <a:pt x="45918" y="32381"/>
                  </a:cubicBezTo>
                  <a:cubicBezTo>
                    <a:pt x="45892" y="32804"/>
                    <a:pt x="45848" y="33265"/>
                    <a:pt x="45843" y="33753"/>
                  </a:cubicBezTo>
                  <a:cubicBezTo>
                    <a:pt x="45822" y="34242"/>
                    <a:pt x="45827" y="34757"/>
                    <a:pt x="45848" y="35290"/>
                  </a:cubicBezTo>
                  <a:cubicBezTo>
                    <a:pt x="45875" y="35823"/>
                    <a:pt x="45909" y="36372"/>
                    <a:pt x="45974" y="36929"/>
                  </a:cubicBezTo>
                  <a:cubicBezTo>
                    <a:pt x="46041" y="37486"/>
                    <a:pt x="46114" y="38049"/>
                    <a:pt x="46211" y="38609"/>
                  </a:cubicBezTo>
                  <a:cubicBezTo>
                    <a:pt x="46310" y="39169"/>
                    <a:pt x="46421" y="39727"/>
                    <a:pt x="46551" y="40270"/>
                  </a:cubicBezTo>
                  <a:cubicBezTo>
                    <a:pt x="46669" y="40817"/>
                    <a:pt x="46821" y="41346"/>
                    <a:pt x="46961" y="41858"/>
                  </a:cubicBezTo>
                  <a:cubicBezTo>
                    <a:pt x="47104" y="42370"/>
                    <a:pt x="47263" y="42860"/>
                    <a:pt x="47418" y="43321"/>
                  </a:cubicBezTo>
                  <a:cubicBezTo>
                    <a:pt x="47577" y="43782"/>
                    <a:pt x="47729" y="44216"/>
                    <a:pt x="47878" y="44615"/>
                  </a:cubicBezTo>
                  <a:cubicBezTo>
                    <a:pt x="48170" y="45419"/>
                    <a:pt x="48555" y="46046"/>
                    <a:pt x="48907" y="46405"/>
                  </a:cubicBezTo>
                  <a:cubicBezTo>
                    <a:pt x="49061" y="46567"/>
                    <a:pt x="49204" y="46671"/>
                    <a:pt x="49312" y="46744"/>
                  </a:cubicBezTo>
                  <a:cubicBezTo>
                    <a:pt x="48525" y="46782"/>
                    <a:pt x="47736" y="46821"/>
                    <a:pt x="46947" y="46857"/>
                  </a:cubicBezTo>
                  <a:cubicBezTo>
                    <a:pt x="46908" y="46814"/>
                    <a:pt x="46870" y="46775"/>
                    <a:pt x="46828" y="46722"/>
                  </a:cubicBezTo>
                  <a:cubicBezTo>
                    <a:pt x="46514" y="46346"/>
                    <a:pt x="46225" y="45706"/>
                    <a:pt x="45977" y="44907"/>
                  </a:cubicBezTo>
                  <a:cubicBezTo>
                    <a:pt x="45855" y="44504"/>
                    <a:pt x="45726" y="44064"/>
                    <a:pt x="45597" y="43599"/>
                  </a:cubicBezTo>
                  <a:cubicBezTo>
                    <a:pt x="45474" y="43132"/>
                    <a:pt x="45344" y="42640"/>
                    <a:pt x="45209" y="42129"/>
                  </a:cubicBezTo>
                  <a:cubicBezTo>
                    <a:pt x="45081" y="41619"/>
                    <a:pt x="44958" y="41090"/>
                    <a:pt x="44842" y="40550"/>
                  </a:cubicBezTo>
                  <a:cubicBezTo>
                    <a:pt x="44719" y="40012"/>
                    <a:pt x="44617" y="39461"/>
                    <a:pt x="44523" y="38908"/>
                  </a:cubicBezTo>
                  <a:cubicBezTo>
                    <a:pt x="44422" y="38356"/>
                    <a:pt x="44344" y="37801"/>
                    <a:pt x="44272" y="37255"/>
                  </a:cubicBezTo>
                  <a:cubicBezTo>
                    <a:pt x="44241" y="36982"/>
                    <a:pt x="44209" y="36711"/>
                    <a:pt x="44178" y="36441"/>
                  </a:cubicBezTo>
                  <a:cubicBezTo>
                    <a:pt x="44156" y="36173"/>
                    <a:pt x="44132" y="35906"/>
                    <a:pt x="44110" y="35645"/>
                  </a:cubicBezTo>
                  <a:cubicBezTo>
                    <a:pt x="44081" y="35121"/>
                    <a:pt x="44038" y="34614"/>
                    <a:pt x="44033" y="34132"/>
                  </a:cubicBezTo>
                  <a:cubicBezTo>
                    <a:pt x="44011" y="33651"/>
                    <a:pt x="44029" y="33195"/>
                    <a:pt x="44031" y="32773"/>
                  </a:cubicBezTo>
                  <a:cubicBezTo>
                    <a:pt x="44058" y="32353"/>
                    <a:pt x="44060" y="31966"/>
                    <a:pt x="44087" y="31624"/>
                  </a:cubicBezTo>
                  <a:cubicBezTo>
                    <a:pt x="44118" y="31285"/>
                    <a:pt x="44130" y="30986"/>
                    <a:pt x="44164" y="30740"/>
                  </a:cubicBezTo>
                  <a:cubicBezTo>
                    <a:pt x="44202" y="30405"/>
                    <a:pt x="44227" y="30178"/>
                    <a:pt x="44239" y="30061"/>
                  </a:cubicBezTo>
                  <a:lnTo>
                    <a:pt x="46356" y="29772"/>
                  </a:lnTo>
                  <a:close/>
                  <a:moveTo>
                    <a:pt x="44229" y="30062"/>
                  </a:moveTo>
                  <a:cubicBezTo>
                    <a:pt x="44202" y="30178"/>
                    <a:pt x="44151" y="30400"/>
                    <a:pt x="44076" y="30725"/>
                  </a:cubicBezTo>
                  <a:cubicBezTo>
                    <a:pt x="44019" y="30965"/>
                    <a:pt x="43978" y="31264"/>
                    <a:pt x="43917" y="31606"/>
                  </a:cubicBezTo>
                  <a:cubicBezTo>
                    <a:pt x="43855" y="31947"/>
                    <a:pt x="43816" y="32335"/>
                    <a:pt x="43770" y="32758"/>
                  </a:cubicBezTo>
                  <a:cubicBezTo>
                    <a:pt x="43744" y="33183"/>
                    <a:pt x="43700" y="33643"/>
                    <a:pt x="43695" y="34131"/>
                  </a:cubicBezTo>
                  <a:cubicBezTo>
                    <a:pt x="43674" y="34621"/>
                    <a:pt x="43681" y="35136"/>
                    <a:pt x="43702" y="35669"/>
                  </a:cubicBezTo>
                  <a:cubicBezTo>
                    <a:pt x="43727" y="36202"/>
                    <a:pt x="43763" y="36751"/>
                    <a:pt x="43826" y="37308"/>
                  </a:cubicBezTo>
                  <a:cubicBezTo>
                    <a:pt x="43893" y="37863"/>
                    <a:pt x="43968" y="38428"/>
                    <a:pt x="44065" y="38988"/>
                  </a:cubicBezTo>
                  <a:cubicBezTo>
                    <a:pt x="44164" y="39546"/>
                    <a:pt x="44275" y="40105"/>
                    <a:pt x="44403" y="40648"/>
                  </a:cubicBezTo>
                  <a:cubicBezTo>
                    <a:pt x="44523" y="41194"/>
                    <a:pt x="44673" y="41723"/>
                    <a:pt x="44815" y="42237"/>
                  </a:cubicBezTo>
                  <a:cubicBezTo>
                    <a:pt x="44956" y="42749"/>
                    <a:pt x="45115" y="43238"/>
                    <a:pt x="45272" y="43698"/>
                  </a:cubicBezTo>
                  <a:cubicBezTo>
                    <a:pt x="45429" y="44159"/>
                    <a:pt x="45581" y="44593"/>
                    <a:pt x="45730" y="44993"/>
                  </a:cubicBezTo>
                  <a:cubicBezTo>
                    <a:pt x="46024" y="45797"/>
                    <a:pt x="46409" y="46423"/>
                    <a:pt x="46759" y="46782"/>
                  </a:cubicBezTo>
                  <a:cubicBezTo>
                    <a:pt x="46788" y="46813"/>
                    <a:pt x="46816" y="46836"/>
                    <a:pt x="46843" y="46862"/>
                  </a:cubicBezTo>
                  <a:cubicBezTo>
                    <a:pt x="46312" y="46888"/>
                    <a:pt x="45781" y="46913"/>
                    <a:pt x="45252" y="46937"/>
                  </a:cubicBezTo>
                  <a:cubicBezTo>
                    <a:pt x="45245" y="46930"/>
                    <a:pt x="45238" y="46925"/>
                    <a:pt x="45233" y="46917"/>
                  </a:cubicBezTo>
                  <a:cubicBezTo>
                    <a:pt x="44917" y="46539"/>
                    <a:pt x="44630" y="45901"/>
                    <a:pt x="44383" y="45100"/>
                  </a:cubicBezTo>
                  <a:cubicBezTo>
                    <a:pt x="44258" y="44699"/>
                    <a:pt x="44130" y="44258"/>
                    <a:pt x="44000" y="43792"/>
                  </a:cubicBezTo>
                  <a:cubicBezTo>
                    <a:pt x="43877" y="43326"/>
                    <a:pt x="43748" y="42833"/>
                    <a:pt x="43615" y="42324"/>
                  </a:cubicBezTo>
                  <a:cubicBezTo>
                    <a:pt x="43487" y="41814"/>
                    <a:pt x="43364" y="41283"/>
                    <a:pt x="43246" y="40743"/>
                  </a:cubicBezTo>
                  <a:cubicBezTo>
                    <a:pt x="43125" y="40205"/>
                    <a:pt x="43020" y="39654"/>
                    <a:pt x="42928" y="39102"/>
                  </a:cubicBezTo>
                  <a:cubicBezTo>
                    <a:pt x="42826" y="38551"/>
                    <a:pt x="42747" y="37996"/>
                    <a:pt x="42677" y="37448"/>
                  </a:cubicBezTo>
                  <a:cubicBezTo>
                    <a:pt x="42645" y="37175"/>
                    <a:pt x="42614" y="36903"/>
                    <a:pt x="42583" y="36635"/>
                  </a:cubicBezTo>
                  <a:cubicBezTo>
                    <a:pt x="42559" y="36366"/>
                    <a:pt x="42537" y="36099"/>
                    <a:pt x="42513" y="35838"/>
                  </a:cubicBezTo>
                  <a:cubicBezTo>
                    <a:pt x="42484" y="35314"/>
                    <a:pt x="42443" y="34807"/>
                    <a:pt x="42437" y="34325"/>
                  </a:cubicBezTo>
                  <a:cubicBezTo>
                    <a:pt x="42416" y="33844"/>
                    <a:pt x="42433" y="33388"/>
                    <a:pt x="42435" y="32966"/>
                  </a:cubicBezTo>
                  <a:cubicBezTo>
                    <a:pt x="42462" y="32548"/>
                    <a:pt x="42464" y="32159"/>
                    <a:pt x="42493" y="31819"/>
                  </a:cubicBezTo>
                  <a:cubicBezTo>
                    <a:pt x="42522" y="31478"/>
                    <a:pt x="42536" y="31179"/>
                    <a:pt x="42570" y="30933"/>
                  </a:cubicBezTo>
                  <a:cubicBezTo>
                    <a:pt x="42604" y="30619"/>
                    <a:pt x="42628" y="30404"/>
                    <a:pt x="42641" y="30279"/>
                  </a:cubicBezTo>
                  <a:lnTo>
                    <a:pt x="44229" y="30062"/>
                  </a:lnTo>
                  <a:close/>
                  <a:moveTo>
                    <a:pt x="42628" y="30281"/>
                  </a:moveTo>
                  <a:lnTo>
                    <a:pt x="42628" y="30281"/>
                  </a:lnTo>
                  <a:cubicBezTo>
                    <a:pt x="42599" y="30404"/>
                    <a:pt x="42551" y="30614"/>
                    <a:pt x="42481" y="30919"/>
                  </a:cubicBezTo>
                  <a:cubicBezTo>
                    <a:pt x="42425" y="31160"/>
                    <a:pt x="42384" y="31459"/>
                    <a:pt x="42322" y="31799"/>
                  </a:cubicBezTo>
                  <a:cubicBezTo>
                    <a:pt x="42261" y="32140"/>
                    <a:pt x="42221" y="32528"/>
                    <a:pt x="42175" y="32951"/>
                  </a:cubicBezTo>
                  <a:cubicBezTo>
                    <a:pt x="42150" y="33376"/>
                    <a:pt x="42105" y="33837"/>
                    <a:pt x="42098" y="34325"/>
                  </a:cubicBezTo>
                  <a:cubicBezTo>
                    <a:pt x="42078" y="34814"/>
                    <a:pt x="42085" y="35329"/>
                    <a:pt x="42105" y="35862"/>
                  </a:cubicBezTo>
                  <a:cubicBezTo>
                    <a:pt x="42133" y="36395"/>
                    <a:pt x="42167" y="36944"/>
                    <a:pt x="42232" y="37501"/>
                  </a:cubicBezTo>
                  <a:cubicBezTo>
                    <a:pt x="42297" y="38058"/>
                    <a:pt x="42372" y="38621"/>
                    <a:pt x="42469" y="39181"/>
                  </a:cubicBezTo>
                  <a:cubicBezTo>
                    <a:pt x="42568" y="39741"/>
                    <a:pt x="42679" y="40298"/>
                    <a:pt x="42807" y="40842"/>
                  </a:cubicBezTo>
                  <a:cubicBezTo>
                    <a:pt x="42927" y="41389"/>
                    <a:pt x="43077" y="41918"/>
                    <a:pt x="43218" y="42430"/>
                  </a:cubicBezTo>
                  <a:cubicBezTo>
                    <a:pt x="43362" y="42942"/>
                    <a:pt x="43521" y="43432"/>
                    <a:pt x="43676" y="43893"/>
                  </a:cubicBezTo>
                  <a:cubicBezTo>
                    <a:pt x="43833" y="44354"/>
                    <a:pt x="43987" y="44788"/>
                    <a:pt x="44135" y="45186"/>
                  </a:cubicBezTo>
                  <a:cubicBezTo>
                    <a:pt x="44419" y="45969"/>
                    <a:pt x="44793" y="46580"/>
                    <a:pt x="45136" y="46944"/>
                  </a:cubicBezTo>
                  <a:cubicBezTo>
                    <a:pt x="44719" y="46963"/>
                    <a:pt x="44303" y="46983"/>
                    <a:pt x="43886" y="47002"/>
                  </a:cubicBezTo>
                  <a:cubicBezTo>
                    <a:pt x="43609" y="46616"/>
                    <a:pt x="43353" y="46039"/>
                    <a:pt x="43130" y="45322"/>
                  </a:cubicBezTo>
                  <a:cubicBezTo>
                    <a:pt x="43007" y="44919"/>
                    <a:pt x="42879" y="44479"/>
                    <a:pt x="42749" y="44014"/>
                  </a:cubicBezTo>
                  <a:cubicBezTo>
                    <a:pt x="42626" y="43547"/>
                    <a:pt x="42496" y="43055"/>
                    <a:pt x="42361" y="42544"/>
                  </a:cubicBezTo>
                  <a:cubicBezTo>
                    <a:pt x="42233" y="42034"/>
                    <a:pt x="42110" y="41505"/>
                    <a:pt x="41994" y="40965"/>
                  </a:cubicBezTo>
                  <a:cubicBezTo>
                    <a:pt x="41873" y="40426"/>
                    <a:pt x="41769" y="39874"/>
                    <a:pt x="41675" y="39323"/>
                  </a:cubicBezTo>
                  <a:cubicBezTo>
                    <a:pt x="41574" y="38771"/>
                    <a:pt x="41496" y="38216"/>
                    <a:pt x="41424" y="37670"/>
                  </a:cubicBezTo>
                  <a:cubicBezTo>
                    <a:pt x="41393" y="37395"/>
                    <a:pt x="41363" y="37124"/>
                    <a:pt x="41330" y="36856"/>
                  </a:cubicBezTo>
                  <a:cubicBezTo>
                    <a:pt x="41308" y="36586"/>
                    <a:pt x="41284" y="36321"/>
                    <a:pt x="41262" y="36058"/>
                  </a:cubicBezTo>
                  <a:cubicBezTo>
                    <a:pt x="41233" y="35534"/>
                    <a:pt x="41192" y="35029"/>
                    <a:pt x="41185" y="34546"/>
                  </a:cubicBezTo>
                  <a:cubicBezTo>
                    <a:pt x="41163" y="34064"/>
                    <a:pt x="41182" y="33608"/>
                    <a:pt x="41183" y="33188"/>
                  </a:cubicBezTo>
                  <a:cubicBezTo>
                    <a:pt x="41211" y="32768"/>
                    <a:pt x="41212" y="32381"/>
                    <a:pt x="41241" y="32039"/>
                  </a:cubicBezTo>
                  <a:cubicBezTo>
                    <a:pt x="41270" y="31698"/>
                    <a:pt x="41284" y="31399"/>
                    <a:pt x="41317" y="31155"/>
                  </a:cubicBezTo>
                  <a:cubicBezTo>
                    <a:pt x="41356" y="30798"/>
                    <a:pt x="41383" y="30559"/>
                    <a:pt x="41395" y="30450"/>
                  </a:cubicBezTo>
                  <a:lnTo>
                    <a:pt x="42628" y="30281"/>
                  </a:lnTo>
                  <a:close/>
                  <a:moveTo>
                    <a:pt x="41387" y="30452"/>
                  </a:moveTo>
                  <a:lnTo>
                    <a:pt x="41387" y="30452"/>
                  </a:lnTo>
                  <a:cubicBezTo>
                    <a:pt x="41363" y="30557"/>
                    <a:pt x="41308" y="30793"/>
                    <a:pt x="41228" y="31140"/>
                  </a:cubicBezTo>
                  <a:cubicBezTo>
                    <a:pt x="41171" y="31380"/>
                    <a:pt x="41130" y="31679"/>
                    <a:pt x="41069" y="32019"/>
                  </a:cubicBezTo>
                  <a:cubicBezTo>
                    <a:pt x="41008" y="32360"/>
                    <a:pt x="40968" y="32748"/>
                    <a:pt x="40922" y="33171"/>
                  </a:cubicBezTo>
                  <a:cubicBezTo>
                    <a:pt x="40897" y="33596"/>
                    <a:pt x="40852" y="34057"/>
                    <a:pt x="40847" y="34546"/>
                  </a:cubicBezTo>
                  <a:cubicBezTo>
                    <a:pt x="40827" y="35034"/>
                    <a:pt x="40833" y="35550"/>
                    <a:pt x="40854" y="36082"/>
                  </a:cubicBezTo>
                  <a:cubicBezTo>
                    <a:pt x="40879" y="36615"/>
                    <a:pt x="40915" y="37165"/>
                    <a:pt x="40979" y="37721"/>
                  </a:cubicBezTo>
                  <a:cubicBezTo>
                    <a:pt x="41045" y="38278"/>
                    <a:pt x="41120" y="38841"/>
                    <a:pt x="41218" y="39401"/>
                  </a:cubicBezTo>
                  <a:cubicBezTo>
                    <a:pt x="41317" y="39961"/>
                    <a:pt x="41428" y="40518"/>
                    <a:pt x="41556" y="41062"/>
                  </a:cubicBezTo>
                  <a:cubicBezTo>
                    <a:pt x="41673" y="41609"/>
                    <a:pt x="41825" y="42138"/>
                    <a:pt x="41967" y="42650"/>
                  </a:cubicBezTo>
                  <a:cubicBezTo>
                    <a:pt x="42109" y="43162"/>
                    <a:pt x="42268" y="43652"/>
                    <a:pt x="42425" y="44113"/>
                  </a:cubicBezTo>
                  <a:cubicBezTo>
                    <a:pt x="42582" y="44574"/>
                    <a:pt x="42734" y="45008"/>
                    <a:pt x="42882" y="45406"/>
                  </a:cubicBezTo>
                  <a:cubicBezTo>
                    <a:pt x="43131" y="46092"/>
                    <a:pt x="43447" y="46637"/>
                    <a:pt x="43753" y="47009"/>
                  </a:cubicBezTo>
                  <a:cubicBezTo>
                    <a:pt x="39061" y="47227"/>
                    <a:pt x="34368" y="47449"/>
                    <a:pt x="29676" y="47695"/>
                  </a:cubicBezTo>
                  <a:cubicBezTo>
                    <a:pt x="29396" y="47330"/>
                    <a:pt x="29138" y="46753"/>
                    <a:pt x="28915" y="46032"/>
                  </a:cubicBezTo>
                  <a:cubicBezTo>
                    <a:pt x="28797" y="45648"/>
                    <a:pt x="28674" y="45228"/>
                    <a:pt x="28551" y="44784"/>
                  </a:cubicBezTo>
                  <a:cubicBezTo>
                    <a:pt x="28433" y="44339"/>
                    <a:pt x="28309" y="43869"/>
                    <a:pt x="28179" y="43383"/>
                  </a:cubicBezTo>
                  <a:cubicBezTo>
                    <a:pt x="28056" y="42894"/>
                    <a:pt x="27930" y="42391"/>
                    <a:pt x="27824" y="41875"/>
                  </a:cubicBezTo>
                  <a:cubicBezTo>
                    <a:pt x="27709" y="41359"/>
                    <a:pt x="27614" y="40834"/>
                    <a:pt x="27525" y="40306"/>
                  </a:cubicBezTo>
                  <a:cubicBezTo>
                    <a:pt x="27428" y="39780"/>
                    <a:pt x="27349" y="39251"/>
                    <a:pt x="27279" y="38729"/>
                  </a:cubicBezTo>
                  <a:cubicBezTo>
                    <a:pt x="27213" y="38206"/>
                    <a:pt x="27163" y="37690"/>
                    <a:pt x="27129" y="37190"/>
                  </a:cubicBezTo>
                  <a:cubicBezTo>
                    <a:pt x="27103" y="36690"/>
                    <a:pt x="27064" y="36207"/>
                    <a:pt x="27057" y="35748"/>
                  </a:cubicBezTo>
                  <a:cubicBezTo>
                    <a:pt x="27037" y="35287"/>
                    <a:pt x="27054" y="34853"/>
                    <a:pt x="27056" y="34450"/>
                  </a:cubicBezTo>
                  <a:cubicBezTo>
                    <a:pt x="27083" y="34051"/>
                    <a:pt x="27085" y="33680"/>
                    <a:pt x="27110" y="33354"/>
                  </a:cubicBezTo>
                  <a:cubicBezTo>
                    <a:pt x="27139" y="33030"/>
                    <a:pt x="27151" y="32743"/>
                    <a:pt x="27184" y="32509"/>
                  </a:cubicBezTo>
                  <a:cubicBezTo>
                    <a:pt x="27190" y="32454"/>
                    <a:pt x="27194" y="32413"/>
                    <a:pt x="27201" y="32364"/>
                  </a:cubicBezTo>
                  <a:lnTo>
                    <a:pt x="32961" y="31601"/>
                  </a:lnTo>
                  <a:lnTo>
                    <a:pt x="41387" y="30452"/>
                  </a:lnTo>
                  <a:close/>
                  <a:moveTo>
                    <a:pt x="27127" y="32374"/>
                  </a:moveTo>
                  <a:lnTo>
                    <a:pt x="27127" y="32374"/>
                  </a:lnTo>
                  <a:cubicBezTo>
                    <a:pt x="27117" y="32415"/>
                    <a:pt x="27110" y="32449"/>
                    <a:pt x="27100" y="32495"/>
                  </a:cubicBezTo>
                  <a:cubicBezTo>
                    <a:pt x="27045" y="32724"/>
                    <a:pt x="27006" y="33009"/>
                    <a:pt x="26948" y="33335"/>
                  </a:cubicBezTo>
                  <a:cubicBezTo>
                    <a:pt x="26888" y="33661"/>
                    <a:pt x="26852" y="34032"/>
                    <a:pt x="26808" y="34435"/>
                  </a:cubicBezTo>
                  <a:cubicBezTo>
                    <a:pt x="26782" y="34841"/>
                    <a:pt x="26741" y="35280"/>
                    <a:pt x="26736" y="35746"/>
                  </a:cubicBezTo>
                  <a:lnTo>
                    <a:pt x="26735" y="35746"/>
                  </a:lnTo>
                  <a:cubicBezTo>
                    <a:pt x="26716" y="36212"/>
                    <a:pt x="26721" y="36705"/>
                    <a:pt x="26745" y="37214"/>
                  </a:cubicBezTo>
                  <a:cubicBezTo>
                    <a:pt x="26770" y="37721"/>
                    <a:pt x="26811" y="38245"/>
                    <a:pt x="26868" y="38778"/>
                  </a:cubicBezTo>
                  <a:cubicBezTo>
                    <a:pt x="26929" y="39307"/>
                    <a:pt x="26998" y="39847"/>
                    <a:pt x="27088" y="40381"/>
                  </a:cubicBezTo>
                  <a:cubicBezTo>
                    <a:pt x="27185" y="40916"/>
                    <a:pt x="27293" y="41447"/>
                    <a:pt x="27419" y="41966"/>
                  </a:cubicBezTo>
                  <a:cubicBezTo>
                    <a:pt x="27537" y="42486"/>
                    <a:pt x="27672" y="42993"/>
                    <a:pt x="27807" y="43482"/>
                  </a:cubicBezTo>
                  <a:cubicBezTo>
                    <a:pt x="27938" y="43972"/>
                    <a:pt x="28092" y="44439"/>
                    <a:pt x="28240" y="44878"/>
                  </a:cubicBezTo>
                  <a:cubicBezTo>
                    <a:pt x="28391" y="45319"/>
                    <a:pt x="28537" y="45732"/>
                    <a:pt x="28679" y="46114"/>
                  </a:cubicBezTo>
                  <a:cubicBezTo>
                    <a:pt x="28930" y="46804"/>
                    <a:pt x="29253" y="47347"/>
                    <a:pt x="29558" y="47700"/>
                  </a:cubicBezTo>
                  <a:cubicBezTo>
                    <a:pt x="29127" y="47723"/>
                    <a:pt x="28695" y="47743"/>
                    <a:pt x="28263" y="47767"/>
                  </a:cubicBezTo>
                  <a:lnTo>
                    <a:pt x="27045" y="47830"/>
                  </a:lnTo>
                  <a:cubicBezTo>
                    <a:pt x="26794" y="47473"/>
                    <a:pt x="26562" y="46947"/>
                    <a:pt x="26361" y="46295"/>
                  </a:cubicBezTo>
                  <a:cubicBezTo>
                    <a:pt x="26246" y="45923"/>
                    <a:pt x="26129" y="45515"/>
                    <a:pt x="26007" y="45085"/>
                  </a:cubicBezTo>
                  <a:cubicBezTo>
                    <a:pt x="25893" y="44653"/>
                    <a:pt x="25773" y="44199"/>
                    <a:pt x="25647" y="43727"/>
                  </a:cubicBezTo>
                  <a:cubicBezTo>
                    <a:pt x="25528" y="43255"/>
                    <a:pt x="25406" y="42766"/>
                    <a:pt x="25304" y="42266"/>
                  </a:cubicBezTo>
                  <a:cubicBezTo>
                    <a:pt x="25193" y="41768"/>
                    <a:pt x="25099" y="41257"/>
                    <a:pt x="25015" y="40745"/>
                  </a:cubicBezTo>
                  <a:cubicBezTo>
                    <a:pt x="24920" y="40236"/>
                    <a:pt x="24843" y="39724"/>
                    <a:pt x="24776" y="39217"/>
                  </a:cubicBezTo>
                  <a:cubicBezTo>
                    <a:pt x="24711" y="38711"/>
                    <a:pt x="24664" y="38211"/>
                    <a:pt x="24630" y="37726"/>
                  </a:cubicBezTo>
                  <a:cubicBezTo>
                    <a:pt x="24606" y="37241"/>
                    <a:pt x="24566" y="36774"/>
                    <a:pt x="24561" y="36328"/>
                  </a:cubicBezTo>
                  <a:cubicBezTo>
                    <a:pt x="24542" y="35881"/>
                    <a:pt x="24558" y="35461"/>
                    <a:pt x="24560" y="35070"/>
                  </a:cubicBezTo>
                  <a:cubicBezTo>
                    <a:pt x="24585" y="34682"/>
                    <a:pt x="24587" y="34324"/>
                    <a:pt x="24612" y="34008"/>
                  </a:cubicBezTo>
                  <a:cubicBezTo>
                    <a:pt x="24640" y="33694"/>
                    <a:pt x="24652" y="33415"/>
                    <a:pt x="24684" y="33190"/>
                  </a:cubicBezTo>
                  <a:cubicBezTo>
                    <a:pt x="24706" y="32977"/>
                    <a:pt x="24725" y="32809"/>
                    <a:pt x="24739" y="32690"/>
                  </a:cubicBezTo>
                  <a:lnTo>
                    <a:pt x="27127" y="32374"/>
                  </a:lnTo>
                  <a:close/>
                  <a:moveTo>
                    <a:pt x="24713" y="32693"/>
                  </a:moveTo>
                  <a:lnTo>
                    <a:pt x="24713" y="32693"/>
                  </a:lnTo>
                  <a:cubicBezTo>
                    <a:pt x="24686" y="32811"/>
                    <a:pt x="24648" y="32970"/>
                    <a:pt x="24600" y="33176"/>
                  </a:cubicBezTo>
                  <a:cubicBezTo>
                    <a:pt x="24549" y="33398"/>
                    <a:pt x="24512" y="33675"/>
                    <a:pt x="24454" y="33991"/>
                  </a:cubicBezTo>
                  <a:cubicBezTo>
                    <a:pt x="24397" y="34305"/>
                    <a:pt x="24361" y="34665"/>
                    <a:pt x="24319" y="35056"/>
                  </a:cubicBezTo>
                  <a:cubicBezTo>
                    <a:pt x="24259" y="35841"/>
                    <a:pt x="24210" y="36763"/>
                    <a:pt x="24257" y="37749"/>
                  </a:cubicBezTo>
                  <a:cubicBezTo>
                    <a:pt x="24283" y="38242"/>
                    <a:pt x="24322" y="38749"/>
                    <a:pt x="24377" y="39265"/>
                  </a:cubicBezTo>
                  <a:cubicBezTo>
                    <a:pt x="24437" y="39779"/>
                    <a:pt x="24503" y="40301"/>
                    <a:pt x="24590" y="40820"/>
                  </a:cubicBezTo>
                  <a:cubicBezTo>
                    <a:pt x="24684" y="41336"/>
                    <a:pt x="24790" y="41851"/>
                    <a:pt x="24911" y="42355"/>
                  </a:cubicBezTo>
                  <a:cubicBezTo>
                    <a:pt x="25026" y="42858"/>
                    <a:pt x="25157" y="43350"/>
                    <a:pt x="25287" y="43825"/>
                  </a:cubicBezTo>
                  <a:cubicBezTo>
                    <a:pt x="25415" y="44299"/>
                    <a:pt x="25563" y="44752"/>
                    <a:pt x="25709" y="45177"/>
                  </a:cubicBezTo>
                  <a:cubicBezTo>
                    <a:pt x="25854" y="45604"/>
                    <a:pt x="25995" y="46005"/>
                    <a:pt x="26132" y="46374"/>
                  </a:cubicBezTo>
                  <a:cubicBezTo>
                    <a:pt x="26357" y="46995"/>
                    <a:pt x="26642" y="47492"/>
                    <a:pt x="26921" y="47835"/>
                  </a:cubicBezTo>
                  <a:lnTo>
                    <a:pt x="12851" y="48559"/>
                  </a:lnTo>
                  <a:cubicBezTo>
                    <a:pt x="12813" y="48472"/>
                    <a:pt x="12772" y="48375"/>
                    <a:pt x="12719" y="48255"/>
                  </a:cubicBezTo>
                  <a:cubicBezTo>
                    <a:pt x="12631" y="48069"/>
                    <a:pt x="12540" y="47837"/>
                    <a:pt x="12439" y="47569"/>
                  </a:cubicBezTo>
                  <a:cubicBezTo>
                    <a:pt x="12334" y="47303"/>
                    <a:pt x="12221" y="47000"/>
                    <a:pt x="12108" y="46667"/>
                  </a:cubicBezTo>
                  <a:cubicBezTo>
                    <a:pt x="11984" y="46340"/>
                    <a:pt x="11874" y="45974"/>
                    <a:pt x="11762" y="45588"/>
                  </a:cubicBezTo>
                  <a:cubicBezTo>
                    <a:pt x="11644" y="45206"/>
                    <a:pt x="11553" y="44791"/>
                    <a:pt x="11439" y="44369"/>
                  </a:cubicBezTo>
                  <a:cubicBezTo>
                    <a:pt x="11342" y="43941"/>
                    <a:pt x="11244" y="43500"/>
                    <a:pt x="11161" y="43048"/>
                  </a:cubicBezTo>
                  <a:cubicBezTo>
                    <a:pt x="11065" y="42599"/>
                    <a:pt x="11005" y="42135"/>
                    <a:pt x="10932" y="41674"/>
                  </a:cubicBezTo>
                  <a:cubicBezTo>
                    <a:pt x="10799" y="40750"/>
                    <a:pt x="10712" y="39818"/>
                    <a:pt x="10643" y="38942"/>
                  </a:cubicBezTo>
                  <a:cubicBezTo>
                    <a:pt x="10625" y="38503"/>
                    <a:pt x="10582" y="38080"/>
                    <a:pt x="10568" y="37677"/>
                  </a:cubicBezTo>
                  <a:cubicBezTo>
                    <a:pt x="10548" y="37274"/>
                    <a:pt x="10531" y="36893"/>
                    <a:pt x="10526" y="36540"/>
                  </a:cubicBezTo>
                  <a:cubicBezTo>
                    <a:pt x="10509" y="35669"/>
                    <a:pt x="10493" y="34979"/>
                    <a:pt x="10485" y="34576"/>
                  </a:cubicBezTo>
                  <a:lnTo>
                    <a:pt x="24713" y="32693"/>
                  </a:lnTo>
                  <a:close/>
                  <a:moveTo>
                    <a:pt x="10430" y="34583"/>
                  </a:moveTo>
                  <a:lnTo>
                    <a:pt x="10430" y="34583"/>
                  </a:lnTo>
                  <a:cubicBezTo>
                    <a:pt x="10421" y="34657"/>
                    <a:pt x="10411" y="34737"/>
                    <a:pt x="10401" y="34829"/>
                  </a:cubicBezTo>
                  <a:cubicBezTo>
                    <a:pt x="10362" y="35239"/>
                    <a:pt x="10292" y="35830"/>
                    <a:pt x="10266" y="36538"/>
                  </a:cubicBezTo>
                  <a:cubicBezTo>
                    <a:pt x="10232" y="37245"/>
                    <a:pt x="10211" y="38075"/>
                    <a:pt x="10235" y="38962"/>
                  </a:cubicBezTo>
                  <a:cubicBezTo>
                    <a:pt x="10261" y="39406"/>
                    <a:pt x="10268" y="39866"/>
                    <a:pt x="10317" y="40332"/>
                  </a:cubicBezTo>
                  <a:cubicBezTo>
                    <a:pt x="10351" y="40798"/>
                    <a:pt x="10415" y="41267"/>
                    <a:pt x="10471" y="41740"/>
                  </a:cubicBezTo>
                  <a:cubicBezTo>
                    <a:pt x="10550" y="42208"/>
                    <a:pt x="10618" y="42679"/>
                    <a:pt x="10720" y="43137"/>
                  </a:cubicBezTo>
                  <a:cubicBezTo>
                    <a:pt x="10806" y="43596"/>
                    <a:pt x="10932" y="44040"/>
                    <a:pt x="11043" y="44472"/>
                  </a:cubicBezTo>
                  <a:cubicBezTo>
                    <a:pt x="11168" y="44900"/>
                    <a:pt x="11294" y="45312"/>
                    <a:pt x="11439" y="45694"/>
                  </a:cubicBezTo>
                  <a:cubicBezTo>
                    <a:pt x="11581" y="46078"/>
                    <a:pt x="11716" y="46439"/>
                    <a:pt x="11864" y="46763"/>
                  </a:cubicBezTo>
                  <a:cubicBezTo>
                    <a:pt x="11997" y="47094"/>
                    <a:pt x="12144" y="47385"/>
                    <a:pt x="12281" y="47639"/>
                  </a:cubicBezTo>
                  <a:cubicBezTo>
                    <a:pt x="12412" y="47897"/>
                    <a:pt x="12530" y="48119"/>
                    <a:pt x="12639" y="48295"/>
                  </a:cubicBezTo>
                  <a:cubicBezTo>
                    <a:pt x="12702" y="48399"/>
                    <a:pt x="12755" y="48484"/>
                    <a:pt x="12801" y="48561"/>
                  </a:cubicBezTo>
                  <a:lnTo>
                    <a:pt x="11215" y="48643"/>
                  </a:lnTo>
                  <a:cubicBezTo>
                    <a:pt x="11128" y="48458"/>
                    <a:pt x="11038" y="48230"/>
                    <a:pt x="10939" y="47965"/>
                  </a:cubicBezTo>
                  <a:cubicBezTo>
                    <a:pt x="10833" y="47700"/>
                    <a:pt x="10722" y="47398"/>
                    <a:pt x="10608" y="47065"/>
                  </a:cubicBezTo>
                  <a:cubicBezTo>
                    <a:pt x="10485" y="46737"/>
                    <a:pt x="10375" y="46372"/>
                    <a:pt x="10261" y="45986"/>
                  </a:cubicBezTo>
                  <a:cubicBezTo>
                    <a:pt x="10145" y="45604"/>
                    <a:pt x="10053" y="45189"/>
                    <a:pt x="9940" y="44767"/>
                  </a:cubicBezTo>
                  <a:cubicBezTo>
                    <a:pt x="9843" y="44339"/>
                    <a:pt x="9744" y="43898"/>
                    <a:pt x="9660" y="43446"/>
                  </a:cubicBezTo>
                  <a:cubicBezTo>
                    <a:pt x="9566" y="42997"/>
                    <a:pt x="9505" y="42532"/>
                    <a:pt x="9431" y="42071"/>
                  </a:cubicBezTo>
                  <a:cubicBezTo>
                    <a:pt x="9298" y="41148"/>
                    <a:pt x="9213" y="40216"/>
                    <a:pt x="9143" y="39340"/>
                  </a:cubicBezTo>
                  <a:cubicBezTo>
                    <a:pt x="9124" y="38901"/>
                    <a:pt x="9081" y="38478"/>
                    <a:pt x="9068" y="38075"/>
                  </a:cubicBezTo>
                  <a:cubicBezTo>
                    <a:pt x="9047" y="37672"/>
                    <a:pt x="9032" y="37291"/>
                    <a:pt x="9027" y="36938"/>
                  </a:cubicBezTo>
                  <a:cubicBezTo>
                    <a:pt x="9004" y="35898"/>
                    <a:pt x="8989" y="35118"/>
                    <a:pt x="8981" y="34774"/>
                  </a:cubicBezTo>
                  <a:lnTo>
                    <a:pt x="10430" y="34583"/>
                  </a:lnTo>
                  <a:close/>
                  <a:moveTo>
                    <a:pt x="8953" y="34780"/>
                  </a:moveTo>
                  <a:lnTo>
                    <a:pt x="8953" y="34780"/>
                  </a:lnTo>
                  <a:cubicBezTo>
                    <a:pt x="8941" y="34887"/>
                    <a:pt x="8922" y="35036"/>
                    <a:pt x="8900" y="35227"/>
                  </a:cubicBezTo>
                  <a:cubicBezTo>
                    <a:pt x="8861" y="35637"/>
                    <a:pt x="8791" y="36227"/>
                    <a:pt x="8765" y="36936"/>
                  </a:cubicBezTo>
                  <a:cubicBezTo>
                    <a:pt x="8731" y="37643"/>
                    <a:pt x="8711" y="38472"/>
                    <a:pt x="8735" y="39360"/>
                  </a:cubicBezTo>
                  <a:cubicBezTo>
                    <a:pt x="8760" y="39804"/>
                    <a:pt x="8767" y="40263"/>
                    <a:pt x="8817" y="40729"/>
                  </a:cubicBezTo>
                  <a:cubicBezTo>
                    <a:pt x="8851" y="41196"/>
                    <a:pt x="8914" y="41665"/>
                    <a:pt x="8970" y="42138"/>
                  </a:cubicBezTo>
                  <a:cubicBezTo>
                    <a:pt x="9049" y="42606"/>
                    <a:pt x="9117" y="43077"/>
                    <a:pt x="9220" y="43535"/>
                  </a:cubicBezTo>
                  <a:cubicBezTo>
                    <a:pt x="9305" y="43994"/>
                    <a:pt x="9431" y="44438"/>
                    <a:pt x="9542" y="44870"/>
                  </a:cubicBezTo>
                  <a:cubicBezTo>
                    <a:pt x="9667" y="45298"/>
                    <a:pt x="9793" y="45710"/>
                    <a:pt x="9938" y="46092"/>
                  </a:cubicBezTo>
                  <a:cubicBezTo>
                    <a:pt x="10080" y="46475"/>
                    <a:pt x="10215" y="46836"/>
                    <a:pt x="10363" y="47161"/>
                  </a:cubicBezTo>
                  <a:cubicBezTo>
                    <a:pt x="10497" y="47490"/>
                    <a:pt x="10643" y="47782"/>
                    <a:pt x="10780" y="48037"/>
                  </a:cubicBezTo>
                  <a:cubicBezTo>
                    <a:pt x="10901" y="48276"/>
                    <a:pt x="11010" y="48479"/>
                    <a:pt x="11113" y="48648"/>
                  </a:cubicBezTo>
                  <a:lnTo>
                    <a:pt x="6194" y="48901"/>
                  </a:lnTo>
                  <a:cubicBezTo>
                    <a:pt x="6116" y="48725"/>
                    <a:pt x="6035" y="48515"/>
                    <a:pt x="5950" y="48271"/>
                  </a:cubicBezTo>
                  <a:cubicBezTo>
                    <a:pt x="5853" y="48004"/>
                    <a:pt x="5745" y="47702"/>
                    <a:pt x="5643" y="47367"/>
                  </a:cubicBezTo>
                  <a:cubicBezTo>
                    <a:pt x="5592" y="47200"/>
                    <a:pt x="5535" y="47028"/>
                    <a:pt x="5479" y="46848"/>
                  </a:cubicBezTo>
                  <a:cubicBezTo>
                    <a:pt x="5431" y="46666"/>
                    <a:pt x="5383" y="46478"/>
                    <a:pt x="5334" y="46283"/>
                  </a:cubicBezTo>
                  <a:cubicBezTo>
                    <a:pt x="5224" y="45899"/>
                    <a:pt x="5151" y="45483"/>
                    <a:pt x="5052" y="45059"/>
                  </a:cubicBezTo>
                  <a:cubicBezTo>
                    <a:pt x="4965" y="44632"/>
                    <a:pt x="4888" y="44188"/>
                    <a:pt x="4815" y="43738"/>
                  </a:cubicBezTo>
                  <a:cubicBezTo>
                    <a:pt x="4745" y="43285"/>
                    <a:pt x="4678" y="42824"/>
                    <a:pt x="4634" y="42362"/>
                  </a:cubicBezTo>
                  <a:cubicBezTo>
                    <a:pt x="4571" y="41901"/>
                    <a:pt x="4545" y="41436"/>
                    <a:pt x="4504" y="40980"/>
                  </a:cubicBezTo>
                  <a:cubicBezTo>
                    <a:pt x="4485" y="40523"/>
                    <a:pt x="4441" y="40072"/>
                    <a:pt x="4436" y="39635"/>
                  </a:cubicBezTo>
                  <a:cubicBezTo>
                    <a:pt x="4402" y="38763"/>
                    <a:pt x="4403" y="37947"/>
                    <a:pt x="4425" y="37247"/>
                  </a:cubicBezTo>
                  <a:cubicBezTo>
                    <a:pt x="4443" y="36895"/>
                    <a:pt x="4456" y="36576"/>
                    <a:pt x="4470" y="36291"/>
                  </a:cubicBezTo>
                  <a:cubicBezTo>
                    <a:pt x="4490" y="36007"/>
                    <a:pt x="4501" y="35758"/>
                    <a:pt x="4521" y="35553"/>
                  </a:cubicBezTo>
                  <a:cubicBezTo>
                    <a:pt x="4528" y="35483"/>
                    <a:pt x="4533" y="35423"/>
                    <a:pt x="4538" y="35363"/>
                  </a:cubicBezTo>
                  <a:lnTo>
                    <a:pt x="8953" y="34780"/>
                  </a:lnTo>
                  <a:close/>
                  <a:moveTo>
                    <a:pt x="4472" y="35374"/>
                  </a:moveTo>
                  <a:lnTo>
                    <a:pt x="4472" y="35374"/>
                  </a:lnTo>
                  <a:cubicBezTo>
                    <a:pt x="4458" y="35427"/>
                    <a:pt x="4448" y="35478"/>
                    <a:pt x="4432" y="35539"/>
                  </a:cubicBezTo>
                  <a:cubicBezTo>
                    <a:pt x="4355" y="35944"/>
                    <a:pt x="4241" y="36524"/>
                    <a:pt x="4166" y="37228"/>
                  </a:cubicBezTo>
                  <a:cubicBezTo>
                    <a:pt x="4135" y="37580"/>
                    <a:pt x="4094" y="37962"/>
                    <a:pt x="4072" y="38367"/>
                  </a:cubicBezTo>
                  <a:cubicBezTo>
                    <a:pt x="4048" y="38771"/>
                    <a:pt x="4021" y="39200"/>
                    <a:pt x="4028" y="39642"/>
                  </a:cubicBezTo>
                  <a:cubicBezTo>
                    <a:pt x="4019" y="40086"/>
                    <a:pt x="4038" y="40543"/>
                    <a:pt x="4055" y="41008"/>
                  </a:cubicBezTo>
                  <a:cubicBezTo>
                    <a:pt x="4093" y="41472"/>
                    <a:pt x="4113" y="41945"/>
                    <a:pt x="4171" y="42415"/>
                  </a:cubicBezTo>
                  <a:cubicBezTo>
                    <a:pt x="4221" y="42884"/>
                    <a:pt x="4296" y="43352"/>
                    <a:pt x="4371" y="43811"/>
                  </a:cubicBezTo>
                  <a:cubicBezTo>
                    <a:pt x="4446" y="44272"/>
                    <a:pt x="4552" y="44719"/>
                    <a:pt x="4651" y="45151"/>
                  </a:cubicBezTo>
                  <a:cubicBezTo>
                    <a:pt x="4764" y="45580"/>
                    <a:pt x="4869" y="45996"/>
                    <a:pt x="5008" y="46381"/>
                  </a:cubicBezTo>
                  <a:cubicBezTo>
                    <a:pt x="5071" y="46574"/>
                    <a:pt x="5134" y="46760"/>
                    <a:pt x="5194" y="46942"/>
                  </a:cubicBezTo>
                  <a:cubicBezTo>
                    <a:pt x="5264" y="47120"/>
                    <a:pt x="5332" y="47292"/>
                    <a:pt x="5397" y="47456"/>
                  </a:cubicBezTo>
                  <a:cubicBezTo>
                    <a:pt x="5516" y="47791"/>
                    <a:pt x="5662" y="48083"/>
                    <a:pt x="5791" y="48341"/>
                  </a:cubicBezTo>
                  <a:cubicBezTo>
                    <a:pt x="5895" y="48559"/>
                    <a:pt x="5993" y="48745"/>
                    <a:pt x="6087" y="48907"/>
                  </a:cubicBezTo>
                  <a:lnTo>
                    <a:pt x="4439" y="48991"/>
                  </a:lnTo>
                  <a:cubicBezTo>
                    <a:pt x="4279" y="48819"/>
                    <a:pt x="4115" y="48634"/>
                    <a:pt x="3963" y="48448"/>
                  </a:cubicBezTo>
                  <a:cubicBezTo>
                    <a:pt x="3765" y="48207"/>
                    <a:pt x="3577" y="47962"/>
                    <a:pt x="3398" y="47707"/>
                  </a:cubicBezTo>
                  <a:cubicBezTo>
                    <a:pt x="3208" y="47460"/>
                    <a:pt x="3053" y="47190"/>
                    <a:pt x="2879" y="46932"/>
                  </a:cubicBezTo>
                  <a:cubicBezTo>
                    <a:pt x="2711" y="46671"/>
                    <a:pt x="2570" y="46394"/>
                    <a:pt x="2413" y="46126"/>
                  </a:cubicBezTo>
                  <a:cubicBezTo>
                    <a:pt x="2262" y="45855"/>
                    <a:pt x="2139" y="45570"/>
                    <a:pt x="2001" y="45291"/>
                  </a:cubicBezTo>
                  <a:cubicBezTo>
                    <a:pt x="1865" y="45013"/>
                    <a:pt x="1771" y="44718"/>
                    <a:pt x="1653" y="44431"/>
                  </a:cubicBezTo>
                  <a:cubicBezTo>
                    <a:pt x="1528" y="44147"/>
                    <a:pt x="1460" y="43845"/>
                    <a:pt x="1368" y="43550"/>
                  </a:cubicBezTo>
                  <a:lnTo>
                    <a:pt x="1238" y="43106"/>
                  </a:lnTo>
                  <a:lnTo>
                    <a:pt x="1153" y="42654"/>
                  </a:lnTo>
                  <a:cubicBezTo>
                    <a:pt x="1103" y="42350"/>
                    <a:pt x="1013" y="42051"/>
                    <a:pt x="1002" y="41744"/>
                  </a:cubicBezTo>
                  <a:lnTo>
                    <a:pt x="924" y="40826"/>
                  </a:lnTo>
                  <a:lnTo>
                    <a:pt x="949" y="39907"/>
                  </a:lnTo>
                  <a:cubicBezTo>
                    <a:pt x="943" y="39598"/>
                    <a:pt x="1001" y="39295"/>
                    <a:pt x="1048" y="38991"/>
                  </a:cubicBezTo>
                  <a:cubicBezTo>
                    <a:pt x="1105" y="38691"/>
                    <a:pt x="1120" y="38380"/>
                    <a:pt x="1211" y="38085"/>
                  </a:cubicBezTo>
                  <a:lnTo>
                    <a:pt x="1467" y="37197"/>
                  </a:lnTo>
                  <a:cubicBezTo>
                    <a:pt x="1535" y="36897"/>
                    <a:pt x="1675" y="36618"/>
                    <a:pt x="1795" y="36333"/>
                  </a:cubicBezTo>
                  <a:lnTo>
                    <a:pt x="2071" y="35691"/>
                  </a:lnTo>
                  <a:lnTo>
                    <a:pt x="3215" y="35539"/>
                  </a:lnTo>
                  <a:lnTo>
                    <a:pt x="3215" y="35539"/>
                  </a:lnTo>
                  <a:cubicBezTo>
                    <a:pt x="3140" y="35708"/>
                    <a:pt x="3049" y="35915"/>
                    <a:pt x="2966" y="36159"/>
                  </a:cubicBezTo>
                  <a:cubicBezTo>
                    <a:pt x="2843" y="36499"/>
                    <a:pt x="2727" y="36907"/>
                    <a:pt x="2640" y="37352"/>
                  </a:cubicBezTo>
                  <a:cubicBezTo>
                    <a:pt x="2547" y="37796"/>
                    <a:pt x="2496" y="38280"/>
                    <a:pt x="2476" y="38763"/>
                  </a:cubicBezTo>
                  <a:cubicBezTo>
                    <a:pt x="2459" y="39248"/>
                    <a:pt x="2481" y="39732"/>
                    <a:pt x="2530" y="40181"/>
                  </a:cubicBezTo>
                  <a:cubicBezTo>
                    <a:pt x="2582" y="40630"/>
                    <a:pt x="2660" y="41045"/>
                    <a:pt x="2745" y="41395"/>
                  </a:cubicBezTo>
                  <a:cubicBezTo>
                    <a:pt x="2829" y="41747"/>
                    <a:pt x="2925" y="42032"/>
                    <a:pt x="2991" y="42230"/>
                  </a:cubicBezTo>
                  <a:cubicBezTo>
                    <a:pt x="3058" y="42428"/>
                    <a:pt x="3104" y="42541"/>
                    <a:pt x="3104" y="42541"/>
                  </a:cubicBezTo>
                  <a:cubicBezTo>
                    <a:pt x="3104" y="42541"/>
                    <a:pt x="3099" y="42420"/>
                    <a:pt x="3080" y="42211"/>
                  </a:cubicBezTo>
                  <a:cubicBezTo>
                    <a:pt x="3053" y="42005"/>
                    <a:pt x="3041" y="41706"/>
                    <a:pt x="3010" y="41354"/>
                  </a:cubicBezTo>
                  <a:cubicBezTo>
                    <a:pt x="2991" y="41179"/>
                    <a:pt x="2990" y="40986"/>
                    <a:pt x="2971" y="40784"/>
                  </a:cubicBezTo>
                  <a:cubicBezTo>
                    <a:pt x="2952" y="40583"/>
                    <a:pt x="2957" y="40369"/>
                    <a:pt x="2940" y="40151"/>
                  </a:cubicBezTo>
                  <a:cubicBezTo>
                    <a:pt x="2930" y="39712"/>
                    <a:pt x="2916" y="39246"/>
                    <a:pt x="2942" y="38780"/>
                  </a:cubicBezTo>
                  <a:cubicBezTo>
                    <a:pt x="2942" y="38548"/>
                    <a:pt x="2962" y="38315"/>
                    <a:pt x="2976" y="38087"/>
                  </a:cubicBezTo>
                  <a:cubicBezTo>
                    <a:pt x="3003" y="37860"/>
                    <a:pt x="3012" y="37632"/>
                    <a:pt x="3044" y="37416"/>
                  </a:cubicBezTo>
                  <a:cubicBezTo>
                    <a:pt x="3095" y="36982"/>
                    <a:pt x="3160" y="36576"/>
                    <a:pt x="3224" y="36227"/>
                  </a:cubicBezTo>
                  <a:cubicBezTo>
                    <a:pt x="3276" y="35949"/>
                    <a:pt x="3321" y="35710"/>
                    <a:pt x="3357" y="35521"/>
                  </a:cubicBezTo>
                  <a:lnTo>
                    <a:pt x="4472" y="35374"/>
                  </a:lnTo>
                  <a:close/>
                  <a:moveTo>
                    <a:pt x="43741" y="0"/>
                  </a:moveTo>
                  <a:cubicBezTo>
                    <a:pt x="43365" y="0"/>
                    <a:pt x="42989" y="4"/>
                    <a:pt x="42612" y="12"/>
                  </a:cubicBezTo>
                  <a:lnTo>
                    <a:pt x="42597" y="12"/>
                  </a:lnTo>
                  <a:lnTo>
                    <a:pt x="42585" y="16"/>
                  </a:lnTo>
                  <a:lnTo>
                    <a:pt x="36876" y="1014"/>
                  </a:lnTo>
                  <a:lnTo>
                    <a:pt x="31172" y="2044"/>
                  </a:lnTo>
                  <a:lnTo>
                    <a:pt x="25468" y="3080"/>
                  </a:lnTo>
                  <a:cubicBezTo>
                    <a:pt x="23569" y="3437"/>
                    <a:pt x="21666" y="3775"/>
                    <a:pt x="19772" y="4173"/>
                  </a:cubicBezTo>
                  <a:cubicBezTo>
                    <a:pt x="17879" y="4569"/>
                    <a:pt x="15989" y="4994"/>
                    <a:pt x="14140" y="5616"/>
                  </a:cubicBezTo>
                  <a:cubicBezTo>
                    <a:pt x="13679" y="5774"/>
                    <a:pt x="13221" y="5945"/>
                    <a:pt x="12772" y="6160"/>
                  </a:cubicBezTo>
                  <a:cubicBezTo>
                    <a:pt x="12547" y="6275"/>
                    <a:pt x="12334" y="6384"/>
                    <a:pt x="12112" y="6549"/>
                  </a:cubicBezTo>
                  <a:cubicBezTo>
                    <a:pt x="11992" y="6631"/>
                    <a:pt x="11910" y="6715"/>
                    <a:pt x="11823" y="6797"/>
                  </a:cubicBezTo>
                  <a:cubicBezTo>
                    <a:pt x="11705" y="6944"/>
                    <a:pt x="11646" y="7065"/>
                    <a:pt x="11605" y="7196"/>
                  </a:cubicBezTo>
                  <a:cubicBezTo>
                    <a:pt x="11441" y="7712"/>
                    <a:pt x="11439" y="8202"/>
                    <a:pt x="11430" y="8694"/>
                  </a:cubicBezTo>
                  <a:cubicBezTo>
                    <a:pt x="11430" y="9185"/>
                    <a:pt x="11451" y="9672"/>
                    <a:pt x="11489" y="10157"/>
                  </a:cubicBezTo>
                  <a:cubicBezTo>
                    <a:pt x="11629" y="12096"/>
                    <a:pt x="11938" y="14009"/>
                    <a:pt x="12270" y="15914"/>
                  </a:cubicBezTo>
                  <a:cubicBezTo>
                    <a:pt x="12578" y="17693"/>
                    <a:pt x="12953" y="19460"/>
                    <a:pt x="13348" y="21222"/>
                  </a:cubicBezTo>
                  <a:cubicBezTo>
                    <a:pt x="13032" y="21266"/>
                    <a:pt x="12714" y="21304"/>
                    <a:pt x="12398" y="21350"/>
                  </a:cubicBezTo>
                  <a:cubicBezTo>
                    <a:pt x="10075" y="21686"/>
                    <a:pt x="7762" y="22079"/>
                    <a:pt x="5453" y="22562"/>
                  </a:cubicBezTo>
                  <a:cubicBezTo>
                    <a:pt x="4873" y="22687"/>
                    <a:pt x="4306" y="22823"/>
                    <a:pt x="3714" y="22994"/>
                  </a:cubicBezTo>
                  <a:lnTo>
                    <a:pt x="3229" y="23161"/>
                  </a:lnTo>
                  <a:cubicBezTo>
                    <a:pt x="3152" y="23192"/>
                    <a:pt x="3095" y="23228"/>
                    <a:pt x="3027" y="23260"/>
                  </a:cubicBezTo>
                  <a:lnTo>
                    <a:pt x="2930" y="23310"/>
                  </a:lnTo>
                  <a:cubicBezTo>
                    <a:pt x="2930" y="23310"/>
                    <a:pt x="2930" y="23310"/>
                    <a:pt x="2930" y="23310"/>
                  </a:cubicBezTo>
                  <a:lnTo>
                    <a:pt x="2930" y="23310"/>
                  </a:lnTo>
                  <a:cubicBezTo>
                    <a:pt x="2928" y="23310"/>
                    <a:pt x="2864" y="23354"/>
                    <a:pt x="2865" y="23354"/>
                  </a:cubicBezTo>
                  <a:cubicBezTo>
                    <a:pt x="2865" y="23354"/>
                    <a:pt x="2867" y="23352"/>
                    <a:pt x="2872" y="23349"/>
                  </a:cubicBezTo>
                  <a:lnTo>
                    <a:pt x="2872" y="23349"/>
                  </a:lnTo>
                  <a:lnTo>
                    <a:pt x="2858" y="23363"/>
                  </a:lnTo>
                  <a:lnTo>
                    <a:pt x="2829" y="23390"/>
                  </a:lnTo>
                  <a:lnTo>
                    <a:pt x="2775" y="23445"/>
                  </a:lnTo>
                  <a:cubicBezTo>
                    <a:pt x="2484" y="23749"/>
                    <a:pt x="2384" y="24090"/>
                    <a:pt x="2305" y="24404"/>
                  </a:cubicBezTo>
                  <a:cubicBezTo>
                    <a:pt x="2172" y="25038"/>
                    <a:pt x="2186" y="25646"/>
                    <a:pt x="2215" y="26245"/>
                  </a:cubicBezTo>
                  <a:cubicBezTo>
                    <a:pt x="2249" y="26844"/>
                    <a:pt x="2320" y="27435"/>
                    <a:pt x="2407" y="28020"/>
                  </a:cubicBezTo>
                  <a:cubicBezTo>
                    <a:pt x="2585" y="29190"/>
                    <a:pt x="2817" y="30346"/>
                    <a:pt x="3109" y="31484"/>
                  </a:cubicBezTo>
                  <a:cubicBezTo>
                    <a:pt x="3370" y="32512"/>
                    <a:pt x="3652" y="33532"/>
                    <a:pt x="3973" y="34539"/>
                  </a:cubicBezTo>
                  <a:lnTo>
                    <a:pt x="1702" y="34831"/>
                  </a:lnTo>
                  <a:lnTo>
                    <a:pt x="1450" y="34863"/>
                  </a:lnTo>
                  <a:lnTo>
                    <a:pt x="1357" y="35073"/>
                  </a:lnTo>
                  <a:lnTo>
                    <a:pt x="960" y="35985"/>
                  </a:lnTo>
                  <a:cubicBezTo>
                    <a:pt x="830" y="36291"/>
                    <a:pt x="680" y="36589"/>
                    <a:pt x="603" y="36914"/>
                  </a:cubicBezTo>
                  <a:lnTo>
                    <a:pt x="323" y="37873"/>
                  </a:lnTo>
                  <a:cubicBezTo>
                    <a:pt x="226" y="38192"/>
                    <a:pt x="205" y="38530"/>
                    <a:pt x="142" y="38857"/>
                  </a:cubicBezTo>
                  <a:cubicBezTo>
                    <a:pt x="89" y="39188"/>
                    <a:pt x="27" y="39516"/>
                    <a:pt x="33" y="39850"/>
                  </a:cubicBezTo>
                  <a:lnTo>
                    <a:pt x="0" y="40852"/>
                  </a:lnTo>
                  <a:lnTo>
                    <a:pt x="82" y="41851"/>
                  </a:lnTo>
                  <a:cubicBezTo>
                    <a:pt x="92" y="42186"/>
                    <a:pt x="186" y="42508"/>
                    <a:pt x="241" y="42836"/>
                  </a:cubicBezTo>
                  <a:lnTo>
                    <a:pt x="337" y="43328"/>
                  </a:lnTo>
                  <a:lnTo>
                    <a:pt x="477" y="43806"/>
                  </a:lnTo>
                  <a:cubicBezTo>
                    <a:pt x="577" y="44124"/>
                    <a:pt x="652" y="44448"/>
                    <a:pt x="787" y="44752"/>
                  </a:cubicBezTo>
                  <a:cubicBezTo>
                    <a:pt x="914" y="45059"/>
                    <a:pt x="1018" y="45375"/>
                    <a:pt x="1165" y="45672"/>
                  </a:cubicBezTo>
                  <a:cubicBezTo>
                    <a:pt x="1311" y="45967"/>
                    <a:pt x="1446" y="46271"/>
                    <a:pt x="1605" y="46560"/>
                  </a:cubicBezTo>
                  <a:cubicBezTo>
                    <a:pt x="1772" y="46845"/>
                    <a:pt x="1926" y="47139"/>
                    <a:pt x="2105" y="47415"/>
                  </a:cubicBezTo>
                  <a:cubicBezTo>
                    <a:pt x="2290" y="47690"/>
                    <a:pt x="2459" y="47975"/>
                    <a:pt x="2660" y="48236"/>
                  </a:cubicBezTo>
                  <a:cubicBezTo>
                    <a:pt x="2850" y="48506"/>
                    <a:pt x="3053" y="48767"/>
                    <a:pt x="3265" y="49024"/>
                  </a:cubicBezTo>
                  <a:cubicBezTo>
                    <a:pt x="3478" y="49280"/>
                    <a:pt x="3690" y="49522"/>
                    <a:pt x="3941" y="49775"/>
                  </a:cubicBezTo>
                  <a:lnTo>
                    <a:pt x="4077" y="49913"/>
                  </a:lnTo>
                  <a:lnTo>
                    <a:pt x="4277" y="49901"/>
                  </a:lnTo>
                  <a:lnTo>
                    <a:pt x="28307" y="48575"/>
                  </a:lnTo>
                  <a:cubicBezTo>
                    <a:pt x="33702" y="48288"/>
                    <a:pt x="39095" y="47963"/>
                    <a:pt x="44487" y="47641"/>
                  </a:cubicBezTo>
                  <a:cubicBezTo>
                    <a:pt x="44518" y="47659"/>
                    <a:pt x="44535" y="47668"/>
                    <a:pt x="44535" y="47668"/>
                  </a:cubicBezTo>
                  <a:cubicBezTo>
                    <a:pt x="44535" y="47668"/>
                    <a:pt x="44519" y="47658"/>
                    <a:pt x="44497" y="47641"/>
                  </a:cubicBezTo>
                  <a:cubicBezTo>
                    <a:pt x="47109" y="47484"/>
                    <a:pt x="49720" y="47328"/>
                    <a:pt x="52332" y="47178"/>
                  </a:cubicBezTo>
                  <a:lnTo>
                    <a:pt x="52376" y="47175"/>
                  </a:lnTo>
                  <a:lnTo>
                    <a:pt x="52414" y="47161"/>
                  </a:lnTo>
                  <a:lnTo>
                    <a:pt x="55492" y="46034"/>
                  </a:lnTo>
                  <a:lnTo>
                    <a:pt x="59585" y="44535"/>
                  </a:lnTo>
                  <a:lnTo>
                    <a:pt x="62890" y="43314"/>
                  </a:lnTo>
                  <a:lnTo>
                    <a:pt x="66730" y="41896"/>
                  </a:lnTo>
                  <a:lnTo>
                    <a:pt x="66730" y="41896"/>
                  </a:lnTo>
                  <a:cubicBezTo>
                    <a:pt x="66992" y="41842"/>
                    <a:pt x="67145" y="41598"/>
                    <a:pt x="67192" y="41411"/>
                  </a:cubicBezTo>
                  <a:cubicBezTo>
                    <a:pt x="67247" y="41211"/>
                    <a:pt x="67250" y="41018"/>
                    <a:pt x="67235" y="40830"/>
                  </a:cubicBezTo>
                  <a:cubicBezTo>
                    <a:pt x="67196" y="40458"/>
                    <a:pt x="67103" y="40093"/>
                    <a:pt x="66842" y="39770"/>
                  </a:cubicBezTo>
                  <a:cubicBezTo>
                    <a:pt x="66567" y="39475"/>
                    <a:pt x="66195" y="39331"/>
                    <a:pt x="65832" y="39271"/>
                  </a:cubicBezTo>
                  <a:cubicBezTo>
                    <a:pt x="65686" y="39248"/>
                    <a:pt x="65539" y="39237"/>
                    <a:pt x="65394" y="39237"/>
                  </a:cubicBezTo>
                  <a:cubicBezTo>
                    <a:pt x="65175" y="39237"/>
                    <a:pt x="64959" y="39260"/>
                    <a:pt x="64747" y="39295"/>
                  </a:cubicBezTo>
                  <a:cubicBezTo>
                    <a:pt x="64587" y="39323"/>
                    <a:pt x="64432" y="39359"/>
                    <a:pt x="64276" y="39398"/>
                  </a:cubicBezTo>
                  <a:cubicBezTo>
                    <a:pt x="64232" y="39340"/>
                    <a:pt x="64160" y="39246"/>
                    <a:pt x="64059" y="39113"/>
                  </a:cubicBezTo>
                  <a:cubicBezTo>
                    <a:pt x="63979" y="38997"/>
                    <a:pt x="63877" y="38862"/>
                    <a:pt x="63781" y="38693"/>
                  </a:cubicBezTo>
                  <a:cubicBezTo>
                    <a:pt x="63679" y="38529"/>
                    <a:pt x="63580" y="38332"/>
                    <a:pt x="63472" y="38121"/>
                  </a:cubicBezTo>
                  <a:cubicBezTo>
                    <a:pt x="63446" y="38068"/>
                    <a:pt x="63421" y="38006"/>
                    <a:pt x="63393" y="37950"/>
                  </a:cubicBezTo>
                  <a:cubicBezTo>
                    <a:pt x="63520" y="37897"/>
                    <a:pt x="63593" y="37863"/>
                    <a:pt x="63593" y="37863"/>
                  </a:cubicBezTo>
                  <a:lnTo>
                    <a:pt x="63593" y="37863"/>
                  </a:lnTo>
                  <a:cubicBezTo>
                    <a:pt x="63593" y="37863"/>
                    <a:pt x="63513" y="37878"/>
                    <a:pt x="63375" y="37909"/>
                  </a:cubicBezTo>
                  <a:cubicBezTo>
                    <a:pt x="63204" y="37525"/>
                    <a:pt x="63044" y="37086"/>
                    <a:pt x="62905" y="36606"/>
                  </a:cubicBezTo>
                  <a:cubicBezTo>
                    <a:pt x="62818" y="36323"/>
                    <a:pt x="62753" y="36022"/>
                    <a:pt x="62678" y="35719"/>
                  </a:cubicBezTo>
                  <a:cubicBezTo>
                    <a:pt x="62612" y="35413"/>
                    <a:pt x="62547" y="35102"/>
                    <a:pt x="62492" y="34786"/>
                  </a:cubicBezTo>
                  <a:cubicBezTo>
                    <a:pt x="62373" y="34162"/>
                    <a:pt x="62267" y="33521"/>
                    <a:pt x="62169" y="32932"/>
                  </a:cubicBezTo>
                  <a:cubicBezTo>
                    <a:pt x="62075" y="32342"/>
                    <a:pt x="62014" y="31790"/>
                    <a:pt x="61994" y="31314"/>
                  </a:cubicBezTo>
                  <a:cubicBezTo>
                    <a:pt x="61975" y="30837"/>
                    <a:pt x="61992" y="30438"/>
                    <a:pt x="62028" y="30160"/>
                  </a:cubicBezTo>
                  <a:cubicBezTo>
                    <a:pt x="62058" y="29881"/>
                    <a:pt x="62091" y="29719"/>
                    <a:pt x="62091" y="29719"/>
                  </a:cubicBezTo>
                  <a:lnTo>
                    <a:pt x="62091" y="29719"/>
                  </a:lnTo>
                  <a:cubicBezTo>
                    <a:pt x="62091" y="29719"/>
                    <a:pt x="62075" y="29758"/>
                    <a:pt x="62048" y="29828"/>
                  </a:cubicBezTo>
                  <a:cubicBezTo>
                    <a:pt x="62021" y="29898"/>
                    <a:pt x="61978" y="30003"/>
                    <a:pt x="61941" y="30141"/>
                  </a:cubicBezTo>
                  <a:cubicBezTo>
                    <a:pt x="61864" y="30416"/>
                    <a:pt x="61761" y="30815"/>
                    <a:pt x="61727" y="31309"/>
                  </a:cubicBezTo>
                  <a:cubicBezTo>
                    <a:pt x="61690" y="31763"/>
                    <a:pt x="61702" y="32294"/>
                    <a:pt x="61753" y="32854"/>
                  </a:cubicBezTo>
                  <a:cubicBezTo>
                    <a:pt x="61676" y="32869"/>
                    <a:pt x="61577" y="32891"/>
                    <a:pt x="61447" y="32920"/>
                  </a:cubicBezTo>
                  <a:cubicBezTo>
                    <a:pt x="61157" y="32987"/>
                    <a:pt x="60740" y="33083"/>
                    <a:pt x="60242" y="33195"/>
                  </a:cubicBezTo>
                  <a:cubicBezTo>
                    <a:pt x="59248" y="33433"/>
                    <a:pt x="57925" y="33748"/>
                    <a:pt x="56602" y="34064"/>
                  </a:cubicBezTo>
                  <a:cubicBezTo>
                    <a:pt x="55279" y="34380"/>
                    <a:pt x="53954" y="34694"/>
                    <a:pt x="52962" y="34930"/>
                  </a:cubicBezTo>
                  <a:cubicBezTo>
                    <a:pt x="52465" y="35053"/>
                    <a:pt x="52050" y="35155"/>
                    <a:pt x="51760" y="35227"/>
                  </a:cubicBezTo>
                  <a:cubicBezTo>
                    <a:pt x="51470" y="35299"/>
                    <a:pt x="51304" y="35346"/>
                    <a:pt x="51304" y="35346"/>
                  </a:cubicBezTo>
                  <a:cubicBezTo>
                    <a:pt x="51304" y="35346"/>
                    <a:pt x="51989" y="35314"/>
                    <a:pt x="53010" y="35191"/>
                  </a:cubicBezTo>
                  <a:cubicBezTo>
                    <a:pt x="54029" y="35068"/>
                    <a:pt x="55378" y="34832"/>
                    <a:pt x="56709" y="34518"/>
                  </a:cubicBezTo>
                  <a:cubicBezTo>
                    <a:pt x="58041" y="34199"/>
                    <a:pt x="59352" y="33801"/>
                    <a:pt x="60317" y="33453"/>
                  </a:cubicBezTo>
                  <a:cubicBezTo>
                    <a:pt x="61007" y="33202"/>
                    <a:pt x="61517" y="32990"/>
                    <a:pt x="61756" y="32888"/>
                  </a:cubicBezTo>
                  <a:cubicBezTo>
                    <a:pt x="61760" y="32920"/>
                    <a:pt x="61761" y="32953"/>
                    <a:pt x="61765" y="32985"/>
                  </a:cubicBezTo>
                  <a:cubicBezTo>
                    <a:pt x="61825" y="33595"/>
                    <a:pt x="61922" y="34230"/>
                    <a:pt x="62034" y="34872"/>
                  </a:cubicBezTo>
                  <a:cubicBezTo>
                    <a:pt x="62064" y="35024"/>
                    <a:pt x="62101" y="35174"/>
                    <a:pt x="62134" y="35324"/>
                  </a:cubicBezTo>
                  <a:cubicBezTo>
                    <a:pt x="62064" y="35340"/>
                    <a:pt x="61983" y="35357"/>
                    <a:pt x="61881" y="35381"/>
                  </a:cubicBezTo>
                  <a:cubicBezTo>
                    <a:pt x="61589" y="35447"/>
                    <a:pt x="61172" y="35541"/>
                    <a:pt x="60674" y="35655"/>
                  </a:cubicBezTo>
                  <a:cubicBezTo>
                    <a:pt x="59682" y="35893"/>
                    <a:pt x="58359" y="36209"/>
                    <a:pt x="57034" y="36524"/>
                  </a:cubicBezTo>
                  <a:cubicBezTo>
                    <a:pt x="55711" y="36840"/>
                    <a:pt x="54388" y="37154"/>
                    <a:pt x="53394" y="37390"/>
                  </a:cubicBezTo>
                  <a:cubicBezTo>
                    <a:pt x="52897" y="37513"/>
                    <a:pt x="52482" y="37615"/>
                    <a:pt x="52192" y="37687"/>
                  </a:cubicBezTo>
                  <a:cubicBezTo>
                    <a:pt x="51902" y="37759"/>
                    <a:pt x="51738" y="37807"/>
                    <a:pt x="51738" y="37807"/>
                  </a:cubicBezTo>
                  <a:cubicBezTo>
                    <a:pt x="51738" y="37807"/>
                    <a:pt x="52421" y="37774"/>
                    <a:pt x="53442" y="37651"/>
                  </a:cubicBezTo>
                  <a:cubicBezTo>
                    <a:pt x="54461" y="37528"/>
                    <a:pt x="55810" y="37293"/>
                    <a:pt x="57141" y="36979"/>
                  </a:cubicBezTo>
                  <a:cubicBezTo>
                    <a:pt x="58473" y="36659"/>
                    <a:pt x="59784" y="36261"/>
                    <a:pt x="60749" y="35913"/>
                  </a:cubicBezTo>
                  <a:cubicBezTo>
                    <a:pt x="61398" y="35678"/>
                    <a:pt x="61888" y="35476"/>
                    <a:pt x="62142" y="35367"/>
                  </a:cubicBezTo>
                  <a:cubicBezTo>
                    <a:pt x="62244" y="35838"/>
                    <a:pt x="62361" y="36302"/>
                    <a:pt x="62514" y="36733"/>
                  </a:cubicBezTo>
                  <a:cubicBezTo>
                    <a:pt x="62675" y="37192"/>
                    <a:pt x="62866" y="37614"/>
                    <a:pt x="63073" y="37976"/>
                  </a:cubicBezTo>
                  <a:cubicBezTo>
                    <a:pt x="62786" y="38042"/>
                    <a:pt x="62395" y="38131"/>
                    <a:pt x="61927" y="38239"/>
                  </a:cubicBezTo>
                  <a:cubicBezTo>
                    <a:pt x="60933" y="38476"/>
                    <a:pt x="59610" y="38792"/>
                    <a:pt x="58287" y="39108"/>
                  </a:cubicBezTo>
                  <a:cubicBezTo>
                    <a:pt x="56964" y="39422"/>
                    <a:pt x="55639" y="39736"/>
                    <a:pt x="54647" y="39973"/>
                  </a:cubicBezTo>
                  <a:cubicBezTo>
                    <a:pt x="54150" y="40096"/>
                    <a:pt x="53735" y="40199"/>
                    <a:pt x="53445" y="40270"/>
                  </a:cubicBezTo>
                  <a:cubicBezTo>
                    <a:pt x="53155" y="40342"/>
                    <a:pt x="52989" y="40388"/>
                    <a:pt x="52989" y="40388"/>
                  </a:cubicBezTo>
                  <a:cubicBezTo>
                    <a:pt x="52989" y="40388"/>
                    <a:pt x="53674" y="40357"/>
                    <a:pt x="54695" y="40234"/>
                  </a:cubicBezTo>
                  <a:cubicBezTo>
                    <a:pt x="55714" y="40111"/>
                    <a:pt x="57063" y="39876"/>
                    <a:pt x="58395" y="39560"/>
                  </a:cubicBezTo>
                  <a:cubicBezTo>
                    <a:pt x="59726" y="39242"/>
                    <a:pt x="61037" y="38845"/>
                    <a:pt x="62002" y="38495"/>
                  </a:cubicBezTo>
                  <a:cubicBezTo>
                    <a:pt x="62466" y="38327"/>
                    <a:pt x="62849" y="38175"/>
                    <a:pt x="63125" y="38063"/>
                  </a:cubicBezTo>
                  <a:cubicBezTo>
                    <a:pt x="63163" y="38128"/>
                    <a:pt x="63201" y="38194"/>
                    <a:pt x="63240" y="38254"/>
                  </a:cubicBezTo>
                  <a:cubicBezTo>
                    <a:pt x="63506" y="38670"/>
                    <a:pt x="63790" y="38973"/>
                    <a:pt x="63991" y="39174"/>
                  </a:cubicBezTo>
                  <a:cubicBezTo>
                    <a:pt x="64090" y="39275"/>
                    <a:pt x="64182" y="39341"/>
                    <a:pt x="64239" y="39391"/>
                  </a:cubicBezTo>
                  <a:cubicBezTo>
                    <a:pt x="64245" y="39396"/>
                    <a:pt x="64247" y="39400"/>
                    <a:pt x="64254" y="39403"/>
                  </a:cubicBezTo>
                  <a:cubicBezTo>
                    <a:pt x="64204" y="39417"/>
                    <a:pt x="64155" y="39432"/>
                    <a:pt x="64105" y="39446"/>
                  </a:cubicBezTo>
                  <a:cubicBezTo>
                    <a:pt x="63634" y="39580"/>
                    <a:pt x="63180" y="39761"/>
                    <a:pt x="62736" y="39953"/>
                  </a:cubicBezTo>
                  <a:cubicBezTo>
                    <a:pt x="62098" y="40233"/>
                    <a:pt x="61463" y="40509"/>
                    <a:pt x="60819" y="40770"/>
                  </a:cubicBezTo>
                  <a:cubicBezTo>
                    <a:pt x="60699" y="40818"/>
                    <a:pt x="60576" y="40861"/>
                    <a:pt x="60457" y="40909"/>
                  </a:cubicBezTo>
                  <a:cubicBezTo>
                    <a:pt x="58094" y="41848"/>
                    <a:pt x="55670" y="42633"/>
                    <a:pt x="53198" y="43246"/>
                  </a:cubicBezTo>
                  <a:cubicBezTo>
                    <a:pt x="53092" y="43272"/>
                    <a:pt x="52988" y="43302"/>
                    <a:pt x="52883" y="43328"/>
                  </a:cubicBezTo>
                  <a:cubicBezTo>
                    <a:pt x="55605" y="42742"/>
                    <a:pt x="58289" y="41957"/>
                    <a:pt x="60891" y="40953"/>
                  </a:cubicBezTo>
                  <a:cubicBezTo>
                    <a:pt x="61541" y="40704"/>
                    <a:pt x="62188" y="40436"/>
                    <a:pt x="62828" y="40169"/>
                  </a:cubicBezTo>
                  <a:cubicBezTo>
                    <a:pt x="63469" y="39908"/>
                    <a:pt x="64119" y="39668"/>
                    <a:pt x="64790" y="39569"/>
                  </a:cubicBezTo>
                  <a:cubicBezTo>
                    <a:pt x="64971" y="39542"/>
                    <a:pt x="65153" y="39525"/>
                    <a:pt x="65333" y="39525"/>
                  </a:cubicBezTo>
                  <a:cubicBezTo>
                    <a:pt x="65485" y="39525"/>
                    <a:pt x="65635" y="39537"/>
                    <a:pt x="65782" y="39563"/>
                  </a:cubicBezTo>
                  <a:cubicBezTo>
                    <a:pt x="66100" y="39620"/>
                    <a:pt x="66410" y="39756"/>
                    <a:pt x="66607" y="39980"/>
                  </a:cubicBezTo>
                  <a:cubicBezTo>
                    <a:pt x="66782" y="40202"/>
                    <a:pt x="66881" y="40543"/>
                    <a:pt x="66902" y="40858"/>
                  </a:cubicBezTo>
                  <a:cubicBezTo>
                    <a:pt x="66933" y="41165"/>
                    <a:pt x="66841" y="41534"/>
                    <a:pt x="66660" y="41547"/>
                  </a:cubicBezTo>
                  <a:lnTo>
                    <a:pt x="66649" y="41549"/>
                  </a:lnTo>
                  <a:lnTo>
                    <a:pt x="66631" y="41556"/>
                  </a:lnTo>
                  <a:lnTo>
                    <a:pt x="59422" y="44077"/>
                  </a:lnTo>
                  <a:lnTo>
                    <a:pt x="52264" y="46606"/>
                  </a:lnTo>
                  <a:cubicBezTo>
                    <a:pt x="51296" y="46652"/>
                    <a:pt x="50328" y="46698"/>
                    <a:pt x="49360" y="46744"/>
                  </a:cubicBezTo>
                  <a:cubicBezTo>
                    <a:pt x="49261" y="46657"/>
                    <a:pt x="49126" y="46529"/>
                    <a:pt x="48977" y="46346"/>
                  </a:cubicBezTo>
                  <a:cubicBezTo>
                    <a:pt x="48663" y="45969"/>
                    <a:pt x="48374" y="45331"/>
                    <a:pt x="48127" y="44530"/>
                  </a:cubicBezTo>
                  <a:cubicBezTo>
                    <a:pt x="48004" y="44127"/>
                    <a:pt x="47876" y="43688"/>
                    <a:pt x="47746" y="43222"/>
                  </a:cubicBezTo>
                  <a:cubicBezTo>
                    <a:pt x="47623" y="42756"/>
                    <a:pt x="47494" y="42263"/>
                    <a:pt x="47359" y="41754"/>
                  </a:cubicBezTo>
                  <a:cubicBezTo>
                    <a:pt x="47231" y="41243"/>
                    <a:pt x="47108" y="40712"/>
                    <a:pt x="46992" y="40173"/>
                  </a:cubicBezTo>
                  <a:cubicBezTo>
                    <a:pt x="46869" y="39635"/>
                    <a:pt x="46766" y="39084"/>
                    <a:pt x="46672" y="38530"/>
                  </a:cubicBezTo>
                  <a:cubicBezTo>
                    <a:pt x="46572" y="37979"/>
                    <a:pt x="46493" y="37424"/>
                    <a:pt x="46421" y="36878"/>
                  </a:cubicBezTo>
                  <a:cubicBezTo>
                    <a:pt x="46391" y="36605"/>
                    <a:pt x="46358" y="36333"/>
                    <a:pt x="46327" y="36063"/>
                  </a:cubicBezTo>
                  <a:cubicBezTo>
                    <a:pt x="46305" y="35795"/>
                    <a:pt x="46281" y="35529"/>
                    <a:pt x="46259" y="35268"/>
                  </a:cubicBezTo>
                  <a:cubicBezTo>
                    <a:pt x="46230" y="34744"/>
                    <a:pt x="46187" y="34237"/>
                    <a:pt x="46182" y="33755"/>
                  </a:cubicBezTo>
                  <a:cubicBezTo>
                    <a:pt x="46160" y="33274"/>
                    <a:pt x="46179" y="32818"/>
                    <a:pt x="46181" y="32396"/>
                  </a:cubicBezTo>
                  <a:cubicBezTo>
                    <a:pt x="46208" y="31976"/>
                    <a:pt x="46210" y="31589"/>
                    <a:pt x="46237" y="31249"/>
                  </a:cubicBezTo>
                  <a:cubicBezTo>
                    <a:pt x="46268" y="30907"/>
                    <a:pt x="46280" y="30609"/>
                    <a:pt x="46314" y="30363"/>
                  </a:cubicBezTo>
                  <a:cubicBezTo>
                    <a:pt x="46343" y="30098"/>
                    <a:pt x="46365" y="29902"/>
                    <a:pt x="46380" y="29770"/>
                  </a:cubicBezTo>
                  <a:lnTo>
                    <a:pt x="48538" y="29475"/>
                  </a:lnTo>
                  <a:lnTo>
                    <a:pt x="63935" y="26651"/>
                  </a:lnTo>
                  <a:cubicBezTo>
                    <a:pt x="64172" y="26735"/>
                    <a:pt x="64317" y="26998"/>
                    <a:pt x="64327" y="27288"/>
                  </a:cubicBezTo>
                  <a:cubicBezTo>
                    <a:pt x="64338" y="27594"/>
                    <a:pt x="64239" y="27896"/>
                    <a:pt x="64003" y="28107"/>
                  </a:cubicBezTo>
                  <a:cubicBezTo>
                    <a:pt x="63783" y="28317"/>
                    <a:pt x="63474" y="28463"/>
                    <a:pt x="63154" y="28556"/>
                  </a:cubicBezTo>
                  <a:cubicBezTo>
                    <a:pt x="62834" y="28652"/>
                    <a:pt x="62492" y="28707"/>
                    <a:pt x="62149" y="28772"/>
                  </a:cubicBezTo>
                  <a:cubicBezTo>
                    <a:pt x="60776" y="29023"/>
                    <a:pt x="59407" y="29303"/>
                    <a:pt x="58045" y="29600"/>
                  </a:cubicBezTo>
                  <a:cubicBezTo>
                    <a:pt x="55316" y="30192"/>
                    <a:pt x="52614" y="30877"/>
                    <a:pt x="49908" y="31554"/>
                  </a:cubicBezTo>
                  <a:cubicBezTo>
                    <a:pt x="52629" y="30945"/>
                    <a:pt x="55352" y="30341"/>
                    <a:pt x="58086" y="29794"/>
                  </a:cubicBezTo>
                  <a:cubicBezTo>
                    <a:pt x="59451" y="29521"/>
                    <a:pt x="60821" y="29270"/>
                    <a:pt x="62197" y="29045"/>
                  </a:cubicBezTo>
                  <a:cubicBezTo>
                    <a:pt x="62424" y="29007"/>
                    <a:pt x="62658" y="28966"/>
                    <a:pt x="62890" y="28918"/>
                  </a:cubicBezTo>
                  <a:cubicBezTo>
                    <a:pt x="63006" y="28896"/>
                    <a:pt x="63122" y="28874"/>
                    <a:pt x="63238" y="28842"/>
                  </a:cubicBezTo>
                  <a:cubicBezTo>
                    <a:pt x="63586" y="28744"/>
                    <a:pt x="63933" y="28601"/>
                    <a:pt x="64228" y="28333"/>
                  </a:cubicBezTo>
                  <a:cubicBezTo>
                    <a:pt x="64519" y="28080"/>
                    <a:pt x="64679" y="27664"/>
                    <a:pt x="64665" y="27276"/>
                  </a:cubicBezTo>
                  <a:cubicBezTo>
                    <a:pt x="64660" y="27078"/>
                    <a:pt x="64614" y="26876"/>
                    <a:pt x="64507" y="26694"/>
                  </a:cubicBezTo>
                  <a:cubicBezTo>
                    <a:pt x="64401" y="26511"/>
                    <a:pt x="64220" y="26357"/>
                    <a:pt x="64010" y="26294"/>
                  </a:cubicBezTo>
                  <a:lnTo>
                    <a:pt x="63971" y="26282"/>
                  </a:lnTo>
                  <a:lnTo>
                    <a:pt x="63928" y="26289"/>
                  </a:lnTo>
                  <a:lnTo>
                    <a:pt x="63571" y="26349"/>
                  </a:lnTo>
                  <a:lnTo>
                    <a:pt x="49923" y="28650"/>
                  </a:lnTo>
                  <a:lnTo>
                    <a:pt x="48438" y="28900"/>
                  </a:lnTo>
                  <a:lnTo>
                    <a:pt x="47688" y="28994"/>
                  </a:lnTo>
                  <a:lnTo>
                    <a:pt x="47118" y="29065"/>
                  </a:lnTo>
                  <a:cubicBezTo>
                    <a:pt x="47183" y="29035"/>
                    <a:pt x="47237" y="28999"/>
                    <a:pt x="47275" y="28970"/>
                  </a:cubicBezTo>
                  <a:cubicBezTo>
                    <a:pt x="47357" y="28908"/>
                    <a:pt x="47391" y="28867"/>
                    <a:pt x="47391" y="28867"/>
                  </a:cubicBezTo>
                  <a:lnTo>
                    <a:pt x="47391" y="28867"/>
                  </a:lnTo>
                  <a:cubicBezTo>
                    <a:pt x="47391" y="28867"/>
                    <a:pt x="47343" y="28895"/>
                    <a:pt x="47251" y="28925"/>
                  </a:cubicBezTo>
                  <a:cubicBezTo>
                    <a:pt x="47186" y="28949"/>
                    <a:pt x="47094" y="28966"/>
                    <a:pt x="46985" y="28966"/>
                  </a:cubicBezTo>
                  <a:cubicBezTo>
                    <a:pt x="46943" y="28966"/>
                    <a:pt x="46898" y="28963"/>
                    <a:pt x="46852" y="28958"/>
                  </a:cubicBezTo>
                  <a:cubicBezTo>
                    <a:pt x="46684" y="28937"/>
                    <a:pt x="46488" y="28865"/>
                    <a:pt x="46302" y="28736"/>
                  </a:cubicBezTo>
                  <a:cubicBezTo>
                    <a:pt x="46211" y="28673"/>
                    <a:pt x="46116" y="28585"/>
                    <a:pt x="46051" y="28500"/>
                  </a:cubicBezTo>
                  <a:cubicBezTo>
                    <a:pt x="45967" y="28398"/>
                    <a:pt x="45902" y="28290"/>
                    <a:pt x="45843" y="28164"/>
                  </a:cubicBezTo>
                  <a:cubicBezTo>
                    <a:pt x="45726" y="27913"/>
                    <a:pt x="45655" y="27611"/>
                    <a:pt x="45598" y="27273"/>
                  </a:cubicBezTo>
                  <a:cubicBezTo>
                    <a:pt x="45549" y="26923"/>
                    <a:pt x="45499" y="26552"/>
                    <a:pt x="45446" y="26168"/>
                  </a:cubicBezTo>
                  <a:cubicBezTo>
                    <a:pt x="45397" y="25782"/>
                    <a:pt x="45344" y="25383"/>
                    <a:pt x="45293" y="24978"/>
                  </a:cubicBezTo>
                  <a:cubicBezTo>
                    <a:pt x="45238" y="24573"/>
                    <a:pt x="45190" y="24160"/>
                    <a:pt x="45146" y="23749"/>
                  </a:cubicBezTo>
                  <a:cubicBezTo>
                    <a:pt x="45093" y="23337"/>
                    <a:pt x="45045" y="22924"/>
                    <a:pt x="45006" y="22518"/>
                  </a:cubicBezTo>
                  <a:cubicBezTo>
                    <a:pt x="44963" y="22111"/>
                    <a:pt x="44921" y="21712"/>
                    <a:pt x="44881" y="21324"/>
                  </a:cubicBezTo>
                  <a:cubicBezTo>
                    <a:pt x="44842" y="20937"/>
                    <a:pt x="44806" y="20561"/>
                    <a:pt x="44770" y="20206"/>
                  </a:cubicBezTo>
                  <a:cubicBezTo>
                    <a:pt x="44738" y="19851"/>
                    <a:pt x="44707" y="19516"/>
                    <a:pt x="44680" y="19207"/>
                  </a:cubicBezTo>
                  <a:cubicBezTo>
                    <a:pt x="44641" y="18605"/>
                    <a:pt x="44704" y="18110"/>
                    <a:pt x="44866" y="17799"/>
                  </a:cubicBezTo>
                  <a:cubicBezTo>
                    <a:pt x="44883" y="17766"/>
                    <a:pt x="44900" y="17742"/>
                    <a:pt x="44919" y="17713"/>
                  </a:cubicBezTo>
                  <a:lnTo>
                    <a:pt x="45163" y="17684"/>
                  </a:lnTo>
                  <a:cubicBezTo>
                    <a:pt x="45247" y="17674"/>
                    <a:pt x="45291" y="17671"/>
                    <a:pt x="45353" y="17667"/>
                  </a:cubicBezTo>
                  <a:cubicBezTo>
                    <a:pt x="45390" y="17665"/>
                    <a:pt x="45427" y="17665"/>
                    <a:pt x="45464" y="17665"/>
                  </a:cubicBezTo>
                  <a:cubicBezTo>
                    <a:pt x="45490" y="17665"/>
                    <a:pt x="45516" y="17665"/>
                    <a:pt x="45542" y="17666"/>
                  </a:cubicBezTo>
                  <a:cubicBezTo>
                    <a:pt x="45793" y="17672"/>
                    <a:pt x="46039" y="17715"/>
                    <a:pt x="46225" y="17801"/>
                  </a:cubicBezTo>
                  <a:cubicBezTo>
                    <a:pt x="46413" y="17889"/>
                    <a:pt x="46505" y="18002"/>
                    <a:pt x="46558" y="18157"/>
                  </a:cubicBezTo>
                  <a:lnTo>
                    <a:pt x="46674" y="18495"/>
                  </a:lnTo>
                  <a:lnTo>
                    <a:pt x="47021" y="18470"/>
                  </a:lnTo>
                  <a:cubicBezTo>
                    <a:pt x="49559" y="18273"/>
                    <a:pt x="52100" y="18104"/>
                    <a:pt x="54637" y="17886"/>
                  </a:cubicBezTo>
                  <a:cubicBezTo>
                    <a:pt x="55905" y="17783"/>
                    <a:pt x="57176" y="17679"/>
                    <a:pt x="58442" y="17560"/>
                  </a:cubicBezTo>
                  <a:lnTo>
                    <a:pt x="62033" y="17230"/>
                  </a:lnTo>
                  <a:cubicBezTo>
                    <a:pt x="62178" y="17398"/>
                    <a:pt x="62297" y="17599"/>
                    <a:pt x="62287" y="17671"/>
                  </a:cubicBezTo>
                  <a:cubicBezTo>
                    <a:pt x="62284" y="17701"/>
                    <a:pt x="62313" y="17684"/>
                    <a:pt x="62236" y="17746"/>
                  </a:cubicBezTo>
                  <a:cubicBezTo>
                    <a:pt x="62173" y="17780"/>
                    <a:pt x="62070" y="17792"/>
                    <a:pt x="61891" y="17831"/>
                  </a:cubicBezTo>
                  <a:cubicBezTo>
                    <a:pt x="61222" y="17954"/>
                    <a:pt x="60508" y="18036"/>
                    <a:pt x="59806" y="18118"/>
                  </a:cubicBezTo>
                  <a:lnTo>
                    <a:pt x="55562" y="18572"/>
                  </a:lnTo>
                  <a:lnTo>
                    <a:pt x="51313" y="19040"/>
                  </a:lnTo>
                  <a:lnTo>
                    <a:pt x="49189" y="19318"/>
                  </a:lnTo>
                  <a:cubicBezTo>
                    <a:pt x="48835" y="19370"/>
                    <a:pt x="48482" y="19421"/>
                    <a:pt x="48130" y="19482"/>
                  </a:cubicBezTo>
                  <a:cubicBezTo>
                    <a:pt x="47954" y="19515"/>
                    <a:pt x="47779" y="19547"/>
                    <a:pt x="47603" y="19586"/>
                  </a:cubicBezTo>
                  <a:cubicBezTo>
                    <a:pt x="47424" y="19636"/>
                    <a:pt x="47258" y="19646"/>
                    <a:pt x="47070" y="19767"/>
                  </a:cubicBezTo>
                  <a:lnTo>
                    <a:pt x="47138" y="19830"/>
                  </a:lnTo>
                  <a:cubicBezTo>
                    <a:pt x="47260" y="19771"/>
                    <a:pt x="47459" y="19747"/>
                    <a:pt x="47627" y="19721"/>
                  </a:cubicBezTo>
                  <a:cubicBezTo>
                    <a:pt x="47656" y="19718"/>
                    <a:pt x="47685" y="19716"/>
                    <a:pt x="47712" y="19713"/>
                  </a:cubicBezTo>
                  <a:cubicBezTo>
                    <a:pt x="47859" y="19694"/>
                    <a:pt x="48007" y="19677"/>
                    <a:pt x="48156" y="19663"/>
                  </a:cubicBezTo>
                  <a:lnTo>
                    <a:pt x="49218" y="19574"/>
                  </a:lnTo>
                  <a:lnTo>
                    <a:pt x="51349" y="19441"/>
                  </a:lnTo>
                  <a:lnTo>
                    <a:pt x="55613" y="19192"/>
                  </a:lnTo>
                  <a:cubicBezTo>
                    <a:pt x="57037" y="19115"/>
                    <a:pt x="58459" y="19014"/>
                    <a:pt x="59883" y="18897"/>
                  </a:cubicBezTo>
                  <a:cubicBezTo>
                    <a:pt x="60355" y="18854"/>
                    <a:pt x="60826" y="18810"/>
                    <a:pt x="61299" y="18757"/>
                  </a:cubicBezTo>
                  <a:lnTo>
                    <a:pt x="61299" y="18757"/>
                  </a:lnTo>
                  <a:cubicBezTo>
                    <a:pt x="61268" y="18920"/>
                    <a:pt x="61227" y="19168"/>
                    <a:pt x="61198" y="19479"/>
                  </a:cubicBezTo>
                  <a:cubicBezTo>
                    <a:pt x="61167" y="19762"/>
                    <a:pt x="61152" y="20095"/>
                    <a:pt x="61154" y="20452"/>
                  </a:cubicBezTo>
                  <a:cubicBezTo>
                    <a:pt x="61157" y="20809"/>
                    <a:pt x="61189" y="21191"/>
                    <a:pt x="61239" y="21570"/>
                  </a:cubicBezTo>
                  <a:cubicBezTo>
                    <a:pt x="61302" y="21949"/>
                    <a:pt x="61379" y="22327"/>
                    <a:pt x="61493" y="22670"/>
                  </a:cubicBezTo>
                  <a:cubicBezTo>
                    <a:pt x="61606" y="23013"/>
                    <a:pt x="61734" y="23325"/>
                    <a:pt x="61876" y="23578"/>
                  </a:cubicBezTo>
                  <a:cubicBezTo>
                    <a:pt x="62009" y="23832"/>
                    <a:pt x="62147" y="24030"/>
                    <a:pt x="62250" y="24162"/>
                  </a:cubicBezTo>
                  <a:cubicBezTo>
                    <a:pt x="62314" y="24242"/>
                    <a:pt x="62361" y="24297"/>
                    <a:pt x="62388" y="24331"/>
                  </a:cubicBezTo>
                  <a:cubicBezTo>
                    <a:pt x="62104" y="24362"/>
                    <a:pt x="61814" y="24423"/>
                    <a:pt x="61522" y="24483"/>
                  </a:cubicBezTo>
                  <a:cubicBezTo>
                    <a:pt x="61090" y="24573"/>
                    <a:pt x="60635" y="24669"/>
                    <a:pt x="60163" y="24768"/>
                  </a:cubicBezTo>
                  <a:cubicBezTo>
                    <a:pt x="59219" y="24964"/>
                    <a:pt x="58214" y="25174"/>
                    <a:pt x="57208" y="25383"/>
                  </a:cubicBezTo>
                  <a:cubicBezTo>
                    <a:pt x="55193" y="25791"/>
                    <a:pt x="53179" y="26197"/>
                    <a:pt x="51668" y="26503"/>
                  </a:cubicBezTo>
                  <a:cubicBezTo>
                    <a:pt x="50910" y="26656"/>
                    <a:pt x="50280" y="26783"/>
                    <a:pt x="49838" y="26871"/>
                  </a:cubicBezTo>
                  <a:cubicBezTo>
                    <a:pt x="49551" y="26931"/>
                    <a:pt x="49353" y="26974"/>
                    <a:pt x="49243" y="26996"/>
                  </a:cubicBezTo>
                  <a:cubicBezTo>
                    <a:pt x="49185" y="27008"/>
                    <a:pt x="49144" y="27016"/>
                    <a:pt x="49144" y="27016"/>
                  </a:cubicBezTo>
                  <a:cubicBezTo>
                    <a:pt x="49144" y="27016"/>
                    <a:pt x="49402" y="26996"/>
                    <a:pt x="49851" y="26960"/>
                  </a:cubicBezTo>
                  <a:cubicBezTo>
                    <a:pt x="50299" y="26914"/>
                    <a:pt x="50942" y="26863"/>
                    <a:pt x="51709" y="26760"/>
                  </a:cubicBezTo>
                  <a:cubicBezTo>
                    <a:pt x="52475" y="26660"/>
                    <a:pt x="53370" y="26545"/>
                    <a:pt x="54324" y="26386"/>
                  </a:cubicBezTo>
                  <a:cubicBezTo>
                    <a:pt x="55279" y="26233"/>
                    <a:pt x="56291" y="26042"/>
                    <a:pt x="57302" y="25838"/>
                  </a:cubicBezTo>
                  <a:cubicBezTo>
                    <a:pt x="58311" y="25627"/>
                    <a:pt x="59318" y="25403"/>
                    <a:pt x="60256" y="25167"/>
                  </a:cubicBezTo>
                  <a:cubicBezTo>
                    <a:pt x="60725" y="25053"/>
                    <a:pt x="61176" y="24930"/>
                    <a:pt x="61603" y="24814"/>
                  </a:cubicBezTo>
                  <a:cubicBezTo>
                    <a:pt x="61696" y="24787"/>
                    <a:pt x="61789" y="24763"/>
                    <a:pt x="61879" y="24737"/>
                  </a:cubicBezTo>
                  <a:cubicBezTo>
                    <a:pt x="62202" y="24652"/>
                    <a:pt x="62504" y="24582"/>
                    <a:pt x="62791" y="24568"/>
                  </a:cubicBezTo>
                  <a:cubicBezTo>
                    <a:pt x="62812" y="24568"/>
                    <a:pt x="62834" y="24567"/>
                    <a:pt x="62855" y="24567"/>
                  </a:cubicBezTo>
                  <a:cubicBezTo>
                    <a:pt x="62935" y="24567"/>
                    <a:pt x="63014" y="24572"/>
                    <a:pt x="63090" y="24580"/>
                  </a:cubicBezTo>
                  <a:cubicBezTo>
                    <a:pt x="63334" y="24606"/>
                    <a:pt x="63554" y="24676"/>
                    <a:pt x="63713" y="24807"/>
                  </a:cubicBezTo>
                  <a:cubicBezTo>
                    <a:pt x="63931" y="24988"/>
                    <a:pt x="64051" y="25234"/>
                    <a:pt x="64083" y="25442"/>
                  </a:cubicBezTo>
                  <a:cubicBezTo>
                    <a:pt x="64085" y="25446"/>
                    <a:pt x="64087" y="25451"/>
                    <a:pt x="64087" y="25454"/>
                  </a:cubicBezTo>
                  <a:cubicBezTo>
                    <a:pt x="64123" y="25668"/>
                    <a:pt x="64066" y="25840"/>
                    <a:pt x="64003" y="25939"/>
                  </a:cubicBezTo>
                  <a:cubicBezTo>
                    <a:pt x="63962" y="26007"/>
                    <a:pt x="63930" y="26040"/>
                    <a:pt x="63909" y="26059"/>
                  </a:cubicBezTo>
                  <a:cubicBezTo>
                    <a:pt x="63899" y="26067"/>
                    <a:pt x="63885" y="26079"/>
                    <a:pt x="63887" y="26081"/>
                  </a:cubicBezTo>
                  <a:cubicBezTo>
                    <a:pt x="63887" y="26079"/>
                    <a:pt x="63895" y="26074"/>
                    <a:pt x="63899" y="26071"/>
                  </a:cubicBezTo>
                  <a:cubicBezTo>
                    <a:pt x="63911" y="26060"/>
                    <a:pt x="63959" y="26035"/>
                    <a:pt x="64023" y="25955"/>
                  </a:cubicBezTo>
                  <a:cubicBezTo>
                    <a:pt x="64100" y="25862"/>
                    <a:pt x="64196" y="25685"/>
                    <a:pt x="64177" y="25446"/>
                  </a:cubicBezTo>
                  <a:cubicBezTo>
                    <a:pt x="64165" y="25210"/>
                    <a:pt x="64066" y="24923"/>
                    <a:pt x="63829" y="24679"/>
                  </a:cubicBezTo>
                  <a:cubicBezTo>
                    <a:pt x="63586" y="24430"/>
                    <a:pt x="63190" y="24309"/>
                    <a:pt x="62786" y="24307"/>
                  </a:cubicBezTo>
                  <a:cubicBezTo>
                    <a:pt x="62775" y="24307"/>
                    <a:pt x="62764" y="24307"/>
                    <a:pt x="62754" y="24307"/>
                  </a:cubicBezTo>
                  <a:cubicBezTo>
                    <a:pt x="62639" y="24307"/>
                    <a:pt x="62522" y="24315"/>
                    <a:pt x="62403" y="24327"/>
                  </a:cubicBezTo>
                  <a:cubicBezTo>
                    <a:pt x="62390" y="24288"/>
                    <a:pt x="62366" y="24218"/>
                    <a:pt x="62332" y="24118"/>
                  </a:cubicBezTo>
                  <a:cubicBezTo>
                    <a:pt x="62275" y="23962"/>
                    <a:pt x="62200" y="23742"/>
                    <a:pt x="62123" y="23476"/>
                  </a:cubicBezTo>
                  <a:cubicBezTo>
                    <a:pt x="61961" y="22945"/>
                    <a:pt x="61804" y="22229"/>
                    <a:pt x="61698" y="21502"/>
                  </a:cubicBezTo>
                  <a:cubicBezTo>
                    <a:pt x="61591" y="20776"/>
                    <a:pt x="61522" y="20037"/>
                    <a:pt x="61464" y="19479"/>
                  </a:cubicBezTo>
                  <a:cubicBezTo>
                    <a:pt x="61432" y="19165"/>
                    <a:pt x="61398" y="18912"/>
                    <a:pt x="61375" y="18746"/>
                  </a:cubicBezTo>
                  <a:cubicBezTo>
                    <a:pt x="61596" y="18721"/>
                    <a:pt x="61814" y="18699"/>
                    <a:pt x="62040" y="18664"/>
                  </a:cubicBezTo>
                  <a:cubicBezTo>
                    <a:pt x="62205" y="18630"/>
                    <a:pt x="62472" y="18611"/>
                    <a:pt x="62716" y="18463"/>
                  </a:cubicBezTo>
                  <a:cubicBezTo>
                    <a:pt x="62828" y="18390"/>
                    <a:pt x="62948" y="18285"/>
                    <a:pt x="63037" y="18140"/>
                  </a:cubicBezTo>
                  <a:cubicBezTo>
                    <a:pt x="63125" y="17993"/>
                    <a:pt x="63175" y="17811"/>
                    <a:pt x="63166" y="17655"/>
                  </a:cubicBezTo>
                  <a:cubicBezTo>
                    <a:pt x="63158" y="17334"/>
                    <a:pt x="63038" y="17114"/>
                    <a:pt x="62926" y="16925"/>
                  </a:cubicBezTo>
                  <a:cubicBezTo>
                    <a:pt x="62803" y="16733"/>
                    <a:pt x="62682" y="16585"/>
                    <a:pt x="62516" y="16421"/>
                  </a:cubicBezTo>
                  <a:lnTo>
                    <a:pt x="62379" y="16286"/>
                  </a:lnTo>
                  <a:lnTo>
                    <a:pt x="62169" y="16302"/>
                  </a:lnTo>
                  <a:lnTo>
                    <a:pt x="61744" y="16334"/>
                  </a:lnTo>
                  <a:cubicBezTo>
                    <a:pt x="61807" y="16245"/>
                    <a:pt x="61867" y="16115"/>
                    <a:pt x="61884" y="15946"/>
                  </a:cubicBezTo>
                  <a:cubicBezTo>
                    <a:pt x="61906" y="15724"/>
                    <a:pt x="61859" y="15443"/>
                    <a:pt x="61695" y="15168"/>
                  </a:cubicBezTo>
                  <a:cubicBezTo>
                    <a:pt x="61538" y="14884"/>
                    <a:pt x="61206" y="14657"/>
                    <a:pt x="60833" y="14562"/>
                  </a:cubicBezTo>
                  <a:cubicBezTo>
                    <a:pt x="60793" y="14552"/>
                    <a:pt x="60752" y="14545"/>
                    <a:pt x="60711" y="14536"/>
                  </a:cubicBezTo>
                  <a:cubicBezTo>
                    <a:pt x="60687" y="14456"/>
                    <a:pt x="60652" y="14340"/>
                    <a:pt x="60602" y="14190"/>
                  </a:cubicBezTo>
                  <a:cubicBezTo>
                    <a:pt x="60503" y="13896"/>
                    <a:pt x="60380" y="13469"/>
                    <a:pt x="60233" y="12960"/>
                  </a:cubicBezTo>
                  <a:cubicBezTo>
                    <a:pt x="60163" y="12706"/>
                    <a:pt x="60086" y="12429"/>
                    <a:pt x="60006" y="12137"/>
                  </a:cubicBezTo>
                  <a:cubicBezTo>
                    <a:pt x="59924" y="11845"/>
                    <a:pt x="59858" y="11533"/>
                    <a:pt x="59772" y="11214"/>
                  </a:cubicBezTo>
                  <a:cubicBezTo>
                    <a:pt x="59626" y="10572"/>
                    <a:pt x="59479" y="9884"/>
                    <a:pt x="59359" y="9192"/>
                  </a:cubicBezTo>
                  <a:cubicBezTo>
                    <a:pt x="59238" y="8499"/>
                    <a:pt x="59144" y="7804"/>
                    <a:pt x="59066" y="7149"/>
                  </a:cubicBezTo>
                  <a:cubicBezTo>
                    <a:pt x="59038" y="6821"/>
                    <a:pt x="58996" y="6503"/>
                    <a:pt x="58973" y="6201"/>
                  </a:cubicBezTo>
                  <a:cubicBezTo>
                    <a:pt x="58951" y="5899"/>
                    <a:pt x="58931" y="5614"/>
                    <a:pt x="58910" y="5349"/>
                  </a:cubicBezTo>
                  <a:cubicBezTo>
                    <a:pt x="58878" y="4820"/>
                    <a:pt x="58850" y="4379"/>
                    <a:pt x="58845" y="4067"/>
                  </a:cubicBezTo>
                  <a:cubicBezTo>
                    <a:pt x="58842" y="3999"/>
                    <a:pt x="58840" y="3937"/>
                    <a:pt x="58838" y="3883"/>
                  </a:cubicBezTo>
                  <a:lnTo>
                    <a:pt x="58838" y="3883"/>
                  </a:lnTo>
                  <a:cubicBezTo>
                    <a:pt x="58890" y="3886"/>
                    <a:pt x="58937" y="3893"/>
                    <a:pt x="58992" y="3896"/>
                  </a:cubicBezTo>
                  <a:cubicBezTo>
                    <a:pt x="59012" y="3897"/>
                    <a:pt x="59032" y="3898"/>
                    <a:pt x="59053" y="3898"/>
                  </a:cubicBezTo>
                  <a:cubicBezTo>
                    <a:pt x="59450" y="3898"/>
                    <a:pt x="59841" y="3676"/>
                    <a:pt x="60057" y="3345"/>
                  </a:cubicBezTo>
                  <a:cubicBezTo>
                    <a:pt x="60290" y="3000"/>
                    <a:pt x="60360" y="2529"/>
                    <a:pt x="60141" y="2119"/>
                  </a:cubicBezTo>
                  <a:cubicBezTo>
                    <a:pt x="59940" y="1757"/>
                    <a:pt x="59651" y="1528"/>
                    <a:pt x="59323" y="1315"/>
                  </a:cubicBezTo>
                  <a:lnTo>
                    <a:pt x="59289" y="1294"/>
                  </a:lnTo>
                  <a:lnTo>
                    <a:pt x="59243" y="1288"/>
                  </a:lnTo>
                  <a:cubicBezTo>
                    <a:pt x="58555" y="1183"/>
                    <a:pt x="57869" y="1067"/>
                    <a:pt x="57179" y="975"/>
                  </a:cubicBezTo>
                  <a:cubicBezTo>
                    <a:pt x="56489" y="880"/>
                    <a:pt x="55799" y="784"/>
                    <a:pt x="55110" y="705"/>
                  </a:cubicBezTo>
                  <a:cubicBezTo>
                    <a:pt x="53727" y="538"/>
                    <a:pt x="52344" y="395"/>
                    <a:pt x="50956" y="296"/>
                  </a:cubicBezTo>
                  <a:cubicBezTo>
                    <a:pt x="49568" y="190"/>
                    <a:pt x="48180" y="115"/>
                    <a:pt x="46788" y="63"/>
                  </a:cubicBezTo>
                  <a:cubicBezTo>
                    <a:pt x="45774" y="27"/>
                    <a:pt x="44759" y="0"/>
                    <a:pt x="43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7421975" y="2175813"/>
              <a:ext cx="115600" cy="388475"/>
            </a:xfrm>
            <a:custGeom>
              <a:avLst/>
              <a:gdLst/>
              <a:ahLst/>
              <a:cxnLst/>
              <a:rect l="l" t="t" r="r" b="b"/>
              <a:pathLst>
                <a:path w="4624" h="15539" extrusionOk="0">
                  <a:moveTo>
                    <a:pt x="2940" y="15529"/>
                  </a:moveTo>
                  <a:cubicBezTo>
                    <a:pt x="2938" y="15529"/>
                    <a:pt x="2937" y="15530"/>
                    <a:pt x="2937" y="15530"/>
                  </a:cubicBezTo>
                  <a:cubicBezTo>
                    <a:pt x="2937" y="15530"/>
                    <a:pt x="2938" y="15530"/>
                    <a:pt x="2940" y="15529"/>
                  </a:cubicBezTo>
                  <a:lnTo>
                    <a:pt x="2940" y="15529"/>
                  </a:lnTo>
                  <a:cubicBezTo>
                    <a:pt x="2940" y="15529"/>
                    <a:pt x="2940" y="15529"/>
                    <a:pt x="2940" y="15529"/>
                  </a:cubicBezTo>
                  <a:close/>
                  <a:moveTo>
                    <a:pt x="983" y="1"/>
                  </a:moveTo>
                  <a:lnTo>
                    <a:pt x="983" y="1"/>
                  </a:lnTo>
                  <a:cubicBezTo>
                    <a:pt x="983" y="1"/>
                    <a:pt x="944" y="55"/>
                    <a:pt x="869" y="161"/>
                  </a:cubicBezTo>
                  <a:cubicBezTo>
                    <a:pt x="799" y="264"/>
                    <a:pt x="690" y="429"/>
                    <a:pt x="589" y="649"/>
                  </a:cubicBezTo>
                  <a:cubicBezTo>
                    <a:pt x="371" y="1085"/>
                    <a:pt x="152" y="1771"/>
                    <a:pt x="68" y="2609"/>
                  </a:cubicBezTo>
                  <a:cubicBezTo>
                    <a:pt x="24" y="3026"/>
                    <a:pt x="0" y="3480"/>
                    <a:pt x="7" y="3951"/>
                  </a:cubicBezTo>
                  <a:cubicBezTo>
                    <a:pt x="12" y="4424"/>
                    <a:pt x="17" y="4907"/>
                    <a:pt x="48" y="5418"/>
                  </a:cubicBezTo>
                  <a:cubicBezTo>
                    <a:pt x="106" y="6435"/>
                    <a:pt x="225" y="7550"/>
                    <a:pt x="558" y="8655"/>
                  </a:cubicBezTo>
                  <a:cubicBezTo>
                    <a:pt x="731" y="9205"/>
                    <a:pt x="949" y="9751"/>
                    <a:pt x="1245" y="10255"/>
                  </a:cubicBezTo>
                  <a:cubicBezTo>
                    <a:pt x="1393" y="10509"/>
                    <a:pt x="1550" y="10743"/>
                    <a:pt x="1733" y="10979"/>
                  </a:cubicBezTo>
                  <a:cubicBezTo>
                    <a:pt x="1900" y="11192"/>
                    <a:pt x="2090" y="11409"/>
                    <a:pt x="2266" y="11591"/>
                  </a:cubicBezTo>
                  <a:cubicBezTo>
                    <a:pt x="2619" y="11969"/>
                    <a:pt x="2952" y="12281"/>
                    <a:pt x="3217" y="12612"/>
                  </a:cubicBezTo>
                  <a:cubicBezTo>
                    <a:pt x="3464" y="12927"/>
                    <a:pt x="3671" y="13259"/>
                    <a:pt x="3780" y="13579"/>
                  </a:cubicBezTo>
                  <a:cubicBezTo>
                    <a:pt x="3886" y="13898"/>
                    <a:pt x="3913" y="14214"/>
                    <a:pt x="3852" y="14480"/>
                  </a:cubicBezTo>
                  <a:cubicBezTo>
                    <a:pt x="3788" y="14752"/>
                    <a:pt x="3664" y="14986"/>
                    <a:pt x="3522" y="15148"/>
                  </a:cubicBezTo>
                  <a:cubicBezTo>
                    <a:pt x="3379" y="15307"/>
                    <a:pt x="3230" y="15411"/>
                    <a:pt x="3118" y="15458"/>
                  </a:cubicBezTo>
                  <a:cubicBezTo>
                    <a:pt x="3019" y="15505"/>
                    <a:pt x="2954" y="15525"/>
                    <a:pt x="2940" y="15529"/>
                  </a:cubicBezTo>
                  <a:lnTo>
                    <a:pt x="2940" y="15529"/>
                  </a:lnTo>
                  <a:cubicBezTo>
                    <a:pt x="2952" y="15529"/>
                    <a:pt x="2998" y="15539"/>
                    <a:pt x="3078" y="15539"/>
                  </a:cubicBezTo>
                  <a:cubicBezTo>
                    <a:pt x="3096" y="15539"/>
                    <a:pt x="3115" y="15538"/>
                    <a:pt x="3136" y="15537"/>
                  </a:cubicBezTo>
                  <a:cubicBezTo>
                    <a:pt x="3266" y="15530"/>
                    <a:pt x="3471" y="15498"/>
                    <a:pt x="3696" y="15365"/>
                  </a:cubicBezTo>
                  <a:cubicBezTo>
                    <a:pt x="3920" y="15235"/>
                    <a:pt x="4171" y="15013"/>
                    <a:pt x="4348" y="14677"/>
                  </a:cubicBezTo>
                  <a:cubicBezTo>
                    <a:pt x="4538" y="14335"/>
                    <a:pt x="4623" y="13884"/>
                    <a:pt x="4565" y="13417"/>
                  </a:cubicBezTo>
                  <a:cubicBezTo>
                    <a:pt x="4528" y="13084"/>
                    <a:pt x="4430" y="12751"/>
                    <a:pt x="4284" y="12425"/>
                  </a:cubicBezTo>
                  <a:cubicBezTo>
                    <a:pt x="4222" y="12290"/>
                    <a:pt x="4156" y="12155"/>
                    <a:pt x="4077" y="12023"/>
                  </a:cubicBezTo>
                  <a:cubicBezTo>
                    <a:pt x="3826" y="11588"/>
                    <a:pt x="3509" y="11173"/>
                    <a:pt x="3208" y="10787"/>
                  </a:cubicBezTo>
                  <a:cubicBezTo>
                    <a:pt x="3056" y="10586"/>
                    <a:pt x="2921" y="10410"/>
                    <a:pt x="2785" y="10203"/>
                  </a:cubicBezTo>
                  <a:cubicBezTo>
                    <a:pt x="2665" y="10017"/>
                    <a:pt x="2544" y="9809"/>
                    <a:pt x="2433" y="9602"/>
                  </a:cubicBezTo>
                  <a:cubicBezTo>
                    <a:pt x="2218" y="9179"/>
                    <a:pt x="2035" y="8723"/>
                    <a:pt x="1893" y="8247"/>
                  </a:cubicBezTo>
                  <a:cubicBezTo>
                    <a:pt x="1601" y="7294"/>
                    <a:pt x="1434" y="6270"/>
                    <a:pt x="1277" y="5288"/>
                  </a:cubicBezTo>
                  <a:cubicBezTo>
                    <a:pt x="1195" y="4796"/>
                    <a:pt x="1117" y="4320"/>
                    <a:pt x="1043" y="3868"/>
                  </a:cubicBezTo>
                  <a:cubicBezTo>
                    <a:pt x="977" y="3420"/>
                    <a:pt x="908" y="3000"/>
                    <a:pt x="867" y="2613"/>
                  </a:cubicBezTo>
                  <a:cubicBezTo>
                    <a:pt x="852" y="2469"/>
                    <a:pt x="843" y="2335"/>
                    <a:pt x="833" y="2200"/>
                  </a:cubicBezTo>
                  <a:cubicBezTo>
                    <a:pt x="794" y="1609"/>
                    <a:pt x="804" y="1104"/>
                    <a:pt x="854" y="728"/>
                  </a:cubicBezTo>
                  <a:cubicBezTo>
                    <a:pt x="884" y="499"/>
                    <a:pt x="910" y="318"/>
                    <a:pt x="942" y="192"/>
                  </a:cubicBezTo>
                  <a:cubicBezTo>
                    <a:pt x="970" y="67"/>
                    <a:pt x="983" y="1"/>
                    <a:pt x="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7449325" y="2199588"/>
              <a:ext cx="142325" cy="28625"/>
            </a:xfrm>
            <a:custGeom>
              <a:avLst/>
              <a:gdLst/>
              <a:ahLst/>
              <a:cxnLst/>
              <a:rect l="l" t="t" r="r" b="b"/>
              <a:pathLst>
                <a:path w="5693" h="1145" extrusionOk="0">
                  <a:moveTo>
                    <a:pt x="5692" y="1"/>
                  </a:moveTo>
                  <a:lnTo>
                    <a:pt x="5692" y="1"/>
                  </a:lnTo>
                  <a:cubicBezTo>
                    <a:pt x="5692" y="1"/>
                    <a:pt x="5320" y="11"/>
                    <a:pt x="4779" y="79"/>
                  </a:cubicBezTo>
                  <a:cubicBezTo>
                    <a:pt x="4236" y="144"/>
                    <a:pt x="3523" y="260"/>
                    <a:pt x="2812" y="400"/>
                  </a:cubicBezTo>
                  <a:cubicBezTo>
                    <a:pt x="2104" y="544"/>
                    <a:pt x="1399" y="711"/>
                    <a:pt x="873" y="859"/>
                  </a:cubicBezTo>
                  <a:cubicBezTo>
                    <a:pt x="347" y="1004"/>
                    <a:pt x="0" y="1138"/>
                    <a:pt x="0" y="1138"/>
                  </a:cubicBezTo>
                  <a:cubicBezTo>
                    <a:pt x="0" y="1138"/>
                    <a:pt x="109" y="1144"/>
                    <a:pt x="296" y="1144"/>
                  </a:cubicBezTo>
                  <a:cubicBezTo>
                    <a:pt x="453" y="1144"/>
                    <a:pt x="667" y="1140"/>
                    <a:pt x="917" y="1122"/>
                  </a:cubicBezTo>
                  <a:cubicBezTo>
                    <a:pt x="1465" y="1090"/>
                    <a:pt x="2189" y="998"/>
                    <a:pt x="2903" y="856"/>
                  </a:cubicBezTo>
                  <a:cubicBezTo>
                    <a:pt x="3616" y="713"/>
                    <a:pt x="4322" y="520"/>
                    <a:pt x="4839" y="340"/>
                  </a:cubicBezTo>
                  <a:cubicBezTo>
                    <a:pt x="5358" y="163"/>
                    <a:pt x="5692" y="1"/>
                    <a:pt x="5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7321200" y="1465113"/>
              <a:ext cx="109325" cy="318125"/>
            </a:xfrm>
            <a:custGeom>
              <a:avLst/>
              <a:gdLst/>
              <a:ahLst/>
              <a:cxnLst/>
              <a:rect l="l" t="t" r="r" b="b"/>
              <a:pathLst>
                <a:path w="4373" h="12725" extrusionOk="0">
                  <a:moveTo>
                    <a:pt x="3512" y="12581"/>
                  </a:moveTo>
                  <a:cubicBezTo>
                    <a:pt x="3512" y="12581"/>
                    <a:pt x="3511" y="12581"/>
                    <a:pt x="3511" y="12582"/>
                  </a:cubicBezTo>
                  <a:lnTo>
                    <a:pt x="3511" y="12582"/>
                  </a:lnTo>
                  <a:cubicBezTo>
                    <a:pt x="3512" y="12582"/>
                    <a:pt x="3512" y="12582"/>
                    <a:pt x="3512" y="12582"/>
                  </a:cubicBezTo>
                  <a:cubicBezTo>
                    <a:pt x="3512" y="12581"/>
                    <a:pt x="3512" y="12581"/>
                    <a:pt x="3512" y="12581"/>
                  </a:cubicBezTo>
                  <a:close/>
                  <a:moveTo>
                    <a:pt x="1245" y="1"/>
                  </a:moveTo>
                  <a:cubicBezTo>
                    <a:pt x="1218" y="1"/>
                    <a:pt x="1182" y="3"/>
                    <a:pt x="1137" y="9"/>
                  </a:cubicBezTo>
                  <a:cubicBezTo>
                    <a:pt x="1024" y="24"/>
                    <a:pt x="850" y="81"/>
                    <a:pt x="693" y="243"/>
                  </a:cubicBezTo>
                  <a:cubicBezTo>
                    <a:pt x="533" y="400"/>
                    <a:pt x="386" y="636"/>
                    <a:pt x="294" y="921"/>
                  </a:cubicBezTo>
                  <a:cubicBezTo>
                    <a:pt x="193" y="1196"/>
                    <a:pt x="133" y="1556"/>
                    <a:pt x="111" y="1882"/>
                  </a:cubicBezTo>
                  <a:cubicBezTo>
                    <a:pt x="36" y="2548"/>
                    <a:pt x="0" y="3343"/>
                    <a:pt x="15" y="4182"/>
                  </a:cubicBezTo>
                  <a:cubicBezTo>
                    <a:pt x="29" y="5023"/>
                    <a:pt x="96" y="5920"/>
                    <a:pt x="214" y="6809"/>
                  </a:cubicBezTo>
                  <a:cubicBezTo>
                    <a:pt x="278" y="7251"/>
                    <a:pt x="343" y="7695"/>
                    <a:pt x="430" y="8129"/>
                  </a:cubicBezTo>
                  <a:cubicBezTo>
                    <a:pt x="511" y="8563"/>
                    <a:pt x="610" y="8986"/>
                    <a:pt x="712" y="9394"/>
                  </a:cubicBezTo>
                  <a:cubicBezTo>
                    <a:pt x="813" y="9802"/>
                    <a:pt x="925" y="10191"/>
                    <a:pt x="1040" y="10560"/>
                  </a:cubicBezTo>
                  <a:cubicBezTo>
                    <a:pt x="1153" y="10924"/>
                    <a:pt x="1281" y="11298"/>
                    <a:pt x="1458" y="11631"/>
                  </a:cubicBezTo>
                  <a:cubicBezTo>
                    <a:pt x="1632" y="11969"/>
                    <a:pt x="1863" y="12245"/>
                    <a:pt x="2133" y="12435"/>
                  </a:cubicBezTo>
                  <a:cubicBezTo>
                    <a:pt x="2392" y="12619"/>
                    <a:pt x="2660" y="12698"/>
                    <a:pt x="2877" y="12718"/>
                  </a:cubicBezTo>
                  <a:cubicBezTo>
                    <a:pt x="2917" y="12723"/>
                    <a:pt x="2956" y="12725"/>
                    <a:pt x="2993" y="12725"/>
                  </a:cubicBezTo>
                  <a:cubicBezTo>
                    <a:pt x="3149" y="12725"/>
                    <a:pt x="3272" y="12689"/>
                    <a:pt x="3355" y="12658"/>
                  </a:cubicBezTo>
                  <a:cubicBezTo>
                    <a:pt x="3358" y="12658"/>
                    <a:pt x="3362" y="12657"/>
                    <a:pt x="3363" y="12655"/>
                  </a:cubicBezTo>
                  <a:cubicBezTo>
                    <a:pt x="3458" y="12619"/>
                    <a:pt x="3503" y="12585"/>
                    <a:pt x="3511" y="12582"/>
                  </a:cubicBezTo>
                  <a:lnTo>
                    <a:pt x="3511" y="12582"/>
                  </a:lnTo>
                  <a:cubicBezTo>
                    <a:pt x="3507" y="12582"/>
                    <a:pt x="3493" y="12583"/>
                    <a:pt x="3470" y="12583"/>
                  </a:cubicBezTo>
                  <a:cubicBezTo>
                    <a:pt x="3443" y="12583"/>
                    <a:pt x="3403" y="12582"/>
                    <a:pt x="3352" y="12576"/>
                  </a:cubicBezTo>
                  <a:cubicBezTo>
                    <a:pt x="3251" y="12568"/>
                    <a:pt x="3106" y="12532"/>
                    <a:pt x="2950" y="12450"/>
                  </a:cubicBezTo>
                  <a:cubicBezTo>
                    <a:pt x="2795" y="12368"/>
                    <a:pt x="2634" y="12226"/>
                    <a:pt x="2498" y="12044"/>
                  </a:cubicBezTo>
                  <a:cubicBezTo>
                    <a:pt x="2372" y="11866"/>
                    <a:pt x="2271" y="11617"/>
                    <a:pt x="2204" y="11337"/>
                  </a:cubicBezTo>
                  <a:cubicBezTo>
                    <a:pt x="2167" y="11173"/>
                    <a:pt x="2143" y="10990"/>
                    <a:pt x="2121" y="10797"/>
                  </a:cubicBezTo>
                  <a:lnTo>
                    <a:pt x="2121" y="10797"/>
                  </a:lnTo>
                  <a:cubicBezTo>
                    <a:pt x="2187" y="10818"/>
                    <a:pt x="2286" y="10847"/>
                    <a:pt x="2414" y="10866"/>
                  </a:cubicBezTo>
                  <a:cubicBezTo>
                    <a:pt x="2553" y="10889"/>
                    <a:pt x="2719" y="10902"/>
                    <a:pt x="2893" y="10902"/>
                  </a:cubicBezTo>
                  <a:cubicBezTo>
                    <a:pt x="3002" y="10902"/>
                    <a:pt x="3115" y="10897"/>
                    <a:pt x="3227" y="10886"/>
                  </a:cubicBezTo>
                  <a:cubicBezTo>
                    <a:pt x="3519" y="10855"/>
                    <a:pt x="3807" y="10789"/>
                    <a:pt x="4021" y="10709"/>
                  </a:cubicBezTo>
                  <a:cubicBezTo>
                    <a:pt x="4234" y="10633"/>
                    <a:pt x="4372" y="10540"/>
                    <a:pt x="4372" y="10540"/>
                  </a:cubicBezTo>
                  <a:cubicBezTo>
                    <a:pt x="4372" y="10540"/>
                    <a:pt x="4219" y="10476"/>
                    <a:pt x="3995" y="10442"/>
                  </a:cubicBezTo>
                  <a:cubicBezTo>
                    <a:pt x="3859" y="10420"/>
                    <a:pt x="3697" y="10407"/>
                    <a:pt x="3526" y="10407"/>
                  </a:cubicBezTo>
                  <a:cubicBezTo>
                    <a:pt x="3414" y="10407"/>
                    <a:pt x="3298" y="10413"/>
                    <a:pt x="3183" y="10423"/>
                  </a:cubicBezTo>
                  <a:cubicBezTo>
                    <a:pt x="2891" y="10453"/>
                    <a:pt x="2602" y="10521"/>
                    <a:pt x="2389" y="10601"/>
                  </a:cubicBezTo>
                  <a:cubicBezTo>
                    <a:pt x="2266" y="10644"/>
                    <a:pt x="2172" y="10692"/>
                    <a:pt x="2112" y="10726"/>
                  </a:cubicBezTo>
                  <a:cubicBezTo>
                    <a:pt x="2098" y="10601"/>
                    <a:pt x="2085" y="10478"/>
                    <a:pt x="2069" y="10342"/>
                  </a:cubicBezTo>
                  <a:cubicBezTo>
                    <a:pt x="2049" y="10174"/>
                    <a:pt x="2028" y="10002"/>
                    <a:pt x="2008" y="9826"/>
                  </a:cubicBezTo>
                  <a:lnTo>
                    <a:pt x="2008" y="9826"/>
                  </a:lnTo>
                  <a:cubicBezTo>
                    <a:pt x="2052" y="9848"/>
                    <a:pt x="2114" y="9875"/>
                    <a:pt x="2187" y="9896"/>
                  </a:cubicBezTo>
                  <a:cubicBezTo>
                    <a:pt x="2308" y="9934"/>
                    <a:pt x="2458" y="9955"/>
                    <a:pt x="2613" y="9955"/>
                  </a:cubicBezTo>
                  <a:cubicBezTo>
                    <a:pt x="2655" y="9955"/>
                    <a:pt x="2697" y="9954"/>
                    <a:pt x="2739" y="9951"/>
                  </a:cubicBezTo>
                  <a:cubicBezTo>
                    <a:pt x="2935" y="9934"/>
                    <a:pt x="3130" y="9879"/>
                    <a:pt x="3273" y="9809"/>
                  </a:cubicBezTo>
                  <a:cubicBezTo>
                    <a:pt x="3416" y="9741"/>
                    <a:pt x="3509" y="9655"/>
                    <a:pt x="3509" y="9655"/>
                  </a:cubicBezTo>
                  <a:cubicBezTo>
                    <a:pt x="3509" y="9655"/>
                    <a:pt x="3403" y="9585"/>
                    <a:pt x="3251" y="9541"/>
                  </a:cubicBezTo>
                  <a:cubicBezTo>
                    <a:pt x="3131" y="9505"/>
                    <a:pt x="2981" y="9483"/>
                    <a:pt x="2827" y="9483"/>
                  </a:cubicBezTo>
                  <a:cubicBezTo>
                    <a:pt x="2785" y="9483"/>
                    <a:pt x="2743" y="9485"/>
                    <a:pt x="2701" y="9488"/>
                  </a:cubicBezTo>
                  <a:cubicBezTo>
                    <a:pt x="2503" y="9505"/>
                    <a:pt x="2310" y="9560"/>
                    <a:pt x="2167" y="9631"/>
                  </a:cubicBezTo>
                  <a:cubicBezTo>
                    <a:pt x="2095" y="9664"/>
                    <a:pt x="2037" y="9701"/>
                    <a:pt x="1996" y="9732"/>
                  </a:cubicBezTo>
                  <a:cubicBezTo>
                    <a:pt x="1974" y="9546"/>
                    <a:pt x="1952" y="9356"/>
                    <a:pt x="1929" y="9165"/>
                  </a:cubicBezTo>
                  <a:cubicBezTo>
                    <a:pt x="1883" y="8808"/>
                    <a:pt x="1834" y="8438"/>
                    <a:pt x="1786" y="8066"/>
                  </a:cubicBezTo>
                  <a:lnTo>
                    <a:pt x="1786" y="8066"/>
                  </a:lnTo>
                  <a:cubicBezTo>
                    <a:pt x="1825" y="8079"/>
                    <a:pt x="1870" y="8093"/>
                    <a:pt x="1921" y="8105"/>
                  </a:cubicBezTo>
                  <a:cubicBezTo>
                    <a:pt x="2066" y="8143"/>
                    <a:pt x="2250" y="8165"/>
                    <a:pt x="2440" y="8165"/>
                  </a:cubicBezTo>
                  <a:cubicBezTo>
                    <a:pt x="2487" y="8165"/>
                    <a:pt x="2533" y="8164"/>
                    <a:pt x="2580" y="8161"/>
                  </a:cubicBezTo>
                  <a:cubicBezTo>
                    <a:pt x="2817" y="8144"/>
                    <a:pt x="3051" y="8090"/>
                    <a:pt x="3225" y="8018"/>
                  </a:cubicBezTo>
                  <a:cubicBezTo>
                    <a:pt x="3399" y="7951"/>
                    <a:pt x="3514" y="7866"/>
                    <a:pt x="3514" y="7866"/>
                  </a:cubicBezTo>
                  <a:cubicBezTo>
                    <a:pt x="3514" y="7866"/>
                    <a:pt x="3389" y="7794"/>
                    <a:pt x="3208" y="7752"/>
                  </a:cubicBezTo>
                  <a:cubicBezTo>
                    <a:pt x="3064" y="7714"/>
                    <a:pt x="2885" y="7692"/>
                    <a:pt x="2699" y="7692"/>
                  </a:cubicBezTo>
                  <a:cubicBezTo>
                    <a:pt x="2650" y="7692"/>
                    <a:pt x="2599" y="7694"/>
                    <a:pt x="2549" y="7697"/>
                  </a:cubicBezTo>
                  <a:cubicBezTo>
                    <a:pt x="2312" y="7714"/>
                    <a:pt x="2076" y="7769"/>
                    <a:pt x="1902" y="7840"/>
                  </a:cubicBezTo>
                  <a:cubicBezTo>
                    <a:pt x="1849" y="7861"/>
                    <a:pt x="1805" y="7881"/>
                    <a:pt x="1764" y="7902"/>
                  </a:cubicBezTo>
                  <a:cubicBezTo>
                    <a:pt x="1709" y="7480"/>
                    <a:pt x="1653" y="7052"/>
                    <a:pt x="1598" y="6621"/>
                  </a:cubicBezTo>
                  <a:cubicBezTo>
                    <a:pt x="1571" y="6423"/>
                    <a:pt x="1544" y="6227"/>
                    <a:pt x="1516" y="6029"/>
                  </a:cubicBezTo>
                  <a:lnTo>
                    <a:pt x="1516" y="6029"/>
                  </a:lnTo>
                  <a:cubicBezTo>
                    <a:pt x="1590" y="6048"/>
                    <a:pt x="1675" y="6068"/>
                    <a:pt x="1779" y="6085"/>
                  </a:cubicBezTo>
                  <a:cubicBezTo>
                    <a:pt x="1996" y="6122"/>
                    <a:pt x="2272" y="6145"/>
                    <a:pt x="2558" y="6145"/>
                  </a:cubicBezTo>
                  <a:cubicBezTo>
                    <a:pt x="2631" y="6145"/>
                    <a:pt x="2705" y="6143"/>
                    <a:pt x="2780" y="6140"/>
                  </a:cubicBezTo>
                  <a:cubicBezTo>
                    <a:pt x="3142" y="6123"/>
                    <a:pt x="3503" y="6068"/>
                    <a:pt x="3770" y="5998"/>
                  </a:cubicBezTo>
                  <a:cubicBezTo>
                    <a:pt x="4028" y="5926"/>
                    <a:pt x="4217" y="5894"/>
                    <a:pt x="4217" y="5894"/>
                  </a:cubicBezTo>
                  <a:cubicBezTo>
                    <a:pt x="4217" y="5894"/>
                    <a:pt x="4178" y="5863"/>
                    <a:pt x="4099" y="5826"/>
                  </a:cubicBezTo>
                  <a:cubicBezTo>
                    <a:pt x="4021" y="5790"/>
                    <a:pt x="3901" y="5752"/>
                    <a:pt x="3761" y="5730"/>
                  </a:cubicBezTo>
                  <a:cubicBezTo>
                    <a:pt x="3539" y="5693"/>
                    <a:pt x="3261" y="5672"/>
                    <a:pt x="2972" y="5672"/>
                  </a:cubicBezTo>
                  <a:cubicBezTo>
                    <a:pt x="2902" y="5672"/>
                    <a:pt x="2830" y="5673"/>
                    <a:pt x="2759" y="5676"/>
                  </a:cubicBezTo>
                  <a:cubicBezTo>
                    <a:pt x="2397" y="5693"/>
                    <a:pt x="2037" y="5749"/>
                    <a:pt x="1767" y="5819"/>
                  </a:cubicBezTo>
                  <a:cubicBezTo>
                    <a:pt x="1660" y="5846"/>
                    <a:pt x="1571" y="5875"/>
                    <a:pt x="1497" y="5901"/>
                  </a:cubicBezTo>
                  <a:cubicBezTo>
                    <a:pt x="1412" y="5283"/>
                    <a:pt x="1327" y="4668"/>
                    <a:pt x="1246" y="4084"/>
                  </a:cubicBezTo>
                  <a:cubicBezTo>
                    <a:pt x="1130" y="3272"/>
                    <a:pt x="1019" y="2520"/>
                    <a:pt x="910" y="1860"/>
                  </a:cubicBezTo>
                  <a:cubicBezTo>
                    <a:pt x="902" y="1807"/>
                    <a:pt x="893" y="1761"/>
                    <a:pt x="886" y="1711"/>
                  </a:cubicBezTo>
                  <a:lnTo>
                    <a:pt x="886" y="1711"/>
                  </a:lnTo>
                  <a:cubicBezTo>
                    <a:pt x="965" y="1727"/>
                    <a:pt x="1124" y="1754"/>
                    <a:pt x="1330" y="1771"/>
                  </a:cubicBezTo>
                  <a:cubicBezTo>
                    <a:pt x="1625" y="1798"/>
                    <a:pt x="2010" y="1814"/>
                    <a:pt x="2394" y="1815"/>
                  </a:cubicBezTo>
                  <a:cubicBezTo>
                    <a:pt x="2778" y="1815"/>
                    <a:pt x="3164" y="1800"/>
                    <a:pt x="3459" y="1774"/>
                  </a:cubicBezTo>
                  <a:cubicBezTo>
                    <a:pt x="3754" y="1749"/>
                    <a:pt x="3959" y="1704"/>
                    <a:pt x="3959" y="1704"/>
                  </a:cubicBezTo>
                  <a:cubicBezTo>
                    <a:pt x="3959" y="1704"/>
                    <a:pt x="3778" y="1595"/>
                    <a:pt x="3486" y="1508"/>
                  </a:cubicBezTo>
                  <a:cubicBezTo>
                    <a:pt x="3196" y="1416"/>
                    <a:pt x="2797" y="1353"/>
                    <a:pt x="2394" y="1351"/>
                  </a:cubicBezTo>
                  <a:cubicBezTo>
                    <a:pt x="1993" y="1351"/>
                    <a:pt x="1591" y="1416"/>
                    <a:pt x="1301" y="1506"/>
                  </a:cubicBezTo>
                  <a:cubicBezTo>
                    <a:pt x="1096" y="1566"/>
                    <a:pt x="951" y="1636"/>
                    <a:pt x="879" y="1674"/>
                  </a:cubicBezTo>
                  <a:cubicBezTo>
                    <a:pt x="842" y="1428"/>
                    <a:pt x="814" y="1223"/>
                    <a:pt x="816" y="1018"/>
                  </a:cubicBezTo>
                  <a:cubicBezTo>
                    <a:pt x="818" y="907"/>
                    <a:pt x="826" y="805"/>
                    <a:pt x="840" y="709"/>
                  </a:cubicBezTo>
                  <a:cubicBezTo>
                    <a:pt x="855" y="595"/>
                    <a:pt x="879" y="490"/>
                    <a:pt x="917" y="405"/>
                  </a:cubicBezTo>
                  <a:cubicBezTo>
                    <a:pt x="1045" y="79"/>
                    <a:pt x="1315" y="11"/>
                    <a:pt x="1301" y="2"/>
                  </a:cubicBezTo>
                  <a:lnTo>
                    <a:pt x="1301" y="2"/>
                  </a:lnTo>
                  <a:cubicBezTo>
                    <a:pt x="1301" y="3"/>
                    <a:pt x="1300" y="3"/>
                    <a:pt x="1298" y="3"/>
                  </a:cubicBezTo>
                  <a:cubicBezTo>
                    <a:pt x="1291" y="3"/>
                    <a:pt x="1273"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7353275" y="1554088"/>
              <a:ext cx="71575" cy="11700"/>
            </a:xfrm>
            <a:custGeom>
              <a:avLst/>
              <a:gdLst/>
              <a:ahLst/>
              <a:cxnLst/>
              <a:rect l="l" t="t" r="r" b="b"/>
              <a:pathLst>
                <a:path w="2863" h="468" extrusionOk="0">
                  <a:moveTo>
                    <a:pt x="1491" y="1"/>
                  </a:moveTo>
                  <a:cubicBezTo>
                    <a:pt x="1469" y="1"/>
                    <a:pt x="1447" y="1"/>
                    <a:pt x="1425" y="1"/>
                  </a:cubicBezTo>
                  <a:cubicBezTo>
                    <a:pt x="1058" y="10"/>
                    <a:pt x="692" y="78"/>
                    <a:pt x="430" y="170"/>
                  </a:cubicBezTo>
                  <a:cubicBezTo>
                    <a:pt x="163" y="257"/>
                    <a:pt x="1" y="363"/>
                    <a:pt x="1" y="363"/>
                  </a:cubicBezTo>
                  <a:cubicBezTo>
                    <a:pt x="1" y="363"/>
                    <a:pt x="192" y="411"/>
                    <a:pt x="460" y="435"/>
                  </a:cubicBezTo>
                  <a:cubicBezTo>
                    <a:pt x="681" y="456"/>
                    <a:pt x="955" y="467"/>
                    <a:pt x="1239" y="467"/>
                  </a:cubicBezTo>
                  <a:cubicBezTo>
                    <a:pt x="1304" y="467"/>
                    <a:pt x="1370" y="467"/>
                    <a:pt x="1435" y="466"/>
                  </a:cubicBezTo>
                  <a:cubicBezTo>
                    <a:pt x="1785" y="457"/>
                    <a:pt x="2137" y="430"/>
                    <a:pt x="2407" y="392"/>
                  </a:cubicBezTo>
                  <a:cubicBezTo>
                    <a:pt x="2675" y="356"/>
                    <a:pt x="2862" y="300"/>
                    <a:pt x="2862" y="300"/>
                  </a:cubicBezTo>
                  <a:cubicBezTo>
                    <a:pt x="2862" y="300"/>
                    <a:pt x="2695" y="199"/>
                    <a:pt x="2425" y="126"/>
                  </a:cubicBezTo>
                  <a:cubicBezTo>
                    <a:pt x="2175" y="50"/>
                    <a:pt x="1835" y="1"/>
                    <a:pt x="1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7535575" y="1713513"/>
              <a:ext cx="181975" cy="12875"/>
            </a:xfrm>
            <a:custGeom>
              <a:avLst/>
              <a:gdLst/>
              <a:ahLst/>
              <a:cxnLst/>
              <a:rect l="l" t="t" r="r" b="b"/>
              <a:pathLst>
                <a:path w="7279" h="515" extrusionOk="0">
                  <a:moveTo>
                    <a:pt x="4408" y="0"/>
                  </a:moveTo>
                  <a:cubicBezTo>
                    <a:pt x="4376" y="0"/>
                    <a:pt x="4345" y="0"/>
                    <a:pt x="4313" y="1"/>
                  </a:cubicBezTo>
                  <a:cubicBezTo>
                    <a:pt x="4290" y="1"/>
                    <a:pt x="4267" y="0"/>
                    <a:pt x="4244" y="0"/>
                  </a:cubicBezTo>
                  <a:cubicBezTo>
                    <a:pt x="4033" y="0"/>
                    <a:pt x="3836" y="13"/>
                    <a:pt x="3627" y="18"/>
                  </a:cubicBezTo>
                  <a:cubicBezTo>
                    <a:pt x="2719" y="61"/>
                    <a:pt x="1811" y="141"/>
                    <a:pt x="1131" y="230"/>
                  </a:cubicBezTo>
                  <a:cubicBezTo>
                    <a:pt x="791" y="271"/>
                    <a:pt x="510" y="325"/>
                    <a:pt x="312" y="354"/>
                  </a:cubicBezTo>
                  <a:cubicBezTo>
                    <a:pt x="114" y="388"/>
                    <a:pt x="1" y="414"/>
                    <a:pt x="1" y="414"/>
                  </a:cubicBezTo>
                  <a:cubicBezTo>
                    <a:pt x="1" y="414"/>
                    <a:pt x="115" y="429"/>
                    <a:pt x="315" y="445"/>
                  </a:cubicBezTo>
                  <a:cubicBezTo>
                    <a:pt x="515" y="455"/>
                    <a:pt x="802" y="484"/>
                    <a:pt x="1143" y="496"/>
                  </a:cubicBezTo>
                  <a:cubicBezTo>
                    <a:pt x="1446" y="508"/>
                    <a:pt x="1792" y="515"/>
                    <a:pt x="2164" y="515"/>
                  </a:cubicBezTo>
                  <a:cubicBezTo>
                    <a:pt x="2633" y="515"/>
                    <a:pt x="3141" y="504"/>
                    <a:pt x="3649" y="482"/>
                  </a:cubicBezTo>
                  <a:cubicBezTo>
                    <a:pt x="3873" y="472"/>
                    <a:pt x="4110" y="452"/>
                    <a:pt x="4320" y="450"/>
                  </a:cubicBezTo>
                  <a:cubicBezTo>
                    <a:pt x="4544" y="447"/>
                    <a:pt x="4764" y="431"/>
                    <a:pt x="4978" y="421"/>
                  </a:cubicBezTo>
                  <a:cubicBezTo>
                    <a:pt x="5403" y="400"/>
                    <a:pt x="5802" y="371"/>
                    <a:pt x="6144" y="337"/>
                  </a:cubicBezTo>
                  <a:cubicBezTo>
                    <a:pt x="6483" y="308"/>
                    <a:pt x="6769" y="262"/>
                    <a:pt x="6967" y="242"/>
                  </a:cubicBezTo>
                  <a:cubicBezTo>
                    <a:pt x="7166" y="214"/>
                    <a:pt x="7279" y="192"/>
                    <a:pt x="7279" y="192"/>
                  </a:cubicBezTo>
                  <a:cubicBezTo>
                    <a:pt x="7279" y="192"/>
                    <a:pt x="7166" y="173"/>
                    <a:pt x="6967" y="149"/>
                  </a:cubicBezTo>
                  <a:cubicBezTo>
                    <a:pt x="6767" y="132"/>
                    <a:pt x="6482" y="93"/>
                    <a:pt x="6140" y="71"/>
                  </a:cubicBezTo>
                  <a:cubicBezTo>
                    <a:pt x="5799" y="44"/>
                    <a:pt x="5401" y="23"/>
                    <a:pt x="4972" y="11"/>
                  </a:cubicBezTo>
                  <a:cubicBezTo>
                    <a:pt x="4789" y="8"/>
                    <a:pt x="4600" y="0"/>
                    <a:pt x="4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7583250" y="1671038"/>
              <a:ext cx="119325" cy="11875"/>
            </a:xfrm>
            <a:custGeom>
              <a:avLst/>
              <a:gdLst/>
              <a:ahLst/>
              <a:cxnLst/>
              <a:rect l="l" t="t" r="r" b="b"/>
              <a:pathLst>
                <a:path w="4773" h="475" extrusionOk="0">
                  <a:moveTo>
                    <a:pt x="2730" y="1"/>
                  </a:moveTo>
                  <a:cubicBezTo>
                    <a:pt x="2614" y="1"/>
                    <a:pt x="2498" y="2"/>
                    <a:pt x="2381" y="5"/>
                  </a:cubicBezTo>
                  <a:cubicBezTo>
                    <a:pt x="1783" y="22"/>
                    <a:pt x="1189" y="78"/>
                    <a:pt x="742" y="148"/>
                  </a:cubicBezTo>
                  <a:cubicBezTo>
                    <a:pt x="296" y="215"/>
                    <a:pt x="1" y="302"/>
                    <a:pt x="1" y="302"/>
                  </a:cubicBezTo>
                  <a:cubicBezTo>
                    <a:pt x="1" y="302"/>
                    <a:pt x="301" y="370"/>
                    <a:pt x="750" y="414"/>
                  </a:cubicBezTo>
                  <a:cubicBezTo>
                    <a:pt x="1113" y="452"/>
                    <a:pt x="1575" y="474"/>
                    <a:pt x="2055" y="474"/>
                  </a:cubicBezTo>
                  <a:cubicBezTo>
                    <a:pt x="2167" y="474"/>
                    <a:pt x="2280" y="473"/>
                    <a:pt x="2393" y="471"/>
                  </a:cubicBezTo>
                  <a:cubicBezTo>
                    <a:pt x="2989" y="452"/>
                    <a:pt x="3584" y="399"/>
                    <a:pt x="4030" y="327"/>
                  </a:cubicBezTo>
                  <a:cubicBezTo>
                    <a:pt x="4476" y="261"/>
                    <a:pt x="4773" y="174"/>
                    <a:pt x="4773" y="174"/>
                  </a:cubicBezTo>
                  <a:cubicBezTo>
                    <a:pt x="4773" y="174"/>
                    <a:pt x="4472" y="104"/>
                    <a:pt x="4023" y="61"/>
                  </a:cubicBezTo>
                  <a:cubicBezTo>
                    <a:pt x="3662" y="22"/>
                    <a:pt x="3205"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6549450" y="1652138"/>
              <a:ext cx="41900" cy="273425"/>
            </a:xfrm>
            <a:custGeom>
              <a:avLst/>
              <a:gdLst/>
              <a:ahLst/>
              <a:cxnLst/>
              <a:rect l="l" t="t" r="r" b="b"/>
              <a:pathLst>
                <a:path w="1676" h="10937" extrusionOk="0">
                  <a:moveTo>
                    <a:pt x="55" y="1"/>
                  </a:moveTo>
                  <a:cubicBezTo>
                    <a:pt x="55" y="1"/>
                    <a:pt x="1" y="696"/>
                    <a:pt x="4" y="1742"/>
                  </a:cubicBezTo>
                  <a:cubicBezTo>
                    <a:pt x="9" y="2787"/>
                    <a:pt x="89" y="4180"/>
                    <a:pt x="265" y="5565"/>
                  </a:cubicBezTo>
                  <a:cubicBezTo>
                    <a:pt x="443" y="6948"/>
                    <a:pt x="711" y="8315"/>
                    <a:pt x="977" y="9331"/>
                  </a:cubicBezTo>
                  <a:cubicBezTo>
                    <a:pt x="1110" y="9842"/>
                    <a:pt x="1285" y="10251"/>
                    <a:pt x="1425" y="10525"/>
                  </a:cubicBezTo>
                  <a:cubicBezTo>
                    <a:pt x="1566" y="10798"/>
                    <a:pt x="1675" y="10936"/>
                    <a:pt x="1675" y="10936"/>
                  </a:cubicBezTo>
                  <a:cubicBezTo>
                    <a:pt x="1675" y="10936"/>
                    <a:pt x="1602" y="10777"/>
                    <a:pt x="1508" y="10490"/>
                  </a:cubicBezTo>
                  <a:cubicBezTo>
                    <a:pt x="1407" y="10205"/>
                    <a:pt x="1319" y="9784"/>
                    <a:pt x="1238" y="9275"/>
                  </a:cubicBezTo>
                  <a:cubicBezTo>
                    <a:pt x="1090" y="8250"/>
                    <a:pt x="900" y="6876"/>
                    <a:pt x="728" y="5505"/>
                  </a:cubicBezTo>
                  <a:cubicBezTo>
                    <a:pt x="549" y="4134"/>
                    <a:pt x="392" y="2760"/>
                    <a:pt x="270" y="1725"/>
                  </a:cubicBezTo>
                  <a:cubicBezTo>
                    <a:pt x="207" y="1208"/>
                    <a:pt x="154" y="778"/>
                    <a:pt x="118" y="475"/>
                  </a:cubicBezTo>
                  <a:cubicBezTo>
                    <a:pt x="83" y="173"/>
                    <a:pt x="55"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6856200" y="1485563"/>
              <a:ext cx="61075" cy="395525"/>
            </a:xfrm>
            <a:custGeom>
              <a:avLst/>
              <a:gdLst/>
              <a:ahLst/>
              <a:cxnLst/>
              <a:rect l="l" t="t" r="r" b="b"/>
              <a:pathLst>
                <a:path w="2443" h="15821" extrusionOk="0">
                  <a:moveTo>
                    <a:pt x="342" y="0"/>
                  </a:moveTo>
                  <a:cubicBezTo>
                    <a:pt x="342" y="0"/>
                    <a:pt x="320" y="58"/>
                    <a:pt x="281" y="169"/>
                  </a:cubicBezTo>
                  <a:cubicBezTo>
                    <a:pt x="243" y="280"/>
                    <a:pt x="187" y="448"/>
                    <a:pt x="144" y="666"/>
                  </a:cubicBezTo>
                  <a:cubicBezTo>
                    <a:pt x="56" y="1100"/>
                    <a:pt x="1" y="1743"/>
                    <a:pt x="69" y="2501"/>
                  </a:cubicBezTo>
                  <a:cubicBezTo>
                    <a:pt x="138" y="3259"/>
                    <a:pt x="238" y="4130"/>
                    <a:pt x="356" y="5066"/>
                  </a:cubicBezTo>
                  <a:cubicBezTo>
                    <a:pt x="474" y="6000"/>
                    <a:pt x="614" y="6995"/>
                    <a:pt x="756" y="7989"/>
                  </a:cubicBezTo>
                  <a:cubicBezTo>
                    <a:pt x="904" y="8982"/>
                    <a:pt x="1053" y="9976"/>
                    <a:pt x="1208" y="10905"/>
                  </a:cubicBezTo>
                  <a:cubicBezTo>
                    <a:pt x="1358" y="11835"/>
                    <a:pt x="1524" y="12699"/>
                    <a:pt x="1654" y="13442"/>
                  </a:cubicBezTo>
                  <a:cubicBezTo>
                    <a:pt x="1780" y="14181"/>
                    <a:pt x="1910" y="14809"/>
                    <a:pt x="2087" y="15222"/>
                  </a:cubicBezTo>
                  <a:cubicBezTo>
                    <a:pt x="2173" y="15429"/>
                    <a:pt x="2266" y="15578"/>
                    <a:pt x="2333" y="15675"/>
                  </a:cubicBezTo>
                  <a:cubicBezTo>
                    <a:pt x="2401" y="15772"/>
                    <a:pt x="2442" y="15820"/>
                    <a:pt x="2442" y="15820"/>
                  </a:cubicBezTo>
                  <a:cubicBezTo>
                    <a:pt x="2442" y="15820"/>
                    <a:pt x="2296" y="15608"/>
                    <a:pt x="2173" y="15192"/>
                  </a:cubicBezTo>
                  <a:cubicBezTo>
                    <a:pt x="2036" y="14777"/>
                    <a:pt x="1998" y="14154"/>
                    <a:pt x="1911" y="13404"/>
                  </a:cubicBezTo>
                  <a:cubicBezTo>
                    <a:pt x="1824" y="12655"/>
                    <a:pt x="1736" y="11781"/>
                    <a:pt x="1614" y="10847"/>
                  </a:cubicBezTo>
                  <a:cubicBezTo>
                    <a:pt x="1498" y="9911"/>
                    <a:pt x="1355" y="8917"/>
                    <a:pt x="1215" y="7922"/>
                  </a:cubicBezTo>
                  <a:cubicBezTo>
                    <a:pt x="1065" y="6928"/>
                    <a:pt x="918" y="5937"/>
                    <a:pt x="762" y="5006"/>
                  </a:cubicBezTo>
                  <a:cubicBezTo>
                    <a:pt x="616" y="4077"/>
                    <a:pt x="436" y="3212"/>
                    <a:pt x="329" y="2472"/>
                  </a:cubicBezTo>
                  <a:cubicBezTo>
                    <a:pt x="221" y="1735"/>
                    <a:pt x="184" y="1113"/>
                    <a:pt x="233" y="678"/>
                  </a:cubicBezTo>
                  <a:cubicBezTo>
                    <a:pt x="272" y="245"/>
                    <a:pt x="342" y="0"/>
                    <a:pt x="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7182350" y="1431863"/>
              <a:ext cx="66425" cy="401250"/>
            </a:xfrm>
            <a:custGeom>
              <a:avLst/>
              <a:gdLst/>
              <a:ahLst/>
              <a:cxnLst/>
              <a:rect l="l" t="t" r="r" b="b"/>
              <a:pathLst>
                <a:path w="2657" h="16050" extrusionOk="0">
                  <a:moveTo>
                    <a:pt x="535" y="0"/>
                  </a:moveTo>
                  <a:cubicBezTo>
                    <a:pt x="535" y="1"/>
                    <a:pt x="506" y="59"/>
                    <a:pt x="453" y="169"/>
                  </a:cubicBezTo>
                  <a:cubicBezTo>
                    <a:pt x="402" y="282"/>
                    <a:pt x="328" y="449"/>
                    <a:pt x="260" y="671"/>
                  </a:cubicBezTo>
                  <a:cubicBezTo>
                    <a:pt x="127" y="1112"/>
                    <a:pt x="0" y="1774"/>
                    <a:pt x="0" y="2570"/>
                  </a:cubicBezTo>
                  <a:cubicBezTo>
                    <a:pt x="2" y="3366"/>
                    <a:pt x="45" y="4279"/>
                    <a:pt x="98" y="5261"/>
                  </a:cubicBezTo>
                  <a:cubicBezTo>
                    <a:pt x="152" y="6242"/>
                    <a:pt x="232" y="7289"/>
                    <a:pt x="332" y="8335"/>
                  </a:cubicBezTo>
                  <a:cubicBezTo>
                    <a:pt x="441" y="9380"/>
                    <a:pt x="569" y="10424"/>
                    <a:pt x="736" y="11397"/>
                  </a:cubicBezTo>
                  <a:cubicBezTo>
                    <a:pt x="895" y="12370"/>
                    <a:pt x="1103" y="13268"/>
                    <a:pt x="1291" y="14034"/>
                  </a:cubicBezTo>
                  <a:cubicBezTo>
                    <a:pt x="1382" y="14419"/>
                    <a:pt x="1487" y="14765"/>
                    <a:pt x="1578" y="15072"/>
                  </a:cubicBezTo>
                  <a:cubicBezTo>
                    <a:pt x="1675" y="15390"/>
                    <a:pt x="1824" y="15643"/>
                    <a:pt x="1988" y="15817"/>
                  </a:cubicBezTo>
                  <a:cubicBezTo>
                    <a:pt x="2136" y="15980"/>
                    <a:pt x="2315" y="16049"/>
                    <a:pt x="2441" y="16049"/>
                  </a:cubicBezTo>
                  <a:cubicBezTo>
                    <a:pt x="2453" y="16049"/>
                    <a:pt x="2464" y="16048"/>
                    <a:pt x="2474" y="16047"/>
                  </a:cubicBezTo>
                  <a:cubicBezTo>
                    <a:pt x="2594" y="16036"/>
                    <a:pt x="2649" y="15996"/>
                    <a:pt x="2656" y="15996"/>
                  </a:cubicBezTo>
                  <a:cubicBezTo>
                    <a:pt x="2657" y="15996"/>
                    <a:pt x="2657" y="15996"/>
                    <a:pt x="2657" y="15996"/>
                  </a:cubicBezTo>
                  <a:cubicBezTo>
                    <a:pt x="2657" y="15996"/>
                    <a:pt x="2657" y="15996"/>
                    <a:pt x="2656" y="15996"/>
                  </a:cubicBezTo>
                  <a:cubicBezTo>
                    <a:pt x="2649" y="15996"/>
                    <a:pt x="2592" y="16024"/>
                    <a:pt x="2490" y="16024"/>
                  </a:cubicBezTo>
                  <a:cubicBezTo>
                    <a:pt x="2485" y="16024"/>
                    <a:pt x="2480" y="16024"/>
                    <a:pt x="2474" y="16023"/>
                  </a:cubicBezTo>
                  <a:cubicBezTo>
                    <a:pt x="2353" y="16018"/>
                    <a:pt x="2191" y="15933"/>
                    <a:pt x="2056" y="15757"/>
                  </a:cubicBezTo>
                  <a:cubicBezTo>
                    <a:pt x="1923" y="15583"/>
                    <a:pt x="1807" y="15330"/>
                    <a:pt x="1745" y="15030"/>
                  </a:cubicBezTo>
                  <a:cubicBezTo>
                    <a:pt x="1687" y="14716"/>
                    <a:pt x="1621" y="14364"/>
                    <a:pt x="1547" y="13978"/>
                  </a:cubicBezTo>
                  <a:cubicBezTo>
                    <a:pt x="1400" y="13210"/>
                    <a:pt x="1272" y="12305"/>
                    <a:pt x="1141" y="11335"/>
                  </a:cubicBezTo>
                  <a:cubicBezTo>
                    <a:pt x="1014" y="10365"/>
                    <a:pt x="893" y="9329"/>
                    <a:pt x="794" y="8289"/>
                  </a:cubicBezTo>
                  <a:cubicBezTo>
                    <a:pt x="697" y="7248"/>
                    <a:pt x="598" y="6206"/>
                    <a:pt x="506" y="5230"/>
                  </a:cubicBezTo>
                  <a:cubicBezTo>
                    <a:pt x="424" y="4253"/>
                    <a:pt x="302" y="3340"/>
                    <a:pt x="262" y="2565"/>
                  </a:cubicBezTo>
                  <a:cubicBezTo>
                    <a:pt x="219" y="1788"/>
                    <a:pt x="251" y="1139"/>
                    <a:pt x="347" y="692"/>
                  </a:cubicBezTo>
                  <a:cubicBezTo>
                    <a:pt x="437" y="248"/>
                    <a:pt x="535" y="1"/>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7380000" y="1894963"/>
              <a:ext cx="121900" cy="166275"/>
            </a:xfrm>
            <a:custGeom>
              <a:avLst/>
              <a:gdLst/>
              <a:ahLst/>
              <a:cxnLst/>
              <a:rect l="l" t="t" r="r" b="b"/>
              <a:pathLst>
                <a:path w="4876" h="6651" extrusionOk="0">
                  <a:moveTo>
                    <a:pt x="1255" y="189"/>
                  </a:moveTo>
                  <a:cubicBezTo>
                    <a:pt x="1255" y="190"/>
                    <a:pt x="1255" y="190"/>
                    <a:pt x="1256" y="190"/>
                  </a:cubicBezTo>
                  <a:cubicBezTo>
                    <a:pt x="1256" y="190"/>
                    <a:pt x="1255" y="190"/>
                    <a:pt x="1255" y="189"/>
                  </a:cubicBezTo>
                  <a:close/>
                  <a:moveTo>
                    <a:pt x="1046" y="0"/>
                  </a:moveTo>
                  <a:cubicBezTo>
                    <a:pt x="1020" y="0"/>
                    <a:pt x="992" y="4"/>
                    <a:pt x="962" y="14"/>
                  </a:cubicBezTo>
                  <a:cubicBezTo>
                    <a:pt x="827" y="54"/>
                    <a:pt x="716" y="187"/>
                    <a:pt x="632" y="284"/>
                  </a:cubicBezTo>
                  <a:cubicBezTo>
                    <a:pt x="530" y="410"/>
                    <a:pt x="436" y="550"/>
                    <a:pt x="358" y="725"/>
                  </a:cubicBezTo>
                  <a:cubicBezTo>
                    <a:pt x="194" y="1066"/>
                    <a:pt x="100" y="1498"/>
                    <a:pt x="55" y="1935"/>
                  </a:cubicBezTo>
                  <a:cubicBezTo>
                    <a:pt x="37" y="2150"/>
                    <a:pt x="11" y="2375"/>
                    <a:pt x="8" y="2606"/>
                  </a:cubicBezTo>
                  <a:cubicBezTo>
                    <a:pt x="1" y="2835"/>
                    <a:pt x="6" y="3067"/>
                    <a:pt x="16" y="3299"/>
                  </a:cubicBezTo>
                  <a:cubicBezTo>
                    <a:pt x="40" y="3764"/>
                    <a:pt x="103" y="4226"/>
                    <a:pt x="197" y="4653"/>
                  </a:cubicBezTo>
                  <a:cubicBezTo>
                    <a:pt x="289" y="5083"/>
                    <a:pt x="397" y="5459"/>
                    <a:pt x="542" y="5805"/>
                  </a:cubicBezTo>
                  <a:cubicBezTo>
                    <a:pt x="621" y="6002"/>
                    <a:pt x="726" y="6169"/>
                    <a:pt x="836" y="6302"/>
                  </a:cubicBezTo>
                  <a:cubicBezTo>
                    <a:pt x="919" y="6401"/>
                    <a:pt x="1006" y="6483"/>
                    <a:pt x="1088" y="6534"/>
                  </a:cubicBezTo>
                  <a:lnTo>
                    <a:pt x="1088" y="6533"/>
                  </a:lnTo>
                  <a:cubicBezTo>
                    <a:pt x="1264" y="6644"/>
                    <a:pt x="1388" y="6645"/>
                    <a:pt x="1404" y="6649"/>
                  </a:cubicBezTo>
                  <a:lnTo>
                    <a:pt x="1404" y="6649"/>
                  </a:lnTo>
                  <a:cubicBezTo>
                    <a:pt x="1391" y="6638"/>
                    <a:pt x="1300" y="6559"/>
                    <a:pt x="1221" y="6405"/>
                  </a:cubicBezTo>
                  <a:cubicBezTo>
                    <a:pt x="1133" y="6239"/>
                    <a:pt x="1081" y="5990"/>
                    <a:pt x="1059" y="5674"/>
                  </a:cubicBezTo>
                  <a:cubicBezTo>
                    <a:pt x="1046" y="5360"/>
                    <a:pt x="1032" y="4952"/>
                    <a:pt x="1008" y="4544"/>
                  </a:cubicBezTo>
                  <a:cubicBezTo>
                    <a:pt x="998" y="4332"/>
                    <a:pt x="988" y="4114"/>
                    <a:pt x="977" y="3893"/>
                  </a:cubicBezTo>
                  <a:lnTo>
                    <a:pt x="977" y="3893"/>
                  </a:lnTo>
                  <a:cubicBezTo>
                    <a:pt x="1047" y="3898"/>
                    <a:pt x="1166" y="3905"/>
                    <a:pt x="1322" y="3905"/>
                  </a:cubicBezTo>
                  <a:cubicBezTo>
                    <a:pt x="1391" y="3905"/>
                    <a:pt x="1467" y="3904"/>
                    <a:pt x="1549" y="3900"/>
                  </a:cubicBezTo>
                  <a:cubicBezTo>
                    <a:pt x="1932" y="3888"/>
                    <a:pt x="2435" y="3834"/>
                    <a:pt x="2932" y="3741"/>
                  </a:cubicBezTo>
                  <a:cubicBezTo>
                    <a:pt x="3429" y="3646"/>
                    <a:pt x="3917" y="3514"/>
                    <a:pt x="4279" y="3386"/>
                  </a:cubicBezTo>
                  <a:cubicBezTo>
                    <a:pt x="4641" y="3263"/>
                    <a:pt x="4875" y="3139"/>
                    <a:pt x="4875" y="3139"/>
                  </a:cubicBezTo>
                  <a:cubicBezTo>
                    <a:pt x="4875" y="3139"/>
                    <a:pt x="4714" y="3120"/>
                    <a:pt x="4461" y="3120"/>
                  </a:cubicBezTo>
                  <a:cubicBezTo>
                    <a:pt x="4390" y="3120"/>
                    <a:pt x="4313" y="3121"/>
                    <a:pt x="4230" y="3125"/>
                  </a:cubicBezTo>
                  <a:cubicBezTo>
                    <a:pt x="3846" y="3137"/>
                    <a:pt x="3342" y="3192"/>
                    <a:pt x="2847" y="3284"/>
                  </a:cubicBezTo>
                  <a:cubicBezTo>
                    <a:pt x="2350" y="3379"/>
                    <a:pt x="1862" y="3511"/>
                    <a:pt x="1500" y="3639"/>
                  </a:cubicBezTo>
                  <a:cubicBezTo>
                    <a:pt x="1250" y="3724"/>
                    <a:pt x="1068" y="3808"/>
                    <a:pt x="976" y="3852"/>
                  </a:cubicBezTo>
                  <a:cubicBezTo>
                    <a:pt x="965" y="3653"/>
                    <a:pt x="955" y="3453"/>
                    <a:pt x="945" y="3251"/>
                  </a:cubicBezTo>
                  <a:cubicBezTo>
                    <a:pt x="921" y="2811"/>
                    <a:pt x="895" y="2370"/>
                    <a:pt x="873" y="1959"/>
                  </a:cubicBezTo>
                  <a:cubicBezTo>
                    <a:pt x="851" y="1547"/>
                    <a:pt x="839" y="1185"/>
                    <a:pt x="868" y="875"/>
                  </a:cubicBezTo>
                  <a:cubicBezTo>
                    <a:pt x="885" y="723"/>
                    <a:pt x="911" y="576"/>
                    <a:pt x="940" y="458"/>
                  </a:cubicBezTo>
                  <a:cubicBezTo>
                    <a:pt x="953" y="417"/>
                    <a:pt x="962" y="388"/>
                    <a:pt x="972" y="354"/>
                  </a:cubicBezTo>
                  <a:cubicBezTo>
                    <a:pt x="996" y="277"/>
                    <a:pt x="1017" y="214"/>
                    <a:pt x="1047" y="176"/>
                  </a:cubicBezTo>
                  <a:cubicBezTo>
                    <a:pt x="1068" y="149"/>
                    <a:pt x="1099" y="136"/>
                    <a:pt x="1131" y="130"/>
                  </a:cubicBezTo>
                  <a:cubicBezTo>
                    <a:pt x="1140" y="129"/>
                    <a:pt x="1150" y="128"/>
                    <a:pt x="1159" y="128"/>
                  </a:cubicBezTo>
                  <a:cubicBezTo>
                    <a:pt x="1174" y="128"/>
                    <a:pt x="1189" y="131"/>
                    <a:pt x="1201" y="137"/>
                  </a:cubicBezTo>
                  <a:cubicBezTo>
                    <a:pt x="1240" y="154"/>
                    <a:pt x="1253" y="182"/>
                    <a:pt x="1255" y="189"/>
                  </a:cubicBezTo>
                  <a:lnTo>
                    <a:pt x="1255" y="189"/>
                  </a:lnTo>
                  <a:cubicBezTo>
                    <a:pt x="1256" y="182"/>
                    <a:pt x="1265" y="152"/>
                    <a:pt x="1237" y="100"/>
                  </a:cubicBezTo>
                  <a:cubicBezTo>
                    <a:pt x="1228" y="88"/>
                    <a:pt x="1218" y="74"/>
                    <a:pt x="1203" y="60"/>
                  </a:cubicBezTo>
                  <a:cubicBezTo>
                    <a:pt x="1168" y="29"/>
                    <a:pt x="1114" y="0"/>
                    <a:pt x="1046" y="0"/>
                  </a:cubicBezTo>
                  <a:close/>
                  <a:moveTo>
                    <a:pt x="1404" y="6649"/>
                  </a:moveTo>
                  <a:cubicBezTo>
                    <a:pt x="1405" y="6650"/>
                    <a:pt x="1406" y="6651"/>
                    <a:pt x="1406" y="6651"/>
                  </a:cubicBezTo>
                  <a:cubicBezTo>
                    <a:pt x="1406" y="6650"/>
                    <a:pt x="1406" y="6650"/>
                    <a:pt x="1404" y="66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7403000" y="1935013"/>
              <a:ext cx="87950" cy="17875"/>
            </a:xfrm>
            <a:custGeom>
              <a:avLst/>
              <a:gdLst/>
              <a:ahLst/>
              <a:cxnLst/>
              <a:rect l="l" t="t" r="r" b="b"/>
              <a:pathLst>
                <a:path w="3518" h="715" extrusionOk="0">
                  <a:moveTo>
                    <a:pt x="3031" y="1"/>
                  </a:moveTo>
                  <a:cubicBezTo>
                    <a:pt x="3003" y="1"/>
                    <a:pt x="2974" y="1"/>
                    <a:pt x="2944" y="2"/>
                  </a:cubicBezTo>
                  <a:cubicBezTo>
                    <a:pt x="2605" y="3"/>
                    <a:pt x="2157" y="48"/>
                    <a:pt x="1717" y="128"/>
                  </a:cubicBezTo>
                  <a:cubicBezTo>
                    <a:pt x="1278" y="212"/>
                    <a:pt x="846" y="333"/>
                    <a:pt x="527" y="451"/>
                  </a:cubicBezTo>
                  <a:cubicBezTo>
                    <a:pt x="208" y="567"/>
                    <a:pt x="1" y="685"/>
                    <a:pt x="1" y="685"/>
                  </a:cubicBezTo>
                  <a:cubicBezTo>
                    <a:pt x="1" y="685"/>
                    <a:pt x="197" y="715"/>
                    <a:pt x="490" y="715"/>
                  </a:cubicBezTo>
                  <a:cubicBezTo>
                    <a:pt x="518" y="715"/>
                    <a:pt x="547" y="714"/>
                    <a:pt x="576" y="714"/>
                  </a:cubicBezTo>
                  <a:cubicBezTo>
                    <a:pt x="916" y="710"/>
                    <a:pt x="1363" y="666"/>
                    <a:pt x="1802" y="586"/>
                  </a:cubicBezTo>
                  <a:cubicBezTo>
                    <a:pt x="2243" y="504"/>
                    <a:pt x="2675" y="384"/>
                    <a:pt x="2994" y="265"/>
                  </a:cubicBezTo>
                  <a:cubicBezTo>
                    <a:pt x="3313" y="149"/>
                    <a:pt x="3518" y="31"/>
                    <a:pt x="3518" y="31"/>
                  </a:cubicBezTo>
                  <a:cubicBezTo>
                    <a:pt x="3518" y="31"/>
                    <a:pt x="3323" y="1"/>
                    <a:pt x="3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7463875" y="2006788"/>
              <a:ext cx="62375" cy="13925"/>
            </a:xfrm>
            <a:custGeom>
              <a:avLst/>
              <a:gdLst/>
              <a:ahLst/>
              <a:cxnLst/>
              <a:rect l="l" t="t" r="r" b="b"/>
              <a:pathLst>
                <a:path w="2495" h="557" extrusionOk="0">
                  <a:moveTo>
                    <a:pt x="1829" y="0"/>
                  </a:moveTo>
                  <a:cubicBezTo>
                    <a:pt x="1637" y="0"/>
                    <a:pt x="1423" y="16"/>
                    <a:pt x="1213" y="49"/>
                  </a:cubicBezTo>
                  <a:cubicBezTo>
                    <a:pt x="900" y="100"/>
                    <a:pt x="595" y="187"/>
                    <a:pt x="369" y="282"/>
                  </a:cubicBezTo>
                  <a:cubicBezTo>
                    <a:pt x="144" y="375"/>
                    <a:pt x="1" y="475"/>
                    <a:pt x="1" y="475"/>
                  </a:cubicBezTo>
                  <a:cubicBezTo>
                    <a:pt x="1" y="475"/>
                    <a:pt x="170" y="528"/>
                    <a:pt x="412" y="545"/>
                  </a:cubicBezTo>
                  <a:cubicBezTo>
                    <a:pt x="490" y="553"/>
                    <a:pt x="576" y="556"/>
                    <a:pt x="667" y="556"/>
                  </a:cubicBezTo>
                  <a:cubicBezTo>
                    <a:pt x="859" y="556"/>
                    <a:pt x="1073" y="540"/>
                    <a:pt x="1284" y="508"/>
                  </a:cubicBezTo>
                  <a:cubicBezTo>
                    <a:pt x="1595" y="458"/>
                    <a:pt x="1903" y="371"/>
                    <a:pt x="2126" y="276"/>
                  </a:cubicBezTo>
                  <a:cubicBezTo>
                    <a:pt x="2352" y="183"/>
                    <a:pt x="2495" y="83"/>
                    <a:pt x="2495" y="83"/>
                  </a:cubicBezTo>
                  <a:cubicBezTo>
                    <a:pt x="2495" y="83"/>
                    <a:pt x="2328" y="30"/>
                    <a:pt x="2085" y="11"/>
                  </a:cubicBezTo>
                  <a:cubicBezTo>
                    <a:pt x="2006" y="4"/>
                    <a:pt x="1920"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7065225" y="2003638"/>
              <a:ext cx="27550" cy="158150"/>
            </a:xfrm>
            <a:custGeom>
              <a:avLst/>
              <a:gdLst/>
              <a:ahLst/>
              <a:cxnLst/>
              <a:rect l="l" t="t" r="r" b="b"/>
              <a:pathLst>
                <a:path w="1102" h="6326" extrusionOk="0">
                  <a:moveTo>
                    <a:pt x="123" y="0"/>
                  </a:moveTo>
                  <a:cubicBezTo>
                    <a:pt x="123" y="0"/>
                    <a:pt x="48" y="402"/>
                    <a:pt x="28" y="1011"/>
                  </a:cubicBezTo>
                  <a:cubicBezTo>
                    <a:pt x="1" y="1619"/>
                    <a:pt x="40" y="2430"/>
                    <a:pt x="163" y="3232"/>
                  </a:cubicBezTo>
                  <a:cubicBezTo>
                    <a:pt x="289" y="4033"/>
                    <a:pt x="496" y="4820"/>
                    <a:pt x="704" y="5392"/>
                  </a:cubicBezTo>
                  <a:cubicBezTo>
                    <a:pt x="909" y="5966"/>
                    <a:pt x="1102" y="6326"/>
                    <a:pt x="1102" y="6326"/>
                  </a:cubicBezTo>
                  <a:cubicBezTo>
                    <a:pt x="1102" y="6326"/>
                    <a:pt x="1057" y="5920"/>
                    <a:pt x="963" y="5325"/>
                  </a:cubicBezTo>
                  <a:cubicBezTo>
                    <a:pt x="871" y="4735"/>
                    <a:pt x="747" y="3948"/>
                    <a:pt x="622" y="3161"/>
                  </a:cubicBezTo>
                  <a:cubicBezTo>
                    <a:pt x="502" y="2374"/>
                    <a:pt x="383" y="1586"/>
                    <a:pt x="292" y="996"/>
                  </a:cubicBezTo>
                  <a:cubicBezTo>
                    <a:pt x="204" y="402"/>
                    <a:pt x="123"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7112600" y="1990788"/>
              <a:ext cx="26450" cy="162775"/>
            </a:xfrm>
            <a:custGeom>
              <a:avLst/>
              <a:gdLst/>
              <a:ahLst/>
              <a:cxnLst/>
              <a:rect l="l" t="t" r="r" b="b"/>
              <a:pathLst>
                <a:path w="1058" h="6511" extrusionOk="0">
                  <a:moveTo>
                    <a:pt x="205" y="1"/>
                  </a:moveTo>
                  <a:cubicBezTo>
                    <a:pt x="205" y="1"/>
                    <a:pt x="100" y="405"/>
                    <a:pt x="45" y="1032"/>
                  </a:cubicBezTo>
                  <a:cubicBezTo>
                    <a:pt x="13" y="1344"/>
                    <a:pt x="1" y="1710"/>
                    <a:pt x="6" y="2100"/>
                  </a:cubicBezTo>
                  <a:cubicBezTo>
                    <a:pt x="11" y="2493"/>
                    <a:pt x="47" y="2910"/>
                    <a:pt x="94" y="3326"/>
                  </a:cubicBezTo>
                  <a:cubicBezTo>
                    <a:pt x="154" y="3739"/>
                    <a:pt x="228" y="4151"/>
                    <a:pt x="323" y="4532"/>
                  </a:cubicBezTo>
                  <a:cubicBezTo>
                    <a:pt x="419" y="4912"/>
                    <a:pt x="525" y="5262"/>
                    <a:pt x="636" y="5554"/>
                  </a:cubicBezTo>
                  <a:cubicBezTo>
                    <a:pt x="851" y="6145"/>
                    <a:pt x="1057" y="6510"/>
                    <a:pt x="1057" y="6510"/>
                  </a:cubicBezTo>
                  <a:cubicBezTo>
                    <a:pt x="1057" y="6510"/>
                    <a:pt x="999" y="6094"/>
                    <a:pt x="895" y="5486"/>
                  </a:cubicBezTo>
                  <a:cubicBezTo>
                    <a:pt x="791" y="4878"/>
                    <a:pt x="660" y="4072"/>
                    <a:pt x="555" y="3265"/>
                  </a:cubicBezTo>
                  <a:cubicBezTo>
                    <a:pt x="448" y="2457"/>
                    <a:pt x="366" y="1646"/>
                    <a:pt x="311" y="1032"/>
                  </a:cubicBezTo>
                  <a:cubicBezTo>
                    <a:pt x="255" y="419"/>
                    <a:pt x="205"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72"/>
          <p:cNvGrpSpPr/>
          <p:nvPr/>
        </p:nvGrpSpPr>
        <p:grpSpPr>
          <a:xfrm>
            <a:off x="825470" y="3029795"/>
            <a:ext cx="747532" cy="319859"/>
            <a:chOff x="888650" y="599075"/>
            <a:chExt cx="1010725" cy="432475"/>
          </a:xfrm>
        </p:grpSpPr>
        <p:sp>
          <p:nvSpPr>
            <p:cNvPr id="3998" name="Google Shape;3998;p72"/>
            <p:cNvSpPr/>
            <p:nvPr/>
          </p:nvSpPr>
          <p:spPr>
            <a:xfrm>
              <a:off x="1596525" y="599075"/>
              <a:ext cx="101650" cy="202450"/>
            </a:xfrm>
            <a:custGeom>
              <a:avLst/>
              <a:gdLst/>
              <a:ahLst/>
              <a:cxnLst/>
              <a:rect l="l" t="t" r="r" b="b"/>
              <a:pathLst>
                <a:path w="4066" h="8098" extrusionOk="0">
                  <a:moveTo>
                    <a:pt x="589" y="0"/>
                  </a:moveTo>
                  <a:cubicBezTo>
                    <a:pt x="644" y="299"/>
                    <a:pt x="687" y="618"/>
                    <a:pt x="717" y="946"/>
                  </a:cubicBezTo>
                  <a:cubicBezTo>
                    <a:pt x="786" y="1600"/>
                    <a:pt x="801" y="2289"/>
                    <a:pt x="823" y="2978"/>
                  </a:cubicBezTo>
                  <a:lnTo>
                    <a:pt x="822" y="2979"/>
                  </a:lnTo>
                  <a:cubicBezTo>
                    <a:pt x="827" y="3324"/>
                    <a:pt x="825" y="3671"/>
                    <a:pt x="820" y="4014"/>
                  </a:cubicBezTo>
                  <a:cubicBezTo>
                    <a:pt x="818" y="4355"/>
                    <a:pt x="789" y="4693"/>
                    <a:pt x="765" y="5019"/>
                  </a:cubicBezTo>
                  <a:cubicBezTo>
                    <a:pt x="712" y="5673"/>
                    <a:pt x="608" y="6281"/>
                    <a:pt x="473" y="6790"/>
                  </a:cubicBezTo>
                  <a:cubicBezTo>
                    <a:pt x="342" y="7300"/>
                    <a:pt x="183" y="7710"/>
                    <a:pt x="53" y="7987"/>
                  </a:cubicBezTo>
                  <a:cubicBezTo>
                    <a:pt x="36" y="8029"/>
                    <a:pt x="19" y="8062"/>
                    <a:pt x="0" y="8098"/>
                  </a:cubicBezTo>
                  <a:cubicBezTo>
                    <a:pt x="1163" y="7761"/>
                    <a:pt x="2327" y="7428"/>
                    <a:pt x="3492" y="7097"/>
                  </a:cubicBezTo>
                  <a:cubicBezTo>
                    <a:pt x="3523" y="6877"/>
                    <a:pt x="3567" y="6577"/>
                    <a:pt x="3618" y="6215"/>
                  </a:cubicBezTo>
                  <a:cubicBezTo>
                    <a:pt x="3673" y="5832"/>
                    <a:pt x="3729" y="5388"/>
                    <a:pt x="3806" y="4912"/>
                  </a:cubicBezTo>
                  <a:cubicBezTo>
                    <a:pt x="3871" y="4434"/>
                    <a:pt x="3939" y="3923"/>
                    <a:pt x="4007" y="3413"/>
                  </a:cubicBezTo>
                  <a:cubicBezTo>
                    <a:pt x="4036" y="3155"/>
                    <a:pt x="4060" y="2897"/>
                    <a:pt x="4060" y="2643"/>
                  </a:cubicBezTo>
                  <a:cubicBezTo>
                    <a:pt x="4065" y="2389"/>
                    <a:pt x="4040" y="2139"/>
                    <a:pt x="4009" y="1899"/>
                  </a:cubicBezTo>
                  <a:cubicBezTo>
                    <a:pt x="3934" y="1417"/>
                    <a:pt x="3884" y="971"/>
                    <a:pt x="3857" y="586"/>
                  </a:cubicBezTo>
                  <a:cubicBezTo>
                    <a:pt x="3842" y="367"/>
                    <a:pt x="3830" y="172"/>
                    <a:pt x="3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888650" y="599075"/>
              <a:ext cx="713700" cy="418250"/>
            </a:xfrm>
            <a:custGeom>
              <a:avLst/>
              <a:gdLst/>
              <a:ahLst/>
              <a:cxnLst/>
              <a:rect l="l" t="t" r="r" b="b"/>
              <a:pathLst>
                <a:path w="28548" h="16730" extrusionOk="0">
                  <a:moveTo>
                    <a:pt x="20884" y="0"/>
                  </a:moveTo>
                  <a:cubicBezTo>
                    <a:pt x="20723" y="39"/>
                    <a:pt x="20563" y="79"/>
                    <a:pt x="20402" y="118"/>
                  </a:cubicBezTo>
                  <a:lnTo>
                    <a:pt x="5626" y="3703"/>
                  </a:lnTo>
                  <a:lnTo>
                    <a:pt x="0" y="5067"/>
                  </a:lnTo>
                  <a:lnTo>
                    <a:pt x="0" y="16730"/>
                  </a:lnTo>
                  <a:lnTo>
                    <a:pt x="4244" y="15381"/>
                  </a:lnTo>
                  <a:lnTo>
                    <a:pt x="9940" y="13612"/>
                  </a:lnTo>
                  <a:lnTo>
                    <a:pt x="15642" y="11869"/>
                  </a:lnTo>
                  <a:cubicBezTo>
                    <a:pt x="19443" y="10703"/>
                    <a:pt x="23252" y="9563"/>
                    <a:pt x="27069" y="8458"/>
                  </a:cubicBezTo>
                  <a:cubicBezTo>
                    <a:pt x="27450" y="8345"/>
                    <a:pt x="27832" y="8238"/>
                    <a:pt x="28213" y="8127"/>
                  </a:cubicBezTo>
                  <a:cubicBezTo>
                    <a:pt x="28223" y="8074"/>
                    <a:pt x="28235" y="8016"/>
                    <a:pt x="28251" y="7947"/>
                  </a:cubicBezTo>
                  <a:cubicBezTo>
                    <a:pt x="28310" y="7654"/>
                    <a:pt x="28377" y="7230"/>
                    <a:pt x="28433" y="6725"/>
                  </a:cubicBezTo>
                  <a:cubicBezTo>
                    <a:pt x="28548" y="5713"/>
                    <a:pt x="28544" y="4360"/>
                    <a:pt x="28508" y="2991"/>
                  </a:cubicBezTo>
                  <a:cubicBezTo>
                    <a:pt x="28500" y="2307"/>
                    <a:pt x="28490" y="1624"/>
                    <a:pt x="28481" y="982"/>
                  </a:cubicBezTo>
                  <a:cubicBezTo>
                    <a:pt x="28472" y="639"/>
                    <a:pt x="28457" y="311"/>
                    <a:pt x="28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1687725" y="599075"/>
              <a:ext cx="62125" cy="176325"/>
            </a:xfrm>
            <a:custGeom>
              <a:avLst/>
              <a:gdLst/>
              <a:ahLst/>
              <a:cxnLst/>
              <a:rect l="l" t="t" r="r" b="b"/>
              <a:pathLst>
                <a:path w="2485" h="7053" extrusionOk="0">
                  <a:moveTo>
                    <a:pt x="370" y="0"/>
                  </a:moveTo>
                  <a:cubicBezTo>
                    <a:pt x="407" y="164"/>
                    <a:pt x="445" y="350"/>
                    <a:pt x="474" y="557"/>
                  </a:cubicBezTo>
                  <a:cubicBezTo>
                    <a:pt x="503" y="750"/>
                    <a:pt x="528" y="961"/>
                    <a:pt x="540" y="1185"/>
                  </a:cubicBezTo>
                  <a:cubicBezTo>
                    <a:pt x="556" y="1409"/>
                    <a:pt x="537" y="1648"/>
                    <a:pt x="532" y="1892"/>
                  </a:cubicBezTo>
                  <a:cubicBezTo>
                    <a:pt x="513" y="2136"/>
                    <a:pt x="510" y="2387"/>
                    <a:pt x="510" y="2643"/>
                  </a:cubicBezTo>
                  <a:cubicBezTo>
                    <a:pt x="515" y="2899"/>
                    <a:pt x="516" y="3158"/>
                    <a:pt x="532" y="3420"/>
                  </a:cubicBezTo>
                  <a:cubicBezTo>
                    <a:pt x="540" y="3681"/>
                    <a:pt x="547" y="3942"/>
                    <a:pt x="534" y="4200"/>
                  </a:cubicBezTo>
                  <a:cubicBezTo>
                    <a:pt x="525" y="4456"/>
                    <a:pt x="499" y="4709"/>
                    <a:pt x="481" y="4953"/>
                  </a:cubicBezTo>
                  <a:cubicBezTo>
                    <a:pt x="453" y="5195"/>
                    <a:pt x="426" y="5433"/>
                    <a:pt x="380" y="5651"/>
                  </a:cubicBezTo>
                  <a:cubicBezTo>
                    <a:pt x="341" y="5873"/>
                    <a:pt x="291" y="6080"/>
                    <a:pt x="240" y="6269"/>
                  </a:cubicBezTo>
                  <a:cubicBezTo>
                    <a:pt x="163" y="6587"/>
                    <a:pt x="74" y="6850"/>
                    <a:pt x="1" y="7053"/>
                  </a:cubicBezTo>
                  <a:cubicBezTo>
                    <a:pt x="281" y="6974"/>
                    <a:pt x="561" y="6894"/>
                    <a:pt x="839" y="6816"/>
                  </a:cubicBezTo>
                  <a:lnTo>
                    <a:pt x="2251" y="6416"/>
                  </a:lnTo>
                  <a:cubicBezTo>
                    <a:pt x="2292" y="6167"/>
                    <a:pt x="2335" y="5871"/>
                    <a:pt x="2372" y="5535"/>
                  </a:cubicBezTo>
                  <a:cubicBezTo>
                    <a:pt x="2485" y="4523"/>
                    <a:pt x="2482" y="3170"/>
                    <a:pt x="2447" y="1801"/>
                  </a:cubicBezTo>
                  <a:cubicBezTo>
                    <a:pt x="2439" y="1188"/>
                    <a:pt x="2430" y="582"/>
                    <a:pt x="24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1750000" y="599075"/>
              <a:ext cx="138500" cy="158700"/>
            </a:xfrm>
            <a:custGeom>
              <a:avLst/>
              <a:gdLst/>
              <a:ahLst/>
              <a:cxnLst/>
              <a:rect l="l" t="t" r="r" b="b"/>
              <a:pathLst>
                <a:path w="5540" h="6348" extrusionOk="0">
                  <a:moveTo>
                    <a:pt x="498" y="0"/>
                  </a:moveTo>
                  <a:cubicBezTo>
                    <a:pt x="545" y="580"/>
                    <a:pt x="566" y="1183"/>
                    <a:pt x="585" y="1789"/>
                  </a:cubicBezTo>
                  <a:cubicBezTo>
                    <a:pt x="588" y="2134"/>
                    <a:pt x="588" y="2481"/>
                    <a:pt x="581" y="2824"/>
                  </a:cubicBezTo>
                  <a:lnTo>
                    <a:pt x="583" y="2824"/>
                  </a:lnTo>
                  <a:cubicBezTo>
                    <a:pt x="581" y="3165"/>
                    <a:pt x="552" y="3503"/>
                    <a:pt x="528" y="3829"/>
                  </a:cubicBezTo>
                  <a:cubicBezTo>
                    <a:pt x="475" y="4483"/>
                    <a:pt x="371" y="5091"/>
                    <a:pt x="236" y="5600"/>
                  </a:cubicBezTo>
                  <a:cubicBezTo>
                    <a:pt x="163" y="5883"/>
                    <a:pt x="81" y="6133"/>
                    <a:pt x="1" y="6348"/>
                  </a:cubicBezTo>
                  <a:lnTo>
                    <a:pt x="4045" y="5206"/>
                  </a:lnTo>
                  <a:cubicBezTo>
                    <a:pt x="4085" y="5182"/>
                    <a:pt x="4163" y="5118"/>
                    <a:pt x="4220" y="5062"/>
                  </a:cubicBezTo>
                  <a:cubicBezTo>
                    <a:pt x="4291" y="4996"/>
                    <a:pt x="4356" y="4915"/>
                    <a:pt x="4423" y="4837"/>
                  </a:cubicBezTo>
                  <a:cubicBezTo>
                    <a:pt x="4547" y="4668"/>
                    <a:pt x="4667" y="4492"/>
                    <a:pt x="4762" y="4296"/>
                  </a:cubicBezTo>
                  <a:cubicBezTo>
                    <a:pt x="4865" y="4104"/>
                    <a:pt x="4947" y="3899"/>
                    <a:pt x="5022" y="3691"/>
                  </a:cubicBezTo>
                  <a:cubicBezTo>
                    <a:pt x="5100" y="3483"/>
                    <a:pt x="5160" y="3268"/>
                    <a:pt x="5217" y="3049"/>
                  </a:cubicBezTo>
                  <a:cubicBezTo>
                    <a:pt x="5326" y="2614"/>
                    <a:pt x="5403" y="2165"/>
                    <a:pt x="5452" y="1711"/>
                  </a:cubicBezTo>
                  <a:cubicBezTo>
                    <a:pt x="5471" y="1484"/>
                    <a:pt x="5502" y="1257"/>
                    <a:pt x="5510" y="1028"/>
                  </a:cubicBezTo>
                  <a:cubicBezTo>
                    <a:pt x="5519" y="801"/>
                    <a:pt x="5534" y="567"/>
                    <a:pt x="5538" y="343"/>
                  </a:cubicBezTo>
                  <a:lnTo>
                    <a:pt x="55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888650" y="599075"/>
              <a:ext cx="433700" cy="101550"/>
            </a:xfrm>
            <a:custGeom>
              <a:avLst/>
              <a:gdLst/>
              <a:ahLst/>
              <a:cxnLst/>
              <a:rect l="l" t="t" r="r" b="b"/>
              <a:pathLst>
                <a:path w="17348" h="4062" extrusionOk="0">
                  <a:moveTo>
                    <a:pt x="8016" y="149"/>
                  </a:moveTo>
                  <a:cubicBezTo>
                    <a:pt x="8016" y="149"/>
                    <a:pt x="8081" y="188"/>
                    <a:pt x="8145" y="270"/>
                  </a:cubicBezTo>
                  <a:cubicBezTo>
                    <a:pt x="8209" y="352"/>
                    <a:pt x="8262" y="475"/>
                    <a:pt x="8277" y="604"/>
                  </a:cubicBezTo>
                  <a:cubicBezTo>
                    <a:pt x="8291" y="736"/>
                    <a:pt x="8267" y="867"/>
                    <a:pt x="8222" y="960"/>
                  </a:cubicBezTo>
                  <a:cubicBezTo>
                    <a:pt x="8176" y="1053"/>
                    <a:pt x="8120" y="1108"/>
                    <a:pt x="8120" y="1108"/>
                  </a:cubicBezTo>
                  <a:cubicBezTo>
                    <a:pt x="8120" y="1108"/>
                    <a:pt x="8079" y="1041"/>
                    <a:pt x="8041" y="953"/>
                  </a:cubicBezTo>
                  <a:cubicBezTo>
                    <a:pt x="8005" y="864"/>
                    <a:pt x="7976" y="751"/>
                    <a:pt x="7965" y="640"/>
                  </a:cubicBezTo>
                  <a:cubicBezTo>
                    <a:pt x="7953" y="528"/>
                    <a:pt x="7956" y="411"/>
                    <a:pt x="7971" y="318"/>
                  </a:cubicBezTo>
                  <a:cubicBezTo>
                    <a:pt x="7990" y="222"/>
                    <a:pt x="8016" y="149"/>
                    <a:pt x="8016" y="149"/>
                  </a:cubicBezTo>
                  <a:close/>
                  <a:moveTo>
                    <a:pt x="7227" y="295"/>
                  </a:moveTo>
                  <a:cubicBezTo>
                    <a:pt x="7227" y="295"/>
                    <a:pt x="7285" y="347"/>
                    <a:pt x="7336" y="435"/>
                  </a:cubicBezTo>
                  <a:cubicBezTo>
                    <a:pt x="7386" y="522"/>
                    <a:pt x="7422" y="645"/>
                    <a:pt x="7427" y="772"/>
                  </a:cubicBezTo>
                  <a:cubicBezTo>
                    <a:pt x="7430" y="898"/>
                    <a:pt x="7403" y="1023"/>
                    <a:pt x="7357" y="1113"/>
                  </a:cubicBezTo>
                  <a:cubicBezTo>
                    <a:pt x="7312" y="1204"/>
                    <a:pt x="7258" y="1260"/>
                    <a:pt x="7258" y="1260"/>
                  </a:cubicBezTo>
                  <a:cubicBezTo>
                    <a:pt x="7258" y="1260"/>
                    <a:pt x="7215" y="1195"/>
                    <a:pt x="7177" y="1105"/>
                  </a:cubicBezTo>
                  <a:cubicBezTo>
                    <a:pt x="7142" y="1014"/>
                    <a:pt x="7118" y="898"/>
                    <a:pt x="7113" y="782"/>
                  </a:cubicBezTo>
                  <a:cubicBezTo>
                    <a:pt x="7111" y="666"/>
                    <a:pt x="7128" y="548"/>
                    <a:pt x="7157" y="454"/>
                  </a:cubicBezTo>
                  <a:cubicBezTo>
                    <a:pt x="7188" y="362"/>
                    <a:pt x="7227" y="295"/>
                    <a:pt x="7227" y="295"/>
                  </a:cubicBezTo>
                  <a:close/>
                  <a:moveTo>
                    <a:pt x="6013" y="596"/>
                  </a:moveTo>
                  <a:cubicBezTo>
                    <a:pt x="6013" y="596"/>
                    <a:pt x="6083" y="662"/>
                    <a:pt x="6150" y="782"/>
                  </a:cubicBezTo>
                  <a:cubicBezTo>
                    <a:pt x="6215" y="901"/>
                    <a:pt x="6262" y="1076"/>
                    <a:pt x="6267" y="1253"/>
                  </a:cubicBezTo>
                  <a:cubicBezTo>
                    <a:pt x="6271" y="1429"/>
                    <a:pt x="6232" y="1605"/>
                    <a:pt x="6172" y="1728"/>
                  </a:cubicBezTo>
                  <a:cubicBezTo>
                    <a:pt x="6112" y="1849"/>
                    <a:pt x="6044" y="1919"/>
                    <a:pt x="6044" y="1919"/>
                  </a:cubicBezTo>
                  <a:cubicBezTo>
                    <a:pt x="6044" y="1919"/>
                    <a:pt x="6016" y="1827"/>
                    <a:pt x="5993" y="1700"/>
                  </a:cubicBezTo>
                  <a:cubicBezTo>
                    <a:pt x="5972" y="1576"/>
                    <a:pt x="5958" y="1417"/>
                    <a:pt x="5953" y="1260"/>
                  </a:cubicBezTo>
                  <a:cubicBezTo>
                    <a:pt x="5952" y="1103"/>
                    <a:pt x="5958" y="944"/>
                    <a:pt x="5974" y="818"/>
                  </a:cubicBezTo>
                  <a:cubicBezTo>
                    <a:pt x="5991" y="691"/>
                    <a:pt x="6013" y="596"/>
                    <a:pt x="6013" y="596"/>
                  </a:cubicBezTo>
                  <a:close/>
                  <a:moveTo>
                    <a:pt x="3042" y="705"/>
                  </a:moveTo>
                  <a:cubicBezTo>
                    <a:pt x="3042" y="705"/>
                    <a:pt x="3112" y="790"/>
                    <a:pt x="3177" y="934"/>
                  </a:cubicBezTo>
                  <a:cubicBezTo>
                    <a:pt x="3242" y="1074"/>
                    <a:pt x="3293" y="1274"/>
                    <a:pt x="3309" y="1475"/>
                  </a:cubicBezTo>
                  <a:cubicBezTo>
                    <a:pt x="3322" y="1678"/>
                    <a:pt x="3298" y="1881"/>
                    <a:pt x="3254" y="2030"/>
                  </a:cubicBezTo>
                  <a:cubicBezTo>
                    <a:pt x="3208" y="2180"/>
                    <a:pt x="3152" y="2274"/>
                    <a:pt x="3152" y="2274"/>
                  </a:cubicBezTo>
                  <a:cubicBezTo>
                    <a:pt x="3152" y="2274"/>
                    <a:pt x="3111" y="2172"/>
                    <a:pt x="3073" y="2025"/>
                  </a:cubicBezTo>
                  <a:cubicBezTo>
                    <a:pt x="3037" y="1880"/>
                    <a:pt x="3010" y="1689"/>
                    <a:pt x="2995" y="1497"/>
                  </a:cubicBezTo>
                  <a:cubicBezTo>
                    <a:pt x="2983" y="1306"/>
                    <a:pt x="2986" y="1113"/>
                    <a:pt x="3000" y="963"/>
                  </a:cubicBezTo>
                  <a:cubicBezTo>
                    <a:pt x="3017" y="813"/>
                    <a:pt x="3042" y="705"/>
                    <a:pt x="3042" y="705"/>
                  </a:cubicBezTo>
                  <a:close/>
                  <a:moveTo>
                    <a:pt x="4716" y="756"/>
                  </a:moveTo>
                  <a:cubicBezTo>
                    <a:pt x="4716" y="756"/>
                    <a:pt x="4789" y="835"/>
                    <a:pt x="4859" y="973"/>
                  </a:cubicBezTo>
                  <a:cubicBezTo>
                    <a:pt x="4929" y="1108"/>
                    <a:pt x="4984" y="1304"/>
                    <a:pt x="4994" y="1506"/>
                  </a:cubicBezTo>
                  <a:cubicBezTo>
                    <a:pt x="5002" y="1706"/>
                    <a:pt x="4968" y="1907"/>
                    <a:pt x="4912" y="2049"/>
                  </a:cubicBezTo>
                  <a:cubicBezTo>
                    <a:pt x="4856" y="2192"/>
                    <a:pt x="4789" y="2278"/>
                    <a:pt x="4789" y="2278"/>
                  </a:cubicBezTo>
                  <a:cubicBezTo>
                    <a:pt x="4789" y="2278"/>
                    <a:pt x="4758" y="2173"/>
                    <a:pt x="4733" y="2030"/>
                  </a:cubicBezTo>
                  <a:cubicBezTo>
                    <a:pt x="4707" y="1887"/>
                    <a:pt x="4690" y="1704"/>
                    <a:pt x="4680" y="1521"/>
                  </a:cubicBezTo>
                  <a:cubicBezTo>
                    <a:pt x="4671" y="1337"/>
                    <a:pt x="4673" y="1152"/>
                    <a:pt x="4683" y="1007"/>
                  </a:cubicBezTo>
                  <a:cubicBezTo>
                    <a:pt x="4697" y="864"/>
                    <a:pt x="4716" y="756"/>
                    <a:pt x="4716" y="756"/>
                  </a:cubicBezTo>
                  <a:close/>
                  <a:moveTo>
                    <a:pt x="2027" y="808"/>
                  </a:moveTo>
                  <a:cubicBezTo>
                    <a:pt x="2027" y="808"/>
                    <a:pt x="2098" y="905"/>
                    <a:pt x="2167" y="1067"/>
                  </a:cubicBezTo>
                  <a:cubicBezTo>
                    <a:pt x="2235" y="1228"/>
                    <a:pt x="2288" y="1453"/>
                    <a:pt x="2301" y="1683"/>
                  </a:cubicBezTo>
                  <a:cubicBezTo>
                    <a:pt x="2312" y="1912"/>
                    <a:pt x="2283" y="2143"/>
                    <a:pt x="2231" y="2308"/>
                  </a:cubicBezTo>
                  <a:cubicBezTo>
                    <a:pt x="2180" y="2476"/>
                    <a:pt x="2119" y="2581"/>
                    <a:pt x="2119" y="2581"/>
                  </a:cubicBezTo>
                  <a:cubicBezTo>
                    <a:pt x="2119" y="2581"/>
                    <a:pt x="2083" y="2465"/>
                    <a:pt x="2050" y="2298"/>
                  </a:cubicBezTo>
                  <a:cubicBezTo>
                    <a:pt x="2021" y="2131"/>
                    <a:pt x="1999" y="1916"/>
                    <a:pt x="1987" y="1699"/>
                  </a:cubicBezTo>
                  <a:cubicBezTo>
                    <a:pt x="1977" y="1482"/>
                    <a:pt x="1977" y="1265"/>
                    <a:pt x="1989" y="1096"/>
                  </a:cubicBezTo>
                  <a:cubicBezTo>
                    <a:pt x="2003" y="929"/>
                    <a:pt x="2027" y="808"/>
                    <a:pt x="2027" y="808"/>
                  </a:cubicBezTo>
                  <a:close/>
                  <a:moveTo>
                    <a:pt x="586" y="966"/>
                  </a:moveTo>
                  <a:cubicBezTo>
                    <a:pt x="586" y="966"/>
                    <a:pt x="668" y="1067"/>
                    <a:pt x="746" y="1245"/>
                  </a:cubicBezTo>
                  <a:cubicBezTo>
                    <a:pt x="821" y="1420"/>
                    <a:pt x="878" y="1671"/>
                    <a:pt x="881" y="1926"/>
                  </a:cubicBezTo>
                  <a:cubicBezTo>
                    <a:pt x="881" y="2182"/>
                    <a:pt x="828" y="2433"/>
                    <a:pt x="753" y="2609"/>
                  </a:cubicBezTo>
                  <a:cubicBezTo>
                    <a:pt x="678" y="2786"/>
                    <a:pt x="598" y="2890"/>
                    <a:pt x="598" y="2890"/>
                  </a:cubicBezTo>
                  <a:cubicBezTo>
                    <a:pt x="598" y="2890"/>
                    <a:pt x="584" y="2759"/>
                    <a:pt x="575" y="2576"/>
                  </a:cubicBezTo>
                  <a:cubicBezTo>
                    <a:pt x="570" y="2395"/>
                    <a:pt x="569" y="2161"/>
                    <a:pt x="567" y="1929"/>
                  </a:cubicBezTo>
                  <a:cubicBezTo>
                    <a:pt x="565" y="1695"/>
                    <a:pt x="565" y="1461"/>
                    <a:pt x="569" y="1280"/>
                  </a:cubicBezTo>
                  <a:cubicBezTo>
                    <a:pt x="575" y="1099"/>
                    <a:pt x="586" y="966"/>
                    <a:pt x="586" y="966"/>
                  </a:cubicBezTo>
                  <a:close/>
                  <a:moveTo>
                    <a:pt x="0" y="0"/>
                  </a:moveTo>
                  <a:lnTo>
                    <a:pt x="0" y="4062"/>
                  </a:lnTo>
                  <a:cubicBezTo>
                    <a:pt x="1801" y="3630"/>
                    <a:pt x="3602" y="3205"/>
                    <a:pt x="5405" y="2781"/>
                  </a:cubicBezTo>
                  <a:lnTo>
                    <a:pt x="17348" y="0"/>
                  </a:lnTo>
                  <a:lnTo>
                    <a:pt x="11219" y="0"/>
                  </a:lnTo>
                  <a:cubicBezTo>
                    <a:pt x="11219" y="101"/>
                    <a:pt x="11202" y="198"/>
                    <a:pt x="11162" y="268"/>
                  </a:cubicBezTo>
                  <a:cubicBezTo>
                    <a:pt x="11116" y="352"/>
                    <a:pt x="11058" y="400"/>
                    <a:pt x="11058" y="400"/>
                  </a:cubicBezTo>
                  <a:cubicBezTo>
                    <a:pt x="11058" y="400"/>
                    <a:pt x="11019" y="336"/>
                    <a:pt x="10981" y="258"/>
                  </a:cubicBezTo>
                  <a:cubicBezTo>
                    <a:pt x="10949" y="183"/>
                    <a:pt x="10925" y="92"/>
                    <a:pt x="10911" y="0"/>
                  </a:cubicBezTo>
                  <a:lnTo>
                    <a:pt x="10365" y="0"/>
                  </a:lnTo>
                  <a:cubicBezTo>
                    <a:pt x="10401" y="53"/>
                    <a:pt x="10432" y="111"/>
                    <a:pt x="10445" y="179"/>
                  </a:cubicBezTo>
                  <a:cubicBezTo>
                    <a:pt x="10464" y="290"/>
                    <a:pt x="10445" y="405"/>
                    <a:pt x="10401" y="481"/>
                  </a:cubicBezTo>
                  <a:cubicBezTo>
                    <a:pt x="10356" y="560"/>
                    <a:pt x="10300" y="601"/>
                    <a:pt x="10300" y="601"/>
                  </a:cubicBezTo>
                  <a:cubicBezTo>
                    <a:pt x="10300" y="601"/>
                    <a:pt x="10259" y="545"/>
                    <a:pt x="10220" y="475"/>
                  </a:cubicBezTo>
                  <a:cubicBezTo>
                    <a:pt x="10184" y="405"/>
                    <a:pt x="10153" y="323"/>
                    <a:pt x="10136" y="237"/>
                  </a:cubicBezTo>
                  <a:cubicBezTo>
                    <a:pt x="10121" y="159"/>
                    <a:pt x="10121" y="75"/>
                    <a:pt x="10128" y="0"/>
                  </a:cubicBezTo>
                  <a:lnTo>
                    <a:pt x="8898" y="0"/>
                  </a:lnTo>
                  <a:cubicBezTo>
                    <a:pt x="8914" y="9"/>
                    <a:pt x="8960" y="32"/>
                    <a:pt x="9014" y="89"/>
                  </a:cubicBezTo>
                  <a:cubicBezTo>
                    <a:pt x="9076" y="155"/>
                    <a:pt x="9127" y="261"/>
                    <a:pt x="9143" y="374"/>
                  </a:cubicBezTo>
                  <a:cubicBezTo>
                    <a:pt x="9154" y="487"/>
                    <a:pt x="9129" y="603"/>
                    <a:pt x="9084" y="681"/>
                  </a:cubicBezTo>
                  <a:cubicBezTo>
                    <a:pt x="9037" y="760"/>
                    <a:pt x="8980" y="804"/>
                    <a:pt x="8980" y="804"/>
                  </a:cubicBezTo>
                  <a:cubicBezTo>
                    <a:pt x="8980" y="804"/>
                    <a:pt x="8941" y="746"/>
                    <a:pt x="8904" y="671"/>
                  </a:cubicBezTo>
                  <a:cubicBezTo>
                    <a:pt x="8868" y="594"/>
                    <a:pt x="8840" y="504"/>
                    <a:pt x="8830" y="411"/>
                  </a:cubicBezTo>
                  <a:cubicBezTo>
                    <a:pt x="8820" y="318"/>
                    <a:pt x="8825" y="222"/>
                    <a:pt x="8842" y="142"/>
                  </a:cubicBezTo>
                  <a:cubicBezTo>
                    <a:pt x="8859" y="67"/>
                    <a:pt x="8880" y="10"/>
                    <a:pt x="8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888650" y="599075"/>
              <a:ext cx="1010725" cy="432475"/>
            </a:xfrm>
            <a:custGeom>
              <a:avLst/>
              <a:gdLst/>
              <a:ahLst/>
              <a:cxnLst/>
              <a:rect l="l" t="t" r="r" b="b"/>
              <a:pathLst>
                <a:path w="40429" h="17299" extrusionOk="0">
                  <a:moveTo>
                    <a:pt x="28435" y="0"/>
                  </a:moveTo>
                  <a:cubicBezTo>
                    <a:pt x="28457" y="311"/>
                    <a:pt x="28472" y="639"/>
                    <a:pt x="28483" y="982"/>
                  </a:cubicBezTo>
                  <a:cubicBezTo>
                    <a:pt x="28491" y="1624"/>
                    <a:pt x="28500" y="2307"/>
                    <a:pt x="28508" y="2991"/>
                  </a:cubicBezTo>
                  <a:cubicBezTo>
                    <a:pt x="28544" y="4360"/>
                    <a:pt x="28548" y="5713"/>
                    <a:pt x="28433" y="6725"/>
                  </a:cubicBezTo>
                  <a:cubicBezTo>
                    <a:pt x="28379" y="7230"/>
                    <a:pt x="28312" y="7654"/>
                    <a:pt x="28251" y="7947"/>
                  </a:cubicBezTo>
                  <a:cubicBezTo>
                    <a:pt x="28237" y="8016"/>
                    <a:pt x="28225" y="8074"/>
                    <a:pt x="28213" y="8127"/>
                  </a:cubicBezTo>
                  <a:cubicBezTo>
                    <a:pt x="27832" y="8238"/>
                    <a:pt x="27451" y="8345"/>
                    <a:pt x="27071" y="8458"/>
                  </a:cubicBezTo>
                  <a:cubicBezTo>
                    <a:pt x="23252" y="9563"/>
                    <a:pt x="19443" y="10703"/>
                    <a:pt x="15642" y="11869"/>
                  </a:cubicBezTo>
                  <a:lnTo>
                    <a:pt x="9940" y="13612"/>
                  </a:lnTo>
                  <a:lnTo>
                    <a:pt x="4244" y="15381"/>
                  </a:lnTo>
                  <a:lnTo>
                    <a:pt x="0" y="16730"/>
                  </a:lnTo>
                  <a:lnTo>
                    <a:pt x="0" y="17298"/>
                  </a:lnTo>
                  <a:lnTo>
                    <a:pt x="4447" y="16062"/>
                  </a:lnTo>
                  <a:lnTo>
                    <a:pt x="10182" y="14428"/>
                  </a:lnTo>
                  <a:lnTo>
                    <a:pt x="15910" y="12769"/>
                  </a:lnTo>
                  <a:cubicBezTo>
                    <a:pt x="19729" y="11668"/>
                    <a:pt x="23542" y="10539"/>
                    <a:pt x="27342" y="9375"/>
                  </a:cubicBezTo>
                  <a:cubicBezTo>
                    <a:pt x="29246" y="8801"/>
                    <a:pt x="31143" y="8204"/>
                    <a:pt x="33039" y="7613"/>
                  </a:cubicBezTo>
                  <a:lnTo>
                    <a:pt x="38732" y="5832"/>
                  </a:lnTo>
                  <a:lnTo>
                    <a:pt x="38773" y="5818"/>
                  </a:lnTo>
                  <a:lnTo>
                    <a:pt x="38793" y="5807"/>
                  </a:lnTo>
                  <a:cubicBezTo>
                    <a:pt x="38962" y="5702"/>
                    <a:pt x="39035" y="5622"/>
                    <a:pt x="39136" y="5521"/>
                  </a:cubicBezTo>
                  <a:cubicBezTo>
                    <a:pt x="39230" y="5424"/>
                    <a:pt x="39309" y="5320"/>
                    <a:pt x="39387" y="5217"/>
                  </a:cubicBezTo>
                  <a:cubicBezTo>
                    <a:pt x="39531" y="5006"/>
                    <a:pt x="39662" y="4789"/>
                    <a:pt x="39761" y="4562"/>
                  </a:cubicBezTo>
                  <a:cubicBezTo>
                    <a:pt x="39869" y="4338"/>
                    <a:pt x="39951" y="4106"/>
                    <a:pt x="40024" y="3874"/>
                  </a:cubicBezTo>
                  <a:cubicBezTo>
                    <a:pt x="40099" y="3643"/>
                    <a:pt x="40154" y="3408"/>
                    <a:pt x="40205" y="3172"/>
                  </a:cubicBezTo>
                  <a:cubicBezTo>
                    <a:pt x="40302" y="2703"/>
                    <a:pt x="40362" y="2228"/>
                    <a:pt x="40394" y="1755"/>
                  </a:cubicBezTo>
                  <a:cubicBezTo>
                    <a:pt x="40403" y="1518"/>
                    <a:pt x="40425" y="1282"/>
                    <a:pt x="40423" y="1047"/>
                  </a:cubicBezTo>
                  <a:cubicBezTo>
                    <a:pt x="40422" y="809"/>
                    <a:pt x="40429" y="577"/>
                    <a:pt x="40422" y="335"/>
                  </a:cubicBezTo>
                  <a:cubicBezTo>
                    <a:pt x="40418" y="225"/>
                    <a:pt x="40410" y="113"/>
                    <a:pt x="40405" y="0"/>
                  </a:cubicBezTo>
                  <a:lnTo>
                    <a:pt x="39993" y="0"/>
                  </a:lnTo>
                  <a:lnTo>
                    <a:pt x="39992" y="343"/>
                  </a:lnTo>
                  <a:cubicBezTo>
                    <a:pt x="39988" y="567"/>
                    <a:pt x="39973" y="801"/>
                    <a:pt x="39964" y="1028"/>
                  </a:cubicBezTo>
                  <a:cubicBezTo>
                    <a:pt x="39957" y="1257"/>
                    <a:pt x="39925" y="1484"/>
                    <a:pt x="39906" y="1711"/>
                  </a:cubicBezTo>
                  <a:cubicBezTo>
                    <a:pt x="39857" y="2165"/>
                    <a:pt x="39782" y="2614"/>
                    <a:pt x="39672" y="3049"/>
                  </a:cubicBezTo>
                  <a:cubicBezTo>
                    <a:pt x="39614" y="3266"/>
                    <a:pt x="39554" y="3483"/>
                    <a:pt x="39476" y="3691"/>
                  </a:cubicBezTo>
                  <a:cubicBezTo>
                    <a:pt x="39403" y="3898"/>
                    <a:pt x="39319" y="4104"/>
                    <a:pt x="39216" y="4296"/>
                  </a:cubicBezTo>
                  <a:cubicBezTo>
                    <a:pt x="39121" y="4492"/>
                    <a:pt x="39001" y="4668"/>
                    <a:pt x="38878" y="4837"/>
                  </a:cubicBezTo>
                  <a:cubicBezTo>
                    <a:pt x="38812" y="4915"/>
                    <a:pt x="38745" y="4996"/>
                    <a:pt x="38674" y="5062"/>
                  </a:cubicBezTo>
                  <a:cubicBezTo>
                    <a:pt x="38619" y="5118"/>
                    <a:pt x="38539" y="5182"/>
                    <a:pt x="38499" y="5206"/>
                  </a:cubicBezTo>
                  <a:lnTo>
                    <a:pt x="34456" y="6348"/>
                  </a:lnTo>
                  <a:cubicBezTo>
                    <a:pt x="34537" y="6133"/>
                    <a:pt x="34617" y="5883"/>
                    <a:pt x="34690" y="5600"/>
                  </a:cubicBezTo>
                  <a:cubicBezTo>
                    <a:pt x="34825" y="5091"/>
                    <a:pt x="34929" y="4483"/>
                    <a:pt x="34984" y="3829"/>
                  </a:cubicBezTo>
                  <a:cubicBezTo>
                    <a:pt x="35006" y="3503"/>
                    <a:pt x="35035" y="3165"/>
                    <a:pt x="35037" y="2824"/>
                  </a:cubicBezTo>
                  <a:cubicBezTo>
                    <a:pt x="35042" y="2481"/>
                    <a:pt x="35044" y="2134"/>
                    <a:pt x="35040" y="1788"/>
                  </a:cubicBezTo>
                  <a:cubicBezTo>
                    <a:pt x="35020" y="1183"/>
                    <a:pt x="35001" y="580"/>
                    <a:pt x="34952" y="0"/>
                  </a:cubicBezTo>
                  <a:lnTo>
                    <a:pt x="34387" y="0"/>
                  </a:lnTo>
                  <a:cubicBezTo>
                    <a:pt x="34395" y="580"/>
                    <a:pt x="34402" y="1188"/>
                    <a:pt x="34410" y="1799"/>
                  </a:cubicBezTo>
                  <a:cubicBezTo>
                    <a:pt x="34446" y="3170"/>
                    <a:pt x="34450" y="4523"/>
                    <a:pt x="34335" y="5535"/>
                  </a:cubicBezTo>
                  <a:cubicBezTo>
                    <a:pt x="34298" y="5871"/>
                    <a:pt x="34257" y="6167"/>
                    <a:pt x="34214" y="6416"/>
                  </a:cubicBezTo>
                  <a:lnTo>
                    <a:pt x="32804" y="6816"/>
                  </a:lnTo>
                  <a:cubicBezTo>
                    <a:pt x="32524" y="6894"/>
                    <a:pt x="32246" y="6974"/>
                    <a:pt x="31966" y="7053"/>
                  </a:cubicBezTo>
                  <a:cubicBezTo>
                    <a:pt x="32039" y="6848"/>
                    <a:pt x="32128" y="6585"/>
                    <a:pt x="32205" y="6269"/>
                  </a:cubicBezTo>
                  <a:cubicBezTo>
                    <a:pt x="32256" y="6080"/>
                    <a:pt x="32304" y="5873"/>
                    <a:pt x="32345" y="5651"/>
                  </a:cubicBezTo>
                  <a:cubicBezTo>
                    <a:pt x="32391" y="5431"/>
                    <a:pt x="32416" y="5195"/>
                    <a:pt x="32445" y="4953"/>
                  </a:cubicBezTo>
                  <a:cubicBezTo>
                    <a:pt x="32464" y="4707"/>
                    <a:pt x="32490" y="4456"/>
                    <a:pt x="32498" y="4198"/>
                  </a:cubicBezTo>
                  <a:cubicBezTo>
                    <a:pt x="32512" y="3942"/>
                    <a:pt x="32505" y="3681"/>
                    <a:pt x="32497" y="3420"/>
                  </a:cubicBezTo>
                  <a:cubicBezTo>
                    <a:pt x="32479" y="3158"/>
                    <a:pt x="32479" y="2899"/>
                    <a:pt x="32473" y="2643"/>
                  </a:cubicBezTo>
                  <a:cubicBezTo>
                    <a:pt x="32473" y="2387"/>
                    <a:pt x="32478" y="2136"/>
                    <a:pt x="32495" y="1890"/>
                  </a:cubicBezTo>
                  <a:cubicBezTo>
                    <a:pt x="32500" y="1646"/>
                    <a:pt x="32519" y="1409"/>
                    <a:pt x="32505" y="1185"/>
                  </a:cubicBezTo>
                  <a:cubicBezTo>
                    <a:pt x="32493" y="960"/>
                    <a:pt x="32468" y="750"/>
                    <a:pt x="32438" y="555"/>
                  </a:cubicBezTo>
                  <a:cubicBezTo>
                    <a:pt x="32409" y="348"/>
                    <a:pt x="32372" y="162"/>
                    <a:pt x="32334" y="0"/>
                  </a:cubicBezTo>
                  <a:lnTo>
                    <a:pt x="32133" y="0"/>
                  </a:lnTo>
                  <a:cubicBezTo>
                    <a:pt x="32145" y="171"/>
                    <a:pt x="32158" y="367"/>
                    <a:pt x="32174" y="586"/>
                  </a:cubicBezTo>
                  <a:cubicBezTo>
                    <a:pt x="32201" y="971"/>
                    <a:pt x="32249" y="1417"/>
                    <a:pt x="32326" y="1899"/>
                  </a:cubicBezTo>
                  <a:cubicBezTo>
                    <a:pt x="32357" y="2139"/>
                    <a:pt x="32382" y="2389"/>
                    <a:pt x="32375" y="2643"/>
                  </a:cubicBezTo>
                  <a:cubicBezTo>
                    <a:pt x="32375" y="2897"/>
                    <a:pt x="32353" y="3155"/>
                    <a:pt x="32324" y="3413"/>
                  </a:cubicBezTo>
                  <a:cubicBezTo>
                    <a:pt x="32256" y="3923"/>
                    <a:pt x="32186" y="4434"/>
                    <a:pt x="32121" y="4912"/>
                  </a:cubicBezTo>
                  <a:cubicBezTo>
                    <a:pt x="32046" y="5388"/>
                    <a:pt x="31989" y="5832"/>
                    <a:pt x="31935" y="6215"/>
                  </a:cubicBezTo>
                  <a:cubicBezTo>
                    <a:pt x="31882" y="6577"/>
                    <a:pt x="31839" y="6877"/>
                    <a:pt x="31807" y="7097"/>
                  </a:cubicBezTo>
                  <a:cubicBezTo>
                    <a:pt x="30642" y="7428"/>
                    <a:pt x="29480" y="7761"/>
                    <a:pt x="28317" y="8098"/>
                  </a:cubicBezTo>
                  <a:cubicBezTo>
                    <a:pt x="28334" y="8062"/>
                    <a:pt x="28351" y="8029"/>
                    <a:pt x="28370" y="7987"/>
                  </a:cubicBezTo>
                  <a:cubicBezTo>
                    <a:pt x="28498" y="7710"/>
                    <a:pt x="28657" y="7300"/>
                    <a:pt x="28788" y="6790"/>
                  </a:cubicBezTo>
                  <a:cubicBezTo>
                    <a:pt x="28923" y="6281"/>
                    <a:pt x="29027" y="5673"/>
                    <a:pt x="29082" y="5019"/>
                  </a:cubicBezTo>
                  <a:cubicBezTo>
                    <a:pt x="29106" y="4693"/>
                    <a:pt x="29133" y="4355"/>
                    <a:pt x="29135" y="4014"/>
                  </a:cubicBezTo>
                  <a:cubicBezTo>
                    <a:pt x="29142" y="3671"/>
                    <a:pt x="29142" y="3324"/>
                    <a:pt x="29138" y="2979"/>
                  </a:cubicBezTo>
                  <a:cubicBezTo>
                    <a:pt x="29116" y="2289"/>
                    <a:pt x="29101" y="1600"/>
                    <a:pt x="29034" y="948"/>
                  </a:cubicBezTo>
                  <a:cubicBezTo>
                    <a:pt x="29002" y="618"/>
                    <a:pt x="28959" y="300"/>
                    <a:pt x="28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888650" y="599075"/>
              <a:ext cx="522100" cy="126700"/>
            </a:xfrm>
            <a:custGeom>
              <a:avLst/>
              <a:gdLst/>
              <a:ahLst/>
              <a:cxnLst/>
              <a:rect l="l" t="t" r="r" b="b"/>
              <a:pathLst>
                <a:path w="20884" h="5068" extrusionOk="0">
                  <a:moveTo>
                    <a:pt x="17348" y="0"/>
                  </a:moveTo>
                  <a:lnTo>
                    <a:pt x="5405" y="2781"/>
                  </a:lnTo>
                  <a:cubicBezTo>
                    <a:pt x="3602" y="3205"/>
                    <a:pt x="1801" y="3630"/>
                    <a:pt x="0" y="4062"/>
                  </a:cubicBezTo>
                  <a:lnTo>
                    <a:pt x="0" y="5067"/>
                  </a:lnTo>
                  <a:lnTo>
                    <a:pt x="5626" y="3703"/>
                  </a:lnTo>
                  <a:lnTo>
                    <a:pt x="20402" y="118"/>
                  </a:lnTo>
                  <a:cubicBezTo>
                    <a:pt x="20563" y="79"/>
                    <a:pt x="20723" y="39"/>
                    <a:pt x="20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902775" y="623225"/>
              <a:ext cx="7900" cy="48125"/>
            </a:xfrm>
            <a:custGeom>
              <a:avLst/>
              <a:gdLst/>
              <a:ahLst/>
              <a:cxnLst/>
              <a:rect l="l" t="t" r="r" b="b"/>
              <a:pathLst>
                <a:path w="316" h="1925" extrusionOk="0">
                  <a:moveTo>
                    <a:pt x="21" y="0"/>
                  </a:moveTo>
                  <a:cubicBezTo>
                    <a:pt x="21" y="0"/>
                    <a:pt x="10" y="133"/>
                    <a:pt x="4" y="314"/>
                  </a:cubicBezTo>
                  <a:cubicBezTo>
                    <a:pt x="0" y="495"/>
                    <a:pt x="0" y="729"/>
                    <a:pt x="2" y="963"/>
                  </a:cubicBezTo>
                  <a:cubicBezTo>
                    <a:pt x="4" y="1195"/>
                    <a:pt x="5" y="1429"/>
                    <a:pt x="10" y="1610"/>
                  </a:cubicBezTo>
                  <a:cubicBezTo>
                    <a:pt x="19" y="1793"/>
                    <a:pt x="33" y="1924"/>
                    <a:pt x="33" y="1924"/>
                  </a:cubicBezTo>
                  <a:cubicBezTo>
                    <a:pt x="33" y="1924"/>
                    <a:pt x="113" y="1820"/>
                    <a:pt x="188" y="1643"/>
                  </a:cubicBezTo>
                  <a:cubicBezTo>
                    <a:pt x="263" y="1467"/>
                    <a:pt x="316" y="1216"/>
                    <a:pt x="316" y="960"/>
                  </a:cubicBezTo>
                  <a:cubicBezTo>
                    <a:pt x="313" y="705"/>
                    <a:pt x="256" y="454"/>
                    <a:pt x="179" y="279"/>
                  </a:cubicBezTo>
                  <a:cubicBezTo>
                    <a:pt x="103" y="103"/>
                    <a:pt x="21"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938075" y="619250"/>
              <a:ext cx="8375" cy="44375"/>
            </a:xfrm>
            <a:custGeom>
              <a:avLst/>
              <a:gdLst/>
              <a:ahLst/>
              <a:cxnLst/>
              <a:rect l="l" t="t" r="r" b="b"/>
              <a:pathLst>
                <a:path w="335" h="1775" extrusionOk="0">
                  <a:moveTo>
                    <a:pt x="50" y="1"/>
                  </a:moveTo>
                  <a:cubicBezTo>
                    <a:pt x="50" y="1"/>
                    <a:pt x="26" y="122"/>
                    <a:pt x="12" y="289"/>
                  </a:cubicBezTo>
                  <a:cubicBezTo>
                    <a:pt x="0" y="458"/>
                    <a:pt x="0" y="675"/>
                    <a:pt x="10" y="892"/>
                  </a:cubicBezTo>
                  <a:cubicBezTo>
                    <a:pt x="22" y="1109"/>
                    <a:pt x="44" y="1325"/>
                    <a:pt x="73" y="1491"/>
                  </a:cubicBezTo>
                  <a:cubicBezTo>
                    <a:pt x="106" y="1658"/>
                    <a:pt x="142" y="1774"/>
                    <a:pt x="142" y="1774"/>
                  </a:cubicBezTo>
                  <a:cubicBezTo>
                    <a:pt x="142" y="1774"/>
                    <a:pt x="203" y="1670"/>
                    <a:pt x="254" y="1503"/>
                  </a:cubicBezTo>
                  <a:cubicBezTo>
                    <a:pt x="306" y="1336"/>
                    <a:pt x="335" y="1105"/>
                    <a:pt x="324" y="876"/>
                  </a:cubicBezTo>
                  <a:cubicBezTo>
                    <a:pt x="311" y="646"/>
                    <a:pt x="258" y="421"/>
                    <a:pt x="190" y="260"/>
                  </a:cubicBezTo>
                  <a:cubicBezTo>
                    <a:pt x="121" y="98"/>
                    <a:pt x="50"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963200" y="616700"/>
              <a:ext cx="8525" cy="39250"/>
            </a:xfrm>
            <a:custGeom>
              <a:avLst/>
              <a:gdLst/>
              <a:ahLst/>
              <a:cxnLst/>
              <a:rect l="l" t="t" r="r" b="b"/>
              <a:pathLst>
                <a:path w="341" h="1570" extrusionOk="0">
                  <a:moveTo>
                    <a:pt x="62" y="0"/>
                  </a:moveTo>
                  <a:cubicBezTo>
                    <a:pt x="62" y="0"/>
                    <a:pt x="35" y="108"/>
                    <a:pt x="18" y="258"/>
                  </a:cubicBezTo>
                  <a:cubicBezTo>
                    <a:pt x="4" y="408"/>
                    <a:pt x="1" y="601"/>
                    <a:pt x="14" y="792"/>
                  </a:cubicBezTo>
                  <a:cubicBezTo>
                    <a:pt x="28" y="984"/>
                    <a:pt x="55" y="1175"/>
                    <a:pt x="91" y="1320"/>
                  </a:cubicBezTo>
                  <a:cubicBezTo>
                    <a:pt x="129" y="1467"/>
                    <a:pt x="170" y="1569"/>
                    <a:pt x="170" y="1569"/>
                  </a:cubicBezTo>
                  <a:cubicBezTo>
                    <a:pt x="170" y="1569"/>
                    <a:pt x="226" y="1475"/>
                    <a:pt x="272" y="1325"/>
                  </a:cubicBezTo>
                  <a:cubicBezTo>
                    <a:pt x="316" y="1176"/>
                    <a:pt x="340" y="973"/>
                    <a:pt x="327" y="770"/>
                  </a:cubicBezTo>
                  <a:cubicBezTo>
                    <a:pt x="311" y="569"/>
                    <a:pt x="260" y="369"/>
                    <a:pt x="195" y="229"/>
                  </a:cubicBezTo>
                  <a:cubicBezTo>
                    <a:pt x="130" y="85"/>
                    <a:pt x="62"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1005425" y="617975"/>
              <a:ext cx="8300" cy="38000"/>
            </a:xfrm>
            <a:custGeom>
              <a:avLst/>
              <a:gdLst/>
              <a:ahLst/>
              <a:cxnLst/>
              <a:rect l="l" t="t" r="r" b="b"/>
              <a:pathLst>
                <a:path w="332" h="1520" extrusionOk="0">
                  <a:moveTo>
                    <a:pt x="45" y="0"/>
                  </a:moveTo>
                  <a:cubicBezTo>
                    <a:pt x="45" y="0"/>
                    <a:pt x="45" y="1"/>
                    <a:pt x="46" y="2"/>
                  </a:cubicBezTo>
                  <a:lnTo>
                    <a:pt x="46" y="2"/>
                  </a:lnTo>
                  <a:cubicBezTo>
                    <a:pt x="46" y="1"/>
                    <a:pt x="46" y="0"/>
                    <a:pt x="46" y="0"/>
                  </a:cubicBezTo>
                  <a:close/>
                  <a:moveTo>
                    <a:pt x="46" y="2"/>
                  </a:moveTo>
                  <a:cubicBezTo>
                    <a:pt x="43" y="16"/>
                    <a:pt x="25" y="118"/>
                    <a:pt x="12" y="251"/>
                  </a:cubicBezTo>
                  <a:cubicBezTo>
                    <a:pt x="2" y="396"/>
                    <a:pt x="0" y="581"/>
                    <a:pt x="9" y="763"/>
                  </a:cubicBezTo>
                  <a:cubicBezTo>
                    <a:pt x="19" y="946"/>
                    <a:pt x="36" y="1131"/>
                    <a:pt x="62" y="1274"/>
                  </a:cubicBezTo>
                  <a:cubicBezTo>
                    <a:pt x="87" y="1417"/>
                    <a:pt x="118" y="1520"/>
                    <a:pt x="118" y="1520"/>
                  </a:cubicBezTo>
                  <a:cubicBezTo>
                    <a:pt x="118" y="1520"/>
                    <a:pt x="185" y="1434"/>
                    <a:pt x="241" y="1293"/>
                  </a:cubicBezTo>
                  <a:cubicBezTo>
                    <a:pt x="297" y="1149"/>
                    <a:pt x="331" y="950"/>
                    <a:pt x="323" y="750"/>
                  </a:cubicBezTo>
                  <a:cubicBezTo>
                    <a:pt x="313" y="548"/>
                    <a:pt x="258" y="352"/>
                    <a:pt x="188" y="217"/>
                  </a:cubicBezTo>
                  <a:cubicBezTo>
                    <a:pt x="124" y="90"/>
                    <a:pt x="56" y="14"/>
                    <a:pt x="46"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1037425" y="613950"/>
              <a:ext cx="8000" cy="33100"/>
            </a:xfrm>
            <a:custGeom>
              <a:avLst/>
              <a:gdLst/>
              <a:ahLst/>
              <a:cxnLst/>
              <a:rect l="l" t="t" r="r" b="b"/>
              <a:pathLst>
                <a:path w="320" h="1324" extrusionOk="0">
                  <a:moveTo>
                    <a:pt x="62" y="1"/>
                  </a:moveTo>
                  <a:cubicBezTo>
                    <a:pt x="62" y="1"/>
                    <a:pt x="40" y="96"/>
                    <a:pt x="23" y="223"/>
                  </a:cubicBezTo>
                  <a:cubicBezTo>
                    <a:pt x="7" y="349"/>
                    <a:pt x="1" y="508"/>
                    <a:pt x="2" y="665"/>
                  </a:cubicBezTo>
                  <a:cubicBezTo>
                    <a:pt x="7" y="822"/>
                    <a:pt x="21" y="981"/>
                    <a:pt x="42" y="1105"/>
                  </a:cubicBezTo>
                  <a:cubicBezTo>
                    <a:pt x="65" y="1232"/>
                    <a:pt x="93" y="1324"/>
                    <a:pt x="93" y="1324"/>
                  </a:cubicBezTo>
                  <a:cubicBezTo>
                    <a:pt x="93" y="1324"/>
                    <a:pt x="161" y="1254"/>
                    <a:pt x="221" y="1133"/>
                  </a:cubicBezTo>
                  <a:cubicBezTo>
                    <a:pt x="281" y="1010"/>
                    <a:pt x="320" y="834"/>
                    <a:pt x="316" y="658"/>
                  </a:cubicBezTo>
                  <a:cubicBezTo>
                    <a:pt x="311" y="481"/>
                    <a:pt x="264" y="306"/>
                    <a:pt x="199" y="187"/>
                  </a:cubicBezTo>
                  <a:cubicBezTo>
                    <a:pt x="132" y="67"/>
                    <a:pt x="6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1066400" y="606450"/>
              <a:ext cx="8025" cy="24125"/>
            </a:xfrm>
            <a:custGeom>
              <a:avLst/>
              <a:gdLst/>
              <a:ahLst/>
              <a:cxnLst/>
              <a:rect l="l" t="t" r="r" b="b"/>
              <a:pathLst>
                <a:path w="321" h="965" extrusionOk="0">
                  <a:moveTo>
                    <a:pt x="117" y="0"/>
                  </a:moveTo>
                  <a:cubicBezTo>
                    <a:pt x="117" y="0"/>
                    <a:pt x="78" y="69"/>
                    <a:pt x="47" y="161"/>
                  </a:cubicBezTo>
                  <a:cubicBezTo>
                    <a:pt x="18" y="253"/>
                    <a:pt x="1" y="371"/>
                    <a:pt x="3" y="487"/>
                  </a:cubicBezTo>
                  <a:cubicBezTo>
                    <a:pt x="8" y="603"/>
                    <a:pt x="32" y="719"/>
                    <a:pt x="67" y="810"/>
                  </a:cubicBezTo>
                  <a:cubicBezTo>
                    <a:pt x="105" y="900"/>
                    <a:pt x="148" y="965"/>
                    <a:pt x="148" y="965"/>
                  </a:cubicBezTo>
                  <a:cubicBezTo>
                    <a:pt x="148" y="965"/>
                    <a:pt x="202" y="909"/>
                    <a:pt x="247" y="818"/>
                  </a:cubicBezTo>
                  <a:cubicBezTo>
                    <a:pt x="293" y="728"/>
                    <a:pt x="320" y="603"/>
                    <a:pt x="317" y="477"/>
                  </a:cubicBezTo>
                  <a:cubicBezTo>
                    <a:pt x="312" y="352"/>
                    <a:pt x="276" y="227"/>
                    <a:pt x="226" y="140"/>
                  </a:cubicBezTo>
                  <a:cubicBezTo>
                    <a:pt x="175" y="52"/>
                    <a:pt x="117"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1087450" y="602775"/>
              <a:ext cx="8475" cy="24025"/>
            </a:xfrm>
            <a:custGeom>
              <a:avLst/>
              <a:gdLst/>
              <a:ahLst/>
              <a:cxnLst/>
              <a:rect l="l" t="t" r="r" b="b"/>
              <a:pathLst>
                <a:path w="339" h="961" extrusionOk="0">
                  <a:moveTo>
                    <a:pt x="64" y="1"/>
                  </a:moveTo>
                  <a:cubicBezTo>
                    <a:pt x="64" y="1"/>
                    <a:pt x="38" y="74"/>
                    <a:pt x="19" y="170"/>
                  </a:cubicBezTo>
                  <a:cubicBezTo>
                    <a:pt x="4" y="263"/>
                    <a:pt x="1" y="380"/>
                    <a:pt x="13" y="492"/>
                  </a:cubicBezTo>
                  <a:cubicBezTo>
                    <a:pt x="24" y="603"/>
                    <a:pt x="53" y="716"/>
                    <a:pt x="89" y="805"/>
                  </a:cubicBezTo>
                  <a:cubicBezTo>
                    <a:pt x="127" y="893"/>
                    <a:pt x="168" y="960"/>
                    <a:pt x="168" y="960"/>
                  </a:cubicBezTo>
                  <a:cubicBezTo>
                    <a:pt x="168" y="960"/>
                    <a:pt x="224" y="905"/>
                    <a:pt x="270" y="812"/>
                  </a:cubicBezTo>
                  <a:cubicBezTo>
                    <a:pt x="315" y="719"/>
                    <a:pt x="339" y="588"/>
                    <a:pt x="325" y="456"/>
                  </a:cubicBezTo>
                  <a:cubicBezTo>
                    <a:pt x="310" y="327"/>
                    <a:pt x="257" y="204"/>
                    <a:pt x="193" y="122"/>
                  </a:cubicBezTo>
                  <a:cubicBezTo>
                    <a:pt x="129" y="40"/>
                    <a:pt x="64"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1109125" y="599075"/>
              <a:ext cx="8400" cy="20125"/>
            </a:xfrm>
            <a:custGeom>
              <a:avLst/>
              <a:gdLst/>
              <a:ahLst/>
              <a:cxnLst/>
              <a:rect l="l" t="t" r="r" b="b"/>
              <a:pathLst>
                <a:path w="336" h="805" extrusionOk="0">
                  <a:moveTo>
                    <a:pt x="64" y="0"/>
                  </a:moveTo>
                  <a:cubicBezTo>
                    <a:pt x="61" y="10"/>
                    <a:pt x="40" y="67"/>
                    <a:pt x="23" y="142"/>
                  </a:cubicBezTo>
                  <a:cubicBezTo>
                    <a:pt x="6" y="222"/>
                    <a:pt x="1" y="319"/>
                    <a:pt x="11" y="411"/>
                  </a:cubicBezTo>
                  <a:lnTo>
                    <a:pt x="11" y="410"/>
                  </a:lnTo>
                  <a:cubicBezTo>
                    <a:pt x="21" y="504"/>
                    <a:pt x="49" y="594"/>
                    <a:pt x="85" y="671"/>
                  </a:cubicBezTo>
                  <a:cubicBezTo>
                    <a:pt x="122" y="746"/>
                    <a:pt x="161" y="804"/>
                    <a:pt x="161" y="804"/>
                  </a:cubicBezTo>
                  <a:cubicBezTo>
                    <a:pt x="161" y="804"/>
                    <a:pt x="218" y="760"/>
                    <a:pt x="265" y="681"/>
                  </a:cubicBezTo>
                  <a:cubicBezTo>
                    <a:pt x="310" y="603"/>
                    <a:pt x="335" y="487"/>
                    <a:pt x="324" y="374"/>
                  </a:cubicBezTo>
                  <a:cubicBezTo>
                    <a:pt x="308" y="261"/>
                    <a:pt x="257" y="155"/>
                    <a:pt x="195" y="89"/>
                  </a:cubicBezTo>
                  <a:cubicBezTo>
                    <a:pt x="141" y="32"/>
                    <a:pt x="95" y="9"/>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1141650" y="599075"/>
              <a:ext cx="8600" cy="15025"/>
            </a:xfrm>
            <a:custGeom>
              <a:avLst/>
              <a:gdLst/>
              <a:ahLst/>
              <a:cxnLst/>
              <a:rect l="l" t="t" r="r" b="b"/>
              <a:pathLst>
                <a:path w="344" h="601" extrusionOk="0">
                  <a:moveTo>
                    <a:pt x="8" y="0"/>
                  </a:moveTo>
                  <a:cubicBezTo>
                    <a:pt x="1" y="75"/>
                    <a:pt x="1" y="159"/>
                    <a:pt x="16" y="237"/>
                  </a:cubicBezTo>
                  <a:cubicBezTo>
                    <a:pt x="32" y="321"/>
                    <a:pt x="62" y="405"/>
                    <a:pt x="100" y="475"/>
                  </a:cubicBezTo>
                  <a:cubicBezTo>
                    <a:pt x="139" y="545"/>
                    <a:pt x="180" y="601"/>
                    <a:pt x="180" y="601"/>
                  </a:cubicBezTo>
                  <a:cubicBezTo>
                    <a:pt x="180" y="601"/>
                    <a:pt x="236" y="560"/>
                    <a:pt x="281" y="481"/>
                  </a:cubicBezTo>
                  <a:cubicBezTo>
                    <a:pt x="325" y="405"/>
                    <a:pt x="344" y="289"/>
                    <a:pt x="325" y="179"/>
                  </a:cubicBezTo>
                  <a:cubicBezTo>
                    <a:pt x="312" y="111"/>
                    <a:pt x="281" y="53"/>
                    <a:pt x="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1161450" y="599075"/>
              <a:ext cx="7675" cy="9950"/>
            </a:xfrm>
            <a:custGeom>
              <a:avLst/>
              <a:gdLst/>
              <a:ahLst/>
              <a:cxnLst/>
              <a:rect l="l" t="t" r="r" b="b"/>
              <a:pathLst>
                <a:path w="307" h="398" extrusionOk="0">
                  <a:moveTo>
                    <a:pt x="1" y="0"/>
                  </a:moveTo>
                  <a:cubicBezTo>
                    <a:pt x="13" y="92"/>
                    <a:pt x="37" y="183"/>
                    <a:pt x="69" y="256"/>
                  </a:cubicBezTo>
                  <a:cubicBezTo>
                    <a:pt x="104" y="331"/>
                    <a:pt x="142" y="389"/>
                    <a:pt x="147" y="397"/>
                  </a:cubicBezTo>
                  <a:lnTo>
                    <a:pt x="147" y="397"/>
                  </a:lnTo>
                  <a:cubicBezTo>
                    <a:pt x="155" y="390"/>
                    <a:pt x="208" y="345"/>
                    <a:pt x="250" y="268"/>
                  </a:cubicBezTo>
                  <a:cubicBezTo>
                    <a:pt x="290" y="198"/>
                    <a:pt x="307" y="99"/>
                    <a:pt x="307" y="0"/>
                  </a:cubicBezTo>
                  <a:close/>
                  <a:moveTo>
                    <a:pt x="147" y="397"/>
                  </a:moveTo>
                  <a:cubicBezTo>
                    <a:pt x="146" y="397"/>
                    <a:pt x="146" y="398"/>
                    <a:pt x="146" y="398"/>
                  </a:cubicBezTo>
                  <a:lnTo>
                    <a:pt x="148" y="398"/>
                  </a:lnTo>
                  <a:cubicBezTo>
                    <a:pt x="148" y="398"/>
                    <a:pt x="148" y="397"/>
                    <a:pt x="147" y="3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72"/>
          <p:cNvGrpSpPr/>
          <p:nvPr/>
        </p:nvGrpSpPr>
        <p:grpSpPr>
          <a:xfrm>
            <a:off x="1883795" y="2682475"/>
            <a:ext cx="772494" cy="373590"/>
            <a:chOff x="6541300" y="482025"/>
            <a:chExt cx="1044475" cy="505125"/>
          </a:xfrm>
        </p:grpSpPr>
        <p:sp>
          <p:nvSpPr>
            <p:cNvPr id="4016" name="Google Shape;4016;p72"/>
            <p:cNvSpPr/>
            <p:nvPr/>
          </p:nvSpPr>
          <p:spPr>
            <a:xfrm>
              <a:off x="7303275" y="650000"/>
              <a:ext cx="128100" cy="329550"/>
            </a:xfrm>
            <a:custGeom>
              <a:avLst/>
              <a:gdLst/>
              <a:ahLst/>
              <a:cxnLst/>
              <a:rect l="l" t="t" r="r" b="b"/>
              <a:pathLst>
                <a:path w="5124" h="13182" extrusionOk="0">
                  <a:moveTo>
                    <a:pt x="4511" y="1"/>
                  </a:moveTo>
                  <a:lnTo>
                    <a:pt x="2285" y="544"/>
                  </a:lnTo>
                  <a:cubicBezTo>
                    <a:pt x="1781" y="1080"/>
                    <a:pt x="1245" y="1529"/>
                    <a:pt x="601" y="1901"/>
                  </a:cubicBezTo>
                  <a:cubicBezTo>
                    <a:pt x="412" y="2010"/>
                    <a:pt x="210" y="2106"/>
                    <a:pt x="0" y="2186"/>
                  </a:cubicBezTo>
                  <a:cubicBezTo>
                    <a:pt x="19" y="2196"/>
                    <a:pt x="36" y="2205"/>
                    <a:pt x="55" y="2214"/>
                  </a:cubicBezTo>
                  <a:cubicBezTo>
                    <a:pt x="103" y="2215"/>
                    <a:pt x="149" y="2219"/>
                    <a:pt x="203" y="2222"/>
                  </a:cubicBezTo>
                  <a:cubicBezTo>
                    <a:pt x="369" y="2232"/>
                    <a:pt x="569" y="2243"/>
                    <a:pt x="796" y="2266"/>
                  </a:cubicBezTo>
                  <a:cubicBezTo>
                    <a:pt x="1021" y="2289"/>
                    <a:pt x="1288" y="2299"/>
                    <a:pt x="1597" y="2406"/>
                  </a:cubicBezTo>
                  <a:cubicBezTo>
                    <a:pt x="1747" y="2456"/>
                    <a:pt x="1933" y="2560"/>
                    <a:pt x="2070" y="2693"/>
                  </a:cubicBezTo>
                  <a:cubicBezTo>
                    <a:pt x="2213" y="2830"/>
                    <a:pt x="2315" y="2999"/>
                    <a:pt x="2399" y="3161"/>
                  </a:cubicBezTo>
                  <a:cubicBezTo>
                    <a:pt x="2483" y="3323"/>
                    <a:pt x="2546" y="3496"/>
                    <a:pt x="2606" y="3648"/>
                  </a:cubicBezTo>
                  <a:cubicBezTo>
                    <a:pt x="2671" y="3817"/>
                    <a:pt x="2720" y="3996"/>
                    <a:pt x="2770" y="4170"/>
                  </a:cubicBezTo>
                  <a:cubicBezTo>
                    <a:pt x="2860" y="4525"/>
                    <a:pt x="2942" y="4897"/>
                    <a:pt x="2981" y="5276"/>
                  </a:cubicBezTo>
                  <a:cubicBezTo>
                    <a:pt x="3024" y="5655"/>
                    <a:pt x="3048" y="6040"/>
                    <a:pt x="3058" y="6422"/>
                  </a:cubicBezTo>
                  <a:cubicBezTo>
                    <a:pt x="3058" y="6806"/>
                    <a:pt x="3043" y="7180"/>
                    <a:pt x="3022" y="7556"/>
                  </a:cubicBezTo>
                  <a:cubicBezTo>
                    <a:pt x="3009" y="7919"/>
                    <a:pt x="2956" y="8302"/>
                    <a:pt x="2899" y="8655"/>
                  </a:cubicBezTo>
                  <a:cubicBezTo>
                    <a:pt x="2785" y="9369"/>
                    <a:pt x="2575" y="10035"/>
                    <a:pt x="2293" y="10555"/>
                  </a:cubicBezTo>
                  <a:cubicBezTo>
                    <a:pt x="2155" y="10817"/>
                    <a:pt x="2003" y="11042"/>
                    <a:pt x="1846" y="11223"/>
                  </a:cubicBezTo>
                  <a:cubicBezTo>
                    <a:pt x="1697" y="11409"/>
                    <a:pt x="1542" y="11549"/>
                    <a:pt x="1411" y="11655"/>
                  </a:cubicBezTo>
                  <a:cubicBezTo>
                    <a:pt x="1172" y="11850"/>
                    <a:pt x="1001" y="11924"/>
                    <a:pt x="976" y="11943"/>
                  </a:cubicBezTo>
                  <a:lnTo>
                    <a:pt x="976" y="11943"/>
                  </a:lnTo>
                  <a:cubicBezTo>
                    <a:pt x="985" y="11931"/>
                    <a:pt x="1011" y="11896"/>
                    <a:pt x="1055" y="11838"/>
                  </a:cubicBezTo>
                  <a:cubicBezTo>
                    <a:pt x="1112" y="11771"/>
                    <a:pt x="1183" y="11663"/>
                    <a:pt x="1271" y="11530"/>
                  </a:cubicBezTo>
                  <a:cubicBezTo>
                    <a:pt x="1400" y="11327"/>
                    <a:pt x="1547" y="11049"/>
                    <a:pt x="1673" y="10709"/>
                  </a:cubicBezTo>
                  <a:lnTo>
                    <a:pt x="1673" y="10709"/>
                  </a:lnTo>
                  <a:cubicBezTo>
                    <a:pt x="1638" y="10757"/>
                    <a:pt x="1603" y="10806"/>
                    <a:pt x="1564" y="10854"/>
                  </a:cubicBezTo>
                  <a:cubicBezTo>
                    <a:pt x="1269" y="11214"/>
                    <a:pt x="902" y="11592"/>
                    <a:pt x="753" y="12010"/>
                  </a:cubicBezTo>
                  <a:cubicBezTo>
                    <a:pt x="779" y="12131"/>
                    <a:pt x="815" y="12254"/>
                    <a:pt x="868" y="12367"/>
                  </a:cubicBezTo>
                  <a:cubicBezTo>
                    <a:pt x="943" y="12532"/>
                    <a:pt x="1050" y="12679"/>
                    <a:pt x="1182" y="12801"/>
                  </a:cubicBezTo>
                  <a:cubicBezTo>
                    <a:pt x="1312" y="12920"/>
                    <a:pt x="1463" y="13017"/>
                    <a:pt x="1634" y="13074"/>
                  </a:cubicBezTo>
                  <a:cubicBezTo>
                    <a:pt x="1718" y="13111"/>
                    <a:pt x="1808" y="13127"/>
                    <a:pt x="1895" y="13147"/>
                  </a:cubicBezTo>
                  <a:cubicBezTo>
                    <a:pt x="1984" y="13169"/>
                    <a:pt x="2078" y="13168"/>
                    <a:pt x="2169" y="13180"/>
                  </a:cubicBezTo>
                  <a:cubicBezTo>
                    <a:pt x="2198" y="13181"/>
                    <a:pt x="2230" y="13182"/>
                    <a:pt x="2265" y="13182"/>
                  </a:cubicBezTo>
                  <a:cubicBezTo>
                    <a:pt x="2312" y="13182"/>
                    <a:pt x="2363" y="13181"/>
                    <a:pt x="2412" y="13181"/>
                  </a:cubicBezTo>
                  <a:cubicBezTo>
                    <a:pt x="2427" y="13181"/>
                    <a:pt x="2442" y="13181"/>
                    <a:pt x="2457" y="13181"/>
                  </a:cubicBezTo>
                  <a:cubicBezTo>
                    <a:pt x="2548" y="13171"/>
                    <a:pt x="2638" y="13168"/>
                    <a:pt x="2729" y="13152"/>
                  </a:cubicBezTo>
                  <a:cubicBezTo>
                    <a:pt x="2913" y="13123"/>
                    <a:pt x="3091" y="13075"/>
                    <a:pt x="3261" y="13005"/>
                  </a:cubicBezTo>
                  <a:cubicBezTo>
                    <a:pt x="3429" y="12934"/>
                    <a:pt x="3586" y="12840"/>
                    <a:pt x="3726" y="12725"/>
                  </a:cubicBezTo>
                  <a:cubicBezTo>
                    <a:pt x="3797" y="12669"/>
                    <a:pt x="3860" y="12604"/>
                    <a:pt x="3920" y="12538"/>
                  </a:cubicBezTo>
                  <a:cubicBezTo>
                    <a:pt x="3977" y="12473"/>
                    <a:pt x="4035" y="12392"/>
                    <a:pt x="4069" y="12333"/>
                  </a:cubicBezTo>
                  <a:lnTo>
                    <a:pt x="4103" y="12268"/>
                  </a:lnTo>
                  <a:lnTo>
                    <a:pt x="4168" y="12249"/>
                  </a:lnTo>
                  <a:cubicBezTo>
                    <a:pt x="4327" y="12201"/>
                    <a:pt x="4484" y="12150"/>
                    <a:pt x="4641" y="12102"/>
                  </a:cubicBezTo>
                  <a:cubicBezTo>
                    <a:pt x="4660" y="12024"/>
                    <a:pt x="4697" y="11865"/>
                    <a:pt x="4752" y="11629"/>
                  </a:cubicBezTo>
                  <a:cubicBezTo>
                    <a:pt x="4834" y="11295"/>
                    <a:pt x="4905" y="10808"/>
                    <a:pt x="4977" y="10229"/>
                  </a:cubicBezTo>
                  <a:cubicBezTo>
                    <a:pt x="5120" y="9068"/>
                    <a:pt x="5124" y="7513"/>
                    <a:pt x="5083" y="5942"/>
                  </a:cubicBezTo>
                  <a:cubicBezTo>
                    <a:pt x="5073" y="5155"/>
                    <a:pt x="5066" y="4366"/>
                    <a:pt x="5047" y="3637"/>
                  </a:cubicBezTo>
                  <a:cubicBezTo>
                    <a:pt x="5025" y="2907"/>
                    <a:pt x="4977" y="2231"/>
                    <a:pt x="4892" y="1654"/>
                  </a:cubicBezTo>
                  <a:cubicBezTo>
                    <a:pt x="4806" y="1080"/>
                    <a:pt x="4702" y="600"/>
                    <a:pt x="4596" y="274"/>
                  </a:cubicBezTo>
                  <a:cubicBezTo>
                    <a:pt x="4564" y="165"/>
                    <a:pt x="4537" y="78"/>
                    <a:pt x="4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7417575" y="629150"/>
              <a:ext cx="100675" cy="323300"/>
            </a:xfrm>
            <a:custGeom>
              <a:avLst/>
              <a:gdLst/>
              <a:ahLst/>
              <a:cxnLst/>
              <a:rect l="l" t="t" r="r" b="b"/>
              <a:pathLst>
                <a:path w="4027" h="12932" extrusionOk="0">
                  <a:moveTo>
                    <a:pt x="3362" y="0"/>
                  </a:moveTo>
                  <a:lnTo>
                    <a:pt x="0" y="820"/>
                  </a:lnTo>
                  <a:cubicBezTo>
                    <a:pt x="43" y="886"/>
                    <a:pt x="88" y="961"/>
                    <a:pt x="135" y="1060"/>
                  </a:cubicBezTo>
                  <a:cubicBezTo>
                    <a:pt x="294" y="1373"/>
                    <a:pt x="511" y="1829"/>
                    <a:pt x="671" y="2412"/>
                  </a:cubicBezTo>
                  <a:cubicBezTo>
                    <a:pt x="840" y="2993"/>
                    <a:pt x="958" y="3691"/>
                    <a:pt x="1027" y="4437"/>
                  </a:cubicBezTo>
                  <a:cubicBezTo>
                    <a:pt x="1100" y="5183"/>
                    <a:pt x="1115" y="5976"/>
                    <a:pt x="1139" y="6764"/>
                  </a:cubicBezTo>
                  <a:cubicBezTo>
                    <a:pt x="1144" y="7160"/>
                    <a:pt x="1144" y="7558"/>
                    <a:pt x="1137" y="7949"/>
                  </a:cubicBezTo>
                  <a:cubicBezTo>
                    <a:pt x="1136" y="8342"/>
                    <a:pt x="1107" y="8728"/>
                    <a:pt x="1081" y="9102"/>
                  </a:cubicBezTo>
                  <a:cubicBezTo>
                    <a:pt x="1023" y="9849"/>
                    <a:pt x="909" y="10546"/>
                    <a:pt x="760" y="11128"/>
                  </a:cubicBezTo>
                  <a:cubicBezTo>
                    <a:pt x="617" y="11714"/>
                    <a:pt x="431" y="12180"/>
                    <a:pt x="296" y="12501"/>
                  </a:cubicBezTo>
                  <a:cubicBezTo>
                    <a:pt x="233" y="12663"/>
                    <a:pt x="159" y="12783"/>
                    <a:pt x="120" y="12866"/>
                  </a:cubicBezTo>
                  <a:cubicBezTo>
                    <a:pt x="106" y="12895"/>
                    <a:pt x="98" y="12912"/>
                    <a:pt x="88" y="12931"/>
                  </a:cubicBezTo>
                  <a:cubicBezTo>
                    <a:pt x="1277" y="12571"/>
                    <a:pt x="2462" y="12199"/>
                    <a:pt x="3645" y="11823"/>
                  </a:cubicBezTo>
                  <a:cubicBezTo>
                    <a:pt x="3649" y="11809"/>
                    <a:pt x="3651" y="11799"/>
                    <a:pt x="3654" y="11787"/>
                  </a:cubicBezTo>
                  <a:lnTo>
                    <a:pt x="3654" y="11786"/>
                  </a:lnTo>
                  <a:cubicBezTo>
                    <a:pt x="3738" y="11451"/>
                    <a:pt x="3809" y="10964"/>
                    <a:pt x="3879" y="10386"/>
                  </a:cubicBezTo>
                  <a:cubicBezTo>
                    <a:pt x="4023" y="9225"/>
                    <a:pt x="4026" y="7671"/>
                    <a:pt x="3987" y="6099"/>
                  </a:cubicBezTo>
                  <a:cubicBezTo>
                    <a:pt x="3977" y="5311"/>
                    <a:pt x="3968" y="4524"/>
                    <a:pt x="3949" y="3794"/>
                  </a:cubicBezTo>
                  <a:cubicBezTo>
                    <a:pt x="3927" y="3063"/>
                    <a:pt x="3879" y="2387"/>
                    <a:pt x="3796" y="1811"/>
                  </a:cubicBezTo>
                  <a:cubicBezTo>
                    <a:pt x="3709" y="1236"/>
                    <a:pt x="3606" y="756"/>
                    <a:pt x="3500" y="430"/>
                  </a:cubicBezTo>
                  <a:cubicBezTo>
                    <a:pt x="3439" y="227"/>
                    <a:pt x="3391" y="85"/>
                    <a:pt x="3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7502125" y="608700"/>
              <a:ext cx="83650" cy="314875"/>
            </a:xfrm>
            <a:custGeom>
              <a:avLst/>
              <a:gdLst/>
              <a:ahLst/>
              <a:cxnLst/>
              <a:rect l="l" t="t" r="r" b="b"/>
              <a:pathLst>
                <a:path w="3346" h="12595" extrusionOk="0">
                  <a:moveTo>
                    <a:pt x="3345" y="0"/>
                  </a:moveTo>
                  <a:lnTo>
                    <a:pt x="1582" y="427"/>
                  </a:lnTo>
                  <a:lnTo>
                    <a:pt x="1" y="813"/>
                  </a:lnTo>
                  <a:lnTo>
                    <a:pt x="2" y="813"/>
                  </a:lnTo>
                  <a:cubicBezTo>
                    <a:pt x="11" y="827"/>
                    <a:pt x="16" y="835"/>
                    <a:pt x="26" y="852"/>
                  </a:cubicBezTo>
                  <a:cubicBezTo>
                    <a:pt x="76" y="931"/>
                    <a:pt x="153" y="1043"/>
                    <a:pt x="229" y="1200"/>
                  </a:cubicBezTo>
                  <a:cubicBezTo>
                    <a:pt x="388" y="1513"/>
                    <a:pt x="605" y="1970"/>
                    <a:pt x="765" y="2554"/>
                  </a:cubicBezTo>
                  <a:cubicBezTo>
                    <a:pt x="934" y="3135"/>
                    <a:pt x="1052" y="3831"/>
                    <a:pt x="1121" y="4578"/>
                  </a:cubicBezTo>
                  <a:cubicBezTo>
                    <a:pt x="1194" y="5325"/>
                    <a:pt x="1209" y="6116"/>
                    <a:pt x="1233" y="6906"/>
                  </a:cubicBezTo>
                  <a:cubicBezTo>
                    <a:pt x="1238" y="7301"/>
                    <a:pt x="1238" y="7698"/>
                    <a:pt x="1232" y="8091"/>
                  </a:cubicBezTo>
                  <a:cubicBezTo>
                    <a:pt x="1230" y="8482"/>
                    <a:pt x="1201" y="8870"/>
                    <a:pt x="1175" y="9242"/>
                  </a:cubicBezTo>
                  <a:cubicBezTo>
                    <a:pt x="1117" y="9990"/>
                    <a:pt x="1001" y="10686"/>
                    <a:pt x="854" y="11268"/>
                  </a:cubicBezTo>
                  <a:cubicBezTo>
                    <a:pt x="716" y="11828"/>
                    <a:pt x="542" y="12276"/>
                    <a:pt x="409" y="12595"/>
                  </a:cubicBezTo>
                  <a:cubicBezTo>
                    <a:pt x="815" y="12465"/>
                    <a:pt x="1223" y="12335"/>
                    <a:pt x="1629" y="12207"/>
                  </a:cubicBezTo>
                  <a:cubicBezTo>
                    <a:pt x="1641" y="12165"/>
                    <a:pt x="1653" y="12115"/>
                    <a:pt x="1665" y="12061"/>
                  </a:cubicBezTo>
                  <a:cubicBezTo>
                    <a:pt x="1720" y="11839"/>
                    <a:pt x="1773" y="11521"/>
                    <a:pt x="1814" y="11139"/>
                  </a:cubicBezTo>
                  <a:cubicBezTo>
                    <a:pt x="1879" y="10374"/>
                    <a:pt x="1902" y="9329"/>
                    <a:pt x="1990" y="8284"/>
                  </a:cubicBezTo>
                  <a:cubicBezTo>
                    <a:pt x="2034" y="7762"/>
                    <a:pt x="2027" y="7236"/>
                    <a:pt x="1954" y="6749"/>
                  </a:cubicBezTo>
                  <a:cubicBezTo>
                    <a:pt x="1923" y="6505"/>
                    <a:pt x="1882" y="6269"/>
                    <a:pt x="1863" y="6046"/>
                  </a:cubicBezTo>
                  <a:cubicBezTo>
                    <a:pt x="1843" y="5822"/>
                    <a:pt x="1834" y="5610"/>
                    <a:pt x="1824" y="5416"/>
                  </a:cubicBezTo>
                  <a:cubicBezTo>
                    <a:pt x="1807" y="5023"/>
                    <a:pt x="1807" y="4695"/>
                    <a:pt x="1807" y="4467"/>
                  </a:cubicBezTo>
                  <a:cubicBezTo>
                    <a:pt x="1809" y="4236"/>
                    <a:pt x="1819" y="4103"/>
                    <a:pt x="1819" y="4103"/>
                  </a:cubicBezTo>
                  <a:lnTo>
                    <a:pt x="1850" y="4099"/>
                  </a:lnTo>
                  <a:cubicBezTo>
                    <a:pt x="1850" y="4099"/>
                    <a:pt x="2000" y="4610"/>
                    <a:pt x="2089" y="5395"/>
                  </a:cubicBezTo>
                  <a:cubicBezTo>
                    <a:pt x="2140" y="5786"/>
                    <a:pt x="2152" y="6247"/>
                    <a:pt x="2123" y="6741"/>
                  </a:cubicBezTo>
                  <a:cubicBezTo>
                    <a:pt x="2109" y="6988"/>
                    <a:pt x="2104" y="7243"/>
                    <a:pt x="2112" y="7500"/>
                  </a:cubicBezTo>
                  <a:cubicBezTo>
                    <a:pt x="2123" y="7758"/>
                    <a:pt x="2138" y="8021"/>
                    <a:pt x="2162" y="8282"/>
                  </a:cubicBezTo>
                  <a:cubicBezTo>
                    <a:pt x="2218" y="8808"/>
                    <a:pt x="2220" y="9334"/>
                    <a:pt x="2218" y="9827"/>
                  </a:cubicBezTo>
                  <a:cubicBezTo>
                    <a:pt x="2217" y="10321"/>
                    <a:pt x="2172" y="10789"/>
                    <a:pt x="2085" y="11181"/>
                  </a:cubicBezTo>
                  <a:cubicBezTo>
                    <a:pt x="2008" y="11576"/>
                    <a:pt x="1884" y="11892"/>
                    <a:pt x="1785" y="12102"/>
                  </a:cubicBezTo>
                  <a:cubicBezTo>
                    <a:pt x="1771" y="12129"/>
                    <a:pt x="1761" y="12148"/>
                    <a:pt x="1749" y="12172"/>
                  </a:cubicBezTo>
                  <a:cubicBezTo>
                    <a:pt x="1800" y="12154"/>
                    <a:pt x="1853" y="12137"/>
                    <a:pt x="1906" y="12120"/>
                  </a:cubicBezTo>
                  <a:lnTo>
                    <a:pt x="3345" y="11663"/>
                  </a:lnTo>
                  <a:lnTo>
                    <a:pt x="33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7469400" y="482025"/>
              <a:ext cx="116375" cy="129975"/>
            </a:xfrm>
            <a:custGeom>
              <a:avLst/>
              <a:gdLst/>
              <a:ahLst/>
              <a:cxnLst/>
              <a:rect l="l" t="t" r="r" b="b"/>
              <a:pathLst>
                <a:path w="4655" h="5199" extrusionOk="0">
                  <a:moveTo>
                    <a:pt x="4031" y="862"/>
                  </a:moveTo>
                  <a:cubicBezTo>
                    <a:pt x="4031" y="862"/>
                    <a:pt x="4121" y="1006"/>
                    <a:pt x="4207" y="1243"/>
                  </a:cubicBezTo>
                  <a:cubicBezTo>
                    <a:pt x="4292" y="1477"/>
                    <a:pt x="4359" y="1808"/>
                    <a:pt x="4367" y="2143"/>
                  </a:cubicBezTo>
                  <a:cubicBezTo>
                    <a:pt x="4374" y="2476"/>
                    <a:pt x="4323" y="2809"/>
                    <a:pt x="4248" y="3048"/>
                  </a:cubicBezTo>
                  <a:cubicBezTo>
                    <a:pt x="4171" y="3288"/>
                    <a:pt x="4087" y="3435"/>
                    <a:pt x="4087" y="3435"/>
                  </a:cubicBezTo>
                  <a:cubicBezTo>
                    <a:pt x="4087" y="3435"/>
                    <a:pt x="4082" y="3392"/>
                    <a:pt x="4079" y="3321"/>
                  </a:cubicBezTo>
                  <a:cubicBezTo>
                    <a:pt x="4077" y="3249"/>
                    <a:pt x="4074" y="3147"/>
                    <a:pt x="4069" y="3024"/>
                  </a:cubicBezTo>
                  <a:cubicBezTo>
                    <a:pt x="4063" y="2785"/>
                    <a:pt x="4058" y="2467"/>
                    <a:pt x="4053" y="2149"/>
                  </a:cubicBezTo>
                  <a:cubicBezTo>
                    <a:pt x="4045" y="1832"/>
                    <a:pt x="4036" y="1513"/>
                    <a:pt x="4031" y="1275"/>
                  </a:cubicBezTo>
                  <a:cubicBezTo>
                    <a:pt x="4029" y="1152"/>
                    <a:pt x="4029" y="1050"/>
                    <a:pt x="4028" y="978"/>
                  </a:cubicBezTo>
                  <a:cubicBezTo>
                    <a:pt x="4028" y="905"/>
                    <a:pt x="4031" y="862"/>
                    <a:pt x="4031" y="862"/>
                  </a:cubicBezTo>
                  <a:close/>
                  <a:moveTo>
                    <a:pt x="881" y="0"/>
                  </a:moveTo>
                  <a:cubicBezTo>
                    <a:pt x="917" y="300"/>
                    <a:pt x="943" y="608"/>
                    <a:pt x="956" y="917"/>
                  </a:cubicBezTo>
                  <a:cubicBezTo>
                    <a:pt x="958" y="1523"/>
                    <a:pt x="913" y="2127"/>
                    <a:pt x="826" y="2689"/>
                  </a:cubicBezTo>
                  <a:cubicBezTo>
                    <a:pt x="775" y="2967"/>
                    <a:pt x="726" y="3237"/>
                    <a:pt x="652" y="3486"/>
                  </a:cubicBezTo>
                  <a:cubicBezTo>
                    <a:pt x="584" y="3737"/>
                    <a:pt x="516" y="3973"/>
                    <a:pt x="437" y="4185"/>
                  </a:cubicBezTo>
                  <a:cubicBezTo>
                    <a:pt x="369" y="4400"/>
                    <a:pt x="289" y="4591"/>
                    <a:pt x="210" y="4757"/>
                  </a:cubicBezTo>
                  <a:cubicBezTo>
                    <a:pt x="138" y="4926"/>
                    <a:pt x="72" y="5069"/>
                    <a:pt x="7" y="5185"/>
                  </a:cubicBezTo>
                  <a:cubicBezTo>
                    <a:pt x="5" y="5190"/>
                    <a:pt x="4" y="5194"/>
                    <a:pt x="0" y="5199"/>
                  </a:cubicBezTo>
                  <a:lnTo>
                    <a:pt x="1289" y="4879"/>
                  </a:lnTo>
                  <a:cubicBezTo>
                    <a:pt x="1303" y="4798"/>
                    <a:pt x="1318" y="4707"/>
                    <a:pt x="1335" y="4610"/>
                  </a:cubicBezTo>
                  <a:cubicBezTo>
                    <a:pt x="1412" y="4161"/>
                    <a:pt x="1497" y="3567"/>
                    <a:pt x="1550" y="2971"/>
                  </a:cubicBezTo>
                  <a:cubicBezTo>
                    <a:pt x="1605" y="2373"/>
                    <a:pt x="1627" y="1774"/>
                    <a:pt x="1632" y="1320"/>
                  </a:cubicBezTo>
                  <a:cubicBezTo>
                    <a:pt x="1636" y="862"/>
                    <a:pt x="1639" y="557"/>
                    <a:pt x="1639" y="557"/>
                  </a:cubicBezTo>
                  <a:cubicBezTo>
                    <a:pt x="1639" y="557"/>
                    <a:pt x="1736" y="849"/>
                    <a:pt x="1812" y="1306"/>
                  </a:cubicBezTo>
                  <a:cubicBezTo>
                    <a:pt x="1887" y="1762"/>
                    <a:pt x="1917" y="2382"/>
                    <a:pt x="1864" y="2998"/>
                  </a:cubicBezTo>
                  <a:cubicBezTo>
                    <a:pt x="1806" y="3614"/>
                    <a:pt x="1666" y="4219"/>
                    <a:pt x="1509" y="4654"/>
                  </a:cubicBezTo>
                  <a:cubicBezTo>
                    <a:pt x="1485" y="4724"/>
                    <a:pt x="1462" y="4782"/>
                    <a:pt x="1438" y="4844"/>
                  </a:cubicBezTo>
                  <a:lnTo>
                    <a:pt x="2471" y="4588"/>
                  </a:lnTo>
                  <a:cubicBezTo>
                    <a:pt x="2472" y="4480"/>
                    <a:pt x="2477" y="4321"/>
                    <a:pt x="2489" y="4121"/>
                  </a:cubicBezTo>
                  <a:cubicBezTo>
                    <a:pt x="2513" y="3763"/>
                    <a:pt x="2547" y="3288"/>
                    <a:pt x="2580" y="2812"/>
                  </a:cubicBezTo>
                  <a:cubicBezTo>
                    <a:pt x="2611" y="2339"/>
                    <a:pt x="2624" y="1866"/>
                    <a:pt x="2624" y="1508"/>
                  </a:cubicBezTo>
                  <a:cubicBezTo>
                    <a:pt x="2622" y="1144"/>
                    <a:pt x="2622" y="902"/>
                    <a:pt x="2622" y="901"/>
                  </a:cubicBezTo>
                  <a:lnTo>
                    <a:pt x="2622" y="901"/>
                  </a:lnTo>
                  <a:cubicBezTo>
                    <a:pt x="2623" y="902"/>
                    <a:pt x="2722" y="1125"/>
                    <a:pt x="2802" y="1487"/>
                  </a:cubicBezTo>
                  <a:cubicBezTo>
                    <a:pt x="2884" y="1847"/>
                    <a:pt x="2923" y="2341"/>
                    <a:pt x="2894" y="2831"/>
                  </a:cubicBezTo>
                  <a:cubicBezTo>
                    <a:pt x="2863" y="3319"/>
                    <a:pt x="2769" y="3800"/>
                    <a:pt x="2667" y="4152"/>
                  </a:cubicBezTo>
                  <a:cubicBezTo>
                    <a:pt x="2616" y="4328"/>
                    <a:pt x="2564" y="4473"/>
                    <a:pt x="2527" y="4574"/>
                  </a:cubicBezTo>
                  <a:lnTo>
                    <a:pt x="2662" y="4540"/>
                  </a:lnTo>
                  <a:cubicBezTo>
                    <a:pt x="3324" y="4378"/>
                    <a:pt x="3990" y="4220"/>
                    <a:pt x="4654" y="4062"/>
                  </a:cubicBezTo>
                  <a:lnTo>
                    <a:pt x="46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7273275" y="482025"/>
              <a:ext cx="161000" cy="204950"/>
            </a:xfrm>
            <a:custGeom>
              <a:avLst/>
              <a:gdLst/>
              <a:ahLst/>
              <a:cxnLst/>
              <a:rect l="l" t="t" r="r" b="b"/>
              <a:pathLst>
                <a:path w="6440" h="8198" extrusionOk="0">
                  <a:moveTo>
                    <a:pt x="3186" y="3795"/>
                  </a:moveTo>
                  <a:cubicBezTo>
                    <a:pt x="3186" y="3795"/>
                    <a:pt x="3241" y="3843"/>
                    <a:pt x="3285" y="3932"/>
                  </a:cubicBezTo>
                  <a:cubicBezTo>
                    <a:pt x="3326" y="4019"/>
                    <a:pt x="3345" y="4144"/>
                    <a:pt x="3324" y="4263"/>
                  </a:cubicBezTo>
                  <a:cubicBezTo>
                    <a:pt x="3302" y="4384"/>
                    <a:pt x="3242" y="4495"/>
                    <a:pt x="3172" y="4562"/>
                  </a:cubicBezTo>
                  <a:cubicBezTo>
                    <a:pt x="3101" y="4628"/>
                    <a:pt x="3032" y="4654"/>
                    <a:pt x="3032" y="4654"/>
                  </a:cubicBezTo>
                  <a:cubicBezTo>
                    <a:pt x="3032" y="4654"/>
                    <a:pt x="3013" y="4584"/>
                    <a:pt x="3003" y="4495"/>
                  </a:cubicBezTo>
                  <a:cubicBezTo>
                    <a:pt x="2995" y="4408"/>
                    <a:pt x="2998" y="4306"/>
                    <a:pt x="3015" y="4208"/>
                  </a:cubicBezTo>
                  <a:cubicBezTo>
                    <a:pt x="3034" y="4111"/>
                    <a:pt x="3066" y="4014"/>
                    <a:pt x="3104" y="3935"/>
                  </a:cubicBezTo>
                  <a:cubicBezTo>
                    <a:pt x="3145" y="3857"/>
                    <a:pt x="3186" y="3795"/>
                    <a:pt x="3186" y="3795"/>
                  </a:cubicBezTo>
                  <a:close/>
                  <a:moveTo>
                    <a:pt x="1113" y="0"/>
                  </a:moveTo>
                  <a:cubicBezTo>
                    <a:pt x="1209" y="162"/>
                    <a:pt x="1318" y="364"/>
                    <a:pt x="1419" y="606"/>
                  </a:cubicBezTo>
                  <a:cubicBezTo>
                    <a:pt x="1569" y="941"/>
                    <a:pt x="1702" y="1350"/>
                    <a:pt x="1798" y="1801"/>
                  </a:cubicBezTo>
                  <a:cubicBezTo>
                    <a:pt x="1893" y="2254"/>
                    <a:pt x="1953" y="2747"/>
                    <a:pt x="1941" y="3244"/>
                  </a:cubicBezTo>
                  <a:cubicBezTo>
                    <a:pt x="1931" y="3493"/>
                    <a:pt x="1928" y="3741"/>
                    <a:pt x="1883" y="3985"/>
                  </a:cubicBezTo>
                  <a:cubicBezTo>
                    <a:pt x="1859" y="4229"/>
                    <a:pt x="1801" y="4465"/>
                    <a:pt x="1738" y="4690"/>
                  </a:cubicBezTo>
                  <a:cubicBezTo>
                    <a:pt x="1707" y="4803"/>
                    <a:pt x="1682" y="4915"/>
                    <a:pt x="1646" y="5021"/>
                  </a:cubicBezTo>
                  <a:cubicBezTo>
                    <a:pt x="1603" y="5127"/>
                    <a:pt x="1561" y="5229"/>
                    <a:pt x="1520" y="5328"/>
                  </a:cubicBezTo>
                  <a:cubicBezTo>
                    <a:pt x="1443" y="5528"/>
                    <a:pt x="1359" y="5711"/>
                    <a:pt x="1255" y="5868"/>
                  </a:cubicBezTo>
                  <a:cubicBezTo>
                    <a:pt x="1161" y="6028"/>
                    <a:pt x="1069" y="6172"/>
                    <a:pt x="982" y="6295"/>
                  </a:cubicBezTo>
                  <a:cubicBezTo>
                    <a:pt x="888" y="6413"/>
                    <a:pt x="797" y="6510"/>
                    <a:pt x="726" y="6590"/>
                  </a:cubicBezTo>
                  <a:cubicBezTo>
                    <a:pt x="630" y="6694"/>
                    <a:pt x="562" y="6763"/>
                    <a:pt x="523" y="6798"/>
                  </a:cubicBezTo>
                  <a:cubicBezTo>
                    <a:pt x="369" y="7283"/>
                    <a:pt x="193" y="7749"/>
                    <a:pt x="0" y="8193"/>
                  </a:cubicBezTo>
                  <a:cubicBezTo>
                    <a:pt x="9" y="8193"/>
                    <a:pt x="17" y="8193"/>
                    <a:pt x="27" y="8195"/>
                  </a:cubicBezTo>
                  <a:lnTo>
                    <a:pt x="26" y="8195"/>
                  </a:lnTo>
                  <a:cubicBezTo>
                    <a:pt x="40" y="8197"/>
                    <a:pt x="55" y="8198"/>
                    <a:pt x="70" y="8198"/>
                  </a:cubicBezTo>
                  <a:cubicBezTo>
                    <a:pt x="126" y="8198"/>
                    <a:pt x="184" y="8187"/>
                    <a:pt x="241" y="8181"/>
                  </a:cubicBezTo>
                  <a:cubicBezTo>
                    <a:pt x="314" y="8178"/>
                    <a:pt x="386" y="8166"/>
                    <a:pt x="459" y="8146"/>
                  </a:cubicBezTo>
                  <a:cubicBezTo>
                    <a:pt x="753" y="8082"/>
                    <a:pt x="1050" y="7958"/>
                    <a:pt x="1333" y="7794"/>
                  </a:cubicBezTo>
                  <a:cubicBezTo>
                    <a:pt x="1895" y="7471"/>
                    <a:pt x="2440" y="7005"/>
                    <a:pt x="2873" y="6522"/>
                  </a:cubicBezTo>
                  <a:lnTo>
                    <a:pt x="2979" y="6402"/>
                  </a:lnTo>
                  <a:lnTo>
                    <a:pt x="3119" y="6368"/>
                  </a:lnTo>
                  <a:lnTo>
                    <a:pt x="5690" y="5731"/>
                  </a:lnTo>
                  <a:cubicBezTo>
                    <a:pt x="5730" y="5626"/>
                    <a:pt x="5772" y="5511"/>
                    <a:pt x="5824" y="5378"/>
                  </a:cubicBezTo>
                  <a:cubicBezTo>
                    <a:pt x="5887" y="5202"/>
                    <a:pt x="5930" y="4996"/>
                    <a:pt x="6000" y="4779"/>
                  </a:cubicBezTo>
                  <a:cubicBezTo>
                    <a:pt x="6068" y="4562"/>
                    <a:pt x="6133" y="4325"/>
                    <a:pt x="6175" y="4067"/>
                  </a:cubicBezTo>
                  <a:cubicBezTo>
                    <a:pt x="6221" y="3809"/>
                    <a:pt x="6288" y="3544"/>
                    <a:pt x="6317" y="3261"/>
                  </a:cubicBezTo>
                  <a:cubicBezTo>
                    <a:pt x="6351" y="2979"/>
                    <a:pt x="6404" y="2691"/>
                    <a:pt x="6408" y="2392"/>
                  </a:cubicBezTo>
                  <a:cubicBezTo>
                    <a:pt x="6426" y="2095"/>
                    <a:pt x="6440" y="1794"/>
                    <a:pt x="6426" y="1492"/>
                  </a:cubicBezTo>
                  <a:cubicBezTo>
                    <a:pt x="6433" y="1190"/>
                    <a:pt x="6414" y="888"/>
                    <a:pt x="6390" y="591"/>
                  </a:cubicBezTo>
                  <a:cubicBezTo>
                    <a:pt x="6384" y="389"/>
                    <a:pt x="6356" y="195"/>
                    <a:pt x="6329" y="0"/>
                  </a:cubicBezTo>
                  <a:lnTo>
                    <a:pt x="3428" y="0"/>
                  </a:lnTo>
                  <a:cubicBezTo>
                    <a:pt x="3481" y="201"/>
                    <a:pt x="3524" y="432"/>
                    <a:pt x="3538" y="668"/>
                  </a:cubicBezTo>
                  <a:cubicBezTo>
                    <a:pt x="3556" y="1014"/>
                    <a:pt x="3519" y="1362"/>
                    <a:pt x="3452" y="1613"/>
                  </a:cubicBezTo>
                  <a:cubicBezTo>
                    <a:pt x="3386" y="1866"/>
                    <a:pt x="3307" y="2025"/>
                    <a:pt x="3307" y="2025"/>
                  </a:cubicBezTo>
                  <a:cubicBezTo>
                    <a:pt x="3307" y="2025"/>
                    <a:pt x="3299" y="1980"/>
                    <a:pt x="3293" y="1905"/>
                  </a:cubicBezTo>
                  <a:cubicBezTo>
                    <a:pt x="3288" y="1830"/>
                    <a:pt x="3282" y="1724"/>
                    <a:pt x="3271" y="1596"/>
                  </a:cubicBezTo>
                  <a:cubicBezTo>
                    <a:pt x="3259" y="1347"/>
                    <a:pt x="3242" y="1016"/>
                    <a:pt x="3223" y="685"/>
                  </a:cubicBezTo>
                  <a:cubicBezTo>
                    <a:pt x="3210" y="446"/>
                    <a:pt x="3194" y="208"/>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7417875" y="482025"/>
              <a:ext cx="67925" cy="142700"/>
            </a:xfrm>
            <a:custGeom>
              <a:avLst/>
              <a:gdLst/>
              <a:ahLst/>
              <a:cxnLst/>
              <a:rect l="l" t="t" r="r" b="b"/>
              <a:pathLst>
                <a:path w="2717" h="5708" extrusionOk="0">
                  <a:moveTo>
                    <a:pt x="827" y="0"/>
                  </a:moveTo>
                  <a:cubicBezTo>
                    <a:pt x="857" y="184"/>
                    <a:pt x="886" y="372"/>
                    <a:pt x="898" y="563"/>
                  </a:cubicBezTo>
                  <a:cubicBezTo>
                    <a:pt x="929" y="867"/>
                    <a:pt x="956" y="1178"/>
                    <a:pt x="956" y="1489"/>
                  </a:cubicBezTo>
                  <a:cubicBezTo>
                    <a:pt x="965" y="1799"/>
                    <a:pt x="943" y="2109"/>
                    <a:pt x="917" y="2414"/>
                  </a:cubicBezTo>
                  <a:cubicBezTo>
                    <a:pt x="905" y="2720"/>
                    <a:pt x="845" y="3017"/>
                    <a:pt x="803" y="3304"/>
                  </a:cubicBezTo>
                  <a:cubicBezTo>
                    <a:pt x="772" y="3594"/>
                    <a:pt x="680" y="3864"/>
                    <a:pt x="615" y="4121"/>
                  </a:cubicBezTo>
                  <a:cubicBezTo>
                    <a:pt x="554" y="4381"/>
                    <a:pt x="468" y="4617"/>
                    <a:pt x="383" y="4833"/>
                  </a:cubicBezTo>
                  <a:cubicBezTo>
                    <a:pt x="301" y="5050"/>
                    <a:pt x="233" y="5252"/>
                    <a:pt x="149" y="5421"/>
                  </a:cubicBezTo>
                  <a:cubicBezTo>
                    <a:pt x="94" y="5527"/>
                    <a:pt x="46" y="5620"/>
                    <a:pt x="0" y="5707"/>
                  </a:cubicBezTo>
                  <a:lnTo>
                    <a:pt x="1993" y="5216"/>
                  </a:lnTo>
                  <a:cubicBezTo>
                    <a:pt x="2000" y="5197"/>
                    <a:pt x="2005" y="5182"/>
                    <a:pt x="2012" y="5161"/>
                  </a:cubicBezTo>
                  <a:cubicBezTo>
                    <a:pt x="2105" y="4919"/>
                    <a:pt x="2216" y="4562"/>
                    <a:pt x="2329" y="4133"/>
                  </a:cubicBezTo>
                  <a:cubicBezTo>
                    <a:pt x="2392" y="3920"/>
                    <a:pt x="2440" y="3684"/>
                    <a:pt x="2490" y="3435"/>
                  </a:cubicBezTo>
                  <a:cubicBezTo>
                    <a:pt x="2544" y="3188"/>
                    <a:pt x="2568" y="2919"/>
                    <a:pt x="2618" y="2650"/>
                  </a:cubicBezTo>
                  <a:cubicBezTo>
                    <a:pt x="2689" y="2102"/>
                    <a:pt x="2717" y="1513"/>
                    <a:pt x="2703" y="924"/>
                  </a:cubicBezTo>
                  <a:cubicBezTo>
                    <a:pt x="2696" y="613"/>
                    <a:pt x="2676" y="304"/>
                    <a:pt x="2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6541300" y="482025"/>
              <a:ext cx="1044475" cy="505125"/>
            </a:xfrm>
            <a:custGeom>
              <a:avLst/>
              <a:gdLst/>
              <a:ahLst/>
              <a:cxnLst/>
              <a:rect l="l" t="t" r="r" b="b"/>
              <a:pathLst>
                <a:path w="41779" h="20205" extrusionOk="0">
                  <a:moveTo>
                    <a:pt x="31456" y="18662"/>
                  </a:moveTo>
                  <a:cubicBezTo>
                    <a:pt x="31453" y="18664"/>
                    <a:pt x="31452" y="18665"/>
                    <a:pt x="31452" y="18666"/>
                  </a:cubicBezTo>
                  <a:cubicBezTo>
                    <a:pt x="31452" y="18666"/>
                    <a:pt x="31453" y="18664"/>
                    <a:pt x="31456" y="18662"/>
                  </a:cubicBezTo>
                  <a:close/>
                  <a:moveTo>
                    <a:pt x="38413" y="5885"/>
                  </a:moveTo>
                  <a:cubicBezTo>
                    <a:pt x="38442" y="5970"/>
                    <a:pt x="38490" y="6112"/>
                    <a:pt x="38550" y="6315"/>
                  </a:cubicBezTo>
                  <a:cubicBezTo>
                    <a:pt x="38656" y="6641"/>
                    <a:pt x="38760" y="7121"/>
                    <a:pt x="38845" y="7696"/>
                  </a:cubicBezTo>
                  <a:cubicBezTo>
                    <a:pt x="38930" y="8272"/>
                    <a:pt x="38978" y="8948"/>
                    <a:pt x="39000" y="9679"/>
                  </a:cubicBezTo>
                  <a:cubicBezTo>
                    <a:pt x="39019" y="10409"/>
                    <a:pt x="39026" y="11196"/>
                    <a:pt x="39038" y="11984"/>
                  </a:cubicBezTo>
                  <a:cubicBezTo>
                    <a:pt x="39077" y="13556"/>
                    <a:pt x="39074" y="15110"/>
                    <a:pt x="38930" y="16271"/>
                  </a:cubicBezTo>
                  <a:cubicBezTo>
                    <a:pt x="38860" y="16849"/>
                    <a:pt x="38789" y="17336"/>
                    <a:pt x="38705" y="17671"/>
                  </a:cubicBezTo>
                  <a:cubicBezTo>
                    <a:pt x="38702" y="17684"/>
                    <a:pt x="38700" y="17694"/>
                    <a:pt x="38696" y="17706"/>
                  </a:cubicBezTo>
                  <a:cubicBezTo>
                    <a:pt x="37513" y="18084"/>
                    <a:pt x="36328" y="18456"/>
                    <a:pt x="35139" y="18816"/>
                  </a:cubicBezTo>
                  <a:cubicBezTo>
                    <a:pt x="35149" y="18797"/>
                    <a:pt x="35157" y="18780"/>
                    <a:pt x="35171" y="18751"/>
                  </a:cubicBezTo>
                  <a:cubicBezTo>
                    <a:pt x="35210" y="18668"/>
                    <a:pt x="35282" y="18548"/>
                    <a:pt x="35345" y="18386"/>
                  </a:cubicBezTo>
                  <a:cubicBezTo>
                    <a:pt x="35480" y="18067"/>
                    <a:pt x="35668" y="17599"/>
                    <a:pt x="35809" y="17013"/>
                  </a:cubicBezTo>
                  <a:cubicBezTo>
                    <a:pt x="35958" y="16431"/>
                    <a:pt x="36072" y="15734"/>
                    <a:pt x="36132" y="14987"/>
                  </a:cubicBezTo>
                  <a:cubicBezTo>
                    <a:pt x="36156" y="14613"/>
                    <a:pt x="36187" y="14227"/>
                    <a:pt x="36188" y="13836"/>
                  </a:cubicBezTo>
                  <a:cubicBezTo>
                    <a:pt x="36195" y="13443"/>
                    <a:pt x="36195" y="13045"/>
                    <a:pt x="36190" y="12649"/>
                  </a:cubicBezTo>
                  <a:cubicBezTo>
                    <a:pt x="36166" y="11861"/>
                    <a:pt x="36149" y="11070"/>
                    <a:pt x="36076" y="10322"/>
                  </a:cubicBezTo>
                  <a:cubicBezTo>
                    <a:pt x="36008" y="9576"/>
                    <a:pt x="35891" y="8878"/>
                    <a:pt x="35722" y="8297"/>
                  </a:cubicBezTo>
                  <a:cubicBezTo>
                    <a:pt x="35562" y="7715"/>
                    <a:pt x="35345" y="7258"/>
                    <a:pt x="35186" y="6945"/>
                  </a:cubicBezTo>
                  <a:cubicBezTo>
                    <a:pt x="35139" y="6846"/>
                    <a:pt x="35092" y="6771"/>
                    <a:pt x="35051" y="6705"/>
                  </a:cubicBezTo>
                  <a:lnTo>
                    <a:pt x="38413" y="5885"/>
                  </a:lnTo>
                  <a:close/>
                  <a:moveTo>
                    <a:pt x="930" y="0"/>
                  </a:moveTo>
                  <a:cubicBezTo>
                    <a:pt x="930" y="0"/>
                    <a:pt x="930" y="2"/>
                    <a:pt x="930" y="2"/>
                  </a:cubicBezTo>
                  <a:cubicBezTo>
                    <a:pt x="982" y="96"/>
                    <a:pt x="1056" y="188"/>
                    <a:pt x="1121" y="260"/>
                  </a:cubicBezTo>
                  <a:cubicBezTo>
                    <a:pt x="1194" y="341"/>
                    <a:pt x="1223" y="406"/>
                    <a:pt x="1273" y="495"/>
                  </a:cubicBezTo>
                  <a:cubicBezTo>
                    <a:pt x="1435" y="845"/>
                    <a:pt x="1517" y="1243"/>
                    <a:pt x="1566" y="1636"/>
                  </a:cubicBezTo>
                  <a:cubicBezTo>
                    <a:pt x="1618" y="2030"/>
                    <a:pt x="1626" y="2428"/>
                    <a:pt x="1597" y="2820"/>
                  </a:cubicBezTo>
                  <a:cubicBezTo>
                    <a:pt x="1563" y="3213"/>
                    <a:pt x="1495" y="3602"/>
                    <a:pt x="1355" y="3952"/>
                  </a:cubicBezTo>
                  <a:cubicBezTo>
                    <a:pt x="1283" y="4128"/>
                    <a:pt x="1201" y="4296"/>
                    <a:pt x="1097" y="4442"/>
                  </a:cubicBezTo>
                  <a:cubicBezTo>
                    <a:pt x="989" y="4593"/>
                    <a:pt x="877" y="4705"/>
                    <a:pt x="718" y="4818"/>
                  </a:cubicBezTo>
                  <a:cubicBezTo>
                    <a:pt x="641" y="4873"/>
                    <a:pt x="545" y="4948"/>
                    <a:pt x="460" y="5031"/>
                  </a:cubicBezTo>
                  <a:cubicBezTo>
                    <a:pt x="376" y="5112"/>
                    <a:pt x="298" y="5202"/>
                    <a:pt x="228" y="5303"/>
                  </a:cubicBezTo>
                  <a:cubicBezTo>
                    <a:pt x="90" y="5504"/>
                    <a:pt x="1" y="5769"/>
                    <a:pt x="14" y="6034"/>
                  </a:cubicBezTo>
                  <a:cubicBezTo>
                    <a:pt x="25" y="6297"/>
                    <a:pt x="122" y="6537"/>
                    <a:pt x="247" y="6737"/>
                  </a:cubicBezTo>
                  <a:cubicBezTo>
                    <a:pt x="376" y="6942"/>
                    <a:pt x="516" y="7104"/>
                    <a:pt x="709" y="7268"/>
                  </a:cubicBezTo>
                  <a:lnTo>
                    <a:pt x="735" y="7288"/>
                  </a:lnTo>
                  <a:lnTo>
                    <a:pt x="783" y="7309"/>
                  </a:lnTo>
                  <a:cubicBezTo>
                    <a:pt x="3275" y="8325"/>
                    <a:pt x="5778" y="9315"/>
                    <a:pt x="8286" y="10297"/>
                  </a:cubicBezTo>
                  <a:cubicBezTo>
                    <a:pt x="10794" y="11273"/>
                    <a:pt x="13302" y="12252"/>
                    <a:pt x="15829" y="13184"/>
                  </a:cubicBezTo>
                  <a:cubicBezTo>
                    <a:pt x="18352" y="14121"/>
                    <a:pt x="20893" y="15014"/>
                    <a:pt x="23425" y="15929"/>
                  </a:cubicBezTo>
                  <a:cubicBezTo>
                    <a:pt x="25936" y="16827"/>
                    <a:pt x="28444" y="17734"/>
                    <a:pt x="30935" y="18685"/>
                  </a:cubicBezTo>
                  <a:cubicBezTo>
                    <a:pt x="30964" y="18869"/>
                    <a:pt x="31014" y="19040"/>
                    <a:pt x="31091" y="19205"/>
                  </a:cubicBezTo>
                  <a:cubicBezTo>
                    <a:pt x="31138" y="19304"/>
                    <a:pt x="31195" y="19400"/>
                    <a:pt x="31260" y="19490"/>
                  </a:cubicBezTo>
                  <a:cubicBezTo>
                    <a:pt x="31321" y="19574"/>
                    <a:pt x="31388" y="19654"/>
                    <a:pt x="31464" y="19726"/>
                  </a:cubicBezTo>
                  <a:cubicBezTo>
                    <a:pt x="31620" y="19875"/>
                    <a:pt x="31808" y="19996"/>
                    <a:pt x="32011" y="20066"/>
                  </a:cubicBezTo>
                  <a:cubicBezTo>
                    <a:pt x="32110" y="20110"/>
                    <a:pt x="32214" y="20131"/>
                    <a:pt x="32318" y="20156"/>
                  </a:cubicBezTo>
                  <a:cubicBezTo>
                    <a:pt x="32421" y="20182"/>
                    <a:pt x="32526" y="20184"/>
                    <a:pt x="32631" y="20197"/>
                  </a:cubicBezTo>
                  <a:cubicBezTo>
                    <a:pt x="32745" y="20204"/>
                    <a:pt x="32832" y="20201"/>
                    <a:pt x="32934" y="20202"/>
                  </a:cubicBezTo>
                  <a:cubicBezTo>
                    <a:pt x="33039" y="20196"/>
                    <a:pt x="33148" y="20190"/>
                    <a:pt x="33250" y="20175"/>
                  </a:cubicBezTo>
                  <a:cubicBezTo>
                    <a:pt x="33334" y="20163"/>
                    <a:pt x="33416" y="20144"/>
                    <a:pt x="33496" y="20126"/>
                  </a:cubicBezTo>
                  <a:cubicBezTo>
                    <a:pt x="33619" y="20097"/>
                    <a:pt x="33740" y="20062"/>
                    <a:pt x="33860" y="20015"/>
                  </a:cubicBezTo>
                  <a:cubicBezTo>
                    <a:pt x="34054" y="19933"/>
                    <a:pt x="34240" y="19827"/>
                    <a:pt x="34406" y="19692"/>
                  </a:cubicBezTo>
                  <a:cubicBezTo>
                    <a:pt x="34491" y="19627"/>
                    <a:pt x="34568" y="19550"/>
                    <a:pt x="34640" y="19472"/>
                  </a:cubicBezTo>
                  <a:cubicBezTo>
                    <a:pt x="34662" y="19446"/>
                    <a:pt x="34683" y="19420"/>
                    <a:pt x="34705" y="19395"/>
                  </a:cubicBezTo>
                  <a:cubicBezTo>
                    <a:pt x="34736" y="19356"/>
                    <a:pt x="34766" y="19311"/>
                    <a:pt x="34795" y="19267"/>
                  </a:cubicBezTo>
                  <a:cubicBezTo>
                    <a:pt x="34828" y="19257"/>
                    <a:pt x="34862" y="19248"/>
                    <a:pt x="34894" y="19238"/>
                  </a:cubicBezTo>
                  <a:cubicBezTo>
                    <a:pt x="36122" y="18876"/>
                    <a:pt x="37353" y="18531"/>
                    <a:pt x="38586" y="18188"/>
                  </a:cubicBezTo>
                  <a:lnTo>
                    <a:pt x="38586" y="18188"/>
                  </a:lnTo>
                  <a:cubicBezTo>
                    <a:pt x="38586" y="18191"/>
                    <a:pt x="38582" y="18201"/>
                    <a:pt x="38582" y="18201"/>
                  </a:cubicBezTo>
                  <a:cubicBezTo>
                    <a:pt x="38582" y="18201"/>
                    <a:pt x="38587" y="18191"/>
                    <a:pt x="38589" y="18188"/>
                  </a:cubicBezTo>
                  <a:cubicBezTo>
                    <a:pt x="39219" y="18012"/>
                    <a:pt x="39849" y="17838"/>
                    <a:pt x="40479" y="17660"/>
                  </a:cubicBezTo>
                  <a:lnTo>
                    <a:pt x="41778" y="17298"/>
                  </a:lnTo>
                  <a:lnTo>
                    <a:pt x="41778" y="16730"/>
                  </a:lnTo>
                  <a:lnTo>
                    <a:pt x="40337" y="17187"/>
                  </a:lnTo>
                  <a:cubicBezTo>
                    <a:pt x="40286" y="17204"/>
                    <a:pt x="40233" y="17221"/>
                    <a:pt x="40182" y="17239"/>
                  </a:cubicBezTo>
                  <a:cubicBezTo>
                    <a:pt x="40194" y="17215"/>
                    <a:pt x="40204" y="17196"/>
                    <a:pt x="40216" y="17169"/>
                  </a:cubicBezTo>
                  <a:cubicBezTo>
                    <a:pt x="40317" y="16959"/>
                    <a:pt x="40441" y="16643"/>
                    <a:pt x="40518" y="16248"/>
                  </a:cubicBezTo>
                  <a:cubicBezTo>
                    <a:pt x="40605" y="15856"/>
                    <a:pt x="40648" y="15388"/>
                    <a:pt x="40651" y="14894"/>
                  </a:cubicBezTo>
                  <a:cubicBezTo>
                    <a:pt x="40653" y="14401"/>
                    <a:pt x="40650" y="13875"/>
                    <a:pt x="40595" y="13349"/>
                  </a:cubicBezTo>
                  <a:cubicBezTo>
                    <a:pt x="40571" y="13088"/>
                    <a:pt x="40554" y="12825"/>
                    <a:pt x="40545" y="12567"/>
                  </a:cubicBezTo>
                  <a:cubicBezTo>
                    <a:pt x="40535" y="12310"/>
                    <a:pt x="40542" y="12055"/>
                    <a:pt x="40554" y="11808"/>
                  </a:cubicBezTo>
                  <a:cubicBezTo>
                    <a:pt x="40585" y="11314"/>
                    <a:pt x="40573" y="10853"/>
                    <a:pt x="40522" y="10462"/>
                  </a:cubicBezTo>
                  <a:cubicBezTo>
                    <a:pt x="40431" y="9677"/>
                    <a:pt x="40283" y="9166"/>
                    <a:pt x="40283" y="9166"/>
                  </a:cubicBezTo>
                  <a:lnTo>
                    <a:pt x="40252" y="9170"/>
                  </a:lnTo>
                  <a:cubicBezTo>
                    <a:pt x="40252" y="9170"/>
                    <a:pt x="40242" y="9303"/>
                    <a:pt x="40240" y="9534"/>
                  </a:cubicBezTo>
                  <a:cubicBezTo>
                    <a:pt x="40238" y="9762"/>
                    <a:pt x="40240" y="10090"/>
                    <a:pt x="40255" y="10483"/>
                  </a:cubicBezTo>
                  <a:cubicBezTo>
                    <a:pt x="40267" y="10677"/>
                    <a:pt x="40276" y="10889"/>
                    <a:pt x="40296" y="11113"/>
                  </a:cubicBezTo>
                  <a:cubicBezTo>
                    <a:pt x="40315" y="11336"/>
                    <a:pt x="40356" y="11572"/>
                    <a:pt x="40385" y="11816"/>
                  </a:cubicBezTo>
                  <a:cubicBezTo>
                    <a:pt x="40458" y="12303"/>
                    <a:pt x="40467" y="12829"/>
                    <a:pt x="40423" y="13351"/>
                  </a:cubicBezTo>
                  <a:cubicBezTo>
                    <a:pt x="40335" y="14396"/>
                    <a:pt x="40312" y="15441"/>
                    <a:pt x="40247" y="16206"/>
                  </a:cubicBezTo>
                  <a:cubicBezTo>
                    <a:pt x="40206" y="16588"/>
                    <a:pt x="40153" y="16906"/>
                    <a:pt x="40098" y="17128"/>
                  </a:cubicBezTo>
                  <a:cubicBezTo>
                    <a:pt x="40086" y="17182"/>
                    <a:pt x="40073" y="17232"/>
                    <a:pt x="40062" y="17274"/>
                  </a:cubicBezTo>
                  <a:cubicBezTo>
                    <a:pt x="39654" y="17402"/>
                    <a:pt x="39248" y="17532"/>
                    <a:pt x="38842" y="17662"/>
                  </a:cubicBezTo>
                  <a:cubicBezTo>
                    <a:pt x="38975" y="17343"/>
                    <a:pt x="39149" y="16895"/>
                    <a:pt x="39287" y="16335"/>
                  </a:cubicBezTo>
                  <a:cubicBezTo>
                    <a:pt x="39434" y="15753"/>
                    <a:pt x="39550" y="15057"/>
                    <a:pt x="39608" y="14309"/>
                  </a:cubicBezTo>
                  <a:cubicBezTo>
                    <a:pt x="39634" y="13937"/>
                    <a:pt x="39663" y="13549"/>
                    <a:pt x="39665" y="13158"/>
                  </a:cubicBezTo>
                  <a:cubicBezTo>
                    <a:pt x="39671" y="12765"/>
                    <a:pt x="39671" y="12369"/>
                    <a:pt x="39666" y="11973"/>
                  </a:cubicBezTo>
                  <a:cubicBezTo>
                    <a:pt x="39642" y="11183"/>
                    <a:pt x="39627" y="10392"/>
                    <a:pt x="39552" y="9645"/>
                  </a:cubicBezTo>
                  <a:cubicBezTo>
                    <a:pt x="39484" y="8898"/>
                    <a:pt x="39367" y="8202"/>
                    <a:pt x="39198" y="7621"/>
                  </a:cubicBezTo>
                  <a:cubicBezTo>
                    <a:pt x="39038" y="7037"/>
                    <a:pt x="38821" y="6580"/>
                    <a:pt x="38662" y="6267"/>
                  </a:cubicBezTo>
                  <a:cubicBezTo>
                    <a:pt x="38586" y="6110"/>
                    <a:pt x="38507" y="5998"/>
                    <a:pt x="38459" y="5919"/>
                  </a:cubicBezTo>
                  <a:cubicBezTo>
                    <a:pt x="38449" y="5902"/>
                    <a:pt x="38442" y="5894"/>
                    <a:pt x="38434" y="5880"/>
                  </a:cubicBezTo>
                  <a:lnTo>
                    <a:pt x="40016" y="5494"/>
                  </a:lnTo>
                  <a:lnTo>
                    <a:pt x="41778" y="5067"/>
                  </a:lnTo>
                  <a:lnTo>
                    <a:pt x="41778" y="4062"/>
                  </a:lnTo>
                  <a:cubicBezTo>
                    <a:pt x="41114" y="4220"/>
                    <a:pt x="40448" y="4378"/>
                    <a:pt x="39784" y="4541"/>
                  </a:cubicBezTo>
                  <a:lnTo>
                    <a:pt x="39651" y="4574"/>
                  </a:lnTo>
                  <a:cubicBezTo>
                    <a:pt x="39688" y="4473"/>
                    <a:pt x="39740" y="4328"/>
                    <a:pt x="39791" y="4152"/>
                  </a:cubicBezTo>
                  <a:cubicBezTo>
                    <a:pt x="39892" y="3800"/>
                    <a:pt x="39986" y="3321"/>
                    <a:pt x="40018" y="2831"/>
                  </a:cubicBezTo>
                  <a:cubicBezTo>
                    <a:pt x="40047" y="2342"/>
                    <a:pt x="40008" y="1847"/>
                    <a:pt x="39926" y="1489"/>
                  </a:cubicBezTo>
                  <a:cubicBezTo>
                    <a:pt x="39846" y="1127"/>
                    <a:pt x="39745" y="903"/>
                    <a:pt x="39745" y="903"/>
                  </a:cubicBezTo>
                  <a:lnTo>
                    <a:pt x="39745" y="903"/>
                  </a:lnTo>
                  <a:cubicBezTo>
                    <a:pt x="39745" y="903"/>
                    <a:pt x="39746" y="1144"/>
                    <a:pt x="39748" y="1508"/>
                  </a:cubicBezTo>
                  <a:cubicBezTo>
                    <a:pt x="39748" y="1866"/>
                    <a:pt x="39735" y="2339"/>
                    <a:pt x="39704" y="2812"/>
                  </a:cubicBezTo>
                  <a:cubicBezTo>
                    <a:pt x="39671" y="3288"/>
                    <a:pt x="39637" y="3765"/>
                    <a:pt x="39612" y="4121"/>
                  </a:cubicBezTo>
                  <a:cubicBezTo>
                    <a:pt x="39601" y="4321"/>
                    <a:pt x="39596" y="4480"/>
                    <a:pt x="39593" y="4588"/>
                  </a:cubicBezTo>
                  <a:lnTo>
                    <a:pt x="38562" y="4844"/>
                  </a:lnTo>
                  <a:cubicBezTo>
                    <a:pt x="38584" y="4782"/>
                    <a:pt x="38608" y="4724"/>
                    <a:pt x="38633" y="4654"/>
                  </a:cubicBezTo>
                  <a:cubicBezTo>
                    <a:pt x="38790" y="4219"/>
                    <a:pt x="38930" y="3614"/>
                    <a:pt x="38987" y="2998"/>
                  </a:cubicBezTo>
                  <a:cubicBezTo>
                    <a:pt x="39041" y="2383"/>
                    <a:pt x="39011" y="1762"/>
                    <a:pt x="38936" y="1306"/>
                  </a:cubicBezTo>
                  <a:cubicBezTo>
                    <a:pt x="38860" y="849"/>
                    <a:pt x="38763" y="557"/>
                    <a:pt x="38763" y="557"/>
                  </a:cubicBezTo>
                  <a:cubicBezTo>
                    <a:pt x="38763" y="557"/>
                    <a:pt x="38760" y="862"/>
                    <a:pt x="38755" y="1320"/>
                  </a:cubicBezTo>
                  <a:cubicBezTo>
                    <a:pt x="38751" y="1774"/>
                    <a:pt x="38729" y="2373"/>
                    <a:pt x="38674" y="2971"/>
                  </a:cubicBezTo>
                  <a:cubicBezTo>
                    <a:pt x="38621" y="3567"/>
                    <a:pt x="38534" y="4161"/>
                    <a:pt x="38457" y="4610"/>
                  </a:cubicBezTo>
                  <a:cubicBezTo>
                    <a:pt x="38442" y="4707"/>
                    <a:pt x="38427" y="4798"/>
                    <a:pt x="38411" y="4879"/>
                  </a:cubicBezTo>
                  <a:lnTo>
                    <a:pt x="37124" y="5199"/>
                  </a:lnTo>
                  <a:cubicBezTo>
                    <a:pt x="37128" y="5194"/>
                    <a:pt x="37129" y="5190"/>
                    <a:pt x="37131" y="5185"/>
                  </a:cubicBezTo>
                  <a:cubicBezTo>
                    <a:pt x="37196" y="5071"/>
                    <a:pt x="37262" y="4926"/>
                    <a:pt x="37334" y="4757"/>
                  </a:cubicBezTo>
                  <a:cubicBezTo>
                    <a:pt x="37411" y="4591"/>
                    <a:pt x="37493" y="4400"/>
                    <a:pt x="37561" y="4185"/>
                  </a:cubicBezTo>
                  <a:cubicBezTo>
                    <a:pt x="37640" y="3973"/>
                    <a:pt x="37708" y="3737"/>
                    <a:pt x="37776" y="3486"/>
                  </a:cubicBezTo>
                  <a:cubicBezTo>
                    <a:pt x="37850" y="3237"/>
                    <a:pt x="37899" y="2967"/>
                    <a:pt x="37950" y="2689"/>
                  </a:cubicBezTo>
                  <a:cubicBezTo>
                    <a:pt x="38037" y="2127"/>
                    <a:pt x="38082" y="1523"/>
                    <a:pt x="38080" y="917"/>
                  </a:cubicBezTo>
                  <a:cubicBezTo>
                    <a:pt x="38067" y="608"/>
                    <a:pt x="38041" y="300"/>
                    <a:pt x="38003" y="0"/>
                  </a:cubicBezTo>
                  <a:lnTo>
                    <a:pt x="37708" y="0"/>
                  </a:lnTo>
                  <a:cubicBezTo>
                    <a:pt x="37739" y="304"/>
                    <a:pt x="37759" y="613"/>
                    <a:pt x="37766" y="924"/>
                  </a:cubicBezTo>
                  <a:cubicBezTo>
                    <a:pt x="37780" y="1513"/>
                    <a:pt x="37751" y="2102"/>
                    <a:pt x="37681" y="2648"/>
                  </a:cubicBezTo>
                  <a:cubicBezTo>
                    <a:pt x="37631" y="2919"/>
                    <a:pt x="37607" y="3188"/>
                    <a:pt x="37553" y="3435"/>
                  </a:cubicBezTo>
                  <a:cubicBezTo>
                    <a:pt x="37503" y="3684"/>
                    <a:pt x="37454" y="3920"/>
                    <a:pt x="37392" y="4132"/>
                  </a:cubicBezTo>
                  <a:cubicBezTo>
                    <a:pt x="37279" y="4562"/>
                    <a:pt x="37168" y="4917"/>
                    <a:pt x="37075" y="5161"/>
                  </a:cubicBezTo>
                  <a:cubicBezTo>
                    <a:pt x="37068" y="5182"/>
                    <a:pt x="37063" y="5197"/>
                    <a:pt x="37056" y="5216"/>
                  </a:cubicBezTo>
                  <a:lnTo>
                    <a:pt x="35063" y="5707"/>
                  </a:lnTo>
                  <a:cubicBezTo>
                    <a:pt x="35109" y="5620"/>
                    <a:pt x="35157" y="5527"/>
                    <a:pt x="35212" y="5421"/>
                  </a:cubicBezTo>
                  <a:cubicBezTo>
                    <a:pt x="35296" y="5252"/>
                    <a:pt x="35364" y="5050"/>
                    <a:pt x="35446" y="4833"/>
                  </a:cubicBezTo>
                  <a:cubicBezTo>
                    <a:pt x="35531" y="4617"/>
                    <a:pt x="35617" y="4381"/>
                    <a:pt x="35676" y="4121"/>
                  </a:cubicBezTo>
                  <a:cubicBezTo>
                    <a:pt x="35743" y="3864"/>
                    <a:pt x="35835" y="3594"/>
                    <a:pt x="35866" y="3304"/>
                  </a:cubicBezTo>
                  <a:cubicBezTo>
                    <a:pt x="35908" y="3017"/>
                    <a:pt x="35968" y="2720"/>
                    <a:pt x="35980" y="2414"/>
                  </a:cubicBezTo>
                  <a:cubicBezTo>
                    <a:pt x="36006" y="2109"/>
                    <a:pt x="36028" y="1799"/>
                    <a:pt x="36019" y="1489"/>
                  </a:cubicBezTo>
                  <a:cubicBezTo>
                    <a:pt x="36019" y="1176"/>
                    <a:pt x="35992" y="867"/>
                    <a:pt x="35961" y="563"/>
                  </a:cubicBezTo>
                  <a:cubicBezTo>
                    <a:pt x="35949" y="372"/>
                    <a:pt x="35920" y="184"/>
                    <a:pt x="35890" y="0"/>
                  </a:cubicBezTo>
                  <a:lnTo>
                    <a:pt x="35608" y="0"/>
                  </a:lnTo>
                  <a:cubicBezTo>
                    <a:pt x="35634" y="193"/>
                    <a:pt x="35663" y="389"/>
                    <a:pt x="35669" y="591"/>
                  </a:cubicBezTo>
                  <a:cubicBezTo>
                    <a:pt x="35693" y="888"/>
                    <a:pt x="35712" y="1188"/>
                    <a:pt x="35705" y="1492"/>
                  </a:cubicBezTo>
                  <a:cubicBezTo>
                    <a:pt x="35719" y="1794"/>
                    <a:pt x="35705" y="2095"/>
                    <a:pt x="35687" y="2392"/>
                  </a:cubicBezTo>
                  <a:cubicBezTo>
                    <a:pt x="35683" y="2691"/>
                    <a:pt x="35630" y="2979"/>
                    <a:pt x="35596" y="3261"/>
                  </a:cubicBezTo>
                  <a:cubicBezTo>
                    <a:pt x="35567" y="3543"/>
                    <a:pt x="35500" y="3809"/>
                    <a:pt x="35454" y="4065"/>
                  </a:cubicBezTo>
                  <a:cubicBezTo>
                    <a:pt x="35412" y="4325"/>
                    <a:pt x="35347" y="4562"/>
                    <a:pt x="35279" y="4779"/>
                  </a:cubicBezTo>
                  <a:cubicBezTo>
                    <a:pt x="35209" y="4996"/>
                    <a:pt x="35166" y="5202"/>
                    <a:pt x="35103" y="5376"/>
                  </a:cubicBezTo>
                  <a:cubicBezTo>
                    <a:pt x="35051" y="5511"/>
                    <a:pt x="35009" y="5626"/>
                    <a:pt x="34969" y="5731"/>
                  </a:cubicBezTo>
                  <a:lnTo>
                    <a:pt x="32398" y="6367"/>
                  </a:lnTo>
                  <a:lnTo>
                    <a:pt x="32258" y="6402"/>
                  </a:lnTo>
                  <a:lnTo>
                    <a:pt x="32152" y="6522"/>
                  </a:lnTo>
                  <a:cubicBezTo>
                    <a:pt x="31719" y="7005"/>
                    <a:pt x="31174" y="7471"/>
                    <a:pt x="30612" y="7794"/>
                  </a:cubicBezTo>
                  <a:cubicBezTo>
                    <a:pt x="30329" y="7958"/>
                    <a:pt x="30032" y="8081"/>
                    <a:pt x="29738" y="8144"/>
                  </a:cubicBezTo>
                  <a:cubicBezTo>
                    <a:pt x="29665" y="8166"/>
                    <a:pt x="29593" y="8176"/>
                    <a:pt x="29520" y="8181"/>
                  </a:cubicBezTo>
                  <a:cubicBezTo>
                    <a:pt x="29463" y="8187"/>
                    <a:pt x="29405" y="8198"/>
                    <a:pt x="29349" y="8198"/>
                  </a:cubicBezTo>
                  <a:cubicBezTo>
                    <a:pt x="29334" y="8198"/>
                    <a:pt x="29319" y="8197"/>
                    <a:pt x="29305" y="8195"/>
                  </a:cubicBezTo>
                  <a:cubicBezTo>
                    <a:pt x="29296" y="8193"/>
                    <a:pt x="29288" y="8193"/>
                    <a:pt x="29279" y="8193"/>
                  </a:cubicBezTo>
                  <a:cubicBezTo>
                    <a:pt x="29218" y="8190"/>
                    <a:pt x="29153" y="8192"/>
                    <a:pt x="29098" y="8185"/>
                  </a:cubicBezTo>
                  <a:lnTo>
                    <a:pt x="28830" y="8147"/>
                  </a:lnTo>
                  <a:cubicBezTo>
                    <a:pt x="28197" y="8046"/>
                    <a:pt x="27589" y="7780"/>
                    <a:pt x="26959" y="7435"/>
                  </a:cubicBezTo>
                  <a:cubicBezTo>
                    <a:pt x="26325" y="7094"/>
                    <a:pt x="25641" y="6747"/>
                    <a:pt x="24932" y="6500"/>
                  </a:cubicBezTo>
                  <a:lnTo>
                    <a:pt x="16739" y="3594"/>
                  </a:lnTo>
                  <a:lnTo>
                    <a:pt x="6415" y="0"/>
                  </a:lnTo>
                  <a:lnTo>
                    <a:pt x="5269" y="0"/>
                  </a:lnTo>
                  <a:lnTo>
                    <a:pt x="16480" y="4296"/>
                  </a:lnTo>
                  <a:lnTo>
                    <a:pt x="24615" y="7362"/>
                  </a:lnTo>
                  <a:cubicBezTo>
                    <a:pt x="25267" y="7609"/>
                    <a:pt x="25882" y="7913"/>
                    <a:pt x="26520" y="8263"/>
                  </a:cubicBezTo>
                  <a:cubicBezTo>
                    <a:pt x="27159" y="8613"/>
                    <a:pt x="27889" y="8955"/>
                    <a:pt x="28695" y="9081"/>
                  </a:cubicBezTo>
                  <a:lnTo>
                    <a:pt x="28965" y="9119"/>
                  </a:lnTo>
                  <a:cubicBezTo>
                    <a:pt x="29083" y="9134"/>
                    <a:pt x="29187" y="9132"/>
                    <a:pt x="29300" y="9139"/>
                  </a:cubicBezTo>
                  <a:cubicBezTo>
                    <a:pt x="29321" y="9141"/>
                    <a:pt x="29342" y="9141"/>
                    <a:pt x="29363" y="9141"/>
                  </a:cubicBezTo>
                  <a:cubicBezTo>
                    <a:pt x="29452" y="9141"/>
                    <a:pt x="29538" y="9129"/>
                    <a:pt x="29626" y="9120"/>
                  </a:cubicBezTo>
                  <a:cubicBezTo>
                    <a:pt x="29735" y="9114"/>
                    <a:pt x="29841" y="9096"/>
                    <a:pt x="29942" y="9069"/>
                  </a:cubicBezTo>
                  <a:cubicBezTo>
                    <a:pt x="30061" y="9044"/>
                    <a:pt x="30175" y="9009"/>
                    <a:pt x="30288" y="8974"/>
                  </a:cubicBezTo>
                  <a:cubicBezTo>
                    <a:pt x="30370" y="9009"/>
                    <a:pt x="30490" y="9061"/>
                    <a:pt x="30642" y="9122"/>
                  </a:cubicBezTo>
                  <a:cubicBezTo>
                    <a:pt x="30795" y="9184"/>
                    <a:pt x="30980" y="9259"/>
                    <a:pt x="31195" y="9335"/>
                  </a:cubicBezTo>
                  <a:cubicBezTo>
                    <a:pt x="31410" y="9416"/>
                    <a:pt x="31649" y="9498"/>
                    <a:pt x="31852" y="9617"/>
                  </a:cubicBezTo>
                  <a:cubicBezTo>
                    <a:pt x="32050" y="9737"/>
                    <a:pt x="32139" y="9892"/>
                    <a:pt x="32231" y="10155"/>
                  </a:cubicBezTo>
                  <a:cubicBezTo>
                    <a:pt x="32275" y="10286"/>
                    <a:pt x="32306" y="10430"/>
                    <a:pt x="32345" y="10597"/>
                  </a:cubicBezTo>
                  <a:cubicBezTo>
                    <a:pt x="32376" y="10751"/>
                    <a:pt x="32407" y="10908"/>
                    <a:pt x="32438" y="11068"/>
                  </a:cubicBezTo>
                  <a:cubicBezTo>
                    <a:pt x="32482" y="11314"/>
                    <a:pt x="32508" y="11574"/>
                    <a:pt x="32531" y="11835"/>
                  </a:cubicBezTo>
                  <a:cubicBezTo>
                    <a:pt x="32294" y="11721"/>
                    <a:pt x="31931" y="11550"/>
                    <a:pt x="31471" y="11357"/>
                  </a:cubicBezTo>
                  <a:cubicBezTo>
                    <a:pt x="31060" y="11178"/>
                    <a:pt x="30575" y="10986"/>
                    <a:pt x="30046" y="10805"/>
                  </a:cubicBezTo>
                  <a:cubicBezTo>
                    <a:pt x="29516" y="10628"/>
                    <a:pt x="28953" y="10430"/>
                    <a:pt x="28376" y="10273"/>
                  </a:cubicBezTo>
                  <a:cubicBezTo>
                    <a:pt x="27801" y="10112"/>
                    <a:pt x="27239" y="9913"/>
                    <a:pt x="26732" y="9670"/>
                  </a:cubicBezTo>
                  <a:cubicBezTo>
                    <a:pt x="26477" y="9556"/>
                    <a:pt x="26233" y="9436"/>
                    <a:pt x="25994" y="9342"/>
                  </a:cubicBezTo>
                  <a:cubicBezTo>
                    <a:pt x="25757" y="9248"/>
                    <a:pt x="25528" y="9172"/>
                    <a:pt x="25316" y="9098"/>
                  </a:cubicBezTo>
                  <a:cubicBezTo>
                    <a:pt x="24891" y="8956"/>
                    <a:pt x="24531" y="8857"/>
                    <a:pt x="24278" y="8789"/>
                  </a:cubicBezTo>
                  <a:cubicBezTo>
                    <a:pt x="24026" y="8724"/>
                    <a:pt x="23877" y="8694"/>
                    <a:pt x="23877" y="8694"/>
                  </a:cubicBezTo>
                  <a:lnTo>
                    <a:pt x="23867" y="8724"/>
                  </a:lnTo>
                  <a:cubicBezTo>
                    <a:pt x="23867" y="8724"/>
                    <a:pt x="23998" y="8798"/>
                    <a:pt x="24234" y="8912"/>
                  </a:cubicBezTo>
                  <a:cubicBezTo>
                    <a:pt x="24470" y="9023"/>
                    <a:pt x="24809" y="9182"/>
                    <a:pt x="25224" y="9349"/>
                  </a:cubicBezTo>
                  <a:cubicBezTo>
                    <a:pt x="25433" y="9429"/>
                    <a:pt x="25656" y="9520"/>
                    <a:pt x="25900" y="9602"/>
                  </a:cubicBezTo>
                  <a:cubicBezTo>
                    <a:pt x="26143" y="9684"/>
                    <a:pt x="26406" y="9750"/>
                    <a:pt x="26674" y="9829"/>
                  </a:cubicBezTo>
                  <a:cubicBezTo>
                    <a:pt x="27217" y="9974"/>
                    <a:pt x="27773" y="10186"/>
                    <a:pt x="28316" y="10435"/>
                  </a:cubicBezTo>
                  <a:cubicBezTo>
                    <a:pt x="28859" y="10689"/>
                    <a:pt x="29414" y="10904"/>
                    <a:pt x="29933" y="11111"/>
                  </a:cubicBezTo>
                  <a:cubicBezTo>
                    <a:pt x="30454" y="11316"/>
                    <a:pt x="30947" y="11483"/>
                    <a:pt x="31376" y="11615"/>
                  </a:cubicBezTo>
                  <a:cubicBezTo>
                    <a:pt x="31881" y="11775"/>
                    <a:pt x="32289" y="11884"/>
                    <a:pt x="32542" y="11948"/>
                  </a:cubicBezTo>
                  <a:cubicBezTo>
                    <a:pt x="32545" y="11994"/>
                    <a:pt x="32550" y="12038"/>
                    <a:pt x="32554" y="12084"/>
                  </a:cubicBezTo>
                  <a:cubicBezTo>
                    <a:pt x="32583" y="12433"/>
                    <a:pt x="32593" y="12791"/>
                    <a:pt x="32593" y="13151"/>
                  </a:cubicBezTo>
                  <a:cubicBezTo>
                    <a:pt x="32593" y="13167"/>
                    <a:pt x="32591" y="13184"/>
                    <a:pt x="32593" y="13199"/>
                  </a:cubicBezTo>
                  <a:cubicBezTo>
                    <a:pt x="32431" y="13121"/>
                    <a:pt x="32193" y="13008"/>
                    <a:pt x="31898" y="12876"/>
                  </a:cubicBezTo>
                  <a:cubicBezTo>
                    <a:pt x="31340" y="12629"/>
                    <a:pt x="30587" y="12323"/>
                    <a:pt x="29824" y="12042"/>
                  </a:cubicBezTo>
                  <a:cubicBezTo>
                    <a:pt x="29061" y="11763"/>
                    <a:pt x="28287" y="11507"/>
                    <a:pt x="27702" y="11333"/>
                  </a:cubicBezTo>
                  <a:cubicBezTo>
                    <a:pt x="27114" y="11162"/>
                    <a:pt x="26717" y="11067"/>
                    <a:pt x="26716" y="11067"/>
                  </a:cubicBezTo>
                  <a:lnTo>
                    <a:pt x="26716" y="11067"/>
                  </a:lnTo>
                  <a:cubicBezTo>
                    <a:pt x="26717" y="11067"/>
                    <a:pt x="27082" y="11253"/>
                    <a:pt x="27640" y="11502"/>
                  </a:cubicBezTo>
                  <a:cubicBezTo>
                    <a:pt x="28198" y="11750"/>
                    <a:pt x="28953" y="12055"/>
                    <a:pt x="29714" y="12337"/>
                  </a:cubicBezTo>
                  <a:cubicBezTo>
                    <a:pt x="30479" y="12617"/>
                    <a:pt x="31251" y="12873"/>
                    <a:pt x="31837" y="13045"/>
                  </a:cubicBezTo>
                  <a:cubicBezTo>
                    <a:pt x="32158" y="13139"/>
                    <a:pt x="32419" y="13209"/>
                    <a:pt x="32593" y="13254"/>
                  </a:cubicBezTo>
                  <a:cubicBezTo>
                    <a:pt x="32598" y="13582"/>
                    <a:pt x="32598" y="13913"/>
                    <a:pt x="32591" y="14235"/>
                  </a:cubicBezTo>
                  <a:cubicBezTo>
                    <a:pt x="32578" y="14602"/>
                    <a:pt x="32583" y="14937"/>
                    <a:pt x="32554" y="15277"/>
                  </a:cubicBezTo>
                  <a:cubicBezTo>
                    <a:pt x="32550" y="15316"/>
                    <a:pt x="32547" y="15354"/>
                    <a:pt x="32543" y="15393"/>
                  </a:cubicBezTo>
                  <a:cubicBezTo>
                    <a:pt x="32376" y="15304"/>
                    <a:pt x="32132" y="15180"/>
                    <a:pt x="31830" y="15043"/>
                  </a:cubicBezTo>
                  <a:cubicBezTo>
                    <a:pt x="31538" y="14913"/>
                    <a:pt x="31193" y="14772"/>
                    <a:pt x="30816" y="14647"/>
                  </a:cubicBezTo>
                  <a:cubicBezTo>
                    <a:pt x="30435" y="14524"/>
                    <a:pt x="30034" y="14386"/>
                    <a:pt x="29617" y="14287"/>
                  </a:cubicBezTo>
                  <a:cubicBezTo>
                    <a:pt x="29201" y="14186"/>
                    <a:pt x="28799" y="14044"/>
                    <a:pt x="28444" y="13858"/>
                  </a:cubicBezTo>
                  <a:cubicBezTo>
                    <a:pt x="28263" y="13771"/>
                    <a:pt x="28093" y="13679"/>
                    <a:pt x="27924" y="13609"/>
                  </a:cubicBezTo>
                  <a:cubicBezTo>
                    <a:pt x="27754" y="13541"/>
                    <a:pt x="27589" y="13488"/>
                    <a:pt x="27439" y="13436"/>
                  </a:cubicBezTo>
                  <a:cubicBezTo>
                    <a:pt x="26831" y="13240"/>
                    <a:pt x="26401" y="13180"/>
                    <a:pt x="26401" y="13180"/>
                  </a:cubicBezTo>
                  <a:lnTo>
                    <a:pt x="26389" y="13209"/>
                  </a:lnTo>
                  <a:cubicBezTo>
                    <a:pt x="26389" y="13209"/>
                    <a:pt x="26756" y="13443"/>
                    <a:pt x="27346" y="13687"/>
                  </a:cubicBezTo>
                  <a:cubicBezTo>
                    <a:pt x="27493" y="13745"/>
                    <a:pt x="27654" y="13812"/>
                    <a:pt x="27828" y="13868"/>
                  </a:cubicBezTo>
                  <a:cubicBezTo>
                    <a:pt x="28002" y="13926"/>
                    <a:pt x="28192" y="13966"/>
                    <a:pt x="28384" y="14017"/>
                  </a:cubicBezTo>
                  <a:cubicBezTo>
                    <a:pt x="28777" y="14106"/>
                    <a:pt x="29173" y="14258"/>
                    <a:pt x="29557" y="14449"/>
                  </a:cubicBezTo>
                  <a:cubicBezTo>
                    <a:pt x="29938" y="14645"/>
                    <a:pt x="30334" y="14801"/>
                    <a:pt x="30701" y="14952"/>
                  </a:cubicBezTo>
                  <a:cubicBezTo>
                    <a:pt x="31072" y="15103"/>
                    <a:pt x="31425" y="15215"/>
                    <a:pt x="31732" y="15308"/>
                  </a:cubicBezTo>
                  <a:cubicBezTo>
                    <a:pt x="32071" y="15405"/>
                    <a:pt x="32349" y="15470"/>
                    <a:pt x="32533" y="15509"/>
                  </a:cubicBezTo>
                  <a:cubicBezTo>
                    <a:pt x="32497" y="15932"/>
                    <a:pt x="32443" y="16330"/>
                    <a:pt x="32364" y="16691"/>
                  </a:cubicBezTo>
                  <a:cubicBezTo>
                    <a:pt x="32245" y="16631"/>
                    <a:pt x="31912" y="16469"/>
                    <a:pt x="31449" y="16264"/>
                  </a:cubicBezTo>
                  <a:cubicBezTo>
                    <a:pt x="30865" y="16006"/>
                    <a:pt x="30076" y="15688"/>
                    <a:pt x="29277" y="15395"/>
                  </a:cubicBezTo>
                  <a:cubicBezTo>
                    <a:pt x="28480" y="15103"/>
                    <a:pt x="27673" y="14833"/>
                    <a:pt x="27061" y="14650"/>
                  </a:cubicBezTo>
                  <a:cubicBezTo>
                    <a:pt x="26449" y="14469"/>
                    <a:pt x="26032" y="14369"/>
                    <a:pt x="26032" y="14369"/>
                  </a:cubicBezTo>
                  <a:lnTo>
                    <a:pt x="26032" y="14369"/>
                  </a:lnTo>
                  <a:cubicBezTo>
                    <a:pt x="26032" y="14369"/>
                    <a:pt x="26414" y="14562"/>
                    <a:pt x="26998" y="14819"/>
                  </a:cubicBezTo>
                  <a:cubicBezTo>
                    <a:pt x="27584" y="15077"/>
                    <a:pt x="28373" y="15395"/>
                    <a:pt x="29170" y="15690"/>
                  </a:cubicBezTo>
                  <a:cubicBezTo>
                    <a:pt x="29969" y="15982"/>
                    <a:pt x="30775" y="16252"/>
                    <a:pt x="31388" y="16433"/>
                  </a:cubicBezTo>
                  <a:cubicBezTo>
                    <a:pt x="31874" y="16578"/>
                    <a:pt x="32233" y="16670"/>
                    <a:pt x="32361" y="16702"/>
                  </a:cubicBezTo>
                  <a:cubicBezTo>
                    <a:pt x="32333" y="16829"/>
                    <a:pt x="32304" y="16952"/>
                    <a:pt x="32272" y="17068"/>
                  </a:cubicBezTo>
                  <a:cubicBezTo>
                    <a:pt x="32234" y="17194"/>
                    <a:pt x="32195" y="17314"/>
                    <a:pt x="32152" y="17428"/>
                  </a:cubicBezTo>
                  <a:cubicBezTo>
                    <a:pt x="32026" y="17768"/>
                    <a:pt x="31879" y="18046"/>
                    <a:pt x="31750" y="18248"/>
                  </a:cubicBezTo>
                  <a:cubicBezTo>
                    <a:pt x="31662" y="18382"/>
                    <a:pt x="31591" y="18490"/>
                    <a:pt x="31534" y="18557"/>
                  </a:cubicBezTo>
                  <a:cubicBezTo>
                    <a:pt x="31490" y="18614"/>
                    <a:pt x="31464" y="18650"/>
                    <a:pt x="31456" y="18662"/>
                  </a:cubicBezTo>
                  <a:lnTo>
                    <a:pt x="31456" y="18662"/>
                  </a:lnTo>
                  <a:cubicBezTo>
                    <a:pt x="31481" y="18643"/>
                    <a:pt x="31652" y="18567"/>
                    <a:pt x="31890" y="18374"/>
                  </a:cubicBezTo>
                  <a:cubicBezTo>
                    <a:pt x="32021" y="18268"/>
                    <a:pt x="32176" y="18128"/>
                    <a:pt x="32325" y="17942"/>
                  </a:cubicBezTo>
                  <a:cubicBezTo>
                    <a:pt x="32482" y="17761"/>
                    <a:pt x="32634" y="17536"/>
                    <a:pt x="32772" y="17274"/>
                  </a:cubicBezTo>
                  <a:cubicBezTo>
                    <a:pt x="33054" y="16754"/>
                    <a:pt x="33264" y="16088"/>
                    <a:pt x="33378" y="15374"/>
                  </a:cubicBezTo>
                  <a:cubicBezTo>
                    <a:pt x="33435" y="15021"/>
                    <a:pt x="33488" y="14638"/>
                    <a:pt x="33501" y="14275"/>
                  </a:cubicBezTo>
                  <a:cubicBezTo>
                    <a:pt x="33522" y="13899"/>
                    <a:pt x="33535" y="13523"/>
                    <a:pt x="33535" y="13141"/>
                  </a:cubicBezTo>
                  <a:cubicBezTo>
                    <a:pt x="33527" y="12759"/>
                    <a:pt x="33503" y="12374"/>
                    <a:pt x="33460" y="11995"/>
                  </a:cubicBezTo>
                  <a:cubicBezTo>
                    <a:pt x="33421" y="11615"/>
                    <a:pt x="33339" y="11244"/>
                    <a:pt x="33249" y="10889"/>
                  </a:cubicBezTo>
                  <a:cubicBezTo>
                    <a:pt x="33199" y="10715"/>
                    <a:pt x="33150" y="10536"/>
                    <a:pt x="33085" y="10367"/>
                  </a:cubicBezTo>
                  <a:cubicBezTo>
                    <a:pt x="33025" y="10215"/>
                    <a:pt x="32962" y="10042"/>
                    <a:pt x="32878" y="9880"/>
                  </a:cubicBezTo>
                  <a:cubicBezTo>
                    <a:pt x="32794" y="9716"/>
                    <a:pt x="32692" y="9549"/>
                    <a:pt x="32549" y="9412"/>
                  </a:cubicBezTo>
                  <a:cubicBezTo>
                    <a:pt x="32412" y="9279"/>
                    <a:pt x="32226" y="9175"/>
                    <a:pt x="32076" y="9125"/>
                  </a:cubicBezTo>
                  <a:cubicBezTo>
                    <a:pt x="31767" y="9018"/>
                    <a:pt x="31500" y="9008"/>
                    <a:pt x="31275" y="8985"/>
                  </a:cubicBezTo>
                  <a:cubicBezTo>
                    <a:pt x="31048" y="8962"/>
                    <a:pt x="30848" y="8951"/>
                    <a:pt x="30682" y="8939"/>
                  </a:cubicBezTo>
                  <a:cubicBezTo>
                    <a:pt x="30628" y="8938"/>
                    <a:pt x="30582" y="8934"/>
                    <a:pt x="30534" y="8933"/>
                  </a:cubicBezTo>
                  <a:cubicBezTo>
                    <a:pt x="30493" y="8931"/>
                    <a:pt x="30454" y="8929"/>
                    <a:pt x="30420" y="8927"/>
                  </a:cubicBezTo>
                  <a:cubicBezTo>
                    <a:pt x="30440" y="8921"/>
                    <a:pt x="30459" y="8914"/>
                    <a:pt x="30479" y="8905"/>
                  </a:cubicBezTo>
                  <a:cubicBezTo>
                    <a:pt x="30689" y="8825"/>
                    <a:pt x="30891" y="8728"/>
                    <a:pt x="31080" y="8620"/>
                  </a:cubicBezTo>
                  <a:cubicBezTo>
                    <a:pt x="31724" y="8248"/>
                    <a:pt x="32260" y="7799"/>
                    <a:pt x="32762" y="7263"/>
                  </a:cubicBezTo>
                  <a:lnTo>
                    <a:pt x="34990" y="6720"/>
                  </a:lnTo>
                  <a:cubicBezTo>
                    <a:pt x="35016" y="6797"/>
                    <a:pt x="35043" y="6884"/>
                    <a:pt x="35075" y="6993"/>
                  </a:cubicBezTo>
                  <a:cubicBezTo>
                    <a:pt x="35181" y="7317"/>
                    <a:pt x="35285" y="7799"/>
                    <a:pt x="35371" y="8373"/>
                  </a:cubicBezTo>
                  <a:cubicBezTo>
                    <a:pt x="35456" y="8948"/>
                    <a:pt x="35502" y="9626"/>
                    <a:pt x="35524" y="10356"/>
                  </a:cubicBezTo>
                  <a:cubicBezTo>
                    <a:pt x="35545" y="11085"/>
                    <a:pt x="35552" y="11874"/>
                    <a:pt x="35562" y="12661"/>
                  </a:cubicBezTo>
                  <a:cubicBezTo>
                    <a:pt x="35603" y="14232"/>
                    <a:pt x="35598" y="15787"/>
                    <a:pt x="35456" y="16948"/>
                  </a:cubicBezTo>
                  <a:cubicBezTo>
                    <a:pt x="35384" y="17527"/>
                    <a:pt x="35313" y="18014"/>
                    <a:pt x="35229" y="18348"/>
                  </a:cubicBezTo>
                  <a:cubicBezTo>
                    <a:pt x="35176" y="18584"/>
                    <a:pt x="35139" y="18743"/>
                    <a:pt x="35120" y="18821"/>
                  </a:cubicBezTo>
                  <a:cubicBezTo>
                    <a:pt x="34963" y="18869"/>
                    <a:pt x="34806" y="18920"/>
                    <a:pt x="34647" y="18968"/>
                  </a:cubicBezTo>
                  <a:lnTo>
                    <a:pt x="34582" y="18987"/>
                  </a:lnTo>
                  <a:lnTo>
                    <a:pt x="34548" y="19050"/>
                  </a:lnTo>
                  <a:cubicBezTo>
                    <a:pt x="34514" y="19111"/>
                    <a:pt x="34456" y="19192"/>
                    <a:pt x="34399" y="19257"/>
                  </a:cubicBezTo>
                  <a:cubicBezTo>
                    <a:pt x="34338" y="19323"/>
                    <a:pt x="34276" y="19388"/>
                    <a:pt x="34205" y="19444"/>
                  </a:cubicBezTo>
                  <a:cubicBezTo>
                    <a:pt x="34065" y="19559"/>
                    <a:pt x="33908" y="19653"/>
                    <a:pt x="33740" y="19724"/>
                  </a:cubicBezTo>
                  <a:cubicBezTo>
                    <a:pt x="33570" y="19794"/>
                    <a:pt x="33392" y="19842"/>
                    <a:pt x="33208" y="19871"/>
                  </a:cubicBezTo>
                  <a:cubicBezTo>
                    <a:pt x="33117" y="19887"/>
                    <a:pt x="33027" y="19890"/>
                    <a:pt x="32936" y="19900"/>
                  </a:cubicBezTo>
                  <a:cubicBezTo>
                    <a:pt x="32921" y="19900"/>
                    <a:pt x="32906" y="19900"/>
                    <a:pt x="32891" y="19900"/>
                  </a:cubicBezTo>
                  <a:cubicBezTo>
                    <a:pt x="32842" y="19900"/>
                    <a:pt x="32791" y="19901"/>
                    <a:pt x="32744" y="19901"/>
                  </a:cubicBezTo>
                  <a:cubicBezTo>
                    <a:pt x="32709" y="19901"/>
                    <a:pt x="32677" y="19900"/>
                    <a:pt x="32648" y="19899"/>
                  </a:cubicBezTo>
                  <a:cubicBezTo>
                    <a:pt x="32557" y="19887"/>
                    <a:pt x="32463" y="19887"/>
                    <a:pt x="32374" y="19866"/>
                  </a:cubicBezTo>
                  <a:cubicBezTo>
                    <a:pt x="32286" y="19846"/>
                    <a:pt x="32197" y="19830"/>
                    <a:pt x="32113" y="19793"/>
                  </a:cubicBezTo>
                  <a:cubicBezTo>
                    <a:pt x="31942" y="19736"/>
                    <a:pt x="31791" y="19639"/>
                    <a:pt x="31659" y="19518"/>
                  </a:cubicBezTo>
                  <a:cubicBezTo>
                    <a:pt x="31529" y="19398"/>
                    <a:pt x="31422" y="19251"/>
                    <a:pt x="31345" y="19086"/>
                  </a:cubicBezTo>
                  <a:cubicBezTo>
                    <a:pt x="31294" y="18973"/>
                    <a:pt x="31258" y="18850"/>
                    <a:pt x="31232" y="18729"/>
                  </a:cubicBezTo>
                  <a:cubicBezTo>
                    <a:pt x="31220" y="18674"/>
                    <a:pt x="31207" y="18620"/>
                    <a:pt x="31202" y="18569"/>
                  </a:cubicBezTo>
                  <a:lnTo>
                    <a:pt x="31191" y="18476"/>
                  </a:lnTo>
                  <a:lnTo>
                    <a:pt x="31109" y="18446"/>
                  </a:lnTo>
                  <a:cubicBezTo>
                    <a:pt x="28594" y="17483"/>
                    <a:pt x="26098" y="16474"/>
                    <a:pt x="23606" y="15458"/>
                  </a:cubicBezTo>
                  <a:cubicBezTo>
                    <a:pt x="21108" y="14449"/>
                    <a:pt x="18620" y="13419"/>
                    <a:pt x="16116" y="12434"/>
                  </a:cubicBezTo>
                  <a:cubicBezTo>
                    <a:pt x="13611" y="11442"/>
                    <a:pt x="11091" y="10498"/>
                    <a:pt x="8571" y="9551"/>
                  </a:cubicBezTo>
                  <a:cubicBezTo>
                    <a:pt x="6065" y="8615"/>
                    <a:pt x="3555" y="7686"/>
                    <a:pt x="1035" y="6786"/>
                  </a:cubicBezTo>
                  <a:cubicBezTo>
                    <a:pt x="921" y="6693"/>
                    <a:pt x="796" y="6565"/>
                    <a:pt x="713" y="6438"/>
                  </a:cubicBezTo>
                  <a:cubicBezTo>
                    <a:pt x="617" y="6297"/>
                    <a:pt x="554" y="6146"/>
                    <a:pt x="544" y="6003"/>
                  </a:cubicBezTo>
                  <a:cubicBezTo>
                    <a:pt x="532" y="5859"/>
                    <a:pt x="568" y="5716"/>
                    <a:pt x="653" y="5578"/>
                  </a:cubicBezTo>
                  <a:cubicBezTo>
                    <a:pt x="696" y="5509"/>
                    <a:pt x="749" y="5445"/>
                    <a:pt x="810" y="5381"/>
                  </a:cubicBezTo>
                  <a:cubicBezTo>
                    <a:pt x="868" y="5320"/>
                    <a:pt x="930" y="5265"/>
                    <a:pt x="1015" y="5199"/>
                  </a:cubicBezTo>
                  <a:cubicBezTo>
                    <a:pt x="1186" y="5071"/>
                    <a:pt x="1358" y="4886"/>
                    <a:pt x="1478" y="4698"/>
                  </a:cubicBezTo>
                  <a:cubicBezTo>
                    <a:pt x="1601" y="4509"/>
                    <a:pt x="1694" y="4306"/>
                    <a:pt x="1761" y="4098"/>
                  </a:cubicBezTo>
                  <a:cubicBezTo>
                    <a:pt x="1898" y="3683"/>
                    <a:pt x="1944" y="3258"/>
                    <a:pt x="1956" y="2838"/>
                  </a:cubicBezTo>
                  <a:cubicBezTo>
                    <a:pt x="1961" y="2418"/>
                    <a:pt x="1927" y="2001"/>
                    <a:pt x="1848" y="1591"/>
                  </a:cubicBezTo>
                  <a:cubicBezTo>
                    <a:pt x="1770" y="1183"/>
                    <a:pt x="1664" y="777"/>
                    <a:pt x="1459" y="398"/>
                  </a:cubicBezTo>
                  <a:cubicBezTo>
                    <a:pt x="1377" y="230"/>
                    <a:pt x="1242" y="118"/>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6589750" y="502725"/>
              <a:ext cx="60200" cy="17225"/>
            </a:xfrm>
            <a:custGeom>
              <a:avLst/>
              <a:gdLst/>
              <a:ahLst/>
              <a:cxnLst/>
              <a:rect l="l" t="t" r="r" b="b"/>
              <a:pathLst>
                <a:path w="2408" h="689" extrusionOk="0">
                  <a:moveTo>
                    <a:pt x="1" y="0"/>
                  </a:moveTo>
                  <a:cubicBezTo>
                    <a:pt x="1" y="0"/>
                    <a:pt x="141" y="79"/>
                    <a:pt x="357" y="171"/>
                  </a:cubicBezTo>
                  <a:cubicBezTo>
                    <a:pt x="576" y="261"/>
                    <a:pt x="870" y="372"/>
                    <a:pt x="1172" y="458"/>
                  </a:cubicBezTo>
                  <a:cubicBezTo>
                    <a:pt x="1472" y="545"/>
                    <a:pt x="1780" y="606"/>
                    <a:pt x="2013" y="644"/>
                  </a:cubicBezTo>
                  <a:cubicBezTo>
                    <a:pt x="2246" y="681"/>
                    <a:pt x="2408" y="688"/>
                    <a:pt x="2408" y="688"/>
                  </a:cubicBezTo>
                  <a:cubicBezTo>
                    <a:pt x="2408" y="688"/>
                    <a:pt x="2266" y="608"/>
                    <a:pt x="2049" y="516"/>
                  </a:cubicBezTo>
                  <a:cubicBezTo>
                    <a:pt x="1831" y="425"/>
                    <a:pt x="1537" y="314"/>
                    <a:pt x="1237" y="231"/>
                  </a:cubicBezTo>
                  <a:cubicBezTo>
                    <a:pt x="936" y="143"/>
                    <a:pt x="627" y="80"/>
                    <a:pt x="395" y="43"/>
                  </a:cubicBezTo>
                  <a:cubicBezTo>
                    <a:pt x="161" y="7"/>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6607675" y="535975"/>
              <a:ext cx="60200" cy="17225"/>
            </a:xfrm>
            <a:custGeom>
              <a:avLst/>
              <a:gdLst/>
              <a:ahLst/>
              <a:cxnLst/>
              <a:rect l="l" t="t" r="r" b="b"/>
              <a:pathLst>
                <a:path w="2408" h="689" extrusionOk="0">
                  <a:moveTo>
                    <a:pt x="1" y="0"/>
                  </a:moveTo>
                  <a:cubicBezTo>
                    <a:pt x="1" y="0"/>
                    <a:pt x="141" y="79"/>
                    <a:pt x="359" y="171"/>
                  </a:cubicBezTo>
                  <a:cubicBezTo>
                    <a:pt x="578" y="261"/>
                    <a:pt x="871" y="372"/>
                    <a:pt x="1172" y="458"/>
                  </a:cubicBezTo>
                  <a:cubicBezTo>
                    <a:pt x="1472" y="545"/>
                    <a:pt x="1780" y="606"/>
                    <a:pt x="2014" y="644"/>
                  </a:cubicBezTo>
                  <a:cubicBezTo>
                    <a:pt x="2247" y="681"/>
                    <a:pt x="2408" y="688"/>
                    <a:pt x="2408" y="688"/>
                  </a:cubicBezTo>
                  <a:cubicBezTo>
                    <a:pt x="2408" y="688"/>
                    <a:pt x="2268" y="608"/>
                    <a:pt x="2051" y="516"/>
                  </a:cubicBezTo>
                  <a:cubicBezTo>
                    <a:pt x="1833" y="425"/>
                    <a:pt x="1539" y="314"/>
                    <a:pt x="1237" y="231"/>
                  </a:cubicBezTo>
                  <a:cubicBezTo>
                    <a:pt x="936" y="143"/>
                    <a:pt x="629" y="80"/>
                    <a:pt x="395" y="43"/>
                  </a:cubicBezTo>
                  <a:cubicBezTo>
                    <a:pt x="161" y="7"/>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6889800" y="635275"/>
              <a:ext cx="60175" cy="17250"/>
            </a:xfrm>
            <a:custGeom>
              <a:avLst/>
              <a:gdLst/>
              <a:ahLst/>
              <a:cxnLst/>
              <a:rect l="l" t="t" r="r" b="b"/>
              <a:pathLst>
                <a:path w="2407" h="690" extrusionOk="0">
                  <a:moveTo>
                    <a:pt x="24" y="1"/>
                  </a:moveTo>
                  <a:cubicBezTo>
                    <a:pt x="9" y="1"/>
                    <a:pt x="1" y="1"/>
                    <a:pt x="1" y="1"/>
                  </a:cubicBezTo>
                  <a:cubicBezTo>
                    <a:pt x="1" y="1"/>
                    <a:pt x="137" y="91"/>
                    <a:pt x="353" y="196"/>
                  </a:cubicBezTo>
                  <a:cubicBezTo>
                    <a:pt x="566" y="298"/>
                    <a:pt x="860" y="409"/>
                    <a:pt x="1160" y="496"/>
                  </a:cubicBezTo>
                  <a:cubicBezTo>
                    <a:pt x="1462" y="581"/>
                    <a:pt x="1770" y="643"/>
                    <a:pt x="2007" y="668"/>
                  </a:cubicBezTo>
                  <a:cubicBezTo>
                    <a:pt x="2175" y="687"/>
                    <a:pt x="2307" y="689"/>
                    <a:pt x="2368" y="689"/>
                  </a:cubicBezTo>
                  <a:cubicBezTo>
                    <a:pt x="2393" y="689"/>
                    <a:pt x="2406" y="689"/>
                    <a:pt x="2406" y="689"/>
                  </a:cubicBezTo>
                  <a:cubicBezTo>
                    <a:pt x="2406" y="689"/>
                    <a:pt x="2270" y="600"/>
                    <a:pt x="2056" y="496"/>
                  </a:cubicBezTo>
                  <a:cubicBezTo>
                    <a:pt x="1841" y="392"/>
                    <a:pt x="1548" y="281"/>
                    <a:pt x="1247" y="194"/>
                  </a:cubicBezTo>
                  <a:cubicBezTo>
                    <a:pt x="947" y="108"/>
                    <a:pt x="638" y="49"/>
                    <a:pt x="402" y="21"/>
                  </a:cubicBezTo>
                  <a:cubicBezTo>
                    <a:pt x="217" y="3"/>
                    <a:pt x="77"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6579375" y="631175"/>
              <a:ext cx="224025" cy="83000"/>
            </a:xfrm>
            <a:custGeom>
              <a:avLst/>
              <a:gdLst/>
              <a:ahLst/>
              <a:cxnLst/>
              <a:rect l="l" t="t" r="r" b="b"/>
              <a:pathLst>
                <a:path w="8961" h="3320" extrusionOk="0">
                  <a:moveTo>
                    <a:pt x="11" y="1"/>
                  </a:moveTo>
                  <a:lnTo>
                    <a:pt x="1" y="30"/>
                  </a:lnTo>
                  <a:cubicBezTo>
                    <a:pt x="1" y="30"/>
                    <a:pt x="132" y="103"/>
                    <a:pt x="368" y="218"/>
                  </a:cubicBezTo>
                  <a:cubicBezTo>
                    <a:pt x="603" y="331"/>
                    <a:pt x="943" y="488"/>
                    <a:pt x="1358" y="655"/>
                  </a:cubicBezTo>
                  <a:cubicBezTo>
                    <a:pt x="1566" y="735"/>
                    <a:pt x="1790" y="826"/>
                    <a:pt x="2034" y="908"/>
                  </a:cubicBezTo>
                  <a:cubicBezTo>
                    <a:pt x="2277" y="991"/>
                    <a:pt x="2539" y="1058"/>
                    <a:pt x="2807" y="1136"/>
                  </a:cubicBezTo>
                  <a:cubicBezTo>
                    <a:pt x="3350" y="1280"/>
                    <a:pt x="3907" y="1491"/>
                    <a:pt x="4450" y="1741"/>
                  </a:cubicBezTo>
                  <a:cubicBezTo>
                    <a:pt x="4993" y="1997"/>
                    <a:pt x="5548" y="2210"/>
                    <a:pt x="6067" y="2417"/>
                  </a:cubicBezTo>
                  <a:cubicBezTo>
                    <a:pt x="6587" y="2622"/>
                    <a:pt x="7081" y="2791"/>
                    <a:pt x="7509" y="2920"/>
                  </a:cubicBezTo>
                  <a:cubicBezTo>
                    <a:pt x="8363" y="3192"/>
                    <a:pt x="8950" y="3320"/>
                    <a:pt x="8950" y="3320"/>
                  </a:cubicBezTo>
                  <a:lnTo>
                    <a:pt x="8961" y="3291"/>
                  </a:lnTo>
                  <a:cubicBezTo>
                    <a:pt x="8961" y="3291"/>
                    <a:pt x="8430" y="3008"/>
                    <a:pt x="7605" y="2663"/>
                  </a:cubicBezTo>
                  <a:cubicBezTo>
                    <a:pt x="7194" y="2485"/>
                    <a:pt x="6709" y="2292"/>
                    <a:pt x="6179" y="2111"/>
                  </a:cubicBezTo>
                  <a:cubicBezTo>
                    <a:pt x="5650" y="1934"/>
                    <a:pt x="5088" y="1736"/>
                    <a:pt x="4510" y="1580"/>
                  </a:cubicBezTo>
                  <a:cubicBezTo>
                    <a:pt x="3934" y="1418"/>
                    <a:pt x="3373" y="1218"/>
                    <a:pt x="2867" y="978"/>
                  </a:cubicBezTo>
                  <a:cubicBezTo>
                    <a:pt x="2611" y="863"/>
                    <a:pt x="2367" y="744"/>
                    <a:pt x="2130" y="648"/>
                  </a:cubicBezTo>
                  <a:cubicBezTo>
                    <a:pt x="1891" y="554"/>
                    <a:pt x="1662" y="477"/>
                    <a:pt x="1450" y="404"/>
                  </a:cubicBezTo>
                  <a:cubicBezTo>
                    <a:pt x="1025" y="262"/>
                    <a:pt x="665" y="163"/>
                    <a:pt x="412" y="95"/>
                  </a:cubicBezTo>
                  <a:cubicBezTo>
                    <a:pt x="159" y="30"/>
                    <a:pt x="11"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7166600" y="743000"/>
              <a:ext cx="42625" cy="15725"/>
            </a:xfrm>
            <a:custGeom>
              <a:avLst/>
              <a:gdLst/>
              <a:ahLst/>
              <a:cxnLst/>
              <a:rect l="l" t="t" r="r" b="b"/>
              <a:pathLst>
                <a:path w="1705" h="629" extrusionOk="0">
                  <a:moveTo>
                    <a:pt x="43" y="0"/>
                  </a:moveTo>
                  <a:cubicBezTo>
                    <a:pt x="16" y="0"/>
                    <a:pt x="1" y="1"/>
                    <a:pt x="1" y="1"/>
                  </a:cubicBezTo>
                  <a:cubicBezTo>
                    <a:pt x="1" y="1"/>
                    <a:pt x="91" y="86"/>
                    <a:pt x="236" y="184"/>
                  </a:cubicBezTo>
                  <a:cubicBezTo>
                    <a:pt x="381" y="279"/>
                    <a:pt x="586" y="384"/>
                    <a:pt x="798" y="462"/>
                  </a:cubicBezTo>
                  <a:cubicBezTo>
                    <a:pt x="1011" y="541"/>
                    <a:pt x="1233" y="594"/>
                    <a:pt x="1407" y="616"/>
                  </a:cubicBezTo>
                  <a:cubicBezTo>
                    <a:pt x="1508" y="627"/>
                    <a:pt x="1592" y="629"/>
                    <a:pt x="1644" y="629"/>
                  </a:cubicBezTo>
                  <a:cubicBezTo>
                    <a:pt x="1683" y="629"/>
                    <a:pt x="1704" y="628"/>
                    <a:pt x="1704" y="628"/>
                  </a:cubicBezTo>
                  <a:cubicBezTo>
                    <a:pt x="1704" y="628"/>
                    <a:pt x="1614" y="544"/>
                    <a:pt x="1469" y="445"/>
                  </a:cubicBezTo>
                  <a:cubicBezTo>
                    <a:pt x="1324" y="349"/>
                    <a:pt x="1119" y="247"/>
                    <a:pt x="907" y="167"/>
                  </a:cubicBezTo>
                  <a:cubicBezTo>
                    <a:pt x="694" y="90"/>
                    <a:pt x="472" y="37"/>
                    <a:pt x="298" y="15"/>
                  </a:cubicBezTo>
                  <a:cubicBezTo>
                    <a:pt x="185" y="3"/>
                    <a:pt x="94"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7096650" y="717125"/>
              <a:ext cx="35025" cy="13275"/>
            </a:xfrm>
            <a:custGeom>
              <a:avLst/>
              <a:gdLst/>
              <a:ahLst/>
              <a:cxnLst/>
              <a:rect l="l" t="t" r="r" b="b"/>
              <a:pathLst>
                <a:path w="1401" h="531" extrusionOk="0">
                  <a:moveTo>
                    <a:pt x="154" y="0"/>
                  </a:moveTo>
                  <a:cubicBezTo>
                    <a:pt x="61" y="0"/>
                    <a:pt x="0" y="8"/>
                    <a:pt x="0" y="8"/>
                  </a:cubicBezTo>
                  <a:cubicBezTo>
                    <a:pt x="0" y="8"/>
                    <a:pt x="70" y="85"/>
                    <a:pt x="188" y="172"/>
                  </a:cubicBezTo>
                  <a:cubicBezTo>
                    <a:pt x="306" y="259"/>
                    <a:pt x="472" y="348"/>
                    <a:pt x="646" y="413"/>
                  </a:cubicBezTo>
                  <a:cubicBezTo>
                    <a:pt x="822" y="476"/>
                    <a:pt x="1006" y="517"/>
                    <a:pt x="1151" y="527"/>
                  </a:cubicBezTo>
                  <a:cubicBezTo>
                    <a:pt x="1187" y="530"/>
                    <a:pt x="1221" y="531"/>
                    <a:pt x="1251" y="531"/>
                  </a:cubicBezTo>
                  <a:cubicBezTo>
                    <a:pt x="1342" y="531"/>
                    <a:pt x="1400" y="522"/>
                    <a:pt x="1400" y="522"/>
                  </a:cubicBezTo>
                  <a:cubicBezTo>
                    <a:pt x="1400" y="522"/>
                    <a:pt x="1330" y="445"/>
                    <a:pt x="1213" y="358"/>
                  </a:cubicBezTo>
                  <a:cubicBezTo>
                    <a:pt x="1095" y="271"/>
                    <a:pt x="929" y="182"/>
                    <a:pt x="755" y="118"/>
                  </a:cubicBezTo>
                  <a:cubicBezTo>
                    <a:pt x="579" y="54"/>
                    <a:pt x="395" y="15"/>
                    <a:pt x="250" y="3"/>
                  </a:cubicBezTo>
                  <a:cubicBezTo>
                    <a:pt x="215" y="1"/>
                    <a:pt x="183"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7115725" y="812125"/>
              <a:ext cx="60725" cy="22300"/>
            </a:xfrm>
            <a:custGeom>
              <a:avLst/>
              <a:gdLst/>
              <a:ahLst/>
              <a:cxnLst/>
              <a:rect l="l" t="t" r="r" b="b"/>
              <a:pathLst>
                <a:path w="2429" h="892" extrusionOk="0">
                  <a:moveTo>
                    <a:pt x="0" y="0"/>
                  </a:moveTo>
                  <a:cubicBezTo>
                    <a:pt x="0" y="0"/>
                    <a:pt x="1" y="0"/>
                    <a:pt x="2" y="0"/>
                  </a:cubicBezTo>
                  <a:lnTo>
                    <a:pt x="2" y="0"/>
                  </a:lnTo>
                  <a:cubicBezTo>
                    <a:pt x="2" y="0"/>
                    <a:pt x="2" y="0"/>
                    <a:pt x="2" y="0"/>
                  </a:cubicBezTo>
                  <a:close/>
                  <a:moveTo>
                    <a:pt x="2" y="0"/>
                  </a:moveTo>
                  <a:cubicBezTo>
                    <a:pt x="8" y="4"/>
                    <a:pt x="141" y="103"/>
                    <a:pt x="349" y="224"/>
                  </a:cubicBezTo>
                  <a:cubicBezTo>
                    <a:pt x="564" y="345"/>
                    <a:pt x="858" y="482"/>
                    <a:pt x="1160" y="594"/>
                  </a:cubicBezTo>
                  <a:cubicBezTo>
                    <a:pt x="1464" y="704"/>
                    <a:pt x="1776" y="791"/>
                    <a:pt x="2019" y="837"/>
                  </a:cubicBezTo>
                  <a:cubicBezTo>
                    <a:pt x="2259" y="883"/>
                    <a:pt x="2428" y="891"/>
                    <a:pt x="2428" y="891"/>
                  </a:cubicBezTo>
                  <a:cubicBezTo>
                    <a:pt x="2428" y="891"/>
                    <a:pt x="2293" y="791"/>
                    <a:pt x="2080" y="668"/>
                  </a:cubicBezTo>
                  <a:cubicBezTo>
                    <a:pt x="1867" y="547"/>
                    <a:pt x="1571" y="412"/>
                    <a:pt x="1269" y="299"/>
                  </a:cubicBezTo>
                  <a:cubicBezTo>
                    <a:pt x="965" y="188"/>
                    <a:pt x="653" y="101"/>
                    <a:pt x="412" y="55"/>
                  </a:cubicBezTo>
                  <a:cubicBezTo>
                    <a:pt x="184" y="13"/>
                    <a:pt x="21" y="2"/>
                    <a:pt x="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6765650" y="482025"/>
              <a:ext cx="457700" cy="156400"/>
            </a:xfrm>
            <a:custGeom>
              <a:avLst/>
              <a:gdLst/>
              <a:ahLst/>
              <a:cxnLst/>
              <a:rect l="l" t="t" r="r" b="b"/>
              <a:pathLst>
                <a:path w="18308" h="6256" extrusionOk="0">
                  <a:moveTo>
                    <a:pt x="0" y="0"/>
                  </a:moveTo>
                  <a:cubicBezTo>
                    <a:pt x="273" y="80"/>
                    <a:pt x="548" y="159"/>
                    <a:pt x="830" y="244"/>
                  </a:cubicBezTo>
                  <a:cubicBezTo>
                    <a:pt x="1592" y="459"/>
                    <a:pt x="2372" y="707"/>
                    <a:pt x="3154" y="985"/>
                  </a:cubicBezTo>
                  <a:cubicBezTo>
                    <a:pt x="3939" y="1258"/>
                    <a:pt x="4721" y="1579"/>
                    <a:pt x="5505" y="1895"/>
                  </a:cubicBezTo>
                  <a:cubicBezTo>
                    <a:pt x="6285" y="2221"/>
                    <a:pt x="7068" y="2535"/>
                    <a:pt x="7845" y="2832"/>
                  </a:cubicBezTo>
                  <a:cubicBezTo>
                    <a:pt x="8622" y="3124"/>
                    <a:pt x="9389" y="3413"/>
                    <a:pt x="10130" y="3689"/>
                  </a:cubicBezTo>
                  <a:cubicBezTo>
                    <a:pt x="10871" y="3966"/>
                    <a:pt x="11591" y="4224"/>
                    <a:pt x="12281" y="4451"/>
                  </a:cubicBezTo>
                  <a:cubicBezTo>
                    <a:pt x="12965" y="4687"/>
                    <a:pt x="13621" y="4891"/>
                    <a:pt x="14225" y="5081"/>
                  </a:cubicBezTo>
                  <a:cubicBezTo>
                    <a:pt x="14830" y="5270"/>
                    <a:pt x="15383" y="5450"/>
                    <a:pt x="15878" y="5590"/>
                  </a:cubicBezTo>
                  <a:cubicBezTo>
                    <a:pt x="16373" y="5731"/>
                    <a:pt x="16802" y="5863"/>
                    <a:pt x="17160" y="5958"/>
                  </a:cubicBezTo>
                  <a:cubicBezTo>
                    <a:pt x="17874" y="6155"/>
                    <a:pt x="18285" y="6256"/>
                    <a:pt x="18285" y="6256"/>
                  </a:cubicBezTo>
                  <a:lnTo>
                    <a:pt x="18308" y="6196"/>
                  </a:lnTo>
                  <a:cubicBezTo>
                    <a:pt x="18308" y="6196"/>
                    <a:pt x="17923" y="6017"/>
                    <a:pt x="17244" y="5721"/>
                  </a:cubicBezTo>
                  <a:cubicBezTo>
                    <a:pt x="16906" y="5571"/>
                    <a:pt x="16489" y="5404"/>
                    <a:pt x="16015" y="5204"/>
                  </a:cubicBezTo>
                  <a:cubicBezTo>
                    <a:pt x="15540" y="5002"/>
                    <a:pt x="14999" y="4794"/>
                    <a:pt x="14408" y="4564"/>
                  </a:cubicBezTo>
                  <a:cubicBezTo>
                    <a:pt x="13819" y="4331"/>
                    <a:pt x="13181" y="4080"/>
                    <a:pt x="12498" y="3833"/>
                  </a:cubicBezTo>
                  <a:cubicBezTo>
                    <a:pt x="11820" y="3577"/>
                    <a:pt x="11096" y="3328"/>
                    <a:pt x="10346" y="3075"/>
                  </a:cubicBezTo>
                  <a:cubicBezTo>
                    <a:pt x="9595" y="2827"/>
                    <a:pt x="8818" y="2571"/>
                    <a:pt x="8030" y="2310"/>
                  </a:cubicBezTo>
                  <a:cubicBezTo>
                    <a:pt x="7238" y="2056"/>
                    <a:pt x="6430" y="1806"/>
                    <a:pt x="5619" y="1571"/>
                  </a:cubicBezTo>
                  <a:cubicBezTo>
                    <a:pt x="4810" y="1327"/>
                    <a:pt x="4000" y="1084"/>
                    <a:pt x="3219" y="804"/>
                  </a:cubicBezTo>
                  <a:cubicBezTo>
                    <a:pt x="2500" y="555"/>
                    <a:pt x="1803" y="282"/>
                    <a:pt x="1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7111275" y="482025"/>
              <a:ext cx="159450" cy="43600"/>
            </a:xfrm>
            <a:custGeom>
              <a:avLst/>
              <a:gdLst/>
              <a:ahLst/>
              <a:cxnLst/>
              <a:rect l="l" t="t" r="r" b="b"/>
              <a:pathLst>
                <a:path w="6378" h="1744" extrusionOk="0">
                  <a:moveTo>
                    <a:pt x="1" y="0"/>
                  </a:moveTo>
                  <a:cubicBezTo>
                    <a:pt x="4" y="2"/>
                    <a:pt x="8" y="2"/>
                    <a:pt x="11" y="3"/>
                  </a:cubicBezTo>
                  <a:cubicBezTo>
                    <a:pt x="742" y="222"/>
                    <a:pt x="1437" y="415"/>
                    <a:pt x="2079" y="594"/>
                  </a:cubicBezTo>
                  <a:cubicBezTo>
                    <a:pt x="4641" y="1318"/>
                    <a:pt x="6367" y="1743"/>
                    <a:pt x="6367" y="1743"/>
                  </a:cubicBezTo>
                  <a:lnTo>
                    <a:pt x="6378" y="1712"/>
                  </a:lnTo>
                  <a:cubicBezTo>
                    <a:pt x="6378" y="1712"/>
                    <a:pt x="4699" y="1125"/>
                    <a:pt x="2157" y="331"/>
                  </a:cubicBezTo>
                  <a:cubicBezTo>
                    <a:pt x="1821" y="224"/>
                    <a:pt x="1467" y="113"/>
                    <a:pt x="1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7095700" y="527325"/>
              <a:ext cx="60175" cy="17250"/>
            </a:xfrm>
            <a:custGeom>
              <a:avLst/>
              <a:gdLst/>
              <a:ahLst/>
              <a:cxnLst/>
              <a:rect l="l" t="t" r="r" b="b"/>
              <a:pathLst>
                <a:path w="2407" h="690" extrusionOk="0">
                  <a:moveTo>
                    <a:pt x="24" y="1"/>
                  </a:moveTo>
                  <a:cubicBezTo>
                    <a:pt x="9" y="1"/>
                    <a:pt x="1" y="1"/>
                    <a:pt x="1" y="1"/>
                  </a:cubicBezTo>
                  <a:cubicBezTo>
                    <a:pt x="1" y="1"/>
                    <a:pt x="137" y="90"/>
                    <a:pt x="351" y="196"/>
                  </a:cubicBezTo>
                  <a:lnTo>
                    <a:pt x="352" y="196"/>
                  </a:lnTo>
                  <a:cubicBezTo>
                    <a:pt x="566" y="298"/>
                    <a:pt x="860" y="409"/>
                    <a:pt x="1160" y="496"/>
                  </a:cubicBezTo>
                  <a:cubicBezTo>
                    <a:pt x="1462" y="582"/>
                    <a:pt x="1770" y="643"/>
                    <a:pt x="2007" y="669"/>
                  </a:cubicBezTo>
                  <a:cubicBezTo>
                    <a:pt x="2175" y="687"/>
                    <a:pt x="2307" y="690"/>
                    <a:pt x="2368" y="690"/>
                  </a:cubicBezTo>
                  <a:cubicBezTo>
                    <a:pt x="2393" y="690"/>
                    <a:pt x="2406" y="689"/>
                    <a:pt x="2406" y="689"/>
                  </a:cubicBezTo>
                  <a:cubicBezTo>
                    <a:pt x="2406" y="689"/>
                    <a:pt x="2270" y="599"/>
                    <a:pt x="2056" y="495"/>
                  </a:cubicBezTo>
                  <a:cubicBezTo>
                    <a:pt x="1841" y="392"/>
                    <a:pt x="1548" y="281"/>
                    <a:pt x="1247" y="194"/>
                  </a:cubicBezTo>
                  <a:cubicBezTo>
                    <a:pt x="945" y="109"/>
                    <a:pt x="638" y="49"/>
                    <a:pt x="400" y="22"/>
                  </a:cubicBezTo>
                  <a:cubicBezTo>
                    <a:pt x="217" y="3"/>
                    <a:pt x="77"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7187950" y="482025"/>
              <a:ext cx="134175" cy="170775"/>
            </a:xfrm>
            <a:custGeom>
              <a:avLst/>
              <a:gdLst/>
              <a:ahLst/>
              <a:cxnLst/>
              <a:rect l="l" t="t" r="r" b="b"/>
              <a:pathLst>
                <a:path w="5367" h="6831" extrusionOk="0">
                  <a:moveTo>
                    <a:pt x="0" y="0"/>
                  </a:moveTo>
                  <a:cubicBezTo>
                    <a:pt x="149" y="50"/>
                    <a:pt x="299" y="94"/>
                    <a:pt x="446" y="150"/>
                  </a:cubicBezTo>
                  <a:cubicBezTo>
                    <a:pt x="951" y="350"/>
                    <a:pt x="1470" y="507"/>
                    <a:pt x="1953" y="661"/>
                  </a:cubicBezTo>
                  <a:cubicBezTo>
                    <a:pt x="2437" y="813"/>
                    <a:pt x="2896" y="930"/>
                    <a:pt x="3292" y="1018"/>
                  </a:cubicBezTo>
                  <a:cubicBezTo>
                    <a:pt x="3744" y="1123"/>
                    <a:pt x="4111" y="1192"/>
                    <a:pt x="4345" y="1231"/>
                  </a:cubicBezTo>
                  <a:cubicBezTo>
                    <a:pt x="4347" y="1253"/>
                    <a:pt x="4349" y="1274"/>
                    <a:pt x="4350" y="1298"/>
                  </a:cubicBezTo>
                  <a:cubicBezTo>
                    <a:pt x="4362" y="1492"/>
                    <a:pt x="4376" y="1699"/>
                    <a:pt x="4390" y="1912"/>
                  </a:cubicBezTo>
                  <a:cubicBezTo>
                    <a:pt x="4405" y="2124"/>
                    <a:pt x="4398" y="2344"/>
                    <a:pt x="4412" y="2564"/>
                  </a:cubicBezTo>
                  <a:cubicBezTo>
                    <a:pt x="4405" y="2785"/>
                    <a:pt x="4427" y="3008"/>
                    <a:pt x="4410" y="3230"/>
                  </a:cubicBezTo>
                  <a:cubicBezTo>
                    <a:pt x="4407" y="3452"/>
                    <a:pt x="4405" y="3676"/>
                    <a:pt x="4386" y="3893"/>
                  </a:cubicBezTo>
                  <a:cubicBezTo>
                    <a:pt x="4376" y="4002"/>
                    <a:pt x="4373" y="4111"/>
                    <a:pt x="4369" y="4219"/>
                  </a:cubicBezTo>
                  <a:cubicBezTo>
                    <a:pt x="4357" y="4325"/>
                    <a:pt x="4345" y="4430"/>
                    <a:pt x="4335" y="4535"/>
                  </a:cubicBezTo>
                  <a:cubicBezTo>
                    <a:pt x="4313" y="4743"/>
                    <a:pt x="4292" y="4944"/>
                    <a:pt x="4255" y="5134"/>
                  </a:cubicBezTo>
                  <a:cubicBezTo>
                    <a:pt x="4222" y="5323"/>
                    <a:pt x="4204" y="5509"/>
                    <a:pt x="4161" y="5675"/>
                  </a:cubicBezTo>
                  <a:cubicBezTo>
                    <a:pt x="4120" y="5841"/>
                    <a:pt x="4096" y="5999"/>
                    <a:pt x="4069" y="6141"/>
                  </a:cubicBezTo>
                  <a:cubicBezTo>
                    <a:pt x="4026" y="6276"/>
                    <a:pt x="3999" y="6399"/>
                    <a:pt x="3973" y="6501"/>
                  </a:cubicBezTo>
                  <a:cubicBezTo>
                    <a:pt x="3925" y="6706"/>
                    <a:pt x="3903" y="6831"/>
                    <a:pt x="3903" y="6831"/>
                  </a:cubicBezTo>
                  <a:cubicBezTo>
                    <a:pt x="3903" y="6831"/>
                    <a:pt x="3917" y="6819"/>
                    <a:pt x="3936" y="6800"/>
                  </a:cubicBezTo>
                  <a:cubicBezTo>
                    <a:pt x="3973" y="6763"/>
                    <a:pt x="4041" y="6696"/>
                    <a:pt x="4139" y="6590"/>
                  </a:cubicBezTo>
                  <a:cubicBezTo>
                    <a:pt x="4210" y="6510"/>
                    <a:pt x="4301" y="6413"/>
                    <a:pt x="4395" y="6295"/>
                  </a:cubicBezTo>
                  <a:cubicBezTo>
                    <a:pt x="4482" y="6172"/>
                    <a:pt x="4574" y="6030"/>
                    <a:pt x="4668" y="5868"/>
                  </a:cubicBezTo>
                  <a:cubicBezTo>
                    <a:pt x="4772" y="5711"/>
                    <a:pt x="4856" y="5528"/>
                    <a:pt x="4933" y="5328"/>
                  </a:cubicBezTo>
                  <a:cubicBezTo>
                    <a:pt x="4974" y="5229"/>
                    <a:pt x="5016" y="5127"/>
                    <a:pt x="5059" y="5021"/>
                  </a:cubicBezTo>
                  <a:cubicBezTo>
                    <a:pt x="5095" y="4915"/>
                    <a:pt x="5120" y="4803"/>
                    <a:pt x="5151" y="4690"/>
                  </a:cubicBezTo>
                  <a:cubicBezTo>
                    <a:pt x="5214" y="4465"/>
                    <a:pt x="5272" y="4229"/>
                    <a:pt x="5296" y="3985"/>
                  </a:cubicBezTo>
                  <a:cubicBezTo>
                    <a:pt x="5341" y="3742"/>
                    <a:pt x="5344" y="3493"/>
                    <a:pt x="5354" y="3244"/>
                  </a:cubicBezTo>
                  <a:cubicBezTo>
                    <a:pt x="5366" y="2747"/>
                    <a:pt x="5306" y="2254"/>
                    <a:pt x="5211" y="1801"/>
                  </a:cubicBezTo>
                  <a:cubicBezTo>
                    <a:pt x="5115" y="1350"/>
                    <a:pt x="4982" y="941"/>
                    <a:pt x="4832" y="606"/>
                  </a:cubicBezTo>
                  <a:cubicBezTo>
                    <a:pt x="4731" y="364"/>
                    <a:pt x="4622" y="162"/>
                    <a:pt x="4526" y="0"/>
                  </a:cubicBezTo>
                  <a:lnTo>
                    <a:pt x="4248" y="0"/>
                  </a:lnTo>
                  <a:cubicBezTo>
                    <a:pt x="4265" y="196"/>
                    <a:pt x="4286" y="446"/>
                    <a:pt x="4309" y="739"/>
                  </a:cubicBezTo>
                  <a:cubicBezTo>
                    <a:pt x="4318" y="855"/>
                    <a:pt x="4328" y="987"/>
                    <a:pt x="4337" y="1117"/>
                  </a:cubicBezTo>
                  <a:cubicBezTo>
                    <a:pt x="4116" y="1024"/>
                    <a:pt x="3784" y="895"/>
                    <a:pt x="3369" y="755"/>
                  </a:cubicBezTo>
                  <a:cubicBezTo>
                    <a:pt x="2985" y="618"/>
                    <a:pt x="2534" y="476"/>
                    <a:pt x="2042" y="348"/>
                  </a:cubicBezTo>
                  <a:cubicBezTo>
                    <a:pt x="1573" y="229"/>
                    <a:pt x="1072" y="97"/>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7352825" y="482025"/>
              <a:ext cx="9375" cy="50625"/>
            </a:xfrm>
            <a:custGeom>
              <a:avLst/>
              <a:gdLst/>
              <a:ahLst/>
              <a:cxnLst/>
              <a:rect l="l" t="t" r="r" b="b"/>
              <a:pathLst>
                <a:path w="375" h="2025" extrusionOk="0">
                  <a:moveTo>
                    <a:pt x="0" y="0"/>
                  </a:moveTo>
                  <a:cubicBezTo>
                    <a:pt x="12" y="208"/>
                    <a:pt x="28" y="446"/>
                    <a:pt x="41" y="685"/>
                  </a:cubicBezTo>
                  <a:cubicBezTo>
                    <a:pt x="59" y="1016"/>
                    <a:pt x="77" y="1347"/>
                    <a:pt x="89" y="1596"/>
                  </a:cubicBezTo>
                  <a:lnTo>
                    <a:pt x="91" y="1596"/>
                  </a:lnTo>
                  <a:cubicBezTo>
                    <a:pt x="100" y="1724"/>
                    <a:pt x="106" y="1830"/>
                    <a:pt x="113" y="1905"/>
                  </a:cubicBezTo>
                  <a:cubicBezTo>
                    <a:pt x="118" y="1980"/>
                    <a:pt x="125" y="2025"/>
                    <a:pt x="125" y="2025"/>
                  </a:cubicBezTo>
                  <a:cubicBezTo>
                    <a:pt x="125" y="2025"/>
                    <a:pt x="204" y="1866"/>
                    <a:pt x="270" y="1613"/>
                  </a:cubicBezTo>
                  <a:cubicBezTo>
                    <a:pt x="337" y="1362"/>
                    <a:pt x="374" y="1014"/>
                    <a:pt x="356" y="666"/>
                  </a:cubicBezTo>
                  <a:cubicBezTo>
                    <a:pt x="342" y="432"/>
                    <a:pt x="301" y="201"/>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7348125" y="576900"/>
              <a:ext cx="8825" cy="21525"/>
            </a:xfrm>
            <a:custGeom>
              <a:avLst/>
              <a:gdLst/>
              <a:ahLst/>
              <a:cxnLst/>
              <a:rect l="l" t="t" r="r" b="b"/>
              <a:pathLst>
                <a:path w="353" h="861" extrusionOk="0">
                  <a:moveTo>
                    <a:pt x="192" y="0"/>
                  </a:moveTo>
                  <a:cubicBezTo>
                    <a:pt x="192" y="0"/>
                    <a:pt x="151" y="63"/>
                    <a:pt x="110" y="140"/>
                  </a:cubicBezTo>
                  <a:cubicBezTo>
                    <a:pt x="72" y="219"/>
                    <a:pt x="40" y="316"/>
                    <a:pt x="21" y="413"/>
                  </a:cubicBezTo>
                  <a:cubicBezTo>
                    <a:pt x="4" y="511"/>
                    <a:pt x="1" y="613"/>
                    <a:pt x="9" y="700"/>
                  </a:cubicBezTo>
                  <a:cubicBezTo>
                    <a:pt x="19" y="789"/>
                    <a:pt x="38" y="861"/>
                    <a:pt x="38" y="861"/>
                  </a:cubicBezTo>
                  <a:cubicBezTo>
                    <a:pt x="38" y="861"/>
                    <a:pt x="107" y="833"/>
                    <a:pt x="178" y="767"/>
                  </a:cubicBezTo>
                  <a:cubicBezTo>
                    <a:pt x="248" y="700"/>
                    <a:pt x="308" y="589"/>
                    <a:pt x="332" y="468"/>
                  </a:cubicBezTo>
                  <a:cubicBezTo>
                    <a:pt x="352" y="349"/>
                    <a:pt x="332" y="224"/>
                    <a:pt x="291" y="137"/>
                  </a:cubicBezTo>
                  <a:cubicBezTo>
                    <a:pt x="247" y="48"/>
                    <a:pt x="192"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7570075" y="503575"/>
              <a:ext cx="8700" cy="64350"/>
            </a:xfrm>
            <a:custGeom>
              <a:avLst/>
              <a:gdLst/>
              <a:ahLst/>
              <a:cxnLst/>
              <a:rect l="l" t="t" r="r" b="b"/>
              <a:pathLst>
                <a:path w="348" h="2574" extrusionOk="0">
                  <a:moveTo>
                    <a:pt x="4" y="0"/>
                  </a:moveTo>
                  <a:cubicBezTo>
                    <a:pt x="4" y="0"/>
                    <a:pt x="1" y="43"/>
                    <a:pt x="1" y="116"/>
                  </a:cubicBezTo>
                  <a:cubicBezTo>
                    <a:pt x="2" y="188"/>
                    <a:pt x="2" y="290"/>
                    <a:pt x="4" y="413"/>
                  </a:cubicBezTo>
                  <a:cubicBezTo>
                    <a:pt x="9" y="651"/>
                    <a:pt x="18" y="970"/>
                    <a:pt x="26" y="1287"/>
                  </a:cubicBezTo>
                  <a:cubicBezTo>
                    <a:pt x="31" y="1605"/>
                    <a:pt x="38" y="1923"/>
                    <a:pt x="42" y="2162"/>
                  </a:cubicBezTo>
                  <a:cubicBezTo>
                    <a:pt x="47" y="2285"/>
                    <a:pt x="50" y="2387"/>
                    <a:pt x="54" y="2459"/>
                  </a:cubicBezTo>
                  <a:cubicBezTo>
                    <a:pt x="55" y="2530"/>
                    <a:pt x="60" y="2573"/>
                    <a:pt x="60" y="2573"/>
                  </a:cubicBezTo>
                  <a:cubicBezTo>
                    <a:pt x="60" y="2573"/>
                    <a:pt x="146" y="2426"/>
                    <a:pt x="221" y="2186"/>
                  </a:cubicBezTo>
                  <a:cubicBezTo>
                    <a:pt x="296" y="1947"/>
                    <a:pt x="347" y="1614"/>
                    <a:pt x="340" y="1281"/>
                  </a:cubicBezTo>
                  <a:cubicBezTo>
                    <a:pt x="332" y="946"/>
                    <a:pt x="267" y="615"/>
                    <a:pt x="180" y="381"/>
                  </a:cubicBezTo>
                  <a:cubicBezTo>
                    <a:pt x="94" y="144"/>
                    <a:pt x="4" y="0"/>
                    <a:pt x="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72"/>
          <p:cNvGrpSpPr/>
          <p:nvPr/>
        </p:nvGrpSpPr>
        <p:grpSpPr>
          <a:xfrm>
            <a:off x="825385" y="2568971"/>
            <a:ext cx="747699" cy="318379"/>
            <a:chOff x="4585888" y="1862850"/>
            <a:chExt cx="1010950" cy="430475"/>
          </a:xfrm>
        </p:grpSpPr>
        <p:sp>
          <p:nvSpPr>
            <p:cNvPr id="4038" name="Google Shape;4038;p72"/>
            <p:cNvSpPr/>
            <p:nvPr/>
          </p:nvSpPr>
          <p:spPr>
            <a:xfrm>
              <a:off x="5562313" y="2169750"/>
              <a:ext cx="6350" cy="11025"/>
            </a:xfrm>
            <a:custGeom>
              <a:avLst/>
              <a:gdLst/>
              <a:ahLst/>
              <a:cxnLst/>
              <a:rect l="l" t="t" r="r" b="b"/>
              <a:pathLst>
                <a:path w="254" h="441" extrusionOk="0">
                  <a:moveTo>
                    <a:pt x="115" y="0"/>
                  </a:moveTo>
                  <a:cubicBezTo>
                    <a:pt x="79" y="35"/>
                    <a:pt x="38" y="67"/>
                    <a:pt x="1" y="99"/>
                  </a:cubicBezTo>
                  <a:cubicBezTo>
                    <a:pt x="93" y="209"/>
                    <a:pt x="178" y="321"/>
                    <a:pt x="254" y="441"/>
                  </a:cubicBezTo>
                  <a:cubicBezTo>
                    <a:pt x="211" y="296"/>
                    <a:pt x="161" y="147"/>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5293863" y="2211750"/>
              <a:ext cx="151750" cy="81575"/>
            </a:xfrm>
            <a:custGeom>
              <a:avLst/>
              <a:gdLst/>
              <a:ahLst/>
              <a:cxnLst/>
              <a:rect l="l" t="t" r="r" b="b"/>
              <a:pathLst>
                <a:path w="6070" h="3263" extrusionOk="0">
                  <a:moveTo>
                    <a:pt x="5667" y="0"/>
                  </a:moveTo>
                  <a:cubicBezTo>
                    <a:pt x="5586" y="21"/>
                    <a:pt x="5508" y="41"/>
                    <a:pt x="5428" y="62"/>
                  </a:cubicBezTo>
                  <a:cubicBezTo>
                    <a:pt x="5378" y="137"/>
                    <a:pt x="5349" y="181"/>
                    <a:pt x="5349" y="181"/>
                  </a:cubicBezTo>
                  <a:cubicBezTo>
                    <a:pt x="5349" y="181"/>
                    <a:pt x="5368" y="140"/>
                    <a:pt x="5400" y="69"/>
                  </a:cubicBezTo>
                  <a:lnTo>
                    <a:pt x="5400" y="69"/>
                  </a:lnTo>
                  <a:cubicBezTo>
                    <a:pt x="3602" y="528"/>
                    <a:pt x="1801" y="984"/>
                    <a:pt x="0" y="1431"/>
                  </a:cubicBezTo>
                  <a:cubicBezTo>
                    <a:pt x="132" y="1689"/>
                    <a:pt x="275" y="2027"/>
                    <a:pt x="394" y="2442"/>
                  </a:cubicBezTo>
                  <a:cubicBezTo>
                    <a:pt x="470" y="2693"/>
                    <a:pt x="534" y="2969"/>
                    <a:pt x="587" y="3263"/>
                  </a:cubicBezTo>
                  <a:lnTo>
                    <a:pt x="3816" y="3263"/>
                  </a:lnTo>
                  <a:cubicBezTo>
                    <a:pt x="3807" y="3133"/>
                    <a:pt x="3799" y="3014"/>
                    <a:pt x="3792" y="2916"/>
                  </a:cubicBezTo>
                  <a:cubicBezTo>
                    <a:pt x="3780" y="2688"/>
                    <a:pt x="3782" y="2556"/>
                    <a:pt x="3782" y="2556"/>
                  </a:cubicBezTo>
                  <a:lnTo>
                    <a:pt x="3812" y="2551"/>
                  </a:lnTo>
                  <a:cubicBezTo>
                    <a:pt x="3812" y="2551"/>
                    <a:pt x="3857" y="2676"/>
                    <a:pt x="3922" y="2894"/>
                  </a:cubicBezTo>
                  <a:cubicBezTo>
                    <a:pt x="3951" y="2995"/>
                    <a:pt x="3983" y="3121"/>
                    <a:pt x="4016" y="3263"/>
                  </a:cubicBezTo>
                  <a:lnTo>
                    <a:pt x="6070" y="3263"/>
                  </a:lnTo>
                  <a:cubicBezTo>
                    <a:pt x="6068" y="3195"/>
                    <a:pt x="6068" y="3123"/>
                    <a:pt x="6066" y="3055"/>
                  </a:cubicBezTo>
                  <a:cubicBezTo>
                    <a:pt x="6049" y="2418"/>
                    <a:pt x="6013" y="1829"/>
                    <a:pt x="5945" y="1327"/>
                  </a:cubicBezTo>
                  <a:cubicBezTo>
                    <a:pt x="5875" y="825"/>
                    <a:pt x="5781" y="408"/>
                    <a:pt x="5701" y="122"/>
                  </a:cubicBezTo>
                  <a:cubicBezTo>
                    <a:pt x="5689" y="75"/>
                    <a:pt x="5677" y="40"/>
                    <a:pt x="5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5108013" y="2248550"/>
              <a:ext cx="188800" cy="44775"/>
            </a:xfrm>
            <a:custGeom>
              <a:avLst/>
              <a:gdLst/>
              <a:ahLst/>
              <a:cxnLst/>
              <a:rect l="l" t="t" r="r" b="b"/>
              <a:pathLst>
                <a:path w="7552" h="1791" extrusionOk="0">
                  <a:moveTo>
                    <a:pt x="7275" y="0"/>
                  </a:moveTo>
                  <a:cubicBezTo>
                    <a:pt x="4851" y="603"/>
                    <a:pt x="2427" y="1199"/>
                    <a:pt x="1" y="1791"/>
                  </a:cubicBezTo>
                  <a:lnTo>
                    <a:pt x="7552" y="1791"/>
                  </a:lnTo>
                  <a:cubicBezTo>
                    <a:pt x="7531" y="1528"/>
                    <a:pt x="7508" y="1275"/>
                    <a:pt x="7477" y="1045"/>
                  </a:cubicBezTo>
                  <a:cubicBezTo>
                    <a:pt x="7419" y="627"/>
                    <a:pt x="7345" y="275"/>
                    <a:pt x="7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5437813" y="2174025"/>
              <a:ext cx="148000" cy="119300"/>
            </a:xfrm>
            <a:custGeom>
              <a:avLst/>
              <a:gdLst/>
              <a:ahLst/>
              <a:cxnLst/>
              <a:rect l="l" t="t" r="r" b="b"/>
              <a:pathLst>
                <a:path w="5920" h="4772" extrusionOk="0">
                  <a:moveTo>
                    <a:pt x="4901" y="0"/>
                  </a:moveTo>
                  <a:cubicBezTo>
                    <a:pt x="4863" y="29"/>
                    <a:pt x="4832" y="65"/>
                    <a:pt x="4795" y="92"/>
                  </a:cubicBezTo>
                  <a:cubicBezTo>
                    <a:pt x="4725" y="142"/>
                    <a:pt x="4655" y="193"/>
                    <a:pt x="4578" y="236"/>
                  </a:cubicBezTo>
                  <a:lnTo>
                    <a:pt x="4523" y="270"/>
                  </a:lnTo>
                  <a:cubicBezTo>
                    <a:pt x="4455" y="299"/>
                    <a:pt x="4470" y="289"/>
                    <a:pt x="4441" y="299"/>
                  </a:cubicBezTo>
                  <a:lnTo>
                    <a:pt x="4329" y="335"/>
                  </a:lnTo>
                  <a:cubicBezTo>
                    <a:pt x="4177" y="383"/>
                    <a:pt x="4030" y="435"/>
                    <a:pt x="3873" y="476"/>
                  </a:cubicBezTo>
                  <a:lnTo>
                    <a:pt x="2932" y="731"/>
                  </a:lnTo>
                  <a:lnTo>
                    <a:pt x="1085" y="1212"/>
                  </a:lnTo>
                  <a:cubicBezTo>
                    <a:pt x="725" y="1304"/>
                    <a:pt x="363" y="1393"/>
                    <a:pt x="1" y="1485"/>
                  </a:cubicBezTo>
                  <a:cubicBezTo>
                    <a:pt x="20" y="1518"/>
                    <a:pt x="38" y="1545"/>
                    <a:pt x="57" y="1581"/>
                  </a:cubicBezTo>
                  <a:cubicBezTo>
                    <a:pt x="206" y="1849"/>
                    <a:pt x="392" y="2252"/>
                    <a:pt x="537" y="2761"/>
                  </a:cubicBezTo>
                  <a:cubicBezTo>
                    <a:pt x="691" y="3266"/>
                    <a:pt x="798" y="3877"/>
                    <a:pt x="860" y="4528"/>
                  </a:cubicBezTo>
                  <a:cubicBezTo>
                    <a:pt x="868" y="4608"/>
                    <a:pt x="870" y="4692"/>
                    <a:pt x="877" y="4772"/>
                  </a:cubicBezTo>
                  <a:lnTo>
                    <a:pt x="5918" y="4772"/>
                  </a:lnTo>
                  <a:lnTo>
                    <a:pt x="5920" y="4419"/>
                  </a:lnTo>
                  <a:lnTo>
                    <a:pt x="5896" y="3732"/>
                  </a:lnTo>
                  <a:lnTo>
                    <a:pt x="5898" y="3732"/>
                  </a:lnTo>
                  <a:cubicBezTo>
                    <a:pt x="5865" y="3275"/>
                    <a:pt x="5828" y="2815"/>
                    <a:pt x="5748" y="2363"/>
                  </a:cubicBezTo>
                  <a:cubicBezTo>
                    <a:pt x="5674" y="1909"/>
                    <a:pt x="5565" y="1462"/>
                    <a:pt x="5413" y="1030"/>
                  </a:cubicBezTo>
                  <a:cubicBezTo>
                    <a:pt x="5339" y="813"/>
                    <a:pt x="5249" y="603"/>
                    <a:pt x="5148" y="398"/>
                  </a:cubicBezTo>
                  <a:cubicBezTo>
                    <a:pt x="5077" y="260"/>
                    <a:pt x="4991" y="125"/>
                    <a:pt x="4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4585938" y="1945875"/>
              <a:ext cx="878750" cy="226200"/>
            </a:xfrm>
            <a:custGeom>
              <a:avLst/>
              <a:gdLst/>
              <a:ahLst/>
              <a:cxnLst/>
              <a:rect l="l" t="t" r="r" b="b"/>
              <a:pathLst>
                <a:path w="35150" h="9048" extrusionOk="0">
                  <a:moveTo>
                    <a:pt x="23419" y="1"/>
                  </a:moveTo>
                  <a:cubicBezTo>
                    <a:pt x="23194" y="60"/>
                    <a:pt x="22891" y="142"/>
                    <a:pt x="22511" y="245"/>
                  </a:cubicBezTo>
                  <a:cubicBezTo>
                    <a:pt x="21654" y="470"/>
                    <a:pt x="20429" y="788"/>
                    <a:pt x="18953" y="1136"/>
                  </a:cubicBezTo>
                  <a:cubicBezTo>
                    <a:pt x="18213" y="1314"/>
                    <a:pt x="17414" y="1503"/>
                    <a:pt x="16564" y="1687"/>
                  </a:cubicBezTo>
                  <a:cubicBezTo>
                    <a:pt x="15714" y="1875"/>
                    <a:pt x="14819" y="2077"/>
                    <a:pt x="13891" y="2266"/>
                  </a:cubicBezTo>
                  <a:cubicBezTo>
                    <a:pt x="12031" y="2652"/>
                    <a:pt x="10044" y="3031"/>
                    <a:pt x="8052" y="3388"/>
                  </a:cubicBezTo>
                  <a:cubicBezTo>
                    <a:pt x="7053" y="3560"/>
                    <a:pt x="6059" y="3746"/>
                    <a:pt x="5079" y="3929"/>
                  </a:cubicBezTo>
                  <a:cubicBezTo>
                    <a:pt x="4103" y="4122"/>
                    <a:pt x="3140" y="4306"/>
                    <a:pt x="2213" y="4506"/>
                  </a:cubicBezTo>
                  <a:cubicBezTo>
                    <a:pt x="1448" y="4662"/>
                    <a:pt x="714" y="4817"/>
                    <a:pt x="0" y="4953"/>
                  </a:cubicBezTo>
                  <a:lnTo>
                    <a:pt x="0" y="5459"/>
                  </a:lnTo>
                  <a:cubicBezTo>
                    <a:pt x="650" y="5331"/>
                    <a:pt x="1340" y="5220"/>
                    <a:pt x="2050" y="5095"/>
                  </a:cubicBezTo>
                  <a:cubicBezTo>
                    <a:pt x="2795" y="4971"/>
                    <a:pt x="3560" y="4824"/>
                    <a:pt x="4337" y="4670"/>
                  </a:cubicBezTo>
                  <a:cubicBezTo>
                    <a:pt x="5113" y="4511"/>
                    <a:pt x="5899" y="4339"/>
                    <a:pt x="6684" y="4158"/>
                  </a:cubicBezTo>
                  <a:cubicBezTo>
                    <a:pt x="8253" y="3801"/>
                    <a:pt x="9824" y="3454"/>
                    <a:pt x="11301" y="3149"/>
                  </a:cubicBezTo>
                  <a:cubicBezTo>
                    <a:pt x="12042" y="3000"/>
                    <a:pt x="12755" y="2857"/>
                    <a:pt x="13433" y="2720"/>
                  </a:cubicBezTo>
                  <a:cubicBezTo>
                    <a:pt x="14111" y="2582"/>
                    <a:pt x="14754" y="2466"/>
                    <a:pt x="15349" y="2358"/>
                  </a:cubicBezTo>
                  <a:cubicBezTo>
                    <a:pt x="17722" y="1916"/>
                    <a:pt x="19316" y="1681"/>
                    <a:pt x="19316" y="1681"/>
                  </a:cubicBezTo>
                  <a:lnTo>
                    <a:pt x="19321" y="1711"/>
                  </a:lnTo>
                  <a:cubicBezTo>
                    <a:pt x="19321" y="1711"/>
                    <a:pt x="17761" y="2113"/>
                    <a:pt x="15403" y="2626"/>
                  </a:cubicBezTo>
                  <a:cubicBezTo>
                    <a:pt x="14814" y="2758"/>
                    <a:pt x="14176" y="2900"/>
                    <a:pt x="13498" y="3034"/>
                  </a:cubicBezTo>
                  <a:cubicBezTo>
                    <a:pt x="12820" y="3173"/>
                    <a:pt x="12105" y="3318"/>
                    <a:pt x="11365" y="3468"/>
                  </a:cubicBezTo>
                  <a:cubicBezTo>
                    <a:pt x="9885" y="3758"/>
                    <a:pt x="8303" y="4047"/>
                    <a:pt x="6718" y="4327"/>
                  </a:cubicBezTo>
                  <a:cubicBezTo>
                    <a:pt x="5924" y="4465"/>
                    <a:pt x="5134" y="4612"/>
                    <a:pt x="4357" y="4766"/>
                  </a:cubicBezTo>
                  <a:cubicBezTo>
                    <a:pt x="3580" y="4926"/>
                    <a:pt x="2819" y="5087"/>
                    <a:pt x="2085" y="5261"/>
                  </a:cubicBezTo>
                  <a:cubicBezTo>
                    <a:pt x="1361" y="5425"/>
                    <a:pt x="666" y="5595"/>
                    <a:pt x="0" y="5732"/>
                  </a:cubicBezTo>
                  <a:lnTo>
                    <a:pt x="0" y="6975"/>
                  </a:lnTo>
                  <a:cubicBezTo>
                    <a:pt x="396" y="6898"/>
                    <a:pt x="796" y="6820"/>
                    <a:pt x="1197" y="6738"/>
                  </a:cubicBezTo>
                  <a:cubicBezTo>
                    <a:pt x="2100" y="6548"/>
                    <a:pt x="3015" y="6347"/>
                    <a:pt x="3928" y="6135"/>
                  </a:cubicBezTo>
                  <a:cubicBezTo>
                    <a:pt x="5755" y="5717"/>
                    <a:pt x="7584" y="5309"/>
                    <a:pt x="9303" y="4945"/>
                  </a:cubicBezTo>
                  <a:cubicBezTo>
                    <a:pt x="10163" y="4767"/>
                    <a:pt x="10995" y="4597"/>
                    <a:pt x="11784" y="4434"/>
                  </a:cubicBezTo>
                  <a:cubicBezTo>
                    <a:pt x="12571" y="4271"/>
                    <a:pt x="13320" y="4129"/>
                    <a:pt x="14010" y="3999"/>
                  </a:cubicBezTo>
                  <a:cubicBezTo>
                    <a:pt x="16769" y="3466"/>
                    <a:pt x="18621" y="3169"/>
                    <a:pt x="18621" y="3169"/>
                  </a:cubicBezTo>
                  <a:lnTo>
                    <a:pt x="18628" y="3200"/>
                  </a:lnTo>
                  <a:cubicBezTo>
                    <a:pt x="18628" y="3200"/>
                    <a:pt x="16810" y="3663"/>
                    <a:pt x="14065" y="4267"/>
                  </a:cubicBezTo>
                  <a:cubicBezTo>
                    <a:pt x="13378" y="4421"/>
                    <a:pt x="12636" y="4588"/>
                    <a:pt x="11847" y="4750"/>
                  </a:cubicBezTo>
                  <a:cubicBezTo>
                    <a:pt x="11058" y="4912"/>
                    <a:pt x="10228" y="5087"/>
                    <a:pt x="9368" y="5264"/>
                  </a:cubicBezTo>
                  <a:cubicBezTo>
                    <a:pt x="7645" y="5612"/>
                    <a:pt x="5805" y="5962"/>
                    <a:pt x="3963" y="6304"/>
                  </a:cubicBezTo>
                  <a:cubicBezTo>
                    <a:pt x="2622" y="6545"/>
                    <a:pt x="1286" y="6809"/>
                    <a:pt x="0" y="7093"/>
                  </a:cubicBezTo>
                  <a:lnTo>
                    <a:pt x="0" y="9048"/>
                  </a:lnTo>
                  <a:cubicBezTo>
                    <a:pt x="179" y="9012"/>
                    <a:pt x="359" y="8976"/>
                    <a:pt x="538" y="8942"/>
                  </a:cubicBezTo>
                  <a:lnTo>
                    <a:pt x="3544" y="8324"/>
                  </a:lnTo>
                  <a:lnTo>
                    <a:pt x="3544" y="8325"/>
                  </a:lnTo>
                  <a:cubicBezTo>
                    <a:pt x="4548" y="8120"/>
                    <a:pt x="5549" y="7909"/>
                    <a:pt x="6547" y="7683"/>
                  </a:cubicBezTo>
                  <a:cubicBezTo>
                    <a:pt x="8547" y="7250"/>
                    <a:pt x="10543" y="6792"/>
                    <a:pt x="12533" y="6321"/>
                  </a:cubicBezTo>
                  <a:cubicBezTo>
                    <a:pt x="14529" y="5860"/>
                    <a:pt x="16518" y="5380"/>
                    <a:pt x="18519" y="4948"/>
                  </a:cubicBezTo>
                  <a:cubicBezTo>
                    <a:pt x="19519" y="4732"/>
                    <a:pt x="20515" y="4498"/>
                    <a:pt x="21519" y="4294"/>
                  </a:cubicBezTo>
                  <a:lnTo>
                    <a:pt x="24523" y="3668"/>
                  </a:lnTo>
                  <a:lnTo>
                    <a:pt x="27528" y="3041"/>
                  </a:lnTo>
                  <a:lnTo>
                    <a:pt x="30540" y="2444"/>
                  </a:lnTo>
                  <a:cubicBezTo>
                    <a:pt x="32073" y="2135"/>
                    <a:pt x="33611" y="1843"/>
                    <a:pt x="35150" y="1556"/>
                  </a:cubicBezTo>
                  <a:lnTo>
                    <a:pt x="34417" y="1494"/>
                  </a:lnTo>
                  <a:lnTo>
                    <a:pt x="34412" y="1494"/>
                  </a:lnTo>
                  <a:lnTo>
                    <a:pt x="34405" y="1493"/>
                  </a:lnTo>
                  <a:cubicBezTo>
                    <a:pt x="33745" y="1395"/>
                    <a:pt x="33082" y="1307"/>
                    <a:pt x="32421" y="1216"/>
                  </a:cubicBezTo>
                  <a:cubicBezTo>
                    <a:pt x="32225" y="1291"/>
                    <a:pt x="31919" y="1404"/>
                    <a:pt x="31530" y="1522"/>
                  </a:cubicBezTo>
                  <a:cubicBezTo>
                    <a:pt x="31189" y="1631"/>
                    <a:pt x="30788" y="1742"/>
                    <a:pt x="30352" y="1836"/>
                  </a:cubicBezTo>
                  <a:cubicBezTo>
                    <a:pt x="29915" y="1926"/>
                    <a:pt x="29451" y="2032"/>
                    <a:pt x="28976" y="2094"/>
                  </a:cubicBezTo>
                  <a:cubicBezTo>
                    <a:pt x="28503" y="2162"/>
                    <a:pt x="28041" y="2268"/>
                    <a:pt x="27619" y="2425"/>
                  </a:cubicBezTo>
                  <a:cubicBezTo>
                    <a:pt x="27407" y="2497"/>
                    <a:pt x="27206" y="2575"/>
                    <a:pt x="27008" y="2630"/>
                  </a:cubicBezTo>
                  <a:cubicBezTo>
                    <a:pt x="26811" y="2684"/>
                    <a:pt x="26622" y="2724"/>
                    <a:pt x="26448" y="2761"/>
                  </a:cubicBezTo>
                  <a:cubicBezTo>
                    <a:pt x="26098" y="2833"/>
                    <a:pt x="25802" y="2874"/>
                    <a:pt x="25594" y="2901"/>
                  </a:cubicBezTo>
                  <a:cubicBezTo>
                    <a:pt x="25386" y="2925"/>
                    <a:pt x="25264" y="2930"/>
                    <a:pt x="25264" y="2930"/>
                  </a:cubicBezTo>
                  <a:lnTo>
                    <a:pt x="25258" y="2900"/>
                  </a:lnTo>
                  <a:cubicBezTo>
                    <a:pt x="25258" y="2900"/>
                    <a:pt x="25367" y="2848"/>
                    <a:pt x="25563" y="2773"/>
                  </a:cubicBezTo>
                  <a:cubicBezTo>
                    <a:pt x="25760" y="2702"/>
                    <a:pt x="26041" y="2601"/>
                    <a:pt x="26384" y="2502"/>
                  </a:cubicBezTo>
                  <a:cubicBezTo>
                    <a:pt x="26557" y="2456"/>
                    <a:pt x="26743" y="2403"/>
                    <a:pt x="26943" y="2362"/>
                  </a:cubicBezTo>
                  <a:cubicBezTo>
                    <a:pt x="27142" y="2319"/>
                    <a:pt x="27358" y="2295"/>
                    <a:pt x="27580" y="2259"/>
                  </a:cubicBezTo>
                  <a:cubicBezTo>
                    <a:pt x="28025" y="2205"/>
                    <a:pt x="28486" y="2085"/>
                    <a:pt x="28937" y="1926"/>
                  </a:cubicBezTo>
                  <a:cubicBezTo>
                    <a:pt x="29386" y="1763"/>
                    <a:pt x="29845" y="1641"/>
                    <a:pt x="30275" y="1520"/>
                  </a:cubicBezTo>
                  <a:cubicBezTo>
                    <a:pt x="30706" y="1402"/>
                    <a:pt x="31112" y="1315"/>
                    <a:pt x="31465" y="1255"/>
                  </a:cubicBezTo>
                  <a:cubicBezTo>
                    <a:pt x="31679" y="1214"/>
                    <a:pt x="31867" y="1185"/>
                    <a:pt x="32032" y="1162"/>
                  </a:cubicBezTo>
                  <a:cubicBezTo>
                    <a:pt x="31204" y="1047"/>
                    <a:pt x="30376" y="931"/>
                    <a:pt x="29546" y="820"/>
                  </a:cubicBezTo>
                  <a:cubicBezTo>
                    <a:pt x="29382" y="880"/>
                    <a:pt x="28887" y="1057"/>
                    <a:pt x="28191" y="1254"/>
                  </a:cubicBezTo>
                  <a:cubicBezTo>
                    <a:pt x="27762" y="1382"/>
                    <a:pt x="27259" y="1513"/>
                    <a:pt x="26712" y="1628"/>
                  </a:cubicBezTo>
                  <a:cubicBezTo>
                    <a:pt x="26166" y="1740"/>
                    <a:pt x="25585" y="1867"/>
                    <a:pt x="24995" y="1952"/>
                  </a:cubicBezTo>
                  <a:cubicBezTo>
                    <a:pt x="24404" y="2043"/>
                    <a:pt x="23824" y="2172"/>
                    <a:pt x="23293" y="2350"/>
                  </a:cubicBezTo>
                  <a:cubicBezTo>
                    <a:pt x="23026" y="2433"/>
                    <a:pt x="22770" y="2522"/>
                    <a:pt x="22523" y="2585"/>
                  </a:cubicBezTo>
                  <a:cubicBezTo>
                    <a:pt x="22275" y="2652"/>
                    <a:pt x="22038" y="2700"/>
                    <a:pt x="21821" y="2746"/>
                  </a:cubicBezTo>
                  <a:cubicBezTo>
                    <a:pt x="21382" y="2836"/>
                    <a:pt x="21013" y="2889"/>
                    <a:pt x="20756" y="2927"/>
                  </a:cubicBezTo>
                  <a:cubicBezTo>
                    <a:pt x="20496" y="2961"/>
                    <a:pt x="20346" y="2971"/>
                    <a:pt x="20346" y="2971"/>
                  </a:cubicBezTo>
                  <a:lnTo>
                    <a:pt x="20339" y="2941"/>
                  </a:lnTo>
                  <a:cubicBezTo>
                    <a:pt x="20339" y="2941"/>
                    <a:pt x="20477" y="2884"/>
                    <a:pt x="20725" y="2799"/>
                  </a:cubicBezTo>
                  <a:cubicBezTo>
                    <a:pt x="20972" y="2717"/>
                    <a:pt x="21327" y="2601"/>
                    <a:pt x="21759" y="2486"/>
                  </a:cubicBezTo>
                  <a:cubicBezTo>
                    <a:pt x="21975" y="2432"/>
                    <a:pt x="22208" y="2369"/>
                    <a:pt x="22459" y="2317"/>
                  </a:cubicBezTo>
                  <a:cubicBezTo>
                    <a:pt x="22709" y="2264"/>
                    <a:pt x="22978" y="2230"/>
                    <a:pt x="23253" y="2186"/>
                  </a:cubicBezTo>
                  <a:cubicBezTo>
                    <a:pt x="23808" y="2109"/>
                    <a:pt x="24387" y="1966"/>
                    <a:pt x="24954" y="1785"/>
                  </a:cubicBezTo>
                  <a:cubicBezTo>
                    <a:pt x="25522" y="1597"/>
                    <a:pt x="26099" y="1454"/>
                    <a:pt x="26637" y="1310"/>
                  </a:cubicBezTo>
                  <a:cubicBezTo>
                    <a:pt x="27178" y="1170"/>
                    <a:pt x="27687" y="1064"/>
                    <a:pt x="28128" y="987"/>
                  </a:cubicBezTo>
                  <a:cubicBezTo>
                    <a:pt x="28665" y="885"/>
                    <a:pt x="29097" y="825"/>
                    <a:pt x="29352" y="794"/>
                  </a:cubicBezTo>
                  <a:cubicBezTo>
                    <a:pt x="28573" y="690"/>
                    <a:pt x="27795" y="586"/>
                    <a:pt x="27016" y="482"/>
                  </a:cubicBezTo>
                  <a:cubicBezTo>
                    <a:pt x="26941" y="509"/>
                    <a:pt x="26864" y="537"/>
                    <a:pt x="26775" y="564"/>
                  </a:cubicBezTo>
                  <a:cubicBezTo>
                    <a:pt x="26565" y="629"/>
                    <a:pt x="26320" y="695"/>
                    <a:pt x="26050" y="738"/>
                  </a:cubicBezTo>
                  <a:cubicBezTo>
                    <a:pt x="25780" y="777"/>
                    <a:pt x="25493" y="829"/>
                    <a:pt x="25198" y="837"/>
                  </a:cubicBezTo>
                  <a:cubicBezTo>
                    <a:pt x="24904" y="849"/>
                    <a:pt x="24617" y="902"/>
                    <a:pt x="24361" y="1008"/>
                  </a:cubicBezTo>
                  <a:cubicBezTo>
                    <a:pt x="24232" y="1056"/>
                    <a:pt x="24109" y="1109"/>
                    <a:pt x="23987" y="1141"/>
                  </a:cubicBezTo>
                  <a:cubicBezTo>
                    <a:pt x="23866" y="1174"/>
                    <a:pt x="23750" y="1191"/>
                    <a:pt x="23643" y="1208"/>
                  </a:cubicBezTo>
                  <a:cubicBezTo>
                    <a:pt x="23424" y="1240"/>
                    <a:pt x="23238" y="1248"/>
                    <a:pt x="23107" y="1248"/>
                  </a:cubicBezTo>
                  <a:cubicBezTo>
                    <a:pt x="22981" y="1248"/>
                    <a:pt x="22907" y="1240"/>
                    <a:pt x="22907" y="1240"/>
                  </a:cubicBezTo>
                  <a:lnTo>
                    <a:pt x="22900" y="1209"/>
                  </a:lnTo>
                  <a:cubicBezTo>
                    <a:pt x="22900" y="1209"/>
                    <a:pt x="23164" y="1059"/>
                    <a:pt x="23586" y="946"/>
                  </a:cubicBezTo>
                  <a:cubicBezTo>
                    <a:pt x="23692" y="921"/>
                    <a:pt x="23806" y="888"/>
                    <a:pt x="23931" y="871"/>
                  </a:cubicBezTo>
                  <a:cubicBezTo>
                    <a:pt x="24054" y="851"/>
                    <a:pt x="24189" y="853"/>
                    <a:pt x="24325" y="842"/>
                  </a:cubicBezTo>
                  <a:cubicBezTo>
                    <a:pt x="24604" y="839"/>
                    <a:pt x="24887" y="774"/>
                    <a:pt x="25162" y="668"/>
                  </a:cubicBezTo>
                  <a:cubicBezTo>
                    <a:pt x="25435" y="557"/>
                    <a:pt x="25719" y="491"/>
                    <a:pt x="25983" y="419"/>
                  </a:cubicBezTo>
                  <a:cubicBezTo>
                    <a:pt x="26058" y="400"/>
                    <a:pt x="26130" y="388"/>
                    <a:pt x="26203" y="373"/>
                  </a:cubicBezTo>
                  <a:cubicBezTo>
                    <a:pt x="25276" y="248"/>
                    <a:pt x="24348" y="124"/>
                    <a:pt x="23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4585938" y="2036750"/>
              <a:ext cx="701375" cy="256575"/>
            </a:xfrm>
            <a:custGeom>
              <a:avLst/>
              <a:gdLst/>
              <a:ahLst/>
              <a:cxnLst/>
              <a:rect l="l" t="t" r="r" b="b"/>
              <a:pathLst>
                <a:path w="28055" h="10263" extrusionOk="0">
                  <a:moveTo>
                    <a:pt x="24553" y="6906"/>
                  </a:moveTo>
                  <a:cubicBezTo>
                    <a:pt x="24553" y="6906"/>
                    <a:pt x="24612" y="6910"/>
                    <a:pt x="24677" y="6951"/>
                  </a:cubicBezTo>
                  <a:cubicBezTo>
                    <a:pt x="24740" y="6988"/>
                    <a:pt x="24793" y="7067"/>
                    <a:pt x="24809" y="7154"/>
                  </a:cubicBezTo>
                  <a:cubicBezTo>
                    <a:pt x="24822" y="7241"/>
                    <a:pt x="24795" y="7332"/>
                    <a:pt x="24747" y="7388"/>
                  </a:cubicBezTo>
                  <a:cubicBezTo>
                    <a:pt x="24699" y="7444"/>
                    <a:pt x="24641" y="7468"/>
                    <a:pt x="24641" y="7468"/>
                  </a:cubicBezTo>
                  <a:cubicBezTo>
                    <a:pt x="24641" y="7468"/>
                    <a:pt x="24604" y="7419"/>
                    <a:pt x="24568" y="7367"/>
                  </a:cubicBezTo>
                  <a:cubicBezTo>
                    <a:pt x="24534" y="7316"/>
                    <a:pt x="24508" y="7260"/>
                    <a:pt x="24498" y="7204"/>
                  </a:cubicBezTo>
                  <a:cubicBezTo>
                    <a:pt x="24489" y="7147"/>
                    <a:pt x="24498" y="7086"/>
                    <a:pt x="24513" y="7024"/>
                  </a:cubicBezTo>
                  <a:cubicBezTo>
                    <a:pt x="24534" y="6966"/>
                    <a:pt x="24553" y="6906"/>
                    <a:pt x="24553" y="6906"/>
                  </a:cubicBezTo>
                  <a:close/>
                  <a:moveTo>
                    <a:pt x="23161" y="7069"/>
                  </a:moveTo>
                  <a:cubicBezTo>
                    <a:pt x="23161" y="7069"/>
                    <a:pt x="23226" y="7104"/>
                    <a:pt x="23289" y="7183"/>
                  </a:cubicBezTo>
                  <a:cubicBezTo>
                    <a:pt x="23352" y="7260"/>
                    <a:pt x="23402" y="7379"/>
                    <a:pt x="23414" y="7504"/>
                  </a:cubicBezTo>
                  <a:cubicBezTo>
                    <a:pt x="23424" y="7630"/>
                    <a:pt x="23395" y="7757"/>
                    <a:pt x="23347" y="7842"/>
                  </a:cubicBezTo>
                  <a:cubicBezTo>
                    <a:pt x="23298" y="7929"/>
                    <a:pt x="23240" y="7977"/>
                    <a:pt x="23240" y="7977"/>
                  </a:cubicBezTo>
                  <a:cubicBezTo>
                    <a:pt x="23240" y="7977"/>
                    <a:pt x="23202" y="7912"/>
                    <a:pt x="23168" y="7827"/>
                  </a:cubicBezTo>
                  <a:cubicBezTo>
                    <a:pt x="23135" y="7741"/>
                    <a:pt x="23112" y="7637"/>
                    <a:pt x="23101" y="7531"/>
                  </a:cubicBezTo>
                  <a:cubicBezTo>
                    <a:pt x="23093" y="7427"/>
                    <a:pt x="23100" y="7320"/>
                    <a:pt x="23115" y="7229"/>
                  </a:cubicBezTo>
                  <a:cubicBezTo>
                    <a:pt x="23135" y="7142"/>
                    <a:pt x="23161" y="7069"/>
                    <a:pt x="23161" y="7069"/>
                  </a:cubicBezTo>
                  <a:close/>
                  <a:moveTo>
                    <a:pt x="20438" y="7723"/>
                  </a:moveTo>
                  <a:cubicBezTo>
                    <a:pt x="20438" y="7723"/>
                    <a:pt x="20498" y="7757"/>
                    <a:pt x="20551" y="7823"/>
                  </a:cubicBezTo>
                  <a:cubicBezTo>
                    <a:pt x="20604" y="7890"/>
                    <a:pt x="20645" y="7989"/>
                    <a:pt x="20651" y="8090"/>
                  </a:cubicBezTo>
                  <a:cubicBezTo>
                    <a:pt x="20656" y="8192"/>
                    <a:pt x="20631" y="8296"/>
                    <a:pt x="20586" y="8368"/>
                  </a:cubicBezTo>
                  <a:cubicBezTo>
                    <a:pt x="20542" y="8440"/>
                    <a:pt x="20487" y="8482"/>
                    <a:pt x="20487" y="8482"/>
                  </a:cubicBezTo>
                  <a:cubicBezTo>
                    <a:pt x="20487" y="8482"/>
                    <a:pt x="20445" y="8429"/>
                    <a:pt x="20407" y="8359"/>
                  </a:cubicBezTo>
                  <a:cubicBezTo>
                    <a:pt x="20370" y="8288"/>
                    <a:pt x="20344" y="8199"/>
                    <a:pt x="20339" y="8110"/>
                  </a:cubicBezTo>
                  <a:lnTo>
                    <a:pt x="20337" y="8110"/>
                  </a:lnTo>
                  <a:cubicBezTo>
                    <a:pt x="20334" y="8021"/>
                    <a:pt x="20347" y="7931"/>
                    <a:pt x="20375" y="7856"/>
                  </a:cubicBezTo>
                  <a:cubicBezTo>
                    <a:pt x="20404" y="7782"/>
                    <a:pt x="20438" y="7723"/>
                    <a:pt x="20438" y="7723"/>
                  </a:cubicBezTo>
                  <a:close/>
                  <a:moveTo>
                    <a:pt x="16986" y="8484"/>
                  </a:moveTo>
                  <a:cubicBezTo>
                    <a:pt x="16986" y="8484"/>
                    <a:pt x="17039" y="8520"/>
                    <a:pt x="17087" y="8578"/>
                  </a:cubicBezTo>
                  <a:cubicBezTo>
                    <a:pt x="17133" y="8636"/>
                    <a:pt x="17167" y="8714"/>
                    <a:pt x="17175" y="8796"/>
                  </a:cubicBezTo>
                  <a:cubicBezTo>
                    <a:pt x="17182" y="8878"/>
                    <a:pt x="17165" y="8964"/>
                    <a:pt x="17131" y="9029"/>
                  </a:cubicBezTo>
                  <a:cubicBezTo>
                    <a:pt x="17097" y="9095"/>
                    <a:pt x="17051" y="9141"/>
                    <a:pt x="17051" y="9141"/>
                  </a:cubicBezTo>
                  <a:cubicBezTo>
                    <a:pt x="17051" y="9141"/>
                    <a:pt x="16999" y="9105"/>
                    <a:pt x="16952" y="9047"/>
                  </a:cubicBezTo>
                  <a:cubicBezTo>
                    <a:pt x="16906" y="8989"/>
                    <a:pt x="16871" y="8909"/>
                    <a:pt x="16863" y="8827"/>
                  </a:cubicBezTo>
                  <a:cubicBezTo>
                    <a:pt x="16856" y="8745"/>
                    <a:pt x="16873" y="8660"/>
                    <a:pt x="16907" y="8595"/>
                  </a:cubicBezTo>
                  <a:cubicBezTo>
                    <a:pt x="16941" y="8528"/>
                    <a:pt x="16986" y="8484"/>
                    <a:pt x="16986" y="8484"/>
                  </a:cubicBezTo>
                  <a:close/>
                  <a:moveTo>
                    <a:pt x="21379" y="7728"/>
                  </a:moveTo>
                  <a:cubicBezTo>
                    <a:pt x="21379" y="7728"/>
                    <a:pt x="21445" y="7810"/>
                    <a:pt x="21507" y="7951"/>
                  </a:cubicBezTo>
                  <a:cubicBezTo>
                    <a:pt x="21566" y="8091"/>
                    <a:pt x="21609" y="8289"/>
                    <a:pt x="21609" y="8487"/>
                  </a:cubicBezTo>
                  <a:cubicBezTo>
                    <a:pt x="21607" y="8687"/>
                    <a:pt x="21565" y="8885"/>
                    <a:pt x="21503" y="9023"/>
                  </a:cubicBezTo>
                  <a:cubicBezTo>
                    <a:pt x="21442" y="9163"/>
                    <a:pt x="21374" y="9247"/>
                    <a:pt x="21374" y="9247"/>
                  </a:cubicBezTo>
                  <a:cubicBezTo>
                    <a:pt x="21374" y="9247"/>
                    <a:pt x="21346" y="9143"/>
                    <a:pt x="21324" y="9000"/>
                  </a:cubicBezTo>
                  <a:cubicBezTo>
                    <a:pt x="21305" y="8854"/>
                    <a:pt x="21295" y="8670"/>
                    <a:pt x="21295" y="8487"/>
                  </a:cubicBezTo>
                  <a:lnTo>
                    <a:pt x="21293" y="8487"/>
                  </a:lnTo>
                  <a:cubicBezTo>
                    <a:pt x="21295" y="8303"/>
                    <a:pt x="21309" y="8119"/>
                    <a:pt x="21329" y="7975"/>
                  </a:cubicBezTo>
                  <a:cubicBezTo>
                    <a:pt x="21351" y="7832"/>
                    <a:pt x="21379" y="7728"/>
                    <a:pt x="21379" y="7728"/>
                  </a:cubicBezTo>
                  <a:close/>
                  <a:moveTo>
                    <a:pt x="14865" y="8889"/>
                  </a:moveTo>
                  <a:cubicBezTo>
                    <a:pt x="14865" y="8889"/>
                    <a:pt x="14913" y="8948"/>
                    <a:pt x="14956" y="9039"/>
                  </a:cubicBezTo>
                  <a:cubicBezTo>
                    <a:pt x="14995" y="9129"/>
                    <a:pt x="15021" y="9249"/>
                    <a:pt x="15022" y="9370"/>
                  </a:cubicBezTo>
                  <a:cubicBezTo>
                    <a:pt x="15021" y="9490"/>
                    <a:pt x="14995" y="9611"/>
                    <a:pt x="14956" y="9701"/>
                  </a:cubicBezTo>
                  <a:cubicBezTo>
                    <a:pt x="14913" y="9792"/>
                    <a:pt x="14865" y="9852"/>
                    <a:pt x="14865" y="9852"/>
                  </a:cubicBezTo>
                  <a:cubicBezTo>
                    <a:pt x="14865" y="9852"/>
                    <a:pt x="14816" y="9792"/>
                    <a:pt x="14775" y="9701"/>
                  </a:cubicBezTo>
                  <a:cubicBezTo>
                    <a:pt x="14736" y="9611"/>
                    <a:pt x="14708" y="9490"/>
                    <a:pt x="14708" y="9370"/>
                  </a:cubicBezTo>
                  <a:cubicBezTo>
                    <a:pt x="14708" y="9249"/>
                    <a:pt x="14736" y="9129"/>
                    <a:pt x="14775" y="9039"/>
                  </a:cubicBezTo>
                  <a:cubicBezTo>
                    <a:pt x="14816" y="8948"/>
                    <a:pt x="14865" y="8889"/>
                    <a:pt x="14865" y="8889"/>
                  </a:cubicBezTo>
                  <a:close/>
                  <a:moveTo>
                    <a:pt x="27035" y="0"/>
                  </a:moveTo>
                  <a:lnTo>
                    <a:pt x="24633" y="537"/>
                  </a:lnTo>
                  <a:lnTo>
                    <a:pt x="21636" y="1204"/>
                  </a:lnTo>
                  <a:cubicBezTo>
                    <a:pt x="20638" y="1433"/>
                    <a:pt x="19634" y="1629"/>
                    <a:pt x="18633" y="1843"/>
                  </a:cubicBezTo>
                  <a:cubicBezTo>
                    <a:pt x="16632" y="2273"/>
                    <a:pt x="14620" y="2654"/>
                    <a:pt x="12612" y="3050"/>
                  </a:cubicBezTo>
                  <a:cubicBezTo>
                    <a:pt x="10602" y="3437"/>
                    <a:pt x="8593" y="3833"/>
                    <a:pt x="6590" y="4255"/>
                  </a:cubicBezTo>
                  <a:cubicBezTo>
                    <a:pt x="5588" y="4456"/>
                    <a:pt x="4586" y="4670"/>
                    <a:pt x="3587" y="4892"/>
                  </a:cubicBezTo>
                  <a:lnTo>
                    <a:pt x="589" y="5547"/>
                  </a:lnTo>
                  <a:lnTo>
                    <a:pt x="0" y="5679"/>
                  </a:lnTo>
                  <a:lnTo>
                    <a:pt x="0" y="10263"/>
                  </a:lnTo>
                  <a:lnTo>
                    <a:pt x="8883" y="10263"/>
                  </a:lnTo>
                  <a:cubicBezTo>
                    <a:pt x="8883" y="10263"/>
                    <a:pt x="8885" y="10256"/>
                    <a:pt x="8885" y="10256"/>
                  </a:cubicBezTo>
                  <a:cubicBezTo>
                    <a:pt x="8885" y="10256"/>
                    <a:pt x="8895" y="10261"/>
                    <a:pt x="8898" y="10263"/>
                  </a:cubicBezTo>
                  <a:lnTo>
                    <a:pt x="10128" y="10263"/>
                  </a:lnTo>
                  <a:cubicBezTo>
                    <a:pt x="10128" y="10260"/>
                    <a:pt x="10126" y="10254"/>
                    <a:pt x="10128" y="10249"/>
                  </a:cubicBezTo>
                  <a:cubicBezTo>
                    <a:pt x="10138" y="10172"/>
                    <a:pt x="10155" y="10102"/>
                    <a:pt x="10155" y="10102"/>
                  </a:cubicBezTo>
                  <a:cubicBezTo>
                    <a:pt x="10155" y="10102"/>
                    <a:pt x="10220" y="10120"/>
                    <a:pt x="10292" y="10178"/>
                  </a:cubicBezTo>
                  <a:cubicBezTo>
                    <a:pt x="10319" y="10198"/>
                    <a:pt x="10341" y="10231"/>
                    <a:pt x="10363" y="10263"/>
                  </a:cubicBezTo>
                  <a:lnTo>
                    <a:pt x="10911" y="10263"/>
                  </a:lnTo>
                  <a:cubicBezTo>
                    <a:pt x="10911" y="10256"/>
                    <a:pt x="10908" y="10249"/>
                    <a:pt x="10908" y="10242"/>
                  </a:cubicBezTo>
                  <a:cubicBezTo>
                    <a:pt x="10898" y="10143"/>
                    <a:pt x="10903" y="10041"/>
                    <a:pt x="10918" y="9956"/>
                  </a:cubicBezTo>
                  <a:cubicBezTo>
                    <a:pt x="10937" y="9870"/>
                    <a:pt x="10963" y="9800"/>
                    <a:pt x="10963" y="9800"/>
                  </a:cubicBezTo>
                  <a:cubicBezTo>
                    <a:pt x="10963" y="9800"/>
                    <a:pt x="11027" y="9833"/>
                    <a:pt x="11092" y="9904"/>
                  </a:cubicBezTo>
                  <a:cubicBezTo>
                    <a:pt x="11154" y="9976"/>
                    <a:pt x="11207" y="10089"/>
                    <a:pt x="11220" y="10207"/>
                  </a:cubicBezTo>
                  <a:cubicBezTo>
                    <a:pt x="11222" y="10225"/>
                    <a:pt x="11219" y="10244"/>
                    <a:pt x="11219" y="10263"/>
                  </a:cubicBezTo>
                  <a:lnTo>
                    <a:pt x="17348" y="10263"/>
                  </a:lnTo>
                  <a:lnTo>
                    <a:pt x="20216" y="9595"/>
                  </a:lnTo>
                  <a:lnTo>
                    <a:pt x="27156" y="7999"/>
                  </a:lnTo>
                  <a:cubicBezTo>
                    <a:pt x="27194" y="7919"/>
                    <a:pt x="27235" y="7834"/>
                    <a:pt x="27281" y="7738"/>
                  </a:cubicBezTo>
                  <a:cubicBezTo>
                    <a:pt x="27363" y="7584"/>
                    <a:pt x="27409" y="7390"/>
                    <a:pt x="27491" y="7193"/>
                  </a:cubicBezTo>
                  <a:cubicBezTo>
                    <a:pt x="27564" y="6992"/>
                    <a:pt x="27658" y="6780"/>
                    <a:pt x="27708" y="6539"/>
                  </a:cubicBezTo>
                  <a:cubicBezTo>
                    <a:pt x="27761" y="6302"/>
                    <a:pt x="27848" y="6058"/>
                    <a:pt x="27887" y="5795"/>
                  </a:cubicBezTo>
                  <a:cubicBezTo>
                    <a:pt x="27923" y="5534"/>
                    <a:pt x="27998" y="5267"/>
                    <a:pt x="28006" y="4987"/>
                  </a:cubicBezTo>
                  <a:cubicBezTo>
                    <a:pt x="28022" y="4711"/>
                    <a:pt x="28054" y="4429"/>
                    <a:pt x="28035" y="4147"/>
                  </a:cubicBezTo>
                  <a:lnTo>
                    <a:pt x="28035" y="3724"/>
                  </a:lnTo>
                  <a:cubicBezTo>
                    <a:pt x="28022" y="3584"/>
                    <a:pt x="28010" y="3444"/>
                    <a:pt x="27996" y="3306"/>
                  </a:cubicBezTo>
                  <a:cubicBezTo>
                    <a:pt x="27982" y="3027"/>
                    <a:pt x="27918" y="2759"/>
                    <a:pt x="27878" y="2496"/>
                  </a:cubicBezTo>
                  <a:cubicBezTo>
                    <a:pt x="27815" y="2239"/>
                    <a:pt x="27769" y="1984"/>
                    <a:pt x="27701" y="1750"/>
                  </a:cubicBezTo>
                  <a:cubicBezTo>
                    <a:pt x="27634" y="1515"/>
                    <a:pt x="27569" y="1293"/>
                    <a:pt x="27492" y="1093"/>
                  </a:cubicBezTo>
                  <a:cubicBezTo>
                    <a:pt x="27349" y="690"/>
                    <a:pt x="27211" y="359"/>
                    <a:pt x="27100" y="134"/>
                  </a:cubicBezTo>
                  <a:cubicBezTo>
                    <a:pt x="27076" y="82"/>
                    <a:pt x="27055" y="40"/>
                    <a:pt x="27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5262863" y="1981475"/>
              <a:ext cx="325275" cy="254625"/>
            </a:xfrm>
            <a:custGeom>
              <a:avLst/>
              <a:gdLst/>
              <a:ahLst/>
              <a:cxnLst/>
              <a:rect l="l" t="t" r="r" b="b"/>
              <a:pathLst>
                <a:path w="13011" h="10185" extrusionOk="0">
                  <a:moveTo>
                    <a:pt x="10498" y="0"/>
                  </a:moveTo>
                  <a:cubicBezTo>
                    <a:pt x="10485" y="0"/>
                    <a:pt x="10472" y="0"/>
                    <a:pt x="10459" y="0"/>
                  </a:cubicBezTo>
                  <a:cubicBezTo>
                    <a:pt x="9843" y="6"/>
                    <a:pt x="9211" y="81"/>
                    <a:pt x="8593" y="173"/>
                  </a:cubicBezTo>
                  <a:lnTo>
                    <a:pt x="8575" y="176"/>
                  </a:lnTo>
                  <a:lnTo>
                    <a:pt x="8556" y="175"/>
                  </a:lnTo>
                  <a:lnTo>
                    <a:pt x="8532" y="173"/>
                  </a:lnTo>
                  <a:cubicBezTo>
                    <a:pt x="6871" y="588"/>
                    <a:pt x="5208" y="992"/>
                    <a:pt x="3542" y="1378"/>
                  </a:cubicBezTo>
                  <a:lnTo>
                    <a:pt x="552" y="2078"/>
                  </a:lnTo>
                  <a:lnTo>
                    <a:pt x="1" y="2201"/>
                  </a:lnTo>
                  <a:cubicBezTo>
                    <a:pt x="25" y="2235"/>
                    <a:pt x="48" y="2271"/>
                    <a:pt x="76" y="2314"/>
                  </a:cubicBezTo>
                  <a:cubicBezTo>
                    <a:pt x="211" y="2527"/>
                    <a:pt x="405" y="2836"/>
                    <a:pt x="579" y="3238"/>
                  </a:cubicBezTo>
                  <a:cubicBezTo>
                    <a:pt x="762" y="3634"/>
                    <a:pt x="936" y="4117"/>
                    <a:pt x="1068" y="4649"/>
                  </a:cubicBezTo>
                  <a:cubicBezTo>
                    <a:pt x="1115" y="4919"/>
                    <a:pt x="1189" y="5194"/>
                    <a:pt x="1211" y="5483"/>
                  </a:cubicBezTo>
                  <a:cubicBezTo>
                    <a:pt x="1228" y="5626"/>
                    <a:pt x="1244" y="5771"/>
                    <a:pt x="1261" y="5916"/>
                  </a:cubicBezTo>
                  <a:lnTo>
                    <a:pt x="1273" y="6357"/>
                  </a:lnTo>
                  <a:cubicBezTo>
                    <a:pt x="1286" y="6650"/>
                    <a:pt x="1245" y="6942"/>
                    <a:pt x="1221" y="7229"/>
                  </a:cubicBezTo>
                  <a:cubicBezTo>
                    <a:pt x="1204" y="7519"/>
                    <a:pt x="1122" y="7794"/>
                    <a:pt x="1078" y="8064"/>
                  </a:cubicBezTo>
                  <a:cubicBezTo>
                    <a:pt x="1034" y="8337"/>
                    <a:pt x="923" y="8581"/>
                    <a:pt x="849" y="8822"/>
                  </a:cubicBezTo>
                  <a:cubicBezTo>
                    <a:pt x="779" y="9063"/>
                    <a:pt x="666" y="9273"/>
                    <a:pt x="578" y="9473"/>
                  </a:cubicBezTo>
                  <a:cubicBezTo>
                    <a:pt x="482" y="9669"/>
                    <a:pt x="412" y="9857"/>
                    <a:pt x="308" y="10002"/>
                  </a:cubicBezTo>
                  <a:cubicBezTo>
                    <a:pt x="267" y="10068"/>
                    <a:pt x="228" y="10128"/>
                    <a:pt x="192" y="10185"/>
                  </a:cubicBezTo>
                  <a:lnTo>
                    <a:pt x="6944" y="8633"/>
                  </a:lnTo>
                  <a:cubicBezTo>
                    <a:pt x="6946" y="8629"/>
                    <a:pt x="6948" y="8626"/>
                    <a:pt x="6949" y="8622"/>
                  </a:cubicBezTo>
                  <a:cubicBezTo>
                    <a:pt x="7031" y="8467"/>
                    <a:pt x="7077" y="8272"/>
                    <a:pt x="7159" y="8076"/>
                  </a:cubicBezTo>
                  <a:cubicBezTo>
                    <a:pt x="7233" y="7875"/>
                    <a:pt x="7327" y="7663"/>
                    <a:pt x="7376" y="7424"/>
                  </a:cubicBezTo>
                  <a:cubicBezTo>
                    <a:pt x="7429" y="7185"/>
                    <a:pt x="7516" y="6942"/>
                    <a:pt x="7557" y="6679"/>
                  </a:cubicBezTo>
                  <a:cubicBezTo>
                    <a:pt x="7593" y="6417"/>
                    <a:pt x="7666" y="6150"/>
                    <a:pt x="7675" y="5872"/>
                  </a:cubicBezTo>
                  <a:cubicBezTo>
                    <a:pt x="7690" y="5594"/>
                    <a:pt x="7724" y="5312"/>
                    <a:pt x="7704" y="5030"/>
                  </a:cubicBezTo>
                  <a:lnTo>
                    <a:pt x="7704" y="4607"/>
                  </a:lnTo>
                  <a:cubicBezTo>
                    <a:pt x="7690" y="4467"/>
                    <a:pt x="7678" y="4327"/>
                    <a:pt x="7665" y="4188"/>
                  </a:cubicBezTo>
                  <a:cubicBezTo>
                    <a:pt x="7651" y="3910"/>
                    <a:pt x="7586" y="3642"/>
                    <a:pt x="7547" y="3379"/>
                  </a:cubicBezTo>
                  <a:cubicBezTo>
                    <a:pt x="7484" y="3121"/>
                    <a:pt x="7438" y="2869"/>
                    <a:pt x="7369" y="2633"/>
                  </a:cubicBezTo>
                  <a:cubicBezTo>
                    <a:pt x="7303" y="2398"/>
                    <a:pt x="7238" y="2176"/>
                    <a:pt x="7161" y="1976"/>
                  </a:cubicBezTo>
                  <a:cubicBezTo>
                    <a:pt x="7018" y="1573"/>
                    <a:pt x="6879" y="1242"/>
                    <a:pt x="6768" y="1016"/>
                  </a:cubicBezTo>
                  <a:cubicBezTo>
                    <a:pt x="6661" y="789"/>
                    <a:pt x="6589" y="663"/>
                    <a:pt x="6589" y="663"/>
                  </a:cubicBezTo>
                  <a:lnTo>
                    <a:pt x="6589" y="663"/>
                  </a:lnTo>
                  <a:cubicBezTo>
                    <a:pt x="6589" y="663"/>
                    <a:pt x="6683" y="774"/>
                    <a:pt x="6821" y="986"/>
                  </a:cubicBezTo>
                  <a:cubicBezTo>
                    <a:pt x="6956" y="1201"/>
                    <a:pt x="7151" y="1510"/>
                    <a:pt x="7325" y="1909"/>
                  </a:cubicBezTo>
                  <a:cubicBezTo>
                    <a:pt x="7508" y="2307"/>
                    <a:pt x="7682" y="2788"/>
                    <a:pt x="7813" y="3321"/>
                  </a:cubicBezTo>
                  <a:cubicBezTo>
                    <a:pt x="7861" y="3591"/>
                    <a:pt x="7934" y="3868"/>
                    <a:pt x="7957" y="4156"/>
                  </a:cubicBezTo>
                  <a:cubicBezTo>
                    <a:pt x="7974" y="4299"/>
                    <a:pt x="7989" y="4443"/>
                    <a:pt x="8006" y="4590"/>
                  </a:cubicBezTo>
                  <a:lnTo>
                    <a:pt x="8018" y="5028"/>
                  </a:lnTo>
                  <a:cubicBezTo>
                    <a:pt x="8032" y="5322"/>
                    <a:pt x="7991" y="5614"/>
                    <a:pt x="7967" y="5903"/>
                  </a:cubicBezTo>
                  <a:cubicBezTo>
                    <a:pt x="7950" y="6191"/>
                    <a:pt x="7868" y="6466"/>
                    <a:pt x="7823" y="6737"/>
                  </a:cubicBezTo>
                  <a:cubicBezTo>
                    <a:pt x="7779" y="7009"/>
                    <a:pt x="7668" y="7255"/>
                    <a:pt x="7595" y="7494"/>
                  </a:cubicBezTo>
                  <a:cubicBezTo>
                    <a:pt x="7525" y="7736"/>
                    <a:pt x="7412" y="7946"/>
                    <a:pt x="7323" y="8144"/>
                  </a:cubicBezTo>
                  <a:cubicBezTo>
                    <a:pt x="7241" y="8310"/>
                    <a:pt x="7176" y="8464"/>
                    <a:pt x="7096" y="8597"/>
                  </a:cubicBezTo>
                  <a:lnTo>
                    <a:pt x="7957" y="8399"/>
                  </a:lnTo>
                  <a:lnTo>
                    <a:pt x="8050" y="8376"/>
                  </a:lnTo>
                  <a:cubicBezTo>
                    <a:pt x="9223" y="8057"/>
                    <a:pt x="10395" y="7731"/>
                    <a:pt x="11562" y="7395"/>
                  </a:cubicBezTo>
                  <a:cubicBezTo>
                    <a:pt x="11979" y="7089"/>
                    <a:pt x="12293" y="6649"/>
                    <a:pt x="12510" y="6160"/>
                  </a:cubicBezTo>
                  <a:cubicBezTo>
                    <a:pt x="12971" y="4812"/>
                    <a:pt x="13010" y="3251"/>
                    <a:pt x="12597" y="1933"/>
                  </a:cubicBezTo>
                  <a:cubicBezTo>
                    <a:pt x="12438" y="1518"/>
                    <a:pt x="12223" y="1127"/>
                    <a:pt x="11945" y="779"/>
                  </a:cubicBezTo>
                  <a:cubicBezTo>
                    <a:pt x="11755" y="543"/>
                    <a:pt x="11537" y="328"/>
                    <a:pt x="11289" y="178"/>
                  </a:cubicBezTo>
                  <a:cubicBezTo>
                    <a:pt x="11149" y="105"/>
                    <a:pt x="11076" y="53"/>
                    <a:pt x="10900" y="24"/>
                  </a:cubicBezTo>
                  <a:cubicBezTo>
                    <a:pt x="10789" y="9"/>
                    <a:pt x="10638" y="0"/>
                    <a:pt x="10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4585938" y="1882500"/>
              <a:ext cx="580700" cy="180725"/>
            </a:xfrm>
            <a:custGeom>
              <a:avLst/>
              <a:gdLst/>
              <a:ahLst/>
              <a:cxnLst/>
              <a:rect l="l" t="t" r="r" b="b"/>
              <a:pathLst>
                <a:path w="23228" h="7229" extrusionOk="0">
                  <a:moveTo>
                    <a:pt x="3614" y="0"/>
                  </a:moveTo>
                  <a:cubicBezTo>
                    <a:pt x="2409" y="157"/>
                    <a:pt x="1204" y="326"/>
                    <a:pt x="0" y="494"/>
                  </a:cubicBezTo>
                  <a:lnTo>
                    <a:pt x="0" y="7229"/>
                  </a:lnTo>
                  <a:cubicBezTo>
                    <a:pt x="703" y="7111"/>
                    <a:pt x="1429" y="6993"/>
                    <a:pt x="2182" y="6876"/>
                  </a:cubicBezTo>
                  <a:cubicBezTo>
                    <a:pt x="3119" y="6725"/>
                    <a:pt x="4084" y="6555"/>
                    <a:pt x="5062" y="6368"/>
                  </a:cubicBezTo>
                  <a:cubicBezTo>
                    <a:pt x="6040" y="6181"/>
                    <a:pt x="7029" y="5971"/>
                    <a:pt x="8017" y="5754"/>
                  </a:cubicBezTo>
                  <a:cubicBezTo>
                    <a:pt x="9994" y="5322"/>
                    <a:pt x="11970" y="4888"/>
                    <a:pt x="13822" y="4484"/>
                  </a:cubicBezTo>
                  <a:cubicBezTo>
                    <a:pt x="15678" y="4088"/>
                    <a:pt x="17409" y="3719"/>
                    <a:pt x="18893" y="3403"/>
                  </a:cubicBezTo>
                  <a:cubicBezTo>
                    <a:pt x="20878" y="2981"/>
                    <a:pt x="22422" y="2670"/>
                    <a:pt x="23228" y="2510"/>
                  </a:cubicBezTo>
                  <a:cubicBezTo>
                    <a:pt x="21816" y="2322"/>
                    <a:pt x="20402" y="2138"/>
                    <a:pt x="18988" y="1964"/>
                  </a:cubicBezTo>
                  <a:lnTo>
                    <a:pt x="11273" y="987"/>
                  </a:lnTo>
                  <a:cubicBezTo>
                    <a:pt x="8719" y="656"/>
                    <a:pt x="6163" y="350"/>
                    <a:pt x="3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4585888" y="1862850"/>
              <a:ext cx="1010950" cy="430475"/>
            </a:xfrm>
            <a:custGeom>
              <a:avLst/>
              <a:gdLst/>
              <a:ahLst/>
              <a:cxnLst/>
              <a:rect l="l" t="t" r="r" b="b"/>
              <a:pathLst>
                <a:path w="40438" h="17219" extrusionOk="0">
                  <a:moveTo>
                    <a:pt x="37577" y="4745"/>
                  </a:moveTo>
                  <a:cubicBezTo>
                    <a:pt x="37717" y="4745"/>
                    <a:pt x="37868" y="4754"/>
                    <a:pt x="37979" y="4769"/>
                  </a:cubicBezTo>
                  <a:cubicBezTo>
                    <a:pt x="38155" y="4798"/>
                    <a:pt x="38226" y="4850"/>
                    <a:pt x="38368" y="4923"/>
                  </a:cubicBezTo>
                  <a:cubicBezTo>
                    <a:pt x="38616" y="5073"/>
                    <a:pt x="38834" y="5288"/>
                    <a:pt x="39024" y="5522"/>
                  </a:cubicBezTo>
                  <a:cubicBezTo>
                    <a:pt x="39302" y="5871"/>
                    <a:pt x="39517" y="6263"/>
                    <a:pt x="39676" y="6678"/>
                  </a:cubicBezTo>
                  <a:cubicBezTo>
                    <a:pt x="39954" y="7400"/>
                    <a:pt x="40058" y="8198"/>
                    <a:pt x="40011" y="8980"/>
                  </a:cubicBezTo>
                  <a:cubicBezTo>
                    <a:pt x="39983" y="9592"/>
                    <a:pt x="39871" y="10205"/>
                    <a:pt x="39654" y="10769"/>
                  </a:cubicBezTo>
                  <a:cubicBezTo>
                    <a:pt x="39635" y="10815"/>
                    <a:pt x="39609" y="10859"/>
                    <a:pt x="39589" y="10905"/>
                  </a:cubicBezTo>
                  <a:cubicBezTo>
                    <a:pt x="39372" y="11394"/>
                    <a:pt x="39058" y="11834"/>
                    <a:pt x="38641" y="12140"/>
                  </a:cubicBezTo>
                  <a:cubicBezTo>
                    <a:pt x="38629" y="12150"/>
                    <a:pt x="38619" y="12162"/>
                    <a:pt x="38606" y="12171"/>
                  </a:cubicBezTo>
                  <a:cubicBezTo>
                    <a:pt x="38546" y="12211"/>
                    <a:pt x="38488" y="12252"/>
                    <a:pt x="38425" y="12285"/>
                  </a:cubicBezTo>
                  <a:lnTo>
                    <a:pt x="38388" y="12307"/>
                  </a:lnTo>
                  <a:lnTo>
                    <a:pt x="38388" y="12307"/>
                  </a:lnTo>
                  <a:cubicBezTo>
                    <a:pt x="38388" y="12307"/>
                    <a:pt x="38387" y="12307"/>
                    <a:pt x="38387" y="12307"/>
                  </a:cubicBezTo>
                  <a:cubicBezTo>
                    <a:pt x="38382" y="12307"/>
                    <a:pt x="38351" y="12318"/>
                    <a:pt x="38346" y="12319"/>
                  </a:cubicBezTo>
                  <a:lnTo>
                    <a:pt x="38232" y="12353"/>
                  </a:lnTo>
                  <a:cubicBezTo>
                    <a:pt x="38080" y="12396"/>
                    <a:pt x="37926" y="12449"/>
                    <a:pt x="37777" y="12483"/>
                  </a:cubicBezTo>
                  <a:lnTo>
                    <a:pt x="36878" y="12705"/>
                  </a:lnTo>
                  <a:lnTo>
                    <a:pt x="35129" y="13121"/>
                  </a:lnTo>
                  <a:lnTo>
                    <a:pt x="35036" y="13144"/>
                  </a:lnTo>
                  <a:lnTo>
                    <a:pt x="34175" y="13342"/>
                  </a:lnTo>
                  <a:cubicBezTo>
                    <a:pt x="34255" y="13209"/>
                    <a:pt x="34322" y="13055"/>
                    <a:pt x="34402" y="12889"/>
                  </a:cubicBezTo>
                  <a:cubicBezTo>
                    <a:pt x="34491" y="12691"/>
                    <a:pt x="34604" y="12481"/>
                    <a:pt x="34674" y="12239"/>
                  </a:cubicBezTo>
                  <a:cubicBezTo>
                    <a:pt x="34747" y="12000"/>
                    <a:pt x="34858" y="11754"/>
                    <a:pt x="34902" y="11482"/>
                  </a:cubicBezTo>
                  <a:cubicBezTo>
                    <a:pt x="34947" y="11211"/>
                    <a:pt x="35029" y="10936"/>
                    <a:pt x="35046" y="10648"/>
                  </a:cubicBezTo>
                  <a:cubicBezTo>
                    <a:pt x="35070" y="10359"/>
                    <a:pt x="35111" y="10067"/>
                    <a:pt x="35097" y="9773"/>
                  </a:cubicBezTo>
                  <a:lnTo>
                    <a:pt x="35085" y="9333"/>
                  </a:lnTo>
                  <a:cubicBezTo>
                    <a:pt x="35068" y="9188"/>
                    <a:pt x="35053" y="9044"/>
                    <a:pt x="35036" y="8901"/>
                  </a:cubicBezTo>
                  <a:cubicBezTo>
                    <a:pt x="35013" y="8613"/>
                    <a:pt x="34940" y="8336"/>
                    <a:pt x="34892" y="8066"/>
                  </a:cubicBezTo>
                  <a:cubicBezTo>
                    <a:pt x="34761" y="7533"/>
                    <a:pt x="34587" y="7052"/>
                    <a:pt x="34404" y="6654"/>
                  </a:cubicBezTo>
                  <a:cubicBezTo>
                    <a:pt x="34230" y="6255"/>
                    <a:pt x="34035" y="5946"/>
                    <a:pt x="33900" y="5731"/>
                  </a:cubicBezTo>
                  <a:cubicBezTo>
                    <a:pt x="33762" y="5517"/>
                    <a:pt x="33668" y="5408"/>
                    <a:pt x="33668" y="5408"/>
                  </a:cubicBezTo>
                  <a:lnTo>
                    <a:pt x="33668" y="5408"/>
                  </a:lnTo>
                  <a:cubicBezTo>
                    <a:pt x="33668" y="5408"/>
                    <a:pt x="33740" y="5534"/>
                    <a:pt x="33847" y="5761"/>
                  </a:cubicBezTo>
                  <a:cubicBezTo>
                    <a:pt x="33958" y="5987"/>
                    <a:pt x="34097" y="6318"/>
                    <a:pt x="34240" y="6721"/>
                  </a:cubicBezTo>
                  <a:cubicBezTo>
                    <a:pt x="34317" y="6921"/>
                    <a:pt x="34382" y="7143"/>
                    <a:pt x="34448" y="7378"/>
                  </a:cubicBezTo>
                  <a:cubicBezTo>
                    <a:pt x="34517" y="7612"/>
                    <a:pt x="34563" y="7866"/>
                    <a:pt x="34626" y="8124"/>
                  </a:cubicBezTo>
                  <a:cubicBezTo>
                    <a:pt x="34665" y="8387"/>
                    <a:pt x="34730" y="8655"/>
                    <a:pt x="34744" y="8933"/>
                  </a:cubicBezTo>
                  <a:cubicBezTo>
                    <a:pt x="34757" y="9072"/>
                    <a:pt x="34769" y="9212"/>
                    <a:pt x="34783" y="9352"/>
                  </a:cubicBezTo>
                  <a:lnTo>
                    <a:pt x="34783" y="9775"/>
                  </a:lnTo>
                  <a:cubicBezTo>
                    <a:pt x="34803" y="10057"/>
                    <a:pt x="34769" y="10339"/>
                    <a:pt x="34754" y="10615"/>
                  </a:cubicBezTo>
                  <a:cubicBezTo>
                    <a:pt x="34745" y="10895"/>
                    <a:pt x="34672" y="11162"/>
                    <a:pt x="34636" y="11424"/>
                  </a:cubicBezTo>
                  <a:cubicBezTo>
                    <a:pt x="34595" y="11686"/>
                    <a:pt x="34508" y="11930"/>
                    <a:pt x="34455" y="12169"/>
                  </a:cubicBezTo>
                  <a:cubicBezTo>
                    <a:pt x="34406" y="12408"/>
                    <a:pt x="34312" y="12620"/>
                    <a:pt x="34238" y="12821"/>
                  </a:cubicBezTo>
                  <a:cubicBezTo>
                    <a:pt x="34156" y="13017"/>
                    <a:pt x="34110" y="13212"/>
                    <a:pt x="34028" y="13366"/>
                  </a:cubicBezTo>
                  <a:cubicBezTo>
                    <a:pt x="34027" y="13371"/>
                    <a:pt x="34025" y="13372"/>
                    <a:pt x="34023" y="13378"/>
                  </a:cubicBezTo>
                  <a:lnTo>
                    <a:pt x="27271" y="14930"/>
                  </a:lnTo>
                  <a:cubicBezTo>
                    <a:pt x="27307" y="14873"/>
                    <a:pt x="27344" y="14812"/>
                    <a:pt x="27387" y="14747"/>
                  </a:cubicBezTo>
                  <a:cubicBezTo>
                    <a:pt x="27489" y="14602"/>
                    <a:pt x="27561" y="14414"/>
                    <a:pt x="27657" y="14218"/>
                  </a:cubicBezTo>
                  <a:cubicBezTo>
                    <a:pt x="27745" y="14018"/>
                    <a:pt x="27858" y="13808"/>
                    <a:pt x="27928" y="13567"/>
                  </a:cubicBezTo>
                  <a:cubicBezTo>
                    <a:pt x="28002" y="13326"/>
                    <a:pt x="28113" y="13081"/>
                    <a:pt x="28157" y="12809"/>
                  </a:cubicBezTo>
                  <a:cubicBezTo>
                    <a:pt x="28201" y="12539"/>
                    <a:pt x="28283" y="12264"/>
                    <a:pt x="28300" y="11974"/>
                  </a:cubicBezTo>
                  <a:cubicBezTo>
                    <a:pt x="28324" y="11687"/>
                    <a:pt x="28365" y="11395"/>
                    <a:pt x="28352" y="11100"/>
                  </a:cubicBezTo>
                  <a:lnTo>
                    <a:pt x="28340" y="10661"/>
                  </a:lnTo>
                  <a:cubicBezTo>
                    <a:pt x="28323" y="10516"/>
                    <a:pt x="28305" y="10371"/>
                    <a:pt x="28290" y="10228"/>
                  </a:cubicBezTo>
                  <a:cubicBezTo>
                    <a:pt x="28268" y="9939"/>
                    <a:pt x="28194" y="9664"/>
                    <a:pt x="28145" y="9394"/>
                  </a:cubicBezTo>
                  <a:cubicBezTo>
                    <a:pt x="28015" y="8862"/>
                    <a:pt x="27839" y="8379"/>
                    <a:pt x="27658" y="7983"/>
                  </a:cubicBezTo>
                  <a:cubicBezTo>
                    <a:pt x="27484" y="7581"/>
                    <a:pt x="27290" y="7272"/>
                    <a:pt x="27155" y="7059"/>
                  </a:cubicBezTo>
                  <a:cubicBezTo>
                    <a:pt x="27127" y="7016"/>
                    <a:pt x="27104" y="6980"/>
                    <a:pt x="27080" y="6946"/>
                  </a:cubicBezTo>
                  <a:lnTo>
                    <a:pt x="27631" y="6823"/>
                  </a:lnTo>
                  <a:lnTo>
                    <a:pt x="30621" y="6123"/>
                  </a:lnTo>
                  <a:cubicBezTo>
                    <a:pt x="32287" y="5737"/>
                    <a:pt x="33950" y="5333"/>
                    <a:pt x="35611" y="4918"/>
                  </a:cubicBezTo>
                  <a:lnTo>
                    <a:pt x="35635" y="4920"/>
                  </a:lnTo>
                  <a:lnTo>
                    <a:pt x="35654" y="4921"/>
                  </a:lnTo>
                  <a:lnTo>
                    <a:pt x="35672" y="4918"/>
                  </a:lnTo>
                  <a:cubicBezTo>
                    <a:pt x="36290" y="4826"/>
                    <a:pt x="36922" y="4751"/>
                    <a:pt x="37538" y="4745"/>
                  </a:cubicBezTo>
                  <a:cubicBezTo>
                    <a:pt x="37551" y="4745"/>
                    <a:pt x="37564" y="4745"/>
                    <a:pt x="37577" y="4745"/>
                  </a:cubicBezTo>
                  <a:close/>
                  <a:moveTo>
                    <a:pt x="3616" y="1"/>
                  </a:moveTo>
                  <a:lnTo>
                    <a:pt x="3565" y="8"/>
                  </a:lnTo>
                  <a:cubicBezTo>
                    <a:pt x="2375" y="153"/>
                    <a:pt x="1189" y="312"/>
                    <a:pt x="0" y="467"/>
                  </a:cubicBezTo>
                  <a:lnTo>
                    <a:pt x="0" y="1281"/>
                  </a:lnTo>
                  <a:cubicBezTo>
                    <a:pt x="1206" y="1114"/>
                    <a:pt x="2409" y="943"/>
                    <a:pt x="3615" y="786"/>
                  </a:cubicBezTo>
                  <a:cubicBezTo>
                    <a:pt x="6164" y="1138"/>
                    <a:pt x="8721" y="1444"/>
                    <a:pt x="11274" y="1773"/>
                  </a:cubicBezTo>
                  <a:lnTo>
                    <a:pt x="18989" y="2750"/>
                  </a:lnTo>
                  <a:cubicBezTo>
                    <a:pt x="20404" y="2926"/>
                    <a:pt x="21816" y="3110"/>
                    <a:pt x="23228" y="3296"/>
                  </a:cubicBezTo>
                  <a:cubicBezTo>
                    <a:pt x="22422" y="3456"/>
                    <a:pt x="20879" y="3769"/>
                    <a:pt x="18893" y="4189"/>
                  </a:cubicBezTo>
                  <a:cubicBezTo>
                    <a:pt x="17410" y="4505"/>
                    <a:pt x="15678" y="4874"/>
                    <a:pt x="13824" y="5270"/>
                  </a:cubicBezTo>
                  <a:cubicBezTo>
                    <a:pt x="11972" y="5676"/>
                    <a:pt x="9995" y="6108"/>
                    <a:pt x="8019" y="6542"/>
                  </a:cubicBezTo>
                  <a:cubicBezTo>
                    <a:pt x="7031" y="6757"/>
                    <a:pt x="6041" y="6967"/>
                    <a:pt x="5062" y="7154"/>
                  </a:cubicBezTo>
                  <a:cubicBezTo>
                    <a:pt x="4084" y="7341"/>
                    <a:pt x="3120" y="7513"/>
                    <a:pt x="2182" y="7662"/>
                  </a:cubicBezTo>
                  <a:cubicBezTo>
                    <a:pt x="1429" y="7781"/>
                    <a:pt x="705" y="7899"/>
                    <a:pt x="0" y="8015"/>
                  </a:cubicBezTo>
                  <a:lnTo>
                    <a:pt x="0" y="8274"/>
                  </a:lnTo>
                  <a:cubicBezTo>
                    <a:pt x="716" y="8138"/>
                    <a:pt x="1450" y="7983"/>
                    <a:pt x="2213" y="7829"/>
                  </a:cubicBezTo>
                  <a:cubicBezTo>
                    <a:pt x="3142" y="7627"/>
                    <a:pt x="4105" y="7443"/>
                    <a:pt x="5081" y="7250"/>
                  </a:cubicBezTo>
                  <a:cubicBezTo>
                    <a:pt x="6059" y="7067"/>
                    <a:pt x="7055" y="6883"/>
                    <a:pt x="8052" y="6711"/>
                  </a:cubicBezTo>
                  <a:cubicBezTo>
                    <a:pt x="10044" y="6352"/>
                    <a:pt x="12033" y="5973"/>
                    <a:pt x="13891" y="5589"/>
                  </a:cubicBezTo>
                  <a:cubicBezTo>
                    <a:pt x="14821" y="5398"/>
                    <a:pt x="15716" y="5196"/>
                    <a:pt x="16566" y="5010"/>
                  </a:cubicBezTo>
                  <a:cubicBezTo>
                    <a:pt x="17415" y="4824"/>
                    <a:pt x="18215" y="4635"/>
                    <a:pt x="18953" y="4457"/>
                  </a:cubicBezTo>
                  <a:cubicBezTo>
                    <a:pt x="20431" y="4109"/>
                    <a:pt x="21656" y="3791"/>
                    <a:pt x="22513" y="3566"/>
                  </a:cubicBezTo>
                  <a:cubicBezTo>
                    <a:pt x="22893" y="3463"/>
                    <a:pt x="23196" y="3383"/>
                    <a:pt x="23421" y="3322"/>
                  </a:cubicBezTo>
                  <a:cubicBezTo>
                    <a:pt x="24348" y="3445"/>
                    <a:pt x="25277" y="3569"/>
                    <a:pt x="26205" y="3694"/>
                  </a:cubicBezTo>
                  <a:cubicBezTo>
                    <a:pt x="26132" y="3709"/>
                    <a:pt x="26060" y="3721"/>
                    <a:pt x="25984" y="3742"/>
                  </a:cubicBezTo>
                  <a:cubicBezTo>
                    <a:pt x="25721" y="3812"/>
                    <a:pt x="25437" y="3880"/>
                    <a:pt x="25164" y="3989"/>
                  </a:cubicBezTo>
                  <a:cubicBezTo>
                    <a:pt x="24889" y="4095"/>
                    <a:pt x="24606" y="4160"/>
                    <a:pt x="24327" y="4165"/>
                  </a:cubicBezTo>
                  <a:cubicBezTo>
                    <a:pt x="24191" y="4174"/>
                    <a:pt x="24056" y="4174"/>
                    <a:pt x="23931" y="4192"/>
                  </a:cubicBezTo>
                  <a:cubicBezTo>
                    <a:pt x="23808" y="4211"/>
                    <a:pt x="23694" y="4242"/>
                    <a:pt x="23588" y="4267"/>
                  </a:cubicBezTo>
                  <a:cubicBezTo>
                    <a:pt x="23166" y="4382"/>
                    <a:pt x="22900" y="4530"/>
                    <a:pt x="22900" y="4530"/>
                  </a:cubicBezTo>
                  <a:lnTo>
                    <a:pt x="22907" y="4561"/>
                  </a:lnTo>
                  <a:cubicBezTo>
                    <a:pt x="22907" y="4561"/>
                    <a:pt x="22983" y="4569"/>
                    <a:pt x="23113" y="4569"/>
                  </a:cubicBezTo>
                  <a:cubicBezTo>
                    <a:pt x="23243" y="4569"/>
                    <a:pt x="23427" y="4561"/>
                    <a:pt x="23643" y="4529"/>
                  </a:cubicBezTo>
                  <a:cubicBezTo>
                    <a:pt x="23750" y="4512"/>
                    <a:pt x="23868" y="4495"/>
                    <a:pt x="23989" y="4462"/>
                  </a:cubicBezTo>
                  <a:cubicBezTo>
                    <a:pt x="24111" y="4431"/>
                    <a:pt x="24234" y="4377"/>
                    <a:pt x="24363" y="4331"/>
                  </a:cubicBezTo>
                  <a:cubicBezTo>
                    <a:pt x="24619" y="4223"/>
                    <a:pt x="24905" y="4170"/>
                    <a:pt x="25200" y="4158"/>
                  </a:cubicBezTo>
                  <a:cubicBezTo>
                    <a:pt x="25495" y="4150"/>
                    <a:pt x="25782" y="4100"/>
                    <a:pt x="26052" y="4059"/>
                  </a:cubicBezTo>
                  <a:cubicBezTo>
                    <a:pt x="26322" y="4016"/>
                    <a:pt x="26567" y="3950"/>
                    <a:pt x="26776" y="3887"/>
                  </a:cubicBezTo>
                  <a:cubicBezTo>
                    <a:pt x="26866" y="3858"/>
                    <a:pt x="26943" y="3830"/>
                    <a:pt x="27016" y="3803"/>
                  </a:cubicBezTo>
                  <a:cubicBezTo>
                    <a:pt x="27795" y="3907"/>
                    <a:pt x="28575" y="4011"/>
                    <a:pt x="29354" y="4115"/>
                  </a:cubicBezTo>
                  <a:cubicBezTo>
                    <a:pt x="29099" y="4146"/>
                    <a:pt x="28667" y="4208"/>
                    <a:pt x="28130" y="4308"/>
                  </a:cubicBezTo>
                  <a:cubicBezTo>
                    <a:pt x="27689" y="4385"/>
                    <a:pt x="27179" y="4493"/>
                    <a:pt x="26639" y="4633"/>
                  </a:cubicBezTo>
                  <a:cubicBezTo>
                    <a:pt x="26100" y="4775"/>
                    <a:pt x="25523" y="4920"/>
                    <a:pt x="24956" y="5106"/>
                  </a:cubicBezTo>
                  <a:cubicBezTo>
                    <a:pt x="24387" y="5288"/>
                    <a:pt x="23810" y="5430"/>
                    <a:pt x="23255" y="5507"/>
                  </a:cubicBezTo>
                  <a:cubicBezTo>
                    <a:pt x="22979" y="5551"/>
                    <a:pt x="22711" y="5587"/>
                    <a:pt x="22460" y="5638"/>
                  </a:cubicBezTo>
                  <a:cubicBezTo>
                    <a:pt x="22210" y="5691"/>
                    <a:pt x="21977" y="5753"/>
                    <a:pt x="21760" y="5807"/>
                  </a:cubicBezTo>
                  <a:cubicBezTo>
                    <a:pt x="21329" y="5924"/>
                    <a:pt x="20974" y="6038"/>
                    <a:pt x="20727" y="6120"/>
                  </a:cubicBezTo>
                  <a:cubicBezTo>
                    <a:pt x="20479" y="6205"/>
                    <a:pt x="20339" y="6263"/>
                    <a:pt x="20339" y="6263"/>
                  </a:cubicBezTo>
                  <a:lnTo>
                    <a:pt x="20348" y="6294"/>
                  </a:lnTo>
                  <a:cubicBezTo>
                    <a:pt x="20348" y="6294"/>
                    <a:pt x="20498" y="6282"/>
                    <a:pt x="20758" y="6248"/>
                  </a:cubicBezTo>
                  <a:cubicBezTo>
                    <a:pt x="21015" y="6212"/>
                    <a:pt x="21384" y="6157"/>
                    <a:pt x="21821" y="6069"/>
                  </a:cubicBezTo>
                  <a:cubicBezTo>
                    <a:pt x="22040" y="6021"/>
                    <a:pt x="22277" y="5973"/>
                    <a:pt x="22525" y="5908"/>
                  </a:cubicBezTo>
                  <a:cubicBezTo>
                    <a:pt x="22770" y="5843"/>
                    <a:pt x="23026" y="5754"/>
                    <a:pt x="23295" y="5673"/>
                  </a:cubicBezTo>
                  <a:cubicBezTo>
                    <a:pt x="23826" y="5493"/>
                    <a:pt x="24406" y="5365"/>
                    <a:pt x="24995" y="5275"/>
                  </a:cubicBezTo>
                  <a:cubicBezTo>
                    <a:pt x="25586" y="5189"/>
                    <a:pt x="26168" y="5061"/>
                    <a:pt x="26714" y="4949"/>
                  </a:cubicBezTo>
                  <a:cubicBezTo>
                    <a:pt x="27259" y="4834"/>
                    <a:pt x="27763" y="4703"/>
                    <a:pt x="28191" y="4576"/>
                  </a:cubicBezTo>
                  <a:cubicBezTo>
                    <a:pt x="28889" y="4378"/>
                    <a:pt x="29383" y="4203"/>
                    <a:pt x="29548" y="4141"/>
                  </a:cubicBezTo>
                  <a:cubicBezTo>
                    <a:pt x="30376" y="4252"/>
                    <a:pt x="31206" y="4368"/>
                    <a:pt x="32034" y="4483"/>
                  </a:cubicBezTo>
                  <a:cubicBezTo>
                    <a:pt x="31869" y="4506"/>
                    <a:pt x="31679" y="4537"/>
                    <a:pt x="31466" y="4576"/>
                  </a:cubicBezTo>
                  <a:cubicBezTo>
                    <a:pt x="31114" y="4636"/>
                    <a:pt x="30706" y="4723"/>
                    <a:pt x="30276" y="4841"/>
                  </a:cubicBezTo>
                  <a:cubicBezTo>
                    <a:pt x="29847" y="4962"/>
                    <a:pt x="29388" y="5084"/>
                    <a:pt x="28937" y="5247"/>
                  </a:cubicBezTo>
                  <a:cubicBezTo>
                    <a:pt x="28486" y="5406"/>
                    <a:pt x="28027" y="5526"/>
                    <a:pt x="27582" y="5582"/>
                  </a:cubicBezTo>
                  <a:cubicBezTo>
                    <a:pt x="27360" y="5616"/>
                    <a:pt x="27144" y="5640"/>
                    <a:pt x="26945" y="5683"/>
                  </a:cubicBezTo>
                  <a:cubicBezTo>
                    <a:pt x="26743" y="5724"/>
                    <a:pt x="26557" y="5777"/>
                    <a:pt x="26385" y="5824"/>
                  </a:cubicBezTo>
                  <a:cubicBezTo>
                    <a:pt x="26042" y="5922"/>
                    <a:pt x="25762" y="6023"/>
                    <a:pt x="25564" y="6094"/>
                  </a:cubicBezTo>
                  <a:cubicBezTo>
                    <a:pt x="25369" y="6171"/>
                    <a:pt x="25258" y="6221"/>
                    <a:pt x="25258" y="6221"/>
                  </a:cubicBezTo>
                  <a:lnTo>
                    <a:pt x="25266" y="6251"/>
                  </a:lnTo>
                  <a:cubicBezTo>
                    <a:pt x="25266" y="6251"/>
                    <a:pt x="25388" y="6246"/>
                    <a:pt x="25596" y="6222"/>
                  </a:cubicBezTo>
                  <a:cubicBezTo>
                    <a:pt x="25803" y="6195"/>
                    <a:pt x="26100" y="6156"/>
                    <a:pt x="26450" y="6084"/>
                  </a:cubicBezTo>
                  <a:cubicBezTo>
                    <a:pt x="26624" y="6045"/>
                    <a:pt x="26813" y="6005"/>
                    <a:pt x="27010" y="5951"/>
                  </a:cubicBezTo>
                  <a:cubicBezTo>
                    <a:pt x="27206" y="5896"/>
                    <a:pt x="27409" y="5818"/>
                    <a:pt x="27621" y="5746"/>
                  </a:cubicBezTo>
                  <a:cubicBezTo>
                    <a:pt x="28043" y="5591"/>
                    <a:pt x="28505" y="5483"/>
                    <a:pt x="28978" y="5415"/>
                  </a:cubicBezTo>
                  <a:cubicBezTo>
                    <a:pt x="29453" y="5353"/>
                    <a:pt x="29917" y="5249"/>
                    <a:pt x="30354" y="5159"/>
                  </a:cubicBezTo>
                  <a:cubicBezTo>
                    <a:pt x="30790" y="5063"/>
                    <a:pt x="31191" y="4952"/>
                    <a:pt x="31532" y="4843"/>
                  </a:cubicBezTo>
                  <a:cubicBezTo>
                    <a:pt x="31920" y="4725"/>
                    <a:pt x="32227" y="4612"/>
                    <a:pt x="32422" y="4537"/>
                  </a:cubicBezTo>
                  <a:cubicBezTo>
                    <a:pt x="33084" y="4629"/>
                    <a:pt x="33747" y="4718"/>
                    <a:pt x="34407" y="4814"/>
                  </a:cubicBezTo>
                  <a:lnTo>
                    <a:pt x="34414" y="4815"/>
                  </a:lnTo>
                  <a:lnTo>
                    <a:pt x="34419" y="4815"/>
                  </a:lnTo>
                  <a:lnTo>
                    <a:pt x="35152" y="4879"/>
                  </a:lnTo>
                  <a:cubicBezTo>
                    <a:pt x="33613" y="5164"/>
                    <a:pt x="32075" y="5456"/>
                    <a:pt x="30542" y="5765"/>
                  </a:cubicBezTo>
                  <a:lnTo>
                    <a:pt x="27530" y="6362"/>
                  </a:lnTo>
                  <a:lnTo>
                    <a:pt x="24525" y="6991"/>
                  </a:lnTo>
                  <a:lnTo>
                    <a:pt x="21519" y="7617"/>
                  </a:lnTo>
                  <a:cubicBezTo>
                    <a:pt x="20517" y="7819"/>
                    <a:pt x="19520" y="8054"/>
                    <a:pt x="18521" y="8271"/>
                  </a:cubicBezTo>
                  <a:cubicBezTo>
                    <a:pt x="16520" y="8701"/>
                    <a:pt x="14529" y="9181"/>
                    <a:pt x="12535" y="9642"/>
                  </a:cubicBezTo>
                  <a:cubicBezTo>
                    <a:pt x="10543" y="10113"/>
                    <a:pt x="8549" y="10571"/>
                    <a:pt x="6548" y="11004"/>
                  </a:cubicBezTo>
                  <a:cubicBezTo>
                    <a:pt x="5551" y="11230"/>
                    <a:pt x="4549" y="11443"/>
                    <a:pt x="3546" y="11646"/>
                  </a:cubicBezTo>
                  <a:lnTo>
                    <a:pt x="538" y="12264"/>
                  </a:lnTo>
                  <a:cubicBezTo>
                    <a:pt x="361" y="12299"/>
                    <a:pt x="181" y="12334"/>
                    <a:pt x="2" y="12369"/>
                  </a:cubicBezTo>
                  <a:lnTo>
                    <a:pt x="2" y="12635"/>
                  </a:lnTo>
                  <a:lnTo>
                    <a:pt x="589" y="12503"/>
                  </a:lnTo>
                  <a:lnTo>
                    <a:pt x="3589" y="11848"/>
                  </a:lnTo>
                  <a:cubicBezTo>
                    <a:pt x="4588" y="11626"/>
                    <a:pt x="5588" y="11412"/>
                    <a:pt x="6592" y="11211"/>
                  </a:cubicBezTo>
                  <a:cubicBezTo>
                    <a:pt x="8595" y="10789"/>
                    <a:pt x="10603" y="10393"/>
                    <a:pt x="12614" y="10006"/>
                  </a:cubicBezTo>
                  <a:cubicBezTo>
                    <a:pt x="14622" y="9610"/>
                    <a:pt x="16633" y="9229"/>
                    <a:pt x="18634" y="8799"/>
                  </a:cubicBezTo>
                  <a:cubicBezTo>
                    <a:pt x="19636" y="8585"/>
                    <a:pt x="20640" y="8389"/>
                    <a:pt x="21637" y="8160"/>
                  </a:cubicBezTo>
                  <a:lnTo>
                    <a:pt x="24633" y="7493"/>
                  </a:lnTo>
                  <a:lnTo>
                    <a:pt x="27037" y="6956"/>
                  </a:lnTo>
                  <a:cubicBezTo>
                    <a:pt x="27056" y="6996"/>
                    <a:pt x="27078" y="7038"/>
                    <a:pt x="27102" y="7090"/>
                  </a:cubicBezTo>
                  <a:cubicBezTo>
                    <a:pt x="27213" y="7315"/>
                    <a:pt x="27351" y="7646"/>
                    <a:pt x="27494" y="8049"/>
                  </a:cubicBezTo>
                  <a:cubicBezTo>
                    <a:pt x="27570" y="8249"/>
                    <a:pt x="27636" y="8471"/>
                    <a:pt x="27703" y="8706"/>
                  </a:cubicBezTo>
                  <a:cubicBezTo>
                    <a:pt x="27769" y="8940"/>
                    <a:pt x="27815" y="9195"/>
                    <a:pt x="27879" y="9452"/>
                  </a:cubicBezTo>
                  <a:cubicBezTo>
                    <a:pt x="27918" y="9715"/>
                    <a:pt x="27984" y="9983"/>
                    <a:pt x="27998" y="10262"/>
                  </a:cubicBezTo>
                  <a:cubicBezTo>
                    <a:pt x="28010" y="10400"/>
                    <a:pt x="28024" y="10540"/>
                    <a:pt x="28036" y="10680"/>
                  </a:cubicBezTo>
                  <a:lnTo>
                    <a:pt x="28037" y="11103"/>
                  </a:lnTo>
                  <a:cubicBezTo>
                    <a:pt x="28056" y="11385"/>
                    <a:pt x="28024" y="11667"/>
                    <a:pt x="28007" y="11943"/>
                  </a:cubicBezTo>
                  <a:cubicBezTo>
                    <a:pt x="28000" y="12223"/>
                    <a:pt x="27925" y="12490"/>
                    <a:pt x="27889" y="12753"/>
                  </a:cubicBezTo>
                  <a:cubicBezTo>
                    <a:pt x="27848" y="13014"/>
                    <a:pt x="27763" y="13258"/>
                    <a:pt x="27710" y="13495"/>
                  </a:cubicBezTo>
                  <a:cubicBezTo>
                    <a:pt x="27660" y="13736"/>
                    <a:pt x="27564" y="13948"/>
                    <a:pt x="27493" y="14149"/>
                  </a:cubicBezTo>
                  <a:cubicBezTo>
                    <a:pt x="27411" y="14346"/>
                    <a:pt x="27365" y="14540"/>
                    <a:pt x="27281" y="14694"/>
                  </a:cubicBezTo>
                  <a:cubicBezTo>
                    <a:pt x="27237" y="14790"/>
                    <a:pt x="27196" y="14875"/>
                    <a:pt x="27158" y="14955"/>
                  </a:cubicBezTo>
                  <a:lnTo>
                    <a:pt x="20218" y="16551"/>
                  </a:lnTo>
                  <a:lnTo>
                    <a:pt x="17350" y="17219"/>
                  </a:lnTo>
                  <a:lnTo>
                    <a:pt x="20886" y="17219"/>
                  </a:lnTo>
                  <a:cubicBezTo>
                    <a:pt x="23310" y="16627"/>
                    <a:pt x="25736" y="16031"/>
                    <a:pt x="28159" y="15428"/>
                  </a:cubicBezTo>
                  <a:cubicBezTo>
                    <a:pt x="28229" y="15703"/>
                    <a:pt x="28304" y="16055"/>
                    <a:pt x="28360" y="16473"/>
                  </a:cubicBezTo>
                  <a:cubicBezTo>
                    <a:pt x="28393" y="16703"/>
                    <a:pt x="28416" y="16956"/>
                    <a:pt x="28435" y="17219"/>
                  </a:cubicBezTo>
                  <a:lnTo>
                    <a:pt x="28906" y="17219"/>
                  </a:lnTo>
                  <a:cubicBezTo>
                    <a:pt x="28852" y="16925"/>
                    <a:pt x="28789" y="16649"/>
                    <a:pt x="28712" y="16398"/>
                  </a:cubicBezTo>
                  <a:cubicBezTo>
                    <a:pt x="28594" y="15983"/>
                    <a:pt x="28449" y="15645"/>
                    <a:pt x="28319" y="15387"/>
                  </a:cubicBezTo>
                  <a:cubicBezTo>
                    <a:pt x="30120" y="14940"/>
                    <a:pt x="31920" y="14484"/>
                    <a:pt x="33719" y="14023"/>
                  </a:cubicBezTo>
                  <a:lnTo>
                    <a:pt x="33719" y="14023"/>
                  </a:lnTo>
                  <a:cubicBezTo>
                    <a:pt x="33687" y="14096"/>
                    <a:pt x="33668" y="14137"/>
                    <a:pt x="33668" y="14137"/>
                  </a:cubicBezTo>
                  <a:cubicBezTo>
                    <a:pt x="33668" y="14137"/>
                    <a:pt x="33697" y="14093"/>
                    <a:pt x="33747" y="14016"/>
                  </a:cubicBezTo>
                  <a:cubicBezTo>
                    <a:pt x="33825" y="13997"/>
                    <a:pt x="33905" y="13977"/>
                    <a:pt x="33984" y="13956"/>
                  </a:cubicBezTo>
                  <a:cubicBezTo>
                    <a:pt x="33996" y="13996"/>
                    <a:pt x="34006" y="14031"/>
                    <a:pt x="34018" y="14078"/>
                  </a:cubicBezTo>
                  <a:cubicBezTo>
                    <a:pt x="34100" y="14364"/>
                    <a:pt x="34194" y="14781"/>
                    <a:pt x="34262" y="15283"/>
                  </a:cubicBezTo>
                  <a:cubicBezTo>
                    <a:pt x="34330" y="15785"/>
                    <a:pt x="34368" y="16374"/>
                    <a:pt x="34385" y="17009"/>
                  </a:cubicBezTo>
                  <a:cubicBezTo>
                    <a:pt x="34385" y="17077"/>
                    <a:pt x="34387" y="17151"/>
                    <a:pt x="34387" y="17219"/>
                  </a:cubicBezTo>
                  <a:lnTo>
                    <a:pt x="34954" y="17219"/>
                  </a:lnTo>
                  <a:cubicBezTo>
                    <a:pt x="34947" y="17139"/>
                    <a:pt x="34945" y="17055"/>
                    <a:pt x="34937" y="16975"/>
                  </a:cubicBezTo>
                  <a:cubicBezTo>
                    <a:pt x="34875" y="16324"/>
                    <a:pt x="34768" y="15713"/>
                    <a:pt x="34614" y="15208"/>
                  </a:cubicBezTo>
                  <a:cubicBezTo>
                    <a:pt x="34469" y="14699"/>
                    <a:pt x="34283" y="14296"/>
                    <a:pt x="34134" y="14028"/>
                  </a:cubicBezTo>
                  <a:cubicBezTo>
                    <a:pt x="34115" y="13992"/>
                    <a:pt x="34097" y="13965"/>
                    <a:pt x="34078" y="13932"/>
                  </a:cubicBezTo>
                  <a:cubicBezTo>
                    <a:pt x="34440" y="13840"/>
                    <a:pt x="34802" y="13751"/>
                    <a:pt x="35162" y="13659"/>
                  </a:cubicBezTo>
                  <a:lnTo>
                    <a:pt x="37009" y="13178"/>
                  </a:lnTo>
                  <a:lnTo>
                    <a:pt x="37950" y="12923"/>
                  </a:lnTo>
                  <a:cubicBezTo>
                    <a:pt x="38107" y="12882"/>
                    <a:pt x="38254" y="12830"/>
                    <a:pt x="38406" y="12782"/>
                  </a:cubicBezTo>
                  <a:lnTo>
                    <a:pt x="38518" y="12746"/>
                  </a:lnTo>
                  <a:cubicBezTo>
                    <a:pt x="38547" y="12736"/>
                    <a:pt x="38532" y="12746"/>
                    <a:pt x="38600" y="12717"/>
                  </a:cubicBezTo>
                  <a:lnTo>
                    <a:pt x="38655" y="12683"/>
                  </a:lnTo>
                  <a:cubicBezTo>
                    <a:pt x="38732" y="12640"/>
                    <a:pt x="38802" y="12589"/>
                    <a:pt x="38872" y="12539"/>
                  </a:cubicBezTo>
                  <a:cubicBezTo>
                    <a:pt x="38909" y="12512"/>
                    <a:pt x="38940" y="12476"/>
                    <a:pt x="38978" y="12447"/>
                  </a:cubicBezTo>
                  <a:cubicBezTo>
                    <a:pt x="39068" y="12572"/>
                    <a:pt x="39154" y="12707"/>
                    <a:pt x="39225" y="12845"/>
                  </a:cubicBezTo>
                  <a:cubicBezTo>
                    <a:pt x="39326" y="13050"/>
                    <a:pt x="39416" y="13260"/>
                    <a:pt x="39490" y="13477"/>
                  </a:cubicBezTo>
                  <a:cubicBezTo>
                    <a:pt x="39642" y="13909"/>
                    <a:pt x="39751" y="14356"/>
                    <a:pt x="39825" y="14810"/>
                  </a:cubicBezTo>
                  <a:cubicBezTo>
                    <a:pt x="39905" y="15262"/>
                    <a:pt x="39942" y="15722"/>
                    <a:pt x="39975" y="16179"/>
                  </a:cubicBezTo>
                  <a:lnTo>
                    <a:pt x="39997" y="16866"/>
                  </a:lnTo>
                  <a:lnTo>
                    <a:pt x="39995" y="17219"/>
                  </a:lnTo>
                  <a:lnTo>
                    <a:pt x="40405" y="17219"/>
                  </a:lnTo>
                  <a:cubicBezTo>
                    <a:pt x="40388" y="16866"/>
                    <a:pt x="40362" y="16509"/>
                    <a:pt x="40325" y="16150"/>
                  </a:cubicBezTo>
                  <a:cubicBezTo>
                    <a:pt x="40265" y="15682"/>
                    <a:pt x="40198" y="15216"/>
                    <a:pt x="40089" y="14757"/>
                  </a:cubicBezTo>
                  <a:cubicBezTo>
                    <a:pt x="39988" y="14298"/>
                    <a:pt x="39850" y="13844"/>
                    <a:pt x="39667" y="13408"/>
                  </a:cubicBezTo>
                  <a:cubicBezTo>
                    <a:pt x="39577" y="13190"/>
                    <a:pt x="39468" y="12980"/>
                    <a:pt x="39348" y="12775"/>
                  </a:cubicBezTo>
                  <a:cubicBezTo>
                    <a:pt x="39336" y="12756"/>
                    <a:pt x="39323" y="12737"/>
                    <a:pt x="39309" y="12717"/>
                  </a:cubicBezTo>
                  <a:cubicBezTo>
                    <a:pt x="39234" y="12599"/>
                    <a:pt x="39148" y="12485"/>
                    <a:pt x="39056" y="12377"/>
                  </a:cubicBezTo>
                  <a:cubicBezTo>
                    <a:pt x="39094" y="12343"/>
                    <a:pt x="39135" y="12312"/>
                    <a:pt x="39171" y="12276"/>
                  </a:cubicBezTo>
                  <a:cubicBezTo>
                    <a:pt x="39565" y="11894"/>
                    <a:pt x="39854" y="11418"/>
                    <a:pt x="40043" y="10921"/>
                  </a:cubicBezTo>
                  <a:cubicBezTo>
                    <a:pt x="40270" y="10296"/>
                    <a:pt x="40374" y="9642"/>
                    <a:pt x="40391" y="8990"/>
                  </a:cubicBezTo>
                  <a:cubicBezTo>
                    <a:pt x="40437" y="7704"/>
                    <a:pt x="40116" y="6345"/>
                    <a:pt x="39282" y="5312"/>
                  </a:cubicBezTo>
                  <a:cubicBezTo>
                    <a:pt x="39072" y="5056"/>
                    <a:pt x="38831" y="4821"/>
                    <a:pt x="38534" y="4643"/>
                  </a:cubicBezTo>
                  <a:cubicBezTo>
                    <a:pt x="38401" y="4561"/>
                    <a:pt x="38186" y="4467"/>
                    <a:pt x="38044" y="4452"/>
                  </a:cubicBezTo>
                  <a:cubicBezTo>
                    <a:pt x="37853" y="4425"/>
                    <a:pt x="37704" y="4425"/>
                    <a:pt x="37537" y="4425"/>
                  </a:cubicBezTo>
                  <a:cubicBezTo>
                    <a:pt x="36893" y="4435"/>
                    <a:pt x="36270" y="4515"/>
                    <a:pt x="35643" y="4612"/>
                  </a:cubicBezTo>
                  <a:lnTo>
                    <a:pt x="34447" y="4518"/>
                  </a:lnTo>
                  <a:cubicBezTo>
                    <a:pt x="31877" y="4180"/>
                    <a:pt x="29314" y="3803"/>
                    <a:pt x="26752" y="3438"/>
                  </a:cubicBezTo>
                  <a:cubicBezTo>
                    <a:pt x="24184" y="3069"/>
                    <a:pt x="21618" y="2705"/>
                    <a:pt x="19054" y="2311"/>
                  </a:cubicBezTo>
                  <a:lnTo>
                    <a:pt x="11362" y="1152"/>
                  </a:lnTo>
                  <a:cubicBezTo>
                    <a:pt x="8796" y="771"/>
                    <a:pt x="6234" y="366"/>
                    <a:pt x="3666" y="8"/>
                  </a:cubicBezTo>
                  <a:lnTo>
                    <a:pt x="3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5388363" y="2275525"/>
              <a:ext cx="5900" cy="17800"/>
            </a:xfrm>
            <a:custGeom>
              <a:avLst/>
              <a:gdLst/>
              <a:ahLst/>
              <a:cxnLst/>
              <a:rect l="l" t="t" r="r" b="b"/>
              <a:pathLst>
                <a:path w="236" h="712" extrusionOk="0">
                  <a:moveTo>
                    <a:pt x="32" y="0"/>
                  </a:moveTo>
                  <a:lnTo>
                    <a:pt x="2" y="5"/>
                  </a:lnTo>
                  <a:cubicBezTo>
                    <a:pt x="2" y="5"/>
                    <a:pt x="0" y="137"/>
                    <a:pt x="12" y="365"/>
                  </a:cubicBezTo>
                  <a:cubicBezTo>
                    <a:pt x="19" y="463"/>
                    <a:pt x="27" y="581"/>
                    <a:pt x="36" y="712"/>
                  </a:cubicBezTo>
                  <a:lnTo>
                    <a:pt x="236" y="712"/>
                  </a:lnTo>
                  <a:cubicBezTo>
                    <a:pt x="203" y="570"/>
                    <a:pt x="171" y="444"/>
                    <a:pt x="142" y="342"/>
                  </a:cubicBezTo>
                  <a:cubicBezTo>
                    <a:pt x="77" y="123"/>
                    <a:pt x="32"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4585938" y="2025100"/>
              <a:ext cx="465725" cy="98100"/>
            </a:xfrm>
            <a:custGeom>
              <a:avLst/>
              <a:gdLst/>
              <a:ahLst/>
              <a:cxnLst/>
              <a:rect l="l" t="t" r="r" b="b"/>
              <a:pathLst>
                <a:path w="18629" h="3924" extrusionOk="0">
                  <a:moveTo>
                    <a:pt x="18621" y="0"/>
                  </a:moveTo>
                  <a:cubicBezTo>
                    <a:pt x="18621" y="0"/>
                    <a:pt x="16771" y="297"/>
                    <a:pt x="14010" y="830"/>
                  </a:cubicBezTo>
                  <a:cubicBezTo>
                    <a:pt x="13320" y="962"/>
                    <a:pt x="12572" y="1103"/>
                    <a:pt x="11784" y="1267"/>
                  </a:cubicBezTo>
                  <a:cubicBezTo>
                    <a:pt x="10995" y="1429"/>
                    <a:pt x="10163" y="1600"/>
                    <a:pt x="9303" y="1776"/>
                  </a:cubicBezTo>
                  <a:cubicBezTo>
                    <a:pt x="7585" y="2140"/>
                    <a:pt x="5755" y="2548"/>
                    <a:pt x="3928" y="2966"/>
                  </a:cubicBezTo>
                  <a:cubicBezTo>
                    <a:pt x="3015" y="3178"/>
                    <a:pt x="2100" y="3379"/>
                    <a:pt x="1199" y="3569"/>
                  </a:cubicBezTo>
                  <a:cubicBezTo>
                    <a:pt x="796" y="3651"/>
                    <a:pt x="396" y="3729"/>
                    <a:pt x="0" y="3808"/>
                  </a:cubicBezTo>
                  <a:lnTo>
                    <a:pt x="0" y="3924"/>
                  </a:lnTo>
                  <a:cubicBezTo>
                    <a:pt x="1286" y="3642"/>
                    <a:pt x="2622" y="3376"/>
                    <a:pt x="3963" y="3135"/>
                  </a:cubicBezTo>
                  <a:cubicBezTo>
                    <a:pt x="5805" y="2793"/>
                    <a:pt x="7647" y="2443"/>
                    <a:pt x="9368" y="2097"/>
                  </a:cubicBezTo>
                  <a:lnTo>
                    <a:pt x="9368" y="2095"/>
                  </a:lnTo>
                  <a:cubicBezTo>
                    <a:pt x="10228" y="1918"/>
                    <a:pt x="11060" y="1745"/>
                    <a:pt x="11847" y="1581"/>
                  </a:cubicBezTo>
                  <a:cubicBezTo>
                    <a:pt x="12636" y="1419"/>
                    <a:pt x="13380" y="1252"/>
                    <a:pt x="14065" y="1100"/>
                  </a:cubicBezTo>
                  <a:cubicBezTo>
                    <a:pt x="16810" y="494"/>
                    <a:pt x="18628" y="33"/>
                    <a:pt x="18628" y="33"/>
                  </a:cubicBezTo>
                  <a:lnTo>
                    <a:pt x="186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4585938" y="1987875"/>
              <a:ext cx="483050" cy="101300"/>
            </a:xfrm>
            <a:custGeom>
              <a:avLst/>
              <a:gdLst/>
              <a:ahLst/>
              <a:cxnLst/>
              <a:rect l="l" t="t" r="r" b="b"/>
              <a:pathLst>
                <a:path w="19322" h="4052" extrusionOk="0">
                  <a:moveTo>
                    <a:pt x="19316" y="1"/>
                  </a:moveTo>
                  <a:cubicBezTo>
                    <a:pt x="19316" y="1"/>
                    <a:pt x="17722" y="236"/>
                    <a:pt x="15349" y="678"/>
                  </a:cubicBezTo>
                  <a:cubicBezTo>
                    <a:pt x="14754" y="786"/>
                    <a:pt x="14111" y="902"/>
                    <a:pt x="13433" y="1040"/>
                  </a:cubicBezTo>
                  <a:cubicBezTo>
                    <a:pt x="12755" y="1177"/>
                    <a:pt x="12042" y="1320"/>
                    <a:pt x="11301" y="1469"/>
                  </a:cubicBezTo>
                  <a:cubicBezTo>
                    <a:pt x="9824" y="1774"/>
                    <a:pt x="8253" y="2121"/>
                    <a:pt x="6684" y="2478"/>
                  </a:cubicBezTo>
                  <a:cubicBezTo>
                    <a:pt x="5899" y="2659"/>
                    <a:pt x="5113" y="2831"/>
                    <a:pt x="4337" y="2990"/>
                  </a:cubicBezTo>
                  <a:cubicBezTo>
                    <a:pt x="3560" y="3144"/>
                    <a:pt x="2795" y="3291"/>
                    <a:pt x="2050" y="3415"/>
                  </a:cubicBezTo>
                  <a:cubicBezTo>
                    <a:pt x="1340" y="3540"/>
                    <a:pt x="650" y="3651"/>
                    <a:pt x="0" y="3779"/>
                  </a:cubicBezTo>
                  <a:lnTo>
                    <a:pt x="0" y="4052"/>
                  </a:lnTo>
                  <a:cubicBezTo>
                    <a:pt x="666" y="3915"/>
                    <a:pt x="1361" y="3745"/>
                    <a:pt x="2083" y="3581"/>
                  </a:cubicBezTo>
                  <a:cubicBezTo>
                    <a:pt x="2819" y="3407"/>
                    <a:pt x="3580" y="3246"/>
                    <a:pt x="4357" y="3086"/>
                  </a:cubicBezTo>
                  <a:cubicBezTo>
                    <a:pt x="5134" y="2932"/>
                    <a:pt x="5924" y="2785"/>
                    <a:pt x="6718" y="2647"/>
                  </a:cubicBezTo>
                  <a:cubicBezTo>
                    <a:pt x="8303" y="2367"/>
                    <a:pt x="9885" y="2078"/>
                    <a:pt x="11365" y="1788"/>
                  </a:cubicBezTo>
                  <a:cubicBezTo>
                    <a:pt x="12105" y="1638"/>
                    <a:pt x="12820" y="1493"/>
                    <a:pt x="13498" y="1354"/>
                  </a:cubicBezTo>
                  <a:cubicBezTo>
                    <a:pt x="14176" y="1220"/>
                    <a:pt x="14814" y="1078"/>
                    <a:pt x="15403" y="946"/>
                  </a:cubicBezTo>
                  <a:cubicBezTo>
                    <a:pt x="17761" y="433"/>
                    <a:pt x="19321" y="31"/>
                    <a:pt x="19321" y="31"/>
                  </a:cubicBezTo>
                  <a:lnTo>
                    <a:pt x="19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4808013" y="2293150"/>
              <a:ext cx="400" cy="175"/>
            </a:xfrm>
            <a:custGeom>
              <a:avLst/>
              <a:gdLst/>
              <a:ahLst/>
              <a:cxnLst/>
              <a:rect l="l" t="t" r="r" b="b"/>
              <a:pathLst>
                <a:path w="16" h="7" extrusionOk="0">
                  <a:moveTo>
                    <a:pt x="2" y="0"/>
                  </a:moveTo>
                  <a:cubicBezTo>
                    <a:pt x="2" y="0"/>
                    <a:pt x="0" y="7"/>
                    <a:pt x="0" y="7"/>
                  </a:cubicBezTo>
                  <a:lnTo>
                    <a:pt x="15" y="7"/>
                  </a:lnTo>
                  <a:cubicBezTo>
                    <a:pt x="12" y="5"/>
                    <a:pt x="2" y="0"/>
                    <a:pt x="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4839113" y="2289300"/>
              <a:ext cx="5950" cy="4025"/>
            </a:xfrm>
            <a:custGeom>
              <a:avLst/>
              <a:gdLst/>
              <a:ahLst/>
              <a:cxnLst/>
              <a:rect l="l" t="t" r="r" b="b"/>
              <a:pathLst>
                <a:path w="238" h="161" extrusionOk="0">
                  <a:moveTo>
                    <a:pt x="28" y="0"/>
                  </a:moveTo>
                  <a:cubicBezTo>
                    <a:pt x="28" y="0"/>
                    <a:pt x="13" y="69"/>
                    <a:pt x="1" y="147"/>
                  </a:cubicBezTo>
                  <a:cubicBezTo>
                    <a:pt x="1" y="151"/>
                    <a:pt x="1" y="156"/>
                    <a:pt x="1" y="161"/>
                  </a:cubicBezTo>
                  <a:lnTo>
                    <a:pt x="238" y="161"/>
                  </a:lnTo>
                  <a:cubicBezTo>
                    <a:pt x="216" y="129"/>
                    <a:pt x="192" y="96"/>
                    <a:pt x="165" y="74"/>
                  </a:cubicBezTo>
                  <a:cubicBezTo>
                    <a:pt x="95" y="16"/>
                    <a:pt x="28"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4858363" y="2281750"/>
              <a:ext cx="8150" cy="11575"/>
            </a:xfrm>
            <a:custGeom>
              <a:avLst/>
              <a:gdLst/>
              <a:ahLst/>
              <a:cxnLst/>
              <a:rect l="l" t="t" r="r" b="b"/>
              <a:pathLst>
                <a:path w="326" h="463" extrusionOk="0">
                  <a:moveTo>
                    <a:pt x="66" y="0"/>
                  </a:moveTo>
                  <a:cubicBezTo>
                    <a:pt x="66" y="0"/>
                    <a:pt x="40" y="70"/>
                    <a:pt x="21" y="156"/>
                  </a:cubicBezTo>
                  <a:cubicBezTo>
                    <a:pt x="6" y="241"/>
                    <a:pt x="1" y="343"/>
                    <a:pt x="11" y="442"/>
                  </a:cubicBezTo>
                  <a:cubicBezTo>
                    <a:pt x="11" y="449"/>
                    <a:pt x="14" y="456"/>
                    <a:pt x="14" y="463"/>
                  </a:cubicBezTo>
                  <a:lnTo>
                    <a:pt x="322" y="463"/>
                  </a:lnTo>
                  <a:cubicBezTo>
                    <a:pt x="322" y="444"/>
                    <a:pt x="325" y="425"/>
                    <a:pt x="323" y="407"/>
                  </a:cubicBezTo>
                  <a:cubicBezTo>
                    <a:pt x="310" y="289"/>
                    <a:pt x="257" y="176"/>
                    <a:pt x="194" y="104"/>
                  </a:cubicBezTo>
                  <a:lnTo>
                    <a:pt x="195" y="104"/>
                  </a:lnTo>
                  <a:cubicBezTo>
                    <a:pt x="130" y="33"/>
                    <a:pt x="6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4953638" y="2258950"/>
              <a:ext cx="7875" cy="24100"/>
            </a:xfrm>
            <a:custGeom>
              <a:avLst/>
              <a:gdLst/>
              <a:ahLst/>
              <a:cxnLst/>
              <a:rect l="l" t="t" r="r" b="b"/>
              <a:pathLst>
                <a:path w="315" h="964" extrusionOk="0">
                  <a:moveTo>
                    <a:pt x="157" y="1"/>
                  </a:moveTo>
                  <a:cubicBezTo>
                    <a:pt x="157" y="1"/>
                    <a:pt x="108" y="60"/>
                    <a:pt x="67" y="151"/>
                  </a:cubicBezTo>
                  <a:cubicBezTo>
                    <a:pt x="28" y="241"/>
                    <a:pt x="0" y="361"/>
                    <a:pt x="0" y="482"/>
                  </a:cubicBezTo>
                  <a:cubicBezTo>
                    <a:pt x="0" y="602"/>
                    <a:pt x="26" y="723"/>
                    <a:pt x="67" y="813"/>
                  </a:cubicBezTo>
                  <a:cubicBezTo>
                    <a:pt x="108" y="902"/>
                    <a:pt x="157" y="964"/>
                    <a:pt x="157" y="964"/>
                  </a:cubicBezTo>
                  <a:cubicBezTo>
                    <a:pt x="157" y="964"/>
                    <a:pt x="205" y="902"/>
                    <a:pt x="248" y="813"/>
                  </a:cubicBezTo>
                  <a:cubicBezTo>
                    <a:pt x="287" y="723"/>
                    <a:pt x="313" y="602"/>
                    <a:pt x="314" y="482"/>
                  </a:cubicBezTo>
                  <a:cubicBezTo>
                    <a:pt x="313" y="361"/>
                    <a:pt x="287" y="241"/>
                    <a:pt x="248" y="151"/>
                  </a:cubicBezTo>
                  <a:cubicBezTo>
                    <a:pt x="205" y="60"/>
                    <a:pt x="157" y="1"/>
                    <a:pt x="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5007338" y="2248825"/>
              <a:ext cx="8175" cy="16475"/>
            </a:xfrm>
            <a:custGeom>
              <a:avLst/>
              <a:gdLst/>
              <a:ahLst/>
              <a:cxnLst/>
              <a:rect l="l" t="t" r="r" b="b"/>
              <a:pathLst>
                <a:path w="327" h="659" extrusionOk="0">
                  <a:moveTo>
                    <a:pt x="130" y="1"/>
                  </a:moveTo>
                  <a:cubicBezTo>
                    <a:pt x="130" y="1"/>
                    <a:pt x="85" y="45"/>
                    <a:pt x="51" y="112"/>
                  </a:cubicBezTo>
                  <a:cubicBezTo>
                    <a:pt x="17" y="177"/>
                    <a:pt x="0" y="262"/>
                    <a:pt x="7" y="344"/>
                  </a:cubicBezTo>
                  <a:cubicBezTo>
                    <a:pt x="15" y="426"/>
                    <a:pt x="50" y="506"/>
                    <a:pt x="96" y="564"/>
                  </a:cubicBezTo>
                  <a:cubicBezTo>
                    <a:pt x="143" y="621"/>
                    <a:pt x="195" y="658"/>
                    <a:pt x="195" y="658"/>
                  </a:cubicBezTo>
                  <a:cubicBezTo>
                    <a:pt x="195" y="658"/>
                    <a:pt x="241" y="612"/>
                    <a:pt x="275" y="546"/>
                  </a:cubicBezTo>
                  <a:cubicBezTo>
                    <a:pt x="309" y="481"/>
                    <a:pt x="326" y="395"/>
                    <a:pt x="319" y="313"/>
                  </a:cubicBezTo>
                  <a:cubicBezTo>
                    <a:pt x="311" y="231"/>
                    <a:pt x="277" y="151"/>
                    <a:pt x="231" y="95"/>
                  </a:cubicBezTo>
                  <a:cubicBezTo>
                    <a:pt x="183" y="37"/>
                    <a:pt x="130" y="1"/>
                    <a:pt x="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5094263" y="2229800"/>
              <a:ext cx="8100" cy="19025"/>
            </a:xfrm>
            <a:custGeom>
              <a:avLst/>
              <a:gdLst/>
              <a:ahLst/>
              <a:cxnLst/>
              <a:rect l="l" t="t" r="r" b="b"/>
              <a:pathLst>
                <a:path w="324" h="761" extrusionOk="0">
                  <a:moveTo>
                    <a:pt x="105" y="1"/>
                  </a:moveTo>
                  <a:cubicBezTo>
                    <a:pt x="105" y="1"/>
                    <a:pt x="71" y="59"/>
                    <a:pt x="42" y="134"/>
                  </a:cubicBezTo>
                  <a:cubicBezTo>
                    <a:pt x="14" y="209"/>
                    <a:pt x="1" y="299"/>
                    <a:pt x="4" y="388"/>
                  </a:cubicBezTo>
                  <a:cubicBezTo>
                    <a:pt x="11" y="477"/>
                    <a:pt x="37" y="566"/>
                    <a:pt x="74" y="636"/>
                  </a:cubicBezTo>
                  <a:cubicBezTo>
                    <a:pt x="112" y="707"/>
                    <a:pt x="154" y="760"/>
                    <a:pt x="154" y="760"/>
                  </a:cubicBezTo>
                  <a:cubicBezTo>
                    <a:pt x="154" y="760"/>
                    <a:pt x="209" y="718"/>
                    <a:pt x="253" y="646"/>
                  </a:cubicBezTo>
                  <a:cubicBezTo>
                    <a:pt x="298" y="574"/>
                    <a:pt x="323" y="470"/>
                    <a:pt x="318" y="368"/>
                  </a:cubicBezTo>
                  <a:cubicBezTo>
                    <a:pt x="312" y="265"/>
                    <a:pt x="271" y="168"/>
                    <a:pt x="218" y="101"/>
                  </a:cubicBezTo>
                  <a:cubicBezTo>
                    <a:pt x="165" y="35"/>
                    <a:pt x="105"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5118263" y="2229875"/>
              <a:ext cx="7925" cy="38075"/>
            </a:xfrm>
            <a:custGeom>
              <a:avLst/>
              <a:gdLst/>
              <a:ahLst/>
              <a:cxnLst/>
              <a:rect l="l" t="t" r="r" b="b"/>
              <a:pathLst>
                <a:path w="317" h="1523" extrusionOk="0">
                  <a:moveTo>
                    <a:pt x="86" y="1"/>
                  </a:moveTo>
                  <a:cubicBezTo>
                    <a:pt x="86" y="1"/>
                    <a:pt x="58" y="107"/>
                    <a:pt x="36" y="250"/>
                  </a:cubicBezTo>
                  <a:cubicBezTo>
                    <a:pt x="16" y="394"/>
                    <a:pt x="2" y="578"/>
                    <a:pt x="0" y="761"/>
                  </a:cubicBezTo>
                  <a:cubicBezTo>
                    <a:pt x="0" y="945"/>
                    <a:pt x="12" y="1129"/>
                    <a:pt x="31" y="1273"/>
                  </a:cubicBezTo>
                  <a:cubicBezTo>
                    <a:pt x="53" y="1418"/>
                    <a:pt x="81" y="1522"/>
                    <a:pt x="81" y="1522"/>
                  </a:cubicBezTo>
                  <a:cubicBezTo>
                    <a:pt x="81" y="1522"/>
                    <a:pt x="149" y="1438"/>
                    <a:pt x="210" y="1298"/>
                  </a:cubicBezTo>
                  <a:cubicBezTo>
                    <a:pt x="272" y="1160"/>
                    <a:pt x="314" y="962"/>
                    <a:pt x="316" y="762"/>
                  </a:cubicBezTo>
                  <a:cubicBezTo>
                    <a:pt x="316" y="563"/>
                    <a:pt x="273" y="366"/>
                    <a:pt x="214" y="226"/>
                  </a:cubicBezTo>
                  <a:cubicBezTo>
                    <a:pt x="152" y="85"/>
                    <a:pt x="86" y="1"/>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5163238" y="2213450"/>
              <a:ext cx="8300" cy="22725"/>
            </a:xfrm>
            <a:custGeom>
              <a:avLst/>
              <a:gdLst/>
              <a:ahLst/>
              <a:cxnLst/>
              <a:rect l="l" t="t" r="r" b="b"/>
              <a:pathLst>
                <a:path w="332" h="909" extrusionOk="0">
                  <a:moveTo>
                    <a:pt x="69" y="1"/>
                  </a:moveTo>
                  <a:cubicBezTo>
                    <a:pt x="69" y="1"/>
                    <a:pt x="43" y="72"/>
                    <a:pt x="23" y="161"/>
                  </a:cubicBezTo>
                  <a:cubicBezTo>
                    <a:pt x="8" y="252"/>
                    <a:pt x="1" y="359"/>
                    <a:pt x="9" y="463"/>
                  </a:cubicBezTo>
                  <a:cubicBezTo>
                    <a:pt x="18" y="569"/>
                    <a:pt x="43" y="673"/>
                    <a:pt x="76" y="759"/>
                  </a:cubicBezTo>
                  <a:cubicBezTo>
                    <a:pt x="110" y="844"/>
                    <a:pt x="148" y="909"/>
                    <a:pt x="148" y="909"/>
                  </a:cubicBezTo>
                  <a:cubicBezTo>
                    <a:pt x="148" y="909"/>
                    <a:pt x="206" y="861"/>
                    <a:pt x="255" y="774"/>
                  </a:cubicBezTo>
                  <a:cubicBezTo>
                    <a:pt x="303" y="689"/>
                    <a:pt x="332" y="562"/>
                    <a:pt x="322" y="436"/>
                  </a:cubicBezTo>
                  <a:cubicBezTo>
                    <a:pt x="310" y="311"/>
                    <a:pt x="260" y="192"/>
                    <a:pt x="197" y="115"/>
                  </a:cubicBezTo>
                  <a:cubicBezTo>
                    <a:pt x="134" y="36"/>
                    <a:pt x="69"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5198163" y="2209400"/>
              <a:ext cx="8350" cy="14075"/>
            </a:xfrm>
            <a:custGeom>
              <a:avLst/>
              <a:gdLst/>
              <a:ahLst/>
              <a:cxnLst/>
              <a:rect l="l" t="t" r="r" b="b"/>
              <a:pathLst>
                <a:path w="334" h="563" extrusionOk="0">
                  <a:moveTo>
                    <a:pt x="64" y="0"/>
                  </a:moveTo>
                  <a:cubicBezTo>
                    <a:pt x="64" y="0"/>
                    <a:pt x="45" y="60"/>
                    <a:pt x="24" y="118"/>
                  </a:cubicBezTo>
                  <a:cubicBezTo>
                    <a:pt x="9" y="180"/>
                    <a:pt x="0" y="241"/>
                    <a:pt x="9" y="298"/>
                  </a:cubicBezTo>
                  <a:cubicBezTo>
                    <a:pt x="19" y="354"/>
                    <a:pt x="45" y="410"/>
                    <a:pt x="79" y="461"/>
                  </a:cubicBezTo>
                  <a:cubicBezTo>
                    <a:pt x="115" y="514"/>
                    <a:pt x="152" y="562"/>
                    <a:pt x="152" y="562"/>
                  </a:cubicBezTo>
                  <a:cubicBezTo>
                    <a:pt x="152" y="562"/>
                    <a:pt x="210" y="538"/>
                    <a:pt x="258" y="482"/>
                  </a:cubicBezTo>
                  <a:cubicBezTo>
                    <a:pt x="306" y="426"/>
                    <a:pt x="333" y="335"/>
                    <a:pt x="320" y="248"/>
                  </a:cubicBezTo>
                  <a:cubicBezTo>
                    <a:pt x="304" y="161"/>
                    <a:pt x="251" y="82"/>
                    <a:pt x="188" y="45"/>
                  </a:cubicBezTo>
                  <a:cubicBezTo>
                    <a:pt x="123" y="4"/>
                    <a:pt x="64"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72"/>
          <p:cNvGrpSpPr/>
          <p:nvPr/>
        </p:nvGrpSpPr>
        <p:grpSpPr>
          <a:xfrm>
            <a:off x="3232033" y="3029802"/>
            <a:ext cx="778300" cy="309726"/>
            <a:chOff x="7559875" y="4309063"/>
            <a:chExt cx="1052325" cy="418775"/>
          </a:xfrm>
        </p:grpSpPr>
        <p:sp>
          <p:nvSpPr>
            <p:cNvPr id="4060" name="Google Shape;4060;p72"/>
            <p:cNvSpPr/>
            <p:nvPr/>
          </p:nvSpPr>
          <p:spPr>
            <a:xfrm>
              <a:off x="8440450" y="4641188"/>
              <a:ext cx="70025" cy="86650"/>
            </a:xfrm>
            <a:custGeom>
              <a:avLst/>
              <a:gdLst/>
              <a:ahLst/>
              <a:cxnLst/>
              <a:rect l="l" t="t" r="r" b="b"/>
              <a:pathLst>
                <a:path w="2801" h="3466" extrusionOk="0">
                  <a:moveTo>
                    <a:pt x="1894" y="0"/>
                  </a:moveTo>
                  <a:lnTo>
                    <a:pt x="1466" y="97"/>
                  </a:lnTo>
                  <a:cubicBezTo>
                    <a:pt x="977" y="203"/>
                    <a:pt x="489" y="311"/>
                    <a:pt x="1" y="418"/>
                  </a:cubicBezTo>
                  <a:cubicBezTo>
                    <a:pt x="26" y="466"/>
                    <a:pt x="54" y="519"/>
                    <a:pt x="84" y="582"/>
                  </a:cubicBezTo>
                  <a:cubicBezTo>
                    <a:pt x="200" y="825"/>
                    <a:pt x="371" y="1173"/>
                    <a:pt x="516" y="1612"/>
                  </a:cubicBezTo>
                  <a:cubicBezTo>
                    <a:pt x="672" y="2049"/>
                    <a:pt x="819" y="2571"/>
                    <a:pt x="931" y="3142"/>
                  </a:cubicBezTo>
                  <a:cubicBezTo>
                    <a:pt x="945" y="3249"/>
                    <a:pt x="964" y="3357"/>
                    <a:pt x="981" y="3466"/>
                  </a:cubicBezTo>
                  <a:lnTo>
                    <a:pt x="2801" y="3466"/>
                  </a:lnTo>
                  <a:cubicBezTo>
                    <a:pt x="2773" y="3195"/>
                    <a:pt x="2738" y="2928"/>
                    <a:pt x="2693" y="2670"/>
                  </a:cubicBezTo>
                  <a:cubicBezTo>
                    <a:pt x="2632" y="2402"/>
                    <a:pt x="2596" y="2136"/>
                    <a:pt x="2529" y="1892"/>
                  </a:cubicBezTo>
                  <a:cubicBezTo>
                    <a:pt x="2469" y="1644"/>
                    <a:pt x="2408" y="1412"/>
                    <a:pt x="2336" y="1202"/>
                  </a:cubicBezTo>
                  <a:cubicBezTo>
                    <a:pt x="2203" y="779"/>
                    <a:pt x="2079" y="430"/>
                    <a:pt x="1973" y="190"/>
                  </a:cubicBezTo>
                  <a:cubicBezTo>
                    <a:pt x="1942" y="116"/>
                    <a:pt x="1916" y="55"/>
                    <a:pt x="1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7588475" y="4485938"/>
              <a:ext cx="1275" cy="1650"/>
            </a:xfrm>
            <a:custGeom>
              <a:avLst/>
              <a:gdLst/>
              <a:ahLst/>
              <a:cxnLst/>
              <a:rect l="l" t="t" r="r" b="b"/>
              <a:pathLst>
                <a:path w="51" h="66" extrusionOk="0">
                  <a:moveTo>
                    <a:pt x="50" y="1"/>
                  </a:moveTo>
                  <a:cubicBezTo>
                    <a:pt x="31" y="21"/>
                    <a:pt x="18" y="43"/>
                    <a:pt x="1" y="66"/>
                  </a:cubicBezTo>
                  <a:cubicBezTo>
                    <a:pt x="18" y="43"/>
                    <a:pt x="33" y="2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8488600" y="4613213"/>
              <a:ext cx="123600" cy="114625"/>
            </a:xfrm>
            <a:custGeom>
              <a:avLst/>
              <a:gdLst/>
              <a:ahLst/>
              <a:cxnLst/>
              <a:rect l="l" t="t" r="r" b="b"/>
              <a:pathLst>
                <a:path w="4944" h="4585" extrusionOk="0">
                  <a:moveTo>
                    <a:pt x="4943" y="1"/>
                  </a:moveTo>
                  <a:lnTo>
                    <a:pt x="1" y="1112"/>
                  </a:lnTo>
                  <a:cubicBezTo>
                    <a:pt x="30" y="1162"/>
                    <a:pt x="62" y="1216"/>
                    <a:pt x="101" y="1281"/>
                  </a:cubicBezTo>
                  <a:cubicBezTo>
                    <a:pt x="170" y="1392"/>
                    <a:pt x="243" y="1534"/>
                    <a:pt x="323" y="1700"/>
                  </a:cubicBezTo>
                  <a:cubicBezTo>
                    <a:pt x="409" y="1862"/>
                    <a:pt x="499" y="2050"/>
                    <a:pt x="576" y="2261"/>
                  </a:cubicBezTo>
                  <a:cubicBezTo>
                    <a:pt x="665" y="2470"/>
                    <a:pt x="743" y="2702"/>
                    <a:pt x="823" y="2949"/>
                  </a:cubicBezTo>
                  <a:cubicBezTo>
                    <a:pt x="909" y="3195"/>
                    <a:pt x="970" y="3462"/>
                    <a:pt x="1033" y="3738"/>
                  </a:cubicBezTo>
                  <a:cubicBezTo>
                    <a:pt x="1090" y="4011"/>
                    <a:pt x="1134" y="4295"/>
                    <a:pt x="1170" y="4585"/>
                  </a:cubicBezTo>
                  <a:lnTo>
                    <a:pt x="4943" y="4585"/>
                  </a:lnTo>
                  <a:lnTo>
                    <a:pt x="49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8310025" y="4651838"/>
              <a:ext cx="147900" cy="76000"/>
            </a:xfrm>
            <a:custGeom>
              <a:avLst/>
              <a:gdLst/>
              <a:ahLst/>
              <a:cxnLst/>
              <a:rect l="l" t="t" r="r" b="b"/>
              <a:pathLst>
                <a:path w="5916" h="3040" extrusionOk="0">
                  <a:moveTo>
                    <a:pt x="5184" y="1"/>
                  </a:moveTo>
                  <a:cubicBezTo>
                    <a:pt x="3685" y="332"/>
                    <a:pt x="2186" y="665"/>
                    <a:pt x="670" y="955"/>
                  </a:cubicBezTo>
                  <a:lnTo>
                    <a:pt x="644" y="957"/>
                  </a:lnTo>
                  <a:cubicBezTo>
                    <a:pt x="627" y="960"/>
                    <a:pt x="559" y="978"/>
                    <a:pt x="516" y="996"/>
                  </a:cubicBezTo>
                  <a:cubicBezTo>
                    <a:pt x="468" y="1015"/>
                    <a:pt x="420" y="1042"/>
                    <a:pt x="376" y="1070"/>
                  </a:cubicBezTo>
                  <a:cubicBezTo>
                    <a:pt x="285" y="1128"/>
                    <a:pt x="207" y="1206"/>
                    <a:pt x="142" y="1299"/>
                  </a:cubicBezTo>
                  <a:cubicBezTo>
                    <a:pt x="86" y="1379"/>
                    <a:pt x="38" y="1469"/>
                    <a:pt x="0" y="1568"/>
                  </a:cubicBezTo>
                  <a:cubicBezTo>
                    <a:pt x="159" y="1952"/>
                    <a:pt x="290" y="2342"/>
                    <a:pt x="398" y="2736"/>
                  </a:cubicBezTo>
                  <a:cubicBezTo>
                    <a:pt x="391" y="2646"/>
                    <a:pt x="386" y="2591"/>
                    <a:pt x="386" y="2591"/>
                  </a:cubicBezTo>
                  <a:lnTo>
                    <a:pt x="386" y="2591"/>
                  </a:lnTo>
                  <a:cubicBezTo>
                    <a:pt x="386" y="2591"/>
                    <a:pt x="524" y="2748"/>
                    <a:pt x="700" y="3040"/>
                  </a:cubicBezTo>
                  <a:lnTo>
                    <a:pt x="2769" y="3040"/>
                  </a:lnTo>
                  <a:cubicBezTo>
                    <a:pt x="2764" y="2960"/>
                    <a:pt x="2759" y="2883"/>
                    <a:pt x="2756" y="2813"/>
                  </a:cubicBezTo>
                  <a:cubicBezTo>
                    <a:pt x="2751" y="2685"/>
                    <a:pt x="2746" y="2579"/>
                    <a:pt x="2742" y="2504"/>
                  </a:cubicBezTo>
                  <a:cubicBezTo>
                    <a:pt x="2739" y="2429"/>
                    <a:pt x="2740" y="2384"/>
                    <a:pt x="2740" y="2384"/>
                  </a:cubicBezTo>
                  <a:lnTo>
                    <a:pt x="2740" y="2384"/>
                  </a:lnTo>
                  <a:cubicBezTo>
                    <a:pt x="2741" y="2384"/>
                    <a:pt x="2836" y="2531"/>
                    <a:pt x="2932" y="2775"/>
                  </a:cubicBezTo>
                  <a:cubicBezTo>
                    <a:pt x="2962" y="2854"/>
                    <a:pt x="2990" y="2944"/>
                    <a:pt x="3015" y="3040"/>
                  </a:cubicBezTo>
                  <a:lnTo>
                    <a:pt x="5916" y="3040"/>
                  </a:lnTo>
                  <a:cubicBezTo>
                    <a:pt x="5902" y="2948"/>
                    <a:pt x="5889" y="2854"/>
                    <a:pt x="5878" y="2762"/>
                  </a:cubicBezTo>
                  <a:cubicBezTo>
                    <a:pt x="5824" y="2483"/>
                    <a:pt x="5791" y="2210"/>
                    <a:pt x="5735" y="1954"/>
                  </a:cubicBezTo>
                  <a:cubicBezTo>
                    <a:pt x="5680" y="1700"/>
                    <a:pt x="5627" y="1457"/>
                    <a:pt x="5566" y="1239"/>
                  </a:cubicBezTo>
                  <a:cubicBezTo>
                    <a:pt x="5421" y="675"/>
                    <a:pt x="5272" y="243"/>
                    <a:pt x="5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7586775" y="4489688"/>
              <a:ext cx="275" cy="475"/>
            </a:xfrm>
            <a:custGeom>
              <a:avLst/>
              <a:gdLst/>
              <a:ahLst/>
              <a:cxnLst/>
              <a:rect l="l" t="t" r="r" b="b"/>
              <a:pathLst>
                <a:path w="11" h="19" extrusionOk="0">
                  <a:moveTo>
                    <a:pt x="11" y="1"/>
                  </a:moveTo>
                  <a:cubicBezTo>
                    <a:pt x="7" y="6"/>
                    <a:pt x="4" y="13"/>
                    <a:pt x="0" y="18"/>
                  </a:cubicBezTo>
                  <a:cubicBezTo>
                    <a:pt x="4" y="13"/>
                    <a:pt x="7" y="8"/>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7585775" y="4329388"/>
              <a:ext cx="1026425" cy="373675"/>
            </a:xfrm>
            <a:custGeom>
              <a:avLst/>
              <a:gdLst/>
              <a:ahLst/>
              <a:cxnLst/>
              <a:rect l="l" t="t" r="r" b="b"/>
              <a:pathLst>
                <a:path w="41057" h="14947" extrusionOk="0">
                  <a:moveTo>
                    <a:pt x="33967" y="9165"/>
                  </a:moveTo>
                  <a:lnTo>
                    <a:pt x="33976" y="9196"/>
                  </a:lnTo>
                  <a:cubicBezTo>
                    <a:pt x="33976" y="9196"/>
                    <a:pt x="33681" y="9353"/>
                    <a:pt x="33213" y="9508"/>
                  </a:cubicBezTo>
                  <a:cubicBezTo>
                    <a:pt x="32979" y="9585"/>
                    <a:pt x="32704" y="9662"/>
                    <a:pt x="32402" y="9713"/>
                  </a:cubicBezTo>
                  <a:cubicBezTo>
                    <a:pt x="32098" y="9761"/>
                    <a:pt x="31777" y="9816"/>
                    <a:pt x="31446" y="9826"/>
                  </a:cubicBezTo>
                  <a:cubicBezTo>
                    <a:pt x="31118" y="9840"/>
                    <a:pt x="30797" y="9889"/>
                    <a:pt x="30503" y="9990"/>
                  </a:cubicBezTo>
                  <a:cubicBezTo>
                    <a:pt x="30355" y="10034"/>
                    <a:pt x="30215" y="10085"/>
                    <a:pt x="30077" y="10113"/>
                  </a:cubicBezTo>
                  <a:cubicBezTo>
                    <a:pt x="29938" y="10140"/>
                    <a:pt x="29807" y="10154"/>
                    <a:pt x="29686" y="10166"/>
                  </a:cubicBezTo>
                  <a:cubicBezTo>
                    <a:pt x="29537" y="10180"/>
                    <a:pt x="29403" y="10184"/>
                    <a:pt x="29288" y="10184"/>
                  </a:cubicBezTo>
                  <a:cubicBezTo>
                    <a:pt x="29023" y="10184"/>
                    <a:pt x="28861" y="10159"/>
                    <a:pt x="28861" y="10159"/>
                  </a:cubicBezTo>
                  <a:lnTo>
                    <a:pt x="28858" y="10126"/>
                  </a:lnTo>
                  <a:cubicBezTo>
                    <a:pt x="28858" y="10126"/>
                    <a:pt x="29170" y="9997"/>
                    <a:pt x="29646" y="9901"/>
                  </a:cubicBezTo>
                  <a:cubicBezTo>
                    <a:pt x="29766" y="9881"/>
                    <a:pt x="29896" y="9853"/>
                    <a:pt x="30034" y="9840"/>
                  </a:cubicBezTo>
                  <a:cubicBezTo>
                    <a:pt x="30172" y="9826"/>
                    <a:pt x="30322" y="9829"/>
                    <a:pt x="30476" y="9824"/>
                  </a:cubicBezTo>
                  <a:cubicBezTo>
                    <a:pt x="30480" y="9824"/>
                    <a:pt x="30484" y="9824"/>
                    <a:pt x="30488" y="9824"/>
                  </a:cubicBezTo>
                  <a:cubicBezTo>
                    <a:pt x="30792" y="9824"/>
                    <a:pt x="31108" y="9761"/>
                    <a:pt x="31415" y="9657"/>
                  </a:cubicBezTo>
                  <a:cubicBezTo>
                    <a:pt x="31724" y="9544"/>
                    <a:pt x="32040" y="9472"/>
                    <a:pt x="32334" y="9394"/>
                  </a:cubicBezTo>
                  <a:cubicBezTo>
                    <a:pt x="32627" y="9317"/>
                    <a:pt x="32907" y="9271"/>
                    <a:pt x="33150" y="9235"/>
                  </a:cubicBezTo>
                  <a:cubicBezTo>
                    <a:pt x="33633" y="9169"/>
                    <a:pt x="33967" y="9165"/>
                    <a:pt x="33967" y="9165"/>
                  </a:cubicBezTo>
                  <a:close/>
                  <a:moveTo>
                    <a:pt x="32098" y="8626"/>
                  </a:moveTo>
                  <a:lnTo>
                    <a:pt x="32101" y="8656"/>
                  </a:lnTo>
                  <a:cubicBezTo>
                    <a:pt x="32101" y="8656"/>
                    <a:pt x="31441" y="8820"/>
                    <a:pt x="30444" y="9003"/>
                  </a:cubicBezTo>
                  <a:cubicBezTo>
                    <a:pt x="29945" y="9099"/>
                    <a:pt x="29363" y="9199"/>
                    <a:pt x="28736" y="9286"/>
                  </a:cubicBezTo>
                  <a:cubicBezTo>
                    <a:pt x="28108" y="9372"/>
                    <a:pt x="27441" y="9476"/>
                    <a:pt x="26766" y="9544"/>
                  </a:cubicBezTo>
                  <a:cubicBezTo>
                    <a:pt x="26093" y="9619"/>
                    <a:pt x="25428" y="9739"/>
                    <a:pt x="24816" y="9913"/>
                  </a:cubicBezTo>
                  <a:cubicBezTo>
                    <a:pt x="24509" y="9995"/>
                    <a:pt x="24215" y="10082"/>
                    <a:pt x="23932" y="10149"/>
                  </a:cubicBezTo>
                  <a:cubicBezTo>
                    <a:pt x="23650" y="10215"/>
                    <a:pt x="23381" y="10266"/>
                    <a:pt x="23131" y="10316"/>
                  </a:cubicBezTo>
                  <a:cubicBezTo>
                    <a:pt x="22635" y="10410"/>
                    <a:pt x="22216" y="10473"/>
                    <a:pt x="21923" y="10517"/>
                  </a:cubicBezTo>
                  <a:cubicBezTo>
                    <a:pt x="21627" y="10558"/>
                    <a:pt x="21458" y="10574"/>
                    <a:pt x="21458" y="10574"/>
                  </a:cubicBezTo>
                  <a:lnTo>
                    <a:pt x="21451" y="10543"/>
                  </a:lnTo>
                  <a:cubicBezTo>
                    <a:pt x="21451" y="10543"/>
                    <a:pt x="21610" y="10481"/>
                    <a:pt x="21892" y="10389"/>
                  </a:cubicBezTo>
                  <a:cubicBezTo>
                    <a:pt x="22175" y="10300"/>
                    <a:pt x="22582" y="10176"/>
                    <a:pt x="23075" y="10055"/>
                  </a:cubicBezTo>
                  <a:cubicBezTo>
                    <a:pt x="23323" y="9997"/>
                    <a:pt x="23591" y="9932"/>
                    <a:pt x="23876" y="9879"/>
                  </a:cubicBezTo>
                  <a:cubicBezTo>
                    <a:pt x="24163" y="9824"/>
                    <a:pt x="24468" y="9792"/>
                    <a:pt x="24784" y="9747"/>
                  </a:cubicBezTo>
                  <a:cubicBezTo>
                    <a:pt x="25100" y="9710"/>
                    <a:pt x="25424" y="9660"/>
                    <a:pt x="25750" y="9595"/>
                  </a:cubicBezTo>
                  <a:cubicBezTo>
                    <a:pt x="26076" y="9529"/>
                    <a:pt x="26408" y="9457"/>
                    <a:pt x="26735" y="9373"/>
                  </a:cubicBezTo>
                  <a:cubicBezTo>
                    <a:pt x="27393" y="9203"/>
                    <a:pt x="28060" y="9081"/>
                    <a:pt x="28683" y="8965"/>
                  </a:cubicBezTo>
                  <a:cubicBezTo>
                    <a:pt x="29310" y="8853"/>
                    <a:pt x="29897" y="8776"/>
                    <a:pt x="30404" y="8731"/>
                  </a:cubicBezTo>
                  <a:cubicBezTo>
                    <a:pt x="31415" y="8626"/>
                    <a:pt x="32098" y="8626"/>
                    <a:pt x="32098" y="8626"/>
                  </a:cubicBezTo>
                  <a:close/>
                  <a:moveTo>
                    <a:pt x="24209" y="10861"/>
                  </a:moveTo>
                  <a:cubicBezTo>
                    <a:pt x="24342" y="10861"/>
                    <a:pt x="24432" y="10879"/>
                    <a:pt x="24432" y="10879"/>
                  </a:cubicBezTo>
                  <a:lnTo>
                    <a:pt x="24444" y="10910"/>
                  </a:lnTo>
                  <a:cubicBezTo>
                    <a:pt x="24444" y="10910"/>
                    <a:pt x="24354" y="11030"/>
                    <a:pt x="24183" y="11132"/>
                  </a:cubicBezTo>
                  <a:cubicBezTo>
                    <a:pt x="24098" y="11183"/>
                    <a:pt x="23994" y="11229"/>
                    <a:pt x="23872" y="11250"/>
                  </a:cubicBezTo>
                  <a:cubicBezTo>
                    <a:pt x="23789" y="11262"/>
                    <a:pt x="23701" y="11277"/>
                    <a:pt x="23610" y="11277"/>
                  </a:cubicBezTo>
                  <a:cubicBezTo>
                    <a:pt x="23570" y="11277"/>
                    <a:pt x="23529" y="11274"/>
                    <a:pt x="23488" y="11267"/>
                  </a:cubicBezTo>
                  <a:cubicBezTo>
                    <a:pt x="23457" y="11263"/>
                    <a:pt x="23426" y="11261"/>
                    <a:pt x="23395" y="11261"/>
                  </a:cubicBezTo>
                  <a:cubicBezTo>
                    <a:pt x="23296" y="11261"/>
                    <a:pt x="23203" y="11284"/>
                    <a:pt x="23119" y="11339"/>
                  </a:cubicBezTo>
                  <a:cubicBezTo>
                    <a:pt x="23063" y="11368"/>
                    <a:pt x="23010" y="11405"/>
                    <a:pt x="22955" y="11419"/>
                  </a:cubicBezTo>
                  <a:cubicBezTo>
                    <a:pt x="22903" y="11434"/>
                    <a:pt x="22850" y="11434"/>
                    <a:pt x="22800" y="11436"/>
                  </a:cubicBezTo>
                  <a:cubicBezTo>
                    <a:pt x="22604" y="11434"/>
                    <a:pt x="22471" y="11352"/>
                    <a:pt x="22471" y="11352"/>
                  </a:cubicBezTo>
                  <a:lnTo>
                    <a:pt x="22469" y="11320"/>
                  </a:lnTo>
                  <a:cubicBezTo>
                    <a:pt x="22469" y="11320"/>
                    <a:pt x="22588" y="11219"/>
                    <a:pt x="22768" y="11170"/>
                  </a:cubicBezTo>
                  <a:cubicBezTo>
                    <a:pt x="22814" y="11161"/>
                    <a:pt x="22862" y="11146"/>
                    <a:pt x="22916" y="11146"/>
                  </a:cubicBezTo>
                  <a:cubicBezTo>
                    <a:pt x="22918" y="11146"/>
                    <a:pt x="22921" y="11145"/>
                    <a:pt x="22923" y="11145"/>
                  </a:cubicBezTo>
                  <a:cubicBezTo>
                    <a:pt x="22974" y="11145"/>
                    <a:pt x="23032" y="11163"/>
                    <a:pt x="23090" y="11171"/>
                  </a:cubicBezTo>
                  <a:cubicBezTo>
                    <a:pt x="23124" y="11180"/>
                    <a:pt x="23157" y="11184"/>
                    <a:pt x="23190" y="11184"/>
                  </a:cubicBezTo>
                  <a:cubicBezTo>
                    <a:pt x="23280" y="11184"/>
                    <a:pt x="23368" y="11153"/>
                    <a:pt x="23451" y="11100"/>
                  </a:cubicBezTo>
                  <a:cubicBezTo>
                    <a:pt x="23560" y="11021"/>
                    <a:pt x="23678" y="10982"/>
                    <a:pt x="23785" y="10936"/>
                  </a:cubicBezTo>
                  <a:cubicBezTo>
                    <a:pt x="23893" y="10891"/>
                    <a:pt x="24000" y="10876"/>
                    <a:pt x="24096" y="10866"/>
                  </a:cubicBezTo>
                  <a:cubicBezTo>
                    <a:pt x="24136" y="10862"/>
                    <a:pt x="24174" y="10861"/>
                    <a:pt x="24209" y="10861"/>
                  </a:cubicBezTo>
                  <a:close/>
                  <a:moveTo>
                    <a:pt x="28289" y="11558"/>
                  </a:moveTo>
                  <a:cubicBezTo>
                    <a:pt x="28420" y="11558"/>
                    <a:pt x="28499" y="11566"/>
                    <a:pt x="28499" y="11566"/>
                  </a:cubicBezTo>
                  <a:lnTo>
                    <a:pt x="28506" y="11596"/>
                  </a:lnTo>
                  <a:cubicBezTo>
                    <a:pt x="28506" y="11596"/>
                    <a:pt x="28301" y="11726"/>
                    <a:pt x="27980" y="11851"/>
                  </a:cubicBezTo>
                  <a:cubicBezTo>
                    <a:pt x="27818" y="11910"/>
                    <a:pt x="27627" y="11970"/>
                    <a:pt x="27417" y="12008"/>
                  </a:cubicBezTo>
                  <a:cubicBezTo>
                    <a:pt x="27205" y="12042"/>
                    <a:pt x="26980" y="12086"/>
                    <a:pt x="26746" y="12088"/>
                  </a:cubicBezTo>
                  <a:cubicBezTo>
                    <a:pt x="26513" y="12097"/>
                    <a:pt x="26290" y="12143"/>
                    <a:pt x="26093" y="12243"/>
                  </a:cubicBezTo>
                  <a:cubicBezTo>
                    <a:pt x="25994" y="12286"/>
                    <a:pt x="25901" y="12337"/>
                    <a:pt x="25807" y="12366"/>
                  </a:cubicBezTo>
                  <a:cubicBezTo>
                    <a:pt x="25713" y="12395"/>
                    <a:pt x="25621" y="12411"/>
                    <a:pt x="25537" y="12426"/>
                  </a:cubicBezTo>
                  <a:cubicBezTo>
                    <a:pt x="25390" y="12450"/>
                    <a:pt x="25261" y="12456"/>
                    <a:pt x="25162" y="12456"/>
                  </a:cubicBezTo>
                  <a:cubicBezTo>
                    <a:pt x="25033" y="12456"/>
                    <a:pt x="24955" y="12445"/>
                    <a:pt x="24955" y="12445"/>
                  </a:cubicBezTo>
                  <a:lnTo>
                    <a:pt x="24946" y="12414"/>
                  </a:lnTo>
                  <a:cubicBezTo>
                    <a:pt x="24946" y="12414"/>
                    <a:pt x="25148" y="12271"/>
                    <a:pt x="25474" y="12167"/>
                  </a:cubicBezTo>
                  <a:cubicBezTo>
                    <a:pt x="25557" y="12143"/>
                    <a:pt x="25644" y="12114"/>
                    <a:pt x="25742" y="12098"/>
                  </a:cubicBezTo>
                  <a:cubicBezTo>
                    <a:pt x="25839" y="12081"/>
                    <a:pt x="25947" y="12085"/>
                    <a:pt x="26054" y="12078"/>
                  </a:cubicBezTo>
                  <a:cubicBezTo>
                    <a:pt x="26057" y="12078"/>
                    <a:pt x="26060" y="12078"/>
                    <a:pt x="26063" y="12078"/>
                  </a:cubicBezTo>
                  <a:cubicBezTo>
                    <a:pt x="26281" y="12078"/>
                    <a:pt x="26498" y="12018"/>
                    <a:pt x="26706" y="11921"/>
                  </a:cubicBezTo>
                  <a:cubicBezTo>
                    <a:pt x="26916" y="11817"/>
                    <a:pt x="27137" y="11755"/>
                    <a:pt x="27340" y="11690"/>
                  </a:cubicBezTo>
                  <a:cubicBezTo>
                    <a:pt x="27545" y="11629"/>
                    <a:pt x="27743" y="11596"/>
                    <a:pt x="27913" y="11578"/>
                  </a:cubicBezTo>
                  <a:cubicBezTo>
                    <a:pt x="28061" y="11562"/>
                    <a:pt x="28190" y="11558"/>
                    <a:pt x="28289" y="11558"/>
                  </a:cubicBezTo>
                  <a:close/>
                  <a:moveTo>
                    <a:pt x="1087" y="6462"/>
                  </a:moveTo>
                  <a:cubicBezTo>
                    <a:pt x="1087" y="6462"/>
                    <a:pt x="1514" y="6544"/>
                    <a:pt x="2253" y="6703"/>
                  </a:cubicBezTo>
                  <a:cubicBezTo>
                    <a:pt x="2625" y="6780"/>
                    <a:pt x="3069" y="6891"/>
                    <a:pt x="3583" y="7007"/>
                  </a:cubicBezTo>
                  <a:cubicBezTo>
                    <a:pt x="4098" y="7122"/>
                    <a:pt x="4672" y="7272"/>
                    <a:pt x="5300" y="7431"/>
                  </a:cubicBezTo>
                  <a:cubicBezTo>
                    <a:pt x="5929" y="7589"/>
                    <a:pt x="6610" y="7762"/>
                    <a:pt x="7324" y="7962"/>
                  </a:cubicBezTo>
                  <a:cubicBezTo>
                    <a:pt x="8041" y="8154"/>
                    <a:pt x="8790" y="8376"/>
                    <a:pt x="9565" y="8614"/>
                  </a:cubicBezTo>
                  <a:cubicBezTo>
                    <a:pt x="10339" y="8854"/>
                    <a:pt x="11136" y="9102"/>
                    <a:pt x="11949" y="9355"/>
                  </a:cubicBezTo>
                  <a:cubicBezTo>
                    <a:pt x="12758" y="9614"/>
                    <a:pt x="13577" y="9887"/>
                    <a:pt x="14393" y="10172"/>
                  </a:cubicBezTo>
                  <a:cubicBezTo>
                    <a:pt x="15213" y="10449"/>
                    <a:pt x="16029" y="10731"/>
                    <a:pt x="16847" y="10963"/>
                  </a:cubicBezTo>
                  <a:cubicBezTo>
                    <a:pt x="17663" y="11204"/>
                    <a:pt x="18474" y="11410"/>
                    <a:pt x="19264" y="11588"/>
                  </a:cubicBezTo>
                  <a:cubicBezTo>
                    <a:pt x="20053" y="11776"/>
                    <a:pt x="20820" y="11939"/>
                    <a:pt x="21535" y="12134"/>
                  </a:cubicBezTo>
                  <a:cubicBezTo>
                    <a:pt x="22252" y="12329"/>
                    <a:pt x="22921" y="12537"/>
                    <a:pt x="23541" y="12725"/>
                  </a:cubicBezTo>
                  <a:cubicBezTo>
                    <a:pt x="24777" y="13112"/>
                    <a:pt x="25800" y="13462"/>
                    <a:pt x="26510" y="13727"/>
                  </a:cubicBezTo>
                  <a:cubicBezTo>
                    <a:pt x="27206" y="13983"/>
                    <a:pt x="27606" y="14147"/>
                    <a:pt x="27621" y="14154"/>
                  </a:cubicBezTo>
                  <a:lnTo>
                    <a:pt x="27621" y="14154"/>
                  </a:lnTo>
                  <a:lnTo>
                    <a:pt x="27603" y="14214"/>
                  </a:lnTo>
                  <a:cubicBezTo>
                    <a:pt x="27603" y="14214"/>
                    <a:pt x="27176" y="14138"/>
                    <a:pt x="26435" y="13980"/>
                  </a:cubicBezTo>
                  <a:cubicBezTo>
                    <a:pt x="25694" y="13821"/>
                    <a:pt x="24644" y="13572"/>
                    <a:pt x="23393" y="13239"/>
                  </a:cubicBezTo>
                  <a:cubicBezTo>
                    <a:pt x="22768" y="13066"/>
                    <a:pt x="22090" y="12884"/>
                    <a:pt x="21381" y="12665"/>
                  </a:cubicBezTo>
                  <a:cubicBezTo>
                    <a:pt x="20673" y="12447"/>
                    <a:pt x="19937" y="12175"/>
                    <a:pt x="19170" y="11912"/>
                  </a:cubicBezTo>
                  <a:cubicBezTo>
                    <a:pt x="18406" y="11639"/>
                    <a:pt x="17610" y="11381"/>
                    <a:pt x="16794" y="11147"/>
                  </a:cubicBezTo>
                  <a:cubicBezTo>
                    <a:pt x="15978" y="10907"/>
                    <a:pt x="15138" y="10707"/>
                    <a:pt x="14298" y="10504"/>
                  </a:cubicBezTo>
                  <a:cubicBezTo>
                    <a:pt x="13454" y="10309"/>
                    <a:pt x="12616" y="10101"/>
                    <a:pt x="11793" y="9887"/>
                  </a:cubicBezTo>
                  <a:cubicBezTo>
                    <a:pt x="10972" y="9667"/>
                    <a:pt x="10164" y="9450"/>
                    <a:pt x="9383" y="9239"/>
                  </a:cubicBezTo>
                  <a:cubicBezTo>
                    <a:pt x="8602" y="9027"/>
                    <a:pt x="7849" y="8812"/>
                    <a:pt x="7141" y="8591"/>
                  </a:cubicBezTo>
                  <a:cubicBezTo>
                    <a:pt x="6431" y="8380"/>
                    <a:pt x="5763" y="8161"/>
                    <a:pt x="5148" y="7958"/>
                  </a:cubicBezTo>
                  <a:cubicBezTo>
                    <a:pt x="4532" y="7758"/>
                    <a:pt x="3967" y="7577"/>
                    <a:pt x="3470" y="7398"/>
                  </a:cubicBezTo>
                  <a:cubicBezTo>
                    <a:pt x="2973" y="7222"/>
                    <a:pt x="2538" y="7077"/>
                    <a:pt x="2183" y="6944"/>
                  </a:cubicBezTo>
                  <a:cubicBezTo>
                    <a:pt x="1473" y="6683"/>
                    <a:pt x="1070" y="6524"/>
                    <a:pt x="1070" y="6524"/>
                  </a:cubicBezTo>
                  <a:lnTo>
                    <a:pt x="1087" y="6462"/>
                  </a:lnTo>
                  <a:close/>
                  <a:moveTo>
                    <a:pt x="41056" y="0"/>
                  </a:moveTo>
                  <a:cubicBezTo>
                    <a:pt x="40443" y="84"/>
                    <a:pt x="39830" y="163"/>
                    <a:pt x="39219" y="251"/>
                  </a:cubicBezTo>
                  <a:lnTo>
                    <a:pt x="39217" y="251"/>
                  </a:lnTo>
                  <a:lnTo>
                    <a:pt x="33722" y="1037"/>
                  </a:lnTo>
                  <a:lnTo>
                    <a:pt x="22728" y="2621"/>
                  </a:lnTo>
                  <a:lnTo>
                    <a:pt x="21112" y="2860"/>
                  </a:lnTo>
                  <a:lnTo>
                    <a:pt x="602" y="6123"/>
                  </a:lnTo>
                  <a:cubicBezTo>
                    <a:pt x="586" y="6118"/>
                    <a:pt x="571" y="6118"/>
                    <a:pt x="556" y="6118"/>
                  </a:cubicBezTo>
                  <a:cubicBezTo>
                    <a:pt x="547" y="6118"/>
                    <a:pt x="537" y="6118"/>
                    <a:pt x="528" y="6118"/>
                  </a:cubicBezTo>
                  <a:cubicBezTo>
                    <a:pt x="523" y="6118"/>
                    <a:pt x="518" y="6118"/>
                    <a:pt x="513" y="6118"/>
                  </a:cubicBezTo>
                  <a:cubicBezTo>
                    <a:pt x="414" y="6167"/>
                    <a:pt x="322" y="6230"/>
                    <a:pt x="247" y="6312"/>
                  </a:cubicBezTo>
                  <a:cubicBezTo>
                    <a:pt x="114" y="6462"/>
                    <a:pt x="27" y="6655"/>
                    <a:pt x="8" y="6855"/>
                  </a:cubicBezTo>
                  <a:cubicBezTo>
                    <a:pt x="1" y="6946"/>
                    <a:pt x="10" y="7040"/>
                    <a:pt x="28" y="7128"/>
                  </a:cubicBezTo>
                  <a:cubicBezTo>
                    <a:pt x="32" y="7133"/>
                    <a:pt x="32" y="7140"/>
                    <a:pt x="35" y="7145"/>
                  </a:cubicBezTo>
                  <a:cubicBezTo>
                    <a:pt x="165" y="7364"/>
                    <a:pt x="368" y="7511"/>
                    <a:pt x="600" y="7620"/>
                  </a:cubicBezTo>
                  <a:lnTo>
                    <a:pt x="3552" y="8364"/>
                  </a:lnTo>
                  <a:lnTo>
                    <a:pt x="6927" y="9239"/>
                  </a:lnTo>
                  <a:cubicBezTo>
                    <a:pt x="9178" y="9817"/>
                    <a:pt x="11418" y="10430"/>
                    <a:pt x="13663" y="11030"/>
                  </a:cubicBezTo>
                  <a:cubicBezTo>
                    <a:pt x="15910" y="11624"/>
                    <a:pt x="18143" y="12260"/>
                    <a:pt x="20383" y="12879"/>
                  </a:cubicBezTo>
                  <a:cubicBezTo>
                    <a:pt x="22623" y="13493"/>
                    <a:pt x="24857" y="14130"/>
                    <a:pt x="27089" y="14777"/>
                  </a:cubicBezTo>
                  <a:lnTo>
                    <a:pt x="27108" y="14782"/>
                  </a:lnTo>
                  <a:lnTo>
                    <a:pt x="27130" y="14792"/>
                  </a:lnTo>
                  <a:cubicBezTo>
                    <a:pt x="27232" y="14835"/>
                    <a:pt x="27365" y="14879"/>
                    <a:pt x="27485" y="14905"/>
                  </a:cubicBezTo>
                  <a:cubicBezTo>
                    <a:pt x="27602" y="14931"/>
                    <a:pt x="27717" y="14946"/>
                    <a:pt x="27823" y="14946"/>
                  </a:cubicBezTo>
                  <a:cubicBezTo>
                    <a:pt x="27829" y="14946"/>
                    <a:pt x="27834" y="14946"/>
                    <a:pt x="27840" y="14946"/>
                  </a:cubicBezTo>
                  <a:cubicBezTo>
                    <a:pt x="27951" y="14941"/>
                    <a:pt x="28045" y="14919"/>
                    <a:pt x="28117" y="14881"/>
                  </a:cubicBezTo>
                  <a:cubicBezTo>
                    <a:pt x="28147" y="14861"/>
                    <a:pt x="28181" y="14840"/>
                    <a:pt x="28204" y="14808"/>
                  </a:cubicBezTo>
                  <a:cubicBezTo>
                    <a:pt x="28238" y="14780"/>
                    <a:pt x="28233" y="14758"/>
                    <a:pt x="28263" y="14729"/>
                  </a:cubicBezTo>
                  <a:lnTo>
                    <a:pt x="28321" y="14543"/>
                  </a:lnTo>
                  <a:cubicBezTo>
                    <a:pt x="28345" y="14463"/>
                    <a:pt x="28362" y="14384"/>
                    <a:pt x="28397" y="14304"/>
                  </a:cubicBezTo>
                  <a:cubicBezTo>
                    <a:pt x="28450" y="14145"/>
                    <a:pt x="28535" y="13992"/>
                    <a:pt x="28637" y="13848"/>
                  </a:cubicBezTo>
                  <a:cubicBezTo>
                    <a:pt x="28741" y="13707"/>
                    <a:pt x="28875" y="13577"/>
                    <a:pt x="29028" y="13479"/>
                  </a:cubicBezTo>
                  <a:cubicBezTo>
                    <a:pt x="29107" y="13432"/>
                    <a:pt x="29187" y="13387"/>
                    <a:pt x="29274" y="13355"/>
                  </a:cubicBezTo>
                  <a:cubicBezTo>
                    <a:pt x="29366" y="13321"/>
                    <a:pt x="29438" y="13295"/>
                    <a:pt x="29566" y="13281"/>
                  </a:cubicBezTo>
                  <a:lnTo>
                    <a:pt x="29566" y="13281"/>
                  </a:lnTo>
                  <a:lnTo>
                    <a:pt x="29540" y="13283"/>
                  </a:lnTo>
                  <a:cubicBezTo>
                    <a:pt x="33377" y="12602"/>
                    <a:pt x="37220" y="11835"/>
                    <a:pt x="41056" y="11088"/>
                  </a:cubicBezTo>
                  <a:lnTo>
                    <a:pt x="41056" y="9133"/>
                  </a:lnTo>
                  <a:cubicBezTo>
                    <a:pt x="40573" y="9240"/>
                    <a:pt x="40097" y="9348"/>
                    <a:pt x="39631" y="9459"/>
                  </a:cubicBezTo>
                  <a:cubicBezTo>
                    <a:pt x="38775" y="9660"/>
                    <a:pt x="37952" y="9869"/>
                    <a:pt x="37164" y="10038"/>
                  </a:cubicBezTo>
                  <a:cubicBezTo>
                    <a:pt x="36380" y="10217"/>
                    <a:pt x="35634" y="10367"/>
                    <a:pt x="34944" y="10505"/>
                  </a:cubicBezTo>
                  <a:cubicBezTo>
                    <a:pt x="33568" y="10792"/>
                    <a:pt x="32416" y="11004"/>
                    <a:pt x="31610" y="11154"/>
                  </a:cubicBezTo>
                  <a:cubicBezTo>
                    <a:pt x="30802" y="11292"/>
                    <a:pt x="30340" y="11373"/>
                    <a:pt x="30340" y="11373"/>
                  </a:cubicBezTo>
                  <a:lnTo>
                    <a:pt x="30333" y="11342"/>
                  </a:lnTo>
                  <a:cubicBezTo>
                    <a:pt x="30333" y="11342"/>
                    <a:pt x="30787" y="11228"/>
                    <a:pt x="31582" y="11024"/>
                  </a:cubicBezTo>
                  <a:cubicBezTo>
                    <a:pt x="32380" y="10831"/>
                    <a:pt x="33518" y="10553"/>
                    <a:pt x="34891" y="10253"/>
                  </a:cubicBezTo>
                  <a:cubicBezTo>
                    <a:pt x="35576" y="10099"/>
                    <a:pt x="36318" y="9932"/>
                    <a:pt x="37109" y="9775"/>
                  </a:cubicBezTo>
                  <a:cubicBezTo>
                    <a:pt x="37896" y="9606"/>
                    <a:pt x="38733" y="9459"/>
                    <a:pt x="39595" y="9293"/>
                  </a:cubicBezTo>
                  <a:cubicBezTo>
                    <a:pt x="40074" y="9204"/>
                    <a:pt x="40563" y="9112"/>
                    <a:pt x="41056" y="9015"/>
                  </a:cubicBezTo>
                  <a:lnTo>
                    <a:pt x="41056" y="7772"/>
                  </a:lnTo>
                  <a:cubicBezTo>
                    <a:pt x="41044" y="7774"/>
                    <a:pt x="41031" y="7777"/>
                    <a:pt x="41019" y="7779"/>
                  </a:cubicBezTo>
                  <a:cubicBezTo>
                    <a:pt x="40343" y="7927"/>
                    <a:pt x="39701" y="8049"/>
                    <a:pt x="39108" y="8160"/>
                  </a:cubicBezTo>
                  <a:cubicBezTo>
                    <a:pt x="37923" y="8392"/>
                    <a:pt x="36931" y="8557"/>
                    <a:pt x="36236" y="8675"/>
                  </a:cubicBezTo>
                  <a:cubicBezTo>
                    <a:pt x="35540" y="8783"/>
                    <a:pt x="35142" y="8844"/>
                    <a:pt x="35142" y="8844"/>
                  </a:cubicBezTo>
                  <a:lnTo>
                    <a:pt x="35135" y="8813"/>
                  </a:lnTo>
                  <a:cubicBezTo>
                    <a:pt x="35135" y="8813"/>
                    <a:pt x="35526" y="8716"/>
                    <a:pt x="36209" y="8545"/>
                  </a:cubicBezTo>
                  <a:cubicBezTo>
                    <a:pt x="36895" y="8385"/>
                    <a:pt x="37874" y="8153"/>
                    <a:pt x="39057" y="7907"/>
                  </a:cubicBezTo>
                  <a:cubicBezTo>
                    <a:pt x="39646" y="7779"/>
                    <a:pt x="40286" y="7642"/>
                    <a:pt x="40966" y="7516"/>
                  </a:cubicBezTo>
                  <a:cubicBezTo>
                    <a:pt x="40995" y="7511"/>
                    <a:pt x="41027" y="7506"/>
                    <a:pt x="41056" y="7499"/>
                  </a:cubicBezTo>
                  <a:lnTo>
                    <a:pt x="41056" y="6993"/>
                  </a:lnTo>
                  <a:cubicBezTo>
                    <a:pt x="40901" y="7022"/>
                    <a:pt x="40740" y="7057"/>
                    <a:pt x="40587" y="7084"/>
                  </a:cubicBezTo>
                  <a:cubicBezTo>
                    <a:pt x="39733" y="7248"/>
                    <a:pt x="38920" y="7383"/>
                    <a:pt x="38173" y="7504"/>
                  </a:cubicBezTo>
                  <a:cubicBezTo>
                    <a:pt x="36675" y="7757"/>
                    <a:pt x="35422" y="7932"/>
                    <a:pt x="34545" y="8052"/>
                  </a:cubicBezTo>
                  <a:cubicBezTo>
                    <a:pt x="33665" y="8165"/>
                    <a:pt x="33163" y="8230"/>
                    <a:pt x="33163" y="8230"/>
                  </a:cubicBezTo>
                  <a:lnTo>
                    <a:pt x="33158" y="8199"/>
                  </a:lnTo>
                  <a:cubicBezTo>
                    <a:pt x="33158" y="8199"/>
                    <a:pt x="35142" y="7784"/>
                    <a:pt x="38128" y="7250"/>
                  </a:cubicBezTo>
                  <a:cubicBezTo>
                    <a:pt x="39019" y="7082"/>
                    <a:pt x="40010" y="6908"/>
                    <a:pt x="41056" y="6734"/>
                  </a:cubicBezTo>
                  <a:lnTo>
                    <a:pt x="410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7559875" y="4309063"/>
              <a:ext cx="1052325" cy="418775"/>
            </a:xfrm>
            <a:custGeom>
              <a:avLst/>
              <a:gdLst/>
              <a:ahLst/>
              <a:cxnLst/>
              <a:rect l="l" t="t" r="r" b="b"/>
              <a:pathLst>
                <a:path w="42093" h="16751" extrusionOk="0">
                  <a:moveTo>
                    <a:pt x="42092" y="1"/>
                  </a:moveTo>
                  <a:cubicBezTo>
                    <a:pt x="41442" y="86"/>
                    <a:pt x="40791" y="165"/>
                    <a:pt x="40141" y="252"/>
                  </a:cubicBezTo>
                  <a:cubicBezTo>
                    <a:pt x="38304" y="499"/>
                    <a:pt x="36472" y="772"/>
                    <a:pt x="34642" y="1063"/>
                  </a:cubicBezTo>
                  <a:lnTo>
                    <a:pt x="29153" y="1937"/>
                  </a:lnTo>
                  <a:cubicBezTo>
                    <a:pt x="27322" y="2229"/>
                    <a:pt x="25501" y="2560"/>
                    <a:pt x="23674" y="2874"/>
                  </a:cubicBezTo>
                  <a:lnTo>
                    <a:pt x="12734" y="4826"/>
                  </a:lnTo>
                  <a:lnTo>
                    <a:pt x="1790" y="6746"/>
                  </a:lnTo>
                  <a:cubicBezTo>
                    <a:pt x="1570" y="6784"/>
                    <a:pt x="1363" y="6895"/>
                    <a:pt x="1209" y="7057"/>
                  </a:cubicBezTo>
                  <a:cubicBezTo>
                    <a:pt x="1204" y="7064"/>
                    <a:pt x="1199" y="7071"/>
                    <a:pt x="1194" y="7077"/>
                  </a:cubicBezTo>
                  <a:cubicBezTo>
                    <a:pt x="1177" y="7098"/>
                    <a:pt x="1162" y="7118"/>
                    <a:pt x="1145" y="7141"/>
                  </a:cubicBezTo>
                  <a:cubicBezTo>
                    <a:pt x="1124" y="7168"/>
                    <a:pt x="1104" y="7197"/>
                    <a:pt x="1087" y="7226"/>
                  </a:cubicBezTo>
                  <a:cubicBezTo>
                    <a:pt x="1083" y="7233"/>
                    <a:pt x="1080" y="7238"/>
                    <a:pt x="1076" y="7245"/>
                  </a:cubicBezTo>
                  <a:cubicBezTo>
                    <a:pt x="1003" y="7371"/>
                    <a:pt x="952" y="7511"/>
                    <a:pt x="936" y="7658"/>
                  </a:cubicBezTo>
                  <a:cubicBezTo>
                    <a:pt x="926" y="7771"/>
                    <a:pt x="931" y="7883"/>
                    <a:pt x="958" y="7993"/>
                  </a:cubicBezTo>
                  <a:cubicBezTo>
                    <a:pt x="982" y="8102"/>
                    <a:pt x="1030" y="8211"/>
                    <a:pt x="1092" y="8305"/>
                  </a:cubicBezTo>
                  <a:cubicBezTo>
                    <a:pt x="1148" y="8392"/>
                    <a:pt x="1228" y="8484"/>
                    <a:pt x="1308" y="8556"/>
                  </a:cubicBezTo>
                  <a:cubicBezTo>
                    <a:pt x="1385" y="8624"/>
                    <a:pt x="1467" y="8686"/>
                    <a:pt x="1563" y="8737"/>
                  </a:cubicBezTo>
                  <a:cubicBezTo>
                    <a:pt x="1894" y="9215"/>
                    <a:pt x="2136" y="9768"/>
                    <a:pt x="2176" y="10345"/>
                  </a:cubicBezTo>
                  <a:cubicBezTo>
                    <a:pt x="2183" y="10489"/>
                    <a:pt x="2188" y="10634"/>
                    <a:pt x="2166" y="10777"/>
                  </a:cubicBezTo>
                  <a:cubicBezTo>
                    <a:pt x="2154" y="10921"/>
                    <a:pt x="2114" y="11061"/>
                    <a:pt x="2073" y="11197"/>
                  </a:cubicBezTo>
                  <a:cubicBezTo>
                    <a:pt x="2027" y="11334"/>
                    <a:pt x="1967" y="11463"/>
                    <a:pt x="1894" y="11586"/>
                  </a:cubicBezTo>
                  <a:cubicBezTo>
                    <a:pt x="1817" y="11708"/>
                    <a:pt x="1739" y="11829"/>
                    <a:pt x="1638" y="11933"/>
                  </a:cubicBezTo>
                  <a:cubicBezTo>
                    <a:pt x="1544" y="12042"/>
                    <a:pt x="1438" y="12140"/>
                    <a:pt x="1327" y="12228"/>
                  </a:cubicBezTo>
                  <a:cubicBezTo>
                    <a:pt x="1225" y="12324"/>
                    <a:pt x="1085" y="12397"/>
                    <a:pt x="965" y="12483"/>
                  </a:cubicBezTo>
                  <a:cubicBezTo>
                    <a:pt x="849" y="12566"/>
                    <a:pt x="707" y="12643"/>
                    <a:pt x="593" y="12744"/>
                  </a:cubicBezTo>
                  <a:lnTo>
                    <a:pt x="417" y="12898"/>
                  </a:lnTo>
                  <a:lnTo>
                    <a:pt x="264" y="13077"/>
                  </a:lnTo>
                  <a:cubicBezTo>
                    <a:pt x="170" y="13205"/>
                    <a:pt x="95" y="13350"/>
                    <a:pt x="48" y="13507"/>
                  </a:cubicBezTo>
                  <a:cubicBezTo>
                    <a:pt x="16" y="13668"/>
                    <a:pt x="1" y="13835"/>
                    <a:pt x="42" y="13995"/>
                  </a:cubicBezTo>
                  <a:cubicBezTo>
                    <a:pt x="72" y="14154"/>
                    <a:pt x="137" y="14304"/>
                    <a:pt x="223" y="14438"/>
                  </a:cubicBezTo>
                  <a:cubicBezTo>
                    <a:pt x="308" y="14574"/>
                    <a:pt x="404" y="14694"/>
                    <a:pt x="527" y="14806"/>
                  </a:cubicBezTo>
                  <a:lnTo>
                    <a:pt x="538" y="14817"/>
                  </a:lnTo>
                  <a:lnTo>
                    <a:pt x="557" y="14825"/>
                  </a:lnTo>
                  <a:lnTo>
                    <a:pt x="1682" y="15255"/>
                  </a:lnTo>
                  <a:cubicBezTo>
                    <a:pt x="1561" y="15331"/>
                    <a:pt x="1445" y="15419"/>
                    <a:pt x="1356" y="15529"/>
                  </a:cubicBezTo>
                  <a:cubicBezTo>
                    <a:pt x="1221" y="15694"/>
                    <a:pt x="1127" y="15899"/>
                    <a:pt x="1107" y="16118"/>
                  </a:cubicBezTo>
                  <a:cubicBezTo>
                    <a:pt x="1085" y="16336"/>
                    <a:pt x="1134" y="16561"/>
                    <a:pt x="1244" y="16751"/>
                  </a:cubicBezTo>
                  <a:lnTo>
                    <a:pt x="1459" y="16751"/>
                  </a:lnTo>
                  <a:cubicBezTo>
                    <a:pt x="1435" y="16722"/>
                    <a:pt x="1413" y="16695"/>
                    <a:pt x="1396" y="16664"/>
                  </a:cubicBezTo>
                  <a:lnTo>
                    <a:pt x="1394" y="16664"/>
                  </a:lnTo>
                  <a:cubicBezTo>
                    <a:pt x="1295" y="16505"/>
                    <a:pt x="1245" y="16317"/>
                    <a:pt x="1256" y="16130"/>
                  </a:cubicBezTo>
                  <a:cubicBezTo>
                    <a:pt x="1262" y="15942"/>
                    <a:pt x="1337" y="15757"/>
                    <a:pt x="1452" y="15604"/>
                  </a:cubicBezTo>
                  <a:cubicBezTo>
                    <a:pt x="1547" y="15477"/>
                    <a:pt x="1665" y="15382"/>
                    <a:pt x="1802" y="15301"/>
                  </a:cubicBezTo>
                  <a:lnTo>
                    <a:pt x="5583" y="16751"/>
                  </a:lnTo>
                  <a:lnTo>
                    <a:pt x="6729" y="16751"/>
                  </a:lnTo>
                  <a:lnTo>
                    <a:pt x="651" y="14636"/>
                  </a:lnTo>
                  <a:cubicBezTo>
                    <a:pt x="460" y="14453"/>
                    <a:pt x="287" y="14212"/>
                    <a:pt x="236" y="13953"/>
                  </a:cubicBezTo>
                  <a:cubicBezTo>
                    <a:pt x="199" y="13821"/>
                    <a:pt x="214" y="13686"/>
                    <a:pt x="236" y="13555"/>
                  </a:cubicBezTo>
                  <a:cubicBezTo>
                    <a:pt x="274" y="13425"/>
                    <a:pt x="334" y="13302"/>
                    <a:pt x="416" y="13190"/>
                  </a:cubicBezTo>
                  <a:lnTo>
                    <a:pt x="550" y="13027"/>
                  </a:lnTo>
                  <a:lnTo>
                    <a:pt x="711" y="12886"/>
                  </a:lnTo>
                  <a:cubicBezTo>
                    <a:pt x="818" y="12788"/>
                    <a:pt x="940" y="12720"/>
                    <a:pt x="1066" y="12630"/>
                  </a:cubicBezTo>
                  <a:cubicBezTo>
                    <a:pt x="1187" y="12539"/>
                    <a:pt x="1314" y="12473"/>
                    <a:pt x="1431" y="12365"/>
                  </a:cubicBezTo>
                  <a:cubicBezTo>
                    <a:pt x="1553" y="12266"/>
                    <a:pt x="1665" y="12160"/>
                    <a:pt x="1764" y="12042"/>
                  </a:cubicBezTo>
                  <a:cubicBezTo>
                    <a:pt x="1812" y="11989"/>
                    <a:pt x="1856" y="11933"/>
                    <a:pt x="1899" y="11873"/>
                  </a:cubicBezTo>
                  <a:cubicBezTo>
                    <a:pt x="1959" y="11902"/>
                    <a:pt x="2032" y="11938"/>
                    <a:pt x="2125" y="11976"/>
                  </a:cubicBezTo>
                  <a:cubicBezTo>
                    <a:pt x="2343" y="12068"/>
                    <a:pt x="2637" y="12177"/>
                    <a:pt x="2937" y="12263"/>
                  </a:cubicBezTo>
                  <a:cubicBezTo>
                    <a:pt x="3238" y="12350"/>
                    <a:pt x="3547" y="12413"/>
                    <a:pt x="3779" y="12450"/>
                  </a:cubicBezTo>
                  <a:cubicBezTo>
                    <a:pt x="4013" y="12486"/>
                    <a:pt x="4173" y="12493"/>
                    <a:pt x="4173" y="12493"/>
                  </a:cubicBezTo>
                  <a:cubicBezTo>
                    <a:pt x="4173" y="12493"/>
                    <a:pt x="4033" y="12414"/>
                    <a:pt x="3816" y="12322"/>
                  </a:cubicBezTo>
                  <a:cubicBezTo>
                    <a:pt x="3598" y="12230"/>
                    <a:pt x="3304" y="12121"/>
                    <a:pt x="3002" y="12035"/>
                  </a:cubicBezTo>
                  <a:cubicBezTo>
                    <a:pt x="2702" y="11948"/>
                    <a:pt x="2394" y="11887"/>
                    <a:pt x="2160" y="11849"/>
                  </a:cubicBezTo>
                  <a:cubicBezTo>
                    <a:pt x="2072" y="11836"/>
                    <a:pt x="1998" y="11825"/>
                    <a:pt x="1935" y="11819"/>
                  </a:cubicBezTo>
                  <a:cubicBezTo>
                    <a:pt x="1969" y="11769"/>
                    <a:pt x="2002" y="11720"/>
                    <a:pt x="2034" y="11668"/>
                  </a:cubicBezTo>
                  <a:cubicBezTo>
                    <a:pt x="2111" y="11533"/>
                    <a:pt x="2174" y="11393"/>
                    <a:pt x="2222" y="11245"/>
                  </a:cubicBezTo>
                  <a:cubicBezTo>
                    <a:pt x="2265" y="11098"/>
                    <a:pt x="2304" y="10946"/>
                    <a:pt x="2316" y="10793"/>
                  </a:cubicBezTo>
                  <a:cubicBezTo>
                    <a:pt x="2333" y="10670"/>
                    <a:pt x="2329" y="10543"/>
                    <a:pt x="2324" y="10420"/>
                  </a:cubicBezTo>
                  <a:lnTo>
                    <a:pt x="2324" y="10420"/>
                  </a:lnTo>
                  <a:cubicBezTo>
                    <a:pt x="2475" y="10472"/>
                    <a:pt x="2850" y="10600"/>
                    <a:pt x="3403" y="10789"/>
                  </a:cubicBezTo>
                  <a:cubicBezTo>
                    <a:pt x="4143" y="11033"/>
                    <a:pt x="5196" y="11382"/>
                    <a:pt x="6471" y="11769"/>
                  </a:cubicBezTo>
                  <a:cubicBezTo>
                    <a:pt x="7106" y="11965"/>
                    <a:pt x="7796" y="12179"/>
                    <a:pt x="8530" y="12385"/>
                  </a:cubicBezTo>
                  <a:cubicBezTo>
                    <a:pt x="9261" y="12604"/>
                    <a:pt x="10043" y="12802"/>
                    <a:pt x="10845" y="13022"/>
                  </a:cubicBezTo>
                  <a:cubicBezTo>
                    <a:pt x="11651" y="13236"/>
                    <a:pt x="12478" y="13475"/>
                    <a:pt x="13316" y="13721"/>
                  </a:cubicBezTo>
                  <a:cubicBezTo>
                    <a:pt x="14152" y="13972"/>
                    <a:pt x="14999" y="14236"/>
                    <a:pt x="15844" y="14511"/>
                  </a:cubicBezTo>
                  <a:cubicBezTo>
                    <a:pt x="17536" y="15056"/>
                    <a:pt x="19230" y="15590"/>
                    <a:pt x="20823" y="16071"/>
                  </a:cubicBezTo>
                  <a:cubicBezTo>
                    <a:pt x="21617" y="16307"/>
                    <a:pt x="22385" y="16536"/>
                    <a:pt x="23114" y="16751"/>
                  </a:cubicBezTo>
                  <a:lnTo>
                    <a:pt x="24217" y="16751"/>
                  </a:lnTo>
                  <a:cubicBezTo>
                    <a:pt x="23892" y="16650"/>
                    <a:pt x="23560" y="16548"/>
                    <a:pt x="23215" y="16447"/>
                  </a:cubicBezTo>
                  <a:cubicBezTo>
                    <a:pt x="22484" y="16229"/>
                    <a:pt x="21712" y="15998"/>
                    <a:pt x="20915" y="15761"/>
                  </a:cubicBezTo>
                  <a:cubicBezTo>
                    <a:pt x="19317" y="15293"/>
                    <a:pt x="17606" y="14815"/>
                    <a:pt x="15894" y="14347"/>
                  </a:cubicBezTo>
                  <a:cubicBezTo>
                    <a:pt x="15037" y="14115"/>
                    <a:pt x="14181" y="13874"/>
                    <a:pt x="13343" y="13627"/>
                  </a:cubicBezTo>
                  <a:cubicBezTo>
                    <a:pt x="12507" y="13374"/>
                    <a:pt x="11684" y="13123"/>
                    <a:pt x="10893" y="12860"/>
                  </a:cubicBezTo>
                  <a:cubicBezTo>
                    <a:pt x="10101" y="12606"/>
                    <a:pt x="9338" y="12346"/>
                    <a:pt x="8607" y="12129"/>
                  </a:cubicBezTo>
                  <a:cubicBezTo>
                    <a:pt x="7878" y="11901"/>
                    <a:pt x="7185" y="11704"/>
                    <a:pt x="6545" y="11522"/>
                  </a:cubicBezTo>
                  <a:cubicBezTo>
                    <a:pt x="5266" y="11148"/>
                    <a:pt x="4192" y="10864"/>
                    <a:pt x="3441" y="10664"/>
                  </a:cubicBezTo>
                  <a:cubicBezTo>
                    <a:pt x="2854" y="10516"/>
                    <a:pt x="2466" y="10417"/>
                    <a:pt x="2323" y="10381"/>
                  </a:cubicBezTo>
                  <a:cubicBezTo>
                    <a:pt x="2321" y="10366"/>
                    <a:pt x="2321" y="10349"/>
                    <a:pt x="2321" y="10333"/>
                  </a:cubicBezTo>
                  <a:cubicBezTo>
                    <a:pt x="2270" y="9720"/>
                    <a:pt x="2008" y="9148"/>
                    <a:pt x="1658" y="8657"/>
                  </a:cubicBezTo>
                  <a:lnTo>
                    <a:pt x="1650" y="8645"/>
                  </a:lnTo>
                  <a:lnTo>
                    <a:pt x="1635" y="8636"/>
                  </a:lnTo>
                  <a:cubicBezTo>
                    <a:pt x="1549" y="8594"/>
                    <a:pt x="1464" y="8532"/>
                    <a:pt x="1387" y="8465"/>
                  </a:cubicBezTo>
                  <a:cubicBezTo>
                    <a:pt x="1378" y="8457"/>
                    <a:pt x="1370" y="8448"/>
                    <a:pt x="1361" y="8440"/>
                  </a:cubicBezTo>
                  <a:lnTo>
                    <a:pt x="1361" y="8440"/>
                  </a:lnTo>
                  <a:lnTo>
                    <a:pt x="4522" y="9418"/>
                  </a:lnTo>
                  <a:lnTo>
                    <a:pt x="7858" y="10427"/>
                  </a:lnTo>
                  <a:cubicBezTo>
                    <a:pt x="10080" y="11105"/>
                    <a:pt x="12314" y="11747"/>
                    <a:pt x="14542" y="12403"/>
                  </a:cubicBezTo>
                  <a:cubicBezTo>
                    <a:pt x="16770" y="13065"/>
                    <a:pt x="19008" y="13683"/>
                    <a:pt x="21243" y="14320"/>
                  </a:cubicBezTo>
                  <a:cubicBezTo>
                    <a:pt x="23474" y="14959"/>
                    <a:pt x="25710" y="15579"/>
                    <a:pt x="27951" y="16187"/>
                  </a:cubicBezTo>
                  <a:lnTo>
                    <a:pt x="27951" y="16187"/>
                  </a:lnTo>
                  <a:cubicBezTo>
                    <a:pt x="28102" y="16246"/>
                    <a:pt x="28237" y="16286"/>
                    <a:pt x="28389" y="16319"/>
                  </a:cubicBezTo>
                  <a:cubicBezTo>
                    <a:pt x="28534" y="16350"/>
                    <a:pt x="28684" y="16369"/>
                    <a:pt x="28842" y="16369"/>
                  </a:cubicBezTo>
                  <a:cubicBezTo>
                    <a:pt x="28860" y="16369"/>
                    <a:pt x="28878" y="16369"/>
                    <a:pt x="28897" y="16369"/>
                  </a:cubicBezTo>
                  <a:cubicBezTo>
                    <a:pt x="29076" y="16360"/>
                    <a:pt x="29270" y="16322"/>
                    <a:pt x="29455" y="16220"/>
                  </a:cubicBezTo>
                  <a:cubicBezTo>
                    <a:pt x="29545" y="16162"/>
                    <a:pt x="29631" y="16099"/>
                    <a:pt x="29697" y="16013"/>
                  </a:cubicBezTo>
                  <a:cubicBezTo>
                    <a:pt x="29771" y="15943"/>
                    <a:pt x="29824" y="15821"/>
                    <a:pt x="29870" y="15728"/>
                  </a:cubicBezTo>
                  <a:cubicBezTo>
                    <a:pt x="29892" y="15648"/>
                    <a:pt x="29907" y="15612"/>
                    <a:pt x="29938" y="15498"/>
                  </a:cubicBezTo>
                  <a:cubicBezTo>
                    <a:pt x="29955" y="15438"/>
                    <a:pt x="29967" y="15377"/>
                    <a:pt x="29991" y="15320"/>
                  </a:cubicBezTo>
                  <a:cubicBezTo>
                    <a:pt x="29994" y="15307"/>
                    <a:pt x="30003" y="15295"/>
                    <a:pt x="30008" y="15281"/>
                  </a:cubicBezTo>
                  <a:cubicBezTo>
                    <a:pt x="30044" y="15182"/>
                    <a:pt x="30093" y="15091"/>
                    <a:pt x="30148" y="15010"/>
                  </a:cubicBezTo>
                  <a:cubicBezTo>
                    <a:pt x="30213" y="14917"/>
                    <a:pt x="30291" y="14841"/>
                    <a:pt x="30382" y="14781"/>
                  </a:cubicBezTo>
                  <a:cubicBezTo>
                    <a:pt x="30428" y="14753"/>
                    <a:pt x="30474" y="14726"/>
                    <a:pt x="30524" y="14707"/>
                  </a:cubicBezTo>
                  <a:cubicBezTo>
                    <a:pt x="30566" y="14689"/>
                    <a:pt x="30635" y="14671"/>
                    <a:pt x="30650" y="14670"/>
                  </a:cubicBezTo>
                  <a:lnTo>
                    <a:pt x="30676" y="14666"/>
                  </a:lnTo>
                  <a:cubicBezTo>
                    <a:pt x="32192" y="14376"/>
                    <a:pt x="33691" y="14045"/>
                    <a:pt x="35190" y="13712"/>
                  </a:cubicBezTo>
                  <a:cubicBezTo>
                    <a:pt x="35278" y="13954"/>
                    <a:pt x="35427" y="14388"/>
                    <a:pt x="35572" y="14950"/>
                  </a:cubicBezTo>
                  <a:cubicBezTo>
                    <a:pt x="35633" y="15170"/>
                    <a:pt x="35688" y="15411"/>
                    <a:pt x="35741" y="15667"/>
                  </a:cubicBezTo>
                  <a:cubicBezTo>
                    <a:pt x="35797" y="15921"/>
                    <a:pt x="35830" y="16194"/>
                    <a:pt x="35886" y="16473"/>
                  </a:cubicBezTo>
                  <a:cubicBezTo>
                    <a:pt x="35895" y="16565"/>
                    <a:pt x="35908" y="16659"/>
                    <a:pt x="35922" y="16751"/>
                  </a:cubicBezTo>
                  <a:lnTo>
                    <a:pt x="36205" y="16751"/>
                  </a:lnTo>
                  <a:cubicBezTo>
                    <a:pt x="36187" y="16643"/>
                    <a:pt x="36168" y="16534"/>
                    <a:pt x="36154" y="16427"/>
                  </a:cubicBezTo>
                  <a:cubicBezTo>
                    <a:pt x="36043" y="15856"/>
                    <a:pt x="35895" y="15334"/>
                    <a:pt x="35741" y="14899"/>
                  </a:cubicBezTo>
                  <a:cubicBezTo>
                    <a:pt x="35594" y="14458"/>
                    <a:pt x="35423" y="14110"/>
                    <a:pt x="35309" y="13867"/>
                  </a:cubicBezTo>
                  <a:cubicBezTo>
                    <a:pt x="35278" y="13806"/>
                    <a:pt x="35249" y="13751"/>
                    <a:pt x="35225" y="13705"/>
                  </a:cubicBezTo>
                  <a:cubicBezTo>
                    <a:pt x="35712" y="13596"/>
                    <a:pt x="36200" y="13488"/>
                    <a:pt x="36689" y="13382"/>
                  </a:cubicBezTo>
                  <a:lnTo>
                    <a:pt x="37117" y="13287"/>
                  </a:lnTo>
                  <a:cubicBezTo>
                    <a:pt x="37139" y="13340"/>
                    <a:pt x="37165" y="13401"/>
                    <a:pt x="37196" y="13475"/>
                  </a:cubicBezTo>
                  <a:cubicBezTo>
                    <a:pt x="37302" y="13715"/>
                    <a:pt x="37428" y="14064"/>
                    <a:pt x="37559" y="14487"/>
                  </a:cubicBezTo>
                  <a:cubicBezTo>
                    <a:pt x="37633" y="14697"/>
                    <a:pt x="37692" y="14931"/>
                    <a:pt x="37752" y="15177"/>
                  </a:cubicBezTo>
                  <a:cubicBezTo>
                    <a:pt x="37819" y="15421"/>
                    <a:pt x="37855" y="15687"/>
                    <a:pt x="37916" y="15957"/>
                  </a:cubicBezTo>
                  <a:cubicBezTo>
                    <a:pt x="37961" y="16213"/>
                    <a:pt x="37996" y="16481"/>
                    <a:pt x="38024" y="16751"/>
                  </a:cubicBezTo>
                  <a:lnTo>
                    <a:pt x="38319" y="16751"/>
                  </a:lnTo>
                  <a:cubicBezTo>
                    <a:pt x="38283" y="16462"/>
                    <a:pt x="38239" y="16177"/>
                    <a:pt x="38184" y="15904"/>
                  </a:cubicBezTo>
                  <a:cubicBezTo>
                    <a:pt x="38121" y="15629"/>
                    <a:pt x="38058" y="15361"/>
                    <a:pt x="37972" y="15115"/>
                  </a:cubicBezTo>
                  <a:cubicBezTo>
                    <a:pt x="37894" y="14868"/>
                    <a:pt x="37815" y="14636"/>
                    <a:pt x="37727" y="14427"/>
                  </a:cubicBezTo>
                  <a:cubicBezTo>
                    <a:pt x="37648" y="14216"/>
                    <a:pt x="37558" y="14030"/>
                    <a:pt x="37472" y="13866"/>
                  </a:cubicBezTo>
                  <a:cubicBezTo>
                    <a:pt x="37392" y="13700"/>
                    <a:pt x="37319" y="13560"/>
                    <a:pt x="37250" y="13447"/>
                  </a:cubicBezTo>
                  <a:cubicBezTo>
                    <a:pt x="37211" y="13382"/>
                    <a:pt x="37179" y="13328"/>
                    <a:pt x="37150" y="13278"/>
                  </a:cubicBezTo>
                  <a:lnTo>
                    <a:pt x="42092" y="12167"/>
                  </a:lnTo>
                  <a:lnTo>
                    <a:pt x="42092" y="11901"/>
                  </a:lnTo>
                  <a:cubicBezTo>
                    <a:pt x="38257" y="12648"/>
                    <a:pt x="34415" y="13415"/>
                    <a:pt x="30580" y="14097"/>
                  </a:cubicBezTo>
                  <a:lnTo>
                    <a:pt x="30580" y="14097"/>
                  </a:lnTo>
                  <a:cubicBezTo>
                    <a:pt x="30465" y="14113"/>
                    <a:pt x="30397" y="14136"/>
                    <a:pt x="30310" y="14168"/>
                  </a:cubicBezTo>
                  <a:cubicBezTo>
                    <a:pt x="30223" y="14200"/>
                    <a:pt x="30143" y="14245"/>
                    <a:pt x="30066" y="14292"/>
                  </a:cubicBezTo>
                  <a:cubicBezTo>
                    <a:pt x="29911" y="14390"/>
                    <a:pt x="29779" y="14520"/>
                    <a:pt x="29675" y="14661"/>
                  </a:cubicBezTo>
                  <a:cubicBezTo>
                    <a:pt x="29571" y="14805"/>
                    <a:pt x="29487" y="14960"/>
                    <a:pt x="29433" y="15119"/>
                  </a:cubicBezTo>
                  <a:cubicBezTo>
                    <a:pt x="29400" y="15197"/>
                    <a:pt x="29381" y="15278"/>
                    <a:pt x="29359" y="15358"/>
                  </a:cubicBezTo>
                  <a:lnTo>
                    <a:pt x="29299" y="15542"/>
                  </a:lnTo>
                  <a:cubicBezTo>
                    <a:pt x="29270" y="15573"/>
                    <a:pt x="29276" y="15593"/>
                    <a:pt x="29240" y="15622"/>
                  </a:cubicBezTo>
                  <a:cubicBezTo>
                    <a:pt x="29217" y="15653"/>
                    <a:pt x="29185" y="15674"/>
                    <a:pt x="29153" y="15696"/>
                  </a:cubicBezTo>
                  <a:cubicBezTo>
                    <a:pt x="29081" y="15732"/>
                    <a:pt x="28987" y="15756"/>
                    <a:pt x="28876" y="15759"/>
                  </a:cubicBezTo>
                  <a:cubicBezTo>
                    <a:pt x="28870" y="15759"/>
                    <a:pt x="28865" y="15759"/>
                    <a:pt x="28859" y="15759"/>
                  </a:cubicBezTo>
                  <a:cubicBezTo>
                    <a:pt x="28753" y="15759"/>
                    <a:pt x="28638" y="15744"/>
                    <a:pt x="28521" y="15718"/>
                  </a:cubicBezTo>
                  <a:cubicBezTo>
                    <a:pt x="28401" y="15692"/>
                    <a:pt x="28268" y="15648"/>
                    <a:pt x="28166" y="15605"/>
                  </a:cubicBezTo>
                  <a:lnTo>
                    <a:pt x="28144" y="15597"/>
                  </a:lnTo>
                  <a:lnTo>
                    <a:pt x="28125" y="15590"/>
                  </a:lnTo>
                  <a:cubicBezTo>
                    <a:pt x="25893" y="14945"/>
                    <a:pt x="23659" y="14308"/>
                    <a:pt x="21419" y="13692"/>
                  </a:cubicBezTo>
                  <a:cubicBezTo>
                    <a:pt x="19180" y="13073"/>
                    <a:pt x="16946" y="12437"/>
                    <a:pt x="14699" y="11844"/>
                  </a:cubicBezTo>
                  <a:cubicBezTo>
                    <a:pt x="12454" y="11245"/>
                    <a:pt x="10214" y="10630"/>
                    <a:pt x="7963" y="10052"/>
                  </a:cubicBezTo>
                  <a:lnTo>
                    <a:pt x="4590" y="9177"/>
                  </a:lnTo>
                  <a:lnTo>
                    <a:pt x="1636" y="8435"/>
                  </a:lnTo>
                  <a:lnTo>
                    <a:pt x="1266" y="8341"/>
                  </a:lnTo>
                  <a:cubicBezTo>
                    <a:pt x="1238" y="8308"/>
                    <a:pt x="1213" y="8276"/>
                    <a:pt x="1187" y="8237"/>
                  </a:cubicBezTo>
                  <a:cubicBezTo>
                    <a:pt x="1126" y="8150"/>
                    <a:pt x="1088" y="8049"/>
                    <a:pt x="1066" y="7943"/>
                  </a:cubicBezTo>
                  <a:cubicBezTo>
                    <a:pt x="1047" y="7853"/>
                    <a:pt x="1037" y="7760"/>
                    <a:pt x="1044" y="7668"/>
                  </a:cubicBezTo>
                  <a:cubicBezTo>
                    <a:pt x="1063" y="7468"/>
                    <a:pt x="1150" y="7275"/>
                    <a:pt x="1285" y="7125"/>
                  </a:cubicBezTo>
                  <a:cubicBezTo>
                    <a:pt x="1360" y="7045"/>
                    <a:pt x="1450" y="6982"/>
                    <a:pt x="1549" y="6931"/>
                  </a:cubicBezTo>
                  <a:cubicBezTo>
                    <a:pt x="1629" y="6890"/>
                    <a:pt x="1715" y="6856"/>
                    <a:pt x="1805" y="6838"/>
                  </a:cubicBezTo>
                  <a:lnTo>
                    <a:pt x="7287" y="5935"/>
                  </a:lnTo>
                  <a:cubicBezTo>
                    <a:pt x="9116" y="5642"/>
                    <a:pt x="10939" y="5327"/>
                    <a:pt x="12773" y="5058"/>
                  </a:cubicBezTo>
                  <a:lnTo>
                    <a:pt x="22149" y="3673"/>
                  </a:lnTo>
                  <a:lnTo>
                    <a:pt x="23764" y="3434"/>
                  </a:lnTo>
                  <a:lnTo>
                    <a:pt x="34759" y="1850"/>
                  </a:lnTo>
                  <a:lnTo>
                    <a:pt x="40255" y="1064"/>
                  </a:lnTo>
                  <a:cubicBezTo>
                    <a:pt x="40866" y="977"/>
                    <a:pt x="41479" y="899"/>
                    <a:pt x="42092" y="813"/>
                  </a:cubicBezTo>
                  <a:lnTo>
                    <a:pt x="4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7612500" y="4490988"/>
              <a:ext cx="663825" cy="193750"/>
            </a:xfrm>
            <a:custGeom>
              <a:avLst/>
              <a:gdLst/>
              <a:ahLst/>
              <a:cxnLst/>
              <a:rect l="l" t="t" r="r" b="b"/>
              <a:pathLst>
                <a:path w="26553" h="7750" extrusionOk="0">
                  <a:moveTo>
                    <a:pt x="18" y="0"/>
                  </a:moveTo>
                  <a:lnTo>
                    <a:pt x="1" y="60"/>
                  </a:lnTo>
                  <a:cubicBezTo>
                    <a:pt x="1" y="60"/>
                    <a:pt x="404" y="220"/>
                    <a:pt x="1114" y="480"/>
                  </a:cubicBezTo>
                  <a:cubicBezTo>
                    <a:pt x="1469" y="613"/>
                    <a:pt x="1904" y="760"/>
                    <a:pt x="2401" y="934"/>
                  </a:cubicBezTo>
                  <a:cubicBezTo>
                    <a:pt x="2898" y="1113"/>
                    <a:pt x="3463" y="1294"/>
                    <a:pt x="4079" y="1494"/>
                  </a:cubicBezTo>
                  <a:cubicBezTo>
                    <a:pt x="4694" y="1697"/>
                    <a:pt x="5362" y="1916"/>
                    <a:pt x="6072" y="2127"/>
                  </a:cubicBezTo>
                  <a:cubicBezTo>
                    <a:pt x="6780" y="2348"/>
                    <a:pt x="7533" y="2563"/>
                    <a:pt x="8314" y="2776"/>
                  </a:cubicBezTo>
                  <a:cubicBezTo>
                    <a:pt x="9095" y="2986"/>
                    <a:pt x="9903" y="3203"/>
                    <a:pt x="10724" y="3423"/>
                  </a:cubicBezTo>
                  <a:cubicBezTo>
                    <a:pt x="11547" y="3638"/>
                    <a:pt x="12385" y="3845"/>
                    <a:pt x="13229" y="4040"/>
                  </a:cubicBezTo>
                  <a:cubicBezTo>
                    <a:pt x="14069" y="4243"/>
                    <a:pt x="14909" y="4443"/>
                    <a:pt x="15725" y="4683"/>
                  </a:cubicBezTo>
                  <a:cubicBezTo>
                    <a:pt x="16541" y="4917"/>
                    <a:pt x="17337" y="5177"/>
                    <a:pt x="18101" y="5448"/>
                  </a:cubicBezTo>
                  <a:cubicBezTo>
                    <a:pt x="18868" y="5711"/>
                    <a:pt x="19604" y="5983"/>
                    <a:pt x="20312" y="6201"/>
                  </a:cubicBezTo>
                  <a:cubicBezTo>
                    <a:pt x="21021" y="6421"/>
                    <a:pt x="21699" y="6602"/>
                    <a:pt x="22324" y="6775"/>
                  </a:cubicBezTo>
                  <a:cubicBezTo>
                    <a:pt x="23575" y="7108"/>
                    <a:pt x="24625" y="7359"/>
                    <a:pt x="25366" y="7516"/>
                  </a:cubicBezTo>
                  <a:cubicBezTo>
                    <a:pt x="26107" y="7674"/>
                    <a:pt x="26534" y="7750"/>
                    <a:pt x="26534" y="7750"/>
                  </a:cubicBezTo>
                  <a:lnTo>
                    <a:pt x="26553" y="7688"/>
                  </a:lnTo>
                  <a:cubicBezTo>
                    <a:pt x="26553" y="7688"/>
                    <a:pt x="26150" y="7524"/>
                    <a:pt x="25439" y="7261"/>
                  </a:cubicBezTo>
                  <a:cubicBezTo>
                    <a:pt x="24729" y="6998"/>
                    <a:pt x="23708" y="6648"/>
                    <a:pt x="22472" y="6261"/>
                  </a:cubicBezTo>
                  <a:cubicBezTo>
                    <a:pt x="21852" y="6073"/>
                    <a:pt x="21183" y="5865"/>
                    <a:pt x="20466" y="5672"/>
                  </a:cubicBezTo>
                  <a:cubicBezTo>
                    <a:pt x="19751" y="5475"/>
                    <a:pt x="18984" y="5312"/>
                    <a:pt x="18195" y="5124"/>
                  </a:cubicBezTo>
                  <a:cubicBezTo>
                    <a:pt x="17405" y="4946"/>
                    <a:pt x="16594" y="4740"/>
                    <a:pt x="15778" y="4499"/>
                  </a:cubicBezTo>
                  <a:cubicBezTo>
                    <a:pt x="14960" y="4267"/>
                    <a:pt x="14144" y="3987"/>
                    <a:pt x="13324" y="3708"/>
                  </a:cubicBezTo>
                  <a:cubicBezTo>
                    <a:pt x="12508" y="3423"/>
                    <a:pt x="11689" y="3150"/>
                    <a:pt x="10880" y="2891"/>
                  </a:cubicBezTo>
                  <a:cubicBezTo>
                    <a:pt x="10067" y="2638"/>
                    <a:pt x="9270" y="2390"/>
                    <a:pt x="8496" y="2150"/>
                  </a:cubicBezTo>
                  <a:cubicBezTo>
                    <a:pt x="7721" y="1912"/>
                    <a:pt x="6972" y="1690"/>
                    <a:pt x="6255" y="1498"/>
                  </a:cubicBezTo>
                  <a:cubicBezTo>
                    <a:pt x="5541" y="1298"/>
                    <a:pt x="4860" y="1125"/>
                    <a:pt x="4231" y="967"/>
                  </a:cubicBezTo>
                  <a:cubicBezTo>
                    <a:pt x="3603" y="808"/>
                    <a:pt x="3029" y="658"/>
                    <a:pt x="2514" y="543"/>
                  </a:cubicBezTo>
                  <a:cubicBezTo>
                    <a:pt x="2000" y="427"/>
                    <a:pt x="1556" y="316"/>
                    <a:pt x="1184" y="239"/>
                  </a:cubicBezTo>
                  <a:cubicBezTo>
                    <a:pt x="445" y="80"/>
                    <a:pt x="18"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8209425" y="4618313"/>
              <a:ext cx="89000" cy="22475"/>
            </a:xfrm>
            <a:custGeom>
              <a:avLst/>
              <a:gdLst/>
              <a:ahLst/>
              <a:cxnLst/>
              <a:rect l="l" t="t" r="r" b="b"/>
              <a:pathLst>
                <a:path w="3560" h="899" extrusionOk="0">
                  <a:moveTo>
                    <a:pt x="3342" y="1"/>
                  </a:moveTo>
                  <a:cubicBezTo>
                    <a:pt x="3244" y="1"/>
                    <a:pt x="3115" y="5"/>
                    <a:pt x="2967" y="21"/>
                  </a:cubicBezTo>
                  <a:lnTo>
                    <a:pt x="2967" y="19"/>
                  </a:lnTo>
                  <a:cubicBezTo>
                    <a:pt x="2797" y="39"/>
                    <a:pt x="2599" y="70"/>
                    <a:pt x="2394" y="133"/>
                  </a:cubicBezTo>
                  <a:cubicBezTo>
                    <a:pt x="2191" y="198"/>
                    <a:pt x="1970" y="260"/>
                    <a:pt x="1760" y="364"/>
                  </a:cubicBezTo>
                  <a:cubicBezTo>
                    <a:pt x="1552" y="461"/>
                    <a:pt x="1335" y="521"/>
                    <a:pt x="1117" y="521"/>
                  </a:cubicBezTo>
                  <a:cubicBezTo>
                    <a:pt x="1114" y="521"/>
                    <a:pt x="1111" y="521"/>
                    <a:pt x="1108" y="521"/>
                  </a:cubicBezTo>
                  <a:cubicBezTo>
                    <a:pt x="1001" y="528"/>
                    <a:pt x="893" y="524"/>
                    <a:pt x="796" y="541"/>
                  </a:cubicBezTo>
                  <a:cubicBezTo>
                    <a:pt x="698" y="557"/>
                    <a:pt x="611" y="586"/>
                    <a:pt x="528" y="610"/>
                  </a:cubicBezTo>
                  <a:cubicBezTo>
                    <a:pt x="202" y="714"/>
                    <a:pt x="0" y="855"/>
                    <a:pt x="0" y="855"/>
                  </a:cubicBezTo>
                  <a:lnTo>
                    <a:pt x="9" y="886"/>
                  </a:lnTo>
                  <a:cubicBezTo>
                    <a:pt x="9" y="886"/>
                    <a:pt x="90" y="899"/>
                    <a:pt x="224" y="899"/>
                  </a:cubicBezTo>
                  <a:cubicBezTo>
                    <a:pt x="322" y="899"/>
                    <a:pt x="448" y="892"/>
                    <a:pt x="591" y="869"/>
                  </a:cubicBezTo>
                  <a:cubicBezTo>
                    <a:pt x="675" y="854"/>
                    <a:pt x="767" y="838"/>
                    <a:pt x="861" y="809"/>
                  </a:cubicBezTo>
                  <a:cubicBezTo>
                    <a:pt x="955" y="780"/>
                    <a:pt x="1048" y="729"/>
                    <a:pt x="1147" y="686"/>
                  </a:cubicBezTo>
                  <a:cubicBezTo>
                    <a:pt x="1344" y="586"/>
                    <a:pt x="1567" y="538"/>
                    <a:pt x="1800" y="531"/>
                  </a:cubicBezTo>
                  <a:cubicBezTo>
                    <a:pt x="2034" y="529"/>
                    <a:pt x="2259" y="485"/>
                    <a:pt x="2471" y="451"/>
                  </a:cubicBezTo>
                  <a:cubicBezTo>
                    <a:pt x="2681" y="413"/>
                    <a:pt x="2872" y="352"/>
                    <a:pt x="3034" y="292"/>
                  </a:cubicBezTo>
                  <a:cubicBezTo>
                    <a:pt x="3355" y="169"/>
                    <a:pt x="3560" y="39"/>
                    <a:pt x="3560" y="39"/>
                  </a:cubicBezTo>
                  <a:lnTo>
                    <a:pt x="3551" y="9"/>
                  </a:lnTo>
                  <a:cubicBezTo>
                    <a:pt x="3551" y="9"/>
                    <a:pt x="3473" y="1"/>
                    <a:pt x="3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8344075" y="4554788"/>
              <a:ext cx="268125" cy="58925"/>
            </a:xfrm>
            <a:custGeom>
              <a:avLst/>
              <a:gdLst/>
              <a:ahLst/>
              <a:cxnLst/>
              <a:rect l="l" t="t" r="r" b="b"/>
              <a:pathLst>
                <a:path w="10725" h="2357" extrusionOk="0">
                  <a:moveTo>
                    <a:pt x="10724" y="1"/>
                  </a:moveTo>
                  <a:cubicBezTo>
                    <a:pt x="10231" y="96"/>
                    <a:pt x="9742" y="190"/>
                    <a:pt x="9263" y="277"/>
                  </a:cubicBezTo>
                  <a:cubicBezTo>
                    <a:pt x="8401" y="445"/>
                    <a:pt x="7564" y="590"/>
                    <a:pt x="6775" y="759"/>
                  </a:cubicBezTo>
                  <a:cubicBezTo>
                    <a:pt x="5986" y="916"/>
                    <a:pt x="5244" y="1083"/>
                    <a:pt x="4557" y="1237"/>
                  </a:cubicBezTo>
                  <a:cubicBezTo>
                    <a:pt x="3185" y="1537"/>
                    <a:pt x="2048" y="1815"/>
                    <a:pt x="1250" y="2008"/>
                  </a:cubicBezTo>
                  <a:cubicBezTo>
                    <a:pt x="455" y="2212"/>
                    <a:pt x="1" y="2326"/>
                    <a:pt x="1" y="2326"/>
                  </a:cubicBezTo>
                  <a:lnTo>
                    <a:pt x="8" y="2357"/>
                  </a:lnTo>
                  <a:cubicBezTo>
                    <a:pt x="8" y="2357"/>
                    <a:pt x="468" y="2278"/>
                    <a:pt x="1278" y="2138"/>
                  </a:cubicBezTo>
                  <a:cubicBezTo>
                    <a:pt x="2084" y="1988"/>
                    <a:pt x="3236" y="1776"/>
                    <a:pt x="4612" y="1489"/>
                  </a:cubicBezTo>
                  <a:cubicBezTo>
                    <a:pt x="5300" y="1351"/>
                    <a:pt x="6046" y="1201"/>
                    <a:pt x="6832" y="1022"/>
                  </a:cubicBezTo>
                  <a:cubicBezTo>
                    <a:pt x="7619" y="853"/>
                    <a:pt x="8443" y="644"/>
                    <a:pt x="9299" y="443"/>
                  </a:cubicBezTo>
                  <a:cubicBezTo>
                    <a:pt x="9765" y="332"/>
                    <a:pt x="10241" y="224"/>
                    <a:pt x="10724" y="117"/>
                  </a:cubicBezTo>
                  <a:lnTo>
                    <a:pt x="107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8307200" y="4558513"/>
              <a:ext cx="128000" cy="25475"/>
            </a:xfrm>
            <a:custGeom>
              <a:avLst/>
              <a:gdLst/>
              <a:ahLst/>
              <a:cxnLst/>
              <a:rect l="l" t="t" r="r" b="b"/>
              <a:pathLst>
                <a:path w="5120" h="1019" extrusionOk="0">
                  <a:moveTo>
                    <a:pt x="5110" y="0"/>
                  </a:moveTo>
                  <a:cubicBezTo>
                    <a:pt x="5110" y="0"/>
                    <a:pt x="4776" y="4"/>
                    <a:pt x="4293" y="70"/>
                  </a:cubicBezTo>
                  <a:cubicBezTo>
                    <a:pt x="4052" y="106"/>
                    <a:pt x="3772" y="152"/>
                    <a:pt x="3477" y="229"/>
                  </a:cubicBezTo>
                  <a:cubicBezTo>
                    <a:pt x="3183" y="307"/>
                    <a:pt x="2867" y="379"/>
                    <a:pt x="2558" y="492"/>
                  </a:cubicBezTo>
                  <a:cubicBezTo>
                    <a:pt x="2255" y="595"/>
                    <a:pt x="1943" y="658"/>
                    <a:pt x="1643" y="658"/>
                  </a:cubicBezTo>
                  <a:cubicBezTo>
                    <a:pt x="1635" y="658"/>
                    <a:pt x="1627" y="658"/>
                    <a:pt x="1619" y="657"/>
                  </a:cubicBezTo>
                  <a:cubicBezTo>
                    <a:pt x="1465" y="664"/>
                    <a:pt x="1315" y="659"/>
                    <a:pt x="1177" y="675"/>
                  </a:cubicBezTo>
                  <a:cubicBezTo>
                    <a:pt x="1039" y="688"/>
                    <a:pt x="909" y="716"/>
                    <a:pt x="789" y="736"/>
                  </a:cubicBezTo>
                  <a:cubicBezTo>
                    <a:pt x="313" y="832"/>
                    <a:pt x="1" y="961"/>
                    <a:pt x="1" y="961"/>
                  </a:cubicBezTo>
                  <a:lnTo>
                    <a:pt x="4" y="994"/>
                  </a:lnTo>
                  <a:cubicBezTo>
                    <a:pt x="4" y="994"/>
                    <a:pt x="167" y="1019"/>
                    <a:pt x="432" y="1019"/>
                  </a:cubicBezTo>
                  <a:cubicBezTo>
                    <a:pt x="547" y="1019"/>
                    <a:pt x="680" y="1014"/>
                    <a:pt x="829" y="1001"/>
                  </a:cubicBezTo>
                  <a:cubicBezTo>
                    <a:pt x="950" y="989"/>
                    <a:pt x="1081" y="975"/>
                    <a:pt x="1220" y="948"/>
                  </a:cubicBezTo>
                  <a:cubicBezTo>
                    <a:pt x="1358" y="920"/>
                    <a:pt x="1498" y="867"/>
                    <a:pt x="1646" y="825"/>
                  </a:cubicBezTo>
                  <a:cubicBezTo>
                    <a:pt x="1940" y="724"/>
                    <a:pt x="2261" y="673"/>
                    <a:pt x="2589" y="661"/>
                  </a:cubicBezTo>
                  <a:cubicBezTo>
                    <a:pt x="2920" y="651"/>
                    <a:pt x="3241" y="596"/>
                    <a:pt x="3545" y="548"/>
                  </a:cubicBezTo>
                  <a:cubicBezTo>
                    <a:pt x="3847" y="495"/>
                    <a:pt x="4122" y="420"/>
                    <a:pt x="4356" y="343"/>
                  </a:cubicBezTo>
                  <a:cubicBezTo>
                    <a:pt x="4824" y="188"/>
                    <a:pt x="5119" y="31"/>
                    <a:pt x="5119" y="31"/>
                  </a:cubicBezTo>
                  <a:lnTo>
                    <a:pt x="51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8464150" y="4516838"/>
              <a:ext cx="148050" cy="33675"/>
            </a:xfrm>
            <a:custGeom>
              <a:avLst/>
              <a:gdLst/>
              <a:ahLst/>
              <a:cxnLst/>
              <a:rect l="l" t="t" r="r" b="b"/>
              <a:pathLst>
                <a:path w="5922" h="1347" extrusionOk="0">
                  <a:moveTo>
                    <a:pt x="5921" y="1"/>
                  </a:moveTo>
                  <a:cubicBezTo>
                    <a:pt x="5892" y="8"/>
                    <a:pt x="5860" y="13"/>
                    <a:pt x="5831" y="18"/>
                  </a:cubicBezTo>
                  <a:cubicBezTo>
                    <a:pt x="5151" y="144"/>
                    <a:pt x="4511" y="283"/>
                    <a:pt x="3922" y="409"/>
                  </a:cubicBezTo>
                  <a:cubicBezTo>
                    <a:pt x="2739" y="655"/>
                    <a:pt x="1760" y="887"/>
                    <a:pt x="1074" y="1047"/>
                  </a:cubicBezTo>
                  <a:cubicBezTo>
                    <a:pt x="391" y="1218"/>
                    <a:pt x="0" y="1315"/>
                    <a:pt x="0" y="1315"/>
                  </a:cubicBezTo>
                  <a:lnTo>
                    <a:pt x="7" y="1346"/>
                  </a:lnTo>
                  <a:cubicBezTo>
                    <a:pt x="7" y="1346"/>
                    <a:pt x="405" y="1285"/>
                    <a:pt x="1101" y="1177"/>
                  </a:cubicBezTo>
                  <a:cubicBezTo>
                    <a:pt x="1796" y="1059"/>
                    <a:pt x="2788" y="894"/>
                    <a:pt x="3973" y="662"/>
                  </a:cubicBezTo>
                  <a:cubicBezTo>
                    <a:pt x="4566" y="551"/>
                    <a:pt x="5208" y="429"/>
                    <a:pt x="5884" y="283"/>
                  </a:cubicBezTo>
                  <a:cubicBezTo>
                    <a:pt x="5896" y="279"/>
                    <a:pt x="5909" y="276"/>
                    <a:pt x="5921" y="274"/>
                  </a:cubicBezTo>
                  <a:lnTo>
                    <a:pt x="59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8147475" y="4600913"/>
              <a:ext cx="49425" cy="14375"/>
            </a:xfrm>
            <a:custGeom>
              <a:avLst/>
              <a:gdLst/>
              <a:ahLst/>
              <a:cxnLst/>
              <a:rect l="l" t="t" r="r" b="b"/>
              <a:pathLst>
                <a:path w="1977" h="575" extrusionOk="0">
                  <a:moveTo>
                    <a:pt x="1736" y="1"/>
                  </a:moveTo>
                  <a:cubicBezTo>
                    <a:pt x="1703" y="1"/>
                    <a:pt x="1666" y="2"/>
                    <a:pt x="1628" y="5"/>
                  </a:cubicBezTo>
                  <a:cubicBezTo>
                    <a:pt x="1532" y="15"/>
                    <a:pt x="1425" y="30"/>
                    <a:pt x="1317" y="75"/>
                  </a:cubicBezTo>
                  <a:cubicBezTo>
                    <a:pt x="1210" y="121"/>
                    <a:pt x="1092" y="160"/>
                    <a:pt x="983" y="239"/>
                  </a:cubicBezTo>
                  <a:cubicBezTo>
                    <a:pt x="899" y="293"/>
                    <a:pt x="810" y="324"/>
                    <a:pt x="719" y="324"/>
                  </a:cubicBezTo>
                  <a:cubicBezTo>
                    <a:pt x="687" y="324"/>
                    <a:pt x="655" y="320"/>
                    <a:pt x="622" y="312"/>
                  </a:cubicBezTo>
                  <a:cubicBezTo>
                    <a:pt x="561" y="302"/>
                    <a:pt x="501" y="285"/>
                    <a:pt x="448" y="285"/>
                  </a:cubicBezTo>
                  <a:cubicBezTo>
                    <a:pt x="394" y="286"/>
                    <a:pt x="346" y="300"/>
                    <a:pt x="300" y="310"/>
                  </a:cubicBezTo>
                  <a:cubicBezTo>
                    <a:pt x="120" y="358"/>
                    <a:pt x="1" y="459"/>
                    <a:pt x="1" y="459"/>
                  </a:cubicBezTo>
                  <a:lnTo>
                    <a:pt x="3" y="491"/>
                  </a:lnTo>
                  <a:cubicBezTo>
                    <a:pt x="3" y="491"/>
                    <a:pt x="136" y="573"/>
                    <a:pt x="332" y="575"/>
                  </a:cubicBezTo>
                  <a:cubicBezTo>
                    <a:pt x="382" y="573"/>
                    <a:pt x="435" y="573"/>
                    <a:pt x="487" y="558"/>
                  </a:cubicBezTo>
                  <a:cubicBezTo>
                    <a:pt x="542" y="544"/>
                    <a:pt x="595" y="507"/>
                    <a:pt x="651" y="478"/>
                  </a:cubicBezTo>
                  <a:cubicBezTo>
                    <a:pt x="734" y="423"/>
                    <a:pt x="825" y="400"/>
                    <a:pt x="923" y="400"/>
                  </a:cubicBezTo>
                  <a:cubicBezTo>
                    <a:pt x="954" y="400"/>
                    <a:pt x="987" y="403"/>
                    <a:pt x="1020" y="408"/>
                  </a:cubicBezTo>
                  <a:cubicBezTo>
                    <a:pt x="1060" y="414"/>
                    <a:pt x="1098" y="417"/>
                    <a:pt x="1136" y="417"/>
                  </a:cubicBezTo>
                  <a:cubicBezTo>
                    <a:pt x="1230" y="417"/>
                    <a:pt x="1319" y="401"/>
                    <a:pt x="1404" y="389"/>
                  </a:cubicBezTo>
                  <a:cubicBezTo>
                    <a:pt x="1526" y="368"/>
                    <a:pt x="1630" y="322"/>
                    <a:pt x="1715" y="271"/>
                  </a:cubicBezTo>
                  <a:cubicBezTo>
                    <a:pt x="1886" y="169"/>
                    <a:pt x="1976" y="49"/>
                    <a:pt x="1976" y="49"/>
                  </a:cubicBezTo>
                  <a:lnTo>
                    <a:pt x="1964" y="18"/>
                  </a:lnTo>
                  <a:cubicBezTo>
                    <a:pt x="1964" y="18"/>
                    <a:pt x="1871" y="1"/>
                    <a:pt x="1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8122050" y="4545013"/>
              <a:ext cx="266275" cy="48725"/>
            </a:xfrm>
            <a:custGeom>
              <a:avLst/>
              <a:gdLst/>
              <a:ahLst/>
              <a:cxnLst/>
              <a:rect l="l" t="t" r="r" b="b"/>
              <a:pathLst>
                <a:path w="10651" h="1949" extrusionOk="0">
                  <a:moveTo>
                    <a:pt x="10647" y="1"/>
                  </a:moveTo>
                  <a:cubicBezTo>
                    <a:pt x="10647" y="1"/>
                    <a:pt x="9966" y="1"/>
                    <a:pt x="8953" y="105"/>
                  </a:cubicBezTo>
                  <a:cubicBezTo>
                    <a:pt x="8446" y="151"/>
                    <a:pt x="7859" y="228"/>
                    <a:pt x="7234" y="340"/>
                  </a:cubicBezTo>
                  <a:cubicBezTo>
                    <a:pt x="6609" y="456"/>
                    <a:pt x="5943" y="578"/>
                    <a:pt x="5286" y="748"/>
                  </a:cubicBezTo>
                  <a:cubicBezTo>
                    <a:pt x="4957" y="832"/>
                    <a:pt x="4625" y="904"/>
                    <a:pt x="4299" y="970"/>
                  </a:cubicBezTo>
                  <a:cubicBezTo>
                    <a:pt x="3973" y="1035"/>
                    <a:pt x="3649" y="1085"/>
                    <a:pt x="3333" y="1122"/>
                  </a:cubicBezTo>
                  <a:cubicBezTo>
                    <a:pt x="3017" y="1167"/>
                    <a:pt x="2712" y="1199"/>
                    <a:pt x="2425" y="1254"/>
                  </a:cubicBezTo>
                  <a:cubicBezTo>
                    <a:pt x="2140" y="1307"/>
                    <a:pt x="1872" y="1370"/>
                    <a:pt x="1624" y="1430"/>
                  </a:cubicBezTo>
                  <a:cubicBezTo>
                    <a:pt x="1131" y="1551"/>
                    <a:pt x="724" y="1675"/>
                    <a:pt x="441" y="1764"/>
                  </a:cubicBezTo>
                  <a:cubicBezTo>
                    <a:pt x="159" y="1856"/>
                    <a:pt x="0" y="1918"/>
                    <a:pt x="0" y="1918"/>
                  </a:cubicBezTo>
                  <a:lnTo>
                    <a:pt x="7" y="1949"/>
                  </a:lnTo>
                  <a:cubicBezTo>
                    <a:pt x="7" y="1949"/>
                    <a:pt x="176" y="1933"/>
                    <a:pt x="472" y="1892"/>
                  </a:cubicBezTo>
                  <a:cubicBezTo>
                    <a:pt x="765" y="1848"/>
                    <a:pt x="1184" y="1785"/>
                    <a:pt x="1682" y="1691"/>
                  </a:cubicBezTo>
                  <a:cubicBezTo>
                    <a:pt x="1930" y="1640"/>
                    <a:pt x="2199" y="1590"/>
                    <a:pt x="2483" y="1524"/>
                  </a:cubicBezTo>
                  <a:cubicBezTo>
                    <a:pt x="2764" y="1457"/>
                    <a:pt x="3060" y="1370"/>
                    <a:pt x="3365" y="1288"/>
                  </a:cubicBezTo>
                  <a:cubicBezTo>
                    <a:pt x="3977" y="1114"/>
                    <a:pt x="4642" y="993"/>
                    <a:pt x="5317" y="919"/>
                  </a:cubicBezTo>
                  <a:cubicBezTo>
                    <a:pt x="5991" y="851"/>
                    <a:pt x="6657" y="747"/>
                    <a:pt x="7285" y="661"/>
                  </a:cubicBezTo>
                  <a:cubicBezTo>
                    <a:pt x="7912" y="574"/>
                    <a:pt x="8494" y="474"/>
                    <a:pt x="8993" y="378"/>
                  </a:cubicBezTo>
                  <a:cubicBezTo>
                    <a:pt x="9990" y="195"/>
                    <a:pt x="10650" y="31"/>
                    <a:pt x="10650" y="31"/>
                  </a:cubicBezTo>
                  <a:lnTo>
                    <a:pt x="10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8414725" y="4497713"/>
              <a:ext cx="197475" cy="37425"/>
            </a:xfrm>
            <a:custGeom>
              <a:avLst/>
              <a:gdLst/>
              <a:ahLst/>
              <a:cxnLst/>
              <a:rect l="l" t="t" r="r" b="b"/>
              <a:pathLst>
                <a:path w="7899" h="1497" extrusionOk="0">
                  <a:moveTo>
                    <a:pt x="7898" y="1"/>
                  </a:moveTo>
                  <a:cubicBezTo>
                    <a:pt x="6852" y="175"/>
                    <a:pt x="5861" y="349"/>
                    <a:pt x="4970" y="517"/>
                  </a:cubicBezTo>
                  <a:cubicBezTo>
                    <a:pt x="1984" y="1051"/>
                    <a:pt x="0" y="1466"/>
                    <a:pt x="0" y="1466"/>
                  </a:cubicBezTo>
                  <a:lnTo>
                    <a:pt x="5" y="1497"/>
                  </a:lnTo>
                  <a:cubicBezTo>
                    <a:pt x="5" y="1497"/>
                    <a:pt x="507" y="1432"/>
                    <a:pt x="1387" y="1321"/>
                  </a:cubicBezTo>
                  <a:cubicBezTo>
                    <a:pt x="2264" y="1199"/>
                    <a:pt x="3517" y="1025"/>
                    <a:pt x="5015" y="771"/>
                  </a:cubicBezTo>
                  <a:cubicBezTo>
                    <a:pt x="5762" y="651"/>
                    <a:pt x="6575" y="517"/>
                    <a:pt x="7429" y="353"/>
                  </a:cubicBezTo>
                  <a:cubicBezTo>
                    <a:pt x="7582" y="325"/>
                    <a:pt x="7743" y="291"/>
                    <a:pt x="7898" y="260"/>
                  </a:cubicBezTo>
                  <a:lnTo>
                    <a:pt x="78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7612475" y="4658088"/>
              <a:ext cx="207875" cy="69750"/>
            </a:xfrm>
            <a:custGeom>
              <a:avLst/>
              <a:gdLst/>
              <a:ahLst/>
              <a:cxnLst/>
              <a:rect l="l" t="t" r="r" b="b"/>
              <a:pathLst>
                <a:path w="8315" h="2790" extrusionOk="0">
                  <a:moveTo>
                    <a:pt x="22" y="0"/>
                  </a:moveTo>
                  <a:lnTo>
                    <a:pt x="0" y="60"/>
                  </a:lnTo>
                  <a:cubicBezTo>
                    <a:pt x="0" y="60"/>
                    <a:pt x="382" y="244"/>
                    <a:pt x="1062" y="541"/>
                  </a:cubicBezTo>
                  <a:cubicBezTo>
                    <a:pt x="1740" y="839"/>
                    <a:pt x="2716" y="1238"/>
                    <a:pt x="3901" y="1687"/>
                  </a:cubicBezTo>
                  <a:cubicBezTo>
                    <a:pt x="4495" y="1906"/>
                    <a:pt x="5137" y="2146"/>
                    <a:pt x="5827" y="2375"/>
                  </a:cubicBezTo>
                  <a:cubicBezTo>
                    <a:pt x="6259" y="2519"/>
                    <a:pt x="6718" y="2653"/>
                    <a:pt x="7184" y="2790"/>
                  </a:cubicBezTo>
                  <a:lnTo>
                    <a:pt x="8315" y="2790"/>
                  </a:lnTo>
                  <a:cubicBezTo>
                    <a:pt x="8251" y="2764"/>
                    <a:pt x="8186" y="2739"/>
                    <a:pt x="8127" y="2713"/>
                  </a:cubicBezTo>
                  <a:cubicBezTo>
                    <a:pt x="7393" y="2414"/>
                    <a:pt x="6689" y="2107"/>
                    <a:pt x="6010" y="1854"/>
                  </a:cubicBezTo>
                  <a:cubicBezTo>
                    <a:pt x="5330" y="1600"/>
                    <a:pt x="4680" y="1385"/>
                    <a:pt x="4079" y="1182"/>
                  </a:cubicBezTo>
                  <a:cubicBezTo>
                    <a:pt x="2877" y="787"/>
                    <a:pt x="1864" y="485"/>
                    <a:pt x="1149" y="292"/>
                  </a:cubicBezTo>
                  <a:cubicBezTo>
                    <a:pt x="435" y="98"/>
                    <a:pt x="2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8122000" y="4699388"/>
              <a:ext cx="106475" cy="28450"/>
            </a:xfrm>
            <a:custGeom>
              <a:avLst/>
              <a:gdLst/>
              <a:ahLst/>
              <a:cxnLst/>
              <a:rect l="l" t="t" r="r" b="b"/>
              <a:pathLst>
                <a:path w="4259" h="1138" extrusionOk="0">
                  <a:moveTo>
                    <a:pt x="9" y="1"/>
                  </a:moveTo>
                  <a:lnTo>
                    <a:pt x="1" y="30"/>
                  </a:lnTo>
                  <a:cubicBezTo>
                    <a:pt x="1" y="30"/>
                    <a:pt x="125" y="90"/>
                    <a:pt x="346" y="182"/>
                  </a:cubicBezTo>
                  <a:cubicBezTo>
                    <a:pt x="566" y="267"/>
                    <a:pt x="882" y="392"/>
                    <a:pt x="1269" y="517"/>
                  </a:cubicBezTo>
                  <a:cubicBezTo>
                    <a:pt x="1462" y="576"/>
                    <a:pt x="1672" y="643"/>
                    <a:pt x="1897" y="699"/>
                  </a:cubicBezTo>
                  <a:cubicBezTo>
                    <a:pt x="2123" y="757"/>
                    <a:pt x="2365" y="798"/>
                    <a:pt x="2615" y="849"/>
                  </a:cubicBezTo>
                  <a:cubicBezTo>
                    <a:pt x="2970" y="913"/>
                    <a:pt x="3333" y="1018"/>
                    <a:pt x="3695" y="1138"/>
                  </a:cubicBezTo>
                  <a:lnTo>
                    <a:pt x="4259" y="1138"/>
                  </a:lnTo>
                  <a:cubicBezTo>
                    <a:pt x="4235" y="1133"/>
                    <a:pt x="4213" y="1128"/>
                    <a:pt x="4189" y="1123"/>
                  </a:cubicBezTo>
                  <a:cubicBezTo>
                    <a:pt x="3656" y="1018"/>
                    <a:pt x="3134" y="877"/>
                    <a:pt x="2661" y="687"/>
                  </a:cubicBezTo>
                  <a:cubicBezTo>
                    <a:pt x="2423" y="598"/>
                    <a:pt x="2195" y="505"/>
                    <a:pt x="1973" y="435"/>
                  </a:cubicBezTo>
                  <a:cubicBezTo>
                    <a:pt x="1752" y="365"/>
                    <a:pt x="1539" y="310"/>
                    <a:pt x="1343" y="259"/>
                  </a:cubicBezTo>
                  <a:cubicBezTo>
                    <a:pt x="948" y="160"/>
                    <a:pt x="615" y="98"/>
                    <a:pt x="381" y="54"/>
                  </a:cubicBezTo>
                  <a:cubicBezTo>
                    <a:pt x="146" y="15"/>
                    <a:pt x="9"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7849475" y="4617263"/>
              <a:ext cx="60175" cy="17275"/>
            </a:xfrm>
            <a:custGeom>
              <a:avLst/>
              <a:gdLst/>
              <a:ahLst/>
              <a:cxnLst/>
              <a:rect l="l" t="t" r="r" b="b"/>
              <a:pathLst>
                <a:path w="2407" h="691" extrusionOk="0">
                  <a:moveTo>
                    <a:pt x="22" y="1"/>
                  </a:moveTo>
                  <a:cubicBezTo>
                    <a:pt x="8" y="1"/>
                    <a:pt x="1" y="1"/>
                    <a:pt x="1" y="1"/>
                  </a:cubicBezTo>
                  <a:cubicBezTo>
                    <a:pt x="1" y="1"/>
                    <a:pt x="137" y="92"/>
                    <a:pt x="351" y="196"/>
                  </a:cubicBezTo>
                  <a:cubicBezTo>
                    <a:pt x="566" y="298"/>
                    <a:pt x="859" y="411"/>
                    <a:pt x="1160" y="498"/>
                  </a:cubicBezTo>
                  <a:cubicBezTo>
                    <a:pt x="1460" y="582"/>
                    <a:pt x="1769" y="643"/>
                    <a:pt x="2005" y="669"/>
                  </a:cubicBezTo>
                  <a:cubicBezTo>
                    <a:pt x="2192" y="689"/>
                    <a:pt x="2334" y="691"/>
                    <a:pt x="2385" y="691"/>
                  </a:cubicBezTo>
                  <a:cubicBezTo>
                    <a:pt x="2399" y="691"/>
                    <a:pt x="2406" y="691"/>
                    <a:pt x="2406" y="691"/>
                  </a:cubicBezTo>
                  <a:cubicBezTo>
                    <a:pt x="2406" y="691"/>
                    <a:pt x="2270" y="600"/>
                    <a:pt x="2054" y="496"/>
                  </a:cubicBezTo>
                  <a:cubicBezTo>
                    <a:pt x="1841" y="392"/>
                    <a:pt x="1547" y="281"/>
                    <a:pt x="1247" y="194"/>
                  </a:cubicBezTo>
                  <a:cubicBezTo>
                    <a:pt x="945" y="110"/>
                    <a:pt x="637" y="49"/>
                    <a:pt x="400" y="23"/>
                  </a:cubicBezTo>
                  <a:cubicBezTo>
                    <a:pt x="214" y="3"/>
                    <a:pt x="73"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8319675" y="4716588"/>
              <a:ext cx="7875" cy="11250"/>
            </a:xfrm>
            <a:custGeom>
              <a:avLst/>
              <a:gdLst/>
              <a:ahLst/>
              <a:cxnLst/>
              <a:rect l="l" t="t" r="r" b="b"/>
              <a:pathLst>
                <a:path w="315" h="450" extrusionOk="0">
                  <a:moveTo>
                    <a:pt x="0" y="1"/>
                  </a:moveTo>
                  <a:lnTo>
                    <a:pt x="0" y="1"/>
                  </a:lnTo>
                  <a:cubicBezTo>
                    <a:pt x="0" y="1"/>
                    <a:pt x="4" y="56"/>
                    <a:pt x="12" y="146"/>
                  </a:cubicBezTo>
                  <a:cubicBezTo>
                    <a:pt x="19" y="221"/>
                    <a:pt x="26" y="322"/>
                    <a:pt x="38" y="450"/>
                  </a:cubicBezTo>
                  <a:lnTo>
                    <a:pt x="314" y="450"/>
                  </a:lnTo>
                  <a:cubicBezTo>
                    <a:pt x="138" y="158"/>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8378475" y="4711438"/>
              <a:ext cx="6950" cy="16400"/>
            </a:xfrm>
            <a:custGeom>
              <a:avLst/>
              <a:gdLst/>
              <a:ahLst/>
              <a:cxnLst/>
              <a:rect l="l" t="t" r="r" b="b"/>
              <a:pathLst>
                <a:path w="278" h="656" extrusionOk="0">
                  <a:moveTo>
                    <a:pt x="2" y="0"/>
                  </a:moveTo>
                  <a:lnTo>
                    <a:pt x="2" y="0"/>
                  </a:lnTo>
                  <a:cubicBezTo>
                    <a:pt x="2" y="0"/>
                    <a:pt x="1" y="45"/>
                    <a:pt x="4" y="120"/>
                  </a:cubicBezTo>
                  <a:cubicBezTo>
                    <a:pt x="8" y="195"/>
                    <a:pt x="13" y="301"/>
                    <a:pt x="18" y="429"/>
                  </a:cubicBezTo>
                  <a:cubicBezTo>
                    <a:pt x="21" y="499"/>
                    <a:pt x="26" y="576"/>
                    <a:pt x="31" y="656"/>
                  </a:cubicBezTo>
                  <a:lnTo>
                    <a:pt x="277" y="656"/>
                  </a:lnTo>
                  <a:cubicBezTo>
                    <a:pt x="252" y="560"/>
                    <a:pt x="224" y="470"/>
                    <a:pt x="194" y="391"/>
                  </a:cubicBezTo>
                  <a:cubicBezTo>
                    <a:pt x="98" y="147"/>
                    <a:pt x="3" y="0"/>
                    <a:pt x="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0" name="Google Shape;4080;p72"/>
          <p:cNvSpPr/>
          <p:nvPr/>
        </p:nvSpPr>
        <p:spPr>
          <a:xfrm>
            <a:off x="4808435" y="4305511"/>
            <a:ext cx="39975" cy="18065"/>
          </a:xfrm>
          <a:custGeom>
            <a:avLst/>
            <a:gdLst/>
            <a:ahLst/>
            <a:cxnLst/>
            <a:rect l="l" t="t" r="r" b="b"/>
            <a:pathLst>
              <a:path w="2162" h="977" extrusionOk="0">
                <a:moveTo>
                  <a:pt x="0" y="1"/>
                </a:moveTo>
                <a:lnTo>
                  <a:pt x="0" y="1"/>
                </a:lnTo>
                <a:cubicBezTo>
                  <a:pt x="96" y="323"/>
                  <a:pt x="360" y="593"/>
                  <a:pt x="668" y="743"/>
                </a:cubicBezTo>
                <a:cubicBezTo>
                  <a:pt x="1036" y="924"/>
                  <a:pt x="1456" y="964"/>
                  <a:pt x="1866" y="976"/>
                </a:cubicBezTo>
                <a:cubicBezTo>
                  <a:pt x="1883" y="976"/>
                  <a:pt x="1900" y="977"/>
                  <a:pt x="1915" y="977"/>
                </a:cubicBezTo>
                <a:cubicBezTo>
                  <a:pt x="2031" y="977"/>
                  <a:pt x="2103" y="960"/>
                  <a:pt x="2162" y="935"/>
                </a:cubicBezTo>
                <a:lnTo>
                  <a:pt x="2162" y="935"/>
                </a:lnTo>
                <a:cubicBezTo>
                  <a:pt x="2078" y="943"/>
                  <a:pt x="1994" y="952"/>
                  <a:pt x="1911" y="953"/>
                </a:cubicBezTo>
                <a:cubicBezTo>
                  <a:pt x="1901" y="954"/>
                  <a:pt x="1892" y="954"/>
                  <a:pt x="1883" y="954"/>
                </a:cubicBezTo>
                <a:cubicBezTo>
                  <a:pt x="1787" y="954"/>
                  <a:pt x="1688" y="946"/>
                  <a:pt x="1593" y="942"/>
                </a:cubicBezTo>
                <a:cubicBezTo>
                  <a:pt x="1492" y="928"/>
                  <a:pt x="1405" y="921"/>
                  <a:pt x="1293" y="901"/>
                </a:cubicBezTo>
                <a:cubicBezTo>
                  <a:pt x="1190" y="873"/>
                  <a:pt x="1086" y="860"/>
                  <a:pt x="987" y="820"/>
                </a:cubicBezTo>
                <a:cubicBezTo>
                  <a:pt x="886" y="784"/>
                  <a:pt x="785" y="752"/>
                  <a:pt x="692" y="696"/>
                </a:cubicBezTo>
                <a:cubicBezTo>
                  <a:pt x="500" y="600"/>
                  <a:pt x="328" y="458"/>
                  <a:pt x="191" y="291"/>
                </a:cubicBezTo>
                <a:cubicBezTo>
                  <a:pt x="116" y="202"/>
                  <a:pt x="55" y="103"/>
                  <a:pt x="0" y="1"/>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4872169" y="4309616"/>
            <a:ext cx="3864" cy="2459"/>
          </a:xfrm>
          <a:custGeom>
            <a:avLst/>
            <a:gdLst/>
            <a:ahLst/>
            <a:cxnLst/>
            <a:rect l="l" t="t" r="r" b="b"/>
            <a:pathLst>
              <a:path w="209" h="133" extrusionOk="0">
                <a:moveTo>
                  <a:pt x="208" y="1"/>
                </a:moveTo>
                <a:lnTo>
                  <a:pt x="208" y="1"/>
                </a:lnTo>
                <a:cubicBezTo>
                  <a:pt x="174" y="6"/>
                  <a:pt x="140" y="11"/>
                  <a:pt x="108" y="16"/>
                </a:cubicBezTo>
                <a:cubicBezTo>
                  <a:pt x="72" y="59"/>
                  <a:pt x="36" y="98"/>
                  <a:pt x="0" y="132"/>
                </a:cubicBezTo>
                <a:cubicBezTo>
                  <a:pt x="77" y="91"/>
                  <a:pt x="150" y="49"/>
                  <a:pt x="208" y="1"/>
                </a:cubicBezTo>
                <a:close/>
              </a:path>
            </a:pathLst>
          </a:custGeom>
          <a:solidFill>
            <a:srgbClr val="6D7A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2" name="Google Shape;4082;p72"/>
          <p:cNvGrpSpPr/>
          <p:nvPr/>
        </p:nvGrpSpPr>
        <p:grpSpPr>
          <a:xfrm>
            <a:off x="3785526" y="3868366"/>
            <a:ext cx="1543933" cy="659187"/>
            <a:chOff x="5539213" y="3289375"/>
            <a:chExt cx="2087525" cy="891275"/>
          </a:xfrm>
        </p:grpSpPr>
        <p:sp>
          <p:nvSpPr>
            <p:cNvPr id="4083" name="Google Shape;4083;p72"/>
            <p:cNvSpPr/>
            <p:nvPr/>
          </p:nvSpPr>
          <p:spPr>
            <a:xfrm>
              <a:off x="7430288" y="3705225"/>
              <a:ext cx="160300" cy="262300"/>
            </a:xfrm>
            <a:custGeom>
              <a:avLst/>
              <a:gdLst/>
              <a:ahLst/>
              <a:cxnLst/>
              <a:rect l="l" t="t" r="r" b="b"/>
              <a:pathLst>
                <a:path w="6412" h="10492" extrusionOk="0">
                  <a:moveTo>
                    <a:pt x="5833" y="1"/>
                  </a:moveTo>
                  <a:cubicBezTo>
                    <a:pt x="5793" y="26"/>
                    <a:pt x="5758" y="57"/>
                    <a:pt x="5717" y="79"/>
                  </a:cubicBezTo>
                  <a:cubicBezTo>
                    <a:pt x="5641" y="120"/>
                    <a:pt x="5565" y="161"/>
                    <a:pt x="5484" y="195"/>
                  </a:cubicBezTo>
                  <a:lnTo>
                    <a:pt x="5425" y="223"/>
                  </a:lnTo>
                  <a:cubicBezTo>
                    <a:pt x="5355" y="245"/>
                    <a:pt x="5372" y="235"/>
                    <a:pt x="5341" y="243"/>
                  </a:cubicBezTo>
                  <a:lnTo>
                    <a:pt x="5225" y="265"/>
                  </a:lnTo>
                  <a:cubicBezTo>
                    <a:pt x="5068" y="293"/>
                    <a:pt x="4916" y="327"/>
                    <a:pt x="4754" y="349"/>
                  </a:cubicBezTo>
                  <a:lnTo>
                    <a:pt x="3791" y="489"/>
                  </a:lnTo>
                  <a:lnTo>
                    <a:pt x="1899" y="743"/>
                  </a:lnTo>
                  <a:cubicBezTo>
                    <a:pt x="1529" y="791"/>
                    <a:pt x="1160" y="835"/>
                    <a:pt x="789" y="883"/>
                  </a:cubicBezTo>
                  <a:cubicBezTo>
                    <a:pt x="805" y="916"/>
                    <a:pt x="818" y="946"/>
                    <a:pt x="832" y="984"/>
                  </a:cubicBezTo>
                  <a:cubicBezTo>
                    <a:pt x="948" y="1269"/>
                    <a:pt x="1085" y="1689"/>
                    <a:pt x="1168" y="2213"/>
                  </a:cubicBezTo>
                  <a:cubicBezTo>
                    <a:pt x="1257" y="2734"/>
                    <a:pt x="1290" y="3354"/>
                    <a:pt x="1272" y="4008"/>
                  </a:cubicBezTo>
                  <a:cubicBezTo>
                    <a:pt x="1262" y="4663"/>
                    <a:pt x="1192" y="5350"/>
                    <a:pt x="1131" y="6036"/>
                  </a:cubicBezTo>
                  <a:cubicBezTo>
                    <a:pt x="1093" y="6381"/>
                    <a:pt x="1051" y="6724"/>
                    <a:pt x="1003" y="7064"/>
                  </a:cubicBezTo>
                  <a:cubicBezTo>
                    <a:pt x="960" y="7403"/>
                    <a:pt x="892" y="7735"/>
                    <a:pt x="829" y="8056"/>
                  </a:cubicBezTo>
                  <a:cubicBezTo>
                    <a:pt x="695" y="8698"/>
                    <a:pt x="518" y="9290"/>
                    <a:pt x="323" y="9778"/>
                  </a:cubicBezTo>
                  <a:cubicBezTo>
                    <a:pt x="217" y="10051"/>
                    <a:pt x="106" y="10287"/>
                    <a:pt x="1" y="10492"/>
                  </a:cubicBezTo>
                  <a:lnTo>
                    <a:pt x="4156" y="9847"/>
                  </a:lnTo>
                  <a:cubicBezTo>
                    <a:pt x="4200" y="9824"/>
                    <a:pt x="4284" y="9773"/>
                    <a:pt x="4344" y="9727"/>
                  </a:cubicBezTo>
                  <a:cubicBezTo>
                    <a:pt x="4422" y="9669"/>
                    <a:pt x="4498" y="9597"/>
                    <a:pt x="4573" y="9527"/>
                  </a:cubicBezTo>
                  <a:cubicBezTo>
                    <a:pt x="4714" y="9375"/>
                    <a:pt x="4856" y="9213"/>
                    <a:pt x="4974" y="9031"/>
                  </a:cubicBezTo>
                  <a:cubicBezTo>
                    <a:pt x="5099" y="8853"/>
                    <a:pt x="5206" y="8660"/>
                    <a:pt x="5305" y="8462"/>
                  </a:cubicBezTo>
                  <a:cubicBezTo>
                    <a:pt x="5408" y="8264"/>
                    <a:pt x="5495" y="8057"/>
                    <a:pt x="5577" y="7849"/>
                  </a:cubicBezTo>
                  <a:cubicBezTo>
                    <a:pt x="5739" y="7429"/>
                    <a:pt x="5869" y="6994"/>
                    <a:pt x="5973" y="6548"/>
                  </a:cubicBezTo>
                  <a:cubicBezTo>
                    <a:pt x="6017" y="6324"/>
                    <a:pt x="6077" y="6104"/>
                    <a:pt x="6113" y="5877"/>
                  </a:cubicBezTo>
                  <a:cubicBezTo>
                    <a:pt x="6149" y="5653"/>
                    <a:pt x="6191" y="5423"/>
                    <a:pt x="6222" y="5201"/>
                  </a:cubicBezTo>
                  <a:lnTo>
                    <a:pt x="6311" y="4510"/>
                  </a:lnTo>
                  <a:lnTo>
                    <a:pt x="6370" y="3827"/>
                  </a:lnTo>
                  <a:cubicBezTo>
                    <a:pt x="6394" y="3367"/>
                    <a:pt x="6411" y="2906"/>
                    <a:pt x="6388" y="2449"/>
                  </a:cubicBezTo>
                  <a:cubicBezTo>
                    <a:pt x="6370" y="1990"/>
                    <a:pt x="6316" y="1532"/>
                    <a:pt x="6217" y="1085"/>
                  </a:cubicBezTo>
                  <a:cubicBezTo>
                    <a:pt x="6171" y="861"/>
                    <a:pt x="6106" y="641"/>
                    <a:pt x="6031" y="424"/>
                  </a:cubicBezTo>
                  <a:cubicBezTo>
                    <a:pt x="5976" y="279"/>
                    <a:pt x="5908" y="135"/>
                    <a:pt x="5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6372763" y="3841650"/>
              <a:ext cx="126000" cy="310950"/>
            </a:xfrm>
            <a:custGeom>
              <a:avLst/>
              <a:gdLst/>
              <a:ahLst/>
              <a:cxnLst/>
              <a:rect l="l" t="t" r="r" b="b"/>
              <a:pathLst>
                <a:path w="5040" h="12438" extrusionOk="0">
                  <a:moveTo>
                    <a:pt x="4815" y="0"/>
                  </a:moveTo>
                  <a:lnTo>
                    <a:pt x="1380" y="406"/>
                  </a:lnTo>
                  <a:cubicBezTo>
                    <a:pt x="1412" y="476"/>
                    <a:pt x="1448" y="558"/>
                    <a:pt x="1484" y="661"/>
                  </a:cubicBezTo>
                  <a:cubicBezTo>
                    <a:pt x="1603" y="990"/>
                    <a:pt x="1764" y="1470"/>
                    <a:pt x="1851" y="2069"/>
                  </a:cubicBezTo>
                  <a:cubicBezTo>
                    <a:pt x="1948" y="2665"/>
                    <a:pt x="1981" y="3372"/>
                    <a:pt x="1958" y="4122"/>
                  </a:cubicBezTo>
                  <a:cubicBezTo>
                    <a:pt x="1941" y="4871"/>
                    <a:pt x="1861" y="5658"/>
                    <a:pt x="1789" y="6445"/>
                  </a:cubicBezTo>
                  <a:cubicBezTo>
                    <a:pt x="1747" y="6840"/>
                    <a:pt x="1699" y="7232"/>
                    <a:pt x="1644" y="7621"/>
                  </a:cubicBezTo>
                  <a:cubicBezTo>
                    <a:pt x="1596" y="8009"/>
                    <a:pt x="1520" y="8390"/>
                    <a:pt x="1450" y="8757"/>
                  </a:cubicBezTo>
                  <a:cubicBezTo>
                    <a:pt x="1301" y="9493"/>
                    <a:pt x="1103" y="10169"/>
                    <a:pt x="884" y="10730"/>
                  </a:cubicBezTo>
                  <a:cubicBezTo>
                    <a:pt x="671" y="11294"/>
                    <a:pt x="430" y="11734"/>
                    <a:pt x="258" y="12037"/>
                  </a:cubicBezTo>
                  <a:cubicBezTo>
                    <a:pt x="176" y="12190"/>
                    <a:pt x="89" y="12299"/>
                    <a:pt x="41" y="12378"/>
                  </a:cubicBezTo>
                  <a:cubicBezTo>
                    <a:pt x="22" y="12405"/>
                    <a:pt x="12" y="12421"/>
                    <a:pt x="0" y="12438"/>
                  </a:cubicBezTo>
                  <a:cubicBezTo>
                    <a:pt x="1224" y="12224"/>
                    <a:pt x="2445" y="11999"/>
                    <a:pt x="3666" y="11769"/>
                  </a:cubicBezTo>
                  <a:cubicBezTo>
                    <a:pt x="3671" y="11757"/>
                    <a:pt x="3674" y="11746"/>
                    <a:pt x="3679" y="11734"/>
                  </a:cubicBezTo>
                  <a:cubicBezTo>
                    <a:pt x="3800" y="11412"/>
                    <a:pt x="3932" y="10937"/>
                    <a:pt x="4072" y="10372"/>
                  </a:cubicBezTo>
                  <a:cubicBezTo>
                    <a:pt x="4354" y="9237"/>
                    <a:pt x="4547" y="7693"/>
                    <a:pt x="4697" y="6129"/>
                  </a:cubicBezTo>
                  <a:cubicBezTo>
                    <a:pt x="4780" y="5346"/>
                    <a:pt x="4869" y="4562"/>
                    <a:pt x="4939" y="3836"/>
                  </a:cubicBezTo>
                  <a:cubicBezTo>
                    <a:pt x="5004" y="3109"/>
                    <a:pt x="5040" y="2431"/>
                    <a:pt x="5025" y="1849"/>
                  </a:cubicBezTo>
                  <a:cubicBezTo>
                    <a:pt x="5009" y="1269"/>
                    <a:pt x="4965" y="779"/>
                    <a:pt x="4898" y="444"/>
                  </a:cubicBezTo>
                  <a:cubicBezTo>
                    <a:pt x="4864" y="234"/>
                    <a:pt x="4833" y="87"/>
                    <a:pt x="4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7272613" y="3727600"/>
              <a:ext cx="178100" cy="264775"/>
            </a:xfrm>
            <a:custGeom>
              <a:avLst/>
              <a:gdLst/>
              <a:ahLst/>
              <a:cxnLst/>
              <a:rect l="l" t="t" r="r" b="b"/>
              <a:pathLst>
                <a:path w="7124" h="10591" extrusionOk="0">
                  <a:moveTo>
                    <a:pt x="7001" y="0"/>
                  </a:moveTo>
                  <a:cubicBezTo>
                    <a:pt x="6920" y="10"/>
                    <a:pt x="6839" y="21"/>
                    <a:pt x="6758" y="31"/>
                  </a:cubicBezTo>
                  <a:cubicBezTo>
                    <a:pt x="6699" y="99"/>
                    <a:pt x="6664" y="140"/>
                    <a:pt x="6664" y="140"/>
                  </a:cubicBezTo>
                  <a:cubicBezTo>
                    <a:pt x="6664" y="140"/>
                    <a:pt x="6688" y="103"/>
                    <a:pt x="6729" y="34"/>
                  </a:cubicBezTo>
                  <a:lnTo>
                    <a:pt x="6729" y="34"/>
                  </a:lnTo>
                  <a:cubicBezTo>
                    <a:pt x="4889" y="273"/>
                    <a:pt x="3047" y="507"/>
                    <a:pt x="1204" y="734"/>
                  </a:cubicBezTo>
                  <a:cubicBezTo>
                    <a:pt x="1302" y="1008"/>
                    <a:pt x="1404" y="1359"/>
                    <a:pt x="1473" y="1784"/>
                  </a:cubicBezTo>
                  <a:cubicBezTo>
                    <a:pt x="1561" y="2307"/>
                    <a:pt x="1595" y="2925"/>
                    <a:pt x="1578" y="3579"/>
                  </a:cubicBezTo>
                  <a:cubicBezTo>
                    <a:pt x="1566" y="4236"/>
                    <a:pt x="1496" y="4922"/>
                    <a:pt x="1435" y="5609"/>
                  </a:cubicBezTo>
                  <a:cubicBezTo>
                    <a:pt x="1397" y="5954"/>
                    <a:pt x="1355" y="6297"/>
                    <a:pt x="1307" y="6636"/>
                  </a:cubicBezTo>
                  <a:cubicBezTo>
                    <a:pt x="1264" y="6976"/>
                    <a:pt x="1196" y="7307"/>
                    <a:pt x="1133" y="7628"/>
                  </a:cubicBezTo>
                  <a:cubicBezTo>
                    <a:pt x="1000" y="8270"/>
                    <a:pt x="822" y="8861"/>
                    <a:pt x="627" y="9351"/>
                  </a:cubicBezTo>
                  <a:cubicBezTo>
                    <a:pt x="436" y="9841"/>
                    <a:pt x="228" y="10229"/>
                    <a:pt x="67" y="10486"/>
                  </a:cubicBezTo>
                  <a:cubicBezTo>
                    <a:pt x="44" y="10527"/>
                    <a:pt x="23" y="10556"/>
                    <a:pt x="1" y="10591"/>
                  </a:cubicBezTo>
                  <a:cubicBezTo>
                    <a:pt x="1196" y="10398"/>
                    <a:pt x="2391" y="10208"/>
                    <a:pt x="3586" y="10020"/>
                  </a:cubicBezTo>
                  <a:cubicBezTo>
                    <a:pt x="3644" y="9805"/>
                    <a:pt x="3724" y="9512"/>
                    <a:pt x="3820" y="9160"/>
                  </a:cubicBezTo>
                  <a:cubicBezTo>
                    <a:pt x="3919" y="8788"/>
                    <a:pt x="4030" y="8352"/>
                    <a:pt x="4163" y="7890"/>
                  </a:cubicBezTo>
                  <a:cubicBezTo>
                    <a:pt x="4284" y="7422"/>
                    <a:pt x="4416" y="6923"/>
                    <a:pt x="4546" y="6425"/>
                  </a:cubicBezTo>
                  <a:cubicBezTo>
                    <a:pt x="4605" y="6174"/>
                    <a:pt x="4660" y="5919"/>
                    <a:pt x="4689" y="5667"/>
                  </a:cubicBezTo>
                  <a:cubicBezTo>
                    <a:pt x="4727" y="5416"/>
                    <a:pt x="4732" y="5165"/>
                    <a:pt x="4730" y="4922"/>
                  </a:cubicBezTo>
                  <a:cubicBezTo>
                    <a:pt x="4713" y="4436"/>
                    <a:pt x="4718" y="3987"/>
                    <a:pt x="4737" y="3601"/>
                  </a:cubicBezTo>
                  <a:cubicBezTo>
                    <a:pt x="4759" y="3215"/>
                    <a:pt x="4776" y="2892"/>
                    <a:pt x="4788" y="2667"/>
                  </a:cubicBezTo>
                  <a:cubicBezTo>
                    <a:pt x="4803" y="2438"/>
                    <a:pt x="4821" y="2308"/>
                    <a:pt x="4821" y="2308"/>
                  </a:cubicBezTo>
                  <a:lnTo>
                    <a:pt x="4851" y="2307"/>
                  </a:lnTo>
                  <a:cubicBezTo>
                    <a:pt x="4851" y="2307"/>
                    <a:pt x="4882" y="2435"/>
                    <a:pt x="4920" y="2660"/>
                  </a:cubicBezTo>
                  <a:cubicBezTo>
                    <a:pt x="4954" y="2884"/>
                    <a:pt x="4996" y="3212"/>
                    <a:pt x="5005" y="3603"/>
                  </a:cubicBezTo>
                  <a:cubicBezTo>
                    <a:pt x="5010" y="3799"/>
                    <a:pt x="5010" y="4011"/>
                    <a:pt x="4995" y="4234"/>
                  </a:cubicBezTo>
                  <a:cubicBezTo>
                    <a:pt x="4981" y="4460"/>
                    <a:pt x="4933" y="4694"/>
                    <a:pt x="4899" y="4934"/>
                  </a:cubicBezTo>
                  <a:cubicBezTo>
                    <a:pt x="4851" y="5177"/>
                    <a:pt x="4817" y="5426"/>
                    <a:pt x="4786" y="5679"/>
                  </a:cubicBezTo>
                  <a:cubicBezTo>
                    <a:pt x="4761" y="5933"/>
                    <a:pt x="4732" y="6191"/>
                    <a:pt x="4715" y="6452"/>
                  </a:cubicBezTo>
                  <a:cubicBezTo>
                    <a:pt x="4692" y="6713"/>
                    <a:pt x="4667" y="6973"/>
                    <a:pt x="4622" y="7227"/>
                  </a:cubicBezTo>
                  <a:cubicBezTo>
                    <a:pt x="4583" y="7482"/>
                    <a:pt x="4527" y="7727"/>
                    <a:pt x="4479" y="7968"/>
                  </a:cubicBezTo>
                  <a:cubicBezTo>
                    <a:pt x="4423" y="8205"/>
                    <a:pt x="4366" y="8438"/>
                    <a:pt x="4295" y="8649"/>
                  </a:cubicBezTo>
                  <a:cubicBezTo>
                    <a:pt x="4228" y="8865"/>
                    <a:pt x="4155" y="9064"/>
                    <a:pt x="4081" y="9245"/>
                  </a:cubicBezTo>
                  <a:cubicBezTo>
                    <a:pt x="3967" y="9551"/>
                    <a:pt x="3847" y="9802"/>
                    <a:pt x="3750" y="9995"/>
                  </a:cubicBezTo>
                  <a:cubicBezTo>
                    <a:pt x="4037" y="9950"/>
                    <a:pt x="4324" y="9906"/>
                    <a:pt x="4611" y="9860"/>
                  </a:cubicBezTo>
                  <a:lnTo>
                    <a:pt x="6060" y="9636"/>
                  </a:lnTo>
                  <a:cubicBezTo>
                    <a:pt x="6132" y="9392"/>
                    <a:pt x="6209" y="9105"/>
                    <a:pt x="6285" y="8776"/>
                  </a:cubicBezTo>
                  <a:cubicBezTo>
                    <a:pt x="6521" y="7784"/>
                    <a:pt x="6681" y="6442"/>
                    <a:pt x="6813" y="5076"/>
                  </a:cubicBezTo>
                  <a:cubicBezTo>
                    <a:pt x="6886" y="4397"/>
                    <a:pt x="6960" y="3717"/>
                    <a:pt x="7028" y="3078"/>
                  </a:cubicBezTo>
                  <a:cubicBezTo>
                    <a:pt x="7089" y="2445"/>
                    <a:pt x="7124" y="1856"/>
                    <a:pt x="7117" y="1349"/>
                  </a:cubicBezTo>
                  <a:cubicBezTo>
                    <a:pt x="7108" y="844"/>
                    <a:pt x="7066" y="419"/>
                    <a:pt x="7019" y="123"/>
                  </a:cubicBezTo>
                  <a:cubicBezTo>
                    <a:pt x="7014" y="77"/>
                    <a:pt x="7008" y="40"/>
                    <a:pt x="7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6468113" y="3746450"/>
              <a:ext cx="832525" cy="388750"/>
            </a:xfrm>
            <a:custGeom>
              <a:avLst/>
              <a:gdLst/>
              <a:ahLst/>
              <a:cxnLst/>
              <a:rect l="l" t="t" r="r" b="b"/>
              <a:pathLst>
                <a:path w="33301" h="15550" extrusionOk="0">
                  <a:moveTo>
                    <a:pt x="33221" y="1"/>
                  </a:moveTo>
                  <a:cubicBezTo>
                    <a:pt x="30578" y="327"/>
                    <a:pt x="27935" y="645"/>
                    <a:pt x="25292" y="959"/>
                  </a:cubicBezTo>
                  <a:lnTo>
                    <a:pt x="10189" y="2729"/>
                  </a:lnTo>
                  <a:lnTo>
                    <a:pt x="2638" y="3613"/>
                  </a:lnTo>
                  <a:lnTo>
                    <a:pt x="1023" y="3805"/>
                  </a:lnTo>
                  <a:cubicBezTo>
                    <a:pt x="1030" y="3820"/>
                    <a:pt x="1033" y="3829"/>
                    <a:pt x="1042" y="3846"/>
                  </a:cubicBezTo>
                  <a:cubicBezTo>
                    <a:pt x="1081" y="3931"/>
                    <a:pt x="1146" y="4051"/>
                    <a:pt x="1202" y="4218"/>
                  </a:cubicBezTo>
                  <a:cubicBezTo>
                    <a:pt x="1322" y="4546"/>
                    <a:pt x="1482" y="5025"/>
                    <a:pt x="1569" y="5625"/>
                  </a:cubicBezTo>
                  <a:cubicBezTo>
                    <a:pt x="1666" y="6222"/>
                    <a:pt x="1699" y="6929"/>
                    <a:pt x="1677" y="7677"/>
                  </a:cubicBezTo>
                  <a:cubicBezTo>
                    <a:pt x="1660" y="8428"/>
                    <a:pt x="1579" y="9213"/>
                    <a:pt x="1508" y="10000"/>
                  </a:cubicBezTo>
                  <a:cubicBezTo>
                    <a:pt x="1465" y="10395"/>
                    <a:pt x="1417" y="10789"/>
                    <a:pt x="1363" y="11177"/>
                  </a:cubicBezTo>
                  <a:cubicBezTo>
                    <a:pt x="1315" y="11566"/>
                    <a:pt x="1238" y="11945"/>
                    <a:pt x="1166" y="12314"/>
                  </a:cubicBezTo>
                  <a:cubicBezTo>
                    <a:pt x="1019" y="13048"/>
                    <a:pt x="821" y="13726"/>
                    <a:pt x="603" y="14286"/>
                  </a:cubicBezTo>
                  <a:cubicBezTo>
                    <a:pt x="400" y="14825"/>
                    <a:pt x="171" y="15249"/>
                    <a:pt x="0" y="15549"/>
                  </a:cubicBezTo>
                  <a:cubicBezTo>
                    <a:pt x="420" y="15469"/>
                    <a:pt x="840" y="15390"/>
                    <a:pt x="1260" y="15312"/>
                  </a:cubicBezTo>
                  <a:cubicBezTo>
                    <a:pt x="1275" y="15271"/>
                    <a:pt x="1294" y="15223"/>
                    <a:pt x="1313" y="15170"/>
                  </a:cubicBezTo>
                  <a:cubicBezTo>
                    <a:pt x="1393" y="14958"/>
                    <a:pt x="1485" y="14649"/>
                    <a:pt x="1573" y="14274"/>
                  </a:cubicBezTo>
                  <a:cubicBezTo>
                    <a:pt x="1728" y="13523"/>
                    <a:pt x="1878" y="12488"/>
                    <a:pt x="2092" y="11462"/>
                  </a:cubicBezTo>
                  <a:cubicBezTo>
                    <a:pt x="2199" y="10948"/>
                    <a:pt x="2255" y="10426"/>
                    <a:pt x="2242" y="9932"/>
                  </a:cubicBezTo>
                  <a:cubicBezTo>
                    <a:pt x="2242" y="9686"/>
                    <a:pt x="2230" y="9449"/>
                    <a:pt x="2237" y="9225"/>
                  </a:cubicBezTo>
                  <a:cubicBezTo>
                    <a:pt x="2244" y="9000"/>
                    <a:pt x="2261" y="8788"/>
                    <a:pt x="2274" y="8594"/>
                  </a:cubicBezTo>
                  <a:cubicBezTo>
                    <a:pt x="2305" y="8203"/>
                    <a:pt x="2344" y="7878"/>
                    <a:pt x="2372" y="7650"/>
                  </a:cubicBezTo>
                  <a:cubicBezTo>
                    <a:pt x="2402" y="7421"/>
                    <a:pt x="2428" y="7289"/>
                    <a:pt x="2428" y="7289"/>
                  </a:cubicBezTo>
                  <a:lnTo>
                    <a:pt x="2459" y="7291"/>
                  </a:lnTo>
                  <a:cubicBezTo>
                    <a:pt x="2459" y="7291"/>
                    <a:pt x="2546" y="7815"/>
                    <a:pt x="2541" y="8606"/>
                  </a:cubicBezTo>
                  <a:cubicBezTo>
                    <a:pt x="2542" y="9000"/>
                    <a:pt x="2500" y="9459"/>
                    <a:pt x="2409" y="9946"/>
                  </a:cubicBezTo>
                  <a:cubicBezTo>
                    <a:pt x="2366" y="10190"/>
                    <a:pt x="2331" y="10441"/>
                    <a:pt x="2308" y="10699"/>
                  </a:cubicBezTo>
                  <a:cubicBezTo>
                    <a:pt x="2286" y="10955"/>
                    <a:pt x="2271" y="11218"/>
                    <a:pt x="2262" y="11481"/>
                  </a:cubicBezTo>
                  <a:cubicBezTo>
                    <a:pt x="2254" y="12008"/>
                    <a:pt x="2192" y="12531"/>
                    <a:pt x="2133" y="13021"/>
                  </a:cubicBezTo>
                  <a:cubicBezTo>
                    <a:pt x="2069" y="13511"/>
                    <a:pt x="1970" y="13968"/>
                    <a:pt x="1837" y="14347"/>
                  </a:cubicBezTo>
                  <a:cubicBezTo>
                    <a:pt x="1713" y="14730"/>
                    <a:pt x="1550" y="15028"/>
                    <a:pt x="1426" y="15227"/>
                  </a:cubicBezTo>
                  <a:cubicBezTo>
                    <a:pt x="1410" y="15250"/>
                    <a:pt x="1397" y="15269"/>
                    <a:pt x="1381" y="15290"/>
                  </a:cubicBezTo>
                  <a:cubicBezTo>
                    <a:pt x="1436" y="15279"/>
                    <a:pt x="1491" y="15269"/>
                    <a:pt x="1544" y="15259"/>
                  </a:cubicBezTo>
                  <a:lnTo>
                    <a:pt x="7405" y="14154"/>
                  </a:lnTo>
                  <a:lnTo>
                    <a:pt x="13273" y="13087"/>
                  </a:lnTo>
                  <a:lnTo>
                    <a:pt x="19144" y="12048"/>
                  </a:lnTo>
                  <a:cubicBezTo>
                    <a:pt x="23057" y="11348"/>
                    <a:pt x="26975" y="10677"/>
                    <a:pt x="30900" y="10043"/>
                  </a:cubicBezTo>
                  <a:cubicBezTo>
                    <a:pt x="31291" y="9978"/>
                    <a:pt x="31682" y="9917"/>
                    <a:pt x="32075" y="9854"/>
                  </a:cubicBezTo>
                  <a:cubicBezTo>
                    <a:pt x="32092" y="9801"/>
                    <a:pt x="32111" y="9744"/>
                    <a:pt x="32133" y="9680"/>
                  </a:cubicBezTo>
                  <a:cubicBezTo>
                    <a:pt x="32230" y="9394"/>
                    <a:pt x="32346" y="8983"/>
                    <a:pt x="32463" y="8488"/>
                  </a:cubicBezTo>
                  <a:cubicBezTo>
                    <a:pt x="32700" y="7498"/>
                    <a:pt x="32859" y="6154"/>
                    <a:pt x="32990" y="4790"/>
                  </a:cubicBezTo>
                  <a:cubicBezTo>
                    <a:pt x="33063" y="4110"/>
                    <a:pt x="33137" y="3431"/>
                    <a:pt x="33207" y="2792"/>
                  </a:cubicBezTo>
                  <a:cubicBezTo>
                    <a:pt x="33267" y="2159"/>
                    <a:pt x="33301" y="1570"/>
                    <a:pt x="33294" y="1063"/>
                  </a:cubicBezTo>
                  <a:cubicBezTo>
                    <a:pt x="33287" y="641"/>
                    <a:pt x="33256" y="283"/>
                    <a:pt x="33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6276038" y="3851975"/>
              <a:ext cx="134425" cy="321050"/>
            </a:xfrm>
            <a:custGeom>
              <a:avLst/>
              <a:gdLst/>
              <a:ahLst/>
              <a:cxnLst/>
              <a:rect l="l" t="t" r="r" b="b"/>
              <a:pathLst>
                <a:path w="5377" h="12842" extrusionOk="0">
                  <a:moveTo>
                    <a:pt x="5185" y="0"/>
                  </a:moveTo>
                  <a:lnTo>
                    <a:pt x="2908" y="270"/>
                  </a:lnTo>
                  <a:cubicBezTo>
                    <a:pt x="2344" y="741"/>
                    <a:pt x="1757" y="1122"/>
                    <a:pt x="1073" y="1414"/>
                  </a:cubicBezTo>
                  <a:cubicBezTo>
                    <a:pt x="873" y="1499"/>
                    <a:pt x="661" y="1569"/>
                    <a:pt x="443" y="1626"/>
                  </a:cubicBezTo>
                  <a:cubicBezTo>
                    <a:pt x="460" y="1636"/>
                    <a:pt x="475" y="1648"/>
                    <a:pt x="494" y="1658"/>
                  </a:cubicBezTo>
                  <a:cubicBezTo>
                    <a:pt x="540" y="1667"/>
                    <a:pt x="586" y="1673"/>
                    <a:pt x="641" y="1684"/>
                  </a:cubicBezTo>
                  <a:cubicBezTo>
                    <a:pt x="803" y="1714"/>
                    <a:pt x="999" y="1749"/>
                    <a:pt x="1221" y="1800"/>
                  </a:cubicBezTo>
                  <a:cubicBezTo>
                    <a:pt x="1443" y="1849"/>
                    <a:pt x="1706" y="1892"/>
                    <a:pt x="2000" y="2037"/>
                  </a:cubicBezTo>
                  <a:cubicBezTo>
                    <a:pt x="2143" y="2104"/>
                    <a:pt x="2315" y="2228"/>
                    <a:pt x="2435" y="2379"/>
                  </a:cubicBezTo>
                  <a:cubicBezTo>
                    <a:pt x="2561" y="2531"/>
                    <a:pt x="2642" y="2710"/>
                    <a:pt x="2705" y="2882"/>
                  </a:cubicBezTo>
                  <a:cubicBezTo>
                    <a:pt x="2768" y="3053"/>
                    <a:pt x="2809" y="3232"/>
                    <a:pt x="2852" y="3389"/>
                  </a:cubicBezTo>
                  <a:cubicBezTo>
                    <a:pt x="2896" y="3565"/>
                    <a:pt x="2923" y="3750"/>
                    <a:pt x="2951" y="3929"/>
                  </a:cubicBezTo>
                  <a:cubicBezTo>
                    <a:pt x="2997" y="4292"/>
                    <a:pt x="3034" y="4671"/>
                    <a:pt x="3027" y="5052"/>
                  </a:cubicBezTo>
                  <a:cubicBezTo>
                    <a:pt x="3024" y="5433"/>
                    <a:pt x="3000" y="5819"/>
                    <a:pt x="2964" y="6198"/>
                  </a:cubicBezTo>
                  <a:cubicBezTo>
                    <a:pt x="2918" y="6579"/>
                    <a:pt x="2857" y="6949"/>
                    <a:pt x="2792" y="7319"/>
                  </a:cubicBezTo>
                  <a:cubicBezTo>
                    <a:pt x="2734" y="7680"/>
                    <a:pt x="2635" y="8052"/>
                    <a:pt x="2537" y="8397"/>
                  </a:cubicBezTo>
                  <a:cubicBezTo>
                    <a:pt x="2336" y="9092"/>
                    <a:pt x="2047" y="9725"/>
                    <a:pt x="1706" y="10208"/>
                  </a:cubicBezTo>
                  <a:cubicBezTo>
                    <a:pt x="1537" y="10452"/>
                    <a:pt x="1358" y="10657"/>
                    <a:pt x="1180" y="10818"/>
                  </a:cubicBezTo>
                  <a:cubicBezTo>
                    <a:pt x="1009" y="10985"/>
                    <a:pt x="839" y="11105"/>
                    <a:pt x="695" y="11193"/>
                  </a:cubicBezTo>
                  <a:cubicBezTo>
                    <a:pt x="434" y="11358"/>
                    <a:pt x="255" y="11413"/>
                    <a:pt x="229" y="11427"/>
                  </a:cubicBezTo>
                  <a:lnTo>
                    <a:pt x="229" y="11427"/>
                  </a:lnTo>
                  <a:cubicBezTo>
                    <a:pt x="238" y="11417"/>
                    <a:pt x="269" y="11385"/>
                    <a:pt x="321" y="11333"/>
                  </a:cubicBezTo>
                  <a:cubicBezTo>
                    <a:pt x="384" y="11272"/>
                    <a:pt x="470" y="11176"/>
                    <a:pt x="572" y="11052"/>
                  </a:cubicBezTo>
                  <a:cubicBezTo>
                    <a:pt x="726" y="10867"/>
                    <a:pt x="904" y="10609"/>
                    <a:pt x="1071" y="10287"/>
                  </a:cubicBezTo>
                  <a:lnTo>
                    <a:pt x="1071" y="10287"/>
                  </a:lnTo>
                  <a:cubicBezTo>
                    <a:pt x="1030" y="10329"/>
                    <a:pt x="989" y="10376"/>
                    <a:pt x="944" y="10418"/>
                  </a:cubicBezTo>
                  <a:cubicBezTo>
                    <a:pt x="608" y="10739"/>
                    <a:pt x="198" y="11070"/>
                    <a:pt x="0" y="11466"/>
                  </a:cubicBezTo>
                  <a:cubicBezTo>
                    <a:pt x="12" y="11591"/>
                    <a:pt x="33" y="11717"/>
                    <a:pt x="70" y="11835"/>
                  </a:cubicBezTo>
                  <a:cubicBezTo>
                    <a:pt x="125" y="12008"/>
                    <a:pt x="215" y="12168"/>
                    <a:pt x="330" y="12303"/>
                  </a:cubicBezTo>
                  <a:cubicBezTo>
                    <a:pt x="444" y="12438"/>
                    <a:pt x="584" y="12552"/>
                    <a:pt x="746" y="12631"/>
                  </a:cubicBezTo>
                  <a:cubicBezTo>
                    <a:pt x="823" y="12677"/>
                    <a:pt x="912" y="12703"/>
                    <a:pt x="997" y="12733"/>
                  </a:cubicBezTo>
                  <a:cubicBezTo>
                    <a:pt x="1083" y="12766"/>
                    <a:pt x="1177" y="12776"/>
                    <a:pt x="1264" y="12798"/>
                  </a:cubicBezTo>
                  <a:cubicBezTo>
                    <a:pt x="1344" y="12814"/>
                    <a:pt x="1455" y="12822"/>
                    <a:pt x="1549" y="12836"/>
                  </a:cubicBezTo>
                  <a:cubicBezTo>
                    <a:pt x="1624" y="12837"/>
                    <a:pt x="1697" y="12842"/>
                    <a:pt x="1770" y="12842"/>
                  </a:cubicBezTo>
                  <a:cubicBezTo>
                    <a:pt x="1788" y="12842"/>
                    <a:pt x="1806" y="12842"/>
                    <a:pt x="1824" y="12841"/>
                  </a:cubicBezTo>
                  <a:cubicBezTo>
                    <a:pt x="2008" y="12834"/>
                    <a:pt x="2193" y="12808"/>
                    <a:pt x="2368" y="12759"/>
                  </a:cubicBezTo>
                  <a:cubicBezTo>
                    <a:pt x="2544" y="12708"/>
                    <a:pt x="2712" y="12634"/>
                    <a:pt x="2865" y="12537"/>
                  </a:cubicBezTo>
                  <a:cubicBezTo>
                    <a:pt x="2942" y="12489"/>
                    <a:pt x="3012" y="12433"/>
                    <a:pt x="3080" y="12375"/>
                  </a:cubicBezTo>
                  <a:cubicBezTo>
                    <a:pt x="3143" y="12317"/>
                    <a:pt x="3212" y="12245"/>
                    <a:pt x="3253" y="12189"/>
                  </a:cubicBezTo>
                  <a:lnTo>
                    <a:pt x="3295" y="12129"/>
                  </a:lnTo>
                  <a:lnTo>
                    <a:pt x="3362" y="12117"/>
                  </a:lnTo>
                  <a:cubicBezTo>
                    <a:pt x="3524" y="12090"/>
                    <a:pt x="3686" y="12059"/>
                    <a:pt x="3849" y="12030"/>
                  </a:cubicBezTo>
                  <a:cubicBezTo>
                    <a:pt x="3876" y="11955"/>
                    <a:pt x="3932" y="11799"/>
                    <a:pt x="4014" y="11572"/>
                  </a:cubicBezTo>
                  <a:lnTo>
                    <a:pt x="4016" y="11572"/>
                  </a:lnTo>
                  <a:cubicBezTo>
                    <a:pt x="4137" y="11251"/>
                    <a:pt x="4269" y="10777"/>
                    <a:pt x="4409" y="10210"/>
                  </a:cubicBezTo>
                  <a:cubicBezTo>
                    <a:pt x="4692" y="9075"/>
                    <a:pt x="4883" y="7533"/>
                    <a:pt x="5033" y="5967"/>
                  </a:cubicBezTo>
                  <a:cubicBezTo>
                    <a:pt x="5119" y="5185"/>
                    <a:pt x="5206" y="4402"/>
                    <a:pt x="5276" y="3674"/>
                  </a:cubicBezTo>
                  <a:cubicBezTo>
                    <a:pt x="5342" y="2947"/>
                    <a:pt x="5377" y="2269"/>
                    <a:pt x="5363" y="1687"/>
                  </a:cubicBezTo>
                  <a:cubicBezTo>
                    <a:pt x="5346" y="1107"/>
                    <a:pt x="5301" y="618"/>
                    <a:pt x="5237" y="282"/>
                  </a:cubicBezTo>
                  <a:cubicBezTo>
                    <a:pt x="5216" y="169"/>
                    <a:pt x="5201" y="81"/>
                    <a:pt x="5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7578313" y="3701550"/>
              <a:ext cx="5275" cy="11425"/>
            </a:xfrm>
            <a:custGeom>
              <a:avLst/>
              <a:gdLst/>
              <a:ahLst/>
              <a:cxnLst/>
              <a:rect l="l" t="t" r="r" b="b"/>
              <a:pathLst>
                <a:path w="211" h="457" extrusionOk="0">
                  <a:moveTo>
                    <a:pt x="125" y="1"/>
                  </a:moveTo>
                  <a:cubicBezTo>
                    <a:pt x="84" y="32"/>
                    <a:pt x="41" y="59"/>
                    <a:pt x="0" y="86"/>
                  </a:cubicBezTo>
                  <a:cubicBezTo>
                    <a:pt x="79" y="206"/>
                    <a:pt x="149" y="329"/>
                    <a:pt x="210" y="457"/>
                  </a:cubicBezTo>
                  <a:cubicBezTo>
                    <a:pt x="183" y="308"/>
                    <a:pt x="154" y="154"/>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5605338" y="3345325"/>
              <a:ext cx="300" cy="450"/>
            </a:xfrm>
            <a:custGeom>
              <a:avLst/>
              <a:gdLst/>
              <a:ahLst/>
              <a:cxnLst/>
              <a:rect l="l" t="t" r="r" b="b"/>
              <a:pathLst>
                <a:path w="12" h="18" extrusionOk="0">
                  <a:moveTo>
                    <a:pt x="12" y="1"/>
                  </a:moveTo>
                  <a:cubicBezTo>
                    <a:pt x="7" y="6"/>
                    <a:pt x="3" y="11"/>
                    <a:pt x="0" y="18"/>
                  </a:cubicBezTo>
                  <a:cubicBezTo>
                    <a:pt x="3" y="13"/>
                    <a:pt x="7" y="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6259438" y="3609450"/>
              <a:ext cx="182225" cy="262325"/>
            </a:xfrm>
            <a:custGeom>
              <a:avLst/>
              <a:gdLst/>
              <a:ahLst/>
              <a:cxnLst/>
              <a:rect l="l" t="t" r="r" b="b"/>
              <a:pathLst>
                <a:path w="7289" h="10493" extrusionOk="0">
                  <a:moveTo>
                    <a:pt x="4202" y="2071"/>
                  </a:moveTo>
                  <a:cubicBezTo>
                    <a:pt x="4202" y="2071"/>
                    <a:pt x="4279" y="2228"/>
                    <a:pt x="4344" y="2483"/>
                  </a:cubicBezTo>
                  <a:cubicBezTo>
                    <a:pt x="4408" y="2736"/>
                    <a:pt x="4444" y="3082"/>
                    <a:pt x="4424" y="3430"/>
                  </a:cubicBezTo>
                  <a:cubicBezTo>
                    <a:pt x="4400" y="3777"/>
                    <a:pt x="4320" y="4117"/>
                    <a:pt x="4224" y="4359"/>
                  </a:cubicBezTo>
                  <a:cubicBezTo>
                    <a:pt x="4127" y="4602"/>
                    <a:pt x="4029" y="4750"/>
                    <a:pt x="4029" y="4750"/>
                  </a:cubicBezTo>
                  <a:cubicBezTo>
                    <a:pt x="4029" y="4750"/>
                    <a:pt x="4028" y="4704"/>
                    <a:pt x="4033" y="4629"/>
                  </a:cubicBezTo>
                  <a:cubicBezTo>
                    <a:pt x="4036" y="4556"/>
                    <a:pt x="4041" y="4448"/>
                    <a:pt x="4048" y="4320"/>
                  </a:cubicBezTo>
                  <a:cubicBezTo>
                    <a:pt x="4064" y="4072"/>
                    <a:pt x="4087" y="3741"/>
                    <a:pt x="4110" y="3410"/>
                  </a:cubicBezTo>
                  <a:cubicBezTo>
                    <a:pt x="4130" y="3079"/>
                    <a:pt x="4151" y="2747"/>
                    <a:pt x="4164" y="2498"/>
                  </a:cubicBezTo>
                  <a:cubicBezTo>
                    <a:pt x="4175" y="2372"/>
                    <a:pt x="4183" y="2264"/>
                    <a:pt x="4190" y="2191"/>
                  </a:cubicBezTo>
                  <a:cubicBezTo>
                    <a:pt x="4195" y="2114"/>
                    <a:pt x="4202" y="2071"/>
                    <a:pt x="4202" y="2071"/>
                  </a:cubicBezTo>
                  <a:close/>
                  <a:moveTo>
                    <a:pt x="3695" y="6493"/>
                  </a:moveTo>
                  <a:cubicBezTo>
                    <a:pt x="3695" y="6493"/>
                    <a:pt x="3744" y="6546"/>
                    <a:pt x="3777" y="6640"/>
                  </a:cubicBezTo>
                  <a:cubicBezTo>
                    <a:pt x="3807" y="6732"/>
                    <a:pt x="3811" y="6859"/>
                    <a:pt x="3777" y="6975"/>
                  </a:cubicBezTo>
                  <a:cubicBezTo>
                    <a:pt x="3741" y="7093"/>
                    <a:pt x="3666" y="7195"/>
                    <a:pt x="3589" y="7251"/>
                  </a:cubicBezTo>
                  <a:cubicBezTo>
                    <a:pt x="3510" y="7309"/>
                    <a:pt x="3439" y="7328"/>
                    <a:pt x="3439" y="7328"/>
                  </a:cubicBezTo>
                  <a:cubicBezTo>
                    <a:pt x="3439" y="7328"/>
                    <a:pt x="3430" y="7255"/>
                    <a:pt x="3430" y="7166"/>
                  </a:cubicBezTo>
                  <a:cubicBezTo>
                    <a:pt x="3432" y="7079"/>
                    <a:pt x="3447" y="6978"/>
                    <a:pt x="3476" y="6883"/>
                  </a:cubicBezTo>
                  <a:cubicBezTo>
                    <a:pt x="3507" y="6789"/>
                    <a:pt x="3551" y="6696"/>
                    <a:pt x="3597" y="6621"/>
                  </a:cubicBezTo>
                  <a:cubicBezTo>
                    <a:pt x="3647" y="6550"/>
                    <a:pt x="3695" y="6493"/>
                    <a:pt x="3695" y="6493"/>
                  </a:cubicBezTo>
                  <a:close/>
                  <a:moveTo>
                    <a:pt x="6915" y="0"/>
                  </a:moveTo>
                  <a:cubicBezTo>
                    <a:pt x="5387" y="149"/>
                    <a:pt x="3859" y="298"/>
                    <a:pt x="2319" y="402"/>
                  </a:cubicBezTo>
                  <a:lnTo>
                    <a:pt x="2293" y="402"/>
                  </a:lnTo>
                  <a:cubicBezTo>
                    <a:pt x="2276" y="402"/>
                    <a:pt x="2208" y="410"/>
                    <a:pt x="2162" y="424"/>
                  </a:cubicBezTo>
                  <a:cubicBezTo>
                    <a:pt x="2112" y="436"/>
                    <a:pt x="2063" y="458"/>
                    <a:pt x="2013" y="480"/>
                  </a:cubicBezTo>
                  <a:cubicBezTo>
                    <a:pt x="1918" y="528"/>
                    <a:pt x="1830" y="595"/>
                    <a:pt x="1754" y="678"/>
                  </a:cubicBezTo>
                  <a:cubicBezTo>
                    <a:pt x="1689" y="752"/>
                    <a:pt x="1629" y="835"/>
                    <a:pt x="1581" y="929"/>
                  </a:cubicBezTo>
                  <a:cubicBezTo>
                    <a:pt x="1692" y="1329"/>
                    <a:pt x="1774" y="1732"/>
                    <a:pt x="1834" y="2136"/>
                  </a:cubicBezTo>
                  <a:cubicBezTo>
                    <a:pt x="1837" y="2046"/>
                    <a:pt x="1839" y="1991"/>
                    <a:pt x="1839" y="1991"/>
                  </a:cubicBezTo>
                  <a:cubicBezTo>
                    <a:pt x="1839" y="1991"/>
                    <a:pt x="2126" y="2406"/>
                    <a:pt x="2327" y="3113"/>
                  </a:cubicBezTo>
                  <a:cubicBezTo>
                    <a:pt x="2435" y="3465"/>
                    <a:pt x="2518" y="3886"/>
                    <a:pt x="2559" y="4347"/>
                  </a:cubicBezTo>
                  <a:cubicBezTo>
                    <a:pt x="2599" y="4806"/>
                    <a:pt x="2597" y="5303"/>
                    <a:pt x="2527" y="5795"/>
                  </a:cubicBezTo>
                  <a:cubicBezTo>
                    <a:pt x="2486" y="6041"/>
                    <a:pt x="2454" y="6287"/>
                    <a:pt x="2380" y="6524"/>
                  </a:cubicBezTo>
                  <a:cubicBezTo>
                    <a:pt x="2326" y="6763"/>
                    <a:pt x="2240" y="6990"/>
                    <a:pt x="2150" y="7207"/>
                  </a:cubicBezTo>
                  <a:cubicBezTo>
                    <a:pt x="2105" y="7314"/>
                    <a:pt x="2068" y="7424"/>
                    <a:pt x="2018" y="7524"/>
                  </a:cubicBezTo>
                  <a:cubicBezTo>
                    <a:pt x="1964" y="7624"/>
                    <a:pt x="1909" y="7719"/>
                    <a:pt x="1856" y="7813"/>
                  </a:cubicBezTo>
                  <a:cubicBezTo>
                    <a:pt x="1755" y="8001"/>
                    <a:pt x="1649" y="8173"/>
                    <a:pt x="1527" y="8317"/>
                  </a:cubicBezTo>
                  <a:cubicBezTo>
                    <a:pt x="1414" y="8465"/>
                    <a:pt x="1306" y="8597"/>
                    <a:pt x="1206" y="8708"/>
                  </a:cubicBezTo>
                  <a:cubicBezTo>
                    <a:pt x="1098" y="8813"/>
                    <a:pt x="996" y="8899"/>
                    <a:pt x="915" y="8969"/>
                  </a:cubicBezTo>
                  <a:cubicBezTo>
                    <a:pt x="806" y="9061"/>
                    <a:pt x="731" y="9121"/>
                    <a:pt x="688" y="9152"/>
                  </a:cubicBezTo>
                  <a:cubicBezTo>
                    <a:pt x="477" y="9614"/>
                    <a:pt x="246" y="10055"/>
                    <a:pt x="0" y="10473"/>
                  </a:cubicBezTo>
                  <a:cubicBezTo>
                    <a:pt x="9" y="10475"/>
                    <a:pt x="19" y="10475"/>
                    <a:pt x="26" y="10476"/>
                  </a:cubicBezTo>
                  <a:cubicBezTo>
                    <a:pt x="69" y="10488"/>
                    <a:pt x="116" y="10490"/>
                    <a:pt x="162" y="10490"/>
                  </a:cubicBezTo>
                  <a:cubicBezTo>
                    <a:pt x="179" y="10490"/>
                    <a:pt x="195" y="10490"/>
                    <a:pt x="211" y="10490"/>
                  </a:cubicBezTo>
                  <a:cubicBezTo>
                    <a:pt x="221" y="10490"/>
                    <a:pt x="231" y="10490"/>
                    <a:pt x="241" y="10490"/>
                  </a:cubicBezTo>
                  <a:cubicBezTo>
                    <a:pt x="265" y="10492"/>
                    <a:pt x="290" y="10493"/>
                    <a:pt x="314" y="10493"/>
                  </a:cubicBezTo>
                  <a:cubicBezTo>
                    <a:pt x="363" y="10493"/>
                    <a:pt x="413" y="10489"/>
                    <a:pt x="463" y="10480"/>
                  </a:cubicBezTo>
                  <a:cubicBezTo>
                    <a:pt x="762" y="10453"/>
                    <a:pt x="1071" y="10367"/>
                    <a:pt x="1373" y="10237"/>
                  </a:cubicBezTo>
                  <a:cubicBezTo>
                    <a:pt x="1970" y="9985"/>
                    <a:pt x="2566" y="9589"/>
                    <a:pt x="3055" y="9160"/>
                  </a:cubicBezTo>
                  <a:lnTo>
                    <a:pt x="3176" y="9056"/>
                  </a:lnTo>
                  <a:lnTo>
                    <a:pt x="3319" y="9037"/>
                  </a:lnTo>
                  <a:lnTo>
                    <a:pt x="5947" y="8718"/>
                  </a:lnTo>
                  <a:cubicBezTo>
                    <a:pt x="6000" y="8619"/>
                    <a:pt x="6056" y="8508"/>
                    <a:pt x="6123" y="8382"/>
                  </a:cubicBezTo>
                  <a:cubicBezTo>
                    <a:pt x="6206" y="8216"/>
                    <a:pt x="6275" y="8016"/>
                    <a:pt x="6368" y="7810"/>
                  </a:cubicBezTo>
                  <a:cubicBezTo>
                    <a:pt x="6462" y="7603"/>
                    <a:pt x="6558" y="7374"/>
                    <a:pt x="6630" y="7123"/>
                  </a:cubicBezTo>
                  <a:cubicBezTo>
                    <a:pt x="6708" y="6874"/>
                    <a:pt x="6805" y="6618"/>
                    <a:pt x="6869" y="6341"/>
                  </a:cubicBezTo>
                  <a:cubicBezTo>
                    <a:pt x="6937" y="6066"/>
                    <a:pt x="7022" y="5786"/>
                    <a:pt x="7063" y="5491"/>
                  </a:cubicBezTo>
                  <a:cubicBezTo>
                    <a:pt x="7118" y="5197"/>
                    <a:pt x="7167" y="4900"/>
                    <a:pt x="7190" y="4598"/>
                  </a:cubicBezTo>
                  <a:cubicBezTo>
                    <a:pt x="7234" y="4299"/>
                    <a:pt x="7251" y="3997"/>
                    <a:pt x="7265" y="3700"/>
                  </a:cubicBezTo>
                  <a:cubicBezTo>
                    <a:pt x="7289" y="3403"/>
                    <a:pt x="7268" y="3109"/>
                    <a:pt x="7272" y="2824"/>
                  </a:cubicBezTo>
                  <a:cubicBezTo>
                    <a:pt x="7251" y="2543"/>
                    <a:pt x="7251" y="2266"/>
                    <a:pt x="7225" y="2007"/>
                  </a:cubicBezTo>
                  <a:cubicBezTo>
                    <a:pt x="7203" y="1747"/>
                    <a:pt x="7179" y="1501"/>
                    <a:pt x="7145" y="1276"/>
                  </a:cubicBezTo>
                  <a:cubicBezTo>
                    <a:pt x="7070" y="699"/>
                    <a:pt x="6974" y="251"/>
                    <a:pt x="6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5607338" y="3341950"/>
              <a:ext cx="1425" cy="1450"/>
            </a:xfrm>
            <a:custGeom>
              <a:avLst/>
              <a:gdLst/>
              <a:ahLst/>
              <a:cxnLst/>
              <a:rect l="l" t="t" r="r" b="b"/>
              <a:pathLst>
                <a:path w="57" h="58" extrusionOk="0">
                  <a:moveTo>
                    <a:pt x="57" y="1"/>
                  </a:moveTo>
                  <a:cubicBezTo>
                    <a:pt x="36" y="18"/>
                    <a:pt x="19" y="38"/>
                    <a:pt x="0" y="57"/>
                  </a:cubicBezTo>
                  <a:cubicBezTo>
                    <a:pt x="19" y="38"/>
                    <a:pt x="38" y="18"/>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7278038" y="3508150"/>
              <a:ext cx="339150" cy="223300"/>
            </a:xfrm>
            <a:custGeom>
              <a:avLst/>
              <a:gdLst/>
              <a:ahLst/>
              <a:cxnLst/>
              <a:rect l="l" t="t" r="r" b="b"/>
              <a:pathLst>
                <a:path w="13566" h="8932" extrusionOk="0">
                  <a:moveTo>
                    <a:pt x="10154" y="1"/>
                  </a:moveTo>
                  <a:cubicBezTo>
                    <a:pt x="9954" y="1"/>
                    <a:pt x="9753" y="4"/>
                    <a:pt x="9553" y="10"/>
                  </a:cubicBezTo>
                  <a:lnTo>
                    <a:pt x="9532" y="11"/>
                  </a:lnTo>
                  <a:lnTo>
                    <a:pt x="9515" y="6"/>
                  </a:lnTo>
                  <a:lnTo>
                    <a:pt x="9491" y="3"/>
                  </a:lnTo>
                  <a:cubicBezTo>
                    <a:pt x="7793" y="213"/>
                    <a:pt x="6092" y="414"/>
                    <a:pt x="4392" y="595"/>
                  </a:cubicBezTo>
                  <a:lnTo>
                    <a:pt x="1339" y="928"/>
                  </a:lnTo>
                  <a:lnTo>
                    <a:pt x="777" y="984"/>
                  </a:lnTo>
                  <a:cubicBezTo>
                    <a:pt x="796" y="1020"/>
                    <a:pt x="815" y="1060"/>
                    <a:pt x="837" y="1104"/>
                  </a:cubicBezTo>
                  <a:cubicBezTo>
                    <a:pt x="945" y="1333"/>
                    <a:pt x="1102" y="1664"/>
                    <a:pt x="1226" y="2082"/>
                  </a:cubicBezTo>
                  <a:cubicBezTo>
                    <a:pt x="1360" y="2499"/>
                    <a:pt x="1474" y="2997"/>
                    <a:pt x="1539" y="3544"/>
                  </a:cubicBezTo>
                  <a:cubicBezTo>
                    <a:pt x="1554" y="3817"/>
                    <a:pt x="1594" y="4099"/>
                    <a:pt x="1582" y="4389"/>
                  </a:cubicBezTo>
                  <a:cubicBezTo>
                    <a:pt x="1580" y="4532"/>
                    <a:pt x="1580" y="4677"/>
                    <a:pt x="1578" y="4824"/>
                  </a:cubicBezTo>
                  <a:lnTo>
                    <a:pt x="1537" y="5261"/>
                  </a:lnTo>
                  <a:cubicBezTo>
                    <a:pt x="1515" y="5555"/>
                    <a:pt x="1440" y="5840"/>
                    <a:pt x="1380" y="6123"/>
                  </a:cubicBezTo>
                  <a:cubicBezTo>
                    <a:pt x="1329" y="6409"/>
                    <a:pt x="1213" y="6671"/>
                    <a:pt x="1136" y="6934"/>
                  </a:cubicBezTo>
                  <a:cubicBezTo>
                    <a:pt x="1061" y="7199"/>
                    <a:pt x="919" y="7429"/>
                    <a:pt x="818" y="7658"/>
                  </a:cubicBezTo>
                  <a:cubicBezTo>
                    <a:pt x="721" y="7889"/>
                    <a:pt x="583" y="8085"/>
                    <a:pt x="470" y="8271"/>
                  </a:cubicBezTo>
                  <a:cubicBezTo>
                    <a:pt x="351" y="8454"/>
                    <a:pt x="258" y="8633"/>
                    <a:pt x="137" y="8765"/>
                  </a:cubicBezTo>
                  <a:cubicBezTo>
                    <a:pt x="89" y="8824"/>
                    <a:pt x="43" y="8879"/>
                    <a:pt x="1" y="8932"/>
                  </a:cubicBezTo>
                  <a:lnTo>
                    <a:pt x="6891" y="8208"/>
                  </a:lnTo>
                  <a:cubicBezTo>
                    <a:pt x="6893" y="8205"/>
                    <a:pt x="6895" y="8201"/>
                    <a:pt x="6898" y="8198"/>
                  </a:cubicBezTo>
                  <a:cubicBezTo>
                    <a:pt x="6997" y="8054"/>
                    <a:pt x="7067" y="7867"/>
                    <a:pt x="7173" y="7682"/>
                  </a:cubicBezTo>
                  <a:cubicBezTo>
                    <a:pt x="7269" y="7491"/>
                    <a:pt x="7388" y="7293"/>
                    <a:pt x="7467" y="7059"/>
                  </a:cubicBezTo>
                  <a:cubicBezTo>
                    <a:pt x="7549" y="6829"/>
                    <a:pt x="7663" y="6598"/>
                    <a:pt x="7735" y="6342"/>
                  </a:cubicBezTo>
                  <a:cubicBezTo>
                    <a:pt x="7803" y="6086"/>
                    <a:pt x="7909" y="5831"/>
                    <a:pt x="7950" y="5555"/>
                  </a:cubicBezTo>
                  <a:cubicBezTo>
                    <a:pt x="8001" y="5282"/>
                    <a:pt x="8066" y="5007"/>
                    <a:pt x="8081" y="4723"/>
                  </a:cubicBezTo>
                  <a:lnTo>
                    <a:pt x="8132" y="4303"/>
                  </a:lnTo>
                  <a:cubicBezTo>
                    <a:pt x="8136" y="4163"/>
                    <a:pt x="8141" y="4023"/>
                    <a:pt x="8144" y="3883"/>
                  </a:cubicBezTo>
                  <a:cubicBezTo>
                    <a:pt x="8165" y="3605"/>
                    <a:pt x="8132" y="3332"/>
                    <a:pt x="8124" y="3066"/>
                  </a:cubicBezTo>
                  <a:cubicBezTo>
                    <a:pt x="8093" y="2803"/>
                    <a:pt x="8078" y="2545"/>
                    <a:pt x="8039" y="2304"/>
                  </a:cubicBezTo>
                  <a:cubicBezTo>
                    <a:pt x="8001" y="2063"/>
                    <a:pt x="7963" y="1835"/>
                    <a:pt x="7912" y="1626"/>
                  </a:cubicBezTo>
                  <a:cubicBezTo>
                    <a:pt x="7818" y="1210"/>
                    <a:pt x="7721" y="863"/>
                    <a:pt x="7637" y="626"/>
                  </a:cubicBezTo>
                  <a:cubicBezTo>
                    <a:pt x="7559" y="387"/>
                    <a:pt x="7503" y="254"/>
                    <a:pt x="7502" y="254"/>
                  </a:cubicBezTo>
                  <a:lnTo>
                    <a:pt x="7502" y="254"/>
                  </a:lnTo>
                  <a:cubicBezTo>
                    <a:pt x="7503" y="254"/>
                    <a:pt x="7584" y="375"/>
                    <a:pt x="7694" y="604"/>
                  </a:cubicBezTo>
                  <a:cubicBezTo>
                    <a:pt x="7801" y="832"/>
                    <a:pt x="7958" y="1162"/>
                    <a:pt x="8083" y="1580"/>
                  </a:cubicBezTo>
                  <a:cubicBezTo>
                    <a:pt x="8216" y="1997"/>
                    <a:pt x="8331" y="2497"/>
                    <a:pt x="8395" y="3042"/>
                  </a:cubicBezTo>
                  <a:cubicBezTo>
                    <a:pt x="8411" y="3315"/>
                    <a:pt x="8450" y="3598"/>
                    <a:pt x="8438" y="3887"/>
                  </a:cubicBezTo>
                  <a:cubicBezTo>
                    <a:pt x="8436" y="4030"/>
                    <a:pt x="8436" y="4177"/>
                    <a:pt x="8435" y="4322"/>
                  </a:cubicBezTo>
                  <a:lnTo>
                    <a:pt x="8394" y="4761"/>
                  </a:lnTo>
                  <a:cubicBezTo>
                    <a:pt x="8371" y="5055"/>
                    <a:pt x="8296" y="5340"/>
                    <a:pt x="8237" y="5621"/>
                  </a:cubicBezTo>
                  <a:cubicBezTo>
                    <a:pt x="8185" y="5907"/>
                    <a:pt x="8071" y="6169"/>
                    <a:pt x="7994" y="6432"/>
                  </a:cubicBezTo>
                  <a:cubicBezTo>
                    <a:pt x="7917" y="6697"/>
                    <a:pt x="7777" y="6928"/>
                    <a:pt x="7675" y="7156"/>
                  </a:cubicBezTo>
                  <a:cubicBezTo>
                    <a:pt x="7578" y="7388"/>
                    <a:pt x="7439" y="7583"/>
                    <a:pt x="7327" y="7769"/>
                  </a:cubicBezTo>
                  <a:cubicBezTo>
                    <a:pt x="7228" y="7925"/>
                    <a:pt x="7142" y="8070"/>
                    <a:pt x="7047" y="8191"/>
                  </a:cubicBezTo>
                  <a:lnTo>
                    <a:pt x="7926" y="8099"/>
                  </a:lnTo>
                  <a:lnTo>
                    <a:pt x="8021" y="8088"/>
                  </a:lnTo>
                  <a:cubicBezTo>
                    <a:pt x="9223" y="7913"/>
                    <a:pt x="10425" y="7730"/>
                    <a:pt x="11626" y="7539"/>
                  </a:cubicBezTo>
                  <a:cubicBezTo>
                    <a:pt x="12076" y="7286"/>
                    <a:pt x="12442" y="6887"/>
                    <a:pt x="12717" y="6429"/>
                  </a:cubicBezTo>
                  <a:cubicBezTo>
                    <a:pt x="13338" y="5145"/>
                    <a:pt x="13565" y="3600"/>
                    <a:pt x="13314" y="2241"/>
                  </a:cubicBezTo>
                  <a:cubicBezTo>
                    <a:pt x="13207" y="1809"/>
                    <a:pt x="13041" y="1396"/>
                    <a:pt x="12805" y="1015"/>
                  </a:cubicBezTo>
                  <a:cubicBezTo>
                    <a:pt x="12647" y="761"/>
                    <a:pt x="12455" y="520"/>
                    <a:pt x="12228" y="341"/>
                  </a:cubicBezTo>
                  <a:cubicBezTo>
                    <a:pt x="12097" y="250"/>
                    <a:pt x="12030" y="191"/>
                    <a:pt x="11861" y="141"/>
                  </a:cubicBezTo>
                  <a:cubicBezTo>
                    <a:pt x="11743" y="109"/>
                    <a:pt x="11574" y="81"/>
                    <a:pt x="11426" y="64"/>
                  </a:cubicBezTo>
                  <a:cubicBezTo>
                    <a:pt x="11009" y="17"/>
                    <a:pt x="10582" y="1"/>
                    <a:pt x="10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6410538" y="3604700"/>
              <a:ext cx="83425" cy="222400"/>
            </a:xfrm>
            <a:custGeom>
              <a:avLst/>
              <a:gdLst/>
              <a:ahLst/>
              <a:cxnLst/>
              <a:rect l="l" t="t" r="r" b="b"/>
              <a:pathLst>
                <a:path w="3337" h="8896" extrusionOk="0">
                  <a:moveTo>
                    <a:pt x="2838" y="1"/>
                  </a:moveTo>
                  <a:lnTo>
                    <a:pt x="2400" y="44"/>
                  </a:lnTo>
                  <a:cubicBezTo>
                    <a:pt x="1902" y="91"/>
                    <a:pt x="1405" y="139"/>
                    <a:pt x="907" y="187"/>
                  </a:cubicBezTo>
                  <a:cubicBezTo>
                    <a:pt x="927" y="237"/>
                    <a:pt x="948" y="293"/>
                    <a:pt x="970" y="358"/>
                  </a:cubicBezTo>
                  <a:cubicBezTo>
                    <a:pt x="1057" y="614"/>
                    <a:pt x="1181" y="979"/>
                    <a:pt x="1275" y="1433"/>
                  </a:cubicBezTo>
                  <a:cubicBezTo>
                    <a:pt x="1374" y="1886"/>
                    <a:pt x="1458" y="2422"/>
                    <a:pt x="1501" y="3002"/>
                  </a:cubicBezTo>
                  <a:cubicBezTo>
                    <a:pt x="1502" y="3293"/>
                    <a:pt x="1531" y="3593"/>
                    <a:pt x="1514" y="3899"/>
                  </a:cubicBezTo>
                  <a:cubicBezTo>
                    <a:pt x="1508" y="4204"/>
                    <a:pt x="1497" y="4513"/>
                    <a:pt x="1460" y="4822"/>
                  </a:cubicBezTo>
                  <a:cubicBezTo>
                    <a:pt x="1431" y="5133"/>
                    <a:pt x="1371" y="5439"/>
                    <a:pt x="1308" y="5737"/>
                  </a:cubicBezTo>
                  <a:cubicBezTo>
                    <a:pt x="1258" y="6040"/>
                    <a:pt x="1164" y="6326"/>
                    <a:pt x="1088" y="6606"/>
                  </a:cubicBezTo>
                  <a:cubicBezTo>
                    <a:pt x="1021" y="6892"/>
                    <a:pt x="898" y="7148"/>
                    <a:pt x="801" y="7395"/>
                  </a:cubicBezTo>
                  <a:cubicBezTo>
                    <a:pt x="709" y="7644"/>
                    <a:pt x="596" y="7870"/>
                    <a:pt x="485" y="8075"/>
                  </a:cubicBezTo>
                  <a:cubicBezTo>
                    <a:pt x="377" y="8280"/>
                    <a:pt x="285" y="8471"/>
                    <a:pt x="181" y="8628"/>
                  </a:cubicBezTo>
                  <a:cubicBezTo>
                    <a:pt x="114" y="8727"/>
                    <a:pt x="55" y="8814"/>
                    <a:pt x="0" y="8896"/>
                  </a:cubicBezTo>
                  <a:lnTo>
                    <a:pt x="2037" y="8648"/>
                  </a:lnTo>
                  <a:cubicBezTo>
                    <a:pt x="2045" y="8630"/>
                    <a:pt x="2052" y="8616"/>
                    <a:pt x="2062" y="8597"/>
                  </a:cubicBezTo>
                  <a:cubicBezTo>
                    <a:pt x="2185" y="8367"/>
                    <a:pt x="2337" y="8027"/>
                    <a:pt x="2501" y="7614"/>
                  </a:cubicBezTo>
                  <a:cubicBezTo>
                    <a:pt x="2590" y="7411"/>
                    <a:pt x="2667" y="7182"/>
                    <a:pt x="2745" y="6941"/>
                  </a:cubicBezTo>
                  <a:cubicBezTo>
                    <a:pt x="2829" y="6702"/>
                    <a:pt x="2887" y="6439"/>
                    <a:pt x="2967" y="6176"/>
                  </a:cubicBezTo>
                  <a:cubicBezTo>
                    <a:pt x="3104" y="5640"/>
                    <a:pt x="3205" y="5060"/>
                    <a:pt x="3261" y="4474"/>
                  </a:cubicBezTo>
                  <a:cubicBezTo>
                    <a:pt x="3321" y="3890"/>
                    <a:pt x="3336" y="3299"/>
                    <a:pt x="3305" y="2748"/>
                  </a:cubicBezTo>
                  <a:cubicBezTo>
                    <a:pt x="3278" y="2475"/>
                    <a:pt x="3275" y="2205"/>
                    <a:pt x="3237" y="1954"/>
                  </a:cubicBezTo>
                  <a:cubicBezTo>
                    <a:pt x="3208" y="1703"/>
                    <a:pt x="3177" y="1464"/>
                    <a:pt x="3129" y="1247"/>
                  </a:cubicBezTo>
                  <a:cubicBezTo>
                    <a:pt x="3049" y="810"/>
                    <a:pt x="2967" y="450"/>
                    <a:pt x="2892" y="197"/>
                  </a:cubicBezTo>
                  <a:cubicBezTo>
                    <a:pt x="2870" y="120"/>
                    <a:pt x="2853" y="57"/>
                    <a:pt x="2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6463188" y="3532825"/>
              <a:ext cx="847525" cy="287875"/>
            </a:xfrm>
            <a:custGeom>
              <a:avLst/>
              <a:gdLst/>
              <a:ahLst/>
              <a:cxnLst/>
              <a:rect l="l" t="t" r="r" b="b"/>
              <a:pathLst>
                <a:path w="33901" h="11515" extrusionOk="0">
                  <a:moveTo>
                    <a:pt x="30029" y="6557"/>
                  </a:moveTo>
                  <a:cubicBezTo>
                    <a:pt x="30029" y="6557"/>
                    <a:pt x="30087" y="6565"/>
                    <a:pt x="30146" y="6615"/>
                  </a:cubicBezTo>
                  <a:cubicBezTo>
                    <a:pt x="30204" y="6661"/>
                    <a:pt x="30247" y="6745"/>
                    <a:pt x="30252" y="6832"/>
                  </a:cubicBezTo>
                  <a:cubicBezTo>
                    <a:pt x="30254" y="6921"/>
                    <a:pt x="30216" y="7008"/>
                    <a:pt x="30163" y="7059"/>
                  </a:cubicBezTo>
                  <a:cubicBezTo>
                    <a:pt x="30109" y="7108"/>
                    <a:pt x="30049" y="7124"/>
                    <a:pt x="30049" y="7124"/>
                  </a:cubicBezTo>
                  <a:cubicBezTo>
                    <a:pt x="30049" y="7124"/>
                    <a:pt x="30017" y="7071"/>
                    <a:pt x="29988" y="7016"/>
                  </a:cubicBezTo>
                  <a:cubicBezTo>
                    <a:pt x="29960" y="6960"/>
                    <a:pt x="29942" y="6900"/>
                    <a:pt x="29938" y="6844"/>
                  </a:cubicBezTo>
                  <a:cubicBezTo>
                    <a:pt x="29936" y="6787"/>
                    <a:pt x="29952" y="6726"/>
                    <a:pt x="29976" y="6668"/>
                  </a:cubicBezTo>
                  <a:cubicBezTo>
                    <a:pt x="30001" y="6613"/>
                    <a:pt x="30029" y="6557"/>
                    <a:pt x="30029" y="6557"/>
                  </a:cubicBezTo>
                  <a:close/>
                  <a:moveTo>
                    <a:pt x="28627" y="6550"/>
                  </a:moveTo>
                  <a:cubicBezTo>
                    <a:pt x="28627" y="6550"/>
                    <a:pt x="28687" y="6593"/>
                    <a:pt x="28741" y="6678"/>
                  </a:cubicBezTo>
                  <a:cubicBezTo>
                    <a:pt x="28794" y="6763"/>
                    <a:pt x="28828" y="6888"/>
                    <a:pt x="28825" y="7013"/>
                  </a:cubicBezTo>
                  <a:cubicBezTo>
                    <a:pt x="28820" y="7137"/>
                    <a:pt x="28777" y="7260"/>
                    <a:pt x="28717" y="7341"/>
                  </a:cubicBezTo>
                  <a:cubicBezTo>
                    <a:pt x="28659" y="7421"/>
                    <a:pt x="28594" y="7460"/>
                    <a:pt x="28594" y="7460"/>
                  </a:cubicBezTo>
                  <a:cubicBezTo>
                    <a:pt x="28594" y="7460"/>
                    <a:pt x="28565" y="7392"/>
                    <a:pt x="28542" y="7303"/>
                  </a:cubicBezTo>
                  <a:cubicBezTo>
                    <a:pt x="28519" y="7214"/>
                    <a:pt x="28509" y="7107"/>
                    <a:pt x="28511" y="7002"/>
                  </a:cubicBezTo>
                  <a:cubicBezTo>
                    <a:pt x="28516" y="6897"/>
                    <a:pt x="28535" y="6791"/>
                    <a:pt x="28562" y="6704"/>
                  </a:cubicBezTo>
                  <a:cubicBezTo>
                    <a:pt x="28593" y="6618"/>
                    <a:pt x="28627" y="6550"/>
                    <a:pt x="28627" y="6550"/>
                  </a:cubicBezTo>
                  <a:close/>
                  <a:moveTo>
                    <a:pt x="25846" y="6869"/>
                  </a:moveTo>
                  <a:cubicBezTo>
                    <a:pt x="25846" y="6869"/>
                    <a:pt x="25899" y="6910"/>
                    <a:pt x="25945" y="6982"/>
                  </a:cubicBezTo>
                  <a:cubicBezTo>
                    <a:pt x="25989" y="7054"/>
                    <a:pt x="26018" y="7158"/>
                    <a:pt x="26013" y="7259"/>
                  </a:cubicBezTo>
                  <a:lnTo>
                    <a:pt x="26013" y="7260"/>
                  </a:lnTo>
                  <a:cubicBezTo>
                    <a:pt x="26006" y="7361"/>
                    <a:pt x="25967" y="7460"/>
                    <a:pt x="25914" y="7527"/>
                  </a:cubicBezTo>
                  <a:cubicBezTo>
                    <a:pt x="25861" y="7593"/>
                    <a:pt x="25801" y="7629"/>
                    <a:pt x="25801" y="7629"/>
                  </a:cubicBezTo>
                  <a:cubicBezTo>
                    <a:pt x="25801" y="7629"/>
                    <a:pt x="25766" y="7571"/>
                    <a:pt x="25736" y="7496"/>
                  </a:cubicBezTo>
                  <a:cubicBezTo>
                    <a:pt x="25709" y="7421"/>
                    <a:pt x="25696" y="7330"/>
                    <a:pt x="25699" y="7241"/>
                  </a:cubicBezTo>
                  <a:cubicBezTo>
                    <a:pt x="25706" y="7153"/>
                    <a:pt x="25730" y="7064"/>
                    <a:pt x="25766" y="6992"/>
                  </a:cubicBezTo>
                  <a:cubicBezTo>
                    <a:pt x="25803" y="6922"/>
                    <a:pt x="25846" y="6869"/>
                    <a:pt x="25846" y="6869"/>
                  </a:cubicBezTo>
                  <a:close/>
                  <a:moveTo>
                    <a:pt x="22327" y="7206"/>
                  </a:moveTo>
                  <a:cubicBezTo>
                    <a:pt x="22327" y="7206"/>
                    <a:pt x="22375" y="7248"/>
                    <a:pt x="22414" y="7311"/>
                  </a:cubicBezTo>
                  <a:cubicBezTo>
                    <a:pt x="22453" y="7375"/>
                    <a:pt x="22477" y="7457"/>
                    <a:pt x="22476" y="7540"/>
                  </a:cubicBezTo>
                  <a:cubicBezTo>
                    <a:pt x="22474" y="7622"/>
                    <a:pt x="22447" y="7704"/>
                    <a:pt x="22404" y="7766"/>
                  </a:cubicBezTo>
                  <a:cubicBezTo>
                    <a:pt x="22361" y="7827"/>
                    <a:pt x="22312" y="7866"/>
                    <a:pt x="22312" y="7866"/>
                  </a:cubicBezTo>
                  <a:cubicBezTo>
                    <a:pt x="22312" y="7866"/>
                    <a:pt x="22264" y="7824"/>
                    <a:pt x="22225" y="7761"/>
                  </a:cubicBezTo>
                  <a:cubicBezTo>
                    <a:pt x="22185" y="7699"/>
                    <a:pt x="22161" y="7615"/>
                    <a:pt x="22161" y="7533"/>
                  </a:cubicBezTo>
                  <a:cubicBezTo>
                    <a:pt x="22165" y="7450"/>
                    <a:pt x="22194" y="7368"/>
                    <a:pt x="22235" y="7306"/>
                  </a:cubicBezTo>
                  <a:cubicBezTo>
                    <a:pt x="22278" y="7247"/>
                    <a:pt x="22327" y="7206"/>
                    <a:pt x="22327" y="7206"/>
                  </a:cubicBezTo>
                  <a:close/>
                  <a:moveTo>
                    <a:pt x="20172" y="7351"/>
                  </a:moveTo>
                  <a:cubicBezTo>
                    <a:pt x="20172" y="7351"/>
                    <a:pt x="20212" y="7417"/>
                    <a:pt x="20242" y="7511"/>
                  </a:cubicBezTo>
                  <a:cubicBezTo>
                    <a:pt x="20271" y="7605"/>
                    <a:pt x="20283" y="7728"/>
                    <a:pt x="20270" y="7848"/>
                  </a:cubicBezTo>
                  <a:cubicBezTo>
                    <a:pt x="20254" y="7967"/>
                    <a:pt x="20213" y="8085"/>
                    <a:pt x="20162" y="8169"/>
                  </a:cubicBezTo>
                  <a:cubicBezTo>
                    <a:pt x="20111" y="8254"/>
                    <a:pt x="20055" y="8307"/>
                    <a:pt x="20055" y="8307"/>
                  </a:cubicBezTo>
                  <a:cubicBezTo>
                    <a:pt x="20055" y="8307"/>
                    <a:pt x="20014" y="8242"/>
                    <a:pt x="19983" y="8146"/>
                  </a:cubicBezTo>
                  <a:cubicBezTo>
                    <a:pt x="19956" y="8052"/>
                    <a:pt x="19944" y="7930"/>
                    <a:pt x="19957" y="7810"/>
                  </a:cubicBezTo>
                  <a:cubicBezTo>
                    <a:pt x="19973" y="7691"/>
                    <a:pt x="20014" y="7574"/>
                    <a:pt x="20065" y="7489"/>
                  </a:cubicBezTo>
                  <a:cubicBezTo>
                    <a:pt x="20116" y="7405"/>
                    <a:pt x="20172" y="7351"/>
                    <a:pt x="20172" y="7351"/>
                  </a:cubicBezTo>
                  <a:close/>
                  <a:moveTo>
                    <a:pt x="26780" y="6987"/>
                  </a:moveTo>
                  <a:cubicBezTo>
                    <a:pt x="26780" y="6987"/>
                    <a:pt x="26836" y="7078"/>
                    <a:pt x="26879" y="7224"/>
                  </a:cubicBezTo>
                  <a:cubicBezTo>
                    <a:pt x="26921" y="7370"/>
                    <a:pt x="26938" y="7571"/>
                    <a:pt x="26915" y="7769"/>
                  </a:cubicBezTo>
                  <a:cubicBezTo>
                    <a:pt x="26889" y="7967"/>
                    <a:pt x="26822" y="8158"/>
                    <a:pt x="26745" y="8288"/>
                  </a:cubicBezTo>
                  <a:cubicBezTo>
                    <a:pt x="26667" y="8420"/>
                    <a:pt x="26588" y="8495"/>
                    <a:pt x="26588" y="8495"/>
                  </a:cubicBezTo>
                  <a:cubicBezTo>
                    <a:pt x="26588" y="8495"/>
                    <a:pt x="26575" y="8389"/>
                    <a:pt x="26570" y="8242"/>
                  </a:cubicBezTo>
                  <a:cubicBezTo>
                    <a:pt x="26568" y="8097"/>
                    <a:pt x="26580" y="7912"/>
                    <a:pt x="26602" y="7730"/>
                  </a:cubicBezTo>
                  <a:cubicBezTo>
                    <a:pt x="26626" y="7549"/>
                    <a:pt x="26662" y="7368"/>
                    <a:pt x="26699" y="7226"/>
                  </a:cubicBezTo>
                  <a:cubicBezTo>
                    <a:pt x="26739" y="7088"/>
                    <a:pt x="26780" y="6987"/>
                    <a:pt x="26780" y="6987"/>
                  </a:cubicBezTo>
                  <a:close/>
                  <a:moveTo>
                    <a:pt x="16188" y="7784"/>
                  </a:moveTo>
                  <a:cubicBezTo>
                    <a:pt x="16188" y="7784"/>
                    <a:pt x="16247" y="7824"/>
                    <a:pt x="16304" y="7904"/>
                  </a:cubicBezTo>
                  <a:cubicBezTo>
                    <a:pt x="16357" y="7982"/>
                    <a:pt x="16394" y="8100"/>
                    <a:pt x="16394" y="8220"/>
                  </a:cubicBezTo>
                  <a:cubicBezTo>
                    <a:pt x="16392" y="8339"/>
                    <a:pt x="16353" y="8457"/>
                    <a:pt x="16297" y="8534"/>
                  </a:cubicBezTo>
                  <a:cubicBezTo>
                    <a:pt x="16241" y="8611"/>
                    <a:pt x="16179" y="8652"/>
                    <a:pt x="16179" y="8652"/>
                  </a:cubicBezTo>
                  <a:cubicBezTo>
                    <a:pt x="16179" y="8652"/>
                    <a:pt x="16147" y="8585"/>
                    <a:pt x="16119" y="8501"/>
                  </a:cubicBezTo>
                  <a:cubicBezTo>
                    <a:pt x="16095" y="8418"/>
                    <a:pt x="16080" y="8315"/>
                    <a:pt x="16080" y="8216"/>
                  </a:cubicBezTo>
                  <a:cubicBezTo>
                    <a:pt x="16082" y="8117"/>
                    <a:pt x="16099" y="8017"/>
                    <a:pt x="16126" y="7933"/>
                  </a:cubicBezTo>
                  <a:cubicBezTo>
                    <a:pt x="16153" y="7851"/>
                    <a:pt x="16188" y="7784"/>
                    <a:pt x="16188" y="7784"/>
                  </a:cubicBezTo>
                  <a:close/>
                  <a:moveTo>
                    <a:pt x="15349" y="7988"/>
                  </a:moveTo>
                  <a:cubicBezTo>
                    <a:pt x="15349" y="7988"/>
                    <a:pt x="15413" y="8011"/>
                    <a:pt x="15477" y="8076"/>
                  </a:cubicBezTo>
                  <a:cubicBezTo>
                    <a:pt x="15539" y="8141"/>
                    <a:pt x="15587" y="8247"/>
                    <a:pt x="15595" y="8360"/>
                  </a:cubicBezTo>
                  <a:cubicBezTo>
                    <a:pt x="15602" y="8471"/>
                    <a:pt x="15568" y="8583"/>
                    <a:pt x="15515" y="8655"/>
                  </a:cubicBezTo>
                  <a:cubicBezTo>
                    <a:pt x="15462" y="8727"/>
                    <a:pt x="15401" y="8761"/>
                    <a:pt x="15401" y="8761"/>
                  </a:cubicBezTo>
                  <a:cubicBezTo>
                    <a:pt x="15401" y="8761"/>
                    <a:pt x="15366" y="8700"/>
                    <a:pt x="15337" y="8626"/>
                  </a:cubicBezTo>
                  <a:cubicBezTo>
                    <a:pt x="15308" y="8551"/>
                    <a:pt x="15288" y="8466"/>
                    <a:pt x="15283" y="8380"/>
                  </a:cubicBezTo>
                  <a:cubicBezTo>
                    <a:pt x="15278" y="8295"/>
                    <a:pt x="15286" y="8206"/>
                    <a:pt x="15305" y="8129"/>
                  </a:cubicBezTo>
                  <a:cubicBezTo>
                    <a:pt x="15325" y="8054"/>
                    <a:pt x="15349" y="7988"/>
                    <a:pt x="15349" y="7988"/>
                  </a:cubicBezTo>
                  <a:close/>
                  <a:moveTo>
                    <a:pt x="14071" y="7986"/>
                  </a:moveTo>
                  <a:cubicBezTo>
                    <a:pt x="14071" y="7986"/>
                    <a:pt x="14130" y="8022"/>
                    <a:pt x="14187" y="8097"/>
                  </a:cubicBezTo>
                  <a:cubicBezTo>
                    <a:pt x="14240" y="8170"/>
                    <a:pt x="14279" y="8281"/>
                    <a:pt x="14279" y="8396"/>
                  </a:cubicBezTo>
                  <a:cubicBezTo>
                    <a:pt x="14277" y="8508"/>
                    <a:pt x="14240" y="8619"/>
                    <a:pt x="14185" y="8693"/>
                  </a:cubicBezTo>
                  <a:cubicBezTo>
                    <a:pt x="14129" y="8766"/>
                    <a:pt x="14067" y="8802"/>
                    <a:pt x="14067" y="8802"/>
                  </a:cubicBezTo>
                  <a:cubicBezTo>
                    <a:pt x="14067" y="8802"/>
                    <a:pt x="14035" y="8739"/>
                    <a:pt x="14007" y="8660"/>
                  </a:cubicBezTo>
                  <a:cubicBezTo>
                    <a:pt x="13982" y="8582"/>
                    <a:pt x="13965" y="8486"/>
                    <a:pt x="13965" y="8394"/>
                  </a:cubicBezTo>
                  <a:cubicBezTo>
                    <a:pt x="13966" y="8300"/>
                    <a:pt x="13984" y="8206"/>
                    <a:pt x="14009" y="8128"/>
                  </a:cubicBezTo>
                  <a:cubicBezTo>
                    <a:pt x="14038" y="8049"/>
                    <a:pt x="14071" y="7986"/>
                    <a:pt x="14071" y="7986"/>
                  </a:cubicBezTo>
                  <a:close/>
                  <a:moveTo>
                    <a:pt x="13188" y="8034"/>
                  </a:moveTo>
                  <a:cubicBezTo>
                    <a:pt x="13188" y="8034"/>
                    <a:pt x="13249" y="8081"/>
                    <a:pt x="13302" y="8172"/>
                  </a:cubicBezTo>
                  <a:cubicBezTo>
                    <a:pt x="13355" y="8261"/>
                    <a:pt x="13393" y="8389"/>
                    <a:pt x="13393" y="8520"/>
                  </a:cubicBezTo>
                  <a:cubicBezTo>
                    <a:pt x="13389" y="8650"/>
                    <a:pt x="13350" y="8778"/>
                    <a:pt x="13295" y="8865"/>
                  </a:cubicBezTo>
                  <a:cubicBezTo>
                    <a:pt x="13239" y="8952"/>
                    <a:pt x="13176" y="9000"/>
                    <a:pt x="13176" y="9000"/>
                  </a:cubicBezTo>
                  <a:cubicBezTo>
                    <a:pt x="13176" y="9000"/>
                    <a:pt x="13144" y="8928"/>
                    <a:pt x="13116" y="8836"/>
                  </a:cubicBezTo>
                  <a:cubicBezTo>
                    <a:pt x="13092" y="8744"/>
                    <a:pt x="13077" y="8630"/>
                    <a:pt x="13079" y="8515"/>
                  </a:cubicBezTo>
                  <a:cubicBezTo>
                    <a:pt x="13080" y="8402"/>
                    <a:pt x="13097" y="8290"/>
                    <a:pt x="13125" y="8196"/>
                  </a:cubicBezTo>
                  <a:cubicBezTo>
                    <a:pt x="13154" y="8105"/>
                    <a:pt x="13188" y="8034"/>
                    <a:pt x="13188" y="8034"/>
                  </a:cubicBezTo>
                  <a:close/>
                  <a:moveTo>
                    <a:pt x="12387" y="8085"/>
                  </a:moveTo>
                  <a:cubicBezTo>
                    <a:pt x="12387" y="8085"/>
                    <a:pt x="12438" y="8143"/>
                    <a:pt x="12479" y="8237"/>
                  </a:cubicBezTo>
                  <a:cubicBezTo>
                    <a:pt x="12517" y="8331"/>
                    <a:pt x="12539" y="8457"/>
                    <a:pt x="12529" y="8582"/>
                  </a:cubicBezTo>
                  <a:lnTo>
                    <a:pt x="12529" y="8583"/>
                  </a:lnTo>
                  <a:cubicBezTo>
                    <a:pt x="12515" y="8708"/>
                    <a:pt x="12473" y="8829"/>
                    <a:pt x="12418" y="8913"/>
                  </a:cubicBezTo>
                  <a:cubicBezTo>
                    <a:pt x="12362" y="8998"/>
                    <a:pt x="12302" y="9046"/>
                    <a:pt x="12302" y="9046"/>
                  </a:cubicBezTo>
                  <a:cubicBezTo>
                    <a:pt x="12302" y="9046"/>
                    <a:pt x="12266" y="8978"/>
                    <a:pt x="12240" y="8884"/>
                  </a:cubicBezTo>
                  <a:cubicBezTo>
                    <a:pt x="12215" y="8788"/>
                    <a:pt x="12206" y="8670"/>
                    <a:pt x="12215" y="8554"/>
                  </a:cubicBezTo>
                  <a:cubicBezTo>
                    <a:pt x="12227" y="8438"/>
                    <a:pt x="12257" y="8324"/>
                    <a:pt x="12298" y="8235"/>
                  </a:cubicBezTo>
                  <a:cubicBezTo>
                    <a:pt x="12341" y="8148"/>
                    <a:pt x="12387" y="8085"/>
                    <a:pt x="12387" y="8085"/>
                  </a:cubicBezTo>
                  <a:close/>
                  <a:moveTo>
                    <a:pt x="11148" y="8237"/>
                  </a:moveTo>
                  <a:cubicBezTo>
                    <a:pt x="11148" y="8237"/>
                    <a:pt x="11209" y="8310"/>
                    <a:pt x="11259" y="8438"/>
                  </a:cubicBezTo>
                  <a:cubicBezTo>
                    <a:pt x="11310" y="8565"/>
                    <a:pt x="11336" y="8742"/>
                    <a:pt x="11320" y="8920"/>
                  </a:cubicBezTo>
                  <a:lnTo>
                    <a:pt x="11320" y="8918"/>
                  </a:lnTo>
                  <a:cubicBezTo>
                    <a:pt x="11301" y="9096"/>
                    <a:pt x="11242" y="9265"/>
                    <a:pt x="11166" y="9379"/>
                  </a:cubicBezTo>
                  <a:cubicBezTo>
                    <a:pt x="11093" y="9493"/>
                    <a:pt x="11018" y="9553"/>
                    <a:pt x="11018" y="9553"/>
                  </a:cubicBezTo>
                  <a:cubicBezTo>
                    <a:pt x="11018" y="9553"/>
                    <a:pt x="11001" y="9458"/>
                    <a:pt x="10992" y="9331"/>
                  </a:cubicBezTo>
                  <a:cubicBezTo>
                    <a:pt x="10987" y="9203"/>
                    <a:pt x="10992" y="9044"/>
                    <a:pt x="11008" y="8887"/>
                  </a:cubicBezTo>
                  <a:cubicBezTo>
                    <a:pt x="11023" y="8732"/>
                    <a:pt x="11050" y="8575"/>
                    <a:pt x="11079" y="8452"/>
                  </a:cubicBezTo>
                  <a:cubicBezTo>
                    <a:pt x="11114" y="8329"/>
                    <a:pt x="11148" y="8237"/>
                    <a:pt x="11148" y="8237"/>
                  </a:cubicBezTo>
                  <a:close/>
                  <a:moveTo>
                    <a:pt x="8186" y="7986"/>
                  </a:moveTo>
                  <a:cubicBezTo>
                    <a:pt x="8186" y="7986"/>
                    <a:pt x="8244" y="8080"/>
                    <a:pt x="8291" y="8228"/>
                  </a:cubicBezTo>
                  <a:cubicBezTo>
                    <a:pt x="8338" y="8377"/>
                    <a:pt x="8365" y="8580"/>
                    <a:pt x="8356" y="8783"/>
                  </a:cubicBezTo>
                  <a:cubicBezTo>
                    <a:pt x="8344" y="8985"/>
                    <a:pt x="8297" y="9184"/>
                    <a:pt x="8235" y="9328"/>
                  </a:cubicBezTo>
                  <a:cubicBezTo>
                    <a:pt x="8170" y="9470"/>
                    <a:pt x="8104" y="9557"/>
                    <a:pt x="8104" y="9557"/>
                  </a:cubicBezTo>
                  <a:cubicBezTo>
                    <a:pt x="8104" y="9557"/>
                    <a:pt x="8075" y="9451"/>
                    <a:pt x="8056" y="9300"/>
                  </a:cubicBezTo>
                  <a:cubicBezTo>
                    <a:pt x="8039" y="9150"/>
                    <a:pt x="8034" y="8957"/>
                    <a:pt x="8042" y="8766"/>
                  </a:cubicBezTo>
                  <a:cubicBezTo>
                    <a:pt x="8054" y="8575"/>
                    <a:pt x="8078" y="8384"/>
                    <a:pt x="8112" y="8237"/>
                  </a:cubicBezTo>
                  <a:cubicBezTo>
                    <a:pt x="8146" y="8090"/>
                    <a:pt x="8186" y="7986"/>
                    <a:pt x="8186" y="7986"/>
                  </a:cubicBezTo>
                  <a:close/>
                  <a:moveTo>
                    <a:pt x="7163" y="7965"/>
                  </a:moveTo>
                  <a:cubicBezTo>
                    <a:pt x="7163" y="7965"/>
                    <a:pt x="7223" y="8070"/>
                    <a:pt x="7270" y="8239"/>
                  </a:cubicBezTo>
                  <a:cubicBezTo>
                    <a:pt x="7318" y="8408"/>
                    <a:pt x="7346" y="8638"/>
                    <a:pt x="7330" y="8867"/>
                  </a:cubicBezTo>
                  <a:cubicBezTo>
                    <a:pt x="7313" y="9096"/>
                    <a:pt x="7257" y="9319"/>
                    <a:pt x="7185" y="9480"/>
                  </a:cubicBezTo>
                  <a:cubicBezTo>
                    <a:pt x="7113" y="9640"/>
                    <a:pt x="7040" y="9736"/>
                    <a:pt x="7040" y="9736"/>
                  </a:cubicBezTo>
                  <a:cubicBezTo>
                    <a:pt x="7040" y="9736"/>
                    <a:pt x="7019" y="9616"/>
                    <a:pt x="7008" y="9447"/>
                  </a:cubicBezTo>
                  <a:cubicBezTo>
                    <a:pt x="6999" y="9278"/>
                    <a:pt x="7002" y="9060"/>
                    <a:pt x="7016" y="8845"/>
                  </a:cubicBezTo>
                  <a:cubicBezTo>
                    <a:pt x="7033" y="8628"/>
                    <a:pt x="7059" y="8413"/>
                    <a:pt x="7091" y="8247"/>
                  </a:cubicBezTo>
                  <a:cubicBezTo>
                    <a:pt x="7125" y="8081"/>
                    <a:pt x="7163" y="7965"/>
                    <a:pt x="7163" y="7965"/>
                  </a:cubicBezTo>
                  <a:close/>
                  <a:moveTo>
                    <a:pt x="9840" y="8240"/>
                  </a:moveTo>
                  <a:cubicBezTo>
                    <a:pt x="9840" y="8240"/>
                    <a:pt x="9903" y="8326"/>
                    <a:pt x="9956" y="8471"/>
                  </a:cubicBezTo>
                  <a:cubicBezTo>
                    <a:pt x="10009" y="8614"/>
                    <a:pt x="10038" y="8816"/>
                    <a:pt x="10024" y="9015"/>
                  </a:cubicBezTo>
                  <a:cubicBezTo>
                    <a:pt x="10009" y="9215"/>
                    <a:pt x="9951" y="9411"/>
                    <a:pt x="9877" y="9545"/>
                  </a:cubicBezTo>
                  <a:cubicBezTo>
                    <a:pt x="9804" y="9680"/>
                    <a:pt x="9729" y="9756"/>
                    <a:pt x="9729" y="9756"/>
                  </a:cubicBezTo>
                  <a:cubicBezTo>
                    <a:pt x="9729" y="9756"/>
                    <a:pt x="9710" y="9650"/>
                    <a:pt x="9702" y="9505"/>
                  </a:cubicBezTo>
                  <a:cubicBezTo>
                    <a:pt x="9695" y="9360"/>
                    <a:pt x="9698" y="9176"/>
                    <a:pt x="9710" y="8993"/>
                  </a:cubicBezTo>
                  <a:cubicBezTo>
                    <a:pt x="9726" y="8810"/>
                    <a:pt x="9749" y="8628"/>
                    <a:pt x="9777" y="8484"/>
                  </a:cubicBezTo>
                  <a:cubicBezTo>
                    <a:pt x="9807" y="8343"/>
                    <a:pt x="9840" y="8240"/>
                    <a:pt x="9840" y="8240"/>
                  </a:cubicBezTo>
                  <a:close/>
                  <a:moveTo>
                    <a:pt x="5715" y="7948"/>
                  </a:moveTo>
                  <a:cubicBezTo>
                    <a:pt x="5715" y="7948"/>
                    <a:pt x="5783" y="8059"/>
                    <a:pt x="5838" y="8244"/>
                  </a:cubicBezTo>
                  <a:cubicBezTo>
                    <a:pt x="5893" y="8428"/>
                    <a:pt x="5918" y="8684"/>
                    <a:pt x="5891" y="8937"/>
                  </a:cubicBezTo>
                  <a:cubicBezTo>
                    <a:pt x="5860" y="9190"/>
                    <a:pt x="5777" y="9434"/>
                    <a:pt x="5683" y="9599"/>
                  </a:cubicBezTo>
                  <a:cubicBezTo>
                    <a:pt x="5585" y="9767"/>
                    <a:pt x="5493" y="9859"/>
                    <a:pt x="5493" y="9859"/>
                  </a:cubicBezTo>
                  <a:cubicBezTo>
                    <a:pt x="5493" y="9859"/>
                    <a:pt x="5497" y="9727"/>
                    <a:pt x="5510" y="9546"/>
                  </a:cubicBezTo>
                  <a:cubicBezTo>
                    <a:pt x="5526" y="9364"/>
                    <a:pt x="5553" y="9131"/>
                    <a:pt x="5579" y="8901"/>
                  </a:cubicBezTo>
                  <a:cubicBezTo>
                    <a:pt x="5606" y="8670"/>
                    <a:pt x="5633" y="8438"/>
                    <a:pt x="5659" y="8257"/>
                  </a:cubicBezTo>
                  <a:cubicBezTo>
                    <a:pt x="5688" y="8078"/>
                    <a:pt x="5715" y="7948"/>
                    <a:pt x="5715" y="7948"/>
                  </a:cubicBezTo>
                  <a:close/>
                  <a:moveTo>
                    <a:pt x="4527" y="7699"/>
                  </a:moveTo>
                  <a:cubicBezTo>
                    <a:pt x="4527" y="7699"/>
                    <a:pt x="4599" y="7851"/>
                    <a:pt x="4657" y="8097"/>
                  </a:cubicBezTo>
                  <a:cubicBezTo>
                    <a:pt x="4713" y="8341"/>
                    <a:pt x="4739" y="8676"/>
                    <a:pt x="4706" y="9009"/>
                  </a:cubicBezTo>
                  <a:cubicBezTo>
                    <a:pt x="4672" y="9341"/>
                    <a:pt x="4581" y="9666"/>
                    <a:pt x="4477" y="9895"/>
                  </a:cubicBezTo>
                  <a:cubicBezTo>
                    <a:pt x="4373" y="10123"/>
                    <a:pt x="4272" y="10258"/>
                    <a:pt x="4272" y="10258"/>
                  </a:cubicBezTo>
                  <a:cubicBezTo>
                    <a:pt x="4272" y="10258"/>
                    <a:pt x="4271" y="10216"/>
                    <a:pt x="4278" y="10144"/>
                  </a:cubicBezTo>
                  <a:cubicBezTo>
                    <a:pt x="4283" y="10072"/>
                    <a:pt x="4293" y="9970"/>
                    <a:pt x="4303" y="9849"/>
                  </a:cubicBezTo>
                  <a:cubicBezTo>
                    <a:pt x="4327" y="9611"/>
                    <a:pt x="4360" y="9294"/>
                    <a:pt x="4394" y="8978"/>
                  </a:cubicBezTo>
                  <a:cubicBezTo>
                    <a:pt x="4423" y="8662"/>
                    <a:pt x="4453" y="8344"/>
                    <a:pt x="4476" y="8107"/>
                  </a:cubicBezTo>
                  <a:cubicBezTo>
                    <a:pt x="4491" y="7986"/>
                    <a:pt x="4501" y="7883"/>
                    <a:pt x="4510" y="7813"/>
                  </a:cubicBezTo>
                  <a:cubicBezTo>
                    <a:pt x="4518" y="7740"/>
                    <a:pt x="4527" y="7699"/>
                    <a:pt x="4527" y="7699"/>
                  </a:cubicBezTo>
                  <a:close/>
                  <a:moveTo>
                    <a:pt x="33329" y="1"/>
                  </a:moveTo>
                  <a:lnTo>
                    <a:pt x="30877" y="243"/>
                  </a:lnTo>
                  <a:lnTo>
                    <a:pt x="27823" y="544"/>
                  </a:lnTo>
                  <a:cubicBezTo>
                    <a:pt x="26804" y="650"/>
                    <a:pt x="25784" y="723"/>
                    <a:pt x="24765" y="814"/>
                  </a:cubicBezTo>
                  <a:cubicBezTo>
                    <a:pt x="22727" y="998"/>
                    <a:pt x="20683" y="1133"/>
                    <a:pt x="18641" y="1283"/>
                  </a:cubicBezTo>
                  <a:cubicBezTo>
                    <a:pt x="16599" y="1425"/>
                    <a:pt x="14559" y="1575"/>
                    <a:pt x="12519" y="1751"/>
                  </a:cubicBezTo>
                  <a:cubicBezTo>
                    <a:pt x="11499" y="1831"/>
                    <a:pt x="10478" y="1920"/>
                    <a:pt x="9461" y="2021"/>
                  </a:cubicBezTo>
                  <a:lnTo>
                    <a:pt x="6405" y="2307"/>
                  </a:lnTo>
                  <a:lnTo>
                    <a:pt x="762" y="2873"/>
                  </a:lnTo>
                  <a:cubicBezTo>
                    <a:pt x="786" y="2925"/>
                    <a:pt x="812" y="2983"/>
                    <a:pt x="843" y="3053"/>
                  </a:cubicBezTo>
                  <a:cubicBezTo>
                    <a:pt x="897" y="3171"/>
                    <a:pt x="953" y="3322"/>
                    <a:pt x="1013" y="3494"/>
                  </a:cubicBezTo>
                  <a:cubicBezTo>
                    <a:pt x="1078" y="3666"/>
                    <a:pt x="1145" y="3864"/>
                    <a:pt x="1196" y="4083"/>
                  </a:cubicBezTo>
                  <a:cubicBezTo>
                    <a:pt x="1259" y="4302"/>
                    <a:pt x="1309" y="4541"/>
                    <a:pt x="1358" y="4797"/>
                  </a:cubicBezTo>
                  <a:cubicBezTo>
                    <a:pt x="1413" y="5049"/>
                    <a:pt x="1442" y="5322"/>
                    <a:pt x="1472" y="5604"/>
                  </a:cubicBezTo>
                  <a:cubicBezTo>
                    <a:pt x="1515" y="6171"/>
                    <a:pt x="1515" y="6777"/>
                    <a:pt x="1469" y="7381"/>
                  </a:cubicBezTo>
                  <a:cubicBezTo>
                    <a:pt x="1397" y="7982"/>
                    <a:pt x="1278" y="8578"/>
                    <a:pt x="1124" y="9125"/>
                  </a:cubicBezTo>
                  <a:cubicBezTo>
                    <a:pt x="1041" y="9394"/>
                    <a:pt x="959" y="9657"/>
                    <a:pt x="854" y="9895"/>
                  </a:cubicBezTo>
                  <a:cubicBezTo>
                    <a:pt x="757" y="10135"/>
                    <a:pt x="662" y="10361"/>
                    <a:pt x="557" y="10562"/>
                  </a:cubicBezTo>
                  <a:cubicBezTo>
                    <a:pt x="463" y="10767"/>
                    <a:pt x="359" y="10946"/>
                    <a:pt x="262" y="11103"/>
                  </a:cubicBezTo>
                  <a:cubicBezTo>
                    <a:pt x="170" y="11260"/>
                    <a:pt x="86" y="11397"/>
                    <a:pt x="9" y="11503"/>
                  </a:cubicBezTo>
                  <a:cubicBezTo>
                    <a:pt x="6" y="11508"/>
                    <a:pt x="4" y="11511"/>
                    <a:pt x="1" y="11515"/>
                  </a:cubicBezTo>
                  <a:lnTo>
                    <a:pt x="1317" y="11354"/>
                  </a:lnTo>
                  <a:cubicBezTo>
                    <a:pt x="1341" y="11274"/>
                    <a:pt x="1368" y="11187"/>
                    <a:pt x="1396" y="11091"/>
                  </a:cubicBezTo>
                  <a:cubicBezTo>
                    <a:pt x="1527" y="10656"/>
                    <a:pt x="1684" y="10077"/>
                    <a:pt x="1809" y="9492"/>
                  </a:cubicBezTo>
                  <a:cubicBezTo>
                    <a:pt x="1935" y="8906"/>
                    <a:pt x="2031" y="8312"/>
                    <a:pt x="2089" y="7861"/>
                  </a:cubicBezTo>
                  <a:cubicBezTo>
                    <a:pt x="2149" y="7409"/>
                    <a:pt x="2190" y="7107"/>
                    <a:pt x="2190" y="7107"/>
                  </a:cubicBezTo>
                  <a:cubicBezTo>
                    <a:pt x="2190" y="7107"/>
                    <a:pt x="2249" y="7407"/>
                    <a:pt x="2270" y="7871"/>
                  </a:cubicBezTo>
                  <a:cubicBezTo>
                    <a:pt x="2289" y="8332"/>
                    <a:pt x="2244" y="8952"/>
                    <a:pt x="2116" y="9557"/>
                  </a:cubicBezTo>
                  <a:cubicBezTo>
                    <a:pt x="1986" y="10161"/>
                    <a:pt x="1773" y="10745"/>
                    <a:pt x="1565" y="11158"/>
                  </a:cubicBezTo>
                  <a:cubicBezTo>
                    <a:pt x="1532" y="11225"/>
                    <a:pt x="1502" y="11279"/>
                    <a:pt x="1471" y="11337"/>
                  </a:cubicBezTo>
                  <a:lnTo>
                    <a:pt x="2526" y="11208"/>
                  </a:lnTo>
                  <a:cubicBezTo>
                    <a:pt x="2541" y="11102"/>
                    <a:pt x="2567" y="10945"/>
                    <a:pt x="2601" y="10747"/>
                  </a:cubicBezTo>
                  <a:cubicBezTo>
                    <a:pt x="2669" y="10395"/>
                    <a:pt x="2760" y="9927"/>
                    <a:pt x="2850" y="9458"/>
                  </a:cubicBezTo>
                  <a:cubicBezTo>
                    <a:pt x="2937" y="8991"/>
                    <a:pt x="3009" y="8525"/>
                    <a:pt x="3052" y="8169"/>
                  </a:cubicBezTo>
                  <a:cubicBezTo>
                    <a:pt x="3094" y="7808"/>
                    <a:pt x="3123" y="7568"/>
                    <a:pt x="3123" y="7568"/>
                  </a:cubicBezTo>
                  <a:cubicBezTo>
                    <a:pt x="3123" y="7568"/>
                    <a:pt x="3195" y="7801"/>
                    <a:pt x="3231" y="8172"/>
                  </a:cubicBezTo>
                  <a:cubicBezTo>
                    <a:pt x="3269" y="8537"/>
                    <a:pt x="3248" y="9032"/>
                    <a:pt x="3159" y="9516"/>
                  </a:cubicBezTo>
                  <a:cubicBezTo>
                    <a:pt x="3069" y="9997"/>
                    <a:pt x="2919" y="10463"/>
                    <a:pt x="2775" y="10798"/>
                  </a:cubicBezTo>
                  <a:cubicBezTo>
                    <a:pt x="2702" y="10969"/>
                    <a:pt x="2635" y="11105"/>
                    <a:pt x="2586" y="11201"/>
                  </a:cubicBezTo>
                  <a:lnTo>
                    <a:pt x="2722" y="11184"/>
                  </a:lnTo>
                  <a:cubicBezTo>
                    <a:pt x="5239" y="10880"/>
                    <a:pt x="7759" y="10610"/>
                    <a:pt x="10279" y="10333"/>
                  </a:cubicBezTo>
                  <a:lnTo>
                    <a:pt x="25398" y="8701"/>
                  </a:lnTo>
                  <a:lnTo>
                    <a:pt x="32480" y="7957"/>
                  </a:lnTo>
                  <a:cubicBezTo>
                    <a:pt x="32528" y="7882"/>
                    <a:pt x="32578" y="7801"/>
                    <a:pt x="32636" y="7713"/>
                  </a:cubicBezTo>
                  <a:cubicBezTo>
                    <a:pt x="32735" y="7569"/>
                    <a:pt x="32805" y="7381"/>
                    <a:pt x="32911" y="7197"/>
                  </a:cubicBezTo>
                  <a:cubicBezTo>
                    <a:pt x="33006" y="7006"/>
                    <a:pt x="33126" y="6808"/>
                    <a:pt x="33204" y="6574"/>
                  </a:cubicBezTo>
                  <a:cubicBezTo>
                    <a:pt x="33286" y="6343"/>
                    <a:pt x="33400" y="6113"/>
                    <a:pt x="33472" y="5857"/>
                  </a:cubicBezTo>
                  <a:cubicBezTo>
                    <a:pt x="33540" y="5601"/>
                    <a:pt x="33646" y="5346"/>
                    <a:pt x="33687" y="5070"/>
                  </a:cubicBezTo>
                  <a:cubicBezTo>
                    <a:pt x="33739" y="4797"/>
                    <a:pt x="33803" y="4522"/>
                    <a:pt x="33819" y="4238"/>
                  </a:cubicBezTo>
                  <a:lnTo>
                    <a:pt x="33870" y="3818"/>
                  </a:lnTo>
                  <a:cubicBezTo>
                    <a:pt x="33873" y="3678"/>
                    <a:pt x="33879" y="3538"/>
                    <a:pt x="33882" y="3398"/>
                  </a:cubicBezTo>
                  <a:cubicBezTo>
                    <a:pt x="33901" y="3120"/>
                    <a:pt x="33870" y="2847"/>
                    <a:pt x="33861" y="2581"/>
                  </a:cubicBezTo>
                  <a:cubicBezTo>
                    <a:pt x="33831" y="2318"/>
                    <a:pt x="33815" y="2060"/>
                    <a:pt x="33776" y="1819"/>
                  </a:cubicBezTo>
                  <a:cubicBezTo>
                    <a:pt x="33740" y="1577"/>
                    <a:pt x="33701" y="1348"/>
                    <a:pt x="33650" y="1141"/>
                  </a:cubicBezTo>
                  <a:cubicBezTo>
                    <a:pt x="33556" y="723"/>
                    <a:pt x="33459" y="378"/>
                    <a:pt x="33377" y="141"/>
                  </a:cubicBezTo>
                  <a:cubicBezTo>
                    <a:pt x="33358" y="88"/>
                    <a:pt x="33342" y="44"/>
                    <a:pt x="333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5602688" y="3308875"/>
              <a:ext cx="1901350" cy="332425"/>
            </a:xfrm>
            <a:custGeom>
              <a:avLst/>
              <a:gdLst/>
              <a:ahLst/>
              <a:cxnLst/>
              <a:rect l="l" t="t" r="r" b="b"/>
              <a:pathLst>
                <a:path w="76054" h="13297" extrusionOk="0">
                  <a:moveTo>
                    <a:pt x="60322" y="6085"/>
                  </a:moveTo>
                  <a:lnTo>
                    <a:pt x="60324" y="6116"/>
                  </a:lnTo>
                  <a:cubicBezTo>
                    <a:pt x="60324" y="6116"/>
                    <a:pt x="58727" y="6326"/>
                    <a:pt x="56324" y="6552"/>
                  </a:cubicBezTo>
                  <a:cubicBezTo>
                    <a:pt x="55723" y="6610"/>
                    <a:pt x="55072" y="6673"/>
                    <a:pt x="54382" y="6726"/>
                  </a:cubicBezTo>
                  <a:cubicBezTo>
                    <a:pt x="53693" y="6780"/>
                    <a:pt x="52967" y="6838"/>
                    <a:pt x="52214" y="6896"/>
                  </a:cubicBezTo>
                  <a:cubicBezTo>
                    <a:pt x="50710" y="7006"/>
                    <a:pt x="49103" y="7101"/>
                    <a:pt x="47497" y="7188"/>
                  </a:cubicBezTo>
                  <a:cubicBezTo>
                    <a:pt x="46693" y="7228"/>
                    <a:pt x="45889" y="7279"/>
                    <a:pt x="45100" y="7337"/>
                  </a:cubicBezTo>
                  <a:cubicBezTo>
                    <a:pt x="44309" y="7402"/>
                    <a:pt x="43534" y="7470"/>
                    <a:pt x="42783" y="7554"/>
                  </a:cubicBezTo>
                  <a:cubicBezTo>
                    <a:pt x="42034" y="7631"/>
                    <a:pt x="41308" y="7719"/>
                    <a:pt x="40620" y="7772"/>
                  </a:cubicBezTo>
                  <a:cubicBezTo>
                    <a:pt x="39930" y="7837"/>
                    <a:pt x="39278" y="7880"/>
                    <a:pt x="38677" y="7919"/>
                  </a:cubicBezTo>
                  <a:cubicBezTo>
                    <a:pt x="37472" y="8006"/>
                    <a:pt x="36468" y="8051"/>
                    <a:pt x="35764" y="8083"/>
                  </a:cubicBezTo>
                  <a:cubicBezTo>
                    <a:pt x="35059" y="8105"/>
                    <a:pt x="34656" y="8119"/>
                    <a:pt x="34656" y="8119"/>
                  </a:cubicBezTo>
                  <a:lnTo>
                    <a:pt x="34655" y="8088"/>
                  </a:lnTo>
                  <a:cubicBezTo>
                    <a:pt x="34655" y="8088"/>
                    <a:pt x="35054" y="8039"/>
                    <a:pt x="35754" y="7952"/>
                  </a:cubicBezTo>
                  <a:cubicBezTo>
                    <a:pt x="36454" y="7875"/>
                    <a:pt x="37453" y="7762"/>
                    <a:pt x="38657" y="7661"/>
                  </a:cubicBezTo>
                  <a:cubicBezTo>
                    <a:pt x="39258" y="7607"/>
                    <a:pt x="39908" y="7547"/>
                    <a:pt x="40598" y="7504"/>
                  </a:cubicBezTo>
                  <a:cubicBezTo>
                    <a:pt x="41288" y="7451"/>
                    <a:pt x="42017" y="7426"/>
                    <a:pt x="42771" y="7385"/>
                  </a:cubicBezTo>
                  <a:cubicBezTo>
                    <a:pt x="43524" y="7352"/>
                    <a:pt x="44303" y="7298"/>
                    <a:pt x="45091" y="7240"/>
                  </a:cubicBezTo>
                  <a:cubicBezTo>
                    <a:pt x="45882" y="7176"/>
                    <a:pt x="46683" y="7101"/>
                    <a:pt x="47483" y="7016"/>
                  </a:cubicBezTo>
                  <a:cubicBezTo>
                    <a:pt x="49085" y="6852"/>
                    <a:pt x="50686" y="6698"/>
                    <a:pt x="52189" y="6572"/>
                  </a:cubicBezTo>
                  <a:cubicBezTo>
                    <a:pt x="52941" y="6514"/>
                    <a:pt x="53669" y="6458"/>
                    <a:pt x="54359" y="6405"/>
                  </a:cubicBezTo>
                  <a:cubicBezTo>
                    <a:pt x="55047" y="6350"/>
                    <a:pt x="55700" y="6313"/>
                    <a:pt x="56301" y="6277"/>
                  </a:cubicBezTo>
                  <a:cubicBezTo>
                    <a:pt x="58712" y="6126"/>
                    <a:pt x="60322" y="6085"/>
                    <a:pt x="60322" y="6085"/>
                  </a:cubicBezTo>
                  <a:close/>
                  <a:moveTo>
                    <a:pt x="29406" y="7424"/>
                  </a:moveTo>
                  <a:cubicBezTo>
                    <a:pt x="29602" y="7424"/>
                    <a:pt x="29790" y="7427"/>
                    <a:pt x="29968" y="7433"/>
                  </a:cubicBezTo>
                  <a:cubicBezTo>
                    <a:pt x="30984" y="7451"/>
                    <a:pt x="31662" y="7533"/>
                    <a:pt x="31662" y="7533"/>
                  </a:cubicBezTo>
                  <a:lnTo>
                    <a:pt x="31662" y="7564"/>
                  </a:lnTo>
                  <a:cubicBezTo>
                    <a:pt x="31662" y="7564"/>
                    <a:pt x="30986" y="7648"/>
                    <a:pt x="29973" y="7707"/>
                  </a:cubicBezTo>
                  <a:cubicBezTo>
                    <a:pt x="29468" y="7742"/>
                    <a:pt x="28877" y="7772"/>
                    <a:pt x="28246" y="7783"/>
                  </a:cubicBezTo>
                  <a:cubicBezTo>
                    <a:pt x="27755" y="7789"/>
                    <a:pt x="27239" y="7804"/>
                    <a:pt x="26716" y="7804"/>
                  </a:cubicBezTo>
                  <a:cubicBezTo>
                    <a:pt x="26564" y="7804"/>
                    <a:pt x="26411" y="7803"/>
                    <a:pt x="26258" y="7800"/>
                  </a:cubicBezTo>
                  <a:cubicBezTo>
                    <a:pt x="26207" y="7799"/>
                    <a:pt x="26156" y="7799"/>
                    <a:pt x="26105" y="7799"/>
                  </a:cubicBezTo>
                  <a:cubicBezTo>
                    <a:pt x="25480" y="7799"/>
                    <a:pt x="24858" y="7838"/>
                    <a:pt x="24278" y="7929"/>
                  </a:cubicBezTo>
                  <a:cubicBezTo>
                    <a:pt x="23964" y="7974"/>
                    <a:pt x="23661" y="8025"/>
                    <a:pt x="23373" y="8057"/>
                  </a:cubicBezTo>
                  <a:cubicBezTo>
                    <a:pt x="23084" y="8090"/>
                    <a:pt x="22810" y="8105"/>
                    <a:pt x="22557" y="8126"/>
                  </a:cubicBezTo>
                  <a:cubicBezTo>
                    <a:pt x="22052" y="8160"/>
                    <a:pt x="21630" y="8172"/>
                    <a:pt x="21333" y="8180"/>
                  </a:cubicBezTo>
                  <a:cubicBezTo>
                    <a:pt x="21258" y="8181"/>
                    <a:pt x="21192" y="8181"/>
                    <a:pt x="21134" y="8181"/>
                  </a:cubicBezTo>
                  <a:cubicBezTo>
                    <a:pt x="20961" y="8181"/>
                    <a:pt x="20865" y="8179"/>
                    <a:pt x="20865" y="8179"/>
                  </a:cubicBezTo>
                  <a:lnTo>
                    <a:pt x="20862" y="8148"/>
                  </a:lnTo>
                  <a:cubicBezTo>
                    <a:pt x="20862" y="8148"/>
                    <a:pt x="21027" y="8107"/>
                    <a:pt x="21317" y="8049"/>
                  </a:cubicBezTo>
                  <a:cubicBezTo>
                    <a:pt x="21609" y="7994"/>
                    <a:pt x="22028" y="7919"/>
                    <a:pt x="22533" y="7859"/>
                  </a:cubicBezTo>
                  <a:cubicBezTo>
                    <a:pt x="22786" y="7830"/>
                    <a:pt x="23059" y="7800"/>
                    <a:pt x="23349" y="7783"/>
                  </a:cubicBezTo>
                  <a:cubicBezTo>
                    <a:pt x="23639" y="7762"/>
                    <a:pt x="23948" y="7767"/>
                    <a:pt x="24266" y="7760"/>
                  </a:cubicBezTo>
                  <a:cubicBezTo>
                    <a:pt x="24288" y="7760"/>
                    <a:pt x="24311" y="7761"/>
                    <a:pt x="24334" y="7761"/>
                  </a:cubicBezTo>
                  <a:cubicBezTo>
                    <a:pt x="24630" y="7761"/>
                    <a:pt x="24935" y="7750"/>
                    <a:pt x="25244" y="7728"/>
                  </a:cubicBezTo>
                  <a:cubicBezTo>
                    <a:pt x="25575" y="7702"/>
                    <a:pt x="25913" y="7670"/>
                    <a:pt x="26250" y="7627"/>
                  </a:cubicBezTo>
                  <a:cubicBezTo>
                    <a:pt x="26922" y="7538"/>
                    <a:pt x="27598" y="7497"/>
                    <a:pt x="28232" y="7456"/>
                  </a:cubicBezTo>
                  <a:cubicBezTo>
                    <a:pt x="28645" y="7434"/>
                    <a:pt x="29040" y="7424"/>
                    <a:pt x="29406" y="7424"/>
                  </a:cubicBezTo>
                  <a:close/>
                  <a:moveTo>
                    <a:pt x="32755" y="8265"/>
                  </a:moveTo>
                  <a:cubicBezTo>
                    <a:pt x="33175" y="8265"/>
                    <a:pt x="33453" y="8295"/>
                    <a:pt x="33453" y="8295"/>
                  </a:cubicBezTo>
                  <a:lnTo>
                    <a:pt x="33456" y="8325"/>
                  </a:lnTo>
                  <a:cubicBezTo>
                    <a:pt x="33456" y="8325"/>
                    <a:pt x="33144" y="8447"/>
                    <a:pt x="32662" y="8544"/>
                  </a:cubicBezTo>
                  <a:cubicBezTo>
                    <a:pt x="32422" y="8592"/>
                    <a:pt x="32138" y="8634"/>
                    <a:pt x="31831" y="8648"/>
                  </a:cubicBezTo>
                  <a:cubicBezTo>
                    <a:pt x="31658" y="8655"/>
                    <a:pt x="31479" y="8663"/>
                    <a:pt x="31296" y="8663"/>
                  </a:cubicBezTo>
                  <a:cubicBezTo>
                    <a:pt x="31156" y="8663"/>
                    <a:pt x="31013" y="8658"/>
                    <a:pt x="30870" y="8645"/>
                  </a:cubicBezTo>
                  <a:cubicBezTo>
                    <a:pt x="30762" y="8636"/>
                    <a:pt x="30654" y="8632"/>
                    <a:pt x="30548" y="8632"/>
                  </a:cubicBezTo>
                  <a:cubicBezTo>
                    <a:pt x="30331" y="8632"/>
                    <a:pt x="30118" y="8651"/>
                    <a:pt x="29914" y="8694"/>
                  </a:cubicBezTo>
                  <a:cubicBezTo>
                    <a:pt x="29762" y="8720"/>
                    <a:pt x="29615" y="8754"/>
                    <a:pt x="29475" y="8764"/>
                  </a:cubicBezTo>
                  <a:cubicBezTo>
                    <a:pt x="29400" y="8770"/>
                    <a:pt x="29326" y="8771"/>
                    <a:pt x="29256" y="8771"/>
                  </a:cubicBezTo>
                  <a:cubicBezTo>
                    <a:pt x="29195" y="8771"/>
                    <a:pt x="29136" y="8770"/>
                    <a:pt x="29080" y="8769"/>
                  </a:cubicBezTo>
                  <a:cubicBezTo>
                    <a:pt x="28589" y="8756"/>
                    <a:pt x="28264" y="8662"/>
                    <a:pt x="28264" y="8662"/>
                  </a:cubicBezTo>
                  <a:lnTo>
                    <a:pt x="28264" y="8631"/>
                  </a:lnTo>
                  <a:cubicBezTo>
                    <a:pt x="28264" y="8631"/>
                    <a:pt x="28589" y="8539"/>
                    <a:pt x="29074" y="8503"/>
                  </a:cubicBezTo>
                  <a:cubicBezTo>
                    <a:pt x="29180" y="8497"/>
                    <a:pt x="29295" y="8487"/>
                    <a:pt x="29416" y="8487"/>
                  </a:cubicBezTo>
                  <a:cubicBezTo>
                    <a:pt x="29433" y="8487"/>
                    <a:pt x="29449" y="8487"/>
                    <a:pt x="29466" y="8488"/>
                  </a:cubicBezTo>
                  <a:cubicBezTo>
                    <a:pt x="29606" y="8489"/>
                    <a:pt x="29753" y="8512"/>
                    <a:pt x="29907" y="8525"/>
                  </a:cubicBezTo>
                  <a:cubicBezTo>
                    <a:pt x="30007" y="8538"/>
                    <a:pt x="30109" y="8544"/>
                    <a:pt x="30212" y="8544"/>
                  </a:cubicBezTo>
                  <a:cubicBezTo>
                    <a:pt x="30425" y="8544"/>
                    <a:pt x="30643" y="8518"/>
                    <a:pt x="30859" y="8472"/>
                  </a:cubicBezTo>
                  <a:cubicBezTo>
                    <a:pt x="31179" y="8399"/>
                    <a:pt x="31501" y="8366"/>
                    <a:pt x="31804" y="8324"/>
                  </a:cubicBezTo>
                  <a:cubicBezTo>
                    <a:pt x="32104" y="8284"/>
                    <a:pt x="32387" y="8271"/>
                    <a:pt x="32632" y="8266"/>
                  </a:cubicBezTo>
                  <a:cubicBezTo>
                    <a:pt x="32674" y="8265"/>
                    <a:pt x="32715" y="8265"/>
                    <a:pt x="32755" y="8265"/>
                  </a:cubicBezTo>
                  <a:close/>
                  <a:moveTo>
                    <a:pt x="23410" y="8788"/>
                  </a:moveTo>
                  <a:cubicBezTo>
                    <a:pt x="23423" y="8788"/>
                    <a:pt x="23436" y="8788"/>
                    <a:pt x="23448" y="8788"/>
                  </a:cubicBezTo>
                  <a:cubicBezTo>
                    <a:pt x="23639" y="8797"/>
                    <a:pt x="23779" y="8843"/>
                    <a:pt x="23779" y="8843"/>
                  </a:cubicBezTo>
                  <a:lnTo>
                    <a:pt x="23788" y="8873"/>
                  </a:lnTo>
                  <a:cubicBezTo>
                    <a:pt x="23788" y="8873"/>
                    <a:pt x="23684" y="8981"/>
                    <a:pt x="23501" y="9065"/>
                  </a:cubicBezTo>
                  <a:cubicBezTo>
                    <a:pt x="23411" y="9104"/>
                    <a:pt x="23301" y="9138"/>
                    <a:pt x="23180" y="9143"/>
                  </a:cubicBezTo>
                  <a:cubicBezTo>
                    <a:pt x="23138" y="9144"/>
                    <a:pt x="23096" y="9146"/>
                    <a:pt x="23052" y="9146"/>
                  </a:cubicBezTo>
                  <a:cubicBezTo>
                    <a:pt x="22969" y="9146"/>
                    <a:pt x="22883" y="9140"/>
                    <a:pt x="22796" y="9114"/>
                  </a:cubicBezTo>
                  <a:cubicBezTo>
                    <a:pt x="22739" y="9100"/>
                    <a:pt x="22684" y="9092"/>
                    <a:pt x="22631" y="9092"/>
                  </a:cubicBezTo>
                  <a:cubicBezTo>
                    <a:pt x="22558" y="9092"/>
                    <a:pt x="22488" y="9106"/>
                    <a:pt x="22420" y="9140"/>
                  </a:cubicBezTo>
                  <a:cubicBezTo>
                    <a:pt x="22362" y="9162"/>
                    <a:pt x="22304" y="9193"/>
                    <a:pt x="22250" y="9200"/>
                  </a:cubicBezTo>
                  <a:cubicBezTo>
                    <a:pt x="22230" y="9203"/>
                    <a:pt x="22210" y="9204"/>
                    <a:pt x="22191" y="9204"/>
                  </a:cubicBezTo>
                  <a:cubicBezTo>
                    <a:pt x="22156" y="9204"/>
                    <a:pt x="22123" y="9200"/>
                    <a:pt x="22092" y="9198"/>
                  </a:cubicBezTo>
                  <a:cubicBezTo>
                    <a:pt x="21898" y="9172"/>
                    <a:pt x="21775" y="9075"/>
                    <a:pt x="21775" y="9075"/>
                  </a:cubicBezTo>
                  <a:lnTo>
                    <a:pt x="21777" y="9043"/>
                  </a:lnTo>
                  <a:cubicBezTo>
                    <a:pt x="21777" y="9043"/>
                    <a:pt x="21908" y="8955"/>
                    <a:pt x="22092" y="8930"/>
                  </a:cubicBezTo>
                  <a:cubicBezTo>
                    <a:pt x="22128" y="8927"/>
                    <a:pt x="22167" y="8921"/>
                    <a:pt x="22208" y="8921"/>
                  </a:cubicBezTo>
                  <a:cubicBezTo>
                    <a:pt x="22219" y="8921"/>
                    <a:pt x="22231" y="8922"/>
                    <a:pt x="22243" y="8923"/>
                  </a:cubicBezTo>
                  <a:cubicBezTo>
                    <a:pt x="22296" y="8930"/>
                    <a:pt x="22354" y="8954"/>
                    <a:pt x="22412" y="8971"/>
                  </a:cubicBezTo>
                  <a:cubicBezTo>
                    <a:pt x="22459" y="8989"/>
                    <a:pt x="22508" y="8998"/>
                    <a:pt x="22557" y="8998"/>
                  </a:cubicBezTo>
                  <a:cubicBezTo>
                    <a:pt x="22632" y="8998"/>
                    <a:pt x="22707" y="8978"/>
                    <a:pt x="22779" y="8942"/>
                  </a:cubicBezTo>
                  <a:cubicBezTo>
                    <a:pt x="22897" y="8877"/>
                    <a:pt x="23018" y="8853"/>
                    <a:pt x="23131" y="8821"/>
                  </a:cubicBezTo>
                  <a:cubicBezTo>
                    <a:pt x="23229" y="8794"/>
                    <a:pt x="23324" y="8788"/>
                    <a:pt x="23410" y="8788"/>
                  </a:cubicBezTo>
                  <a:close/>
                  <a:moveTo>
                    <a:pt x="59453" y="7480"/>
                  </a:moveTo>
                  <a:lnTo>
                    <a:pt x="59455" y="7511"/>
                  </a:lnTo>
                  <a:cubicBezTo>
                    <a:pt x="59455" y="7511"/>
                    <a:pt x="57594" y="7750"/>
                    <a:pt x="54796" y="8018"/>
                  </a:cubicBezTo>
                  <a:cubicBezTo>
                    <a:pt x="54097" y="8088"/>
                    <a:pt x="53339" y="8163"/>
                    <a:pt x="52537" y="8228"/>
                  </a:cubicBezTo>
                  <a:cubicBezTo>
                    <a:pt x="51734" y="8295"/>
                    <a:pt x="50889" y="8366"/>
                    <a:pt x="50013" y="8440"/>
                  </a:cubicBezTo>
                  <a:cubicBezTo>
                    <a:pt x="48262" y="8576"/>
                    <a:pt x="46392" y="8701"/>
                    <a:pt x="44523" y="8817"/>
                  </a:cubicBezTo>
                  <a:cubicBezTo>
                    <a:pt x="42652" y="8923"/>
                    <a:pt x="40782" y="9073"/>
                    <a:pt x="39037" y="9271"/>
                  </a:cubicBezTo>
                  <a:cubicBezTo>
                    <a:pt x="38165" y="9369"/>
                    <a:pt x="37321" y="9476"/>
                    <a:pt x="36521" y="9546"/>
                  </a:cubicBezTo>
                  <a:cubicBezTo>
                    <a:pt x="35720" y="9630"/>
                    <a:pt x="34960" y="9690"/>
                    <a:pt x="34260" y="9744"/>
                  </a:cubicBezTo>
                  <a:cubicBezTo>
                    <a:pt x="32860" y="9862"/>
                    <a:pt x="31691" y="9932"/>
                    <a:pt x="30871" y="9983"/>
                  </a:cubicBezTo>
                  <a:cubicBezTo>
                    <a:pt x="30052" y="10024"/>
                    <a:pt x="29584" y="10048"/>
                    <a:pt x="29584" y="10048"/>
                  </a:cubicBezTo>
                  <a:lnTo>
                    <a:pt x="29581" y="10016"/>
                  </a:lnTo>
                  <a:cubicBezTo>
                    <a:pt x="29581" y="10016"/>
                    <a:pt x="30047" y="9956"/>
                    <a:pt x="30859" y="9852"/>
                  </a:cubicBezTo>
                  <a:cubicBezTo>
                    <a:pt x="31674" y="9756"/>
                    <a:pt x="32838" y="9618"/>
                    <a:pt x="34236" y="9486"/>
                  </a:cubicBezTo>
                  <a:cubicBezTo>
                    <a:pt x="34936" y="9416"/>
                    <a:pt x="35693" y="9340"/>
                    <a:pt x="36497" y="9280"/>
                  </a:cubicBezTo>
                  <a:cubicBezTo>
                    <a:pt x="37298" y="9208"/>
                    <a:pt x="38146" y="9164"/>
                    <a:pt x="39024" y="9104"/>
                  </a:cubicBezTo>
                  <a:cubicBezTo>
                    <a:pt x="39901" y="9049"/>
                    <a:pt x="40806" y="8986"/>
                    <a:pt x="41725" y="8913"/>
                  </a:cubicBezTo>
                  <a:cubicBezTo>
                    <a:pt x="42645" y="8834"/>
                    <a:pt x="43577" y="8744"/>
                    <a:pt x="44509" y="8645"/>
                  </a:cubicBezTo>
                  <a:cubicBezTo>
                    <a:pt x="46372" y="8452"/>
                    <a:pt x="48238" y="8267"/>
                    <a:pt x="49988" y="8115"/>
                  </a:cubicBezTo>
                  <a:cubicBezTo>
                    <a:pt x="50864" y="8044"/>
                    <a:pt x="51709" y="7974"/>
                    <a:pt x="52511" y="7909"/>
                  </a:cubicBezTo>
                  <a:cubicBezTo>
                    <a:pt x="53314" y="7841"/>
                    <a:pt x="54073" y="7791"/>
                    <a:pt x="54775" y="7745"/>
                  </a:cubicBezTo>
                  <a:cubicBezTo>
                    <a:pt x="57578" y="7550"/>
                    <a:pt x="59453" y="7480"/>
                    <a:pt x="59453" y="7480"/>
                  </a:cubicBezTo>
                  <a:close/>
                  <a:moveTo>
                    <a:pt x="27151" y="9956"/>
                  </a:moveTo>
                  <a:cubicBezTo>
                    <a:pt x="27498" y="9963"/>
                    <a:pt x="27733" y="10016"/>
                    <a:pt x="27733" y="10016"/>
                  </a:cubicBezTo>
                  <a:lnTo>
                    <a:pt x="27737" y="10046"/>
                  </a:lnTo>
                  <a:cubicBezTo>
                    <a:pt x="27737" y="10046"/>
                    <a:pt x="27518" y="10151"/>
                    <a:pt x="27184" y="10234"/>
                  </a:cubicBezTo>
                  <a:cubicBezTo>
                    <a:pt x="27016" y="10275"/>
                    <a:pt x="26820" y="10313"/>
                    <a:pt x="26605" y="10323"/>
                  </a:cubicBezTo>
                  <a:cubicBezTo>
                    <a:pt x="26475" y="10328"/>
                    <a:pt x="26340" y="10337"/>
                    <a:pt x="26202" y="10337"/>
                  </a:cubicBezTo>
                  <a:cubicBezTo>
                    <a:pt x="26113" y="10337"/>
                    <a:pt x="26022" y="10333"/>
                    <a:pt x="25930" y="10323"/>
                  </a:cubicBezTo>
                  <a:cubicBezTo>
                    <a:pt x="25872" y="10317"/>
                    <a:pt x="25814" y="10315"/>
                    <a:pt x="25757" y="10315"/>
                  </a:cubicBezTo>
                  <a:cubicBezTo>
                    <a:pt x="25586" y="10315"/>
                    <a:pt x="25419" y="10340"/>
                    <a:pt x="25265" y="10396"/>
                  </a:cubicBezTo>
                  <a:cubicBezTo>
                    <a:pt x="25160" y="10427"/>
                    <a:pt x="25061" y="10468"/>
                    <a:pt x="24964" y="10485"/>
                  </a:cubicBezTo>
                  <a:cubicBezTo>
                    <a:pt x="24867" y="10502"/>
                    <a:pt x="24775" y="10506"/>
                    <a:pt x="24689" y="10512"/>
                  </a:cubicBezTo>
                  <a:cubicBezTo>
                    <a:pt x="24660" y="10513"/>
                    <a:pt x="24632" y="10514"/>
                    <a:pt x="24605" y="10514"/>
                  </a:cubicBezTo>
                  <a:cubicBezTo>
                    <a:pt x="24308" y="10514"/>
                    <a:pt x="24109" y="10460"/>
                    <a:pt x="24109" y="10460"/>
                  </a:cubicBezTo>
                  <a:lnTo>
                    <a:pt x="24105" y="10427"/>
                  </a:lnTo>
                  <a:cubicBezTo>
                    <a:pt x="24105" y="10427"/>
                    <a:pt x="24322" y="10309"/>
                    <a:pt x="24659" y="10246"/>
                  </a:cubicBezTo>
                  <a:cubicBezTo>
                    <a:pt x="24744" y="10232"/>
                    <a:pt x="24834" y="10215"/>
                    <a:pt x="24933" y="10210"/>
                  </a:cubicBezTo>
                  <a:cubicBezTo>
                    <a:pt x="24946" y="10210"/>
                    <a:pt x="24958" y="10209"/>
                    <a:pt x="24971" y="10209"/>
                  </a:cubicBezTo>
                  <a:cubicBezTo>
                    <a:pt x="25058" y="10209"/>
                    <a:pt x="25150" y="10223"/>
                    <a:pt x="25246" y="10229"/>
                  </a:cubicBezTo>
                  <a:cubicBezTo>
                    <a:pt x="25298" y="10236"/>
                    <a:pt x="25350" y="10239"/>
                    <a:pt x="25403" y="10239"/>
                  </a:cubicBezTo>
                  <a:cubicBezTo>
                    <a:pt x="25572" y="10239"/>
                    <a:pt x="25743" y="10207"/>
                    <a:pt x="25912" y="10152"/>
                  </a:cubicBezTo>
                  <a:cubicBezTo>
                    <a:pt x="26132" y="10074"/>
                    <a:pt x="26357" y="10040"/>
                    <a:pt x="26569" y="10000"/>
                  </a:cubicBezTo>
                  <a:cubicBezTo>
                    <a:pt x="26779" y="9963"/>
                    <a:pt x="26979" y="9956"/>
                    <a:pt x="27151" y="9956"/>
                  </a:cubicBezTo>
                  <a:close/>
                  <a:moveTo>
                    <a:pt x="1142" y="1635"/>
                  </a:moveTo>
                  <a:cubicBezTo>
                    <a:pt x="1142" y="1635"/>
                    <a:pt x="1556" y="1766"/>
                    <a:pt x="2271" y="2015"/>
                  </a:cubicBezTo>
                  <a:cubicBezTo>
                    <a:pt x="2629" y="2136"/>
                    <a:pt x="3058" y="2299"/>
                    <a:pt x="3555" y="2478"/>
                  </a:cubicBezTo>
                  <a:cubicBezTo>
                    <a:pt x="4052" y="2654"/>
                    <a:pt x="4603" y="2872"/>
                    <a:pt x="5207" y="3106"/>
                  </a:cubicBezTo>
                  <a:cubicBezTo>
                    <a:pt x="5812" y="3340"/>
                    <a:pt x="6466" y="3593"/>
                    <a:pt x="7150" y="3878"/>
                  </a:cubicBezTo>
                  <a:cubicBezTo>
                    <a:pt x="7838" y="4156"/>
                    <a:pt x="8557" y="4465"/>
                    <a:pt x="9296" y="4795"/>
                  </a:cubicBezTo>
                  <a:cubicBezTo>
                    <a:pt x="10034" y="5128"/>
                    <a:pt x="10797" y="5471"/>
                    <a:pt x="11572" y="5819"/>
                  </a:cubicBezTo>
                  <a:cubicBezTo>
                    <a:pt x="12346" y="6174"/>
                    <a:pt x="13126" y="6545"/>
                    <a:pt x="13901" y="6927"/>
                  </a:cubicBezTo>
                  <a:cubicBezTo>
                    <a:pt x="14679" y="7301"/>
                    <a:pt x="15458" y="7678"/>
                    <a:pt x="16242" y="8010"/>
                  </a:cubicBezTo>
                  <a:cubicBezTo>
                    <a:pt x="17022" y="8346"/>
                    <a:pt x="17800" y="8648"/>
                    <a:pt x="18565" y="8921"/>
                  </a:cubicBezTo>
                  <a:cubicBezTo>
                    <a:pt x="19325" y="9203"/>
                    <a:pt x="20066" y="9459"/>
                    <a:pt x="20752" y="9739"/>
                  </a:cubicBezTo>
                  <a:cubicBezTo>
                    <a:pt x="21440" y="10017"/>
                    <a:pt x="22081" y="10306"/>
                    <a:pt x="22673" y="10567"/>
                  </a:cubicBezTo>
                  <a:cubicBezTo>
                    <a:pt x="23853" y="11102"/>
                    <a:pt x="24824" y="11573"/>
                    <a:pt x="25499" y="11921"/>
                  </a:cubicBezTo>
                  <a:cubicBezTo>
                    <a:pt x="26171" y="12268"/>
                    <a:pt x="26550" y="12479"/>
                    <a:pt x="26550" y="12479"/>
                  </a:cubicBezTo>
                  <a:lnTo>
                    <a:pt x="26525" y="12537"/>
                  </a:lnTo>
                  <a:cubicBezTo>
                    <a:pt x="26525" y="12537"/>
                    <a:pt x="26110" y="12411"/>
                    <a:pt x="25394" y="12163"/>
                  </a:cubicBezTo>
                  <a:cubicBezTo>
                    <a:pt x="24677" y="11918"/>
                    <a:pt x="23665" y="11542"/>
                    <a:pt x="22463" y="11059"/>
                  </a:cubicBezTo>
                  <a:cubicBezTo>
                    <a:pt x="21864" y="10813"/>
                    <a:pt x="21213" y="10550"/>
                    <a:pt x="20535" y="10246"/>
                  </a:cubicBezTo>
                  <a:cubicBezTo>
                    <a:pt x="19859" y="9944"/>
                    <a:pt x="19161" y="9585"/>
                    <a:pt x="18432" y="9232"/>
                  </a:cubicBezTo>
                  <a:cubicBezTo>
                    <a:pt x="17706" y="8870"/>
                    <a:pt x="16948" y="8517"/>
                    <a:pt x="16165" y="8185"/>
                  </a:cubicBezTo>
                  <a:cubicBezTo>
                    <a:pt x="15385" y="7849"/>
                    <a:pt x="14574" y="7549"/>
                    <a:pt x="13766" y="7245"/>
                  </a:cubicBezTo>
                  <a:cubicBezTo>
                    <a:pt x="12953" y="6949"/>
                    <a:pt x="12146" y="6642"/>
                    <a:pt x="11355" y="6330"/>
                  </a:cubicBezTo>
                  <a:cubicBezTo>
                    <a:pt x="10567" y="6010"/>
                    <a:pt x="9791" y="5698"/>
                    <a:pt x="9040" y="5394"/>
                  </a:cubicBezTo>
                  <a:cubicBezTo>
                    <a:pt x="8291" y="5088"/>
                    <a:pt x="7570" y="4785"/>
                    <a:pt x="6892" y="4481"/>
                  </a:cubicBezTo>
                  <a:cubicBezTo>
                    <a:pt x="6213" y="4184"/>
                    <a:pt x="5578" y="3885"/>
                    <a:pt x="4991" y="3612"/>
                  </a:cubicBezTo>
                  <a:cubicBezTo>
                    <a:pt x="4403" y="3337"/>
                    <a:pt x="3864" y="3089"/>
                    <a:pt x="3394" y="2852"/>
                  </a:cubicBezTo>
                  <a:cubicBezTo>
                    <a:pt x="2921" y="2618"/>
                    <a:pt x="2506" y="2420"/>
                    <a:pt x="2172" y="2246"/>
                  </a:cubicBezTo>
                  <a:cubicBezTo>
                    <a:pt x="1497" y="1901"/>
                    <a:pt x="1117" y="1693"/>
                    <a:pt x="1117" y="1693"/>
                  </a:cubicBezTo>
                  <a:lnTo>
                    <a:pt x="1142" y="1635"/>
                  </a:lnTo>
                  <a:close/>
                  <a:moveTo>
                    <a:pt x="45245" y="1"/>
                  </a:moveTo>
                  <a:cubicBezTo>
                    <a:pt x="43411" y="16"/>
                    <a:pt x="41578" y="43"/>
                    <a:pt x="39744" y="81"/>
                  </a:cubicBezTo>
                  <a:lnTo>
                    <a:pt x="34192" y="195"/>
                  </a:lnTo>
                  <a:lnTo>
                    <a:pt x="23088" y="439"/>
                  </a:lnTo>
                  <a:lnTo>
                    <a:pt x="21454" y="480"/>
                  </a:lnTo>
                  <a:lnTo>
                    <a:pt x="700" y="1238"/>
                  </a:lnTo>
                  <a:lnTo>
                    <a:pt x="698" y="1238"/>
                  </a:lnTo>
                  <a:cubicBezTo>
                    <a:pt x="669" y="1227"/>
                    <a:pt x="640" y="1228"/>
                    <a:pt x="611" y="1221"/>
                  </a:cubicBezTo>
                  <a:cubicBezTo>
                    <a:pt x="507" y="1261"/>
                    <a:pt x="408" y="1312"/>
                    <a:pt x="325" y="1384"/>
                  </a:cubicBezTo>
                  <a:cubicBezTo>
                    <a:pt x="174" y="1517"/>
                    <a:pt x="63" y="1698"/>
                    <a:pt x="21" y="1894"/>
                  </a:cubicBezTo>
                  <a:cubicBezTo>
                    <a:pt x="4" y="1981"/>
                    <a:pt x="0" y="2070"/>
                    <a:pt x="7" y="2159"/>
                  </a:cubicBezTo>
                  <a:cubicBezTo>
                    <a:pt x="10" y="2167"/>
                    <a:pt x="10" y="2176"/>
                    <a:pt x="14" y="2184"/>
                  </a:cubicBezTo>
                  <a:cubicBezTo>
                    <a:pt x="115" y="2416"/>
                    <a:pt x="297" y="2587"/>
                    <a:pt x="512" y="2724"/>
                  </a:cubicBezTo>
                  <a:lnTo>
                    <a:pt x="3357" y="3820"/>
                  </a:lnTo>
                  <a:lnTo>
                    <a:pt x="6601" y="5097"/>
                  </a:lnTo>
                  <a:cubicBezTo>
                    <a:pt x="8764" y="5944"/>
                    <a:pt x="10915" y="6823"/>
                    <a:pt x="13069" y="7690"/>
                  </a:cubicBezTo>
                  <a:cubicBezTo>
                    <a:pt x="15229" y="8551"/>
                    <a:pt x="17368" y="9452"/>
                    <a:pt x="19518" y="10338"/>
                  </a:cubicBezTo>
                  <a:cubicBezTo>
                    <a:pt x="21666" y="11219"/>
                    <a:pt x="23807" y="12122"/>
                    <a:pt x="25944" y="13034"/>
                  </a:cubicBezTo>
                  <a:lnTo>
                    <a:pt x="25963" y="13043"/>
                  </a:lnTo>
                  <a:lnTo>
                    <a:pt x="25983" y="13053"/>
                  </a:lnTo>
                  <a:cubicBezTo>
                    <a:pt x="26079" y="13109"/>
                    <a:pt x="26207" y="13169"/>
                    <a:pt x="26321" y="13208"/>
                  </a:cubicBezTo>
                  <a:cubicBezTo>
                    <a:pt x="26439" y="13251"/>
                    <a:pt x="26559" y="13280"/>
                    <a:pt x="26670" y="13294"/>
                  </a:cubicBezTo>
                  <a:cubicBezTo>
                    <a:pt x="26693" y="13295"/>
                    <a:pt x="26716" y="13296"/>
                    <a:pt x="26738" y="13296"/>
                  </a:cubicBezTo>
                  <a:cubicBezTo>
                    <a:pt x="26820" y="13296"/>
                    <a:pt x="26892" y="13284"/>
                    <a:pt x="26951" y="13263"/>
                  </a:cubicBezTo>
                  <a:cubicBezTo>
                    <a:pt x="26986" y="13244"/>
                    <a:pt x="27021" y="13229"/>
                    <a:pt x="27047" y="13200"/>
                  </a:cubicBezTo>
                  <a:cubicBezTo>
                    <a:pt x="27085" y="13176"/>
                    <a:pt x="27083" y="13154"/>
                    <a:pt x="27115" y="13128"/>
                  </a:cubicBezTo>
                  <a:lnTo>
                    <a:pt x="27197" y="12952"/>
                  </a:lnTo>
                  <a:cubicBezTo>
                    <a:pt x="27228" y="12875"/>
                    <a:pt x="27257" y="12799"/>
                    <a:pt x="27298" y="12723"/>
                  </a:cubicBezTo>
                  <a:cubicBezTo>
                    <a:pt x="27371" y="12573"/>
                    <a:pt x="27474" y="12430"/>
                    <a:pt x="27593" y="12300"/>
                  </a:cubicBezTo>
                  <a:cubicBezTo>
                    <a:pt x="27715" y="12170"/>
                    <a:pt x="27861" y="12059"/>
                    <a:pt x="28027" y="11981"/>
                  </a:cubicBezTo>
                  <a:cubicBezTo>
                    <a:pt x="28111" y="11941"/>
                    <a:pt x="28194" y="11907"/>
                    <a:pt x="28285" y="11887"/>
                  </a:cubicBezTo>
                  <a:cubicBezTo>
                    <a:pt x="28380" y="11865"/>
                    <a:pt x="28456" y="11848"/>
                    <a:pt x="28584" y="11848"/>
                  </a:cubicBezTo>
                  <a:lnTo>
                    <a:pt x="28558" y="11848"/>
                  </a:lnTo>
                  <a:cubicBezTo>
                    <a:pt x="32630" y="11626"/>
                    <a:pt x="36721" y="11311"/>
                    <a:pt x="40801" y="11023"/>
                  </a:cubicBezTo>
                  <a:lnTo>
                    <a:pt x="43862" y="10774"/>
                  </a:lnTo>
                  <a:cubicBezTo>
                    <a:pt x="44881" y="10692"/>
                    <a:pt x="45901" y="10603"/>
                    <a:pt x="46918" y="10501"/>
                  </a:cubicBezTo>
                  <a:cubicBezTo>
                    <a:pt x="48957" y="10311"/>
                    <a:pt x="50992" y="10098"/>
                    <a:pt x="53027" y="9871"/>
                  </a:cubicBezTo>
                  <a:cubicBezTo>
                    <a:pt x="55062" y="9655"/>
                    <a:pt x="57095" y="9420"/>
                    <a:pt x="59134" y="9234"/>
                  </a:cubicBezTo>
                  <a:cubicBezTo>
                    <a:pt x="60153" y="9140"/>
                    <a:pt x="61171" y="9027"/>
                    <a:pt x="62192" y="8947"/>
                  </a:cubicBezTo>
                  <a:lnTo>
                    <a:pt x="65249" y="8689"/>
                  </a:lnTo>
                  <a:lnTo>
                    <a:pt x="68309" y="8431"/>
                  </a:lnTo>
                  <a:lnTo>
                    <a:pt x="71370" y="8201"/>
                  </a:lnTo>
                  <a:cubicBezTo>
                    <a:pt x="72930" y="8081"/>
                    <a:pt x="74493" y="7975"/>
                    <a:pt x="76053" y="7878"/>
                  </a:cubicBezTo>
                  <a:lnTo>
                    <a:pt x="75334" y="7728"/>
                  </a:lnTo>
                  <a:lnTo>
                    <a:pt x="75329" y="7728"/>
                  </a:lnTo>
                  <a:lnTo>
                    <a:pt x="75322" y="7724"/>
                  </a:lnTo>
                  <a:cubicBezTo>
                    <a:pt x="74679" y="7549"/>
                    <a:pt x="74032" y="7381"/>
                    <a:pt x="73386" y="7211"/>
                  </a:cubicBezTo>
                  <a:cubicBezTo>
                    <a:pt x="73183" y="7262"/>
                    <a:pt x="72866" y="7335"/>
                    <a:pt x="72464" y="7405"/>
                  </a:cubicBezTo>
                  <a:cubicBezTo>
                    <a:pt x="72114" y="7473"/>
                    <a:pt x="71703" y="7535"/>
                    <a:pt x="71257" y="7576"/>
                  </a:cubicBezTo>
                  <a:cubicBezTo>
                    <a:pt x="70813" y="7613"/>
                    <a:pt x="70340" y="7661"/>
                    <a:pt x="69861" y="7665"/>
                  </a:cubicBezTo>
                  <a:cubicBezTo>
                    <a:pt x="69384" y="7675"/>
                    <a:pt x="68911" y="7724"/>
                    <a:pt x="68474" y="7829"/>
                  </a:cubicBezTo>
                  <a:cubicBezTo>
                    <a:pt x="68256" y="7875"/>
                    <a:pt x="68044" y="7928"/>
                    <a:pt x="67843" y="7958"/>
                  </a:cubicBezTo>
                  <a:cubicBezTo>
                    <a:pt x="67640" y="7989"/>
                    <a:pt x="67447" y="8006"/>
                    <a:pt x="67271" y="8022"/>
                  </a:cubicBezTo>
                  <a:cubicBezTo>
                    <a:pt x="66914" y="8051"/>
                    <a:pt x="66615" y="8056"/>
                    <a:pt x="66405" y="8057"/>
                  </a:cubicBezTo>
                  <a:cubicBezTo>
                    <a:pt x="66197" y="8056"/>
                    <a:pt x="66076" y="8045"/>
                    <a:pt x="66076" y="8045"/>
                  </a:cubicBezTo>
                  <a:lnTo>
                    <a:pt x="66072" y="8015"/>
                  </a:lnTo>
                  <a:cubicBezTo>
                    <a:pt x="66072" y="8015"/>
                    <a:pt x="66187" y="7977"/>
                    <a:pt x="66390" y="7926"/>
                  </a:cubicBezTo>
                  <a:cubicBezTo>
                    <a:pt x="66595" y="7880"/>
                    <a:pt x="66885" y="7813"/>
                    <a:pt x="67238" y="7757"/>
                  </a:cubicBezTo>
                  <a:cubicBezTo>
                    <a:pt x="67414" y="7731"/>
                    <a:pt x="67605" y="7702"/>
                    <a:pt x="67809" y="7685"/>
                  </a:cubicBezTo>
                  <a:cubicBezTo>
                    <a:pt x="68013" y="7666"/>
                    <a:pt x="68230" y="7668"/>
                    <a:pt x="68454" y="7661"/>
                  </a:cubicBezTo>
                  <a:cubicBezTo>
                    <a:pt x="68903" y="7660"/>
                    <a:pt x="69374" y="7596"/>
                    <a:pt x="69840" y="7494"/>
                  </a:cubicBezTo>
                  <a:cubicBezTo>
                    <a:pt x="70306" y="7386"/>
                    <a:pt x="70778" y="7320"/>
                    <a:pt x="71220" y="7252"/>
                  </a:cubicBezTo>
                  <a:cubicBezTo>
                    <a:pt x="71660" y="7187"/>
                    <a:pt x="72075" y="7151"/>
                    <a:pt x="72432" y="7134"/>
                  </a:cubicBezTo>
                  <a:cubicBezTo>
                    <a:pt x="72649" y="7118"/>
                    <a:pt x="72842" y="7112"/>
                    <a:pt x="73007" y="7108"/>
                  </a:cubicBezTo>
                  <a:cubicBezTo>
                    <a:pt x="72198" y="6895"/>
                    <a:pt x="71390" y="6680"/>
                    <a:pt x="70581" y="6470"/>
                  </a:cubicBezTo>
                  <a:cubicBezTo>
                    <a:pt x="70410" y="6509"/>
                    <a:pt x="69898" y="6625"/>
                    <a:pt x="69183" y="6736"/>
                  </a:cubicBezTo>
                  <a:cubicBezTo>
                    <a:pt x="68742" y="6811"/>
                    <a:pt x="68225" y="6879"/>
                    <a:pt x="67670" y="6929"/>
                  </a:cubicBezTo>
                  <a:cubicBezTo>
                    <a:pt x="67114" y="6973"/>
                    <a:pt x="66521" y="7030"/>
                    <a:pt x="65925" y="7043"/>
                  </a:cubicBezTo>
                  <a:cubicBezTo>
                    <a:pt x="65330" y="7060"/>
                    <a:pt x="64737" y="7120"/>
                    <a:pt x="64187" y="7231"/>
                  </a:cubicBezTo>
                  <a:cubicBezTo>
                    <a:pt x="63913" y="7281"/>
                    <a:pt x="63648" y="7339"/>
                    <a:pt x="63395" y="7373"/>
                  </a:cubicBezTo>
                  <a:cubicBezTo>
                    <a:pt x="63141" y="7407"/>
                    <a:pt x="62900" y="7427"/>
                    <a:pt x="62678" y="7446"/>
                  </a:cubicBezTo>
                  <a:cubicBezTo>
                    <a:pt x="62234" y="7482"/>
                    <a:pt x="61860" y="7491"/>
                    <a:pt x="61599" y="7497"/>
                  </a:cubicBezTo>
                  <a:cubicBezTo>
                    <a:pt x="61570" y="7498"/>
                    <a:pt x="61542" y="7498"/>
                    <a:pt x="61516" y="7498"/>
                  </a:cubicBezTo>
                  <a:cubicBezTo>
                    <a:pt x="61306" y="7498"/>
                    <a:pt x="61188" y="7492"/>
                    <a:pt x="61188" y="7492"/>
                  </a:cubicBezTo>
                  <a:lnTo>
                    <a:pt x="61184" y="7460"/>
                  </a:lnTo>
                  <a:cubicBezTo>
                    <a:pt x="61184" y="7460"/>
                    <a:pt x="61329" y="7421"/>
                    <a:pt x="61585" y="7366"/>
                  </a:cubicBezTo>
                  <a:cubicBezTo>
                    <a:pt x="61842" y="7315"/>
                    <a:pt x="62207" y="7243"/>
                    <a:pt x="62649" y="7182"/>
                  </a:cubicBezTo>
                  <a:cubicBezTo>
                    <a:pt x="62871" y="7153"/>
                    <a:pt x="63110" y="7118"/>
                    <a:pt x="63364" y="7098"/>
                  </a:cubicBezTo>
                  <a:cubicBezTo>
                    <a:pt x="63619" y="7076"/>
                    <a:pt x="63890" y="7076"/>
                    <a:pt x="64170" y="7064"/>
                  </a:cubicBezTo>
                  <a:cubicBezTo>
                    <a:pt x="64730" y="7054"/>
                    <a:pt x="65321" y="6984"/>
                    <a:pt x="65907" y="6871"/>
                  </a:cubicBezTo>
                  <a:cubicBezTo>
                    <a:pt x="66492" y="6755"/>
                    <a:pt x="67083" y="6681"/>
                    <a:pt x="67634" y="6604"/>
                  </a:cubicBezTo>
                  <a:cubicBezTo>
                    <a:pt x="68188" y="6531"/>
                    <a:pt x="68707" y="6487"/>
                    <a:pt x="69152" y="6463"/>
                  </a:cubicBezTo>
                  <a:cubicBezTo>
                    <a:pt x="69700" y="6429"/>
                    <a:pt x="70136" y="6420"/>
                    <a:pt x="70392" y="6420"/>
                  </a:cubicBezTo>
                  <a:lnTo>
                    <a:pt x="68112" y="5828"/>
                  </a:lnTo>
                  <a:cubicBezTo>
                    <a:pt x="68036" y="5845"/>
                    <a:pt x="67954" y="5864"/>
                    <a:pt x="67861" y="5881"/>
                  </a:cubicBezTo>
                  <a:cubicBezTo>
                    <a:pt x="67646" y="5920"/>
                    <a:pt x="67394" y="5956"/>
                    <a:pt x="67121" y="5964"/>
                  </a:cubicBezTo>
                  <a:cubicBezTo>
                    <a:pt x="66967" y="5969"/>
                    <a:pt x="66808" y="5976"/>
                    <a:pt x="66646" y="5976"/>
                  </a:cubicBezTo>
                  <a:cubicBezTo>
                    <a:pt x="66520" y="5976"/>
                    <a:pt x="66392" y="5972"/>
                    <a:pt x="66263" y="5959"/>
                  </a:cubicBezTo>
                  <a:cubicBezTo>
                    <a:pt x="66185" y="5953"/>
                    <a:pt x="66108" y="5950"/>
                    <a:pt x="66030" y="5950"/>
                  </a:cubicBezTo>
                  <a:cubicBezTo>
                    <a:pt x="65817" y="5950"/>
                    <a:pt x="65608" y="5974"/>
                    <a:pt x="65412" y="6029"/>
                  </a:cubicBezTo>
                  <a:cubicBezTo>
                    <a:pt x="65278" y="6060"/>
                    <a:pt x="65149" y="6097"/>
                    <a:pt x="65026" y="6114"/>
                  </a:cubicBezTo>
                  <a:cubicBezTo>
                    <a:pt x="64901" y="6132"/>
                    <a:pt x="64783" y="6135"/>
                    <a:pt x="64674" y="6140"/>
                  </a:cubicBezTo>
                  <a:cubicBezTo>
                    <a:pt x="64643" y="6141"/>
                    <a:pt x="64614" y="6141"/>
                    <a:pt x="64585" y="6141"/>
                  </a:cubicBezTo>
                  <a:cubicBezTo>
                    <a:pt x="64197" y="6141"/>
                    <a:pt x="63938" y="6082"/>
                    <a:pt x="63938" y="6082"/>
                  </a:cubicBezTo>
                  <a:lnTo>
                    <a:pt x="63936" y="6051"/>
                  </a:lnTo>
                  <a:cubicBezTo>
                    <a:pt x="63936" y="6051"/>
                    <a:pt x="64218" y="5935"/>
                    <a:pt x="64650" y="5874"/>
                  </a:cubicBezTo>
                  <a:cubicBezTo>
                    <a:pt x="64758" y="5860"/>
                    <a:pt x="64875" y="5843"/>
                    <a:pt x="65000" y="5840"/>
                  </a:cubicBezTo>
                  <a:cubicBezTo>
                    <a:pt x="65011" y="5839"/>
                    <a:pt x="65023" y="5839"/>
                    <a:pt x="65034" y="5839"/>
                  </a:cubicBezTo>
                  <a:cubicBezTo>
                    <a:pt x="65150" y="5839"/>
                    <a:pt x="65272" y="5854"/>
                    <a:pt x="65396" y="5860"/>
                  </a:cubicBezTo>
                  <a:cubicBezTo>
                    <a:pt x="65466" y="5867"/>
                    <a:pt x="65537" y="5871"/>
                    <a:pt x="65609" y="5871"/>
                  </a:cubicBezTo>
                  <a:cubicBezTo>
                    <a:pt x="65820" y="5871"/>
                    <a:pt x="66035" y="5841"/>
                    <a:pt x="66248" y="5788"/>
                  </a:cubicBezTo>
                  <a:cubicBezTo>
                    <a:pt x="66533" y="5712"/>
                    <a:pt x="66822" y="5677"/>
                    <a:pt x="67093" y="5640"/>
                  </a:cubicBezTo>
                  <a:cubicBezTo>
                    <a:pt x="67170" y="5630"/>
                    <a:pt x="67243" y="5626"/>
                    <a:pt x="67319" y="5621"/>
                  </a:cubicBezTo>
                  <a:cubicBezTo>
                    <a:pt x="66412" y="5384"/>
                    <a:pt x="65505" y="5148"/>
                    <a:pt x="64599" y="4914"/>
                  </a:cubicBezTo>
                  <a:cubicBezTo>
                    <a:pt x="64368" y="4947"/>
                    <a:pt x="64058" y="4991"/>
                    <a:pt x="63668" y="5046"/>
                  </a:cubicBezTo>
                  <a:cubicBezTo>
                    <a:pt x="62789" y="5165"/>
                    <a:pt x="61536" y="5333"/>
                    <a:pt x="60027" y="5500"/>
                  </a:cubicBezTo>
                  <a:cubicBezTo>
                    <a:pt x="59272" y="5587"/>
                    <a:pt x="58456" y="5679"/>
                    <a:pt x="57589" y="5759"/>
                  </a:cubicBezTo>
                  <a:cubicBezTo>
                    <a:pt x="56723" y="5843"/>
                    <a:pt x="55811" y="5934"/>
                    <a:pt x="54866" y="6010"/>
                  </a:cubicBezTo>
                  <a:cubicBezTo>
                    <a:pt x="52974" y="6169"/>
                    <a:pt x="50954" y="6304"/>
                    <a:pt x="48933" y="6418"/>
                  </a:cubicBezTo>
                  <a:cubicBezTo>
                    <a:pt x="47922" y="6468"/>
                    <a:pt x="46913" y="6533"/>
                    <a:pt x="45918" y="6594"/>
                  </a:cubicBezTo>
                  <a:cubicBezTo>
                    <a:pt x="44926" y="6668"/>
                    <a:pt x="43947" y="6734"/>
                    <a:pt x="43002" y="6821"/>
                  </a:cubicBezTo>
                  <a:cubicBezTo>
                    <a:pt x="42056" y="6895"/>
                    <a:pt x="41142" y="6985"/>
                    <a:pt x="40275" y="7031"/>
                  </a:cubicBezTo>
                  <a:cubicBezTo>
                    <a:pt x="39406" y="7089"/>
                    <a:pt x="38585" y="7125"/>
                    <a:pt x="37827" y="7156"/>
                  </a:cubicBezTo>
                  <a:cubicBezTo>
                    <a:pt x="36311" y="7226"/>
                    <a:pt x="35044" y="7248"/>
                    <a:pt x="34160" y="7260"/>
                  </a:cubicBezTo>
                  <a:cubicBezTo>
                    <a:pt x="33274" y="7265"/>
                    <a:pt x="32766" y="7269"/>
                    <a:pt x="32766" y="7269"/>
                  </a:cubicBezTo>
                  <a:lnTo>
                    <a:pt x="32766" y="7238"/>
                  </a:lnTo>
                  <a:cubicBezTo>
                    <a:pt x="32766" y="7238"/>
                    <a:pt x="34784" y="7067"/>
                    <a:pt x="37813" y="6896"/>
                  </a:cubicBezTo>
                  <a:cubicBezTo>
                    <a:pt x="39328" y="6799"/>
                    <a:pt x="41096" y="6719"/>
                    <a:pt x="42991" y="6652"/>
                  </a:cubicBezTo>
                  <a:cubicBezTo>
                    <a:pt x="43939" y="6618"/>
                    <a:pt x="44919" y="6564"/>
                    <a:pt x="45913" y="6497"/>
                  </a:cubicBezTo>
                  <a:cubicBezTo>
                    <a:pt x="46905" y="6429"/>
                    <a:pt x="47914" y="6342"/>
                    <a:pt x="48921" y="6246"/>
                  </a:cubicBezTo>
                  <a:cubicBezTo>
                    <a:pt x="50934" y="6055"/>
                    <a:pt x="52948" y="5865"/>
                    <a:pt x="54837" y="5686"/>
                  </a:cubicBezTo>
                  <a:cubicBezTo>
                    <a:pt x="56725" y="5519"/>
                    <a:pt x="58488" y="5362"/>
                    <a:pt x="59999" y="5227"/>
                  </a:cubicBezTo>
                  <a:cubicBezTo>
                    <a:pt x="62023" y="5049"/>
                    <a:pt x="63592" y="4928"/>
                    <a:pt x="64411" y="4865"/>
                  </a:cubicBezTo>
                  <a:cubicBezTo>
                    <a:pt x="63032" y="4508"/>
                    <a:pt x="61652" y="4155"/>
                    <a:pt x="60269" y="3810"/>
                  </a:cubicBezTo>
                  <a:lnTo>
                    <a:pt x="52728" y="1906"/>
                  </a:lnTo>
                  <a:cubicBezTo>
                    <a:pt x="50234" y="1269"/>
                    <a:pt x="47734" y="658"/>
                    <a:pt x="45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5603238" y="3605775"/>
              <a:ext cx="57675" cy="24400"/>
            </a:xfrm>
            <a:custGeom>
              <a:avLst/>
              <a:gdLst/>
              <a:ahLst/>
              <a:cxnLst/>
              <a:rect l="l" t="t" r="r" b="b"/>
              <a:pathLst>
                <a:path w="2307" h="976" extrusionOk="0">
                  <a:moveTo>
                    <a:pt x="0" y="1"/>
                  </a:moveTo>
                  <a:cubicBezTo>
                    <a:pt x="0" y="1"/>
                    <a:pt x="130" y="96"/>
                    <a:pt x="335" y="214"/>
                  </a:cubicBezTo>
                  <a:cubicBezTo>
                    <a:pt x="540" y="330"/>
                    <a:pt x="818" y="475"/>
                    <a:pt x="1107" y="596"/>
                  </a:cubicBezTo>
                  <a:cubicBezTo>
                    <a:pt x="1395" y="719"/>
                    <a:pt x="1692" y="818"/>
                    <a:pt x="1919" y="883"/>
                  </a:cubicBezTo>
                  <a:cubicBezTo>
                    <a:pt x="2148" y="948"/>
                    <a:pt x="2307" y="975"/>
                    <a:pt x="2307" y="975"/>
                  </a:cubicBezTo>
                  <a:cubicBezTo>
                    <a:pt x="2307" y="975"/>
                    <a:pt x="2177" y="878"/>
                    <a:pt x="1972" y="762"/>
                  </a:cubicBezTo>
                  <a:cubicBezTo>
                    <a:pt x="1767" y="644"/>
                    <a:pt x="1487" y="499"/>
                    <a:pt x="1199" y="380"/>
                  </a:cubicBezTo>
                  <a:cubicBezTo>
                    <a:pt x="912" y="255"/>
                    <a:pt x="613" y="158"/>
                    <a:pt x="386" y="91"/>
                  </a:cubicBezTo>
                  <a:cubicBezTo>
                    <a:pt x="159" y="26"/>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5617013" y="3640950"/>
              <a:ext cx="57650" cy="24400"/>
            </a:xfrm>
            <a:custGeom>
              <a:avLst/>
              <a:gdLst/>
              <a:ahLst/>
              <a:cxnLst/>
              <a:rect l="l" t="t" r="r" b="b"/>
              <a:pathLst>
                <a:path w="2306" h="976" extrusionOk="0">
                  <a:moveTo>
                    <a:pt x="1" y="0"/>
                  </a:moveTo>
                  <a:lnTo>
                    <a:pt x="1" y="0"/>
                  </a:lnTo>
                  <a:cubicBezTo>
                    <a:pt x="1" y="0"/>
                    <a:pt x="131" y="96"/>
                    <a:pt x="335" y="214"/>
                  </a:cubicBezTo>
                  <a:cubicBezTo>
                    <a:pt x="540" y="330"/>
                    <a:pt x="819" y="475"/>
                    <a:pt x="1107" y="596"/>
                  </a:cubicBezTo>
                  <a:cubicBezTo>
                    <a:pt x="1396" y="719"/>
                    <a:pt x="1693" y="818"/>
                    <a:pt x="1920" y="883"/>
                  </a:cubicBezTo>
                  <a:cubicBezTo>
                    <a:pt x="2147" y="950"/>
                    <a:pt x="2306" y="975"/>
                    <a:pt x="2306" y="975"/>
                  </a:cubicBezTo>
                  <a:cubicBezTo>
                    <a:pt x="2306" y="975"/>
                    <a:pt x="2178" y="880"/>
                    <a:pt x="1973" y="762"/>
                  </a:cubicBezTo>
                  <a:cubicBezTo>
                    <a:pt x="1766" y="644"/>
                    <a:pt x="1488" y="499"/>
                    <a:pt x="1199" y="379"/>
                  </a:cubicBezTo>
                  <a:cubicBezTo>
                    <a:pt x="913" y="257"/>
                    <a:pt x="614" y="157"/>
                    <a:pt x="387" y="91"/>
                  </a:cubicBezTo>
                  <a:cubicBezTo>
                    <a:pt x="160" y="26"/>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5885013" y="3773700"/>
              <a:ext cx="57700" cy="24375"/>
            </a:xfrm>
            <a:custGeom>
              <a:avLst/>
              <a:gdLst/>
              <a:ahLst/>
              <a:cxnLst/>
              <a:rect l="l" t="t" r="r" b="b"/>
              <a:pathLst>
                <a:path w="2308" h="975" extrusionOk="0">
                  <a:moveTo>
                    <a:pt x="1" y="0"/>
                  </a:moveTo>
                  <a:cubicBezTo>
                    <a:pt x="1" y="0"/>
                    <a:pt x="127" y="106"/>
                    <a:pt x="327" y="236"/>
                  </a:cubicBezTo>
                  <a:cubicBezTo>
                    <a:pt x="527" y="364"/>
                    <a:pt x="805" y="509"/>
                    <a:pt x="1094" y="632"/>
                  </a:cubicBezTo>
                  <a:cubicBezTo>
                    <a:pt x="1382" y="753"/>
                    <a:pt x="1681" y="852"/>
                    <a:pt x="1911" y="907"/>
                  </a:cubicBezTo>
                  <a:cubicBezTo>
                    <a:pt x="2144" y="960"/>
                    <a:pt x="2307" y="975"/>
                    <a:pt x="2307" y="975"/>
                  </a:cubicBezTo>
                  <a:cubicBezTo>
                    <a:pt x="2307" y="975"/>
                    <a:pt x="2183" y="869"/>
                    <a:pt x="1983" y="739"/>
                  </a:cubicBezTo>
                  <a:cubicBezTo>
                    <a:pt x="1782" y="611"/>
                    <a:pt x="1503" y="466"/>
                    <a:pt x="1216" y="343"/>
                  </a:cubicBezTo>
                  <a:cubicBezTo>
                    <a:pt x="928" y="222"/>
                    <a:pt x="629" y="125"/>
                    <a:pt x="397" y="70"/>
                  </a:cubicBezTo>
                  <a:cubicBezTo>
                    <a:pt x="165" y="17"/>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5577288" y="3732075"/>
              <a:ext cx="212525" cy="109450"/>
            </a:xfrm>
            <a:custGeom>
              <a:avLst/>
              <a:gdLst/>
              <a:ahLst/>
              <a:cxnLst/>
              <a:rect l="l" t="t" r="r" b="b"/>
              <a:pathLst>
                <a:path w="8501" h="4378" extrusionOk="0">
                  <a:moveTo>
                    <a:pt x="16" y="1"/>
                  </a:moveTo>
                  <a:lnTo>
                    <a:pt x="0" y="30"/>
                  </a:lnTo>
                  <a:cubicBezTo>
                    <a:pt x="0" y="30"/>
                    <a:pt x="123" y="118"/>
                    <a:pt x="342" y="260"/>
                  </a:cubicBezTo>
                  <a:cubicBezTo>
                    <a:pt x="564" y="400"/>
                    <a:pt x="881" y="598"/>
                    <a:pt x="1272" y="813"/>
                  </a:cubicBezTo>
                  <a:cubicBezTo>
                    <a:pt x="1470" y="919"/>
                    <a:pt x="1682" y="1035"/>
                    <a:pt x="1912" y="1146"/>
                  </a:cubicBezTo>
                  <a:cubicBezTo>
                    <a:pt x="2145" y="1257"/>
                    <a:pt x="2397" y="1356"/>
                    <a:pt x="2655" y="1467"/>
                  </a:cubicBezTo>
                  <a:cubicBezTo>
                    <a:pt x="3176" y="1675"/>
                    <a:pt x="3703" y="1952"/>
                    <a:pt x="4212" y="2266"/>
                  </a:cubicBezTo>
                  <a:cubicBezTo>
                    <a:pt x="4718" y="2585"/>
                    <a:pt x="5245" y="2864"/>
                    <a:pt x="5735" y="3133"/>
                  </a:cubicBezTo>
                  <a:cubicBezTo>
                    <a:pt x="6227" y="3400"/>
                    <a:pt x="6696" y="3625"/>
                    <a:pt x="7106" y="3806"/>
                  </a:cubicBezTo>
                  <a:cubicBezTo>
                    <a:pt x="7919" y="4180"/>
                    <a:pt x="8487" y="4378"/>
                    <a:pt x="8487" y="4378"/>
                  </a:cubicBezTo>
                  <a:lnTo>
                    <a:pt x="8501" y="4351"/>
                  </a:lnTo>
                  <a:cubicBezTo>
                    <a:pt x="8501" y="4351"/>
                    <a:pt x="8008" y="4006"/>
                    <a:pt x="7231" y="3562"/>
                  </a:cubicBezTo>
                  <a:cubicBezTo>
                    <a:pt x="6845" y="3337"/>
                    <a:pt x="6386" y="3087"/>
                    <a:pt x="5884" y="2843"/>
                  </a:cubicBezTo>
                  <a:cubicBezTo>
                    <a:pt x="5380" y="2602"/>
                    <a:pt x="4844" y="2338"/>
                    <a:pt x="4291" y="2112"/>
                  </a:cubicBezTo>
                  <a:cubicBezTo>
                    <a:pt x="3739" y="1882"/>
                    <a:pt x="3205" y="1617"/>
                    <a:pt x="2732" y="1315"/>
                  </a:cubicBezTo>
                  <a:cubicBezTo>
                    <a:pt x="2491" y="1172"/>
                    <a:pt x="2264" y="1023"/>
                    <a:pt x="2039" y="900"/>
                  </a:cubicBezTo>
                  <a:cubicBezTo>
                    <a:pt x="1815" y="777"/>
                    <a:pt x="1595" y="673"/>
                    <a:pt x="1395" y="576"/>
                  </a:cubicBezTo>
                  <a:cubicBezTo>
                    <a:pt x="991" y="383"/>
                    <a:pt x="646" y="241"/>
                    <a:pt x="403" y="142"/>
                  </a:cubicBezTo>
                  <a:cubicBezTo>
                    <a:pt x="159" y="48"/>
                    <a:pt x="16"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6146788" y="3914150"/>
              <a:ext cx="40400" cy="20725"/>
            </a:xfrm>
            <a:custGeom>
              <a:avLst/>
              <a:gdLst/>
              <a:ahLst/>
              <a:cxnLst/>
              <a:rect l="l" t="t" r="r" b="b"/>
              <a:pathLst>
                <a:path w="1616" h="829" extrusionOk="0">
                  <a:moveTo>
                    <a:pt x="1" y="1"/>
                  </a:moveTo>
                  <a:cubicBezTo>
                    <a:pt x="1" y="1"/>
                    <a:pt x="79" y="95"/>
                    <a:pt x="211" y="209"/>
                  </a:cubicBezTo>
                  <a:cubicBezTo>
                    <a:pt x="346" y="324"/>
                    <a:pt x="535" y="450"/>
                    <a:pt x="737" y="554"/>
                  </a:cubicBezTo>
                  <a:cubicBezTo>
                    <a:pt x="938" y="656"/>
                    <a:pt x="1153" y="737"/>
                    <a:pt x="1322" y="779"/>
                  </a:cubicBezTo>
                  <a:cubicBezTo>
                    <a:pt x="1493" y="820"/>
                    <a:pt x="1616" y="829"/>
                    <a:pt x="1616" y="829"/>
                  </a:cubicBezTo>
                  <a:cubicBezTo>
                    <a:pt x="1616" y="829"/>
                    <a:pt x="1537" y="733"/>
                    <a:pt x="1404" y="619"/>
                  </a:cubicBezTo>
                  <a:cubicBezTo>
                    <a:pt x="1271" y="504"/>
                    <a:pt x="1081" y="378"/>
                    <a:pt x="880" y="274"/>
                  </a:cubicBezTo>
                  <a:cubicBezTo>
                    <a:pt x="677" y="172"/>
                    <a:pt x="463" y="91"/>
                    <a:pt x="293" y="50"/>
                  </a:cubicBezTo>
                  <a:cubicBezTo>
                    <a:pt x="124" y="9"/>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6080413" y="3880150"/>
              <a:ext cx="33250" cy="17050"/>
            </a:xfrm>
            <a:custGeom>
              <a:avLst/>
              <a:gdLst/>
              <a:ahLst/>
              <a:cxnLst/>
              <a:rect l="l" t="t" r="r" b="b"/>
              <a:pathLst>
                <a:path w="1330" h="682" extrusionOk="0">
                  <a:moveTo>
                    <a:pt x="1" y="0"/>
                  </a:moveTo>
                  <a:cubicBezTo>
                    <a:pt x="1" y="0"/>
                    <a:pt x="62" y="85"/>
                    <a:pt x="168" y="186"/>
                  </a:cubicBezTo>
                  <a:cubicBezTo>
                    <a:pt x="274" y="285"/>
                    <a:pt x="428" y="394"/>
                    <a:pt x="593" y="480"/>
                  </a:cubicBezTo>
                  <a:cubicBezTo>
                    <a:pt x="759" y="565"/>
                    <a:pt x="938" y="627"/>
                    <a:pt x="1080" y="654"/>
                  </a:cubicBezTo>
                  <a:cubicBezTo>
                    <a:pt x="1223" y="681"/>
                    <a:pt x="1329" y="681"/>
                    <a:pt x="1329" y="681"/>
                  </a:cubicBezTo>
                  <a:cubicBezTo>
                    <a:pt x="1329" y="681"/>
                    <a:pt x="1268" y="594"/>
                    <a:pt x="1164" y="494"/>
                  </a:cubicBezTo>
                  <a:cubicBezTo>
                    <a:pt x="1056" y="394"/>
                    <a:pt x="902" y="287"/>
                    <a:pt x="737" y="200"/>
                  </a:cubicBezTo>
                  <a:cubicBezTo>
                    <a:pt x="569" y="116"/>
                    <a:pt x="392" y="55"/>
                    <a:pt x="250" y="26"/>
                  </a:cubicBezTo>
                  <a:cubicBezTo>
                    <a:pt x="107" y="0"/>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6087938" y="3976550"/>
              <a:ext cx="57550" cy="29525"/>
            </a:xfrm>
            <a:custGeom>
              <a:avLst/>
              <a:gdLst/>
              <a:ahLst/>
              <a:cxnLst/>
              <a:rect l="l" t="t" r="r" b="b"/>
              <a:pathLst>
                <a:path w="2302" h="1181" extrusionOk="0">
                  <a:moveTo>
                    <a:pt x="0" y="1"/>
                  </a:moveTo>
                  <a:cubicBezTo>
                    <a:pt x="0" y="1"/>
                    <a:pt x="122" y="117"/>
                    <a:pt x="320" y="266"/>
                  </a:cubicBezTo>
                  <a:cubicBezTo>
                    <a:pt x="518" y="411"/>
                    <a:pt x="793" y="581"/>
                    <a:pt x="1079" y="730"/>
                  </a:cubicBezTo>
                  <a:cubicBezTo>
                    <a:pt x="1368" y="877"/>
                    <a:pt x="1667" y="1001"/>
                    <a:pt x="1901" y="1076"/>
                  </a:cubicBezTo>
                  <a:cubicBezTo>
                    <a:pt x="2136" y="1150"/>
                    <a:pt x="2302" y="1181"/>
                    <a:pt x="2302" y="1181"/>
                  </a:cubicBezTo>
                  <a:cubicBezTo>
                    <a:pt x="2302" y="1181"/>
                    <a:pt x="2181" y="1063"/>
                    <a:pt x="1984" y="916"/>
                  </a:cubicBezTo>
                  <a:cubicBezTo>
                    <a:pt x="1786" y="769"/>
                    <a:pt x="1510" y="598"/>
                    <a:pt x="1223" y="450"/>
                  </a:cubicBezTo>
                  <a:cubicBezTo>
                    <a:pt x="934" y="305"/>
                    <a:pt x="635" y="180"/>
                    <a:pt x="402" y="105"/>
                  </a:cubicBezTo>
                  <a:cubicBezTo>
                    <a:pt x="166" y="32"/>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5539213" y="3289375"/>
              <a:ext cx="2087525" cy="891275"/>
            </a:xfrm>
            <a:custGeom>
              <a:avLst/>
              <a:gdLst/>
              <a:ahLst/>
              <a:cxnLst/>
              <a:rect l="l" t="t" r="r" b="b"/>
              <a:pathLst>
                <a:path w="83501" h="35651" extrusionOk="0">
                  <a:moveTo>
                    <a:pt x="47786" y="779"/>
                  </a:moveTo>
                  <a:cubicBezTo>
                    <a:pt x="50273" y="1436"/>
                    <a:pt x="52774" y="2049"/>
                    <a:pt x="55269" y="2686"/>
                  </a:cubicBezTo>
                  <a:lnTo>
                    <a:pt x="62810" y="4590"/>
                  </a:lnTo>
                  <a:cubicBezTo>
                    <a:pt x="64193" y="4933"/>
                    <a:pt x="65572" y="5288"/>
                    <a:pt x="66952" y="5643"/>
                  </a:cubicBezTo>
                  <a:cubicBezTo>
                    <a:pt x="66132" y="5706"/>
                    <a:pt x="64562" y="5827"/>
                    <a:pt x="62540" y="6005"/>
                  </a:cubicBezTo>
                  <a:cubicBezTo>
                    <a:pt x="61029" y="6140"/>
                    <a:pt x="59266" y="6297"/>
                    <a:pt x="57377" y="6464"/>
                  </a:cubicBezTo>
                  <a:cubicBezTo>
                    <a:pt x="55489" y="6644"/>
                    <a:pt x="53474" y="6833"/>
                    <a:pt x="51460" y="7024"/>
                  </a:cubicBezTo>
                  <a:cubicBezTo>
                    <a:pt x="50454" y="7120"/>
                    <a:pt x="49445" y="7207"/>
                    <a:pt x="48452" y="7277"/>
                  </a:cubicBezTo>
                  <a:cubicBezTo>
                    <a:pt x="47458" y="7342"/>
                    <a:pt x="46480" y="7396"/>
                    <a:pt x="45532" y="7431"/>
                  </a:cubicBezTo>
                  <a:cubicBezTo>
                    <a:pt x="43635" y="7497"/>
                    <a:pt x="41868" y="7577"/>
                    <a:pt x="40354" y="7675"/>
                  </a:cubicBezTo>
                  <a:cubicBezTo>
                    <a:pt x="37325" y="7845"/>
                    <a:pt x="35305" y="8016"/>
                    <a:pt x="35305" y="8016"/>
                  </a:cubicBezTo>
                  <a:lnTo>
                    <a:pt x="35307" y="8047"/>
                  </a:lnTo>
                  <a:cubicBezTo>
                    <a:pt x="35307" y="8047"/>
                    <a:pt x="35814" y="8045"/>
                    <a:pt x="36700" y="8040"/>
                  </a:cubicBezTo>
                  <a:cubicBezTo>
                    <a:pt x="37585" y="8026"/>
                    <a:pt x="38850" y="8004"/>
                    <a:pt x="40368" y="7934"/>
                  </a:cubicBezTo>
                  <a:cubicBezTo>
                    <a:pt x="41126" y="7905"/>
                    <a:pt x="41947" y="7869"/>
                    <a:pt x="42814" y="7810"/>
                  </a:cubicBezTo>
                  <a:cubicBezTo>
                    <a:pt x="43683" y="7764"/>
                    <a:pt x="44597" y="7673"/>
                    <a:pt x="45542" y="7600"/>
                  </a:cubicBezTo>
                  <a:cubicBezTo>
                    <a:pt x="46488" y="7513"/>
                    <a:pt x="47465" y="7446"/>
                    <a:pt x="48458" y="7373"/>
                  </a:cubicBezTo>
                  <a:cubicBezTo>
                    <a:pt x="49452" y="7311"/>
                    <a:pt x="50463" y="7246"/>
                    <a:pt x="51473" y="7197"/>
                  </a:cubicBezTo>
                  <a:cubicBezTo>
                    <a:pt x="53495" y="7082"/>
                    <a:pt x="55515" y="6947"/>
                    <a:pt x="57406" y="6789"/>
                  </a:cubicBezTo>
                  <a:cubicBezTo>
                    <a:pt x="58352" y="6712"/>
                    <a:pt x="59264" y="6621"/>
                    <a:pt x="60129" y="6538"/>
                  </a:cubicBezTo>
                  <a:cubicBezTo>
                    <a:pt x="60995" y="6457"/>
                    <a:pt x="61813" y="6365"/>
                    <a:pt x="62567" y="6278"/>
                  </a:cubicBezTo>
                  <a:cubicBezTo>
                    <a:pt x="64077" y="6111"/>
                    <a:pt x="65330" y="5944"/>
                    <a:pt x="66207" y="5826"/>
                  </a:cubicBezTo>
                  <a:cubicBezTo>
                    <a:pt x="66598" y="5769"/>
                    <a:pt x="66909" y="5725"/>
                    <a:pt x="67140" y="5693"/>
                  </a:cubicBezTo>
                  <a:cubicBezTo>
                    <a:pt x="68046" y="5926"/>
                    <a:pt x="68953" y="6162"/>
                    <a:pt x="69859" y="6399"/>
                  </a:cubicBezTo>
                  <a:cubicBezTo>
                    <a:pt x="69784" y="6404"/>
                    <a:pt x="69711" y="6408"/>
                    <a:pt x="69632" y="6418"/>
                  </a:cubicBezTo>
                  <a:cubicBezTo>
                    <a:pt x="69362" y="6456"/>
                    <a:pt x="69074" y="6490"/>
                    <a:pt x="68789" y="6567"/>
                  </a:cubicBezTo>
                  <a:cubicBezTo>
                    <a:pt x="68576" y="6619"/>
                    <a:pt x="68360" y="6649"/>
                    <a:pt x="68150" y="6649"/>
                  </a:cubicBezTo>
                  <a:cubicBezTo>
                    <a:pt x="68078" y="6649"/>
                    <a:pt x="68007" y="6646"/>
                    <a:pt x="67937" y="6638"/>
                  </a:cubicBezTo>
                  <a:cubicBezTo>
                    <a:pt x="67812" y="6632"/>
                    <a:pt x="67690" y="6617"/>
                    <a:pt x="67574" y="6617"/>
                  </a:cubicBezTo>
                  <a:cubicBezTo>
                    <a:pt x="67563" y="6617"/>
                    <a:pt x="67552" y="6618"/>
                    <a:pt x="67541" y="6618"/>
                  </a:cubicBezTo>
                  <a:cubicBezTo>
                    <a:pt x="67416" y="6621"/>
                    <a:pt x="67298" y="6638"/>
                    <a:pt x="67191" y="6652"/>
                  </a:cubicBezTo>
                  <a:cubicBezTo>
                    <a:pt x="66759" y="6714"/>
                    <a:pt x="66477" y="6830"/>
                    <a:pt x="66477" y="6830"/>
                  </a:cubicBezTo>
                  <a:lnTo>
                    <a:pt x="66479" y="6860"/>
                  </a:lnTo>
                  <a:cubicBezTo>
                    <a:pt x="66479" y="6860"/>
                    <a:pt x="66737" y="6919"/>
                    <a:pt x="67125" y="6919"/>
                  </a:cubicBezTo>
                  <a:cubicBezTo>
                    <a:pt x="67154" y="6919"/>
                    <a:pt x="67184" y="6919"/>
                    <a:pt x="67215" y="6918"/>
                  </a:cubicBezTo>
                  <a:cubicBezTo>
                    <a:pt x="67324" y="6913"/>
                    <a:pt x="67442" y="6910"/>
                    <a:pt x="67565" y="6893"/>
                  </a:cubicBezTo>
                  <a:cubicBezTo>
                    <a:pt x="67689" y="6876"/>
                    <a:pt x="67817" y="6838"/>
                    <a:pt x="67952" y="6807"/>
                  </a:cubicBezTo>
                  <a:cubicBezTo>
                    <a:pt x="68149" y="6752"/>
                    <a:pt x="68358" y="6728"/>
                    <a:pt x="68571" y="6728"/>
                  </a:cubicBezTo>
                  <a:cubicBezTo>
                    <a:pt x="68648" y="6728"/>
                    <a:pt x="68726" y="6732"/>
                    <a:pt x="68804" y="6737"/>
                  </a:cubicBezTo>
                  <a:cubicBezTo>
                    <a:pt x="68933" y="6750"/>
                    <a:pt x="69060" y="6754"/>
                    <a:pt x="69186" y="6754"/>
                  </a:cubicBezTo>
                  <a:cubicBezTo>
                    <a:pt x="69348" y="6754"/>
                    <a:pt x="69507" y="6747"/>
                    <a:pt x="69661" y="6743"/>
                  </a:cubicBezTo>
                  <a:cubicBezTo>
                    <a:pt x="69934" y="6734"/>
                    <a:pt x="70187" y="6698"/>
                    <a:pt x="70402" y="6659"/>
                  </a:cubicBezTo>
                  <a:cubicBezTo>
                    <a:pt x="70493" y="6642"/>
                    <a:pt x="70576" y="6623"/>
                    <a:pt x="70653" y="6606"/>
                  </a:cubicBezTo>
                  <a:cubicBezTo>
                    <a:pt x="71413" y="6804"/>
                    <a:pt x="72173" y="7000"/>
                    <a:pt x="72932" y="7198"/>
                  </a:cubicBezTo>
                  <a:cubicBezTo>
                    <a:pt x="72675" y="7198"/>
                    <a:pt x="72241" y="7207"/>
                    <a:pt x="71693" y="7241"/>
                  </a:cubicBezTo>
                  <a:cubicBezTo>
                    <a:pt x="71247" y="7265"/>
                    <a:pt x="70728" y="7309"/>
                    <a:pt x="70175" y="7383"/>
                  </a:cubicBezTo>
                  <a:cubicBezTo>
                    <a:pt x="69622" y="7460"/>
                    <a:pt x="69033" y="7533"/>
                    <a:pt x="68447" y="7649"/>
                  </a:cubicBezTo>
                  <a:cubicBezTo>
                    <a:pt x="67860" y="7762"/>
                    <a:pt x="67271" y="7832"/>
                    <a:pt x="66711" y="7842"/>
                  </a:cubicBezTo>
                  <a:cubicBezTo>
                    <a:pt x="66431" y="7852"/>
                    <a:pt x="66160" y="7854"/>
                    <a:pt x="65905" y="7876"/>
                  </a:cubicBezTo>
                  <a:cubicBezTo>
                    <a:pt x="65651" y="7898"/>
                    <a:pt x="65412" y="7931"/>
                    <a:pt x="65190" y="7960"/>
                  </a:cubicBezTo>
                  <a:cubicBezTo>
                    <a:pt x="64748" y="8021"/>
                    <a:pt x="64382" y="8093"/>
                    <a:pt x="64126" y="8144"/>
                  </a:cubicBezTo>
                  <a:cubicBezTo>
                    <a:pt x="63870" y="8199"/>
                    <a:pt x="63725" y="8238"/>
                    <a:pt x="63725" y="8238"/>
                  </a:cubicBezTo>
                  <a:lnTo>
                    <a:pt x="63728" y="8271"/>
                  </a:lnTo>
                  <a:cubicBezTo>
                    <a:pt x="63728" y="8271"/>
                    <a:pt x="63847" y="8276"/>
                    <a:pt x="64057" y="8276"/>
                  </a:cubicBezTo>
                  <a:cubicBezTo>
                    <a:pt x="64083" y="8276"/>
                    <a:pt x="64111" y="8276"/>
                    <a:pt x="64140" y="8276"/>
                  </a:cubicBezTo>
                  <a:cubicBezTo>
                    <a:pt x="64401" y="8271"/>
                    <a:pt x="64773" y="8260"/>
                    <a:pt x="65219" y="8224"/>
                  </a:cubicBezTo>
                  <a:cubicBezTo>
                    <a:pt x="65441" y="8206"/>
                    <a:pt x="65682" y="8185"/>
                    <a:pt x="65936" y="8151"/>
                  </a:cubicBezTo>
                  <a:cubicBezTo>
                    <a:pt x="66189" y="8117"/>
                    <a:pt x="66453" y="8059"/>
                    <a:pt x="66728" y="8011"/>
                  </a:cubicBezTo>
                  <a:cubicBezTo>
                    <a:pt x="67278" y="7898"/>
                    <a:pt x="67869" y="7840"/>
                    <a:pt x="68466" y="7822"/>
                  </a:cubicBezTo>
                  <a:cubicBezTo>
                    <a:pt x="69062" y="7808"/>
                    <a:pt x="69654" y="7752"/>
                    <a:pt x="70211" y="7707"/>
                  </a:cubicBezTo>
                  <a:cubicBezTo>
                    <a:pt x="70766" y="7658"/>
                    <a:pt x="71281" y="7589"/>
                    <a:pt x="71724" y="7514"/>
                  </a:cubicBezTo>
                  <a:cubicBezTo>
                    <a:pt x="72439" y="7403"/>
                    <a:pt x="72951" y="7287"/>
                    <a:pt x="73122" y="7248"/>
                  </a:cubicBezTo>
                  <a:cubicBezTo>
                    <a:pt x="73931" y="7458"/>
                    <a:pt x="74739" y="7673"/>
                    <a:pt x="75548" y="7888"/>
                  </a:cubicBezTo>
                  <a:cubicBezTo>
                    <a:pt x="75381" y="7892"/>
                    <a:pt x="75189" y="7898"/>
                    <a:pt x="74973" y="7912"/>
                  </a:cubicBezTo>
                  <a:cubicBezTo>
                    <a:pt x="74616" y="7929"/>
                    <a:pt x="74201" y="7965"/>
                    <a:pt x="73760" y="8030"/>
                  </a:cubicBezTo>
                  <a:cubicBezTo>
                    <a:pt x="73318" y="8098"/>
                    <a:pt x="72847" y="8165"/>
                    <a:pt x="72381" y="8272"/>
                  </a:cubicBezTo>
                  <a:cubicBezTo>
                    <a:pt x="71915" y="8375"/>
                    <a:pt x="71444" y="8438"/>
                    <a:pt x="70995" y="8440"/>
                  </a:cubicBezTo>
                  <a:cubicBezTo>
                    <a:pt x="70771" y="8446"/>
                    <a:pt x="70554" y="8445"/>
                    <a:pt x="70349" y="8463"/>
                  </a:cubicBezTo>
                  <a:cubicBezTo>
                    <a:pt x="70146" y="8481"/>
                    <a:pt x="69955" y="8510"/>
                    <a:pt x="69779" y="8535"/>
                  </a:cubicBezTo>
                  <a:cubicBezTo>
                    <a:pt x="69426" y="8592"/>
                    <a:pt x="69135" y="8658"/>
                    <a:pt x="68930" y="8704"/>
                  </a:cubicBezTo>
                  <a:cubicBezTo>
                    <a:pt x="68727" y="8755"/>
                    <a:pt x="68611" y="8793"/>
                    <a:pt x="68611" y="8793"/>
                  </a:cubicBezTo>
                  <a:lnTo>
                    <a:pt x="68616" y="8824"/>
                  </a:lnTo>
                  <a:cubicBezTo>
                    <a:pt x="68616" y="8824"/>
                    <a:pt x="68736" y="8834"/>
                    <a:pt x="68946" y="8836"/>
                  </a:cubicBezTo>
                  <a:cubicBezTo>
                    <a:pt x="69156" y="8834"/>
                    <a:pt x="69455" y="8829"/>
                    <a:pt x="69810" y="8800"/>
                  </a:cubicBezTo>
                  <a:cubicBezTo>
                    <a:pt x="69987" y="8784"/>
                    <a:pt x="70180" y="8767"/>
                    <a:pt x="70383" y="8737"/>
                  </a:cubicBezTo>
                  <a:cubicBezTo>
                    <a:pt x="70585" y="8706"/>
                    <a:pt x="70795" y="8653"/>
                    <a:pt x="71015" y="8607"/>
                  </a:cubicBezTo>
                  <a:cubicBezTo>
                    <a:pt x="71450" y="8503"/>
                    <a:pt x="71923" y="8453"/>
                    <a:pt x="72401" y="8443"/>
                  </a:cubicBezTo>
                  <a:cubicBezTo>
                    <a:pt x="72881" y="8440"/>
                    <a:pt x="73354" y="8392"/>
                    <a:pt x="73798" y="8354"/>
                  </a:cubicBezTo>
                  <a:cubicBezTo>
                    <a:pt x="74242" y="8313"/>
                    <a:pt x="74653" y="8252"/>
                    <a:pt x="75005" y="8184"/>
                  </a:cubicBezTo>
                  <a:cubicBezTo>
                    <a:pt x="75405" y="8114"/>
                    <a:pt x="75724" y="8040"/>
                    <a:pt x="75927" y="7989"/>
                  </a:cubicBezTo>
                  <a:cubicBezTo>
                    <a:pt x="76572" y="8160"/>
                    <a:pt x="77219" y="8329"/>
                    <a:pt x="77863" y="8503"/>
                  </a:cubicBezTo>
                  <a:lnTo>
                    <a:pt x="77870" y="8506"/>
                  </a:lnTo>
                  <a:lnTo>
                    <a:pt x="77875" y="8506"/>
                  </a:lnTo>
                  <a:lnTo>
                    <a:pt x="78594" y="8658"/>
                  </a:lnTo>
                  <a:cubicBezTo>
                    <a:pt x="77032" y="8755"/>
                    <a:pt x="75471" y="8860"/>
                    <a:pt x="73911" y="8979"/>
                  </a:cubicBezTo>
                  <a:lnTo>
                    <a:pt x="70849" y="9210"/>
                  </a:lnTo>
                  <a:lnTo>
                    <a:pt x="67790" y="9467"/>
                  </a:lnTo>
                  <a:lnTo>
                    <a:pt x="64731" y="9727"/>
                  </a:lnTo>
                  <a:cubicBezTo>
                    <a:pt x="63711" y="9805"/>
                    <a:pt x="62694" y="9918"/>
                    <a:pt x="61675" y="10012"/>
                  </a:cubicBezTo>
                  <a:cubicBezTo>
                    <a:pt x="59636" y="10198"/>
                    <a:pt x="57603" y="10434"/>
                    <a:pt x="55568" y="10651"/>
                  </a:cubicBezTo>
                  <a:cubicBezTo>
                    <a:pt x="53532" y="10876"/>
                    <a:pt x="51497" y="11089"/>
                    <a:pt x="49459" y="11279"/>
                  </a:cubicBezTo>
                  <a:cubicBezTo>
                    <a:pt x="48441" y="11381"/>
                    <a:pt x="47422" y="11470"/>
                    <a:pt x="46401" y="11552"/>
                  </a:cubicBezTo>
                  <a:lnTo>
                    <a:pt x="43342" y="11801"/>
                  </a:lnTo>
                  <a:cubicBezTo>
                    <a:pt x="39262" y="12090"/>
                    <a:pt x="35172" y="12404"/>
                    <a:pt x="31101" y="12627"/>
                  </a:cubicBezTo>
                  <a:lnTo>
                    <a:pt x="31101" y="12627"/>
                  </a:lnTo>
                  <a:cubicBezTo>
                    <a:pt x="30985" y="12628"/>
                    <a:pt x="30915" y="12644"/>
                    <a:pt x="30826" y="12665"/>
                  </a:cubicBezTo>
                  <a:cubicBezTo>
                    <a:pt x="30735" y="12687"/>
                    <a:pt x="30650" y="12721"/>
                    <a:pt x="30568" y="12759"/>
                  </a:cubicBezTo>
                  <a:cubicBezTo>
                    <a:pt x="30402" y="12838"/>
                    <a:pt x="30255" y="12949"/>
                    <a:pt x="30134" y="13078"/>
                  </a:cubicBezTo>
                  <a:cubicBezTo>
                    <a:pt x="30015" y="13208"/>
                    <a:pt x="29912" y="13351"/>
                    <a:pt x="29839" y="13502"/>
                  </a:cubicBezTo>
                  <a:cubicBezTo>
                    <a:pt x="29796" y="13577"/>
                    <a:pt x="29769" y="13654"/>
                    <a:pt x="29736" y="13731"/>
                  </a:cubicBezTo>
                  <a:lnTo>
                    <a:pt x="29656" y="13908"/>
                  </a:lnTo>
                  <a:cubicBezTo>
                    <a:pt x="29622" y="13934"/>
                    <a:pt x="29625" y="13954"/>
                    <a:pt x="29588" y="13980"/>
                  </a:cubicBezTo>
                  <a:cubicBezTo>
                    <a:pt x="29560" y="14007"/>
                    <a:pt x="29526" y="14024"/>
                    <a:pt x="29492" y="14041"/>
                  </a:cubicBezTo>
                  <a:cubicBezTo>
                    <a:pt x="29433" y="14063"/>
                    <a:pt x="29360" y="14075"/>
                    <a:pt x="29279" y="14075"/>
                  </a:cubicBezTo>
                  <a:cubicBezTo>
                    <a:pt x="29257" y="14075"/>
                    <a:pt x="29234" y="14074"/>
                    <a:pt x="29210" y="14072"/>
                  </a:cubicBezTo>
                  <a:cubicBezTo>
                    <a:pt x="29099" y="14060"/>
                    <a:pt x="28980" y="14029"/>
                    <a:pt x="28862" y="13988"/>
                  </a:cubicBezTo>
                  <a:cubicBezTo>
                    <a:pt x="28746" y="13947"/>
                    <a:pt x="28620" y="13888"/>
                    <a:pt x="28524" y="13833"/>
                  </a:cubicBezTo>
                  <a:lnTo>
                    <a:pt x="28504" y="13821"/>
                  </a:lnTo>
                  <a:lnTo>
                    <a:pt x="28485" y="13812"/>
                  </a:lnTo>
                  <a:cubicBezTo>
                    <a:pt x="26347" y="12901"/>
                    <a:pt x="24206" y="11998"/>
                    <a:pt x="22057" y="11117"/>
                  </a:cubicBezTo>
                  <a:cubicBezTo>
                    <a:pt x="19909" y="10232"/>
                    <a:pt x="17768" y="9329"/>
                    <a:pt x="15610" y="8469"/>
                  </a:cubicBezTo>
                  <a:cubicBezTo>
                    <a:pt x="13456" y="7601"/>
                    <a:pt x="11304" y="6722"/>
                    <a:pt x="9141" y="5875"/>
                  </a:cubicBezTo>
                  <a:lnTo>
                    <a:pt x="5897" y="4600"/>
                  </a:lnTo>
                  <a:lnTo>
                    <a:pt x="3053" y="3502"/>
                  </a:lnTo>
                  <a:lnTo>
                    <a:pt x="2700" y="3367"/>
                  </a:lnTo>
                  <a:cubicBezTo>
                    <a:pt x="2677" y="3331"/>
                    <a:pt x="2655" y="3296"/>
                    <a:pt x="2633" y="3255"/>
                  </a:cubicBezTo>
                  <a:cubicBezTo>
                    <a:pt x="2582" y="3157"/>
                    <a:pt x="2556" y="3048"/>
                    <a:pt x="2546" y="2937"/>
                  </a:cubicBezTo>
                  <a:cubicBezTo>
                    <a:pt x="2539" y="2850"/>
                    <a:pt x="2544" y="2759"/>
                    <a:pt x="2561" y="2672"/>
                  </a:cubicBezTo>
                  <a:cubicBezTo>
                    <a:pt x="2604" y="2476"/>
                    <a:pt x="2713" y="2295"/>
                    <a:pt x="2865" y="2162"/>
                  </a:cubicBezTo>
                  <a:cubicBezTo>
                    <a:pt x="2949" y="2092"/>
                    <a:pt x="3048" y="2039"/>
                    <a:pt x="3152" y="2001"/>
                  </a:cubicBezTo>
                  <a:lnTo>
                    <a:pt x="3152" y="2000"/>
                  </a:lnTo>
                  <a:cubicBezTo>
                    <a:pt x="3237" y="1969"/>
                    <a:pt x="3326" y="1945"/>
                    <a:pt x="3418" y="1940"/>
                  </a:cubicBezTo>
                  <a:lnTo>
                    <a:pt x="8969" y="1704"/>
                  </a:lnTo>
                  <a:cubicBezTo>
                    <a:pt x="10820" y="1634"/>
                    <a:pt x="12669" y="1544"/>
                    <a:pt x="14521" y="1499"/>
                  </a:cubicBezTo>
                  <a:lnTo>
                    <a:pt x="23995" y="1259"/>
                  </a:lnTo>
                  <a:lnTo>
                    <a:pt x="25627" y="1218"/>
                  </a:lnTo>
                  <a:lnTo>
                    <a:pt x="36733" y="974"/>
                  </a:lnTo>
                  <a:lnTo>
                    <a:pt x="42283" y="859"/>
                  </a:lnTo>
                  <a:cubicBezTo>
                    <a:pt x="44118" y="822"/>
                    <a:pt x="45952" y="794"/>
                    <a:pt x="47786" y="779"/>
                  </a:cubicBezTo>
                  <a:close/>
                  <a:moveTo>
                    <a:pt x="79707" y="8752"/>
                  </a:moveTo>
                  <a:cubicBezTo>
                    <a:pt x="80135" y="8752"/>
                    <a:pt x="80562" y="8768"/>
                    <a:pt x="80979" y="8815"/>
                  </a:cubicBezTo>
                  <a:cubicBezTo>
                    <a:pt x="81127" y="8832"/>
                    <a:pt x="81296" y="8860"/>
                    <a:pt x="81414" y="8892"/>
                  </a:cubicBezTo>
                  <a:cubicBezTo>
                    <a:pt x="81583" y="8942"/>
                    <a:pt x="81650" y="9001"/>
                    <a:pt x="81780" y="9092"/>
                  </a:cubicBezTo>
                  <a:cubicBezTo>
                    <a:pt x="82008" y="9271"/>
                    <a:pt x="82200" y="9512"/>
                    <a:pt x="82358" y="9766"/>
                  </a:cubicBezTo>
                  <a:cubicBezTo>
                    <a:pt x="82594" y="10147"/>
                    <a:pt x="82760" y="10560"/>
                    <a:pt x="82867" y="10992"/>
                  </a:cubicBezTo>
                  <a:cubicBezTo>
                    <a:pt x="83055" y="11745"/>
                    <a:pt x="83062" y="12549"/>
                    <a:pt x="82920" y="13319"/>
                  </a:cubicBezTo>
                  <a:cubicBezTo>
                    <a:pt x="82819" y="13923"/>
                    <a:pt x="82635" y="14518"/>
                    <a:pt x="82350" y="15050"/>
                  </a:cubicBezTo>
                  <a:cubicBezTo>
                    <a:pt x="82326" y="15095"/>
                    <a:pt x="82297" y="15136"/>
                    <a:pt x="82270" y="15178"/>
                  </a:cubicBezTo>
                  <a:cubicBezTo>
                    <a:pt x="81995" y="15636"/>
                    <a:pt x="81631" y="16037"/>
                    <a:pt x="81180" y="16290"/>
                  </a:cubicBezTo>
                  <a:cubicBezTo>
                    <a:pt x="81167" y="16298"/>
                    <a:pt x="81155" y="16309"/>
                    <a:pt x="81141" y="16315"/>
                  </a:cubicBezTo>
                  <a:cubicBezTo>
                    <a:pt x="81076" y="16348"/>
                    <a:pt x="81013" y="16382"/>
                    <a:pt x="80946" y="16408"/>
                  </a:cubicBezTo>
                  <a:lnTo>
                    <a:pt x="80903" y="16427"/>
                  </a:lnTo>
                  <a:lnTo>
                    <a:pt x="80903" y="16427"/>
                  </a:lnTo>
                  <a:cubicBezTo>
                    <a:pt x="80907" y="16425"/>
                    <a:pt x="80908" y="16424"/>
                    <a:pt x="80906" y="16424"/>
                  </a:cubicBezTo>
                  <a:cubicBezTo>
                    <a:pt x="80899" y="16424"/>
                    <a:pt x="80870" y="16431"/>
                    <a:pt x="80864" y="16431"/>
                  </a:cubicBezTo>
                  <a:lnTo>
                    <a:pt x="80747" y="16450"/>
                  </a:lnTo>
                  <a:cubicBezTo>
                    <a:pt x="80591" y="16474"/>
                    <a:pt x="80432" y="16508"/>
                    <a:pt x="80281" y="16525"/>
                  </a:cubicBezTo>
                  <a:lnTo>
                    <a:pt x="79360" y="16636"/>
                  </a:lnTo>
                  <a:lnTo>
                    <a:pt x="77574" y="16839"/>
                  </a:lnTo>
                  <a:lnTo>
                    <a:pt x="77479" y="16850"/>
                  </a:lnTo>
                  <a:lnTo>
                    <a:pt x="76600" y="16942"/>
                  </a:lnTo>
                  <a:cubicBezTo>
                    <a:pt x="76695" y="16819"/>
                    <a:pt x="76781" y="16676"/>
                    <a:pt x="76880" y="16520"/>
                  </a:cubicBezTo>
                  <a:cubicBezTo>
                    <a:pt x="76992" y="16334"/>
                    <a:pt x="77131" y="16139"/>
                    <a:pt x="77228" y="15907"/>
                  </a:cubicBezTo>
                  <a:cubicBezTo>
                    <a:pt x="77330" y="15679"/>
                    <a:pt x="77470" y="15448"/>
                    <a:pt x="77547" y="15183"/>
                  </a:cubicBezTo>
                  <a:cubicBezTo>
                    <a:pt x="77624" y="14920"/>
                    <a:pt x="77738" y="14658"/>
                    <a:pt x="77790" y="14372"/>
                  </a:cubicBezTo>
                  <a:cubicBezTo>
                    <a:pt x="77849" y="14089"/>
                    <a:pt x="77924" y="13804"/>
                    <a:pt x="77947" y="13512"/>
                  </a:cubicBezTo>
                  <a:lnTo>
                    <a:pt x="77988" y="13073"/>
                  </a:lnTo>
                  <a:cubicBezTo>
                    <a:pt x="77989" y="12926"/>
                    <a:pt x="77989" y="12781"/>
                    <a:pt x="77991" y="12638"/>
                  </a:cubicBezTo>
                  <a:cubicBezTo>
                    <a:pt x="78003" y="12348"/>
                    <a:pt x="77964" y="12066"/>
                    <a:pt x="77948" y="11793"/>
                  </a:cubicBezTo>
                  <a:cubicBezTo>
                    <a:pt x="77884" y="11248"/>
                    <a:pt x="77769" y="10748"/>
                    <a:pt x="77636" y="10331"/>
                  </a:cubicBezTo>
                  <a:cubicBezTo>
                    <a:pt x="77511" y="9913"/>
                    <a:pt x="77354" y="9582"/>
                    <a:pt x="77247" y="9353"/>
                  </a:cubicBezTo>
                  <a:cubicBezTo>
                    <a:pt x="77137" y="9126"/>
                    <a:pt x="77056" y="9005"/>
                    <a:pt x="77055" y="9005"/>
                  </a:cubicBezTo>
                  <a:lnTo>
                    <a:pt x="77055" y="9005"/>
                  </a:lnTo>
                  <a:cubicBezTo>
                    <a:pt x="77056" y="9005"/>
                    <a:pt x="77112" y="9138"/>
                    <a:pt x="77190" y="9377"/>
                  </a:cubicBezTo>
                  <a:cubicBezTo>
                    <a:pt x="77274" y="9614"/>
                    <a:pt x="77371" y="9961"/>
                    <a:pt x="77465" y="10377"/>
                  </a:cubicBezTo>
                  <a:cubicBezTo>
                    <a:pt x="77516" y="10586"/>
                    <a:pt x="77554" y="10813"/>
                    <a:pt x="77592" y="11055"/>
                  </a:cubicBezTo>
                  <a:cubicBezTo>
                    <a:pt x="77631" y="11296"/>
                    <a:pt x="77646" y="11554"/>
                    <a:pt x="77677" y="11817"/>
                  </a:cubicBezTo>
                  <a:cubicBezTo>
                    <a:pt x="77685" y="12083"/>
                    <a:pt x="77718" y="12356"/>
                    <a:pt x="77697" y="12634"/>
                  </a:cubicBezTo>
                  <a:cubicBezTo>
                    <a:pt x="77694" y="12774"/>
                    <a:pt x="77689" y="12914"/>
                    <a:pt x="77685" y="13054"/>
                  </a:cubicBezTo>
                  <a:lnTo>
                    <a:pt x="77634" y="13474"/>
                  </a:lnTo>
                  <a:cubicBezTo>
                    <a:pt x="77619" y="13758"/>
                    <a:pt x="77554" y="14033"/>
                    <a:pt x="77503" y="14306"/>
                  </a:cubicBezTo>
                  <a:cubicBezTo>
                    <a:pt x="77462" y="14582"/>
                    <a:pt x="77356" y="14837"/>
                    <a:pt x="77288" y="15093"/>
                  </a:cubicBezTo>
                  <a:cubicBezTo>
                    <a:pt x="77216" y="15349"/>
                    <a:pt x="77102" y="15580"/>
                    <a:pt x="77020" y="15810"/>
                  </a:cubicBezTo>
                  <a:cubicBezTo>
                    <a:pt x="76941" y="16044"/>
                    <a:pt x="76822" y="16242"/>
                    <a:pt x="76726" y="16433"/>
                  </a:cubicBezTo>
                  <a:cubicBezTo>
                    <a:pt x="76620" y="16618"/>
                    <a:pt x="76550" y="16805"/>
                    <a:pt x="76449" y="16949"/>
                  </a:cubicBezTo>
                  <a:cubicBezTo>
                    <a:pt x="76448" y="16952"/>
                    <a:pt x="76446" y="16956"/>
                    <a:pt x="76444" y="16959"/>
                  </a:cubicBezTo>
                  <a:lnTo>
                    <a:pt x="69554" y="17683"/>
                  </a:lnTo>
                  <a:cubicBezTo>
                    <a:pt x="69596" y="17630"/>
                    <a:pt x="69642" y="17575"/>
                    <a:pt x="69690" y="17516"/>
                  </a:cubicBezTo>
                  <a:cubicBezTo>
                    <a:pt x="69811" y="17384"/>
                    <a:pt x="69904" y="17205"/>
                    <a:pt x="70023" y="17022"/>
                  </a:cubicBezTo>
                  <a:cubicBezTo>
                    <a:pt x="70136" y="16836"/>
                    <a:pt x="70274" y="16640"/>
                    <a:pt x="70371" y="16409"/>
                  </a:cubicBezTo>
                  <a:cubicBezTo>
                    <a:pt x="70472" y="16180"/>
                    <a:pt x="70614" y="15950"/>
                    <a:pt x="70689" y="15685"/>
                  </a:cubicBezTo>
                  <a:cubicBezTo>
                    <a:pt x="70766" y="15422"/>
                    <a:pt x="70882" y="15160"/>
                    <a:pt x="70933" y="14874"/>
                  </a:cubicBezTo>
                  <a:cubicBezTo>
                    <a:pt x="70991" y="14591"/>
                    <a:pt x="71068" y="14306"/>
                    <a:pt x="71090" y="14012"/>
                  </a:cubicBezTo>
                  <a:lnTo>
                    <a:pt x="71131" y="13575"/>
                  </a:lnTo>
                  <a:cubicBezTo>
                    <a:pt x="71133" y="13428"/>
                    <a:pt x="71133" y="13283"/>
                    <a:pt x="71135" y="13138"/>
                  </a:cubicBezTo>
                  <a:cubicBezTo>
                    <a:pt x="71147" y="12850"/>
                    <a:pt x="71107" y="12568"/>
                    <a:pt x="71092" y="12293"/>
                  </a:cubicBezTo>
                  <a:cubicBezTo>
                    <a:pt x="71027" y="11748"/>
                    <a:pt x="70911" y="11248"/>
                    <a:pt x="70779" y="10833"/>
                  </a:cubicBezTo>
                  <a:cubicBezTo>
                    <a:pt x="70655" y="10415"/>
                    <a:pt x="70498" y="10084"/>
                    <a:pt x="70390" y="9855"/>
                  </a:cubicBezTo>
                  <a:cubicBezTo>
                    <a:pt x="70368" y="9809"/>
                    <a:pt x="70349" y="9771"/>
                    <a:pt x="70329" y="9735"/>
                  </a:cubicBezTo>
                  <a:lnTo>
                    <a:pt x="70892" y="9679"/>
                  </a:lnTo>
                  <a:lnTo>
                    <a:pt x="73945" y="9346"/>
                  </a:lnTo>
                  <a:cubicBezTo>
                    <a:pt x="75645" y="9165"/>
                    <a:pt x="77346" y="8964"/>
                    <a:pt x="79044" y="8752"/>
                  </a:cubicBezTo>
                  <a:lnTo>
                    <a:pt x="79068" y="8757"/>
                  </a:lnTo>
                  <a:lnTo>
                    <a:pt x="79085" y="8761"/>
                  </a:lnTo>
                  <a:lnTo>
                    <a:pt x="79106" y="8761"/>
                  </a:lnTo>
                  <a:cubicBezTo>
                    <a:pt x="79306" y="8755"/>
                    <a:pt x="79507" y="8752"/>
                    <a:pt x="79707" y="8752"/>
                  </a:cubicBezTo>
                  <a:close/>
                  <a:moveTo>
                    <a:pt x="70288" y="9739"/>
                  </a:moveTo>
                  <a:cubicBezTo>
                    <a:pt x="70301" y="9780"/>
                    <a:pt x="70317" y="9826"/>
                    <a:pt x="70336" y="9877"/>
                  </a:cubicBezTo>
                  <a:cubicBezTo>
                    <a:pt x="70418" y="10114"/>
                    <a:pt x="70515" y="10461"/>
                    <a:pt x="70609" y="10878"/>
                  </a:cubicBezTo>
                  <a:cubicBezTo>
                    <a:pt x="70660" y="11086"/>
                    <a:pt x="70699" y="11315"/>
                    <a:pt x="70735" y="11555"/>
                  </a:cubicBezTo>
                  <a:cubicBezTo>
                    <a:pt x="70774" y="11798"/>
                    <a:pt x="70790" y="12056"/>
                    <a:pt x="70820" y="12319"/>
                  </a:cubicBezTo>
                  <a:cubicBezTo>
                    <a:pt x="70829" y="12583"/>
                    <a:pt x="70861" y="12858"/>
                    <a:pt x="70841" y="13136"/>
                  </a:cubicBezTo>
                  <a:cubicBezTo>
                    <a:pt x="70838" y="13275"/>
                    <a:pt x="70832" y="13415"/>
                    <a:pt x="70829" y="13556"/>
                  </a:cubicBezTo>
                  <a:lnTo>
                    <a:pt x="70778" y="13976"/>
                  </a:lnTo>
                  <a:cubicBezTo>
                    <a:pt x="70764" y="14258"/>
                    <a:pt x="70698" y="14533"/>
                    <a:pt x="70646" y="14808"/>
                  </a:cubicBezTo>
                  <a:cubicBezTo>
                    <a:pt x="70605" y="15083"/>
                    <a:pt x="70499" y="15339"/>
                    <a:pt x="70431" y="15595"/>
                  </a:cubicBezTo>
                  <a:cubicBezTo>
                    <a:pt x="70359" y="15851"/>
                    <a:pt x="70245" y="16081"/>
                    <a:pt x="70163" y="16312"/>
                  </a:cubicBezTo>
                  <a:cubicBezTo>
                    <a:pt x="70085" y="16544"/>
                    <a:pt x="69965" y="16744"/>
                    <a:pt x="69870" y="16933"/>
                  </a:cubicBezTo>
                  <a:cubicBezTo>
                    <a:pt x="69764" y="17119"/>
                    <a:pt x="69695" y="17307"/>
                    <a:pt x="69595" y="17449"/>
                  </a:cubicBezTo>
                  <a:cubicBezTo>
                    <a:pt x="69537" y="17539"/>
                    <a:pt x="69487" y="17620"/>
                    <a:pt x="69439" y="17693"/>
                  </a:cubicBezTo>
                  <a:lnTo>
                    <a:pt x="62357" y="18438"/>
                  </a:lnTo>
                  <a:lnTo>
                    <a:pt x="47238" y="20070"/>
                  </a:lnTo>
                  <a:cubicBezTo>
                    <a:pt x="44718" y="20348"/>
                    <a:pt x="42198" y="20616"/>
                    <a:pt x="39681" y="20922"/>
                  </a:cubicBezTo>
                  <a:lnTo>
                    <a:pt x="39545" y="20937"/>
                  </a:lnTo>
                  <a:cubicBezTo>
                    <a:pt x="39594" y="20843"/>
                    <a:pt x="39661" y="20705"/>
                    <a:pt x="39734" y="20536"/>
                  </a:cubicBezTo>
                  <a:cubicBezTo>
                    <a:pt x="39878" y="20199"/>
                    <a:pt x="40028" y="19733"/>
                    <a:pt x="40118" y="19252"/>
                  </a:cubicBezTo>
                  <a:cubicBezTo>
                    <a:pt x="40207" y="18770"/>
                    <a:pt x="40228" y="18275"/>
                    <a:pt x="40190" y="17908"/>
                  </a:cubicBezTo>
                  <a:cubicBezTo>
                    <a:pt x="40154" y="17539"/>
                    <a:pt x="40082" y="17306"/>
                    <a:pt x="40082" y="17306"/>
                  </a:cubicBezTo>
                  <a:cubicBezTo>
                    <a:pt x="40082" y="17306"/>
                    <a:pt x="40053" y="17545"/>
                    <a:pt x="40011" y="17907"/>
                  </a:cubicBezTo>
                  <a:cubicBezTo>
                    <a:pt x="39968" y="18262"/>
                    <a:pt x="39898" y="18729"/>
                    <a:pt x="39809" y="19196"/>
                  </a:cubicBezTo>
                  <a:cubicBezTo>
                    <a:pt x="39719" y="19663"/>
                    <a:pt x="39628" y="20133"/>
                    <a:pt x="39560" y="20485"/>
                  </a:cubicBezTo>
                  <a:cubicBezTo>
                    <a:pt x="39526" y="20683"/>
                    <a:pt x="39500" y="20840"/>
                    <a:pt x="39485" y="20946"/>
                  </a:cubicBezTo>
                  <a:lnTo>
                    <a:pt x="38430" y="21074"/>
                  </a:lnTo>
                  <a:cubicBezTo>
                    <a:pt x="38461" y="21016"/>
                    <a:pt x="38491" y="20961"/>
                    <a:pt x="38524" y="20894"/>
                  </a:cubicBezTo>
                  <a:cubicBezTo>
                    <a:pt x="38732" y="20483"/>
                    <a:pt x="38945" y="19899"/>
                    <a:pt x="39075" y="19295"/>
                  </a:cubicBezTo>
                  <a:cubicBezTo>
                    <a:pt x="39203" y="18690"/>
                    <a:pt x="39248" y="18070"/>
                    <a:pt x="39229" y="17608"/>
                  </a:cubicBezTo>
                  <a:cubicBezTo>
                    <a:pt x="39208" y="17145"/>
                    <a:pt x="39149" y="16843"/>
                    <a:pt x="39149" y="16843"/>
                  </a:cubicBezTo>
                  <a:cubicBezTo>
                    <a:pt x="39149" y="16843"/>
                    <a:pt x="39109" y="17145"/>
                    <a:pt x="39048" y="17599"/>
                  </a:cubicBezTo>
                  <a:cubicBezTo>
                    <a:pt x="38990" y="18050"/>
                    <a:pt x="38894" y="18642"/>
                    <a:pt x="38768" y="19228"/>
                  </a:cubicBezTo>
                  <a:cubicBezTo>
                    <a:pt x="38643" y="19815"/>
                    <a:pt x="38486" y="20394"/>
                    <a:pt x="38355" y="20829"/>
                  </a:cubicBezTo>
                  <a:cubicBezTo>
                    <a:pt x="38327" y="20925"/>
                    <a:pt x="38300" y="21012"/>
                    <a:pt x="38276" y="21092"/>
                  </a:cubicBezTo>
                  <a:lnTo>
                    <a:pt x="36960" y="21253"/>
                  </a:lnTo>
                  <a:cubicBezTo>
                    <a:pt x="36963" y="21248"/>
                    <a:pt x="36965" y="21244"/>
                    <a:pt x="36968" y="21241"/>
                  </a:cubicBezTo>
                  <a:cubicBezTo>
                    <a:pt x="37047" y="21133"/>
                    <a:pt x="37129" y="20998"/>
                    <a:pt x="37221" y="20840"/>
                  </a:cubicBezTo>
                  <a:cubicBezTo>
                    <a:pt x="37318" y="20684"/>
                    <a:pt x="37422" y="20505"/>
                    <a:pt x="37516" y="20298"/>
                  </a:cubicBezTo>
                  <a:cubicBezTo>
                    <a:pt x="37621" y="20099"/>
                    <a:pt x="37716" y="19873"/>
                    <a:pt x="37813" y="19633"/>
                  </a:cubicBezTo>
                  <a:cubicBezTo>
                    <a:pt x="37918" y="19394"/>
                    <a:pt x="38000" y="19132"/>
                    <a:pt x="38083" y="18861"/>
                  </a:cubicBezTo>
                  <a:cubicBezTo>
                    <a:pt x="38237" y="18315"/>
                    <a:pt x="38356" y="17720"/>
                    <a:pt x="38428" y="17118"/>
                  </a:cubicBezTo>
                  <a:cubicBezTo>
                    <a:pt x="38474" y="16513"/>
                    <a:pt x="38474" y="15907"/>
                    <a:pt x="38431" y="15342"/>
                  </a:cubicBezTo>
                  <a:cubicBezTo>
                    <a:pt x="38401" y="15060"/>
                    <a:pt x="38372" y="14787"/>
                    <a:pt x="38317" y="14533"/>
                  </a:cubicBezTo>
                  <a:cubicBezTo>
                    <a:pt x="38268" y="14279"/>
                    <a:pt x="38218" y="14038"/>
                    <a:pt x="38155" y="13821"/>
                  </a:cubicBezTo>
                  <a:cubicBezTo>
                    <a:pt x="38104" y="13601"/>
                    <a:pt x="38037" y="13404"/>
                    <a:pt x="37972" y="13232"/>
                  </a:cubicBezTo>
                  <a:cubicBezTo>
                    <a:pt x="37912" y="13058"/>
                    <a:pt x="37856" y="12909"/>
                    <a:pt x="37802" y="12790"/>
                  </a:cubicBezTo>
                  <a:cubicBezTo>
                    <a:pt x="37771" y="12720"/>
                    <a:pt x="37745" y="12662"/>
                    <a:pt x="37721" y="12611"/>
                  </a:cubicBezTo>
                  <a:lnTo>
                    <a:pt x="43364" y="12045"/>
                  </a:lnTo>
                  <a:lnTo>
                    <a:pt x="46420" y="11757"/>
                  </a:lnTo>
                  <a:cubicBezTo>
                    <a:pt x="47437" y="11658"/>
                    <a:pt x="48458" y="11567"/>
                    <a:pt x="49478" y="11489"/>
                  </a:cubicBezTo>
                  <a:cubicBezTo>
                    <a:pt x="51518" y="11313"/>
                    <a:pt x="53558" y="11163"/>
                    <a:pt x="55600" y="11021"/>
                  </a:cubicBezTo>
                  <a:cubicBezTo>
                    <a:pt x="57642" y="10871"/>
                    <a:pt x="59686" y="10736"/>
                    <a:pt x="61724" y="10552"/>
                  </a:cubicBezTo>
                  <a:cubicBezTo>
                    <a:pt x="62743" y="10461"/>
                    <a:pt x="63763" y="10386"/>
                    <a:pt x="64782" y="10280"/>
                  </a:cubicBezTo>
                  <a:lnTo>
                    <a:pt x="67836" y="9980"/>
                  </a:lnTo>
                  <a:lnTo>
                    <a:pt x="70288" y="9739"/>
                  </a:lnTo>
                  <a:close/>
                  <a:moveTo>
                    <a:pt x="37691" y="12614"/>
                  </a:moveTo>
                  <a:cubicBezTo>
                    <a:pt x="37706" y="12670"/>
                    <a:pt x="37723" y="12733"/>
                    <a:pt x="37745" y="12810"/>
                  </a:cubicBezTo>
                  <a:cubicBezTo>
                    <a:pt x="37820" y="13063"/>
                    <a:pt x="37902" y="13423"/>
                    <a:pt x="37982" y="13860"/>
                  </a:cubicBezTo>
                  <a:cubicBezTo>
                    <a:pt x="38030" y="14077"/>
                    <a:pt x="38061" y="14316"/>
                    <a:pt x="38090" y="14567"/>
                  </a:cubicBezTo>
                  <a:cubicBezTo>
                    <a:pt x="38128" y="14818"/>
                    <a:pt x="38131" y="15088"/>
                    <a:pt x="38158" y="15361"/>
                  </a:cubicBezTo>
                  <a:cubicBezTo>
                    <a:pt x="38189" y="15912"/>
                    <a:pt x="38174" y="16503"/>
                    <a:pt x="38114" y="17087"/>
                  </a:cubicBezTo>
                  <a:cubicBezTo>
                    <a:pt x="38058" y="17673"/>
                    <a:pt x="37957" y="18253"/>
                    <a:pt x="37820" y="18789"/>
                  </a:cubicBezTo>
                  <a:cubicBezTo>
                    <a:pt x="37738" y="19052"/>
                    <a:pt x="37682" y="19315"/>
                    <a:pt x="37598" y="19554"/>
                  </a:cubicBezTo>
                  <a:cubicBezTo>
                    <a:pt x="37520" y="19795"/>
                    <a:pt x="37443" y="20024"/>
                    <a:pt x="37354" y="20227"/>
                  </a:cubicBezTo>
                  <a:cubicBezTo>
                    <a:pt x="37190" y="20640"/>
                    <a:pt x="37038" y="20980"/>
                    <a:pt x="36915" y="21210"/>
                  </a:cubicBezTo>
                  <a:cubicBezTo>
                    <a:pt x="36905" y="21229"/>
                    <a:pt x="36898" y="21243"/>
                    <a:pt x="36890" y="21261"/>
                  </a:cubicBezTo>
                  <a:lnTo>
                    <a:pt x="34853" y="21509"/>
                  </a:lnTo>
                  <a:cubicBezTo>
                    <a:pt x="34908" y="21427"/>
                    <a:pt x="34967" y="21340"/>
                    <a:pt x="35034" y="21241"/>
                  </a:cubicBezTo>
                  <a:cubicBezTo>
                    <a:pt x="35138" y="21084"/>
                    <a:pt x="35230" y="20893"/>
                    <a:pt x="35338" y="20688"/>
                  </a:cubicBezTo>
                  <a:cubicBezTo>
                    <a:pt x="35449" y="20483"/>
                    <a:pt x="35562" y="20257"/>
                    <a:pt x="35654" y="20008"/>
                  </a:cubicBezTo>
                  <a:cubicBezTo>
                    <a:pt x="35751" y="19761"/>
                    <a:pt x="35874" y="19505"/>
                    <a:pt x="35941" y="19219"/>
                  </a:cubicBezTo>
                  <a:cubicBezTo>
                    <a:pt x="36017" y="18939"/>
                    <a:pt x="36111" y="18653"/>
                    <a:pt x="36161" y="18350"/>
                  </a:cubicBezTo>
                  <a:cubicBezTo>
                    <a:pt x="36224" y="18052"/>
                    <a:pt x="36284" y="17746"/>
                    <a:pt x="36311" y="17435"/>
                  </a:cubicBezTo>
                  <a:cubicBezTo>
                    <a:pt x="36350" y="17128"/>
                    <a:pt x="36361" y="16817"/>
                    <a:pt x="36367" y="16512"/>
                  </a:cubicBezTo>
                  <a:cubicBezTo>
                    <a:pt x="36384" y="16206"/>
                    <a:pt x="36355" y="15906"/>
                    <a:pt x="36354" y="15615"/>
                  </a:cubicBezTo>
                  <a:cubicBezTo>
                    <a:pt x="36311" y="15035"/>
                    <a:pt x="36227" y="14499"/>
                    <a:pt x="36128" y="14046"/>
                  </a:cubicBezTo>
                  <a:cubicBezTo>
                    <a:pt x="36034" y="13592"/>
                    <a:pt x="35910" y="13227"/>
                    <a:pt x="35823" y="12971"/>
                  </a:cubicBezTo>
                  <a:cubicBezTo>
                    <a:pt x="35801" y="12906"/>
                    <a:pt x="35780" y="12850"/>
                    <a:pt x="35760" y="12800"/>
                  </a:cubicBezTo>
                  <a:cubicBezTo>
                    <a:pt x="36258" y="12752"/>
                    <a:pt x="36755" y="12704"/>
                    <a:pt x="37253" y="12657"/>
                  </a:cubicBezTo>
                  <a:lnTo>
                    <a:pt x="37691" y="12614"/>
                  </a:lnTo>
                  <a:close/>
                  <a:moveTo>
                    <a:pt x="2783" y="3476"/>
                  </a:moveTo>
                  <a:lnTo>
                    <a:pt x="5802" y="4830"/>
                  </a:lnTo>
                  <a:lnTo>
                    <a:pt x="8991" y="6235"/>
                  </a:lnTo>
                  <a:cubicBezTo>
                    <a:pt x="11117" y="7176"/>
                    <a:pt x="13254" y="8084"/>
                    <a:pt x="15388" y="9005"/>
                  </a:cubicBezTo>
                  <a:cubicBezTo>
                    <a:pt x="17517" y="9932"/>
                    <a:pt x="19665" y="10818"/>
                    <a:pt x="21806" y="11719"/>
                  </a:cubicBezTo>
                  <a:cubicBezTo>
                    <a:pt x="23939" y="12623"/>
                    <a:pt x="26080" y="13505"/>
                    <a:pt x="28226" y="14378"/>
                  </a:cubicBezTo>
                  <a:lnTo>
                    <a:pt x="28226" y="14378"/>
                  </a:lnTo>
                  <a:cubicBezTo>
                    <a:pt x="28375" y="14459"/>
                    <a:pt x="28507" y="14516"/>
                    <a:pt x="28659" y="14569"/>
                  </a:cubicBezTo>
                  <a:cubicBezTo>
                    <a:pt x="28814" y="14622"/>
                    <a:pt x="28978" y="14663"/>
                    <a:pt x="29156" y="14680"/>
                  </a:cubicBezTo>
                  <a:cubicBezTo>
                    <a:pt x="29192" y="14682"/>
                    <a:pt x="29229" y="14684"/>
                    <a:pt x="29266" y="14684"/>
                  </a:cubicBezTo>
                  <a:cubicBezTo>
                    <a:pt x="29415" y="14684"/>
                    <a:pt x="29572" y="14662"/>
                    <a:pt x="29728" y="14598"/>
                  </a:cubicBezTo>
                  <a:cubicBezTo>
                    <a:pt x="29825" y="14553"/>
                    <a:pt x="29917" y="14499"/>
                    <a:pt x="29994" y="14424"/>
                  </a:cubicBezTo>
                  <a:cubicBezTo>
                    <a:pt x="30076" y="14362"/>
                    <a:pt x="30143" y="14248"/>
                    <a:pt x="30199" y="14161"/>
                  </a:cubicBezTo>
                  <a:cubicBezTo>
                    <a:pt x="30231" y="14086"/>
                    <a:pt x="30252" y="14050"/>
                    <a:pt x="30296" y="13940"/>
                  </a:cubicBezTo>
                  <a:cubicBezTo>
                    <a:pt x="30318" y="13884"/>
                    <a:pt x="30339" y="13823"/>
                    <a:pt x="30368" y="13771"/>
                  </a:cubicBezTo>
                  <a:cubicBezTo>
                    <a:pt x="30375" y="13758"/>
                    <a:pt x="30383" y="13746"/>
                    <a:pt x="30390" y="13734"/>
                  </a:cubicBezTo>
                  <a:cubicBezTo>
                    <a:pt x="30440" y="13640"/>
                    <a:pt x="30498" y="13556"/>
                    <a:pt x="30563" y="13481"/>
                  </a:cubicBezTo>
                  <a:cubicBezTo>
                    <a:pt x="30639" y="13398"/>
                    <a:pt x="30727" y="13331"/>
                    <a:pt x="30822" y="13283"/>
                  </a:cubicBezTo>
                  <a:cubicBezTo>
                    <a:pt x="30872" y="13261"/>
                    <a:pt x="30921" y="13239"/>
                    <a:pt x="30971" y="13227"/>
                  </a:cubicBezTo>
                  <a:cubicBezTo>
                    <a:pt x="31017" y="13213"/>
                    <a:pt x="31087" y="13205"/>
                    <a:pt x="31102" y="13205"/>
                  </a:cubicBezTo>
                  <a:lnTo>
                    <a:pt x="31128" y="13205"/>
                  </a:lnTo>
                  <a:cubicBezTo>
                    <a:pt x="32668" y="13101"/>
                    <a:pt x="34196" y="12952"/>
                    <a:pt x="35724" y="12803"/>
                  </a:cubicBezTo>
                  <a:cubicBezTo>
                    <a:pt x="35783" y="13054"/>
                    <a:pt x="35879" y="13502"/>
                    <a:pt x="35954" y="14079"/>
                  </a:cubicBezTo>
                  <a:cubicBezTo>
                    <a:pt x="35988" y="14304"/>
                    <a:pt x="36012" y="14550"/>
                    <a:pt x="36034" y="14810"/>
                  </a:cubicBezTo>
                  <a:cubicBezTo>
                    <a:pt x="36060" y="15069"/>
                    <a:pt x="36060" y="15346"/>
                    <a:pt x="36081" y="15627"/>
                  </a:cubicBezTo>
                  <a:cubicBezTo>
                    <a:pt x="36077" y="15912"/>
                    <a:pt x="36099" y="16206"/>
                    <a:pt x="36074" y="16503"/>
                  </a:cubicBezTo>
                  <a:cubicBezTo>
                    <a:pt x="36060" y="16800"/>
                    <a:pt x="36045" y="17102"/>
                    <a:pt x="35999" y="17401"/>
                  </a:cubicBezTo>
                  <a:cubicBezTo>
                    <a:pt x="35978" y="17703"/>
                    <a:pt x="35927" y="18000"/>
                    <a:pt x="35872" y="18294"/>
                  </a:cubicBezTo>
                  <a:cubicBezTo>
                    <a:pt x="35833" y="18589"/>
                    <a:pt x="35746" y="18869"/>
                    <a:pt x="35678" y="19144"/>
                  </a:cubicBezTo>
                  <a:cubicBezTo>
                    <a:pt x="35614" y="19421"/>
                    <a:pt x="35517" y="19677"/>
                    <a:pt x="35439" y="19926"/>
                  </a:cubicBezTo>
                  <a:cubicBezTo>
                    <a:pt x="35367" y="20177"/>
                    <a:pt x="35271" y="20406"/>
                    <a:pt x="35177" y="20613"/>
                  </a:cubicBezTo>
                  <a:cubicBezTo>
                    <a:pt x="35084" y="20819"/>
                    <a:pt x="35015" y="21019"/>
                    <a:pt x="34932" y="21185"/>
                  </a:cubicBezTo>
                  <a:cubicBezTo>
                    <a:pt x="34865" y="21311"/>
                    <a:pt x="34809" y="21422"/>
                    <a:pt x="34757" y="21521"/>
                  </a:cubicBezTo>
                  <a:lnTo>
                    <a:pt x="32128" y="21840"/>
                  </a:lnTo>
                  <a:lnTo>
                    <a:pt x="31985" y="21859"/>
                  </a:lnTo>
                  <a:lnTo>
                    <a:pt x="31864" y="21963"/>
                  </a:lnTo>
                  <a:cubicBezTo>
                    <a:pt x="31375" y="22392"/>
                    <a:pt x="30779" y="22789"/>
                    <a:pt x="30182" y="23040"/>
                  </a:cubicBezTo>
                  <a:cubicBezTo>
                    <a:pt x="29881" y="23170"/>
                    <a:pt x="29571" y="23256"/>
                    <a:pt x="29272" y="23283"/>
                  </a:cubicBezTo>
                  <a:cubicBezTo>
                    <a:pt x="29222" y="23292"/>
                    <a:pt x="29172" y="23296"/>
                    <a:pt x="29124" y="23296"/>
                  </a:cubicBezTo>
                  <a:cubicBezTo>
                    <a:pt x="29100" y="23296"/>
                    <a:pt x="29076" y="23295"/>
                    <a:pt x="29052" y="23293"/>
                  </a:cubicBezTo>
                  <a:cubicBezTo>
                    <a:pt x="29042" y="23293"/>
                    <a:pt x="29032" y="23293"/>
                    <a:pt x="29022" y="23293"/>
                  </a:cubicBezTo>
                  <a:cubicBezTo>
                    <a:pt x="29003" y="23293"/>
                    <a:pt x="28984" y="23293"/>
                    <a:pt x="28966" y="23293"/>
                  </a:cubicBezTo>
                  <a:cubicBezTo>
                    <a:pt x="28921" y="23293"/>
                    <a:pt x="28878" y="23291"/>
                    <a:pt x="28837" y="23281"/>
                  </a:cubicBezTo>
                  <a:cubicBezTo>
                    <a:pt x="28828" y="23279"/>
                    <a:pt x="28819" y="23278"/>
                    <a:pt x="28809" y="23276"/>
                  </a:cubicBezTo>
                  <a:cubicBezTo>
                    <a:pt x="28749" y="23266"/>
                    <a:pt x="28685" y="23259"/>
                    <a:pt x="28632" y="23247"/>
                  </a:cubicBezTo>
                  <a:lnTo>
                    <a:pt x="28369" y="23175"/>
                  </a:lnTo>
                  <a:cubicBezTo>
                    <a:pt x="27752" y="23001"/>
                    <a:pt x="27182" y="22661"/>
                    <a:pt x="26598" y="22243"/>
                  </a:cubicBezTo>
                  <a:cubicBezTo>
                    <a:pt x="26011" y="21828"/>
                    <a:pt x="25374" y="21400"/>
                    <a:pt x="24700" y="21068"/>
                  </a:cubicBezTo>
                  <a:lnTo>
                    <a:pt x="16918" y="17193"/>
                  </a:lnTo>
                  <a:lnTo>
                    <a:pt x="1329" y="9541"/>
                  </a:lnTo>
                  <a:cubicBezTo>
                    <a:pt x="1160" y="9338"/>
                    <a:pt x="1020" y="9076"/>
                    <a:pt x="999" y="8813"/>
                  </a:cubicBezTo>
                  <a:cubicBezTo>
                    <a:pt x="979" y="8679"/>
                    <a:pt x="1009" y="8545"/>
                    <a:pt x="1047" y="8419"/>
                  </a:cubicBezTo>
                  <a:cubicBezTo>
                    <a:pt x="1100" y="8294"/>
                    <a:pt x="1175" y="8180"/>
                    <a:pt x="1269" y="8078"/>
                  </a:cubicBezTo>
                  <a:lnTo>
                    <a:pt x="1423" y="7933"/>
                  </a:lnTo>
                  <a:lnTo>
                    <a:pt x="1598" y="7811"/>
                  </a:lnTo>
                  <a:cubicBezTo>
                    <a:pt x="1718" y="7728"/>
                    <a:pt x="1848" y="7675"/>
                    <a:pt x="1983" y="7600"/>
                  </a:cubicBezTo>
                  <a:cubicBezTo>
                    <a:pt x="2112" y="7526"/>
                    <a:pt x="2249" y="7475"/>
                    <a:pt x="2377" y="7381"/>
                  </a:cubicBezTo>
                  <a:cubicBezTo>
                    <a:pt x="2510" y="7299"/>
                    <a:pt x="2633" y="7207"/>
                    <a:pt x="2746" y="7103"/>
                  </a:cubicBezTo>
                  <a:cubicBezTo>
                    <a:pt x="2802" y="7057"/>
                    <a:pt x="2852" y="7004"/>
                    <a:pt x="2901" y="6951"/>
                  </a:cubicBezTo>
                  <a:cubicBezTo>
                    <a:pt x="2957" y="6987"/>
                    <a:pt x="3026" y="7031"/>
                    <a:pt x="3113" y="7081"/>
                  </a:cubicBezTo>
                  <a:cubicBezTo>
                    <a:pt x="3318" y="7197"/>
                    <a:pt x="3596" y="7342"/>
                    <a:pt x="3885" y="7463"/>
                  </a:cubicBezTo>
                  <a:cubicBezTo>
                    <a:pt x="4173" y="7586"/>
                    <a:pt x="4470" y="7685"/>
                    <a:pt x="4697" y="7750"/>
                  </a:cubicBezTo>
                  <a:cubicBezTo>
                    <a:pt x="4924" y="7815"/>
                    <a:pt x="5083" y="7842"/>
                    <a:pt x="5083" y="7842"/>
                  </a:cubicBezTo>
                  <a:cubicBezTo>
                    <a:pt x="5083" y="7842"/>
                    <a:pt x="4955" y="7746"/>
                    <a:pt x="4748" y="7629"/>
                  </a:cubicBezTo>
                  <a:cubicBezTo>
                    <a:pt x="4544" y="7511"/>
                    <a:pt x="4265" y="7366"/>
                    <a:pt x="3977" y="7246"/>
                  </a:cubicBezTo>
                  <a:cubicBezTo>
                    <a:pt x="3688" y="7123"/>
                    <a:pt x="3391" y="7024"/>
                    <a:pt x="3164" y="6958"/>
                  </a:cubicBezTo>
                  <a:cubicBezTo>
                    <a:pt x="3077" y="6934"/>
                    <a:pt x="3005" y="6917"/>
                    <a:pt x="2944" y="6901"/>
                  </a:cubicBezTo>
                  <a:cubicBezTo>
                    <a:pt x="2983" y="6857"/>
                    <a:pt x="3022" y="6811"/>
                    <a:pt x="3060" y="6763"/>
                  </a:cubicBezTo>
                  <a:cubicBezTo>
                    <a:pt x="3154" y="6640"/>
                    <a:pt x="3232" y="6507"/>
                    <a:pt x="3297" y="6367"/>
                  </a:cubicBezTo>
                  <a:cubicBezTo>
                    <a:pt x="3357" y="6225"/>
                    <a:pt x="3415" y="6080"/>
                    <a:pt x="3444" y="5928"/>
                  </a:cubicBezTo>
                  <a:cubicBezTo>
                    <a:pt x="3476" y="5807"/>
                    <a:pt x="3490" y="5684"/>
                    <a:pt x="3499" y="5559"/>
                  </a:cubicBezTo>
                  <a:cubicBezTo>
                    <a:pt x="3642" y="5629"/>
                    <a:pt x="3999" y="5802"/>
                    <a:pt x="4526" y="6058"/>
                  </a:cubicBezTo>
                  <a:cubicBezTo>
                    <a:pt x="5230" y="6387"/>
                    <a:pt x="6234" y="6862"/>
                    <a:pt x="7451" y="7400"/>
                  </a:cubicBezTo>
                  <a:cubicBezTo>
                    <a:pt x="8059" y="7673"/>
                    <a:pt x="8718" y="7968"/>
                    <a:pt x="9421" y="8262"/>
                  </a:cubicBezTo>
                  <a:cubicBezTo>
                    <a:pt x="10121" y="8568"/>
                    <a:pt x="10872" y="8858"/>
                    <a:pt x="11642" y="9174"/>
                  </a:cubicBezTo>
                  <a:cubicBezTo>
                    <a:pt x="12416" y="9483"/>
                    <a:pt x="13206" y="9819"/>
                    <a:pt x="14010" y="10166"/>
                  </a:cubicBezTo>
                  <a:cubicBezTo>
                    <a:pt x="14809" y="10517"/>
                    <a:pt x="15619" y="10883"/>
                    <a:pt x="16425" y="11257"/>
                  </a:cubicBezTo>
                  <a:cubicBezTo>
                    <a:pt x="18038" y="12001"/>
                    <a:pt x="19655" y="12737"/>
                    <a:pt x="21178" y="13408"/>
                  </a:cubicBezTo>
                  <a:cubicBezTo>
                    <a:pt x="21941" y="13739"/>
                    <a:pt x="22678" y="14060"/>
                    <a:pt x="23378" y="14364"/>
                  </a:cubicBezTo>
                  <a:cubicBezTo>
                    <a:pt x="24078" y="14670"/>
                    <a:pt x="24744" y="14944"/>
                    <a:pt x="25359" y="15200"/>
                  </a:cubicBezTo>
                  <a:cubicBezTo>
                    <a:pt x="27817" y="16228"/>
                    <a:pt x="29478" y="16860"/>
                    <a:pt x="29478" y="16860"/>
                  </a:cubicBezTo>
                  <a:lnTo>
                    <a:pt x="29492" y="16831"/>
                  </a:lnTo>
                  <a:cubicBezTo>
                    <a:pt x="29492" y="16831"/>
                    <a:pt x="27898" y="16046"/>
                    <a:pt x="25470" y="14948"/>
                  </a:cubicBezTo>
                  <a:cubicBezTo>
                    <a:pt x="24864" y="14673"/>
                    <a:pt x="24206" y="14372"/>
                    <a:pt x="23506" y="14069"/>
                  </a:cubicBezTo>
                  <a:cubicBezTo>
                    <a:pt x="22808" y="13765"/>
                    <a:pt x="22071" y="13442"/>
                    <a:pt x="21307" y="13109"/>
                  </a:cubicBezTo>
                  <a:cubicBezTo>
                    <a:pt x="19778" y="12453"/>
                    <a:pt x="18137" y="11771"/>
                    <a:pt x="16493" y="11098"/>
                  </a:cubicBezTo>
                  <a:cubicBezTo>
                    <a:pt x="15670" y="10765"/>
                    <a:pt x="14852" y="10422"/>
                    <a:pt x="14048" y="10075"/>
                  </a:cubicBezTo>
                  <a:cubicBezTo>
                    <a:pt x="13249" y="9723"/>
                    <a:pt x="12462" y="9375"/>
                    <a:pt x="11709" y="9018"/>
                  </a:cubicBezTo>
                  <a:cubicBezTo>
                    <a:pt x="10954" y="8670"/>
                    <a:pt x="10229" y="8320"/>
                    <a:pt x="9529" y="8016"/>
                  </a:cubicBezTo>
                  <a:cubicBezTo>
                    <a:pt x="8834" y="7700"/>
                    <a:pt x="8168" y="7420"/>
                    <a:pt x="7555" y="7163"/>
                  </a:cubicBezTo>
                  <a:cubicBezTo>
                    <a:pt x="6331" y="6637"/>
                    <a:pt x="5300" y="6225"/>
                    <a:pt x="4579" y="5937"/>
                  </a:cubicBezTo>
                  <a:cubicBezTo>
                    <a:pt x="4013" y="5718"/>
                    <a:pt x="3640" y="5573"/>
                    <a:pt x="3502" y="5520"/>
                  </a:cubicBezTo>
                  <a:cubicBezTo>
                    <a:pt x="3502" y="5503"/>
                    <a:pt x="3505" y="5488"/>
                    <a:pt x="3505" y="5472"/>
                  </a:cubicBezTo>
                  <a:cubicBezTo>
                    <a:pt x="3529" y="4858"/>
                    <a:pt x="3340" y="4257"/>
                    <a:pt x="3051" y="3727"/>
                  </a:cubicBezTo>
                  <a:lnTo>
                    <a:pt x="3045" y="3716"/>
                  </a:lnTo>
                  <a:lnTo>
                    <a:pt x="3031" y="3705"/>
                  </a:lnTo>
                  <a:cubicBezTo>
                    <a:pt x="2951" y="3652"/>
                    <a:pt x="2872" y="3581"/>
                    <a:pt x="2806" y="3506"/>
                  </a:cubicBezTo>
                  <a:cubicBezTo>
                    <a:pt x="2797" y="3495"/>
                    <a:pt x="2790" y="3485"/>
                    <a:pt x="2783" y="3476"/>
                  </a:cubicBezTo>
                  <a:close/>
                  <a:moveTo>
                    <a:pt x="81476" y="16635"/>
                  </a:moveTo>
                  <a:cubicBezTo>
                    <a:pt x="81551" y="16769"/>
                    <a:pt x="81619" y="16913"/>
                    <a:pt x="81674" y="17058"/>
                  </a:cubicBezTo>
                  <a:cubicBezTo>
                    <a:pt x="81749" y="17275"/>
                    <a:pt x="81812" y="17495"/>
                    <a:pt x="81860" y="17719"/>
                  </a:cubicBezTo>
                  <a:cubicBezTo>
                    <a:pt x="81959" y="18166"/>
                    <a:pt x="82012" y="18624"/>
                    <a:pt x="82029" y="19083"/>
                  </a:cubicBezTo>
                  <a:cubicBezTo>
                    <a:pt x="82054" y="19540"/>
                    <a:pt x="82037" y="20001"/>
                    <a:pt x="82013" y="20461"/>
                  </a:cubicBezTo>
                  <a:lnTo>
                    <a:pt x="81952" y="21144"/>
                  </a:lnTo>
                  <a:lnTo>
                    <a:pt x="81865" y="21835"/>
                  </a:lnTo>
                  <a:cubicBezTo>
                    <a:pt x="81834" y="22057"/>
                    <a:pt x="81790" y="22286"/>
                    <a:pt x="81754" y="22511"/>
                  </a:cubicBezTo>
                  <a:cubicBezTo>
                    <a:pt x="81720" y="22738"/>
                    <a:pt x="81660" y="22958"/>
                    <a:pt x="81616" y="23182"/>
                  </a:cubicBezTo>
                  <a:cubicBezTo>
                    <a:pt x="81510" y="23626"/>
                    <a:pt x="81380" y="24063"/>
                    <a:pt x="81220" y="24483"/>
                  </a:cubicBezTo>
                  <a:cubicBezTo>
                    <a:pt x="81138" y="24691"/>
                    <a:pt x="81051" y="24898"/>
                    <a:pt x="80948" y="25096"/>
                  </a:cubicBezTo>
                  <a:cubicBezTo>
                    <a:pt x="80849" y="25292"/>
                    <a:pt x="80742" y="25487"/>
                    <a:pt x="80617" y="25665"/>
                  </a:cubicBezTo>
                  <a:cubicBezTo>
                    <a:pt x="80499" y="25847"/>
                    <a:pt x="80357" y="26009"/>
                    <a:pt x="80216" y="26161"/>
                  </a:cubicBezTo>
                  <a:cubicBezTo>
                    <a:pt x="80141" y="26231"/>
                    <a:pt x="80065" y="26301"/>
                    <a:pt x="79985" y="26361"/>
                  </a:cubicBezTo>
                  <a:cubicBezTo>
                    <a:pt x="79927" y="26407"/>
                    <a:pt x="79843" y="26458"/>
                    <a:pt x="79799" y="26481"/>
                  </a:cubicBezTo>
                  <a:lnTo>
                    <a:pt x="75644" y="27126"/>
                  </a:lnTo>
                  <a:cubicBezTo>
                    <a:pt x="75749" y="26921"/>
                    <a:pt x="75859" y="26684"/>
                    <a:pt x="75966" y="26412"/>
                  </a:cubicBezTo>
                  <a:cubicBezTo>
                    <a:pt x="76161" y="25922"/>
                    <a:pt x="76338" y="25332"/>
                    <a:pt x="76472" y="24690"/>
                  </a:cubicBezTo>
                  <a:cubicBezTo>
                    <a:pt x="76533" y="24369"/>
                    <a:pt x="76603" y="24037"/>
                    <a:pt x="76646" y="23698"/>
                  </a:cubicBezTo>
                  <a:cubicBezTo>
                    <a:pt x="76694" y="23358"/>
                    <a:pt x="76736" y="23015"/>
                    <a:pt x="76774" y="22670"/>
                  </a:cubicBezTo>
                  <a:cubicBezTo>
                    <a:pt x="76835" y="21984"/>
                    <a:pt x="76904" y="21297"/>
                    <a:pt x="76915" y="20642"/>
                  </a:cubicBezTo>
                  <a:cubicBezTo>
                    <a:pt x="76933" y="19986"/>
                    <a:pt x="76900" y="19368"/>
                    <a:pt x="76810" y="18847"/>
                  </a:cubicBezTo>
                  <a:cubicBezTo>
                    <a:pt x="76728" y="18323"/>
                    <a:pt x="76591" y="17903"/>
                    <a:pt x="76475" y="17618"/>
                  </a:cubicBezTo>
                  <a:cubicBezTo>
                    <a:pt x="76461" y="17579"/>
                    <a:pt x="76448" y="17550"/>
                    <a:pt x="76432" y="17517"/>
                  </a:cubicBezTo>
                  <a:cubicBezTo>
                    <a:pt x="76803" y="17469"/>
                    <a:pt x="77172" y="17425"/>
                    <a:pt x="77542" y="17376"/>
                  </a:cubicBezTo>
                  <a:lnTo>
                    <a:pt x="79434" y="17123"/>
                  </a:lnTo>
                  <a:lnTo>
                    <a:pt x="80397" y="16983"/>
                  </a:lnTo>
                  <a:cubicBezTo>
                    <a:pt x="80559" y="16961"/>
                    <a:pt x="80709" y="16927"/>
                    <a:pt x="80866" y="16898"/>
                  </a:cubicBezTo>
                  <a:lnTo>
                    <a:pt x="80984" y="16877"/>
                  </a:lnTo>
                  <a:cubicBezTo>
                    <a:pt x="81015" y="16869"/>
                    <a:pt x="80998" y="16879"/>
                    <a:pt x="81068" y="16857"/>
                  </a:cubicBezTo>
                  <a:lnTo>
                    <a:pt x="81127" y="16829"/>
                  </a:lnTo>
                  <a:cubicBezTo>
                    <a:pt x="81208" y="16795"/>
                    <a:pt x="81284" y="16754"/>
                    <a:pt x="81360" y="16713"/>
                  </a:cubicBezTo>
                  <a:cubicBezTo>
                    <a:pt x="81401" y="16691"/>
                    <a:pt x="81435" y="16660"/>
                    <a:pt x="81474" y="16635"/>
                  </a:cubicBezTo>
                  <a:close/>
                  <a:moveTo>
                    <a:pt x="76337" y="17529"/>
                  </a:moveTo>
                  <a:cubicBezTo>
                    <a:pt x="76344" y="17569"/>
                    <a:pt x="76350" y="17606"/>
                    <a:pt x="76357" y="17652"/>
                  </a:cubicBezTo>
                  <a:cubicBezTo>
                    <a:pt x="76403" y="17948"/>
                    <a:pt x="76446" y="18373"/>
                    <a:pt x="76453" y="18878"/>
                  </a:cubicBezTo>
                  <a:cubicBezTo>
                    <a:pt x="76460" y="19385"/>
                    <a:pt x="76425" y="19974"/>
                    <a:pt x="76364" y="20607"/>
                  </a:cubicBezTo>
                  <a:cubicBezTo>
                    <a:pt x="76296" y="21246"/>
                    <a:pt x="76222" y="21926"/>
                    <a:pt x="76149" y="22605"/>
                  </a:cubicBezTo>
                  <a:cubicBezTo>
                    <a:pt x="76017" y="23969"/>
                    <a:pt x="75857" y="25313"/>
                    <a:pt x="75621" y="26303"/>
                  </a:cubicBezTo>
                  <a:cubicBezTo>
                    <a:pt x="75545" y="26634"/>
                    <a:pt x="75468" y="26921"/>
                    <a:pt x="75396" y="27164"/>
                  </a:cubicBezTo>
                  <a:lnTo>
                    <a:pt x="73947" y="27389"/>
                  </a:lnTo>
                  <a:cubicBezTo>
                    <a:pt x="73660" y="27435"/>
                    <a:pt x="73373" y="27479"/>
                    <a:pt x="73086" y="27524"/>
                  </a:cubicBezTo>
                  <a:cubicBezTo>
                    <a:pt x="73183" y="27331"/>
                    <a:pt x="73303" y="27080"/>
                    <a:pt x="73417" y="26774"/>
                  </a:cubicBezTo>
                  <a:cubicBezTo>
                    <a:pt x="73491" y="26593"/>
                    <a:pt x="73564" y="26394"/>
                    <a:pt x="73631" y="26178"/>
                  </a:cubicBezTo>
                  <a:cubicBezTo>
                    <a:pt x="73702" y="25967"/>
                    <a:pt x="73759" y="25734"/>
                    <a:pt x="73815" y="25497"/>
                  </a:cubicBezTo>
                  <a:cubicBezTo>
                    <a:pt x="73863" y="25256"/>
                    <a:pt x="73919" y="25009"/>
                    <a:pt x="73958" y="24755"/>
                  </a:cubicBezTo>
                  <a:cubicBezTo>
                    <a:pt x="74003" y="24502"/>
                    <a:pt x="74028" y="24241"/>
                    <a:pt x="74052" y="23981"/>
                  </a:cubicBezTo>
                  <a:cubicBezTo>
                    <a:pt x="74068" y="23720"/>
                    <a:pt x="74098" y="23462"/>
                    <a:pt x="74122" y="23208"/>
                  </a:cubicBezTo>
                  <a:cubicBezTo>
                    <a:pt x="74153" y="22953"/>
                    <a:pt x="74187" y="22704"/>
                    <a:pt x="74235" y="22463"/>
                  </a:cubicBezTo>
                  <a:cubicBezTo>
                    <a:pt x="74269" y="22223"/>
                    <a:pt x="74317" y="21989"/>
                    <a:pt x="74331" y="21763"/>
                  </a:cubicBezTo>
                  <a:cubicBezTo>
                    <a:pt x="74346" y="21540"/>
                    <a:pt x="74346" y="21328"/>
                    <a:pt x="74341" y="21132"/>
                  </a:cubicBezTo>
                  <a:cubicBezTo>
                    <a:pt x="74332" y="20741"/>
                    <a:pt x="74290" y="20413"/>
                    <a:pt x="74256" y="20189"/>
                  </a:cubicBezTo>
                  <a:cubicBezTo>
                    <a:pt x="74218" y="19964"/>
                    <a:pt x="74187" y="19836"/>
                    <a:pt x="74187" y="19836"/>
                  </a:cubicBezTo>
                  <a:lnTo>
                    <a:pt x="74157" y="19837"/>
                  </a:lnTo>
                  <a:cubicBezTo>
                    <a:pt x="74157" y="19837"/>
                    <a:pt x="74139" y="19967"/>
                    <a:pt x="74124" y="20196"/>
                  </a:cubicBezTo>
                  <a:cubicBezTo>
                    <a:pt x="74112" y="20421"/>
                    <a:pt x="74095" y="20744"/>
                    <a:pt x="74073" y="21130"/>
                  </a:cubicBezTo>
                  <a:cubicBezTo>
                    <a:pt x="74054" y="21516"/>
                    <a:pt x="74049" y="21965"/>
                    <a:pt x="74066" y="22450"/>
                  </a:cubicBezTo>
                  <a:cubicBezTo>
                    <a:pt x="74068" y="22694"/>
                    <a:pt x="74063" y="22945"/>
                    <a:pt x="74025" y="23196"/>
                  </a:cubicBezTo>
                  <a:cubicBezTo>
                    <a:pt x="73996" y="23448"/>
                    <a:pt x="73941" y="23703"/>
                    <a:pt x="73882" y="23954"/>
                  </a:cubicBezTo>
                  <a:cubicBezTo>
                    <a:pt x="73752" y="24452"/>
                    <a:pt x="73620" y="24951"/>
                    <a:pt x="73499" y="25419"/>
                  </a:cubicBezTo>
                  <a:cubicBezTo>
                    <a:pt x="73366" y="25881"/>
                    <a:pt x="73255" y="26315"/>
                    <a:pt x="73156" y="26689"/>
                  </a:cubicBezTo>
                  <a:cubicBezTo>
                    <a:pt x="73060" y="27041"/>
                    <a:pt x="72980" y="27334"/>
                    <a:pt x="72922" y="27549"/>
                  </a:cubicBezTo>
                  <a:cubicBezTo>
                    <a:pt x="71727" y="27737"/>
                    <a:pt x="70532" y="27927"/>
                    <a:pt x="69337" y="28120"/>
                  </a:cubicBezTo>
                  <a:cubicBezTo>
                    <a:pt x="69359" y="28085"/>
                    <a:pt x="69380" y="28056"/>
                    <a:pt x="69403" y="28015"/>
                  </a:cubicBezTo>
                  <a:cubicBezTo>
                    <a:pt x="69564" y="27758"/>
                    <a:pt x="69772" y="27370"/>
                    <a:pt x="69963" y="26878"/>
                  </a:cubicBezTo>
                  <a:cubicBezTo>
                    <a:pt x="70160" y="26390"/>
                    <a:pt x="70336" y="25799"/>
                    <a:pt x="70469" y="25157"/>
                  </a:cubicBezTo>
                  <a:cubicBezTo>
                    <a:pt x="70532" y="24836"/>
                    <a:pt x="70600" y="24504"/>
                    <a:pt x="70643" y="24165"/>
                  </a:cubicBezTo>
                  <a:cubicBezTo>
                    <a:pt x="70691" y="23826"/>
                    <a:pt x="70733" y="23481"/>
                    <a:pt x="70771" y="23138"/>
                  </a:cubicBezTo>
                  <a:cubicBezTo>
                    <a:pt x="70832" y="22451"/>
                    <a:pt x="70902" y="21765"/>
                    <a:pt x="70914" y="21108"/>
                  </a:cubicBezTo>
                  <a:cubicBezTo>
                    <a:pt x="70931" y="20454"/>
                    <a:pt x="70899" y="19836"/>
                    <a:pt x="70809" y="19313"/>
                  </a:cubicBezTo>
                  <a:cubicBezTo>
                    <a:pt x="70740" y="18888"/>
                    <a:pt x="70638" y="18535"/>
                    <a:pt x="70540" y="18263"/>
                  </a:cubicBezTo>
                  <a:cubicBezTo>
                    <a:pt x="72383" y="18036"/>
                    <a:pt x="74225" y="17802"/>
                    <a:pt x="76065" y="17563"/>
                  </a:cubicBezTo>
                  <a:lnTo>
                    <a:pt x="76065" y="17563"/>
                  </a:lnTo>
                  <a:cubicBezTo>
                    <a:pt x="76024" y="17630"/>
                    <a:pt x="76000" y="17669"/>
                    <a:pt x="76000" y="17669"/>
                  </a:cubicBezTo>
                  <a:cubicBezTo>
                    <a:pt x="76000" y="17669"/>
                    <a:pt x="76035" y="17628"/>
                    <a:pt x="76094" y="17560"/>
                  </a:cubicBezTo>
                  <a:cubicBezTo>
                    <a:pt x="76175" y="17550"/>
                    <a:pt x="76256" y="17539"/>
                    <a:pt x="76337" y="17529"/>
                  </a:cubicBezTo>
                  <a:close/>
                  <a:moveTo>
                    <a:pt x="70377" y="18284"/>
                  </a:moveTo>
                  <a:cubicBezTo>
                    <a:pt x="70412" y="18566"/>
                    <a:pt x="70445" y="18924"/>
                    <a:pt x="70450" y="19346"/>
                  </a:cubicBezTo>
                  <a:cubicBezTo>
                    <a:pt x="70457" y="19853"/>
                    <a:pt x="70423" y="20442"/>
                    <a:pt x="70363" y="21075"/>
                  </a:cubicBezTo>
                  <a:cubicBezTo>
                    <a:pt x="70293" y="21714"/>
                    <a:pt x="70219" y="22393"/>
                    <a:pt x="70146" y="23073"/>
                  </a:cubicBezTo>
                  <a:cubicBezTo>
                    <a:pt x="70015" y="24437"/>
                    <a:pt x="69856" y="25781"/>
                    <a:pt x="69619" y="26771"/>
                  </a:cubicBezTo>
                  <a:cubicBezTo>
                    <a:pt x="69502" y="27266"/>
                    <a:pt x="69386" y="27677"/>
                    <a:pt x="69289" y="27963"/>
                  </a:cubicBezTo>
                  <a:cubicBezTo>
                    <a:pt x="69267" y="28027"/>
                    <a:pt x="69248" y="28084"/>
                    <a:pt x="69231" y="28137"/>
                  </a:cubicBezTo>
                  <a:cubicBezTo>
                    <a:pt x="68840" y="28200"/>
                    <a:pt x="68447" y="28261"/>
                    <a:pt x="68056" y="28326"/>
                  </a:cubicBezTo>
                  <a:cubicBezTo>
                    <a:pt x="64131" y="28960"/>
                    <a:pt x="60213" y="29631"/>
                    <a:pt x="56300" y="30331"/>
                  </a:cubicBezTo>
                  <a:lnTo>
                    <a:pt x="50429" y="31370"/>
                  </a:lnTo>
                  <a:lnTo>
                    <a:pt x="44561" y="32437"/>
                  </a:lnTo>
                  <a:lnTo>
                    <a:pt x="38700" y="33542"/>
                  </a:lnTo>
                  <a:cubicBezTo>
                    <a:pt x="38647" y="33552"/>
                    <a:pt x="38592" y="33562"/>
                    <a:pt x="38539" y="33573"/>
                  </a:cubicBezTo>
                  <a:cubicBezTo>
                    <a:pt x="38553" y="33550"/>
                    <a:pt x="38566" y="33533"/>
                    <a:pt x="38582" y="33510"/>
                  </a:cubicBezTo>
                  <a:cubicBezTo>
                    <a:pt x="38706" y="33311"/>
                    <a:pt x="38869" y="33013"/>
                    <a:pt x="38993" y="32630"/>
                  </a:cubicBezTo>
                  <a:cubicBezTo>
                    <a:pt x="39126" y="32251"/>
                    <a:pt x="39225" y="31792"/>
                    <a:pt x="39289" y="31304"/>
                  </a:cubicBezTo>
                  <a:cubicBezTo>
                    <a:pt x="39348" y="30814"/>
                    <a:pt x="39411" y="30291"/>
                    <a:pt x="39420" y="29764"/>
                  </a:cubicBezTo>
                  <a:cubicBezTo>
                    <a:pt x="39427" y="29501"/>
                    <a:pt x="39444" y="29238"/>
                    <a:pt x="39464" y="28982"/>
                  </a:cubicBezTo>
                  <a:cubicBezTo>
                    <a:pt x="39487" y="28724"/>
                    <a:pt x="39522" y="28471"/>
                    <a:pt x="39567" y="28229"/>
                  </a:cubicBezTo>
                  <a:cubicBezTo>
                    <a:pt x="39656" y="27742"/>
                    <a:pt x="39698" y="27283"/>
                    <a:pt x="39697" y="26889"/>
                  </a:cubicBezTo>
                  <a:cubicBezTo>
                    <a:pt x="39702" y="26098"/>
                    <a:pt x="39616" y="25572"/>
                    <a:pt x="39616" y="25572"/>
                  </a:cubicBezTo>
                  <a:lnTo>
                    <a:pt x="39584" y="25572"/>
                  </a:lnTo>
                  <a:cubicBezTo>
                    <a:pt x="39584" y="25572"/>
                    <a:pt x="39558" y="25704"/>
                    <a:pt x="39528" y="25933"/>
                  </a:cubicBezTo>
                  <a:cubicBezTo>
                    <a:pt x="39500" y="26160"/>
                    <a:pt x="39461" y="26486"/>
                    <a:pt x="39430" y="26877"/>
                  </a:cubicBezTo>
                  <a:cubicBezTo>
                    <a:pt x="39417" y="27071"/>
                    <a:pt x="39400" y="27283"/>
                    <a:pt x="39393" y="27508"/>
                  </a:cubicBezTo>
                  <a:cubicBezTo>
                    <a:pt x="39386" y="27732"/>
                    <a:pt x="39398" y="27969"/>
                    <a:pt x="39398" y="28215"/>
                  </a:cubicBezTo>
                  <a:cubicBezTo>
                    <a:pt x="39411" y="28709"/>
                    <a:pt x="39355" y="29231"/>
                    <a:pt x="39248" y="29745"/>
                  </a:cubicBezTo>
                  <a:cubicBezTo>
                    <a:pt x="39034" y="30771"/>
                    <a:pt x="38884" y="31806"/>
                    <a:pt x="38729" y="32557"/>
                  </a:cubicBezTo>
                  <a:cubicBezTo>
                    <a:pt x="38641" y="32932"/>
                    <a:pt x="38551" y="33241"/>
                    <a:pt x="38469" y="33453"/>
                  </a:cubicBezTo>
                  <a:cubicBezTo>
                    <a:pt x="38450" y="33506"/>
                    <a:pt x="38431" y="33554"/>
                    <a:pt x="38416" y="33597"/>
                  </a:cubicBezTo>
                  <a:cubicBezTo>
                    <a:pt x="37996" y="33673"/>
                    <a:pt x="37576" y="33752"/>
                    <a:pt x="37156" y="33832"/>
                  </a:cubicBezTo>
                  <a:lnTo>
                    <a:pt x="37156" y="33830"/>
                  </a:lnTo>
                  <a:cubicBezTo>
                    <a:pt x="37327" y="33532"/>
                    <a:pt x="37556" y="33107"/>
                    <a:pt x="37759" y="32569"/>
                  </a:cubicBezTo>
                  <a:cubicBezTo>
                    <a:pt x="37977" y="32009"/>
                    <a:pt x="38175" y="31331"/>
                    <a:pt x="38322" y="30597"/>
                  </a:cubicBezTo>
                  <a:cubicBezTo>
                    <a:pt x="38394" y="30228"/>
                    <a:pt x="38471" y="29849"/>
                    <a:pt x="38519" y="29460"/>
                  </a:cubicBezTo>
                  <a:cubicBezTo>
                    <a:pt x="38573" y="29072"/>
                    <a:pt x="38621" y="28678"/>
                    <a:pt x="38664" y="28283"/>
                  </a:cubicBezTo>
                  <a:cubicBezTo>
                    <a:pt x="38735" y="27496"/>
                    <a:pt x="38816" y="26709"/>
                    <a:pt x="38833" y="25960"/>
                  </a:cubicBezTo>
                  <a:cubicBezTo>
                    <a:pt x="38855" y="25212"/>
                    <a:pt x="38822" y="24504"/>
                    <a:pt x="38725" y="23908"/>
                  </a:cubicBezTo>
                  <a:cubicBezTo>
                    <a:pt x="38638" y="23308"/>
                    <a:pt x="38478" y="22829"/>
                    <a:pt x="38358" y="22501"/>
                  </a:cubicBezTo>
                  <a:cubicBezTo>
                    <a:pt x="38302" y="22334"/>
                    <a:pt x="38237" y="22214"/>
                    <a:pt x="38198" y="22129"/>
                  </a:cubicBezTo>
                  <a:cubicBezTo>
                    <a:pt x="38189" y="22112"/>
                    <a:pt x="38186" y="22101"/>
                    <a:pt x="38179" y="22088"/>
                  </a:cubicBezTo>
                  <a:lnTo>
                    <a:pt x="39794" y="21896"/>
                  </a:lnTo>
                  <a:lnTo>
                    <a:pt x="47345" y="21012"/>
                  </a:lnTo>
                  <a:lnTo>
                    <a:pt x="62448" y="19242"/>
                  </a:lnTo>
                  <a:cubicBezTo>
                    <a:pt x="65091" y="18928"/>
                    <a:pt x="67734" y="18610"/>
                    <a:pt x="70377" y="18284"/>
                  </a:cubicBezTo>
                  <a:close/>
                  <a:moveTo>
                    <a:pt x="29702" y="33930"/>
                  </a:moveTo>
                  <a:cubicBezTo>
                    <a:pt x="29699" y="33931"/>
                    <a:pt x="29698" y="33932"/>
                    <a:pt x="29699" y="33933"/>
                  </a:cubicBezTo>
                  <a:cubicBezTo>
                    <a:pt x="29699" y="33933"/>
                    <a:pt x="29700" y="33932"/>
                    <a:pt x="29702" y="33930"/>
                  </a:cubicBezTo>
                  <a:close/>
                  <a:moveTo>
                    <a:pt x="38157" y="22091"/>
                  </a:moveTo>
                  <a:cubicBezTo>
                    <a:pt x="38175" y="22178"/>
                    <a:pt x="38206" y="22325"/>
                    <a:pt x="38242" y="22535"/>
                  </a:cubicBezTo>
                  <a:cubicBezTo>
                    <a:pt x="38307" y="22870"/>
                    <a:pt x="38351" y="23360"/>
                    <a:pt x="38368" y="23940"/>
                  </a:cubicBezTo>
                  <a:cubicBezTo>
                    <a:pt x="38382" y="24522"/>
                    <a:pt x="38348" y="25200"/>
                    <a:pt x="38281" y="25927"/>
                  </a:cubicBezTo>
                  <a:cubicBezTo>
                    <a:pt x="38211" y="26653"/>
                    <a:pt x="38122" y="27437"/>
                    <a:pt x="38039" y="28220"/>
                  </a:cubicBezTo>
                  <a:cubicBezTo>
                    <a:pt x="37889" y="29784"/>
                    <a:pt x="37696" y="31328"/>
                    <a:pt x="37414" y="32463"/>
                  </a:cubicBezTo>
                  <a:cubicBezTo>
                    <a:pt x="37274" y="33028"/>
                    <a:pt x="37142" y="33503"/>
                    <a:pt x="37021" y="33825"/>
                  </a:cubicBezTo>
                  <a:cubicBezTo>
                    <a:pt x="37016" y="33837"/>
                    <a:pt x="37013" y="33848"/>
                    <a:pt x="37008" y="33860"/>
                  </a:cubicBezTo>
                  <a:cubicBezTo>
                    <a:pt x="35787" y="34090"/>
                    <a:pt x="34566" y="34315"/>
                    <a:pt x="33342" y="34529"/>
                  </a:cubicBezTo>
                  <a:cubicBezTo>
                    <a:pt x="33354" y="34512"/>
                    <a:pt x="33364" y="34496"/>
                    <a:pt x="33383" y="34469"/>
                  </a:cubicBezTo>
                  <a:cubicBezTo>
                    <a:pt x="33431" y="34390"/>
                    <a:pt x="33518" y="34281"/>
                    <a:pt x="33600" y="34128"/>
                  </a:cubicBezTo>
                  <a:cubicBezTo>
                    <a:pt x="33772" y="33825"/>
                    <a:pt x="34015" y="33385"/>
                    <a:pt x="34226" y="32821"/>
                  </a:cubicBezTo>
                  <a:cubicBezTo>
                    <a:pt x="34445" y="32260"/>
                    <a:pt x="34643" y="31584"/>
                    <a:pt x="34792" y="30848"/>
                  </a:cubicBezTo>
                  <a:cubicBezTo>
                    <a:pt x="34862" y="30481"/>
                    <a:pt x="34938" y="30100"/>
                    <a:pt x="34986" y="29712"/>
                  </a:cubicBezTo>
                  <a:cubicBezTo>
                    <a:pt x="35041" y="29323"/>
                    <a:pt x="35089" y="28931"/>
                    <a:pt x="35131" y="28536"/>
                  </a:cubicBezTo>
                  <a:cubicBezTo>
                    <a:pt x="35203" y="27749"/>
                    <a:pt x="35283" y="26962"/>
                    <a:pt x="35300" y="26213"/>
                  </a:cubicBezTo>
                  <a:cubicBezTo>
                    <a:pt x="35323" y="25463"/>
                    <a:pt x="35292" y="24756"/>
                    <a:pt x="35194" y="24160"/>
                  </a:cubicBezTo>
                  <a:cubicBezTo>
                    <a:pt x="35106" y="23561"/>
                    <a:pt x="34945" y="23081"/>
                    <a:pt x="34826" y="22752"/>
                  </a:cubicBezTo>
                  <a:cubicBezTo>
                    <a:pt x="34792" y="22649"/>
                    <a:pt x="34754" y="22567"/>
                    <a:pt x="34722" y="22497"/>
                  </a:cubicBezTo>
                  <a:lnTo>
                    <a:pt x="38157" y="22091"/>
                  </a:lnTo>
                  <a:close/>
                  <a:moveTo>
                    <a:pt x="2389" y="10342"/>
                  </a:moveTo>
                  <a:lnTo>
                    <a:pt x="16575" y="17859"/>
                  </a:lnTo>
                  <a:lnTo>
                    <a:pt x="24280" y="21886"/>
                  </a:lnTo>
                  <a:cubicBezTo>
                    <a:pt x="24898" y="22212"/>
                    <a:pt x="25471" y="22586"/>
                    <a:pt x="26062" y="23011"/>
                  </a:cubicBezTo>
                  <a:cubicBezTo>
                    <a:pt x="26653" y="23436"/>
                    <a:pt x="27339" y="23863"/>
                    <a:pt x="28123" y="24087"/>
                  </a:cubicBezTo>
                  <a:lnTo>
                    <a:pt x="28386" y="24157"/>
                  </a:lnTo>
                  <a:cubicBezTo>
                    <a:pt x="28500" y="24188"/>
                    <a:pt x="28604" y="24198"/>
                    <a:pt x="28715" y="24217"/>
                  </a:cubicBezTo>
                  <a:cubicBezTo>
                    <a:pt x="28826" y="24241"/>
                    <a:pt x="28934" y="24235"/>
                    <a:pt x="29041" y="24239"/>
                  </a:cubicBezTo>
                  <a:cubicBezTo>
                    <a:pt x="29072" y="24240"/>
                    <a:pt x="29103" y="24241"/>
                    <a:pt x="29134" y="24241"/>
                  </a:cubicBezTo>
                  <a:cubicBezTo>
                    <a:pt x="29211" y="24241"/>
                    <a:pt x="29288" y="24236"/>
                    <a:pt x="29362" y="24225"/>
                  </a:cubicBezTo>
                  <a:cubicBezTo>
                    <a:pt x="29484" y="24215"/>
                    <a:pt x="29601" y="24196"/>
                    <a:pt x="29717" y="24172"/>
                  </a:cubicBezTo>
                  <a:cubicBezTo>
                    <a:pt x="29794" y="24218"/>
                    <a:pt x="29905" y="24283"/>
                    <a:pt x="30050" y="24364"/>
                  </a:cubicBezTo>
                  <a:cubicBezTo>
                    <a:pt x="30196" y="24442"/>
                    <a:pt x="30370" y="24539"/>
                    <a:pt x="30573" y="24642"/>
                  </a:cubicBezTo>
                  <a:cubicBezTo>
                    <a:pt x="30776" y="24748"/>
                    <a:pt x="31005" y="24859"/>
                    <a:pt x="31191" y="25000"/>
                  </a:cubicBezTo>
                  <a:cubicBezTo>
                    <a:pt x="31375" y="25144"/>
                    <a:pt x="31444" y="25309"/>
                    <a:pt x="31503" y="25581"/>
                  </a:cubicBezTo>
                  <a:cubicBezTo>
                    <a:pt x="31531" y="25716"/>
                    <a:pt x="31544" y="25863"/>
                    <a:pt x="31563" y="26035"/>
                  </a:cubicBezTo>
                  <a:cubicBezTo>
                    <a:pt x="31573" y="26190"/>
                    <a:pt x="31585" y="26349"/>
                    <a:pt x="31597" y="26511"/>
                  </a:cubicBezTo>
                  <a:cubicBezTo>
                    <a:pt x="31613" y="26762"/>
                    <a:pt x="31606" y="27022"/>
                    <a:pt x="31597" y="27285"/>
                  </a:cubicBezTo>
                  <a:cubicBezTo>
                    <a:pt x="31377" y="27141"/>
                    <a:pt x="31036" y="26928"/>
                    <a:pt x="30602" y="26682"/>
                  </a:cubicBezTo>
                  <a:cubicBezTo>
                    <a:pt x="30216" y="26455"/>
                    <a:pt x="29758" y="26206"/>
                    <a:pt x="29255" y="25962"/>
                  </a:cubicBezTo>
                  <a:cubicBezTo>
                    <a:pt x="28751" y="25721"/>
                    <a:pt x="28217" y="25458"/>
                    <a:pt x="27662" y="25233"/>
                  </a:cubicBezTo>
                  <a:cubicBezTo>
                    <a:pt x="27110" y="25002"/>
                    <a:pt x="26576" y="24736"/>
                    <a:pt x="26103" y="24435"/>
                  </a:cubicBezTo>
                  <a:cubicBezTo>
                    <a:pt x="25864" y="24290"/>
                    <a:pt x="25635" y="24142"/>
                    <a:pt x="25410" y="24020"/>
                  </a:cubicBezTo>
                  <a:cubicBezTo>
                    <a:pt x="25186" y="23897"/>
                    <a:pt x="24968" y="23793"/>
                    <a:pt x="24766" y="23694"/>
                  </a:cubicBezTo>
                  <a:cubicBezTo>
                    <a:pt x="24363" y="23503"/>
                    <a:pt x="24017" y="23361"/>
                    <a:pt x="23774" y="23262"/>
                  </a:cubicBezTo>
                  <a:cubicBezTo>
                    <a:pt x="23530" y="23167"/>
                    <a:pt x="23387" y="23121"/>
                    <a:pt x="23387" y="23121"/>
                  </a:cubicBezTo>
                  <a:lnTo>
                    <a:pt x="23373" y="23148"/>
                  </a:lnTo>
                  <a:cubicBezTo>
                    <a:pt x="23373" y="23148"/>
                    <a:pt x="23494" y="23237"/>
                    <a:pt x="23715" y="23380"/>
                  </a:cubicBezTo>
                  <a:cubicBezTo>
                    <a:pt x="23937" y="23518"/>
                    <a:pt x="24252" y="23716"/>
                    <a:pt x="24645" y="23932"/>
                  </a:cubicBezTo>
                  <a:cubicBezTo>
                    <a:pt x="24841" y="24037"/>
                    <a:pt x="25053" y="24155"/>
                    <a:pt x="25285" y="24265"/>
                  </a:cubicBezTo>
                  <a:cubicBezTo>
                    <a:pt x="25516" y="24377"/>
                    <a:pt x="25769" y="24475"/>
                    <a:pt x="26026" y="24585"/>
                  </a:cubicBezTo>
                  <a:cubicBezTo>
                    <a:pt x="26547" y="24794"/>
                    <a:pt x="27075" y="25072"/>
                    <a:pt x="27583" y="25384"/>
                  </a:cubicBezTo>
                  <a:cubicBezTo>
                    <a:pt x="28090" y="25704"/>
                    <a:pt x="28616" y="25984"/>
                    <a:pt x="29106" y="26252"/>
                  </a:cubicBezTo>
                  <a:cubicBezTo>
                    <a:pt x="29598" y="26518"/>
                    <a:pt x="30067" y="26745"/>
                    <a:pt x="30477" y="26926"/>
                  </a:cubicBezTo>
                  <a:cubicBezTo>
                    <a:pt x="30959" y="27146"/>
                    <a:pt x="31351" y="27305"/>
                    <a:pt x="31594" y="27397"/>
                  </a:cubicBezTo>
                  <a:cubicBezTo>
                    <a:pt x="31592" y="27444"/>
                    <a:pt x="31590" y="27488"/>
                    <a:pt x="31590" y="27534"/>
                  </a:cubicBezTo>
                  <a:cubicBezTo>
                    <a:pt x="31577" y="27884"/>
                    <a:pt x="31544" y="28241"/>
                    <a:pt x="31498" y="28599"/>
                  </a:cubicBezTo>
                  <a:cubicBezTo>
                    <a:pt x="31496" y="28615"/>
                    <a:pt x="31495" y="28630"/>
                    <a:pt x="31493" y="28645"/>
                  </a:cubicBezTo>
                  <a:cubicBezTo>
                    <a:pt x="31343" y="28548"/>
                    <a:pt x="31119" y="28408"/>
                    <a:pt x="30844" y="28243"/>
                  </a:cubicBezTo>
                  <a:cubicBezTo>
                    <a:pt x="30318" y="27928"/>
                    <a:pt x="29607" y="27534"/>
                    <a:pt x="28884" y="27162"/>
                  </a:cubicBezTo>
                  <a:cubicBezTo>
                    <a:pt x="28160" y="26793"/>
                    <a:pt x="27425" y="26445"/>
                    <a:pt x="26863" y="26202"/>
                  </a:cubicBezTo>
                  <a:cubicBezTo>
                    <a:pt x="26303" y="25962"/>
                    <a:pt x="25919" y="25818"/>
                    <a:pt x="25919" y="25818"/>
                  </a:cubicBezTo>
                  <a:lnTo>
                    <a:pt x="25919" y="25818"/>
                  </a:lnTo>
                  <a:cubicBezTo>
                    <a:pt x="25919" y="25818"/>
                    <a:pt x="26259" y="26047"/>
                    <a:pt x="26781" y="26363"/>
                  </a:cubicBezTo>
                  <a:cubicBezTo>
                    <a:pt x="27307" y="26675"/>
                    <a:pt x="28017" y="27070"/>
                    <a:pt x="28741" y="27442"/>
                  </a:cubicBezTo>
                  <a:cubicBezTo>
                    <a:pt x="29465" y="27812"/>
                    <a:pt x="30201" y="28161"/>
                    <a:pt x="30761" y="28403"/>
                  </a:cubicBezTo>
                  <a:cubicBezTo>
                    <a:pt x="31068" y="28534"/>
                    <a:pt x="31319" y="28635"/>
                    <a:pt x="31486" y="28700"/>
                  </a:cubicBezTo>
                  <a:cubicBezTo>
                    <a:pt x="31452" y="29026"/>
                    <a:pt x="31413" y="29356"/>
                    <a:pt x="31367" y="29673"/>
                  </a:cubicBezTo>
                  <a:cubicBezTo>
                    <a:pt x="31307" y="30037"/>
                    <a:pt x="31271" y="30370"/>
                    <a:pt x="31203" y="30703"/>
                  </a:cubicBezTo>
                  <a:cubicBezTo>
                    <a:pt x="31194" y="30742"/>
                    <a:pt x="31186" y="30780"/>
                    <a:pt x="31179" y="30819"/>
                  </a:cubicBezTo>
                  <a:cubicBezTo>
                    <a:pt x="31024" y="30710"/>
                    <a:pt x="30797" y="30556"/>
                    <a:pt x="30511" y="30383"/>
                  </a:cubicBezTo>
                  <a:cubicBezTo>
                    <a:pt x="30238" y="30221"/>
                    <a:pt x="29914" y="30037"/>
                    <a:pt x="29554" y="29868"/>
                  </a:cubicBezTo>
                  <a:cubicBezTo>
                    <a:pt x="29192" y="29699"/>
                    <a:pt x="28809" y="29513"/>
                    <a:pt x="28406" y="29366"/>
                  </a:cubicBezTo>
                  <a:cubicBezTo>
                    <a:pt x="28007" y="29214"/>
                    <a:pt x="27626" y="29026"/>
                    <a:pt x="27295" y="28797"/>
                  </a:cubicBezTo>
                  <a:cubicBezTo>
                    <a:pt x="27126" y="28690"/>
                    <a:pt x="26967" y="28577"/>
                    <a:pt x="26808" y="28488"/>
                  </a:cubicBezTo>
                  <a:cubicBezTo>
                    <a:pt x="26648" y="28400"/>
                    <a:pt x="26491" y="28326"/>
                    <a:pt x="26347" y="28258"/>
                  </a:cubicBezTo>
                  <a:cubicBezTo>
                    <a:pt x="25769" y="27990"/>
                    <a:pt x="25349" y="27877"/>
                    <a:pt x="25349" y="27877"/>
                  </a:cubicBezTo>
                  <a:lnTo>
                    <a:pt x="25333" y="27906"/>
                  </a:lnTo>
                  <a:cubicBezTo>
                    <a:pt x="25333" y="27906"/>
                    <a:pt x="25670" y="28183"/>
                    <a:pt x="26226" y="28495"/>
                  </a:cubicBezTo>
                  <a:cubicBezTo>
                    <a:pt x="26366" y="28572"/>
                    <a:pt x="26516" y="28657"/>
                    <a:pt x="26682" y="28734"/>
                  </a:cubicBezTo>
                  <a:cubicBezTo>
                    <a:pt x="26848" y="28813"/>
                    <a:pt x="27032" y="28876"/>
                    <a:pt x="27218" y="28949"/>
                  </a:cubicBezTo>
                  <a:cubicBezTo>
                    <a:pt x="27595" y="29084"/>
                    <a:pt x="27971" y="29284"/>
                    <a:pt x="28328" y="29520"/>
                  </a:cubicBezTo>
                  <a:cubicBezTo>
                    <a:pt x="28683" y="29760"/>
                    <a:pt x="29057" y="29962"/>
                    <a:pt x="29403" y="30158"/>
                  </a:cubicBezTo>
                  <a:cubicBezTo>
                    <a:pt x="29753" y="30351"/>
                    <a:pt x="30091" y="30508"/>
                    <a:pt x="30383" y="30634"/>
                  </a:cubicBezTo>
                  <a:cubicBezTo>
                    <a:pt x="30708" y="30773"/>
                    <a:pt x="30976" y="30870"/>
                    <a:pt x="31155" y="30932"/>
                  </a:cubicBezTo>
                  <a:cubicBezTo>
                    <a:pt x="31068" y="31348"/>
                    <a:pt x="30964" y="31737"/>
                    <a:pt x="30844" y="32084"/>
                  </a:cubicBezTo>
                  <a:cubicBezTo>
                    <a:pt x="30732" y="32011"/>
                    <a:pt x="30423" y="31809"/>
                    <a:pt x="29987" y="31550"/>
                  </a:cubicBezTo>
                  <a:cubicBezTo>
                    <a:pt x="29437" y="31223"/>
                    <a:pt x="28693" y="30812"/>
                    <a:pt x="27937" y="30424"/>
                  </a:cubicBezTo>
                  <a:cubicBezTo>
                    <a:pt x="27180" y="30037"/>
                    <a:pt x="26412" y="29673"/>
                    <a:pt x="25827" y="29417"/>
                  </a:cubicBezTo>
                  <a:cubicBezTo>
                    <a:pt x="25239" y="29164"/>
                    <a:pt x="24840" y="29013"/>
                    <a:pt x="24840" y="29013"/>
                  </a:cubicBezTo>
                  <a:lnTo>
                    <a:pt x="24840" y="29013"/>
                  </a:lnTo>
                  <a:cubicBezTo>
                    <a:pt x="24840" y="29013"/>
                    <a:pt x="25195" y="29250"/>
                    <a:pt x="25745" y="29578"/>
                  </a:cubicBezTo>
                  <a:cubicBezTo>
                    <a:pt x="26293" y="29904"/>
                    <a:pt x="27037" y="30315"/>
                    <a:pt x="27793" y="30704"/>
                  </a:cubicBezTo>
                  <a:cubicBezTo>
                    <a:pt x="28551" y="31090"/>
                    <a:pt x="29320" y="31456"/>
                    <a:pt x="29905" y="31710"/>
                  </a:cubicBezTo>
                  <a:cubicBezTo>
                    <a:pt x="30371" y="31913"/>
                    <a:pt x="30716" y="32048"/>
                    <a:pt x="30839" y="32094"/>
                  </a:cubicBezTo>
                  <a:cubicBezTo>
                    <a:pt x="30797" y="32217"/>
                    <a:pt x="30752" y="32335"/>
                    <a:pt x="30706" y="32448"/>
                  </a:cubicBezTo>
                  <a:cubicBezTo>
                    <a:pt x="30655" y="32569"/>
                    <a:pt x="30600" y="32683"/>
                    <a:pt x="30544" y="32791"/>
                  </a:cubicBezTo>
                  <a:cubicBezTo>
                    <a:pt x="30377" y="33113"/>
                    <a:pt x="30199" y="33370"/>
                    <a:pt x="30045" y="33556"/>
                  </a:cubicBezTo>
                  <a:cubicBezTo>
                    <a:pt x="29943" y="33679"/>
                    <a:pt x="29857" y="33776"/>
                    <a:pt x="29794" y="33836"/>
                  </a:cubicBezTo>
                  <a:cubicBezTo>
                    <a:pt x="29743" y="33888"/>
                    <a:pt x="29712" y="33920"/>
                    <a:pt x="29702" y="33930"/>
                  </a:cubicBezTo>
                  <a:lnTo>
                    <a:pt x="29702" y="33930"/>
                  </a:lnTo>
                  <a:cubicBezTo>
                    <a:pt x="29729" y="33915"/>
                    <a:pt x="29908" y="33862"/>
                    <a:pt x="30168" y="33697"/>
                  </a:cubicBezTo>
                  <a:cubicBezTo>
                    <a:pt x="30312" y="33609"/>
                    <a:pt x="30482" y="33489"/>
                    <a:pt x="30653" y="33322"/>
                  </a:cubicBezTo>
                  <a:cubicBezTo>
                    <a:pt x="30831" y="33161"/>
                    <a:pt x="31010" y="32955"/>
                    <a:pt x="31179" y="32712"/>
                  </a:cubicBezTo>
                  <a:cubicBezTo>
                    <a:pt x="31520" y="32229"/>
                    <a:pt x="31809" y="31596"/>
                    <a:pt x="32010" y="30901"/>
                  </a:cubicBezTo>
                  <a:cubicBezTo>
                    <a:pt x="32108" y="30556"/>
                    <a:pt x="32207" y="30182"/>
                    <a:pt x="32265" y="29823"/>
                  </a:cubicBezTo>
                  <a:cubicBezTo>
                    <a:pt x="32330" y="29453"/>
                    <a:pt x="32391" y="29083"/>
                    <a:pt x="32437" y="28702"/>
                  </a:cubicBezTo>
                  <a:cubicBezTo>
                    <a:pt x="32473" y="28321"/>
                    <a:pt x="32497" y="27937"/>
                    <a:pt x="32500" y="27556"/>
                  </a:cubicBezTo>
                  <a:cubicBezTo>
                    <a:pt x="32507" y="27174"/>
                    <a:pt x="32470" y="26796"/>
                    <a:pt x="32424" y="26433"/>
                  </a:cubicBezTo>
                  <a:cubicBezTo>
                    <a:pt x="32396" y="26254"/>
                    <a:pt x="32369" y="26069"/>
                    <a:pt x="32325" y="25893"/>
                  </a:cubicBezTo>
                  <a:cubicBezTo>
                    <a:pt x="32282" y="25736"/>
                    <a:pt x="32241" y="25557"/>
                    <a:pt x="32178" y="25386"/>
                  </a:cubicBezTo>
                  <a:cubicBezTo>
                    <a:pt x="32115" y="25214"/>
                    <a:pt x="32034" y="25035"/>
                    <a:pt x="31908" y="24881"/>
                  </a:cubicBezTo>
                  <a:cubicBezTo>
                    <a:pt x="31788" y="24732"/>
                    <a:pt x="31616" y="24608"/>
                    <a:pt x="31473" y="24541"/>
                  </a:cubicBezTo>
                  <a:cubicBezTo>
                    <a:pt x="31179" y="24396"/>
                    <a:pt x="30916" y="24353"/>
                    <a:pt x="30694" y="24304"/>
                  </a:cubicBezTo>
                  <a:cubicBezTo>
                    <a:pt x="30472" y="24253"/>
                    <a:pt x="30274" y="24218"/>
                    <a:pt x="30114" y="24188"/>
                  </a:cubicBezTo>
                  <a:cubicBezTo>
                    <a:pt x="30059" y="24177"/>
                    <a:pt x="30013" y="24171"/>
                    <a:pt x="29965" y="24162"/>
                  </a:cubicBezTo>
                  <a:cubicBezTo>
                    <a:pt x="29926" y="24155"/>
                    <a:pt x="29888" y="24148"/>
                    <a:pt x="29854" y="24143"/>
                  </a:cubicBezTo>
                  <a:cubicBezTo>
                    <a:pt x="29875" y="24138"/>
                    <a:pt x="29895" y="24133"/>
                    <a:pt x="29916" y="24128"/>
                  </a:cubicBezTo>
                  <a:cubicBezTo>
                    <a:pt x="30134" y="24073"/>
                    <a:pt x="30346" y="24003"/>
                    <a:pt x="30546" y="23918"/>
                  </a:cubicBezTo>
                  <a:cubicBezTo>
                    <a:pt x="31230" y="23626"/>
                    <a:pt x="31817" y="23245"/>
                    <a:pt x="32381" y="22774"/>
                  </a:cubicBezTo>
                  <a:lnTo>
                    <a:pt x="34657" y="22504"/>
                  </a:lnTo>
                  <a:cubicBezTo>
                    <a:pt x="34672" y="22585"/>
                    <a:pt x="34689" y="22673"/>
                    <a:pt x="34708" y="22786"/>
                  </a:cubicBezTo>
                  <a:cubicBezTo>
                    <a:pt x="34774" y="23122"/>
                    <a:pt x="34819" y="23611"/>
                    <a:pt x="34834" y="24191"/>
                  </a:cubicBezTo>
                  <a:cubicBezTo>
                    <a:pt x="34850" y="24773"/>
                    <a:pt x="34814" y="25451"/>
                    <a:pt x="34749" y="26178"/>
                  </a:cubicBezTo>
                  <a:cubicBezTo>
                    <a:pt x="34679" y="26906"/>
                    <a:pt x="34590" y="27688"/>
                    <a:pt x="34506" y="28471"/>
                  </a:cubicBezTo>
                  <a:cubicBezTo>
                    <a:pt x="34356" y="30035"/>
                    <a:pt x="34163" y="31579"/>
                    <a:pt x="33882" y="32714"/>
                  </a:cubicBezTo>
                  <a:cubicBezTo>
                    <a:pt x="33742" y="33281"/>
                    <a:pt x="33610" y="33754"/>
                    <a:pt x="33487" y="34076"/>
                  </a:cubicBezTo>
                  <a:cubicBezTo>
                    <a:pt x="33405" y="34303"/>
                    <a:pt x="33349" y="34457"/>
                    <a:pt x="33322" y="34532"/>
                  </a:cubicBezTo>
                  <a:lnTo>
                    <a:pt x="33322" y="34534"/>
                  </a:lnTo>
                  <a:cubicBezTo>
                    <a:pt x="33159" y="34561"/>
                    <a:pt x="32997" y="34594"/>
                    <a:pt x="32835" y="34621"/>
                  </a:cubicBezTo>
                  <a:lnTo>
                    <a:pt x="32768" y="34633"/>
                  </a:lnTo>
                  <a:lnTo>
                    <a:pt x="32726" y="34691"/>
                  </a:lnTo>
                  <a:cubicBezTo>
                    <a:pt x="32685" y="34749"/>
                    <a:pt x="32616" y="34821"/>
                    <a:pt x="32553" y="34877"/>
                  </a:cubicBezTo>
                  <a:cubicBezTo>
                    <a:pt x="32485" y="34937"/>
                    <a:pt x="32415" y="34993"/>
                    <a:pt x="32338" y="35041"/>
                  </a:cubicBezTo>
                  <a:cubicBezTo>
                    <a:pt x="32185" y="35138"/>
                    <a:pt x="32017" y="35212"/>
                    <a:pt x="31841" y="35263"/>
                  </a:cubicBezTo>
                  <a:cubicBezTo>
                    <a:pt x="31666" y="35312"/>
                    <a:pt x="31481" y="35338"/>
                    <a:pt x="31297" y="35345"/>
                  </a:cubicBezTo>
                  <a:cubicBezTo>
                    <a:pt x="31284" y="35345"/>
                    <a:pt x="31271" y="35345"/>
                    <a:pt x="31258" y="35345"/>
                  </a:cubicBezTo>
                  <a:cubicBezTo>
                    <a:pt x="31180" y="35345"/>
                    <a:pt x="31103" y="35341"/>
                    <a:pt x="31022" y="35340"/>
                  </a:cubicBezTo>
                  <a:cubicBezTo>
                    <a:pt x="30928" y="35326"/>
                    <a:pt x="30817" y="35318"/>
                    <a:pt x="30737" y="35302"/>
                  </a:cubicBezTo>
                  <a:cubicBezTo>
                    <a:pt x="30650" y="35280"/>
                    <a:pt x="30556" y="35270"/>
                    <a:pt x="30470" y="35237"/>
                  </a:cubicBezTo>
                  <a:cubicBezTo>
                    <a:pt x="30385" y="35207"/>
                    <a:pt x="30296" y="35179"/>
                    <a:pt x="30219" y="35135"/>
                  </a:cubicBezTo>
                  <a:cubicBezTo>
                    <a:pt x="30057" y="35056"/>
                    <a:pt x="29917" y="34942"/>
                    <a:pt x="29803" y="34807"/>
                  </a:cubicBezTo>
                  <a:cubicBezTo>
                    <a:pt x="29688" y="34670"/>
                    <a:pt x="29598" y="34512"/>
                    <a:pt x="29543" y="34339"/>
                  </a:cubicBezTo>
                  <a:cubicBezTo>
                    <a:pt x="29506" y="34221"/>
                    <a:pt x="29485" y="34095"/>
                    <a:pt x="29473" y="33970"/>
                  </a:cubicBezTo>
                  <a:cubicBezTo>
                    <a:pt x="29468" y="33916"/>
                    <a:pt x="29461" y="33860"/>
                    <a:pt x="29461" y="33808"/>
                  </a:cubicBezTo>
                  <a:lnTo>
                    <a:pt x="29463" y="33714"/>
                  </a:lnTo>
                  <a:lnTo>
                    <a:pt x="29386" y="33673"/>
                  </a:lnTo>
                  <a:cubicBezTo>
                    <a:pt x="27006" y="32415"/>
                    <a:pt x="24650" y="31111"/>
                    <a:pt x="22299" y="29801"/>
                  </a:cubicBezTo>
                  <a:cubicBezTo>
                    <a:pt x="19942" y="28499"/>
                    <a:pt x="17597" y="27175"/>
                    <a:pt x="15229" y="25893"/>
                  </a:cubicBezTo>
                  <a:cubicBezTo>
                    <a:pt x="12865" y="24608"/>
                    <a:pt x="10476" y="23363"/>
                    <a:pt x="8090" y="22118"/>
                  </a:cubicBezTo>
                  <a:cubicBezTo>
                    <a:pt x="5715" y="20886"/>
                    <a:pt x="3336" y="19662"/>
                    <a:pt x="945" y="18461"/>
                  </a:cubicBezTo>
                  <a:cubicBezTo>
                    <a:pt x="840" y="18356"/>
                    <a:pt x="735" y="18214"/>
                    <a:pt x="665" y="18077"/>
                  </a:cubicBezTo>
                  <a:cubicBezTo>
                    <a:pt x="588" y="17927"/>
                    <a:pt x="543" y="17770"/>
                    <a:pt x="550" y="17625"/>
                  </a:cubicBezTo>
                  <a:cubicBezTo>
                    <a:pt x="555" y="17481"/>
                    <a:pt x="610" y="17343"/>
                    <a:pt x="711" y="17217"/>
                  </a:cubicBezTo>
                  <a:cubicBezTo>
                    <a:pt x="762" y="17155"/>
                    <a:pt x="822" y="17096"/>
                    <a:pt x="890" y="17041"/>
                  </a:cubicBezTo>
                  <a:cubicBezTo>
                    <a:pt x="955" y="16986"/>
                    <a:pt x="1021" y="16940"/>
                    <a:pt x="1115" y="16884"/>
                  </a:cubicBezTo>
                  <a:cubicBezTo>
                    <a:pt x="1300" y="16776"/>
                    <a:pt x="1494" y="16616"/>
                    <a:pt x="1634" y="16443"/>
                  </a:cubicBezTo>
                  <a:cubicBezTo>
                    <a:pt x="1781" y="16269"/>
                    <a:pt x="1897" y="16080"/>
                    <a:pt x="1989" y="15882"/>
                  </a:cubicBezTo>
                  <a:cubicBezTo>
                    <a:pt x="2176" y="15486"/>
                    <a:pt x="2273" y="15069"/>
                    <a:pt x="2334" y="14654"/>
                  </a:cubicBezTo>
                  <a:cubicBezTo>
                    <a:pt x="2391" y="14238"/>
                    <a:pt x="2406" y="13819"/>
                    <a:pt x="2380" y="13403"/>
                  </a:cubicBezTo>
                  <a:cubicBezTo>
                    <a:pt x="2350" y="12988"/>
                    <a:pt x="2293" y="12573"/>
                    <a:pt x="2138" y="12172"/>
                  </a:cubicBezTo>
                  <a:cubicBezTo>
                    <a:pt x="2061" y="11953"/>
                    <a:pt x="1889" y="11810"/>
                    <a:pt x="1820" y="11644"/>
                  </a:cubicBezTo>
                  <a:cubicBezTo>
                    <a:pt x="1740" y="11475"/>
                    <a:pt x="1713" y="11282"/>
                    <a:pt x="1747" y="11098"/>
                  </a:cubicBezTo>
                  <a:cubicBezTo>
                    <a:pt x="1778" y="10912"/>
                    <a:pt x="1873" y="10738"/>
                    <a:pt x="2006" y="10598"/>
                  </a:cubicBezTo>
                  <a:cubicBezTo>
                    <a:pt x="2116" y="10485"/>
                    <a:pt x="2244" y="10405"/>
                    <a:pt x="2389" y="10342"/>
                  </a:cubicBezTo>
                  <a:close/>
                  <a:moveTo>
                    <a:pt x="47830" y="0"/>
                  </a:moveTo>
                  <a:cubicBezTo>
                    <a:pt x="45974" y="0"/>
                    <a:pt x="44120" y="16"/>
                    <a:pt x="42268" y="41"/>
                  </a:cubicBezTo>
                  <a:cubicBezTo>
                    <a:pt x="40414" y="64"/>
                    <a:pt x="38561" y="111"/>
                    <a:pt x="36711" y="180"/>
                  </a:cubicBezTo>
                  <a:lnTo>
                    <a:pt x="31157" y="383"/>
                  </a:lnTo>
                  <a:cubicBezTo>
                    <a:pt x="29304" y="451"/>
                    <a:pt x="27455" y="560"/>
                    <a:pt x="25605" y="651"/>
                  </a:cubicBezTo>
                  <a:lnTo>
                    <a:pt x="14509" y="1264"/>
                  </a:lnTo>
                  <a:lnTo>
                    <a:pt x="3412" y="1848"/>
                  </a:lnTo>
                  <a:cubicBezTo>
                    <a:pt x="3190" y="1858"/>
                    <a:pt x="2971" y="1943"/>
                    <a:pt x="2799" y="2085"/>
                  </a:cubicBezTo>
                  <a:cubicBezTo>
                    <a:pt x="2792" y="2090"/>
                    <a:pt x="2787" y="2097"/>
                    <a:pt x="2782" y="2102"/>
                  </a:cubicBezTo>
                  <a:cubicBezTo>
                    <a:pt x="2761" y="2121"/>
                    <a:pt x="2742" y="2141"/>
                    <a:pt x="2724" y="2160"/>
                  </a:cubicBezTo>
                  <a:cubicBezTo>
                    <a:pt x="2700" y="2186"/>
                    <a:pt x="2677" y="2211"/>
                    <a:pt x="2655" y="2239"/>
                  </a:cubicBezTo>
                  <a:cubicBezTo>
                    <a:pt x="2652" y="2244"/>
                    <a:pt x="2648" y="2249"/>
                    <a:pt x="2643" y="2254"/>
                  </a:cubicBezTo>
                  <a:cubicBezTo>
                    <a:pt x="2555" y="2372"/>
                    <a:pt x="2488" y="2505"/>
                    <a:pt x="2456" y="2648"/>
                  </a:cubicBezTo>
                  <a:cubicBezTo>
                    <a:pt x="2432" y="2758"/>
                    <a:pt x="2423" y="2872"/>
                    <a:pt x="2437" y="2983"/>
                  </a:cubicBezTo>
                  <a:cubicBezTo>
                    <a:pt x="2447" y="3094"/>
                    <a:pt x="2481" y="3208"/>
                    <a:pt x="2531" y="3309"/>
                  </a:cubicBezTo>
                  <a:cubicBezTo>
                    <a:pt x="2577" y="3401"/>
                    <a:pt x="2645" y="3504"/>
                    <a:pt x="2715" y="3584"/>
                  </a:cubicBezTo>
                  <a:cubicBezTo>
                    <a:pt x="2785" y="3663"/>
                    <a:pt x="2858" y="3733"/>
                    <a:pt x="2947" y="3796"/>
                  </a:cubicBezTo>
                  <a:cubicBezTo>
                    <a:pt x="3217" y="4310"/>
                    <a:pt x="3391" y="4888"/>
                    <a:pt x="3360" y="5465"/>
                  </a:cubicBezTo>
                  <a:cubicBezTo>
                    <a:pt x="3350" y="5609"/>
                    <a:pt x="3336" y="5754"/>
                    <a:pt x="3297" y="5892"/>
                  </a:cubicBezTo>
                  <a:cubicBezTo>
                    <a:pt x="3268" y="6034"/>
                    <a:pt x="3214" y="6169"/>
                    <a:pt x="3155" y="6299"/>
                  </a:cubicBezTo>
                  <a:cubicBezTo>
                    <a:pt x="3094" y="6428"/>
                    <a:pt x="3019" y="6551"/>
                    <a:pt x="2930" y="6664"/>
                  </a:cubicBezTo>
                  <a:cubicBezTo>
                    <a:pt x="2840" y="6775"/>
                    <a:pt x="2746" y="6886"/>
                    <a:pt x="2635" y="6976"/>
                  </a:cubicBezTo>
                  <a:cubicBezTo>
                    <a:pt x="2527" y="7075"/>
                    <a:pt x="2411" y="7157"/>
                    <a:pt x="2290" y="7233"/>
                  </a:cubicBezTo>
                  <a:cubicBezTo>
                    <a:pt x="2176" y="7314"/>
                    <a:pt x="2029" y="7371"/>
                    <a:pt x="1901" y="7441"/>
                  </a:cubicBezTo>
                  <a:cubicBezTo>
                    <a:pt x="1774" y="7509"/>
                    <a:pt x="1626" y="7571"/>
                    <a:pt x="1499" y="7656"/>
                  </a:cubicBezTo>
                  <a:lnTo>
                    <a:pt x="1307" y="7787"/>
                  </a:lnTo>
                  <a:lnTo>
                    <a:pt x="1132" y="7946"/>
                  </a:lnTo>
                  <a:cubicBezTo>
                    <a:pt x="1023" y="8062"/>
                    <a:pt x="931" y="8197"/>
                    <a:pt x="866" y="8347"/>
                  </a:cubicBezTo>
                  <a:cubicBezTo>
                    <a:pt x="815" y="8503"/>
                    <a:pt x="779" y="8668"/>
                    <a:pt x="799" y="8831"/>
                  </a:cubicBezTo>
                  <a:cubicBezTo>
                    <a:pt x="811" y="8993"/>
                    <a:pt x="859" y="9150"/>
                    <a:pt x="926" y="9293"/>
                  </a:cubicBezTo>
                  <a:cubicBezTo>
                    <a:pt x="994" y="9438"/>
                    <a:pt x="1076" y="9568"/>
                    <a:pt x="1184" y="9694"/>
                  </a:cubicBezTo>
                  <a:lnTo>
                    <a:pt x="1194" y="9708"/>
                  </a:lnTo>
                  <a:lnTo>
                    <a:pt x="1213" y="9717"/>
                  </a:lnTo>
                  <a:lnTo>
                    <a:pt x="2276" y="10282"/>
                  </a:lnTo>
                  <a:cubicBezTo>
                    <a:pt x="2148" y="10342"/>
                    <a:pt x="2022" y="10415"/>
                    <a:pt x="1921" y="10514"/>
                  </a:cubicBezTo>
                  <a:cubicBezTo>
                    <a:pt x="1766" y="10661"/>
                    <a:pt x="1648" y="10852"/>
                    <a:pt x="1602" y="11067"/>
                  </a:cubicBezTo>
                  <a:cubicBezTo>
                    <a:pt x="1552" y="11281"/>
                    <a:pt x="1575" y="11511"/>
                    <a:pt x="1660" y="11714"/>
                  </a:cubicBezTo>
                  <a:cubicBezTo>
                    <a:pt x="1703" y="11813"/>
                    <a:pt x="1762" y="11914"/>
                    <a:pt x="1820" y="11992"/>
                  </a:cubicBezTo>
                  <a:cubicBezTo>
                    <a:pt x="1882" y="12083"/>
                    <a:pt x="1904" y="12151"/>
                    <a:pt x="1942" y="12247"/>
                  </a:cubicBezTo>
                  <a:cubicBezTo>
                    <a:pt x="2059" y="12612"/>
                    <a:pt x="2094" y="13017"/>
                    <a:pt x="2095" y="13413"/>
                  </a:cubicBezTo>
                  <a:cubicBezTo>
                    <a:pt x="2099" y="13811"/>
                    <a:pt x="2058" y="14207"/>
                    <a:pt x="1983" y="14594"/>
                  </a:cubicBezTo>
                  <a:cubicBezTo>
                    <a:pt x="1901" y="14979"/>
                    <a:pt x="1786" y="15356"/>
                    <a:pt x="1604" y="15687"/>
                  </a:cubicBezTo>
                  <a:cubicBezTo>
                    <a:pt x="1513" y="15853"/>
                    <a:pt x="1411" y="16008"/>
                    <a:pt x="1289" y="16141"/>
                  </a:cubicBezTo>
                  <a:cubicBezTo>
                    <a:pt x="1165" y="16278"/>
                    <a:pt x="1038" y="16377"/>
                    <a:pt x="868" y="16469"/>
                  </a:cubicBezTo>
                  <a:cubicBezTo>
                    <a:pt x="786" y="16515"/>
                    <a:pt x="682" y="16578"/>
                    <a:pt x="586" y="16650"/>
                  </a:cubicBezTo>
                  <a:cubicBezTo>
                    <a:pt x="494" y="16720"/>
                    <a:pt x="403" y="16799"/>
                    <a:pt x="323" y="16892"/>
                  </a:cubicBezTo>
                  <a:cubicBezTo>
                    <a:pt x="161" y="17075"/>
                    <a:pt x="40" y="17328"/>
                    <a:pt x="23" y="17591"/>
                  </a:cubicBezTo>
                  <a:cubicBezTo>
                    <a:pt x="0" y="17854"/>
                    <a:pt x="69" y="18103"/>
                    <a:pt x="168" y="18318"/>
                  </a:cubicBezTo>
                  <a:cubicBezTo>
                    <a:pt x="272" y="18537"/>
                    <a:pt x="391" y="18716"/>
                    <a:pt x="564" y="18900"/>
                  </a:cubicBezTo>
                  <a:lnTo>
                    <a:pt x="586" y="18924"/>
                  </a:lnTo>
                  <a:lnTo>
                    <a:pt x="630" y="18950"/>
                  </a:lnTo>
                  <a:cubicBezTo>
                    <a:pt x="2983" y="20261"/>
                    <a:pt x="5348" y="21547"/>
                    <a:pt x="7717" y="22824"/>
                  </a:cubicBezTo>
                  <a:cubicBezTo>
                    <a:pt x="10089" y="24095"/>
                    <a:pt x="12460" y="25371"/>
                    <a:pt x="14856" y="26602"/>
                  </a:cubicBezTo>
                  <a:cubicBezTo>
                    <a:pt x="17247" y="27838"/>
                    <a:pt x="19660" y="29031"/>
                    <a:pt x="22064" y="30247"/>
                  </a:cubicBezTo>
                  <a:cubicBezTo>
                    <a:pt x="24447" y="31442"/>
                    <a:pt x="26827" y="32644"/>
                    <a:pt x="29185" y="33890"/>
                  </a:cubicBezTo>
                  <a:cubicBezTo>
                    <a:pt x="29192" y="34078"/>
                    <a:pt x="29221" y="34252"/>
                    <a:pt x="29277" y="34426"/>
                  </a:cubicBezTo>
                  <a:cubicBezTo>
                    <a:pt x="29308" y="34519"/>
                    <a:pt x="29349" y="34609"/>
                    <a:pt x="29393" y="34696"/>
                  </a:cubicBezTo>
                  <a:cubicBezTo>
                    <a:pt x="29448" y="34800"/>
                    <a:pt x="29509" y="34899"/>
                    <a:pt x="29584" y="34988"/>
                  </a:cubicBezTo>
                  <a:cubicBezTo>
                    <a:pt x="29721" y="35155"/>
                    <a:pt x="29893" y="35297"/>
                    <a:pt x="30085" y="35393"/>
                  </a:cubicBezTo>
                  <a:cubicBezTo>
                    <a:pt x="30178" y="35447"/>
                    <a:pt x="30279" y="35481"/>
                    <a:pt x="30380" y="35517"/>
                  </a:cubicBezTo>
                  <a:cubicBezTo>
                    <a:pt x="30479" y="35557"/>
                    <a:pt x="30583" y="35570"/>
                    <a:pt x="30686" y="35598"/>
                  </a:cubicBezTo>
                  <a:cubicBezTo>
                    <a:pt x="30798" y="35618"/>
                    <a:pt x="30885" y="35625"/>
                    <a:pt x="30986" y="35639"/>
                  </a:cubicBezTo>
                  <a:cubicBezTo>
                    <a:pt x="31081" y="35643"/>
                    <a:pt x="31180" y="35651"/>
                    <a:pt x="31276" y="35651"/>
                  </a:cubicBezTo>
                  <a:cubicBezTo>
                    <a:pt x="31285" y="35651"/>
                    <a:pt x="31294" y="35651"/>
                    <a:pt x="31304" y="35650"/>
                  </a:cubicBezTo>
                  <a:cubicBezTo>
                    <a:pt x="31387" y="35649"/>
                    <a:pt x="31471" y="35640"/>
                    <a:pt x="31555" y="35630"/>
                  </a:cubicBezTo>
                  <a:cubicBezTo>
                    <a:pt x="31679" y="35616"/>
                    <a:pt x="31804" y="35598"/>
                    <a:pt x="31927" y="35565"/>
                  </a:cubicBezTo>
                  <a:cubicBezTo>
                    <a:pt x="32130" y="35507"/>
                    <a:pt x="32328" y="35423"/>
                    <a:pt x="32509" y="35311"/>
                  </a:cubicBezTo>
                  <a:cubicBezTo>
                    <a:pt x="32601" y="35256"/>
                    <a:pt x="32686" y="35190"/>
                    <a:pt x="32768" y="35120"/>
                  </a:cubicBezTo>
                  <a:cubicBezTo>
                    <a:pt x="32794" y="35097"/>
                    <a:pt x="32818" y="35073"/>
                    <a:pt x="32842" y="35051"/>
                  </a:cubicBezTo>
                  <a:cubicBezTo>
                    <a:pt x="32878" y="35017"/>
                    <a:pt x="32912" y="34976"/>
                    <a:pt x="32948" y="34935"/>
                  </a:cubicBezTo>
                  <a:cubicBezTo>
                    <a:pt x="32982" y="34930"/>
                    <a:pt x="33016" y="34925"/>
                    <a:pt x="33048" y="34920"/>
                  </a:cubicBezTo>
                  <a:cubicBezTo>
                    <a:pt x="34310" y="34708"/>
                    <a:pt x="35575" y="34515"/>
                    <a:pt x="36840" y="34324"/>
                  </a:cubicBezTo>
                  <a:lnTo>
                    <a:pt x="36840" y="34324"/>
                  </a:lnTo>
                  <a:cubicBezTo>
                    <a:pt x="36839" y="34327"/>
                    <a:pt x="36835" y="34336"/>
                    <a:pt x="36835" y="34336"/>
                  </a:cubicBezTo>
                  <a:cubicBezTo>
                    <a:pt x="36835" y="34336"/>
                    <a:pt x="36842" y="34327"/>
                    <a:pt x="36844" y="34322"/>
                  </a:cubicBezTo>
                  <a:cubicBezTo>
                    <a:pt x="37491" y="34225"/>
                    <a:pt x="38136" y="34128"/>
                    <a:pt x="38783" y="34029"/>
                  </a:cubicBezTo>
                  <a:lnTo>
                    <a:pt x="44680" y="33137"/>
                  </a:lnTo>
                  <a:lnTo>
                    <a:pt x="50570" y="32210"/>
                  </a:lnTo>
                  <a:lnTo>
                    <a:pt x="56457" y="31254"/>
                  </a:lnTo>
                  <a:cubicBezTo>
                    <a:pt x="60382" y="30624"/>
                    <a:pt x="64302" y="29965"/>
                    <a:pt x="68217" y="29269"/>
                  </a:cubicBezTo>
                  <a:cubicBezTo>
                    <a:pt x="70175" y="28931"/>
                    <a:pt x="72130" y="28569"/>
                    <a:pt x="74085" y="28210"/>
                  </a:cubicBezTo>
                  <a:lnTo>
                    <a:pt x="79951" y="27131"/>
                  </a:lnTo>
                  <a:lnTo>
                    <a:pt x="79992" y="27123"/>
                  </a:lnTo>
                  <a:lnTo>
                    <a:pt x="80014" y="27114"/>
                  </a:lnTo>
                  <a:cubicBezTo>
                    <a:pt x="80195" y="27030"/>
                    <a:pt x="80277" y="26959"/>
                    <a:pt x="80390" y="26872"/>
                  </a:cubicBezTo>
                  <a:cubicBezTo>
                    <a:pt x="80494" y="26786"/>
                    <a:pt x="80584" y="26694"/>
                    <a:pt x="80675" y="26600"/>
                  </a:cubicBezTo>
                  <a:cubicBezTo>
                    <a:pt x="80844" y="26409"/>
                    <a:pt x="80999" y="26207"/>
                    <a:pt x="81126" y="25996"/>
                  </a:cubicBezTo>
                  <a:cubicBezTo>
                    <a:pt x="81259" y="25786"/>
                    <a:pt x="81370" y="25565"/>
                    <a:pt x="81471" y="25345"/>
                  </a:cubicBezTo>
                  <a:cubicBezTo>
                    <a:pt x="81573" y="25123"/>
                    <a:pt x="81657" y="24898"/>
                    <a:pt x="81735" y="24669"/>
                  </a:cubicBezTo>
                  <a:cubicBezTo>
                    <a:pt x="81889" y="24215"/>
                    <a:pt x="82005" y="23751"/>
                    <a:pt x="82094" y="23285"/>
                  </a:cubicBezTo>
                  <a:cubicBezTo>
                    <a:pt x="82131" y="23051"/>
                    <a:pt x="82182" y="22820"/>
                    <a:pt x="82208" y="22585"/>
                  </a:cubicBezTo>
                  <a:cubicBezTo>
                    <a:pt x="82235" y="22349"/>
                    <a:pt x="82270" y="22120"/>
                    <a:pt x="82293" y="21879"/>
                  </a:cubicBezTo>
                  <a:cubicBezTo>
                    <a:pt x="82336" y="21418"/>
                    <a:pt x="82358" y="20949"/>
                    <a:pt x="82365" y="20474"/>
                  </a:cubicBezTo>
                  <a:cubicBezTo>
                    <a:pt x="82363" y="20003"/>
                    <a:pt x="82353" y="19532"/>
                    <a:pt x="82302" y="19062"/>
                  </a:cubicBezTo>
                  <a:cubicBezTo>
                    <a:pt x="82256" y="18593"/>
                    <a:pt x="82174" y="18127"/>
                    <a:pt x="82046" y="17671"/>
                  </a:cubicBezTo>
                  <a:cubicBezTo>
                    <a:pt x="81981" y="17444"/>
                    <a:pt x="81899" y="17222"/>
                    <a:pt x="81805" y="17005"/>
                  </a:cubicBezTo>
                  <a:cubicBezTo>
                    <a:pt x="81795" y="16985"/>
                    <a:pt x="81783" y="16964"/>
                    <a:pt x="81774" y="16944"/>
                  </a:cubicBezTo>
                  <a:cubicBezTo>
                    <a:pt x="81713" y="16816"/>
                    <a:pt x="81643" y="16693"/>
                    <a:pt x="81564" y="16573"/>
                  </a:cubicBezTo>
                  <a:lnTo>
                    <a:pt x="81563" y="16573"/>
                  </a:lnTo>
                  <a:cubicBezTo>
                    <a:pt x="81605" y="16544"/>
                    <a:pt x="81648" y="16519"/>
                    <a:pt x="81689" y="16488"/>
                  </a:cubicBezTo>
                  <a:cubicBezTo>
                    <a:pt x="82126" y="16155"/>
                    <a:pt x="82471" y="15718"/>
                    <a:pt x="82719" y="15247"/>
                  </a:cubicBezTo>
                  <a:cubicBezTo>
                    <a:pt x="83021" y="14654"/>
                    <a:pt x="83203" y="14019"/>
                    <a:pt x="83297" y="13374"/>
                  </a:cubicBezTo>
                  <a:cubicBezTo>
                    <a:pt x="83500" y="12102"/>
                    <a:pt x="83345" y="10715"/>
                    <a:pt x="82642" y="9589"/>
                  </a:cubicBezTo>
                  <a:cubicBezTo>
                    <a:pt x="82464" y="9309"/>
                    <a:pt x="82254" y="9046"/>
                    <a:pt x="81981" y="8834"/>
                  </a:cubicBezTo>
                  <a:cubicBezTo>
                    <a:pt x="81858" y="8737"/>
                    <a:pt x="81655" y="8617"/>
                    <a:pt x="81517" y="8585"/>
                  </a:cubicBezTo>
                  <a:cubicBezTo>
                    <a:pt x="81331" y="8535"/>
                    <a:pt x="81184" y="8516"/>
                    <a:pt x="81016" y="8496"/>
                  </a:cubicBezTo>
                  <a:cubicBezTo>
                    <a:pt x="80617" y="8454"/>
                    <a:pt x="80223" y="8439"/>
                    <a:pt x="79828" y="8439"/>
                  </a:cubicBezTo>
                  <a:cubicBezTo>
                    <a:pt x="79590" y="8439"/>
                    <a:pt x="79352" y="8445"/>
                    <a:pt x="79113" y="8453"/>
                  </a:cubicBezTo>
                  <a:lnTo>
                    <a:pt x="77936" y="8214"/>
                  </a:lnTo>
                  <a:cubicBezTo>
                    <a:pt x="75428" y="7569"/>
                    <a:pt x="72931" y="6884"/>
                    <a:pt x="70429" y="6210"/>
                  </a:cubicBezTo>
                  <a:cubicBezTo>
                    <a:pt x="67927" y="5535"/>
                    <a:pt x="65422" y="4863"/>
                    <a:pt x="62926" y="4161"/>
                  </a:cubicBezTo>
                  <a:lnTo>
                    <a:pt x="55429" y="2080"/>
                  </a:lnTo>
                  <a:cubicBezTo>
                    <a:pt x="52930" y="1392"/>
                    <a:pt x="50435" y="680"/>
                    <a:pt x="47929" y="12"/>
                  </a:cubicBezTo>
                  <a:lnTo>
                    <a:pt x="47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5630588" y="3349725"/>
              <a:ext cx="635875" cy="272600"/>
            </a:xfrm>
            <a:custGeom>
              <a:avLst/>
              <a:gdLst/>
              <a:ahLst/>
              <a:cxnLst/>
              <a:rect l="l" t="t" r="r" b="b"/>
              <a:pathLst>
                <a:path w="25435" h="10904" extrusionOk="0">
                  <a:moveTo>
                    <a:pt x="26" y="1"/>
                  </a:moveTo>
                  <a:lnTo>
                    <a:pt x="1" y="59"/>
                  </a:lnTo>
                  <a:cubicBezTo>
                    <a:pt x="1" y="59"/>
                    <a:pt x="381" y="267"/>
                    <a:pt x="1056" y="612"/>
                  </a:cubicBezTo>
                  <a:cubicBezTo>
                    <a:pt x="1392" y="788"/>
                    <a:pt x="1807" y="984"/>
                    <a:pt x="2278" y="1218"/>
                  </a:cubicBezTo>
                  <a:cubicBezTo>
                    <a:pt x="2748" y="1455"/>
                    <a:pt x="3289" y="1703"/>
                    <a:pt x="3875" y="1976"/>
                  </a:cubicBezTo>
                  <a:cubicBezTo>
                    <a:pt x="4462" y="2251"/>
                    <a:pt x="5097" y="2550"/>
                    <a:pt x="5776" y="2847"/>
                  </a:cubicBezTo>
                  <a:cubicBezTo>
                    <a:pt x="6454" y="3151"/>
                    <a:pt x="7175" y="3454"/>
                    <a:pt x="7924" y="3760"/>
                  </a:cubicBezTo>
                  <a:cubicBezTo>
                    <a:pt x="8675" y="4064"/>
                    <a:pt x="9451" y="4376"/>
                    <a:pt x="10239" y="4696"/>
                  </a:cubicBezTo>
                  <a:cubicBezTo>
                    <a:pt x="11030" y="5008"/>
                    <a:pt x="11837" y="5315"/>
                    <a:pt x="12650" y="5611"/>
                  </a:cubicBezTo>
                  <a:cubicBezTo>
                    <a:pt x="13458" y="5915"/>
                    <a:pt x="14269" y="6215"/>
                    <a:pt x="15049" y="6551"/>
                  </a:cubicBezTo>
                  <a:cubicBezTo>
                    <a:pt x="15832" y="6883"/>
                    <a:pt x="16590" y="7236"/>
                    <a:pt x="17316" y="7598"/>
                  </a:cubicBezTo>
                  <a:cubicBezTo>
                    <a:pt x="18045" y="7951"/>
                    <a:pt x="18743" y="8310"/>
                    <a:pt x="19419" y="8612"/>
                  </a:cubicBezTo>
                  <a:cubicBezTo>
                    <a:pt x="20097" y="8916"/>
                    <a:pt x="20748" y="9179"/>
                    <a:pt x="21347" y="9425"/>
                  </a:cubicBezTo>
                  <a:cubicBezTo>
                    <a:pt x="22549" y="9908"/>
                    <a:pt x="23561" y="10284"/>
                    <a:pt x="24278" y="10529"/>
                  </a:cubicBezTo>
                  <a:cubicBezTo>
                    <a:pt x="24994" y="10777"/>
                    <a:pt x="25409" y="10903"/>
                    <a:pt x="25409" y="10903"/>
                  </a:cubicBezTo>
                  <a:lnTo>
                    <a:pt x="25434" y="10845"/>
                  </a:lnTo>
                  <a:cubicBezTo>
                    <a:pt x="25434" y="10845"/>
                    <a:pt x="25055" y="10632"/>
                    <a:pt x="24383" y="10287"/>
                  </a:cubicBezTo>
                  <a:cubicBezTo>
                    <a:pt x="23708" y="9939"/>
                    <a:pt x="22737" y="9468"/>
                    <a:pt x="21557" y="8933"/>
                  </a:cubicBezTo>
                  <a:cubicBezTo>
                    <a:pt x="20965" y="8672"/>
                    <a:pt x="20324" y="8383"/>
                    <a:pt x="19636" y="8105"/>
                  </a:cubicBezTo>
                  <a:cubicBezTo>
                    <a:pt x="18950" y="7825"/>
                    <a:pt x="18209" y="7569"/>
                    <a:pt x="17449" y="7287"/>
                  </a:cubicBezTo>
                  <a:cubicBezTo>
                    <a:pt x="16684" y="7014"/>
                    <a:pt x="15906" y="6712"/>
                    <a:pt x="15126" y="6376"/>
                  </a:cubicBezTo>
                  <a:cubicBezTo>
                    <a:pt x="14342" y="6044"/>
                    <a:pt x="13563" y="5667"/>
                    <a:pt x="12785" y="5293"/>
                  </a:cubicBezTo>
                  <a:cubicBezTo>
                    <a:pt x="12010" y="4911"/>
                    <a:pt x="11230" y="4540"/>
                    <a:pt x="10456" y="4185"/>
                  </a:cubicBezTo>
                  <a:cubicBezTo>
                    <a:pt x="9681" y="3837"/>
                    <a:pt x="8918" y="3494"/>
                    <a:pt x="8180" y="3161"/>
                  </a:cubicBezTo>
                  <a:cubicBezTo>
                    <a:pt x="7441" y="2831"/>
                    <a:pt x="6722" y="2521"/>
                    <a:pt x="6034" y="2244"/>
                  </a:cubicBezTo>
                  <a:cubicBezTo>
                    <a:pt x="5350" y="1957"/>
                    <a:pt x="4696" y="1706"/>
                    <a:pt x="4091" y="1472"/>
                  </a:cubicBezTo>
                  <a:cubicBezTo>
                    <a:pt x="3487" y="1238"/>
                    <a:pt x="2936" y="1020"/>
                    <a:pt x="2439" y="844"/>
                  </a:cubicBezTo>
                  <a:cubicBezTo>
                    <a:pt x="1942" y="665"/>
                    <a:pt x="1513" y="502"/>
                    <a:pt x="1155" y="381"/>
                  </a:cubicBezTo>
                  <a:cubicBezTo>
                    <a:pt x="440" y="132"/>
                    <a:pt x="26"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6205313" y="3557750"/>
              <a:ext cx="90800" cy="13975"/>
            </a:xfrm>
            <a:custGeom>
              <a:avLst/>
              <a:gdLst/>
              <a:ahLst/>
              <a:cxnLst/>
              <a:rect l="l" t="t" r="r" b="b"/>
              <a:pathLst>
                <a:path w="3632" h="559" extrusionOk="0">
                  <a:moveTo>
                    <a:pt x="3048" y="1"/>
                  </a:moveTo>
                  <a:cubicBezTo>
                    <a:pt x="2875" y="1"/>
                    <a:pt x="2674" y="8"/>
                    <a:pt x="2464" y="45"/>
                  </a:cubicBezTo>
                  <a:cubicBezTo>
                    <a:pt x="2252" y="85"/>
                    <a:pt x="2027" y="119"/>
                    <a:pt x="1807" y="197"/>
                  </a:cubicBezTo>
                  <a:cubicBezTo>
                    <a:pt x="1638" y="252"/>
                    <a:pt x="1467" y="284"/>
                    <a:pt x="1298" y="284"/>
                  </a:cubicBezTo>
                  <a:cubicBezTo>
                    <a:pt x="1245" y="284"/>
                    <a:pt x="1193" y="281"/>
                    <a:pt x="1141" y="274"/>
                  </a:cubicBezTo>
                  <a:cubicBezTo>
                    <a:pt x="1045" y="268"/>
                    <a:pt x="953" y="254"/>
                    <a:pt x="866" y="254"/>
                  </a:cubicBezTo>
                  <a:cubicBezTo>
                    <a:pt x="853" y="254"/>
                    <a:pt x="841" y="255"/>
                    <a:pt x="828" y="255"/>
                  </a:cubicBezTo>
                  <a:cubicBezTo>
                    <a:pt x="729" y="260"/>
                    <a:pt x="639" y="277"/>
                    <a:pt x="554" y="291"/>
                  </a:cubicBezTo>
                  <a:cubicBezTo>
                    <a:pt x="217" y="354"/>
                    <a:pt x="0" y="472"/>
                    <a:pt x="0" y="472"/>
                  </a:cubicBezTo>
                  <a:lnTo>
                    <a:pt x="4" y="505"/>
                  </a:lnTo>
                  <a:cubicBezTo>
                    <a:pt x="4" y="505"/>
                    <a:pt x="203" y="559"/>
                    <a:pt x="500" y="559"/>
                  </a:cubicBezTo>
                  <a:cubicBezTo>
                    <a:pt x="527" y="559"/>
                    <a:pt x="555" y="558"/>
                    <a:pt x="584" y="557"/>
                  </a:cubicBezTo>
                  <a:cubicBezTo>
                    <a:pt x="670" y="551"/>
                    <a:pt x="762" y="547"/>
                    <a:pt x="859" y="530"/>
                  </a:cubicBezTo>
                  <a:cubicBezTo>
                    <a:pt x="956" y="513"/>
                    <a:pt x="1055" y="472"/>
                    <a:pt x="1160" y="441"/>
                  </a:cubicBezTo>
                  <a:cubicBezTo>
                    <a:pt x="1314" y="385"/>
                    <a:pt x="1481" y="360"/>
                    <a:pt x="1652" y="360"/>
                  </a:cubicBezTo>
                  <a:cubicBezTo>
                    <a:pt x="1709" y="360"/>
                    <a:pt x="1767" y="362"/>
                    <a:pt x="1825" y="368"/>
                  </a:cubicBezTo>
                  <a:cubicBezTo>
                    <a:pt x="1917" y="378"/>
                    <a:pt x="2008" y="382"/>
                    <a:pt x="2097" y="382"/>
                  </a:cubicBezTo>
                  <a:cubicBezTo>
                    <a:pt x="2235" y="382"/>
                    <a:pt x="2370" y="373"/>
                    <a:pt x="2500" y="368"/>
                  </a:cubicBezTo>
                  <a:cubicBezTo>
                    <a:pt x="2715" y="358"/>
                    <a:pt x="2911" y="320"/>
                    <a:pt x="3079" y="279"/>
                  </a:cubicBezTo>
                  <a:cubicBezTo>
                    <a:pt x="3413" y="196"/>
                    <a:pt x="3632" y="91"/>
                    <a:pt x="3632" y="91"/>
                  </a:cubicBezTo>
                  <a:lnTo>
                    <a:pt x="3628" y="61"/>
                  </a:lnTo>
                  <a:cubicBezTo>
                    <a:pt x="3628" y="61"/>
                    <a:pt x="3393" y="8"/>
                    <a:pt x="3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6342188" y="3495875"/>
              <a:ext cx="746875" cy="64225"/>
            </a:xfrm>
            <a:custGeom>
              <a:avLst/>
              <a:gdLst/>
              <a:ahLst/>
              <a:cxnLst/>
              <a:rect l="l" t="t" r="r" b="b"/>
              <a:pathLst>
                <a:path w="29875" h="2569" extrusionOk="0">
                  <a:moveTo>
                    <a:pt x="29873" y="0"/>
                  </a:moveTo>
                  <a:cubicBezTo>
                    <a:pt x="29873" y="0"/>
                    <a:pt x="27998" y="70"/>
                    <a:pt x="25195" y="265"/>
                  </a:cubicBezTo>
                  <a:cubicBezTo>
                    <a:pt x="24493" y="311"/>
                    <a:pt x="23734" y="361"/>
                    <a:pt x="22931" y="429"/>
                  </a:cubicBezTo>
                  <a:cubicBezTo>
                    <a:pt x="22129" y="494"/>
                    <a:pt x="21284" y="564"/>
                    <a:pt x="20408" y="634"/>
                  </a:cubicBezTo>
                  <a:cubicBezTo>
                    <a:pt x="18658" y="787"/>
                    <a:pt x="16792" y="972"/>
                    <a:pt x="14929" y="1165"/>
                  </a:cubicBezTo>
                  <a:cubicBezTo>
                    <a:pt x="13997" y="1264"/>
                    <a:pt x="13065" y="1354"/>
                    <a:pt x="12145" y="1433"/>
                  </a:cubicBezTo>
                  <a:cubicBezTo>
                    <a:pt x="11226" y="1506"/>
                    <a:pt x="10321" y="1569"/>
                    <a:pt x="9444" y="1624"/>
                  </a:cubicBezTo>
                  <a:cubicBezTo>
                    <a:pt x="8566" y="1684"/>
                    <a:pt x="7718" y="1726"/>
                    <a:pt x="6917" y="1800"/>
                  </a:cubicBezTo>
                  <a:cubicBezTo>
                    <a:pt x="6113" y="1860"/>
                    <a:pt x="5356" y="1936"/>
                    <a:pt x="4656" y="2006"/>
                  </a:cubicBezTo>
                  <a:cubicBezTo>
                    <a:pt x="3258" y="2138"/>
                    <a:pt x="2094" y="2276"/>
                    <a:pt x="1279" y="2372"/>
                  </a:cubicBezTo>
                  <a:cubicBezTo>
                    <a:pt x="467" y="2476"/>
                    <a:pt x="2" y="2536"/>
                    <a:pt x="2" y="2536"/>
                  </a:cubicBezTo>
                  <a:lnTo>
                    <a:pt x="1" y="2536"/>
                  </a:lnTo>
                  <a:lnTo>
                    <a:pt x="4" y="2568"/>
                  </a:lnTo>
                  <a:cubicBezTo>
                    <a:pt x="4" y="2568"/>
                    <a:pt x="472" y="2544"/>
                    <a:pt x="1291" y="2503"/>
                  </a:cubicBezTo>
                  <a:cubicBezTo>
                    <a:pt x="2111" y="2452"/>
                    <a:pt x="3280" y="2382"/>
                    <a:pt x="4680" y="2264"/>
                  </a:cubicBezTo>
                  <a:cubicBezTo>
                    <a:pt x="5380" y="2210"/>
                    <a:pt x="6140" y="2150"/>
                    <a:pt x="6941" y="2066"/>
                  </a:cubicBezTo>
                  <a:cubicBezTo>
                    <a:pt x="7741" y="1996"/>
                    <a:pt x="8585" y="1889"/>
                    <a:pt x="9457" y="1791"/>
                  </a:cubicBezTo>
                  <a:cubicBezTo>
                    <a:pt x="11202" y="1593"/>
                    <a:pt x="13072" y="1443"/>
                    <a:pt x="14943" y="1337"/>
                  </a:cubicBezTo>
                  <a:cubicBezTo>
                    <a:pt x="16812" y="1221"/>
                    <a:pt x="18682" y="1096"/>
                    <a:pt x="20433" y="960"/>
                  </a:cubicBezTo>
                  <a:cubicBezTo>
                    <a:pt x="21309" y="886"/>
                    <a:pt x="22154" y="815"/>
                    <a:pt x="22957" y="748"/>
                  </a:cubicBezTo>
                  <a:cubicBezTo>
                    <a:pt x="23759" y="683"/>
                    <a:pt x="24517" y="608"/>
                    <a:pt x="25216" y="538"/>
                  </a:cubicBezTo>
                  <a:cubicBezTo>
                    <a:pt x="28014" y="270"/>
                    <a:pt x="29875" y="31"/>
                    <a:pt x="29875" y="31"/>
                  </a:cubicBezTo>
                  <a:lnTo>
                    <a:pt x="298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6309288" y="3515475"/>
              <a:ext cx="129825" cy="12700"/>
            </a:xfrm>
            <a:custGeom>
              <a:avLst/>
              <a:gdLst/>
              <a:ahLst/>
              <a:cxnLst/>
              <a:rect l="l" t="t" r="r" b="b"/>
              <a:pathLst>
                <a:path w="5193" h="508" extrusionOk="0">
                  <a:moveTo>
                    <a:pt x="4491" y="1"/>
                  </a:moveTo>
                  <a:cubicBezTo>
                    <a:pt x="4451" y="1"/>
                    <a:pt x="4410" y="1"/>
                    <a:pt x="4368" y="2"/>
                  </a:cubicBezTo>
                  <a:cubicBezTo>
                    <a:pt x="4123" y="7"/>
                    <a:pt x="3840" y="20"/>
                    <a:pt x="3540" y="60"/>
                  </a:cubicBezTo>
                  <a:cubicBezTo>
                    <a:pt x="3237" y="102"/>
                    <a:pt x="2915" y="135"/>
                    <a:pt x="2595" y="208"/>
                  </a:cubicBezTo>
                  <a:cubicBezTo>
                    <a:pt x="2379" y="254"/>
                    <a:pt x="2162" y="280"/>
                    <a:pt x="1949" y="280"/>
                  </a:cubicBezTo>
                  <a:cubicBezTo>
                    <a:pt x="1845" y="280"/>
                    <a:pt x="1743" y="274"/>
                    <a:pt x="1643" y="261"/>
                  </a:cubicBezTo>
                  <a:cubicBezTo>
                    <a:pt x="1489" y="248"/>
                    <a:pt x="1342" y="225"/>
                    <a:pt x="1202" y="224"/>
                  </a:cubicBezTo>
                  <a:cubicBezTo>
                    <a:pt x="1186" y="223"/>
                    <a:pt x="1169" y="223"/>
                    <a:pt x="1152" y="223"/>
                  </a:cubicBezTo>
                  <a:cubicBezTo>
                    <a:pt x="1032" y="223"/>
                    <a:pt x="918" y="233"/>
                    <a:pt x="810" y="239"/>
                  </a:cubicBezTo>
                  <a:cubicBezTo>
                    <a:pt x="325" y="275"/>
                    <a:pt x="0" y="367"/>
                    <a:pt x="0" y="367"/>
                  </a:cubicBezTo>
                  <a:lnTo>
                    <a:pt x="0" y="398"/>
                  </a:lnTo>
                  <a:cubicBezTo>
                    <a:pt x="0" y="398"/>
                    <a:pt x="325" y="492"/>
                    <a:pt x="816" y="505"/>
                  </a:cubicBezTo>
                  <a:cubicBezTo>
                    <a:pt x="873" y="506"/>
                    <a:pt x="932" y="507"/>
                    <a:pt x="992" y="507"/>
                  </a:cubicBezTo>
                  <a:cubicBezTo>
                    <a:pt x="1063" y="507"/>
                    <a:pt x="1136" y="506"/>
                    <a:pt x="1211" y="500"/>
                  </a:cubicBezTo>
                  <a:cubicBezTo>
                    <a:pt x="1351" y="490"/>
                    <a:pt x="1498" y="456"/>
                    <a:pt x="1650" y="430"/>
                  </a:cubicBezTo>
                  <a:cubicBezTo>
                    <a:pt x="1854" y="387"/>
                    <a:pt x="2067" y="368"/>
                    <a:pt x="2284" y="368"/>
                  </a:cubicBezTo>
                  <a:cubicBezTo>
                    <a:pt x="2390" y="368"/>
                    <a:pt x="2498" y="372"/>
                    <a:pt x="2606" y="381"/>
                  </a:cubicBezTo>
                  <a:cubicBezTo>
                    <a:pt x="2749" y="394"/>
                    <a:pt x="2892" y="399"/>
                    <a:pt x="3032" y="399"/>
                  </a:cubicBezTo>
                  <a:cubicBezTo>
                    <a:pt x="3215" y="399"/>
                    <a:pt x="3395" y="391"/>
                    <a:pt x="3569" y="384"/>
                  </a:cubicBezTo>
                  <a:cubicBezTo>
                    <a:pt x="3874" y="370"/>
                    <a:pt x="4158" y="328"/>
                    <a:pt x="4398" y="280"/>
                  </a:cubicBezTo>
                  <a:cubicBezTo>
                    <a:pt x="4880" y="183"/>
                    <a:pt x="5192" y="61"/>
                    <a:pt x="5192" y="61"/>
                  </a:cubicBezTo>
                  <a:lnTo>
                    <a:pt x="5189" y="31"/>
                  </a:lnTo>
                  <a:cubicBezTo>
                    <a:pt x="5189" y="31"/>
                    <a:pt x="4911" y="1"/>
                    <a:pt x="4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6469038" y="3461000"/>
              <a:ext cx="641750" cy="50850"/>
            </a:xfrm>
            <a:custGeom>
              <a:avLst/>
              <a:gdLst/>
              <a:ahLst/>
              <a:cxnLst/>
              <a:rect l="l" t="t" r="r" b="b"/>
              <a:pathLst>
                <a:path w="25670" h="2034" extrusionOk="0">
                  <a:moveTo>
                    <a:pt x="25668" y="0"/>
                  </a:moveTo>
                  <a:cubicBezTo>
                    <a:pt x="25668" y="0"/>
                    <a:pt x="24056" y="41"/>
                    <a:pt x="21647" y="192"/>
                  </a:cubicBezTo>
                  <a:cubicBezTo>
                    <a:pt x="21045" y="228"/>
                    <a:pt x="20393" y="265"/>
                    <a:pt x="19703" y="320"/>
                  </a:cubicBezTo>
                  <a:cubicBezTo>
                    <a:pt x="19015" y="373"/>
                    <a:pt x="18287" y="429"/>
                    <a:pt x="17535" y="487"/>
                  </a:cubicBezTo>
                  <a:cubicBezTo>
                    <a:pt x="16032" y="613"/>
                    <a:pt x="14431" y="767"/>
                    <a:pt x="12829" y="931"/>
                  </a:cubicBezTo>
                  <a:cubicBezTo>
                    <a:pt x="12029" y="1016"/>
                    <a:pt x="11228" y="1091"/>
                    <a:pt x="10437" y="1155"/>
                  </a:cubicBezTo>
                  <a:cubicBezTo>
                    <a:pt x="9649" y="1213"/>
                    <a:pt x="8870" y="1267"/>
                    <a:pt x="8117" y="1300"/>
                  </a:cubicBezTo>
                  <a:cubicBezTo>
                    <a:pt x="7363" y="1341"/>
                    <a:pt x="6634" y="1366"/>
                    <a:pt x="5944" y="1419"/>
                  </a:cubicBezTo>
                  <a:cubicBezTo>
                    <a:pt x="5254" y="1462"/>
                    <a:pt x="4604" y="1522"/>
                    <a:pt x="4003" y="1576"/>
                  </a:cubicBezTo>
                  <a:cubicBezTo>
                    <a:pt x="2799" y="1677"/>
                    <a:pt x="1800" y="1790"/>
                    <a:pt x="1100" y="1867"/>
                  </a:cubicBezTo>
                  <a:cubicBezTo>
                    <a:pt x="400" y="1954"/>
                    <a:pt x="1" y="2003"/>
                    <a:pt x="1" y="2003"/>
                  </a:cubicBezTo>
                  <a:lnTo>
                    <a:pt x="2" y="2034"/>
                  </a:lnTo>
                  <a:cubicBezTo>
                    <a:pt x="2" y="2034"/>
                    <a:pt x="405" y="2020"/>
                    <a:pt x="1110" y="1998"/>
                  </a:cubicBezTo>
                  <a:cubicBezTo>
                    <a:pt x="1814" y="1966"/>
                    <a:pt x="2818" y="1921"/>
                    <a:pt x="4023" y="1834"/>
                  </a:cubicBezTo>
                  <a:cubicBezTo>
                    <a:pt x="4624" y="1795"/>
                    <a:pt x="5276" y="1752"/>
                    <a:pt x="5966" y="1687"/>
                  </a:cubicBezTo>
                  <a:cubicBezTo>
                    <a:pt x="6654" y="1634"/>
                    <a:pt x="7380" y="1546"/>
                    <a:pt x="8129" y="1469"/>
                  </a:cubicBezTo>
                  <a:cubicBezTo>
                    <a:pt x="8880" y="1385"/>
                    <a:pt x="9655" y="1317"/>
                    <a:pt x="10446" y="1252"/>
                  </a:cubicBezTo>
                  <a:cubicBezTo>
                    <a:pt x="11235" y="1194"/>
                    <a:pt x="12039" y="1143"/>
                    <a:pt x="12843" y="1103"/>
                  </a:cubicBezTo>
                  <a:cubicBezTo>
                    <a:pt x="14449" y="1016"/>
                    <a:pt x="16056" y="921"/>
                    <a:pt x="17560" y="811"/>
                  </a:cubicBezTo>
                  <a:cubicBezTo>
                    <a:pt x="18313" y="753"/>
                    <a:pt x="19039" y="695"/>
                    <a:pt x="19728" y="641"/>
                  </a:cubicBezTo>
                  <a:cubicBezTo>
                    <a:pt x="20418" y="588"/>
                    <a:pt x="21069" y="525"/>
                    <a:pt x="21670" y="467"/>
                  </a:cubicBezTo>
                  <a:cubicBezTo>
                    <a:pt x="24073" y="241"/>
                    <a:pt x="25670" y="31"/>
                    <a:pt x="25670" y="31"/>
                  </a:cubicBezTo>
                  <a:lnTo>
                    <a:pt x="256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6147088" y="3528550"/>
              <a:ext cx="50300" cy="10450"/>
            </a:xfrm>
            <a:custGeom>
              <a:avLst/>
              <a:gdLst/>
              <a:ahLst/>
              <a:cxnLst/>
              <a:rect l="l" t="t" r="r" b="b"/>
              <a:pathLst>
                <a:path w="2012" h="418" extrusionOk="0">
                  <a:moveTo>
                    <a:pt x="1634" y="1"/>
                  </a:moveTo>
                  <a:cubicBezTo>
                    <a:pt x="1548" y="1"/>
                    <a:pt x="1453" y="7"/>
                    <a:pt x="1355" y="34"/>
                  </a:cubicBezTo>
                  <a:lnTo>
                    <a:pt x="1356" y="34"/>
                  </a:lnTo>
                  <a:cubicBezTo>
                    <a:pt x="1244" y="66"/>
                    <a:pt x="1122" y="92"/>
                    <a:pt x="1003" y="156"/>
                  </a:cubicBezTo>
                  <a:cubicBezTo>
                    <a:pt x="931" y="191"/>
                    <a:pt x="857" y="211"/>
                    <a:pt x="783" y="211"/>
                  </a:cubicBezTo>
                  <a:cubicBezTo>
                    <a:pt x="734" y="211"/>
                    <a:pt x="685" y="202"/>
                    <a:pt x="637" y="184"/>
                  </a:cubicBezTo>
                  <a:cubicBezTo>
                    <a:pt x="578" y="167"/>
                    <a:pt x="520" y="143"/>
                    <a:pt x="467" y="138"/>
                  </a:cubicBezTo>
                  <a:cubicBezTo>
                    <a:pt x="452" y="136"/>
                    <a:pt x="438" y="135"/>
                    <a:pt x="424" y="135"/>
                  </a:cubicBezTo>
                  <a:cubicBezTo>
                    <a:pt x="386" y="135"/>
                    <a:pt x="350" y="140"/>
                    <a:pt x="316" y="143"/>
                  </a:cubicBezTo>
                  <a:cubicBezTo>
                    <a:pt x="132" y="170"/>
                    <a:pt x="1" y="256"/>
                    <a:pt x="1" y="256"/>
                  </a:cubicBezTo>
                  <a:lnTo>
                    <a:pt x="1" y="288"/>
                  </a:lnTo>
                  <a:cubicBezTo>
                    <a:pt x="1" y="288"/>
                    <a:pt x="122" y="385"/>
                    <a:pt x="316" y="411"/>
                  </a:cubicBezTo>
                  <a:cubicBezTo>
                    <a:pt x="347" y="414"/>
                    <a:pt x="378" y="417"/>
                    <a:pt x="410" y="417"/>
                  </a:cubicBezTo>
                  <a:cubicBezTo>
                    <a:pt x="431" y="417"/>
                    <a:pt x="452" y="416"/>
                    <a:pt x="474" y="413"/>
                  </a:cubicBezTo>
                  <a:cubicBezTo>
                    <a:pt x="528" y="406"/>
                    <a:pt x="586" y="375"/>
                    <a:pt x="644" y="353"/>
                  </a:cubicBezTo>
                  <a:cubicBezTo>
                    <a:pt x="712" y="319"/>
                    <a:pt x="783" y="305"/>
                    <a:pt x="855" y="305"/>
                  </a:cubicBezTo>
                  <a:cubicBezTo>
                    <a:pt x="909" y="305"/>
                    <a:pt x="964" y="313"/>
                    <a:pt x="1020" y="327"/>
                  </a:cubicBezTo>
                  <a:cubicBezTo>
                    <a:pt x="1108" y="353"/>
                    <a:pt x="1194" y="359"/>
                    <a:pt x="1277" y="359"/>
                  </a:cubicBezTo>
                  <a:cubicBezTo>
                    <a:pt x="1320" y="359"/>
                    <a:pt x="1363" y="357"/>
                    <a:pt x="1404" y="356"/>
                  </a:cubicBezTo>
                  <a:cubicBezTo>
                    <a:pt x="1525" y="351"/>
                    <a:pt x="1636" y="317"/>
                    <a:pt x="1727" y="278"/>
                  </a:cubicBezTo>
                  <a:cubicBezTo>
                    <a:pt x="1908" y="196"/>
                    <a:pt x="2012" y="86"/>
                    <a:pt x="2012" y="86"/>
                  </a:cubicBezTo>
                  <a:lnTo>
                    <a:pt x="2003" y="57"/>
                  </a:lnTo>
                  <a:cubicBezTo>
                    <a:pt x="2003" y="57"/>
                    <a:pt x="1863" y="11"/>
                    <a:pt x="1672" y="1"/>
                  </a:cubicBezTo>
                  <a:cubicBezTo>
                    <a:pt x="1660" y="1"/>
                    <a:pt x="1647" y="1"/>
                    <a:pt x="1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6124213" y="3494475"/>
              <a:ext cx="270025" cy="18950"/>
            </a:xfrm>
            <a:custGeom>
              <a:avLst/>
              <a:gdLst/>
              <a:ahLst/>
              <a:cxnLst/>
              <a:rect l="l" t="t" r="r" b="b"/>
              <a:pathLst>
                <a:path w="10801" h="758" extrusionOk="0">
                  <a:moveTo>
                    <a:pt x="8545" y="0"/>
                  </a:moveTo>
                  <a:cubicBezTo>
                    <a:pt x="8179" y="0"/>
                    <a:pt x="7784" y="10"/>
                    <a:pt x="7371" y="32"/>
                  </a:cubicBezTo>
                  <a:cubicBezTo>
                    <a:pt x="6737" y="72"/>
                    <a:pt x="6061" y="113"/>
                    <a:pt x="5389" y="203"/>
                  </a:cubicBezTo>
                  <a:cubicBezTo>
                    <a:pt x="5052" y="246"/>
                    <a:pt x="4714" y="277"/>
                    <a:pt x="4383" y="304"/>
                  </a:cubicBezTo>
                  <a:cubicBezTo>
                    <a:pt x="4074" y="326"/>
                    <a:pt x="3769" y="337"/>
                    <a:pt x="3473" y="337"/>
                  </a:cubicBezTo>
                  <a:cubicBezTo>
                    <a:pt x="3450" y="337"/>
                    <a:pt x="3427" y="336"/>
                    <a:pt x="3405" y="336"/>
                  </a:cubicBezTo>
                  <a:cubicBezTo>
                    <a:pt x="3087" y="343"/>
                    <a:pt x="2778" y="338"/>
                    <a:pt x="2488" y="359"/>
                  </a:cubicBezTo>
                  <a:cubicBezTo>
                    <a:pt x="2198" y="376"/>
                    <a:pt x="1925" y="406"/>
                    <a:pt x="1672" y="435"/>
                  </a:cubicBezTo>
                  <a:cubicBezTo>
                    <a:pt x="1167" y="495"/>
                    <a:pt x="748" y="570"/>
                    <a:pt x="456" y="625"/>
                  </a:cubicBezTo>
                  <a:cubicBezTo>
                    <a:pt x="166" y="683"/>
                    <a:pt x="1" y="724"/>
                    <a:pt x="1" y="724"/>
                  </a:cubicBezTo>
                  <a:lnTo>
                    <a:pt x="4" y="755"/>
                  </a:lnTo>
                  <a:cubicBezTo>
                    <a:pt x="4" y="755"/>
                    <a:pt x="100" y="757"/>
                    <a:pt x="273" y="757"/>
                  </a:cubicBezTo>
                  <a:cubicBezTo>
                    <a:pt x="331" y="757"/>
                    <a:pt x="397" y="757"/>
                    <a:pt x="472" y="756"/>
                  </a:cubicBezTo>
                  <a:cubicBezTo>
                    <a:pt x="769" y="746"/>
                    <a:pt x="1191" y="736"/>
                    <a:pt x="1696" y="702"/>
                  </a:cubicBezTo>
                  <a:cubicBezTo>
                    <a:pt x="1949" y="681"/>
                    <a:pt x="2223" y="664"/>
                    <a:pt x="2512" y="633"/>
                  </a:cubicBezTo>
                  <a:cubicBezTo>
                    <a:pt x="2800" y="601"/>
                    <a:pt x="3103" y="550"/>
                    <a:pt x="3417" y="505"/>
                  </a:cubicBezTo>
                  <a:cubicBezTo>
                    <a:pt x="3990" y="415"/>
                    <a:pt x="4602" y="374"/>
                    <a:pt x="5218" y="374"/>
                  </a:cubicBezTo>
                  <a:cubicBezTo>
                    <a:pt x="5278" y="374"/>
                    <a:pt x="5338" y="375"/>
                    <a:pt x="5397" y="376"/>
                  </a:cubicBezTo>
                  <a:cubicBezTo>
                    <a:pt x="5550" y="379"/>
                    <a:pt x="5703" y="380"/>
                    <a:pt x="5855" y="380"/>
                  </a:cubicBezTo>
                  <a:cubicBezTo>
                    <a:pt x="6378" y="380"/>
                    <a:pt x="6894" y="365"/>
                    <a:pt x="7385" y="359"/>
                  </a:cubicBezTo>
                  <a:cubicBezTo>
                    <a:pt x="8016" y="348"/>
                    <a:pt x="8607" y="318"/>
                    <a:pt x="9112" y="283"/>
                  </a:cubicBezTo>
                  <a:cubicBezTo>
                    <a:pt x="10125" y="222"/>
                    <a:pt x="10801" y="140"/>
                    <a:pt x="10801" y="140"/>
                  </a:cubicBezTo>
                  <a:lnTo>
                    <a:pt x="10801" y="108"/>
                  </a:lnTo>
                  <a:cubicBezTo>
                    <a:pt x="10801" y="108"/>
                    <a:pt x="10125" y="27"/>
                    <a:pt x="9107" y="9"/>
                  </a:cubicBezTo>
                  <a:cubicBezTo>
                    <a:pt x="8929" y="3"/>
                    <a:pt x="8741" y="0"/>
                    <a:pt x="8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5610313" y="3515625"/>
              <a:ext cx="605600" cy="301500"/>
            </a:xfrm>
            <a:custGeom>
              <a:avLst/>
              <a:gdLst/>
              <a:ahLst/>
              <a:cxnLst/>
              <a:rect l="l" t="t" r="r" b="b"/>
              <a:pathLst>
                <a:path w="24224" h="12060" extrusionOk="0">
                  <a:moveTo>
                    <a:pt x="28" y="1"/>
                  </a:moveTo>
                  <a:lnTo>
                    <a:pt x="1" y="57"/>
                  </a:lnTo>
                  <a:cubicBezTo>
                    <a:pt x="1" y="57"/>
                    <a:pt x="358" y="286"/>
                    <a:pt x="996" y="663"/>
                  </a:cubicBezTo>
                  <a:cubicBezTo>
                    <a:pt x="1633" y="1041"/>
                    <a:pt x="2555" y="1556"/>
                    <a:pt x="3677" y="2143"/>
                  </a:cubicBezTo>
                  <a:cubicBezTo>
                    <a:pt x="4240" y="2434"/>
                    <a:pt x="4848" y="2750"/>
                    <a:pt x="5503" y="3060"/>
                  </a:cubicBezTo>
                  <a:cubicBezTo>
                    <a:pt x="6159" y="3371"/>
                    <a:pt x="6869" y="3661"/>
                    <a:pt x="7595" y="3979"/>
                  </a:cubicBezTo>
                  <a:cubicBezTo>
                    <a:pt x="8326" y="4286"/>
                    <a:pt x="9070" y="4624"/>
                    <a:pt x="9813" y="4996"/>
                  </a:cubicBezTo>
                  <a:cubicBezTo>
                    <a:pt x="10559" y="5362"/>
                    <a:pt x="11296" y="5775"/>
                    <a:pt x="12035" y="6185"/>
                  </a:cubicBezTo>
                  <a:cubicBezTo>
                    <a:pt x="12771" y="6601"/>
                    <a:pt x="13512" y="7008"/>
                    <a:pt x="14246" y="7397"/>
                  </a:cubicBezTo>
                  <a:cubicBezTo>
                    <a:pt x="14982" y="7781"/>
                    <a:pt x="15708" y="8160"/>
                    <a:pt x="16410" y="8525"/>
                  </a:cubicBezTo>
                  <a:cubicBezTo>
                    <a:pt x="17113" y="8889"/>
                    <a:pt x="17796" y="9232"/>
                    <a:pt x="18453" y="9541"/>
                  </a:cubicBezTo>
                  <a:cubicBezTo>
                    <a:pt x="19105" y="9857"/>
                    <a:pt x="19730" y="10140"/>
                    <a:pt x="20307" y="10402"/>
                  </a:cubicBezTo>
                  <a:cubicBezTo>
                    <a:pt x="20884" y="10663"/>
                    <a:pt x="21412" y="10907"/>
                    <a:pt x="21887" y="11105"/>
                  </a:cubicBezTo>
                  <a:cubicBezTo>
                    <a:pt x="22361" y="11307"/>
                    <a:pt x="22771" y="11489"/>
                    <a:pt x="23116" y="11627"/>
                  </a:cubicBezTo>
                  <a:cubicBezTo>
                    <a:pt x="23800" y="11909"/>
                    <a:pt x="24196" y="12059"/>
                    <a:pt x="24196" y="12059"/>
                  </a:cubicBezTo>
                  <a:lnTo>
                    <a:pt x="24224" y="12003"/>
                  </a:lnTo>
                  <a:cubicBezTo>
                    <a:pt x="24224" y="12003"/>
                    <a:pt x="23865" y="11778"/>
                    <a:pt x="23227" y="11402"/>
                  </a:cubicBezTo>
                  <a:cubicBezTo>
                    <a:pt x="22909" y="11213"/>
                    <a:pt x="22515" y="10996"/>
                    <a:pt x="22067" y="10741"/>
                  </a:cubicBezTo>
                  <a:cubicBezTo>
                    <a:pt x="21622" y="10482"/>
                    <a:pt x="21110" y="10210"/>
                    <a:pt x="20551" y="9910"/>
                  </a:cubicBezTo>
                  <a:cubicBezTo>
                    <a:pt x="19995" y="9608"/>
                    <a:pt x="19390" y="9282"/>
                    <a:pt x="18743" y="8954"/>
                  </a:cubicBezTo>
                  <a:cubicBezTo>
                    <a:pt x="18101" y="8618"/>
                    <a:pt x="17413" y="8281"/>
                    <a:pt x="16700" y="7941"/>
                  </a:cubicBezTo>
                  <a:cubicBezTo>
                    <a:pt x="15984" y="7603"/>
                    <a:pt x="15243" y="7255"/>
                    <a:pt x="14492" y="6900"/>
                  </a:cubicBezTo>
                  <a:cubicBezTo>
                    <a:pt x="13738" y="6552"/>
                    <a:pt x="12966" y="6209"/>
                    <a:pt x="12189" y="5876"/>
                  </a:cubicBezTo>
                  <a:cubicBezTo>
                    <a:pt x="11416" y="5534"/>
                    <a:pt x="10641" y="5198"/>
                    <a:pt x="9898" y="4824"/>
                  </a:cubicBezTo>
                  <a:cubicBezTo>
                    <a:pt x="9154" y="4459"/>
                    <a:pt x="8433" y="4071"/>
                    <a:pt x="7745" y="3675"/>
                  </a:cubicBezTo>
                  <a:cubicBezTo>
                    <a:pt x="7054" y="3289"/>
                    <a:pt x="6393" y="2898"/>
                    <a:pt x="5749" y="2565"/>
                  </a:cubicBezTo>
                  <a:cubicBezTo>
                    <a:pt x="5106" y="2231"/>
                    <a:pt x="4486" y="1939"/>
                    <a:pt x="3914" y="1665"/>
                  </a:cubicBezTo>
                  <a:cubicBezTo>
                    <a:pt x="2768" y="1128"/>
                    <a:pt x="1799" y="706"/>
                    <a:pt x="1114" y="426"/>
                  </a:cubicBezTo>
                  <a:cubicBezTo>
                    <a:pt x="428" y="148"/>
                    <a:pt x="28"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6102488" y="3691450"/>
              <a:ext cx="57650" cy="24400"/>
            </a:xfrm>
            <a:custGeom>
              <a:avLst/>
              <a:gdLst/>
              <a:ahLst/>
              <a:cxnLst/>
              <a:rect l="l" t="t" r="r" b="b"/>
              <a:pathLst>
                <a:path w="2306" h="976" extrusionOk="0">
                  <a:moveTo>
                    <a:pt x="1" y="0"/>
                  </a:moveTo>
                  <a:cubicBezTo>
                    <a:pt x="1" y="0"/>
                    <a:pt x="125" y="106"/>
                    <a:pt x="325" y="236"/>
                  </a:cubicBezTo>
                  <a:cubicBezTo>
                    <a:pt x="526" y="364"/>
                    <a:pt x="805" y="511"/>
                    <a:pt x="1091" y="634"/>
                  </a:cubicBezTo>
                  <a:cubicBezTo>
                    <a:pt x="1380" y="753"/>
                    <a:pt x="1679" y="852"/>
                    <a:pt x="1911" y="907"/>
                  </a:cubicBezTo>
                  <a:cubicBezTo>
                    <a:pt x="2143" y="960"/>
                    <a:pt x="2305" y="975"/>
                    <a:pt x="2305" y="975"/>
                  </a:cubicBezTo>
                  <a:cubicBezTo>
                    <a:pt x="2305" y="975"/>
                    <a:pt x="2181" y="869"/>
                    <a:pt x="1981" y="739"/>
                  </a:cubicBezTo>
                  <a:cubicBezTo>
                    <a:pt x="1781" y="611"/>
                    <a:pt x="1503" y="466"/>
                    <a:pt x="1214" y="343"/>
                  </a:cubicBezTo>
                  <a:cubicBezTo>
                    <a:pt x="926" y="222"/>
                    <a:pt x="627" y="125"/>
                    <a:pt x="395" y="70"/>
                  </a:cubicBezTo>
                  <a:cubicBezTo>
                    <a:pt x="163" y="17"/>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5850713" y="3503775"/>
              <a:ext cx="57650" cy="24400"/>
            </a:xfrm>
            <a:custGeom>
              <a:avLst/>
              <a:gdLst/>
              <a:ahLst/>
              <a:cxnLst/>
              <a:rect l="l" t="t" r="r" b="b"/>
              <a:pathLst>
                <a:path w="2306" h="976" extrusionOk="0">
                  <a:moveTo>
                    <a:pt x="0" y="0"/>
                  </a:moveTo>
                  <a:cubicBezTo>
                    <a:pt x="0" y="0"/>
                    <a:pt x="125" y="106"/>
                    <a:pt x="325" y="234"/>
                  </a:cubicBezTo>
                  <a:cubicBezTo>
                    <a:pt x="526" y="362"/>
                    <a:pt x="804" y="509"/>
                    <a:pt x="1091" y="632"/>
                  </a:cubicBezTo>
                  <a:cubicBezTo>
                    <a:pt x="1380" y="753"/>
                    <a:pt x="1678" y="850"/>
                    <a:pt x="1911" y="905"/>
                  </a:cubicBezTo>
                  <a:cubicBezTo>
                    <a:pt x="2143" y="958"/>
                    <a:pt x="2305" y="975"/>
                    <a:pt x="2305" y="975"/>
                  </a:cubicBezTo>
                  <a:cubicBezTo>
                    <a:pt x="2305" y="975"/>
                    <a:pt x="2180" y="869"/>
                    <a:pt x="1981" y="739"/>
                  </a:cubicBezTo>
                  <a:cubicBezTo>
                    <a:pt x="1779" y="610"/>
                    <a:pt x="1501" y="465"/>
                    <a:pt x="1214" y="342"/>
                  </a:cubicBezTo>
                  <a:cubicBezTo>
                    <a:pt x="926" y="220"/>
                    <a:pt x="627" y="123"/>
                    <a:pt x="395" y="68"/>
                  </a:cubicBezTo>
                  <a:cubicBezTo>
                    <a:pt x="162" y="16"/>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6111188" y="3618275"/>
              <a:ext cx="213225" cy="220700"/>
            </a:xfrm>
            <a:custGeom>
              <a:avLst/>
              <a:gdLst/>
              <a:ahLst/>
              <a:cxnLst/>
              <a:rect l="l" t="t" r="r" b="b"/>
              <a:pathLst>
                <a:path w="8529" h="8828" extrusionOk="0">
                  <a:moveTo>
                    <a:pt x="14" y="1"/>
                  </a:moveTo>
                  <a:lnTo>
                    <a:pt x="1" y="30"/>
                  </a:lnTo>
                  <a:cubicBezTo>
                    <a:pt x="1" y="30"/>
                    <a:pt x="117" y="103"/>
                    <a:pt x="325" y="219"/>
                  </a:cubicBezTo>
                  <a:cubicBezTo>
                    <a:pt x="533" y="334"/>
                    <a:pt x="832" y="494"/>
                    <a:pt x="1201" y="665"/>
                  </a:cubicBezTo>
                  <a:cubicBezTo>
                    <a:pt x="1387" y="747"/>
                    <a:pt x="1585" y="839"/>
                    <a:pt x="1802" y="923"/>
                  </a:cubicBezTo>
                  <a:cubicBezTo>
                    <a:pt x="2019" y="1008"/>
                    <a:pt x="2256" y="1078"/>
                    <a:pt x="2497" y="1158"/>
                  </a:cubicBezTo>
                  <a:cubicBezTo>
                    <a:pt x="2985" y="1309"/>
                    <a:pt x="3480" y="1525"/>
                    <a:pt x="3960" y="1778"/>
                  </a:cubicBezTo>
                  <a:cubicBezTo>
                    <a:pt x="4438" y="2038"/>
                    <a:pt x="4931" y="2256"/>
                    <a:pt x="5394" y="2468"/>
                  </a:cubicBezTo>
                  <a:cubicBezTo>
                    <a:pt x="5855" y="2676"/>
                    <a:pt x="6296" y="2850"/>
                    <a:pt x="6680" y="2983"/>
                  </a:cubicBezTo>
                  <a:cubicBezTo>
                    <a:pt x="7117" y="3144"/>
                    <a:pt x="7472" y="3255"/>
                    <a:pt x="7701" y="3322"/>
                  </a:cubicBezTo>
                  <a:cubicBezTo>
                    <a:pt x="7699" y="3345"/>
                    <a:pt x="7697" y="3366"/>
                    <a:pt x="7697" y="3390"/>
                  </a:cubicBezTo>
                  <a:cubicBezTo>
                    <a:pt x="7685" y="3584"/>
                    <a:pt x="7673" y="3791"/>
                    <a:pt x="7661" y="4004"/>
                  </a:cubicBezTo>
                  <a:cubicBezTo>
                    <a:pt x="7651" y="4216"/>
                    <a:pt x="7617" y="4433"/>
                    <a:pt x="7605" y="4653"/>
                  </a:cubicBezTo>
                  <a:cubicBezTo>
                    <a:pt x="7569" y="4872"/>
                    <a:pt x="7566" y="5097"/>
                    <a:pt x="7523" y="5316"/>
                  </a:cubicBezTo>
                  <a:cubicBezTo>
                    <a:pt x="7491" y="5536"/>
                    <a:pt x="7463" y="5756"/>
                    <a:pt x="7417" y="5970"/>
                  </a:cubicBezTo>
                  <a:cubicBezTo>
                    <a:pt x="7395" y="6077"/>
                    <a:pt x="7378" y="6185"/>
                    <a:pt x="7363" y="6291"/>
                  </a:cubicBezTo>
                  <a:cubicBezTo>
                    <a:pt x="7337" y="6395"/>
                    <a:pt x="7313" y="6499"/>
                    <a:pt x="7289" y="6600"/>
                  </a:cubicBezTo>
                  <a:cubicBezTo>
                    <a:pt x="7241" y="6804"/>
                    <a:pt x="7197" y="7002"/>
                    <a:pt x="7137" y="7185"/>
                  </a:cubicBezTo>
                  <a:cubicBezTo>
                    <a:pt x="7083" y="7371"/>
                    <a:pt x="7042" y="7552"/>
                    <a:pt x="6978" y="7711"/>
                  </a:cubicBezTo>
                  <a:cubicBezTo>
                    <a:pt x="6919" y="7871"/>
                    <a:pt x="6874" y="8027"/>
                    <a:pt x="6830" y="8163"/>
                  </a:cubicBezTo>
                  <a:cubicBezTo>
                    <a:pt x="6774" y="8291"/>
                    <a:pt x="6731" y="8411"/>
                    <a:pt x="6693" y="8508"/>
                  </a:cubicBezTo>
                  <a:cubicBezTo>
                    <a:pt x="6620" y="8706"/>
                    <a:pt x="6582" y="8828"/>
                    <a:pt x="6582" y="8828"/>
                  </a:cubicBezTo>
                  <a:cubicBezTo>
                    <a:pt x="6582" y="8828"/>
                    <a:pt x="6598" y="8817"/>
                    <a:pt x="6620" y="8800"/>
                  </a:cubicBezTo>
                  <a:cubicBezTo>
                    <a:pt x="6661" y="8770"/>
                    <a:pt x="6738" y="8710"/>
                    <a:pt x="6845" y="8618"/>
                  </a:cubicBezTo>
                  <a:cubicBezTo>
                    <a:pt x="6927" y="8548"/>
                    <a:pt x="7028" y="8462"/>
                    <a:pt x="7136" y="8355"/>
                  </a:cubicBezTo>
                  <a:cubicBezTo>
                    <a:pt x="7236" y="8244"/>
                    <a:pt x="7346" y="8112"/>
                    <a:pt x="7458" y="7964"/>
                  </a:cubicBezTo>
                  <a:cubicBezTo>
                    <a:pt x="7579" y="7820"/>
                    <a:pt x="7685" y="7650"/>
                    <a:pt x="7786" y="7460"/>
                  </a:cubicBezTo>
                  <a:cubicBezTo>
                    <a:pt x="7839" y="7366"/>
                    <a:pt x="7894" y="7271"/>
                    <a:pt x="7950" y="7171"/>
                  </a:cubicBezTo>
                  <a:cubicBezTo>
                    <a:pt x="7998" y="7071"/>
                    <a:pt x="8035" y="6961"/>
                    <a:pt x="8080" y="6854"/>
                  </a:cubicBezTo>
                  <a:cubicBezTo>
                    <a:pt x="8170" y="6637"/>
                    <a:pt x="8256" y="6410"/>
                    <a:pt x="8310" y="6171"/>
                  </a:cubicBezTo>
                  <a:cubicBezTo>
                    <a:pt x="8384" y="5935"/>
                    <a:pt x="8418" y="5688"/>
                    <a:pt x="8457" y="5442"/>
                  </a:cubicBezTo>
                  <a:cubicBezTo>
                    <a:pt x="8529" y="4950"/>
                    <a:pt x="8529" y="4453"/>
                    <a:pt x="8489" y="3994"/>
                  </a:cubicBezTo>
                  <a:cubicBezTo>
                    <a:pt x="8448" y="3535"/>
                    <a:pt x="8367" y="3112"/>
                    <a:pt x="8259" y="2760"/>
                  </a:cubicBezTo>
                  <a:cubicBezTo>
                    <a:pt x="8057" y="2053"/>
                    <a:pt x="7771" y="1638"/>
                    <a:pt x="7771" y="1638"/>
                  </a:cubicBezTo>
                  <a:cubicBezTo>
                    <a:pt x="7771" y="1638"/>
                    <a:pt x="7767" y="1693"/>
                    <a:pt x="7764" y="1783"/>
                  </a:cubicBezTo>
                  <a:cubicBezTo>
                    <a:pt x="7757" y="1974"/>
                    <a:pt x="7742" y="2345"/>
                    <a:pt x="7723" y="2830"/>
                  </a:cubicBezTo>
                  <a:cubicBezTo>
                    <a:pt x="7718" y="2946"/>
                    <a:pt x="7711" y="3077"/>
                    <a:pt x="7706" y="3207"/>
                  </a:cubicBezTo>
                  <a:cubicBezTo>
                    <a:pt x="7496" y="3091"/>
                    <a:pt x="7182" y="2922"/>
                    <a:pt x="6787" y="2731"/>
                  </a:cubicBezTo>
                  <a:cubicBezTo>
                    <a:pt x="6424" y="2550"/>
                    <a:pt x="5992" y="2354"/>
                    <a:pt x="5520" y="2167"/>
                  </a:cubicBezTo>
                  <a:cubicBezTo>
                    <a:pt x="5048" y="1985"/>
                    <a:pt x="4546" y="1782"/>
                    <a:pt x="4027" y="1619"/>
                  </a:cubicBezTo>
                  <a:cubicBezTo>
                    <a:pt x="3511" y="1452"/>
                    <a:pt x="3009" y="1247"/>
                    <a:pt x="2562" y="1003"/>
                  </a:cubicBezTo>
                  <a:cubicBezTo>
                    <a:pt x="2336" y="885"/>
                    <a:pt x="2121" y="764"/>
                    <a:pt x="1910" y="668"/>
                  </a:cubicBezTo>
                  <a:cubicBezTo>
                    <a:pt x="1700" y="571"/>
                    <a:pt x="1493" y="493"/>
                    <a:pt x="1305" y="417"/>
                  </a:cubicBezTo>
                  <a:cubicBezTo>
                    <a:pt x="926" y="272"/>
                    <a:pt x="602" y="170"/>
                    <a:pt x="376" y="98"/>
                  </a:cubicBezTo>
                  <a:cubicBezTo>
                    <a:pt x="148" y="32"/>
                    <a:pt x="14"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6360113" y="3661225"/>
              <a:ext cx="10450" cy="67000"/>
            </a:xfrm>
            <a:custGeom>
              <a:avLst/>
              <a:gdLst/>
              <a:ahLst/>
              <a:cxnLst/>
              <a:rect l="l" t="t" r="r" b="b"/>
              <a:pathLst>
                <a:path w="418" h="2680" extrusionOk="0">
                  <a:moveTo>
                    <a:pt x="175" y="0"/>
                  </a:moveTo>
                  <a:cubicBezTo>
                    <a:pt x="175" y="0"/>
                    <a:pt x="168" y="43"/>
                    <a:pt x="163" y="120"/>
                  </a:cubicBezTo>
                  <a:cubicBezTo>
                    <a:pt x="156" y="193"/>
                    <a:pt x="148" y="301"/>
                    <a:pt x="137" y="427"/>
                  </a:cubicBezTo>
                  <a:cubicBezTo>
                    <a:pt x="124" y="676"/>
                    <a:pt x="103" y="1008"/>
                    <a:pt x="83" y="1339"/>
                  </a:cubicBezTo>
                  <a:cubicBezTo>
                    <a:pt x="60" y="1670"/>
                    <a:pt x="37" y="2001"/>
                    <a:pt x="21" y="2249"/>
                  </a:cubicBezTo>
                  <a:cubicBezTo>
                    <a:pt x="14" y="2377"/>
                    <a:pt x="9" y="2485"/>
                    <a:pt x="6" y="2558"/>
                  </a:cubicBezTo>
                  <a:cubicBezTo>
                    <a:pt x="1" y="2633"/>
                    <a:pt x="2" y="2679"/>
                    <a:pt x="2" y="2679"/>
                  </a:cubicBezTo>
                  <a:cubicBezTo>
                    <a:pt x="2" y="2679"/>
                    <a:pt x="100" y="2531"/>
                    <a:pt x="197" y="2288"/>
                  </a:cubicBezTo>
                  <a:cubicBezTo>
                    <a:pt x="293" y="2046"/>
                    <a:pt x="373" y="1706"/>
                    <a:pt x="397" y="1359"/>
                  </a:cubicBezTo>
                  <a:cubicBezTo>
                    <a:pt x="417" y="1011"/>
                    <a:pt x="381" y="665"/>
                    <a:pt x="317" y="412"/>
                  </a:cubicBezTo>
                  <a:cubicBezTo>
                    <a:pt x="252" y="157"/>
                    <a:pt x="175"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6345188" y="3771775"/>
              <a:ext cx="9575" cy="20900"/>
            </a:xfrm>
            <a:custGeom>
              <a:avLst/>
              <a:gdLst/>
              <a:ahLst/>
              <a:cxnLst/>
              <a:rect l="l" t="t" r="r" b="b"/>
              <a:pathLst>
                <a:path w="383" h="836" extrusionOk="0">
                  <a:moveTo>
                    <a:pt x="265" y="0"/>
                  </a:moveTo>
                  <a:cubicBezTo>
                    <a:pt x="265" y="0"/>
                    <a:pt x="217" y="57"/>
                    <a:pt x="167" y="128"/>
                  </a:cubicBezTo>
                  <a:cubicBezTo>
                    <a:pt x="121" y="203"/>
                    <a:pt x="77" y="296"/>
                    <a:pt x="46" y="390"/>
                  </a:cubicBezTo>
                  <a:cubicBezTo>
                    <a:pt x="19" y="485"/>
                    <a:pt x="2" y="586"/>
                    <a:pt x="0" y="673"/>
                  </a:cubicBezTo>
                  <a:cubicBezTo>
                    <a:pt x="0" y="762"/>
                    <a:pt x="9" y="835"/>
                    <a:pt x="9" y="835"/>
                  </a:cubicBezTo>
                  <a:cubicBezTo>
                    <a:pt x="9" y="835"/>
                    <a:pt x="80" y="816"/>
                    <a:pt x="159" y="758"/>
                  </a:cubicBezTo>
                  <a:cubicBezTo>
                    <a:pt x="236" y="702"/>
                    <a:pt x="311" y="600"/>
                    <a:pt x="347" y="482"/>
                  </a:cubicBezTo>
                  <a:cubicBezTo>
                    <a:pt x="383" y="366"/>
                    <a:pt x="377" y="239"/>
                    <a:pt x="347" y="147"/>
                  </a:cubicBezTo>
                  <a:cubicBezTo>
                    <a:pt x="314" y="53"/>
                    <a:pt x="26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6569938" y="3725250"/>
              <a:ext cx="11725" cy="64050"/>
            </a:xfrm>
            <a:custGeom>
              <a:avLst/>
              <a:gdLst/>
              <a:ahLst/>
              <a:cxnLst/>
              <a:rect l="l" t="t" r="r" b="b"/>
              <a:pathLst>
                <a:path w="469" h="2562" extrusionOk="0">
                  <a:moveTo>
                    <a:pt x="257" y="0"/>
                  </a:moveTo>
                  <a:lnTo>
                    <a:pt x="257" y="2"/>
                  </a:lnTo>
                  <a:cubicBezTo>
                    <a:pt x="257" y="2"/>
                    <a:pt x="248" y="43"/>
                    <a:pt x="240" y="116"/>
                  </a:cubicBezTo>
                  <a:cubicBezTo>
                    <a:pt x="231" y="186"/>
                    <a:pt x="221" y="289"/>
                    <a:pt x="206" y="410"/>
                  </a:cubicBezTo>
                  <a:cubicBezTo>
                    <a:pt x="183" y="647"/>
                    <a:pt x="153" y="965"/>
                    <a:pt x="124" y="1281"/>
                  </a:cubicBezTo>
                  <a:cubicBezTo>
                    <a:pt x="90" y="1597"/>
                    <a:pt x="57" y="1913"/>
                    <a:pt x="33" y="2150"/>
                  </a:cubicBezTo>
                  <a:cubicBezTo>
                    <a:pt x="23" y="2273"/>
                    <a:pt x="13" y="2375"/>
                    <a:pt x="8" y="2447"/>
                  </a:cubicBezTo>
                  <a:cubicBezTo>
                    <a:pt x="1" y="2519"/>
                    <a:pt x="2" y="2561"/>
                    <a:pt x="2" y="2561"/>
                  </a:cubicBezTo>
                  <a:cubicBezTo>
                    <a:pt x="2" y="2561"/>
                    <a:pt x="103" y="2425"/>
                    <a:pt x="207" y="2196"/>
                  </a:cubicBezTo>
                  <a:cubicBezTo>
                    <a:pt x="311" y="1969"/>
                    <a:pt x="402" y="1644"/>
                    <a:pt x="436" y="1312"/>
                  </a:cubicBezTo>
                  <a:cubicBezTo>
                    <a:pt x="469" y="979"/>
                    <a:pt x="443" y="644"/>
                    <a:pt x="387" y="400"/>
                  </a:cubicBezTo>
                  <a:cubicBezTo>
                    <a:pt x="329" y="154"/>
                    <a:pt x="257" y="0"/>
                    <a:pt x="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6600513" y="3731525"/>
              <a:ext cx="10650" cy="47775"/>
            </a:xfrm>
            <a:custGeom>
              <a:avLst/>
              <a:gdLst/>
              <a:ahLst/>
              <a:cxnLst/>
              <a:rect l="l" t="t" r="r" b="b"/>
              <a:pathLst>
                <a:path w="426" h="1911" extrusionOk="0">
                  <a:moveTo>
                    <a:pt x="222" y="0"/>
                  </a:moveTo>
                  <a:cubicBezTo>
                    <a:pt x="222" y="0"/>
                    <a:pt x="195" y="130"/>
                    <a:pt x="166" y="309"/>
                  </a:cubicBezTo>
                  <a:cubicBezTo>
                    <a:pt x="140" y="489"/>
                    <a:pt x="113" y="721"/>
                    <a:pt x="86" y="953"/>
                  </a:cubicBezTo>
                  <a:cubicBezTo>
                    <a:pt x="60" y="1183"/>
                    <a:pt x="33" y="1416"/>
                    <a:pt x="17" y="1597"/>
                  </a:cubicBezTo>
                  <a:cubicBezTo>
                    <a:pt x="4" y="1779"/>
                    <a:pt x="0" y="1911"/>
                    <a:pt x="0" y="1911"/>
                  </a:cubicBezTo>
                  <a:cubicBezTo>
                    <a:pt x="0" y="1911"/>
                    <a:pt x="92" y="1817"/>
                    <a:pt x="190" y="1651"/>
                  </a:cubicBezTo>
                  <a:cubicBezTo>
                    <a:pt x="284" y="1486"/>
                    <a:pt x="367" y="1242"/>
                    <a:pt x="398" y="989"/>
                  </a:cubicBezTo>
                  <a:cubicBezTo>
                    <a:pt x="425" y="736"/>
                    <a:pt x="400" y="480"/>
                    <a:pt x="345" y="296"/>
                  </a:cubicBezTo>
                  <a:cubicBezTo>
                    <a:pt x="290" y="111"/>
                    <a:pt x="222"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6638138" y="3731900"/>
              <a:ext cx="8700" cy="44325"/>
            </a:xfrm>
            <a:custGeom>
              <a:avLst/>
              <a:gdLst/>
              <a:ahLst/>
              <a:cxnLst/>
              <a:rect l="l" t="t" r="r" b="b"/>
              <a:pathLst>
                <a:path w="348" h="1773" extrusionOk="0">
                  <a:moveTo>
                    <a:pt x="165" y="1"/>
                  </a:moveTo>
                  <a:lnTo>
                    <a:pt x="165" y="2"/>
                  </a:lnTo>
                  <a:cubicBezTo>
                    <a:pt x="165" y="2"/>
                    <a:pt x="129" y="118"/>
                    <a:pt x="93" y="284"/>
                  </a:cubicBezTo>
                  <a:cubicBezTo>
                    <a:pt x="61" y="450"/>
                    <a:pt x="35" y="665"/>
                    <a:pt x="18" y="882"/>
                  </a:cubicBezTo>
                  <a:cubicBezTo>
                    <a:pt x="4" y="1097"/>
                    <a:pt x="1" y="1315"/>
                    <a:pt x="10" y="1484"/>
                  </a:cubicBezTo>
                  <a:cubicBezTo>
                    <a:pt x="21" y="1653"/>
                    <a:pt x="42" y="1773"/>
                    <a:pt x="42" y="1773"/>
                  </a:cubicBezTo>
                  <a:cubicBezTo>
                    <a:pt x="42" y="1773"/>
                    <a:pt x="115" y="1677"/>
                    <a:pt x="187" y="1517"/>
                  </a:cubicBezTo>
                  <a:cubicBezTo>
                    <a:pt x="259" y="1356"/>
                    <a:pt x="315" y="1133"/>
                    <a:pt x="332" y="904"/>
                  </a:cubicBezTo>
                  <a:cubicBezTo>
                    <a:pt x="348" y="673"/>
                    <a:pt x="322" y="443"/>
                    <a:pt x="274" y="276"/>
                  </a:cubicBezTo>
                  <a:cubicBezTo>
                    <a:pt x="225" y="107"/>
                    <a:pt x="165"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6664013" y="3732450"/>
              <a:ext cx="8300" cy="39300"/>
            </a:xfrm>
            <a:custGeom>
              <a:avLst/>
              <a:gdLst/>
              <a:ahLst/>
              <a:cxnLst/>
              <a:rect l="l" t="t" r="r" b="b"/>
              <a:pathLst>
                <a:path w="332" h="1572" extrusionOk="0">
                  <a:moveTo>
                    <a:pt x="153" y="1"/>
                  </a:moveTo>
                  <a:cubicBezTo>
                    <a:pt x="153" y="1"/>
                    <a:pt x="113" y="105"/>
                    <a:pt x="79" y="252"/>
                  </a:cubicBezTo>
                  <a:cubicBezTo>
                    <a:pt x="45" y="399"/>
                    <a:pt x="21" y="590"/>
                    <a:pt x="9" y="781"/>
                  </a:cubicBezTo>
                  <a:cubicBezTo>
                    <a:pt x="1" y="972"/>
                    <a:pt x="6" y="1165"/>
                    <a:pt x="23" y="1315"/>
                  </a:cubicBezTo>
                  <a:cubicBezTo>
                    <a:pt x="42" y="1466"/>
                    <a:pt x="71" y="1572"/>
                    <a:pt x="71" y="1572"/>
                  </a:cubicBezTo>
                  <a:cubicBezTo>
                    <a:pt x="71" y="1572"/>
                    <a:pt x="137" y="1485"/>
                    <a:pt x="202" y="1341"/>
                  </a:cubicBezTo>
                  <a:cubicBezTo>
                    <a:pt x="264" y="1199"/>
                    <a:pt x="311" y="1000"/>
                    <a:pt x="323" y="796"/>
                  </a:cubicBezTo>
                  <a:cubicBezTo>
                    <a:pt x="332" y="595"/>
                    <a:pt x="305" y="392"/>
                    <a:pt x="258" y="243"/>
                  </a:cubicBezTo>
                  <a:cubicBezTo>
                    <a:pt x="211" y="95"/>
                    <a:pt x="153"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6705538" y="3738825"/>
              <a:ext cx="8600" cy="37925"/>
            </a:xfrm>
            <a:custGeom>
              <a:avLst/>
              <a:gdLst/>
              <a:ahLst/>
              <a:cxnLst/>
              <a:rect l="l" t="t" r="r" b="b"/>
              <a:pathLst>
                <a:path w="344" h="1517" extrusionOk="0">
                  <a:moveTo>
                    <a:pt x="146" y="0"/>
                  </a:moveTo>
                  <a:cubicBezTo>
                    <a:pt x="146" y="0"/>
                    <a:pt x="113" y="103"/>
                    <a:pt x="83" y="244"/>
                  </a:cubicBezTo>
                  <a:cubicBezTo>
                    <a:pt x="54" y="388"/>
                    <a:pt x="32" y="570"/>
                    <a:pt x="16" y="753"/>
                  </a:cubicBezTo>
                  <a:cubicBezTo>
                    <a:pt x="4" y="936"/>
                    <a:pt x="1" y="1120"/>
                    <a:pt x="8" y="1265"/>
                  </a:cubicBezTo>
                  <a:cubicBezTo>
                    <a:pt x="16" y="1410"/>
                    <a:pt x="35" y="1516"/>
                    <a:pt x="35" y="1516"/>
                  </a:cubicBezTo>
                  <a:cubicBezTo>
                    <a:pt x="35" y="1516"/>
                    <a:pt x="110" y="1440"/>
                    <a:pt x="183" y="1305"/>
                  </a:cubicBezTo>
                  <a:cubicBezTo>
                    <a:pt x="257" y="1171"/>
                    <a:pt x="315" y="975"/>
                    <a:pt x="330" y="775"/>
                  </a:cubicBezTo>
                  <a:cubicBezTo>
                    <a:pt x="344" y="576"/>
                    <a:pt x="315" y="374"/>
                    <a:pt x="262" y="231"/>
                  </a:cubicBezTo>
                  <a:cubicBezTo>
                    <a:pt x="209" y="86"/>
                    <a:pt x="14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6737863" y="3738725"/>
              <a:ext cx="8775" cy="32975"/>
            </a:xfrm>
            <a:custGeom>
              <a:avLst/>
              <a:gdLst/>
              <a:ahLst/>
              <a:cxnLst/>
              <a:rect l="l" t="t" r="r" b="b"/>
              <a:pathLst>
                <a:path w="351" h="1319" extrusionOk="0">
                  <a:moveTo>
                    <a:pt x="161" y="1"/>
                  </a:moveTo>
                  <a:cubicBezTo>
                    <a:pt x="161" y="1"/>
                    <a:pt x="127" y="93"/>
                    <a:pt x="92" y="216"/>
                  </a:cubicBezTo>
                  <a:cubicBezTo>
                    <a:pt x="63" y="339"/>
                    <a:pt x="36" y="496"/>
                    <a:pt x="21" y="653"/>
                  </a:cubicBezTo>
                  <a:cubicBezTo>
                    <a:pt x="5" y="808"/>
                    <a:pt x="0" y="967"/>
                    <a:pt x="5" y="1095"/>
                  </a:cubicBezTo>
                  <a:cubicBezTo>
                    <a:pt x="14" y="1223"/>
                    <a:pt x="31" y="1319"/>
                    <a:pt x="31" y="1319"/>
                  </a:cubicBezTo>
                  <a:cubicBezTo>
                    <a:pt x="31" y="1319"/>
                    <a:pt x="106" y="1257"/>
                    <a:pt x="179" y="1143"/>
                  </a:cubicBezTo>
                  <a:cubicBezTo>
                    <a:pt x="255" y="1029"/>
                    <a:pt x="314" y="860"/>
                    <a:pt x="333" y="684"/>
                  </a:cubicBezTo>
                  <a:cubicBezTo>
                    <a:pt x="350" y="506"/>
                    <a:pt x="323" y="329"/>
                    <a:pt x="273" y="202"/>
                  </a:cubicBezTo>
                  <a:cubicBezTo>
                    <a:pt x="222" y="74"/>
                    <a:pt x="161"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6768338" y="3734925"/>
              <a:ext cx="8350" cy="24075"/>
            </a:xfrm>
            <a:custGeom>
              <a:avLst/>
              <a:gdLst/>
              <a:ahLst/>
              <a:cxnLst/>
              <a:rect l="l" t="t" r="r" b="b"/>
              <a:pathLst>
                <a:path w="334" h="963" extrusionOk="0">
                  <a:moveTo>
                    <a:pt x="181" y="1"/>
                  </a:moveTo>
                  <a:cubicBezTo>
                    <a:pt x="181" y="1"/>
                    <a:pt x="182" y="1"/>
                    <a:pt x="182" y="2"/>
                  </a:cubicBezTo>
                  <a:lnTo>
                    <a:pt x="182" y="2"/>
                  </a:lnTo>
                  <a:cubicBezTo>
                    <a:pt x="183" y="1"/>
                    <a:pt x="183" y="1"/>
                    <a:pt x="183" y="1"/>
                  </a:cubicBezTo>
                  <a:close/>
                  <a:moveTo>
                    <a:pt x="182" y="2"/>
                  </a:moveTo>
                  <a:cubicBezTo>
                    <a:pt x="176" y="11"/>
                    <a:pt x="132" y="71"/>
                    <a:pt x="92" y="151"/>
                  </a:cubicBezTo>
                  <a:cubicBezTo>
                    <a:pt x="53" y="240"/>
                    <a:pt x="21" y="354"/>
                    <a:pt x="9" y="470"/>
                  </a:cubicBezTo>
                  <a:cubicBezTo>
                    <a:pt x="0" y="586"/>
                    <a:pt x="10" y="704"/>
                    <a:pt x="34" y="798"/>
                  </a:cubicBezTo>
                  <a:cubicBezTo>
                    <a:pt x="60" y="894"/>
                    <a:pt x="96" y="962"/>
                    <a:pt x="96" y="962"/>
                  </a:cubicBezTo>
                  <a:cubicBezTo>
                    <a:pt x="96" y="962"/>
                    <a:pt x="156" y="914"/>
                    <a:pt x="212" y="829"/>
                  </a:cubicBezTo>
                  <a:cubicBezTo>
                    <a:pt x="268" y="745"/>
                    <a:pt x="311" y="624"/>
                    <a:pt x="323" y="498"/>
                  </a:cubicBezTo>
                  <a:cubicBezTo>
                    <a:pt x="333" y="373"/>
                    <a:pt x="311" y="247"/>
                    <a:pt x="272" y="153"/>
                  </a:cubicBezTo>
                  <a:cubicBezTo>
                    <a:pt x="235" y="66"/>
                    <a:pt x="189" y="10"/>
                    <a:pt x="182"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6790088" y="3733650"/>
              <a:ext cx="7925" cy="24175"/>
            </a:xfrm>
            <a:custGeom>
              <a:avLst/>
              <a:gdLst/>
              <a:ahLst/>
              <a:cxnLst/>
              <a:rect l="l" t="t" r="r" b="b"/>
              <a:pathLst>
                <a:path w="317" h="967" extrusionOk="0">
                  <a:moveTo>
                    <a:pt x="112" y="1"/>
                  </a:moveTo>
                  <a:cubicBezTo>
                    <a:pt x="112" y="1"/>
                    <a:pt x="78" y="72"/>
                    <a:pt x="49" y="163"/>
                  </a:cubicBezTo>
                  <a:cubicBezTo>
                    <a:pt x="21" y="257"/>
                    <a:pt x="4" y="369"/>
                    <a:pt x="3" y="482"/>
                  </a:cubicBezTo>
                  <a:cubicBezTo>
                    <a:pt x="1" y="597"/>
                    <a:pt x="16" y="711"/>
                    <a:pt x="40" y="803"/>
                  </a:cubicBezTo>
                  <a:cubicBezTo>
                    <a:pt x="68" y="895"/>
                    <a:pt x="100" y="967"/>
                    <a:pt x="100" y="967"/>
                  </a:cubicBezTo>
                  <a:cubicBezTo>
                    <a:pt x="100" y="967"/>
                    <a:pt x="163" y="919"/>
                    <a:pt x="219" y="832"/>
                  </a:cubicBezTo>
                  <a:cubicBezTo>
                    <a:pt x="274" y="745"/>
                    <a:pt x="313" y="617"/>
                    <a:pt x="317" y="487"/>
                  </a:cubicBezTo>
                  <a:cubicBezTo>
                    <a:pt x="317" y="356"/>
                    <a:pt x="279" y="228"/>
                    <a:pt x="226" y="139"/>
                  </a:cubicBezTo>
                  <a:cubicBezTo>
                    <a:pt x="173" y="48"/>
                    <a:pt x="112"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6812288" y="3732450"/>
              <a:ext cx="7875" cy="20425"/>
            </a:xfrm>
            <a:custGeom>
              <a:avLst/>
              <a:gdLst/>
              <a:ahLst/>
              <a:cxnLst/>
              <a:rect l="l" t="t" r="r" b="b"/>
              <a:pathLst>
                <a:path w="315" h="817" extrusionOk="0">
                  <a:moveTo>
                    <a:pt x="107" y="1"/>
                  </a:moveTo>
                  <a:cubicBezTo>
                    <a:pt x="107" y="1"/>
                    <a:pt x="74" y="64"/>
                    <a:pt x="45" y="143"/>
                  </a:cubicBezTo>
                  <a:cubicBezTo>
                    <a:pt x="20" y="221"/>
                    <a:pt x="2" y="315"/>
                    <a:pt x="1" y="409"/>
                  </a:cubicBezTo>
                  <a:cubicBezTo>
                    <a:pt x="1" y="501"/>
                    <a:pt x="16" y="597"/>
                    <a:pt x="42" y="675"/>
                  </a:cubicBezTo>
                  <a:cubicBezTo>
                    <a:pt x="71" y="754"/>
                    <a:pt x="103" y="817"/>
                    <a:pt x="103" y="817"/>
                  </a:cubicBezTo>
                  <a:cubicBezTo>
                    <a:pt x="103" y="817"/>
                    <a:pt x="165" y="781"/>
                    <a:pt x="221" y="708"/>
                  </a:cubicBezTo>
                  <a:cubicBezTo>
                    <a:pt x="276" y="634"/>
                    <a:pt x="313" y="523"/>
                    <a:pt x="315" y="411"/>
                  </a:cubicBezTo>
                  <a:cubicBezTo>
                    <a:pt x="315" y="296"/>
                    <a:pt x="276" y="185"/>
                    <a:pt x="223" y="112"/>
                  </a:cubicBezTo>
                  <a:cubicBezTo>
                    <a:pt x="166" y="37"/>
                    <a:pt x="107"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6845113" y="3732500"/>
              <a:ext cx="8125" cy="19350"/>
            </a:xfrm>
            <a:custGeom>
              <a:avLst/>
              <a:gdLst/>
              <a:ahLst/>
              <a:cxnLst/>
              <a:rect l="l" t="t" r="r" b="b"/>
              <a:pathLst>
                <a:path w="325" h="774" extrusionOk="0">
                  <a:moveTo>
                    <a:pt x="72" y="1"/>
                  </a:moveTo>
                  <a:cubicBezTo>
                    <a:pt x="72" y="1"/>
                    <a:pt x="48" y="67"/>
                    <a:pt x="28" y="142"/>
                  </a:cubicBezTo>
                  <a:cubicBezTo>
                    <a:pt x="9" y="219"/>
                    <a:pt x="1" y="308"/>
                    <a:pt x="6" y="393"/>
                  </a:cubicBezTo>
                  <a:cubicBezTo>
                    <a:pt x="11" y="479"/>
                    <a:pt x="31" y="564"/>
                    <a:pt x="60" y="639"/>
                  </a:cubicBezTo>
                  <a:cubicBezTo>
                    <a:pt x="89" y="713"/>
                    <a:pt x="124" y="774"/>
                    <a:pt x="124" y="774"/>
                  </a:cubicBezTo>
                  <a:cubicBezTo>
                    <a:pt x="124" y="774"/>
                    <a:pt x="185" y="740"/>
                    <a:pt x="238" y="668"/>
                  </a:cubicBezTo>
                  <a:cubicBezTo>
                    <a:pt x="291" y="596"/>
                    <a:pt x="325" y="484"/>
                    <a:pt x="318" y="373"/>
                  </a:cubicBezTo>
                  <a:cubicBezTo>
                    <a:pt x="310" y="260"/>
                    <a:pt x="262" y="154"/>
                    <a:pt x="199" y="89"/>
                  </a:cubicBezTo>
                  <a:cubicBezTo>
                    <a:pt x="136" y="24"/>
                    <a:pt x="72"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6865188" y="3727425"/>
              <a:ext cx="7875" cy="21700"/>
            </a:xfrm>
            <a:custGeom>
              <a:avLst/>
              <a:gdLst/>
              <a:ahLst/>
              <a:cxnLst/>
              <a:rect l="l" t="t" r="r" b="b"/>
              <a:pathLst>
                <a:path w="315" h="868" extrusionOk="0">
                  <a:moveTo>
                    <a:pt x="108" y="0"/>
                  </a:moveTo>
                  <a:cubicBezTo>
                    <a:pt x="108" y="0"/>
                    <a:pt x="73" y="67"/>
                    <a:pt x="46" y="149"/>
                  </a:cubicBezTo>
                  <a:cubicBezTo>
                    <a:pt x="19" y="233"/>
                    <a:pt x="2" y="333"/>
                    <a:pt x="0" y="432"/>
                  </a:cubicBezTo>
                  <a:cubicBezTo>
                    <a:pt x="0" y="533"/>
                    <a:pt x="15" y="634"/>
                    <a:pt x="39" y="717"/>
                  </a:cubicBezTo>
                  <a:cubicBezTo>
                    <a:pt x="67" y="801"/>
                    <a:pt x="99" y="868"/>
                    <a:pt x="99" y="868"/>
                  </a:cubicBezTo>
                  <a:cubicBezTo>
                    <a:pt x="99" y="868"/>
                    <a:pt x="161" y="828"/>
                    <a:pt x="217" y="750"/>
                  </a:cubicBezTo>
                  <a:cubicBezTo>
                    <a:pt x="273" y="673"/>
                    <a:pt x="312" y="555"/>
                    <a:pt x="314" y="436"/>
                  </a:cubicBezTo>
                  <a:cubicBezTo>
                    <a:pt x="314" y="316"/>
                    <a:pt x="277" y="198"/>
                    <a:pt x="224" y="120"/>
                  </a:cubicBezTo>
                  <a:cubicBezTo>
                    <a:pt x="167" y="40"/>
                    <a:pt x="108"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6961763" y="3716575"/>
              <a:ext cx="8525" cy="23925"/>
            </a:xfrm>
            <a:custGeom>
              <a:avLst/>
              <a:gdLst/>
              <a:ahLst/>
              <a:cxnLst/>
              <a:rect l="l" t="t" r="r" b="b"/>
              <a:pathLst>
                <a:path w="341" h="957" extrusionOk="0">
                  <a:moveTo>
                    <a:pt x="229" y="1"/>
                  </a:moveTo>
                  <a:cubicBezTo>
                    <a:pt x="229" y="1"/>
                    <a:pt x="173" y="55"/>
                    <a:pt x="122" y="139"/>
                  </a:cubicBezTo>
                  <a:cubicBezTo>
                    <a:pt x="71" y="224"/>
                    <a:pt x="30" y="341"/>
                    <a:pt x="14" y="460"/>
                  </a:cubicBezTo>
                  <a:cubicBezTo>
                    <a:pt x="1" y="580"/>
                    <a:pt x="13" y="702"/>
                    <a:pt x="40" y="796"/>
                  </a:cubicBezTo>
                  <a:cubicBezTo>
                    <a:pt x="71" y="892"/>
                    <a:pt x="112" y="957"/>
                    <a:pt x="112" y="957"/>
                  </a:cubicBezTo>
                  <a:cubicBezTo>
                    <a:pt x="112" y="957"/>
                    <a:pt x="168" y="904"/>
                    <a:pt x="221" y="819"/>
                  </a:cubicBezTo>
                  <a:cubicBezTo>
                    <a:pt x="270" y="735"/>
                    <a:pt x="311" y="617"/>
                    <a:pt x="327" y="498"/>
                  </a:cubicBezTo>
                  <a:cubicBezTo>
                    <a:pt x="340" y="378"/>
                    <a:pt x="328" y="255"/>
                    <a:pt x="299" y="161"/>
                  </a:cubicBezTo>
                  <a:cubicBezTo>
                    <a:pt x="270" y="67"/>
                    <a:pt x="229"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7017213" y="3712950"/>
              <a:ext cx="7925" cy="16550"/>
            </a:xfrm>
            <a:custGeom>
              <a:avLst/>
              <a:gdLst/>
              <a:ahLst/>
              <a:cxnLst/>
              <a:rect l="l" t="t" r="r" b="b"/>
              <a:pathLst>
                <a:path w="317" h="662" extrusionOk="0">
                  <a:moveTo>
                    <a:pt x="166" y="1"/>
                  </a:moveTo>
                  <a:cubicBezTo>
                    <a:pt x="166" y="1"/>
                    <a:pt x="117" y="42"/>
                    <a:pt x="74" y="103"/>
                  </a:cubicBezTo>
                  <a:cubicBezTo>
                    <a:pt x="33" y="163"/>
                    <a:pt x="4" y="245"/>
                    <a:pt x="0" y="328"/>
                  </a:cubicBezTo>
                  <a:cubicBezTo>
                    <a:pt x="0" y="410"/>
                    <a:pt x="24" y="494"/>
                    <a:pt x="64" y="557"/>
                  </a:cubicBezTo>
                  <a:cubicBezTo>
                    <a:pt x="103" y="619"/>
                    <a:pt x="151" y="661"/>
                    <a:pt x="151" y="661"/>
                  </a:cubicBezTo>
                  <a:cubicBezTo>
                    <a:pt x="151" y="661"/>
                    <a:pt x="200" y="622"/>
                    <a:pt x="243" y="561"/>
                  </a:cubicBezTo>
                  <a:cubicBezTo>
                    <a:pt x="284" y="499"/>
                    <a:pt x="313" y="417"/>
                    <a:pt x="315" y="335"/>
                  </a:cubicBezTo>
                  <a:cubicBezTo>
                    <a:pt x="316" y="252"/>
                    <a:pt x="292" y="170"/>
                    <a:pt x="253" y="106"/>
                  </a:cubicBezTo>
                  <a:cubicBezTo>
                    <a:pt x="214" y="43"/>
                    <a:pt x="166"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7105563" y="3704550"/>
              <a:ext cx="8100" cy="19025"/>
            </a:xfrm>
            <a:custGeom>
              <a:avLst/>
              <a:gdLst/>
              <a:ahLst/>
              <a:cxnLst/>
              <a:rect l="l" t="t" r="r" b="b"/>
              <a:pathLst>
                <a:path w="324" h="761" extrusionOk="0">
                  <a:moveTo>
                    <a:pt x="151" y="0"/>
                  </a:moveTo>
                  <a:cubicBezTo>
                    <a:pt x="151" y="0"/>
                    <a:pt x="108" y="55"/>
                    <a:pt x="71" y="125"/>
                  </a:cubicBezTo>
                  <a:cubicBezTo>
                    <a:pt x="35" y="195"/>
                    <a:pt x="11" y="284"/>
                    <a:pt x="4" y="372"/>
                  </a:cubicBezTo>
                  <a:cubicBezTo>
                    <a:pt x="1" y="461"/>
                    <a:pt x="14" y="552"/>
                    <a:pt x="41" y="627"/>
                  </a:cubicBezTo>
                  <a:cubicBezTo>
                    <a:pt x="71" y="702"/>
                    <a:pt x="106" y="760"/>
                    <a:pt x="106" y="760"/>
                  </a:cubicBezTo>
                  <a:cubicBezTo>
                    <a:pt x="106" y="760"/>
                    <a:pt x="166" y="724"/>
                    <a:pt x="219" y="658"/>
                  </a:cubicBezTo>
                  <a:cubicBezTo>
                    <a:pt x="272" y="591"/>
                    <a:pt x="311" y="492"/>
                    <a:pt x="318" y="391"/>
                  </a:cubicBezTo>
                  <a:cubicBezTo>
                    <a:pt x="323" y="289"/>
                    <a:pt x="294" y="186"/>
                    <a:pt x="250" y="115"/>
                  </a:cubicBezTo>
                  <a:cubicBezTo>
                    <a:pt x="204" y="41"/>
                    <a:pt x="151"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7127363" y="3707500"/>
              <a:ext cx="9300" cy="37700"/>
            </a:xfrm>
            <a:custGeom>
              <a:avLst/>
              <a:gdLst/>
              <a:ahLst/>
              <a:cxnLst/>
              <a:rect l="l" t="t" r="r" b="b"/>
              <a:pathLst>
                <a:path w="372" h="1508" extrusionOk="0">
                  <a:moveTo>
                    <a:pt x="211" y="0"/>
                  </a:moveTo>
                  <a:cubicBezTo>
                    <a:pt x="211" y="0"/>
                    <a:pt x="172" y="101"/>
                    <a:pt x="131" y="239"/>
                  </a:cubicBezTo>
                  <a:cubicBezTo>
                    <a:pt x="93" y="381"/>
                    <a:pt x="59" y="562"/>
                    <a:pt x="35" y="743"/>
                  </a:cubicBezTo>
                  <a:cubicBezTo>
                    <a:pt x="13" y="925"/>
                    <a:pt x="1" y="1110"/>
                    <a:pt x="3" y="1255"/>
                  </a:cubicBezTo>
                  <a:cubicBezTo>
                    <a:pt x="8" y="1402"/>
                    <a:pt x="21" y="1508"/>
                    <a:pt x="21" y="1508"/>
                  </a:cubicBezTo>
                  <a:cubicBezTo>
                    <a:pt x="21" y="1508"/>
                    <a:pt x="100" y="1434"/>
                    <a:pt x="178" y="1303"/>
                  </a:cubicBezTo>
                  <a:cubicBezTo>
                    <a:pt x="255" y="1171"/>
                    <a:pt x="322" y="980"/>
                    <a:pt x="348" y="782"/>
                  </a:cubicBezTo>
                  <a:cubicBezTo>
                    <a:pt x="371" y="584"/>
                    <a:pt x="353" y="384"/>
                    <a:pt x="312" y="237"/>
                  </a:cubicBezTo>
                  <a:cubicBezTo>
                    <a:pt x="267" y="89"/>
                    <a:pt x="211"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7175913" y="3696575"/>
              <a:ext cx="8000" cy="22800"/>
            </a:xfrm>
            <a:custGeom>
              <a:avLst/>
              <a:gdLst/>
              <a:ahLst/>
              <a:cxnLst/>
              <a:rect l="l" t="t" r="r" b="b"/>
              <a:pathLst>
                <a:path w="320" h="912" extrusionOk="0">
                  <a:moveTo>
                    <a:pt x="118" y="0"/>
                  </a:moveTo>
                  <a:cubicBezTo>
                    <a:pt x="118" y="0"/>
                    <a:pt x="84" y="68"/>
                    <a:pt x="53" y="154"/>
                  </a:cubicBezTo>
                  <a:cubicBezTo>
                    <a:pt x="26" y="241"/>
                    <a:pt x="7" y="347"/>
                    <a:pt x="2" y="452"/>
                  </a:cubicBezTo>
                  <a:cubicBezTo>
                    <a:pt x="0" y="557"/>
                    <a:pt x="10" y="664"/>
                    <a:pt x="33" y="753"/>
                  </a:cubicBezTo>
                  <a:cubicBezTo>
                    <a:pt x="56" y="842"/>
                    <a:pt x="85" y="912"/>
                    <a:pt x="85" y="912"/>
                  </a:cubicBezTo>
                  <a:cubicBezTo>
                    <a:pt x="85" y="912"/>
                    <a:pt x="150" y="871"/>
                    <a:pt x="208" y="791"/>
                  </a:cubicBezTo>
                  <a:cubicBezTo>
                    <a:pt x="268" y="710"/>
                    <a:pt x="311" y="587"/>
                    <a:pt x="316" y="463"/>
                  </a:cubicBezTo>
                  <a:cubicBezTo>
                    <a:pt x="319" y="338"/>
                    <a:pt x="284" y="213"/>
                    <a:pt x="232" y="130"/>
                  </a:cubicBezTo>
                  <a:cubicBezTo>
                    <a:pt x="178" y="43"/>
                    <a:pt x="118"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7211588" y="3696725"/>
              <a:ext cx="7950" cy="14200"/>
            </a:xfrm>
            <a:custGeom>
              <a:avLst/>
              <a:gdLst/>
              <a:ahLst/>
              <a:cxnLst/>
              <a:rect l="l" t="t" r="r" b="b"/>
              <a:pathLst>
                <a:path w="318" h="568" extrusionOk="0">
                  <a:moveTo>
                    <a:pt x="93" y="1"/>
                  </a:moveTo>
                  <a:cubicBezTo>
                    <a:pt x="93" y="1"/>
                    <a:pt x="65" y="57"/>
                    <a:pt x="40" y="114"/>
                  </a:cubicBezTo>
                  <a:cubicBezTo>
                    <a:pt x="16" y="172"/>
                    <a:pt x="0" y="231"/>
                    <a:pt x="2" y="288"/>
                  </a:cubicBezTo>
                  <a:cubicBezTo>
                    <a:pt x="6" y="346"/>
                    <a:pt x="24" y="404"/>
                    <a:pt x="52" y="460"/>
                  </a:cubicBezTo>
                  <a:cubicBezTo>
                    <a:pt x="81" y="516"/>
                    <a:pt x="113" y="568"/>
                    <a:pt x="113" y="568"/>
                  </a:cubicBezTo>
                  <a:cubicBezTo>
                    <a:pt x="113" y="568"/>
                    <a:pt x="173" y="552"/>
                    <a:pt x="227" y="503"/>
                  </a:cubicBezTo>
                  <a:cubicBezTo>
                    <a:pt x="280" y="453"/>
                    <a:pt x="318" y="366"/>
                    <a:pt x="316" y="277"/>
                  </a:cubicBezTo>
                  <a:cubicBezTo>
                    <a:pt x="313" y="189"/>
                    <a:pt x="268" y="105"/>
                    <a:pt x="210" y="59"/>
                  </a:cubicBezTo>
                  <a:cubicBezTo>
                    <a:pt x="152" y="11"/>
                    <a:pt x="93" y="1"/>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27"/>
        <p:cNvGrpSpPr/>
        <p:nvPr/>
      </p:nvGrpSpPr>
      <p:grpSpPr>
        <a:xfrm>
          <a:off x="0" y="0"/>
          <a:ext cx="0" cy="0"/>
          <a:chOff x="0" y="0"/>
          <a:chExt cx="0" cy="0"/>
        </a:xfrm>
      </p:grpSpPr>
      <p:sp>
        <p:nvSpPr>
          <p:cNvPr id="3128" name="Google Shape;3128;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Pengujian </a:t>
            </a:r>
            <a:endParaRPr dirty="0"/>
          </a:p>
        </p:txBody>
      </p:sp>
      <p:sp>
        <p:nvSpPr>
          <p:cNvPr id="3129" name="Google Shape;3129;p64"/>
          <p:cNvSpPr txBox="1"/>
          <p:nvPr/>
        </p:nvSpPr>
        <p:spPr>
          <a:xfrm>
            <a:off x="720000" y="1194550"/>
            <a:ext cx="7704000" cy="379200"/>
          </a:xfrm>
          <a:prstGeom prst="rect">
            <a:avLst/>
          </a:prstGeom>
          <a:noFill/>
          <a:ln>
            <a:noFill/>
          </a:ln>
        </p:spPr>
        <p:txBody>
          <a:bodyPr spcFirstLastPara="1" wrap="square" lIns="91425" tIns="91425" rIns="91425" bIns="91425" anchor="t" anchorCtr="0">
            <a:noAutofit/>
          </a:bodyPr>
          <a:lstStyle/>
          <a:p>
            <a:pPr marL="182880" lvl="0" indent="-180340" algn="l" rtl="0">
              <a:lnSpc>
                <a:spcPct val="115000"/>
              </a:lnSpc>
              <a:spcBef>
                <a:spcPts val="0"/>
              </a:spcBef>
              <a:spcAft>
                <a:spcPts val="0"/>
              </a:spcAft>
              <a:buClr>
                <a:schemeClr val="dk1"/>
              </a:buClr>
              <a:buSzPts val="1400"/>
              <a:buFont typeface="DM Sans"/>
              <a:buChar char="●"/>
            </a:pPr>
            <a:r>
              <a:rPr lang="en" sz="1800" dirty="0">
                <a:solidFill>
                  <a:schemeClr val="dk1"/>
                </a:solidFill>
                <a:latin typeface="Archivo"/>
                <a:ea typeface="Archivo"/>
                <a:cs typeface="Archivo"/>
                <a:sym typeface="Archivo"/>
              </a:rPr>
              <a:t>Penelitian ini akan diuji pada </a:t>
            </a:r>
            <a:endParaRPr sz="1800" dirty="0">
              <a:solidFill>
                <a:schemeClr val="dk1"/>
              </a:solidFill>
              <a:latin typeface="Archivo"/>
              <a:ea typeface="Archivo"/>
              <a:cs typeface="Archivo"/>
              <a:sym typeface="Archivo"/>
            </a:endParaRPr>
          </a:p>
        </p:txBody>
      </p:sp>
      <p:sp>
        <p:nvSpPr>
          <p:cNvPr id="3130" name="Google Shape;3130;p64"/>
          <p:cNvSpPr txBox="1"/>
          <p:nvPr/>
        </p:nvSpPr>
        <p:spPr>
          <a:xfrm>
            <a:off x="3563433" y="1840239"/>
            <a:ext cx="2017133" cy="431475"/>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800" dirty="0">
                <a:solidFill>
                  <a:srgbClr val="333333"/>
                </a:solidFill>
                <a:latin typeface="Archivo"/>
                <a:ea typeface="Archivo"/>
                <a:cs typeface="Archivo"/>
                <a:sym typeface="Archivo"/>
              </a:rPr>
              <a:t>Autonomous Car</a:t>
            </a:r>
            <a:endParaRPr sz="1800" dirty="0">
              <a:solidFill>
                <a:srgbClr val="333333"/>
              </a:solidFill>
              <a:latin typeface="Archivo"/>
              <a:ea typeface="Archivo"/>
              <a:cs typeface="Archivo"/>
              <a:sym typeface="Archivo"/>
            </a:endParaRPr>
          </a:p>
        </p:txBody>
      </p:sp>
      <p:sp>
        <p:nvSpPr>
          <p:cNvPr id="3133" name="Google Shape;3133;p64"/>
          <p:cNvSpPr txBox="1"/>
          <p:nvPr/>
        </p:nvSpPr>
        <p:spPr>
          <a:xfrm>
            <a:off x="989113" y="2271715"/>
            <a:ext cx="7434887" cy="2329584"/>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285750" lvl="0" indent="-285750" rtl="0">
              <a:lnSpc>
                <a:spcPct val="115000"/>
              </a:lnSpc>
              <a:spcBef>
                <a:spcPts val="0"/>
              </a:spcBef>
              <a:spcAft>
                <a:spcPts val="0"/>
              </a:spcAft>
              <a:buFont typeface="Arial" panose="020B0604020202020204" pitchFamily="34" charset="0"/>
              <a:buChar char="•"/>
            </a:pPr>
            <a:r>
              <a:rPr lang="en-US" sz="1800" dirty="0">
                <a:solidFill>
                  <a:srgbClr val="333333"/>
                </a:solidFill>
                <a:latin typeface="Archivo"/>
                <a:ea typeface="Archivo"/>
                <a:cs typeface="Archivo"/>
                <a:sym typeface="Archivo"/>
              </a:rPr>
              <a:t>Pengujian saat </a:t>
            </a:r>
            <a:r>
              <a:rPr lang="en-US" sz="1800" dirty="0" err="1">
                <a:solidFill>
                  <a:srgbClr val="333333"/>
                </a:solidFill>
                <a:latin typeface="Archivo"/>
                <a:ea typeface="Archivo"/>
                <a:cs typeface="Archivo"/>
                <a:sym typeface="Archivo"/>
              </a:rPr>
              <a:t>melewati</a:t>
            </a:r>
            <a:r>
              <a:rPr lang="en-US" sz="1800" dirty="0">
                <a:solidFill>
                  <a:srgbClr val="333333"/>
                </a:solidFill>
                <a:latin typeface="Archivo"/>
                <a:ea typeface="Archivo"/>
                <a:cs typeface="Archivo"/>
                <a:sym typeface="Archivo"/>
              </a:rPr>
              <a:t> 1,2 </a:t>
            </a:r>
            <a:r>
              <a:rPr lang="en-US" sz="1800" dirty="0" err="1">
                <a:solidFill>
                  <a:srgbClr val="333333"/>
                </a:solidFill>
                <a:latin typeface="Archivo"/>
                <a:ea typeface="Archivo"/>
                <a:cs typeface="Archivo"/>
                <a:sym typeface="Archivo"/>
              </a:rPr>
              <a:t>kendaraan</a:t>
            </a:r>
            <a:r>
              <a:rPr lang="en-US" sz="1800" dirty="0">
                <a:solidFill>
                  <a:srgbClr val="333333"/>
                </a:solidFill>
                <a:latin typeface="Archivo"/>
                <a:ea typeface="Archivo"/>
                <a:cs typeface="Archivo"/>
                <a:sym typeface="Archivo"/>
              </a:rPr>
              <a:t> didepan </a:t>
            </a:r>
          </a:p>
          <a:p>
            <a:pPr marL="285750" lvl="0" indent="-285750" rtl="0">
              <a:lnSpc>
                <a:spcPct val="115000"/>
              </a:lnSpc>
              <a:spcBef>
                <a:spcPts val="0"/>
              </a:spcBef>
              <a:spcAft>
                <a:spcPts val="0"/>
              </a:spcAft>
              <a:buFont typeface="Arial" panose="020B0604020202020204" pitchFamily="34" charset="0"/>
              <a:buChar char="•"/>
            </a:pPr>
            <a:r>
              <a:rPr lang="en-US" sz="1800" dirty="0">
                <a:solidFill>
                  <a:srgbClr val="333333"/>
                </a:solidFill>
                <a:latin typeface="Archivo"/>
                <a:ea typeface="Archivo"/>
                <a:cs typeface="Archivo"/>
                <a:sym typeface="Archivo"/>
              </a:rPr>
              <a:t>Pengujian </a:t>
            </a:r>
            <a:r>
              <a:rPr lang="en-US" sz="1800" dirty="0" err="1">
                <a:solidFill>
                  <a:srgbClr val="333333"/>
                </a:solidFill>
                <a:latin typeface="Archivo"/>
                <a:ea typeface="Archivo"/>
                <a:cs typeface="Archivo"/>
                <a:sym typeface="Archivo"/>
              </a:rPr>
              <a:t>Mendahului</a:t>
            </a:r>
            <a:r>
              <a:rPr lang="en-US" sz="1800" dirty="0">
                <a:solidFill>
                  <a:srgbClr val="333333"/>
                </a:solidFill>
                <a:latin typeface="Archivo"/>
                <a:ea typeface="Archivo"/>
                <a:cs typeface="Archivo"/>
                <a:sym typeface="Archivo"/>
              </a:rPr>
              <a:t> pada </a:t>
            </a:r>
            <a:r>
              <a:rPr lang="en-US" sz="1800" dirty="0" err="1">
                <a:solidFill>
                  <a:srgbClr val="333333"/>
                </a:solidFill>
                <a:latin typeface="Archivo"/>
                <a:ea typeface="Archivo"/>
                <a:cs typeface="Archivo"/>
                <a:sym typeface="Archivo"/>
              </a:rPr>
              <a:t>lintasan</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melengkung</a:t>
            </a:r>
            <a:r>
              <a:rPr lang="en-US" sz="1800" dirty="0">
                <a:solidFill>
                  <a:srgbClr val="333333"/>
                </a:solidFill>
                <a:latin typeface="Archivo"/>
                <a:ea typeface="Archivo"/>
                <a:cs typeface="Archivo"/>
                <a:sym typeface="Archivo"/>
              </a:rPr>
              <a:t> </a:t>
            </a:r>
          </a:p>
          <a:p>
            <a:pPr marL="285750" lvl="0" indent="-285750" rtl="0">
              <a:lnSpc>
                <a:spcPct val="115000"/>
              </a:lnSpc>
              <a:spcBef>
                <a:spcPts val="0"/>
              </a:spcBef>
              <a:spcAft>
                <a:spcPts val="0"/>
              </a:spcAft>
              <a:buFont typeface="Arial" panose="020B0604020202020204" pitchFamily="34" charset="0"/>
              <a:buChar char="•"/>
            </a:pPr>
            <a:r>
              <a:rPr lang="en-US" sz="1800" dirty="0">
                <a:solidFill>
                  <a:srgbClr val="333333"/>
                </a:solidFill>
                <a:latin typeface="Archivo"/>
                <a:ea typeface="Archivo"/>
                <a:cs typeface="Archivo"/>
                <a:sym typeface="Archivo"/>
              </a:rPr>
              <a:t>Pengujian saat </a:t>
            </a:r>
            <a:r>
              <a:rPr lang="en-US" sz="1800" dirty="0" err="1">
                <a:solidFill>
                  <a:srgbClr val="333333"/>
                </a:solidFill>
                <a:latin typeface="Archivo"/>
                <a:ea typeface="Archivo"/>
                <a:cs typeface="Archivo"/>
                <a:sym typeface="Archivo"/>
              </a:rPr>
              <a:t>mendahuli</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dilintasan</a:t>
            </a:r>
            <a:r>
              <a:rPr lang="en-US" sz="1800" dirty="0">
                <a:solidFill>
                  <a:srgbClr val="333333"/>
                </a:solidFill>
                <a:latin typeface="Archivo"/>
                <a:ea typeface="Archivo"/>
                <a:cs typeface="Archivo"/>
                <a:sym typeface="Archivo"/>
              </a:rPr>
              <a:t> sedikit </a:t>
            </a:r>
            <a:r>
              <a:rPr lang="en-US" sz="1800" dirty="0" err="1">
                <a:solidFill>
                  <a:srgbClr val="333333"/>
                </a:solidFill>
                <a:latin typeface="Archivo"/>
                <a:ea typeface="Archivo"/>
                <a:cs typeface="Archivo"/>
                <a:sym typeface="Archivo"/>
              </a:rPr>
              <a:t>elevasi</a:t>
            </a:r>
            <a:r>
              <a:rPr lang="en-US" sz="1800" dirty="0">
                <a:solidFill>
                  <a:srgbClr val="333333"/>
                </a:solidFill>
                <a:latin typeface="Archivo"/>
                <a:ea typeface="Archivo"/>
                <a:cs typeface="Archivo"/>
                <a:sym typeface="Archivo"/>
              </a:rPr>
              <a:t> (naik dan turun)</a:t>
            </a:r>
          </a:p>
          <a:p>
            <a:pPr lvl="0" rtl="0">
              <a:lnSpc>
                <a:spcPct val="115000"/>
              </a:lnSpc>
              <a:spcBef>
                <a:spcPts val="0"/>
              </a:spcBef>
              <a:spcAft>
                <a:spcPts val="0"/>
              </a:spcAft>
            </a:pPr>
            <a:r>
              <a:rPr lang="en-US" sz="1800" dirty="0">
                <a:solidFill>
                  <a:srgbClr val="333333"/>
                </a:solidFill>
                <a:latin typeface="Archivo"/>
                <a:ea typeface="Archivo"/>
                <a:cs typeface="Archivo"/>
                <a:sym typeface="Archivo"/>
              </a:rPr>
              <a:t>Perkiraan </a:t>
            </a:r>
          </a:p>
          <a:p>
            <a:pPr marL="285750" lvl="0" indent="-285750" rtl="0">
              <a:lnSpc>
                <a:spcPct val="115000"/>
              </a:lnSpc>
              <a:spcBef>
                <a:spcPts val="0"/>
              </a:spcBef>
              <a:spcAft>
                <a:spcPts val="0"/>
              </a:spcAft>
              <a:buFont typeface="Arial" panose="020B0604020202020204" pitchFamily="34" charset="0"/>
              <a:buChar char="•"/>
            </a:pPr>
            <a:r>
              <a:rPr lang="en-US" sz="1800" dirty="0">
                <a:solidFill>
                  <a:srgbClr val="333333"/>
                </a:solidFill>
                <a:latin typeface="Archivo"/>
                <a:ea typeface="Archivo"/>
                <a:cs typeface="Archivo"/>
                <a:sym typeface="Archivo"/>
              </a:rPr>
              <a:t>Pengujian saat </a:t>
            </a:r>
            <a:r>
              <a:rPr lang="en-US" sz="1800" dirty="0" err="1">
                <a:solidFill>
                  <a:srgbClr val="333333"/>
                </a:solidFill>
                <a:latin typeface="Archivo"/>
                <a:ea typeface="Archivo"/>
                <a:cs typeface="Archivo"/>
                <a:sym typeface="Archivo"/>
              </a:rPr>
              <a:t>kendaraan</a:t>
            </a:r>
            <a:r>
              <a:rPr lang="en-US" sz="1800" dirty="0">
                <a:solidFill>
                  <a:srgbClr val="333333"/>
                </a:solidFill>
                <a:latin typeface="Archivo"/>
                <a:ea typeface="Archivo"/>
                <a:cs typeface="Archivo"/>
                <a:sym typeface="Archivo"/>
              </a:rPr>
              <a:t> yang </a:t>
            </a:r>
            <a:r>
              <a:rPr lang="en-US" sz="1800" dirty="0" err="1">
                <a:solidFill>
                  <a:srgbClr val="333333"/>
                </a:solidFill>
                <a:latin typeface="Archivo"/>
                <a:ea typeface="Archivo"/>
                <a:cs typeface="Archivo"/>
                <a:sym typeface="Archivo"/>
              </a:rPr>
              <a:t>akan</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dilalui</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melakukan</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percepatan</a:t>
            </a:r>
            <a:r>
              <a:rPr lang="en-US" sz="1800" dirty="0">
                <a:solidFill>
                  <a:srgbClr val="333333"/>
                </a:solidFill>
                <a:latin typeface="Archivo"/>
                <a:ea typeface="Archivo"/>
                <a:cs typeface="Archivo"/>
                <a:sym typeface="Archivo"/>
              </a:rPr>
              <a:t> (</a:t>
            </a:r>
            <a:r>
              <a:rPr lang="en-US" sz="1800" dirty="0" err="1">
                <a:solidFill>
                  <a:srgbClr val="333333"/>
                </a:solidFill>
                <a:latin typeface="Archivo"/>
                <a:ea typeface="Archivo"/>
                <a:cs typeface="Archivo"/>
                <a:sym typeface="Archivo"/>
              </a:rPr>
              <a:t>dinamis</a:t>
            </a:r>
            <a:r>
              <a:rPr lang="en-US" sz="1800" dirty="0">
                <a:solidFill>
                  <a:srgbClr val="333333"/>
                </a:solidFill>
                <a:latin typeface="Archivo"/>
                <a:ea typeface="Archivo"/>
                <a:cs typeface="Archivo"/>
                <a:sym typeface="Archivo"/>
              </a:rPr>
              <a:t>) </a:t>
            </a:r>
          </a:p>
          <a:p>
            <a:pPr marL="285750" lvl="0" indent="-285750" rtl="0">
              <a:lnSpc>
                <a:spcPct val="115000"/>
              </a:lnSpc>
              <a:spcBef>
                <a:spcPts val="0"/>
              </a:spcBef>
              <a:spcAft>
                <a:spcPts val="0"/>
              </a:spcAft>
              <a:buFont typeface="Arial" panose="020B0604020202020204" pitchFamily="34" charset="0"/>
              <a:buChar char="•"/>
            </a:pPr>
            <a:r>
              <a:rPr lang="en-US" sz="1800" dirty="0" err="1">
                <a:solidFill>
                  <a:srgbClr val="333333"/>
                </a:solidFill>
                <a:latin typeface="Archivo"/>
                <a:ea typeface="Archivo"/>
                <a:cs typeface="Archivo"/>
                <a:sym typeface="Archivo"/>
              </a:rPr>
              <a:t>Membatalkan</a:t>
            </a:r>
            <a:r>
              <a:rPr lang="en-US" sz="1800" dirty="0">
                <a:solidFill>
                  <a:srgbClr val="333333"/>
                </a:solidFill>
                <a:latin typeface="Archivo"/>
                <a:ea typeface="Archivo"/>
                <a:cs typeface="Archivo"/>
                <a:sym typeface="Archivo"/>
              </a:rPr>
              <a:t> proses </a:t>
            </a:r>
            <a:r>
              <a:rPr lang="en-US" sz="1800" dirty="0" err="1">
                <a:solidFill>
                  <a:srgbClr val="333333"/>
                </a:solidFill>
                <a:latin typeface="Archivo"/>
                <a:ea typeface="Archivo"/>
                <a:cs typeface="Archivo"/>
                <a:sym typeface="Archivo"/>
              </a:rPr>
              <a:t>mendahului</a:t>
            </a:r>
            <a:r>
              <a:rPr lang="en-US" sz="1800" dirty="0">
                <a:solidFill>
                  <a:srgbClr val="333333"/>
                </a:solidFill>
                <a:latin typeface="Archivo"/>
                <a:ea typeface="Archivo"/>
                <a:cs typeface="Archivo"/>
                <a:sym typeface="Archivo"/>
              </a:rPr>
              <a:t> saat kecepatan </a:t>
            </a:r>
            <a:r>
              <a:rPr lang="en-US" sz="1800" dirty="0" err="1">
                <a:solidFill>
                  <a:srgbClr val="333333"/>
                </a:solidFill>
                <a:latin typeface="Archivo"/>
                <a:ea typeface="Archivo"/>
                <a:cs typeface="Archivo"/>
                <a:sym typeface="Archivo"/>
              </a:rPr>
              <a:t>melebihi</a:t>
            </a:r>
            <a:r>
              <a:rPr lang="en-US" sz="1800" dirty="0">
                <a:solidFill>
                  <a:srgbClr val="333333"/>
                </a:solidFill>
                <a:latin typeface="Archivo"/>
                <a:ea typeface="Archivo"/>
                <a:cs typeface="Archivo"/>
                <a:sym typeface="Archivo"/>
              </a:rPr>
              <a:t> batas max </a:t>
            </a:r>
          </a:p>
        </p:txBody>
      </p:sp>
    </p:spTree>
    <p:extLst>
      <p:ext uri="{BB962C8B-B14F-4D97-AF65-F5344CB8AC3E}">
        <p14:creationId xmlns:p14="http://schemas.microsoft.com/office/powerpoint/2010/main" val="313986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137"/>
        <p:cNvGrpSpPr/>
        <p:nvPr/>
      </p:nvGrpSpPr>
      <p:grpSpPr>
        <a:xfrm>
          <a:off x="0" y="0"/>
          <a:ext cx="0" cy="0"/>
          <a:chOff x="0" y="0"/>
          <a:chExt cx="0" cy="0"/>
        </a:xfrm>
      </p:grpSpPr>
      <p:sp>
        <p:nvSpPr>
          <p:cNvPr id="4138" name="Google Shape;4138;p73"/>
          <p:cNvSpPr txBox="1">
            <a:spLocks noGrp="1"/>
          </p:cNvSpPr>
          <p:nvPr>
            <p:ph type="body" idx="1"/>
          </p:nvPr>
        </p:nvSpPr>
        <p:spPr>
          <a:xfrm>
            <a:off x="720000" y="1017725"/>
            <a:ext cx="7704000" cy="3614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a:solidFill>
                  <a:schemeClr val="dk1"/>
                </a:solidFill>
              </a:rPr>
              <a:t>Did you like the resources on this template? Get them for free at our other websites:</a:t>
            </a:r>
            <a:endParaRPr>
              <a:solidFill>
                <a:schemeClr val="dk1"/>
              </a:solidFill>
              <a:latin typeface="Bebas Neue"/>
              <a:ea typeface="Bebas Neue"/>
              <a:cs typeface="Bebas Neue"/>
              <a:sym typeface="Bebas Neue"/>
            </a:endParaRPr>
          </a:p>
          <a:p>
            <a:pPr marL="0" lvl="0" indent="0" algn="l" rtl="0">
              <a:spcBef>
                <a:spcPts val="0"/>
              </a:spcBef>
              <a:spcAft>
                <a:spcPts val="0"/>
              </a:spcAft>
              <a:buNone/>
            </a:pPr>
            <a:r>
              <a:rPr lang="en" sz="2200" b="1">
                <a:latin typeface="Manrope"/>
                <a:ea typeface="Manrope"/>
                <a:cs typeface="Manrope"/>
                <a:sym typeface="Manrope"/>
              </a:rPr>
              <a:t>Vectors</a:t>
            </a:r>
            <a:endParaRPr sz="2200" b="1">
              <a:solidFill>
                <a:schemeClr val="dk1"/>
              </a:solidFill>
              <a:latin typeface="Manrope"/>
              <a:ea typeface="Manrope"/>
              <a:cs typeface="Manrope"/>
              <a:sym typeface="Manrope"/>
            </a:endParaRPr>
          </a:p>
          <a:p>
            <a:pPr marL="241300" lvl="0" indent="-215900" algn="l" rtl="0">
              <a:lnSpc>
                <a:spcPct val="115000"/>
              </a:lnSpc>
              <a:spcBef>
                <a:spcPts val="0"/>
              </a:spcBef>
              <a:spcAft>
                <a:spcPts val="0"/>
              </a:spcAft>
              <a:buSzPts val="1400"/>
              <a:buFont typeface="Archivo"/>
              <a:buChar char="●"/>
            </a:pPr>
            <a:r>
              <a:rPr lang="en" u="sng">
                <a:hlinkClick r:id="rId3"/>
              </a:rPr>
              <a:t>Books pattern</a:t>
            </a:r>
            <a:endParaRPr u="sng"/>
          </a:p>
          <a:p>
            <a:pPr marL="241300" lvl="0" indent="-215900" algn="l" rtl="0">
              <a:lnSpc>
                <a:spcPct val="115000"/>
              </a:lnSpc>
              <a:spcBef>
                <a:spcPts val="0"/>
              </a:spcBef>
              <a:spcAft>
                <a:spcPts val="0"/>
              </a:spcAft>
              <a:buSzPts val="1400"/>
              <a:buFont typeface="Archivo"/>
              <a:buChar char="●"/>
            </a:pPr>
            <a:r>
              <a:rPr lang="en" u="sng">
                <a:hlinkClick r:id="rId4"/>
              </a:rPr>
              <a:t>Hand drawn flat design poetry illustration</a:t>
            </a:r>
            <a:endParaRPr sz="1800">
              <a:solidFill>
                <a:schemeClr val="dk1"/>
              </a:solidFill>
            </a:endParaRPr>
          </a:p>
          <a:p>
            <a:pPr marL="0" lvl="0" indent="0" algn="l" rtl="0">
              <a:spcBef>
                <a:spcPts val="0"/>
              </a:spcBef>
              <a:spcAft>
                <a:spcPts val="0"/>
              </a:spcAft>
              <a:buNone/>
            </a:pPr>
            <a:r>
              <a:rPr lang="en" sz="2200" b="1">
                <a:latin typeface="Manrope"/>
                <a:ea typeface="Manrope"/>
                <a:cs typeface="Manrope"/>
                <a:sym typeface="Manrope"/>
              </a:rPr>
              <a:t>Photos</a:t>
            </a:r>
            <a:endParaRPr sz="2200" b="1">
              <a:solidFill>
                <a:schemeClr val="dk1"/>
              </a:solidFill>
              <a:latin typeface="Manrope"/>
              <a:ea typeface="Manrope"/>
              <a:cs typeface="Manrope"/>
              <a:sym typeface="Manrope"/>
            </a:endParaRPr>
          </a:p>
          <a:p>
            <a:pPr marL="241300" lvl="0" indent="-215900" algn="l" rtl="0">
              <a:lnSpc>
                <a:spcPct val="115000"/>
              </a:lnSpc>
              <a:spcBef>
                <a:spcPts val="0"/>
              </a:spcBef>
              <a:spcAft>
                <a:spcPts val="0"/>
              </a:spcAft>
              <a:buSzPts val="1400"/>
              <a:buFont typeface="Archivo"/>
              <a:buChar char="●"/>
            </a:pPr>
            <a:r>
              <a:rPr lang="en" u="sng">
                <a:solidFill>
                  <a:schemeClr val="hlink"/>
                </a:solidFill>
                <a:hlinkClick r:id="rId5"/>
              </a:rPr>
              <a:t>Side view curly woman reading a book</a:t>
            </a:r>
            <a:endParaRPr u="sng"/>
          </a:p>
          <a:p>
            <a:pPr marL="241300" lvl="0" indent="-215900" algn="l" rtl="0">
              <a:lnSpc>
                <a:spcPct val="115000"/>
              </a:lnSpc>
              <a:spcBef>
                <a:spcPts val="0"/>
              </a:spcBef>
              <a:spcAft>
                <a:spcPts val="0"/>
              </a:spcAft>
              <a:buSzPts val="1400"/>
              <a:buChar char="●"/>
            </a:pPr>
            <a:r>
              <a:rPr lang="en" u="sng">
                <a:solidFill>
                  <a:schemeClr val="hlink"/>
                </a:solidFill>
                <a:hlinkClick r:id="rId6"/>
              </a:rPr>
              <a:t>Young adults with social media addiction</a:t>
            </a:r>
            <a:endParaRPr u="sng"/>
          </a:p>
          <a:p>
            <a:pPr marL="241300" lvl="0" indent="-215900" algn="l" rtl="0">
              <a:lnSpc>
                <a:spcPct val="115000"/>
              </a:lnSpc>
              <a:spcBef>
                <a:spcPts val="0"/>
              </a:spcBef>
              <a:spcAft>
                <a:spcPts val="0"/>
              </a:spcAft>
              <a:buSzPts val="1400"/>
              <a:buChar char="●"/>
            </a:pPr>
            <a:r>
              <a:rPr lang="en" u="sng">
                <a:solidFill>
                  <a:schemeClr val="hlink"/>
                </a:solidFill>
                <a:hlinkClick r:id="rId7"/>
              </a:rPr>
              <a:t>Young girls spending time at home</a:t>
            </a:r>
            <a:endParaRPr u="sng"/>
          </a:p>
          <a:p>
            <a:pPr marL="241300" lvl="0" indent="-215900" algn="l" rtl="0">
              <a:lnSpc>
                <a:spcPct val="115000"/>
              </a:lnSpc>
              <a:spcBef>
                <a:spcPts val="0"/>
              </a:spcBef>
              <a:spcAft>
                <a:spcPts val="0"/>
              </a:spcAft>
              <a:buSzPts val="1400"/>
              <a:buFont typeface="Archivo"/>
              <a:buChar char="●"/>
            </a:pPr>
            <a:r>
              <a:rPr lang="en" u="sng">
                <a:hlinkClick r:id="rId8"/>
              </a:rPr>
              <a:t>Laughing teen girl with book in library</a:t>
            </a:r>
            <a:endParaRPr u="sng"/>
          </a:p>
          <a:p>
            <a:pPr marL="0" lvl="0" indent="0" algn="l" rtl="0">
              <a:spcBef>
                <a:spcPts val="0"/>
              </a:spcBef>
              <a:spcAft>
                <a:spcPts val="0"/>
              </a:spcAft>
              <a:buNone/>
            </a:pPr>
            <a:r>
              <a:rPr lang="en" sz="2200" b="1">
                <a:latin typeface="Manrope"/>
                <a:ea typeface="Manrope"/>
                <a:cs typeface="Manrope"/>
                <a:sym typeface="Manrope"/>
              </a:rPr>
              <a:t>Icons</a:t>
            </a:r>
            <a:endParaRPr sz="2200" b="1">
              <a:latin typeface="Manrope"/>
              <a:ea typeface="Manrope"/>
              <a:cs typeface="Manrope"/>
              <a:sym typeface="Manrope"/>
            </a:endParaRPr>
          </a:p>
          <a:p>
            <a:pPr marL="246888" lvl="0" indent="-216916" algn="l" rtl="0">
              <a:lnSpc>
                <a:spcPct val="100000"/>
              </a:lnSpc>
              <a:spcBef>
                <a:spcPts val="0"/>
              </a:spcBef>
              <a:spcAft>
                <a:spcPts val="0"/>
              </a:spcAft>
              <a:buSzPts val="1400"/>
              <a:buChar char="●"/>
            </a:pPr>
            <a:r>
              <a:rPr lang="en" u="sng">
                <a:hlinkClick r:id="rId9"/>
              </a:rPr>
              <a:t>Icon Pack: Literacy | Lineal</a:t>
            </a:r>
            <a:endParaRPr u="sng"/>
          </a:p>
        </p:txBody>
      </p:sp>
      <p:sp>
        <p:nvSpPr>
          <p:cNvPr id="4139" name="Google Shape;4139;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43"/>
        <p:cNvGrpSpPr/>
        <p:nvPr/>
      </p:nvGrpSpPr>
      <p:grpSpPr>
        <a:xfrm>
          <a:off x="0" y="0"/>
          <a:ext cx="0" cy="0"/>
          <a:chOff x="0" y="0"/>
          <a:chExt cx="0" cy="0"/>
        </a:xfrm>
      </p:grpSpPr>
      <p:sp>
        <p:nvSpPr>
          <p:cNvPr id="4144" name="Google Shape;4144;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4145" name="Google Shape;4145;p7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49"/>
        <p:cNvGrpSpPr/>
        <p:nvPr/>
      </p:nvGrpSpPr>
      <p:grpSpPr>
        <a:xfrm>
          <a:off x="0" y="0"/>
          <a:ext cx="0" cy="0"/>
          <a:chOff x="0" y="0"/>
          <a:chExt cx="0" cy="0"/>
        </a:xfrm>
      </p:grpSpPr>
      <p:sp>
        <p:nvSpPr>
          <p:cNvPr id="4150" name="Google Shape;4150;p75"/>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4151" name="Google Shape;4151;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55"/>
        <p:cNvGrpSpPr/>
        <p:nvPr/>
      </p:nvGrpSpPr>
      <p:grpSpPr>
        <a:xfrm>
          <a:off x="0" y="0"/>
          <a:ext cx="0" cy="0"/>
          <a:chOff x="0" y="0"/>
          <a:chExt cx="0" cy="0"/>
        </a:xfrm>
      </p:grpSpPr>
      <p:sp>
        <p:nvSpPr>
          <p:cNvPr id="4156" name="Google Shape;4156;p76"/>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Manrope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https://fonts.google.com/specimen/Manrope</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Archivo</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chemeClr val="lt1"/>
              </a:solidFill>
            </a:endParaRPr>
          </a:p>
        </p:txBody>
      </p:sp>
      <p:sp>
        <p:nvSpPr>
          <p:cNvPr id="4157" name="Google Shape;4157;p76"/>
          <p:cNvSpPr/>
          <p:nvPr/>
        </p:nvSpPr>
        <p:spPr>
          <a:xfrm>
            <a:off x="2052650" y="2947800"/>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6"/>
          <p:cNvSpPr/>
          <p:nvPr/>
        </p:nvSpPr>
        <p:spPr>
          <a:xfrm>
            <a:off x="3114470" y="2947800"/>
            <a:ext cx="791400" cy="754200"/>
          </a:xfrm>
          <a:prstGeom prst="roundRect">
            <a:avLst>
              <a:gd name="adj" fmla="val 16667"/>
            </a:avLst>
          </a:prstGeom>
          <a:solidFill>
            <a:srgbClr val="DD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6"/>
          <p:cNvSpPr/>
          <p:nvPr/>
        </p:nvSpPr>
        <p:spPr>
          <a:xfrm>
            <a:off x="4176289" y="2947800"/>
            <a:ext cx="791400" cy="754200"/>
          </a:xfrm>
          <a:prstGeom prst="roundRect">
            <a:avLst>
              <a:gd name="adj" fmla="val 16667"/>
            </a:avLst>
          </a:prstGeom>
          <a:solidFill>
            <a:srgbClr val="F5F5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6"/>
          <p:cNvSpPr txBox="1"/>
          <p:nvPr/>
        </p:nvSpPr>
        <p:spPr>
          <a:xfrm>
            <a:off x="20526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4161" name="Google Shape;4161;p76"/>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#dddbdb</a:t>
            </a:r>
            <a:endParaRPr sz="1000">
              <a:solidFill>
                <a:schemeClr val="dk1"/>
              </a:solidFill>
            </a:endParaRPr>
          </a:p>
        </p:txBody>
      </p:sp>
      <p:sp>
        <p:nvSpPr>
          <p:cNvPr id="4162" name="Google Shape;4162;p76"/>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#f5f5f5</a:t>
            </a:r>
            <a:endParaRPr sz="1000">
              <a:solidFill>
                <a:schemeClr val="dk1"/>
              </a:solidFill>
            </a:endParaRPr>
          </a:p>
        </p:txBody>
      </p:sp>
      <p:sp>
        <p:nvSpPr>
          <p:cNvPr id="4163" name="Google Shape;4163;p76"/>
          <p:cNvSpPr/>
          <p:nvPr/>
        </p:nvSpPr>
        <p:spPr>
          <a:xfrm>
            <a:off x="5238125"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6"/>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4165" name="Google Shape;4165;p76"/>
          <p:cNvSpPr/>
          <p:nvPr/>
        </p:nvSpPr>
        <p:spPr>
          <a:xfrm>
            <a:off x="6299950" y="2947800"/>
            <a:ext cx="791400" cy="754200"/>
          </a:xfrm>
          <a:prstGeom prst="roundRect">
            <a:avLst>
              <a:gd name="adj" fmla="val 16667"/>
            </a:avLst>
          </a:prstGeom>
          <a:solidFill>
            <a:srgbClr val="DDAD9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6"/>
          <p:cNvSpPr txBox="1"/>
          <p:nvPr/>
        </p:nvSpPr>
        <p:spPr>
          <a:xfrm>
            <a:off x="62999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#ddad9f</a:t>
            </a:r>
            <a:endParaRPr sz="1000">
              <a:solidFill>
                <a:schemeClr val="dk1"/>
              </a:solidFill>
            </a:endParaRPr>
          </a:p>
        </p:txBody>
      </p:sp>
      <p:sp>
        <p:nvSpPr>
          <p:cNvPr id="4167" name="Google Shape;4167;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71"/>
        <p:cNvGrpSpPr/>
        <p:nvPr/>
      </p:nvGrpSpPr>
      <p:grpSpPr>
        <a:xfrm>
          <a:off x="0" y="0"/>
          <a:ext cx="0" cy="0"/>
          <a:chOff x="0" y="0"/>
          <a:chExt cx="0" cy="0"/>
        </a:xfrm>
      </p:grpSpPr>
      <p:sp>
        <p:nvSpPr>
          <p:cNvPr id="4172" name="Google Shape;4172;p77"/>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4173" name="Google Shape;4173;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4174" name="Google Shape;4174;p7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4175" name="Google Shape;4175;p7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4176" name="Google Shape;4176;p7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4177" name="Google Shape;4177;p7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4178" name="Google Shape;4178;p7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4179" name="Google Shape;4179;p7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4180" name="Google Shape;4180;p7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4181" name="Google Shape;4181;p7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4182" name="Google Shape;4182;p7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4183" name="Google Shape;4183;p7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87"/>
        <p:cNvGrpSpPr/>
        <p:nvPr/>
      </p:nvGrpSpPr>
      <p:grpSpPr>
        <a:xfrm>
          <a:off x="0" y="0"/>
          <a:ext cx="0" cy="0"/>
          <a:chOff x="0" y="0"/>
          <a:chExt cx="0" cy="0"/>
        </a:xfrm>
      </p:grpSpPr>
      <p:sp>
        <p:nvSpPr>
          <p:cNvPr id="4188" name="Google Shape;4188;p78"/>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4189" name="Google Shape;4189;p78"/>
          <p:cNvGrpSpPr/>
          <p:nvPr/>
        </p:nvGrpSpPr>
        <p:grpSpPr>
          <a:xfrm>
            <a:off x="5117640" y="3085736"/>
            <a:ext cx="474294" cy="551291"/>
            <a:chOff x="4727025" y="1332775"/>
            <a:chExt cx="59900" cy="69625"/>
          </a:xfrm>
        </p:grpSpPr>
        <p:sp>
          <p:nvSpPr>
            <p:cNvPr id="4190" name="Google Shape;4190;p7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78"/>
          <p:cNvGrpSpPr/>
          <p:nvPr/>
        </p:nvGrpSpPr>
        <p:grpSpPr>
          <a:xfrm>
            <a:off x="5731296" y="2314340"/>
            <a:ext cx="555653" cy="557031"/>
            <a:chOff x="4820425" y="1329900"/>
            <a:chExt cx="70175" cy="70350"/>
          </a:xfrm>
        </p:grpSpPr>
        <p:sp>
          <p:nvSpPr>
            <p:cNvPr id="4193" name="Google Shape;4193;p7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78"/>
          <p:cNvGrpSpPr/>
          <p:nvPr/>
        </p:nvGrpSpPr>
        <p:grpSpPr>
          <a:xfrm>
            <a:off x="6357664" y="2318845"/>
            <a:ext cx="582574" cy="533871"/>
            <a:chOff x="4903200" y="1331525"/>
            <a:chExt cx="73575" cy="67425"/>
          </a:xfrm>
        </p:grpSpPr>
        <p:sp>
          <p:nvSpPr>
            <p:cNvPr id="4198" name="Google Shape;4198;p7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78"/>
          <p:cNvGrpSpPr/>
          <p:nvPr/>
        </p:nvGrpSpPr>
        <p:grpSpPr>
          <a:xfrm>
            <a:off x="5717142" y="3078709"/>
            <a:ext cx="583960" cy="565345"/>
            <a:chOff x="4815575" y="1416800"/>
            <a:chExt cx="73750" cy="71400"/>
          </a:xfrm>
        </p:grpSpPr>
        <p:sp>
          <p:nvSpPr>
            <p:cNvPr id="4201" name="Google Shape;4201;p7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4" name="Google Shape;4204;p78"/>
          <p:cNvGrpSpPr/>
          <p:nvPr/>
        </p:nvGrpSpPr>
        <p:grpSpPr>
          <a:xfrm>
            <a:off x="6351924" y="3108896"/>
            <a:ext cx="589898" cy="504970"/>
            <a:chOff x="4902475" y="1418875"/>
            <a:chExt cx="74500" cy="63775"/>
          </a:xfrm>
        </p:grpSpPr>
        <p:sp>
          <p:nvSpPr>
            <p:cNvPr id="4205" name="Google Shape;4205;p7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78"/>
          <p:cNvGrpSpPr/>
          <p:nvPr/>
        </p:nvGrpSpPr>
        <p:grpSpPr>
          <a:xfrm>
            <a:off x="5727139" y="3826000"/>
            <a:ext cx="563967" cy="567127"/>
            <a:chOff x="4818100" y="1507675"/>
            <a:chExt cx="71225" cy="71625"/>
          </a:xfrm>
        </p:grpSpPr>
        <p:sp>
          <p:nvSpPr>
            <p:cNvPr id="4208" name="Google Shape;4208;p7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78"/>
          <p:cNvGrpSpPr/>
          <p:nvPr/>
        </p:nvGrpSpPr>
        <p:grpSpPr>
          <a:xfrm>
            <a:off x="5040636" y="3829461"/>
            <a:ext cx="628301" cy="588505"/>
            <a:chOff x="4721450" y="1509475"/>
            <a:chExt cx="79350" cy="74325"/>
          </a:xfrm>
        </p:grpSpPr>
        <p:sp>
          <p:nvSpPr>
            <p:cNvPr id="4213" name="Google Shape;4213;p7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78"/>
          <p:cNvGrpSpPr/>
          <p:nvPr/>
        </p:nvGrpSpPr>
        <p:grpSpPr>
          <a:xfrm>
            <a:off x="6386170" y="3814027"/>
            <a:ext cx="557038" cy="562772"/>
            <a:chOff x="4906800" y="1507500"/>
            <a:chExt cx="70350" cy="71075"/>
          </a:xfrm>
        </p:grpSpPr>
        <p:sp>
          <p:nvSpPr>
            <p:cNvPr id="4218" name="Google Shape;4218;p7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78"/>
          <p:cNvGrpSpPr/>
          <p:nvPr/>
        </p:nvGrpSpPr>
        <p:grpSpPr>
          <a:xfrm>
            <a:off x="4423778" y="2340963"/>
            <a:ext cx="517934" cy="517934"/>
            <a:chOff x="3736598" y="2170606"/>
            <a:chExt cx="404889" cy="404889"/>
          </a:xfrm>
        </p:grpSpPr>
        <p:sp>
          <p:nvSpPr>
            <p:cNvPr id="4224" name="Google Shape;4224;p7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78"/>
          <p:cNvGrpSpPr/>
          <p:nvPr/>
        </p:nvGrpSpPr>
        <p:grpSpPr>
          <a:xfrm>
            <a:off x="3690839" y="2341061"/>
            <a:ext cx="586986" cy="517740"/>
            <a:chOff x="3161917" y="2170682"/>
            <a:chExt cx="458870" cy="404737"/>
          </a:xfrm>
        </p:grpSpPr>
        <p:sp>
          <p:nvSpPr>
            <p:cNvPr id="4229" name="Google Shape;4229;p7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2" name="Google Shape;4232;p78"/>
          <p:cNvGrpSpPr/>
          <p:nvPr/>
        </p:nvGrpSpPr>
        <p:grpSpPr>
          <a:xfrm>
            <a:off x="3713860" y="3102400"/>
            <a:ext cx="540943" cy="517963"/>
            <a:chOff x="3179914" y="2889488"/>
            <a:chExt cx="422876" cy="404911"/>
          </a:xfrm>
        </p:grpSpPr>
        <p:sp>
          <p:nvSpPr>
            <p:cNvPr id="4233" name="Google Shape;4233;p7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78"/>
          <p:cNvGrpSpPr/>
          <p:nvPr/>
        </p:nvGrpSpPr>
        <p:grpSpPr>
          <a:xfrm>
            <a:off x="4414654" y="3102358"/>
            <a:ext cx="536180" cy="518047"/>
            <a:chOff x="3729467" y="2889422"/>
            <a:chExt cx="419153" cy="404977"/>
          </a:xfrm>
        </p:grpSpPr>
        <p:sp>
          <p:nvSpPr>
            <p:cNvPr id="4240" name="Google Shape;4240;p7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7" name="Google Shape;4247;p78"/>
          <p:cNvGrpSpPr/>
          <p:nvPr/>
        </p:nvGrpSpPr>
        <p:grpSpPr>
          <a:xfrm>
            <a:off x="1951688" y="3445787"/>
            <a:ext cx="965351" cy="134611"/>
            <a:chOff x="4411970" y="2962952"/>
            <a:chExt cx="706544" cy="104212"/>
          </a:xfrm>
        </p:grpSpPr>
        <p:sp>
          <p:nvSpPr>
            <p:cNvPr id="4248" name="Google Shape;4248;p7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78"/>
          <p:cNvGrpSpPr/>
          <p:nvPr/>
        </p:nvGrpSpPr>
        <p:grpSpPr>
          <a:xfrm>
            <a:off x="1951688" y="3041077"/>
            <a:ext cx="960158" cy="289172"/>
            <a:chOff x="4411970" y="2726085"/>
            <a:chExt cx="643107" cy="193659"/>
          </a:xfrm>
        </p:grpSpPr>
        <p:sp>
          <p:nvSpPr>
            <p:cNvPr id="4253" name="Google Shape;4253;p7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78"/>
          <p:cNvGrpSpPr/>
          <p:nvPr/>
        </p:nvGrpSpPr>
        <p:grpSpPr>
          <a:xfrm>
            <a:off x="960185" y="3295400"/>
            <a:ext cx="811503" cy="252584"/>
            <a:chOff x="4411970" y="4340222"/>
            <a:chExt cx="779467" cy="242683"/>
          </a:xfrm>
        </p:grpSpPr>
        <p:sp>
          <p:nvSpPr>
            <p:cNvPr id="4257" name="Google Shape;4257;p7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78"/>
          <p:cNvGrpSpPr/>
          <p:nvPr/>
        </p:nvGrpSpPr>
        <p:grpSpPr>
          <a:xfrm>
            <a:off x="1951688" y="2709308"/>
            <a:ext cx="965160" cy="216230"/>
            <a:chOff x="4411970" y="2468674"/>
            <a:chExt cx="747317" cy="167425"/>
          </a:xfrm>
        </p:grpSpPr>
        <p:sp>
          <p:nvSpPr>
            <p:cNvPr id="4261" name="Google Shape;4261;p7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3" name="Google Shape;4263;p7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4" name="Google Shape;4264;p78"/>
          <p:cNvGrpSpPr/>
          <p:nvPr/>
        </p:nvGrpSpPr>
        <p:grpSpPr>
          <a:xfrm>
            <a:off x="959254" y="2334687"/>
            <a:ext cx="1959041" cy="208784"/>
            <a:chOff x="6336019" y="3733725"/>
            <a:chExt cx="2566206" cy="351310"/>
          </a:xfrm>
        </p:grpSpPr>
        <p:sp>
          <p:nvSpPr>
            <p:cNvPr id="4265" name="Google Shape;4265;p7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78"/>
          <p:cNvGrpSpPr/>
          <p:nvPr/>
        </p:nvGrpSpPr>
        <p:grpSpPr>
          <a:xfrm>
            <a:off x="1951688" y="3950602"/>
            <a:ext cx="946551" cy="153200"/>
            <a:chOff x="4404545" y="3301592"/>
            <a:chExt cx="782403" cy="129272"/>
          </a:xfrm>
        </p:grpSpPr>
        <p:sp>
          <p:nvSpPr>
            <p:cNvPr id="4270" name="Google Shape;4270;p7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78"/>
          <p:cNvGrpSpPr/>
          <p:nvPr/>
        </p:nvGrpSpPr>
        <p:grpSpPr>
          <a:xfrm>
            <a:off x="1951688" y="3695937"/>
            <a:ext cx="962257" cy="139127"/>
            <a:chOff x="4411970" y="3131459"/>
            <a:chExt cx="710520" cy="117397"/>
          </a:xfrm>
        </p:grpSpPr>
        <p:sp>
          <p:nvSpPr>
            <p:cNvPr id="4273" name="Google Shape;4273;p7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5" name="Google Shape;4275;p7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6" name="Google Shape;4276;p78"/>
          <p:cNvGrpSpPr/>
          <p:nvPr/>
        </p:nvGrpSpPr>
        <p:grpSpPr>
          <a:xfrm>
            <a:off x="951833" y="3621603"/>
            <a:ext cx="823838" cy="458988"/>
            <a:chOff x="4411970" y="1801825"/>
            <a:chExt cx="734586" cy="409262"/>
          </a:xfrm>
        </p:grpSpPr>
        <p:sp>
          <p:nvSpPr>
            <p:cNvPr id="4277" name="Google Shape;4277;p7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9" name="Google Shape;4279;p78"/>
          <p:cNvGrpSpPr/>
          <p:nvPr/>
        </p:nvGrpSpPr>
        <p:grpSpPr>
          <a:xfrm>
            <a:off x="3056804" y="2339173"/>
            <a:ext cx="521514" cy="521514"/>
            <a:chOff x="5681300" y="2527788"/>
            <a:chExt cx="805800" cy="805800"/>
          </a:xfrm>
        </p:grpSpPr>
        <p:sp>
          <p:nvSpPr>
            <p:cNvPr id="4280" name="Google Shape;4280;p7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78"/>
          <p:cNvGrpSpPr/>
          <p:nvPr/>
        </p:nvGrpSpPr>
        <p:grpSpPr>
          <a:xfrm>
            <a:off x="3051044" y="3094865"/>
            <a:ext cx="533033" cy="533033"/>
            <a:chOff x="4049800" y="640400"/>
            <a:chExt cx="858900" cy="858900"/>
          </a:xfrm>
        </p:grpSpPr>
        <p:sp>
          <p:nvSpPr>
            <p:cNvPr id="4283" name="Google Shape;4283;p7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78"/>
          <p:cNvGrpSpPr/>
          <p:nvPr/>
        </p:nvGrpSpPr>
        <p:grpSpPr>
          <a:xfrm>
            <a:off x="2976527" y="3772543"/>
            <a:ext cx="682068" cy="682068"/>
            <a:chOff x="5080188" y="927900"/>
            <a:chExt cx="961200" cy="961200"/>
          </a:xfrm>
        </p:grpSpPr>
        <p:sp>
          <p:nvSpPr>
            <p:cNvPr id="4286" name="Google Shape;4286;p7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78"/>
          <p:cNvGrpSpPr/>
          <p:nvPr/>
        </p:nvGrpSpPr>
        <p:grpSpPr>
          <a:xfrm>
            <a:off x="4440026" y="3869234"/>
            <a:ext cx="505650" cy="504006"/>
            <a:chOff x="6039282" y="1042577"/>
            <a:chExt cx="734315" cy="731929"/>
          </a:xfrm>
        </p:grpSpPr>
        <p:sp>
          <p:nvSpPr>
            <p:cNvPr id="4295" name="Google Shape;4295;p7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78"/>
          <p:cNvGrpSpPr/>
          <p:nvPr/>
        </p:nvGrpSpPr>
        <p:grpSpPr>
          <a:xfrm>
            <a:off x="5052628" y="2298862"/>
            <a:ext cx="567744" cy="602136"/>
            <a:chOff x="1825800" y="1651625"/>
            <a:chExt cx="539989" cy="571775"/>
          </a:xfrm>
        </p:grpSpPr>
        <p:sp>
          <p:nvSpPr>
            <p:cNvPr id="4317" name="Google Shape;4317;p7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78"/>
          <p:cNvGrpSpPr/>
          <p:nvPr/>
        </p:nvGrpSpPr>
        <p:grpSpPr>
          <a:xfrm>
            <a:off x="3727557" y="3855579"/>
            <a:ext cx="508123" cy="507955"/>
            <a:chOff x="1897577" y="2802432"/>
            <a:chExt cx="492176" cy="492014"/>
          </a:xfrm>
        </p:grpSpPr>
        <p:sp>
          <p:nvSpPr>
            <p:cNvPr id="4322" name="Google Shape;4322;p7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78"/>
          <p:cNvGrpSpPr/>
          <p:nvPr/>
        </p:nvGrpSpPr>
        <p:grpSpPr>
          <a:xfrm>
            <a:off x="959087" y="4169123"/>
            <a:ext cx="809227" cy="200842"/>
            <a:chOff x="2013045" y="4813233"/>
            <a:chExt cx="921986" cy="228854"/>
          </a:xfrm>
        </p:grpSpPr>
        <p:sp>
          <p:nvSpPr>
            <p:cNvPr id="4335" name="Google Shape;4335;p7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78"/>
          <p:cNvGrpSpPr/>
          <p:nvPr/>
        </p:nvGrpSpPr>
        <p:grpSpPr>
          <a:xfrm>
            <a:off x="967547" y="2656004"/>
            <a:ext cx="792421" cy="269941"/>
            <a:chOff x="1046767" y="4756633"/>
            <a:chExt cx="859646" cy="292841"/>
          </a:xfrm>
        </p:grpSpPr>
        <p:sp>
          <p:nvSpPr>
            <p:cNvPr id="4338" name="Google Shape;4338;p7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1" name="Google Shape;4341;p7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5" name="Google Shape;4345;p78"/>
          <p:cNvGrpSpPr/>
          <p:nvPr/>
        </p:nvGrpSpPr>
        <p:grpSpPr>
          <a:xfrm>
            <a:off x="7103403" y="2550562"/>
            <a:ext cx="166473" cy="141497"/>
            <a:chOff x="4660325" y="1866850"/>
            <a:chExt cx="68350" cy="58100"/>
          </a:xfrm>
        </p:grpSpPr>
        <p:sp>
          <p:nvSpPr>
            <p:cNvPr id="4346" name="Google Shape;4346;p7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8" name="Google Shape;4348;p78"/>
          <p:cNvGrpSpPr/>
          <p:nvPr/>
        </p:nvGrpSpPr>
        <p:grpSpPr>
          <a:xfrm>
            <a:off x="7412747" y="2576286"/>
            <a:ext cx="162515" cy="90049"/>
            <a:chOff x="4791775" y="1877500"/>
            <a:chExt cx="66725" cy="36975"/>
          </a:xfrm>
        </p:grpSpPr>
        <p:sp>
          <p:nvSpPr>
            <p:cNvPr id="4349" name="Google Shape;4349;p7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1" name="Google Shape;4351;p78"/>
          <p:cNvGrpSpPr/>
          <p:nvPr/>
        </p:nvGrpSpPr>
        <p:grpSpPr>
          <a:xfrm>
            <a:off x="7734460" y="2576286"/>
            <a:ext cx="144979" cy="90049"/>
            <a:chOff x="4923925" y="1877500"/>
            <a:chExt cx="59525" cy="36975"/>
          </a:xfrm>
        </p:grpSpPr>
        <p:sp>
          <p:nvSpPr>
            <p:cNvPr id="4352" name="Google Shape;4352;p7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4" name="Google Shape;4354;p78"/>
          <p:cNvGrpSpPr/>
          <p:nvPr/>
        </p:nvGrpSpPr>
        <p:grpSpPr>
          <a:xfrm>
            <a:off x="8028952" y="2558477"/>
            <a:ext cx="141447" cy="125667"/>
            <a:chOff x="5058450" y="1870100"/>
            <a:chExt cx="58075" cy="51600"/>
          </a:xfrm>
        </p:grpSpPr>
        <p:sp>
          <p:nvSpPr>
            <p:cNvPr id="4355" name="Google Shape;4355;p7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78"/>
          <p:cNvGrpSpPr/>
          <p:nvPr/>
        </p:nvGrpSpPr>
        <p:grpSpPr>
          <a:xfrm>
            <a:off x="7443466" y="2980885"/>
            <a:ext cx="101077" cy="107645"/>
            <a:chOff x="4811425" y="2065025"/>
            <a:chExt cx="41500" cy="44200"/>
          </a:xfrm>
        </p:grpSpPr>
        <p:sp>
          <p:nvSpPr>
            <p:cNvPr id="4358" name="Google Shape;4358;p7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78"/>
          <p:cNvGrpSpPr/>
          <p:nvPr/>
        </p:nvGrpSpPr>
        <p:grpSpPr>
          <a:xfrm>
            <a:off x="7735904" y="2981098"/>
            <a:ext cx="120867" cy="107218"/>
            <a:chOff x="4929875" y="2065025"/>
            <a:chExt cx="49625" cy="44025"/>
          </a:xfrm>
        </p:grpSpPr>
        <p:sp>
          <p:nvSpPr>
            <p:cNvPr id="4361" name="Google Shape;4361;p7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78"/>
          <p:cNvGrpSpPr/>
          <p:nvPr/>
        </p:nvGrpSpPr>
        <p:grpSpPr>
          <a:xfrm>
            <a:off x="8064572" y="2984112"/>
            <a:ext cx="70206" cy="101191"/>
            <a:chOff x="5083925" y="2066350"/>
            <a:chExt cx="28825" cy="41550"/>
          </a:xfrm>
        </p:grpSpPr>
        <p:sp>
          <p:nvSpPr>
            <p:cNvPr id="4364" name="Google Shape;4364;p7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78"/>
          <p:cNvGrpSpPr/>
          <p:nvPr/>
        </p:nvGrpSpPr>
        <p:grpSpPr>
          <a:xfrm>
            <a:off x="7096126" y="2999759"/>
            <a:ext cx="181026" cy="69896"/>
            <a:chOff x="4659775" y="2072775"/>
            <a:chExt cx="74325" cy="28700"/>
          </a:xfrm>
        </p:grpSpPr>
        <p:sp>
          <p:nvSpPr>
            <p:cNvPr id="4367" name="Google Shape;4367;p7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78"/>
          <p:cNvGrpSpPr/>
          <p:nvPr/>
        </p:nvGrpSpPr>
        <p:grpSpPr>
          <a:xfrm>
            <a:off x="8015982" y="2790324"/>
            <a:ext cx="167387" cy="89197"/>
            <a:chOff x="4662475" y="1976500"/>
            <a:chExt cx="68725" cy="36625"/>
          </a:xfrm>
        </p:grpSpPr>
        <p:sp>
          <p:nvSpPr>
            <p:cNvPr id="4371" name="Google Shape;4371;p7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4" name="Google Shape;4374;p78"/>
          <p:cNvGrpSpPr/>
          <p:nvPr/>
        </p:nvGrpSpPr>
        <p:grpSpPr>
          <a:xfrm>
            <a:off x="7712887" y="2793764"/>
            <a:ext cx="166899" cy="82317"/>
            <a:chOff x="4920150" y="1977875"/>
            <a:chExt cx="68525" cy="33800"/>
          </a:xfrm>
        </p:grpSpPr>
        <p:sp>
          <p:nvSpPr>
            <p:cNvPr id="4375" name="Google Shape;4375;p7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78"/>
          <p:cNvGrpSpPr/>
          <p:nvPr/>
        </p:nvGrpSpPr>
        <p:grpSpPr>
          <a:xfrm>
            <a:off x="7124044" y="3197682"/>
            <a:ext cx="125190" cy="127859"/>
            <a:chOff x="4676550" y="2160575"/>
            <a:chExt cx="51400" cy="52500"/>
          </a:xfrm>
        </p:grpSpPr>
        <p:sp>
          <p:nvSpPr>
            <p:cNvPr id="4379" name="Google Shape;4379;p7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78"/>
          <p:cNvGrpSpPr/>
          <p:nvPr/>
        </p:nvGrpSpPr>
        <p:grpSpPr>
          <a:xfrm>
            <a:off x="7421302" y="3204714"/>
            <a:ext cx="145405" cy="113794"/>
            <a:chOff x="4768325" y="2163475"/>
            <a:chExt cx="59700" cy="46725"/>
          </a:xfrm>
        </p:grpSpPr>
        <p:sp>
          <p:nvSpPr>
            <p:cNvPr id="4383" name="Google Shape;4383;p7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5" name="Google Shape;4385;p7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1" name="Google Shape;4391;p78"/>
          <p:cNvGrpSpPr/>
          <p:nvPr/>
        </p:nvGrpSpPr>
        <p:grpSpPr>
          <a:xfrm>
            <a:off x="7437621" y="3459808"/>
            <a:ext cx="112768" cy="106853"/>
            <a:chOff x="4768575" y="2253950"/>
            <a:chExt cx="46300" cy="43875"/>
          </a:xfrm>
        </p:grpSpPr>
        <p:sp>
          <p:nvSpPr>
            <p:cNvPr id="4392" name="Google Shape;4392;p7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4" name="Google Shape;4394;p78"/>
          <p:cNvGrpSpPr/>
          <p:nvPr/>
        </p:nvGrpSpPr>
        <p:grpSpPr>
          <a:xfrm>
            <a:off x="7737243" y="3948834"/>
            <a:ext cx="118187" cy="146246"/>
            <a:chOff x="4960900" y="2433225"/>
            <a:chExt cx="48525" cy="60050"/>
          </a:xfrm>
        </p:grpSpPr>
        <p:sp>
          <p:nvSpPr>
            <p:cNvPr id="4395" name="Google Shape;4395;p7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78"/>
          <p:cNvGrpSpPr/>
          <p:nvPr/>
        </p:nvGrpSpPr>
        <p:grpSpPr>
          <a:xfrm>
            <a:off x="7425808" y="4212895"/>
            <a:ext cx="136394" cy="143810"/>
            <a:chOff x="4854075" y="2527625"/>
            <a:chExt cx="56000" cy="59050"/>
          </a:xfrm>
        </p:grpSpPr>
        <p:sp>
          <p:nvSpPr>
            <p:cNvPr id="4398" name="Google Shape;4398;p7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0" name="Google Shape;4400;p7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3" name="Google Shape;4403;p78"/>
          <p:cNvGrpSpPr/>
          <p:nvPr/>
        </p:nvGrpSpPr>
        <p:grpSpPr>
          <a:xfrm>
            <a:off x="8050020" y="3676639"/>
            <a:ext cx="99312" cy="160797"/>
            <a:chOff x="5059700" y="2334775"/>
            <a:chExt cx="40775" cy="66025"/>
          </a:xfrm>
        </p:grpSpPr>
        <p:sp>
          <p:nvSpPr>
            <p:cNvPr id="4404" name="Google Shape;4404;p7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78"/>
          <p:cNvGrpSpPr/>
          <p:nvPr/>
        </p:nvGrpSpPr>
        <p:grpSpPr>
          <a:xfrm>
            <a:off x="8007184" y="3941771"/>
            <a:ext cx="184984" cy="160371"/>
            <a:chOff x="5037700" y="2430325"/>
            <a:chExt cx="75950" cy="65850"/>
          </a:xfrm>
        </p:grpSpPr>
        <p:sp>
          <p:nvSpPr>
            <p:cNvPr id="4414" name="Google Shape;4414;p7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78"/>
          <p:cNvGrpSpPr/>
          <p:nvPr/>
        </p:nvGrpSpPr>
        <p:grpSpPr>
          <a:xfrm>
            <a:off x="7426689" y="3708223"/>
            <a:ext cx="173014" cy="97629"/>
            <a:chOff x="4756975" y="2341800"/>
            <a:chExt cx="91975" cy="51925"/>
          </a:xfrm>
        </p:grpSpPr>
        <p:sp>
          <p:nvSpPr>
            <p:cNvPr id="4417" name="Google Shape;4417;p7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7" name="Google Shape;4437;p78"/>
          <p:cNvGrpSpPr/>
          <p:nvPr/>
        </p:nvGrpSpPr>
        <p:grpSpPr>
          <a:xfrm>
            <a:off x="7693626" y="4196920"/>
            <a:ext cx="212497" cy="175761"/>
            <a:chOff x="4943575" y="2516350"/>
            <a:chExt cx="98675" cy="81700"/>
          </a:xfrm>
        </p:grpSpPr>
        <p:sp>
          <p:nvSpPr>
            <p:cNvPr id="4438" name="Google Shape;4438;p7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6" name="Google Shape;4516;p7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524"/>
        <p:cNvGrpSpPr/>
        <p:nvPr/>
      </p:nvGrpSpPr>
      <p:grpSpPr>
        <a:xfrm>
          <a:off x="0" y="0"/>
          <a:ext cx="0" cy="0"/>
          <a:chOff x="0" y="0"/>
          <a:chExt cx="0" cy="0"/>
        </a:xfrm>
      </p:grpSpPr>
      <p:grpSp>
        <p:nvGrpSpPr>
          <p:cNvPr id="4525" name="Google Shape;4525;p79"/>
          <p:cNvGrpSpPr/>
          <p:nvPr/>
        </p:nvGrpSpPr>
        <p:grpSpPr>
          <a:xfrm>
            <a:off x="6681268" y="3584496"/>
            <a:ext cx="560636" cy="516497"/>
            <a:chOff x="6652051" y="3714143"/>
            <a:chExt cx="560636" cy="516497"/>
          </a:xfrm>
        </p:grpSpPr>
        <p:grpSp>
          <p:nvGrpSpPr>
            <p:cNvPr id="4526" name="Google Shape;4526;p79"/>
            <p:cNvGrpSpPr/>
            <p:nvPr/>
          </p:nvGrpSpPr>
          <p:grpSpPr>
            <a:xfrm>
              <a:off x="6669657" y="3716715"/>
              <a:ext cx="466768" cy="464314"/>
              <a:chOff x="3139766" y="765669"/>
              <a:chExt cx="886380" cy="881888"/>
            </a:xfrm>
          </p:grpSpPr>
          <p:grpSp>
            <p:nvGrpSpPr>
              <p:cNvPr id="4527" name="Google Shape;4527;p79"/>
              <p:cNvGrpSpPr/>
              <p:nvPr/>
            </p:nvGrpSpPr>
            <p:grpSpPr>
              <a:xfrm>
                <a:off x="3139766" y="765669"/>
                <a:ext cx="886380" cy="881888"/>
                <a:chOff x="3139766" y="765669"/>
                <a:chExt cx="886380" cy="881888"/>
              </a:xfrm>
            </p:grpSpPr>
            <p:sp>
              <p:nvSpPr>
                <p:cNvPr id="4528" name="Google Shape;4528;p7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7" name="Google Shape;4537;p7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1" name="Google Shape;4541;p7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79"/>
          <p:cNvGrpSpPr/>
          <p:nvPr/>
        </p:nvGrpSpPr>
        <p:grpSpPr>
          <a:xfrm>
            <a:off x="7679978" y="3065079"/>
            <a:ext cx="104231" cy="320340"/>
            <a:chOff x="7564426" y="3224343"/>
            <a:chExt cx="119985" cy="368801"/>
          </a:xfrm>
        </p:grpSpPr>
        <p:sp>
          <p:nvSpPr>
            <p:cNvPr id="4543" name="Google Shape;4543;p7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79"/>
          <p:cNvGrpSpPr/>
          <p:nvPr/>
        </p:nvGrpSpPr>
        <p:grpSpPr>
          <a:xfrm>
            <a:off x="7379466" y="3059180"/>
            <a:ext cx="189489" cy="332132"/>
            <a:chOff x="8370831" y="3202002"/>
            <a:chExt cx="218129" cy="382376"/>
          </a:xfrm>
        </p:grpSpPr>
        <p:sp>
          <p:nvSpPr>
            <p:cNvPr id="4546" name="Google Shape;4546;p7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79"/>
          <p:cNvGrpSpPr/>
          <p:nvPr/>
        </p:nvGrpSpPr>
        <p:grpSpPr>
          <a:xfrm>
            <a:off x="8102855" y="3470312"/>
            <a:ext cx="309429" cy="267000"/>
            <a:chOff x="6742064" y="3750480"/>
            <a:chExt cx="399315" cy="344560"/>
          </a:xfrm>
        </p:grpSpPr>
        <p:sp>
          <p:nvSpPr>
            <p:cNvPr id="4549" name="Google Shape;4549;p7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79"/>
          <p:cNvGrpSpPr/>
          <p:nvPr/>
        </p:nvGrpSpPr>
        <p:grpSpPr>
          <a:xfrm>
            <a:off x="7641874" y="3821360"/>
            <a:ext cx="180437" cy="281608"/>
            <a:chOff x="7248525" y="3739696"/>
            <a:chExt cx="230531" cy="359790"/>
          </a:xfrm>
        </p:grpSpPr>
        <p:sp>
          <p:nvSpPr>
            <p:cNvPr id="4552" name="Google Shape;4552;p7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79"/>
          <p:cNvGrpSpPr/>
          <p:nvPr/>
        </p:nvGrpSpPr>
        <p:grpSpPr>
          <a:xfrm>
            <a:off x="7887794" y="3464584"/>
            <a:ext cx="162896" cy="278710"/>
            <a:chOff x="7601242" y="3729267"/>
            <a:chExt cx="222566" cy="380803"/>
          </a:xfrm>
        </p:grpSpPr>
        <p:sp>
          <p:nvSpPr>
            <p:cNvPr id="4555" name="Google Shape;4555;p7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7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8" name="Google Shape;4558;p79"/>
          <p:cNvGrpSpPr/>
          <p:nvPr/>
        </p:nvGrpSpPr>
        <p:grpSpPr>
          <a:xfrm>
            <a:off x="7377439" y="3465724"/>
            <a:ext cx="193543" cy="275990"/>
            <a:chOff x="8304647" y="3738687"/>
            <a:chExt cx="225076" cy="320956"/>
          </a:xfrm>
        </p:grpSpPr>
        <p:sp>
          <p:nvSpPr>
            <p:cNvPr id="4559" name="Google Shape;4559;p7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79"/>
          <p:cNvGrpSpPr/>
          <p:nvPr/>
        </p:nvGrpSpPr>
        <p:grpSpPr>
          <a:xfrm>
            <a:off x="7649932" y="3465724"/>
            <a:ext cx="178492" cy="275990"/>
            <a:chOff x="8615101" y="3738687"/>
            <a:chExt cx="207573" cy="320956"/>
          </a:xfrm>
        </p:grpSpPr>
        <p:sp>
          <p:nvSpPr>
            <p:cNvPr id="4563" name="Google Shape;4563;p7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6" name="Google Shape;4566;p7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7" name="Google Shape;4567;p79"/>
          <p:cNvGrpSpPr/>
          <p:nvPr/>
        </p:nvGrpSpPr>
        <p:grpSpPr>
          <a:xfrm>
            <a:off x="7875463" y="3868385"/>
            <a:ext cx="187557" cy="187557"/>
            <a:chOff x="8565775" y="671075"/>
            <a:chExt cx="441000" cy="441000"/>
          </a:xfrm>
        </p:grpSpPr>
        <p:sp>
          <p:nvSpPr>
            <p:cNvPr id="4568" name="Google Shape;4568;p7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0" name="Google Shape;4570;p7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2" name="Google Shape;4572;p79"/>
          <p:cNvGrpSpPr/>
          <p:nvPr/>
        </p:nvGrpSpPr>
        <p:grpSpPr>
          <a:xfrm>
            <a:off x="6029935" y="2940910"/>
            <a:ext cx="587865" cy="517731"/>
            <a:chOff x="6000718" y="3070557"/>
            <a:chExt cx="587865" cy="517731"/>
          </a:xfrm>
        </p:grpSpPr>
        <p:sp>
          <p:nvSpPr>
            <p:cNvPr id="4573" name="Google Shape;4573;p7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3" name="Google Shape;4583;p79"/>
          <p:cNvGrpSpPr/>
          <p:nvPr/>
        </p:nvGrpSpPr>
        <p:grpSpPr>
          <a:xfrm>
            <a:off x="6044740" y="3584570"/>
            <a:ext cx="557665" cy="516387"/>
            <a:chOff x="6015523" y="3714217"/>
            <a:chExt cx="557665" cy="516387"/>
          </a:xfrm>
        </p:grpSpPr>
        <p:grpSp>
          <p:nvGrpSpPr>
            <p:cNvPr id="4584" name="Google Shape;4584;p79"/>
            <p:cNvGrpSpPr/>
            <p:nvPr/>
          </p:nvGrpSpPr>
          <p:grpSpPr>
            <a:xfrm>
              <a:off x="6036094" y="3716980"/>
              <a:ext cx="529822" cy="510480"/>
              <a:chOff x="3148311" y="-545634"/>
              <a:chExt cx="1006118" cy="969572"/>
            </a:xfrm>
          </p:grpSpPr>
          <p:sp>
            <p:nvSpPr>
              <p:cNvPr id="4585" name="Google Shape;4585;p7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5" name="Google Shape;4595;p7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6" name="Google Shape;4596;p79"/>
          <p:cNvGrpSpPr/>
          <p:nvPr/>
        </p:nvGrpSpPr>
        <p:grpSpPr>
          <a:xfrm>
            <a:off x="6673522" y="2943981"/>
            <a:ext cx="576302" cy="511871"/>
            <a:chOff x="6644304" y="3073628"/>
            <a:chExt cx="576302" cy="511871"/>
          </a:xfrm>
        </p:grpSpPr>
        <p:grpSp>
          <p:nvGrpSpPr>
            <p:cNvPr id="4597" name="Google Shape;4597;p79"/>
            <p:cNvGrpSpPr/>
            <p:nvPr/>
          </p:nvGrpSpPr>
          <p:grpSpPr>
            <a:xfrm>
              <a:off x="6712169" y="3073651"/>
              <a:ext cx="481611" cy="506713"/>
              <a:chOff x="1833536" y="-546641"/>
              <a:chExt cx="914567" cy="962419"/>
            </a:xfrm>
          </p:grpSpPr>
          <p:grpSp>
            <p:nvGrpSpPr>
              <p:cNvPr id="4598" name="Google Shape;4598;p79"/>
              <p:cNvGrpSpPr/>
              <p:nvPr/>
            </p:nvGrpSpPr>
            <p:grpSpPr>
              <a:xfrm>
                <a:off x="1833536" y="-524249"/>
                <a:ext cx="914567" cy="940027"/>
                <a:chOff x="1833536" y="-524249"/>
                <a:chExt cx="914567" cy="940027"/>
              </a:xfrm>
            </p:grpSpPr>
            <p:sp>
              <p:nvSpPr>
                <p:cNvPr id="4599" name="Google Shape;4599;p7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4" name="Google Shape;4604;p7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8" name="Google Shape;4608;p7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79"/>
          <p:cNvGrpSpPr/>
          <p:nvPr/>
        </p:nvGrpSpPr>
        <p:grpSpPr>
          <a:xfrm>
            <a:off x="752796" y="2869970"/>
            <a:ext cx="2622876" cy="1333540"/>
            <a:chOff x="238125" y="1038125"/>
            <a:chExt cx="7146800" cy="3633625"/>
          </a:xfrm>
        </p:grpSpPr>
        <p:sp>
          <p:nvSpPr>
            <p:cNvPr id="4610" name="Google Shape;4610;p7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9"/>
          <p:cNvGrpSpPr/>
          <p:nvPr/>
        </p:nvGrpSpPr>
        <p:grpSpPr>
          <a:xfrm>
            <a:off x="5938558" y="1033351"/>
            <a:ext cx="2435960" cy="1297725"/>
            <a:chOff x="233350" y="949250"/>
            <a:chExt cx="7137300" cy="3802300"/>
          </a:xfrm>
        </p:grpSpPr>
        <p:sp>
          <p:nvSpPr>
            <p:cNvPr id="6183" name="Google Shape;6183;p7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79"/>
          <p:cNvGrpSpPr/>
          <p:nvPr/>
        </p:nvGrpSpPr>
        <p:grpSpPr>
          <a:xfrm>
            <a:off x="731715" y="995041"/>
            <a:ext cx="2665073" cy="1317140"/>
            <a:chOff x="793334" y="1192826"/>
            <a:chExt cx="2665073" cy="1317140"/>
          </a:xfrm>
        </p:grpSpPr>
        <p:sp>
          <p:nvSpPr>
            <p:cNvPr id="6235" name="Google Shape;6235;p7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9"/>
          <p:cNvGrpSpPr/>
          <p:nvPr/>
        </p:nvGrpSpPr>
        <p:grpSpPr>
          <a:xfrm>
            <a:off x="3450485" y="919691"/>
            <a:ext cx="2310381" cy="1488888"/>
            <a:chOff x="229225" y="549050"/>
            <a:chExt cx="7161750" cy="4615275"/>
          </a:xfrm>
        </p:grpSpPr>
        <p:sp>
          <p:nvSpPr>
            <p:cNvPr id="10203" name="Google Shape;10203;p7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9"/>
          <p:cNvGrpSpPr/>
          <p:nvPr/>
        </p:nvGrpSpPr>
        <p:grpSpPr>
          <a:xfrm>
            <a:off x="3548403" y="2849588"/>
            <a:ext cx="2310282" cy="1374222"/>
            <a:chOff x="238125" y="732525"/>
            <a:chExt cx="7130500" cy="4241425"/>
          </a:xfrm>
        </p:grpSpPr>
        <p:sp>
          <p:nvSpPr>
            <p:cNvPr id="10321" name="Google Shape;10321;p7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0438"/>
        <p:cNvGrpSpPr/>
        <p:nvPr/>
      </p:nvGrpSpPr>
      <p:grpSpPr>
        <a:xfrm>
          <a:off x="0" y="0"/>
          <a:ext cx="0" cy="0"/>
          <a:chOff x="0" y="0"/>
          <a:chExt cx="0" cy="0"/>
        </a:xfrm>
      </p:grpSpPr>
      <p:grpSp>
        <p:nvGrpSpPr>
          <p:cNvPr id="10439" name="Google Shape;10439;p80"/>
          <p:cNvGrpSpPr/>
          <p:nvPr/>
        </p:nvGrpSpPr>
        <p:grpSpPr>
          <a:xfrm>
            <a:off x="2100560" y="3398663"/>
            <a:ext cx="1102891" cy="760337"/>
            <a:chOff x="4967783" y="2151471"/>
            <a:chExt cx="3920692" cy="2702940"/>
          </a:xfrm>
        </p:grpSpPr>
        <p:grpSp>
          <p:nvGrpSpPr>
            <p:cNvPr id="10440" name="Google Shape;10440;p80"/>
            <p:cNvGrpSpPr/>
            <p:nvPr/>
          </p:nvGrpSpPr>
          <p:grpSpPr>
            <a:xfrm>
              <a:off x="5045709" y="2252109"/>
              <a:ext cx="3761071" cy="2501708"/>
              <a:chOff x="2691784" y="1805334"/>
              <a:chExt cx="3761071" cy="2501708"/>
            </a:xfrm>
          </p:grpSpPr>
          <p:sp>
            <p:nvSpPr>
              <p:cNvPr id="10441" name="Google Shape;10441;p8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0"/>
            <p:cNvGrpSpPr/>
            <p:nvPr/>
          </p:nvGrpSpPr>
          <p:grpSpPr>
            <a:xfrm>
              <a:off x="4967783" y="2151471"/>
              <a:ext cx="3920692" cy="2702940"/>
              <a:chOff x="2613858" y="1704696"/>
              <a:chExt cx="3920692" cy="2702940"/>
            </a:xfrm>
          </p:grpSpPr>
          <p:sp>
            <p:nvSpPr>
              <p:cNvPr id="10449" name="Google Shape;10449;p8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4" name="Google Shape;10454;p80"/>
          <p:cNvGrpSpPr/>
          <p:nvPr/>
        </p:nvGrpSpPr>
        <p:grpSpPr>
          <a:xfrm>
            <a:off x="3504468" y="1286940"/>
            <a:ext cx="1561911" cy="708580"/>
            <a:chOff x="3530532" y="1496185"/>
            <a:chExt cx="1561911" cy="708580"/>
          </a:xfrm>
        </p:grpSpPr>
        <p:grpSp>
          <p:nvGrpSpPr>
            <p:cNvPr id="10455" name="Google Shape;10455;p80"/>
            <p:cNvGrpSpPr/>
            <p:nvPr/>
          </p:nvGrpSpPr>
          <p:grpSpPr>
            <a:xfrm>
              <a:off x="3720318" y="1857562"/>
              <a:ext cx="1372125" cy="54"/>
              <a:chOff x="3720318" y="1857562"/>
              <a:chExt cx="1372125" cy="54"/>
            </a:xfrm>
          </p:grpSpPr>
          <p:cxnSp>
            <p:nvCxnSpPr>
              <p:cNvPr id="10456" name="Google Shape;10456;p80"/>
              <p:cNvCxnSpPr>
                <a:endCxn id="1045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458" name="Google Shape;10458;p8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459" name="Google Shape;10459;p8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460" name="Google Shape;10460;p80"/>
              <p:cNvCxnSpPr>
                <a:stCxn id="1045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0461" name="Google Shape;10461;p80"/>
            <p:cNvGrpSpPr/>
            <p:nvPr/>
          </p:nvGrpSpPr>
          <p:grpSpPr>
            <a:xfrm>
              <a:off x="3567462" y="1496185"/>
              <a:ext cx="286500" cy="272914"/>
              <a:chOff x="3567462" y="1496185"/>
              <a:chExt cx="286500" cy="272914"/>
            </a:xfrm>
          </p:grpSpPr>
          <p:cxnSp>
            <p:nvCxnSpPr>
              <p:cNvPr id="10462" name="Google Shape;10462;p8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463" name="Google Shape;10463;p8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4" name="Google Shape;10464;p8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80"/>
            <p:cNvGrpSpPr/>
            <p:nvPr/>
          </p:nvGrpSpPr>
          <p:grpSpPr>
            <a:xfrm>
              <a:off x="3929014" y="1960574"/>
              <a:ext cx="286500" cy="242342"/>
              <a:chOff x="3929014" y="1960574"/>
              <a:chExt cx="286500" cy="242342"/>
            </a:xfrm>
          </p:grpSpPr>
          <p:cxnSp>
            <p:nvCxnSpPr>
              <p:cNvPr id="10467" name="Google Shape;10467;p8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0468" name="Google Shape;10468;p8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0"/>
            <p:cNvGrpSpPr/>
            <p:nvPr/>
          </p:nvGrpSpPr>
          <p:grpSpPr>
            <a:xfrm>
              <a:off x="4290828" y="1496185"/>
              <a:ext cx="286500" cy="272914"/>
              <a:chOff x="4290828" y="1496185"/>
              <a:chExt cx="286500" cy="272914"/>
            </a:xfrm>
          </p:grpSpPr>
          <p:cxnSp>
            <p:nvCxnSpPr>
              <p:cNvPr id="10470" name="Google Shape;10470;p8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471" name="Google Shape;10471;p8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2" name="Google Shape;10472;p8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80"/>
            <p:cNvGrpSpPr/>
            <p:nvPr/>
          </p:nvGrpSpPr>
          <p:grpSpPr>
            <a:xfrm>
              <a:off x="4657726" y="1959674"/>
              <a:ext cx="286500" cy="245092"/>
              <a:chOff x="4657726" y="1959674"/>
              <a:chExt cx="286500" cy="245092"/>
            </a:xfrm>
          </p:grpSpPr>
          <p:cxnSp>
            <p:nvCxnSpPr>
              <p:cNvPr id="10474" name="Google Shape;10474;p8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0475" name="Google Shape;10475;p8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76" name="Google Shape;10476;p80"/>
          <p:cNvGrpSpPr/>
          <p:nvPr/>
        </p:nvGrpSpPr>
        <p:grpSpPr>
          <a:xfrm>
            <a:off x="3486488" y="2149036"/>
            <a:ext cx="1597032" cy="378649"/>
            <a:chOff x="3512551" y="2358282"/>
            <a:chExt cx="1597032" cy="378649"/>
          </a:xfrm>
        </p:grpSpPr>
        <p:grpSp>
          <p:nvGrpSpPr>
            <p:cNvPr id="10477" name="Google Shape;10477;p80"/>
            <p:cNvGrpSpPr/>
            <p:nvPr/>
          </p:nvGrpSpPr>
          <p:grpSpPr>
            <a:xfrm>
              <a:off x="3738198" y="2553002"/>
              <a:ext cx="1145834" cy="117"/>
              <a:chOff x="3738198" y="2553002"/>
              <a:chExt cx="1145834" cy="117"/>
            </a:xfrm>
          </p:grpSpPr>
          <p:cxnSp>
            <p:nvCxnSpPr>
              <p:cNvPr id="10478" name="Google Shape;10478;p8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479" name="Google Shape;10479;p8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480" name="Google Shape;10480;p80"/>
              <p:cNvCxnSpPr>
                <a:stCxn id="10481" idx="6"/>
                <a:endCxn id="1048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0483" name="Google Shape;10483;p80"/>
            <p:cNvGrpSpPr/>
            <p:nvPr/>
          </p:nvGrpSpPr>
          <p:grpSpPr>
            <a:xfrm>
              <a:off x="3969644" y="2440153"/>
              <a:ext cx="225900" cy="296779"/>
              <a:chOff x="3969644" y="2440153"/>
              <a:chExt cx="225900" cy="296779"/>
            </a:xfrm>
          </p:grpSpPr>
          <p:cxnSp>
            <p:nvCxnSpPr>
              <p:cNvPr id="10484" name="Google Shape;10484;p8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0482" name="Google Shape;10482;p8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80"/>
            <p:cNvGrpSpPr/>
            <p:nvPr/>
          </p:nvGrpSpPr>
          <p:grpSpPr>
            <a:xfrm>
              <a:off x="4426818" y="2358282"/>
              <a:ext cx="225600" cy="307471"/>
              <a:chOff x="4426818" y="2358282"/>
              <a:chExt cx="225600" cy="307471"/>
            </a:xfrm>
          </p:grpSpPr>
          <p:cxnSp>
            <p:nvCxnSpPr>
              <p:cNvPr id="10487" name="Google Shape;10487;p80"/>
              <p:cNvCxnSpPr>
                <a:stCxn id="1048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0489" name="Google Shape;10489;p8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0"/>
            <p:cNvGrpSpPr/>
            <p:nvPr/>
          </p:nvGrpSpPr>
          <p:grpSpPr>
            <a:xfrm>
              <a:off x="4883984" y="2440153"/>
              <a:ext cx="225600" cy="296479"/>
              <a:chOff x="4883984" y="2440153"/>
              <a:chExt cx="225600" cy="296479"/>
            </a:xfrm>
          </p:grpSpPr>
          <p:cxnSp>
            <p:nvCxnSpPr>
              <p:cNvPr id="10491" name="Google Shape;10491;p8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0492" name="Google Shape;10492;p8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80"/>
            <p:cNvGrpSpPr/>
            <p:nvPr/>
          </p:nvGrpSpPr>
          <p:grpSpPr>
            <a:xfrm>
              <a:off x="3512551" y="2358356"/>
              <a:ext cx="225647" cy="307629"/>
              <a:chOff x="2182679" y="2005014"/>
              <a:chExt cx="792300" cy="1080158"/>
            </a:xfrm>
          </p:grpSpPr>
          <p:cxnSp>
            <p:nvCxnSpPr>
              <p:cNvPr id="10495" name="Google Shape;10495;p80"/>
              <p:cNvCxnSpPr>
                <a:stCxn id="1049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0481" name="Google Shape;10481;p8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97" name="Google Shape;10497;p80"/>
          <p:cNvGrpSpPr/>
          <p:nvPr/>
        </p:nvGrpSpPr>
        <p:grpSpPr>
          <a:xfrm>
            <a:off x="6846570" y="972834"/>
            <a:ext cx="1559809" cy="722610"/>
            <a:chOff x="634175" y="2986275"/>
            <a:chExt cx="3147949" cy="1458344"/>
          </a:xfrm>
        </p:grpSpPr>
        <p:cxnSp>
          <p:nvCxnSpPr>
            <p:cNvPr id="10498" name="Google Shape;10498;p80"/>
            <p:cNvCxnSpPr>
              <a:stCxn id="10499" idx="4"/>
              <a:endCxn id="1050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0501" name="Google Shape;10501;p80"/>
            <p:cNvCxnSpPr>
              <a:stCxn id="10500" idx="0"/>
              <a:endCxn id="1050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503" name="Google Shape;10503;p80"/>
            <p:cNvCxnSpPr>
              <a:stCxn id="10502" idx="4"/>
              <a:endCxn id="1050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505" name="Google Shape;10505;p80"/>
            <p:cNvCxnSpPr>
              <a:stCxn id="10504" idx="0"/>
              <a:endCxn id="1050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0506" name="Google Shape;10506;p8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502" name="Google Shape;10502;p8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499" name="Google Shape;10499;p8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504" name="Google Shape;10504;p8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500" name="Google Shape;10500;p8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507" name="Google Shape;10507;p80"/>
          <p:cNvGrpSpPr/>
          <p:nvPr/>
        </p:nvGrpSpPr>
        <p:grpSpPr>
          <a:xfrm>
            <a:off x="3500360" y="2682741"/>
            <a:ext cx="1570719" cy="294123"/>
            <a:chOff x="998425" y="1182125"/>
            <a:chExt cx="1065400" cy="199500"/>
          </a:xfrm>
        </p:grpSpPr>
        <p:sp>
          <p:nvSpPr>
            <p:cNvPr id="10508" name="Google Shape;10508;p8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80"/>
          <p:cNvGrpSpPr/>
          <p:nvPr/>
        </p:nvGrpSpPr>
        <p:grpSpPr>
          <a:xfrm>
            <a:off x="6843616" y="1800228"/>
            <a:ext cx="1565716" cy="366729"/>
            <a:chOff x="1247650" y="2075423"/>
            <a:chExt cx="6648477" cy="1557238"/>
          </a:xfrm>
        </p:grpSpPr>
        <p:sp>
          <p:nvSpPr>
            <p:cNvPr id="10514" name="Google Shape;10514;p8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0"/>
          <p:cNvGrpSpPr/>
          <p:nvPr/>
        </p:nvGrpSpPr>
        <p:grpSpPr>
          <a:xfrm>
            <a:off x="6827928" y="2949043"/>
            <a:ext cx="1597061" cy="663440"/>
            <a:chOff x="6796238" y="3158297"/>
            <a:chExt cx="1630319" cy="677257"/>
          </a:xfrm>
        </p:grpSpPr>
        <p:cxnSp>
          <p:nvCxnSpPr>
            <p:cNvPr id="10521" name="Google Shape;10521;p8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522" name="Google Shape;10522;p8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523" name="Google Shape;10523;p8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0524" name="Google Shape;10524;p8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0525" name="Google Shape;10525;p80"/>
            <p:cNvGrpSpPr/>
            <p:nvPr/>
          </p:nvGrpSpPr>
          <p:grpSpPr>
            <a:xfrm>
              <a:off x="6796238" y="3311904"/>
              <a:ext cx="1630319" cy="377697"/>
              <a:chOff x="6796238" y="3311904"/>
              <a:chExt cx="1630319" cy="377697"/>
            </a:xfrm>
          </p:grpSpPr>
          <p:sp>
            <p:nvSpPr>
              <p:cNvPr id="10526" name="Google Shape;10526;p8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29" name="Google Shape;10529;p80"/>
          <p:cNvGrpSpPr/>
          <p:nvPr/>
        </p:nvGrpSpPr>
        <p:grpSpPr>
          <a:xfrm>
            <a:off x="5349066" y="970435"/>
            <a:ext cx="1368606" cy="1593805"/>
            <a:chOff x="1839112" y="2209163"/>
            <a:chExt cx="1918159" cy="2233784"/>
          </a:xfrm>
        </p:grpSpPr>
        <p:sp>
          <p:nvSpPr>
            <p:cNvPr id="10530" name="Google Shape;10530;p8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33" name="Google Shape;10533;p80"/>
            <p:cNvCxnSpPr>
              <a:stCxn id="10530" idx="6"/>
              <a:endCxn id="1053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534" name="Google Shape;10534;p80"/>
            <p:cNvCxnSpPr>
              <a:stCxn id="10531" idx="4"/>
              <a:endCxn id="1053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536" name="Google Shape;10536;p80"/>
            <p:cNvCxnSpPr>
              <a:stCxn id="10535" idx="6"/>
              <a:endCxn id="1053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537" name="Google Shape;10537;p80"/>
            <p:cNvCxnSpPr>
              <a:stCxn id="10532" idx="4"/>
              <a:endCxn id="1053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535" name="Google Shape;10535;p8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40" name="Google Shape;10540;p80"/>
            <p:cNvCxnSpPr>
              <a:endCxn id="1053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541" name="Google Shape;10541;p80"/>
          <p:cNvGrpSpPr/>
          <p:nvPr/>
        </p:nvGrpSpPr>
        <p:grpSpPr>
          <a:xfrm>
            <a:off x="3481439" y="976671"/>
            <a:ext cx="1637968" cy="154942"/>
            <a:chOff x="238125" y="2506075"/>
            <a:chExt cx="7115411" cy="673075"/>
          </a:xfrm>
        </p:grpSpPr>
        <p:sp>
          <p:nvSpPr>
            <p:cNvPr id="10542" name="Google Shape;10542;p8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0"/>
          <p:cNvGrpSpPr/>
          <p:nvPr/>
        </p:nvGrpSpPr>
        <p:grpSpPr>
          <a:xfrm>
            <a:off x="720124" y="1298269"/>
            <a:ext cx="2476762" cy="91743"/>
            <a:chOff x="1464850" y="436376"/>
            <a:chExt cx="6001362" cy="222300"/>
          </a:xfrm>
        </p:grpSpPr>
        <p:sp>
          <p:nvSpPr>
            <p:cNvPr id="10548" name="Google Shape;10548;p8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53" name="Google Shape;10553;p8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554" name="Google Shape;10554;p8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555" name="Google Shape;10555;p8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556" name="Google Shape;10556;p8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557" name="Google Shape;10557;p80"/>
          <p:cNvGrpSpPr/>
          <p:nvPr/>
        </p:nvGrpSpPr>
        <p:grpSpPr>
          <a:xfrm>
            <a:off x="706391" y="2533734"/>
            <a:ext cx="1452710" cy="651923"/>
            <a:chOff x="803162" y="2667727"/>
            <a:chExt cx="1411906" cy="633611"/>
          </a:xfrm>
        </p:grpSpPr>
        <p:cxnSp>
          <p:nvCxnSpPr>
            <p:cNvPr id="10558" name="Google Shape;10558;p80"/>
            <p:cNvCxnSpPr>
              <a:stCxn id="10559" idx="2"/>
              <a:endCxn id="1056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61" name="Google Shape;10561;p80"/>
            <p:cNvCxnSpPr>
              <a:stCxn id="10562" idx="0"/>
              <a:endCxn id="1055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63" name="Google Shape;10563;p80"/>
            <p:cNvCxnSpPr>
              <a:stCxn id="10562" idx="2"/>
              <a:endCxn id="1056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65" name="Google Shape;10565;p80"/>
            <p:cNvCxnSpPr>
              <a:stCxn id="10566" idx="0"/>
              <a:endCxn id="1056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67" name="Google Shape;10567;p80"/>
            <p:cNvCxnSpPr>
              <a:stCxn id="10560" idx="2"/>
              <a:endCxn id="1056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69" name="Google Shape;10569;p80"/>
            <p:cNvCxnSpPr>
              <a:stCxn id="10570" idx="0"/>
              <a:endCxn id="1056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566" name="Google Shape;10566;p8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64" name="Google Shape;10564;p8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70" name="Google Shape;10570;p8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68" name="Google Shape;10568;p8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60" name="Google Shape;10560;p8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62" name="Google Shape;10562;p8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59" name="Google Shape;10559;p8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571" name="Google Shape;10571;p80"/>
          <p:cNvGrpSpPr/>
          <p:nvPr/>
        </p:nvGrpSpPr>
        <p:grpSpPr>
          <a:xfrm>
            <a:off x="706393" y="969273"/>
            <a:ext cx="2518541" cy="209309"/>
            <a:chOff x="803163" y="1111966"/>
            <a:chExt cx="2447800" cy="203430"/>
          </a:xfrm>
        </p:grpSpPr>
        <p:grpSp>
          <p:nvGrpSpPr>
            <p:cNvPr id="10572" name="Google Shape;10572;p80"/>
            <p:cNvGrpSpPr/>
            <p:nvPr/>
          </p:nvGrpSpPr>
          <p:grpSpPr>
            <a:xfrm>
              <a:off x="1958180" y="1111966"/>
              <a:ext cx="588019" cy="121396"/>
              <a:chOff x="4808316" y="2800065"/>
              <a:chExt cx="1999386" cy="412910"/>
            </a:xfrm>
          </p:grpSpPr>
          <p:sp>
            <p:nvSpPr>
              <p:cNvPr id="10573" name="Google Shape;10573;p8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4" name="Google Shape;10574;p80"/>
              <p:cNvGrpSpPr/>
              <p:nvPr/>
            </p:nvGrpSpPr>
            <p:grpSpPr>
              <a:xfrm>
                <a:off x="4808316" y="2800065"/>
                <a:ext cx="92400" cy="411825"/>
                <a:chOff x="845575" y="2563700"/>
                <a:chExt cx="92400" cy="411825"/>
              </a:xfrm>
            </p:grpSpPr>
            <p:cxnSp>
              <p:nvCxnSpPr>
                <p:cNvPr id="10575" name="Google Shape;10575;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576" name="Google Shape;10576;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577" name="Google Shape;10577;p8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578" name="Google Shape;10578;p8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80"/>
            <p:cNvGrpSpPr/>
            <p:nvPr/>
          </p:nvGrpSpPr>
          <p:grpSpPr>
            <a:xfrm>
              <a:off x="803163" y="1111974"/>
              <a:ext cx="591158" cy="121545"/>
              <a:chOff x="803163" y="1111974"/>
              <a:chExt cx="591158" cy="121545"/>
            </a:xfrm>
          </p:grpSpPr>
          <p:grpSp>
            <p:nvGrpSpPr>
              <p:cNvPr id="10580" name="Google Shape;10580;p80"/>
              <p:cNvGrpSpPr/>
              <p:nvPr/>
            </p:nvGrpSpPr>
            <p:grpSpPr>
              <a:xfrm>
                <a:off x="803163" y="1111974"/>
                <a:ext cx="27175" cy="121077"/>
                <a:chOff x="845575" y="2563700"/>
                <a:chExt cx="92400" cy="411825"/>
              </a:xfrm>
            </p:grpSpPr>
            <p:cxnSp>
              <p:nvCxnSpPr>
                <p:cNvPr id="10581" name="Google Shape;10581;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582" name="Google Shape;10582;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3" name="Google Shape;10583;p8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80"/>
            <p:cNvGrpSpPr/>
            <p:nvPr/>
          </p:nvGrpSpPr>
          <p:grpSpPr>
            <a:xfrm>
              <a:off x="1381910" y="1194219"/>
              <a:ext cx="588341" cy="121177"/>
              <a:chOff x="1381910" y="1194219"/>
              <a:chExt cx="588341" cy="121177"/>
            </a:xfrm>
          </p:grpSpPr>
          <p:grpSp>
            <p:nvGrpSpPr>
              <p:cNvPr id="10585" name="Google Shape;10585;p80"/>
              <p:cNvGrpSpPr/>
              <p:nvPr/>
            </p:nvGrpSpPr>
            <p:grpSpPr>
              <a:xfrm rot="10800000">
                <a:off x="1381910" y="1194319"/>
                <a:ext cx="27175" cy="121077"/>
                <a:chOff x="2070100" y="2563700"/>
                <a:chExt cx="92400" cy="411825"/>
              </a:xfrm>
            </p:grpSpPr>
            <p:cxnSp>
              <p:nvCxnSpPr>
                <p:cNvPr id="10586" name="Google Shape;10586;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587" name="Google Shape;10587;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8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0"/>
            <p:cNvGrpSpPr/>
            <p:nvPr/>
          </p:nvGrpSpPr>
          <p:grpSpPr>
            <a:xfrm>
              <a:off x="2532079" y="1194219"/>
              <a:ext cx="704927" cy="121177"/>
              <a:chOff x="2532079" y="1194219"/>
              <a:chExt cx="704927" cy="121177"/>
            </a:xfrm>
          </p:grpSpPr>
          <p:grpSp>
            <p:nvGrpSpPr>
              <p:cNvPr id="10590" name="Google Shape;10590;p80"/>
              <p:cNvGrpSpPr/>
              <p:nvPr/>
            </p:nvGrpSpPr>
            <p:grpSpPr>
              <a:xfrm rot="10800000">
                <a:off x="2532079" y="1194319"/>
                <a:ext cx="27175" cy="121077"/>
                <a:chOff x="2070100" y="2563700"/>
                <a:chExt cx="92400" cy="411825"/>
              </a:xfrm>
            </p:grpSpPr>
            <p:cxnSp>
              <p:nvCxnSpPr>
                <p:cNvPr id="10591" name="Google Shape;10591;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592" name="Google Shape;10592;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3" name="Google Shape;10593;p8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4" name="Google Shape;10594;p80"/>
          <p:cNvGrpSpPr/>
          <p:nvPr/>
        </p:nvGrpSpPr>
        <p:grpSpPr>
          <a:xfrm>
            <a:off x="3499403" y="3665904"/>
            <a:ext cx="1567778" cy="491677"/>
            <a:chOff x="5194708" y="3484366"/>
            <a:chExt cx="3148148" cy="987304"/>
          </a:xfrm>
        </p:grpSpPr>
        <p:grpSp>
          <p:nvGrpSpPr>
            <p:cNvPr id="10595" name="Google Shape;10595;p80"/>
            <p:cNvGrpSpPr/>
            <p:nvPr/>
          </p:nvGrpSpPr>
          <p:grpSpPr>
            <a:xfrm>
              <a:off x="7531521" y="3484366"/>
              <a:ext cx="811335" cy="987304"/>
              <a:chOff x="3379425" y="1617275"/>
              <a:chExt cx="1090650" cy="1327200"/>
            </a:xfrm>
          </p:grpSpPr>
          <p:sp>
            <p:nvSpPr>
              <p:cNvPr id="10596" name="Google Shape;10596;p8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80"/>
            <p:cNvGrpSpPr/>
            <p:nvPr/>
          </p:nvGrpSpPr>
          <p:grpSpPr>
            <a:xfrm>
              <a:off x="6752546" y="3484366"/>
              <a:ext cx="811428" cy="987304"/>
              <a:chOff x="2332275" y="1617275"/>
              <a:chExt cx="1090775" cy="1327200"/>
            </a:xfrm>
          </p:grpSpPr>
          <p:sp>
            <p:nvSpPr>
              <p:cNvPr id="10600" name="Google Shape;10600;p8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80"/>
            <p:cNvGrpSpPr/>
            <p:nvPr/>
          </p:nvGrpSpPr>
          <p:grpSpPr>
            <a:xfrm>
              <a:off x="5973664" y="3484366"/>
              <a:ext cx="811335" cy="987304"/>
              <a:chOff x="1285250" y="1617275"/>
              <a:chExt cx="1090650" cy="1327200"/>
            </a:xfrm>
          </p:grpSpPr>
          <p:sp>
            <p:nvSpPr>
              <p:cNvPr id="10604" name="Google Shape;10604;p8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80"/>
            <p:cNvGrpSpPr/>
            <p:nvPr/>
          </p:nvGrpSpPr>
          <p:grpSpPr>
            <a:xfrm>
              <a:off x="5194708" y="3484366"/>
              <a:ext cx="811409" cy="987304"/>
              <a:chOff x="238125" y="1617275"/>
              <a:chExt cx="1090750" cy="1327200"/>
            </a:xfrm>
          </p:grpSpPr>
          <p:sp>
            <p:nvSpPr>
              <p:cNvPr id="10608" name="Google Shape;10608;p8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1" name="Google Shape;10611;p80"/>
          <p:cNvGrpSpPr/>
          <p:nvPr/>
        </p:nvGrpSpPr>
        <p:grpSpPr>
          <a:xfrm>
            <a:off x="3460012" y="3146315"/>
            <a:ext cx="1616964" cy="346256"/>
            <a:chOff x="1808063" y="4294338"/>
            <a:chExt cx="3370782" cy="721817"/>
          </a:xfrm>
        </p:grpSpPr>
        <p:sp>
          <p:nvSpPr>
            <p:cNvPr id="10612" name="Google Shape;10612;p8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80"/>
          <p:cNvGrpSpPr/>
          <p:nvPr/>
        </p:nvGrpSpPr>
        <p:grpSpPr>
          <a:xfrm>
            <a:off x="738224" y="3432344"/>
            <a:ext cx="1295882" cy="646587"/>
            <a:chOff x="834100" y="3642869"/>
            <a:chExt cx="1259483" cy="628426"/>
          </a:xfrm>
        </p:grpSpPr>
        <p:sp>
          <p:nvSpPr>
            <p:cNvPr id="10623" name="Google Shape;10623;p8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8" name="Google Shape;10648;p80"/>
            <p:cNvGrpSpPr/>
            <p:nvPr/>
          </p:nvGrpSpPr>
          <p:grpSpPr>
            <a:xfrm>
              <a:off x="1360364" y="3847835"/>
              <a:ext cx="208119" cy="224359"/>
              <a:chOff x="1360769" y="3847100"/>
              <a:chExt cx="208119" cy="224359"/>
            </a:xfrm>
          </p:grpSpPr>
          <p:sp>
            <p:nvSpPr>
              <p:cNvPr id="10649" name="Google Shape;10649;p8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8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0"/>
          <p:cNvGrpSpPr/>
          <p:nvPr/>
        </p:nvGrpSpPr>
        <p:grpSpPr>
          <a:xfrm rot="5400000">
            <a:off x="5951337" y="3228841"/>
            <a:ext cx="164064" cy="1414916"/>
            <a:chOff x="4428249" y="1369375"/>
            <a:chExt cx="36905" cy="429569"/>
          </a:xfrm>
        </p:grpSpPr>
        <p:sp>
          <p:nvSpPr>
            <p:cNvPr id="10684" name="Google Shape;10684;p8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0"/>
          <p:cNvGrpSpPr/>
          <p:nvPr/>
        </p:nvGrpSpPr>
        <p:grpSpPr>
          <a:xfrm rot="10800000" flipH="1">
            <a:off x="5323766" y="2817385"/>
            <a:ext cx="1419207" cy="24808"/>
            <a:chOff x="219558" y="4738465"/>
            <a:chExt cx="5852400" cy="102300"/>
          </a:xfrm>
        </p:grpSpPr>
        <p:cxnSp>
          <p:nvCxnSpPr>
            <p:cNvPr id="10717" name="Google Shape;10717;p8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718" name="Google Shape;10718;p8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0"/>
          <p:cNvGrpSpPr/>
          <p:nvPr/>
        </p:nvGrpSpPr>
        <p:grpSpPr>
          <a:xfrm>
            <a:off x="5335084" y="3190448"/>
            <a:ext cx="1396570" cy="385016"/>
            <a:chOff x="5286284" y="2966544"/>
            <a:chExt cx="1396570" cy="385016"/>
          </a:xfrm>
        </p:grpSpPr>
        <p:cxnSp>
          <p:nvCxnSpPr>
            <p:cNvPr id="10724" name="Google Shape;10724;p8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725" name="Google Shape;10725;p8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726" name="Google Shape;10726;p80"/>
            <p:cNvGrpSpPr/>
            <p:nvPr/>
          </p:nvGrpSpPr>
          <p:grpSpPr>
            <a:xfrm>
              <a:off x="5287688" y="3173364"/>
              <a:ext cx="1395166" cy="74100"/>
              <a:chOff x="5287688" y="3173364"/>
              <a:chExt cx="1395166" cy="74100"/>
            </a:xfrm>
          </p:grpSpPr>
          <p:cxnSp>
            <p:nvCxnSpPr>
              <p:cNvPr id="10727" name="Google Shape;10727;p8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728" name="Google Shape;10728;p8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729" name="Google Shape;10729;p8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30" name="Google Shape;10730;p8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31" name="Google Shape;10731;p8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32" name="Google Shape;10732;p8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33" name="Google Shape;10733;p8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34" name="Google Shape;10734;p8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735" name="Google Shape;10735;p8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736" name="Google Shape;10736;p80"/>
          <p:cNvGrpSpPr/>
          <p:nvPr/>
        </p:nvGrpSpPr>
        <p:grpSpPr>
          <a:xfrm>
            <a:off x="2021150" y="1609224"/>
            <a:ext cx="1182276" cy="662027"/>
            <a:chOff x="2029517" y="1732295"/>
            <a:chExt cx="1149068" cy="643432"/>
          </a:xfrm>
        </p:grpSpPr>
        <p:grpSp>
          <p:nvGrpSpPr>
            <p:cNvPr id="10737" name="Google Shape;10737;p80"/>
            <p:cNvGrpSpPr/>
            <p:nvPr/>
          </p:nvGrpSpPr>
          <p:grpSpPr>
            <a:xfrm>
              <a:off x="2708660" y="1746937"/>
              <a:ext cx="455427" cy="244429"/>
              <a:chOff x="2700693" y="1746937"/>
              <a:chExt cx="455427" cy="244429"/>
            </a:xfrm>
          </p:grpSpPr>
          <p:grpSp>
            <p:nvGrpSpPr>
              <p:cNvPr id="10738" name="Google Shape;10738;p80"/>
              <p:cNvGrpSpPr/>
              <p:nvPr/>
            </p:nvGrpSpPr>
            <p:grpSpPr>
              <a:xfrm>
                <a:off x="2905682" y="1782817"/>
                <a:ext cx="250438" cy="208549"/>
                <a:chOff x="2905682" y="1782817"/>
                <a:chExt cx="250438" cy="208549"/>
              </a:xfrm>
            </p:grpSpPr>
            <p:cxnSp>
              <p:nvCxnSpPr>
                <p:cNvPr id="10739" name="Google Shape;10739;p8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740" name="Google Shape;10740;p8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0"/>
              <p:cNvGrpSpPr/>
              <p:nvPr/>
            </p:nvGrpSpPr>
            <p:grpSpPr>
              <a:xfrm>
                <a:off x="2700693" y="1746937"/>
                <a:ext cx="449967" cy="72374"/>
                <a:chOff x="2700693" y="1746937"/>
                <a:chExt cx="449967" cy="72374"/>
              </a:xfrm>
            </p:grpSpPr>
            <p:cxnSp>
              <p:nvCxnSpPr>
                <p:cNvPr id="10742" name="Google Shape;10742;p8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743" name="Google Shape;10743;p8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44" name="Google Shape;10744;p80"/>
            <p:cNvGrpSpPr/>
            <p:nvPr/>
          </p:nvGrpSpPr>
          <p:grpSpPr>
            <a:xfrm>
              <a:off x="2029517" y="1732295"/>
              <a:ext cx="1149068" cy="643432"/>
              <a:chOff x="2029517" y="1732295"/>
              <a:chExt cx="1149068" cy="643432"/>
            </a:xfrm>
          </p:grpSpPr>
          <p:grpSp>
            <p:nvGrpSpPr>
              <p:cNvPr id="10745" name="Google Shape;10745;p80"/>
              <p:cNvGrpSpPr/>
              <p:nvPr/>
            </p:nvGrpSpPr>
            <p:grpSpPr>
              <a:xfrm>
                <a:off x="2703618" y="2103152"/>
                <a:ext cx="474966" cy="260017"/>
                <a:chOff x="2703618" y="2103152"/>
                <a:chExt cx="474966" cy="260017"/>
              </a:xfrm>
            </p:grpSpPr>
            <p:grpSp>
              <p:nvGrpSpPr>
                <p:cNvPr id="10746" name="Google Shape;10746;p80"/>
                <p:cNvGrpSpPr/>
                <p:nvPr/>
              </p:nvGrpSpPr>
              <p:grpSpPr>
                <a:xfrm>
                  <a:off x="2703618" y="2290640"/>
                  <a:ext cx="450291" cy="72529"/>
                  <a:chOff x="2703618" y="2290640"/>
                  <a:chExt cx="450291" cy="72529"/>
                </a:xfrm>
              </p:grpSpPr>
              <p:cxnSp>
                <p:nvCxnSpPr>
                  <p:cNvPr id="10747" name="Google Shape;10747;p8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748" name="Google Shape;10748;p8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80"/>
                <p:cNvGrpSpPr/>
                <p:nvPr/>
              </p:nvGrpSpPr>
              <p:grpSpPr>
                <a:xfrm>
                  <a:off x="2908607" y="2103152"/>
                  <a:ext cx="269977" cy="223538"/>
                  <a:chOff x="2908607" y="2103152"/>
                  <a:chExt cx="269977" cy="223538"/>
                </a:xfrm>
              </p:grpSpPr>
              <p:cxnSp>
                <p:nvCxnSpPr>
                  <p:cNvPr id="10750" name="Google Shape;10750;p8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751" name="Google Shape;10751;p8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2" name="Google Shape;10752;p80"/>
              <p:cNvGrpSpPr/>
              <p:nvPr/>
            </p:nvGrpSpPr>
            <p:grpSpPr>
              <a:xfrm>
                <a:off x="2029517" y="1732295"/>
                <a:ext cx="685827" cy="643432"/>
                <a:chOff x="2029517" y="1732295"/>
                <a:chExt cx="685827" cy="643432"/>
              </a:xfrm>
            </p:grpSpPr>
            <p:sp>
              <p:nvSpPr>
                <p:cNvPr id="10753" name="Google Shape;10753;p8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80"/>
                <p:cNvGrpSpPr/>
                <p:nvPr/>
              </p:nvGrpSpPr>
              <p:grpSpPr>
                <a:xfrm>
                  <a:off x="2158948" y="1732295"/>
                  <a:ext cx="556396" cy="333108"/>
                  <a:chOff x="2158948" y="1732295"/>
                  <a:chExt cx="556396" cy="333108"/>
                </a:xfrm>
              </p:grpSpPr>
              <p:cxnSp>
                <p:nvCxnSpPr>
                  <p:cNvPr id="10755" name="Google Shape;10755;p8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756" name="Google Shape;10756;p8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80"/>
                <p:cNvGrpSpPr/>
                <p:nvPr/>
              </p:nvGrpSpPr>
              <p:grpSpPr>
                <a:xfrm>
                  <a:off x="2159908" y="2065057"/>
                  <a:ext cx="550884" cy="310670"/>
                  <a:chOff x="2159908" y="2065057"/>
                  <a:chExt cx="550884" cy="310670"/>
                </a:xfrm>
              </p:grpSpPr>
              <p:cxnSp>
                <p:nvCxnSpPr>
                  <p:cNvPr id="10758" name="Google Shape;10758;p8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759" name="Google Shape;10759;p8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760" name="Google Shape;10760;p80"/>
          <p:cNvGrpSpPr/>
          <p:nvPr/>
        </p:nvGrpSpPr>
        <p:grpSpPr>
          <a:xfrm>
            <a:off x="706399" y="1556837"/>
            <a:ext cx="962651" cy="810058"/>
            <a:chOff x="844912" y="1681380"/>
            <a:chExt cx="935611" cy="787305"/>
          </a:xfrm>
        </p:grpSpPr>
        <p:grpSp>
          <p:nvGrpSpPr>
            <p:cNvPr id="10761" name="Google Shape;10761;p80"/>
            <p:cNvGrpSpPr/>
            <p:nvPr/>
          </p:nvGrpSpPr>
          <p:grpSpPr>
            <a:xfrm>
              <a:off x="844912" y="1819635"/>
              <a:ext cx="329836" cy="510016"/>
              <a:chOff x="844912" y="1819635"/>
              <a:chExt cx="329836" cy="510016"/>
            </a:xfrm>
          </p:grpSpPr>
          <p:sp>
            <p:nvSpPr>
              <p:cNvPr id="10762" name="Google Shape;10762;p8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80"/>
            <p:cNvGrpSpPr/>
            <p:nvPr/>
          </p:nvGrpSpPr>
          <p:grpSpPr>
            <a:xfrm>
              <a:off x="1284601" y="2158168"/>
              <a:ext cx="495923" cy="310517"/>
              <a:chOff x="1284601" y="2158168"/>
              <a:chExt cx="495923" cy="310517"/>
            </a:xfrm>
          </p:grpSpPr>
          <p:sp>
            <p:nvSpPr>
              <p:cNvPr id="10769" name="Google Shape;10769;p8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0" name="Google Shape;10770;p80"/>
              <p:cNvGrpSpPr/>
              <p:nvPr/>
            </p:nvGrpSpPr>
            <p:grpSpPr>
              <a:xfrm>
                <a:off x="1507666" y="2158168"/>
                <a:ext cx="272858" cy="310517"/>
                <a:chOff x="1507666" y="2158168"/>
                <a:chExt cx="272858" cy="310517"/>
              </a:xfrm>
            </p:grpSpPr>
            <p:grpSp>
              <p:nvGrpSpPr>
                <p:cNvPr id="10771" name="Google Shape;10771;p80"/>
                <p:cNvGrpSpPr/>
                <p:nvPr/>
              </p:nvGrpSpPr>
              <p:grpSpPr>
                <a:xfrm>
                  <a:off x="1507666" y="2176104"/>
                  <a:ext cx="166395" cy="273149"/>
                  <a:chOff x="1507666" y="2176104"/>
                  <a:chExt cx="166395" cy="273149"/>
                </a:xfrm>
              </p:grpSpPr>
              <p:sp>
                <p:nvSpPr>
                  <p:cNvPr id="10772" name="Google Shape;10772;p8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9" name="Google Shape;10779;p8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81" name="Google Shape;10781;p80"/>
            <p:cNvGrpSpPr/>
            <p:nvPr/>
          </p:nvGrpSpPr>
          <p:grpSpPr>
            <a:xfrm>
              <a:off x="1284601" y="1681380"/>
              <a:ext cx="495923" cy="310517"/>
              <a:chOff x="1284601" y="1681380"/>
              <a:chExt cx="495923" cy="310517"/>
            </a:xfrm>
          </p:grpSpPr>
          <p:sp>
            <p:nvSpPr>
              <p:cNvPr id="10782" name="Google Shape;10782;p8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3" name="Google Shape;10783;p80"/>
              <p:cNvGrpSpPr/>
              <p:nvPr/>
            </p:nvGrpSpPr>
            <p:grpSpPr>
              <a:xfrm>
                <a:off x="1507666" y="1681380"/>
                <a:ext cx="272858" cy="310517"/>
                <a:chOff x="1507666" y="1681380"/>
                <a:chExt cx="272858" cy="310517"/>
              </a:xfrm>
            </p:grpSpPr>
            <p:grpSp>
              <p:nvGrpSpPr>
                <p:cNvPr id="10784" name="Google Shape;10784;p80"/>
                <p:cNvGrpSpPr/>
                <p:nvPr/>
              </p:nvGrpSpPr>
              <p:grpSpPr>
                <a:xfrm>
                  <a:off x="1507666" y="1700120"/>
                  <a:ext cx="166395" cy="272984"/>
                  <a:chOff x="1507666" y="1700120"/>
                  <a:chExt cx="166395" cy="272984"/>
                </a:xfrm>
              </p:grpSpPr>
              <p:sp>
                <p:nvSpPr>
                  <p:cNvPr id="10785" name="Google Shape;10785;p8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2" name="Google Shape;10792;p8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94" name="Google Shape;10794;p80"/>
          <p:cNvGrpSpPr/>
          <p:nvPr/>
        </p:nvGrpSpPr>
        <p:grpSpPr>
          <a:xfrm>
            <a:off x="6815339" y="2324267"/>
            <a:ext cx="1622269" cy="552443"/>
            <a:chOff x="6894650" y="2574740"/>
            <a:chExt cx="1445100" cy="492111"/>
          </a:xfrm>
        </p:grpSpPr>
        <p:sp>
          <p:nvSpPr>
            <p:cNvPr id="10795" name="Google Shape;10795;p8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00" name="Google Shape;10800;p8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801" name="Google Shape;10801;p80"/>
          <p:cNvGrpSpPr/>
          <p:nvPr/>
        </p:nvGrpSpPr>
        <p:grpSpPr>
          <a:xfrm>
            <a:off x="6834882" y="3698522"/>
            <a:ext cx="1583206" cy="475705"/>
            <a:chOff x="6953919" y="3907920"/>
            <a:chExt cx="1377300" cy="475705"/>
          </a:xfrm>
        </p:grpSpPr>
        <p:cxnSp>
          <p:nvCxnSpPr>
            <p:cNvPr id="10802" name="Google Shape;10802;p8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803" name="Google Shape;10803;p8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804" name="Google Shape;10804;p8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805" name="Google Shape;10805;p8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806" name="Google Shape;10806;p8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807" name="Google Shape;10807;p80"/>
          <p:cNvGrpSpPr/>
          <p:nvPr/>
        </p:nvGrpSpPr>
        <p:grpSpPr>
          <a:xfrm>
            <a:off x="2338470" y="2459668"/>
            <a:ext cx="836286" cy="824529"/>
            <a:chOff x="2389399" y="2595741"/>
            <a:chExt cx="812796" cy="801369"/>
          </a:xfrm>
        </p:grpSpPr>
        <p:grpSp>
          <p:nvGrpSpPr>
            <p:cNvPr id="10808" name="Google Shape;10808;p80"/>
            <p:cNvGrpSpPr/>
            <p:nvPr/>
          </p:nvGrpSpPr>
          <p:grpSpPr>
            <a:xfrm>
              <a:off x="2492145" y="2881565"/>
              <a:ext cx="607300" cy="229751"/>
              <a:chOff x="2492145" y="2881565"/>
              <a:chExt cx="607300" cy="229751"/>
            </a:xfrm>
          </p:grpSpPr>
          <p:sp>
            <p:nvSpPr>
              <p:cNvPr id="10809" name="Google Shape;10809;p8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80"/>
            <p:cNvGrpSpPr/>
            <p:nvPr/>
          </p:nvGrpSpPr>
          <p:grpSpPr>
            <a:xfrm>
              <a:off x="2389399" y="2595741"/>
              <a:ext cx="812796" cy="296825"/>
              <a:chOff x="2389399" y="2595741"/>
              <a:chExt cx="812796" cy="296825"/>
            </a:xfrm>
          </p:grpSpPr>
          <p:grpSp>
            <p:nvGrpSpPr>
              <p:cNvPr id="10813" name="Google Shape;10813;p80"/>
              <p:cNvGrpSpPr/>
              <p:nvPr/>
            </p:nvGrpSpPr>
            <p:grpSpPr>
              <a:xfrm>
                <a:off x="2389399" y="2595741"/>
                <a:ext cx="363638" cy="296825"/>
                <a:chOff x="2389399" y="2595741"/>
                <a:chExt cx="363638" cy="296825"/>
              </a:xfrm>
            </p:grpSpPr>
            <p:grpSp>
              <p:nvGrpSpPr>
                <p:cNvPr id="10814" name="Google Shape;10814;p80"/>
                <p:cNvGrpSpPr/>
                <p:nvPr/>
              </p:nvGrpSpPr>
              <p:grpSpPr>
                <a:xfrm>
                  <a:off x="2493852" y="2794333"/>
                  <a:ext cx="259185" cy="98232"/>
                  <a:chOff x="2493852" y="2794333"/>
                  <a:chExt cx="259185" cy="98232"/>
                </a:xfrm>
              </p:grpSpPr>
              <p:sp>
                <p:nvSpPr>
                  <p:cNvPr id="10815" name="Google Shape;10815;p8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0"/>
                <p:cNvGrpSpPr/>
                <p:nvPr/>
              </p:nvGrpSpPr>
              <p:grpSpPr>
                <a:xfrm>
                  <a:off x="2389399" y="2595741"/>
                  <a:ext cx="224343" cy="182054"/>
                  <a:chOff x="2389399" y="2595741"/>
                  <a:chExt cx="224343" cy="182054"/>
                </a:xfrm>
              </p:grpSpPr>
              <p:sp>
                <p:nvSpPr>
                  <p:cNvPr id="10819" name="Google Shape;10819;p8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1" name="Google Shape;10821;p80"/>
              <p:cNvGrpSpPr/>
              <p:nvPr/>
            </p:nvGrpSpPr>
            <p:grpSpPr>
              <a:xfrm>
                <a:off x="2683630" y="2595741"/>
                <a:ext cx="224334" cy="296825"/>
                <a:chOff x="2683630" y="2595741"/>
                <a:chExt cx="224334" cy="296825"/>
              </a:xfrm>
            </p:grpSpPr>
            <p:grpSp>
              <p:nvGrpSpPr>
                <p:cNvPr id="10822" name="Google Shape;10822;p80"/>
                <p:cNvGrpSpPr/>
                <p:nvPr/>
              </p:nvGrpSpPr>
              <p:grpSpPr>
                <a:xfrm>
                  <a:off x="2788083" y="2794333"/>
                  <a:ext cx="15356" cy="98232"/>
                  <a:chOff x="2788083" y="2794333"/>
                  <a:chExt cx="15356" cy="98232"/>
                </a:xfrm>
              </p:grpSpPr>
              <p:sp>
                <p:nvSpPr>
                  <p:cNvPr id="10823" name="Google Shape;10823;p8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80"/>
                <p:cNvGrpSpPr/>
                <p:nvPr/>
              </p:nvGrpSpPr>
              <p:grpSpPr>
                <a:xfrm>
                  <a:off x="2683630" y="2595741"/>
                  <a:ext cx="224334" cy="182054"/>
                  <a:chOff x="2683630" y="2595741"/>
                  <a:chExt cx="224334" cy="182054"/>
                </a:xfrm>
              </p:grpSpPr>
              <p:sp>
                <p:nvSpPr>
                  <p:cNvPr id="10827" name="Google Shape;10827;p8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9" name="Google Shape;10829;p80"/>
              <p:cNvGrpSpPr/>
              <p:nvPr/>
            </p:nvGrpSpPr>
            <p:grpSpPr>
              <a:xfrm>
                <a:off x="2838475" y="2595741"/>
                <a:ext cx="363719" cy="296825"/>
                <a:chOff x="2838475" y="2595741"/>
                <a:chExt cx="363719" cy="296825"/>
              </a:xfrm>
            </p:grpSpPr>
            <p:grpSp>
              <p:nvGrpSpPr>
                <p:cNvPr id="10830" name="Google Shape;10830;p80"/>
                <p:cNvGrpSpPr/>
                <p:nvPr/>
              </p:nvGrpSpPr>
              <p:grpSpPr>
                <a:xfrm>
                  <a:off x="2838475" y="2794333"/>
                  <a:ext cx="259185" cy="98232"/>
                  <a:chOff x="2838475" y="2794333"/>
                  <a:chExt cx="259185" cy="98232"/>
                </a:xfrm>
              </p:grpSpPr>
              <p:sp>
                <p:nvSpPr>
                  <p:cNvPr id="10831" name="Google Shape;10831;p8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80"/>
                <p:cNvGrpSpPr/>
                <p:nvPr/>
              </p:nvGrpSpPr>
              <p:grpSpPr>
                <a:xfrm>
                  <a:off x="2977852" y="2595741"/>
                  <a:ext cx="224343" cy="182054"/>
                  <a:chOff x="2977852" y="2595741"/>
                  <a:chExt cx="224343" cy="182054"/>
                </a:xfrm>
              </p:grpSpPr>
              <p:sp>
                <p:nvSpPr>
                  <p:cNvPr id="10835" name="Google Shape;10835;p8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837" name="Google Shape;10837;p80"/>
            <p:cNvGrpSpPr/>
            <p:nvPr/>
          </p:nvGrpSpPr>
          <p:grpSpPr>
            <a:xfrm>
              <a:off x="2389399" y="3100241"/>
              <a:ext cx="812796" cy="296869"/>
              <a:chOff x="2389399" y="3100241"/>
              <a:chExt cx="812796" cy="296869"/>
            </a:xfrm>
          </p:grpSpPr>
          <p:grpSp>
            <p:nvGrpSpPr>
              <p:cNvPr id="10838" name="Google Shape;10838;p80"/>
              <p:cNvGrpSpPr/>
              <p:nvPr/>
            </p:nvGrpSpPr>
            <p:grpSpPr>
              <a:xfrm>
                <a:off x="2683630" y="3100241"/>
                <a:ext cx="224334" cy="296869"/>
                <a:chOff x="2683630" y="3100241"/>
                <a:chExt cx="224334" cy="296869"/>
              </a:xfrm>
            </p:grpSpPr>
            <p:grpSp>
              <p:nvGrpSpPr>
                <p:cNvPr id="10839" name="Google Shape;10839;p80"/>
                <p:cNvGrpSpPr/>
                <p:nvPr/>
              </p:nvGrpSpPr>
              <p:grpSpPr>
                <a:xfrm>
                  <a:off x="2788083" y="3100241"/>
                  <a:ext cx="15356" cy="98237"/>
                  <a:chOff x="2788083" y="3100241"/>
                  <a:chExt cx="15356" cy="98237"/>
                </a:xfrm>
              </p:grpSpPr>
              <p:sp>
                <p:nvSpPr>
                  <p:cNvPr id="10840" name="Google Shape;10840;p8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80"/>
                <p:cNvGrpSpPr/>
                <p:nvPr/>
              </p:nvGrpSpPr>
              <p:grpSpPr>
                <a:xfrm>
                  <a:off x="2683630" y="3215065"/>
                  <a:ext cx="224334" cy="182045"/>
                  <a:chOff x="2683630" y="3215065"/>
                  <a:chExt cx="224334" cy="182045"/>
                </a:xfrm>
              </p:grpSpPr>
              <p:sp>
                <p:nvSpPr>
                  <p:cNvPr id="10844" name="Google Shape;10844;p8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6" name="Google Shape;10846;p80"/>
              <p:cNvGrpSpPr/>
              <p:nvPr/>
            </p:nvGrpSpPr>
            <p:grpSpPr>
              <a:xfrm>
                <a:off x="2389399" y="3100241"/>
                <a:ext cx="363638" cy="296869"/>
                <a:chOff x="2389399" y="3100241"/>
                <a:chExt cx="363638" cy="296869"/>
              </a:xfrm>
            </p:grpSpPr>
            <p:grpSp>
              <p:nvGrpSpPr>
                <p:cNvPr id="10847" name="Google Shape;10847;p80"/>
                <p:cNvGrpSpPr/>
                <p:nvPr/>
              </p:nvGrpSpPr>
              <p:grpSpPr>
                <a:xfrm>
                  <a:off x="2493852" y="3100241"/>
                  <a:ext cx="259185" cy="98237"/>
                  <a:chOff x="2493852" y="3100241"/>
                  <a:chExt cx="259185" cy="98237"/>
                </a:xfrm>
              </p:grpSpPr>
              <p:sp>
                <p:nvSpPr>
                  <p:cNvPr id="10848" name="Google Shape;10848;p8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80"/>
                <p:cNvGrpSpPr/>
                <p:nvPr/>
              </p:nvGrpSpPr>
              <p:grpSpPr>
                <a:xfrm>
                  <a:off x="2389399" y="3215065"/>
                  <a:ext cx="224343" cy="182045"/>
                  <a:chOff x="2389399" y="3215065"/>
                  <a:chExt cx="224343" cy="182045"/>
                </a:xfrm>
              </p:grpSpPr>
              <p:sp>
                <p:nvSpPr>
                  <p:cNvPr id="10852" name="Google Shape;10852;p8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54" name="Google Shape;10854;p80"/>
              <p:cNvGrpSpPr/>
              <p:nvPr/>
            </p:nvGrpSpPr>
            <p:grpSpPr>
              <a:xfrm>
                <a:off x="2838475" y="3100241"/>
                <a:ext cx="363719" cy="296869"/>
                <a:chOff x="2838475" y="3100241"/>
                <a:chExt cx="363719" cy="296869"/>
              </a:xfrm>
            </p:grpSpPr>
            <p:grpSp>
              <p:nvGrpSpPr>
                <p:cNvPr id="10855" name="Google Shape;10855;p80"/>
                <p:cNvGrpSpPr/>
                <p:nvPr/>
              </p:nvGrpSpPr>
              <p:grpSpPr>
                <a:xfrm>
                  <a:off x="2838475" y="3100241"/>
                  <a:ext cx="259185" cy="98237"/>
                  <a:chOff x="2838475" y="3100241"/>
                  <a:chExt cx="259185" cy="98237"/>
                </a:xfrm>
              </p:grpSpPr>
              <p:sp>
                <p:nvSpPr>
                  <p:cNvPr id="10856" name="Google Shape;10856;p8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80"/>
                <p:cNvGrpSpPr/>
                <p:nvPr/>
              </p:nvGrpSpPr>
              <p:grpSpPr>
                <a:xfrm>
                  <a:off x="2977852" y="3215065"/>
                  <a:ext cx="224343" cy="182045"/>
                  <a:chOff x="2977852" y="3215065"/>
                  <a:chExt cx="224343" cy="182045"/>
                </a:xfrm>
              </p:grpSpPr>
              <p:sp>
                <p:nvSpPr>
                  <p:cNvPr id="10860" name="Google Shape;10860;p8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865"/>
        <p:cNvGrpSpPr/>
        <p:nvPr/>
      </p:nvGrpSpPr>
      <p:grpSpPr>
        <a:xfrm>
          <a:off x="0" y="0"/>
          <a:ext cx="0" cy="0"/>
          <a:chOff x="0" y="0"/>
          <a:chExt cx="0" cy="0"/>
        </a:xfrm>
      </p:grpSpPr>
      <p:grpSp>
        <p:nvGrpSpPr>
          <p:cNvPr id="10866" name="Google Shape;10866;p81"/>
          <p:cNvGrpSpPr/>
          <p:nvPr/>
        </p:nvGrpSpPr>
        <p:grpSpPr>
          <a:xfrm>
            <a:off x="702088" y="3155922"/>
            <a:ext cx="2390414" cy="1024800"/>
            <a:chOff x="728925" y="3296613"/>
            <a:chExt cx="2390414" cy="1024800"/>
          </a:xfrm>
        </p:grpSpPr>
        <p:grpSp>
          <p:nvGrpSpPr>
            <p:cNvPr id="10867" name="Google Shape;10867;p81"/>
            <p:cNvGrpSpPr/>
            <p:nvPr/>
          </p:nvGrpSpPr>
          <p:grpSpPr>
            <a:xfrm>
              <a:off x="728925" y="3619800"/>
              <a:ext cx="2390414" cy="500893"/>
              <a:chOff x="728925" y="3619800"/>
              <a:chExt cx="2390414" cy="500893"/>
            </a:xfrm>
          </p:grpSpPr>
          <p:sp>
            <p:nvSpPr>
              <p:cNvPr id="10868" name="Google Shape;10868;p8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69" name="Google Shape;10869;p8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870" name="Google Shape;10870;p81"/>
            <p:cNvGrpSpPr/>
            <p:nvPr/>
          </p:nvGrpSpPr>
          <p:grpSpPr>
            <a:xfrm>
              <a:off x="1348050" y="3296613"/>
              <a:ext cx="1706152" cy="1024800"/>
              <a:chOff x="1348050" y="3296613"/>
              <a:chExt cx="1706152" cy="1024800"/>
            </a:xfrm>
          </p:grpSpPr>
          <p:sp>
            <p:nvSpPr>
              <p:cNvPr id="10871" name="Google Shape;10871;p8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72" name="Google Shape;10872;p8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73" name="Google Shape;10873;p8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74" name="Google Shape;10874;p8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75" name="Google Shape;10875;p8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876" name="Google Shape;10876;p81"/>
            <p:cNvGrpSpPr/>
            <p:nvPr/>
          </p:nvGrpSpPr>
          <p:grpSpPr>
            <a:xfrm>
              <a:off x="1455707" y="3654858"/>
              <a:ext cx="1491150" cy="417657"/>
              <a:chOff x="1455707" y="3654858"/>
              <a:chExt cx="1491150" cy="417657"/>
            </a:xfrm>
          </p:grpSpPr>
          <p:sp>
            <p:nvSpPr>
              <p:cNvPr id="10877" name="Google Shape;10877;p8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897" name="Google Shape;10897;p81"/>
          <p:cNvGraphicFramePr/>
          <p:nvPr/>
        </p:nvGraphicFramePr>
        <p:xfrm>
          <a:off x="5937787" y="2153834"/>
          <a:ext cx="3000000" cy="3000000"/>
        </p:xfrm>
        <a:graphic>
          <a:graphicData uri="http://schemas.openxmlformats.org/drawingml/2006/table">
            <a:tbl>
              <a:tblPr>
                <a:noFill/>
                <a:tableStyleId>{3123188A-465D-479C-AE8A-2D4FA7145F22}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898" name="Google Shape;10898;p81"/>
          <p:cNvGrpSpPr/>
          <p:nvPr/>
        </p:nvGrpSpPr>
        <p:grpSpPr>
          <a:xfrm>
            <a:off x="710464" y="981599"/>
            <a:ext cx="2396505" cy="976502"/>
            <a:chOff x="749309" y="1112739"/>
            <a:chExt cx="2371603" cy="976502"/>
          </a:xfrm>
        </p:grpSpPr>
        <p:grpSp>
          <p:nvGrpSpPr>
            <p:cNvPr id="10899" name="Google Shape;10899;p81"/>
            <p:cNvGrpSpPr/>
            <p:nvPr/>
          </p:nvGrpSpPr>
          <p:grpSpPr>
            <a:xfrm>
              <a:off x="1092126" y="1112739"/>
              <a:ext cx="2028786" cy="975464"/>
              <a:chOff x="1092126" y="1112739"/>
              <a:chExt cx="2028786" cy="975464"/>
            </a:xfrm>
          </p:grpSpPr>
          <p:sp>
            <p:nvSpPr>
              <p:cNvPr id="10900" name="Google Shape;10900;p8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81"/>
            <p:cNvGrpSpPr/>
            <p:nvPr/>
          </p:nvGrpSpPr>
          <p:grpSpPr>
            <a:xfrm>
              <a:off x="749309" y="1112739"/>
              <a:ext cx="314700" cy="975464"/>
              <a:chOff x="749309" y="1112739"/>
              <a:chExt cx="314700" cy="975464"/>
            </a:xfrm>
          </p:grpSpPr>
          <p:sp>
            <p:nvSpPr>
              <p:cNvPr id="10925" name="Google Shape;10925;p8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9" name="Google Shape;10929;p8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933" name="Google Shape;10933;p81"/>
          <p:cNvGraphicFramePr/>
          <p:nvPr/>
        </p:nvGraphicFramePr>
        <p:xfrm>
          <a:off x="5937812" y="981584"/>
          <a:ext cx="3000000" cy="3000000"/>
        </p:xfrm>
        <a:graphic>
          <a:graphicData uri="http://schemas.openxmlformats.org/drawingml/2006/table">
            <a:tbl>
              <a:tblPr>
                <a:noFill/>
                <a:tableStyleId>{3123188A-465D-479C-AE8A-2D4FA7145F22}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934" name="Google Shape;10934;p81"/>
          <p:cNvGraphicFramePr/>
          <p:nvPr/>
        </p:nvGraphicFramePr>
        <p:xfrm>
          <a:off x="3358675" y="2153834"/>
          <a:ext cx="3000000" cy="3000000"/>
        </p:xfrm>
        <a:graphic>
          <a:graphicData uri="http://schemas.openxmlformats.org/drawingml/2006/table">
            <a:tbl>
              <a:tblPr>
                <a:noFill/>
                <a:tableStyleId>{3123188A-465D-479C-AE8A-2D4FA7145F22}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935" name="Google Shape;10935;p81"/>
          <p:cNvGrpSpPr/>
          <p:nvPr/>
        </p:nvGrpSpPr>
        <p:grpSpPr>
          <a:xfrm>
            <a:off x="3360661" y="3144795"/>
            <a:ext cx="2363377" cy="1047062"/>
            <a:chOff x="3358399" y="3285485"/>
            <a:chExt cx="2363377" cy="1047062"/>
          </a:xfrm>
        </p:grpSpPr>
        <p:grpSp>
          <p:nvGrpSpPr>
            <p:cNvPr id="10936" name="Google Shape;10936;p81"/>
            <p:cNvGrpSpPr/>
            <p:nvPr/>
          </p:nvGrpSpPr>
          <p:grpSpPr>
            <a:xfrm>
              <a:off x="3358412" y="3285485"/>
              <a:ext cx="2363244" cy="139500"/>
              <a:chOff x="3358412" y="3285485"/>
              <a:chExt cx="2363244" cy="139500"/>
            </a:xfrm>
          </p:grpSpPr>
          <p:sp>
            <p:nvSpPr>
              <p:cNvPr id="10937" name="Google Shape;10937;p8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81"/>
            <p:cNvGrpSpPr/>
            <p:nvPr/>
          </p:nvGrpSpPr>
          <p:grpSpPr>
            <a:xfrm>
              <a:off x="3358412" y="3466996"/>
              <a:ext cx="2363244" cy="139500"/>
              <a:chOff x="3358412" y="3466996"/>
              <a:chExt cx="2363244" cy="139500"/>
            </a:xfrm>
          </p:grpSpPr>
          <p:sp>
            <p:nvSpPr>
              <p:cNvPr id="10943" name="Google Shape;10943;p8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81"/>
            <p:cNvGrpSpPr/>
            <p:nvPr/>
          </p:nvGrpSpPr>
          <p:grpSpPr>
            <a:xfrm>
              <a:off x="3358412" y="3648507"/>
              <a:ext cx="2363244" cy="139500"/>
              <a:chOff x="3358412" y="3648507"/>
              <a:chExt cx="2363244" cy="139500"/>
            </a:xfrm>
          </p:grpSpPr>
          <p:sp>
            <p:nvSpPr>
              <p:cNvPr id="10949" name="Google Shape;10949;p8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81"/>
            <p:cNvGrpSpPr/>
            <p:nvPr/>
          </p:nvGrpSpPr>
          <p:grpSpPr>
            <a:xfrm>
              <a:off x="3358412" y="3830018"/>
              <a:ext cx="2363244" cy="139500"/>
              <a:chOff x="3358412" y="3830018"/>
              <a:chExt cx="2363244" cy="139500"/>
            </a:xfrm>
          </p:grpSpPr>
          <p:sp>
            <p:nvSpPr>
              <p:cNvPr id="10955" name="Google Shape;10955;p8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81"/>
            <p:cNvGrpSpPr/>
            <p:nvPr/>
          </p:nvGrpSpPr>
          <p:grpSpPr>
            <a:xfrm>
              <a:off x="3358399" y="4011514"/>
              <a:ext cx="2363377" cy="139537"/>
              <a:chOff x="3294800" y="4134603"/>
              <a:chExt cx="2638876" cy="152400"/>
            </a:xfrm>
          </p:grpSpPr>
          <p:sp>
            <p:nvSpPr>
              <p:cNvPr id="10961" name="Google Shape;10961;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1"/>
            <p:cNvGrpSpPr/>
            <p:nvPr/>
          </p:nvGrpSpPr>
          <p:grpSpPr>
            <a:xfrm>
              <a:off x="3358399" y="4193010"/>
              <a:ext cx="2363377" cy="139537"/>
              <a:chOff x="3294800" y="4134603"/>
              <a:chExt cx="2638876" cy="152400"/>
            </a:xfrm>
          </p:grpSpPr>
          <p:sp>
            <p:nvSpPr>
              <p:cNvPr id="10967" name="Google Shape;10967;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972" name="Google Shape;10972;p81"/>
          <p:cNvGraphicFramePr/>
          <p:nvPr/>
        </p:nvGraphicFramePr>
        <p:xfrm>
          <a:off x="711463" y="2153834"/>
          <a:ext cx="3000000" cy="3000000"/>
        </p:xfrm>
        <a:graphic>
          <a:graphicData uri="http://schemas.openxmlformats.org/drawingml/2006/table">
            <a:tbl>
              <a:tblPr>
                <a:noFill/>
                <a:tableStyleId>{3123188A-465D-479C-AE8A-2D4FA7145F22}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973" name="Google Shape;10973;p81"/>
          <p:cNvGrpSpPr/>
          <p:nvPr/>
        </p:nvGrpSpPr>
        <p:grpSpPr>
          <a:xfrm>
            <a:off x="4161132" y="2557649"/>
            <a:ext cx="1302095" cy="60959"/>
            <a:chOff x="3558802" y="4011427"/>
            <a:chExt cx="1866000" cy="111300"/>
          </a:xfrm>
        </p:grpSpPr>
        <p:sp>
          <p:nvSpPr>
            <p:cNvPr id="10974" name="Google Shape;10974;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81"/>
          <p:cNvGrpSpPr/>
          <p:nvPr/>
        </p:nvGrpSpPr>
        <p:grpSpPr>
          <a:xfrm>
            <a:off x="4706620" y="2839808"/>
            <a:ext cx="914340" cy="60959"/>
            <a:chOff x="3558802" y="4011427"/>
            <a:chExt cx="1866000" cy="111300"/>
          </a:xfrm>
        </p:grpSpPr>
        <p:sp>
          <p:nvSpPr>
            <p:cNvPr id="10977" name="Google Shape;10977;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81"/>
          <p:cNvGrpSpPr/>
          <p:nvPr/>
        </p:nvGrpSpPr>
        <p:grpSpPr>
          <a:xfrm>
            <a:off x="5871419" y="3167606"/>
            <a:ext cx="2522867" cy="1001454"/>
            <a:chOff x="1904318" y="789980"/>
            <a:chExt cx="1489472" cy="606868"/>
          </a:xfrm>
        </p:grpSpPr>
        <p:cxnSp>
          <p:nvCxnSpPr>
            <p:cNvPr id="10980" name="Google Shape;10980;p8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981" name="Google Shape;10981;p8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982" name="Google Shape;10982;p8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983" name="Google Shape;10983;p8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0984" name="Google Shape;10984;p8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0985" name="Google Shape;10985;p8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0986" name="Google Shape;10986;p8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0987" name="Google Shape;10987;p8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0994" name="Google Shape;10994;p8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995" name="Google Shape;10995;p8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996" name="Google Shape;10996;p8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81"/>
          <p:cNvGrpSpPr/>
          <p:nvPr/>
        </p:nvGrpSpPr>
        <p:grpSpPr>
          <a:xfrm>
            <a:off x="3355824" y="951642"/>
            <a:ext cx="2363393" cy="1005865"/>
            <a:chOff x="3292400" y="1193188"/>
            <a:chExt cx="2615240" cy="1131075"/>
          </a:xfrm>
        </p:grpSpPr>
        <p:sp>
          <p:nvSpPr>
            <p:cNvPr id="10998" name="Google Shape;10998;p8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999" name="Google Shape;10999;p8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00" name="Google Shape;11000;p8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1001" name="Google Shape;11001;p8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1002" name="Google Shape;11002;p8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1003" name="Google Shape;11003;p8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1004" name="Google Shape;11004;p8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1005" name="Google Shape;11005;p8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1006" name="Google Shape;11006;p8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1007" name="Google Shape;11007;p8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1008" name="Google Shape;11008;p8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1009" name="Google Shape;11009;p8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1010" name="Google Shape;11010;p8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1011" name="Google Shape;11011;p8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1012" name="Google Shape;11012;p81"/>
            <p:cNvGrpSpPr/>
            <p:nvPr/>
          </p:nvGrpSpPr>
          <p:grpSpPr>
            <a:xfrm>
              <a:off x="3748438" y="1378608"/>
              <a:ext cx="2159202" cy="903971"/>
              <a:chOff x="1683525" y="2179850"/>
              <a:chExt cx="4519050" cy="2134525"/>
            </a:xfrm>
          </p:grpSpPr>
          <p:sp>
            <p:nvSpPr>
              <p:cNvPr id="11013" name="Google Shape;11013;p8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14" name="Google Shape;11014;p8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15" name="Google Shape;11015;p8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16" name="Google Shape;11016;p8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17" name="Google Shape;11017;p8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18" name="Google Shape;11018;p8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19" name="Google Shape;11019;p8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20" name="Google Shape;11020;p8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21" name="Google Shape;11021;p8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22" name="Google Shape;11022;p8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23" name="Google Shape;11023;p8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1024" name="Google Shape;11024;p8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1028"/>
        <p:cNvGrpSpPr/>
        <p:nvPr/>
      </p:nvGrpSpPr>
      <p:grpSpPr>
        <a:xfrm>
          <a:off x="0" y="0"/>
          <a:ext cx="0" cy="0"/>
          <a:chOff x="0" y="0"/>
          <a:chExt cx="0" cy="0"/>
        </a:xfrm>
      </p:grpSpPr>
      <p:grpSp>
        <p:nvGrpSpPr>
          <p:cNvPr id="11029" name="Google Shape;11029;p82"/>
          <p:cNvGrpSpPr/>
          <p:nvPr/>
        </p:nvGrpSpPr>
        <p:grpSpPr>
          <a:xfrm>
            <a:off x="4796690" y="970936"/>
            <a:ext cx="745431" cy="718863"/>
            <a:chOff x="4249973" y="1201875"/>
            <a:chExt cx="1958568" cy="1888762"/>
          </a:xfrm>
        </p:grpSpPr>
        <p:sp>
          <p:nvSpPr>
            <p:cNvPr id="11030" name="Google Shape;11030;p8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1" name="Google Shape;11031;p82"/>
            <p:cNvGrpSpPr/>
            <p:nvPr/>
          </p:nvGrpSpPr>
          <p:grpSpPr>
            <a:xfrm>
              <a:off x="5853086" y="1789142"/>
              <a:ext cx="355454" cy="1048099"/>
              <a:chOff x="5576108" y="2016725"/>
              <a:chExt cx="565200" cy="1666560"/>
            </a:xfrm>
          </p:grpSpPr>
          <p:sp>
            <p:nvSpPr>
              <p:cNvPr id="11032" name="Google Shape;11032;p8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33" name="Google Shape;11033;p8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82"/>
            <p:cNvGrpSpPr/>
            <p:nvPr/>
          </p:nvGrpSpPr>
          <p:grpSpPr>
            <a:xfrm>
              <a:off x="4869455" y="2691676"/>
              <a:ext cx="1013897" cy="398961"/>
              <a:chOff x="4012057" y="3451825"/>
              <a:chExt cx="1612175" cy="634379"/>
            </a:xfrm>
          </p:grpSpPr>
          <p:sp>
            <p:nvSpPr>
              <p:cNvPr id="11035" name="Google Shape;11035;p8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36" name="Google Shape;11036;p8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82"/>
            <p:cNvGrpSpPr/>
            <p:nvPr/>
          </p:nvGrpSpPr>
          <p:grpSpPr>
            <a:xfrm>
              <a:off x="4276937" y="2155961"/>
              <a:ext cx="651965" cy="891358"/>
              <a:chOff x="3069908" y="2599997"/>
              <a:chExt cx="1036675" cy="1417328"/>
            </a:xfrm>
          </p:grpSpPr>
          <p:sp>
            <p:nvSpPr>
              <p:cNvPr id="11038" name="Google Shape;11038;p8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39" name="Google Shape;11039;p8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82"/>
            <p:cNvGrpSpPr/>
            <p:nvPr/>
          </p:nvGrpSpPr>
          <p:grpSpPr>
            <a:xfrm>
              <a:off x="5054918" y="1201875"/>
              <a:ext cx="999548" cy="602711"/>
              <a:chOff x="4306958" y="1082925"/>
              <a:chExt cx="1589359" cy="958358"/>
            </a:xfrm>
          </p:grpSpPr>
          <p:sp>
            <p:nvSpPr>
              <p:cNvPr id="11041" name="Google Shape;11041;p8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42" name="Google Shape;11042;p8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82"/>
            <p:cNvGrpSpPr/>
            <p:nvPr/>
          </p:nvGrpSpPr>
          <p:grpSpPr>
            <a:xfrm>
              <a:off x="4249973" y="1303451"/>
              <a:ext cx="799317" cy="841334"/>
              <a:chOff x="3027033" y="1244439"/>
              <a:chExt cx="1270977" cy="1337786"/>
            </a:xfrm>
          </p:grpSpPr>
          <p:sp>
            <p:nvSpPr>
              <p:cNvPr id="11044" name="Google Shape;11044;p8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45" name="Google Shape;11045;p8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6" name="Google Shape;11046;p82"/>
          <p:cNvGrpSpPr/>
          <p:nvPr/>
        </p:nvGrpSpPr>
        <p:grpSpPr>
          <a:xfrm>
            <a:off x="713063" y="1849386"/>
            <a:ext cx="761767" cy="729896"/>
            <a:chOff x="2657744" y="2337745"/>
            <a:chExt cx="832987" cy="798137"/>
          </a:xfrm>
        </p:grpSpPr>
        <p:sp>
          <p:nvSpPr>
            <p:cNvPr id="11047" name="Google Shape;11047;p8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82"/>
          <p:cNvGrpSpPr/>
          <p:nvPr/>
        </p:nvGrpSpPr>
        <p:grpSpPr>
          <a:xfrm>
            <a:off x="3224027" y="1852592"/>
            <a:ext cx="685569" cy="723586"/>
            <a:chOff x="3398134" y="2057755"/>
            <a:chExt cx="704087" cy="743130"/>
          </a:xfrm>
        </p:grpSpPr>
        <p:grpSp>
          <p:nvGrpSpPr>
            <p:cNvPr id="11054" name="Google Shape;11054;p82"/>
            <p:cNvGrpSpPr/>
            <p:nvPr/>
          </p:nvGrpSpPr>
          <p:grpSpPr>
            <a:xfrm>
              <a:off x="3398134" y="2290183"/>
              <a:ext cx="315300" cy="219900"/>
              <a:chOff x="3398134" y="2290183"/>
              <a:chExt cx="315300" cy="219900"/>
            </a:xfrm>
          </p:grpSpPr>
          <p:sp>
            <p:nvSpPr>
              <p:cNvPr id="11055" name="Google Shape;11055;p8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056" name="Google Shape;11056;p82"/>
              <p:cNvCxnSpPr>
                <a:stCxn id="1105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1057" name="Google Shape;11057;p82"/>
            <p:cNvGrpSpPr/>
            <p:nvPr/>
          </p:nvGrpSpPr>
          <p:grpSpPr>
            <a:xfrm>
              <a:off x="3547823" y="2467358"/>
              <a:ext cx="219900" cy="333527"/>
              <a:chOff x="3547823" y="2467358"/>
              <a:chExt cx="219900" cy="333527"/>
            </a:xfrm>
          </p:grpSpPr>
          <p:sp>
            <p:nvSpPr>
              <p:cNvPr id="11058" name="Google Shape;11058;p8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059" name="Google Shape;11059;p8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1060" name="Google Shape;11060;p82"/>
            <p:cNvGrpSpPr/>
            <p:nvPr/>
          </p:nvGrpSpPr>
          <p:grpSpPr>
            <a:xfrm>
              <a:off x="3734138" y="2467358"/>
              <a:ext cx="219900" cy="333527"/>
              <a:chOff x="3734138" y="2467358"/>
              <a:chExt cx="219900" cy="333527"/>
            </a:xfrm>
          </p:grpSpPr>
          <p:sp>
            <p:nvSpPr>
              <p:cNvPr id="11061" name="Google Shape;11061;p8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062" name="Google Shape;11062;p8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1063" name="Google Shape;11063;p82"/>
            <p:cNvGrpSpPr/>
            <p:nvPr/>
          </p:nvGrpSpPr>
          <p:grpSpPr>
            <a:xfrm>
              <a:off x="3787560" y="2288011"/>
              <a:ext cx="314661" cy="219900"/>
              <a:chOff x="3787560" y="2288011"/>
              <a:chExt cx="314661" cy="219900"/>
            </a:xfrm>
          </p:grpSpPr>
          <p:sp>
            <p:nvSpPr>
              <p:cNvPr id="11064" name="Google Shape;11064;p8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065" name="Google Shape;11065;p8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1066" name="Google Shape;11066;p82"/>
            <p:cNvGrpSpPr/>
            <p:nvPr/>
          </p:nvGrpSpPr>
          <p:grpSpPr>
            <a:xfrm>
              <a:off x="3637290" y="2057755"/>
              <a:ext cx="219900" cy="335499"/>
              <a:chOff x="3637290" y="2057755"/>
              <a:chExt cx="219900" cy="335499"/>
            </a:xfrm>
          </p:grpSpPr>
          <p:sp>
            <p:nvSpPr>
              <p:cNvPr id="11067" name="Google Shape;11067;p8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1068" name="Google Shape;11068;p8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1069" name="Google Shape;11069;p82"/>
          <p:cNvGrpSpPr/>
          <p:nvPr/>
        </p:nvGrpSpPr>
        <p:grpSpPr>
          <a:xfrm>
            <a:off x="4899249" y="1859288"/>
            <a:ext cx="710153" cy="710153"/>
            <a:chOff x="5007123" y="2079403"/>
            <a:chExt cx="687600" cy="687600"/>
          </a:xfrm>
        </p:grpSpPr>
        <p:sp>
          <p:nvSpPr>
            <p:cNvPr id="11070" name="Google Shape;11070;p8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2"/>
          <p:cNvGrpSpPr/>
          <p:nvPr/>
        </p:nvGrpSpPr>
        <p:grpSpPr>
          <a:xfrm>
            <a:off x="5708687" y="1853794"/>
            <a:ext cx="720998" cy="721183"/>
            <a:chOff x="5797446" y="2063053"/>
            <a:chExt cx="698100" cy="698280"/>
          </a:xfrm>
        </p:grpSpPr>
        <p:sp>
          <p:nvSpPr>
            <p:cNvPr id="11075" name="Google Shape;11075;p8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82"/>
          <p:cNvGrpSpPr/>
          <p:nvPr/>
        </p:nvGrpSpPr>
        <p:grpSpPr>
          <a:xfrm>
            <a:off x="8153834" y="3499399"/>
            <a:ext cx="280585" cy="673164"/>
            <a:chOff x="8075075" y="3754290"/>
            <a:chExt cx="255612" cy="613194"/>
          </a:xfrm>
        </p:grpSpPr>
        <p:grpSp>
          <p:nvGrpSpPr>
            <p:cNvPr id="11080" name="Google Shape;11080;p82"/>
            <p:cNvGrpSpPr/>
            <p:nvPr/>
          </p:nvGrpSpPr>
          <p:grpSpPr>
            <a:xfrm>
              <a:off x="8075075" y="3754290"/>
              <a:ext cx="255612" cy="613194"/>
              <a:chOff x="8075075" y="3754290"/>
              <a:chExt cx="255612" cy="613194"/>
            </a:xfrm>
          </p:grpSpPr>
          <p:sp>
            <p:nvSpPr>
              <p:cNvPr id="11081" name="Google Shape;11081;p8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3" name="Google Shape;11083;p8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82"/>
          <p:cNvGrpSpPr/>
          <p:nvPr/>
        </p:nvGrpSpPr>
        <p:grpSpPr>
          <a:xfrm>
            <a:off x="5270892" y="3488196"/>
            <a:ext cx="470352" cy="683745"/>
            <a:chOff x="1697726" y="3244179"/>
            <a:chExt cx="788124" cy="1146069"/>
          </a:xfrm>
        </p:grpSpPr>
        <p:sp>
          <p:nvSpPr>
            <p:cNvPr id="11085" name="Google Shape;11085;p8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7" name="Google Shape;11087;p82"/>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8" name="Google Shape;11088;p82"/>
          <p:cNvGrpSpPr/>
          <p:nvPr/>
        </p:nvGrpSpPr>
        <p:grpSpPr>
          <a:xfrm>
            <a:off x="5892043" y="3499398"/>
            <a:ext cx="293891" cy="293845"/>
            <a:chOff x="6134814" y="3754290"/>
            <a:chExt cx="293891" cy="293845"/>
          </a:xfrm>
        </p:grpSpPr>
        <p:sp>
          <p:nvSpPr>
            <p:cNvPr id="11089" name="Google Shape;11089;p8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82"/>
          <p:cNvGrpSpPr/>
          <p:nvPr/>
        </p:nvGrpSpPr>
        <p:grpSpPr>
          <a:xfrm>
            <a:off x="5892043" y="3878069"/>
            <a:ext cx="293891" cy="293891"/>
            <a:chOff x="6134814" y="4086186"/>
            <a:chExt cx="293891" cy="293891"/>
          </a:xfrm>
        </p:grpSpPr>
        <p:sp>
          <p:nvSpPr>
            <p:cNvPr id="11092" name="Google Shape;11092;p8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4" name="Google Shape;11094;p82"/>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2"/>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6" name="Google Shape;11096;p82"/>
          <p:cNvGrpSpPr/>
          <p:nvPr/>
        </p:nvGrpSpPr>
        <p:grpSpPr>
          <a:xfrm>
            <a:off x="7817018" y="2706762"/>
            <a:ext cx="622883" cy="621944"/>
            <a:chOff x="1187048" y="238125"/>
            <a:chExt cx="5256397" cy="5248476"/>
          </a:xfrm>
        </p:grpSpPr>
        <p:sp>
          <p:nvSpPr>
            <p:cNvPr id="11097" name="Google Shape;11097;p8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2"/>
          <p:cNvGrpSpPr/>
          <p:nvPr/>
        </p:nvGrpSpPr>
        <p:grpSpPr>
          <a:xfrm>
            <a:off x="2274123" y="2716370"/>
            <a:ext cx="1310987" cy="612407"/>
            <a:chOff x="238125" y="1188750"/>
            <a:chExt cx="7140450" cy="3335550"/>
          </a:xfrm>
        </p:grpSpPr>
        <p:sp>
          <p:nvSpPr>
            <p:cNvPr id="11102" name="Google Shape;11102;p8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82"/>
          <p:cNvGrpSpPr/>
          <p:nvPr/>
        </p:nvGrpSpPr>
        <p:grpSpPr>
          <a:xfrm>
            <a:off x="6599995" y="2706925"/>
            <a:ext cx="1110299" cy="621702"/>
            <a:chOff x="238125" y="1335475"/>
            <a:chExt cx="5418735" cy="3034175"/>
          </a:xfrm>
        </p:grpSpPr>
        <p:sp>
          <p:nvSpPr>
            <p:cNvPr id="11108" name="Google Shape;11108;p8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82"/>
          <p:cNvGrpSpPr/>
          <p:nvPr/>
        </p:nvGrpSpPr>
        <p:grpSpPr>
          <a:xfrm>
            <a:off x="5417655" y="2703822"/>
            <a:ext cx="1074451" cy="627181"/>
            <a:chOff x="5359127" y="2910889"/>
            <a:chExt cx="1097723" cy="640831"/>
          </a:xfrm>
        </p:grpSpPr>
        <p:grpSp>
          <p:nvGrpSpPr>
            <p:cNvPr id="11112" name="Google Shape;11112;p82"/>
            <p:cNvGrpSpPr/>
            <p:nvPr/>
          </p:nvGrpSpPr>
          <p:grpSpPr>
            <a:xfrm>
              <a:off x="5929791" y="3263088"/>
              <a:ext cx="527060" cy="287097"/>
              <a:chOff x="5929791" y="3263088"/>
              <a:chExt cx="527060" cy="287097"/>
            </a:xfrm>
          </p:grpSpPr>
          <p:sp>
            <p:nvSpPr>
              <p:cNvPr id="11113" name="Google Shape;11113;p8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114" name="Google Shape;11114;p8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115" name="Google Shape;11115;p82"/>
            <p:cNvGrpSpPr/>
            <p:nvPr/>
          </p:nvGrpSpPr>
          <p:grpSpPr>
            <a:xfrm>
              <a:off x="5359127" y="3263089"/>
              <a:ext cx="526428" cy="288631"/>
              <a:chOff x="5359127" y="3263089"/>
              <a:chExt cx="526428" cy="288631"/>
            </a:xfrm>
          </p:grpSpPr>
          <p:sp>
            <p:nvSpPr>
              <p:cNvPr id="11116" name="Google Shape;11116;p8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117" name="Google Shape;11117;p8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118" name="Google Shape;11118;p82"/>
            <p:cNvGrpSpPr/>
            <p:nvPr/>
          </p:nvGrpSpPr>
          <p:grpSpPr>
            <a:xfrm>
              <a:off x="5551525" y="2910889"/>
              <a:ext cx="520901" cy="610283"/>
              <a:chOff x="5551525" y="2910889"/>
              <a:chExt cx="520901" cy="610283"/>
            </a:xfrm>
          </p:grpSpPr>
          <p:sp>
            <p:nvSpPr>
              <p:cNvPr id="11119" name="Google Shape;11119;p8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120" name="Google Shape;11120;p8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121" name="Google Shape;11121;p82"/>
            <p:cNvGrpSpPr/>
            <p:nvPr/>
          </p:nvGrpSpPr>
          <p:grpSpPr>
            <a:xfrm>
              <a:off x="5743962" y="2919100"/>
              <a:ext cx="623674" cy="284502"/>
              <a:chOff x="5743962" y="2919100"/>
              <a:chExt cx="623674" cy="284502"/>
            </a:xfrm>
          </p:grpSpPr>
          <p:sp>
            <p:nvSpPr>
              <p:cNvPr id="11122" name="Google Shape;11122;p8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123" name="Google Shape;11123;p8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1124" name="Google Shape;11124;p82"/>
          <p:cNvGrpSpPr/>
          <p:nvPr/>
        </p:nvGrpSpPr>
        <p:grpSpPr>
          <a:xfrm>
            <a:off x="7568868" y="1854534"/>
            <a:ext cx="874976" cy="719600"/>
            <a:chOff x="7608988" y="2093194"/>
            <a:chExt cx="817276" cy="672147"/>
          </a:xfrm>
        </p:grpSpPr>
        <p:cxnSp>
          <p:nvCxnSpPr>
            <p:cNvPr id="11125" name="Google Shape;11125;p8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126" name="Google Shape;11126;p8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127" name="Google Shape;11127;p8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128" name="Google Shape;11128;p8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129" name="Google Shape;11129;p8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1130" name="Google Shape;11130;p8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1131" name="Google Shape;11131;p82"/>
            <p:cNvGrpSpPr/>
            <p:nvPr/>
          </p:nvGrpSpPr>
          <p:grpSpPr>
            <a:xfrm>
              <a:off x="7721175" y="2093194"/>
              <a:ext cx="599587" cy="623846"/>
              <a:chOff x="7721175" y="2093194"/>
              <a:chExt cx="599587" cy="623846"/>
            </a:xfrm>
          </p:grpSpPr>
          <p:grpSp>
            <p:nvGrpSpPr>
              <p:cNvPr id="11132" name="Google Shape;11132;p82"/>
              <p:cNvGrpSpPr/>
              <p:nvPr/>
            </p:nvGrpSpPr>
            <p:grpSpPr>
              <a:xfrm>
                <a:off x="7721175" y="2093194"/>
                <a:ext cx="291605" cy="623846"/>
                <a:chOff x="9405575" y="2061418"/>
                <a:chExt cx="291605" cy="623846"/>
              </a:xfrm>
            </p:grpSpPr>
            <p:sp>
              <p:nvSpPr>
                <p:cNvPr id="11133" name="Google Shape;11133;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82"/>
              <p:cNvGrpSpPr/>
              <p:nvPr/>
            </p:nvGrpSpPr>
            <p:grpSpPr>
              <a:xfrm flipH="1">
                <a:off x="8029157" y="2093194"/>
                <a:ext cx="291605" cy="623846"/>
                <a:chOff x="9405575" y="2061418"/>
                <a:chExt cx="291605" cy="623846"/>
              </a:xfrm>
            </p:grpSpPr>
            <p:sp>
              <p:nvSpPr>
                <p:cNvPr id="11141" name="Google Shape;11141;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148" name="Google Shape;11148;p82"/>
          <p:cNvGrpSpPr/>
          <p:nvPr/>
        </p:nvGrpSpPr>
        <p:grpSpPr>
          <a:xfrm>
            <a:off x="4013304" y="970936"/>
            <a:ext cx="712557" cy="785901"/>
            <a:chOff x="4206459" y="1191441"/>
            <a:chExt cx="712557" cy="785901"/>
          </a:xfrm>
        </p:grpSpPr>
        <p:sp>
          <p:nvSpPr>
            <p:cNvPr id="11149" name="Google Shape;11149;p8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3" name="Google Shape;11153;p82"/>
            <p:cNvGrpSpPr/>
            <p:nvPr/>
          </p:nvGrpSpPr>
          <p:grpSpPr>
            <a:xfrm>
              <a:off x="4644280" y="1290523"/>
              <a:ext cx="143716" cy="29463"/>
              <a:chOff x="4644280" y="1290523"/>
              <a:chExt cx="143716" cy="29463"/>
            </a:xfrm>
          </p:grpSpPr>
          <p:sp>
            <p:nvSpPr>
              <p:cNvPr id="11154" name="Google Shape;11154;p8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82"/>
            <p:cNvGrpSpPr/>
            <p:nvPr/>
          </p:nvGrpSpPr>
          <p:grpSpPr>
            <a:xfrm>
              <a:off x="4356567" y="1191441"/>
              <a:ext cx="143690" cy="29488"/>
              <a:chOff x="4356567" y="1191441"/>
              <a:chExt cx="143690" cy="29488"/>
            </a:xfrm>
          </p:grpSpPr>
          <p:sp>
            <p:nvSpPr>
              <p:cNvPr id="11159" name="Google Shape;11159;p8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82"/>
            <p:cNvGrpSpPr/>
            <p:nvPr/>
          </p:nvGrpSpPr>
          <p:grpSpPr>
            <a:xfrm>
              <a:off x="4339009" y="1863727"/>
              <a:ext cx="143703" cy="29476"/>
              <a:chOff x="4339009" y="1863727"/>
              <a:chExt cx="143703" cy="29476"/>
            </a:xfrm>
          </p:grpSpPr>
          <p:sp>
            <p:nvSpPr>
              <p:cNvPr id="11164" name="Google Shape;11164;p8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2"/>
            <p:cNvGrpSpPr/>
            <p:nvPr/>
          </p:nvGrpSpPr>
          <p:grpSpPr>
            <a:xfrm>
              <a:off x="4206459" y="1607315"/>
              <a:ext cx="29539" cy="142899"/>
              <a:chOff x="4206459" y="1607315"/>
              <a:chExt cx="29539" cy="142899"/>
            </a:xfrm>
          </p:grpSpPr>
          <p:sp>
            <p:nvSpPr>
              <p:cNvPr id="11169" name="Google Shape;11169;p8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3" name="Google Shape;11173;p8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7" name="Google Shape;11177;p82"/>
            <p:cNvGrpSpPr/>
            <p:nvPr/>
          </p:nvGrpSpPr>
          <p:grpSpPr>
            <a:xfrm>
              <a:off x="4889463" y="1423737"/>
              <a:ext cx="29552" cy="142899"/>
              <a:chOff x="4889463" y="1423737"/>
              <a:chExt cx="29552" cy="142899"/>
            </a:xfrm>
          </p:grpSpPr>
          <p:sp>
            <p:nvSpPr>
              <p:cNvPr id="11178" name="Google Shape;11178;p8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82"/>
            <p:cNvGrpSpPr/>
            <p:nvPr/>
          </p:nvGrpSpPr>
          <p:grpSpPr>
            <a:xfrm>
              <a:off x="4771663" y="1876896"/>
              <a:ext cx="108651" cy="100447"/>
              <a:chOff x="4771663" y="1876896"/>
              <a:chExt cx="108651" cy="100447"/>
            </a:xfrm>
          </p:grpSpPr>
          <p:sp>
            <p:nvSpPr>
              <p:cNvPr id="11183" name="Google Shape;11183;p8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87" name="Google Shape;11187;p82"/>
          <p:cNvGrpSpPr/>
          <p:nvPr/>
        </p:nvGrpSpPr>
        <p:grpSpPr>
          <a:xfrm>
            <a:off x="4008780" y="1854159"/>
            <a:ext cx="791287" cy="720350"/>
            <a:chOff x="267375" y="1071875"/>
            <a:chExt cx="470500" cy="428550"/>
          </a:xfrm>
        </p:grpSpPr>
        <p:sp>
          <p:nvSpPr>
            <p:cNvPr id="11188" name="Google Shape;11188;p8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82"/>
          <p:cNvGrpSpPr/>
          <p:nvPr/>
        </p:nvGrpSpPr>
        <p:grpSpPr>
          <a:xfrm>
            <a:off x="709275" y="3498789"/>
            <a:ext cx="1408444" cy="673166"/>
            <a:chOff x="712664" y="3693287"/>
            <a:chExt cx="1460738" cy="698160"/>
          </a:xfrm>
        </p:grpSpPr>
        <p:grpSp>
          <p:nvGrpSpPr>
            <p:cNvPr id="11197" name="Google Shape;11197;p82"/>
            <p:cNvGrpSpPr/>
            <p:nvPr/>
          </p:nvGrpSpPr>
          <p:grpSpPr>
            <a:xfrm>
              <a:off x="1380079" y="4133090"/>
              <a:ext cx="234048" cy="258099"/>
              <a:chOff x="1380079" y="4133090"/>
              <a:chExt cx="234048" cy="258099"/>
            </a:xfrm>
          </p:grpSpPr>
          <p:sp>
            <p:nvSpPr>
              <p:cNvPr id="11198" name="Google Shape;11198;p8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2"/>
            <p:cNvGrpSpPr/>
            <p:nvPr/>
          </p:nvGrpSpPr>
          <p:grpSpPr>
            <a:xfrm>
              <a:off x="884610" y="3864082"/>
              <a:ext cx="1118566" cy="527275"/>
              <a:chOff x="890961" y="3865463"/>
              <a:chExt cx="1115221" cy="525698"/>
            </a:xfrm>
          </p:grpSpPr>
          <p:sp>
            <p:nvSpPr>
              <p:cNvPr id="11202" name="Google Shape;11202;p8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82"/>
            <p:cNvGrpSpPr/>
            <p:nvPr/>
          </p:nvGrpSpPr>
          <p:grpSpPr>
            <a:xfrm>
              <a:off x="712664" y="3693287"/>
              <a:ext cx="1460738" cy="698160"/>
              <a:chOff x="712664" y="3693025"/>
              <a:chExt cx="1460738" cy="698160"/>
            </a:xfrm>
          </p:grpSpPr>
          <p:sp>
            <p:nvSpPr>
              <p:cNvPr id="11206" name="Google Shape;11206;p8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2" name="Google Shape;11212;p82"/>
          <p:cNvGrpSpPr/>
          <p:nvPr/>
        </p:nvGrpSpPr>
        <p:grpSpPr>
          <a:xfrm>
            <a:off x="3146990" y="970936"/>
            <a:ext cx="795485" cy="738831"/>
            <a:chOff x="3348603" y="1236445"/>
            <a:chExt cx="749256" cy="695894"/>
          </a:xfrm>
        </p:grpSpPr>
        <p:grpSp>
          <p:nvGrpSpPr>
            <p:cNvPr id="11213" name="Google Shape;11213;p82"/>
            <p:cNvGrpSpPr/>
            <p:nvPr/>
          </p:nvGrpSpPr>
          <p:grpSpPr>
            <a:xfrm>
              <a:off x="3583779" y="1236445"/>
              <a:ext cx="293795" cy="285811"/>
              <a:chOff x="3750225" y="1774000"/>
              <a:chExt cx="149575" cy="145525"/>
            </a:xfrm>
          </p:grpSpPr>
          <p:sp>
            <p:nvSpPr>
              <p:cNvPr id="11214" name="Google Shape;11214;p8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82"/>
            <p:cNvGrpSpPr/>
            <p:nvPr/>
          </p:nvGrpSpPr>
          <p:grpSpPr>
            <a:xfrm>
              <a:off x="3775534" y="1462599"/>
              <a:ext cx="322325" cy="285958"/>
              <a:chOff x="3847850" y="1889150"/>
              <a:chExt cx="164100" cy="145600"/>
            </a:xfrm>
          </p:grpSpPr>
          <p:sp>
            <p:nvSpPr>
              <p:cNvPr id="11217" name="Google Shape;11217;p8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2"/>
            <p:cNvGrpSpPr/>
            <p:nvPr/>
          </p:nvGrpSpPr>
          <p:grpSpPr>
            <a:xfrm>
              <a:off x="3545329" y="1646528"/>
              <a:ext cx="293746" cy="285811"/>
              <a:chOff x="3730650" y="1982800"/>
              <a:chExt cx="149550" cy="145525"/>
            </a:xfrm>
          </p:grpSpPr>
          <p:sp>
            <p:nvSpPr>
              <p:cNvPr id="11220" name="Google Shape;11220;p8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82"/>
            <p:cNvGrpSpPr/>
            <p:nvPr/>
          </p:nvGrpSpPr>
          <p:grpSpPr>
            <a:xfrm>
              <a:off x="3348603" y="1415046"/>
              <a:ext cx="294384" cy="284387"/>
              <a:chOff x="3630494" y="1864938"/>
              <a:chExt cx="149875" cy="144800"/>
            </a:xfrm>
          </p:grpSpPr>
          <p:sp>
            <p:nvSpPr>
              <p:cNvPr id="11223" name="Google Shape;11223;p8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25" name="Google Shape;11225;p82"/>
          <p:cNvGrpSpPr/>
          <p:nvPr/>
        </p:nvGrpSpPr>
        <p:grpSpPr>
          <a:xfrm>
            <a:off x="2268517" y="3493832"/>
            <a:ext cx="1324924" cy="678083"/>
            <a:chOff x="2413923" y="3711366"/>
            <a:chExt cx="1374117" cy="703260"/>
          </a:xfrm>
        </p:grpSpPr>
        <p:grpSp>
          <p:nvGrpSpPr>
            <p:cNvPr id="11226" name="Google Shape;11226;p82"/>
            <p:cNvGrpSpPr/>
            <p:nvPr/>
          </p:nvGrpSpPr>
          <p:grpSpPr>
            <a:xfrm>
              <a:off x="2413923" y="3711366"/>
              <a:ext cx="1374117" cy="703260"/>
              <a:chOff x="2413923" y="3711366"/>
              <a:chExt cx="1374117" cy="703260"/>
            </a:xfrm>
          </p:grpSpPr>
          <p:sp>
            <p:nvSpPr>
              <p:cNvPr id="11227" name="Google Shape;11227;p8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8" name="Google Shape;11228;p82"/>
              <p:cNvGrpSpPr/>
              <p:nvPr/>
            </p:nvGrpSpPr>
            <p:grpSpPr>
              <a:xfrm>
                <a:off x="2600284" y="3808654"/>
                <a:ext cx="234506" cy="138009"/>
                <a:chOff x="2600284" y="3808654"/>
                <a:chExt cx="234506" cy="138009"/>
              </a:xfrm>
            </p:grpSpPr>
            <p:sp>
              <p:nvSpPr>
                <p:cNvPr id="11229" name="Google Shape;11229;p8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30" name="Google Shape;11230;p8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231" name="Google Shape;11231;p82"/>
              <p:cNvGrpSpPr/>
              <p:nvPr/>
            </p:nvGrpSpPr>
            <p:grpSpPr>
              <a:xfrm>
                <a:off x="3359659" y="3805664"/>
                <a:ext cx="232294" cy="141000"/>
                <a:chOff x="3359659" y="3805664"/>
                <a:chExt cx="232294" cy="141000"/>
              </a:xfrm>
            </p:grpSpPr>
            <p:sp>
              <p:nvSpPr>
                <p:cNvPr id="11232" name="Google Shape;11232;p8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33" name="Google Shape;11233;p8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234" name="Google Shape;11234;p82"/>
              <p:cNvGrpSpPr/>
              <p:nvPr/>
            </p:nvGrpSpPr>
            <p:grpSpPr>
              <a:xfrm>
                <a:off x="3067316" y="3711366"/>
                <a:ext cx="66900" cy="166809"/>
                <a:chOff x="3067316" y="3711366"/>
                <a:chExt cx="66900" cy="166809"/>
              </a:xfrm>
            </p:grpSpPr>
            <p:sp>
              <p:nvSpPr>
                <p:cNvPr id="11235" name="Google Shape;11235;p8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36" name="Google Shape;11236;p8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237" name="Google Shape;11237;p82"/>
              <p:cNvGrpSpPr/>
              <p:nvPr/>
            </p:nvGrpSpPr>
            <p:grpSpPr>
              <a:xfrm>
                <a:off x="2413923" y="4058666"/>
                <a:ext cx="224119" cy="66900"/>
                <a:chOff x="2413923" y="4058666"/>
                <a:chExt cx="224119" cy="66900"/>
              </a:xfrm>
            </p:grpSpPr>
            <p:sp>
              <p:nvSpPr>
                <p:cNvPr id="11238" name="Google Shape;11238;p8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39" name="Google Shape;11239;p8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240" name="Google Shape;11240;p82"/>
              <p:cNvGrpSpPr/>
              <p:nvPr/>
            </p:nvGrpSpPr>
            <p:grpSpPr>
              <a:xfrm>
                <a:off x="3564643" y="4058666"/>
                <a:ext cx="223397" cy="66900"/>
                <a:chOff x="3564643" y="4058666"/>
                <a:chExt cx="223397" cy="66900"/>
              </a:xfrm>
            </p:grpSpPr>
            <p:sp>
              <p:nvSpPr>
                <p:cNvPr id="11241" name="Google Shape;11241;p8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42" name="Google Shape;11242;p8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1243" name="Google Shape;11243;p82"/>
            <p:cNvGrpSpPr/>
            <p:nvPr/>
          </p:nvGrpSpPr>
          <p:grpSpPr>
            <a:xfrm>
              <a:off x="2633353" y="3965763"/>
              <a:ext cx="933975" cy="445687"/>
              <a:chOff x="2633353" y="3965763"/>
              <a:chExt cx="933975" cy="445687"/>
            </a:xfrm>
          </p:grpSpPr>
          <p:sp>
            <p:nvSpPr>
              <p:cNvPr id="11244" name="Google Shape;11244;p8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6" name="Google Shape;11246;p82"/>
          <p:cNvGrpSpPr/>
          <p:nvPr/>
        </p:nvGrpSpPr>
        <p:grpSpPr>
          <a:xfrm>
            <a:off x="6392789" y="1044380"/>
            <a:ext cx="1131087" cy="587383"/>
            <a:chOff x="238125" y="999450"/>
            <a:chExt cx="7140700" cy="3708225"/>
          </a:xfrm>
        </p:grpSpPr>
        <p:sp>
          <p:nvSpPr>
            <p:cNvPr id="11247" name="Google Shape;11247;p8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82"/>
          <p:cNvGrpSpPr/>
          <p:nvPr/>
        </p:nvGrpSpPr>
        <p:grpSpPr>
          <a:xfrm>
            <a:off x="3744240" y="3493874"/>
            <a:ext cx="1375854" cy="678131"/>
            <a:chOff x="3913765" y="3641905"/>
            <a:chExt cx="1522805" cy="750560"/>
          </a:xfrm>
        </p:grpSpPr>
        <p:grpSp>
          <p:nvGrpSpPr>
            <p:cNvPr id="11257" name="Google Shape;11257;p82"/>
            <p:cNvGrpSpPr/>
            <p:nvPr/>
          </p:nvGrpSpPr>
          <p:grpSpPr>
            <a:xfrm>
              <a:off x="3913765" y="3997002"/>
              <a:ext cx="1522805" cy="395463"/>
              <a:chOff x="3913765" y="3997002"/>
              <a:chExt cx="1522805" cy="395463"/>
            </a:xfrm>
          </p:grpSpPr>
          <p:grpSp>
            <p:nvGrpSpPr>
              <p:cNvPr id="11258" name="Google Shape;11258;p82"/>
              <p:cNvGrpSpPr/>
              <p:nvPr/>
            </p:nvGrpSpPr>
            <p:grpSpPr>
              <a:xfrm>
                <a:off x="3913765" y="4138659"/>
                <a:ext cx="507602" cy="253806"/>
                <a:chOff x="3913765" y="4138659"/>
                <a:chExt cx="507602" cy="253806"/>
              </a:xfrm>
            </p:grpSpPr>
            <p:sp>
              <p:nvSpPr>
                <p:cNvPr id="11259" name="Google Shape;11259;p8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1261" name="Google Shape;11261;p82"/>
              <p:cNvGrpSpPr/>
              <p:nvPr/>
            </p:nvGrpSpPr>
            <p:grpSpPr>
              <a:xfrm>
                <a:off x="4421361" y="3997002"/>
                <a:ext cx="507618" cy="395463"/>
                <a:chOff x="4421361" y="3997002"/>
                <a:chExt cx="507618" cy="395463"/>
              </a:xfrm>
            </p:grpSpPr>
            <p:sp>
              <p:nvSpPr>
                <p:cNvPr id="11262" name="Google Shape;11262;p8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82"/>
              <p:cNvGrpSpPr/>
              <p:nvPr/>
            </p:nvGrpSpPr>
            <p:grpSpPr>
              <a:xfrm>
                <a:off x="4928973" y="4189418"/>
                <a:ext cx="507596" cy="203047"/>
                <a:chOff x="4928973" y="4189418"/>
                <a:chExt cx="507596" cy="203047"/>
              </a:xfrm>
            </p:grpSpPr>
            <p:sp>
              <p:nvSpPr>
                <p:cNvPr id="11265" name="Google Shape;11265;p8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67" name="Google Shape;11267;p82"/>
            <p:cNvGrpSpPr/>
            <p:nvPr/>
          </p:nvGrpSpPr>
          <p:grpSpPr>
            <a:xfrm>
              <a:off x="4482186" y="3641905"/>
              <a:ext cx="397605" cy="349784"/>
              <a:chOff x="2906375" y="1159725"/>
              <a:chExt cx="1860575" cy="1636800"/>
            </a:xfrm>
          </p:grpSpPr>
          <p:sp>
            <p:nvSpPr>
              <p:cNvPr id="11268" name="Google Shape;11268;p8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72" name="Google Shape;11272;p82"/>
          <p:cNvGrpSpPr/>
          <p:nvPr/>
        </p:nvGrpSpPr>
        <p:grpSpPr>
          <a:xfrm>
            <a:off x="6528949" y="1853801"/>
            <a:ext cx="940737" cy="721067"/>
            <a:chOff x="6599718" y="2068734"/>
            <a:chExt cx="940737" cy="721067"/>
          </a:xfrm>
        </p:grpSpPr>
        <p:sp>
          <p:nvSpPr>
            <p:cNvPr id="11273" name="Google Shape;11273;p8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9" name="Google Shape;11279;p82"/>
            <p:cNvGrpSpPr/>
            <p:nvPr/>
          </p:nvGrpSpPr>
          <p:grpSpPr>
            <a:xfrm>
              <a:off x="6836957" y="2068734"/>
              <a:ext cx="461892" cy="721067"/>
              <a:chOff x="6836957" y="2068734"/>
              <a:chExt cx="461892" cy="721067"/>
            </a:xfrm>
          </p:grpSpPr>
          <p:sp>
            <p:nvSpPr>
              <p:cNvPr id="11280" name="Google Shape;11280;p8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6" name="Google Shape;11286;p82"/>
              <p:cNvGrpSpPr/>
              <p:nvPr/>
            </p:nvGrpSpPr>
            <p:grpSpPr>
              <a:xfrm>
                <a:off x="6836957" y="2068734"/>
                <a:ext cx="461892" cy="721067"/>
                <a:chOff x="6836957" y="2068734"/>
                <a:chExt cx="461892" cy="721067"/>
              </a:xfrm>
            </p:grpSpPr>
            <p:sp>
              <p:nvSpPr>
                <p:cNvPr id="11287" name="Google Shape;11287;p8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294" name="Google Shape;11294;p82"/>
          <p:cNvGrpSpPr/>
          <p:nvPr/>
        </p:nvGrpSpPr>
        <p:grpSpPr>
          <a:xfrm>
            <a:off x="2412267" y="1858147"/>
            <a:ext cx="712577" cy="712374"/>
            <a:chOff x="2559249" y="2069323"/>
            <a:chExt cx="685566" cy="685634"/>
          </a:xfrm>
        </p:grpSpPr>
        <p:sp>
          <p:nvSpPr>
            <p:cNvPr id="11295" name="Google Shape;11295;p8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82"/>
          <p:cNvGrpSpPr/>
          <p:nvPr/>
        </p:nvGrpSpPr>
        <p:grpSpPr>
          <a:xfrm>
            <a:off x="7594705" y="970936"/>
            <a:ext cx="845645" cy="711911"/>
            <a:chOff x="951975" y="315800"/>
            <a:chExt cx="5860325" cy="4933550"/>
          </a:xfrm>
        </p:grpSpPr>
        <p:sp>
          <p:nvSpPr>
            <p:cNvPr id="11309" name="Google Shape;11309;p8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82"/>
          <p:cNvGrpSpPr/>
          <p:nvPr/>
        </p:nvGrpSpPr>
        <p:grpSpPr>
          <a:xfrm>
            <a:off x="3691834" y="2707045"/>
            <a:ext cx="1617932" cy="621724"/>
            <a:chOff x="3862800" y="3038525"/>
            <a:chExt cx="1329006" cy="510698"/>
          </a:xfrm>
        </p:grpSpPr>
        <p:sp>
          <p:nvSpPr>
            <p:cNvPr id="11318" name="Google Shape;11318;p8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0" name="Google Shape;11320;p82"/>
            <p:cNvGrpSpPr/>
            <p:nvPr/>
          </p:nvGrpSpPr>
          <p:grpSpPr>
            <a:xfrm>
              <a:off x="3967075" y="3040337"/>
              <a:ext cx="1019927" cy="402126"/>
              <a:chOff x="3967075" y="3040337"/>
              <a:chExt cx="1019927" cy="402126"/>
            </a:xfrm>
          </p:grpSpPr>
          <p:sp>
            <p:nvSpPr>
              <p:cNvPr id="11321" name="Google Shape;11321;p8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2"/>
            <p:cNvGrpSpPr/>
            <p:nvPr/>
          </p:nvGrpSpPr>
          <p:grpSpPr>
            <a:xfrm>
              <a:off x="4186700" y="3040337"/>
              <a:ext cx="390475" cy="183289"/>
              <a:chOff x="4186700" y="3040337"/>
              <a:chExt cx="390475" cy="183289"/>
            </a:xfrm>
          </p:grpSpPr>
          <p:sp>
            <p:nvSpPr>
              <p:cNvPr id="11324" name="Google Shape;11324;p8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82"/>
            <p:cNvGrpSpPr/>
            <p:nvPr/>
          </p:nvGrpSpPr>
          <p:grpSpPr>
            <a:xfrm>
              <a:off x="4073727" y="3040337"/>
              <a:ext cx="697794" cy="296263"/>
              <a:chOff x="4073727" y="3040337"/>
              <a:chExt cx="697794" cy="296263"/>
            </a:xfrm>
          </p:grpSpPr>
          <p:sp>
            <p:nvSpPr>
              <p:cNvPr id="11327" name="Google Shape;11327;p8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82"/>
            <p:cNvGrpSpPr/>
            <p:nvPr/>
          </p:nvGrpSpPr>
          <p:grpSpPr>
            <a:xfrm>
              <a:off x="3862800" y="3038525"/>
              <a:ext cx="1329006" cy="510698"/>
              <a:chOff x="3862800" y="3038525"/>
              <a:chExt cx="1329006" cy="510698"/>
            </a:xfrm>
          </p:grpSpPr>
          <p:sp>
            <p:nvSpPr>
              <p:cNvPr id="11330" name="Google Shape;11330;p8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32" name="Google Shape;11332;p82"/>
          <p:cNvGrpSpPr/>
          <p:nvPr/>
        </p:nvGrpSpPr>
        <p:grpSpPr>
          <a:xfrm>
            <a:off x="700156" y="970936"/>
            <a:ext cx="883205" cy="775176"/>
            <a:chOff x="649648" y="271400"/>
            <a:chExt cx="6215377" cy="5455143"/>
          </a:xfrm>
        </p:grpSpPr>
        <p:sp>
          <p:nvSpPr>
            <p:cNvPr id="11333" name="Google Shape;11333;p8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82"/>
          <p:cNvGrpSpPr/>
          <p:nvPr/>
        </p:nvGrpSpPr>
        <p:grpSpPr>
          <a:xfrm>
            <a:off x="2308457" y="970936"/>
            <a:ext cx="767704" cy="815489"/>
            <a:chOff x="2499700" y="1135950"/>
            <a:chExt cx="732402" cy="777990"/>
          </a:xfrm>
        </p:grpSpPr>
        <p:grpSp>
          <p:nvGrpSpPr>
            <p:cNvPr id="11346" name="Google Shape;11346;p82"/>
            <p:cNvGrpSpPr/>
            <p:nvPr/>
          </p:nvGrpSpPr>
          <p:grpSpPr>
            <a:xfrm>
              <a:off x="2499700" y="1135950"/>
              <a:ext cx="732402" cy="694705"/>
              <a:chOff x="2499700" y="1135950"/>
              <a:chExt cx="732402" cy="694705"/>
            </a:xfrm>
          </p:grpSpPr>
          <p:sp>
            <p:nvSpPr>
              <p:cNvPr id="11347" name="Google Shape;11347;p8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2"/>
            <p:cNvGrpSpPr/>
            <p:nvPr/>
          </p:nvGrpSpPr>
          <p:grpSpPr>
            <a:xfrm>
              <a:off x="2517909" y="1188726"/>
              <a:ext cx="702702" cy="725214"/>
              <a:chOff x="2517909" y="1188726"/>
              <a:chExt cx="702702" cy="725214"/>
            </a:xfrm>
          </p:grpSpPr>
          <p:sp>
            <p:nvSpPr>
              <p:cNvPr id="11375" name="Google Shape;11375;p8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80" name="Google Shape;11380;p82"/>
          <p:cNvGrpSpPr/>
          <p:nvPr/>
        </p:nvGrpSpPr>
        <p:grpSpPr>
          <a:xfrm>
            <a:off x="1654189" y="970936"/>
            <a:ext cx="583439" cy="870229"/>
            <a:chOff x="1716825" y="1121550"/>
            <a:chExt cx="622800" cy="928938"/>
          </a:xfrm>
        </p:grpSpPr>
        <p:grpSp>
          <p:nvGrpSpPr>
            <p:cNvPr id="11381" name="Google Shape;11381;p82"/>
            <p:cNvGrpSpPr/>
            <p:nvPr/>
          </p:nvGrpSpPr>
          <p:grpSpPr>
            <a:xfrm>
              <a:off x="1716825" y="1121550"/>
              <a:ext cx="622800" cy="928938"/>
              <a:chOff x="1716825" y="1121550"/>
              <a:chExt cx="622800" cy="928938"/>
            </a:xfrm>
          </p:grpSpPr>
          <p:cxnSp>
            <p:nvCxnSpPr>
              <p:cNvPr id="11382" name="Google Shape;11382;p8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1383" name="Google Shape;11383;p8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82"/>
            <p:cNvGrpSpPr/>
            <p:nvPr/>
          </p:nvGrpSpPr>
          <p:grpSpPr>
            <a:xfrm>
              <a:off x="1768050" y="1172775"/>
              <a:ext cx="520200" cy="832000"/>
              <a:chOff x="1768050" y="1172775"/>
              <a:chExt cx="520200" cy="832000"/>
            </a:xfrm>
          </p:grpSpPr>
          <p:cxnSp>
            <p:nvCxnSpPr>
              <p:cNvPr id="11385" name="Google Shape;11385;p8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1386" name="Google Shape;11386;p8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2"/>
            <p:cNvGrpSpPr/>
            <p:nvPr/>
          </p:nvGrpSpPr>
          <p:grpSpPr>
            <a:xfrm>
              <a:off x="1820100" y="1225475"/>
              <a:ext cx="416400" cy="729575"/>
              <a:chOff x="1820100" y="1225475"/>
              <a:chExt cx="416400" cy="729575"/>
            </a:xfrm>
          </p:grpSpPr>
          <p:cxnSp>
            <p:nvCxnSpPr>
              <p:cNvPr id="11388" name="Google Shape;11388;p8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1389" name="Google Shape;11389;p8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82"/>
            <p:cNvGrpSpPr/>
            <p:nvPr/>
          </p:nvGrpSpPr>
          <p:grpSpPr>
            <a:xfrm>
              <a:off x="1874250" y="1278825"/>
              <a:ext cx="308100" cy="605275"/>
              <a:chOff x="1874250" y="1278825"/>
              <a:chExt cx="308100" cy="605275"/>
            </a:xfrm>
          </p:grpSpPr>
          <p:cxnSp>
            <p:nvCxnSpPr>
              <p:cNvPr id="11391" name="Google Shape;11391;p8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1392" name="Google Shape;11392;p8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3" name="Google Shape;11393;p8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82"/>
          <p:cNvGrpSpPr/>
          <p:nvPr/>
        </p:nvGrpSpPr>
        <p:grpSpPr>
          <a:xfrm>
            <a:off x="1574012" y="1857258"/>
            <a:ext cx="739072" cy="714152"/>
            <a:chOff x="4334725" y="1355875"/>
            <a:chExt cx="3106650" cy="3001900"/>
          </a:xfrm>
        </p:grpSpPr>
        <p:grpSp>
          <p:nvGrpSpPr>
            <p:cNvPr id="11395" name="Google Shape;11395;p82"/>
            <p:cNvGrpSpPr/>
            <p:nvPr/>
          </p:nvGrpSpPr>
          <p:grpSpPr>
            <a:xfrm>
              <a:off x="4516050" y="1724875"/>
              <a:ext cx="2693725" cy="2632900"/>
              <a:chOff x="4516050" y="1724875"/>
              <a:chExt cx="2693725" cy="2632900"/>
            </a:xfrm>
          </p:grpSpPr>
          <p:sp>
            <p:nvSpPr>
              <p:cNvPr id="11396" name="Google Shape;11396;p8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2"/>
            <p:cNvGrpSpPr/>
            <p:nvPr/>
          </p:nvGrpSpPr>
          <p:grpSpPr>
            <a:xfrm>
              <a:off x="4334725" y="1355875"/>
              <a:ext cx="3106650" cy="2709650"/>
              <a:chOff x="4334725" y="1355875"/>
              <a:chExt cx="3106650" cy="2709650"/>
            </a:xfrm>
          </p:grpSpPr>
          <p:sp>
            <p:nvSpPr>
              <p:cNvPr id="11400" name="Google Shape;11400;p8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03" name="Google Shape;11403;p82"/>
          <p:cNvGrpSpPr/>
          <p:nvPr/>
        </p:nvGrpSpPr>
        <p:grpSpPr>
          <a:xfrm>
            <a:off x="7690961" y="3488029"/>
            <a:ext cx="312074" cy="684173"/>
            <a:chOff x="7645573" y="3754300"/>
            <a:chExt cx="293855" cy="644170"/>
          </a:xfrm>
        </p:grpSpPr>
        <p:sp>
          <p:nvSpPr>
            <p:cNvPr id="11404" name="Google Shape;11404;p8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6" name="Google Shape;11406;p82"/>
          <p:cNvGrpSpPr/>
          <p:nvPr/>
        </p:nvGrpSpPr>
        <p:grpSpPr>
          <a:xfrm>
            <a:off x="5612949" y="970936"/>
            <a:ext cx="709011" cy="739359"/>
            <a:chOff x="5830645" y="1256617"/>
            <a:chExt cx="530340" cy="553040"/>
          </a:xfrm>
        </p:grpSpPr>
        <p:grpSp>
          <p:nvGrpSpPr>
            <p:cNvPr id="11407" name="Google Shape;11407;p82"/>
            <p:cNvGrpSpPr/>
            <p:nvPr/>
          </p:nvGrpSpPr>
          <p:grpSpPr>
            <a:xfrm>
              <a:off x="5830645" y="1256617"/>
              <a:ext cx="259743" cy="269909"/>
              <a:chOff x="5830645" y="1256617"/>
              <a:chExt cx="259743" cy="269909"/>
            </a:xfrm>
          </p:grpSpPr>
          <p:sp>
            <p:nvSpPr>
              <p:cNvPr id="11408" name="Google Shape;11408;p8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82"/>
            <p:cNvGrpSpPr/>
            <p:nvPr/>
          </p:nvGrpSpPr>
          <p:grpSpPr>
            <a:xfrm>
              <a:off x="6101293" y="1256617"/>
              <a:ext cx="259692" cy="269909"/>
              <a:chOff x="6101293" y="1256617"/>
              <a:chExt cx="259692" cy="269909"/>
            </a:xfrm>
          </p:grpSpPr>
          <p:sp>
            <p:nvSpPr>
              <p:cNvPr id="11411" name="Google Shape;11411;p8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82"/>
            <p:cNvGrpSpPr/>
            <p:nvPr/>
          </p:nvGrpSpPr>
          <p:grpSpPr>
            <a:xfrm>
              <a:off x="5830645" y="1539749"/>
              <a:ext cx="259692" cy="269909"/>
              <a:chOff x="5830645" y="1539749"/>
              <a:chExt cx="259692" cy="269909"/>
            </a:xfrm>
          </p:grpSpPr>
          <p:sp>
            <p:nvSpPr>
              <p:cNvPr id="11414" name="Google Shape;11414;p8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82"/>
            <p:cNvGrpSpPr/>
            <p:nvPr/>
          </p:nvGrpSpPr>
          <p:grpSpPr>
            <a:xfrm>
              <a:off x="6101293" y="1539749"/>
              <a:ext cx="259692" cy="269909"/>
              <a:chOff x="6101293" y="1539749"/>
              <a:chExt cx="259692" cy="269909"/>
            </a:xfrm>
          </p:grpSpPr>
          <p:sp>
            <p:nvSpPr>
              <p:cNvPr id="11417" name="Google Shape;11417;p8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9" name="Google Shape;11419;p8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82"/>
          <p:cNvGrpSpPr/>
          <p:nvPr/>
        </p:nvGrpSpPr>
        <p:grpSpPr>
          <a:xfrm>
            <a:off x="714444" y="2707052"/>
            <a:ext cx="1452955" cy="621360"/>
            <a:chOff x="732422" y="2990152"/>
            <a:chExt cx="1337773" cy="572102"/>
          </a:xfrm>
        </p:grpSpPr>
        <p:sp>
          <p:nvSpPr>
            <p:cNvPr id="11421" name="Google Shape;11421;p8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67"/>
        <p:cNvGrpSpPr/>
        <p:nvPr/>
      </p:nvGrpSpPr>
      <p:grpSpPr>
        <a:xfrm>
          <a:off x="0" y="0"/>
          <a:ext cx="0" cy="0"/>
          <a:chOff x="0" y="0"/>
          <a:chExt cx="0" cy="0"/>
        </a:xfrm>
      </p:grpSpPr>
      <p:sp>
        <p:nvSpPr>
          <p:cNvPr id="2368" name="Google Shape;2368;p43"/>
          <p:cNvSpPr txBox="1">
            <a:spLocks noGrp="1"/>
          </p:cNvSpPr>
          <p:nvPr>
            <p:ph type="title"/>
          </p:nvPr>
        </p:nvSpPr>
        <p:spPr>
          <a:xfrm>
            <a:off x="720000" y="57569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Permasalahan dalam pemilihan topik</a:t>
            </a:r>
            <a:endParaRPr dirty="0"/>
          </a:p>
        </p:txBody>
      </p:sp>
      <p:sp>
        <p:nvSpPr>
          <p:cNvPr id="2369" name="Google Shape;2369;p43"/>
          <p:cNvSpPr txBox="1">
            <a:spLocks noGrp="1"/>
          </p:cNvSpPr>
          <p:nvPr>
            <p:ph type="subTitle" idx="1"/>
          </p:nvPr>
        </p:nvSpPr>
        <p:spPr>
          <a:xfrm>
            <a:off x="4923075" y="2851175"/>
            <a:ext cx="2640000" cy="111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Bagaimana inovasi sebaiknya pada penelitian ini dan apakah memenuhi syarat publikasi</a:t>
            </a:r>
            <a:endParaRPr dirty="0"/>
          </a:p>
        </p:txBody>
      </p:sp>
      <p:sp>
        <p:nvSpPr>
          <p:cNvPr id="2370" name="Google Shape;2370;p43"/>
          <p:cNvSpPr txBox="1">
            <a:spLocks noGrp="1"/>
          </p:cNvSpPr>
          <p:nvPr>
            <p:ph type="subTitle" idx="2"/>
          </p:nvPr>
        </p:nvSpPr>
        <p:spPr>
          <a:xfrm>
            <a:off x="1412225" y="2851175"/>
            <a:ext cx="2991102" cy="111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Analisa dalam estimasi pengerjaan agar sesuai timeline dan sesuai kriteria untuk kelulusan</a:t>
            </a:r>
            <a:endParaRPr dirty="0"/>
          </a:p>
        </p:txBody>
      </p:sp>
      <p:sp>
        <p:nvSpPr>
          <p:cNvPr id="2371" name="Google Shape;2371;p43"/>
          <p:cNvSpPr txBox="1">
            <a:spLocks noGrp="1"/>
          </p:cNvSpPr>
          <p:nvPr>
            <p:ph type="subTitle" idx="3"/>
          </p:nvPr>
        </p:nvSpPr>
        <p:spPr>
          <a:xfrm>
            <a:off x="1412238" y="2331909"/>
            <a:ext cx="2991089"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Waktu Pengerjaan</a:t>
            </a:r>
            <a:endParaRPr dirty="0"/>
          </a:p>
        </p:txBody>
      </p:sp>
      <p:sp>
        <p:nvSpPr>
          <p:cNvPr id="2372" name="Google Shape;2372;p43"/>
          <p:cNvSpPr txBox="1">
            <a:spLocks noGrp="1"/>
          </p:cNvSpPr>
          <p:nvPr>
            <p:ph type="subTitle" idx="4"/>
          </p:nvPr>
        </p:nvSpPr>
        <p:spPr>
          <a:xfrm>
            <a:off x="4923089" y="2344305"/>
            <a:ext cx="26400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Publikasi</a:t>
            </a:r>
            <a:endParaRPr dirty="0"/>
          </a:p>
        </p:txBody>
      </p:sp>
      <p:grpSp>
        <p:nvGrpSpPr>
          <p:cNvPr id="2373" name="Google Shape;2373;p43"/>
          <p:cNvGrpSpPr/>
          <p:nvPr/>
        </p:nvGrpSpPr>
        <p:grpSpPr>
          <a:xfrm>
            <a:off x="6075441" y="1723330"/>
            <a:ext cx="335250" cy="429819"/>
            <a:chOff x="1945553" y="1340636"/>
            <a:chExt cx="335250" cy="429819"/>
          </a:xfrm>
        </p:grpSpPr>
        <p:sp>
          <p:nvSpPr>
            <p:cNvPr id="2374" name="Google Shape;2374;p43"/>
            <p:cNvSpPr/>
            <p:nvPr/>
          </p:nvSpPr>
          <p:spPr>
            <a:xfrm>
              <a:off x="2146674" y="1580451"/>
              <a:ext cx="16387" cy="17217"/>
            </a:xfrm>
            <a:custGeom>
              <a:avLst/>
              <a:gdLst/>
              <a:ahLst/>
              <a:cxnLst/>
              <a:rect l="l" t="t" r="r" b="b"/>
              <a:pathLst>
                <a:path w="454" h="477" extrusionOk="0">
                  <a:moveTo>
                    <a:pt x="239" y="1"/>
                  </a:moveTo>
                  <a:cubicBezTo>
                    <a:pt x="96" y="1"/>
                    <a:pt x="1" y="96"/>
                    <a:pt x="1" y="239"/>
                  </a:cubicBezTo>
                  <a:cubicBezTo>
                    <a:pt x="1" y="358"/>
                    <a:pt x="96" y="477"/>
                    <a:pt x="239" y="477"/>
                  </a:cubicBezTo>
                  <a:cubicBezTo>
                    <a:pt x="358" y="477"/>
                    <a:pt x="453" y="358"/>
                    <a:pt x="453" y="239"/>
                  </a:cubicBezTo>
                  <a:cubicBezTo>
                    <a:pt x="453" y="96"/>
                    <a:pt x="358"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3"/>
            <p:cNvSpPr/>
            <p:nvPr/>
          </p:nvSpPr>
          <p:spPr>
            <a:xfrm>
              <a:off x="1945553" y="1340636"/>
              <a:ext cx="335250" cy="429819"/>
            </a:xfrm>
            <a:custGeom>
              <a:avLst/>
              <a:gdLst/>
              <a:ahLst/>
              <a:cxnLst/>
              <a:rect l="l" t="t" r="r" b="b"/>
              <a:pathLst>
                <a:path w="9288" h="11908" extrusionOk="0">
                  <a:moveTo>
                    <a:pt x="7668" y="453"/>
                  </a:moveTo>
                  <a:cubicBezTo>
                    <a:pt x="7549" y="596"/>
                    <a:pt x="7478" y="762"/>
                    <a:pt x="7454" y="929"/>
                  </a:cubicBezTo>
                  <a:lnTo>
                    <a:pt x="1619" y="929"/>
                  </a:lnTo>
                  <a:cubicBezTo>
                    <a:pt x="1500" y="929"/>
                    <a:pt x="1405" y="1001"/>
                    <a:pt x="1381" y="1120"/>
                  </a:cubicBezTo>
                  <a:cubicBezTo>
                    <a:pt x="1357" y="1262"/>
                    <a:pt x="1477" y="1382"/>
                    <a:pt x="1619" y="1382"/>
                  </a:cubicBezTo>
                  <a:lnTo>
                    <a:pt x="7454" y="1382"/>
                  </a:lnTo>
                  <a:cubicBezTo>
                    <a:pt x="7478" y="1572"/>
                    <a:pt x="7549" y="1715"/>
                    <a:pt x="7668" y="1858"/>
                  </a:cubicBezTo>
                  <a:lnTo>
                    <a:pt x="1191" y="1858"/>
                  </a:lnTo>
                  <a:cubicBezTo>
                    <a:pt x="810" y="1858"/>
                    <a:pt x="453" y="1572"/>
                    <a:pt x="453" y="1167"/>
                  </a:cubicBezTo>
                  <a:cubicBezTo>
                    <a:pt x="453" y="786"/>
                    <a:pt x="762" y="453"/>
                    <a:pt x="1143" y="453"/>
                  </a:cubicBezTo>
                  <a:close/>
                  <a:moveTo>
                    <a:pt x="8359" y="2310"/>
                  </a:moveTo>
                  <a:lnTo>
                    <a:pt x="8359" y="3239"/>
                  </a:lnTo>
                  <a:cubicBezTo>
                    <a:pt x="7906" y="3144"/>
                    <a:pt x="7549" y="2787"/>
                    <a:pt x="7454" y="2310"/>
                  </a:cubicBezTo>
                  <a:close/>
                  <a:moveTo>
                    <a:pt x="6501" y="6192"/>
                  </a:moveTo>
                  <a:lnTo>
                    <a:pt x="6501" y="7573"/>
                  </a:lnTo>
                  <a:lnTo>
                    <a:pt x="5430" y="7573"/>
                  </a:lnTo>
                  <a:lnTo>
                    <a:pt x="4739" y="6883"/>
                  </a:lnTo>
                  <a:lnTo>
                    <a:pt x="5430" y="6192"/>
                  </a:lnTo>
                  <a:close/>
                  <a:moveTo>
                    <a:pt x="8597" y="6168"/>
                  </a:moveTo>
                  <a:cubicBezTo>
                    <a:pt x="8716" y="6168"/>
                    <a:pt x="8835" y="6287"/>
                    <a:pt x="8835" y="6406"/>
                  </a:cubicBezTo>
                  <a:lnTo>
                    <a:pt x="8835" y="7335"/>
                  </a:lnTo>
                  <a:cubicBezTo>
                    <a:pt x="8835" y="7478"/>
                    <a:pt x="8716" y="7573"/>
                    <a:pt x="8597" y="7573"/>
                  </a:cubicBezTo>
                  <a:lnTo>
                    <a:pt x="7906" y="7573"/>
                  </a:lnTo>
                  <a:lnTo>
                    <a:pt x="7906" y="6168"/>
                  </a:lnTo>
                  <a:close/>
                  <a:moveTo>
                    <a:pt x="7430" y="5716"/>
                  </a:moveTo>
                  <a:lnTo>
                    <a:pt x="7430" y="8050"/>
                  </a:lnTo>
                  <a:lnTo>
                    <a:pt x="6978" y="8050"/>
                  </a:lnTo>
                  <a:lnTo>
                    <a:pt x="6978" y="5716"/>
                  </a:lnTo>
                  <a:close/>
                  <a:moveTo>
                    <a:pt x="453" y="2072"/>
                  </a:moveTo>
                  <a:cubicBezTo>
                    <a:pt x="643" y="2215"/>
                    <a:pt x="881" y="2310"/>
                    <a:pt x="1119" y="2310"/>
                  </a:cubicBezTo>
                  <a:cubicBezTo>
                    <a:pt x="1286" y="2668"/>
                    <a:pt x="1381" y="3120"/>
                    <a:pt x="1381" y="3477"/>
                  </a:cubicBezTo>
                  <a:cubicBezTo>
                    <a:pt x="1381" y="3739"/>
                    <a:pt x="1381" y="3811"/>
                    <a:pt x="953" y="5930"/>
                  </a:cubicBezTo>
                  <a:cubicBezTo>
                    <a:pt x="929" y="6002"/>
                    <a:pt x="929" y="6097"/>
                    <a:pt x="929" y="6192"/>
                  </a:cubicBezTo>
                  <a:cubicBezTo>
                    <a:pt x="929" y="6454"/>
                    <a:pt x="1000" y="6716"/>
                    <a:pt x="1143" y="6883"/>
                  </a:cubicBezTo>
                  <a:cubicBezTo>
                    <a:pt x="1000" y="7049"/>
                    <a:pt x="929" y="7288"/>
                    <a:pt x="929" y="7573"/>
                  </a:cubicBezTo>
                  <a:cubicBezTo>
                    <a:pt x="929" y="7669"/>
                    <a:pt x="929" y="7740"/>
                    <a:pt x="953" y="7835"/>
                  </a:cubicBezTo>
                  <a:cubicBezTo>
                    <a:pt x="1381" y="9955"/>
                    <a:pt x="1381" y="10002"/>
                    <a:pt x="1381" y="10264"/>
                  </a:cubicBezTo>
                  <a:cubicBezTo>
                    <a:pt x="1381" y="10645"/>
                    <a:pt x="1286" y="11098"/>
                    <a:pt x="1119" y="11431"/>
                  </a:cubicBezTo>
                  <a:cubicBezTo>
                    <a:pt x="738" y="11407"/>
                    <a:pt x="453" y="11098"/>
                    <a:pt x="453" y="10741"/>
                  </a:cubicBezTo>
                  <a:lnTo>
                    <a:pt x="453" y="2072"/>
                  </a:lnTo>
                  <a:close/>
                  <a:moveTo>
                    <a:pt x="8359" y="10526"/>
                  </a:moveTo>
                  <a:lnTo>
                    <a:pt x="8359" y="11431"/>
                  </a:lnTo>
                  <a:lnTo>
                    <a:pt x="7454" y="11431"/>
                  </a:lnTo>
                  <a:cubicBezTo>
                    <a:pt x="7549" y="10979"/>
                    <a:pt x="7906" y="10622"/>
                    <a:pt x="8359" y="10526"/>
                  </a:cubicBezTo>
                  <a:close/>
                  <a:moveTo>
                    <a:pt x="1143" y="0"/>
                  </a:moveTo>
                  <a:cubicBezTo>
                    <a:pt x="500" y="0"/>
                    <a:pt x="0" y="500"/>
                    <a:pt x="0" y="1143"/>
                  </a:cubicBezTo>
                  <a:lnTo>
                    <a:pt x="0" y="1167"/>
                  </a:lnTo>
                  <a:lnTo>
                    <a:pt x="0" y="11669"/>
                  </a:lnTo>
                  <a:cubicBezTo>
                    <a:pt x="0" y="11788"/>
                    <a:pt x="95" y="11907"/>
                    <a:pt x="238" y="11907"/>
                  </a:cubicBezTo>
                  <a:lnTo>
                    <a:pt x="3453" y="11907"/>
                  </a:lnTo>
                  <a:cubicBezTo>
                    <a:pt x="3453" y="11907"/>
                    <a:pt x="3477" y="11884"/>
                    <a:pt x="3501" y="11884"/>
                  </a:cubicBezTo>
                  <a:cubicBezTo>
                    <a:pt x="3691" y="11693"/>
                    <a:pt x="3572" y="11431"/>
                    <a:pt x="3358" y="11431"/>
                  </a:cubicBezTo>
                  <a:lnTo>
                    <a:pt x="1619" y="11431"/>
                  </a:lnTo>
                  <a:cubicBezTo>
                    <a:pt x="1762" y="11074"/>
                    <a:pt x="1858" y="10645"/>
                    <a:pt x="1858" y="10264"/>
                  </a:cubicBezTo>
                  <a:cubicBezTo>
                    <a:pt x="1858" y="9979"/>
                    <a:pt x="1858" y="9883"/>
                    <a:pt x="1405" y="7740"/>
                  </a:cubicBezTo>
                  <a:cubicBezTo>
                    <a:pt x="1381" y="7692"/>
                    <a:pt x="1381" y="7621"/>
                    <a:pt x="1381" y="7573"/>
                  </a:cubicBezTo>
                  <a:cubicBezTo>
                    <a:pt x="1381" y="7288"/>
                    <a:pt x="1524" y="7121"/>
                    <a:pt x="1619" y="7121"/>
                  </a:cubicBezTo>
                  <a:cubicBezTo>
                    <a:pt x="1739" y="7121"/>
                    <a:pt x="1858" y="7002"/>
                    <a:pt x="1858" y="6883"/>
                  </a:cubicBezTo>
                  <a:cubicBezTo>
                    <a:pt x="1858" y="6740"/>
                    <a:pt x="1739" y="6645"/>
                    <a:pt x="1619" y="6645"/>
                  </a:cubicBezTo>
                  <a:cubicBezTo>
                    <a:pt x="1524" y="6645"/>
                    <a:pt x="1381" y="6454"/>
                    <a:pt x="1381" y="6192"/>
                  </a:cubicBezTo>
                  <a:cubicBezTo>
                    <a:pt x="1381" y="6121"/>
                    <a:pt x="1405" y="6073"/>
                    <a:pt x="1405" y="6025"/>
                  </a:cubicBezTo>
                  <a:cubicBezTo>
                    <a:pt x="1858" y="3858"/>
                    <a:pt x="1858" y="3787"/>
                    <a:pt x="1858" y="3477"/>
                  </a:cubicBezTo>
                  <a:cubicBezTo>
                    <a:pt x="1858" y="3120"/>
                    <a:pt x="1762" y="2691"/>
                    <a:pt x="1619" y="2310"/>
                  </a:cubicBezTo>
                  <a:lnTo>
                    <a:pt x="6978" y="2310"/>
                  </a:lnTo>
                  <a:cubicBezTo>
                    <a:pt x="7097" y="3025"/>
                    <a:pt x="7645" y="3596"/>
                    <a:pt x="8359" y="3692"/>
                  </a:cubicBezTo>
                  <a:lnTo>
                    <a:pt x="8359" y="5716"/>
                  </a:lnTo>
                  <a:lnTo>
                    <a:pt x="7906" y="5716"/>
                  </a:lnTo>
                  <a:lnTo>
                    <a:pt x="7906" y="5478"/>
                  </a:lnTo>
                  <a:cubicBezTo>
                    <a:pt x="7906" y="5359"/>
                    <a:pt x="7787" y="5239"/>
                    <a:pt x="7668" y="5239"/>
                  </a:cubicBezTo>
                  <a:lnTo>
                    <a:pt x="6740" y="5239"/>
                  </a:lnTo>
                  <a:cubicBezTo>
                    <a:pt x="6620" y="5239"/>
                    <a:pt x="6501" y="5359"/>
                    <a:pt x="6501" y="5478"/>
                  </a:cubicBezTo>
                  <a:lnTo>
                    <a:pt x="6501" y="5716"/>
                  </a:lnTo>
                  <a:lnTo>
                    <a:pt x="5335" y="5716"/>
                  </a:lnTo>
                  <a:cubicBezTo>
                    <a:pt x="5287" y="5716"/>
                    <a:pt x="5215" y="5740"/>
                    <a:pt x="5168" y="5787"/>
                  </a:cubicBezTo>
                  <a:lnTo>
                    <a:pt x="4239" y="6716"/>
                  </a:lnTo>
                  <a:cubicBezTo>
                    <a:pt x="4168" y="6811"/>
                    <a:pt x="4168" y="6954"/>
                    <a:pt x="4239" y="7049"/>
                  </a:cubicBezTo>
                  <a:lnTo>
                    <a:pt x="5168" y="7978"/>
                  </a:lnTo>
                  <a:cubicBezTo>
                    <a:pt x="5215" y="8002"/>
                    <a:pt x="5287" y="8026"/>
                    <a:pt x="5335" y="8026"/>
                  </a:cubicBezTo>
                  <a:lnTo>
                    <a:pt x="6501" y="8026"/>
                  </a:lnTo>
                  <a:lnTo>
                    <a:pt x="6501" y="8264"/>
                  </a:lnTo>
                  <a:cubicBezTo>
                    <a:pt x="6501" y="8407"/>
                    <a:pt x="6620" y="8502"/>
                    <a:pt x="6740" y="8502"/>
                  </a:cubicBezTo>
                  <a:lnTo>
                    <a:pt x="7668" y="8502"/>
                  </a:lnTo>
                  <a:cubicBezTo>
                    <a:pt x="7787" y="8502"/>
                    <a:pt x="7906" y="8407"/>
                    <a:pt x="7906" y="8264"/>
                  </a:cubicBezTo>
                  <a:lnTo>
                    <a:pt x="7906" y="8026"/>
                  </a:lnTo>
                  <a:lnTo>
                    <a:pt x="8359" y="8026"/>
                  </a:lnTo>
                  <a:lnTo>
                    <a:pt x="8359" y="10050"/>
                  </a:lnTo>
                  <a:cubicBezTo>
                    <a:pt x="7645" y="10145"/>
                    <a:pt x="7097" y="10717"/>
                    <a:pt x="6978" y="11431"/>
                  </a:cubicBezTo>
                  <a:lnTo>
                    <a:pt x="5454" y="11431"/>
                  </a:lnTo>
                  <a:cubicBezTo>
                    <a:pt x="5358" y="11431"/>
                    <a:pt x="5239" y="11503"/>
                    <a:pt x="5215" y="11622"/>
                  </a:cubicBezTo>
                  <a:cubicBezTo>
                    <a:pt x="5215" y="11765"/>
                    <a:pt x="5311" y="11884"/>
                    <a:pt x="5454" y="11884"/>
                  </a:cubicBezTo>
                  <a:lnTo>
                    <a:pt x="8597" y="11884"/>
                  </a:lnTo>
                  <a:cubicBezTo>
                    <a:pt x="8716" y="11884"/>
                    <a:pt x="8835" y="11788"/>
                    <a:pt x="8835" y="11669"/>
                  </a:cubicBezTo>
                  <a:lnTo>
                    <a:pt x="8835" y="8002"/>
                  </a:lnTo>
                  <a:cubicBezTo>
                    <a:pt x="9097" y="7907"/>
                    <a:pt x="9288" y="7645"/>
                    <a:pt x="9288" y="7335"/>
                  </a:cubicBezTo>
                  <a:lnTo>
                    <a:pt x="9288" y="6406"/>
                  </a:lnTo>
                  <a:cubicBezTo>
                    <a:pt x="9288" y="6097"/>
                    <a:pt x="9097" y="5835"/>
                    <a:pt x="8835" y="5740"/>
                  </a:cubicBezTo>
                  <a:lnTo>
                    <a:pt x="8835" y="2072"/>
                  </a:lnTo>
                  <a:cubicBezTo>
                    <a:pt x="8835" y="1953"/>
                    <a:pt x="8716" y="1858"/>
                    <a:pt x="8597" y="1858"/>
                  </a:cubicBezTo>
                  <a:cubicBezTo>
                    <a:pt x="8216" y="1858"/>
                    <a:pt x="7906" y="1524"/>
                    <a:pt x="7906" y="1143"/>
                  </a:cubicBezTo>
                  <a:cubicBezTo>
                    <a:pt x="7906" y="762"/>
                    <a:pt x="8216" y="453"/>
                    <a:pt x="8597" y="453"/>
                  </a:cubicBezTo>
                  <a:cubicBezTo>
                    <a:pt x="8716" y="453"/>
                    <a:pt x="8811" y="358"/>
                    <a:pt x="8835" y="238"/>
                  </a:cubicBezTo>
                  <a:cubicBezTo>
                    <a:pt x="8835" y="119"/>
                    <a:pt x="8740" y="0"/>
                    <a:pt x="8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3"/>
            <p:cNvSpPr/>
            <p:nvPr/>
          </p:nvSpPr>
          <p:spPr>
            <a:xfrm>
              <a:off x="2046114" y="1463539"/>
              <a:ext cx="151310" cy="49883"/>
            </a:xfrm>
            <a:custGeom>
              <a:avLst/>
              <a:gdLst/>
              <a:ahLst/>
              <a:cxnLst/>
              <a:rect l="l" t="t" r="r" b="b"/>
              <a:pathLst>
                <a:path w="4192" h="1382" extrusionOk="0">
                  <a:moveTo>
                    <a:pt x="3715" y="453"/>
                  </a:moveTo>
                  <a:lnTo>
                    <a:pt x="3715" y="930"/>
                  </a:lnTo>
                  <a:lnTo>
                    <a:pt x="453" y="930"/>
                  </a:lnTo>
                  <a:lnTo>
                    <a:pt x="453" y="453"/>
                  </a:lnTo>
                  <a:close/>
                  <a:moveTo>
                    <a:pt x="238" y="1"/>
                  </a:moveTo>
                  <a:cubicBezTo>
                    <a:pt x="96" y="1"/>
                    <a:pt x="0" y="96"/>
                    <a:pt x="0" y="215"/>
                  </a:cubicBezTo>
                  <a:lnTo>
                    <a:pt x="0" y="1144"/>
                  </a:lnTo>
                  <a:cubicBezTo>
                    <a:pt x="0" y="1287"/>
                    <a:pt x="96" y="1382"/>
                    <a:pt x="238" y="1382"/>
                  </a:cubicBezTo>
                  <a:lnTo>
                    <a:pt x="3954" y="1382"/>
                  </a:lnTo>
                  <a:cubicBezTo>
                    <a:pt x="4073" y="1382"/>
                    <a:pt x="4192" y="1287"/>
                    <a:pt x="4192" y="1144"/>
                  </a:cubicBezTo>
                  <a:lnTo>
                    <a:pt x="4192" y="215"/>
                  </a:lnTo>
                  <a:cubicBezTo>
                    <a:pt x="4192" y="96"/>
                    <a:pt x="4073" y="1"/>
                    <a:pt x="3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3"/>
            <p:cNvSpPr/>
            <p:nvPr/>
          </p:nvSpPr>
          <p:spPr>
            <a:xfrm>
              <a:off x="2095961" y="1753238"/>
              <a:ext cx="17217" cy="17217"/>
            </a:xfrm>
            <a:custGeom>
              <a:avLst/>
              <a:gdLst/>
              <a:ahLst/>
              <a:cxnLst/>
              <a:rect l="l" t="t" r="r" b="b"/>
              <a:pathLst>
                <a:path w="477" h="477" extrusionOk="0">
                  <a:moveTo>
                    <a:pt x="239" y="0"/>
                  </a:moveTo>
                  <a:cubicBezTo>
                    <a:pt x="120" y="0"/>
                    <a:pt x="1" y="95"/>
                    <a:pt x="1" y="238"/>
                  </a:cubicBezTo>
                  <a:cubicBezTo>
                    <a:pt x="1" y="357"/>
                    <a:pt x="120" y="476"/>
                    <a:pt x="239" y="476"/>
                  </a:cubicBezTo>
                  <a:cubicBezTo>
                    <a:pt x="382" y="476"/>
                    <a:pt x="477" y="357"/>
                    <a:pt x="477" y="238"/>
                  </a:cubicBezTo>
                  <a:cubicBezTo>
                    <a:pt x="477" y="95"/>
                    <a:pt x="382"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43"/>
          <p:cNvGrpSpPr/>
          <p:nvPr/>
        </p:nvGrpSpPr>
        <p:grpSpPr>
          <a:xfrm>
            <a:off x="2682551" y="1723330"/>
            <a:ext cx="436677" cy="429819"/>
            <a:chOff x="1147854" y="1340636"/>
            <a:chExt cx="436677" cy="429819"/>
          </a:xfrm>
        </p:grpSpPr>
        <p:sp>
          <p:nvSpPr>
            <p:cNvPr id="2379" name="Google Shape;2379;p43"/>
            <p:cNvSpPr/>
            <p:nvPr/>
          </p:nvSpPr>
          <p:spPr>
            <a:xfrm>
              <a:off x="1390231" y="1446358"/>
              <a:ext cx="16387" cy="16351"/>
            </a:xfrm>
            <a:custGeom>
              <a:avLst/>
              <a:gdLst/>
              <a:ahLst/>
              <a:cxnLst/>
              <a:rect l="l" t="t" r="r" b="b"/>
              <a:pathLst>
                <a:path w="454" h="453" extrusionOk="0">
                  <a:moveTo>
                    <a:pt x="239" y="0"/>
                  </a:moveTo>
                  <a:cubicBezTo>
                    <a:pt x="96" y="0"/>
                    <a:pt x="1" y="96"/>
                    <a:pt x="1" y="239"/>
                  </a:cubicBezTo>
                  <a:cubicBezTo>
                    <a:pt x="1" y="358"/>
                    <a:pt x="96" y="453"/>
                    <a:pt x="239" y="453"/>
                  </a:cubicBezTo>
                  <a:cubicBezTo>
                    <a:pt x="358" y="453"/>
                    <a:pt x="453" y="358"/>
                    <a:pt x="453" y="239"/>
                  </a:cubicBezTo>
                  <a:cubicBezTo>
                    <a:pt x="453" y="96"/>
                    <a:pt x="358"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3"/>
            <p:cNvSpPr/>
            <p:nvPr/>
          </p:nvSpPr>
          <p:spPr>
            <a:xfrm>
              <a:off x="1356735" y="1446358"/>
              <a:ext cx="16351" cy="16351"/>
            </a:xfrm>
            <a:custGeom>
              <a:avLst/>
              <a:gdLst/>
              <a:ahLst/>
              <a:cxnLst/>
              <a:rect l="l" t="t" r="r" b="b"/>
              <a:pathLst>
                <a:path w="453" h="453" extrusionOk="0">
                  <a:moveTo>
                    <a:pt x="214" y="0"/>
                  </a:moveTo>
                  <a:cubicBezTo>
                    <a:pt x="95" y="0"/>
                    <a:pt x="0" y="96"/>
                    <a:pt x="0" y="239"/>
                  </a:cubicBezTo>
                  <a:cubicBezTo>
                    <a:pt x="0" y="358"/>
                    <a:pt x="95" y="453"/>
                    <a:pt x="214" y="453"/>
                  </a:cubicBezTo>
                  <a:cubicBezTo>
                    <a:pt x="357" y="453"/>
                    <a:pt x="453" y="358"/>
                    <a:pt x="453" y="239"/>
                  </a:cubicBezTo>
                  <a:cubicBezTo>
                    <a:pt x="453" y="96"/>
                    <a:pt x="357"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3"/>
            <p:cNvSpPr/>
            <p:nvPr/>
          </p:nvSpPr>
          <p:spPr>
            <a:xfrm>
              <a:off x="1323203" y="1446358"/>
              <a:ext cx="16351" cy="16351"/>
            </a:xfrm>
            <a:custGeom>
              <a:avLst/>
              <a:gdLst/>
              <a:ahLst/>
              <a:cxnLst/>
              <a:rect l="l" t="t" r="r" b="b"/>
              <a:pathLst>
                <a:path w="453" h="453" extrusionOk="0">
                  <a:moveTo>
                    <a:pt x="215" y="0"/>
                  </a:moveTo>
                  <a:cubicBezTo>
                    <a:pt x="96" y="0"/>
                    <a:pt x="0" y="96"/>
                    <a:pt x="0" y="239"/>
                  </a:cubicBezTo>
                  <a:cubicBezTo>
                    <a:pt x="0" y="358"/>
                    <a:pt x="96" y="453"/>
                    <a:pt x="215" y="453"/>
                  </a:cubicBezTo>
                  <a:cubicBezTo>
                    <a:pt x="358" y="453"/>
                    <a:pt x="453" y="358"/>
                    <a:pt x="453" y="239"/>
                  </a:cubicBezTo>
                  <a:cubicBezTo>
                    <a:pt x="453" y="96"/>
                    <a:pt x="35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3"/>
            <p:cNvSpPr/>
            <p:nvPr/>
          </p:nvSpPr>
          <p:spPr>
            <a:xfrm>
              <a:off x="1147854" y="1340636"/>
              <a:ext cx="436677" cy="429819"/>
            </a:xfrm>
            <a:custGeom>
              <a:avLst/>
              <a:gdLst/>
              <a:ahLst/>
              <a:cxnLst/>
              <a:rect l="l" t="t" r="r" b="b"/>
              <a:pathLst>
                <a:path w="12098" h="11908" extrusionOk="0">
                  <a:moveTo>
                    <a:pt x="10774" y="467"/>
                  </a:moveTo>
                  <a:cubicBezTo>
                    <a:pt x="10810" y="467"/>
                    <a:pt x="10846" y="470"/>
                    <a:pt x="10883" y="477"/>
                  </a:cubicBezTo>
                  <a:cubicBezTo>
                    <a:pt x="11241" y="500"/>
                    <a:pt x="11503" y="810"/>
                    <a:pt x="11503" y="1167"/>
                  </a:cubicBezTo>
                  <a:lnTo>
                    <a:pt x="11503" y="1858"/>
                  </a:lnTo>
                  <a:lnTo>
                    <a:pt x="10098" y="1858"/>
                  </a:lnTo>
                  <a:lnTo>
                    <a:pt x="10098" y="1167"/>
                  </a:lnTo>
                  <a:lnTo>
                    <a:pt x="10121" y="1167"/>
                  </a:lnTo>
                  <a:cubicBezTo>
                    <a:pt x="10121" y="778"/>
                    <a:pt x="10416" y="467"/>
                    <a:pt x="10774" y="467"/>
                  </a:cubicBezTo>
                  <a:close/>
                  <a:moveTo>
                    <a:pt x="10822" y="4318"/>
                  </a:moveTo>
                  <a:cubicBezTo>
                    <a:pt x="10925" y="4318"/>
                    <a:pt x="11028" y="4340"/>
                    <a:pt x="11122" y="4382"/>
                  </a:cubicBezTo>
                  <a:lnTo>
                    <a:pt x="10074" y="5430"/>
                  </a:lnTo>
                  <a:lnTo>
                    <a:pt x="10074" y="4787"/>
                  </a:lnTo>
                  <a:lnTo>
                    <a:pt x="10312" y="4525"/>
                  </a:lnTo>
                  <a:cubicBezTo>
                    <a:pt x="10450" y="4387"/>
                    <a:pt x="10637" y="4318"/>
                    <a:pt x="10822" y="4318"/>
                  </a:cubicBezTo>
                  <a:close/>
                  <a:moveTo>
                    <a:pt x="9597" y="5239"/>
                  </a:moveTo>
                  <a:lnTo>
                    <a:pt x="9597" y="5906"/>
                  </a:lnTo>
                  <a:lnTo>
                    <a:pt x="9074" y="6430"/>
                  </a:lnTo>
                  <a:lnTo>
                    <a:pt x="9074" y="5787"/>
                  </a:lnTo>
                  <a:lnTo>
                    <a:pt x="9597" y="5239"/>
                  </a:lnTo>
                  <a:close/>
                  <a:moveTo>
                    <a:pt x="11431" y="4716"/>
                  </a:moveTo>
                  <a:lnTo>
                    <a:pt x="11431" y="4716"/>
                  </a:lnTo>
                  <a:cubicBezTo>
                    <a:pt x="11550" y="4978"/>
                    <a:pt x="11526" y="5287"/>
                    <a:pt x="11312" y="5501"/>
                  </a:cubicBezTo>
                  <a:lnTo>
                    <a:pt x="10383" y="6430"/>
                  </a:lnTo>
                  <a:lnTo>
                    <a:pt x="9717" y="6430"/>
                  </a:lnTo>
                  <a:lnTo>
                    <a:pt x="11431" y="4716"/>
                  </a:lnTo>
                  <a:close/>
                  <a:moveTo>
                    <a:pt x="9907" y="6906"/>
                  </a:moveTo>
                  <a:lnTo>
                    <a:pt x="9407" y="7407"/>
                  </a:lnTo>
                  <a:lnTo>
                    <a:pt x="8740" y="7407"/>
                  </a:lnTo>
                  <a:lnTo>
                    <a:pt x="9264" y="6906"/>
                  </a:lnTo>
                  <a:close/>
                  <a:moveTo>
                    <a:pt x="8597" y="6240"/>
                  </a:moveTo>
                  <a:lnTo>
                    <a:pt x="8597" y="6906"/>
                  </a:lnTo>
                  <a:lnTo>
                    <a:pt x="7430" y="8050"/>
                  </a:lnTo>
                  <a:lnTo>
                    <a:pt x="7430" y="7692"/>
                  </a:lnTo>
                  <a:cubicBezTo>
                    <a:pt x="7430" y="7502"/>
                    <a:pt x="7502" y="7335"/>
                    <a:pt x="7645" y="7216"/>
                  </a:cubicBezTo>
                  <a:lnTo>
                    <a:pt x="8597" y="6240"/>
                  </a:lnTo>
                  <a:close/>
                  <a:moveTo>
                    <a:pt x="8931" y="7883"/>
                  </a:moveTo>
                  <a:lnTo>
                    <a:pt x="8621" y="8192"/>
                  </a:lnTo>
                  <a:cubicBezTo>
                    <a:pt x="8478" y="8335"/>
                    <a:pt x="8288" y="8407"/>
                    <a:pt x="8121" y="8407"/>
                  </a:cubicBezTo>
                  <a:lnTo>
                    <a:pt x="7740" y="8407"/>
                  </a:lnTo>
                  <a:lnTo>
                    <a:pt x="8288" y="7883"/>
                  </a:lnTo>
                  <a:close/>
                  <a:moveTo>
                    <a:pt x="9883" y="453"/>
                  </a:moveTo>
                  <a:cubicBezTo>
                    <a:pt x="9740" y="643"/>
                    <a:pt x="9645" y="905"/>
                    <a:pt x="9645" y="1167"/>
                  </a:cubicBezTo>
                  <a:lnTo>
                    <a:pt x="9645" y="2406"/>
                  </a:lnTo>
                  <a:lnTo>
                    <a:pt x="8835" y="2810"/>
                  </a:lnTo>
                  <a:cubicBezTo>
                    <a:pt x="8740" y="2858"/>
                    <a:pt x="8693" y="2977"/>
                    <a:pt x="8716" y="3096"/>
                  </a:cubicBezTo>
                  <a:cubicBezTo>
                    <a:pt x="8740" y="3144"/>
                    <a:pt x="8788" y="3191"/>
                    <a:pt x="8859" y="3215"/>
                  </a:cubicBezTo>
                  <a:lnTo>
                    <a:pt x="9645" y="3620"/>
                  </a:lnTo>
                  <a:lnTo>
                    <a:pt x="9645" y="4549"/>
                  </a:lnTo>
                  <a:cubicBezTo>
                    <a:pt x="9574" y="4596"/>
                    <a:pt x="7359" y="6811"/>
                    <a:pt x="7311" y="6883"/>
                  </a:cubicBezTo>
                  <a:cubicBezTo>
                    <a:pt x="7097" y="7097"/>
                    <a:pt x="6978" y="7383"/>
                    <a:pt x="6978" y="7692"/>
                  </a:cubicBezTo>
                  <a:lnTo>
                    <a:pt x="6978" y="8526"/>
                  </a:lnTo>
                  <a:lnTo>
                    <a:pt x="5930" y="9574"/>
                  </a:lnTo>
                  <a:lnTo>
                    <a:pt x="2525" y="9574"/>
                  </a:lnTo>
                  <a:lnTo>
                    <a:pt x="2525" y="8883"/>
                  </a:lnTo>
                  <a:lnTo>
                    <a:pt x="3334" y="8478"/>
                  </a:lnTo>
                  <a:cubicBezTo>
                    <a:pt x="3430" y="8431"/>
                    <a:pt x="3477" y="8312"/>
                    <a:pt x="3453" y="8192"/>
                  </a:cubicBezTo>
                  <a:cubicBezTo>
                    <a:pt x="3430" y="8145"/>
                    <a:pt x="3382" y="8097"/>
                    <a:pt x="3334" y="8050"/>
                  </a:cubicBezTo>
                  <a:lnTo>
                    <a:pt x="2525" y="7669"/>
                  </a:lnTo>
                  <a:lnTo>
                    <a:pt x="2525" y="4644"/>
                  </a:lnTo>
                  <a:lnTo>
                    <a:pt x="2929" y="4239"/>
                  </a:lnTo>
                  <a:cubicBezTo>
                    <a:pt x="3025" y="4168"/>
                    <a:pt x="3025" y="4001"/>
                    <a:pt x="2929" y="3930"/>
                  </a:cubicBezTo>
                  <a:lnTo>
                    <a:pt x="2525" y="3525"/>
                  </a:lnTo>
                  <a:lnTo>
                    <a:pt x="2525" y="1167"/>
                  </a:lnTo>
                  <a:cubicBezTo>
                    <a:pt x="2525" y="762"/>
                    <a:pt x="2834" y="453"/>
                    <a:pt x="3215" y="453"/>
                  </a:cubicBezTo>
                  <a:close/>
                  <a:moveTo>
                    <a:pt x="9645" y="7835"/>
                  </a:moveTo>
                  <a:lnTo>
                    <a:pt x="9645" y="9812"/>
                  </a:lnTo>
                  <a:cubicBezTo>
                    <a:pt x="9455" y="9669"/>
                    <a:pt x="9216" y="9574"/>
                    <a:pt x="8954" y="9574"/>
                  </a:cubicBezTo>
                  <a:lnTo>
                    <a:pt x="6597" y="9574"/>
                  </a:lnTo>
                  <a:lnTo>
                    <a:pt x="7287" y="8883"/>
                  </a:lnTo>
                  <a:lnTo>
                    <a:pt x="8121" y="8883"/>
                  </a:lnTo>
                  <a:cubicBezTo>
                    <a:pt x="8431" y="8883"/>
                    <a:pt x="8716" y="8740"/>
                    <a:pt x="8954" y="8526"/>
                  </a:cubicBezTo>
                  <a:lnTo>
                    <a:pt x="9645" y="7835"/>
                  </a:lnTo>
                  <a:close/>
                  <a:moveTo>
                    <a:pt x="8716" y="10955"/>
                  </a:moveTo>
                  <a:lnTo>
                    <a:pt x="8716" y="11384"/>
                  </a:lnTo>
                  <a:cubicBezTo>
                    <a:pt x="8526" y="11312"/>
                    <a:pt x="8359" y="11169"/>
                    <a:pt x="8288" y="10955"/>
                  </a:cubicBezTo>
                  <a:close/>
                  <a:moveTo>
                    <a:pt x="8909" y="10043"/>
                  </a:moveTo>
                  <a:cubicBezTo>
                    <a:pt x="8940" y="10043"/>
                    <a:pt x="8971" y="10045"/>
                    <a:pt x="9002" y="10050"/>
                  </a:cubicBezTo>
                  <a:cubicBezTo>
                    <a:pt x="9335" y="10074"/>
                    <a:pt x="9621" y="10336"/>
                    <a:pt x="9645" y="10693"/>
                  </a:cubicBezTo>
                  <a:cubicBezTo>
                    <a:pt x="9669" y="11026"/>
                    <a:pt x="9478" y="11288"/>
                    <a:pt x="9193" y="11384"/>
                  </a:cubicBezTo>
                  <a:lnTo>
                    <a:pt x="9193" y="10741"/>
                  </a:lnTo>
                  <a:cubicBezTo>
                    <a:pt x="9193" y="10598"/>
                    <a:pt x="9074" y="10502"/>
                    <a:pt x="8954" y="10502"/>
                  </a:cubicBezTo>
                  <a:lnTo>
                    <a:pt x="8288" y="10502"/>
                  </a:lnTo>
                  <a:cubicBezTo>
                    <a:pt x="8374" y="10244"/>
                    <a:pt x="8617" y="10043"/>
                    <a:pt x="8909" y="10043"/>
                  </a:cubicBezTo>
                  <a:close/>
                  <a:moveTo>
                    <a:pt x="3239" y="0"/>
                  </a:moveTo>
                  <a:cubicBezTo>
                    <a:pt x="2596" y="0"/>
                    <a:pt x="2072" y="524"/>
                    <a:pt x="2072" y="1167"/>
                  </a:cubicBezTo>
                  <a:lnTo>
                    <a:pt x="2072" y="3620"/>
                  </a:lnTo>
                  <a:cubicBezTo>
                    <a:pt x="2072" y="3692"/>
                    <a:pt x="2096" y="3739"/>
                    <a:pt x="2144" y="3787"/>
                  </a:cubicBezTo>
                  <a:lnTo>
                    <a:pt x="2429" y="4096"/>
                  </a:lnTo>
                  <a:lnTo>
                    <a:pt x="2144" y="4382"/>
                  </a:lnTo>
                  <a:cubicBezTo>
                    <a:pt x="2096" y="4430"/>
                    <a:pt x="2072" y="4501"/>
                    <a:pt x="2072" y="4549"/>
                  </a:cubicBezTo>
                  <a:lnTo>
                    <a:pt x="2072" y="7811"/>
                  </a:lnTo>
                  <a:cubicBezTo>
                    <a:pt x="2072" y="7907"/>
                    <a:pt x="2120" y="7978"/>
                    <a:pt x="2191" y="8026"/>
                  </a:cubicBezTo>
                  <a:lnTo>
                    <a:pt x="2715" y="8264"/>
                  </a:lnTo>
                  <a:lnTo>
                    <a:pt x="2191" y="8526"/>
                  </a:lnTo>
                  <a:cubicBezTo>
                    <a:pt x="2120" y="8573"/>
                    <a:pt x="2072" y="8645"/>
                    <a:pt x="2072" y="8740"/>
                  </a:cubicBezTo>
                  <a:lnTo>
                    <a:pt x="2072" y="9574"/>
                  </a:lnTo>
                  <a:lnTo>
                    <a:pt x="1239" y="9574"/>
                  </a:lnTo>
                  <a:cubicBezTo>
                    <a:pt x="643" y="9574"/>
                    <a:pt x="119" y="10026"/>
                    <a:pt x="72" y="10622"/>
                  </a:cubicBezTo>
                  <a:cubicBezTo>
                    <a:pt x="0" y="11312"/>
                    <a:pt x="548" y="11907"/>
                    <a:pt x="1239" y="11907"/>
                  </a:cubicBezTo>
                  <a:lnTo>
                    <a:pt x="3572" y="11907"/>
                  </a:lnTo>
                  <a:cubicBezTo>
                    <a:pt x="3691" y="11907"/>
                    <a:pt x="3787" y="11812"/>
                    <a:pt x="3811" y="11693"/>
                  </a:cubicBezTo>
                  <a:cubicBezTo>
                    <a:pt x="3834" y="11550"/>
                    <a:pt x="3715" y="11431"/>
                    <a:pt x="3572" y="11431"/>
                  </a:cubicBezTo>
                  <a:lnTo>
                    <a:pt x="1239" y="11431"/>
                  </a:lnTo>
                  <a:cubicBezTo>
                    <a:pt x="881" y="11431"/>
                    <a:pt x="572" y="11169"/>
                    <a:pt x="548" y="10836"/>
                  </a:cubicBezTo>
                  <a:cubicBezTo>
                    <a:pt x="500" y="10407"/>
                    <a:pt x="810" y="10050"/>
                    <a:pt x="1239" y="10050"/>
                  </a:cubicBezTo>
                  <a:lnTo>
                    <a:pt x="8026" y="10050"/>
                  </a:lnTo>
                  <a:cubicBezTo>
                    <a:pt x="7883" y="10240"/>
                    <a:pt x="7788" y="10479"/>
                    <a:pt x="7788" y="10741"/>
                  </a:cubicBezTo>
                  <a:cubicBezTo>
                    <a:pt x="7788" y="11003"/>
                    <a:pt x="7883" y="11241"/>
                    <a:pt x="8026" y="11431"/>
                  </a:cubicBezTo>
                  <a:lnTo>
                    <a:pt x="5644" y="11431"/>
                  </a:lnTo>
                  <a:cubicBezTo>
                    <a:pt x="5549" y="11431"/>
                    <a:pt x="5430" y="11503"/>
                    <a:pt x="5406" y="11622"/>
                  </a:cubicBezTo>
                  <a:cubicBezTo>
                    <a:pt x="5382" y="11765"/>
                    <a:pt x="5501" y="11907"/>
                    <a:pt x="5644" y="11907"/>
                  </a:cubicBezTo>
                  <a:lnTo>
                    <a:pt x="8954" y="11907"/>
                  </a:lnTo>
                  <a:cubicBezTo>
                    <a:pt x="9597" y="11907"/>
                    <a:pt x="10121" y="11384"/>
                    <a:pt x="10121" y="10741"/>
                  </a:cubicBezTo>
                  <a:lnTo>
                    <a:pt x="10121" y="7359"/>
                  </a:lnTo>
                  <a:cubicBezTo>
                    <a:pt x="10169" y="7311"/>
                    <a:pt x="11598" y="5882"/>
                    <a:pt x="11645" y="5835"/>
                  </a:cubicBezTo>
                  <a:cubicBezTo>
                    <a:pt x="12098" y="5382"/>
                    <a:pt x="12098" y="4644"/>
                    <a:pt x="11645" y="4192"/>
                  </a:cubicBezTo>
                  <a:cubicBezTo>
                    <a:pt x="11414" y="3973"/>
                    <a:pt x="11113" y="3865"/>
                    <a:pt x="10817" y="3865"/>
                  </a:cubicBezTo>
                  <a:cubicBezTo>
                    <a:pt x="10566" y="3865"/>
                    <a:pt x="10318" y="3943"/>
                    <a:pt x="10121" y="4096"/>
                  </a:cubicBezTo>
                  <a:lnTo>
                    <a:pt x="10121" y="3477"/>
                  </a:lnTo>
                  <a:cubicBezTo>
                    <a:pt x="10121" y="3406"/>
                    <a:pt x="10050" y="3311"/>
                    <a:pt x="9978" y="3287"/>
                  </a:cubicBezTo>
                  <a:lnTo>
                    <a:pt x="9455" y="3025"/>
                  </a:lnTo>
                  <a:lnTo>
                    <a:pt x="9978" y="2763"/>
                  </a:lnTo>
                  <a:cubicBezTo>
                    <a:pt x="10050" y="2739"/>
                    <a:pt x="10121" y="2644"/>
                    <a:pt x="10121" y="2548"/>
                  </a:cubicBezTo>
                  <a:lnTo>
                    <a:pt x="10121" y="2334"/>
                  </a:lnTo>
                  <a:lnTo>
                    <a:pt x="11741" y="2334"/>
                  </a:lnTo>
                  <a:cubicBezTo>
                    <a:pt x="11860" y="2334"/>
                    <a:pt x="11979" y="2215"/>
                    <a:pt x="11979" y="2096"/>
                  </a:cubicBezTo>
                  <a:lnTo>
                    <a:pt x="11979" y="1167"/>
                  </a:lnTo>
                  <a:cubicBezTo>
                    <a:pt x="11979" y="524"/>
                    <a:pt x="11455" y="0"/>
                    <a:pt x="10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3"/>
            <p:cNvSpPr/>
            <p:nvPr/>
          </p:nvSpPr>
          <p:spPr>
            <a:xfrm>
              <a:off x="1275919" y="1379293"/>
              <a:ext cx="177984" cy="49919"/>
            </a:xfrm>
            <a:custGeom>
              <a:avLst/>
              <a:gdLst/>
              <a:ahLst/>
              <a:cxnLst/>
              <a:rect l="l" t="t" r="r" b="b"/>
              <a:pathLst>
                <a:path w="4931" h="1383" extrusionOk="0">
                  <a:moveTo>
                    <a:pt x="2477" y="453"/>
                  </a:moveTo>
                  <a:cubicBezTo>
                    <a:pt x="2596" y="453"/>
                    <a:pt x="2692" y="573"/>
                    <a:pt x="2692" y="692"/>
                  </a:cubicBezTo>
                  <a:cubicBezTo>
                    <a:pt x="2692" y="811"/>
                    <a:pt x="2596" y="930"/>
                    <a:pt x="2477" y="930"/>
                  </a:cubicBezTo>
                  <a:cubicBezTo>
                    <a:pt x="2334" y="930"/>
                    <a:pt x="2239" y="811"/>
                    <a:pt x="2239" y="692"/>
                  </a:cubicBezTo>
                  <a:cubicBezTo>
                    <a:pt x="2239" y="573"/>
                    <a:pt x="2334" y="453"/>
                    <a:pt x="2477" y="453"/>
                  </a:cubicBezTo>
                  <a:close/>
                  <a:moveTo>
                    <a:pt x="691" y="1"/>
                  </a:moveTo>
                  <a:cubicBezTo>
                    <a:pt x="310" y="1"/>
                    <a:pt x="1" y="311"/>
                    <a:pt x="1" y="692"/>
                  </a:cubicBezTo>
                  <a:cubicBezTo>
                    <a:pt x="1" y="811"/>
                    <a:pt x="96" y="930"/>
                    <a:pt x="239" y="930"/>
                  </a:cubicBezTo>
                  <a:cubicBezTo>
                    <a:pt x="358" y="930"/>
                    <a:pt x="453" y="811"/>
                    <a:pt x="453" y="692"/>
                  </a:cubicBezTo>
                  <a:cubicBezTo>
                    <a:pt x="453" y="573"/>
                    <a:pt x="572" y="453"/>
                    <a:pt x="691" y="453"/>
                  </a:cubicBezTo>
                  <a:cubicBezTo>
                    <a:pt x="810" y="453"/>
                    <a:pt x="929" y="573"/>
                    <a:pt x="929" y="692"/>
                  </a:cubicBezTo>
                  <a:cubicBezTo>
                    <a:pt x="929" y="1073"/>
                    <a:pt x="1239" y="1382"/>
                    <a:pt x="1620" y="1382"/>
                  </a:cubicBezTo>
                  <a:cubicBezTo>
                    <a:pt x="1787" y="1382"/>
                    <a:pt x="1930" y="1335"/>
                    <a:pt x="2049" y="1239"/>
                  </a:cubicBezTo>
                  <a:cubicBezTo>
                    <a:pt x="2168" y="1335"/>
                    <a:pt x="2311" y="1382"/>
                    <a:pt x="2477" y="1382"/>
                  </a:cubicBezTo>
                  <a:cubicBezTo>
                    <a:pt x="2620" y="1382"/>
                    <a:pt x="2763" y="1335"/>
                    <a:pt x="2882" y="1239"/>
                  </a:cubicBezTo>
                  <a:cubicBezTo>
                    <a:pt x="3001" y="1335"/>
                    <a:pt x="3168" y="1382"/>
                    <a:pt x="3311" y="1382"/>
                  </a:cubicBezTo>
                  <a:cubicBezTo>
                    <a:pt x="3692" y="1382"/>
                    <a:pt x="4001" y="1073"/>
                    <a:pt x="4001" y="692"/>
                  </a:cubicBezTo>
                  <a:cubicBezTo>
                    <a:pt x="4001" y="573"/>
                    <a:pt x="4120" y="453"/>
                    <a:pt x="4240" y="453"/>
                  </a:cubicBezTo>
                  <a:cubicBezTo>
                    <a:pt x="4359" y="453"/>
                    <a:pt x="4478" y="573"/>
                    <a:pt x="4478" y="692"/>
                  </a:cubicBezTo>
                  <a:cubicBezTo>
                    <a:pt x="4478" y="811"/>
                    <a:pt x="4573" y="930"/>
                    <a:pt x="4716" y="930"/>
                  </a:cubicBezTo>
                  <a:cubicBezTo>
                    <a:pt x="4835" y="930"/>
                    <a:pt x="4930" y="811"/>
                    <a:pt x="4930" y="692"/>
                  </a:cubicBezTo>
                  <a:cubicBezTo>
                    <a:pt x="4930" y="311"/>
                    <a:pt x="4621" y="1"/>
                    <a:pt x="4240" y="1"/>
                  </a:cubicBezTo>
                  <a:cubicBezTo>
                    <a:pt x="3859" y="1"/>
                    <a:pt x="3549" y="311"/>
                    <a:pt x="3549" y="692"/>
                  </a:cubicBezTo>
                  <a:cubicBezTo>
                    <a:pt x="3549" y="811"/>
                    <a:pt x="3430" y="930"/>
                    <a:pt x="3311" y="930"/>
                  </a:cubicBezTo>
                  <a:cubicBezTo>
                    <a:pt x="3239" y="930"/>
                    <a:pt x="3192" y="906"/>
                    <a:pt x="3144" y="858"/>
                  </a:cubicBezTo>
                  <a:cubicBezTo>
                    <a:pt x="3168" y="787"/>
                    <a:pt x="3168" y="739"/>
                    <a:pt x="3168" y="692"/>
                  </a:cubicBezTo>
                  <a:cubicBezTo>
                    <a:pt x="3168" y="311"/>
                    <a:pt x="2858" y="1"/>
                    <a:pt x="2477" y="1"/>
                  </a:cubicBezTo>
                  <a:cubicBezTo>
                    <a:pt x="2072" y="1"/>
                    <a:pt x="1763" y="311"/>
                    <a:pt x="1763" y="692"/>
                  </a:cubicBezTo>
                  <a:cubicBezTo>
                    <a:pt x="1763" y="739"/>
                    <a:pt x="1787" y="811"/>
                    <a:pt x="1787" y="858"/>
                  </a:cubicBezTo>
                  <a:cubicBezTo>
                    <a:pt x="1739" y="906"/>
                    <a:pt x="1691" y="930"/>
                    <a:pt x="1620" y="930"/>
                  </a:cubicBezTo>
                  <a:cubicBezTo>
                    <a:pt x="1501" y="930"/>
                    <a:pt x="1382" y="811"/>
                    <a:pt x="1382" y="692"/>
                  </a:cubicBezTo>
                  <a:cubicBezTo>
                    <a:pt x="1382" y="311"/>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3"/>
            <p:cNvSpPr/>
            <p:nvPr/>
          </p:nvSpPr>
          <p:spPr>
            <a:xfrm>
              <a:off x="1288805" y="1479890"/>
              <a:ext cx="152177" cy="16351"/>
            </a:xfrm>
            <a:custGeom>
              <a:avLst/>
              <a:gdLst/>
              <a:ahLst/>
              <a:cxnLst/>
              <a:rect l="l" t="t" r="r" b="b"/>
              <a:pathLst>
                <a:path w="4216" h="453" extrusionOk="0">
                  <a:moveTo>
                    <a:pt x="263" y="0"/>
                  </a:moveTo>
                  <a:cubicBezTo>
                    <a:pt x="144" y="0"/>
                    <a:pt x="48" y="72"/>
                    <a:pt x="25" y="191"/>
                  </a:cubicBezTo>
                  <a:cubicBezTo>
                    <a:pt x="1" y="334"/>
                    <a:pt x="120" y="453"/>
                    <a:pt x="239" y="453"/>
                  </a:cubicBezTo>
                  <a:lnTo>
                    <a:pt x="3954" y="453"/>
                  </a:lnTo>
                  <a:cubicBezTo>
                    <a:pt x="4073" y="453"/>
                    <a:pt x="4168" y="381"/>
                    <a:pt x="4192" y="262"/>
                  </a:cubicBezTo>
                  <a:cubicBezTo>
                    <a:pt x="4216" y="119"/>
                    <a:pt x="4121" y="0"/>
                    <a:pt x="3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3"/>
            <p:cNvSpPr/>
            <p:nvPr/>
          </p:nvSpPr>
          <p:spPr>
            <a:xfrm>
              <a:off x="1288805" y="1513386"/>
              <a:ext cx="152177" cy="17253"/>
            </a:xfrm>
            <a:custGeom>
              <a:avLst/>
              <a:gdLst/>
              <a:ahLst/>
              <a:cxnLst/>
              <a:rect l="l" t="t" r="r" b="b"/>
              <a:pathLst>
                <a:path w="4216" h="478" extrusionOk="0">
                  <a:moveTo>
                    <a:pt x="263" y="1"/>
                  </a:moveTo>
                  <a:cubicBezTo>
                    <a:pt x="144" y="1"/>
                    <a:pt x="48" y="96"/>
                    <a:pt x="25" y="192"/>
                  </a:cubicBezTo>
                  <a:cubicBezTo>
                    <a:pt x="1" y="334"/>
                    <a:pt x="120" y="477"/>
                    <a:pt x="239" y="477"/>
                  </a:cubicBezTo>
                  <a:lnTo>
                    <a:pt x="3954" y="477"/>
                  </a:lnTo>
                  <a:cubicBezTo>
                    <a:pt x="4073" y="477"/>
                    <a:pt x="4168" y="382"/>
                    <a:pt x="4192" y="263"/>
                  </a:cubicBezTo>
                  <a:cubicBezTo>
                    <a:pt x="4216" y="120"/>
                    <a:pt x="4121" y="1"/>
                    <a:pt x="3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3"/>
            <p:cNvSpPr/>
            <p:nvPr/>
          </p:nvSpPr>
          <p:spPr>
            <a:xfrm>
              <a:off x="1288805" y="1546919"/>
              <a:ext cx="118680" cy="17253"/>
            </a:xfrm>
            <a:custGeom>
              <a:avLst/>
              <a:gdLst/>
              <a:ahLst/>
              <a:cxnLst/>
              <a:rect l="l" t="t" r="r" b="b"/>
              <a:pathLst>
                <a:path w="3288" h="478" extrusionOk="0">
                  <a:moveTo>
                    <a:pt x="263" y="1"/>
                  </a:moveTo>
                  <a:cubicBezTo>
                    <a:pt x="144" y="1"/>
                    <a:pt x="48" y="96"/>
                    <a:pt x="25" y="191"/>
                  </a:cubicBezTo>
                  <a:cubicBezTo>
                    <a:pt x="1" y="334"/>
                    <a:pt x="120" y="477"/>
                    <a:pt x="239" y="477"/>
                  </a:cubicBezTo>
                  <a:lnTo>
                    <a:pt x="3049" y="477"/>
                  </a:lnTo>
                  <a:cubicBezTo>
                    <a:pt x="3168" y="477"/>
                    <a:pt x="3287" y="334"/>
                    <a:pt x="3263" y="191"/>
                  </a:cubicBezTo>
                  <a:cubicBezTo>
                    <a:pt x="3240" y="72"/>
                    <a:pt x="3144" y="1"/>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3"/>
            <p:cNvSpPr/>
            <p:nvPr/>
          </p:nvSpPr>
          <p:spPr>
            <a:xfrm>
              <a:off x="1288805" y="1580451"/>
              <a:ext cx="101463" cy="17217"/>
            </a:xfrm>
            <a:custGeom>
              <a:avLst/>
              <a:gdLst/>
              <a:ahLst/>
              <a:cxnLst/>
              <a:rect l="l" t="t" r="r" b="b"/>
              <a:pathLst>
                <a:path w="2811" h="477" extrusionOk="0">
                  <a:moveTo>
                    <a:pt x="263" y="1"/>
                  </a:moveTo>
                  <a:cubicBezTo>
                    <a:pt x="144" y="1"/>
                    <a:pt x="25" y="96"/>
                    <a:pt x="25" y="191"/>
                  </a:cubicBezTo>
                  <a:cubicBezTo>
                    <a:pt x="1" y="334"/>
                    <a:pt x="96" y="477"/>
                    <a:pt x="239" y="477"/>
                  </a:cubicBezTo>
                  <a:lnTo>
                    <a:pt x="2573" y="477"/>
                  </a:lnTo>
                  <a:cubicBezTo>
                    <a:pt x="2692" y="477"/>
                    <a:pt x="2787" y="382"/>
                    <a:pt x="2811" y="262"/>
                  </a:cubicBezTo>
                  <a:cubicBezTo>
                    <a:pt x="2811" y="120"/>
                    <a:pt x="2716" y="1"/>
                    <a:pt x="2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3"/>
            <p:cNvSpPr/>
            <p:nvPr/>
          </p:nvSpPr>
          <p:spPr>
            <a:xfrm>
              <a:off x="1306022" y="1753238"/>
              <a:ext cx="17217" cy="16351"/>
            </a:xfrm>
            <a:custGeom>
              <a:avLst/>
              <a:gdLst/>
              <a:ahLst/>
              <a:cxnLst/>
              <a:rect l="l" t="t" r="r" b="b"/>
              <a:pathLst>
                <a:path w="477" h="453" extrusionOk="0">
                  <a:moveTo>
                    <a:pt x="238" y="0"/>
                  </a:moveTo>
                  <a:cubicBezTo>
                    <a:pt x="95" y="0"/>
                    <a:pt x="0" y="95"/>
                    <a:pt x="0" y="238"/>
                  </a:cubicBezTo>
                  <a:cubicBezTo>
                    <a:pt x="0" y="357"/>
                    <a:pt x="95" y="453"/>
                    <a:pt x="238" y="453"/>
                  </a:cubicBezTo>
                  <a:cubicBezTo>
                    <a:pt x="357" y="453"/>
                    <a:pt x="476" y="357"/>
                    <a:pt x="476" y="238"/>
                  </a:cubicBezTo>
                  <a:cubicBezTo>
                    <a:pt x="476" y="95"/>
                    <a:pt x="357"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1430"/>
        <p:cNvGrpSpPr/>
        <p:nvPr/>
      </p:nvGrpSpPr>
      <p:grpSpPr>
        <a:xfrm>
          <a:off x="0" y="0"/>
          <a:ext cx="0" cy="0"/>
          <a:chOff x="0" y="0"/>
          <a:chExt cx="0" cy="0"/>
        </a:xfrm>
      </p:grpSpPr>
      <p:grpSp>
        <p:nvGrpSpPr>
          <p:cNvPr id="11431" name="Google Shape;11431;p83"/>
          <p:cNvGrpSpPr/>
          <p:nvPr/>
        </p:nvGrpSpPr>
        <p:grpSpPr>
          <a:xfrm>
            <a:off x="708579" y="965872"/>
            <a:ext cx="1636117" cy="1526144"/>
            <a:chOff x="729238" y="1179665"/>
            <a:chExt cx="1636117" cy="1526144"/>
          </a:xfrm>
        </p:grpSpPr>
        <p:grpSp>
          <p:nvGrpSpPr>
            <p:cNvPr id="11432" name="Google Shape;11432;p83"/>
            <p:cNvGrpSpPr/>
            <p:nvPr/>
          </p:nvGrpSpPr>
          <p:grpSpPr>
            <a:xfrm>
              <a:off x="729238" y="1179665"/>
              <a:ext cx="80700" cy="1526144"/>
              <a:chOff x="729238" y="1179665"/>
              <a:chExt cx="80700" cy="1526144"/>
            </a:xfrm>
          </p:grpSpPr>
          <p:sp>
            <p:nvSpPr>
              <p:cNvPr id="11433" name="Google Shape;11433;p8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83"/>
            <p:cNvGrpSpPr/>
            <p:nvPr/>
          </p:nvGrpSpPr>
          <p:grpSpPr>
            <a:xfrm>
              <a:off x="903098" y="1179665"/>
              <a:ext cx="80700" cy="1526144"/>
              <a:chOff x="903098" y="1179665"/>
              <a:chExt cx="80700" cy="1526144"/>
            </a:xfrm>
          </p:grpSpPr>
          <p:sp>
            <p:nvSpPr>
              <p:cNvPr id="11444" name="Google Shape;11444;p8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83"/>
            <p:cNvGrpSpPr/>
            <p:nvPr/>
          </p:nvGrpSpPr>
          <p:grpSpPr>
            <a:xfrm>
              <a:off x="1076958" y="1179665"/>
              <a:ext cx="80700" cy="1526144"/>
              <a:chOff x="1076958" y="1179665"/>
              <a:chExt cx="80700" cy="1526144"/>
            </a:xfrm>
          </p:grpSpPr>
          <p:sp>
            <p:nvSpPr>
              <p:cNvPr id="11455" name="Google Shape;11455;p8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83"/>
            <p:cNvGrpSpPr/>
            <p:nvPr/>
          </p:nvGrpSpPr>
          <p:grpSpPr>
            <a:xfrm>
              <a:off x="1247707" y="1179665"/>
              <a:ext cx="80700" cy="1526144"/>
              <a:chOff x="1247707" y="1179665"/>
              <a:chExt cx="80700" cy="1526144"/>
            </a:xfrm>
          </p:grpSpPr>
          <p:sp>
            <p:nvSpPr>
              <p:cNvPr id="11466" name="Google Shape;11466;p8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3"/>
            <p:cNvGrpSpPr/>
            <p:nvPr/>
          </p:nvGrpSpPr>
          <p:grpSpPr>
            <a:xfrm>
              <a:off x="1421567" y="1179665"/>
              <a:ext cx="80700" cy="1526144"/>
              <a:chOff x="1421567" y="1179665"/>
              <a:chExt cx="80700" cy="1526144"/>
            </a:xfrm>
          </p:grpSpPr>
          <p:sp>
            <p:nvSpPr>
              <p:cNvPr id="11477" name="Google Shape;11477;p8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3"/>
            <p:cNvGrpSpPr/>
            <p:nvPr/>
          </p:nvGrpSpPr>
          <p:grpSpPr>
            <a:xfrm>
              <a:off x="1592327" y="1179665"/>
              <a:ext cx="80700" cy="1526144"/>
              <a:chOff x="1592327" y="1179665"/>
              <a:chExt cx="80700" cy="1526144"/>
            </a:xfrm>
          </p:grpSpPr>
          <p:sp>
            <p:nvSpPr>
              <p:cNvPr id="11488" name="Google Shape;11488;p8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83"/>
            <p:cNvGrpSpPr/>
            <p:nvPr/>
          </p:nvGrpSpPr>
          <p:grpSpPr>
            <a:xfrm>
              <a:off x="1766187" y="1179665"/>
              <a:ext cx="80700" cy="1526144"/>
              <a:chOff x="1766187" y="1179665"/>
              <a:chExt cx="80700" cy="1526144"/>
            </a:xfrm>
          </p:grpSpPr>
          <p:sp>
            <p:nvSpPr>
              <p:cNvPr id="11499" name="Google Shape;11499;p8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83"/>
            <p:cNvGrpSpPr/>
            <p:nvPr/>
          </p:nvGrpSpPr>
          <p:grpSpPr>
            <a:xfrm>
              <a:off x="1936935" y="1179665"/>
              <a:ext cx="80700" cy="1526144"/>
              <a:chOff x="1936935" y="1179665"/>
              <a:chExt cx="80700" cy="1526144"/>
            </a:xfrm>
          </p:grpSpPr>
          <p:sp>
            <p:nvSpPr>
              <p:cNvPr id="11510" name="Google Shape;11510;p8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83"/>
            <p:cNvGrpSpPr/>
            <p:nvPr/>
          </p:nvGrpSpPr>
          <p:grpSpPr>
            <a:xfrm>
              <a:off x="2110795" y="1179665"/>
              <a:ext cx="80700" cy="1526144"/>
              <a:chOff x="2110795" y="1179665"/>
              <a:chExt cx="80700" cy="1526144"/>
            </a:xfrm>
          </p:grpSpPr>
          <p:sp>
            <p:nvSpPr>
              <p:cNvPr id="11521" name="Google Shape;11521;p8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83"/>
            <p:cNvGrpSpPr/>
            <p:nvPr/>
          </p:nvGrpSpPr>
          <p:grpSpPr>
            <a:xfrm>
              <a:off x="2284655" y="1179665"/>
              <a:ext cx="80700" cy="1526144"/>
              <a:chOff x="2284655" y="1179665"/>
              <a:chExt cx="80700" cy="1526144"/>
            </a:xfrm>
          </p:grpSpPr>
          <p:sp>
            <p:nvSpPr>
              <p:cNvPr id="11532" name="Google Shape;11532;p8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42" name="Google Shape;11542;p83"/>
          <p:cNvGrpSpPr/>
          <p:nvPr/>
        </p:nvGrpSpPr>
        <p:grpSpPr>
          <a:xfrm>
            <a:off x="2603245" y="985011"/>
            <a:ext cx="1364248" cy="1102133"/>
            <a:chOff x="2623904" y="1198803"/>
            <a:chExt cx="1364248" cy="1102133"/>
          </a:xfrm>
        </p:grpSpPr>
        <p:grpSp>
          <p:nvGrpSpPr>
            <p:cNvPr id="11543" name="Google Shape;11543;p83"/>
            <p:cNvGrpSpPr/>
            <p:nvPr/>
          </p:nvGrpSpPr>
          <p:grpSpPr>
            <a:xfrm>
              <a:off x="2623907" y="1198803"/>
              <a:ext cx="1364245" cy="273000"/>
              <a:chOff x="2623907" y="1198803"/>
              <a:chExt cx="1364245" cy="273000"/>
            </a:xfrm>
          </p:grpSpPr>
          <p:sp>
            <p:nvSpPr>
              <p:cNvPr id="11544" name="Google Shape;11544;p8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83"/>
            <p:cNvGrpSpPr/>
            <p:nvPr/>
          </p:nvGrpSpPr>
          <p:grpSpPr>
            <a:xfrm>
              <a:off x="2623904" y="1476964"/>
              <a:ext cx="1364245" cy="273000"/>
              <a:chOff x="2623904" y="1476964"/>
              <a:chExt cx="1364245" cy="273000"/>
            </a:xfrm>
          </p:grpSpPr>
          <p:sp>
            <p:nvSpPr>
              <p:cNvPr id="11550" name="Google Shape;11550;p8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3"/>
            <p:cNvGrpSpPr/>
            <p:nvPr/>
          </p:nvGrpSpPr>
          <p:grpSpPr>
            <a:xfrm>
              <a:off x="2623907" y="1749775"/>
              <a:ext cx="1364245" cy="273000"/>
              <a:chOff x="2623907" y="1749775"/>
              <a:chExt cx="1364245" cy="273000"/>
            </a:xfrm>
          </p:grpSpPr>
          <p:sp>
            <p:nvSpPr>
              <p:cNvPr id="11556" name="Google Shape;11556;p8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83"/>
            <p:cNvGrpSpPr/>
            <p:nvPr/>
          </p:nvGrpSpPr>
          <p:grpSpPr>
            <a:xfrm>
              <a:off x="2623904" y="2027936"/>
              <a:ext cx="1364245" cy="273000"/>
              <a:chOff x="2623904" y="2027936"/>
              <a:chExt cx="1364245" cy="273000"/>
            </a:xfrm>
          </p:grpSpPr>
          <p:sp>
            <p:nvSpPr>
              <p:cNvPr id="11562" name="Google Shape;11562;p8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7" name="Google Shape;11567;p83"/>
          <p:cNvGrpSpPr/>
          <p:nvPr/>
        </p:nvGrpSpPr>
        <p:grpSpPr>
          <a:xfrm>
            <a:off x="2592706" y="2444193"/>
            <a:ext cx="1387541" cy="159124"/>
            <a:chOff x="3200660" y="2180272"/>
            <a:chExt cx="2563824" cy="378237"/>
          </a:xfrm>
        </p:grpSpPr>
        <p:sp>
          <p:nvSpPr>
            <p:cNvPr id="11568" name="Google Shape;11568;p8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83"/>
          <p:cNvGrpSpPr/>
          <p:nvPr/>
        </p:nvGrpSpPr>
        <p:grpSpPr>
          <a:xfrm>
            <a:off x="2589231" y="2722018"/>
            <a:ext cx="1390502" cy="159625"/>
            <a:chOff x="3530150" y="2790075"/>
            <a:chExt cx="1962600" cy="225300"/>
          </a:xfrm>
        </p:grpSpPr>
        <p:sp>
          <p:nvSpPr>
            <p:cNvPr id="11587" name="Google Shape;11587;p8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83"/>
          <p:cNvGrpSpPr/>
          <p:nvPr/>
        </p:nvGrpSpPr>
        <p:grpSpPr>
          <a:xfrm>
            <a:off x="2589884" y="3000344"/>
            <a:ext cx="1411629" cy="153761"/>
            <a:chOff x="3558802" y="4011427"/>
            <a:chExt cx="1866000" cy="111300"/>
          </a:xfrm>
        </p:grpSpPr>
        <p:sp>
          <p:nvSpPr>
            <p:cNvPr id="11590" name="Google Shape;11590;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83"/>
          <p:cNvGrpSpPr/>
          <p:nvPr/>
        </p:nvGrpSpPr>
        <p:grpSpPr>
          <a:xfrm>
            <a:off x="2589576" y="2205744"/>
            <a:ext cx="1383503" cy="119749"/>
            <a:chOff x="3465975" y="2270276"/>
            <a:chExt cx="1986364" cy="171929"/>
          </a:xfrm>
        </p:grpSpPr>
        <p:sp>
          <p:nvSpPr>
            <p:cNvPr id="11593" name="Google Shape;11593;p8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83"/>
          <p:cNvGrpSpPr/>
          <p:nvPr/>
        </p:nvGrpSpPr>
        <p:grpSpPr>
          <a:xfrm>
            <a:off x="2600584" y="3569394"/>
            <a:ext cx="1369531" cy="195460"/>
            <a:chOff x="723300" y="4253549"/>
            <a:chExt cx="2276482" cy="324900"/>
          </a:xfrm>
        </p:grpSpPr>
        <p:sp>
          <p:nvSpPr>
            <p:cNvPr id="11602" name="Google Shape;11602;p8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83"/>
          <p:cNvGrpSpPr/>
          <p:nvPr/>
        </p:nvGrpSpPr>
        <p:grpSpPr>
          <a:xfrm>
            <a:off x="2590145" y="3270574"/>
            <a:ext cx="1389066" cy="180119"/>
            <a:chOff x="705948" y="3788465"/>
            <a:chExt cx="2308953" cy="299400"/>
          </a:xfrm>
        </p:grpSpPr>
        <p:sp>
          <p:nvSpPr>
            <p:cNvPr id="11608" name="Google Shape;11608;p8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83"/>
          <p:cNvGrpSpPr/>
          <p:nvPr/>
        </p:nvGrpSpPr>
        <p:grpSpPr>
          <a:xfrm>
            <a:off x="2638082" y="3883554"/>
            <a:ext cx="1304609" cy="294074"/>
            <a:chOff x="2658741" y="4097347"/>
            <a:chExt cx="1304609" cy="294074"/>
          </a:xfrm>
        </p:grpSpPr>
        <p:grpSp>
          <p:nvGrpSpPr>
            <p:cNvPr id="11614" name="Google Shape;11614;p83"/>
            <p:cNvGrpSpPr/>
            <p:nvPr/>
          </p:nvGrpSpPr>
          <p:grpSpPr>
            <a:xfrm>
              <a:off x="2658741" y="4097347"/>
              <a:ext cx="118572" cy="294074"/>
              <a:chOff x="3343310" y="4475555"/>
              <a:chExt cx="127717" cy="316753"/>
            </a:xfrm>
          </p:grpSpPr>
          <p:sp>
            <p:nvSpPr>
              <p:cNvPr id="11615" name="Google Shape;11615;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83"/>
            <p:cNvGrpSpPr/>
            <p:nvPr/>
          </p:nvGrpSpPr>
          <p:grpSpPr>
            <a:xfrm>
              <a:off x="3815519" y="4098388"/>
              <a:ext cx="147831" cy="291991"/>
              <a:chOff x="3527539" y="4476677"/>
              <a:chExt cx="159232" cy="314510"/>
            </a:xfrm>
          </p:grpSpPr>
          <p:sp>
            <p:nvSpPr>
              <p:cNvPr id="11618" name="Google Shape;11618;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83"/>
            <p:cNvGrpSpPr/>
            <p:nvPr/>
          </p:nvGrpSpPr>
          <p:grpSpPr>
            <a:xfrm>
              <a:off x="3511696" y="4098388"/>
              <a:ext cx="147831" cy="291991"/>
              <a:chOff x="3527539" y="4476677"/>
              <a:chExt cx="159232" cy="314510"/>
            </a:xfrm>
          </p:grpSpPr>
          <p:sp>
            <p:nvSpPr>
              <p:cNvPr id="11621" name="Google Shape;11621;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83"/>
            <p:cNvGrpSpPr/>
            <p:nvPr/>
          </p:nvGrpSpPr>
          <p:grpSpPr>
            <a:xfrm>
              <a:off x="3207874" y="4098388"/>
              <a:ext cx="147831" cy="291991"/>
              <a:chOff x="3527539" y="4476677"/>
              <a:chExt cx="159232" cy="314510"/>
            </a:xfrm>
          </p:grpSpPr>
          <p:sp>
            <p:nvSpPr>
              <p:cNvPr id="11624" name="Google Shape;11624;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83"/>
            <p:cNvGrpSpPr/>
            <p:nvPr/>
          </p:nvGrpSpPr>
          <p:grpSpPr>
            <a:xfrm>
              <a:off x="2933305" y="4097347"/>
              <a:ext cx="118572" cy="294074"/>
              <a:chOff x="3343310" y="4475555"/>
              <a:chExt cx="127717" cy="316753"/>
            </a:xfrm>
          </p:grpSpPr>
          <p:sp>
            <p:nvSpPr>
              <p:cNvPr id="11627" name="Google Shape;11627;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9" name="Google Shape;11629;p83"/>
          <p:cNvGrpSpPr/>
          <p:nvPr/>
        </p:nvGrpSpPr>
        <p:grpSpPr>
          <a:xfrm>
            <a:off x="4256912" y="1866676"/>
            <a:ext cx="1433821" cy="191501"/>
            <a:chOff x="4273350" y="2080469"/>
            <a:chExt cx="1433821" cy="191501"/>
          </a:xfrm>
        </p:grpSpPr>
        <p:grpSp>
          <p:nvGrpSpPr>
            <p:cNvPr id="11630" name="Google Shape;11630;p83"/>
            <p:cNvGrpSpPr/>
            <p:nvPr/>
          </p:nvGrpSpPr>
          <p:grpSpPr>
            <a:xfrm>
              <a:off x="4273350" y="2080469"/>
              <a:ext cx="1433821" cy="0"/>
              <a:chOff x="5224975" y="2962250"/>
              <a:chExt cx="1544400" cy="0"/>
            </a:xfrm>
          </p:grpSpPr>
          <p:cxnSp>
            <p:nvCxnSpPr>
              <p:cNvPr id="11631" name="Google Shape;11631;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632" name="Google Shape;11632;p8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633" name="Google Shape;11633;p83"/>
            <p:cNvGrpSpPr/>
            <p:nvPr/>
          </p:nvGrpSpPr>
          <p:grpSpPr>
            <a:xfrm>
              <a:off x="4273350" y="2271969"/>
              <a:ext cx="1433821" cy="0"/>
              <a:chOff x="5224975" y="2962250"/>
              <a:chExt cx="1544400" cy="0"/>
            </a:xfrm>
          </p:grpSpPr>
          <p:cxnSp>
            <p:nvCxnSpPr>
              <p:cNvPr id="11634" name="Google Shape;11634;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635" name="Google Shape;11635;p8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636" name="Google Shape;11636;p83"/>
          <p:cNvGrpSpPr/>
          <p:nvPr/>
        </p:nvGrpSpPr>
        <p:grpSpPr>
          <a:xfrm>
            <a:off x="4258467" y="969244"/>
            <a:ext cx="1430711" cy="743389"/>
            <a:chOff x="5159450" y="1919950"/>
            <a:chExt cx="1541050" cy="862500"/>
          </a:xfrm>
        </p:grpSpPr>
        <p:sp>
          <p:nvSpPr>
            <p:cNvPr id="11637" name="Google Shape;11637;p8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ID"/>
            </a:p>
          </p:txBody>
        </p:sp>
        <p:grpSp>
          <p:nvGrpSpPr>
            <p:cNvPr id="11638" name="Google Shape;11638;p83"/>
            <p:cNvGrpSpPr/>
            <p:nvPr/>
          </p:nvGrpSpPr>
          <p:grpSpPr>
            <a:xfrm>
              <a:off x="5159450" y="1919950"/>
              <a:ext cx="1541050" cy="862500"/>
              <a:chOff x="5159450" y="1919950"/>
              <a:chExt cx="1541050" cy="862500"/>
            </a:xfrm>
          </p:grpSpPr>
          <p:cxnSp>
            <p:nvCxnSpPr>
              <p:cNvPr id="11639" name="Google Shape;11639;p8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640" name="Google Shape;11640;p8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641" name="Google Shape;11641;p83"/>
          <p:cNvGrpSpPr/>
          <p:nvPr/>
        </p:nvGrpSpPr>
        <p:grpSpPr>
          <a:xfrm>
            <a:off x="4248581" y="2192571"/>
            <a:ext cx="1450484" cy="1052087"/>
            <a:chOff x="5230575" y="1554475"/>
            <a:chExt cx="2137150" cy="1550150"/>
          </a:xfrm>
        </p:grpSpPr>
        <p:sp>
          <p:nvSpPr>
            <p:cNvPr id="11642" name="Google Shape;11642;p8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83"/>
          <p:cNvGrpSpPr/>
          <p:nvPr/>
        </p:nvGrpSpPr>
        <p:grpSpPr>
          <a:xfrm rot="10800000">
            <a:off x="4265131" y="3284761"/>
            <a:ext cx="1417383" cy="887946"/>
            <a:chOff x="5645403" y="2920021"/>
            <a:chExt cx="2650800" cy="2180614"/>
          </a:xfrm>
        </p:grpSpPr>
        <p:sp>
          <p:nvSpPr>
            <p:cNvPr id="11656" name="Google Shape;11656;p8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7" name="Google Shape;11657;p83"/>
            <p:cNvCxnSpPr>
              <a:stCxn id="1165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658" name="Google Shape;11658;p8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9" name="Google Shape;11659;p83"/>
            <p:cNvCxnSpPr>
              <a:endCxn id="1165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660" name="Google Shape;11660;p8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61" name="Google Shape;11661;p83"/>
            <p:cNvCxnSpPr>
              <a:stCxn id="1166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662" name="Google Shape;11662;p8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63" name="Google Shape;11663;p83"/>
            <p:cNvCxnSpPr>
              <a:endCxn id="1166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664" name="Google Shape;11664;p83"/>
          <p:cNvGrpSpPr/>
          <p:nvPr/>
        </p:nvGrpSpPr>
        <p:grpSpPr>
          <a:xfrm>
            <a:off x="7365491" y="2188116"/>
            <a:ext cx="1071743" cy="1021579"/>
            <a:chOff x="7189833" y="2022667"/>
            <a:chExt cx="1251159" cy="1192597"/>
          </a:xfrm>
        </p:grpSpPr>
        <p:sp>
          <p:nvSpPr>
            <p:cNvPr id="11665" name="Google Shape;11665;p8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3"/>
          <p:cNvGrpSpPr/>
          <p:nvPr/>
        </p:nvGrpSpPr>
        <p:grpSpPr>
          <a:xfrm>
            <a:off x="706762" y="2614523"/>
            <a:ext cx="1695374" cy="1560837"/>
            <a:chOff x="727421" y="2828315"/>
            <a:chExt cx="1695374" cy="1560837"/>
          </a:xfrm>
        </p:grpSpPr>
        <p:grpSp>
          <p:nvGrpSpPr>
            <p:cNvPr id="11670" name="Google Shape;11670;p83"/>
            <p:cNvGrpSpPr/>
            <p:nvPr/>
          </p:nvGrpSpPr>
          <p:grpSpPr>
            <a:xfrm>
              <a:off x="819108" y="2882501"/>
              <a:ext cx="103104" cy="1426186"/>
              <a:chOff x="4674013" y="3100904"/>
              <a:chExt cx="122758" cy="1698043"/>
            </a:xfrm>
          </p:grpSpPr>
          <p:sp>
            <p:nvSpPr>
              <p:cNvPr id="11671" name="Google Shape;11671;p8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83"/>
            <p:cNvGrpSpPr/>
            <p:nvPr/>
          </p:nvGrpSpPr>
          <p:grpSpPr>
            <a:xfrm>
              <a:off x="1062475" y="2882501"/>
              <a:ext cx="103104" cy="1426186"/>
              <a:chOff x="4940438" y="3100904"/>
              <a:chExt cx="122758" cy="1698043"/>
            </a:xfrm>
          </p:grpSpPr>
          <p:sp>
            <p:nvSpPr>
              <p:cNvPr id="11679" name="Google Shape;11679;p8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83"/>
            <p:cNvGrpSpPr/>
            <p:nvPr/>
          </p:nvGrpSpPr>
          <p:grpSpPr>
            <a:xfrm>
              <a:off x="1299324" y="2882501"/>
              <a:ext cx="103104" cy="1426186"/>
              <a:chOff x="5206863" y="3100904"/>
              <a:chExt cx="122758" cy="1698043"/>
            </a:xfrm>
          </p:grpSpPr>
          <p:sp>
            <p:nvSpPr>
              <p:cNvPr id="11687" name="Google Shape;11687;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83"/>
            <p:cNvGrpSpPr/>
            <p:nvPr/>
          </p:nvGrpSpPr>
          <p:grpSpPr>
            <a:xfrm>
              <a:off x="1786057" y="2882501"/>
              <a:ext cx="103104" cy="1426186"/>
              <a:chOff x="6006138" y="3143629"/>
              <a:chExt cx="122758" cy="1698043"/>
            </a:xfrm>
          </p:grpSpPr>
          <p:sp>
            <p:nvSpPr>
              <p:cNvPr id="11695" name="Google Shape;11695;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83"/>
            <p:cNvGrpSpPr/>
            <p:nvPr/>
          </p:nvGrpSpPr>
          <p:grpSpPr>
            <a:xfrm>
              <a:off x="2029422" y="2882501"/>
              <a:ext cx="103104" cy="1426186"/>
              <a:chOff x="6805413" y="3100904"/>
              <a:chExt cx="122758" cy="1698043"/>
            </a:xfrm>
          </p:grpSpPr>
          <p:sp>
            <p:nvSpPr>
              <p:cNvPr id="11703" name="Google Shape;11703;p8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3"/>
            <p:cNvGrpSpPr/>
            <p:nvPr/>
          </p:nvGrpSpPr>
          <p:grpSpPr>
            <a:xfrm>
              <a:off x="727421" y="2828315"/>
              <a:ext cx="1695374" cy="1560837"/>
              <a:chOff x="734799" y="2782450"/>
              <a:chExt cx="1571100" cy="1577400"/>
            </a:xfrm>
          </p:grpSpPr>
          <p:cxnSp>
            <p:nvCxnSpPr>
              <p:cNvPr id="11711" name="Google Shape;11711;p8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712" name="Google Shape;11712;p8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713" name="Google Shape;11713;p83"/>
            <p:cNvGrpSpPr/>
            <p:nvPr/>
          </p:nvGrpSpPr>
          <p:grpSpPr>
            <a:xfrm>
              <a:off x="2272795" y="2882501"/>
              <a:ext cx="103104" cy="1426186"/>
              <a:chOff x="5206863" y="3100904"/>
              <a:chExt cx="122758" cy="1698043"/>
            </a:xfrm>
          </p:grpSpPr>
          <p:sp>
            <p:nvSpPr>
              <p:cNvPr id="11714" name="Google Shape;11714;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83"/>
            <p:cNvGrpSpPr/>
            <p:nvPr/>
          </p:nvGrpSpPr>
          <p:grpSpPr>
            <a:xfrm>
              <a:off x="1542694" y="2882501"/>
              <a:ext cx="103104" cy="1426186"/>
              <a:chOff x="6006138" y="3143629"/>
              <a:chExt cx="122758" cy="1698043"/>
            </a:xfrm>
          </p:grpSpPr>
          <p:sp>
            <p:nvSpPr>
              <p:cNvPr id="11722" name="Google Shape;11722;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29" name="Google Shape;11729;p83"/>
          <p:cNvGrpSpPr/>
          <p:nvPr/>
        </p:nvGrpSpPr>
        <p:grpSpPr>
          <a:xfrm>
            <a:off x="5915341" y="2192094"/>
            <a:ext cx="1248543" cy="1025319"/>
            <a:chOff x="5183758" y="1210600"/>
            <a:chExt cx="3605380" cy="2960783"/>
          </a:xfrm>
        </p:grpSpPr>
        <p:sp>
          <p:nvSpPr>
            <p:cNvPr id="11730" name="Google Shape;11730;p8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34" name="Google Shape;11734;p8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735" name="Google Shape;11735;p8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736" name="Google Shape;11736;p8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737" name="Google Shape;11737;p8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738" name="Google Shape;11738;p8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83"/>
          <p:cNvGrpSpPr/>
          <p:nvPr/>
        </p:nvGrpSpPr>
        <p:grpSpPr>
          <a:xfrm>
            <a:off x="5772403" y="3330411"/>
            <a:ext cx="2664831" cy="843440"/>
            <a:chOff x="5916567" y="1099697"/>
            <a:chExt cx="2556683" cy="809211"/>
          </a:xfrm>
        </p:grpSpPr>
        <p:sp>
          <p:nvSpPr>
            <p:cNvPr id="11740" name="Google Shape;11740;p8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83"/>
          <p:cNvGrpSpPr/>
          <p:nvPr/>
        </p:nvGrpSpPr>
        <p:grpSpPr>
          <a:xfrm>
            <a:off x="5879943" y="979270"/>
            <a:ext cx="1299851" cy="1023338"/>
            <a:chOff x="5900602" y="1193063"/>
            <a:chExt cx="1299851" cy="1023338"/>
          </a:xfrm>
        </p:grpSpPr>
        <p:grpSp>
          <p:nvGrpSpPr>
            <p:cNvPr id="11749" name="Google Shape;11749;p83"/>
            <p:cNvGrpSpPr/>
            <p:nvPr/>
          </p:nvGrpSpPr>
          <p:grpSpPr>
            <a:xfrm>
              <a:off x="6743564" y="1193063"/>
              <a:ext cx="456889" cy="700379"/>
              <a:chOff x="6743564" y="1193063"/>
              <a:chExt cx="456889" cy="700379"/>
            </a:xfrm>
          </p:grpSpPr>
          <p:grpSp>
            <p:nvGrpSpPr>
              <p:cNvPr id="11750" name="Google Shape;11750;p83"/>
              <p:cNvGrpSpPr/>
              <p:nvPr/>
            </p:nvGrpSpPr>
            <p:grpSpPr>
              <a:xfrm>
                <a:off x="6743564" y="1690731"/>
                <a:ext cx="214402" cy="202710"/>
                <a:chOff x="6743564" y="1690731"/>
                <a:chExt cx="214402" cy="202710"/>
              </a:xfrm>
            </p:grpSpPr>
            <p:sp>
              <p:nvSpPr>
                <p:cNvPr id="11751" name="Google Shape;11751;p8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83"/>
              <p:cNvGrpSpPr/>
              <p:nvPr/>
            </p:nvGrpSpPr>
            <p:grpSpPr>
              <a:xfrm>
                <a:off x="6915505" y="1193063"/>
                <a:ext cx="284947" cy="589637"/>
                <a:chOff x="6915505" y="1193063"/>
                <a:chExt cx="284947" cy="589637"/>
              </a:xfrm>
            </p:grpSpPr>
            <p:sp>
              <p:nvSpPr>
                <p:cNvPr id="11754" name="Google Shape;11754;p8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55" name="Google Shape;11755;p8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756" name="Google Shape;11756;p83"/>
            <p:cNvGrpSpPr/>
            <p:nvPr/>
          </p:nvGrpSpPr>
          <p:grpSpPr>
            <a:xfrm>
              <a:off x="6520337" y="1193063"/>
              <a:ext cx="341815" cy="801589"/>
              <a:chOff x="6520337" y="1193063"/>
              <a:chExt cx="341815" cy="801589"/>
            </a:xfrm>
          </p:grpSpPr>
          <p:grpSp>
            <p:nvGrpSpPr>
              <p:cNvPr id="11757" name="Google Shape;11757;p83"/>
              <p:cNvGrpSpPr/>
              <p:nvPr/>
            </p:nvGrpSpPr>
            <p:grpSpPr>
              <a:xfrm>
                <a:off x="6520337" y="1589527"/>
                <a:ext cx="213950" cy="405125"/>
                <a:chOff x="6520337" y="1589527"/>
                <a:chExt cx="213950" cy="405125"/>
              </a:xfrm>
            </p:grpSpPr>
            <p:sp>
              <p:nvSpPr>
                <p:cNvPr id="11758" name="Google Shape;11758;p8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3"/>
              <p:cNvGrpSpPr/>
              <p:nvPr/>
            </p:nvGrpSpPr>
            <p:grpSpPr>
              <a:xfrm>
                <a:off x="6577204" y="1193063"/>
                <a:ext cx="284947" cy="453562"/>
                <a:chOff x="6577204" y="1193063"/>
                <a:chExt cx="284947" cy="453562"/>
              </a:xfrm>
            </p:grpSpPr>
            <p:sp>
              <p:nvSpPr>
                <p:cNvPr id="11761" name="Google Shape;11761;p8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62" name="Google Shape;11762;p8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763" name="Google Shape;11763;p83"/>
            <p:cNvGrpSpPr/>
            <p:nvPr/>
          </p:nvGrpSpPr>
          <p:grpSpPr>
            <a:xfrm>
              <a:off x="6238903" y="1193063"/>
              <a:ext cx="300475" cy="901782"/>
              <a:chOff x="6238903" y="1193063"/>
              <a:chExt cx="300475" cy="901782"/>
            </a:xfrm>
          </p:grpSpPr>
          <p:grpSp>
            <p:nvGrpSpPr>
              <p:cNvPr id="11764" name="Google Shape;11764;p83"/>
              <p:cNvGrpSpPr/>
              <p:nvPr/>
            </p:nvGrpSpPr>
            <p:grpSpPr>
              <a:xfrm>
                <a:off x="6290865" y="1489315"/>
                <a:ext cx="248514" cy="605530"/>
                <a:chOff x="6290865" y="1489315"/>
                <a:chExt cx="248514" cy="605530"/>
              </a:xfrm>
            </p:grpSpPr>
            <p:sp>
              <p:nvSpPr>
                <p:cNvPr id="11765" name="Google Shape;11765;p8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83"/>
              <p:cNvGrpSpPr/>
              <p:nvPr/>
            </p:nvGrpSpPr>
            <p:grpSpPr>
              <a:xfrm>
                <a:off x="6238903" y="1193063"/>
                <a:ext cx="284947" cy="327512"/>
                <a:chOff x="6238903" y="1193063"/>
                <a:chExt cx="284947" cy="327512"/>
              </a:xfrm>
            </p:grpSpPr>
            <p:sp>
              <p:nvSpPr>
                <p:cNvPr id="11768" name="Google Shape;11768;p8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69" name="Google Shape;11769;p8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770" name="Google Shape;11770;p83"/>
            <p:cNvGrpSpPr/>
            <p:nvPr/>
          </p:nvGrpSpPr>
          <p:grpSpPr>
            <a:xfrm>
              <a:off x="5900602" y="1193063"/>
              <a:ext cx="444345" cy="1023338"/>
              <a:chOff x="5900602" y="1193063"/>
              <a:chExt cx="444345" cy="1023338"/>
            </a:xfrm>
          </p:grpSpPr>
          <p:grpSp>
            <p:nvGrpSpPr>
              <p:cNvPr id="11771" name="Google Shape;11771;p83"/>
              <p:cNvGrpSpPr/>
              <p:nvPr/>
            </p:nvGrpSpPr>
            <p:grpSpPr>
              <a:xfrm>
                <a:off x="6046501" y="1367785"/>
                <a:ext cx="298446" cy="848616"/>
                <a:chOff x="6046501" y="1367785"/>
                <a:chExt cx="298446" cy="848616"/>
              </a:xfrm>
            </p:grpSpPr>
            <p:sp>
              <p:nvSpPr>
                <p:cNvPr id="11772" name="Google Shape;11772;p8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83"/>
              <p:cNvGrpSpPr/>
              <p:nvPr/>
            </p:nvGrpSpPr>
            <p:grpSpPr>
              <a:xfrm>
                <a:off x="5900602" y="1193063"/>
                <a:ext cx="284947" cy="182312"/>
                <a:chOff x="5900602" y="1193063"/>
                <a:chExt cx="284947" cy="182312"/>
              </a:xfrm>
            </p:grpSpPr>
            <p:sp>
              <p:nvSpPr>
                <p:cNvPr id="11775" name="Google Shape;11775;p8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76" name="Google Shape;11776;p8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777" name="Google Shape;11777;p83"/>
          <p:cNvGrpSpPr/>
          <p:nvPr/>
        </p:nvGrpSpPr>
        <p:grpSpPr>
          <a:xfrm>
            <a:off x="7217825" y="979415"/>
            <a:ext cx="1219413" cy="1051365"/>
            <a:chOff x="7287122" y="1165658"/>
            <a:chExt cx="1219413" cy="1051365"/>
          </a:xfrm>
        </p:grpSpPr>
        <p:grpSp>
          <p:nvGrpSpPr>
            <p:cNvPr id="11778" name="Google Shape;11778;p83"/>
            <p:cNvGrpSpPr/>
            <p:nvPr/>
          </p:nvGrpSpPr>
          <p:grpSpPr>
            <a:xfrm>
              <a:off x="7287122" y="1969723"/>
              <a:ext cx="1219413" cy="247300"/>
              <a:chOff x="7287122" y="1969723"/>
              <a:chExt cx="1219413" cy="247300"/>
            </a:xfrm>
          </p:grpSpPr>
          <p:sp>
            <p:nvSpPr>
              <p:cNvPr id="11779" name="Google Shape;11779;p8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0" name="Google Shape;11780;p83"/>
              <p:cNvGrpSpPr/>
              <p:nvPr/>
            </p:nvGrpSpPr>
            <p:grpSpPr>
              <a:xfrm>
                <a:off x="7287122" y="2063892"/>
                <a:ext cx="1151753" cy="73428"/>
                <a:chOff x="7287122" y="2063892"/>
                <a:chExt cx="1151753" cy="73428"/>
              </a:xfrm>
            </p:grpSpPr>
            <p:sp>
              <p:nvSpPr>
                <p:cNvPr id="11781" name="Google Shape;11781;p8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82" name="Google Shape;11782;p8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783" name="Google Shape;11783;p83"/>
            <p:cNvGrpSpPr/>
            <p:nvPr/>
          </p:nvGrpSpPr>
          <p:grpSpPr>
            <a:xfrm>
              <a:off x="7287122" y="1712201"/>
              <a:ext cx="1219403" cy="246767"/>
              <a:chOff x="7287122" y="1712201"/>
              <a:chExt cx="1219403" cy="246767"/>
            </a:xfrm>
          </p:grpSpPr>
          <p:sp>
            <p:nvSpPr>
              <p:cNvPr id="11784" name="Google Shape;11784;p8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5" name="Google Shape;11785;p83"/>
              <p:cNvGrpSpPr/>
              <p:nvPr/>
            </p:nvGrpSpPr>
            <p:grpSpPr>
              <a:xfrm>
                <a:off x="7287122" y="1842861"/>
                <a:ext cx="1005303" cy="73419"/>
                <a:chOff x="7287122" y="1842861"/>
                <a:chExt cx="1005303" cy="73419"/>
              </a:xfrm>
            </p:grpSpPr>
            <p:sp>
              <p:nvSpPr>
                <p:cNvPr id="11786" name="Google Shape;11786;p8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87" name="Google Shape;11787;p8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788" name="Google Shape;11788;p83"/>
            <p:cNvGrpSpPr/>
            <p:nvPr/>
          </p:nvGrpSpPr>
          <p:grpSpPr>
            <a:xfrm>
              <a:off x="7287122" y="1447520"/>
              <a:ext cx="1219403" cy="286667"/>
              <a:chOff x="7287122" y="1447520"/>
              <a:chExt cx="1219403" cy="286667"/>
            </a:xfrm>
          </p:grpSpPr>
          <p:sp>
            <p:nvSpPr>
              <p:cNvPr id="11789" name="Google Shape;11789;p8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0" name="Google Shape;11790;p83"/>
              <p:cNvGrpSpPr/>
              <p:nvPr/>
            </p:nvGrpSpPr>
            <p:grpSpPr>
              <a:xfrm>
                <a:off x="7287122" y="1581977"/>
                <a:ext cx="852803" cy="73428"/>
                <a:chOff x="7287122" y="1581977"/>
                <a:chExt cx="852803" cy="73428"/>
              </a:xfrm>
            </p:grpSpPr>
            <p:sp>
              <p:nvSpPr>
                <p:cNvPr id="11791" name="Google Shape;11791;p8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92" name="Google Shape;11792;p8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793" name="Google Shape;11793;p83"/>
            <p:cNvGrpSpPr/>
            <p:nvPr/>
          </p:nvGrpSpPr>
          <p:grpSpPr>
            <a:xfrm>
              <a:off x="7287122" y="1165658"/>
              <a:ext cx="1219403" cy="344253"/>
              <a:chOff x="7287122" y="1165658"/>
              <a:chExt cx="1219403" cy="344253"/>
            </a:xfrm>
          </p:grpSpPr>
          <p:sp>
            <p:nvSpPr>
              <p:cNvPr id="11794" name="Google Shape;11794;p8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5" name="Google Shape;11795;p83"/>
              <p:cNvGrpSpPr/>
              <p:nvPr/>
            </p:nvGrpSpPr>
            <p:grpSpPr>
              <a:xfrm>
                <a:off x="7287122" y="1341025"/>
                <a:ext cx="695703" cy="73419"/>
                <a:chOff x="7287122" y="1341025"/>
                <a:chExt cx="695703" cy="73419"/>
              </a:xfrm>
            </p:grpSpPr>
            <p:sp>
              <p:nvSpPr>
                <p:cNvPr id="11796" name="Google Shape;11796;p8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97" name="Google Shape;11797;p8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01"/>
        <p:cNvGrpSpPr/>
        <p:nvPr/>
      </p:nvGrpSpPr>
      <p:grpSpPr>
        <a:xfrm>
          <a:off x="0" y="0"/>
          <a:ext cx="0" cy="0"/>
          <a:chOff x="0" y="0"/>
          <a:chExt cx="0" cy="0"/>
        </a:xfrm>
      </p:grpSpPr>
      <p:grpSp>
        <p:nvGrpSpPr>
          <p:cNvPr id="11802" name="Google Shape;11802;p84"/>
          <p:cNvGrpSpPr/>
          <p:nvPr/>
        </p:nvGrpSpPr>
        <p:grpSpPr>
          <a:xfrm>
            <a:off x="846551" y="2273217"/>
            <a:ext cx="415546" cy="355053"/>
            <a:chOff x="866243" y="2291587"/>
            <a:chExt cx="415546" cy="355053"/>
          </a:xfrm>
        </p:grpSpPr>
        <p:sp>
          <p:nvSpPr>
            <p:cNvPr id="11803" name="Google Shape;11803;p8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8" name="Google Shape;11808;p84"/>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9" name="Google Shape;11809;p84"/>
          <p:cNvGrpSpPr/>
          <p:nvPr/>
        </p:nvGrpSpPr>
        <p:grpSpPr>
          <a:xfrm>
            <a:off x="1938828" y="2284205"/>
            <a:ext cx="359213" cy="327807"/>
            <a:chOff x="1958520" y="2302574"/>
            <a:chExt cx="359213" cy="327807"/>
          </a:xfrm>
        </p:grpSpPr>
        <p:sp>
          <p:nvSpPr>
            <p:cNvPr id="11810" name="Google Shape;11810;p8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84"/>
          <p:cNvGrpSpPr/>
          <p:nvPr/>
        </p:nvGrpSpPr>
        <p:grpSpPr>
          <a:xfrm>
            <a:off x="2560190" y="2269057"/>
            <a:ext cx="207582" cy="359594"/>
            <a:chOff x="2656082" y="2287427"/>
            <a:chExt cx="207582" cy="359594"/>
          </a:xfrm>
        </p:grpSpPr>
        <p:sp>
          <p:nvSpPr>
            <p:cNvPr id="11814" name="Google Shape;11814;p8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84"/>
          <p:cNvGrpSpPr/>
          <p:nvPr/>
        </p:nvGrpSpPr>
        <p:grpSpPr>
          <a:xfrm>
            <a:off x="3029961" y="2303099"/>
            <a:ext cx="362991" cy="290018"/>
            <a:chOff x="3049653" y="2321468"/>
            <a:chExt cx="362991" cy="290018"/>
          </a:xfrm>
        </p:grpSpPr>
        <p:sp>
          <p:nvSpPr>
            <p:cNvPr id="11819" name="Google Shape;11819;p8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84"/>
          <p:cNvGrpSpPr/>
          <p:nvPr/>
        </p:nvGrpSpPr>
        <p:grpSpPr>
          <a:xfrm>
            <a:off x="3544551" y="2271534"/>
            <a:ext cx="422342" cy="355243"/>
            <a:chOff x="3564243" y="2289904"/>
            <a:chExt cx="422342" cy="355243"/>
          </a:xfrm>
        </p:grpSpPr>
        <p:sp>
          <p:nvSpPr>
            <p:cNvPr id="11824" name="Google Shape;11824;p8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9" name="Google Shape;11829;p84"/>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0" name="Google Shape;11830;p84"/>
          <p:cNvGrpSpPr/>
          <p:nvPr/>
        </p:nvGrpSpPr>
        <p:grpSpPr>
          <a:xfrm>
            <a:off x="4668202" y="2271344"/>
            <a:ext cx="359594" cy="353909"/>
            <a:chOff x="4687894" y="2289713"/>
            <a:chExt cx="359594" cy="353909"/>
          </a:xfrm>
        </p:grpSpPr>
        <p:sp>
          <p:nvSpPr>
            <p:cNvPr id="11831" name="Google Shape;11831;p8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4" name="Google Shape;11834;p84"/>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5" name="Google Shape;11835;p84"/>
          <p:cNvGrpSpPr/>
          <p:nvPr/>
        </p:nvGrpSpPr>
        <p:grpSpPr>
          <a:xfrm>
            <a:off x="6352932" y="2289857"/>
            <a:ext cx="263567" cy="317614"/>
            <a:chOff x="6421399" y="2308227"/>
            <a:chExt cx="263567" cy="317614"/>
          </a:xfrm>
        </p:grpSpPr>
        <p:sp>
          <p:nvSpPr>
            <p:cNvPr id="11836" name="Google Shape;11836;p8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84"/>
          <p:cNvGrpSpPr/>
          <p:nvPr/>
        </p:nvGrpSpPr>
        <p:grpSpPr>
          <a:xfrm>
            <a:off x="6850501" y="2277250"/>
            <a:ext cx="360356" cy="343462"/>
            <a:chOff x="6870193" y="2295620"/>
            <a:chExt cx="360356" cy="343462"/>
          </a:xfrm>
        </p:grpSpPr>
        <p:sp>
          <p:nvSpPr>
            <p:cNvPr id="11841" name="Google Shape;11841;p8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84"/>
          <p:cNvGrpSpPr/>
          <p:nvPr/>
        </p:nvGrpSpPr>
        <p:grpSpPr>
          <a:xfrm>
            <a:off x="7421773" y="2284490"/>
            <a:ext cx="342192" cy="327140"/>
            <a:chOff x="7441465" y="2302860"/>
            <a:chExt cx="342192" cy="327140"/>
          </a:xfrm>
        </p:grpSpPr>
        <p:sp>
          <p:nvSpPr>
            <p:cNvPr id="11844" name="Google Shape;11844;p8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84"/>
          <p:cNvGrpSpPr/>
          <p:nvPr/>
        </p:nvGrpSpPr>
        <p:grpSpPr>
          <a:xfrm>
            <a:off x="7969991" y="2331837"/>
            <a:ext cx="332761" cy="234066"/>
            <a:chOff x="7989683" y="2350207"/>
            <a:chExt cx="332761" cy="234066"/>
          </a:xfrm>
        </p:grpSpPr>
        <p:sp>
          <p:nvSpPr>
            <p:cNvPr id="11847" name="Google Shape;11847;p8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4"/>
          <p:cNvGrpSpPr/>
          <p:nvPr/>
        </p:nvGrpSpPr>
        <p:grpSpPr>
          <a:xfrm>
            <a:off x="5803602" y="2291381"/>
            <a:ext cx="315327" cy="314978"/>
            <a:chOff x="5823294" y="2309751"/>
            <a:chExt cx="315327" cy="314978"/>
          </a:xfrm>
        </p:grpSpPr>
        <p:sp>
          <p:nvSpPr>
            <p:cNvPr id="11854" name="Google Shape;11854;p8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4"/>
          <p:cNvGrpSpPr/>
          <p:nvPr/>
        </p:nvGrpSpPr>
        <p:grpSpPr>
          <a:xfrm>
            <a:off x="2477583" y="2725790"/>
            <a:ext cx="370930" cy="370549"/>
            <a:chOff x="2497275" y="2744159"/>
            <a:chExt cx="370930" cy="370549"/>
          </a:xfrm>
        </p:grpSpPr>
        <p:sp>
          <p:nvSpPr>
            <p:cNvPr id="11872" name="Google Shape;11872;p8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84"/>
          <p:cNvGrpSpPr/>
          <p:nvPr/>
        </p:nvGrpSpPr>
        <p:grpSpPr>
          <a:xfrm>
            <a:off x="841248" y="2728108"/>
            <a:ext cx="371883" cy="365691"/>
            <a:chOff x="860940" y="2746477"/>
            <a:chExt cx="371883" cy="365691"/>
          </a:xfrm>
        </p:grpSpPr>
        <p:sp>
          <p:nvSpPr>
            <p:cNvPr id="11879" name="Google Shape;11879;p8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84"/>
          <p:cNvGrpSpPr/>
          <p:nvPr/>
        </p:nvGrpSpPr>
        <p:grpSpPr>
          <a:xfrm>
            <a:off x="1431144" y="2747889"/>
            <a:ext cx="283985" cy="341080"/>
            <a:chOff x="1493849" y="2775533"/>
            <a:chExt cx="283985" cy="341080"/>
          </a:xfrm>
        </p:grpSpPr>
        <p:sp>
          <p:nvSpPr>
            <p:cNvPr id="11885" name="Google Shape;11885;p8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84"/>
          <p:cNvGrpSpPr/>
          <p:nvPr/>
        </p:nvGrpSpPr>
        <p:grpSpPr>
          <a:xfrm>
            <a:off x="1933144" y="2756052"/>
            <a:ext cx="372835" cy="342573"/>
            <a:chOff x="1952836" y="2774422"/>
            <a:chExt cx="372835" cy="342573"/>
          </a:xfrm>
        </p:grpSpPr>
        <p:sp>
          <p:nvSpPr>
            <p:cNvPr id="11888" name="Google Shape;11888;p8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84"/>
          <p:cNvGrpSpPr/>
          <p:nvPr/>
        </p:nvGrpSpPr>
        <p:grpSpPr>
          <a:xfrm>
            <a:off x="3060224" y="2726107"/>
            <a:ext cx="332729" cy="372518"/>
            <a:chOff x="3079916" y="2744477"/>
            <a:chExt cx="332729" cy="372518"/>
          </a:xfrm>
        </p:grpSpPr>
        <p:sp>
          <p:nvSpPr>
            <p:cNvPr id="11892" name="Google Shape;11892;p8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4"/>
          <p:cNvGrpSpPr/>
          <p:nvPr/>
        </p:nvGrpSpPr>
        <p:grpSpPr>
          <a:xfrm>
            <a:off x="3600884" y="2727155"/>
            <a:ext cx="336889" cy="355592"/>
            <a:chOff x="3620576" y="2745525"/>
            <a:chExt cx="336889" cy="355592"/>
          </a:xfrm>
        </p:grpSpPr>
        <p:sp>
          <p:nvSpPr>
            <p:cNvPr id="11896" name="Google Shape;11896;p8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84"/>
          <p:cNvGrpSpPr/>
          <p:nvPr/>
        </p:nvGrpSpPr>
        <p:grpSpPr>
          <a:xfrm>
            <a:off x="4107123" y="2742334"/>
            <a:ext cx="380393" cy="363118"/>
            <a:chOff x="4126815" y="2760704"/>
            <a:chExt cx="380393" cy="363118"/>
          </a:xfrm>
        </p:grpSpPr>
        <p:sp>
          <p:nvSpPr>
            <p:cNvPr id="11899" name="Google Shape;11899;p8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84"/>
          <p:cNvGrpSpPr/>
          <p:nvPr/>
        </p:nvGrpSpPr>
        <p:grpSpPr>
          <a:xfrm>
            <a:off x="4656294" y="2727314"/>
            <a:ext cx="381346" cy="368644"/>
            <a:chOff x="4675986" y="2745684"/>
            <a:chExt cx="381346" cy="368644"/>
          </a:xfrm>
        </p:grpSpPr>
        <p:sp>
          <p:nvSpPr>
            <p:cNvPr id="11904" name="Google Shape;11904;p8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4"/>
          <p:cNvGrpSpPr/>
          <p:nvPr/>
        </p:nvGrpSpPr>
        <p:grpSpPr>
          <a:xfrm>
            <a:off x="5200924" y="2772692"/>
            <a:ext cx="373185" cy="302466"/>
            <a:chOff x="5220616" y="2791061"/>
            <a:chExt cx="373185" cy="302466"/>
          </a:xfrm>
        </p:grpSpPr>
        <p:sp>
          <p:nvSpPr>
            <p:cNvPr id="11907" name="Google Shape;11907;p8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84"/>
          <p:cNvGrpSpPr/>
          <p:nvPr/>
        </p:nvGrpSpPr>
        <p:grpSpPr>
          <a:xfrm>
            <a:off x="5768969" y="2754147"/>
            <a:ext cx="284366" cy="344097"/>
            <a:chOff x="5864861" y="2772517"/>
            <a:chExt cx="284366" cy="344097"/>
          </a:xfrm>
        </p:grpSpPr>
        <p:sp>
          <p:nvSpPr>
            <p:cNvPr id="11926" name="Google Shape;11926;p8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2" name="Google Shape;11932;p84"/>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3" name="Google Shape;11933;p84"/>
          <p:cNvGrpSpPr/>
          <p:nvPr/>
        </p:nvGrpSpPr>
        <p:grpSpPr>
          <a:xfrm>
            <a:off x="6954467" y="2771168"/>
            <a:ext cx="255247" cy="327458"/>
            <a:chOff x="6974158" y="2789537"/>
            <a:chExt cx="255247" cy="327458"/>
          </a:xfrm>
        </p:grpSpPr>
        <p:sp>
          <p:nvSpPr>
            <p:cNvPr id="11934" name="Google Shape;11934;p8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4"/>
          <p:cNvGrpSpPr/>
          <p:nvPr/>
        </p:nvGrpSpPr>
        <p:grpSpPr>
          <a:xfrm>
            <a:off x="7511005" y="2771930"/>
            <a:ext cx="244291" cy="326314"/>
            <a:chOff x="7530697" y="2790299"/>
            <a:chExt cx="244291" cy="326314"/>
          </a:xfrm>
        </p:grpSpPr>
        <p:sp>
          <p:nvSpPr>
            <p:cNvPr id="11941" name="Google Shape;11941;p8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84"/>
          <p:cNvGrpSpPr/>
          <p:nvPr/>
        </p:nvGrpSpPr>
        <p:grpSpPr>
          <a:xfrm>
            <a:off x="7968499" y="2813878"/>
            <a:ext cx="332348" cy="283985"/>
            <a:chOff x="7988191" y="2832248"/>
            <a:chExt cx="332348" cy="283985"/>
          </a:xfrm>
        </p:grpSpPr>
        <p:sp>
          <p:nvSpPr>
            <p:cNvPr id="11948" name="Google Shape;11948;p8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1" name="Google Shape;11951;p84"/>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2" name="Google Shape;11952;p84"/>
          <p:cNvGrpSpPr/>
          <p:nvPr/>
        </p:nvGrpSpPr>
        <p:grpSpPr>
          <a:xfrm>
            <a:off x="3568748" y="3239998"/>
            <a:ext cx="364484" cy="262423"/>
            <a:chOff x="3588440" y="3258368"/>
            <a:chExt cx="364484" cy="262423"/>
          </a:xfrm>
        </p:grpSpPr>
        <p:sp>
          <p:nvSpPr>
            <p:cNvPr id="11953" name="Google Shape;11953;p8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9" name="Google Shape;11959;p84"/>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0" name="Google Shape;11960;p84"/>
          <p:cNvGrpSpPr/>
          <p:nvPr/>
        </p:nvGrpSpPr>
        <p:grpSpPr>
          <a:xfrm>
            <a:off x="5746125" y="3209355"/>
            <a:ext cx="364865" cy="324822"/>
            <a:chOff x="5765817" y="3227724"/>
            <a:chExt cx="364865" cy="324822"/>
          </a:xfrm>
        </p:grpSpPr>
        <p:sp>
          <p:nvSpPr>
            <p:cNvPr id="11961" name="Google Shape;11961;p8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4"/>
          <p:cNvGrpSpPr/>
          <p:nvPr/>
        </p:nvGrpSpPr>
        <p:grpSpPr>
          <a:xfrm>
            <a:off x="6208891" y="3219294"/>
            <a:ext cx="446539" cy="303895"/>
            <a:chOff x="6228583" y="3237664"/>
            <a:chExt cx="446539" cy="303895"/>
          </a:xfrm>
        </p:grpSpPr>
        <p:sp>
          <p:nvSpPr>
            <p:cNvPr id="11965" name="Google Shape;11965;p8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84"/>
          <p:cNvGrpSpPr/>
          <p:nvPr/>
        </p:nvGrpSpPr>
        <p:grpSpPr>
          <a:xfrm>
            <a:off x="846170" y="3188936"/>
            <a:ext cx="364484" cy="364897"/>
            <a:chOff x="865862" y="3207306"/>
            <a:chExt cx="364484" cy="364897"/>
          </a:xfrm>
        </p:grpSpPr>
        <p:sp>
          <p:nvSpPr>
            <p:cNvPr id="11983" name="Google Shape;11983;p8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84"/>
          <p:cNvGrpSpPr/>
          <p:nvPr/>
        </p:nvGrpSpPr>
        <p:grpSpPr>
          <a:xfrm>
            <a:off x="1384925" y="3208593"/>
            <a:ext cx="370168" cy="325965"/>
            <a:chOff x="1404617" y="3226962"/>
            <a:chExt cx="370168" cy="325965"/>
          </a:xfrm>
        </p:grpSpPr>
        <p:sp>
          <p:nvSpPr>
            <p:cNvPr id="11998" name="Google Shape;11998;p8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84"/>
          <p:cNvGrpSpPr/>
          <p:nvPr/>
        </p:nvGrpSpPr>
        <p:grpSpPr>
          <a:xfrm>
            <a:off x="1933711" y="3197724"/>
            <a:ext cx="366389" cy="354481"/>
            <a:chOff x="1954741" y="3212419"/>
            <a:chExt cx="366389" cy="354481"/>
          </a:xfrm>
        </p:grpSpPr>
        <p:sp>
          <p:nvSpPr>
            <p:cNvPr id="12008" name="Google Shape;12008;p8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84"/>
          <p:cNvGrpSpPr/>
          <p:nvPr/>
        </p:nvGrpSpPr>
        <p:grpSpPr>
          <a:xfrm>
            <a:off x="3023547" y="3197256"/>
            <a:ext cx="366008" cy="348670"/>
            <a:chOff x="3043239" y="3215626"/>
            <a:chExt cx="366008" cy="348670"/>
          </a:xfrm>
        </p:grpSpPr>
        <p:sp>
          <p:nvSpPr>
            <p:cNvPr id="12016" name="Google Shape;12016;p8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84"/>
          <p:cNvGrpSpPr/>
          <p:nvPr/>
        </p:nvGrpSpPr>
        <p:grpSpPr>
          <a:xfrm>
            <a:off x="4198641" y="3166613"/>
            <a:ext cx="209107" cy="383442"/>
            <a:chOff x="4218333" y="3184982"/>
            <a:chExt cx="209107" cy="383442"/>
          </a:xfrm>
        </p:grpSpPr>
        <p:sp>
          <p:nvSpPr>
            <p:cNvPr id="12019" name="Google Shape;12019;p8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1" name="Google Shape;12021;p84"/>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2" name="Google Shape;12022;p84"/>
          <p:cNvGrpSpPr/>
          <p:nvPr/>
        </p:nvGrpSpPr>
        <p:grpSpPr>
          <a:xfrm>
            <a:off x="6876953" y="3197637"/>
            <a:ext cx="322917" cy="347876"/>
            <a:chOff x="6896644" y="3216007"/>
            <a:chExt cx="322917" cy="347876"/>
          </a:xfrm>
        </p:grpSpPr>
        <p:sp>
          <p:nvSpPr>
            <p:cNvPr id="12023" name="Google Shape;12023;p8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84"/>
          <p:cNvGrpSpPr/>
          <p:nvPr/>
        </p:nvGrpSpPr>
        <p:grpSpPr>
          <a:xfrm>
            <a:off x="7409674" y="3204814"/>
            <a:ext cx="334634" cy="333904"/>
            <a:chOff x="7429366" y="3223183"/>
            <a:chExt cx="334634" cy="333904"/>
          </a:xfrm>
        </p:grpSpPr>
        <p:sp>
          <p:nvSpPr>
            <p:cNvPr id="12031" name="Google Shape;12031;p8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3" name="Google Shape;12033;p84"/>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4" name="Google Shape;12034;p84"/>
          <p:cNvGrpSpPr/>
          <p:nvPr/>
        </p:nvGrpSpPr>
        <p:grpSpPr>
          <a:xfrm>
            <a:off x="5196764" y="3707114"/>
            <a:ext cx="356196" cy="265631"/>
            <a:chOff x="5216456" y="3725484"/>
            <a:chExt cx="356196" cy="265631"/>
          </a:xfrm>
        </p:grpSpPr>
        <p:sp>
          <p:nvSpPr>
            <p:cNvPr id="12035" name="Google Shape;12035;p8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84"/>
          <p:cNvGrpSpPr/>
          <p:nvPr/>
        </p:nvGrpSpPr>
        <p:grpSpPr>
          <a:xfrm>
            <a:off x="6829701" y="3715625"/>
            <a:ext cx="355053" cy="248038"/>
            <a:chOff x="6849393" y="3733994"/>
            <a:chExt cx="355053" cy="248038"/>
          </a:xfrm>
        </p:grpSpPr>
        <p:sp>
          <p:nvSpPr>
            <p:cNvPr id="12038" name="Google Shape;12038;p8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4"/>
          <p:cNvGrpSpPr/>
          <p:nvPr/>
        </p:nvGrpSpPr>
        <p:grpSpPr>
          <a:xfrm>
            <a:off x="7899305" y="3696318"/>
            <a:ext cx="392111" cy="280206"/>
            <a:chOff x="7918997" y="3714687"/>
            <a:chExt cx="392111" cy="280206"/>
          </a:xfrm>
        </p:grpSpPr>
        <p:sp>
          <p:nvSpPr>
            <p:cNvPr id="12044" name="Google Shape;12044;p8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9" name="Google Shape;12049;p84"/>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0" name="Google Shape;12050;p84"/>
          <p:cNvGrpSpPr/>
          <p:nvPr/>
        </p:nvGrpSpPr>
        <p:grpSpPr>
          <a:xfrm>
            <a:off x="1389085" y="3662594"/>
            <a:ext cx="357720" cy="355148"/>
            <a:chOff x="1408777" y="3680964"/>
            <a:chExt cx="357720" cy="355148"/>
          </a:xfrm>
        </p:grpSpPr>
        <p:sp>
          <p:nvSpPr>
            <p:cNvPr id="12051" name="Google Shape;12051;p8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84"/>
          <p:cNvGrpSpPr/>
          <p:nvPr/>
        </p:nvGrpSpPr>
        <p:grpSpPr>
          <a:xfrm>
            <a:off x="1933144" y="3662594"/>
            <a:ext cx="357720" cy="355148"/>
            <a:chOff x="1952836" y="3680964"/>
            <a:chExt cx="357720" cy="355148"/>
          </a:xfrm>
        </p:grpSpPr>
        <p:sp>
          <p:nvSpPr>
            <p:cNvPr id="12057" name="Google Shape;12057;p8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84"/>
          <p:cNvGrpSpPr/>
          <p:nvPr/>
        </p:nvGrpSpPr>
        <p:grpSpPr>
          <a:xfrm>
            <a:off x="2477202" y="3662594"/>
            <a:ext cx="357720" cy="355148"/>
            <a:chOff x="2496894" y="3680964"/>
            <a:chExt cx="357720" cy="355148"/>
          </a:xfrm>
        </p:grpSpPr>
        <p:sp>
          <p:nvSpPr>
            <p:cNvPr id="12063" name="Google Shape;12063;p8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84"/>
          <p:cNvGrpSpPr/>
          <p:nvPr/>
        </p:nvGrpSpPr>
        <p:grpSpPr>
          <a:xfrm>
            <a:off x="3021292" y="3662689"/>
            <a:ext cx="356164" cy="355815"/>
            <a:chOff x="3040984" y="3681059"/>
            <a:chExt cx="356164" cy="355815"/>
          </a:xfrm>
        </p:grpSpPr>
        <p:sp>
          <p:nvSpPr>
            <p:cNvPr id="12069" name="Google Shape;12069;p8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84"/>
          <p:cNvGrpSpPr/>
          <p:nvPr/>
        </p:nvGrpSpPr>
        <p:grpSpPr>
          <a:xfrm>
            <a:off x="3564589" y="3680821"/>
            <a:ext cx="358069" cy="317995"/>
            <a:chOff x="3584280" y="3699191"/>
            <a:chExt cx="358069" cy="317995"/>
          </a:xfrm>
        </p:grpSpPr>
        <p:sp>
          <p:nvSpPr>
            <p:cNvPr id="12073" name="Google Shape;12073;p8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84"/>
          <p:cNvGrpSpPr/>
          <p:nvPr/>
        </p:nvGrpSpPr>
        <p:grpSpPr>
          <a:xfrm>
            <a:off x="4109790" y="3662689"/>
            <a:ext cx="355402" cy="354291"/>
            <a:chOff x="4129482" y="3681059"/>
            <a:chExt cx="355402" cy="354291"/>
          </a:xfrm>
        </p:grpSpPr>
        <p:sp>
          <p:nvSpPr>
            <p:cNvPr id="12078" name="Google Shape;12078;p8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84"/>
          <p:cNvGrpSpPr/>
          <p:nvPr/>
        </p:nvGrpSpPr>
        <p:grpSpPr>
          <a:xfrm>
            <a:off x="4653849" y="3661927"/>
            <a:ext cx="355434" cy="355815"/>
            <a:chOff x="4673540" y="3680297"/>
            <a:chExt cx="355434" cy="355815"/>
          </a:xfrm>
        </p:grpSpPr>
        <p:sp>
          <p:nvSpPr>
            <p:cNvPr id="12083" name="Google Shape;12083;p8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84"/>
          <p:cNvGrpSpPr/>
          <p:nvPr/>
        </p:nvGrpSpPr>
        <p:grpSpPr>
          <a:xfrm>
            <a:off x="5759716" y="3680821"/>
            <a:ext cx="317645" cy="318757"/>
            <a:chOff x="5779408" y="3699191"/>
            <a:chExt cx="317645" cy="318757"/>
          </a:xfrm>
        </p:grpSpPr>
        <p:sp>
          <p:nvSpPr>
            <p:cNvPr id="12087" name="Google Shape;12087;p8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9" name="Google Shape;12089;p84"/>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0" name="Google Shape;12090;p84"/>
          <p:cNvGrpSpPr/>
          <p:nvPr/>
        </p:nvGrpSpPr>
        <p:grpSpPr>
          <a:xfrm>
            <a:off x="7370743" y="3662499"/>
            <a:ext cx="372073" cy="355243"/>
            <a:chOff x="7390435" y="3680868"/>
            <a:chExt cx="372073" cy="355243"/>
          </a:xfrm>
        </p:grpSpPr>
        <p:sp>
          <p:nvSpPr>
            <p:cNvPr id="12091" name="Google Shape;12091;p8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7" name="Google Shape;12097;p84"/>
          <p:cNvGrpSpPr/>
          <p:nvPr/>
        </p:nvGrpSpPr>
        <p:grpSpPr>
          <a:xfrm>
            <a:off x="1392301" y="4119346"/>
            <a:ext cx="374709" cy="374010"/>
            <a:chOff x="1421638" y="4125629"/>
            <a:chExt cx="374709" cy="374010"/>
          </a:xfrm>
        </p:grpSpPr>
        <p:sp>
          <p:nvSpPr>
            <p:cNvPr id="12098" name="Google Shape;12098;p8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4"/>
          <p:cNvGrpSpPr/>
          <p:nvPr/>
        </p:nvGrpSpPr>
        <p:grpSpPr>
          <a:xfrm>
            <a:off x="1943917" y="4135255"/>
            <a:ext cx="357720" cy="342192"/>
            <a:chOff x="1973254" y="4156304"/>
            <a:chExt cx="357720" cy="342192"/>
          </a:xfrm>
        </p:grpSpPr>
        <p:sp>
          <p:nvSpPr>
            <p:cNvPr id="12101" name="Google Shape;12101;p8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4"/>
          <p:cNvGrpSpPr/>
          <p:nvPr/>
        </p:nvGrpSpPr>
        <p:grpSpPr>
          <a:xfrm>
            <a:off x="2494422" y="4136192"/>
            <a:ext cx="341049" cy="340318"/>
            <a:chOff x="2523759" y="4135505"/>
            <a:chExt cx="341049" cy="340318"/>
          </a:xfrm>
        </p:grpSpPr>
        <p:sp>
          <p:nvSpPr>
            <p:cNvPr id="12108" name="Google Shape;12108;p8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84"/>
          <p:cNvGrpSpPr/>
          <p:nvPr/>
        </p:nvGrpSpPr>
        <p:grpSpPr>
          <a:xfrm>
            <a:off x="3011266" y="4131175"/>
            <a:ext cx="392079" cy="350353"/>
            <a:chOff x="3040603" y="4130360"/>
            <a:chExt cx="392079" cy="350353"/>
          </a:xfrm>
        </p:grpSpPr>
        <p:sp>
          <p:nvSpPr>
            <p:cNvPr id="12111" name="Google Shape;12111;p8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84"/>
          <p:cNvGrpSpPr/>
          <p:nvPr/>
        </p:nvGrpSpPr>
        <p:grpSpPr>
          <a:xfrm>
            <a:off x="3632807" y="4136192"/>
            <a:ext cx="232955" cy="340318"/>
            <a:chOff x="3662144" y="4135505"/>
            <a:chExt cx="232955" cy="340318"/>
          </a:xfrm>
        </p:grpSpPr>
        <p:sp>
          <p:nvSpPr>
            <p:cNvPr id="12122" name="Google Shape;12122;p8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84"/>
          <p:cNvGrpSpPr/>
          <p:nvPr/>
        </p:nvGrpSpPr>
        <p:grpSpPr>
          <a:xfrm>
            <a:off x="4119801" y="4122029"/>
            <a:ext cx="344065" cy="368644"/>
            <a:chOff x="4149138" y="4121151"/>
            <a:chExt cx="344065" cy="368644"/>
          </a:xfrm>
        </p:grpSpPr>
        <p:sp>
          <p:nvSpPr>
            <p:cNvPr id="12127" name="Google Shape;12127;p8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9" name="Google Shape;12139;p84"/>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0" name="Google Shape;12140;p84"/>
          <p:cNvGrpSpPr/>
          <p:nvPr/>
        </p:nvGrpSpPr>
        <p:grpSpPr>
          <a:xfrm>
            <a:off x="5176925" y="4174949"/>
            <a:ext cx="397763" cy="262804"/>
            <a:chOff x="5206262" y="4174817"/>
            <a:chExt cx="397763" cy="262804"/>
          </a:xfrm>
        </p:grpSpPr>
        <p:sp>
          <p:nvSpPr>
            <p:cNvPr id="12141" name="Google Shape;12141;p8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84"/>
          <p:cNvGrpSpPr/>
          <p:nvPr/>
        </p:nvGrpSpPr>
        <p:grpSpPr>
          <a:xfrm>
            <a:off x="5698279" y="4161342"/>
            <a:ext cx="440505" cy="290018"/>
            <a:chOff x="5727616" y="4204699"/>
            <a:chExt cx="440505" cy="290018"/>
          </a:xfrm>
        </p:grpSpPr>
        <p:sp>
          <p:nvSpPr>
            <p:cNvPr id="12149" name="Google Shape;12149;p8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4"/>
          <p:cNvGrpSpPr/>
          <p:nvPr/>
        </p:nvGrpSpPr>
        <p:grpSpPr>
          <a:xfrm>
            <a:off x="6380726" y="4124093"/>
            <a:ext cx="159950" cy="364516"/>
            <a:chOff x="6410063" y="4135124"/>
            <a:chExt cx="159950" cy="364516"/>
          </a:xfrm>
        </p:grpSpPr>
        <p:sp>
          <p:nvSpPr>
            <p:cNvPr id="12158" name="Google Shape;12158;p8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84"/>
          <p:cNvGrpSpPr/>
          <p:nvPr/>
        </p:nvGrpSpPr>
        <p:grpSpPr>
          <a:xfrm>
            <a:off x="6641065" y="4124284"/>
            <a:ext cx="214378" cy="364135"/>
            <a:chOff x="6924652" y="4135505"/>
            <a:chExt cx="214378" cy="364135"/>
          </a:xfrm>
        </p:grpSpPr>
        <p:sp>
          <p:nvSpPr>
            <p:cNvPr id="12163" name="Google Shape;12163;p8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7" name="Google Shape;12167;p84"/>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2168" name="Google Shape;12168;p8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2169" name="Google Shape;12169;p84"/>
          <p:cNvGrpSpPr/>
          <p:nvPr/>
        </p:nvGrpSpPr>
        <p:grpSpPr>
          <a:xfrm>
            <a:off x="841240" y="4119220"/>
            <a:ext cx="374177" cy="374263"/>
            <a:chOff x="775325" y="4143525"/>
            <a:chExt cx="468776" cy="468884"/>
          </a:xfrm>
        </p:grpSpPr>
        <p:sp>
          <p:nvSpPr>
            <p:cNvPr id="12170" name="Google Shape;12170;p84"/>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4"/>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4"/>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4"/>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84"/>
          <p:cNvGrpSpPr/>
          <p:nvPr/>
        </p:nvGrpSpPr>
        <p:grpSpPr>
          <a:xfrm>
            <a:off x="7015917" y="4114633"/>
            <a:ext cx="219464" cy="383437"/>
            <a:chOff x="1426400" y="1814750"/>
            <a:chExt cx="407850" cy="712575"/>
          </a:xfrm>
        </p:grpSpPr>
        <p:sp>
          <p:nvSpPr>
            <p:cNvPr id="12175" name="Google Shape;12175;p8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4"/>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4"/>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84"/>
          <p:cNvGrpSpPr/>
          <p:nvPr/>
        </p:nvGrpSpPr>
        <p:grpSpPr>
          <a:xfrm>
            <a:off x="7391519" y="4149408"/>
            <a:ext cx="313833" cy="313887"/>
            <a:chOff x="1910075" y="2021700"/>
            <a:chExt cx="583225" cy="583325"/>
          </a:xfrm>
        </p:grpSpPr>
        <p:sp>
          <p:nvSpPr>
            <p:cNvPr id="12179" name="Google Shape;12179;p8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84"/>
          <p:cNvGrpSpPr/>
          <p:nvPr/>
        </p:nvGrpSpPr>
        <p:grpSpPr>
          <a:xfrm>
            <a:off x="7861486" y="4189187"/>
            <a:ext cx="441255" cy="234329"/>
            <a:chOff x="2749275" y="2099575"/>
            <a:chExt cx="820025" cy="435475"/>
          </a:xfrm>
        </p:grpSpPr>
        <p:sp>
          <p:nvSpPr>
            <p:cNvPr id="12183" name="Google Shape;12183;p84"/>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4"/>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2190"/>
        <p:cNvGrpSpPr/>
        <p:nvPr/>
      </p:nvGrpSpPr>
      <p:grpSpPr>
        <a:xfrm>
          <a:off x="0" y="0"/>
          <a:ext cx="0" cy="0"/>
          <a:chOff x="0" y="0"/>
          <a:chExt cx="0" cy="0"/>
        </a:xfrm>
      </p:grpSpPr>
      <p:grpSp>
        <p:nvGrpSpPr>
          <p:cNvPr id="12191" name="Google Shape;12191;p85"/>
          <p:cNvGrpSpPr/>
          <p:nvPr/>
        </p:nvGrpSpPr>
        <p:grpSpPr>
          <a:xfrm>
            <a:off x="1989449" y="4101269"/>
            <a:ext cx="374774" cy="346073"/>
            <a:chOff x="1989449" y="4282269"/>
            <a:chExt cx="374774" cy="346073"/>
          </a:xfrm>
        </p:grpSpPr>
        <p:sp>
          <p:nvSpPr>
            <p:cNvPr id="12192" name="Google Shape;12192;p8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5"/>
          <p:cNvGrpSpPr/>
          <p:nvPr/>
        </p:nvGrpSpPr>
        <p:grpSpPr>
          <a:xfrm>
            <a:off x="2487439" y="4099740"/>
            <a:ext cx="198775" cy="348972"/>
            <a:chOff x="2487439" y="4280740"/>
            <a:chExt cx="198775" cy="348972"/>
          </a:xfrm>
        </p:grpSpPr>
        <p:sp>
          <p:nvSpPr>
            <p:cNvPr id="12198" name="Google Shape;12198;p8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85"/>
          <p:cNvGrpSpPr/>
          <p:nvPr/>
        </p:nvGrpSpPr>
        <p:grpSpPr>
          <a:xfrm>
            <a:off x="2810958" y="4092923"/>
            <a:ext cx="353145" cy="361873"/>
            <a:chOff x="2810958" y="4273923"/>
            <a:chExt cx="353145" cy="361873"/>
          </a:xfrm>
        </p:grpSpPr>
        <p:sp>
          <p:nvSpPr>
            <p:cNvPr id="12203" name="Google Shape;12203;p8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85"/>
          <p:cNvGrpSpPr/>
          <p:nvPr/>
        </p:nvGrpSpPr>
        <p:grpSpPr>
          <a:xfrm>
            <a:off x="6275635" y="4101651"/>
            <a:ext cx="209383" cy="366778"/>
            <a:chOff x="6275635" y="4282651"/>
            <a:chExt cx="209383" cy="366778"/>
          </a:xfrm>
        </p:grpSpPr>
        <p:sp>
          <p:nvSpPr>
            <p:cNvPr id="12211" name="Google Shape;12211;p8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3" name="Google Shape;12213;p85"/>
          <p:cNvGrpSpPr/>
          <p:nvPr/>
        </p:nvGrpSpPr>
        <p:grpSpPr>
          <a:xfrm>
            <a:off x="6701186" y="4102033"/>
            <a:ext cx="280292" cy="366396"/>
            <a:chOff x="6701186" y="4283033"/>
            <a:chExt cx="280292" cy="366396"/>
          </a:xfrm>
        </p:grpSpPr>
        <p:sp>
          <p:nvSpPr>
            <p:cNvPr id="12214" name="Google Shape;12214;p8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85"/>
          <p:cNvGrpSpPr/>
          <p:nvPr/>
        </p:nvGrpSpPr>
        <p:grpSpPr>
          <a:xfrm>
            <a:off x="2609571" y="3643958"/>
            <a:ext cx="373627" cy="347347"/>
            <a:chOff x="2609571" y="3824958"/>
            <a:chExt cx="373627" cy="347347"/>
          </a:xfrm>
        </p:grpSpPr>
        <p:sp>
          <p:nvSpPr>
            <p:cNvPr id="12217" name="Google Shape;12217;p8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9" name="Google Shape;12219;p8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85"/>
          <p:cNvGrpSpPr/>
          <p:nvPr/>
        </p:nvGrpSpPr>
        <p:grpSpPr>
          <a:xfrm>
            <a:off x="916127" y="3626056"/>
            <a:ext cx="221902" cy="380795"/>
            <a:chOff x="916127" y="3807056"/>
            <a:chExt cx="221902" cy="380795"/>
          </a:xfrm>
        </p:grpSpPr>
        <p:sp>
          <p:nvSpPr>
            <p:cNvPr id="12221" name="Google Shape;12221;p8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5" name="Google Shape;12225;p8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7" name="Google Shape;12227;p85"/>
          <p:cNvGrpSpPr/>
          <p:nvPr/>
        </p:nvGrpSpPr>
        <p:grpSpPr>
          <a:xfrm>
            <a:off x="3513010" y="3635134"/>
            <a:ext cx="362223" cy="361108"/>
            <a:chOff x="3513010" y="3816134"/>
            <a:chExt cx="362223" cy="361108"/>
          </a:xfrm>
        </p:grpSpPr>
        <p:sp>
          <p:nvSpPr>
            <p:cNvPr id="12228" name="Google Shape;12228;p8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85"/>
          <p:cNvGrpSpPr/>
          <p:nvPr/>
        </p:nvGrpSpPr>
        <p:grpSpPr>
          <a:xfrm>
            <a:off x="3950316" y="3639307"/>
            <a:ext cx="369805" cy="353782"/>
            <a:chOff x="3950316" y="3820307"/>
            <a:chExt cx="369805" cy="353782"/>
          </a:xfrm>
        </p:grpSpPr>
        <p:sp>
          <p:nvSpPr>
            <p:cNvPr id="12233" name="Google Shape;12233;p8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85"/>
          <p:cNvGrpSpPr/>
          <p:nvPr/>
        </p:nvGrpSpPr>
        <p:grpSpPr>
          <a:xfrm>
            <a:off x="1761909" y="3630961"/>
            <a:ext cx="307974" cy="371716"/>
            <a:chOff x="1761909" y="3811961"/>
            <a:chExt cx="307974" cy="371716"/>
          </a:xfrm>
        </p:grpSpPr>
        <p:sp>
          <p:nvSpPr>
            <p:cNvPr id="12238" name="Google Shape;12238;p8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85"/>
          <p:cNvGrpSpPr/>
          <p:nvPr/>
        </p:nvGrpSpPr>
        <p:grpSpPr>
          <a:xfrm>
            <a:off x="5373342" y="3627935"/>
            <a:ext cx="231395" cy="353145"/>
            <a:chOff x="5373342" y="3808935"/>
            <a:chExt cx="231395" cy="353145"/>
          </a:xfrm>
        </p:grpSpPr>
        <p:sp>
          <p:nvSpPr>
            <p:cNvPr id="12249" name="Google Shape;12249;p8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8" name="Google Shape;12258;p8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9" name="Google Shape;12259;p85"/>
          <p:cNvGrpSpPr/>
          <p:nvPr/>
        </p:nvGrpSpPr>
        <p:grpSpPr>
          <a:xfrm>
            <a:off x="5833775" y="3628445"/>
            <a:ext cx="235185" cy="352253"/>
            <a:chOff x="5833775" y="3809445"/>
            <a:chExt cx="235185" cy="352253"/>
          </a:xfrm>
        </p:grpSpPr>
        <p:sp>
          <p:nvSpPr>
            <p:cNvPr id="12260" name="Google Shape;12260;p8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85"/>
          <p:cNvGrpSpPr/>
          <p:nvPr/>
        </p:nvGrpSpPr>
        <p:grpSpPr>
          <a:xfrm>
            <a:off x="4942472" y="3628318"/>
            <a:ext cx="238976" cy="352762"/>
            <a:chOff x="4942472" y="3809318"/>
            <a:chExt cx="238976" cy="352762"/>
          </a:xfrm>
        </p:grpSpPr>
        <p:sp>
          <p:nvSpPr>
            <p:cNvPr id="12264" name="Google Shape;12264;p8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85"/>
          <p:cNvGrpSpPr/>
          <p:nvPr/>
        </p:nvGrpSpPr>
        <p:grpSpPr>
          <a:xfrm>
            <a:off x="6266525" y="3626788"/>
            <a:ext cx="260223" cy="353527"/>
            <a:chOff x="6266525" y="3807788"/>
            <a:chExt cx="260223" cy="353527"/>
          </a:xfrm>
        </p:grpSpPr>
        <p:sp>
          <p:nvSpPr>
            <p:cNvPr id="12272" name="Google Shape;12272;p8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6" name="Google Shape;12276;p8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7" name="Google Shape;12277;p85"/>
          <p:cNvGrpSpPr/>
          <p:nvPr/>
        </p:nvGrpSpPr>
        <p:grpSpPr>
          <a:xfrm>
            <a:off x="7184363" y="3628604"/>
            <a:ext cx="202184" cy="352762"/>
            <a:chOff x="7184363" y="3809604"/>
            <a:chExt cx="202184" cy="352762"/>
          </a:xfrm>
        </p:grpSpPr>
        <p:sp>
          <p:nvSpPr>
            <p:cNvPr id="12278" name="Google Shape;12278;p8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85"/>
          <p:cNvGrpSpPr/>
          <p:nvPr/>
        </p:nvGrpSpPr>
        <p:grpSpPr>
          <a:xfrm>
            <a:off x="7571624" y="3627935"/>
            <a:ext cx="292047" cy="352762"/>
            <a:chOff x="7571624" y="3808935"/>
            <a:chExt cx="292047" cy="352762"/>
          </a:xfrm>
        </p:grpSpPr>
        <p:sp>
          <p:nvSpPr>
            <p:cNvPr id="12281" name="Google Shape;12281;p8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85"/>
          <p:cNvGrpSpPr/>
          <p:nvPr/>
        </p:nvGrpSpPr>
        <p:grpSpPr>
          <a:xfrm>
            <a:off x="2174559" y="3175116"/>
            <a:ext cx="364135" cy="359930"/>
            <a:chOff x="2174559" y="3356116"/>
            <a:chExt cx="364135" cy="359930"/>
          </a:xfrm>
        </p:grpSpPr>
        <p:sp>
          <p:nvSpPr>
            <p:cNvPr id="12288" name="Google Shape;12288;p8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0" name="Google Shape;12290;p85"/>
          <p:cNvGrpSpPr/>
          <p:nvPr/>
        </p:nvGrpSpPr>
        <p:grpSpPr>
          <a:xfrm>
            <a:off x="1731934" y="3174639"/>
            <a:ext cx="368371" cy="361554"/>
            <a:chOff x="1731934" y="3355639"/>
            <a:chExt cx="368371" cy="361554"/>
          </a:xfrm>
        </p:grpSpPr>
        <p:sp>
          <p:nvSpPr>
            <p:cNvPr id="12291" name="Google Shape;12291;p8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5"/>
          <p:cNvGrpSpPr/>
          <p:nvPr/>
        </p:nvGrpSpPr>
        <p:grpSpPr>
          <a:xfrm>
            <a:off x="3990517" y="3173173"/>
            <a:ext cx="279559" cy="363402"/>
            <a:chOff x="3990517" y="3354173"/>
            <a:chExt cx="279559" cy="363402"/>
          </a:xfrm>
        </p:grpSpPr>
        <p:sp>
          <p:nvSpPr>
            <p:cNvPr id="12294" name="Google Shape;12294;p8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85"/>
          <p:cNvGrpSpPr/>
          <p:nvPr/>
        </p:nvGrpSpPr>
        <p:grpSpPr>
          <a:xfrm>
            <a:off x="3497847" y="3236374"/>
            <a:ext cx="379680" cy="237606"/>
            <a:chOff x="3497847" y="3417374"/>
            <a:chExt cx="379680" cy="237606"/>
          </a:xfrm>
        </p:grpSpPr>
        <p:sp>
          <p:nvSpPr>
            <p:cNvPr id="12298" name="Google Shape;12298;p8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85"/>
          <p:cNvGrpSpPr/>
          <p:nvPr/>
        </p:nvGrpSpPr>
        <p:grpSpPr>
          <a:xfrm>
            <a:off x="2612597" y="3186075"/>
            <a:ext cx="376271" cy="337982"/>
            <a:chOff x="2612597" y="3367075"/>
            <a:chExt cx="376271" cy="337982"/>
          </a:xfrm>
        </p:grpSpPr>
        <p:sp>
          <p:nvSpPr>
            <p:cNvPr id="12303" name="Google Shape;12303;p8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85"/>
          <p:cNvGrpSpPr/>
          <p:nvPr/>
        </p:nvGrpSpPr>
        <p:grpSpPr>
          <a:xfrm>
            <a:off x="3071914" y="3183431"/>
            <a:ext cx="343652" cy="342505"/>
            <a:chOff x="3071914" y="3364431"/>
            <a:chExt cx="343652" cy="342505"/>
          </a:xfrm>
        </p:grpSpPr>
        <p:sp>
          <p:nvSpPr>
            <p:cNvPr id="12306" name="Google Shape;12306;p8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85"/>
          <p:cNvGrpSpPr/>
          <p:nvPr/>
        </p:nvGrpSpPr>
        <p:grpSpPr>
          <a:xfrm>
            <a:off x="897141" y="3178875"/>
            <a:ext cx="257962" cy="352762"/>
            <a:chOff x="897141" y="3359875"/>
            <a:chExt cx="257962" cy="352762"/>
          </a:xfrm>
        </p:grpSpPr>
        <p:sp>
          <p:nvSpPr>
            <p:cNvPr id="12312" name="Google Shape;12312;p8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85"/>
          <p:cNvGrpSpPr/>
          <p:nvPr/>
        </p:nvGrpSpPr>
        <p:grpSpPr>
          <a:xfrm>
            <a:off x="1333682" y="3163330"/>
            <a:ext cx="271213" cy="383088"/>
            <a:chOff x="1333682" y="3344330"/>
            <a:chExt cx="271213" cy="383088"/>
          </a:xfrm>
        </p:grpSpPr>
        <p:sp>
          <p:nvSpPr>
            <p:cNvPr id="12321" name="Google Shape;12321;p8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5"/>
          <p:cNvGrpSpPr/>
          <p:nvPr/>
        </p:nvGrpSpPr>
        <p:grpSpPr>
          <a:xfrm>
            <a:off x="6664394" y="3165974"/>
            <a:ext cx="353113" cy="351998"/>
            <a:chOff x="6664394" y="3346974"/>
            <a:chExt cx="353113" cy="351998"/>
          </a:xfrm>
        </p:grpSpPr>
        <p:sp>
          <p:nvSpPr>
            <p:cNvPr id="12333" name="Google Shape;12333;p8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85"/>
          <p:cNvGrpSpPr/>
          <p:nvPr/>
        </p:nvGrpSpPr>
        <p:grpSpPr>
          <a:xfrm>
            <a:off x="849741" y="1778307"/>
            <a:ext cx="399398" cy="375443"/>
            <a:chOff x="849741" y="1959307"/>
            <a:chExt cx="399398" cy="375443"/>
          </a:xfrm>
        </p:grpSpPr>
        <p:sp>
          <p:nvSpPr>
            <p:cNvPr id="12339" name="Google Shape;12339;p8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5"/>
          <p:cNvGrpSpPr/>
          <p:nvPr/>
        </p:nvGrpSpPr>
        <p:grpSpPr>
          <a:xfrm>
            <a:off x="1284212" y="1782766"/>
            <a:ext cx="379489" cy="366046"/>
            <a:chOff x="1284212" y="1963766"/>
            <a:chExt cx="379489" cy="366046"/>
          </a:xfrm>
        </p:grpSpPr>
        <p:sp>
          <p:nvSpPr>
            <p:cNvPr id="12342" name="Google Shape;12342;p8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5"/>
          <p:cNvGrpSpPr/>
          <p:nvPr/>
        </p:nvGrpSpPr>
        <p:grpSpPr>
          <a:xfrm>
            <a:off x="3037766" y="1788564"/>
            <a:ext cx="370219" cy="354928"/>
            <a:chOff x="3037766" y="1969564"/>
            <a:chExt cx="370219" cy="354928"/>
          </a:xfrm>
        </p:grpSpPr>
        <p:sp>
          <p:nvSpPr>
            <p:cNvPr id="12345" name="Google Shape;12345;p8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85"/>
          <p:cNvGrpSpPr/>
          <p:nvPr/>
        </p:nvGrpSpPr>
        <p:grpSpPr>
          <a:xfrm>
            <a:off x="3982553" y="1790730"/>
            <a:ext cx="304566" cy="350501"/>
            <a:chOff x="3982553" y="1971730"/>
            <a:chExt cx="304566" cy="350501"/>
          </a:xfrm>
        </p:grpSpPr>
        <p:sp>
          <p:nvSpPr>
            <p:cNvPr id="12350" name="Google Shape;12350;p8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85"/>
          <p:cNvGrpSpPr/>
          <p:nvPr/>
        </p:nvGrpSpPr>
        <p:grpSpPr>
          <a:xfrm>
            <a:off x="2567841" y="1813124"/>
            <a:ext cx="399812" cy="306477"/>
            <a:chOff x="2567841" y="1994124"/>
            <a:chExt cx="399812" cy="306477"/>
          </a:xfrm>
        </p:grpSpPr>
        <p:sp>
          <p:nvSpPr>
            <p:cNvPr id="12353" name="Google Shape;12353;p8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5"/>
          <p:cNvGrpSpPr/>
          <p:nvPr/>
        </p:nvGrpSpPr>
        <p:grpSpPr>
          <a:xfrm>
            <a:off x="2212084" y="1779358"/>
            <a:ext cx="324698" cy="372863"/>
            <a:chOff x="2212084" y="1960358"/>
            <a:chExt cx="324698" cy="372863"/>
          </a:xfrm>
        </p:grpSpPr>
        <p:sp>
          <p:nvSpPr>
            <p:cNvPr id="12357" name="Google Shape;12357;p8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85"/>
          <p:cNvGrpSpPr/>
          <p:nvPr/>
        </p:nvGrpSpPr>
        <p:grpSpPr>
          <a:xfrm>
            <a:off x="1805901" y="1779358"/>
            <a:ext cx="284847" cy="373627"/>
            <a:chOff x="1805901" y="1960358"/>
            <a:chExt cx="284847" cy="373627"/>
          </a:xfrm>
        </p:grpSpPr>
        <p:sp>
          <p:nvSpPr>
            <p:cNvPr id="12361" name="Google Shape;12361;p8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3" name="Google Shape;12363;p8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6" name="Google Shape;12366;p85"/>
          <p:cNvGrpSpPr/>
          <p:nvPr/>
        </p:nvGrpSpPr>
        <p:grpSpPr>
          <a:xfrm>
            <a:off x="6656812" y="1848388"/>
            <a:ext cx="368690" cy="245793"/>
            <a:chOff x="6656812" y="2029388"/>
            <a:chExt cx="368690" cy="245793"/>
          </a:xfrm>
        </p:grpSpPr>
        <p:sp>
          <p:nvSpPr>
            <p:cNvPr id="12367" name="Google Shape;12367;p8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85"/>
          <p:cNvGrpSpPr/>
          <p:nvPr/>
        </p:nvGrpSpPr>
        <p:grpSpPr>
          <a:xfrm>
            <a:off x="4869651" y="1831218"/>
            <a:ext cx="376654" cy="281566"/>
            <a:chOff x="4869651" y="2012218"/>
            <a:chExt cx="376654" cy="281566"/>
          </a:xfrm>
        </p:grpSpPr>
        <p:sp>
          <p:nvSpPr>
            <p:cNvPr id="12378" name="Google Shape;12378;p8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85"/>
          <p:cNvGrpSpPr/>
          <p:nvPr/>
        </p:nvGrpSpPr>
        <p:grpSpPr>
          <a:xfrm>
            <a:off x="5306224" y="1831313"/>
            <a:ext cx="367925" cy="281694"/>
            <a:chOff x="5306224" y="2012313"/>
            <a:chExt cx="367925" cy="281694"/>
          </a:xfrm>
        </p:grpSpPr>
        <p:sp>
          <p:nvSpPr>
            <p:cNvPr id="12383" name="Google Shape;12383;p8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5" name="Google Shape;12385;p8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6" name="Google Shape;12386;p85"/>
          <p:cNvGrpSpPr/>
          <p:nvPr/>
        </p:nvGrpSpPr>
        <p:grpSpPr>
          <a:xfrm>
            <a:off x="6195998" y="1802102"/>
            <a:ext cx="368308" cy="338746"/>
            <a:chOff x="6195998" y="1983102"/>
            <a:chExt cx="368308" cy="338746"/>
          </a:xfrm>
        </p:grpSpPr>
        <p:sp>
          <p:nvSpPr>
            <p:cNvPr id="12387" name="Google Shape;12387;p8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85"/>
          <p:cNvGrpSpPr/>
          <p:nvPr/>
        </p:nvGrpSpPr>
        <p:grpSpPr>
          <a:xfrm>
            <a:off x="7542031" y="1830835"/>
            <a:ext cx="369072" cy="280037"/>
            <a:chOff x="7542031" y="2011835"/>
            <a:chExt cx="369072" cy="280037"/>
          </a:xfrm>
        </p:grpSpPr>
        <p:sp>
          <p:nvSpPr>
            <p:cNvPr id="12391" name="Google Shape;12391;p8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5"/>
          <p:cNvGrpSpPr/>
          <p:nvPr/>
        </p:nvGrpSpPr>
        <p:grpSpPr>
          <a:xfrm>
            <a:off x="8010427" y="3167503"/>
            <a:ext cx="278795" cy="351615"/>
            <a:chOff x="8010427" y="3348503"/>
            <a:chExt cx="278795" cy="351615"/>
          </a:xfrm>
        </p:grpSpPr>
        <p:sp>
          <p:nvSpPr>
            <p:cNvPr id="12401" name="Google Shape;12401;p8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8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6" name="Google Shape;12406;p85"/>
          <p:cNvGrpSpPr/>
          <p:nvPr/>
        </p:nvGrpSpPr>
        <p:grpSpPr>
          <a:xfrm>
            <a:off x="7141900" y="3168204"/>
            <a:ext cx="281057" cy="351010"/>
            <a:chOff x="7141900" y="3349204"/>
            <a:chExt cx="281057" cy="351010"/>
          </a:xfrm>
        </p:grpSpPr>
        <p:sp>
          <p:nvSpPr>
            <p:cNvPr id="12407" name="Google Shape;12407;p8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85"/>
          <p:cNvGrpSpPr/>
          <p:nvPr/>
        </p:nvGrpSpPr>
        <p:grpSpPr>
          <a:xfrm>
            <a:off x="5314188" y="3169032"/>
            <a:ext cx="363752" cy="353113"/>
            <a:chOff x="5314188" y="3350032"/>
            <a:chExt cx="363752" cy="353113"/>
          </a:xfrm>
        </p:grpSpPr>
        <p:sp>
          <p:nvSpPr>
            <p:cNvPr id="12411" name="Google Shape;12411;p8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85"/>
          <p:cNvGrpSpPr/>
          <p:nvPr/>
        </p:nvGrpSpPr>
        <p:grpSpPr>
          <a:xfrm>
            <a:off x="5829984" y="3169032"/>
            <a:ext cx="220755" cy="352348"/>
            <a:chOff x="5829984" y="3350032"/>
            <a:chExt cx="220755" cy="352348"/>
          </a:xfrm>
        </p:grpSpPr>
        <p:sp>
          <p:nvSpPr>
            <p:cNvPr id="12414" name="Google Shape;12414;p8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85"/>
          <p:cNvGrpSpPr/>
          <p:nvPr/>
        </p:nvGrpSpPr>
        <p:grpSpPr>
          <a:xfrm>
            <a:off x="4882170" y="3168841"/>
            <a:ext cx="358464" cy="352316"/>
            <a:chOff x="4882170" y="3349841"/>
            <a:chExt cx="358464" cy="352316"/>
          </a:xfrm>
        </p:grpSpPr>
        <p:sp>
          <p:nvSpPr>
            <p:cNvPr id="12419" name="Google Shape;12419;p8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1" name="Google Shape;12421;p8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3" name="Google Shape;12423;p85"/>
          <p:cNvGrpSpPr/>
          <p:nvPr/>
        </p:nvGrpSpPr>
        <p:grpSpPr>
          <a:xfrm>
            <a:off x="3044965" y="2254220"/>
            <a:ext cx="400194" cy="324316"/>
            <a:chOff x="3044965" y="2435220"/>
            <a:chExt cx="400194" cy="324316"/>
          </a:xfrm>
        </p:grpSpPr>
        <p:sp>
          <p:nvSpPr>
            <p:cNvPr id="12424" name="Google Shape;12424;p8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85"/>
          <p:cNvGrpSpPr/>
          <p:nvPr/>
        </p:nvGrpSpPr>
        <p:grpSpPr>
          <a:xfrm>
            <a:off x="6203579" y="3167981"/>
            <a:ext cx="351615" cy="350373"/>
            <a:chOff x="6203579" y="3348981"/>
            <a:chExt cx="351615" cy="350373"/>
          </a:xfrm>
        </p:grpSpPr>
        <p:sp>
          <p:nvSpPr>
            <p:cNvPr id="12428" name="Google Shape;12428;p8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3" name="Google Shape;12433;p85"/>
          <p:cNvGrpSpPr/>
          <p:nvPr/>
        </p:nvGrpSpPr>
        <p:grpSpPr>
          <a:xfrm>
            <a:off x="4878379" y="2292892"/>
            <a:ext cx="367161" cy="287523"/>
            <a:chOff x="4878379" y="2473892"/>
            <a:chExt cx="367161" cy="287523"/>
          </a:xfrm>
        </p:grpSpPr>
        <p:sp>
          <p:nvSpPr>
            <p:cNvPr id="12434" name="Google Shape;12434;p8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85"/>
          <p:cNvGrpSpPr/>
          <p:nvPr/>
        </p:nvGrpSpPr>
        <p:grpSpPr>
          <a:xfrm>
            <a:off x="1325719" y="2706689"/>
            <a:ext cx="290581" cy="372481"/>
            <a:chOff x="1325719" y="2887689"/>
            <a:chExt cx="290581" cy="372481"/>
          </a:xfrm>
        </p:grpSpPr>
        <p:sp>
          <p:nvSpPr>
            <p:cNvPr id="12440" name="Google Shape;12440;p8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2" name="Google Shape;12442;p8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3" name="Google Shape;12443;p85"/>
          <p:cNvGrpSpPr/>
          <p:nvPr/>
        </p:nvGrpSpPr>
        <p:grpSpPr>
          <a:xfrm>
            <a:off x="3510335" y="2711499"/>
            <a:ext cx="360726" cy="361204"/>
            <a:chOff x="3510335" y="2892499"/>
            <a:chExt cx="360726" cy="361204"/>
          </a:xfrm>
        </p:grpSpPr>
        <p:sp>
          <p:nvSpPr>
            <p:cNvPr id="12444" name="Google Shape;12444;p8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85"/>
          <p:cNvGrpSpPr/>
          <p:nvPr/>
        </p:nvGrpSpPr>
        <p:grpSpPr>
          <a:xfrm>
            <a:off x="3086313" y="2696049"/>
            <a:ext cx="320143" cy="392581"/>
            <a:chOff x="3086313" y="2877049"/>
            <a:chExt cx="320143" cy="392581"/>
          </a:xfrm>
        </p:grpSpPr>
        <p:sp>
          <p:nvSpPr>
            <p:cNvPr id="12450" name="Google Shape;12450;p8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2" name="Google Shape;12462;p8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3" name="Google Shape;12463;p85"/>
          <p:cNvGrpSpPr/>
          <p:nvPr/>
        </p:nvGrpSpPr>
        <p:grpSpPr>
          <a:xfrm>
            <a:off x="861113" y="2704746"/>
            <a:ext cx="333809" cy="373277"/>
            <a:chOff x="861113" y="2885746"/>
            <a:chExt cx="333809" cy="373277"/>
          </a:xfrm>
        </p:grpSpPr>
        <p:sp>
          <p:nvSpPr>
            <p:cNvPr id="12464" name="Google Shape;12464;p8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7" name="Google Shape;12467;p8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9" name="Google Shape;12469;p85"/>
          <p:cNvGrpSpPr/>
          <p:nvPr/>
        </p:nvGrpSpPr>
        <p:grpSpPr>
          <a:xfrm>
            <a:off x="1297654" y="1323481"/>
            <a:ext cx="349354" cy="362223"/>
            <a:chOff x="1297654" y="1504481"/>
            <a:chExt cx="349354" cy="362223"/>
          </a:xfrm>
        </p:grpSpPr>
        <p:sp>
          <p:nvSpPr>
            <p:cNvPr id="12470" name="Google Shape;12470;p8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3" name="Google Shape;12473;p8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4" name="Google Shape;12474;p85"/>
          <p:cNvGrpSpPr/>
          <p:nvPr/>
        </p:nvGrpSpPr>
        <p:grpSpPr>
          <a:xfrm>
            <a:off x="852385" y="1329916"/>
            <a:ext cx="353145" cy="351998"/>
            <a:chOff x="852385" y="1510916"/>
            <a:chExt cx="353145" cy="351998"/>
          </a:xfrm>
        </p:grpSpPr>
        <p:sp>
          <p:nvSpPr>
            <p:cNvPr id="12475" name="Google Shape;12475;p8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85"/>
          <p:cNvGrpSpPr/>
          <p:nvPr/>
        </p:nvGrpSpPr>
        <p:grpSpPr>
          <a:xfrm>
            <a:off x="1745217" y="1334471"/>
            <a:ext cx="343269" cy="342505"/>
            <a:chOff x="1745217" y="1515471"/>
            <a:chExt cx="343269" cy="342505"/>
          </a:xfrm>
        </p:grpSpPr>
        <p:sp>
          <p:nvSpPr>
            <p:cNvPr id="12479" name="Google Shape;12479;p8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3" name="Google Shape;12483;p8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4" name="Google Shape;12484;p85"/>
          <p:cNvGrpSpPr/>
          <p:nvPr/>
        </p:nvGrpSpPr>
        <p:grpSpPr>
          <a:xfrm>
            <a:off x="3042703" y="1348137"/>
            <a:ext cx="411535" cy="315587"/>
            <a:chOff x="3042703" y="1529137"/>
            <a:chExt cx="411535" cy="315587"/>
          </a:xfrm>
        </p:grpSpPr>
        <p:sp>
          <p:nvSpPr>
            <p:cNvPr id="12485" name="Google Shape;12485;p8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5"/>
          <p:cNvGrpSpPr/>
          <p:nvPr/>
        </p:nvGrpSpPr>
        <p:grpSpPr>
          <a:xfrm>
            <a:off x="2629289" y="1363682"/>
            <a:ext cx="350501" cy="284497"/>
            <a:chOff x="2629289" y="1544682"/>
            <a:chExt cx="350501" cy="284497"/>
          </a:xfrm>
        </p:grpSpPr>
        <p:sp>
          <p:nvSpPr>
            <p:cNvPr id="12496" name="Google Shape;12496;p8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5"/>
          <p:cNvGrpSpPr/>
          <p:nvPr/>
        </p:nvGrpSpPr>
        <p:grpSpPr>
          <a:xfrm>
            <a:off x="5305077" y="1321633"/>
            <a:ext cx="367893" cy="365218"/>
            <a:chOff x="5305077" y="1502633"/>
            <a:chExt cx="367893" cy="365218"/>
          </a:xfrm>
        </p:grpSpPr>
        <p:sp>
          <p:nvSpPr>
            <p:cNvPr id="12502" name="Google Shape;12502;p8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85"/>
          <p:cNvGrpSpPr/>
          <p:nvPr/>
        </p:nvGrpSpPr>
        <p:grpSpPr>
          <a:xfrm>
            <a:off x="7100170" y="1319117"/>
            <a:ext cx="368308" cy="367033"/>
            <a:chOff x="7100170" y="1500117"/>
            <a:chExt cx="368308" cy="367033"/>
          </a:xfrm>
        </p:grpSpPr>
        <p:sp>
          <p:nvSpPr>
            <p:cNvPr id="12505" name="Google Shape;12505;p8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8" name="Google Shape;12518;p8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9" name="Google Shape;12519;p85"/>
          <p:cNvGrpSpPr/>
          <p:nvPr/>
        </p:nvGrpSpPr>
        <p:grpSpPr>
          <a:xfrm>
            <a:off x="6649231" y="1319021"/>
            <a:ext cx="390287" cy="367065"/>
            <a:chOff x="6649231" y="1500021"/>
            <a:chExt cx="390287" cy="367065"/>
          </a:xfrm>
        </p:grpSpPr>
        <p:sp>
          <p:nvSpPr>
            <p:cNvPr id="12520" name="Google Shape;12520;p8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85"/>
          <p:cNvGrpSpPr/>
          <p:nvPr/>
        </p:nvGrpSpPr>
        <p:grpSpPr>
          <a:xfrm>
            <a:off x="5746938" y="1362503"/>
            <a:ext cx="387261" cy="280356"/>
            <a:chOff x="5746938" y="1543503"/>
            <a:chExt cx="387261" cy="280356"/>
          </a:xfrm>
        </p:grpSpPr>
        <p:sp>
          <p:nvSpPr>
            <p:cNvPr id="12533" name="Google Shape;12533;p8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85"/>
          <p:cNvGrpSpPr/>
          <p:nvPr/>
        </p:nvGrpSpPr>
        <p:grpSpPr>
          <a:xfrm>
            <a:off x="6196730" y="1344346"/>
            <a:ext cx="369072" cy="317467"/>
            <a:chOff x="6196730" y="1525346"/>
            <a:chExt cx="369072" cy="317467"/>
          </a:xfrm>
        </p:grpSpPr>
        <p:sp>
          <p:nvSpPr>
            <p:cNvPr id="12536" name="Google Shape;12536;p8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5"/>
          <p:cNvGrpSpPr/>
          <p:nvPr/>
        </p:nvGrpSpPr>
        <p:grpSpPr>
          <a:xfrm>
            <a:off x="4940592" y="1319690"/>
            <a:ext cx="246558" cy="367161"/>
            <a:chOff x="4940592" y="1500690"/>
            <a:chExt cx="246558" cy="367161"/>
          </a:xfrm>
        </p:grpSpPr>
        <p:sp>
          <p:nvSpPr>
            <p:cNvPr id="12540" name="Google Shape;12540;p8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85"/>
          <p:cNvGrpSpPr/>
          <p:nvPr/>
        </p:nvGrpSpPr>
        <p:grpSpPr>
          <a:xfrm>
            <a:off x="7964906" y="1318894"/>
            <a:ext cx="380858" cy="367575"/>
            <a:chOff x="7964906" y="1499894"/>
            <a:chExt cx="380858" cy="367575"/>
          </a:xfrm>
        </p:grpSpPr>
        <p:sp>
          <p:nvSpPr>
            <p:cNvPr id="12545" name="Google Shape;12545;p8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8" name="Google Shape;12548;p8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9" name="Google Shape;12549;p85"/>
          <p:cNvGrpSpPr/>
          <p:nvPr/>
        </p:nvGrpSpPr>
        <p:grpSpPr>
          <a:xfrm>
            <a:off x="8007400" y="2721278"/>
            <a:ext cx="285230" cy="355597"/>
            <a:chOff x="8007400" y="2902278"/>
            <a:chExt cx="285230" cy="355597"/>
          </a:xfrm>
        </p:grpSpPr>
        <p:sp>
          <p:nvSpPr>
            <p:cNvPr id="12550" name="Google Shape;12550;p8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85"/>
          <p:cNvGrpSpPr/>
          <p:nvPr/>
        </p:nvGrpSpPr>
        <p:grpSpPr>
          <a:xfrm>
            <a:off x="6219124" y="2721788"/>
            <a:ext cx="318231" cy="355470"/>
            <a:chOff x="6219124" y="2902788"/>
            <a:chExt cx="318231" cy="355470"/>
          </a:xfrm>
        </p:grpSpPr>
        <p:sp>
          <p:nvSpPr>
            <p:cNvPr id="12553" name="Google Shape;12553;p8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5"/>
          <p:cNvGrpSpPr/>
          <p:nvPr/>
        </p:nvGrpSpPr>
        <p:grpSpPr>
          <a:xfrm>
            <a:off x="4969421" y="2721852"/>
            <a:ext cx="185109" cy="355406"/>
            <a:chOff x="4969421" y="2902852"/>
            <a:chExt cx="185109" cy="355406"/>
          </a:xfrm>
        </p:grpSpPr>
        <p:sp>
          <p:nvSpPr>
            <p:cNvPr id="12557" name="Google Shape;12557;p8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3" name="Google Shape;12563;p8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5" name="Google Shape;12565;p85"/>
          <p:cNvGrpSpPr/>
          <p:nvPr/>
        </p:nvGrpSpPr>
        <p:grpSpPr>
          <a:xfrm>
            <a:off x="6685259" y="2721852"/>
            <a:ext cx="311414" cy="355406"/>
            <a:chOff x="6685259" y="2902852"/>
            <a:chExt cx="311414" cy="355406"/>
          </a:xfrm>
        </p:grpSpPr>
        <p:sp>
          <p:nvSpPr>
            <p:cNvPr id="12566" name="Google Shape;12566;p8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85"/>
          <p:cNvGrpSpPr/>
          <p:nvPr/>
        </p:nvGrpSpPr>
        <p:grpSpPr>
          <a:xfrm>
            <a:off x="5309250" y="2722170"/>
            <a:ext cx="359579" cy="355852"/>
            <a:chOff x="5309250" y="2903170"/>
            <a:chExt cx="359579" cy="355852"/>
          </a:xfrm>
        </p:grpSpPr>
        <p:sp>
          <p:nvSpPr>
            <p:cNvPr id="12570" name="Google Shape;12570;p8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5"/>
          <p:cNvGrpSpPr/>
          <p:nvPr/>
        </p:nvGrpSpPr>
        <p:grpSpPr>
          <a:xfrm>
            <a:off x="2199565" y="2240172"/>
            <a:ext cx="312179" cy="353431"/>
            <a:chOff x="2199565" y="2421172"/>
            <a:chExt cx="312179" cy="353431"/>
          </a:xfrm>
        </p:grpSpPr>
        <p:sp>
          <p:nvSpPr>
            <p:cNvPr id="12574" name="Google Shape;12574;p8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5"/>
          <p:cNvGrpSpPr/>
          <p:nvPr/>
        </p:nvGrpSpPr>
        <p:grpSpPr>
          <a:xfrm>
            <a:off x="1750887" y="2244727"/>
            <a:ext cx="320143" cy="343269"/>
            <a:chOff x="1750887" y="2425727"/>
            <a:chExt cx="320143" cy="343269"/>
          </a:xfrm>
        </p:grpSpPr>
        <p:sp>
          <p:nvSpPr>
            <p:cNvPr id="12577" name="Google Shape;12577;p8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85"/>
          <p:cNvGrpSpPr/>
          <p:nvPr/>
        </p:nvGrpSpPr>
        <p:grpSpPr>
          <a:xfrm>
            <a:off x="1298037" y="2244727"/>
            <a:ext cx="338364" cy="342887"/>
            <a:chOff x="1298037" y="2425727"/>
            <a:chExt cx="338364" cy="342887"/>
          </a:xfrm>
        </p:grpSpPr>
        <p:sp>
          <p:nvSpPr>
            <p:cNvPr id="12580" name="Google Shape;12580;p8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4" name="Google Shape;12584;p8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5" name="Google Shape;12585;p85"/>
          <p:cNvGrpSpPr/>
          <p:nvPr/>
        </p:nvGrpSpPr>
        <p:grpSpPr>
          <a:xfrm>
            <a:off x="3974207" y="2248009"/>
            <a:ext cx="320143" cy="338491"/>
            <a:chOff x="3974207" y="2429009"/>
            <a:chExt cx="320143" cy="338491"/>
          </a:xfrm>
        </p:grpSpPr>
        <p:sp>
          <p:nvSpPr>
            <p:cNvPr id="12586" name="Google Shape;12586;p8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85"/>
          <p:cNvGrpSpPr/>
          <p:nvPr/>
        </p:nvGrpSpPr>
        <p:grpSpPr>
          <a:xfrm>
            <a:off x="2623237" y="2250047"/>
            <a:ext cx="355024" cy="332630"/>
            <a:chOff x="2623237" y="2431047"/>
            <a:chExt cx="355024" cy="332630"/>
          </a:xfrm>
        </p:grpSpPr>
        <p:sp>
          <p:nvSpPr>
            <p:cNvPr id="12589" name="Google Shape;12589;p8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85"/>
          <p:cNvGrpSpPr/>
          <p:nvPr/>
        </p:nvGrpSpPr>
        <p:grpSpPr>
          <a:xfrm>
            <a:off x="6657194" y="2253073"/>
            <a:ext cx="375507" cy="367925"/>
            <a:chOff x="6657194" y="2434073"/>
            <a:chExt cx="375507" cy="367925"/>
          </a:xfrm>
        </p:grpSpPr>
        <p:sp>
          <p:nvSpPr>
            <p:cNvPr id="12594" name="Google Shape;12594;p8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85"/>
          <p:cNvGrpSpPr/>
          <p:nvPr/>
        </p:nvGrpSpPr>
        <p:grpSpPr>
          <a:xfrm>
            <a:off x="7101317" y="2260655"/>
            <a:ext cx="367925" cy="352380"/>
            <a:chOff x="7101317" y="2441655"/>
            <a:chExt cx="367925" cy="352380"/>
          </a:xfrm>
        </p:grpSpPr>
        <p:sp>
          <p:nvSpPr>
            <p:cNvPr id="12598" name="Google Shape;12598;p8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5"/>
          <p:cNvGrpSpPr/>
          <p:nvPr/>
        </p:nvGrpSpPr>
        <p:grpSpPr>
          <a:xfrm>
            <a:off x="5756399" y="2253456"/>
            <a:ext cx="367925" cy="367161"/>
            <a:chOff x="5756399" y="2434456"/>
            <a:chExt cx="367925" cy="367161"/>
          </a:xfrm>
        </p:grpSpPr>
        <p:sp>
          <p:nvSpPr>
            <p:cNvPr id="12601" name="Google Shape;12601;p8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8" name="Google Shape;12608;p8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0" name="Google Shape;12610;p85"/>
          <p:cNvGrpSpPr/>
          <p:nvPr/>
        </p:nvGrpSpPr>
        <p:grpSpPr>
          <a:xfrm>
            <a:off x="7964906" y="2253073"/>
            <a:ext cx="373627" cy="367925"/>
            <a:chOff x="7964906" y="2434073"/>
            <a:chExt cx="373627" cy="367925"/>
          </a:xfrm>
        </p:grpSpPr>
        <p:sp>
          <p:nvSpPr>
            <p:cNvPr id="12611" name="Google Shape;12611;p8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85"/>
          <p:cNvGrpSpPr/>
          <p:nvPr/>
        </p:nvGrpSpPr>
        <p:grpSpPr>
          <a:xfrm>
            <a:off x="6194086" y="2256737"/>
            <a:ext cx="369837" cy="360471"/>
            <a:chOff x="6194086" y="2437737"/>
            <a:chExt cx="369837" cy="360471"/>
          </a:xfrm>
        </p:grpSpPr>
        <p:sp>
          <p:nvSpPr>
            <p:cNvPr id="12614" name="Google Shape;12614;p8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6" name="Google Shape;12616;p85"/>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2617" name="Google Shape;12617;p85"/>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21"/>
        <p:cNvGrpSpPr/>
        <p:nvPr/>
      </p:nvGrpSpPr>
      <p:grpSpPr>
        <a:xfrm>
          <a:off x="0" y="0"/>
          <a:ext cx="0" cy="0"/>
          <a:chOff x="0" y="0"/>
          <a:chExt cx="0" cy="0"/>
        </a:xfrm>
      </p:grpSpPr>
      <p:grpSp>
        <p:nvGrpSpPr>
          <p:cNvPr id="12622" name="Google Shape;12622;p86"/>
          <p:cNvGrpSpPr/>
          <p:nvPr/>
        </p:nvGrpSpPr>
        <p:grpSpPr>
          <a:xfrm>
            <a:off x="3122257" y="1334344"/>
            <a:ext cx="294850" cy="349434"/>
            <a:chOff x="3122257" y="1508594"/>
            <a:chExt cx="294850" cy="349434"/>
          </a:xfrm>
        </p:grpSpPr>
        <p:sp>
          <p:nvSpPr>
            <p:cNvPr id="12623" name="Google Shape;12623;p8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86"/>
          <p:cNvGrpSpPr/>
          <p:nvPr/>
        </p:nvGrpSpPr>
        <p:grpSpPr>
          <a:xfrm>
            <a:off x="910723" y="1333962"/>
            <a:ext cx="251660" cy="350166"/>
            <a:chOff x="910723" y="1508212"/>
            <a:chExt cx="251660" cy="350166"/>
          </a:xfrm>
        </p:grpSpPr>
        <p:sp>
          <p:nvSpPr>
            <p:cNvPr id="12629" name="Google Shape;12629;p8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86"/>
          <p:cNvGrpSpPr/>
          <p:nvPr/>
        </p:nvGrpSpPr>
        <p:grpSpPr>
          <a:xfrm>
            <a:off x="1308631" y="1333580"/>
            <a:ext cx="350166" cy="350198"/>
            <a:chOff x="1308631" y="1507830"/>
            <a:chExt cx="350166" cy="350198"/>
          </a:xfrm>
        </p:grpSpPr>
        <p:sp>
          <p:nvSpPr>
            <p:cNvPr id="12647" name="Google Shape;12647;p8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86"/>
          <p:cNvGrpSpPr/>
          <p:nvPr/>
        </p:nvGrpSpPr>
        <p:grpSpPr>
          <a:xfrm>
            <a:off x="1756921" y="1335489"/>
            <a:ext cx="345997" cy="345997"/>
            <a:chOff x="1756921" y="1509739"/>
            <a:chExt cx="345997" cy="345997"/>
          </a:xfrm>
        </p:grpSpPr>
        <p:sp>
          <p:nvSpPr>
            <p:cNvPr id="12652" name="Google Shape;12652;p8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86"/>
          <p:cNvGrpSpPr/>
          <p:nvPr/>
        </p:nvGrpSpPr>
        <p:grpSpPr>
          <a:xfrm>
            <a:off x="2216956" y="1336253"/>
            <a:ext cx="318721" cy="345615"/>
            <a:chOff x="2216956" y="1510503"/>
            <a:chExt cx="318721" cy="345615"/>
          </a:xfrm>
        </p:grpSpPr>
        <p:sp>
          <p:nvSpPr>
            <p:cNvPr id="12670" name="Google Shape;12670;p8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86"/>
          <p:cNvGrpSpPr/>
          <p:nvPr/>
        </p:nvGrpSpPr>
        <p:grpSpPr>
          <a:xfrm>
            <a:off x="3988156" y="1394211"/>
            <a:ext cx="349052" cy="230049"/>
            <a:chOff x="3988156" y="1568461"/>
            <a:chExt cx="349052" cy="230049"/>
          </a:xfrm>
        </p:grpSpPr>
        <p:sp>
          <p:nvSpPr>
            <p:cNvPr id="12676" name="Google Shape;12676;p8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86"/>
          <p:cNvGrpSpPr/>
          <p:nvPr/>
        </p:nvGrpSpPr>
        <p:grpSpPr>
          <a:xfrm>
            <a:off x="2633037" y="1325623"/>
            <a:ext cx="379002" cy="366112"/>
            <a:chOff x="2633037" y="1499873"/>
            <a:chExt cx="379002" cy="366112"/>
          </a:xfrm>
        </p:grpSpPr>
        <p:sp>
          <p:nvSpPr>
            <p:cNvPr id="12684" name="Google Shape;12684;p8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6"/>
          <p:cNvGrpSpPr/>
          <p:nvPr/>
        </p:nvGrpSpPr>
        <p:grpSpPr>
          <a:xfrm>
            <a:off x="6675256" y="1341919"/>
            <a:ext cx="327823" cy="357009"/>
            <a:chOff x="6675256" y="1516169"/>
            <a:chExt cx="327823" cy="357009"/>
          </a:xfrm>
        </p:grpSpPr>
        <p:sp>
          <p:nvSpPr>
            <p:cNvPr id="12691" name="Google Shape;12691;p8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86"/>
          <p:cNvGrpSpPr/>
          <p:nvPr/>
        </p:nvGrpSpPr>
        <p:grpSpPr>
          <a:xfrm>
            <a:off x="8020159" y="1342301"/>
            <a:ext cx="300897" cy="356627"/>
            <a:chOff x="8020159" y="1516551"/>
            <a:chExt cx="300897" cy="356627"/>
          </a:xfrm>
        </p:grpSpPr>
        <p:sp>
          <p:nvSpPr>
            <p:cNvPr id="12701" name="Google Shape;12701;p8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86"/>
          <p:cNvGrpSpPr/>
          <p:nvPr/>
        </p:nvGrpSpPr>
        <p:grpSpPr>
          <a:xfrm>
            <a:off x="5377363" y="1341919"/>
            <a:ext cx="257357" cy="356627"/>
            <a:chOff x="5377363" y="1516169"/>
            <a:chExt cx="257357" cy="356627"/>
          </a:xfrm>
        </p:grpSpPr>
        <p:sp>
          <p:nvSpPr>
            <p:cNvPr id="12707" name="Google Shape;12707;p8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6"/>
          <p:cNvGrpSpPr/>
          <p:nvPr/>
        </p:nvGrpSpPr>
        <p:grpSpPr>
          <a:xfrm>
            <a:off x="4880567" y="1361620"/>
            <a:ext cx="356245" cy="317607"/>
            <a:chOff x="4880567" y="1535870"/>
            <a:chExt cx="356245" cy="317607"/>
          </a:xfrm>
        </p:grpSpPr>
        <p:sp>
          <p:nvSpPr>
            <p:cNvPr id="12725" name="Google Shape;12725;p8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86"/>
          <p:cNvGrpSpPr/>
          <p:nvPr/>
        </p:nvGrpSpPr>
        <p:grpSpPr>
          <a:xfrm>
            <a:off x="5771483" y="1341537"/>
            <a:ext cx="357359" cy="357391"/>
            <a:chOff x="5771483" y="1515787"/>
            <a:chExt cx="357359" cy="357391"/>
          </a:xfrm>
        </p:grpSpPr>
        <p:sp>
          <p:nvSpPr>
            <p:cNvPr id="12731" name="Google Shape;12731;p8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6"/>
          <p:cNvGrpSpPr/>
          <p:nvPr/>
        </p:nvGrpSpPr>
        <p:grpSpPr>
          <a:xfrm>
            <a:off x="7121669" y="1359360"/>
            <a:ext cx="321362" cy="321362"/>
            <a:chOff x="7121669" y="1533610"/>
            <a:chExt cx="321362" cy="321362"/>
          </a:xfrm>
        </p:grpSpPr>
        <p:sp>
          <p:nvSpPr>
            <p:cNvPr id="12736" name="Google Shape;12736;p8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86"/>
          <p:cNvGrpSpPr/>
          <p:nvPr/>
        </p:nvGrpSpPr>
        <p:grpSpPr>
          <a:xfrm>
            <a:off x="7562766" y="1340614"/>
            <a:ext cx="327059" cy="360192"/>
            <a:chOff x="7562766" y="1514864"/>
            <a:chExt cx="327059" cy="360192"/>
          </a:xfrm>
        </p:grpSpPr>
        <p:sp>
          <p:nvSpPr>
            <p:cNvPr id="12741" name="Google Shape;12741;p8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86"/>
          <p:cNvGrpSpPr/>
          <p:nvPr/>
        </p:nvGrpSpPr>
        <p:grpSpPr>
          <a:xfrm>
            <a:off x="6221229" y="1324423"/>
            <a:ext cx="361636" cy="362183"/>
            <a:chOff x="6259175" y="1559008"/>
            <a:chExt cx="271743" cy="272093"/>
          </a:xfrm>
        </p:grpSpPr>
        <p:sp>
          <p:nvSpPr>
            <p:cNvPr id="12746" name="Google Shape;12746;p8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86"/>
          <p:cNvGrpSpPr/>
          <p:nvPr/>
        </p:nvGrpSpPr>
        <p:grpSpPr>
          <a:xfrm>
            <a:off x="6671087" y="1835054"/>
            <a:ext cx="332757" cy="281833"/>
            <a:chOff x="6671087" y="2009304"/>
            <a:chExt cx="332757" cy="281833"/>
          </a:xfrm>
        </p:grpSpPr>
        <p:sp>
          <p:nvSpPr>
            <p:cNvPr id="12764" name="Google Shape;12764;p8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6" name="Google Shape;12766;p8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7" name="Google Shape;12767;p86"/>
          <p:cNvGrpSpPr/>
          <p:nvPr/>
        </p:nvGrpSpPr>
        <p:grpSpPr>
          <a:xfrm>
            <a:off x="2201806" y="1802335"/>
            <a:ext cx="349784" cy="349434"/>
            <a:chOff x="2201806" y="1976585"/>
            <a:chExt cx="349784" cy="349434"/>
          </a:xfrm>
        </p:grpSpPr>
        <p:sp>
          <p:nvSpPr>
            <p:cNvPr id="12768" name="Google Shape;12768;p8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86"/>
          <p:cNvGrpSpPr/>
          <p:nvPr/>
        </p:nvGrpSpPr>
        <p:grpSpPr>
          <a:xfrm>
            <a:off x="3094217" y="1802335"/>
            <a:ext cx="350198" cy="350548"/>
            <a:chOff x="3094217" y="1976585"/>
            <a:chExt cx="350198" cy="350548"/>
          </a:xfrm>
        </p:grpSpPr>
        <p:sp>
          <p:nvSpPr>
            <p:cNvPr id="12773" name="Google Shape;12773;p8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6" name="Google Shape;12786;p8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7" name="Google Shape;12787;p86"/>
          <p:cNvGrpSpPr/>
          <p:nvPr/>
        </p:nvGrpSpPr>
        <p:grpSpPr>
          <a:xfrm>
            <a:off x="3979435" y="1802335"/>
            <a:ext cx="345265" cy="349848"/>
            <a:chOff x="3979435" y="1976585"/>
            <a:chExt cx="345265" cy="349848"/>
          </a:xfrm>
        </p:grpSpPr>
        <p:sp>
          <p:nvSpPr>
            <p:cNvPr id="12788" name="Google Shape;12788;p8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86"/>
          <p:cNvGrpSpPr/>
          <p:nvPr/>
        </p:nvGrpSpPr>
        <p:grpSpPr>
          <a:xfrm>
            <a:off x="3541011" y="1334344"/>
            <a:ext cx="350166" cy="349434"/>
            <a:chOff x="3541011" y="1508594"/>
            <a:chExt cx="350166" cy="349434"/>
          </a:xfrm>
        </p:grpSpPr>
        <p:sp>
          <p:nvSpPr>
            <p:cNvPr id="12806" name="Google Shape;12806;p8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86"/>
          <p:cNvGrpSpPr/>
          <p:nvPr/>
        </p:nvGrpSpPr>
        <p:grpSpPr>
          <a:xfrm>
            <a:off x="3576626" y="1801571"/>
            <a:ext cx="284251" cy="351694"/>
            <a:chOff x="3576626" y="1975821"/>
            <a:chExt cx="284251" cy="351694"/>
          </a:xfrm>
        </p:grpSpPr>
        <p:sp>
          <p:nvSpPr>
            <p:cNvPr id="12820" name="Google Shape;12820;p8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86"/>
          <p:cNvGrpSpPr/>
          <p:nvPr/>
        </p:nvGrpSpPr>
        <p:grpSpPr>
          <a:xfrm>
            <a:off x="2722090" y="2715912"/>
            <a:ext cx="238770" cy="371841"/>
            <a:chOff x="2722090" y="2890162"/>
            <a:chExt cx="238770" cy="371841"/>
          </a:xfrm>
        </p:grpSpPr>
        <p:sp>
          <p:nvSpPr>
            <p:cNvPr id="12824" name="Google Shape;12824;p8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7" name="Google Shape;12827;p8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8" name="Google Shape;12828;p86"/>
          <p:cNvGrpSpPr/>
          <p:nvPr/>
        </p:nvGrpSpPr>
        <p:grpSpPr>
          <a:xfrm>
            <a:off x="6216367" y="1795906"/>
            <a:ext cx="361147" cy="361147"/>
            <a:chOff x="6216367" y="1970156"/>
            <a:chExt cx="361147" cy="361147"/>
          </a:xfrm>
        </p:grpSpPr>
        <p:sp>
          <p:nvSpPr>
            <p:cNvPr id="12829" name="Google Shape;12829;p8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86"/>
          <p:cNvGrpSpPr/>
          <p:nvPr/>
        </p:nvGrpSpPr>
        <p:grpSpPr>
          <a:xfrm>
            <a:off x="1289311" y="2751972"/>
            <a:ext cx="408156" cy="299783"/>
            <a:chOff x="1289311" y="2926222"/>
            <a:chExt cx="408156" cy="299783"/>
          </a:xfrm>
        </p:grpSpPr>
        <p:sp>
          <p:nvSpPr>
            <p:cNvPr id="12834" name="Google Shape;12834;p8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86"/>
          <p:cNvGrpSpPr/>
          <p:nvPr/>
        </p:nvGrpSpPr>
        <p:grpSpPr>
          <a:xfrm>
            <a:off x="7978465" y="1795142"/>
            <a:ext cx="361147" cy="360797"/>
            <a:chOff x="7978465" y="1969392"/>
            <a:chExt cx="361147" cy="360797"/>
          </a:xfrm>
        </p:grpSpPr>
        <p:sp>
          <p:nvSpPr>
            <p:cNvPr id="12837" name="Google Shape;12837;p8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6" name="Google Shape;12846;p8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7" name="Google Shape;12847;p86"/>
          <p:cNvGrpSpPr/>
          <p:nvPr/>
        </p:nvGrpSpPr>
        <p:grpSpPr>
          <a:xfrm>
            <a:off x="854261" y="2734563"/>
            <a:ext cx="377474" cy="335748"/>
            <a:chOff x="854261" y="2908813"/>
            <a:chExt cx="377474" cy="335748"/>
          </a:xfrm>
        </p:grpSpPr>
        <p:sp>
          <p:nvSpPr>
            <p:cNvPr id="12848" name="Google Shape;12848;p8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86"/>
          <p:cNvGrpSpPr/>
          <p:nvPr/>
        </p:nvGrpSpPr>
        <p:grpSpPr>
          <a:xfrm>
            <a:off x="1749728" y="2720527"/>
            <a:ext cx="386927" cy="363438"/>
            <a:chOff x="1749728" y="2894777"/>
            <a:chExt cx="386927" cy="363438"/>
          </a:xfrm>
        </p:grpSpPr>
        <p:sp>
          <p:nvSpPr>
            <p:cNvPr id="12854" name="Google Shape;12854;p8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1" name="Google Shape;12861;p86"/>
          <p:cNvGrpSpPr/>
          <p:nvPr/>
        </p:nvGrpSpPr>
        <p:grpSpPr>
          <a:xfrm>
            <a:off x="7098912" y="1795142"/>
            <a:ext cx="359651" cy="361560"/>
            <a:chOff x="7098912" y="1969392"/>
            <a:chExt cx="359651" cy="361560"/>
          </a:xfrm>
        </p:grpSpPr>
        <p:sp>
          <p:nvSpPr>
            <p:cNvPr id="12862" name="Google Shape;12862;p8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5" name="Google Shape;12875;p8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6" name="Google Shape;12876;p86"/>
          <p:cNvGrpSpPr/>
          <p:nvPr/>
        </p:nvGrpSpPr>
        <p:grpSpPr>
          <a:xfrm>
            <a:off x="5352728" y="1815989"/>
            <a:ext cx="327091" cy="322508"/>
            <a:chOff x="5352728" y="1990239"/>
            <a:chExt cx="327091" cy="322508"/>
          </a:xfrm>
        </p:grpSpPr>
        <p:sp>
          <p:nvSpPr>
            <p:cNvPr id="12877" name="Google Shape;12877;p8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0" name="Google Shape;12880;p86"/>
          <p:cNvGrpSpPr/>
          <p:nvPr/>
        </p:nvGrpSpPr>
        <p:grpSpPr>
          <a:xfrm>
            <a:off x="7538896" y="1795906"/>
            <a:ext cx="361147" cy="361529"/>
            <a:chOff x="7538896" y="1970156"/>
            <a:chExt cx="361147" cy="361529"/>
          </a:xfrm>
        </p:grpSpPr>
        <p:sp>
          <p:nvSpPr>
            <p:cNvPr id="12881" name="Google Shape;12881;p8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6"/>
          <p:cNvGrpSpPr/>
          <p:nvPr/>
        </p:nvGrpSpPr>
        <p:grpSpPr>
          <a:xfrm>
            <a:off x="4896099" y="1796670"/>
            <a:ext cx="358155" cy="358123"/>
            <a:chOff x="4896099" y="1970920"/>
            <a:chExt cx="358155" cy="358123"/>
          </a:xfrm>
        </p:grpSpPr>
        <p:sp>
          <p:nvSpPr>
            <p:cNvPr id="12888" name="Google Shape;12888;p8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86"/>
          <p:cNvGrpSpPr/>
          <p:nvPr/>
        </p:nvGrpSpPr>
        <p:grpSpPr>
          <a:xfrm>
            <a:off x="4048787" y="2802769"/>
            <a:ext cx="283488" cy="198604"/>
            <a:chOff x="4048787" y="2977019"/>
            <a:chExt cx="283488" cy="198604"/>
          </a:xfrm>
        </p:grpSpPr>
        <p:sp>
          <p:nvSpPr>
            <p:cNvPr id="12892" name="Google Shape;12892;p8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86"/>
          <p:cNvGrpSpPr/>
          <p:nvPr/>
        </p:nvGrpSpPr>
        <p:grpSpPr>
          <a:xfrm>
            <a:off x="4054103" y="2255941"/>
            <a:ext cx="218687" cy="349052"/>
            <a:chOff x="4054103" y="2430191"/>
            <a:chExt cx="218687" cy="349052"/>
          </a:xfrm>
        </p:grpSpPr>
        <p:sp>
          <p:nvSpPr>
            <p:cNvPr id="12899" name="Google Shape;12899;p8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86"/>
          <p:cNvGrpSpPr/>
          <p:nvPr/>
        </p:nvGrpSpPr>
        <p:grpSpPr>
          <a:xfrm>
            <a:off x="2185128" y="2253299"/>
            <a:ext cx="382758" cy="356595"/>
            <a:chOff x="2185128" y="2427549"/>
            <a:chExt cx="382758" cy="356595"/>
          </a:xfrm>
        </p:grpSpPr>
        <p:sp>
          <p:nvSpPr>
            <p:cNvPr id="12902" name="Google Shape;12902;p8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86"/>
          <p:cNvGrpSpPr/>
          <p:nvPr/>
        </p:nvGrpSpPr>
        <p:grpSpPr>
          <a:xfrm>
            <a:off x="2656907" y="2265043"/>
            <a:ext cx="332757" cy="332343"/>
            <a:chOff x="2656907" y="2439293"/>
            <a:chExt cx="332757" cy="332343"/>
          </a:xfrm>
        </p:grpSpPr>
        <p:sp>
          <p:nvSpPr>
            <p:cNvPr id="12907" name="Google Shape;12907;p8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86"/>
          <p:cNvGrpSpPr/>
          <p:nvPr/>
        </p:nvGrpSpPr>
        <p:grpSpPr>
          <a:xfrm>
            <a:off x="1731523" y="2248366"/>
            <a:ext cx="399435" cy="365698"/>
            <a:chOff x="1731523" y="2422616"/>
            <a:chExt cx="399435" cy="365698"/>
          </a:xfrm>
        </p:grpSpPr>
        <p:sp>
          <p:nvSpPr>
            <p:cNvPr id="12915" name="Google Shape;12915;p8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86"/>
          <p:cNvGrpSpPr/>
          <p:nvPr/>
        </p:nvGrpSpPr>
        <p:grpSpPr>
          <a:xfrm>
            <a:off x="3097241" y="2259314"/>
            <a:ext cx="344883" cy="343387"/>
            <a:chOff x="3097241" y="2433564"/>
            <a:chExt cx="344883" cy="343387"/>
          </a:xfrm>
        </p:grpSpPr>
        <p:sp>
          <p:nvSpPr>
            <p:cNvPr id="12919" name="Google Shape;12919;p8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6"/>
          <p:cNvGrpSpPr/>
          <p:nvPr/>
        </p:nvGrpSpPr>
        <p:grpSpPr>
          <a:xfrm>
            <a:off x="1278299" y="2265043"/>
            <a:ext cx="410829" cy="332343"/>
            <a:chOff x="1278299" y="2439293"/>
            <a:chExt cx="410829" cy="332343"/>
          </a:xfrm>
        </p:grpSpPr>
        <p:sp>
          <p:nvSpPr>
            <p:cNvPr id="12929" name="Google Shape;12929;p8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86"/>
          <p:cNvGrpSpPr/>
          <p:nvPr/>
        </p:nvGrpSpPr>
        <p:grpSpPr>
          <a:xfrm>
            <a:off x="2661459" y="1840751"/>
            <a:ext cx="322508" cy="273494"/>
            <a:chOff x="2661459" y="2015001"/>
            <a:chExt cx="322508" cy="273494"/>
          </a:xfrm>
        </p:grpSpPr>
        <p:sp>
          <p:nvSpPr>
            <p:cNvPr id="12938" name="Google Shape;12938;p8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86"/>
          <p:cNvGrpSpPr/>
          <p:nvPr/>
        </p:nvGrpSpPr>
        <p:grpSpPr>
          <a:xfrm>
            <a:off x="870939" y="2265043"/>
            <a:ext cx="331993" cy="331993"/>
            <a:chOff x="870939" y="2439293"/>
            <a:chExt cx="331993" cy="331993"/>
          </a:xfrm>
        </p:grpSpPr>
        <p:sp>
          <p:nvSpPr>
            <p:cNvPr id="12941" name="Google Shape;12941;p8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86"/>
          <p:cNvGrpSpPr/>
          <p:nvPr/>
        </p:nvGrpSpPr>
        <p:grpSpPr>
          <a:xfrm>
            <a:off x="6644957" y="2282103"/>
            <a:ext cx="371395" cy="278904"/>
            <a:chOff x="6644957" y="2456353"/>
            <a:chExt cx="371395" cy="278904"/>
          </a:xfrm>
        </p:grpSpPr>
        <p:sp>
          <p:nvSpPr>
            <p:cNvPr id="12958" name="Google Shape;12958;p8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86"/>
          <p:cNvGrpSpPr/>
          <p:nvPr/>
        </p:nvGrpSpPr>
        <p:grpSpPr>
          <a:xfrm>
            <a:off x="5388757" y="2240409"/>
            <a:ext cx="260349" cy="362292"/>
            <a:chOff x="5388757" y="2414659"/>
            <a:chExt cx="260349" cy="362292"/>
          </a:xfrm>
        </p:grpSpPr>
        <p:sp>
          <p:nvSpPr>
            <p:cNvPr id="12964" name="Google Shape;12964;p8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4" name="Google Shape;12984;p86"/>
          <p:cNvGrpSpPr/>
          <p:nvPr/>
        </p:nvGrpSpPr>
        <p:grpSpPr>
          <a:xfrm>
            <a:off x="3567142" y="2731507"/>
            <a:ext cx="348288" cy="340331"/>
            <a:chOff x="3567142" y="2905757"/>
            <a:chExt cx="348288" cy="340331"/>
          </a:xfrm>
        </p:grpSpPr>
        <p:sp>
          <p:nvSpPr>
            <p:cNvPr id="12985" name="Google Shape;12985;p8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86"/>
          <p:cNvGrpSpPr/>
          <p:nvPr/>
        </p:nvGrpSpPr>
        <p:grpSpPr>
          <a:xfrm>
            <a:off x="870939" y="1801571"/>
            <a:ext cx="332375" cy="350071"/>
            <a:chOff x="870939" y="1975821"/>
            <a:chExt cx="332375" cy="350071"/>
          </a:xfrm>
        </p:grpSpPr>
        <p:sp>
          <p:nvSpPr>
            <p:cNvPr id="12991" name="Google Shape;12991;p8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6"/>
          <p:cNvGrpSpPr/>
          <p:nvPr/>
        </p:nvGrpSpPr>
        <p:grpSpPr>
          <a:xfrm>
            <a:off x="7967103" y="2240791"/>
            <a:ext cx="355863" cy="361911"/>
            <a:chOff x="7967103" y="2415041"/>
            <a:chExt cx="355863" cy="361911"/>
          </a:xfrm>
        </p:grpSpPr>
        <p:sp>
          <p:nvSpPr>
            <p:cNvPr id="12996" name="Google Shape;12996;p8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86"/>
          <p:cNvGrpSpPr/>
          <p:nvPr/>
        </p:nvGrpSpPr>
        <p:grpSpPr>
          <a:xfrm>
            <a:off x="7529411" y="2240409"/>
            <a:ext cx="355863" cy="362292"/>
            <a:chOff x="7529411" y="2414659"/>
            <a:chExt cx="355863" cy="362292"/>
          </a:xfrm>
        </p:grpSpPr>
        <p:sp>
          <p:nvSpPr>
            <p:cNvPr id="13008" name="Google Shape;13008;p8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86"/>
          <p:cNvGrpSpPr/>
          <p:nvPr/>
        </p:nvGrpSpPr>
        <p:grpSpPr>
          <a:xfrm>
            <a:off x="5733194" y="2257468"/>
            <a:ext cx="446826" cy="327059"/>
            <a:chOff x="5733194" y="2431718"/>
            <a:chExt cx="446826" cy="327059"/>
          </a:xfrm>
        </p:grpSpPr>
        <p:sp>
          <p:nvSpPr>
            <p:cNvPr id="13021" name="Google Shape;13021;p8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86"/>
          <p:cNvGrpSpPr/>
          <p:nvPr/>
        </p:nvGrpSpPr>
        <p:grpSpPr>
          <a:xfrm>
            <a:off x="4876780" y="2243814"/>
            <a:ext cx="407774" cy="356627"/>
            <a:chOff x="4876780" y="2418064"/>
            <a:chExt cx="407774" cy="356627"/>
          </a:xfrm>
        </p:grpSpPr>
        <p:sp>
          <p:nvSpPr>
            <p:cNvPr id="13025" name="Google Shape;13025;p8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86"/>
          <p:cNvGrpSpPr/>
          <p:nvPr/>
        </p:nvGrpSpPr>
        <p:grpSpPr>
          <a:xfrm>
            <a:off x="7070872" y="2236621"/>
            <a:ext cx="398321" cy="371013"/>
            <a:chOff x="7070872" y="2410871"/>
            <a:chExt cx="398321" cy="371013"/>
          </a:xfrm>
        </p:grpSpPr>
        <p:sp>
          <p:nvSpPr>
            <p:cNvPr id="13034" name="Google Shape;13034;p8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8" name="Google Shape;13038;p8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9" name="Google Shape;13039;p86"/>
          <p:cNvGrpSpPr/>
          <p:nvPr/>
        </p:nvGrpSpPr>
        <p:grpSpPr>
          <a:xfrm>
            <a:off x="5318259" y="2807861"/>
            <a:ext cx="371013" cy="220787"/>
            <a:chOff x="5318259" y="2982111"/>
            <a:chExt cx="371013" cy="220787"/>
          </a:xfrm>
        </p:grpSpPr>
        <p:sp>
          <p:nvSpPr>
            <p:cNvPr id="13040" name="Google Shape;13040;p8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86"/>
          <p:cNvGrpSpPr/>
          <p:nvPr/>
        </p:nvGrpSpPr>
        <p:grpSpPr>
          <a:xfrm>
            <a:off x="7073928" y="2731507"/>
            <a:ext cx="371395" cy="371809"/>
            <a:chOff x="7073928" y="2905757"/>
            <a:chExt cx="371395" cy="371809"/>
          </a:xfrm>
        </p:grpSpPr>
        <p:sp>
          <p:nvSpPr>
            <p:cNvPr id="13049" name="Google Shape;13049;p8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86"/>
          <p:cNvGrpSpPr/>
          <p:nvPr/>
        </p:nvGrpSpPr>
        <p:grpSpPr>
          <a:xfrm>
            <a:off x="6188327" y="2781158"/>
            <a:ext cx="371395" cy="272857"/>
            <a:chOff x="6188327" y="2955408"/>
            <a:chExt cx="371395" cy="272857"/>
          </a:xfrm>
        </p:grpSpPr>
        <p:sp>
          <p:nvSpPr>
            <p:cNvPr id="13053" name="Google Shape;13053;p8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86"/>
          <p:cNvGrpSpPr/>
          <p:nvPr/>
        </p:nvGrpSpPr>
        <p:grpSpPr>
          <a:xfrm>
            <a:off x="7521454" y="2731889"/>
            <a:ext cx="359651" cy="371013"/>
            <a:chOff x="7521454" y="2906139"/>
            <a:chExt cx="359651" cy="371013"/>
          </a:xfrm>
        </p:grpSpPr>
        <p:sp>
          <p:nvSpPr>
            <p:cNvPr id="13056" name="Google Shape;13056;p8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86"/>
          <p:cNvGrpSpPr/>
          <p:nvPr/>
        </p:nvGrpSpPr>
        <p:grpSpPr>
          <a:xfrm>
            <a:off x="5782845" y="2732271"/>
            <a:ext cx="301661" cy="371013"/>
            <a:chOff x="5782845" y="2906521"/>
            <a:chExt cx="301661" cy="371013"/>
          </a:xfrm>
        </p:grpSpPr>
        <p:sp>
          <p:nvSpPr>
            <p:cNvPr id="13062" name="Google Shape;13062;p8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5" name="Google Shape;13065;p86"/>
          <p:cNvGrpSpPr/>
          <p:nvPr/>
        </p:nvGrpSpPr>
        <p:grpSpPr>
          <a:xfrm>
            <a:off x="3539102" y="2253299"/>
            <a:ext cx="355099" cy="355481"/>
            <a:chOff x="3539102" y="2427549"/>
            <a:chExt cx="355099" cy="355481"/>
          </a:xfrm>
        </p:grpSpPr>
        <p:sp>
          <p:nvSpPr>
            <p:cNvPr id="13066" name="Google Shape;13066;p8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86"/>
          <p:cNvGrpSpPr/>
          <p:nvPr/>
        </p:nvGrpSpPr>
        <p:grpSpPr>
          <a:xfrm>
            <a:off x="6630539" y="2743252"/>
            <a:ext cx="371777" cy="349434"/>
            <a:chOff x="6630539" y="2917502"/>
            <a:chExt cx="371777" cy="349434"/>
          </a:xfrm>
        </p:grpSpPr>
        <p:sp>
          <p:nvSpPr>
            <p:cNvPr id="13069" name="Google Shape;13069;p8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6" name="Google Shape;13076;p86"/>
          <p:cNvGrpSpPr/>
          <p:nvPr/>
        </p:nvGrpSpPr>
        <p:grpSpPr>
          <a:xfrm>
            <a:off x="2171474" y="3194979"/>
            <a:ext cx="408156" cy="343737"/>
            <a:chOff x="2171474" y="3369229"/>
            <a:chExt cx="408156" cy="343737"/>
          </a:xfrm>
        </p:grpSpPr>
        <p:sp>
          <p:nvSpPr>
            <p:cNvPr id="13077" name="Google Shape;13077;p8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6"/>
          <p:cNvGrpSpPr/>
          <p:nvPr/>
        </p:nvGrpSpPr>
        <p:grpSpPr>
          <a:xfrm>
            <a:off x="4891198" y="2750858"/>
            <a:ext cx="334634" cy="334634"/>
            <a:chOff x="4891198" y="2925108"/>
            <a:chExt cx="334634" cy="334634"/>
          </a:xfrm>
        </p:grpSpPr>
        <p:sp>
          <p:nvSpPr>
            <p:cNvPr id="13082" name="Google Shape;13082;p8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86"/>
          <p:cNvGrpSpPr/>
          <p:nvPr/>
        </p:nvGrpSpPr>
        <p:grpSpPr>
          <a:xfrm>
            <a:off x="7976174" y="2750858"/>
            <a:ext cx="334666" cy="334634"/>
            <a:chOff x="7976174" y="2925108"/>
            <a:chExt cx="334666" cy="334634"/>
          </a:xfrm>
        </p:grpSpPr>
        <p:sp>
          <p:nvSpPr>
            <p:cNvPr id="13091" name="Google Shape;13091;p8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86"/>
          <p:cNvGrpSpPr/>
          <p:nvPr/>
        </p:nvGrpSpPr>
        <p:grpSpPr>
          <a:xfrm>
            <a:off x="3091957" y="3199881"/>
            <a:ext cx="354717" cy="332757"/>
            <a:chOff x="3091957" y="3374131"/>
            <a:chExt cx="354717" cy="332757"/>
          </a:xfrm>
        </p:grpSpPr>
        <p:sp>
          <p:nvSpPr>
            <p:cNvPr id="13101" name="Google Shape;13101;p8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6"/>
          <p:cNvGrpSpPr/>
          <p:nvPr/>
        </p:nvGrpSpPr>
        <p:grpSpPr>
          <a:xfrm>
            <a:off x="3988156" y="3205960"/>
            <a:ext cx="353954" cy="318880"/>
            <a:chOff x="3988156" y="3380210"/>
            <a:chExt cx="353954" cy="318880"/>
          </a:xfrm>
        </p:grpSpPr>
        <p:sp>
          <p:nvSpPr>
            <p:cNvPr id="13108" name="Google Shape;13108;p8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86"/>
          <p:cNvGrpSpPr/>
          <p:nvPr/>
        </p:nvGrpSpPr>
        <p:grpSpPr>
          <a:xfrm>
            <a:off x="3541011" y="3193070"/>
            <a:ext cx="348257" cy="346188"/>
            <a:chOff x="3541011" y="3367320"/>
            <a:chExt cx="348257" cy="346188"/>
          </a:xfrm>
        </p:grpSpPr>
        <p:sp>
          <p:nvSpPr>
            <p:cNvPr id="13114" name="Google Shape;13114;p8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6"/>
          <p:cNvGrpSpPr/>
          <p:nvPr/>
        </p:nvGrpSpPr>
        <p:grpSpPr>
          <a:xfrm>
            <a:off x="1314678" y="3183967"/>
            <a:ext cx="334666" cy="365348"/>
            <a:chOff x="1314678" y="3358217"/>
            <a:chExt cx="334666" cy="365348"/>
          </a:xfrm>
        </p:grpSpPr>
        <p:sp>
          <p:nvSpPr>
            <p:cNvPr id="13119" name="Google Shape;13119;p8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4" name="Google Shape;13124;p86"/>
          <p:cNvGrpSpPr/>
          <p:nvPr/>
        </p:nvGrpSpPr>
        <p:grpSpPr>
          <a:xfrm>
            <a:off x="1748582" y="3198385"/>
            <a:ext cx="359269" cy="335780"/>
            <a:chOff x="1748582" y="3372635"/>
            <a:chExt cx="359269" cy="335780"/>
          </a:xfrm>
        </p:grpSpPr>
        <p:sp>
          <p:nvSpPr>
            <p:cNvPr id="13125" name="Google Shape;13125;p8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6" name="Google Shape;13126;p86"/>
            <p:cNvGrpSpPr/>
            <p:nvPr/>
          </p:nvGrpSpPr>
          <p:grpSpPr>
            <a:xfrm>
              <a:off x="1748582" y="3372635"/>
              <a:ext cx="333520" cy="335780"/>
              <a:chOff x="1748582" y="3372635"/>
              <a:chExt cx="333520" cy="335780"/>
            </a:xfrm>
          </p:grpSpPr>
          <p:sp>
            <p:nvSpPr>
              <p:cNvPr id="13127" name="Google Shape;13127;p8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30" name="Google Shape;13130;p86"/>
          <p:cNvGrpSpPr/>
          <p:nvPr/>
        </p:nvGrpSpPr>
        <p:grpSpPr>
          <a:xfrm>
            <a:off x="2640993" y="3183585"/>
            <a:ext cx="365348" cy="364966"/>
            <a:chOff x="2640993" y="3357835"/>
            <a:chExt cx="365348" cy="364966"/>
          </a:xfrm>
        </p:grpSpPr>
        <p:sp>
          <p:nvSpPr>
            <p:cNvPr id="13131" name="Google Shape;13131;p8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86"/>
          <p:cNvGrpSpPr/>
          <p:nvPr/>
        </p:nvGrpSpPr>
        <p:grpSpPr>
          <a:xfrm>
            <a:off x="4886264" y="3191924"/>
            <a:ext cx="350548" cy="350198"/>
            <a:chOff x="4886264" y="3366174"/>
            <a:chExt cx="350548" cy="350198"/>
          </a:xfrm>
        </p:grpSpPr>
        <p:sp>
          <p:nvSpPr>
            <p:cNvPr id="13142" name="Google Shape;13142;p8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86"/>
          <p:cNvGrpSpPr/>
          <p:nvPr/>
        </p:nvGrpSpPr>
        <p:grpSpPr>
          <a:xfrm>
            <a:off x="5331913" y="3239697"/>
            <a:ext cx="347143" cy="254684"/>
            <a:chOff x="5331913" y="3413947"/>
            <a:chExt cx="347143" cy="254684"/>
          </a:xfrm>
        </p:grpSpPr>
        <p:sp>
          <p:nvSpPr>
            <p:cNvPr id="13156" name="Google Shape;13156;p8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2" name="Google Shape;13162;p86"/>
          <p:cNvGrpSpPr/>
          <p:nvPr/>
        </p:nvGrpSpPr>
        <p:grpSpPr>
          <a:xfrm>
            <a:off x="5776798" y="3235528"/>
            <a:ext cx="346379" cy="264518"/>
            <a:chOff x="5776798" y="3409778"/>
            <a:chExt cx="346379" cy="264518"/>
          </a:xfrm>
        </p:grpSpPr>
        <p:sp>
          <p:nvSpPr>
            <p:cNvPr id="13163" name="Google Shape;13163;p8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86"/>
          <p:cNvGrpSpPr/>
          <p:nvPr/>
        </p:nvGrpSpPr>
        <p:grpSpPr>
          <a:xfrm>
            <a:off x="7108015" y="3222255"/>
            <a:ext cx="344883" cy="290299"/>
            <a:chOff x="7108015" y="3396505"/>
            <a:chExt cx="344883" cy="290299"/>
          </a:xfrm>
        </p:grpSpPr>
        <p:sp>
          <p:nvSpPr>
            <p:cNvPr id="13170" name="Google Shape;13170;p8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4" name="Google Shape;13174;p86"/>
          <p:cNvGrpSpPr/>
          <p:nvPr/>
        </p:nvGrpSpPr>
        <p:grpSpPr>
          <a:xfrm>
            <a:off x="7551754" y="3216558"/>
            <a:ext cx="344883" cy="301311"/>
            <a:chOff x="7551754" y="3390808"/>
            <a:chExt cx="344883" cy="301311"/>
          </a:xfrm>
        </p:grpSpPr>
        <p:sp>
          <p:nvSpPr>
            <p:cNvPr id="13175" name="Google Shape;13175;p8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86"/>
          <p:cNvGrpSpPr/>
          <p:nvPr/>
        </p:nvGrpSpPr>
        <p:grpSpPr>
          <a:xfrm>
            <a:off x="6707084" y="3213153"/>
            <a:ext cx="261145" cy="308504"/>
            <a:chOff x="6707084" y="3387403"/>
            <a:chExt cx="261145" cy="308504"/>
          </a:xfrm>
        </p:grpSpPr>
        <p:sp>
          <p:nvSpPr>
            <p:cNvPr id="13187" name="Google Shape;13187;p8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86"/>
          <p:cNvGrpSpPr/>
          <p:nvPr/>
        </p:nvGrpSpPr>
        <p:grpSpPr>
          <a:xfrm>
            <a:off x="848978" y="4123387"/>
            <a:ext cx="377824" cy="324418"/>
            <a:chOff x="848978" y="4297637"/>
            <a:chExt cx="377824" cy="324418"/>
          </a:xfrm>
        </p:grpSpPr>
        <p:sp>
          <p:nvSpPr>
            <p:cNvPr id="13192" name="Google Shape;13192;p8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86"/>
          <p:cNvGrpSpPr/>
          <p:nvPr/>
        </p:nvGrpSpPr>
        <p:grpSpPr>
          <a:xfrm>
            <a:off x="1754279" y="4112343"/>
            <a:ext cx="351439" cy="345965"/>
            <a:chOff x="1754279" y="4286593"/>
            <a:chExt cx="351439" cy="345965"/>
          </a:xfrm>
        </p:grpSpPr>
        <p:sp>
          <p:nvSpPr>
            <p:cNvPr id="13195" name="Google Shape;13195;p8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86"/>
          <p:cNvGrpSpPr/>
          <p:nvPr/>
        </p:nvGrpSpPr>
        <p:grpSpPr>
          <a:xfrm>
            <a:off x="3996113" y="4116926"/>
            <a:ext cx="336512" cy="335048"/>
            <a:chOff x="3996113" y="4291176"/>
            <a:chExt cx="336512" cy="335048"/>
          </a:xfrm>
        </p:grpSpPr>
        <p:sp>
          <p:nvSpPr>
            <p:cNvPr id="13201" name="Google Shape;13201;p8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4" name="Google Shape;13204;p8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5" name="Google Shape;13205;p86"/>
          <p:cNvGrpSpPr/>
          <p:nvPr/>
        </p:nvGrpSpPr>
        <p:grpSpPr>
          <a:xfrm>
            <a:off x="2179081" y="4111261"/>
            <a:ext cx="397525" cy="348670"/>
            <a:chOff x="2179081" y="4285511"/>
            <a:chExt cx="397525" cy="348670"/>
          </a:xfrm>
        </p:grpSpPr>
        <p:sp>
          <p:nvSpPr>
            <p:cNvPr id="13206" name="Google Shape;13206;p8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6"/>
          <p:cNvGrpSpPr/>
          <p:nvPr/>
        </p:nvGrpSpPr>
        <p:grpSpPr>
          <a:xfrm>
            <a:off x="3584201" y="4120746"/>
            <a:ext cx="267574" cy="329415"/>
            <a:chOff x="3584201" y="4294996"/>
            <a:chExt cx="267574" cy="329415"/>
          </a:xfrm>
        </p:grpSpPr>
        <p:sp>
          <p:nvSpPr>
            <p:cNvPr id="13209" name="Google Shape;13209;p8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86"/>
          <p:cNvGrpSpPr/>
          <p:nvPr/>
        </p:nvGrpSpPr>
        <p:grpSpPr>
          <a:xfrm>
            <a:off x="3082855" y="4121478"/>
            <a:ext cx="375946" cy="327823"/>
            <a:chOff x="3082855" y="4295728"/>
            <a:chExt cx="375946" cy="327823"/>
          </a:xfrm>
        </p:grpSpPr>
        <p:sp>
          <p:nvSpPr>
            <p:cNvPr id="13214" name="Google Shape;13214;p8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86"/>
          <p:cNvGrpSpPr/>
          <p:nvPr/>
        </p:nvGrpSpPr>
        <p:grpSpPr>
          <a:xfrm>
            <a:off x="2749016" y="4116926"/>
            <a:ext cx="150831" cy="336926"/>
            <a:chOff x="2749016" y="4291176"/>
            <a:chExt cx="150831" cy="336926"/>
          </a:xfrm>
        </p:grpSpPr>
        <p:sp>
          <p:nvSpPr>
            <p:cNvPr id="13226" name="Google Shape;13226;p8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0" name="Google Shape;13230;p86"/>
          <p:cNvGrpSpPr/>
          <p:nvPr/>
        </p:nvGrpSpPr>
        <p:grpSpPr>
          <a:xfrm>
            <a:off x="7127716" y="4105182"/>
            <a:ext cx="248254" cy="361942"/>
            <a:chOff x="7127716" y="4279432"/>
            <a:chExt cx="248254" cy="361942"/>
          </a:xfrm>
        </p:grpSpPr>
        <p:sp>
          <p:nvSpPr>
            <p:cNvPr id="13231" name="Google Shape;13231;p8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0" name="Google Shape;13240;p86"/>
          <p:cNvGrpSpPr/>
          <p:nvPr/>
        </p:nvGrpSpPr>
        <p:grpSpPr>
          <a:xfrm>
            <a:off x="7565408" y="4105182"/>
            <a:ext cx="248255" cy="361942"/>
            <a:chOff x="7565408" y="4279432"/>
            <a:chExt cx="248255" cy="361942"/>
          </a:xfrm>
        </p:grpSpPr>
        <p:sp>
          <p:nvSpPr>
            <p:cNvPr id="13241" name="Google Shape;13241;p8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86"/>
          <p:cNvGrpSpPr/>
          <p:nvPr/>
        </p:nvGrpSpPr>
        <p:grpSpPr>
          <a:xfrm>
            <a:off x="6264109" y="4105182"/>
            <a:ext cx="225498" cy="361560"/>
            <a:chOff x="6264109" y="4279432"/>
            <a:chExt cx="225498" cy="361560"/>
          </a:xfrm>
        </p:grpSpPr>
        <p:sp>
          <p:nvSpPr>
            <p:cNvPr id="13250" name="Google Shape;13250;p8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86"/>
          <p:cNvGrpSpPr/>
          <p:nvPr/>
        </p:nvGrpSpPr>
        <p:grpSpPr>
          <a:xfrm>
            <a:off x="7929578" y="4110115"/>
            <a:ext cx="395266" cy="351312"/>
            <a:chOff x="7929578" y="4284365"/>
            <a:chExt cx="395266" cy="351312"/>
          </a:xfrm>
        </p:grpSpPr>
        <p:sp>
          <p:nvSpPr>
            <p:cNvPr id="13253" name="Google Shape;13253;p8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86"/>
          <p:cNvGrpSpPr/>
          <p:nvPr/>
        </p:nvGrpSpPr>
        <p:grpSpPr>
          <a:xfrm>
            <a:off x="6595502" y="4149527"/>
            <a:ext cx="426315" cy="332826"/>
            <a:chOff x="6639652" y="4323777"/>
            <a:chExt cx="426315" cy="332826"/>
          </a:xfrm>
        </p:grpSpPr>
        <p:sp>
          <p:nvSpPr>
            <p:cNvPr id="13258" name="Google Shape;13258;p8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86"/>
          <p:cNvGrpSpPr/>
          <p:nvPr/>
        </p:nvGrpSpPr>
        <p:grpSpPr>
          <a:xfrm>
            <a:off x="5357662" y="4123387"/>
            <a:ext cx="287275" cy="326296"/>
            <a:chOff x="5357662" y="4297637"/>
            <a:chExt cx="287275" cy="326296"/>
          </a:xfrm>
        </p:grpSpPr>
        <p:sp>
          <p:nvSpPr>
            <p:cNvPr id="13269" name="Google Shape;13269;p8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86"/>
          <p:cNvGrpSpPr/>
          <p:nvPr/>
        </p:nvGrpSpPr>
        <p:grpSpPr>
          <a:xfrm>
            <a:off x="5774124" y="4120300"/>
            <a:ext cx="331611" cy="331674"/>
            <a:chOff x="5774124" y="4294550"/>
            <a:chExt cx="331611" cy="331674"/>
          </a:xfrm>
        </p:grpSpPr>
        <p:sp>
          <p:nvSpPr>
            <p:cNvPr id="13275" name="Google Shape;13275;p8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86"/>
          <p:cNvGrpSpPr/>
          <p:nvPr/>
        </p:nvGrpSpPr>
        <p:grpSpPr>
          <a:xfrm>
            <a:off x="4890434" y="4113139"/>
            <a:ext cx="345997" cy="346029"/>
            <a:chOff x="4890434" y="4287389"/>
            <a:chExt cx="345997" cy="346029"/>
          </a:xfrm>
        </p:grpSpPr>
        <p:sp>
          <p:nvSpPr>
            <p:cNvPr id="13278" name="Google Shape;13278;p8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6"/>
          <p:cNvGrpSpPr/>
          <p:nvPr/>
        </p:nvGrpSpPr>
        <p:grpSpPr>
          <a:xfrm>
            <a:off x="2165809" y="3636809"/>
            <a:ext cx="422542" cy="342973"/>
            <a:chOff x="2165809" y="3811059"/>
            <a:chExt cx="422542" cy="342973"/>
          </a:xfrm>
        </p:grpSpPr>
        <p:sp>
          <p:nvSpPr>
            <p:cNvPr id="13286" name="Google Shape;13286;p8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4" name="Google Shape;13304;p8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5" name="Google Shape;13305;p86"/>
          <p:cNvGrpSpPr/>
          <p:nvPr/>
        </p:nvGrpSpPr>
        <p:grpSpPr>
          <a:xfrm>
            <a:off x="903530" y="3631875"/>
            <a:ext cx="264550" cy="353222"/>
            <a:chOff x="903530" y="3806125"/>
            <a:chExt cx="264550" cy="353222"/>
          </a:xfrm>
        </p:grpSpPr>
        <p:sp>
          <p:nvSpPr>
            <p:cNvPr id="13306" name="Google Shape;13306;p8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86"/>
          <p:cNvGrpSpPr/>
          <p:nvPr/>
        </p:nvGrpSpPr>
        <p:grpSpPr>
          <a:xfrm>
            <a:off x="850092" y="3178684"/>
            <a:ext cx="369517" cy="375660"/>
            <a:chOff x="850092" y="3352934"/>
            <a:chExt cx="369517" cy="375660"/>
          </a:xfrm>
        </p:grpSpPr>
        <p:sp>
          <p:nvSpPr>
            <p:cNvPr id="13311" name="Google Shape;13311;p8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86"/>
          <p:cNvGrpSpPr/>
          <p:nvPr/>
        </p:nvGrpSpPr>
        <p:grpSpPr>
          <a:xfrm>
            <a:off x="2611458" y="3642124"/>
            <a:ext cx="426329" cy="332375"/>
            <a:chOff x="2611458" y="3816374"/>
            <a:chExt cx="426329" cy="332375"/>
          </a:xfrm>
        </p:grpSpPr>
        <p:sp>
          <p:nvSpPr>
            <p:cNvPr id="13317" name="Google Shape;13317;p8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27" name="Google Shape;13327;p8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8" name="Google Shape;13328;p86"/>
          <p:cNvGrpSpPr/>
          <p:nvPr/>
        </p:nvGrpSpPr>
        <p:grpSpPr>
          <a:xfrm>
            <a:off x="4019984" y="3631143"/>
            <a:ext cx="293704" cy="353954"/>
            <a:chOff x="4019984" y="3805393"/>
            <a:chExt cx="293704" cy="353954"/>
          </a:xfrm>
        </p:grpSpPr>
        <p:sp>
          <p:nvSpPr>
            <p:cNvPr id="13329" name="Google Shape;13329;p8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86"/>
          <p:cNvGrpSpPr/>
          <p:nvPr/>
        </p:nvGrpSpPr>
        <p:grpSpPr>
          <a:xfrm>
            <a:off x="8006505" y="3215794"/>
            <a:ext cx="323654" cy="303189"/>
            <a:chOff x="8006505" y="3390044"/>
            <a:chExt cx="323654" cy="303189"/>
          </a:xfrm>
        </p:grpSpPr>
        <p:sp>
          <p:nvSpPr>
            <p:cNvPr id="13332" name="Google Shape;13332;p8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86"/>
          <p:cNvGrpSpPr/>
          <p:nvPr/>
        </p:nvGrpSpPr>
        <p:grpSpPr>
          <a:xfrm>
            <a:off x="1299146" y="3632257"/>
            <a:ext cx="367990" cy="351312"/>
            <a:chOff x="1299146" y="3806507"/>
            <a:chExt cx="367990" cy="351312"/>
          </a:xfrm>
        </p:grpSpPr>
        <p:sp>
          <p:nvSpPr>
            <p:cNvPr id="13339" name="Google Shape;13339;p8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1" name="Google Shape;13341;p8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2" name="Google Shape;13342;p86"/>
          <p:cNvGrpSpPr/>
          <p:nvPr/>
        </p:nvGrpSpPr>
        <p:grpSpPr>
          <a:xfrm>
            <a:off x="7550258" y="3658420"/>
            <a:ext cx="371395" cy="301279"/>
            <a:chOff x="7550258" y="3832670"/>
            <a:chExt cx="371395" cy="301279"/>
          </a:xfrm>
        </p:grpSpPr>
        <p:sp>
          <p:nvSpPr>
            <p:cNvPr id="13343" name="Google Shape;13343;p8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1" name="Google Shape;13361;p8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2" name="Google Shape;13362;p86"/>
          <p:cNvGrpSpPr/>
          <p:nvPr/>
        </p:nvGrpSpPr>
        <p:grpSpPr>
          <a:xfrm>
            <a:off x="6659725" y="3633785"/>
            <a:ext cx="367608" cy="350548"/>
            <a:chOff x="6659725" y="3808035"/>
            <a:chExt cx="367608" cy="350548"/>
          </a:xfrm>
        </p:grpSpPr>
        <p:sp>
          <p:nvSpPr>
            <p:cNvPr id="13363" name="Google Shape;13363;p8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86"/>
          <p:cNvGrpSpPr/>
          <p:nvPr/>
        </p:nvGrpSpPr>
        <p:grpSpPr>
          <a:xfrm>
            <a:off x="6219391" y="3642506"/>
            <a:ext cx="356627" cy="334252"/>
            <a:chOff x="6219391" y="3816756"/>
            <a:chExt cx="356627" cy="334252"/>
          </a:xfrm>
        </p:grpSpPr>
        <p:sp>
          <p:nvSpPr>
            <p:cNvPr id="13366" name="Google Shape;13366;p8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86"/>
          <p:cNvGrpSpPr/>
          <p:nvPr/>
        </p:nvGrpSpPr>
        <p:grpSpPr>
          <a:xfrm>
            <a:off x="5778676" y="3652722"/>
            <a:ext cx="349052" cy="313055"/>
            <a:chOff x="5778676" y="3826972"/>
            <a:chExt cx="349052" cy="313055"/>
          </a:xfrm>
        </p:grpSpPr>
        <p:sp>
          <p:nvSpPr>
            <p:cNvPr id="13371" name="Google Shape;13371;p8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86"/>
          <p:cNvGrpSpPr/>
          <p:nvPr/>
        </p:nvGrpSpPr>
        <p:grpSpPr>
          <a:xfrm>
            <a:off x="5355784" y="3660297"/>
            <a:ext cx="299019" cy="297905"/>
            <a:chOff x="5355784" y="3834547"/>
            <a:chExt cx="299019" cy="297905"/>
          </a:xfrm>
        </p:grpSpPr>
        <p:sp>
          <p:nvSpPr>
            <p:cNvPr id="13377" name="Google Shape;13377;p8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86"/>
          <p:cNvGrpSpPr/>
          <p:nvPr/>
        </p:nvGrpSpPr>
        <p:grpSpPr>
          <a:xfrm>
            <a:off x="8036455" y="3633021"/>
            <a:ext cx="292176" cy="353985"/>
            <a:chOff x="8036455" y="3807271"/>
            <a:chExt cx="292176" cy="353985"/>
          </a:xfrm>
        </p:grpSpPr>
        <p:sp>
          <p:nvSpPr>
            <p:cNvPr id="13382" name="Google Shape;13382;p8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4" name="Google Shape;13384;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3385" name="Google Shape;13385;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3386" name="Google Shape;13386;p86"/>
          <p:cNvGrpSpPr/>
          <p:nvPr/>
        </p:nvGrpSpPr>
        <p:grpSpPr>
          <a:xfrm>
            <a:off x="4874902" y="3634549"/>
            <a:ext cx="345615" cy="350835"/>
            <a:chOff x="4874902" y="3808799"/>
            <a:chExt cx="345615" cy="350835"/>
          </a:xfrm>
        </p:grpSpPr>
        <p:sp>
          <p:nvSpPr>
            <p:cNvPr id="13387" name="Google Shape;13387;p8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86"/>
          <p:cNvGrpSpPr/>
          <p:nvPr/>
        </p:nvGrpSpPr>
        <p:grpSpPr>
          <a:xfrm>
            <a:off x="3095745" y="3631143"/>
            <a:ext cx="352840" cy="354717"/>
            <a:chOff x="3095745" y="3805393"/>
            <a:chExt cx="352840" cy="354717"/>
          </a:xfrm>
        </p:grpSpPr>
        <p:sp>
          <p:nvSpPr>
            <p:cNvPr id="13405" name="Google Shape;13405;p8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14"/>
        <p:cNvGrpSpPr/>
        <p:nvPr/>
      </p:nvGrpSpPr>
      <p:grpSpPr>
        <a:xfrm>
          <a:off x="0" y="0"/>
          <a:ext cx="0" cy="0"/>
          <a:chOff x="0" y="0"/>
          <a:chExt cx="0" cy="0"/>
        </a:xfrm>
      </p:grpSpPr>
      <p:grpSp>
        <p:nvGrpSpPr>
          <p:cNvPr id="13415" name="Google Shape;13415;p87"/>
          <p:cNvGrpSpPr/>
          <p:nvPr/>
        </p:nvGrpSpPr>
        <p:grpSpPr>
          <a:xfrm>
            <a:off x="2733780" y="4039081"/>
            <a:ext cx="342144" cy="362704"/>
            <a:chOff x="2704005" y="4258781"/>
            <a:chExt cx="342144" cy="362704"/>
          </a:xfrm>
        </p:grpSpPr>
        <p:sp>
          <p:nvSpPr>
            <p:cNvPr id="13416" name="Google Shape;13416;p8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87"/>
          <p:cNvGrpSpPr/>
          <p:nvPr/>
        </p:nvGrpSpPr>
        <p:grpSpPr>
          <a:xfrm>
            <a:off x="2157462" y="4083096"/>
            <a:ext cx="347435" cy="363370"/>
            <a:chOff x="2157462" y="4258496"/>
            <a:chExt cx="347435" cy="363370"/>
          </a:xfrm>
        </p:grpSpPr>
        <p:sp>
          <p:nvSpPr>
            <p:cNvPr id="13424" name="Google Shape;13424;p8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7" name="Google Shape;13427;p87"/>
          <p:cNvGrpSpPr/>
          <p:nvPr/>
        </p:nvGrpSpPr>
        <p:grpSpPr>
          <a:xfrm>
            <a:off x="4010963" y="3588381"/>
            <a:ext cx="343665" cy="363211"/>
            <a:chOff x="4010963" y="3763781"/>
            <a:chExt cx="343665" cy="363211"/>
          </a:xfrm>
        </p:grpSpPr>
        <p:sp>
          <p:nvSpPr>
            <p:cNvPr id="13428" name="Google Shape;13428;p8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3" name="Google Shape;13433;p87"/>
          <p:cNvGrpSpPr/>
          <p:nvPr/>
        </p:nvGrpSpPr>
        <p:grpSpPr>
          <a:xfrm>
            <a:off x="2214042" y="3635109"/>
            <a:ext cx="368153" cy="311193"/>
            <a:chOff x="2214042" y="3810509"/>
            <a:chExt cx="368153" cy="311193"/>
          </a:xfrm>
        </p:grpSpPr>
        <p:sp>
          <p:nvSpPr>
            <p:cNvPr id="13434" name="Google Shape;13434;p8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87"/>
          <p:cNvGrpSpPr/>
          <p:nvPr/>
        </p:nvGrpSpPr>
        <p:grpSpPr>
          <a:xfrm>
            <a:off x="1797413" y="3606819"/>
            <a:ext cx="367805" cy="367773"/>
            <a:chOff x="1768938" y="3782219"/>
            <a:chExt cx="367805" cy="367773"/>
          </a:xfrm>
        </p:grpSpPr>
        <p:sp>
          <p:nvSpPr>
            <p:cNvPr id="13437" name="Google Shape;13437;p8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87"/>
          <p:cNvGrpSpPr/>
          <p:nvPr/>
        </p:nvGrpSpPr>
        <p:grpSpPr>
          <a:xfrm>
            <a:off x="2681385" y="3623039"/>
            <a:ext cx="325544" cy="327413"/>
            <a:chOff x="2681385" y="3798439"/>
            <a:chExt cx="325544" cy="327413"/>
          </a:xfrm>
        </p:grpSpPr>
        <p:sp>
          <p:nvSpPr>
            <p:cNvPr id="13443" name="Google Shape;13443;p8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87"/>
          <p:cNvGrpSpPr/>
          <p:nvPr/>
        </p:nvGrpSpPr>
        <p:grpSpPr>
          <a:xfrm>
            <a:off x="6243928" y="4088102"/>
            <a:ext cx="274254" cy="350824"/>
            <a:chOff x="6243928" y="4263502"/>
            <a:chExt cx="274254" cy="350824"/>
          </a:xfrm>
        </p:grpSpPr>
        <p:sp>
          <p:nvSpPr>
            <p:cNvPr id="13451" name="Google Shape;13451;p8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87"/>
          <p:cNvGrpSpPr/>
          <p:nvPr/>
        </p:nvGrpSpPr>
        <p:grpSpPr>
          <a:xfrm>
            <a:off x="3560600" y="3587938"/>
            <a:ext cx="352345" cy="363655"/>
            <a:chOff x="3560600" y="3763338"/>
            <a:chExt cx="352345" cy="363655"/>
          </a:xfrm>
        </p:grpSpPr>
        <p:sp>
          <p:nvSpPr>
            <p:cNvPr id="13460" name="Google Shape;13460;p8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7"/>
          <p:cNvGrpSpPr/>
          <p:nvPr/>
        </p:nvGrpSpPr>
        <p:grpSpPr>
          <a:xfrm>
            <a:off x="5790556" y="4085852"/>
            <a:ext cx="279513" cy="356083"/>
            <a:chOff x="5790556" y="4261252"/>
            <a:chExt cx="279513" cy="356083"/>
          </a:xfrm>
        </p:grpSpPr>
        <p:sp>
          <p:nvSpPr>
            <p:cNvPr id="13464" name="Google Shape;13464;p8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87"/>
          <p:cNvGrpSpPr/>
          <p:nvPr/>
        </p:nvGrpSpPr>
        <p:grpSpPr>
          <a:xfrm>
            <a:off x="5341333" y="4085852"/>
            <a:ext cx="278752" cy="356463"/>
            <a:chOff x="5341333" y="4261252"/>
            <a:chExt cx="278752" cy="356463"/>
          </a:xfrm>
        </p:grpSpPr>
        <p:sp>
          <p:nvSpPr>
            <p:cNvPr id="13472" name="Google Shape;13472;p8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9" name="Google Shape;13479;p8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0" name="Google Shape;13480;p87"/>
          <p:cNvGrpSpPr/>
          <p:nvPr/>
        </p:nvGrpSpPr>
        <p:grpSpPr>
          <a:xfrm>
            <a:off x="3103646" y="3590676"/>
            <a:ext cx="360233" cy="362451"/>
            <a:chOff x="3107608" y="3763401"/>
            <a:chExt cx="360233" cy="362451"/>
          </a:xfrm>
        </p:grpSpPr>
        <p:sp>
          <p:nvSpPr>
            <p:cNvPr id="13481" name="Google Shape;13481;p8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4" name="Google Shape;13484;p87"/>
          <p:cNvGrpSpPr/>
          <p:nvPr/>
        </p:nvGrpSpPr>
        <p:grpSpPr>
          <a:xfrm>
            <a:off x="889343" y="3625827"/>
            <a:ext cx="351585" cy="339705"/>
            <a:chOff x="889343" y="3801227"/>
            <a:chExt cx="351585" cy="339705"/>
          </a:xfrm>
        </p:grpSpPr>
        <p:sp>
          <p:nvSpPr>
            <p:cNvPr id="13485" name="Google Shape;13485;p8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87"/>
          <p:cNvGrpSpPr/>
          <p:nvPr/>
        </p:nvGrpSpPr>
        <p:grpSpPr>
          <a:xfrm>
            <a:off x="4896609" y="4085472"/>
            <a:ext cx="278784" cy="355323"/>
            <a:chOff x="4896609" y="4260872"/>
            <a:chExt cx="278784" cy="355323"/>
          </a:xfrm>
        </p:grpSpPr>
        <p:sp>
          <p:nvSpPr>
            <p:cNvPr id="13491" name="Google Shape;13491;p8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87"/>
          <p:cNvGrpSpPr/>
          <p:nvPr/>
        </p:nvGrpSpPr>
        <p:grpSpPr>
          <a:xfrm>
            <a:off x="7598438" y="4090731"/>
            <a:ext cx="260283" cy="345914"/>
            <a:chOff x="7598438" y="4266131"/>
            <a:chExt cx="260283" cy="345914"/>
          </a:xfrm>
        </p:grpSpPr>
        <p:sp>
          <p:nvSpPr>
            <p:cNvPr id="13498" name="Google Shape;13498;p8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5" name="Google Shape;13505;p87"/>
          <p:cNvGrpSpPr/>
          <p:nvPr/>
        </p:nvGrpSpPr>
        <p:grpSpPr>
          <a:xfrm>
            <a:off x="1767069" y="3184746"/>
            <a:ext cx="286324" cy="348163"/>
            <a:chOff x="1767069" y="3360146"/>
            <a:chExt cx="286324" cy="348163"/>
          </a:xfrm>
        </p:grpSpPr>
        <p:sp>
          <p:nvSpPr>
            <p:cNvPr id="13506" name="Google Shape;13506;p8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3" name="Google Shape;13513;p87"/>
          <p:cNvGrpSpPr/>
          <p:nvPr/>
        </p:nvGrpSpPr>
        <p:grpSpPr>
          <a:xfrm>
            <a:off x="7149944" y="4090731"/>
            <a:ext cx="260283" cy="345914"/>
            <a:chOff x="7149944" y="4266131"/>
            <a:chExt cx="260283" cy="345914"/>
          </a:xfrm>
        </p:grpSpPr>
        <p:sp>
          <p:nvSpPr>
            <p:cNvPr id="13514" name="Google Shape;13514;p8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87"/>
          <p:cNvGrpSpPr/>
          <p:nvPr/>
        </p:nvGrpSpPr>
        <p:grpSpPr>
          <a:xfrm>
            <a:off x="6695051" y="4083951"/>
            <a:ext cx="270104" cy="360233"/>
            <a:chOff x="6695051" y="4259351"/>
            <a:chExt cx="270104" cy="360233"/>
          </a:xfrm>
        </p:grpSpPr>
        <p:sp>
          <p:nvSpPr>
            <p:cNvPr id="13521" name="Google Shape;13521;p8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87"/>
          <p:cNvGrpSpPr/>
          <p:nvPr/>
        </p:nvGrpSpPr>
        <p:grpSpPr>
          <a:xfrm>
            <a:off x="8047661" y="4082051"/>
            <a:ext cx="277263" cy="362514"/>
            <a:chOff x="8047661" y="4257451"/>
            <a:chExt cx="277263" cy="362514"/>
          </a:xfrm>
        </p:grpSpPr>
        <p:sp>
          <p:nvSpPr>
            <p:cNvPr id="13526" name="Google Shape;13526;p8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87"/>
          <p:cNvGrpSpPr/>
          <p:nvPr/>
        </p:nvGrpSpPr>
        <p:grpSpPr>
          <a:xfrm>
            <a:off x="6248078" y="3609068"/>
            <a:ext cx="277263" cy="356115"/>
            <a:chOff x="6248078" y="3784468"/>
            <a:chExt cx="277263" cy="356115"/>
          </a:xfrm>
        </p:grpSpPr>
        <p:sp>
          <p:nvSpPr>
            <p:cNvPr id="13531" name="Google Shape;13531;p8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87"/>
          <p:cNvGrpSpPr/>
          <p:nvPr/>
        </p:nvGrpSpPr>
        <p:grpSpPr>
          <a:xfrm>
            <a:off x="5800725" y="3610589"/>
            <a:ext cx="277644" cy="354594"/>
            <a:chOff x="5800725" y="3785989"/>
            <a:chExt cx="277644" cy="354594"/>
          </a:xfrm>
        </p:grpSpPr>
        <p:sp>
          <p:nvSpPr>
            <p:cNvPr id="13537" name="Google Shape;13537;p8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87"/>
          <p:cNvGrpSpPr/>
          <p:nvPr/>
        </p:nvGrpSpPr>
        <p:grpSpPr>
          <a:xfrm>
            <a:off x="2206122" y="3185348"/>
            <a:ext cx="308183" cy="347561"/>
            <a:chOff x="2206122" y="3360748"/>
            <a:chExt cx="308183" cy="347561"/>
          </a:xfrm>
        </p:grpSpPr>
        <p:sp>
          <p:nvSpPr>
            <p:cNvPr id="13545" name="Google Shape;13545;p8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87"/>
          <p:cNvGrpSpPr/>
          <p:nvPr/>
        </p:nvGrpSpPr>
        <p:grpSpPr>
          <a:xfrm>
            <a:off x="5353403" y="3610209"/>
            <a:ext cx="277992" cy="354974"/>
            <a:chOff x="5353403" y="3785609"/>
            <a:chExt cx="277992" cy="354974"/>
          </a:xfrm>
        </p:grpSpPr>
        <p:sp>
          <p:nvSpPr>
            <p:cNvPr id="13551" name="Google Shape;13551;p8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87"/>
          <p:cNvGrpSpPr/>
          <p:nvPr/>
        </p:nvGrpSpPr>
        <p:grpSpPr>
          <a:xfrm>
            <a:off x="4896229" y="3610589"/>
            <a:ext cx="278784" cy="354594"/>
            <a:chOff x="4896229" y="3785989"/>
            <a:chExt cx="278784" cy="354594"/>
          </a:xfrm>
        </p:grpSpPr>
        <p:sp>
          <p:nvSpPr>
            <p:cNvPr id="13558" name="Google Shape;13558;p8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87"/>
          <p:cNvGrpSpPr/>
          <p:nvPr/>
        </p:nvGrpSpPr>
        <p:grpSpPr>
          <a:xfrm>
            <a:off x="7592387" y="3612458"/>
            <a:ext cx="273874" cy="351204"/>
            <a:chOff x="7592387" y="3787858"/>
            <a:chExt cx="273874" cy="351204"/>
          </a:xfrm>
        </p:grpSpPr>
        <p:sp>
          <p:nvSpPr>
            <p:cNvPr id="13565" name="Google Shape;13565;p8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87"/>
          <p:cNvGrpSpPr/>
          <p:nvPr/>
        </p:nvGrpSpPr>
        <p:grpSpPr>
          <a:xfrm>
            <a:off x="7145794" y="3612458"/>
            <a:ext cx="274254" cy="350444"/>
            <a:chOff x="7145794" y="3787858"/>
            <a:chExt cx="274254" cy="350444"/>
          </a:xfrm>
        </p:grpSpPr>
        <p:sp>
          <p:nvSpPr>
            <p:cNvPr id="13570" name="Google Shape;13570;p8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87"/>
          <p:cNvGrpSpPr/>
          <p:nvPr/>
        </p:nvGrpSpPr>
        <p:grpSpPr>
          <a:xfrm>
            <a:off x="8054060" y="3611698"/>
            <a:ext cx="266334" cy="353834"/>
            <a:chOff x="8054060" y="3787098"/>
            <a:chExt cx="266334" cy="353834"/>
          </a:xfrm>
        </p:grpSpPr>
        <p:sp>
          <p:nvSpPr>
            <p:cNvPr id="13577" name="Google Shape;13577;p8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1" name="Google Shape;13581;p87"/>
          <p:cNvGrpSpPr/>
          <p:nvPr/>
        </p:nvGrpSpPr>
        <p:grpSpPr>
          <a:xfrm>
            <a:off x="6702211" y="3607199"/>
            <a:ext cx="270104" cy="361754"/>
            <a:chOff x="6702211" y="3782599"/>
            <a:chExt cx="270104" cy="361754"/>
          </a:xfrm>
        </p:grpSpPr>
        <p:sp>
          <p:nvSpPr>
            <p:cNvPr id="13582" name="Google Shape;13582;p8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87"/>
          <p:cNvGrpSpPr/>
          <p:nvPr/>
        </p:nvGrpSpPr>
        <p:grpSpPr>
          <a:xfrm>
            <a:off x="3516886" y="3263327"/>
            <a:ext cx="391854" cy="269922"/>
            <a:chOff x="3516850" y="3406526"/>
            <a:chExt cx="369674" cy="254644"/>
          </a:xfrm>
        </p:grpSpPr>
        <p:sp>
          <p:nvSpPr>
            <p:cNvPr id="13588" name="Google Shape;13588;p8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87"/>
          <p:cNvGrpSpPr/>
          <p:nvPr/>
        </p:nvGrpSpPr>
        <p:grpSpPr>
          <a:xfrm>
            <a:off x="1310655" y="3185127"/>
            <a:ext cx="306314" cy="347403"/>
            <a:chOff x="1310655" y="3360527"/>
            <a:chExt cx="306314" cy="347403"/>
          </a:xfrm>
        </p:grpSpPr>
        <p:sp>
          <p:nvSpPr>
            <p:cNvPr id="13593" name="Google Shape;13593;p8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87"/>
          <p:cNvGrpSpPr/>
          <p:nvPr/>
        </p:nvGrpSpPr>
        <p:grpSpPr>
          <a:xfrm>
            <a:off x="3119678" y="3184746"/>
            <a:ext cx="269343" cy="348543"/>
            <a:chOff x="3119678" y="3360146"/>
            <a:chExt cx="269343" cy="348543"/>
          </a:xfrm>
        </p:grpSpPr>
        <p:sp>
          <p:nvSpPr>
            <p:cNvPr id="13599" name="Google Shape;13599;p8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87"/>
          <p:cNvGrpSpPr/>
          <p:nvPr/>
        </p:nvGrpSpPr>
        <p:grpSpPr>
          <a:xfrm>
            <a:off x="3967213" y="3181547"/>
            <a:ext cx="368185" cy="354753"/>
            <a:chOff x="3967213" y="3356947"/>
            <a:chExt cx="368185" cy="354753"/>
          </a:xfrm>
        </p:grpSpPr>
        <p:sp>
          <p:nvSpPr>
            <p:cNvPr id="13607" name="Google Shape;13607;p8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87"/>
          <p:cNvGrpSpPr/>
          <p:nvPr/>
        </p:nvGrpSpPr>
        <p:grpSpPr>
          <a:xfrm>
            <a:off x="871254" y="3184746"/>
            <a:ext cx="285183" cy="347023"/>
            <a:chOff x="871254" y="3360146"/>
            <a:chExt cx="285183" cy="347023"/>
          </a:xfrm>
        </p:grpSpPr>
        <p:sp>
          <p:nvSpPr>
            <p:cNvPr id="13613" name="Google Shape;13613;p8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7" name="Google Shape;13617;p87"/>
          <p:cNvGrpSpPr/>
          <p:nvPr/>
        </p:nvGrpSpPr>
        <p:grpSpPr>
          <a:xfrm>
            <a:off x="2665165" y="3184746"/>
            <a:ext cx="281794" cy="349684"/>
            <a:chOff x="2665165" y="3360146"/>
            <a:chExt cx="281794" cy="349684"/>
          </a:xfrm>
        </p:grpSpPr>
        <p:sp>
          <p:nvSpPr>
            <p:cNvPr id="13618" name="Google Shape;13618;p8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87"/>
          <p:cNvGrpSpPr/>
          <p:nvPr/>
        </p:nvGrpSpPr>
        <p:grpSpPr>
          <a:xfrm>
            <a:off x="7156344" y="3172296"/>
            <a:ext cx="264465" cy="353074"/>
            <a:chOff x="7156344" y="3347696"/>
            <a:chExt cx="264465" cy="353074"/>
          </a:xfrm>
        </p:grpSpPr>
        <p:sp>
          <p:nvSpPr>
            <p:cNvPr id="13624" name="Google Shape;13624;p8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87"/>
          <p:cNvGrpSpPr/>
          <p:nvPr/>
        </p:nvGrpSpPr>
        <p:grpSpPr>
          <a:xfrm>
            <a:off x="6703732" y="3171536"/>
            <a:ext cx="264813" cy="352693"/>
            <a:chOff x="6703732" y="3346936"/>
            <a:chExt cx="264813" cy="352693"/>
          </a:xfrm>
        </p:grpSpPr>
        <p:sp>
          <p:nvSpPr>
            <p:cNvPr id="13630" name="Google Shape;13630;p8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87"/>
          <p:cNvGrpSpPr/>
          <p:nvPr/>
        </p:nvGrpSpPr>
        <p:grpSpPr>
          <a:xfrm>
            <a:off x="6252228" y="3171536"/>
            <a:ext cx="265193" cy="352693"/>
            <a:chOff x="6252228" y="3346936"/>
            <a:chExt cx="265193" cy="352693"/>
          </a:xfrm>
        </p:grpSpPr>
        <p:sp>
          <p:nvSpPr>
            <p:cNvPr id="13636" name="Google Shape;13636;p8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87"/>
          <p:cNvGrpSpPr/>
          <p:nvPr/>
        </p:nvGrpSpPr>
        <p:grpSpPr>
          <a:xfrm>
            <a:off x="5801105" y="3172296"/>
            <a:ext cx="264813" cy="351933"/>
            <a:chOff x="5801105" y="3347696"/>
            <a:chExt cx="264813" cy="351933"/>
          </a:xfrm>
        </p:grpSpPr>
        <p:sp>
          <p:nvSpPr>
            <p:cNvPr id="13640" name="Google Shape;13640;p8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87"/>
          <p:cNvGrpSpPr/>
          <p:nvPr/>
        </p:nvGrpSpPr>
        <p:grpSpPr>
          <a:xfrm>
            <a:off x="5349253" y="3171536"/>
            <a:ext cx="265922" cy="352693"/>
            <a:chOff x="5349253" y="3346936"/>
            <a:chExt cx="265922" cy="352693"/>
          </a:xfrm>
        </p:grpSpPr>
        <p:sp>
          <p:nvSpPr>
            <p:cNvPr id="13645" name="Google Shape;13645;p8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87"/>
          <p:cNvGrpSpPr/>
          <p:nvPr/>
        </p:nvGrpSpPr>
        <p:grpSpPr>
          <a:xfrm>
            <a:off x="4907159" y="3171536"/>
            <a:ext cx="264845" cy="354214"/>
            <a:chOff x="4907159" y="3346936"/>
            <a:chExt cx="264845" cy="354214"/>
          </a:xfrm>
        </p:grpSpPr>
        <p:sp>
          <p:nvSpPr>
            <p:cNvPr id="13652" name="Google Shape;13652;p8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87"/>
          <p:cNvGrpSpPr/>
          <p:nvPr/>
        </p:nvGrpSpPr>
        <p:grpSpPr>
          <a:xfrm>
            <a:off x="8048421" y="3159086"/>
            <a:ext cx="276503" cy="369674"/>
            <a:chOff x="8048421" y="3334486"/>
            <a:chExt cx="276503" cy="369674"/>
          </a:xfrm>
        </p:grpSpPr>
        <p:sp>
          <p:nvSpPr>
            <p:cNvPr id="13655" name="Google Shape;13655;p8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87"/>
          <p:cNvGrpSpPr/>
          <p:nvPr/>
        </p:nvGrpSpPr>
        <p:grpSpPr>
          <a:xfrm>
            <a:off x="7575787" y="3154555"/>
            <a:ext cx="295384" cy="376834"/>
            <a:chOff x="7575787" y="3329955"/>
            <a:chExt cx="295384" cy="376834"/>
          </a:xfrm>
        </p:grpSpPr>
        <p:sp>
          <p:nvSpPr>
            <p:cNvPr id="13662" name="Google Shape;13662;p8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87"/>
          <p:cNvGrpSpPr/>
          <p:nvPr/>
        </p:nvGrpSpPr>
        <p:grpSpPr>
          <a:xfrm>
            <a:off x="864062" y="2709103"/>
            <a:ext cx="264084" cy="347783"/>
            <a:chOff x="864062" y="2884503"/>
            <a:chExt cx="264084" cy="347783"/>
          </a:xfrm>
        </p:grpSpPr>
        <p:sp>
          <p:nvSpPr>
            <p:cNvPr id="13669" name="Google Shape;13669;p8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87"/>
          <p:cNvGrpSpPr/>
          <p:nvPr/>
        </p:nvGrpSpPr>
        <p:grpSpPr>
          <a:xfrm>
            <a:off x="3978523" y="2709261"/>
            <a:ext cx="348955" cy="346516"/>
            <a:chOff x="3978523" y="2884661"/>
            <a:chExt cx="348955" cy="346516"/>
          </a:xfrm>
        </p:grpSpPr>
        <p:sp>
          <p:nvSpPr>
            <p:cNvPr id="13680" name="Google Shape;13680;p8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87"/>
          <p:cNvGrpSpPr/>
          <p:nvPr/>
        </p:nvGrpSpPr>
        <p:grpSpPr>
          <a:xfrm>
            <a:off x="3556255" y="2709863"/>
            <a:ext cx="347435" cy="345534"/>
            <a:chOff x="3527780" y="2885263"/>
            <a:chExt cx="347435" cy="345534"/>
          </a:xfrm>
        </p:grpSpPr>
        <p:sp>
          <p:nvSpPr>
            <p:cNvPr id="13689" name="Google Shape;13689;p8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2" name="Google Shape;13712;p87"/>
          <p:cNvGrpSpPr/>
          <p:nvPr/>
        </p:nvGrpSpPr>
        <p:grpSpPr>
          <a:xfrm>
            <a:off x="2239671" y="2709103"/>
            <a:ext cx="218053" cy="348543"/>
            <a:chOff x="2239671" y="2884503"/>
            <a:chExt cx="218053" cy="348543"/>
          </a:xfrm>
        </p:grpSpPr>
        <p:sp>
          <p:nvSpPr>
            <p:cNvPr id="13713" name="Google Shape;13713;p8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87"/>
          <p:cNvGrpSpPr/>
          <p:nvPr/>
        </p:nvGrpSpPr>
        <p:grpSpPr>
          <a:xfrm>
            <a:off x="2691555" y="2709103"/>
            <a:ext cx="215044" cy="348924"/>
            <a:chOff x="2691555" y="2884503"/>
            <a:chExt cx="215044" cy="348924"/>
          </a:xfrm>
        </p:grpSpPr>
        <p:sp>
          <p:nvSpPr>
            <p:cNvPr id="13719" name="Google Shape;13719;p8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2" name="Google Shape;13722;p87"/>
          <p:cNvGrpSpPr/>
          <p:nvPr/>
        </p:nvGrpSpPr>
        <p:grpSpPr>
          <a:xfrm>
            <a:off x="1770459" y="2709103"/>
            <a:ext cx="254644" cy="348828"/>
            <a:chOff x="1770459" y="2884503"/>
            <a:chExt cx="254644" cy="348828"/>
          </a:xfrm>
        </p:grpSpPr>
        <p:sp>
          <p:nvSpPr>
            <p:cNvPr id="13723" name="Google Shape;13723;p8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1" name="Google Shape;13731;p87"/>
          <p:cNvGrpSpPr/>
          <p:nvPr/>
        </p:nvGrpSpPr>
        <p:grpSpPr>
          <a:xfrm>
            <a:off x="1317466" y="2709483"/>
            <a:ext cx="258382" cy="348543"/>
            <a:chOff x="1317466" y="2884883"/>
            <a:chExt cx="258382" cy="348543"/>
          </a:xfrm>
        </p:grpSpPr>
        <p:sp>
          <p:nvSpPr>
            <p:cNvPr id="13732" name="Google Shape;13732;p8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87"/>
          <p:cNvGrpSpPr/>
          <p:nvPr/>
        </p:nvGrpSpPr>
        <p:grpSpPr>
          <a:xfrm>
            <a:off x="3121167" y="2709483"/>
            <a:ext cx="258414" cy="348543"/>
            <a:chOff x="3121167" y="2884883"/>
            <a:chExt cx="258414" cy="348543"/>
          </a:xfrm>
        </p:grpSpPr>
        <p:sp>
          <p:nvSpPr>
            <p:cNvPr id="13741" name="Google Shape;13741;p8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9" name="Google Shape;13749;p87"/>
          <p:cNvGrpSpPr/>
          <p:nvPr/>
        </p:nvGrpSpPr>
        <p:grpSpPr>
          <a:xfrm>
            <a:off x="4899999" y="2706695"/>
            <a:ext cx="271244" cy="346801"/>
            <a:chOff x="4899999" y="2882095"/>
            <a:chExt cx="271244" cy="346801"/>
          </a:xfrm>
        </p:grpSpPr>
        <p:sp>
          <p:nvSpPr>
            <p:cNvPr id="13750" name="Google Shape;13750;p8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87"/>
          <p:cNvGrpSpPr/>
          <p:nvPr/>
        </p:nvGrpSpPr>
        <p:grpSpPr>
          <a:xfrm>
            <a:off x="7162775" y="2705713"/>
            <a:ext cx="259523" cy="346294"/>
            <a:chOff x="7162775" y="2881113"/>
            <a:chExt cx="259523" cy="346294"/>
          </a:xfrm>
        </p:grpSpPr>
        <p:sp>
          <p:nvSpPr>
            <p:cNvPr id="13761" name="Google Shape;13761;p8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7" name="Google Shape;13767;p87"/>
          <p:cNvGrpSpPr/>
          <p:nvPr/>
        </p:nvGrpSpPr>
        <p:grpSpPr>
          <a:xfrm>
            <a:off x="6709751" y="2706442"/>
            <a:ext cx="261075" cy="347815"/>
            <a:chOff x="6709751" y="2881842"/>
            <a:chExt cx="261075" cy="347815"/>
          </a:xfrm>
        </p:grpSpPr>
        <p:sp>
          <p:nvSpPr>
            <p:cNvPr id="13768" name="Google Shape;13768;p8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87"/>
          <p:cNvGrpSpPr/>
          <p:nvPr/>
        </p:nvGrpSpPr>
        <p:grpSpPr>
          <a:xfrm>
            <a:off x="5807156" y="2705713"/>
            <a:ext cx="261043" cy="348163"/>
            <a:chOff x="5807156" y="2881113"/>
            <a:chExt cx="261043" cy="348163"/>
          </a:xfrm>
        </p:grpSpPr>
        <p:sp>
          <p:nvSpPr>
            <p:cNvPr id="13775" name="Google Shape;13775;p8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87"/>
          <p:cNvGrpSpPr/>
          <p:nvPr/>
        </p:nvGrpSpPr>
        <p:grpSpPr>
          <a:xfrm>
            <a:off x="5355653" y="2706093"/>
            <a:ext cx="262184" cy="346643"/>
            <a:chOff x="5355653" y="2881493"/>
            <a:chExt cx="262184" cy="346643"/>
          </a:xfrm>
        </p:grpSpPr>
        <p:sp>
          <p:nvSpPr>
            <p:cNvPr id="13781" name="Google Shape;13781;p8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87"/>
          <p:cNvGrpSpPr/>
          <p:nvPr/>
        </p:nvGrpSpPr>
        <p:grpSpPr>
          <a:xfrm>
            <a:off x="8055961" y="2706442"/>
            <a:ext cx="260283" cy="345914"/>
            <a:chOff x="8055961" y="2881842"/>
            <a:chExt cx="260283" cy="345914"/>
          </a:xfrm>
        </p:grpSpPr>
        <p:sp>
          <p:nvSpPr>
            <p:cNvPr id="13787" name="Google Shape;13787;p8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87"/>
          <p:cNvGrpSpPr/>
          <p:nvPr/>
        </p:nvGrpSpPr>
        <p:grpSpPr>
          <a:xfrm>
            <a:off x="7609368" y="2718512"/>
            <a:ext cx="264813" cy="353105"/>
            <a:chOff x="7609368" y="2893912"/>
            <a:chExt cx="264813" cy="353105"/>
          </a:xfrm>
        </p:grpSpPr>
        <p:sp>
          <p:nvSpPr>
            <p:cNvPr id="13792" name="Google Shape;13792;p8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87"/>
          <p:cNvGrpSpPr/>
          <p:nvPr/>
        </p:nvGrpSpPr>
        <p:grpSpPr>
          <a:xfrm>
            <a:off x="6248458" y="2694372"/>
            <a:ext cx="270864" cy="360645"/>
            <a:chOff x="6248458" y="2869772"/>
            <a:chExt cx="270864" cy="360645"/>
          </a:xfrm>
        </p:grpSpPr>
        <p:sp>
          <p:nvSpPr>
            <p:cNvPr id="13799" name="Google Shape;13799;p8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87"/>
          <p:cNvGrpSpPr/>
          <p:nvPr/>
        </p:nvGrpSpPr>
        <p:grpSpPr>
          <a:xfrm>
            <a:off x="3075928" y="2270398"/>
            <a:ext cx="363243" cy="300675"/>
            <a:chOff x="3075928" y="2445798"/>
            <a:chExt cx="363243" cy="300675"/>
          </a:xfrm>
        </p:grpSpPr>
        <p:sp>
          <p:nvSpPr>
            <p:cNvPr id="13805" name="Google Shape;13805;p8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87"/>
          <p:cNvGrpSpPr/>
          <p:nvPr/>
        </p:nvGrpSpPr>
        <p:grpSpPr>
          <a:xfrm>
            <a:off x="2633105" y="2256459"/>
            <a:ext cx="363243" cy="328585"/>
            <a:chOff x="2633105" y="2431859"/>
            <a:chExt cx="363243" cy="328585"/>
          </a:xfrm>
        </p:grpSpPr>
        <p:sp>
          <p:nvSpPr>
            <p:cNvPr id="13817" name="Google Shape;13817;p8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87"/>
          <p:cNvGrpSpPr/>
          <p:nvPr/>
        </p:nvGrpSpPr>
        <p:grpSpPr>
          <a:xfrm>
            <a:off x="2189142" y="2245910"/>
            <a:ext cx="365904" cy="350064"/>
            <a:chOff x="2189142" y="2421310"/>
            <a:chExt cx="365904" cy="350064"/>
          </a:xfrm>
        </p:grpSpPr>
        <p:sp>
          <p:nvSpPr>
            <p:cNvPr id="13826" name="Google Shape;13826;p8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5" name="Google Shape;13835;p8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6" name="Google Shape;13836;p87"/>
          <p:cNvGrpSpPr/>
          <p:nvPr/>
        </p:nvGrpSpPr>
        <p:grpSpPr>
          <a:xfrm>
            <a:off x="3961923" y="2310917"/>
            <a:ext cx="364415" cy="220936"/>
            <a:chOff x="3961923" y="2486317"/>
            <a:chExt cx="364415" cy="220936"/>
          </a:xfrm>
        </p:grpSpPr>
        <p:sp>
          <p:nvSpPr>
            <p:cNvPr id="13837" name="Google Shape;13837;p8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1" name="Google Shape;13841;p8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2" name="Google Shape;13842;p87"/>
          <p:cNvGrpSpPr/>
          <p:nvPr/>
        </p:nvGrpSpPr>
        <p:grpSpPr>
          <a:xfrm>
            <a:off x="1303876" y="2243977"/>
            <a:ext cx="363275" cy="354626"/>
            <a:chOff x="1303876" y="2419377"/>
            <a:chExt cx="363275" cy="354626"/>
          </a:xfrm>
        </p:grpSpPr>
        <p:sp>
          <p:nvSpPr>
            <p:cNvPr id="13843" name="Google Shape;13843;p8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87"/>
          <p:cNvGrpSpPr/>
          <p:nvPr/>
        </p:nvGrpSpPr>
        <p:grpSpPr>
          <a:xfrm>
            <a:off x="861053" y="2239510"/>
            <a:ext cx="362134" cy="363623"/>
            <a:chOff x="861053" y="2414910"/>
            <a:chExt cx="362134" cy="363623"/>
          </a:xfrm>
        </p:grpSpPr>
        <p:sp>
          <p:nvSpPr>
            <p:cNvPr id="13852" name="Google Shape;13852;p8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87"/>
          <p:cNvGrpSpPr/>
          <p:nvPr/>
        </p:nvGrpSpPr>
        <p:grpSpPr>
          <a:xfrm>
            <a:off x="7594288" y="2239859"/>
            <a:ext cx="279513" cy="355735"/>
            <a:chOff x="7594288" y="2415259"/>
            <a:chExt cx="279513" cy="355735"/>
          </a:xfrm>
        </p:grpSpPr>
        <p:sp>
          <p:nvSpPr>
            <p:cNvPr id="13858" name="Google Shape;13858;p8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4" name="Google Shape;13864;p87"/>
          <p:cNvGrpSpPr/>
          <p:nvPr/>
        </p:nvGrpSpPr>
        <p:grpSpPr>
          <a:xfrm>
            <a:off x="7145794" y="2240239"/>
            <a:ext cx="278784" cy="355735"/>
            <a:chOff x="7145794" y="2415639"/>
            <a:chExt cx="278784" cy="355735"/>
          </a:xfrm>
        </p:grpSpPr>
        <p:sp>
          <p:nvSpPr>
            <p:cNvPr id="13865" name="Google Shape;13865;p8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87"/>
          <p:cNvGrpSpPr/>
          <p:nvPr/>
        </p:nvGrpSpPr>
        <p:grpSpPr>
          <a:xfrm>
            <a:off x="6698441" y="2239130"/>
            <a:ext cx="277644" cy="357984"/>
            <a:chOff x="6698441" y="2414530"/>
            <a:chExt cx="277644" cy="357984"/>
          </a:xfrm>
        </p:grpSpPr>
        <p:sp>
          <p:nvSpPr>
            <p:cNvPr id="13876" name="Google Shape;13876;p8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87"/>
          <p:cNvGrpSpPr/>
          <p:nvPr/>
        </p:nvGrpSpPr>
        <p:grpSpPr>
          <a:xfrm>
            <a:off x="4897750" y="2240239"/>
            <a:ext cx="279513" cy="357255"/>
            <a:chOff x="4897750" y="2415639"/>
            <a:chExt cx="279513" cy="357255"/>
          </a:xfrm>
        </p:grpSpPr>
        <p:sp>
          <p:nvSpPr>
            <p:cNvPr id="13883" name="Google Shape;13883;p8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87"/>
          <p:cNvGrpSpPr/>
          <p:nvPr/>
        </p:nvGrpSpPr>
        <p:grpSpPr>
          <a:xfrm>
            <a:off x="5812066" y="2240619"/>
            <a:ext cx="264813" cy="353454"/>
            <a:chOff x="5812066" y="2416019"/>
            <a:chExt cx="264813" cy="353454"/>
          </a:xfrm>
        </p:grpSpPr>
        <p:sp>
          <p:nvSpPr>
            <p:cNvPr id="13892" name="Google Shape;13892;p8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87"/>
          <p:cNvGrpSpPr/>
          <p:nvPr/>
        </p:nvGrpSpPr>
        <p:grpSpPr>
          <a:xfrm>
            <a:off x="8054820" y="2240999"/>
            <a:ext cx="264433" cy="353454"/>
            <a:chOff x="8054820" y="2416399"/>
            <a:chExt cx="264433" cy="353454"/>
          </a:xfrm>
        </p:grpSpPr>
        <p:sp>
          <p:nvSpPr>
            <p:cNvPr id="13900" name="Google Shape;13900;p8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87"/>
          <p:cNvGrpSpPr/>
          <p:nvPr/>
        </p:nvGrpSpPr>
        <p:grpSpPr>
          <a:xfrm>
            <a:off x="5356413" y="2237990"/>
            <a:ext cx="271212" cy="361374"/>
            <a:chOff x="5356413" y="2413390"/>
            <a:chExt cx="271212" cy="361374"/>
          </a:xfrm>
        </p:grpSpPr>
        <p:sp>
          <p:nvSpPr>
            <p:cNvPr id="13907" name="Google Shape;13907;p8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2" name="Google Shape;13912;p87"/>
          <p:cNvGrpSpPr/>
          <p:nvPr/>
        </p:nvGrpSpPr>
        <p:grpSpPr>
          <a:xfrm>
            <a:off x="6255238" y="2236849"/>
            <a:ext cx="271244" cy="360994"/>
            <a:chOff x="6255238" y="2412249"/>
            <a:chExt cx="271244" cy="360994"/>
          </a:xfrm>
        </p:grpSpPr>
        <p:sp>
          <p:nvSpPr>
            <p:cNvPr id="13913" name="Google Shape;13913;p8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87"/>
          <p:cNvGrpSpPr/>
          <p:nvPr/>
        </p:nvGrpSpPr>
        <p:grpSpPr>
          <a:xfrm>
            <a:off x="2185372" y="1782399"/>
            <a:ext cx="366664" cy="366981"/>
            <a:chOff x="2185372" y="1957799"/>
            <a:chExt cx="366664" cy="366981"/>
          </a:xfrm>
        </p:grpSpPr>
        <p:sp>
          <p:nvSpPr>
            <p:cNvPr id="13920" name="Google Shape;13920;p8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7"/>
          <p:cNvGrpSpPr/>
          <p:nvPr/>
        </p:nvGrpSpPr>
        <p:grpSpPr>
          <a:xfrm>
            <a:off x="1737258" y="1812971"/>
            <a:ext cx="370814" cy="307359"/>
            <a:chOff x="1737258" y="1988371"/>
            <a:chExt cx="370814" cy="307359"/>
          </a:xfrm>
        </p:grpSpPr>
        <p:sp>
          <p:nvSpPr>
            <p:cNvPr id="13929" name="Google Shape;13929;p8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87"/>
          <p:cNvGrpSpPr/>
          <p:nvPr/>
        </p:nvGrpSpPr>
        <p:grpSpPr>
          <a:xfrm>
            <a:off x="848983" y="1814111"/>
            <a:ext cx="369294" cy="304350"/>
            <a:chOff x="848983" y="1989511"/>
            <a:chExt cx="369294" cy="304350"/>
          </a:xfrm>
        </p:grpSpPr>
        <p:sp>
          <p:nvSpPr>
            <p:cNvPr id="13934" name="Google Shape;13934;p8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87"/>
          <p:cNvGrpSpPr/>
          <p:nvPr/>
        </p:nvGrpSpPr>
        <p:grpSpPr>
          <a:xfrm>
            <a:off x="3074027" y="1808377"/>
            <a:ext cx="380604" cy="313854"/>
            <a:chOff x="3074027" y="1983777"/>
            <a:chExt cx="380604" cy="313854"/>
          </a:xfrm>
        </p:grpSpPr>
        <p:sp>
          <p:nvSpPr>
            <p:cNvPr id="13940" name="Google Shape;13940;p8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87"/>
          <p:cNvGrpSpPr/>
          <p:nvPr/>
        </p:nvGrpSpPr>
        <p:grpSpPr>
          <a:xfrm>
            <a:off x="3522521" y="1800457"/>
            <a:ext cx="367013" cy="331278"/>
            <a:chOff x="3522521" y="1975857"/>
            <a:chExt cx="367013" cy="331278"/>
          </a:xfrm>
        </p:grpSpPr>
        <p:sp>
          <p:nvSpPr>
            <p:cNvPr id="13946" name="Google Shape;13946;p8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3" name="Google Shape;13953;p87"/>
          <p:cNvGrpSpPr/>
          <p:nvPr/>
        </p:nvGrpSpPr>
        <p:grpSpPr>
          <a:xfrm>
            <a:off x="2630824" y="1801566"/>
            <a:ext cx="368185" cy="330454"/>
            <a:chOff x="2630824" y="1976966"/>
            <a:chExt cx="368185" cy="330454"/>
          </a:xfrm>
        </p:grpSpPr>
        <p:sp>
          <p:nvSpPr>
            <p:cNvPr id="13954" name="Google Shape;13954;p8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87"/>
          <p:cNvGrpSpPr/>
          <p:nvPr/>
        </p:nvGrpSpPr>
        <p:grpSpPr>
          <a:xfrm>
            <a:off x="1293706" y="1791016"/>
            <a:ext cx="369294" cy="350444"/>
            <a:chOff x="1293706" y="1966416"/>
            <a:chExt cx="369294" cy="350444"/>
          </a:xfrm>
        </p:grpSpPr>
        <p:sp>
          <p:nvSpPr>
            <p:cNvPr id="13963" name="Google Shape;13963;p8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87"/>
          <p:cNvGrpSpPr/>
          <p:nvPr/>
        </p:nvGrpSpPr>
        <p:grpSpPr>
          <a:xfrm>
            <a:off x="3967213" y="1800077"/>
            <a:ext cx="368185" cy="331816"/>
            <a:chOff x="3967213" y="1975477"/>
            <a:chExt cx="368185" cy="331816"/>
          </a:xfrm>
        </p:grpSpPr>
        <p:sp>
          <p:nvSpPr>
            <p:cNvPr id="13972" name="Google Shape;13972;p8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87"/>
          <p:cNvGrpSpPr/>
          <p:nvPr/>
        </p:nvGrpSpPr>
        <p:grpSpPr>
          <a:xfrm>
            <a:off x="8047661" y="1793646"/>
            <a:ext cx="279132" cy="356875"/>
            <a:chOff x="8047661" y="1969046"/>
            <a:chExt cx="279132" cy="356875"/>
          </a:xfrm>
        </p:grpSpPr>
        <p:sp>
          <p:nvSpPr>
            <p:cNvPr id="13976" name="Google Shape;13976;p8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87"/>
          <p:cNvGrpSpPr/>
          <p:nvPr/>
        </p:nvGrpSpPr>
        <p:grpSpPr>
          <a:xfrm>
            <a:off x="7596157" y="1792759"/>
            <a:ext cx="279544" cy="358142"/>
            <a:chOff x="7596157" y="1968159"/>
            <a:chExt cx="279544" cy="358142"/>
          </a:xfrm>
        </p:grpSpPr>
        <p:sp>
          <p:nvSpPr>
            <p:cNvPr id="13981" name="Google Shape;13981;p8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87"/>
          <p:cNvGrpSpPr/>
          <p:nvPr/>
        </p:nvGrpSpPr>
        <p:grpSpPr>
          <a:xfrm>
            <a:off x="7147315" y="1793646"/>
            <a:ext cx="279513" cy="357636"/>
            <a:chOff x="7147315" y="1969046"/>
            <a:chExt cx="279513" cy="357636"/>
          </a:xfrm>
        </p:grpSpPr>
        <p:sp>
          <p:nvSpPr>
            <p:cNvPr id="13988" name="Google Shape;13988;p8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87"/>
          <p:cNvGrpSpPr/>
          <p:nvPr/>
        </p:nvGrpSpPr>
        <p:grpSpPr>
          <a:xfrm>
            <a:off x="6697681" y="1792917"/>
            <a:ext cx="280305" cy="359093"/>
            <a:chOff x="6697681" y="1968317"/>
            <a:chExt cx="280305" cy="359093"/>
          </a:xfrm>
        </p:grpSpPr>
        <p:sp>
          <p:nvSpPr>
            <p:cNvPr id="13996" name="Google Shape;13996;p8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87"/>
          <p:cNvGrpSpPr/>
          <p:nvPr/>
        </p:nvGrpSpPr>
        <p:grpSpPr>
          <a:xfrm>
            <a:off x="6248839" y="1792537"/>
            <a:ext cx="280273" cy="358744"/>
            <a:chOff x="6248839" y="1967937"/>
            <a:chExt cx="280273" cy="358744"/>
          </a:xfrm>
        </p:grpSpPr>
        <p:sp>
          <p:nvSpPr>
            <p:cNvPr id="14004" name="Google Shape;14004;p8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87"/>
          <p:cNvGrpSpPr/>
          <p:nvPr/>
        </p:nvGrpSpPr>
        <p:grpSpPr>
          <a:xfrm>
            <a:off x="5801485" y="1793646"/>
            <a:ext cx="279164" cy="357794"/>
            <a:chOff x="5801485" y="1969046"/>
            <a:chExt cx="279164" cy="357794"/>
          </a:xfrm>
        </p:grpSpPr>
        <p:sp>
          <p:nvSpPr>
            <p:cNvPr id="14011" name="Google Shape;14011;p8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4" name="Google Shape;14024;p87"/>
          <p:cNvGrpSpPr/>
          <p:nvPr/>
        </p:nvGrpSpPr>
        <p:grpSpPr>
          <a:xfrm>
            <a:off x="5352643" y="1793646"/>
            <a:ext cx="278404" cy="358364"/>
            <a:chOff x="5352643" y="1969046"/>
            <a:chExt cx="278404" cy="358364"/>
          </a:xfrm>
        </p:grpSpPr>
        <p:sp>
          <p:nvSpPr>
            <p:cNvPr id="14025" name="Google Shape;14025;p8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87"/>
          <p:cNvGrpSpPr/>
          <p:nvPr/>
        </p:nvGrpSpPr>
        <p:grpSpPr>
          <a:xfrm>
            <a:off x="4897750" y="1792917"/>
            <a:ext cx="279132" cy="358364"/>
            <a:chOff x="4897750" y="1968317"/>
            <a:chExt cx="279132" cy="358364"/>
          </a:xfrm>
        </p:grpSpPr>
        <p:sp>
          <p:nvSpPr>
            <p:cNvPr id="14030" name="Google Shape;14030;p8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8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4" name="Google Shape;14044;p87"/>
          <p:cNvGrpSpPr/>
          <p:nvPr/>
        </p:nvGrpSpPr>
        <p:grpSpPr>
          <a:xfrm>
            <a:off x="1767449" y="1337644"/>
            <a:ext cx="324403" cy="347783"/>
            <a:chOff x="1767449" y="1513044"/>
            <a:chExt cx="324403" cy="347783"/>
          </a:xfrm>
        </p:grpSpPr>
        <p:sp>
          <p:nvSpPr>
            <p:cNvPr id="14045" name="Google Shape;14045;p8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4" name="Google Shape;14054;p87"/>
          <p:cNvGrpSpPr/>
          <p:nvPr/>
        </p:nvGrpSpPr>
        <p:grpSpPr>
          <a:xfrm>
            <a:off x="4007193" y="1337327"/>
            <a:ext cx="320633" cy="348100"/>
            <a:chOff x="4007193" y="1512727"/>
            <a:chExt cx="320633" cy="348100"/>
          </a:xfrm>
        </p:grpSpPr>
        <p:sp>
          <p:nvSpPr>
            <p:cNvPr id="14055" name="Google Shape;14055;p8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87"/>
          <p:cNvGrpSpPr/>
          <p:nvPr/>
        </p:nvGrpSpPr>
        <p:grpSpPr>
          <a:xfrm>
            <a:off x="3530425" y="1333347"/>
            <a:ext cx="368175" cy="344594"/>
            <a:chOff x="3530425" y="1508747"/>
            <a:chExt cx="368175" cy="344594"/>
          </a:xfrm>
        </p:grpSpPr>
        <p:sp>
          <p:nvSpPr>
            <p:cNvPr id="14061" name="Google Shape;14061;p8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87"/>
          <p:cNvGrpSpPr/>
          <p:nvPr/>
        </p:nvGrpSpPr>
        <p:grpSpPr>
          <a:xfrm>
            <a:off x="3127598" y="1337834"/>
            <a:ext cx="289714" cy="347593"/>
            <a:chOff x="3127598" y="1513234"/>
            <a:chExt cx="289714" cy="347593"/>
          </a:xfrm>
        </p:grpSpPr>
        <p:sp>
          <p:nvSpPr>
            <p:cNvPr id="14066" name="Google Shape;14066;p8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1" name="Google Shape;14071;p87"/>
          <p:cNvGrpSpPr/>
          <p:nvPr/>
        </p:nvGrpSpPr>
        <p:grpSpPr>
          <a:xfrm>
            <a:off x="2662884" y="1337644"/>
            <a:ext cx="322914" cy="348543"/>
            <a:chOff x="2662884" y="1513044"/>
            <a:chExt cx="322914" cy="348543"/>
          </a:xfrm>
        </p:grpSpPr>
        <p:sp>
          <p:nvSpPr>
            <p:cNvPr id="14072" name="Google Shape;14072;p8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87"/>
          <p:cNvGrpSpPr/>
          <p:nvPr/>
        </p:nvGrpSpPr>
        <p:grpSpPr>
          <a:xfrm>
            <a:off x="2232511" y="1337359"/>
            <a:ext cx="299534" cy="348068"/>
            <a:chOff x="2232511" y="1512759"/>
            <a:chExt cx="299534" cy="348068"/>
          </a:xfrm>
        </p:grpSpPr>
        <p:sp>
          <p:nvSpPr>
            <p:cNvPr id="14083" name="Google Shape;14083;p8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4" name="Google Shape;14094;p87"/>
          <p:cNvGrpSpPr/>
          <p:nvPr/>
        </p:nvGrpSpPr>
        <p:grpSpPr>
          <a:xfrm>
            <a:off x="1331406" y="1337961"/>
            <a:ext cx="301784" cy="348607"/>
            <a:chOff x="1331406" y="1513361"/>
            <a:chExt cx="301784" cy="348607"/>
          </a:xfrm>
        </p:grpSpPr>
        <p:sp>
          <p:nvSpPr>
            <p:cNvPr id="14095" name="Google Shape;14095;p8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9" name="Google Shape;14099;p87"/>
          <p:cNvGrpSpPr/>
          <p:nvPr/>
        </p:nvGrpSpPr>
        <p:grpSpPr>
          <a:xfrm>
            <a:off x="7144274" y="1324814"/>
            <a:ext cx="282174" cy="355735"/>
            <a:chOff x="7144274" y="1500214"/>
            <a:chExt cx="282174" cy="355735"/>
          </a:xfrm>
        </p:grpSpPr>
        <p:sp>
          <p:nvSpPr>
            <p:cNvPr id="14100" name="Google Shape;14100;p8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87"/>
          <p:cNvGrpSpPr/>
          <p:nvPr/>
        </p:nvGrpSpPr>
        <p:grpSpPr>
          <a:xfrm>
            <a:off x="6685262" y="1324814"/>
            <a:ext cx="289682" cy="354594"/>
            <a:chOff x="6685262" y="1500214"/>
            <a:chExt cx="289682" cy="354594"/>
          </a:xfrm>
        </p:grpSpPr>
        <p:sp>
          <p:nvSpPr>
            <p:cNvPr id="14107" name="Google Shape;14107;p8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1" name="Google Shape;14111;p87"/>
          <p:cNvGrpSpPr/>
          <p:nvPr/>
        </p:nvGrpSpPr>
        <p:grpSpPr>
          <a:xfrm>
            <a:off x="6200938" y="1325194"/>
            <a:ext cx="322154" cy="355355"/>
            <a:chOff x="6200938" y="1500594"/>
            <a:chExt cx="322154" cy="355355"/>
          </a:xfrm>
        </p:grpSpPr>
        <p:sp>
          <p:nvSpPr>
            <p:cNvPr id="14112" name="Google Shape;14112;p8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87"/>
          <p:cNvGrpSpPr/>
          <p:nvPr/>
        </p:nvGrpSpPr>
        <p:grpSpPr>
          <a:xfrm>
            <a:off x="5289631" y="1324814"/>
            <a:ext cx="332355" cy="354974"/>
            <a:chOff x="5289631" y="1500214"/>
            <a:chExt cx="332355" cy="354974"/>
          </a:xfrm>
        </p:grpSpPr>
        <p:sp>
          <p:nvSpPr>
            <p:cNvPr id="14118" name="Google Shape;14118;p8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4" name="Google Shape;14124;p87"/>
          <p:cNvGrpSpPr/>
          <p:nvPr/>
        </p:nvGrpSpPr>
        <p:grpSpPr>
          <a:xfrm>
            <a:off x="5748295" y="1324433"/>
            <a:ext cx="323294" cy="356115"/>
            <a:chOff x="5748295" y="1499833"/>
            <a:chExt cx="323294" cy="356115"/>
          </a:xfrm>
        </p:grpSpPr>
        <p:sp>
          <p:nvSpPr>
            <p:cNvPr id="14125" name="Google Shape;14125;p8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87"/>
          <p:cNvGrpSpPr/>
          <p:nvPr/>
        </p:nvGrpSpPr>
        <p:grpSpPr>
          <a:xfrm>
            <a:off x="8047661" y="1325637"/>
            <a:ext cx="278404" cy="355260"/>
            <a:chOff x="8047661" y="1501037"/>
            <a:chExt cx="278404" cy="355260"/>
          </a:xfrm>
        </p:grpSpPr>
        <p:sp>
          <p:nvSpPr>
            <p:cNvPr id="14133" name="Google Shape;14133;p8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87"/>
          <p:cNvGrpSpPr/>
          <p:nvPr/>
        </p:nvGrpSpPr>
        <p:grpSpPr>
          <a:xfrm>
            <a:off x="4903389" y="1324814"/>
            <a:ext cx="267854" cy="355735"/>
            <a:chOff x="4903389" y="1500214"/>
            <a:chExt cx="267854" cy="355735"/>
          </a:xfrm>
        </p:grpSpPr>
        <p:sp>
          <p:nvSpPr>
            <p:cNvPr id="14138" name="Google Shape;14138;p8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3" name="Google Shape;14143;p87"/>
          <p:cNvGrpSpPr/>
          <p:nvPr/>
        </p:nvGrpSpPr>
        <p:grpSpPr>
          <a:xfrm>
            <a:off x="7613518" y="1325954"/>
            <a:ext cx="264433" cy="353074"/>
            <a:chOff x="7613518" y="1501354"/>
            <a:chExt cx="264433" cy="353074"/>
          </a:xfrm>
        </p:grpSpPr>
        <p:sp>
          <p:nvSpPr>
            <p:cNvPr id="14144" name="Google Shape;14144;p8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0" name="Google Shape;14150;p87"/>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151" name="Google Shape;14151;p87"/>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55"/>
        <p:cNvGrpSpPr/>
        <p:nvPr/>
      </p:nvGrpSpPr>
      <p:grpSpPr>
        <a:xfrm>
          <a:off x="0" y="0"/>
          <a:ext cx="0" cy="0"/>
          <a:chOff x="0" y="0"/>
          <a:chExt cx="0" cy="0"/>
        </a:xfrm>
      </p:grpSpPr>
      <p:grpSp>
        <p:nvGrpSpPr>
          <p:cNvPr id="14156" name="Google Shape;14156;p88"/>
          <p:cNvGrpSpPr/>
          <p:nvPr/>
        </p:nvGrpSpPr>
        <p:grpSpPr>
          <a:xfrm>
            <a:off x="1757085" y="1325225"/>
            <a:ext cx="371069" cy="359396"/>
            <a:chOff x="1757085" y="1500675"/>
            <a:chExt cx="371069" cy="359396"/>
          </a:xfrm>
        </p:grpSpPr>
        <p:sp>
          <p:nvSpPr>
            <p:cNvPr id="14157" name="Google Shape;14157;p8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88"/>
          <p:cNvGrpSpPr/>
          <p:nvPr/>
        </p:nvGrpSpPr>
        <p:grpSpPr>
          <a:xfrm>
            <a:off x="2774209" y="1779241"/>
            <a:ext cx="116693" cy="374186"/>
            <a:chOff x="2774209" y="1954691"/>
            <a:chExt cx="116693" cy="374186"/>
          </a:xfrm>
        </p:grpSpPr>
        <p:sp>
          <p:nvSpPr>
            <p:cNvPr id="14187" name="Google Shape;14187;p8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88"/>
          <p:cNvGrpSpPr/>
          <p:nvPr/>
        </p:nvGrpSpPr>
        <p:grpSpPr>
          <a:xfrm>
            <a:off x="4017435" y="1324462"/>
            <a:ext cx="315092" cy="359397"/>
            <a:chOff x="4017435" y="1499912"/>
            <a:chExt cx="315092" cy="359397"/>
          </a:xfrm>
        </p:grpSpPr>
        <p:sp>
          <p:nvSpPr>
            <p:cNvPr id="14190" name="Google Shape;14190;p8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88"/>
          <p:cNvGrpSpPr/>
          <p:nvPr/>
        </p:nvGrpSpPr>
        <p:grpSpPr>
          <a:xfrm>
            <a:off x="3963652" y="1824309"/>
            <a:ext cx="374154" cy="284050"/>
            <a:chOff x="3963652" y="1999759"/>
            <a:chExt cx="374154" cy="284050"/>
          </a:xfrm>
        </p:grpSpPr>
        <p:sp>
          <p:nvSpPr>
            <p:cNvPr id="14193" name="Google Shape;14193;p8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88"/>
          <p:cNvGrpSpPr/>
          <p:nvPr/>
        </p:nvGrpSpPr>
        <p:grpSpPr>
          <a:xfrm>
            <a:off x="1777536" y="1839416"/>
            <a:ext cx="376444" cy="253772"/>
            <a:chOff x="1777536" y="2014866"/>
            <a:chExt cx="376444" cy="253772"/>
          </a:xfrm>
        </p:grpSpPr>
        <p:sp>
          <p:nvSpPr>
            <p:cNvPr id="14197" name="Google Shape;14197;p8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2" name="Google Shape;14202;p88"/>
          <p:cNvGrpSpPr/>
          <p:nvPr/>
        </p:nvGrpSpPr>
        <p:grpSpPr>
          <a:xfrm>
            <a:off x="1309875" y="1881876"/>
            <a:ext cx="374154" cy="169680"/>
            <a:chOff x="1309875" y="2057326"/>
            <a:chExt cx="374154" cy="169680"/>
          </a:xfrm>
        </p:grpSpPr>
        <p:sp>
          <p:nvSpPr>
            <p:cNvPr id="14203" name="Google Shape;14203;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4" name="Google Shape;14214;p8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5" name="Google Shape;14215;p88"/>
          <p:cNvGrpSpPr/>
          <p:nvPr/>
        </p:nvGrpSpPr>
        <p:grpSpPr>
          <a:xfrm>
            <a:off x="2347450" y="1779114"/>
            <a:ext cx="113639" cy="373168"/>
            <a:chOff x="2347450" y="1954564"/>
            <a:chExt cx="113639" cy="373168"/>
          </a:xfrm>
        </p:grpSpPr>
        <p:sp>
          <p:nvSpPr>
            <p:cNvPr id="14216" name="Google Shape;14216;p8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8" name="Google Shape;14218;p8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9" name="Google Shape;14219;p88"/>
          <p:cNvGrpSpPr/>
          <p:nvPr/>
        </p:nvGrpSpPr>
        <p:grpSpPr>
          <a:xfrm>
            <a:off x="3110102" y="1324430"/>
            <a:ext cx="330613" cy="358379"/>
            <a:chOff x="3110102" y="1499880"/>
            <a:chExt cx="330613" cy="358379"/>
          </a:xfrm>
        </p:grpSpPr>
        <p:sp>
          <p:nvSpPr>
            <p:cNvPr id="14220" name="Google Shape;14220;p8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7" name="Google Shape;14227;p8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8" name="Google Shape;14228;p88"/>
          <p:cNvGrpSpPr/>
          <p:nvPr/>
        </p:nvGrpSpPr>
        <p:grpSpPr>
          <a:xfrm>
            <a:off x="3485575" y="1824309"/>
            <a:ext cx="373772" cy="284050"/>
            <a:chOff x="3531200" y="1999759"/>
            <a:chExt cx="373772" cy="284050"/>
          </a:xfrm>
        </p:grpSpPr>
        <p:sp>
          <p:nvSpPr>
            <p:cNvPr id="14229" name="Google Shape;14229;p8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88"/>
          <p:cNvGrpSpPr/>
          <p:nvPr/>
        </p:nvGrpSpPr>
        <p:grpSpPr>
          <a:xfrm>
            <a:off x="2667058" y="1324843"/>
            <a:ext cx="330231" cy="359015"/>
            <a:chOff x="2667058" y="1500293"/>
            <a:chExt cx="330231" cy="359015"/>
          </a:xfrm>
        </p:grpSpPr>
        <p:sp>
          <p:nvSpPr>
            <p:cNvPr id="14234" name="Google Shape;14234;p8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88"/>
          <p:cNvGrpSpPr/>
          <p:nvPr/>
        </p:nvGrpSpPr>
        <p:grpSpPr>
          <a:xfrm>
            <a:off x="3567553" y="1324462"/>
            <a:ext cx="320022" cy="359778"/>
            <a:chOff x="3567553" y="1499912"/>
            <a:chExt cx="320022" cy="359778"/>
          </a:xfrm>
        </p:grpSpPr>
        <p:sp>
          <p:nvSpPr>
            <p:cNvPr id="14253" name="Google Shape;14253;p8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9" name="Google Shape;14259;p88"/>
          <p:cNvGrpSpPr/>
          <p:nvPr/>
        </p:nvGrpSpPr>
        <p:grpSpPr>
          <a:xfrm>
            <a:off x="1309875" y="1324462"/>
            <a:ext cx="359015" cy="358633"/>
            <a:chOff x="1309875" y="1499912"/>
            <a:chExt cx="359015" cy="358633"/>
          </a:xfrm>
        </p:grpSpPr>
        <p:sp>
          <p:nvSpPr>
            <p:cNvPr id="14260" name="Google Shape;14260;p8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9" name="Google Shape;14269;p88"/>
          <p:cNvGrpSpPr/>
          <p:nvPr/>
        </p:nvGrpSpPr>
        <p:grpSpPr>
          <a:xfrm>
            <a:off x="2219466" y="1324843"/>
            <a:ext cx="330613" cy="359015"/>
            <a:chOff x="2219466" y="1500293"/>
            <a:chExt cx="330613" cy="359015"/>
          </a:xfrm>
        </p:grpSpPr>
        <p:sp>
          <p:nvSpPr>
            <p:cNvPr id="14270" name="Google Shape;14270;p8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88"/>
          <p:cNvGrpSpPr/>
          <p:nvPr/>
        </p:nvGrpSpPr>
        <p:grpSpPr>
          <a:xfrm>
            <a:off x="5343544" y="1333908"/>
            <a:ext cx="244676" cy="351095"/>
            <a:chOff x="5343544" y="1509358"/>
            <a:chExt cx="244676" cy="351095"/>
          </a:xfrm>
        </p:grpSpPr>
        <p:sp>
          <p:nvSpPr>
            <p:cNvPr id="14273" name="Google Shape;14273;p8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6" name="Google Shape;14276;p88"/>
          <p:cNvGrpSpPr/>
          <p:nvPr/>
        </p:nvGrpSpPr>
        <p:grpSpPr>
          <a:xfrm>
            <a:off x="4882340" y="1333908"/>
            <a:ext cx="246171" cy="351095"/>
            <a:chOff x="4882340" y="1509358"/>
            <a:chExt cx="246171" cy="351095"/>
          </a:xfrm>
        </p:grpSpPr>
        <p:sp>
          <p:nvSpPr>
            <p:cNvPr id="14277" name="Google Shape;14277;p8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88"/>
          <p:cNvGrpSpPr/>
          <p:nvPr/>
        </p:nvGrpSpPr>
        <p:grpSpPr>
          <a:xfrm>
            <a:off x="6273204" y="1333558"/>
            <a:ext cx="236343" cy="351445"/>
            <a:chOff x="6273204" y="1509008"/>
            <a:chExt cx="236343" cy="351445"/>
          </a:xfrm>
        </p:grpSpPr>
        <p:sp>
          <p:nvSpPr>
            <p:cNvPr id="14283" name="Google Shape;14283;p8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5" name="Google Shape;14285;p8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6" name="Google Shape;14286;p88"/>
          <p:cNvGrpSpPr/>
          <p:nvPr/>
        </p:nvGrpSpPr>
        <p:grpSpPr>
          <a:xfrm>
            <a:off x="7219530" y="1332794"/>
            <a:ext cx="191625" cy="352209"/>
            <a:chOff x="7219530" y="1508244"/>
            <a:chExt cx="191625" cy="352209"/>
          </a:xfrm>
        </p:grpSpPr>
        <p:sp>
          <p:nvSpPr>
            <p:cNvPr id="14287" name="Google Shape;14287;p8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88"/>
          <p:cNvGrpSpPr/>
          <p:nvPr/>
        </p:nvGrpSpPr>
        <p:grpSpPr>
          <a:xfrm>
            <a:off x="7699309" y="1333176"/>
            <a:ext cx="154922" cy="351827"/>
            <a:chOff x="7699309" y="1508626"/>
            <a:chExt cx="154922" cy="351827"/>
          </a:xfrm>
        </p:grpSpPr>
        <p:sp>
          <p:nvSpPr>
            <p:cNvPr id="14290" name="Google Shape;14290;p8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88"/>
          <p:cNvGrpSpPr/>
          <p:nvPr/>
        </p:nvGrpSpPr>
        <p:grpSpPr>
          <a:xfrm>
            <a:off x="8161690" y="1333558"/>
            <a:ext cx="153396" cy="351064"/>
            <a:chOff x="8161690" y="1509008"/>
            <a:chExt cx="153396" cy="351064"/>
          </a:xfrm>
        </p:grpSpPr>
        <p:sp>
          <p:nvSpPr>
            <p:cNvPr id="14298" name="Google Shape;14298;p8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88"/>
          <p:cNvGrpSpPr/>
          <p:nvPr/>
        </p:nvGrpSpPr>
        <p:grpSpPr>
          <a:xfrm>
            <a:off x="6746940" y="1333431"/>
            <a:ext cx="213221" cy="352304"/>
            <a:chOff x="6746940" y="1508881"/>
            <a:chExt cx="213221" cy="352304"/>
          </a:xfrm>
        </p:grpSpPr>
        <p:sp>
          <p:nvSpPr>
            <p:cNvPr id="14303" name="Google Shape;14303;p8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7" name="Google Shape;14307;p88"/>
          <p:cNvGrpSpPr/>
          <p:nvPr/>
        </p:nvGrpSpPr>
        <p:grpSpPr>
          <a:xfrm>
            <a:off x="5770336" y="1832165"/>
            <a:ext cx="350682" cy="292097"/>
            <a:chOff x="5770336" y="2007615"/>
            <a:chExt cx="350682" cy="292097"/>
          </a:xfrm>
        </p:grpSpPr>
        <p:sp>
          <p:nvSpPr>
            <p:cNvPr id="14308" name="Google Shape;14308;p8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2" name="Google Shape;14312;p88"/>
          <p:cNvGrpSpPr/>
          <p:nvPr/>
        </p:nvGrpSpPr>
        <p:grpSpPr>
          <a:xfrm>
            <a:off x="5326878" y="1804908"/>
            <a:ext cx="350332" cy="346229"/>
            <a:chOff x="5326878" y="1980358"/>
            <a:chExt cx="350332" cy="346229"/>
          </a:xfrm>
        </p:grpSpPr>
        <p:sp>
          <p:nvSpPr>
            <p:cNvPr id="14313" name="Google Shape;14313;p8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7" name="Google Shape;14317;p8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8" name="Google Shape;14318;p88"/>
          <p:cNvGrpSpPr/>
          <p:nvPr/>
        </p:nvGrpSpPr>
        <p:grpSpPr>
          <a:xfrm>
            <a:off x="4883835" y="1817121"/>
            <a:ext cx="350300" cy="323043"/>
            <a:chOff x="4883835" y="1992571"/>
            <a:chExt cx="350300" cy="323043"/>
          </a:xfrm>
        </p:grpSpPr>
        <p:sp>
          <p:nvSpPr>
            <p:cNvPr id="14319" name="Google Shape;14319;p8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5" name="Google Shape;14325;p88"/>
          <p:cNvGrpSpPr/>
          <p:nvPr/>
        </p:nvGrpSpPr>
        <p:grpSpPr>
          <a:xfrm>
            <a:off x="7548967" y="1803477"/>
            <a:ext cx="333285" cy="349950"/>
            <a:chOff x="7548967" y="1978927"/>
            <a:chExt cx="333285" cy="349950"/>
          </a:xfrm>
        </p:grpSpPr>
        <p:sp>
          <p:nvSpPr>
            <p:cNvPr id="14326" name="Google Shape;14326;p8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88"/>
          <p:cNvGrpSpPr/>
          <p:nvPr/>
        </p:nvGrpSpPr>
        <p:grpSpPr>
          <a:xfrm>
            <a:off x="6214142" y="1803477"/>
            <a:ext cx="346515" cy="350300"/>
            <a:chOff x="6214142" y="1978927"/>
            <a:chExt cx="346515" cy="350300"/>
          </a:xfrm>
        </p:grpSpPr>
        <p:sp>
          <p:nvSpPr>
            <p:cNvPr id="14334" name="Google Shape;14334;p8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88"/>
          <p:cNvGrpSpPr/>
          <p:nvPr/>
        </p:nvGrpSpPr>
        <p:grpSpPr>
          <a:xfrm>
            <a:off x="7105923" y="1803095"/>
            <a:ext cx="333285" cy="350682"/>
            <a:chOff x="7105923" y="1978545"/>
            <a:chExt cx="333285" cy="350682"/>
          </a:xfrm>
        </p:grpSpPr>
        <p:sp>
          <p:nvSpPr>
            <p:cNvPr id="14337" name="Google Shape;14337;p8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4" name="Google Shape;14344;p8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46" name="Google Shape;14346;p88"/>
          <p:cNvGrpSpPr/>
          <p:nvPr/>
        </p:nvGrpSpPr>
        <p:grpSpPr>
          <a:xfrm>
            <a:off x="3616406" y="2246902"/>
            <a:ext cx="203393" cy="351827"/>
            <a:chOff x="3616406" y="2422352"/>
            <a:chExt cx="203393" cy="351827"/>
          </a:xfrm>
        </p:grpSpPr>
        <p:sp>
          <p:nvSpPr>
            <p:cNvPr id="14347" name="Google Shape;14347;p8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88"/>
          <p:cNvGrpSpPr/>
          <p:nvPr/>
        </p:nvGrpSpPr>
        <p:grpSpPr>
          <a:xfrm>
            <a:off x="878187" y="2246520"/>
            <a:ext cx="272696" cy="351827"/>
            <a:chOff x="913012" y="2421970"/>
            <a:chExt cx="272696" cy="351827"/>
          </a:xfrm>
        </p:grpSpPr>
        <p:sp>
          <p:nvSpPr>
            <p:cNvPr id="14350" name="Google Shape;14350;p8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88"/>
          <p:cNvGrpSpPr/>
          <p:nvPr/>
        </p:nvGrpSpPr>
        <p:grpSpPr>
          <a:xfrm>
            <a:off x="2274743" y="2246902"/>
            <a:ext cx="255649" cy="351445"/>
            <a:chOff x="2274743" y="2422352"/>
            <a:chExt cx="255649" cy="351445"/>
          </a:xfrm>
        </p:grpSpPr>
        <p:sp>
          <p:nvSpPr>
            <p:cNvPr id="14355" name="Google Shape;14355;p8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8" name="Google Shape;14358;p88"/>
          <p:cNvGrpSpPr/>
          <p:nvPr/>
        </p:nvGrpSpPr>
        <p:grpSpPr>
          <a:xfrm>
            <a:off x="2708723" y="2245789"/>
            <a:ext cx="246552" cy="352558"/>
            <a:chOff x="2708723" y="2421239"/>
            <a:chExt cx="246552" cy="352558"/>
          </a:xfrm>
        </p:grpSpPr>
        <p:sp>
          <p:nvSpPr>
            <p:cNvPr id="14359" name="Google Shape;14359;p8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1" name="Google Shape;14361;p88"/>
          <p:cNvGrpSpPr/>
          <p:nvPr/>
        </p:nvGrpSpPr>
        <p:grpSpPr>
          <a:xfrm>
            <a:off x="1835485" y="2246902"/>
            <a:ext cx="259433" cy="350714"/>
            <a:chOff x="1835485" y="2422352"/>
            <a:chExt cx="259433" cy="350714"/>
          </a:xfrm>
        </p:grpSpPr>
        <p:sp>
          <p:nvSpPr>
            <p:cNvPr id="14362" name="Google Shape;14362;p8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9" name="Google Shape;14369;p88"/>
          <p:cNvGrpSpPr/>
          <p:nvPr/>
        </p:nvGrpSpPr>
        <p:grpSpPr>
          <a:xfrm>
            <a:off x="3150240" y="2246902"/>
            <a:ext cx="212489" cy="351445"/>
            <a:chOff x="3150240" y="2422352"/>
            <a:chExt cx="212489" cy="351445"/>
          </a:xfrm>
        </p:grpSpPr>
        <p:sp>
          <p:nvSpPr>
            <p:cNvPr id="14370" name="Google Shape;14370;p8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88"/>
          <p:cNvGrpSpPr/>
          <p:nvPr/>
        </p:nvGrpSpPr>
        <p:grpSpPr>
          <a:xfrm>
            <a:off x="1367060" y="2246679"/>
            <a:ext cx="269261" cy="352050"/>
            <a:chOff x="1367060" y="2422129"/>
            <a:chExt cx="269261" cy="352050"/>
          </a:xfrm>
        </p:grpSpPr>
        <p:sp>
          <p:nvSpPr>
            <p:cNvPr id="14373" name="Google Shape;14373;p8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87" name="Google Shape;14387;p8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8" name="Google Shape;14388;p88"/>
          <p:cNvGrpSpPr/>
          <p:nvPr/>
        </p:nvGrpSpPr>
        <p:grpSpPr>
          <a:xfrm>
            <a:off x="4882690" y="2249955"/>
            <a:ext cx="274573" cy="350682"/>
            <a:chOff x="4882690" y="2425405"/>
            <a:chExt cx="274573" cy="350682"/>
          </a:xfrm>
        </p:grpSpPr>
        <p:sp>
          <p:nvSpPr>
            <p:cNvPr id="14389" name="Google Shape;14389;p8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1" name="Google Shape;14391;p88"/>
          <p:cNvGrpSpPr/>
          <p:nvPr/>
        </p:nvGrpSpPr>
        <p:grpSpPr>
          <a:xfrm>
            <a:off x="6627639" y="2268434"/>
            <a:ext cx="355993" cy="313247"/>
            <a:chOff x="6627639" y="2443884"/>
            <a:chExt cx="355993" cy="313247"/>
          </a:xfrm>
        </p:grpSpPr>
        <p:sp>
          <p:nvSpPr>
            <p:cNvPr id="14392" name="Google Shape;14392;p8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88"/>
          <p:cNvGrpSpPr/>
          <p:nvPr/>
        </p:nvGrpSpPr>
        <p:grpSpPr>
          <a:xfrm>
            <a:off x="6183451" y="2286690"/>
            <a:ext cx="351445" cy="277976"/>
            <a:chOff x="6183451" y="2462140"/>
            <a:chExt cx="351445" cy="277976"/>
          </a:xfrm>
        </p:grpSpPr>
        <p:sp>
          <p:nvSpPr>
            <p:cNvPr id="14396" name="Google Shape;14396;p8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88"/>
          <p:cNvGrpSpPr/>
          <p:nvPr/>
        </p:nvGrpSpPr>
        <p:grpSpPr>
          <a:xfrm>
            <a:off x="5735477" y="2254408"/>
            <a:ext cx="353354" cy="341299"/>
            <a:chOff x="5735477" y="2429858"/>
            <a:chExt cx="353354" cy="341299"/>
          </a:xfrm>
        </p:grpSpPr>
        <p:sp>
          <p:nvSpPr>
            <p:cNvPr id="14404" name="Google Shape;14404;p8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88"/>
          <p:cNvGrpSpPr/>
          <p:nvPr/>
        </p:nvGrpSpPr>
        <p:grpSpPr>
          <a:xfrm>
            <a:off x="5243735" y="2271523"/>
            <a:ext cx="405255" cy="275499"/>
            <a:chOff x="5283337" y="2478774"/>
            <a:chExt cx="358633" cy="243913"/>
          </a:xfrm>
        </p:grpSpPr>
        <p:sp>
          <p:nvSpPr>
            <p:cNvPr id="14411" name="Google Shape;14411;p8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88"/>
          <p:cNvGrpSpPr/>
          <p:nvPr/>
        </p:nvGrpSpPr>
        <p:grpSpPr>
          <a:xfrm>
            <a:off x="7964753" y="2295373"/>
            <a:ext cx="362068" cy="258670"/>
            <a:chOff x="7964753" y="2470823"/>
            <a:chExt cx="362068" cy="258670"/>
          </a:xfrm>
        </p:grpSpPr>
        <p:sp>
          <p:nvSpPr>
            <p:cNvPr id="14429" name="Google Shape;14429;p8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88"/>
          <p:cNvGrpSpPr/>
          <p:nvPr/>
        </p:nvGrpSpPr>
        <p:grpSpPr>
          <a:xfrm>
            <a:off x="7524349" y="2280997"/>
            <a:ext cx="350332" cy="288948"/>
            <a:chOff x="7524349" y="2456447"/>
            <a:chExt cx="350332" cy="288948"/>
          </a:xfrm>
        </p:grpSpPr>
        <p:sp>
          <p:nvSpPr>
            <p:cNvPr id="14439" name="Google Shape;14439;p8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88"/>
          <p:cNvGrpSpPr/>
          <p:nvPr/>
        </p:nvGrpSpPr>
        <p:grpSpPr>
          <a:xfrm>
            <a:off x="3972749" y="2719143"/>
            <a:ext cx="355230" cy="356725"/>
            <a:chOff x="3972749" y="2894211"/>
            <a:chExt cx="355230" cy="356725"/>
          </a:xfrm>
        </p:grpSpPr>
        <p:sp>
          <p:nvSpPr>
            <p:cNvPr id="14445" name="Google Shape;14445;p8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0" name="Google Shape;14450;p88"/>
          <p:cNvGrpSpPr/>
          <p:nvPr/>
        </p:nvGrpSpPr>
        <p:grpSpPr>
          <a:xfrm>
            <a:off x="3527797" y="2743553"/>
            <a:ext cx="355993" cy="307904"/>
            <a:chOff x="3527797" y="2918796"/>
            <a:chExt cx="355993" cy="307904"/>
          </a:xfrm>
        </p:grpSpPr>
        <p:sp>
          <p:nvSpPr>
            <p:cNvPr id="14451" name="Google Shape;14451;p8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88"/>
          <p:cNvGrpSpPr/>
          <p:nvPr/>
        </p:nvGrpSpPr>
        <p:grpSpPr>
          <a:xfrm>
            <a:off x="3082845" y="2746336"/>
            <a:ext cx="356375" cy="302338"/>
            <a:chOff x="3082845" y="2920959"/>
            <a:chExt cx="356375" cy="302338"/>
          </a:xfrm>
        </p:grpSpPr>
        <p:sp>
          <p:nvSpPr>
            <p:cNvPr id="14462" name="Google Shape;14462;p8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4" name="Google Shape;14464;p88"/>
          <p:cNvGrpSpPr/>
          <p:nvPr/>
        </p:nvGrpSpPr>
        <p:grpSpPr>
          <a:xfrm>
            <a:off x="2639038" y="2719699"/>
            <a:ext cx="355612" cy="355612"/>
            <a:chOff x="2639038" y="2894942"/>
            <a:chExt cx="355612" cy="355612"/>
          </a:xfrm>
        </p:grpSpPr>
        <p:sp>
          <p:nvSpPr>
            <p:cNvPr id="14465" name="Google Shape;14465;p8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7" name="Google Shape;14467;p88"/>
          <p:cNvGrpSpPr/>
          <p:nvPr/>
        </p:nvGrpSpPr>
        <p:grpSpPr>
          <a:xfrm>
            <a:off x="2194468" y="2763622"/>
            <a:ext cx="355993" cy="267766"/>
            <a:chOff x="2194468" y="2938865"/>
            <a:chExt cx="355993" cy="267766"/>
          </a:xfrm>
        </p:grpSpPr>
        <p:sp>
          <p:nvSpPr>
            <p:cNvPr id="14468" name="Google Shape;14468;p8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88"/>
          <p:cNvGrpSpPr/>
          <p:nvPr/>
        </p:nvGrpSpPr>
        <p:grpSpPr>
          <a:xfrm>
            <a:off x="1749897" y="2719699"/>
            <a:ext cx="355993" cy="355612"/>
            <a:chOff x="1749897" y="2894561"/>
            <a:chExt cx="355993" cy="355612"/>
          </a:xfrm>
        </p:grpSpPr>
        <p:sp>
          <p:nvSpPr>
            <p:cNvPr id="14489" name="Google Shape;14489;p8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0" name="Google Shape;14500;p88"/>
          <p:cNvGrpSpPr/>
          <p:nvPr/>
        </p:nvGrpSpPr>
        <p:grpSpPr>
          <a:xfrm>
            <a:off x="1305327" y="2718761"/>
            <a:ext cx="357520" cy="357488"/>
            <a:chOff x="1305327" y="2894211"/>
            <a:chExt cx="357520" cy="357488"/>
          </a:xfrm>
        </p:grpSpPr>
        <p:sp>
          <p:nvSpPr>
            <p:cNvPr id="14501" name="Google Shape;14501;p8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6" name="Google Shape;14506;p88"/>
          <p:cNvGrpSpPr/>
          <p:nvPr/>
        </p:nvGrpSpPr>
        <p:grpSpPr>
          <a:xfrm>
            <a:off x="853950" y="2720860"/>
            <a:ext cx="364104" cy="353290"/>
            <a:chOff x="853950" y="2894720"/>
            <a:chExt cx="364104" cy="353290"/>
          </a:xfrm>
        </p:grpSpPr>
        <p:sp>
          <p:nvSpPr>
            <p:cNvPr id="14507" name="Google Shape;14507;p8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88"/>
          <p:cNvGrpSpPr/>
          <p:nvPr/>
        </p:nvGrpSpPr>
        <p:grpSpPr>
          <a:xfrm>
            <a:off x="7066548" y="2737144"/>
            <a:ext cx="352209" cy="334938"/>
            <a:chOff x="7066548" y="2912594"/>
            <a:chExt cx="352209" cy="334938"/>
          </a:xfrm>
        </p:grpSpPr>
        <p:sp>
          <p:nvSpPr>
            <p:cNvPr id="14515" name="Google Shape;14515;p8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1" name="Google Shape;14521;p8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3" name="Google Shape;14523;p88"/>
          <p:cNvGrpSpPr/>
          <p:nvPr/>
        </p:nvGrpSpPr>
        <p:grpSpPr>
          <a:xfrm>
            <a:off x="7541397" y="2729352"/>
            <a:ext cx="318495" cy="352209"/>
            <a:chOff x="7541397" y="2904802"/>
            <a:chExt cx="318495" cy="352209"/>
          </a:xfrm>
        </p:grpSpPr>
        <p:sp>
          <p:nvSpPr>
            <p:cNvPr id="14524" name="Google Shape;14524;p8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88"/>
          <p:cNvGrpSpPr/>
          <p:nvPr/>
        </p:nvGrpSpPr>
        <p:grpSpPr>
          <a:xfrm>
            <a:off x="8003015" y="2728589"/>
            <a:ext cx="306759" cy="351445"/>
            <a:chOff x="8003015" y="2904039"/>
            <a:chExt cx="306759" cy="351445"/>
          </a:xfrm>
        </p:grpSpPr>
        <p:sp>
          <p:nvSpPr>
            <p:cNvPr id="14527" name="Google Shape;14527;p8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3" name="Google Shape;14533;p88"/>
          <p:cNvGrpSpPr/>
          <p:nvPr/>
        </p:nvGrpSpPr>
        <p:grpSpPr>
          <a:xfrm>
            <a:off x="5687770" y="2710046"/>
            <a:ext cx="369638" cy="369606"/>
            <a:chOff x="5687770" y="2885496"/>
            <a:chExt cx="369638" cy="369606"/>
          </a:xfrm>
        </p:grpSpPr>
        <p:sp>
          <p:nvSpPr>
            <p:cNvPr id="14534" name="Google Shape;14534;p8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4" name="Google Shape;14544;p88"/>
          <p:cNvGrpSpPr/>
          <p:nvPr/>
        </p:nvGrpSpPr>
        <p:grpSpPr>
          <a:xfrm>
            <a:off x="4881958" y="2729352"/>
            <a:ext cx="156417" cy="349537"/>
            <a:chOff x="4881958" y="2904802"/>
            <a:chExt cx="156417" cy="349537"/>
          </a:xfrm>
        </p:grpSpPr>
        <p:sp>
          <p:nvSpPr>
            <p:cNvPr id="14545" name="Google Shape;14545;p8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88"/>
          <p:cNvGrpSpPr/>
          <p:nvPr/>
        </p:nvGrpSpPr>
        <p:grpSpPr>
          <a:xfrm>
            <a:off x="5230318" y="2711064"/>
            <a:ext cx="371133" cy="367443"/>
            <a:chOff x="5230318" y="2886514"/>
            <a:chExt cx="371133" cy="367443"/>
          </a:xfrm>
        </p:grpSpPr>
        <p:sp>
          <p:nvSpPr>
            <p:cNvPr id="14553" name="Google Shape;14553;p8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2" name="Google Shape;14562;p88"/>
          <p:cNvGrpSpPr/>
          <p:nvPr/>
        </p:nvGrpSpPr>
        <p:grpSpPr>
          <a:xfrm>
            <a:off x="5748358" y="3259128"/>
            <a:ext cx="352590" cy="182561"/>
            <a:chOff x="5748358" y="3434578"/>
            <a:chExt cx="352590" cy="182561"/>
          </a:xfrm>
        </p:grpSpPr>
        <p:sp>
          <p:nvSpPr>
            <p:cNvPr id="14563" name="Google Shape;14563;p8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9" name="Google Shape;14569;p88"/>
          <p:cNvGrpSpPr/>
          <p:nvPr/>
        </p:nvGrpSpPr>
        <p:grpSpPr>
          <a:xfrm>
            <a:off x="862283" y="4099321"/>
            <a:ext cx="341204" cy="359301"/>
            <a:chOff x="862283" y="4274771"/>
            <a:chExt cx="341204" cy="359301"/>
          </a:xfrm>
        </p:grpSpPr>
        <p:sp>
          <p:nvSpPr>
            <p:cNvPr id="14570" name="Google Shape;14570;p8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88"/>
          <p:cNvGrpSpPr/>
          <p:nvPr/>
        </p:nvGrpSpPr>
        <p:grpSpPr>
          <a:xfrm>
            <a:off x="1396957" y="4111915"/>
            <a:ext cx="301861" cy="332871"/>
            <a:chOff x="1396957" y="4287365"/>
            <a:chExt cx="301861" cy="332871"/>
          </a:xfrm>
        </p:grpSpPr>
        <p:sp>
          <p:nvSpPr>
            <p:cNvPr id="14574" name="Google Shape;14574;p8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9" name="Google Shape;14589;p88"/>
          <p:cNvGrpSpPr/>
          <p:nvPr/>
        </p:nvGrpSpPr>
        <p:grpSpPr>
          <a:xfrm>
            <a:off x="1865381" y="4102056"/>
            <a:ext cx="396131" cy="355612"/>
            <a:chOff x="1865381" y="4277506"/>
            <a:chExt cx="396131" cy="355612"/>
          </a:xfrm>
        </p:grpSpPr>
        <p:sp>
          <p:nvSpPr>
            <p:cNvPr id="14590" name="Google Shape;14590;p8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88"/>
          <p:cNvGrpSpPr/>
          <p:nvPr/>
        </p:nvGrpSpPr>
        <p:grpSpPr>
          <a:xfrm>
            <a:off x="2411823" y="4128549"/>
            <a:ext cx="334398" cy="299953"/>
            <a:chOff x="2411823" y="4303999"/>
            <a:chExt cx="334398" cy="299953"/>
          </a:xfrm>
        </p:grpSpPr>
        <p:sp>
          <p:nvSpPr>
            <p:cNvPr id="14597" name="Google Shape;14597;p8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88"/>
          <p:cNvGrpSpPr/>
          <p:nvPr/>
        </p:nvGrpSpPr>
        <p:grpSpPr>
          <a:xfrm>
            <a:off x="2903337" y="4103582"/>
            <a:ext cx="382519" cy="350682"/>
            <a:chOff x="2903337" y="4279032"/>
            <a:chExt cx="382519" cy="350682"/>
          </a:xfrm>
        </p:grpSpPr>
        <p:sp>
          <p:nvSpPr>
            <p:cNvPr id="14605" name="Google Shape;14605;p8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0" name="Google Shape;14620;p88"/>
          <p:cNvGrpSpPr/>
          <p:nvPr/>
        </p:nvGrpSpPr>
        <p:grpSpPr>
          <a:xfrm>
            <a:off x="3933342" y="4140317"/>
            <a:ext cx="383632" cy="276449"/>
            <a:chOff x="3933342" y="4315767"/>
            <a:chExt cx="383632" cy="276449"/>
          </a:xfrm>
        </p:grpSpPr>
        <p:sp>
          <p:nvSpPr>
            <p:cNvPr id="14621" name="Google Shape;14621;p8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88"/>
          <p:cNvGrpSpPr/>
          <p:nvPr/>
        </p:nvGrpSpPr>
        <p:grpSpPr>
          <a:xfrm>
            <a:off x="3441065" y="4127055"/>
            <a:ext cx="337069" cy="302593"/>
            <a:chOff x="3441065" y="4302505"/>
            <a:chExt cx="337069" cy="302593"/>
          </a:xfrm>
        </p:grpSpPr>
        <p:sp>
          <p:nvSpPr>
            <p:cNvPr id="14628" name="Google Shape;14628;p8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88"/>
          <p:cNvGrpSpPr/>
          <p:nvPr/>
        </p:nvGrpSpPr>
        <p:grpSpPr>
          <a:xfrm>
            <a:off x="3532345" y="3187185"/>
            <a:ext cx="339328" cy="336274"/>
            <a:chOff x="3532345" y="3362635"/>
            <a:chExt cx="339328" cy="336274"/>
          </a:xfrm>
        </p:grpSpPr>
        <p:sp>
          <p:nvSpPr>
            <p:cNvPr id="14642" name="Google Shape;14642;p8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7" name="Google Shape;14647;p8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8" name="Google Shape;14648;p88"/>
          <p:cNvGrpSpPr/>
          <p:nvPr/>
        </p:nvGrpSpPr>
        <p:grpSpPr>
          <a:xfrm>
            <a:off x="1883955" y="3633250"/>
            <a:ext cx="162873" cy="351445"/>
            <a:chOff x="1883955" y="3808700"/>
            <a:chExt cx="162873" cy="351445"/>
          </a:xfrm>
        </p:grpSpPr>
        <p:sp>
          <p:nvSpPr>
            <p:cNvPr id="14649" name="Google Shape;14649;p8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88"/>
          <p:cNvGrpSpPr/>
          <p:nvPr/>
        </p:nvGrpSpPr>
        <p:grpSpPr>
          <a:xfrm>
            <a:off x="939156" y="3633759"/>
            <a:ext cx="192007" cy="351318"/>
            <a:chOff x="939156" y="3809209"/>
            <a:chExt cx="192007" cy="351318"/>
          </a:xfrm>
        </p:grpSpPr>
        <p:sp>
          <p:nvSpPr>
            <p:cNvPr id="14652" name="Google Shape;14652;p8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4" name="Google Shape;14654;p88"/>
          <p:cNvGrpSpPr/>
          <p:nvPr/>
        </p:nvGrpSpPr>
        <p:grpSpPr>
          <a:xfrm>
            <a:off x="2306167" y="3634395"/>
            <a:ext cx="193915" cy="349155"/>
            <a:chOff x="2306167" y="3809845"/>
            <a:chExt cx="193915" cy="349155"/>
          </a:xfrm>
        </p:grpSpPr>
        <p:sp>
          <p:nvSpPr>
            <p:cNvPr id="14655" name="Google Shape;14655;p8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2" name="Google Shape;14662;p88"/>
          <p:cNvGrpSpPr/>
          <p:nvPr/>
        </p:nvGrpSpPr>
        <p:grpSpPr>
          <a:xfrm>
            <a:off x="1323901" y="3631723"/>
            <a:ext cx="356343" cy="356757"/>
            <a:chOff x="1323901" y="3807173"/>
            <a:chExt cx="356343" cy="356757"/>
          </a:xfrm>
        </p:grpSpPr>
        <p:sp>
          <p:nvSpPr>
            <p:cNvPr id="14663" name="Google Shape;14663;p8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7" name="Google Shape;14687;p8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8" name="Google Shape;14688;p88"/>
          <p:cNvGrpSpPr/>
          <p:nvPr/>
        </p:nvGrpSpPr>
        <p:grpSpPr>
          <a:xfrm>
            <a:off x="859262" y="3178470"/>
            <a:ext cx="306759" cy="351445"/>
            <a:chOff x="859262" y="3353920"/>
            <a:chExt cx="306759" cy="351445"/>
          </a:xfrm>
        </p:grpSpPr>
        <p:sp>
          <p:nvSpPr>
            <p:cNvPr id="14689" name="Google Shape;14689;p8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4" name="Google Shape;14694;p8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5" name="Google Shape;14695;p88"/>
          <p:cNvGrpSpPr/>
          <p:nvPr/>
        </p:nvGrpSpPr>
        <p:grpSpPr>
          <a:xfrm>
            <a:off x="3967437" y="3661652"/>
            <a:ext cx="364708" cy="295405"/>
            <a:chOff x="3967437" y="3837102"/>
            <a:chExt cx="364708" cy="295405"/>
          </a:xfrm>
        </p:grpSpPr>
        <p:sp>
          <p:nvSpPr>
            <p:cNvPr id="14696" name="Google Shape;14696;p8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1" name="Google Shape;14701;p8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4" name="Google Shape;14704;p88"/>
          <p:cNvGrpSpPr/>
          <p:nvPr/>
        </p:nvGrpSpPr>
        <p:grpSpPr>
          <a:xfrm>
            <a:off x="5811827" y="3631001"/>
            <a:ext cx="283743" cy="308444"/>
            <a:chOff x="5964227" y="3858701"/>
            <a:chExt cx="283743" cy="308444"/>
          </a:xfrm>
        </p:grpSpPr>
        <p:sp>
          <p:nvSpPr>
            <p:cNvPr id="14705" name="Google Shape;14705;p8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9" name="Google Shape;14709;p88"/>
          <p:cNvGrpSpPr/>
          <p:nvPr/>
        </p:nvGrpSpPr>
        <p:grpSpPr>
          <a:xfrm>
            <a:off x="6243508" y="3697623"/>
            <a:ext cx="320372" cy="213602"/>
            <a:chOff x="6395908" y="3873073"/>
            <a:chExt cx="320372" cy="213602"/>
          </a:xfrm>
        </p:grpSpPr>
        <p:sp>
          <p:nvSpPr>
            <p:cNvPr id="14710" name="Google Shape;14710;p8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88"/>
          <p:cNvGrpSpPr/>
          <p:nvPr/>
        </p:nvGrpSpPr>
        <p:grpSpPr>
          <a:xfrm>
            <a:off x="7262890" y="3627366"/>
            <a:ext cx="357138" cy="352018"/>
            <a:chOff x="7415290" y="3802816"/>
            <a:chExt cx="357138" cy="352018"/>
          </a:xfrm>
        </p:grpSpPr>
        <p:sp>
          <p:nvSpPr>
            <p:cNvPr id="14721" name="Google Shape;14721;p8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9" name="Google Shape;14729;p88"/>
          <p:cNvGrpSpPr/>
          <p:nvPr/>
        </p:nvGrpSpPr>
        <p:grpSpPr>
          <a:xfrm>
            <a:off x="6737312" y="3657963"/>
            <a:ext cx="355230" cy="293401"/>
            <a:chOff x="6889712" y="3833413"/>
            <a:chExt cx="355230" cy="293401"/>
          </a:xfrm>
        </p:grpSpPr>
        <p:sp>
          <p:nvSpPr>
            <p:cNvPr id="14730" name="Google Shape;14730;p8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5" name="Google Shape;14735;p88"/>
          <p:cNvGrpSpPr/>
          <p:nvPr/>
        </p:nvGrpSpPr>
        <p:grpSpPr>
          <a:xfrm>
            <a:off x="7707152" y="3660420"/>
            <a:ext cx="282318" cy="337168"/>
            <a:chOff x="1635875" y="237775"/>
            <a:chExt cx="4370250" cy="5219325"/>
          </a:xfrm>
        </p:grpSpPr>
        <p:sp>
          <p:nvSpPr>
            <p:cNvPr id="14736" name="Google Shape;14736;p8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8" name="Google Shape;14738;p88"/>
          <p:cNvGrpSpPr/>
          <p:nvPr/>
        </p:nvGrpSpPr>
        <p:grpSpPr>
          <a:xfrm>
            <a:off x="3103963" y="3185690"/>
            <a:ext cx="297886" cy="337578"/>
            <a:chOff x="3103963" y="3361140"/>
            <a:chExt cx="297886" cy="337578"/>
          </a:xfrm>
        </p:grpSpPr>
        <p:sp>
          <p:nvSpPr>
            <p:cNvPr id="14739" name="Google Shape;14739;p8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3" name="Google Shape;14763;p88"/>
          <p:cNvGrpSpPr/>
          <p:nvPr/>
        </p:nvGrpSpPr>
        <p:grpSpPr>
          <a:xfrm>
            <a:off x="2667821" y="3185658"/>
            <a:ext cx="273046" cy="337801"/>
            <a:chOff x="2667821" y="3361108"/>
            <a:chExt cx="273046" cy="337801"/>
          </a:xfrm>
        </p:grpSpPr>
        <p:sp>
          <p:nvSpPr>
            <p:cNvPr id="14764" name="Google Shape;14764;p8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88"/>
          <p:cNvGrpSpPr/>
          <p:nvPr/>
        </p:nvGrpSpPr>
        <p:grpSpPr>
          <a:xfrm>
            <a:off x="2212469" y="3184863"/>
            <a:ext cx="282715" cy="338660"/>
            <a:chOff x="2212469" y="3360313"/>
            <a:chExt cx="282715" cy="338660"/>
          </a:xfrm>
        </p:grpSpPr>
        <p:sp>
          <p:nvSpPr>
            <p:cNvPr id="14784" name="Google Shape;14784;p8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7" name="Google Shape;14787;p88"/>
          <p:cNvGrpSpPr/>
          <p:nvPr/>
        </p:nvGrpSpPr>
        <p:grpSpPr>
          <a:xfrm>
            <a:off x="1768821" y="3185658"/>
            <a:ext cx="278739" cy="339073"/>
            <a:chOff x="1768821" y="3361108"/>
            <a:chExt cx="278739" cy="339073"/>
          </a:xfrm>
        </p:grpSpPr>
        <p:sp>
          <p:nvSpPr>
            <p:cNvPr id="14788" name="Google Shape;14788;p8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88"/>
          <p:cNvGrpSpPr/>
          <p:nvPr/>
        </p:nvGrpSpPr>
        <p:grpSpPr>
          <a:xfrm>
            <a:off x="5337883" y="3161423"/>
            <a:ext cx="307141" cy="376826"/>
            <a:chOff x="5337883" y="3336873"/>
            <a:chExt cx="307141" cy="376826"/>
          </a:xfrm>
        </p:grpSpPr>
        <p:sp>
          <p:nvSpPr>
            <p:cNvPr id="14800" name="Google Shape;14800;p8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88"/>
          <p:cNvGrpSpPr/>
          <p:nvPr/>
        </p:nvGrpSpPr>
        <p:grpSpPr>
          <a:xfrm>
            <a:off x="4883835" y="3161805"/>
            <a:ext cx="323425" cy="377557"/>
            <a:chOff x="4883835" y="3337255"/>
            <a:chExt cx="323425" cy="377557"/>
          </a:xfrm>
        </p:grpSpPr>
        <p:sp>
          <p:nvSpPr>
            <p:cNvPr id="14803" name="Google Shape;14803;p8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6" name="Google Shape;14806;p88"/>
          <p:cNvGrpSpPr/>
          <p:nvPr/>
        </p:nvGrpSpPr>
        <p:grpSpPr>
          <a:xfrm>
            <a:off x="6193310" y="3231839"/>
            <a:ext cx="352590" cy="237488"/>
            <a:chOff x="6193310" y="3407289"/>
            <a:chExt cx="352590" cy="237488"/>
          </a:xfrm>
        </p:grpSpPr>
        <p:sp>
          <p:nvSpPr>
            <p:cNvPr id="14807" name="Google Shape;14807;p8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2" name="Google Shape;14812;p88"/>
          <p:cNvGrpSpPr/>
          <p:nvPr/>
        </p:nvGrpSpPr>
        <p:grpSpPr>
          <a:xfrm>
            <a:off x="6637117" y="3222393"/>
            <a:ext cx="353735" cy="254504"/>
            <a:chOff x="6637117" y="3397843"/>
            <a:chExt cx="353735" cy="254504"/>
          </a:xfrm>
        </p:grpSpPr>
        <p:sp>
          <p:nvSpPr>
            <p:cNvPr id="14813" name="Google Shape;14813;p8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88"/>
          <p:cNvGrpSpPr/>
          <p:nvPr/>
        </p:nvGrpSpPr>
        <p:grpSpPr>
          <a:xfrm>
            <a:off x="7075994" y="3174081"/>
            <a:ext cx="360637" cy="352336"/>
            <a:chOff x="7075994" y="3349531"/>
            <a:chExt cx="360637" cy="352336"/>
          </a:xfrm>
        </p:grpSpPr>
        <p:sp>
          <p:nvSpPr>
            <p:cNvPr id="14820" name="Google Shape;14820;p8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88"/>
          <p:cNvGrpSpPr/>
          <p:nvPr/>
        </p:nvGrpSpPr>
        <p:grpSpPr>
          <a:xfrm>
            <a:off x="7651983" y="3173731"/>
            <a:ext cx="107183" cy="352399"/>
            <a:chOff x="7651983" y="3349181"/>
            <a:chExt cx="107183" cy="352399"/>
          </a:xfrm>
        </p:grpSpPr>
        <p:sp>
          <p:nvSpPr>
            <p:cNvPr id="14828" name="Google Shape;14828;p8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0" name="Google Shape;14830;p88"/>
          <p:cNvGrpSpPr/>
          <p:nvPr/>
        </p:nvGrpSpPr>
        <p:grpSpPr>
          <a:xfrm>
            <a:off x="7973468" y="3206872"/>
            <a:ext cx="352590" cy="287072"/>
            <a:chOff x="7973468" y="3382322"/>
            <a:chExt cx="352590" cy="287072"/>
          </a:xfrm>
        </p:grpSpPr>
        <p:sp>
          <p:nvSpPr>
            <p:cNvPr id="14831" name="Google Shape;14831;p8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3" name="Google Shape;14843;p8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844" name="Google Shape;14844;p8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48"/>
        <p:cNvGrpSpPr/>
        <p:nvPr/>
      </p:nvGrpSpPr>
      <p:grpSpPr>
        <a:xfrm>
          <a:off x="0" y="0"/>
          <a:ext cx="0" cy="0"/>
          <a:chOff x="0" y="0"/>
          <a:chExt cx="0" cy="0"/>
        </a:xfrm>
      </p:grpSpPr>
      <p:grpSp>
        <p:nvGrpSpPr>
          <p:cNvPr id="14849" name="Google Shape;14849;p89"/>
          <p:cNvGrpSpPr/>
          <p:nvPr/>
        </p:nvGrpSpPr>
        <p:grpSpPr>
          <a:xfrm>
            <a:off x="821808" y="1576858"/>
            <a:ext cx="347872" cy="347488"/>
            <a:chOff x="849677" y="1500658"/>
            <a:chExt cx="347872" cy="347488"/>
          </a:xfrm>
        </p:grpSpPr>
        <p:sp>
          <p:nvSpPr>
            <p:cNvPr id="14850" name="Google Shape;14850;p8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6" name="Google Shape;14856;p89"/>
          <p:cNvGrpSpPr/>
          <p:nvPr/>
        </p:nvGrpSpPr>
        <p:grpSpPr>
          <a:xfrm>
            <a:off x="1387984" y="1576858"/>
            <a:ext cx="315872" cy="347488"/>
            <a:chOff x="1415853" y="1500658"/>
            <a:chExt cx="315872" cy="347488"/>
          </a:xfrm>
        </p:grpSpPr>
        <p:sp>
          <p:nvSpPr>
            <p:cNvPr id="14857" name="Google Shape;14857;p8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1" name="Google Shape;14861;p89"/>
          <p:cNvGrpSpPr/>
          <p:nvPr/>
        </p:nvGrpSpPr>
        <p:grpSpPr>
          <a:xfrm>
            <a:off x="4669520" y="1576858"/>
            <a:ext cx="347520" cy="347104"/>
            <a:chOff x="4697389" y="1500658"/>
            <a:chExt cx="347520" cy="347104"/>
          </a:xfrm>
        </p:grpSpPr>
        <p:sp>
          <p:nvSpPr>
            <p:cNvPr id="14862" name="Google Shape;14862;p8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89"/>
          <p:cNvGrpSpPr/>
          <p:nvPr/>
        </p:nvGrpSpPr>
        <p:grpSpPr>
          <a:xfrm>
            <a:off x="3575664" y="2041146"/>
            <a:ext cx="347520" cy="353760"/>
            <a:chOff x="3603533" y="1964946"/>
            <a:chExt cx="347520" cy="353760"/>
          </a:xfrm>
        </p:grpSpPr>
        <p:sp>
          <p:nvSpPr>
            <p:cNvPr id="14866" name="Google Shape;14866;p8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9" name="Google Shape;14869;p89"/>
          <p:cNvGrpSpPr/>
          <p:nvPr/>
        </p:nvGrpSpPr>
        <p:grpSpPr>
          <a:xfrm>
            <a:off x="1922896" y="2040538"/>
            <a:ext cx="357792" cy="352448"/>
            <a:chOff x="1950765" y="1964338"/>
            <a:chExt cx="357792" cy="352448"/>
          </a:xfrm>
        </p:grpSpPr>
        <p:sp>
          <p:nvSpPr>
            <p:cNvPr id="14870" name="Google Shape;14870;p8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89"/>
          <p:cNvGrpSpPr/>
          <p:nvPr/>
        </p:nvGrpSpPr>
        <p:grpSpPr>
          <a:xfrm>
            <a:off x="7407760" y="2040890"/>
            <a:ext cx="367712" cy="353248"/>
            <a:chOff x="7435629" y="1964690"/>
            <a:chExt cx="367712" cy="353248"/>
          </a:xfrm>
        </p:grpSpPr>
        <p:sp>
          <p:nvSpPr>
            <p:cNvPr id="14875" name="Google Shape;14875;p8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89"/>
          <p:cNvGrpSpPr/>
          <p:nvPr/>
        </p:nvGrpSpPr>
        <p:grpSpPr>
          <a:xfrm>
            <a:off x="2484880" y="2041242"/>
            <a:ext cx="333024" cy="352896"/>
            <a:chOff x="2512749" y="1965042"/>
            <a:chExt cx="333024" cy="352896"/>
          </a:xfrm>
        </p:grpSpPr>
        <p:sp>
          <p:nvSpPr>
            <p:cNvPr id="14880" name="Google Shape;14880;p8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89"/>
          <p:cNvGrpSpPr/>
          <p:nvPr/>
        </p:nvGrpSpPr>
        <p:grpSpPr>
          <a:xfrm>
            <a:off x="1370448" y="2057978"/>
            <a:ext cx="365792" cy="335392"/>
            <a:chOff x="1398317" y="1981778"/>
            <a:chExt cx="365792" cy="335392"/>
          </a:xfrm>
        </p:grpSpPr>
        <p:sp>
          <p:nvSpPr>
            <p:cNvPr id="14886" name="Google Shape;14886;p8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2" name="Google Shape;14892;p89"/>
          <p:cNvGrpSpPr/>
          <p:nvPr/>
        </p:nvGrpSpPr>
        <p:grpSpPr>
          <a:xfrm>
            <a:off x="3024368" y="2079770"/>
            <a:ext cx="353600" cy="314752"/>
            <a:chOff x="3052237" y="2003570"/>
            <a:chExt cx="353600" cy="314752"/>
          </a:xfrm>
        </p:grpSpPr>
        <p:sp>
          <p:nvSpPr>
            <p:cNvPr id="14893" name="Google Shape;14893;p8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6" name="Google Shape;14896;p89"/>
          <p:cNvGrpSpPr/>
          <p:nvPr/>
        </p:nvGrpSpPr>
        <p:grpSpPr>
          <a:xfrm>
            <a:off x="1376144" y="3034266"/>
            <a:ext cx="368096" cy="223968"/>
            <a:chOff x="1404013" y="2958066"/>
            <a:chExt cx="368096" cy="223968"/>
          </a:xfrm>
        </p:grpSpPr>
        <p:sp>
          <p:nvSpPr>
            <p:cNvPr id="14897" name="Google Shape;14897;p8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9" name="Google Shape;14899;p89"/>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9"/>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1" name="Google Shape;14901;p89"/>
          <p:cNvGrpSpPr/>
          <p:nvPr/>
        </p:nvGrpSpPr>
        <p:grpSpPr>
          <a:xfrm>
            <a:off x="1923280" y="2961402"/>
            <a:ext cx="370368" cy="367328"/>
            <a:chOff x="1951149" y="2885202"/>
            <a:chExt cx="370368" cy="367328"/>
          </a:xfrm>
        </p:grpSpPr>
        <p:sp>
          <p:nvSpPr>
            <p:cNvPr id="14902" name="Google Shape;14902;p8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5" name="Google Shape;14905;p89"/>
          <p:cNvGrpSpPr/>
          <p:nvPr/>
        </p:nvGrpSpPr>
        <p:grpSpPr>
          <a:xfrm>
            <a:off x="2473808" y="2982362"/>
            <a:ext cx="367328" cy="327296"/>
            <a:chOff x="2501677" y="2906162"/>
            <a:chExt cx="367328" cy="327296"/>
          </a:xfrm>
        </p:grpSpPr>
        <p:sp>
          <p:nvSpPr>
            <p:cNvPr id="14906" name="Google Shape;14906;p8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09" name="Google Shape;14909;p89"/>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10" name="Google Shape;14910;p89"/>
          <p:cNvGrpSpPr/>
          <p:nvPr/>
        </p:nvGrpSpPr>
        <p:grpSpPr>
          <a:xfrm>
            <a:off x="3022448" y="2969914"/>
            <a:ext cx="367712" cy="354240"/>
            <a:chOff x="3050317" y="2893714"/>
            <a:chExt cx="367712" cy="354240"/>
          </a:xfrm>
        </p:grpSpPr>
        <p:sp>
          <p:nvSpPr>
            <p:cNvPr id="14911" name="Google Shape;14911;p8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3" name="Google Shape;14913;p89"/>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9"/>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15" name="Google Shape;14915;p89"/>
          <p:cNvGrpSpPr/>
          <p:nvPr/>
        </p:nvGrpSpPr>
        <p:grpSpPr>
          <a:xfrm>
            <a:off x="7503408" y="2962554"/>
            <a:ext cx="185184" cy="367296"/>
            <a:chOff x="7531277" y="2886354"/>
            <a:chExt cx="185184" cy="367296"/>
          </a:xfrm>
        </p:grpSpPr>
        <p:sp>
          <p:nvSpPr>
            <p:cNvPr id="14916" name="Google Shape;14916;p8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89"/>
          <p:cNvGrpSpPr/>
          <p:nvPr/>
        </p:nvGrpSpPr>
        <p:grpSpPr>
          <a:xfrm>
            <a:off x="6898768" y="2962938"/>
            <a:ext cx="297184" cy="367296"/>
            <a:chOff x="6926637" y="2886738"/>
            <a:chExt cx="297184" cy="367296"/>
          </a:xfrm>
        </p:grpSpPr>
        <p:sp>
          <p:nvSpPr>
            <p:cNvPr id="14920" name="Google Shape;14920;p8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9"/>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9"/>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5" name="Google Shape;14925;p89"/>
          <p:cNvGrpSpPr/>
          <p:nvPr/>
        </p:nvGrpSpPr>
        <p:grpSpPr>
          <a:xfrm>
            <a:off x="6312784" y="2962554"/>
            <a:ext cx="370368" cy="368064"/>
            <a:chOff x="6340653" y="2886354"/>
            <a:chExt cx="370368" cy="368064"/>
          </a:xfrm>
        </p:grpSpPr>
        <p:sp>
          <p:nvSpPr>
            <p:cNvPr id="14926" name="Google Shape;14926;p8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2" name="Google Shape;14932;p89"/>
          <p:cNvGrpSpPr/>
          <p:nvPr/>
        </p:nvGrpSpPr>
        <p:grpSpPr>
          <a:xfrm>
            <a:off x="5218928" y="2057626"/>
            <a:ext cx="354752" cy="336512"/>
            <a:chOff x="5246797" y="1981426"/>
            <a:chExt cx="354752" cy="336512"/>
          </a:xfrm>
        </p:grpSpPr>
        <p:sp>
          <p:nvSpPr>
            <p:cNvPr id="14933" name="Google Shape;14933;p8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5" name="Google Shape;14935;p89"/>
          <p:cNvGrpSpPr/>
          <p:nvPr/>
        </p:nvGrpSpPr>
        <p:grpSpPr>
          <a:xfrm>
            <a:off x="4120880" y="2178266"/>
            <a:ext cx="355136" cy="216256"/>
            <a:chOff x="4148749" y="2102066"/>
            <a:chExt cx="355136" cy="216256"/>
          </a:xfrm>
        </p:grpSpPr>
        <p:sp>
          <p:nvSpPr>
            <p:cNvPr id="14936" name="Google Shape;14936;p8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89"/>
          <p:cNvGrpSpPr/>
          <p:nvPr/>
        </p:nvGrpSpPr>
        <p:grpSpPr>
          <a:xfrm>
            <a:off x="5766800" y="2077626"/>
            <a:ext cx="354752" cy="315360"/>
            <a:chOff x="5794669" y="2001426"/>
            <a:chExt cx="354752" cy="315360"/>
          </a:xfrm>
        </p:grpSpPr>
        <p:sp>
          <p:nvSpPr>
            <p:cNvPr id="14939" name="Google Shape;14939;p8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1" name="Google Shape;14941;p89"/>
          <p:cNvGrpSpPr/>
          <p:nvPr/>
        </p:nvGrpSpPr>
        <p:grpSpPr>
          <a:xfrm>
            <a:off x="6317360" y="2106042"/>
            <a:ext cx="352832" cy="289216"/>
            <a:chOff x="6345229" y="2029842"/>
            <a:chExt cx="352832" cy="289216"/>
          </a:xfrm>
        </p:grpSpPr>
        <p:sp>
          <p:nvSpPr>
            <p:cNvPr id="14942" name="Google Shape;14942;p8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9"/>
          <p:cNvGrpSpPr/>
          <p:nvPr/>
        </p:nvGrpSpPr>
        <p:grpSpPr>
          <a:xfrm>
            <a:off x="4669520" y="2112538"/>
            <a:ext cx="354752" cy="281984"/>
            <a:chOff x="4697389" y="2036338"/>
            <a:chExt cx="354752" cy="281984"/>
          </a:xfrm>
        </p:grpSpPr>
        <p:sp>
          <p:nvSpPr>
            <p:cNvPr id="14945" name="Google Shape;14945;p8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7" name="Google Shape;14947;p89"/>
          <p:cNvGrpSpPr/>
          <p:nvPr/>
        </p:nvGrpSpPr>
        <p:grpSpPr>
          <a:xfrm>
            <a:off x="1376144" y="2500954"/>
            <a:ext cx="353600" cy="354944"/>
            <a:chOff x="1404013" y="2424754"/>
            <a:chExt cx="353600" cy="354944"/>
          </a:xfrm>
        </p:grpSpPr>
        <p:sp>
          <p:nvSpPr>
            <p:cNvPr id="14948" name="Google Shape;14948;p8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3" name="Google Shape;14953;p89"/>
          <p:cNvGrpSpPr/>
          <p:nvPr/>
        </p:nvGrpSpPr>
        <p:grpSpPr>
          <a:xfrm>
            <a:off x="826384" y="2504474"/>
            <a:ext cx="355104" cy="351040"/>
            <a:chOff x="854253" y="2428274"/>
            <a:chExt cx="355104" cy="351040"/>
          </a:xfrm>
        </p:grpSpPr>
        <p:sp>
          <p:nvSpPr>
            <p:cNvPr id="14954" name="Google Shape;14954;p8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6" name="Google Shape;14956;p89"/>
          <p:cNvGrpSpPr/>
          <p:nvPr/>
        </p:nvGrpSpPr>
        <p:grpSpPr>
          <a:xfrm>
            <a:off x="6869040" y="2517146"/>
            <a:ext cx="354752" cy="275904"/>
            <a:chOff x="6896909" y="2440946"/>
            <a:chExt cx="354752" cy="275904"/>
          </a:xfrm>
        </p:grpSpPr>
        <p:sp>
          <p:nvSpPr>
            <p:cNvPr id="14957" name="Google Shape;14957;p8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9" name="Google Shape;14959;p89"/>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0" name="Google Shape;14960;p89"/>
          <p:cNvGrpSpPr/>
          <p:nvPr/>
        </p:nvGrpSpPr>
        <p:grpSpPr>
          <a:xfrm>
            <a:off x="5237200" y="2500954"/>
            <a:ext cx="321984" cy="354560"/>
            <a:chOff x="5265069" y="2424754"/>
            <a:chExt cx="321984" cy="354560"/>
          </a:xfrm>
        </p:grpSpPr>
        <p:sp>
          <p:nvSpPr>
            <p:cNvPr id="14961" name="Google Shape;14961;p8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3" name="Google Shape;14963;p89"/>
          <p:cNvGrpSpPr/>
          <p:nvPr/>
        </p:nvGrpSpPr>
        <p:grpSpPr>
          <a:xfrm>
            <a:off x="4122800" y="2542970"/>
            <a:ext cx="355104" cy="259584"/>
            <a:chOff x="4150669" y="2466770"/>
            <a:chExt cx="355104" cy="259584"/>
          </a:xfrm>
        </p:grpSpPr>
        <p:sp>
          <p:nvSpPr>
            <p:cNvPr id="14964" name="Google Shape;14964;p8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9"/>
          <p:cNvGrpSpPr/>
          <p:nvPr/>
        </p:nvGrpSpPr>
        <p:grpSpPr>
          <a:xfrm>
            <a:off x="4671824" y="2501146"/>
            <a:ext cx="354336" cy="353984"/>
            <a:chOff x="4699693" y="2424946"/>
            <a:chExt cx="354336" cy="353984"/>
          </a:xfrm>
        </p:grpSpPr>
        <p:sp>
          <p:nvSpPr>
            <p:cNvPr id="14969" name="Google Shape;14969;p8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71" name="Google Shape;14971;p89"/>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9"/>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3" name="Google Shape;14973;p89"/>
          <p:cNvGrpSpPr/>
          <p:nvPr/>
        </p:nvGrpSpPr>
        <p:grpSpPr>
          <a:xfrm>
            <a:off x="1925168" y="2628442"/>
            <a:ext cx="355136" cy="227072"/>
            <a:chOff x="1953037" y="2552242"/>
            <a:chExt cx="355136" cy="227072"/>
          </a:xfrm>
        </p:grpSpPr>
        <p:sp>
          <p:nvSpPr>
            <p:cNvPr id="14974" name="Google Shape;14974;p8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76" name="Google Shape;14976;p89"/>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7" name="Google Shape;14977;p89"/>
          <p:cNvGrpSpPr/>
          <p:nvPr/>
        </p:nvGrpSpPr>
        <p:grpSpPr>
          <a:xfrm>
            <a:off x="2473072" y="2603418"/>
            <a:ext cx="355104" cy="250944"/>
            <a:chOff x="2500941" y="2527218"/>
            <a:chExt cx="355104" cy="250944"/>
          </a:xfrm>
        </p:grpSpPr>
        <p:sp>
          <p:nvSpPr>
            <p:cNvPr id="14978" name="Google Shape;14978;p8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3" name="Google Shape;14983;p89"/>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84" name="Google Shape;14984;p89"/>
          <p:cNvGrpSpPr/>
          <p:nvPr/>
        </p:nvGrpSpPr>
        <p:grpSpPr>
          <a:xfrm>
            <a:off x="7965936" y="2503322"/>
            <a:ext cx="356256" cy="351808"/>
            <a:chOff x="7993805" y="2427122"/>
            <a:chExt cx="356256" cy="351808"/>
          </a:xfrm>
        </p:grpSpPr>
        <p:sp>
          <p:nvSpPr>
            <p:cNvPr id="14985" name="Google Shape;14985;p8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8" name="Google Shape;14988;p89"/>
          <p:cNvGrpSpPr/>
          <p:nvPr/>
        </p:nvGrpSpPr>
        <p:grpSpPr>
          <a:xfrm>
            <a:off x="850768" y="2041210"/>
            <a:ext cx="308640" cy="353312"/>
            <a:chOff x="878637" y="1965010"/>
            <a:chExt cx="308640" cy="353312"/>
          </a:xfrm>
        </p:grpSpPr>
        <p:sp>
          <p:nvSpPr>
            <p:cNvPr id="14989" name="Google Shape;14989;p8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2" name="Google Shape;14992;p89"/>
          <p:cNvGrpSpPr/>
          <p:nvPr/>
        </p:nvGrpSpPr>
        <p:grpSpPr>
          <a:xfrm>
            <a:off x="6868272" y="2040922"/>
            <a:ext cx="348256" cy="352448"/>
            <a:chOff x="6896141" y="1964722"/>
            <a:chExt cx="348256" cy="352448"/>
          </a:xfrm>
        </p:grpSpPr>
        <p:sp>
          <p:nvSpPr>
            <p:cNvPr id="14993" name="Google Shape;14993;p8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89"/>
          <p:cNvGrpSpPr/>
          <p:nvPr/>
        </p:nvGrpSpPr>
        <p:grpSpPr>
          <a:xfrm>
            <a:off x="7962128" y="2091578"/>
            <a:ext cx="355136" cy="303328"/>
            <a:chOff x="7989997" y="2015378"/>
            <a:chExt cx="355136" cy="303328"/>
          </a:xfrm>
        </p:grpSpPr>
        <p:sp>
          <p:nvSpPr>
            <p:cNvPr id="14997" name="Google Shape;14997;p8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0" name="Google Shape;15000;p89"/>
          <p:cNvGrpSpPr/>
          <p:nvPr/>
        </p:nvGrpSpPr>
        <p:grpSpPr>
          <a:xfrm>
            <a:off x="3570352" y="1585562"/>
            <a:ext cx="348640" cy="330784"/>
            <a:chOff x="3598221" y="1509362"/>
            <a:chExt cx="348640" cy="330784"/>
          </a:xfrm>
        </p:grpSpPr>
        <p:sp>
          <p:nvSpPr>
            <p:cNvPr id="15001" name="Google Shape;15001;p8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89"/>
          <p:cNvGrpSpPr/>
          <p:nvPr/>
        </p:nvGrpSpPr>
        <p:grpSpPr>
          <a:xfrm>
            <a:off x="5218928" y="1576858"/>
            <a:ext cx="347872" cy="347488"/>
            <a:chOff x="5246797" y="1500658"/>
            <a:chExt cx="347872" cy="347488"/>
          </a:xfrm>
        </p:grpSpPr>
        <p:sp>
          <p:nvSpPr>
            <p:cNvPr id="15006" name="Google Shape;15006;p8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0" name="Google Shape;15010;p89"/>
          <p:cNvGrpSpPr/>
          <p:nvPr/>
        </p:nvGrpSpPr>
        <p:grpSpPr>
          <a:xfrm>
            <a:off x="5768720" y="1576858"/>
            <a:ext cx="349024" cy="346752"/>
            <a:chOff x="5796589" y="1500658"/>
            <a:chExt cx="349024" cy="346752"/>
          </a:xfrm>
        </p:grpSpPr>
        <p:sp>
          <p:nvSpPr>
            <p:cNvPr id="15011" name="Google Shape;15011;p8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2" name="Google Shape;15012;p89"/>
            <p:cNvGrpSpPr/>
            <p:nvPr/>
          </p:nvGrpSpPr>
          <p:grpSpPr>
            <a:xfrm>
              <a:off x="5796589" y="1500658"/>
              <a:ext cx="349024" cy="346752"/>
              <a:chOff x="5796589" y="1500658"/>
              <a:chExt cx="349024" cy="346752"/>
            </a:xfrm>
          </p:grpSpPr>
          <p:sp>
            <p:nvSpPr>
              <p:cNvPr id="15013" name="Google Shape;15013;p8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17" name="Google Shape;15017;p89"/>
          <p:cNvGrpSpPr/>
          <p:nvPr/>
        </p:nvGrpSpPr>
        <p:grpSpPr>
          <a:xfrm>
            <a:off x="6867504" y="1578778"/>
            <a:ext cx="348640" cy="343296"/>
            <a:chOff x="6895373" y="1502578"/>
            <a:chExt cx="348640" cy="343296"/>
          </a:xfrm>
        </p:grpSpPr>
        <p:sp>
          <p:nvSpPr>
            <p:cNvPr id="15018" name="Google Shape;15018;p8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1" name="Google Shape;15021;p89"/>
          <p:cNvGrpSpPr/>
          <p:nvPr/>
        </p:nvGrpSpPr>
        <p:grpSpPr>
          <a:xfrm>
            <a:off x="4119728" y="1581658"/>
            <a:ext cx="347904" cy="336992"/>
            <a:chOff x="4147597" y="1505458"/>
            <a:chExt cx="347904" cy="336992"/>
          </a:xfrm>
        </p:grpSpPr>
        <p:sp>
          <p:nvSpPr>
            <p:cNvPr id="15022" name="Google Shape;15022;p8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89"/>
          <p:cNvGrpSpPr/>
          <p:nvPr/>
        </p:nvGrpSpPr>
        <p:grpSpPr>
          <a:xfrm>
            <a:off x="2471536" y="1576090"/>
            <a:ext cx="347488" cy="348256"/>
            <a:chOff x="2499405" y="1499890"/>
            <a:chExt cx="347488" cy="348256"/>
          </a:xfrm>
        </p:grpSpPr>
        <p:sp>
          <p:nvSpPr>
            <p:cNvPr id="15030" name="Google Shape;15030;p8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5" name="Google Shape;15035;p89"/>
          <p:cNvGrpSpPr/>
          <p:nvPr/>
        </p:nvGrpSpPr>
        <p:grpSpPr>
          <a:xfrm>
            <a:off x="1928976" y="1576698"/>
            <a:ext cx="331520" cy="348032"/>
            <a:chOff x="1956845" y="1500498"/>
            <a:chExt cx="331520" cy="348032"/>
          </a:xfrm>
        </p:grpSpPr>
        <p:sp>
          <p:nvSpPr>
            <p:cNvPr id="15036" name="Google Shape;15036;p8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89"/>
          <p:cNvGrpSpPr/>
          <p:nvPr/>
        </p:nvGrpSpPr>
        <p:grpSpPr>
          <a:xfrm>
            <a:off x="6317744" y="1626074"/>
            <a:ext cx="348640" cy="250656"/>
            <a:chOff x="6345613" y="1549874"/>
            <a:chExt cx="348640" cy="250656"/>
          </a:xfrm>
        </p:grpSpPr>
        <p:sp>
          <p:nvSpPr>
            <p:cNvPr id="15049" name="Google Shape;15049;p8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5" name="Google Shape;15055;p89"/>
          <p:cNvGrpSpPr/>
          <p:nvPr/>
        </p:nvGrpSpPr>
        <p:grpSpPr>
          <a:xfrm>
            <a:off x="7416912" y="1583226"/>
            <a:ext cx="348640" cy="334272"/>
            <a:chOff x="7444781" y="1507026"/>
            <a:chExt cx="348640" cy="334272"/>
          </a:xfrm>
        </p:grpSpPr>
        <p:sp>
          <p:nvSpPr>
            <p:cNvPr id="15056" name="Google Shape;15056;p8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1" name="Google Shape;15061;p89"/>
          <p:cNvGrpSpPr/>
          <p:nvPr/>
        </p:nvGrpSpPr>
        <p:grpSpPr>
          <a:xfrm>
            <a:off x="7967472" y="1582938"/>
            <a:ext cx="347872" cy="334944"/>
            <a:chOff x="7995341" y="1506738"/>
            <a:chExt cx="347872" cy="334944"/>
          </a:xfrm>
        </p:grpSpPr>
        <p:sp>
          <p:nvSpPr>
            <p:cNvPr id="15062" name="Google Shape;15062;p8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8" name="Google Shape;15068;p89"/>
          <p:cNvGrpSpPr/>
          <p:nvPr/>
        </p:nvGrpSpPr>
        <p:grpSpPr>
          <a:xfrm>
            <a:off x="3020176" y="1599130"/>
            <a:ext cx="347872" cy="303904"/>
            <a:chOff x="3048045" y="1522930"/>
            <a:chExt cx="347872" cy="303904"/>
          </a:xfrm>
        </p:grpSpPr>
        <p:sp>
          <p:nvSpPr>
            <p:cNvPr id="15069" name="Google Shape;15069;p8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9"/>
            <p:cNvGrpSpPr/>
            <p:nvPr/>
          </p:nvGrpSpPr>
          <p:grpSpPr>
            <a:xfrm>
              <a:off x="3048045" y="1522930"/>
              <a:ext cx="347872" cy="303904"/>
              <a:chOff x="3048045" y="1522930"/>
              <a:chExt cx="347872" cy="303904"/>
            </a:xfrm>
          </p:grpSpPr>
          <p:sp>
            <p:nvSpPr>
              <p:cNvPr id="15071" name="Google Shape;15071;p8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9"/>
          <p:cNvGrpSpPr/>
          <p:nvPr/>
        </p:nvGrpSpPr>
        <p:grpSpPr>
          <a:xfrm>
            <a:off x="1105264" y="3428122"/>
            <a:ext cx="313984" cy="358560"/>
            <a:chOff x="1133133" y="3351922"/>
            <a:chExt cx="313984" cy="358560"/>
          </a:xfrm>
        </p:grpSpPr>
        <p:sp>
          <p:nvSpPr>
            <p:cNvPr id="15074" name="Google Shape;15074;p8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0" name="Google Shape;15090;p89"/>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1" name="Google Shape;15091;p89"/>
          <p:cNvGrpSpPr/>
          <p:nvPr/>
        </p:nvGrpSpPr>
        <p:grpSpPr>
          <a:xfrm>
            <a:off x="2767184" y="3428794"/>
            <a:ext cx="288448" cy="357120"/>
            <a:chOff x="2795053" y="3352594"/>
            <a:chExt cx="288448" cy="357120"/>
          </a:xfrm>
        </p:grpSpPr>
        <p:sp>
          <p:nvSpPr>
            <p:cNvPr id="15092" name="Google Shape;15092;p8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89"/>
          <p:cNvGrpSpPr/>
          <p:nvPr/>
        </p:nvGrpSpPr>
        <p:grpSpPr>
          <a:xfrm>
            <a:off x="2208656" y="3429402"/>
            <a:ext cx="304832" cy="356512"/>
            <a:chOff x="2236525" y="3353202"/>
            <a:chExt cx="304832" cy="356512"/>
          </a:xfrm>
        </p:grpSpPr>
        <p:sp>
          <p:nvSpPr>
            <p:cNvPr id="15102" name="Google Shape;15102;p8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5" name="Google Shape;15105;p89"/>
          <p:cNvGrpSpPr/>
          <p:nvPr/>
        </p:nvGrpSpPr>
        <p:grpSpPr>
          <a:xfrm>
            <a:off x="3882768" y="3428890"/>
            <a:ext cx="256800" cy="357024"/>
            <a:chOff x="3910637" y="3352690"/>
            <a:chExt cx="256800" cy="357024"/>
          </a:xfrm>
        </p:grpSpPr>
        <p:sp>
          <p:nvSpPr>
            <p:cNvPr id="15106" name="Google Shape;15106;p8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9" name="Google Shape;15109;p89"/>
          <p:cNvGrpSpPr/>
          <p:nvPr/>
        </p:nvGrpSpPr>
        <p:grpSpPr>
          <a:xfrm>
            <a:off x="6028560" y="3428122"/>
            <a:ext cx="360064" cy="360096"/>
            <a:chOff x="6056429" y="3351922"/>
            <a:chExt cx="360064" cy="360096"/>
          </a:xfrm>
        </p:grpSpPr>
        <p:sp>
          <p:nvSpPr>
            <p:cNvPr id="15110" name="Google Shape;15110;p8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3" name="Google Shape;15113;p89"/>
          <p:cNvGrpSpPr/>
          <p:nvPr/>
        </p:nvGrpSpPr>
        <p:grpSpPr>
          <a:xfrm>
            <a:off x="6581008" y="3429274"/>
            <a:ext cx="357408" cy="357408"/>
            <a:chOff x="6608877" y="3353074"/>
            <a:chExt cx="357408" cy="357408"/>
          </a:xfrm>
        </p:grpSpPr>
        <p:sp>
          <p:nvSpPr>
            <p:cNvPr id="15114" name="Google Shape;15114;p8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1" name="Google Shape;15121;p89"/>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9"/>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3" name="Google Shape;15123;p89"/>
          <p:cNvGrpSpPr/>
          <p:nvPr/>
        </p:nvGrpSpPr>
        <p:grpSpPr>
          <a:xfrm>
            <a:off x="4931664" y="3446426"/>
            <a:ext cx="357408" cy="323488"/>
            <a:chOff x="4959533" y="3370226"/>
            <a:chExt cx="357408" cy="323488"/>
          </a:xfrm>
        </p:grpSpPr>
        <p:sp>
          <p:nvSpPr>
            <p:cNvPr id="15124" name="Google Shape;15124;p8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6" name="Google Shape;15126;p89"/>
          <p:cNvGrpSpPr/>
          <p:nvPr/>
        </p:nvGrpSpPr>
        <p:grpSpPr>
          <a:xfrm>
            <a:off x="7130768" y="3429274"/>
            <a:ext cx="357056" cy="357408"/>
            <a:chOff x="7158637" y="3353074"/>
            <a:chExt cx="357056" cy="357408"/>
          </a:xfrm>
        </p:grpSpPr>
        <p:sp>
          <p:nvSpPr>
            <p:cNvPr id="15127" name="Google Shape;15127;p8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1" name="Google Shape;15131;p89"/>
          <p:cNvGrpSpPr/>
          <p:nvPr/>
        </p:nvGrpSpPr>
        <p:grpSpPr>
          <a:xfrm>
            <a:off x="3288400" y="3428602"/>
            <a:ext cx="344832" cy="356544"/>
            <a:chOff x="3316269" y="3352402"/>
            <a:chExt cx="344832" cy="356544"/>
          </a:xfrm>
        </p:grpSpPr>
        <p:sp>
          <p:nvSpPr>
            <p:cNvPr id="15132" name="Google Shape;15132;p8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5" name="Google Shape;15135;p89"/>
          <p:cNvGrpSpPr/>
          <p:nvPr/>
        </p:nvGrpSpPr>
        <p:grpSpPr>
          <a:xfrm>
            <a:off x="5481040" y="3447706"/>
            <a:ext cx="358560" cy="319552"/>
            <a:chOff x="5508909" y="3371506"/>
            <a:chExt cx="358560" cy="319552"/>
          </a:xfrm>
        </p:grpSpPr>
        <p:sp>
          <p:nvSpPr>
            <p:cNvPr id="15136" name="Google Shape;15136;p8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46" name="Google Shape;15146;p8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50"/>
        <p:cNvGrpSpPr/>
        <p:nvPr/>
      </p:nvGrpSpPr>
      <p:grpSpPr>
        <a:xfrm>
          <a:off x="0" y="0"/>
          <a:ext cx="0" cy="0"/>
          <a:chOff x="0" y="0"/>
          <a:chExt cx="0" cy="0"/>
        </a:xfrm>
      </p:grpSpPr>
      <p:sp>
        <p:nvSpPr>
          <p:cNvPr id="15151" name="Google Shape;15151;p90"/>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2" name="Google Shape;15152;p90"/>
          <p:cNvGrpSpPr/>
          <p:nvPr/>
        </p:nvGrpSpPr>
        <p:grpSpPr>
          <a:xfrm>
            <a:off x="3026217" y="3893352"/>
            <a:ext cx="346056" cy="345674"/>
            <a:chOff x="3303268" y="3817349"/>
            <a:chExt cx="346056" cy="345674"/>
          </a:xfrm>
        </p:grpSpPr>
        <p:sp>
          <p:nvSpPr>
            <p:cNvPr id="15153" name="Google Shape;15153;p9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90"/>
          <p:cNvGrpSpPr/>
          <p:nvPr/>
        </p:nvGrpSpPr>
        <p:grpSpPr>
          <a:xfrm>
            <a:off x="3475306" y="3893352"/>
            <a:ext cx="346056" cy="345674"/>
            <a:chOff x="3752358" y="3817349"/>
            <a:chExt cx="346056" cy="345674"/>
          </a:xfrm>
        </p:grpSpPr>
        <p:sp>
          <p:nvSpPr>
            <p:cNvPr id="15158" name="Google Shape;15158;p9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2" name="Google Shape;15162;p90"/>
          <p:cNvGrpSpPr/>
          <p:nvPr/>
        </p:nvGrpSpPr>
        <p:grpSpPr>
          <a:xfrm>
            <a:off x="4822956" y="3893352"/>
            <a:ext cx="346024" cy="345674"/>
            <a:chOff x="5100008" y="3817349"/>
            <a:chExt cx="346024" cy="345674"/>
          </a:xfrm>
        </p:grpSpPr>
        <p:sp>
          <p:nvSpPr>
            <p:cNvPr id="15163" name="Google Shape;15163;p9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6" name="Google Shape;15166;p90"/>
          <p:cNvGrpSpPr/>
          <p:nvPr/>
        </p:nvGrpSpPr>
        <p:grpSpPr>
          <a:xfrm>
            <a:off x="5721867" y="3893352"/>
            <a:ext cx="345674" cy="345674"/>
            <a:chOff x="5998919" y="3817349"/>
            <a:chExt cx="345674" cy="345674"/>
          </a:xfrm>
        </p:grpSpPr>
        <p:sp>
          <p:nvSpPr>
            <p:cNvPr id="15167" name="Google Shape;15167;p9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90"/>
          <p:cNvGrpSpPr/>
          <p:nvPr/>
        </p:nvGrpSpPr>
        <p:grpSpPr>
          <a:xfrm>
            <a:off x="3924396" y="3893352"/>
            <a:ext cx="346024" cy="345674"/>
            <a:chOff x="4201447" y="3817349"/>
            <a:chExt cx="346024" cy="345674"/>
          </a:xfrm>
        </p:grpSpPr>
        <p:sp>
          <p:nvSpPr>
            <p:cNvPr id="15171" name="Google Shape;15171;p9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90"/>
          <p:cNvGrpSpPr/>
          <p:nvPr/>
        </p:nvGrpSpPr>
        <p:grpSpPr>
          <a:xfrm>
            <a:off x="4373867" y="3893352"/>
            <a:ext cx="346024" cy="345674"/>
            <a:chOff x="4650919" y="3817349"/>
            <a:chExt cx="346024" cy="345674"/>
          </a:xfrm>
        </p:grpSpPr>
        <p:sp>
          <p:nvSpPr>
            <p:cNvPr id="15174" name="Google Shape;15174;p9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90"/>
          <p:cNvGrpSpPr/>
          <p:nvPr/>
        </p:nvGrpSpPr>
        <p:grpSpPr>
          <a:xfrm>
            <a:off x="5272810" y="3893352"/>
            <a:ext cx="345642" cy="345674"/>
            <a:chOff x="5549861" y="3817349"/>
            <a:chExt cx="345642" cy="345674"/>
          </a:xfrm>
        </p:grpSpPr>
        <p:sp>
          <p:nvSpPr>
            <p:cNvPr id="15178" name="Google Shape;15178;p9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1" name="Google Shape;15181;p90"/>
          <p:cNvGrpSpPr/>
          <p:nvPr/>
        </p:nvGrpSpPr>
        <p:grpSpPr>
          <a:xfrm>
            <a:off x="1281335" y="3474029"/>
            <a:ext cx="367255" cy="269855"/>
            <a:chOff x="1306445" y="3397829"/>
            <a:chExt cx="367255" cy="269855"/>
          </a:xfrm>
        </p:grpSpPr>
        <p:sp>
          <p:nvSpPr>
            <p:cNvPr id="15182" name="Google Shape;15182;p9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8" name="Google Shape;15188;p90"/>
          <p:cNvGrpSpPr/>
          <p:nvPr/>
        </p:nvGrpSpPr>
        <p:grpSpPr>
          <a:xfrm>
            <a:off x="1756207" y="3467600"/>
            <a:ext cx="367255" cy="282364"/>
            <a:chOff x="1781317" y="3391400"/>
            <a:chExt cx="367255" cy="282364"/>
          </a:xfrm>
        </p:grpSpPr>
        <p:sp>
          <p:nvSpPr>
            <p:cNvPr id="15189" name="Google Shape;15189;p9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90"/>
          <p:cNvGrpSpPr/>
          <p:nvPr/>
        </p:nvGrpSpPr>
        <p:grpSpPr>
          <a:xfrm>
            <a:off x="3653720" y="3447133"/>
            <a:ext cx="369164" cy="323297"/>
            <a:chOff x="3678830" y="3370933"/>
            <a:chExt cx="369164" cy="323297"/>
          </a:xfrm>
        </p:grpSpPr>
        <p:sp>
          <p:nvSpPr>
            <p:cNvPr id="15196" name="Google Shape;15196;p9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9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90"/>
          <p:cNvGrpSpPr/>
          <p:nvPr/>
        </p:nvGrpSpPr>
        <p:grpSpPr>
          <a:xfrm>
            <a:off x="834155" y="3424375"/>
            <a:ext cx="312316" cy="368400"/>
            <a:chOff x="859265" y="3348175"/>
            <a:chExt cx="312316" cy="368400"/>
          </a:xfrm>
        </p:grpSpPr>
        <p:sp>
          <p:nvSpPr>
            <p:cNvPr id="15208" name="Google Shape;15208;p9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13" name="Google Shape;15213;p90"/>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4" name="Google Shape;15214;p90"/>
          <p:cNvGrpSpPr/>
          <p:nvPr/>
        </p:nvGrpSpPr>
        <p:grpSpPr>
          <a:xfrm>
            <a:off x="2741264" y="3437213"/>
            <a:ext cx="330110" cy="308908"/>
            <a:chOff x="2766264" y="3394042"/>
            <a:chExt cx="294873" cy="275934"/>
          </a:xfrm>
        </p:grpSpPr>
        <p:sp>
          <p:nvSpPr>
            <p:cNvPr id="15215" name="Google Shape;15215;p9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9" name="Google Shape;15219;p90"/>
          <p:cNvGrpSpPr/>
          <p:nvPr/>
        </p:nvGrpSpPr>
        <p:grpSpPr>
          <a:xfrm>
            <a:off x="3189862" y="3435388"/>
            <a:ext cx="346406" cy="347552"/>
            <a:chOff x="3214972" y="3359188"/>
            <a:chExt cx="346406" cy="347552"/>
          </a:xfrm>
        </p:grpSpPr>
        <p:sp>
          <p:nvSpPr>
            <p:cNvPr id="15220" name="Google Shape;15220;p9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4" name="Google Shape;15234;p90"/>
          <p:cNvGrpSpPr/>
          <p:nvPr/>
        </p:nvGrpSpPr>
        <p:grpSpPr>
          <a:xfrm>
            <a:off x="4604196" y="3485393"/>
            <a:ext cx="367255" cy="244486"/>
            <a:chOff x="4629306" y="3409193"/>
            <a:chExt cx="367255" cy="244486"/>
          </a:xfrm>
        </p:grpSpPr>
        <p:sp>
          <p:nvSpPr>
            <p:cNvPr id="15235" name="Google Shape;15235;p9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5" name="Google Shape;15245;p90"/>
          <p:cNvGrpSpPr/>
          <p:nvPr/>
        </p:nvGrpSpPr>
        <p:grpSpPr>
          <a:xfrm>
            <a:off x="4168380" y="3426284"/>
            <a:ext cx="289939" cy="334661"/>
            <a:chOff x="4193490" y="3350084"/>
            <a:chExt cx="289939" cy="334661"/>
          </a:xfrm>
        </p:grpSpPr>
        <p:sp>
          <p:nvSpPr>
            <p:cNvPr id="15246" name="Google Shape;15246;p9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9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6" name="Google Shape;15256;p90"/>
          <p:cNvGrpSpPr/>
          <p:nvPr/>
        </p:nvGrpSpPr>
        <p:grpSpPr>
          <a:xfrm>
            <a:off x="6508171" y="3427430"/>
            <a:ext cx="357037" cy="357005"/>
            <a:chOff x="6533281" y="3351230"/>
            <a:chExt cx="357037" cy="357005"/>
          </a:xfrm>
        </p:grpSpPr>
        <p:sp>
          <p:nvSpPr>
            <p:cNvPr id="15257" name="Google Shape;15257;p9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0" name="Google Shape;15260;p90"/>
          <p:cNvGrpSpPr/>
          <p:nvPr/>
        </p:nvGrpSpPr>
        <p:grpSpPr>
          <a:xfrm>
            <a:off x="6033331" y="3427430"/>
            <a:ext cx="357387" cy="357005"/>
            <a:chOff x="6058441" y="3351230"/>
            <a:chExt cx="357387" cy="357005"/>
          </a:xfrm>
        </p:grpSpPr>
        <p:sp>
          <p:nvSpPr>
            <p:cNvPr id="15261" name="Google Shape;15261;p9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90"/>
          <p:cNvGrpSpPr/>
          <p:nvPr/>
        </p:nvGrpSpPr>
        <p:grpSpPr>
          <a:xfrm>
            <a:off x="7932373" y="3427048"/>
            <a:ext cx="357387" cy="357387"/>
            <a:chOff x="7957483" y="3350848"/>
            <a:chExt cx="357387" cy="357387"/>
          </a:xfrm>
        </p:grpSpPr>
        <p:sp>
          <p:nvSpPr>
            <p:cNvPr id="15264" name="Google Shape;15264;p9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9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7" name="Google Shape;15267;p90"/>
          <p:cNvGrpSpPr/>
          <p:nvPr/>
        </p:nvGrpSpPr>
        <p:grpSpPr>
          <a:xfrm>
            <a:off x="6982661" y="3427430"/>
            <a:ext cx="357387" cy="357005"/>
            <a:chOff x="7007771" y="3351230"/>
            <a:chExt cx="357387" cy="357005"/>
          </a:xfrm>
        </p:grpSpPr>
        <p:sp>
          <p:nvSpPr>
            <p:cNvPr id="15268" name="Google Shape;15268;p9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3" name="Google Shape;15273;p90"/>
          <p:cNvGrpSpPr/>
          <p:nvPr/>
        </p:nvGrpSpPr>
        <p:grpSpPr>
          <a:xfrm>
            <a:off x="5083620" y="3427430"/>
            <a:ext cx="357005" cy="357005"/>
            <a:chOff x="5108729" y="3351230"/>
            <a:chExt cx="357005" cy="357005"/>
          </a:xfrm>
        </p:grpSpPr>
        <p:sp>
          <p:nvSpPr>
            <p:cNvPr id="15274" name="Google Shape;15274;p9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90"/>
          <p:cNvGrpSpPr/>
          <p:nvPr/>
        </p:nvGrpSpPr>
        <p:grpSpPr>
          <a:xfrm>
            <a:off x="5558459" y="3427430"/>
            <a:ext cx="357419" cy="357005"/>
            <a:chOff x="5583569" y="3351230"/>
            <a:chExt cx="357419" cy="357005"/>
          </a:xfrm>
        </p:grpSpPr>
        <p:sp>
          <p:nvSpPr>
            <p:cNvPr id="15277" name="Google Shape;15277;p9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9" name="Google Shape;15279;p90"/>
          <p:cNvGrpSpPr/>
          <p:nvPr/>
        </p:nvGrpSpPr>
        <p:grpSpPr>
          <a:xfrm>
            <a:off x="7457119" y="3427430"/>
            <a:ext cx="357419" cy="357005"/>
            <a:chOff x="7482229" y="3351230"/>
            <a:chExt cx="357419" cy="357005"/>
          </a:xfrm>
        </p:grpSpPr>
        <p:sp>
          <p:nvSpPr>
            <p:cNvPr id="15280" name="Google Shape;15280;p9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5" name="Google Shape;15285;p90"/>
          <p:cNvGrpSpPr/>
          <p:nvPr/>
        </p:nvGrpSpPr>
        <p:grpSpPr>
          <a:xfrm>
            <a:off x="3739375" y="2966882"/>
            <a:ext cx="222874" cy="345737"/>
            <a:chOff x="3764485" y="2890682"/>
            <a:chExt cx="222874" cy="345737"/>
          </a:xfrm>
        </p:grpSpPr>
        <p:sp>
          <p:nvSpPr>
            <p:cNvPr id="15286" name="Google Shape;15286;p9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90"/>
          <p:cNvGrpSpPr/>
          <p:nvPr/>
        </p:nvGrpSpPr>
        <p:grpSpPr>
          <a:xfrm>
            <a:off x="2213507" y="2984331"/>
            <a:ext cx="422596" cy="310382"/>
            <a:chOff x="2278533" y="2937377"/>
            <a:chExt cx="346788" cy="254704"/>
          </a:xfrm>
        </p:grpSpPr>
        <p:sp>
          <p:nvSpPr>
            <p:cNvPr id="15290" name="Google Shape;15290;p9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2" name="Google Shape;15292;p90"/>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3" name="Google Shape;15293;p90"/>
          <p:cNvGrpSpPr/>
          <p:nvPr/>
        </p:nvGrpSpPr>
        <p:grpSpPr>
          <a:xfrm>
            <a:off x="1811527" y="2967710"/>
            <a:ext cx="286152" cy="346438"/>
            <a:chOff x="1836637" y="2891510"/>
            <a:chExt cx="286152" cy="346438"/>
          </a:xfrm>
        </p:grpSpPr>
        <p:sp>
          <p:nvSpPr>
            <p:cNvPr id="15294" name="Google Shape;15294;p9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90"/>
          <p:cNvGrpSpPr/>
          <p:nvPr/>
        </p:nvGrpSpPr>
        <p:grpSpPr>
          <a:xfrm>
            <a:off x="5560751" y="2982129"/>
            <a:ext cx="379764" cy="337684"/>
            <a:chOff x="5585861" y="2905929"/>
            <a:chExt cx="379764" cy="337684"/>
          </a:xfrm>
        </p:grpSpPr>
        <p:sp>
          <p:nvSpPr>
            <p:cNvPr id="15298" name="Google Shape;15298;p9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90"/>
          <p:cNvGrpSpPr/>
          <p:nvPr/>
        </p:nvGrpSpPr>
        <p:grpSpPr>
          <a:xfrm>
            <a:off x="1302566" y="2986680"/>
            <a:ext cx="347934" cy="310024"/>
            <a:chOff x="1327676" y="2910480"/>
            <a:chExt cx="347934" cy="310024"/>
          </a:xfrm>
        </p:grpSpPr>
        <p:sp>
          <p:nvSpPr>
            <p:cNvPr id="15303" name="Google Shape;15303;p9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8" name="Google Shape;15308;p90"/>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09" name="Google Shape;15309;p90"/>
          <p:cNvGrpSpPr/>
          <p:nvPr/>
        </p:nvGrpSpPr>
        <p:grpSpPr>
          <a:xfrm>
            <a:off x="2728291" y="2945764"/>
            <a:ext cx="382828" cy="358601"/>
            <a:chOff x="2753373" y="2902523"/>
            <a:chExt cx="347552" cy="325557"/>
          </a:xfrm>
        </p:grpSpPr>
        <p:sp>
          <p:nvSpPr>
            <p:cNvPr id="15310" name="Google Shape;15310;p9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6" name="Google Shape;15316;p90"/>
          <p:cNvGrpSpPr/>
          <p:nvPr/>
        </p:nvGrpSpPr>
        <p:grpSpPr>
          <a:xfrm>
            <a:off x="823906" y="2979455"/>
            <a:ext cx="356655" cy="335425"/>
            <a:chOff x="849016" y="2903255"/>
            <a:chExt cx="356655" cy="335425"/>
          </a:xfrm>
        </p:grpSpPr>
        <p:sp>
          <p:nvSpPr>
            <p:cNvPr id="15317" name="Google Shape;15317;p9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9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9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8" name="Google Shape;15328;p90"/>
          <p:cNvGrpSpPr/>
          <p:nvPr/>
        </p:nvGrpSpPr>
        <p:grpSpPr>
          <a:xfrm>
            <a:off x="4185823" y="3002977"/>
            <a:ext cx="280072" cy="275520"/>
            <a:chOff x="4210933" y="2926777"/>
            <a:chExt cx="280072" cy="275520"/>
          </a:xfrm>
        </p:grpSpPr>
        <p:sp>
          <p:nvSpPr>
            <p:cNvPr id="15329" name="Google Shape;15329;p9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2" name="Google Shape;15342;p90"/>
          <p:cNvGrpSpPr/>
          <p:nvPr/>
        </p:nvGrpSpPr>
        <p:grpSpPr>
          <a:xfrm>
            <a:off x="4642106" y="2991582"/>
            <a:ext cx="320273" cy="318395"/>
            <a:chOff x="4667216" y="2915382"/>
            <a:chExt cx="320273" cy="318395"/>
          </a:xfrm>
        </p:grpSpPr>
        <p:sp>
          <p:nvSpPr>
            <p:cNvPr id="15343" name="Google Shape;15343;p9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9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7" name="Google Shape;15347;p90"/>
          <p:cNvGrpSpPr/>
          <p:nvPr/>
        </p:nvGrpSpPr>
        <p:grpSpPr>
          <a:xfrm>
            <a:off x="5145370" y="3010839"/>
            <a:ext cx="261929" cy="280550"/>
            <a:chOff x="5170480" y="2934639"/>
            <a:chExt cx="261929" cy="280550"/>
          </a:xfrm>
        </p:grpSpPr>
        <p:sp>
          <p:nvSpPr>
            <p:cNvPr id="15348" name="Google Shape;15348;p9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5" name="Google Shape;15355;p90"/>
          <p:cNvGrpSpPr/>
          <p:nvPr/>
        </p:nvGrpSpPr>
        <p:grpSpPr>
          <a:xfrm>
            <a:off x="6044313" y="2968091"/>
            <a:ext cx="362321" cy="364231"/>
            <a:chOff x="6069423" y="2891892"/>
            <a:chExt cx="362321" cy="364231"/>
          </a:xfrm>
        </p:grpSpPr>
        <p:sp>
          <p:nvSpPr>
            <p:cNvPr id="15356" name="Google Shape;15356;p9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2" name="Google Shape;15362;p90"/>
          <p:cNvGrpSpPr/>
          <p:nvPr/>
        </p:nvGrpSpPr>
        <p:grpSpPr>
          <a:xfrm>
            <a:off x="6546845" y="2995370"/>
            <a:ext cx="308878" cy="311170"/>
            <a:chOff x="6571955" y="2919170"/>
            <a:chExt cx="308878" cy="311170"/>
          </a:xfrm>
        </p:grpSpPr>
        <p:sp>
          <p:nvSpPr>
            <p:cNvPr id="15363" name="Google Shape;15363;p9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3" name="Google Shape;15373;p90"/>
          <p:cNvGrpSpPr/>
          <p:nvPr/>
        </p:nvGrpSpPr>
        <p:grpSpPr>
          <a:xfrm>
            <a:off x="7474944" y="3010935"/>
            <a:ext cx="350576" cy="280454"/>
            <a:chOff x="7500054" y="2934735"/>
            <a:chExt cx="350576" cy="280454"/>
          </a:xfrm>
        </p:grpSpPr>
        <p:sp>
          <p:nvSpPr>
            <p:cNvPr id="15374" name="Google Shape;15374;p9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90"/>
          <p:cNvGrpSpPr/>
          <p:nvPr/>
        </p:nvGrpSpPr>
        <p:grpSpPr>
          <a:xfrm>
            <a:off x="6987570" y="2950862"/>
            <a:ext cx="332012" cy="355454"/>
            <a:chOff x="7055134" y="2919170"/>
            <a:chExt cx="290321" cy="310820"/>
          </a:xfrm>
        </p:grpSpPr>
        <p:sp>
          <p:nvSpPr>
            <p:cNvPr id="15383" name="Google Shape;15383;p9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7" name="Google Shape;15397;p90"/>
          <p:cNvGrpSpPr/>
          <p:nvPr/>
        </p:nvGrpSpPr>
        <p:grpSpPr>
          <a:xfrm>
            <a:off x="7960033" y="2976813"/>
            <a:ext cx="330109" cy="347552"/>
            <a:chOff x="7985143" y="2900613"/>
            <a:chExt cx="330109" cy="347552"/>
          </a:xfrm>
        </p:grpSpPr>
        <p:sp>
          <p:nvSpPr>
            <p:cNvPr id="15398" name="Google Shape;15398;p9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9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6" name="Google Shape;15406;p90"/>
          <p:cNvGrpSpPr/>
          <p:nvPr/>
        </p:nvGrpSpPr>
        <p:grpSpPr>
          <a:xfrm>
            <a:off x="7965731" y="2511426"/>
            <a:ext cx="354363" cy="353631"/>
            <a:chOff x="7990840" y="2435226"/>
            <a:chExt cx="354363" cy="353631"/>
          </a:xfrm>
        </p:grpSpPr>
        <p:sp>
          <p:nvSpPr>
            <p:cNvPr id="15407" name="Google Shape;15407;p9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0" name="Google Shape;15410;p90"/>
          <p:cNvGrpSpPr/>
          <p:nvPr/>
        </p:nvGrpSpPr>
        <p:grpSpPr>
          <a:xfrm>
            <a:off x="1792207" y="2556530"/>
            <a:ext cx="350958" cy="263043"/>
            <a:chOff x="1817317" y="2480330"/>
            <a:chExt cx="350958" cy="263043"/>
          </a:xfrm>
        </p:grpSpPr>
        <p:sp>
          <p:nvSpPr>
            <p:cNvPr id="15411" name="Google Shape;15411;p9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6" name="Google Shape;15416;p90"/>
          <p:cNvGrpSpPr/>
          <p:nvPr/>
        </p:nvGrpSpPr>
        <p:grpSpPr>
          <a:xfrm>
            <a:off x="1316617" y="2559549"/>
            <a:ext cx="419913" cy="308109"/>
            <a:chOff x="1341727" y="2483349"/>
            <a:chExt cx="419913" cy="308109"/>
          </a:xfrm>
        </p:grpSpPr>
        <p:sp>
          <p:nvSpPr>
            <p:cNvPr id="15417" name="Google Shape;15417;p9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0" name="Google Shape;15420;p90"/>
          <p:cNvGrpSpPr/>
          <p:nvPr/>
        </p:nvGrpSpPr>
        <p:grpSpPr>
          <a:xfrm>
            <a:off x="829222" y="2523936"/>
            <a:ext cx="376358" cy="330109"/>
            <a:chOff x="854332" y="2447736"/>
            <a:chExt cx="376358" cy="330109"/>
          </a:xfrm>
        </p:grpSpPr>
        <p:sp>
          <p:nvSpPr>
            <p:cNvPr id="15421" name="Google Shape;15421;p9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9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9" name="Google Shape;15429;p90"/>
          <p:cNvGrpSpPr/>
          <p:nvPr/>
        </p:nvGrpSpPr>
        <p:grpSpPr>
          <a:xfrm>
            <a:off x="4181653" y="2527151"/>
            <a:ext cx="322151" cy="322374"/>
            <a:chOff x="4206763" y="2450951"/>
            <a:chExt cx="322151" cy="322374"/>
          </a:xfrm>
        </p:grpSpPr>
        <p:sp>
          <p:nvSpPr>
            <p:cNvPr id="15430" name="Google Shape;15430;p9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90"/>
          <p:cNvGrpSpPr/>
          <p:nvPr/>
        </p:nvGrpSpPr>
        <p:grpSpPr>
          <a:xfrm>
            <a:off x="7491236" y="2526259"/>
            <a:ext cx="327976" cy="324316"/>
            <a:chOff x="7528096" y="2450059"/>
            <a:chExt cx="327976" cy="324316"/>
          </a:xfrm>
        </p:grpSpPr>
        <p:sp>
          <p:nvSpPr>
            <p:cNvPr id="15433" name="Google Shape;15433;p9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8" name="Google Shape;15438;p90"/>
          <p:cNvGrpSpPr/>
          <p:nvPr/>
        </p:nvGrpSpPr>
        <p:grpSpPr>
          <a:xfrm>
            <a:off x="7052019" y="2588742"/>
            <a:ext cx="282364" cy="198619"/>
            <a:chOff x="7077129" y="2512542"/>
            <a:chExt cx="282364" cy="198619"/>
          </a:xfrm>
        </p:grpSpPr>
        <p:sp>
          <p:nvSpPr>
            <p:cNvPr id="15439" name="Google Shape;15439;p9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9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5" name="Google Shape;15445;p90"/>
          <p:cNvGrpSpPr/>
          <p:nvPr/>
        </p:nvGrpSpPr>
        <p:grpSpPr>
          <a:xfrm>
            <a:off x="3700351" y="2520912"/>
            <a:ext cx="334279" cy="334661"/>
            <a:chOff x="3725461" y="2444712"/>
            <a:chExt cx="334279" cy="334661"/>
          </a:xfrm>
        </p:grpSpPr>
        <p:sp>
          <p:nvSpPr>
            <p:cNvPr id="15446" name="Google Shape;15446;p9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90"/>
          <p:cNvGrpSpPr/>
          <p:nvPr/>
        </p:nvGrpSpPr>
        <p:grpSpPr>
          <a:xfrm>
            <a:off x="6552128" y="2533421"/>
            <a:ext cx="332019" cy="310788"/>
            <a:chOff x="6577238" y="2457221"/>
            <a:chExt cx="332019" cy="310788"/>
          </a:xfrm>
        </p:grpSpPr>
        <p:sp>
          <p:nvSpPr>
            <p:cNvPr id="15454" name="Google Shape;15454;p9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90"/>
          <p:cNvGrpSpPr/>
          <p:nvPr/>
        </p:nvGrpSpPr>
        <p:grpSpPr>
          <a:xfrm>
            <a:off x="2793451" y="2515978"/>
            <a:ext cx="247892" cy="346024"/>
            <a:chOff x="2818561" y="2439778"/>
            <a:chExt cx="247892" cy="346024"/>
          </a:xfrm>
        </p:grpSpPr>
        <p:sp>
          <p:nvSpPr>
            <p:cNvPr id="15461" name="Google Shape;15461;p9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3" name="Google Shape;15473;p90"/>
          <p:cNvGrpSpPr/>
          <p:nvPr/>
        </p:nvGrpSpPr>
        <p:grpSpPr>
          <a:xfrm>
            <a:off x="3182668" y="2550832"/>
            <a:ext cx="419933" cy="275170"/>
            <a:chOff x="3207778" y="2474632"/>
            <a:chExt cx="419933" cy="275170"/>
          </a:xfrm>
        </p:grpSpPr>
        <p:sp>
          <p:nvSpPr>
            <p:cNvPr id="15474" name="Google Shape;15474;p9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8" name="Google Shape;15488;p90"/>
          <p:cNvGrpSpPr/>
          <p:nvPr/>
        </p:nvGrpSpPr>
        <p:grpSpPr>
          <a:xfrm>
            <a:off x="6074265" y="2532275"/>
            <a:ext cx="337684" cy="314194"/>
            <a:chOff x="6099375" y="2456075"/>
            <a:chExt cx="337684" cy="314194"/>
          </a:xfrm>
        </p:grpSpPr>
        <p:sp>
          <p:nvSpPr>
            <p:cNvPr id="15489" name="Google Shape;15489;p9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90"/>
          <p:cNvGrpSpPr/>
          <p:nvPr/>
        </p:nvGrpSpPr>
        <p:grpSpPr>
          <a:xfrm>
            <a:off x="2287513" y="2544784"/>
            <a:ext cx="312698" cy="286534"/>
            <a:chOff x="2312623" y="2468584"/>
            <a:chExt cx="312698" cy="286534"/>
          </a:xfrm>
        </p:grpSpPr>
        <p:sp>
          <p:nvSpPr>
            <p:cNvPr id="15492" name="Google Shape;15492;p9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90"/>
          <p:cNvGrpSpPr/>
          <p:nvPr/>
        </p:nvGrpSpPr>
        <p:grpSpPr>
          <a:xfrm>
            <a:off x="5593695" y="2517124"/>
            <a:ext cx="345292" cy="342618"/>
            <a:chOff x="5618805" y="2440924"/>
            <a:chExt cx="345292" cy="342618"/>
          </a:xfrm>
        </p:grpSpPr>
        <p:sp>
          <p:nvSpPr>
            <p:cNvPr id="15496" name="Google Shape;15496;p9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1" name="Google Shape;15501;p90"/>
          <p:cNvGrpSpPr/>
          <p:nvPr/>
        </p:nvGrpSpPr>
        <p:grpSpPr>
          <a:xfrm>
            <a:off x="4628069" y="2522790"/>
            <a:ext cx="377886" cy="331255"/>
            <a:chOff x="4653179" y="2446590"/>
            <a:chExt cx="377886" cy="331255"/>
          </a:xfrm>
        </p:grpSpPr>
        <p:sp>
          <p:nvSpPr>
            <p:cNvPr id="15502" name="Google Shape;15502;p9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6" name="Google Shape;15506;p90"/>
          <p:cNvGrpSpPr/>
          <p:nvPr/>
        </p:nvGrpSpPr>
        <p:grpSpPr>
          <a:xfrm>
            <a:off x="5159407" y="2535681"/>
            <a:ext cx="252062" cy="305122"/>
            <a:chOff x="5184517" y="2459481"/>
            <a:chExt cx="252062" cy="305122"/>
          </a:xfrm>
        </p:grpSpPr>
        <p:sp>
          <p:nvSpPr>
            <p:cNvPr id="15507" name="Google Shape;15507;p9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3" name="Google Shape;15513;p90"/>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14" name="Google Shape;15514;p90"/>
          <p:cNvGrpSpPr/>
          <p:nvPr/>
        </p:nvGrpSpPr>
        <p:grpSpPr>
          <a:xfrm>
            <a:off x="6130349" y="2045308"/>
            <a:ext cx="249770" cy="363849"/>
            <a:chOff x="6155459" y="1969108"/>
            <a:chExt cx="249770" cy="363849"/>
          </a:xfrm>
        </p:grpSpPr>
        <p:sp>
          <p:nvSpPr>
            <p:cNvPr id="15515" name="Google Shape;15515;p9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9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90"/>
          <p:cNvGrpSpPr/>
          <p:nvPr/>
        </p:nvGrpSpPr>
        <p:grpSpPr>
          <a:xfrm>
            <a:off x="2254919" y="2046804"/>
            <a:ext cx="353631" cy="354395"/>
            <a:chOff x="2280029" y="1970604"/>
            <a:chExt cx="353631" cy="354395"/>
          </a:xfrm>
        </p:grpSpPr>
        <p:sp>
          <p:nvSpPr>
            <p:cNvPr id="15525" name="Google Shape;15525;p9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9" name="Google Shape;15529;p90"/>
          <p:cNvGrpSpPr/>
          <p:nvPr/>
        </p:nvGrpSpPr>
        <p:grpSpPr>
          <a:xfrm>
            <a:off x="8039990" y="2076374"/>
            <a:ext cx="255086" cy="301685"/>
            <a:chOff x="8065100" y="2000174"/>
            <a:chExt cx="255086" cy="301685"/>
          </a:xfrm>
        </p:grpSpPr>
        <p:sp>
          <p:nvSpPr>
            <p:cNvPr id="15530" name="Google Shape;15530;p9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4" name="Google Shape;15534;p90"/>
          <p:cNvGrpSpPr/>
          <p:nvPr/>
        </p:nvGrpSpPr>
        <p:grpSpPr>
          <a:xfrm>
            <a:off x="6608595" y="2045308"/>
            <a:ext cx="249420" cy="363849"/>
            <a:chOff x="6633705" y="1969108"/>
            <a:chExt cx="249420" cy="363849"/>
          </a:xfrm>
        </p:grpSpPr>
        <p:sp>
          <p:nvSpPr>
            <p:cNvPr id="15535" name="Google Shape;15535;p9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3" name="Google Shape;15543;p90"/>
          <p:cNvGrpSpPr/>
          <p:nvPr/>
        </p:nvGrpSpPr>
        <p:grpSpPr>
          <a:xfrm>
            <a:off x="5185921" y="2045308"/>
            <a:ext cx="226661" cy="363467"/>
            <a:chOff x="5211031" y="1969108"/>
            <a:chExt cx="226661" cy="363467"/>
          </a:xfrm>
        </p:grpSpPr>
        <p:sp>
          <p:nvSpPr>
            <p:cNvPr id="15544" name="Google Shape;15544;p9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6" name="Google Shape;15546;p90"/>
          <p:cNvGrpSpPr/>
          <p:nvPr/>
        </p:nvGrpSpPr>
        <p:grpSpPr>
          <a:xfrm>
            <a:off x="3687842" y="2046804"/>
            <a:ext cx="354363" cy="354395"/>
            <a:chOff x="3712952" y="1970604"/>
            <a:chExt cx="354363" cy="354395"/>
          </a:xfrm>
        </p:grpSpPr>
        <p:sp>
          <p:nvSpPr>
            <p:cNvPr id="15547" name="Google Shape;15547;p9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6" name="Google Shape;15556;p90"/>
          <p:cNvGrpSpPr/>
          <p:nvPr/>
        </p:nvGrpSpPr>
        <p:grpSpPr>
          <a:xfrm>
            <a:off x="3210329" y="2046804"/>
            <a:ext cx="354363" cy="354745"/>
            <a:chOff x="3235438" y="1970604"/>
            <a:chExt cx="354363" cy="354745"/>
          </a:xfrm>
        </p:grpSpPr>
        <p:sp>
          <p:nvSpPr>
            <p:cNvPr id="15557" name="Google Shape;15557;p9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0" name="Google Shape;15570;p90"/>
          <p:cNvGrpSpPr/>
          <p:nvPr/>
        </p:nvGrpSpPr>
        <p:grpSpPr>
          <a:xfrm>
            <a:off x="1304475" y="2066125"/>
            <a:ext cx="341472" cy="335074"/>
            <a:chOff x="1329585" y="1989925"/>
            <a:chExt cx="341472" cy="335074"/>
          </a:xfrm>
        </p:grpSpPr>
        <p:sp>
          <p:nvSpPr>
            <p:cNvPr id="15571" name="Google Shape;15571;p9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4" name="Google Shape;15574;p90"/>
          <p:cNvGrpSpPr/>
          <p:nvPr/>
        </p:nvGrpSpPr>
        <p:grpSpPr>
          <a:xfrm>
            <a:off x="5566761" y="2066106"/>
            <a:ext cx="416649" cy="325597"/>
            <a:chOff x="5626763" y="2013829"/>
            <a:chExt cx="351722" cy="274788"/>
          </a:xfrm>
        </p:grpSpPr>
        <p:sp>
          <p:nvSpPr>
            <p:cNvPr id="15575" name="Google Shape;15575;p9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5" name="Google Shape;15585;p90"/>
          <p:cNvGrpSpPr/>
          <p:nvPr/>
        </p:nvGrpSpPr>
        <p:grpSpPr>
          <a:xfrm>
            <a:off x="7551495" y="2060077"/>
            <a:ext cx="276698" cy="333133"/>
            <a:chOff x="7576605" y="1983877"/>
            <a:chExt cx="276698" cy="333133"/>
          </a:xfrm>
        </p:grpSpPr>
        <p:sp>
          <p:nvSpPr>
            <p:cNvPr id="15586" name="Google Shape;15586;p9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90"/>
          <p:cNvGrpSpPr/>
          <p:nvPr/>
        </p:nvGrpSpPr>
        <p:grpSpPr>
          <a:xfrm>
            <a:off x="828458" y="2051738"/>
            <a:ext cx="337334" cy="353599"/>
            <a:chOff x="853568" y="1975538"/>
            <a:chExt cx="337334" cy="353599"/>
          </a:xfrm>
        </p:grpSpPr>
        <p:sp>
          <p:nvSpPr>
            <p:cNvPr id="15589" name="Google Shape;15589;p9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3" name="Google Shape;15593;p90"/>
          <p:cNvGrpSpPr/>
          <p:nvPr/>
        </p:nvGrpSpPr>
        <p:grpSpPr>
          <a:xfrm>
            <a:off x="2733192" y="2085828"/>
            <a:ext cx="327085" cy="277080"/>
            <a:chOff x="2770052" y="2009628"/>
            <a:chExt cx="327085" cy="277080"/>
          </a:xfrm>
        </p:grpSpPr>
        <p:sp>
          <p:nvSpPr>
            <p:cNvPr id="15594" name="Google Shape;15594;p9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96" name="Google Shape;15596;p90"/>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97" name="Google Shape;15597;p90"/>
          <p:cNvGrpSpPr/>
          <p:nvPr/>
        </p:nvGrpSpPr>
        <p:grpSpPr>
          <a:xfrm>
            <a:off x="4170289" y="2046804"/>
            <a:ext cx="344878" cy="343573"/>
            <a:chOff x="4195399" y="1970604"/>
            <a:chExt cx="344878" cy="343573"/>
          </a:xfrm>
        </p:grpSpPr>
        <p:sp>
          <p:nvSpPr>
            <p:cNvPr id="15598" name="Google Shape;15598;p9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2" name="Google Shape;15602;p90"/>
          <p:cNvGrpSpPr/>
          <p:nvPr/>
        </p:nvGrpSpPr>
        <p:grpSpPr>
          <a:xfrm>
            <a:off x="4649681" y="2053647"/>
            <a:ext cx="344528" cy="344114"/>
            <a:chOff x="4674791" y="1977447"/>
            <a:chExt cx="344528" cy="344114"/>
          </a:xfrm>
        </p:grpSpPr>
        <p:sp>
          <p:nvSpPr>
            <p:cNvPr id="15603" name="Google Shape;15603;p9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9" name="Google Shape;15629;p90"/>
          <p:cNvGrpSpPr/>
          <p:nvPr/>
        </p:nvGrpSpPr>
        <p:grpSpPr>
          <a:xfrm>
            <a:off x="6058700" y="1623497"/>
            <a:ext cx="382819" cy="310788"/>
            <a:chOff x="6083810" y="1547297"/>
            <a:chExt cx="382819" cy="310788"/>
          </a:xfrm>
        </p:grpSpPr>
        <p:sp>
          <p:nvSpPr>
            <p:cNvPr id="15630" name="Google Shape;15630;p9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9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8" name="Google Shape;15648;p90"/>
          <p:cNvGrpSpPr/>
          <p:nvPr/>
        </p:nvGrpSpPr>
        <p:grpSpPr>
          <a:xfrm>
            <a:off x="6533190" y="1614393"/>
            <a:ext cx="382788" cy="328613"/>
            <a:chOff x="6558300" y="1538193"/>
            <a:chExt cx="382788" cy="328613"/>
          </a:xfrm>
        </p:grpSpPr>
        <p:sp>
          <p:nvSpPr>
            <p:cNvPr id="15649" name="Google Shape;15649;p9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1" name="Google Shape;15651;p90"/>
          <p:cNvGrpSpPr/>
          <p:nvPr/>
        </p:nvGrpSpPr>
        <p:grpSpPr>
          <a:xfrm>
            <a:off x="5168892" y="1587497"/>
            <a:ext cx="259605" cy="346024"/>
            <a:chOff x="5194002" y="1511297"/>
            <a:chExt cx="259605" cy="346024"/>
          </a:xfrm>
        </p:grpSpPr>
        <p:sp>
          <p:nvSpPr>
            <p:cNvPr id="15652" name="Google Shape;15652;p9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90"/>
          <p:cNvGrpSpPr/>
          <p:nvPr/>
        </p:nvGrpSpPr>
        <p:grpSpPr>
          <a:xfrm>
            <a:off x="1369631" y="1588261"/>
            <a:ext cx="252444" cy="351722"/>
            <a:chOff x="1394741" y="1512061"/>
            <a:chExt cx="252444" cy="351722"/>
          </a:xfrm>
        </p:grpSpPr>
        <p:sp>
          <p:nvSpPr>
            <p:cNvPr id="15657" name="Google Shape;15657;p9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90"/>
          <p:cNvGrpSpPr/>
          <p:nvPr/>
        </p:nvGrpSpPr>
        <p:grpSpPr>
          <a:xfrm>
            <a:off x="829986" y="1580685"/>
            <a:ext cx="380910" cy="339594"/>
            <a:chOff x="855096" y="1504485"/>
            <a:chExt cx="380910" cy="339594"/>
          </a:xfrm>
        </p:grpSpPr>
        <p:sp>
          <p:nvSpPr>
            <p:cNvPr id="15675" name="Google Shape;15675;p9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90"/>
          <p:cNvGrpSpPr/>
          <p:nvPr/>
        </p:nvGrpSpPr>
        <p:grpSpPr>
          <a:xfrm>
            <a:off x="1794466" y="1587879"/>
            <a:ext cx="352103" cy="352103"/>
            <a:chOff x="1819576" y="1511679"/>
            <a:chExt cx="352103" cy="352103"/>
          </a:xfrm>
        </p:grpSpPr>
        <p:sp>
          <p:nvSpPr>
            <p:cNvPr id="15681" name="Google Shape;15681;p9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5" name="Google Shape;15685;p90"/>
          <p:cNvGrpSpPr/>
          <p:nvPr/>
        </p:nvGrpSpPr>
        <p:grpSpPr>
          <a:xfrm>
            <a:off x="5595987" y="1576961"/>
            <a:ext cx="371424" cy="355446"/>
            <a:chOff x="5621097" y="1500761"/>
            <a:chExt cx="371424" cy="355446"/>
          </a:xfrm>
        </p:grpSpPr>
        <p:sp>
          <p:nvSpPr>
            <p:cNvPr id="15686" name="Google Shape;15686;p9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90"/>
          <p:cNvGrpSpPr/>
          <p:nvPr/>
        </p:nvGrpSpPr>
        <p:grpSpPr>
          <a:xfrm>
            <a:off x="4645129" y="1617799"/>
            <a:ext cx="359679" cy="321833"/>
            <a:chOff x="4670239" y="1541599"/>
            <a:chExt cx="359679" cy="321833"/>
          </a:xfrm>
        </p:grpSpPr>
        <p:sp>
          <p:nvSpPr>
            <p:cNvPr id="15689" name="Google Shape;15689;p9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90"/>
          <p:cNvGrpSpPr/>
          <p:nvPr/>
        </p:nvGrpSpPr>
        <p:grpSpPr>
          <a:xfrm>
            <a:off x="4187319" y="1578585"/>
            <a:ext cx="321037" cy="353822"/>
            <a:chOff x="4212429" y="1502385"/>
            <a:chExt cx="321037" cy="353822"/>
          </a:xfrm>
        </p:grpSpPr>
        <p:sp>
          <p:nvSpPr>
            <p:cNvPr id="15695" name="Google Shape;15695;p9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9" name="Google Shape;15699;p90"/>
          <p:cNvGrpSpPr/>
          <p:nvPr/>
        </p:nvGrpSpPr>
        <p:grpSpPr>
          <a:xfrm>
            <a:off x="2277678" y="1582181"/>
            <a:ext cx="336188" cy="335425"/>
            <a:chOff x="2302788" y="1505981"/>
            <a:chExt cx="336188" cy="335425"/>
          </a:xfrm>
        </p:grpSpPr>
        <p:sp>
          <p:nvSpPr>
            <p:cNvPr id="15700" name="Google Shape;15700;p9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9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7" name="Google Shape;15717;p90"/>
          <p:cNvGrpSpPr/>
          <p:nvPr/>
        </p:nvGrpSpPr>
        <p:grpSpPr>
          <a:xfrm>
            <a:off x="2755191" y="1598096"/>
            <a:ext cx="333133" cy="321037"/>
            <a:chOff x="2780301" y="1521896"/>
            <a:chExt cx="333133" cy="321037"/>
          </a:xfrm>
        </p:grpSpPr>
        <p:sp>
          <p:nvSpPr>
            <p:cNvPr id="15718" name="Google Shape;15718;p9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90"/>
          <p:cNvGrpSpPr/>
          <p:nvPr/>
        </p:nvGrpSpPr>
        <p:grpSpPr>
          <a:xfrm>
            <a:off x="3291049" y="1591285"/>
            <a:ext cx="211892" cy="339594"/>
            <a:chOff x="3316159" y="1515085"/>
            <a:chExt cx="211892" cy="339594"/>
          </a:xfrm>
        </p:grpSpPr>
        <p:sp>
          <p:nvSpPr>
            <p:cNvPr id="15739" name="Google Shape;15739;p9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42" name="Google Shape;15742;p90"/>
            <p:cNvGrpSpPr/>
            <p:nvPr/>
          </p:nvGrpSpPr>
          <p:grpSpPr>
            <a:xfrm>
              <a:off x="3316159" y="1515085"/>
              <a:ext cx="211892" cy="339594"/>
              <a:chOff x="3316159" y="1515085"/>
              <a:chExt cx="211892" cy="339594"/>
            </a:xfrm>
          </p:grpSpPr>
          <p:sp>
            <p:nvSpPr>
              <p:cNvPr id="15743" name="Google Shape;15743;p9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49" name="Google Shape;15749;p90"/>
          <p:cNvGrpSpPr/>
          <p:nvPr/>
        </p:nvGrpSpPr>
        <p:grpSpPr>
          <a:xfrm>
            <a:off x="3691248" y="1620855"/>
            <a:ext cx="361971" cy="314958"/>
            <a:chOff x="3716358" y="1544655"/>
            <a:chExt cx="361971" cy="314958"/>
          </a:xfrm>
        </p:grpSpPr>
        <p:sp>
          <p:nvSpPr>
            <p:cNvPr id="15750" name="Google Shape;15750;p9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5" name="Google Shape;15755;p90"/>
            <p:cNvGrpSpPr/>
            <p:nvPr/>
          </p:nvGrpSpPr>
          <p:grpSpPr>
            <a:xfrm>
              <a:off x="3716358" y="1544655"/>
              <a:ext cx="361971" cy="314958"/>
              <a:chOff x="3716358" y="1544655"/>
              <a:chExt cx="361971" cy="314958"/>
            </a:xfrm>
          </p:grpSpPr>
          <p:sp>
            <p:nvSpPr>
              <p:cNvPr id="15756" name="Google Shape;15756;p9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61" name="Google Shape;15761;p90"/>
          <p:cNvGrpSpPr/>
          <p:nvPr/>
        </p:nvGrpSpPr>
        <p:grpSpPr>
          <a:xfrm>
            <a:off x="6986814" y="1633752"/>
            <a:ext cx="499533" cy="305136"/>
            <a:chOff x="7009649" y="1541981"/>
            <a:chExt cx="524940" cy="320655"/>
          </a:xfrm>
        </p:grpSpPr>
        <p:sp>
          <p:nvSpPr>
            <p:cNvPr id="15762" name="Google Shape;15762;p9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9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0" name="Google Shape;15770;p90"/>
          <p:cNvGrpSpPr/>
          <p:nvPr/>
        </p:nvGrpSpPr>
        <p:grpSpPr>
          <a:xfrm>
            <a:off x="8008924" y="1594309"/>
            <a:ext cx="282746" cy="340358"/>
            <a:chOff x="8034034" y="1518109"/>
            <a:chExt cx="282746" cy="340358"/>
          </a:xfrm>
        </p:grpSpPr>
        <p:sp>
          <p:nvSpPr>
            <p:cNvPr id="15771" name="Google Shape;15771;p9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90"/>
          <p:cNvGrpSpPr/>
          <p:nvPr/>
        </p:nvGrpSpPr>
        <p:grpSpPr>
          <a:xfrm>
            <a:off x="7557192" y="1576134"/>
            <a:ext cx="369133" cy="360411"/>
            <a:chOff x="7582302" y="1499934"/>
            <a:chExt cx="369133" cy="360411"/>
          </a:xfrm>
        </p:grpSpPr>
        <p:sp>
          <p:nvSpPr>
            <p:cNvPr id="15776" name="Google Shape;15776;p9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1" name="Google Shape;15781;p90"/>
          <p:cNvGrpSpPr/>
          <p:nvPr/>
        </p:nvGrpSpPr>
        <p:grpSpPr>
          <a:xfrm>
            <a:off x="6170979" y="3893352"/>
            <a:ext cx="346056" cy="345674"/>
            <a:chOff x="2238181" y="4120624"/>
            <a:chExt cx="346056" cy="345674"/>
          </a:xfrm>
        </p:grpSpPr>
        <p:grpSp>
          <p:nvGrpSpPr>
            <p:cNvPr id="15782" name="Google Shape;15782;p90"/>
            <p:cNvGrpSpPr/>
            <p:nvPr/>
          </p:nvGrpSpPr>
          <p:grpSpPr>
            <a:xfrm>
              <a:off x="2309155" y="4177413"/>
              <a:ext cx="203862" cy="231903"/>
              <a:chOff x="1512725" y="258500"/>
              <a:chExt cx="4570900" cy="5199625"/>
            </a:xfrm>
          </p:grpSpPr>
          <p:sp>
            <p:nvSpPr>
              <p:cNvPr id="15783" name="Google Shape;15783;p9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85" name="Google Shape;15785;p9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86" name="Google Shape;15786;p9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90"/>
        <p:cNvGrpSpPr/>
        <p:nvPr/>
      </p:nvGrpSpPr>
      <p:grpSpPr>
        <a:xfrm>
          <a:off x="0" y="0"/>
          <a:ext cx="0" cy="0"/>
          <a:chOff x="0" y="0"/>
          <a:chExt cx="0" cy="0"/>
        </a:xfrm>
      </p:grpSpPr>
      <p:pic>
        <p:nvPicPr>
          <p:cNvPr id="15791" name="Google Shape;15791;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34"/>
        <p:cNvGrpSpPr/>
        <p:nvPr/>
      </p:nvGrpSpPr>
      <p:grpSpPr>
        <a:xfrm>
          <a:off x="0" y="0"/>
          <a:ext cx="0" cy="0"/>
          <a:chOff x="0" y="0"/>
          <a:chExt cx="0" cy="0"/>
        </a:xfrm>
      </p:grpSpPr>
      <p:sp>
        <p:nvSpPr>
          <p:cNvPr id="2035" name="Google Shape;2035;p39"/>
          <p:cNvSpPr txBox="1">
            <a:spLocks noGrp="1"/>
          </p:cNvSpPr>
          <p:nvPr>
            <p:ph type="title"/>
          </p:nvPr>
        </p:nvSpPr>
        <p:spPr>
          <a:xfrm>
            <a:off x="4800125" y="2092325"/>
            <a:ext cx="3381300" cy="116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Saran</a:t>
            </a:r>
            <a:endParaRPr dirty="0"/>
          </a:p>
        </p:txBody>
      </p:sp>
      <p:sp>
        <p:nvSpPr>
          <p:cNvPr id="2036" name="Google Shape;2036;p39"/>
          <p:cNvSpPr txBox="1">
            <a:spLocks noGrp="1"/>
          </p:cNvSpPr>
          <p:nvPr>
            <p:ph type="subTitle" idx="1"/>
          </p:nvPr>
        </p:nvSpPr>
        <p:spPr>
          <a:xfrm>
            <a:off x="4800125" y="3253750"/>
            <a:ext cx="3381300" cy="103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Silahkan</a:t>
            </a:r>
            <a:r>
              <a:rPr lang="en-US" dirty="0"/>
              <a:t> </a:t>
            </a:r>
            <a:r>
              <a:rPr lang="en-US" dirty="0" err="1"/>
              <a:t>memberikan</a:t>
            </a:r>
            <a:r>
              <a:rPr lang="en-US" dirty="0"/>
              <a:t> </a:t>
            </a:r>
            <a:r>
              <a:rPr lang="en-US" dirty="0" err="1"/>
              <a:t>masukan</a:t>
            </a:r>
            <a:r>
              <a:rPr lang="en-US" dirty="0"/>
              <a:t> dan saran </a:t>
            </a:r>
            <a:r>
              <a:rPr lang="en-US" dirty="0" err="1"/>
              <a:t>kepada</a:t>
            </a:r>
            <a:r>
              <a:rPr lang="en-US" dirty="0"/>
              <a:t> </a:t>
            </a:r>
            <a:r>
              <a:rPr lang="en-US" dirty="0" err="1"/>
              <a:t>penulis</a:t>
            </a:r>
            <a:endParaRPr dirty="0"/>
          </a:p>
        </p:txBody>
      </p:sp>
      <p:grpSp>
        <p:nvGrpSpPr>
          <p:cNvPr id="2037" name="Google Shape;2037;p39"/>
          <p:cNvGrpSpPr/>
          <p:nvPr/>
        </p:nvGrpSpPr>
        <p:grpSpPr>
          <a:xfrm flipH="1">
            <a:off x="511190" y="1297223"/>
            <a:ext cx="3564309" cy="3461535"/>
            <a:chOff x="3448725" y="238125"/>
            <a:chExt cx="2394725" cy="2325675"/>
          </a:xfrm>
        </p:grpSpPr>
        <p:sp>
          <p:nvSpPr>
            <p:cNvPr id="2038" name="Google Shape;2038;p39"/>
            <p:cNvSpPr/>
            <p:nvPr/>
          </p:nvSpPr>
          <p:spPr>
            <a:xfrm>
              <a:off x="3567100" y="242800"/>
              <a:ext cx="2271650" cy="2316300"/>
            </a:xfrm>
            <a:custGeom>
              <a:avLst/>
              <a:gdLst/>
              <a:ahLst/>
              <a:cxnLst/>
              <a:rect l="l" t="t" r="r" b="b"/>
              <a:pathLst>
                <a:path w="90866" h="92652" extrusionOk="0">
                  <a:moveTo>
                    <a:pt x="44898" y="1"/>
                  </a:moveTo>
                  <a:cubicBezTo>
                    <a:pt x="43974" y="1"/>
                    <a:pt x="43068" y="29"/>
                    <a:pt x="42179" y="83"/>
                  </a:cubicBezTo>
                  <a:cubicBezTo>
                    <a:pt x="39494" y="1471"/>
                    <a:pt x="36568" y="3838"/>
                    <a:pt x="34961" y="7846"/>
                  </a:cubicBezTo>
                  <a:cubicBezTo>
                    <a:pt x="35591" y="4298"/>
                    <a:pt x="37494" y="1890"/>
                    <a:pt x="39249" y="364"/>
                  </a:cubicBezTo>
                  <a:lnTo>
                    <a:pt x="39249" y="364"/>
                  </a:lnTo>
                  <a:cubicBezTo>
                    <a:pt x="37948" y="535"/>
                    <a:pt x="36689" y="761"/>
                    <a:pt x="35471" y="1038"/>
                  </a:cubicBezTo>
                  <a:cubicBezTo>
                    <a:pt x="33030" y="2959"/>
                    <a:pt x="29716" y="6520"/>
                    <a:pt x="28084" y="12471"/>
                  </a:cubicBezTo>
                  <a:cubicBezTo>
                    <a:pt x="27496" y="8686"/>
                    <a:pt x="29027" y="4953"/>
                    <a:pt x="30346" y="2572"/>
                  </a:cubicBezTo>
                  <a:lnTo>
                    <a:pt x="30346" y="2572"/>
                  </a:lnTo>
                  <a:cubicBezTo>
                    <a:pt x="24382" y="4808"/>
                    <a:pt x="19589" y="8250"/>
                    <a:pt x="15838" y="11869"/>
                  </a:cubicBezTo>
                  <a:cubicBezTo>
                    <a:pt x="15507" y="14013"/>
                    <a:pt x="15123" y="16999"/>
                    <a:pt x="14914" y="20387"/>
                  </a:cubicBezTo>
                  <a:cubicBezTo>
                    <a:pt x="14240" y="18657"/>
                    <a:pt x="14123" y="15686"/>
                    <a:pt x="14138" y="13593"/>
                  </a:cubicBezTo>
                  <a:lnTo>
                    <a:pt x="14138" y="13593"/>
                  </a:lnTo>
                  <a:cubicBezTo>
                    <a:pt x="12942" y="14868"/>
                    <a:pt x="11871" y="16144"/>
                    <a:pt x="10918" y="17379"/>
                  </a:cubicBezTo>
                  <a:cubicBezTo>
                    <a:pt x="10674" y="20318"/>
                    <a:pt x="10431" y="24258"/>
                    <a:pt x="10431" y="28302"/>
                  </a:cubicBezTo>
                  <a:cubicBezTo>
                    <a:pt x="9644" y="25864"/>
                    <a:pt x="9407" y="22234"/>
                    <a:pt x="9351" y="19519"/>
                  </a:cubicBezTo>
                  <a:cubicBezTo>
                    <a:pt x="9164" y="19789"/>
                    <a:pt x="8981" y="20058"/>
                    <a:pt x="8804" y="20321"/>
                  </a:cubicBezTo>
                  <a:cubicBezTo>
                    <a:pt x="6187" y="24238"/>
                    <a:pt x="4809" y="28854"/>
                    <a:pt x="4809" y="33565"/>
                  </a:cubicBezTo>
                  <a:lnTo>
                    <a:pt x="4809" y="39130"/>
                  </a:lnTo>
                  <a:lnTo>
                    <a:pt x="3846" y="30123"/>
                  </a:lnTo>
                  <a:cubicBezTo>
                    <a:pt x="2445" y="36989"/>
                    <a:pt x="2584" y="45257"/>
                    <a:pt x="2584" y="45257"/>
                  </a:cubicBezTo>
                  <a:lnTo>
                    <a:pt x="1923" y="37690"/>
                  </a:lnTo>
                  <a:cubicBezTo>
                    <a:pt x="0" y="49319"/>
                    <a:pt x="1923" y="55582"/>
                    <a:pt x="1923" y="55582"/>
                  </a:cubicBezTo>
                  <a:cubicBezTo>
                    <a:pt x="7342" y="55275"/>
                    <a:pt x="11558" y="52002"/>
                    <a:pt x="15049" y="48227"/>
                  </a:cubicBezTo>
                  <a:lnTo>
                    <a:pt x="15049" y="48227"/>
                  </a:lnTo>
                  <a:cubicBezTo>
                    <a:pt x="12381" y="49320"/>
                    <a:pt x="9549" y="50329"/>
                    <a:pt x="8202" y="50329"/>
                  </a:cubicBezTo>
                  <a:cubicBezTo>
                    <a:pt x="8198" y="50329"/>
                    <a:pt x="8193" y="50329"/>
                    <a:pt x="8189" y="50329"/>
                  </a:cubicBezTo>
                  <a:cubicBezTo>
                    <a:pt x="12248" y="48283"/>
                    <a:pt x="15277" y="46678"/>
                    <a:pt x="17381" y="45532"/>
                  </a:cubicBezTo>
                  <a:cubicBezTo>
                    <a:pt x="18277" y="44440"/>
                    <a:pt x="19123" y="43354"/>
                    <a:pt x="19932" y="42327"/>
                  </a:cubicBezTo>
                  <a:lnTo>
                    <a:pt x="19932" y="42327"/>
                  </a:lnTo>
                  <a:lnTo>
                    <a:pt x="14650" y="44696"/>
                  </a:lnTo>
                  <a:cubicBezTo>
                    <a:pt x="14650" y="44696"/>
                    <a:pt x="16137" y="43575"/>
                    <a:pt x="17991" y="42340"/>
                  </a:cubicBezTo>
                  <a:cubicBezTo>
                    <a:pt x="20122" y="40921"/>
                    <a:pt x="22129" y="39331"/>
                    <a:pt x="24050" y="37639"/>
                  </a:cubicBezTo>
                  <a:cubicBezTo>
                    <a:pt x="25000" y="36801"/>
                    <a:pt x="25916" y="36259"/>
                    <a:pt x="26823" y="36149"/>
                  </a:cubicBezTo>
                  <a:cubicBezTo>
                    <a:pt x="27179" y="36106"/>
                    <a:pt x="27539" y="36084"/>
                    <a:pt x="27900" y="36084"/>
                  </a:cubicBezTo>
                  <a:cubicBezTo>
                    <a:pt x="33384" y="36084"/>
                    <a:pt x="39184" y="41129"/>
                    <a:pt x="33268" y="52925"/>
                  </a:cubicBezTo>
                  <a:cubicBezTo>
                    <a:pt x="26963" y="65496"/>
                    <a:pt x="34197" y="66748"/>
                    <a:pt x="31448" y="70927"/>
                  </a:cubicBezTo>
                  <a:cubicBezTo>
                    <a:pt x="22619" y="84340"/>
                    <a:pt x="31167" y="92652"/>
                    <a:pt x="31167" y="92652"/>
                  </a:cubicBezTo>
                  <a:lnTo>
                    <a:pt x="90866" y="92652"/>
                  </a:lnTo>
                  <a:lnTo>
                    <a:pt x="90866" y="22165"/>
                  </a:lnTo>
                  <a:cubicBezTo>
                    <a:pt x="90866" y="22165"/>
                    <a:pt x="73901" y="1"/>
                    <a:pt x="448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9"/>
            <p:cNvSpPr/>
            <p:nvPr/>
          </p:nvSpPr>
          <p:spPr>
            <a:xfrm>
              <a:off x="3562875" y="238125"/>
              <a:ext cx="2280575" cy="2325675"/>
            </a:xfrm>
            <a:custGeom>
              <a:avLst/>
              <a:gdLst/>
              <a:ahLst/>
              <a:cxnLst/>
              <a:rect l="l" t="t" r="r" b="b"/>
              <a:pathLst>
                <a:path w="91223" h="93027" extrusionOk="0">
                  <a:moveTo>
                    <a:pt x="45067" y="375"/>
                  </a:moveTo>
                  <a:cubicBezTo>
                    <a:pt x="59994" y="375"/>
                    <a:pt x="71653" y="6379"/>
                    <a:pt x="78808" y="11414"/>
                  </a:cubicBezTo>
                  <a:cubicBezTo>
                    <a:pt x="86173" y="16600"/>
                    <a:pt x="90403" y="21852"/>
                    <a:pt x="90847" y="22416"/>
                  </a:cubicBezTo>
                  <a:lnTo>
                    <a:pt x="90847" y="92651"/>
                  </a:lnTo>
                  <a:lnTo>
                    <a:pt x="31414" y="92651"/>
                  </a:lnTo>
                  <a:cubicBezTo>
                    <a:pt x="31083" y="92305"/>
                    <a:pt x="29256" y="90282"/>
                    <a:pt x="28341" y="86937"/>
                  </a:cubicBezTo>
                  <a:cubicBezTo>
                    <a:pt x="27413" y="83552"/>
                    <a:pt x="27256" y="78077"/>
                    <a:pt x="31772" y="71217"/>
                  </a:cubicBezTo>
                  <a:cubicBezTo>
                    <a:pt x="32883" y="69529"/>
                    <a:pt x="32436" y="68285"/>
                    <a:pt x="31870" y="66709"/>
                  </a:cubicBezTo>
                  <a:cubicBezTo>
                    <a:pt x="30982" y="64237"/>
                    <a:pt x="29765" y="60852"/>
                    <a:pt x="33604" y="53194"/>
                  </a:cubicBezTo>
                  <a:cubicBezTo>
                    <a:pt x="37333" y="45761"/>
                    <a:pt x="36237" y="41534"/>
                    <a:pt x="34660" y="39296"/>
                  </a:cubicBezTo>
                  <a:cubicBezTo>
                    <a:pt x="33226" y="37259"/>
                    <a:pt x="30779" y="36081"/>
                    <a:pt x="28099" y="36081"/>
                  </a:cubicBezTo>
                  <a:cubicBezTo>
                    <a:pt x="27727" y="36081"/>
                    <a:pt x="27350" y="36104"/>
                    <a:pt x="26970" y="36150"/>
                  </a:cubicBezTo>
                  <a:cubicBezTo>
                    <a:pt x="26086" y="36258"/>
                    <a:pt x="25145" y="36760"/>
                    <a:pt x="24094" y="37684"/>
                  </a:cubicBezTo>
                  <a:cubicBezTo>
                    <a:pt x="22018" y="39516"/>
                    <a:pt x="20042" y="41049"/>
                    <a:pt x="18057" y="42370"/>
                  </a:cubicBezTo>
                  <a:cubicBezTo>
                    <a:pt x="16218" y="43595"/>
                    <a:pt x="14721" y="44722"/>
                    <a:pt x="14708" y="44732"/>
                  </a:cubicBezTo>
                  <a:cubicBezTo>
                    <a:pt x="14630" y="44790"/>
                    <a:pt x="14610" y="44896"/>
                    <a:pt x="14659" y="44977"/>
                  </a:cubicBezTo>
                  <a:cubicBezTo>
                    <a:pt x="14694" y="45036"/>
                    <a:pt x="14756" y="45070"/>
                    <a:pt x="14820" y="45070"/>
                  </a:cubicBezTo>
                  <a:cubicBezTo>
                    <a:pt x="14846" y="45070"/>
                    <a:pt x="14872" y="45064"/>
                    <a:pt x="14897" y="45053"/>
                  </a:cubicBezTo>
                  <a:lnTo>
                    <a:pt x="19483" y="42997"/>
                  </a:lnTo>
                  <a:lnTo>
                    <a:pt x="19483" y="42997"/>
                  </a:lnTo>
                  <a:cubicBezTo>
                    <a:pt x="18824" y="43835"/>
                    <a:pt x="18143" y="44700"/>
                    <a:pt x="17428" y="45572"/>
                  </a:cubicBezTo>
                  <a:cubicBezTo>
                    <a:pt x="14767" y="47020"/>
                    <a:pt x="11687" y="48627"/>
                    <a:pt x="8273" y="50347"/>
                  </a:cubicBezTo>
                  <a:cubicBezTo>
                    <a:pt x="8196" y="50386"/>
                    <a:pt x="8157" y="50474"/>
                    <a:pt x="8175" y="50558"/>
                  </a:cubicBezTo>
                  <a:cubicBezTo>
                    <a:pt x="8196" y="50643"/>
                    <a:pt x="8270" y="50702"/>
                    <a:pt x="8358" y="50702"/>
                  </a:cubicBezTo>
                  <a:lnTo>
                    <a:pt x="8373" y="50702"/>
                  </a:lnTo>
                  <a:cubicBezTo>
                    <a:pt x="9443" y="50702"/>
                    <a:pt x="11499" y="50099"/>
                    <a:pt x="14495" y="48908"/>
                  </a:cubicBezTo>
                  <a:lnTo>
                    <a:pt x="14495" y="48908"/>
                  </a:lnTo>
                  <a:cubicBezTo>
                    <a:pt x="10392" y="53161"/>
                    <a:pt x="6475" y="55288"/>
                    <a:pt x="2233" y="55572"/>
                  </a:cubicBezTo>
                  <a:cubicBezTo>
                    <a:pt x="1984" y="54629"/>
                    <a:pt x="681" y="49009"/>
                    <a:pt x="2042" y="39442"/>
                  </a:cubicBezTo>
                  <a:lnTo>
                    <a:pt x="2042" y="39442"/>
                  </a:lnTo>
                  <a:lnTo>
                    <a:pt x="2567" y="45459"/>
                  </a:lnTo>
                  <a:cubicBezTo>
                    <a:pt x="2575" y="45555"/>
                    <a:pt x="2656" y="45630"/>
                    <a:pt x="2754" y="45630"/>
                  </a:cubicBezTo>
                  <a:cubicBezTo>
                    <a:pt x="2757" y="45630"/>
                    <a:pt x="2760" y="45630"/>
                    <a:pt x="2763" y="45629"/>
                  </a:cubicBezTo>
                  <a:cubicBezTo>
                    <a:pt x="2865" y="45624"/>
                    <a:pt x="2942" y="45540"/>
                    <a:pt x="2941" y="45438"/>
                  </a:cubicBezTo>
                  <a:cubicBezTo>
                    <a:pt x="2941" y="45362"/>
                    <a:pt x="2832" y="38083"/>
                    <a:pt x="3963" y="31591"/>
                  </a:cubicBezTo>
                  <a:lnTo>
                    <a:pt x="4793" y="39337"/>
                  </a:lnTo>
                  <a:cubicBezTo>
                    <a:pt x="4804" y="39432"/>
                    <a:pt x="4885" y="39503"/>
                    <a:pt x="4979" y="39503"/>
                  </a:cubicBezTo>
                  <a:cubicBezTo>
                    <a:pt x="4982" y="39503"/>
                    <a:pt x="4985" y="39503"/>
                    <a:pt x="4989" y="39502"/>
                  </a:cubicBezTo>
                  <a:cubicBezTo>
                    <a:pt x="5088" y="39497"/>
                    <a:pt x="5166" y="39416"/>
                    <a:pt x="5166" y="39317"/>
                  </a:cubicBezTo>
                  <a:lnTo>
                    <a:pt x="5166" y="33752"/>
                  </a:lnTo>
                  <a:cubicBezTo>
                    <a:pt x="5166" y="29035"/>
                    <a:pt x="6536" y="24491"/>
                    <a:pt x="9130" y="20611"/>
                  </a:cubicBezTo>
                  <a:cubicBezTo>
                    <a:pt x="9201" y="20503"/>
                    <a:pt x="9274" y="20397"/>
                    <a:pt x="9348" y="20287"/>
                  </a:cubicBezTo>
                  <a:cubicBezTo>
                    <a:pt x="9424" y="22887"/>
                    <a:pt x="9679" y="26243"/>
                    <a:pt x="10421" y="28546"/>
                  </a:cubicBezTo>
                  <a:cubicBezTo>
                    <a:pt x="10447" y="28625"/>
                    <a:pt x="10520" y="28677"/>
                    <a:pt x="10601" y="28677"/>
                  </a:cubicBezTo>
                  <a:cubicBezTo>
                    <a:pt x="10610" y="28677"/>
                    <a:pt x="10619" y="28676"/>
                    <a:pt x="10629" y="28675"/>
                  </a:cubicBezTo>
                  <a:cubicBezTo>
                    <a:pt x="10720" y="28659"/>
                    <a:pt x="10788" y="28582"/>
                    <a:pt x="10788" y="28489"/>
                  </a:cubicBezTo>
                  <a:cubicBezTo>
                    <a:pt x="10788" y="24342"/>
                    <a:pt x="11048" y="20309"/>
                    <a:pt x="11269" y="17637"/>
                  </a:cubicBezTo>
                  <a:cubicBezTo>
                    <a:pt x="12175" y="16465"/>
                    <a:pt x="13131" y="15331"/>
                    <a:pt x="14118" y="14258"/>
                  </a:cubicBezTo>
                  <a:cubicBezTo>
                    <a:pt x="14125" y="16367"/>
                    <a:pt x="14279" y="19025"/>
                    <a:pt x="14909" y="20642"/>
                  </a:cubicBezTo>
                  <a:cubicBezTo>
                    <a:pt x="14937" y="20714"/>
                    <a:pt x="15007" y="20761"/>
                    <a:pt x="15083" y="20761"/>
                  </a:cubicBezTo>
                  <a:cubicBezTo>
                    <a:pt x="15093" y="20761"/>
                    <a:pt x="15102" y="20760"/>
                    <a:pt x="15112" y="20758"/>
                  </a:cubicBezTo>
                  <a:cubicBezTo>
                    <a:pt x="15200" y="20745"/>
                    <a:pt x="15265" y="20672"/>
                    <a:pt x="15271" y="20584"/>
                  </a:cubicBezTo>
                  <a:cubicBezTo>
                    <a:pt x="15483" y="17129"/>
                    <a:pt x="15882" y="14099"/>
                    <a:pt x="16183" y="12146"/>
                  </a:cubicBezTo>
                  <a:cubicBezTo>
                    <a:pt x="20362" y="8124"/>
                    <a:pt x="25044" y="5089"/>
                    <a:pt x="30110" y="3114"/>
                  </a:cubicBezTo>
                  <a:lnTo>
                    <a:pt x="30110" y="3114"/>
                  </a:lnTo>
                  <a:cubicBezTo>
                    <a:pt x="28814" y="5576"/>
                    <a:pt x="27511" y="9104"/>
                    <a:pt x="28069" y="12686"/>
                  </a:cubicBezTo>
                  <a:cubicBezTo>
                    <a:pt x="28082" y="12773"/>
                    <a:pt x="28155" y="12839"/>
                    <a:pt x="28243" y="12844"/>
                  </a:cubicBezTo>
                  <a:cubicBezTo>
                    <a:pt x="28245" y="12844"/>
                    <a:pt x="28248" y="12844"/>
                    <a:pt x="28250" y="12844"/>
                  </a:cubicBezTo>
                  <a:cubicBezTo>
                    <a:pt x="28335" y="12844"/>
                    <a:pt x="28412" y="12789"/>
                    <a:pt x="28434" y="12707"/>
                  </a:cubicBezTo>
                  <a:cubicBezTo>
                    <a:pt x="30039" y="6859"/>
                    <a:pt x="33276" y="3332"/>
                    <a:pt x="35721" y="1397"/>
                  </a:cubicBezTo>
                  <a:cubicBezTo>
                    <a:pt x="36742" y="1168"/>
                    <a:pt x="37790" y="973"/>
                    <a:pt x="38844" y="820"/>
                  </a:cubicBezTo>
                  <a:lnTo>
                    <a:pt x="38844" y="820"/>
                  </a:lnTo>
                  <a:cubicBezTo>
                    <a:pt x="37313" y="2274"/>
                    <a:pt x="35547" y="4615"/>
                    <a:pt x="34944" y="8001"/>
                  </a:cubicBezTo>
                  <a:cubicBezTo>
                    <a:pt x="34927" y="8095"/>
                    <a:pt x="34985" y="8187"/>
                    <a:pt x="35078" y="8214"/>
                  </a:cubicBezTo>
                  <a:cubicBezTo>
                    <a:pt x="35094" y="8218"/>
                    <a:pt x="35111" y="8221"/>
                    <a:pt x="35127" y="8221"/>
                  </a:cubicBezTo>
                  <a:cubicBezTo>
                    <a:pt x="35202" y="8221"/>
                    <a:pt x="35273" y="8176"/>
                    <a:pt x="35302" y="8102"/>
                  </a:cubicBezTo>
                  <a:cubicBezTo>
                    <a:pt x="36634" y="4782"/>
                    <a:pt x="39021" y="2208"/>
                    <a:pt x="42399" y="455"/>
                  </a:cubicBezTo>
                  <a:cubicBezTo>
                    <a:pt x="43281" y="402"/>
                    <a:pt x="44178" y="375"/>
                    <a:pt x="45067" y="375"/>
                  </a:cubicBezTo>
                  <a:close/>
                  <a:moveTo>
                    <a:pt x="45067" y="0"/>
                  </a:moveTo>
                  <a:cubicBezTo>
                    <a:pt x="44158" y="0"/>
                    <a:pt x="43241" y="29"/>
                    <a:pt x="42338" y="83"/>
                  </a:cubicBezTo>
                  <a:cubicBezTo>
                    <a:pt x="42311" y="84"/>
                    <a:pt x="42286" y="91"/>
                    <a:pt x="42262" y="103"/>
                  </a:cubicBezTo>
                  <a:cubicBezTo>
                    <a:pt x="39403" y="1580"/>
                    <a:pt x="37234" y="3631"/>
                    <a:pt x="35791" y="6213"/>
                  </a:cubicBezTo>
                  <a:cubicBezTo>
                    <a:pt x="36674" y="3614"/>
                    <a:pt x="38254" y="1811"/>
                    <a:pt x="39542" y="693"/>
                  </a:cubicBezTo>
                  <a:cubicBezTo>
                    <a:pt x="39604" y="639"/>
                    <a:pt x="39623" y="549"/>
                    <a:pt x="39589" y="475"/>
                  </a:cubicBezTo>
                  <a:cubicBezTo>
                    <a:pt x="39559" y="406"/>
                    <a:pt x="39492" y="364"/>
                    <a:pt x="39418" y="364"/>
                  </a:cubicBezTo>
                  <a:cubicBezTo>
                    <a:pt x="39411" y="364"/>
                    <a:pt x="39403" y="364"/>
                    <a:pt x="39395" y="365"/>
                  </a:cubicBezTo>
                  <a:cubicBezTo>
                    <a:pt x="38111" y="532"/>
                    <a:pt x="36833" y="760"/>
                    <a:pt x="35598" y="1043"/>
                  </a:cubicBezTo>
                  <a:cubicBezTo>
                    <a:pt x="35571" y="1048"/>
                    <a:pt x="35546" y="1061"/>
                    <a:pt x="35524" y="1078"/>
                  </a:cubicBezTo>
                  <a:cubicBezTo>
                    <a:pt x="33156" y="2940"/>
                    <a:pt x="30047" y="6272"/>
                    <a:pt x="28337" y="11712"/>
                  </a:cubicBezTo>
                  <a:cubicBezTo>
                    <a:pt x="28106" y="8332"/>
                    <a:pt x="29449" y="5069"/>
                    <a:pt x="30677" y="2851"/>
                  </a:cubicBezTo>
                  <a:cubicBezTo>
                    <a:pt x="30716" y="2781"/>
                    <a:pt x="30708" y="2697"/>
                    <a:pt x="30655" y="2638"/>
                  </a:cubicBezTo>
                  <a:cubicBezTo>
                    <a:pt x="30620" y="2596"/>
                    <a:pt x="30568" y="2573"/>
                    <a:pt x="30515" y="2573"/>
                  </a:cubicBezTo>
                  <a:cubicBezTo>
                    <a:pt x="30493" y="2573"/>
                    <a:pt x="30471" y="2577"/>
                    <a:pt x="30449" y="2585"/>
                  </a:cubicBezTo>
                  <a:cubicBezTo>
                    <a:pt x="25135" y="4576"/>
                    <a:pt x="20233" y="7717"/>
                    <a:pt x="15877" y="11921"/>
                  </a:cubicBezTo>
                  <a:cubicBezTo>
                    <a:pt x="15847" y="11950"/>
                    <a:pt x="15828" y="11987"/>
                    <a:pt x="15821" y="12027"/>
                  </a:cubicBezTo>
                  <a:cubicBezTo>
                    <a:pt x="15549" y="13793"/>
                    <a:pt x="15191" y="16463"/>
                    <a:pt x="14965" y="19543"/>
                  </a:cubicBezTo>
                  <a:cubicBezTo>
                    <a:pt x="14563" y="17849"/>
                    <a:pt x="14481" y="15554"/>
                    <a:pt x="14493" y="13781"/>
                  </a:cubicBezTo>
                  <a:cubicBezTo>
                    <a:pt x="14495" y="13705"/>
                    <a:pt x="14448" y="13636"/>
                    <a:pt x="14377" y="13607"/>
                  </a:cubicBezTo>
                  <a:cubicBezTo>
                    <a:pt x="14353" y="13598"/>
                    <a:pt x="14329" y="13594"/>
                    <a:pt x="14305" y="13594"/>
                  </a:cubicBezTo>
                  <a:cubicBezTo>
                    <a:pt x="14255" y="13594"/>
                    <a:pt x="14206" y="13614"/>
                    <a:pt x="14171" y="13653"/>
                  </a:cubicBezTo>
                  <a:cubicBezTo>
                    <a:pt x="13047" y="14849"/>
                    <a:pt x="11960" y="16127"/>
                    <a:pt x="10938" y="17453"/>
                  </a:cubicBezTo>
                  <a:cubicBezTo>
                    <a:pt x="10916" y="17482"/>
                    <a:pt x="10903" y="17516"/>
                    <a:pt x="10899" y="17551"/>
                  </a:cubicBezTo>
                  <a:cubicBezTo>
                    <a:pt x="10701" y="19930"/>
                    <a:pt x="10472" y="23406"/>
                    <a:pt x="10421" y="27088"/>
                  </a:cubicBezTo>
                  <a:cubicBezTo>
                    <a:pt x="9919" y="24776"/>
                    <a:pt x="9754" y="21889"/>
                    <a:pt x="9708" y="19702"/>
                  </a:cubicBezTo>
                  <a:cubicBezTo>
                    <a:pt x="9706" y="19621"/>
                    <a:pt x="9652" y="19550"/>
                    <a:pt x="9574" y="19527"/>
                  </a:cubicBezTo>
                  <a:cubicBezTo>
                    <a:pt x="9556" y="19521"/>
                    <a:pt x="9538" y="19518"/>
                    <a:pt x="9520" y="19518"/>
                  </a:cubicBezTo>
                  <a:cubicBezTo>
                    <a:pt x="9459" y="19518"/>
                    <a:pt x="9402" y="19547"/>
                    <a:pt x="9367" y="19599"/>
                  </a:cubicBezTo>
                  <a:cubicBezTo>
                    <a:pt x="9177" y="19871"/>
                    <a:pt x="8995" y="20140"/>
                    <a:pt x="8817" y="20403"/>
                  </a:cubicBezTo>
                  <a:cubicBezTo>
                    <a:pt x="6183" y="24344"/>
                    <a:pt x="4791" y="28960"/>
                    <a:pt x="4791" y="33752"/>
                  </a:cubicBezTo>
                  <a:lnTo>
                    <a:pt x="4791" y="35807"/>
                  </a:lnTo>
                  <a:lnTo>
                    <a:pt x="4201" y="30292"/>
                  </a:lnTo>
                  <a:cubicBezTo>
                    <a:pt x="4191" y="30199"/>
                    <a:pt x="4115" y="30128"/>
                    <a:pt x="4024" y="30124"/>
                  </a:cubicBezTo>
                  <a:cubicBezTo>
                    <a:pt x="4020" y="30124"/>
                    <a:pt x="4017" y="30124"/>
                    <a:pt x="4013" y="30124"/>
                  </a:cubicBezTo>
                  <a:cubicBezTo>
                    <a:pt x="3925" y="30124"/>
                    <a:pt x="3849" y="30187"/>
                    <a:pt x="3831" y="30273"/>
                  </a:cubicBezTo>
                  <a:cubicBezTo>
                    <a:pt x="3022" y="34239"/>
                    <a:pt x="2726" y="38705"/>
                    <a:pt x="2620" y="41760"/>
                  </a:cubicBezTo>
                  <a:lnTo>
                    <a:pt x="2278" y="37860"/>
                  </a:lnTo>
                  <a:cubicBezTo>
                    <a:pt x="2270" y="37767"/>
                    <a:pt x="2194" y="37693"/>
                    <a:pt x="2099" y="37689"/>
                  </a:cubicBezTo>
                  <a:cubicBezTo>
                    <a:pt x="2097" y="37689"/>
                    <a:pt x="2095" y="37689"/>
                    <a:pt x="2092" y="37689"/>
                  </a:cubicBezTo>
                  <a:cubicBezTo>
                    <a:pt x="2001" y="37689"/>
                    <a:pt x="1923" y="37756"/>
                    <a:pt x="1906" y="37847"/>
                  </a:cubicBezTo>
                  <a:cubicBezTo>
                    <a:pt x="0" y="49386"/>
                    <a:pt x="1893" y="55761"/>
                    <a:pt x="1913" y="55825"/>
                  </a:cubicBezTo>
                  <a:cubicBezTo>
                    <a:pt x="1938" y="55904"/>
                    <a:pt x="2012" y="55957"/>
                    <a:pt x="2095" y="55957"/>
                  </a:cubicBezTo>
                  <a:cubicBezTo>
                    <a:pt x="2097" y="55957"/>
                    <a:pt x="2100" y="55957"/>
                    <a:pt x="2102" y="55957"/>
                  </a:cubicBezTo>
                  <a:cubicBezTo>
                    <a:pt x="8153" y="55612"/>
                    <a:pt x="12565" y="51559"/>
                    <a:pt x="15357" y="48541"/>
                  </a:cubicBezTo>
                  <a:cubicBezTo>
                    <a:pt x="15416" y="48477"/>
                    <a:pt x="15423" y="48379"/>
                    <a:pt x="15372" y="48306"/>
                  </a:cubicBezTo>
                  <a:cubicBezTo>
                    <a:pt x="15337" y="48255"/>
                    <a:pt x="15278" y="48226"/>
                    <a:pt x="15218" y="48226"/>
                  </a:cubicBezTo>
                  <a:cubicBezTo>
                    <a:pt x="15194" y="48226"/>
                    <a:pt x="15170" y="48230"/>
                    <a:pt x="15147" y="48240"/>
                  </a:cubicBezTo>
                  <a:cubicBezTo>
                    <a:pt x="12628" y="49272"/>
                    <a:pt x="10674" y="49937"/>
                    <a:pt x="9397" y="50200"/>
                  </a:cubicBezTo>
                  <a:cubicBezTo>
                    <a:pt x="12449" y="48652"/>
                    <a:pt x="15218" y="47203"/>
                    <a:pt x="17640" y="45885"/>
                  </a:cubicBezTo>
                  <a:cubicBezTo>
                    <a:pt x="17661" y="45873"/>
                    <a:pt x="17680" y="45856"/>
                    <a:pt x="17695" y="45837"/>
                  </a:cubicBezTo>
                  <a:cubicBezTo>
                    <a:pt x="18446" y="44923"/>
                    <a:pt x="19159" y="44016"/>
                    <a:pt x="19848" y="43139"/>
                  </a:cubicBezTo>
                  <a:lnTo>
                    <a:pt x="20247" y="42630"/>
                  </a:lnTo>
                  <a:cubicBezTo>
                    <a:pt x="20301" y="42563"/>
                    <a:pt x="20301" y="42468"/>
                    <a:pt x="20248" y="42399"/>
                  </a:cubicBezTo>
                  <a:cubicBezTo>
                    <a:pt x="20211" y="42352"/>
                    <a:pt x="20156" y="42327"/>
                    <a:pt x="20099" y="42327"/>
                  </a:cubicBezTo>
                  <a:cubicBezTo>
                    <a:pt x="20074" y="42327"/>
                    <a:pt x="20048" y="42332"/>
                    <a:pt x="20024" y="42343"/>
                  </a:cubicBezTo>
                  <a:lnTo>
                    <a:pt x="16389" y="43973"/>
                  </a:lnTo>
                  <a:cubicBezTo>
                    <a:pt x="16923" y="43593"/>
                    <a:pt x="17569" y="43146"/>
                    <a:pt x="18265" y="42683"/>
                  </a:cubicBezTo>
                  <a:cubicBezTo>
                    <a:pt x="20264" y="41351"/>
                    <a:pt x="22252" y="39808"/>
                    <a:pt x="24343" y="37967"/>
                  </a:cubicBezTo>
                  <a:cubicBezTo>
                    <a:pt x="25335" y="37093"/>
                    <a:pt x="26208" y="36620"/>
                    <a:pt x="27014" y="36522"/>
                  </a:cubicBezTo>
                  <a:cubicBezTo>
                    <a:pt x="27377" y="36478"/>
                    <a:pt x="27738" y="36456"/>
                    <a:pt x="28095" y="36456"/>
                  </a:cubicBezTo>
                  <a:cubicBezTo>
                    <a:pt x="30656" y="36456"/>
                    <a:pt x="32990" y="37575"/>
                    <a:pt x="34354" y="39513"/>
                  </a:cubicBezTo>
                  <a:cubicBezTo>
                    <a:pt x="35872" y="41665"/>
                    <a:pt x="36914" y="45760"/>
                    <a:pt x="33270" y="53027"/>
                  </a:cubicBezTo>
                  <a:cubicBezTo>
                    <a:pt x="29358" y="60827"/>
                    <a:pt x="30606" y="64299"/>
                    <a:pt x="31517" y="66836"/>
                  </a:cubicBezTo>
                  <a:cubicBezTo>
                    <a:pt x="32068" y="68370"/>
                    <a:pt x="32467" y="69480"/>
                    <a:pt x="31460" y="71011"/>
                  </a:cubicBezTo>
                  <a:cubicBezTo>
                    <a:pt x="26860" y="77998"/>
                    <a:pt x="27031" y="83593"/>
                    <a:pt x="27984" y="87057"/>
                  </a:cubicBezTo>
                  <a:cubicBezTo>
                    <a:pt x="29020" y="90816"/>
                    <a:pt x="31117" y="92888"/>
                    <a:pt x="31205" y="92974"/>
                  </a:cubicBezTo>
                  <a:cubicBezTo>
                    <a:pt x="31240" y="93008"/>
                    <a:pt x="31287" y="93026"/>
                    <a:pt x="31336" y="93026"/>
                  </a:cubicBezTo>
                  <a:lnTo>
                    <a:pt x="91035" y="93026"/>
                  </a:lnTo>
                  <a:cubicBezTo>
                    <a:pt x="91138" y="93026"/>
                    <a:pt x="91222" y="92942"/>
                    <a:pt x="91222" y="92839"/>
                  </a:cubicBezTo>
                  <a:lnTo>
                    <a:pt x="91222" y="22352"/>
                  </a:lnTo>
                  <a:cubicBezTo>
                    <a:pt x="91222" y="22309"/>
                    <a:pt x="91209" y="22271"/>
                    <a:pt x="91183" y="22237"/>
                  </a:cubicBezTo>
                  <a:cubicBezTo>
                    <a:pt x="91141" y="22181"/>
                    <a:pt x="86834" y="16610"/>
                    <a:pt x="79034" y="11117"/>
                  </a:cubicBezTo>
                  <a:cubicBezTo>
                    <a:pt x="71834" y="6046"/>
                    <a:pt x="60097" y="0"/>
                    <a:pt x="45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9"/>
            <p:cNvSpPr/>
            <p:nvPr/>
          </p:nvSpPr>
          <p:spPr>
            <a:xfrm>
              <a:off x="3456250" y="782250"/>
              <a:ext cx="654425" cy="1233725"/>
            </a:xfrm>
            <a:custGeom>
              <a:avLst/>
              <a:gdLst/>
              <a:ahLst/>
              <a:cxnLst/>
              <a:rect l="l" t="t" r="r" b="b"/>
              <a:pathLst>
                <a:path w="26177" h="49349" extrusionOk="0">
                  <a:moveTo>
                    <a:pt x="26176" y="0"/>
                  </a:moveTo>
                  <a:cubicBezTo>
                    <a:pt x="10727" y="14493"/>
                    <a:pt x="1" y="49349"/>
                    <a:pt x="1" y="49349"/>
                  </a:cubicBezTo>
                  <a:lnTo>
                    <a:pt x="1918" y="47762"/>
                  </a:lnTo>
                  <a:cubicBezTo>
                    <a:pt x="1918" y="47762"/>
                    <a:pt x="11131" y="16553"/>
                    <a:pt x="26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9"/>
            <p:cNvSpPr/>
            <p:nvPr/>
          </p:nvSpPr>
          <p:spPr>
            <a:xfrm>
              <a:off x="3451150" y="777575"/>
              <a:ext cx="664675" cy="1243100"/>
            </a:xfrm>
            <a:custGeom>
              <a:avLst/>
              <a:gdLst/>
              <a:ahLst/>
              <a:cxnLst/>
              <a:rect l="l" t="t" r="r" b="b"/>
              <a:pathLst>
                <a:path w="26587" h="49724" extrusionOk="0">
                  <a:moveTo>
                    <a:pt x="22271" y="4930"/>
                  </a:moveTo>
                  <a:lnTo>
                    <a:pt x="22271" y="4930"/>
                  </a:lnTo>
                  <a:cubicBezTo>
                    <a:pt x="9981" y="21554"/>
                    <a:pt x="2367" y="46488"/>
                    <a:pt x="1960" y="47841"/>
                  </a:cubicBezTo>
                  <a:lnTo>
                    <a:pt x="575" y="48985"/>
                  </a:lnTo>
                  <a:cubicBezTo>
                    <a:pt x="1267" y="46832"/>
                    <a:pt x="3802" y="39196"/>
                    <a:pt x="7673" y="30368"/>
                  </a:cubicBezTo>
                  <a:cubicBezTo>
                    <a:pt x="11103" y="22537"/>
                    <a:pt x="16188" y="12436"/>
                    <a:pt x="22271" y="4930"/>
                  </a:cubicBezTo>
                  <a:close/>
                  <a:moveTo>
                    <a:pt x="26381" y="0"/>
                  </a:moveTo>
                  <a:cubicBezTo>
                    <a:pt x="26335" y="0"/>
                    <a:pt x="26288" y="17"/>
                    <a:pt x="26252" y="51"/>
                  </a:cubicBezTo>
                  <a:cubicBezTo>
                    <a:pt x="18249" y="7560"/>
                    <a:pt x="11543" y="20601"/>
                    <a:pt x="7327" y="30221"/>
                  </a:cubicBezTo>
                  <a:cubicBezTo>
                    <a:pt x="2763" y="40636"/>
                    <a:pt x="52" y="49394"/>
                    <a:pt x="25" y="49480"/>
                  </a:cubicBezTo>
                  <a:cubicBezTo>
                    <a:pt x="0" y="49560"/>
                    <a:pt x="31" y="49646"/>
                    <a:pt x="100" y="49691"/>
                  </a:cubicBezTo>
                  <a:cubicBezTo>
                    <a:pt x="132" y="49713"/>
                    <a:pt x="167" y="49723"/>
                    <a:pt x="205" y="49723"/>
                  </a:cubicBezTo>
                  <a:cubicBezTo>
                    <a:pt x="247" y="49723"/>
                    <a:pt x="289" y="49708"/>
                    <a:pt x="323" y="49680"/>
                  </a:cubicBezTo>
                  <a:lnTo>
                    <a:pt x="2242" y="48093"/>
                  </a:lnTo>
                  <a:cubicBezTo>
                    <a:pt x="2271" y="48069"/>
                    <a:pt x="2291" y="48037"/>
                    <a:pt x="2302" y="48002"/>
                  </a:cubicBezTo>
                  <a:cubicBezTo>
                    <a:pt x="2394" y="47691"/>
                    <a:pt x="11674" y="16645"/>
                    <a:pt x="26519" y="314"/>
                  </a:cubicBezTo>
                  <a:cubicBezTo>
                    <a:pt x="26586" y="240"/>
                    <a:pt x="26583" y="125"/>
                    <a:pt x="26512" y="54"/>
                  </a:cubicBezTo>
                  <a:cubicBezTo>
                    <a:pt x="26476" y="18"/>
                    <a:pt x="26429" y="0"/>
                    <a:pt x="26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9"/>
            <p:cNvSpPr/>
            <p:nvPr/>
          </p:nvSpPr>
          <p:spPr>
            <a:xfrm>
              <a:off x="4369350" y="918100"/>
              <a:ext cx="194425" cy="194425"/>
            </a:xfrm>
            <a:custGeom>
              <a:avLst/>
              <a:gdLst/>
              <a:ahLst/>
              <a:cxnLst/>
              <a:rect l="l" t="t" r="r" b="b"/>
              <a:pathLst>
                <a:path w="7777" h="7777" extrusionOk="0">
                  <a:moveTo>
                    <a:pt x="3888" y="1"/>
                  </a:moveTo>
                  <a:lnTo>
                    <a:pt x="2514" y="2515"/>
                  </a:lnTo>
                  <a:lnTo>
                    <a:pt x="0" y="3889"/>
                  </a:lnTo>
                  <a:lnTo>
                    <a:pt x="2514" y="5264"/>
                  </a:lnTo>
                  <a:lnTo>
                    <a:pt x="3888" y="7777"/>
                  </a:lnTo>
                  <a:lnTo>
                    <a:pt x="5264" y="5264"/>
                  </a:lnTo>
                  <a:lnTo>
                    <a:pt x="7776" y="3889"/>
                  </a:lnTo>
                  <a:lnTo>
                    <a:pt x="5264" y="2515"/>
                  </a:lnTo>
                  <a:lnTo>
                    <a:pt x="38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9"/>
            <p:cNvSpPr/>
            <p:nvPr/>
          </p:nvSpPr>
          <p:spPr>
            <a:xfrm>
              <a:off x="4364700" y="913625"/>
              <a:ext cx="203750" cy="203600"/>
            </a:xfrm>
            <a:custGeom>
              <a:avLst/>
              <a:gdLst/>
              <a:ahLst/>
              <a:cxnLst/>
              <a:rect l="l" t="t" r="r" b="b"/>
              <a:pathLst>
                <a:path w="8150" h="8144" extrusionOk="0">
                  <a:moveTo>
                    <a:pt x="4074" y="570"/>
                  </a:moveTo>
                  <a:lnTo>
                    <a:pt x="5284" y="2783"/>
                  </a:lnTo>
                  <a:cubicBezTo>
                    <a:pt x="5303" y="2816"/>
                    <a:pt x="5328" y="2841"/>
                    <a:pt x="5360" y="2858"/>
                  </a:cubicBezTo>
                  <a:lnTo>
                    <a:pt x="7572" y="4068"/>
                  </a:lnTo>
                  <a:lnTo>
                    <a:pt x="5360" y="5279"/>
                  </a:lnTo>
                  <a:cubicBezTo>
                    <a:pt x="5328" y="5296"/>
                    <a:pt x="5303" y="5321"/>
                    <a:pt x="5284" y="5354"/>
                  </a:cubicBezTo>
                  <a:lnTo>
                    <a:pt x="4074" y="7565"/>
                  </a:lnTo>
                  <a:lnTo>
                    <a:pt x="2864" y="5354"/>
                  </a:lnTo>
                  <a:cubicBezTo>
                    <a:pt x="2847" y="5321"/>
                    <a:pt x="2820" y="5296"/>
                    <a:pt x="2790" y="5279"/>
                  </a:cubicBezTo>
                  <a:lnTo>
                    <a:pt x="576" y="4068"/>
                  </a:lnTo>
                  <a:lnTo>
                    <a:pt x="2790" y="2858"/>
                  </a:lnTo>
                  <a:cubicBezTo>
                    <a:pt x="2820" y="2841"/>
                    <a:pt x="2847" y="2816"/>
                    <a:pt x="2864" y="2783"/>
                  </a:cubicBezTo>
                  <a:lnTo>
                    <a:pt x="4074" y="570"/>
                  </a:lnTo>
                  <a:close/>
                  <a:moveTo>
                    <a:pt x="4075" y="0"/>
                  </a:moveTo>
                  <a:cubicBezTo>
                    <a:pt x="4009" y="0"/>
                    <a:pt x="3943" y="30"/>
                    <a:pt x="3910" y="90"/>
                  </a:cubicBezTo>
                  <a:lnTo>
                    <a:pt x="2562" y="2555"/>
                  </a:lnTo>
                  <a:lnTo>
                    <a:pt x="96" y="3904"/>
                  </a:lnTo>
                  <a:cubicBezTo>
                    <a:pt x="37" y="3938"/>
                    <a:pt x="0" y="4000"/>
                    <a:pt x="0" y="4068"/>
                  </a:cubicBezTo>
                  <a:cubicBezTo>
                    <a:pt x="0" y="4137"/>
                    <a:pt x="37" y="4199"/>
                    <a:pt x="96" y="4233"/>
                  </a:cubicBezTo>
                  <a:lnTo>
                    <a:pt x="2562" y="5582"/>
                  </a:lnTo>
                  <a:lnTo>
                    <a:pt x="3910" y="8045"/>
                  </a:lnTo>
                  <a:cubicBezTo>
                    <a:pt x="3942" y="8106"/>
                    <a:pt x="4007" y="8143"/>
                    <a:pt x="4074" y="8143"/>
                  </a:cubicBezTo>
                  <a:cubicBezTo>
                    <a:pt x="4143" y="8143"/>
                    <a:pt x="4206" y="8106"/>
                    <a:pt x="4240" y="8045"/>
                  </a:cubicBezTo>
                  <a:lnTo>
                    <a:pt x="5586" y="5582"/>
                  </a:lnTo>
                  <a:lnTo>
                    <a:pt x="8052" y="4233"/>
                  </a:lnTo>
                  <a:cubicBezTo>
                    <a:pt x="8113" y="4199"/>
                    <a:pt x="8150" y="4137"/>
                    <a:pt x="8150" y="4068"/>
                  </a:cubicBezTo>
                  <a:cubicBezTo>
                    <a:pt x="8150" y="4000"/>
                    <a:pt x="8113" y="3938"/>
                    <a:pt x="8052" y="3904"/>
                  </a:cubicBezTo>
                  <a:lnTo>
                    <a:pt x="5586"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9"/>
            <p:cNvSpPr/>
            <p:nvPr/>
          </p:nvSpPr>
          <p:spPr>
            <a:xfrm>
              <a:off x="4259675" y="1402750"/>
              <a:ext cx="194375" cy="194425"/>
            </a:xfrm>
            <a:custGeom>
              <a:avLst/>
              <a:gdLst/>
              <a:ahLst/>
              <a:cxnLst/>
              <a:rect l="l" t="t" r="r" b="b"/>
              <a:pathLst>
                <a:path w="7775" h="7777" extrusionOk="0">
                  <a:moveTo>
                    <a:pt x="3889" y="1"/>
                  </a:moveTo>
                  <a:lnTo>
                    <a:pt x="2513" y="2513"/>
                  </a:lnTo>
                  <a:lnTo>
                    <a:pt x="1" y="3889"/>
                  </a:lnTo>
                  <a:lnTo>
                    <a:pt x="2513" y="5263"/>
                  </a:lnTo>
                  <a:lnTo>
                    <a:pt x="3889" y="7777"/>
                  </a:lnTo>
                  <a:lnTo>
                    <a:pt x="5262" y="5263"/>
                  </a:lnTo>
                  <a:lnTo>
                    <a:pt x="7775" y="3889"/>
                  </a:lnTo>
                  <a:lnTo>
                    <a:pt x="5262"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9"/>
            <p:cNvSpPr/>
            <p:nvPr/>
          </p:nvSpPr>
          <p:spPr>
            <a:xfrm>
              <a:off x="4254975" y="1398275"/>
              <a:ext cx="203775" cy="203600"/>
            </a:xfrm>
            <a:custGeom>
              <a:avLst/>
              <a:gdLst/>
              <a:ahLst/>
              <a:cxnLst/>
              <a:rect l="l" t="t" r="r" b="b"/>
              <a:pathLst>
                <a:path w="8151" h="8144" extrusionOk="0">
                  <a:moveTo>
                    <a:pt x="4077" y="570"/>
                  </a:moveTo>
                  <a:lnTo>
                    <a:pt x="5286" y="2782"/>
                  </a:lnTo>
                  <a:cubicBezTo>
                    <a:pt x="5303" y="2814"/>
                    <a:pt x="5329" y="2841"/>
                    <a:pt x="5361" y="2858"/>
                  </a:cubicBezTo>
                  <a:lnTo>
                    <a:pt x="7573" y="4068"/>
                  </a:lnTo>
                  <a:lnTo>
                    <a:pt x="5361" y="5278"/>
                  </a:lnTo>
                  <a:cubicBezTo>
                    <a:pt x="5329" y="5295"/>
                    <a:pt x="5303" y="5322"/>
                    <a:pt x="5286" y="5352"/>
                  </a:cubicBezTo>
                  <a:lnTo>
                    <a:pt x="4077" y="7566"/>
                  </a:lnTo>
                  <a:lnTo>
                    <a:pt x="2865" y="5352"/>
                  </a:lnTo>
                  <a:cubicBezTo>
                    <a:pt x="2848" y="5322"/>
                    <a:pt x="2823" y="5295"/>
                    <a:pt x="2791" y="5278"/>
                  </a:cubicBezTo>
                  <a:lnTo>
                    <a:pt x="579" y="4068"/>
                  </a:lnTo>
                  <a:lnTo>
                    <a:pt x="2791" y="2858"/>
                  </a:lnTo>
                  <a:cubicBezTo>
                    <a:pt x="2823" y="2839"/>
                    <a:pt x="2848" y="2814"/>
                    <a:pt x="2865" y="2782"/>
                  </a:cubicBezTo>
                  <a:lnTo>
                    <a:pt x="4077" y="570"/>
                  </a:lnTo>
                  <a:close/>
                  <a:moveTo>
                    <a:pt x="4076" y="0"/>
                  </a:moveTo>
                  <a:cubicBezTo>
                    <a:pt x="4010" y="0"/>
                    <a:pt x="3944" y="30"/>
                    <a:pt x="3911" y="90"/>
                  </a:cubicBezTo>
                  <a:lnTo>
                    <a:pt x="2563" y="2556"/>
                  </a:lnTo>
                  <a:lnTo>
                    <a:pt x="99" y="3904"/>
                  </a:lnTo>
                  <a:cubicBezTo>
                    <a:pt x="38" y="3936"/>
                    <a:pt x="1" y="3999"/>
                    <a:pt x="1" y="4068"/>
                  </a:cubicBezTo>
                  <a:cubicBezTo>
                    <a:pt x="1" y="4137"/>
                    <a:pt x="38" y="4200"/>
                    <a:pt x="99" y="4232"/>
                  </a:cubicBezTo>
                  <a:lnTo>
                    <a:pt x="2563" y="5580"/>
                  </a:lnTo>
                  <a:lnTo>
                    <a:pt x="3911" y="8046"/>
                  </a:lnTo>
                  <a:cubicBezTo>
                    <a:pt x="3945" y="8106"/>
                    <a:pt x="4007" y="8144"/>
                    <a:pt x="4077" y="8144"/>
                  </a:cubicBezTo>
                  <a:cubicBezTo>
                    <a:pt x="4144" y="8144"/>
                    <a:pt x="4208" y="8106"/>
                    <a:pt x="4240" y="8046"/>
                  </a:cubicBezTo>
                  <a:lnTo>
                    <a:pt x="5589" y="5580"/>
                  </a:lnTo>
                  <a:lnTo>
                    <a:pt x="8054" y="4232"/>
                  </a:lnTo>
                  <a:cubicBezTo>
                    <a:pt x="8113" y="4200"/>
                    <a:pt x="8151" y="4137"/>
                    <a:pt x="8151" y="4068"/>
                  </a:cubicBezTo>
                  <a:cubicBezTo>
                    <a:pt x="8151" y="3999"/>
                    <a:pt x="8113" y="3936"/>
                    <a:pt x="8054" y="3904"/>
                  </a:cubicBezTo>
                  <a:lnTo>
                    <a:pt x="5589" y="2556"/>
                  </a:lnTo>
                  <a:lnTo>
                    <a:pt x="4240" y="90"/>
                  </a:lnTo>
                  <a:cubicBezTo>
                    <a:pt x="4208" y="30"/>
                    <a:pt x="4142"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9"/>
            <p:cNvSpPr/>
            <p:nvPr/>
          </p:nvSpPr>
          <p:spPr>
            <a:xfrm>
              <a:off x="5014700" y="1706625"/>
              <a:ext cx="194375" cy="194425"/>
            </a:xfrm>
            <a:custGeom>
              <a:avLst/>
              <a:gdLst/>
              <a:ahLst/>
              <a:cxnLst/>
              <a:rect l="l" t="t" r="r" b="b"/>
              <a:pathLst>
                <a:path w="7775" h="7777" extrusionOk="0">
                  <a:moveTo>
                    <a:pt x="3886" y="0"/>
                  </a:moveTo>
                  <a:lnTo>
                    <a:pt x="2513" y="2514"/>
                  </a:lnTo>
                  <a:lnTo>
                    <a:pt x="0" y="3888"/>
                  </a:lnTo>
                  <a:lnTo>
                    <a:pt x="2513" y="5264"/>
                  </a:lnTo>
                  <a:lnTo>
                    <a:pt x="3886" y="7776"/>
                  </a:lnTo>
                  <a:lnTo>
                    <a:pt x="5262" y="5264"/>
                  </a:lnTo>
                  <a:lnTo>
                    <a:pt x="7774" y="3888"/>
                  </a:lnTo>
                  <a:lnTo>
                    <a:pt x="5262" y="2514"/>
                  </a:lnTo>
                  <a:lnTo>
                    <a:pt x="3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9"/>
            <p:cNvSpPr/>
            <p:nvPr/>
          </p:nvSpPr>
          <p:spPr>
            <a:xfrm>
              <a:off x="5010000" y="1702125"/>
              <a:ext cx="203775" cy="203600"/>
            </a:xfrm>
            <a:custGeom>
              <a:avLst/>
              <a:gdLst/>
              <a:ahLst/>
              <a:cxnLst/>
              <a:rect l="l" t="t" r="r" b="b"/>
              <a:pathLst>
                <a:path w="8151" h="8144" extrusionOk="0">
                  <a:moveTo>
                    <a:pt x="4074" y="570"/>
                  </a:moveTo>
                  <a:lnTo>
                    <a:pt x="5286" y="2784"/>
                  </a:lnTo>
                  <a:cubicBezTo>
                    <a:pt x="5303" y="2814"/>
                    <a:pt x="5328" y="2841"/>
                    <a:pt x="5360" y="2858"/>
                  </a:cubicBezTo>
                  <a:lnTo>
                    <a:pt x="7572" y="4068"/>
                  </a:lnTo>
                  <a:lnTo>
                    <a:pt x="5360" y="5278"/>
                  </a:lnTo>
                  <a:cubicBezTo>
                    <a:pt x="5328" y="5297"/>
                    <a:pt x="5303" y="5322"/>
                    <a:pt x="5286" y="5354"/>
                  </a:cubicBezTo>
                  <a:lnTo>
                    <a:pt x="4074" y="7566"/>
                  </a:lnTo>
                  <a:lnTo>
                    <a:pt x="2865" y="5354"/>
                  </a:lnTo>
                  <a:cubicBezTo>
                    <a:pt x="2848" y="5322"/>
                    <a:pt x="2822" y="5297"/>
                    <a:pt x="2790" y="5278"/>
                  </a:cubicBezTo>
                  <a:lnTo>
                    <a:pt x="577" y="4068"/>
                  </a:lnTo>
                  <a:lnTo>
                    <a:pt x="2790" y="2858"/>
                  </a:lnTo>
                  <a:cubicBezTo>
                    <a:pt x="2822" y="2841"/>
                    <a:pt x="2848" y="2814"/>
                    <a:pt x="2865" y="2784"/>
                  </a:cubicBezTo>
                  <a:lnTo>
                    <a:pt x="4074" y="570"/>
                  </a:lnTo>
                  <a:close/>
                  <a:moveTo>
                    <a:pt x="4075" y="1"/>
                  </a:moveTo>
                  <a:cubicBezTo>
                    <a:pt x="4009" y="1"/>
                    <a:pt x="3943" y="30"/>
                    <a:pt x="3910" y="90"/>
                  </a:cubicBezTo>
                  <a:lnTo>
                    <a:pt x="2562" y="2556"/>
                  </a:lnTo>
                  <a:lnTo>
                    <a:pt x="97" y="3904"/>
                  </a:lnTo>
                  <a:cubicBezTo>
                    <a:pt x="38" y="3936"/>
                    <a:pt x="0" y="4001"/>
                    <a:pt x="0" y="4068"/>
                  </a:cubicBezTo>
                  <a:cubicBezTo>
                    <a:pt x="0" y="4137"/>
                    <a:pt x="38" y="4200"/>
                    <a:pt x="97" y="4234"/>
                  </a:cubicBezTo>
                  <a:lnTo>
                    <a:pt x="2562" y="5580"/>
                  </a:lnTo>
                  <a:lnTo>
                    <a:pt x="3910" y="8046"/>
                  </a:lnTo>
                  <a:cubicBezTo>
                    <a:pt x="3944" y="8107"/>
                    <a:pt x="4007" y="8144"/>
                    <a:pt x="4074" y="8144"/>
                  </a:cubicBezTo>
                  <a:cubicBezTo>
                    <a:pt x="4144" y="8144"/>
                    <a:pt x="4206" y="8107"/>
                    <a:pt x="4240" y="8046"/>
                  </a:cubicBezTo>
                  <a:lnTo>
                    <a:pt x="5588" y="5580"/>
                  </a:lnTo>
                  <a:lnTo>
                    <a:pt x="8052" y="4234"/>
                  </a:lnTo>
                  <a:cubicBezTo>
                    <a:pt x="8113" y="4200"/>
                    <a:pt x="8150" y="4137"/>
                    <a:pt x="8150" y="4068"/>
                  </a:cubicBezTo>
                  <a:cubicBezTo>
                    <a:pt x="8150" y="4001"/>
                    <a:pt x="8113" y="3936"/>
                    <a:pt x="8052" y="3904"/>
                  </a:cubicBezTo>
                  <a:lnTo>
                    <a:pt x="5588" y="2556"/>
                  </a:lnTo>
                  <a:lnTo>
                    <a:pt x="4240" y="90"/>
                  </a:lnTo>
                  <a:cubicBezTo>
                    <a:pt x="4207" y="30"/>
                    <a:pt x="4141" y="1"/>
                    <a:pt x="4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9"/>
            <p:cNvSpPr/>
            <p:nvPr/>
          </p:nvSpPr>
          <p:spPr>
            <a:xfrm>
              <a:off x="5602200" y="2276350"/>
              <a:ext cx="194425" cy="194425"/>
            </a:xfrm>
            <a:custGeom>
              <a:avLst/>
              <a:gdLst/>
              <a:ahLst/>
              <a:cxnLst/>
              <a:rect l="l" t="t" r="r" b="b"/>
              <a:pathLst>
                <a:path w="7777" h="7777" extrusionOk="0">
                  <a:moveTo>
                    <a:pt x="3889" y="0"/>
                  </a:moveTo>
                  <a:lnTo>
                    <a:pt x="2515" y="2515"/>
                  </a:lnTo>
                  <a:lnTo>
                    <a:pt x="1" y="3888"/>
                  </a:lnTo>
                  <a:lnTo>
                    <a:pt x="2515" y="5264"/>
                  </a:lnTo>
                  <a:lnTo>
                    <a:pt x="3889" y="7777"/>
                  </a:lnTo>
                  <a:lnTo>
                    <a:pt x="5264" y="5264"/>
                  </a:lnTo>
                  <a:lnTo>
                    <a:pt x="7777" y="3888"/>
                  </a:lnTo>
                  <a:lnTo>
                    <a:pt x="5264" y="2515"/>
                  </a:lnTo>
                  <a:lnTo>
                    <a:pt x="38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9"/>
            <p:cNvSpPr/>
            <p:nvPr/>
          </p:nvSpPr>
          <p:spPr>
            <a:xfrm>
              <a:off x="5597525" y="2271850"/>
              <a:ext cx="203800" cy="203625"/>
            </a:xfrm>
            <a:custGeom>
              <a:avLst/>
              <a:gdLst/>
              <a:ahLst/>
              <a:cxnLst/>
              <a:rect l="l" t="t" r="r" b="b"/>
              <a:pathLst>
                <a:path w="8152" h="8145" extrusionOk="0">
                  <a:moveTo>
                    <a:pt x="4076" y="571"/>
                  </a:moveTo>
                  <a:lnTo>
                    <a:pt x="5286" y="2784"/>
                  </a:lnTo>
                  <a:cubicBezTo>
                    <a:pt x="5304" y="2815"/>
                    <a:pt x="5330" y="2842"/>
                    <a:pt x="5360" y="2859"/>
                  </a:cubicBezTo>
                  <a:lnTo>
                    <a:pt x="7574" y="4068"/>
                  </a:lnTo>
                  <a:lnTo>
                    <a:pt x="5360" y="5278"/>
                  </a:lnTo>
                  <a:cubicBezTo>
                    <a:pt x="5330" y="5297"/>
                    <a:pt x="5303" y="5322"/>
                    <a:pt x="5286" y="5353"/>
                  </a:cubicBezTo>
                  <a:lnTo>
                    <a:pt x="4076" y="7566"/>
                  </a:lnTo>
                  <a:lnTo>
                    <a:pt x="2866" y="5353"/>
                  </a:lnTo>
                  <a:cubicBezTo>
                    <a:pt x="2847" y="5322"/>
                    <a:pt x="2822" y="5295"/>
                    <a:pt x="2792" y="5278"/>
                  </a:cubicBezTo>
                  <a:lnTo>
                    <a:pt x="578" y="4068"/>
                  </a:lnTo>
                  <a:lnTo>
                    <a:pt x="2792" y="2859"/>
                  </a:lnTo>
                  <a:cubicBezTo>
                    <a:pt x="2822" y="2840"/>
                    <a:pt x="2849" y="2815"/>
                    <a:pt x="2866" y="2784"/>
                  </a:cubicBezTo>
                  <a:lnTo>
                    <a:pt x="4076" y="571"/>
                  </a:lnTo>
                  <a:close/>
                  <a:moveTo>
                    <a:pt x="4076" y="1"/>
                  </a:moveTo>
                  <a:cubicBezTo>
                    <a:pt x="4010" y="1"/>
                    <a:pt x="3945" y="31"/>
                    <a:pt x="3912" y="91"/>
                  </a:cubicBezTo>
                  <a:lnTo>
                    <a:pt x="2564" y="2556"/>
                  </a:lnTo>
                  <a:lnTo>
                    <a:pt x="98" y="3905"/>
                  </a:lnTo>
                  <a:cubicBezTo>
                    <a:pt x="37" y="3937"/>
                    <a:pt x="0" y="4001"/>
                    <a:pt x="0" y="4068"/>
                  </a:cubicBezTo>
                  <a:cubicBezTo>
                    <a:pt x="0" y="4138"/>
                    <a:pt x="37" y="4200"/>
                    <a:pt x="98" y="4232"/>
                  </a:cubicBezTo>
                  <a:lnTo>
                    <a:pt x="2564" y="5581"/>
                  </a:lnTo>
                  <a:lnTo>
                    <a:pt x="3912" y="8046"/>
                  </a:lnTo>
                  <a:cubicBezTo>
                    <a:pt x="3944" y="8107"/>
                    <a:pt x="4008" y="8144"/>
                    <a:pt x="4076" y="8144"/>
                  </a:cubicBezTo>
                  <a:cubicBezTo>
                    <a:pt x="4143" y="8144"/>
                    <a:pt x="4208" y="8107"/>
                    <a:pt x="4240" y="8046"/>
                  </a:cubicBezTo>
                  <a:lnTo>
                    <a:pt x="5588" y="5581"/>
                  </a:lnTo>
                  <a:lnTo>
                    <a:pt x="8053" y="4232"/>
                  </a:lnTo>
                  <a:cubicBezTo>
                    <a:pt x="8114" y="4200"/>
                    <a:pt x="8151" y="4138"/>
                    <a:pt x="8151" y="4068"/>
                  </a:cubicBezTo>
                  <a:cubicBezTo>
                    <a:pt x="8151" y="4001"/>
                    <a:pt x="8114" y="3937"/>
                    <a:pt x="8053" y="3905"/>
                  </a:cubicBezTo>
                  <a:lnTo>
                    <a:pt x="5588" y="2556"/>
                  </a:lnTo>
                  <a:lnTo>
                    <a:pt x="4240" y="91"/>
                  </a:lnTo>
                  <a:cubicBezTo>
                    <a:pt x="4207" y="31"/>
                    <a:pt x="4141"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9"/>
            <p:cNvSpPr/>
            <p:nvPr/>
          </p:nvSpPr>
          <p:spPr>
            <a:xfrm>
              <a:off x="4917475" y="501075"/>
              <a:ext cx="194400" cy="194425"/>
            </a:xfrm>
            <a:custGeom>
              <a:avLst/>
              <a:gdLst/>
              <a:ahLst/>
              <a:cxnLst/>
              <a:rect l="l" t="t" r="r" b="b"/>
              <a:pathLst>
                <a:path w="7776" h="7777" extrusionOk="0">
                  <a:moveTo>
                    <a:pt x="3889" y="1"/>
                  </a:moveTo>
                  <a:lnTo>
                    <a:pt x="2514" y="2513"/>
                  </a:lnTo>
                  <a:lnTo>
                    <a:pt x="1" y="3889"/>
                  </a:lnTo>
                  <a:lnTo>
                    <a:pt x="2514" y="5262"/>
                  </a:lnTo>
                  <a:lnTo>
                    <a:pt x="3889" y="7777"/>
                  </a:lnTo>
                  <a:lnTo>
                    <a:pt x="5263" y="5262"/>
                  </a:lnTo>
                  <a:lnTo>
                    <a:pt x="7775" y="3889"/>
                  </a:lnTo>
                  <a:lnTo>
                    <a:pt x="5263" y="2513"/>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9"/>
            <p:cNvSpPr/>
            <p:nvPr/>
          </p:nvSpPr>
          <p:spPr>
            <a:xfrm>
              <a:off x="4912800" y="496600"/>
              <a:ext cx="203750" cy="203550"/>
            </a:xfrm>
            <a:custGeom>
              <a:avLst/>
              <a:gdLst/>
              <a:ahLst/>
              <a:cxnLst/>
              <a:rect l="l" t="t" r="r" b="b"/>
              <a:pathLst>
                <a:path w="8150" h="8142" extrusionOk="0">
                  <a:moveTo>
                    <a:pt x="4076" y="570"/>
                  </a:moveTo>
                  <a:lnTo>
                    <a:pt x="5286" y="2782"/>
                  </a:lnTo>
                  <a:cubicBezTo>
                    <a:pt x="5303" y="2814"/>
                    <a:pt x="5328" y="2839"/>
                    <a:pt x="5360" y="2856"/>
                  </a:cubicBezTo>
                  <a:lnTo>
                    <a:pt x="7572" y="4068"/>
                  </a:lnTo>
                  <a:lnTo>
                    <a:pt x="5360" y="5277"/>
                  </a:lnTo>
                  <a:cubicBezTo>
                    <a:pt x="5328" y="5294"/>
                    <a:pt x="5303" y="5320"/>
                    <a:pt x="5286" y="5352"/>
                  </a:cubicBezTo>
                  <a:lnTo>
                    <a:pt x="4076" y="7564"/>
                  </a:lnTo>
                  <a:lnTo>
                    <a:pt x="2864" y="5352"/>
                  </a:lnTo>
                  <a:cubicBezTo>
                    <a:pt x="2848" y="5320"/>
                    <a:pt x="2822" y="5294"/>
                    <a:pt x="2790" y="5277"/>
                  </a:cubicBezTo>
                  <a:lnTo>
                    <a:pt x="578" y="4068"/>
                  </a:lnTo>
                  <a:lnTo>
                    <a:pt x="2790" y="2856"/>
                  </a:lnTo>
                  <a:cubicBezTo>
                    <a:pt x="2822" y="2839"/>
                    <a:pt x="2848" y="2814"/>
                    <a:pt x="2864" y="2782"/>
                  </a:cubicBezTo>
                  <a:lnTo>
                    <a:pt x="4076" y="570"/>
                  </a:lnTo>
                  <a:close/>
                  <a:moveTo>
                    <a:pt x="4075" y="0"/>
                  </a:moveTo>
                  <a:cubicBezTo>
                    <a:pt x="4009" y="0"/>
                    <a:pt x="3943" y="30"/>
                    <a:pt x="3910" y="90"/>
                  </a:cubicBezTo>
                  <a:lnTo>
                    <a:pt x="2562" y="2555"/>
                  </a:lnTo>
                  <a:lnTo>
                    <a:pt x="98" y="3904"/>
                  </a:lnTo>
                  <a:cubicBezTo>
                    <a:pt x="38" y="3936"/>
                    <a:pt x="0" y="3998"/>
                    <a:pt x="0" y="4068"/>
                  </a:cubicBezTo>
                  <a:cubicBezTo>
                    <a:pt x="0" y="4135"/>
                    <a:pt x="38" y="4199"/>
                    <a:pt x="98" y="4232"/>
                  </a:cubicBezTo>
                  <a:lnTo>
                    <a:pt x="2562" y="5580"/>
                  </a:lnTo>
                  <a:lnTo>
                    <a:pt x="3910" y="8045"/>
                  </a:lnTo>
                  <a:cubicBezTo>
                    <a:pt x="3944" y="8104"/>
                    <a:pt x="4007" y="8142"/>
                    <a:pt x="4076" y="8142"/>
                  </a:cubicBezTo>
                  <a:cubicBezTo>
                    <a:pt x="4144" y="8142"/>
                    <a:pt x="4208" y="8104"/>
                    <a:pt x="4240" y="8045"/>
                  </a:cubicBezTo>
                  <a:lnTo>
                    <a:pt x="5588" y="5580"/>
                  </a:lnTo>
                  <a:lnTo>
                    <a:pt x="8054" y="4232"/>
                  </a:lnTo>
                  <a:cubicBezTo>
                    <a:pt x="8113" y="4199"/>
                    <a:pt x="8150" y="4135"/>
                    <a:pt x="8150" y="4068"/>
                  </a:cubicBezTo>
                  <a:cubicBezTo>
                    <a:pt x="8150" y="3998"/>
                    <a:pt x="8113" y="3936"/>
                    <a:pt x="8054" y="3904"/>
                  </a:cubicBezTo>
                  <a:lnTo>
                    <a:pt x="5588" y="2555"/>
                  </a:lnTo>
                  <a:lnTo>
                    <a:pt x="4240" y="90"/>
                  </a:lnTo>
                  <a:cubicBezTo>
                    <a:pt x="4207" y="30"/>
                    <a:pt x="4141"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9"/>
            <p:cNvSpPr/>
            <p:nvPr/>
          </p:nvSpPr>
          <p:spPr>
            <a:xfrm>
              <a:off x="4758725" y="1765825"/>
              <a:ext cx="76450" cy="69525"/>
            </a:xfrm>
            <a:custGeom>
              <a:avLst/>
              <a:gdLst/>
              <a:ahLst/>
              <a:cxnLst/>
              <a:rect l="l" t="t" r="r" b="b"/>
              <a:pathLst>
                <a:path w="3058" h="2781" extrusionOk="0">
                  <a:moveTo>
                    <a:pt x="1531" y="1"/>
                  </a:moveTo>
                  <a:cubicBezTo>
                    <a:pt x="1425" y="1"/>
                    <a:pt x="1318" y="13"/>
                    <a:pt x="1211" y="38"/>
                  </a:cubicBezTo>
                  <a:cubicBezTo>
                    <a:pt x="464" y="214"/>
                    <a:pt x="1" y="962"/>
                    <a:pt x="177" y="1709"/>
                  </a:cubicBezTo>
                  <a:cubicBezTo>
                    <a:pt x="327" y="2349"/>
                    <a:pt x="898" y="2781"/>
                    <a:pt x="1528" y="2781"/>
                  </a:cubicBezTo>
                  <a:cubicBezTo>
                    <a:pt x="1634" y="2781"/>
                    <a:pt x="1741" y="2769"/>
                    <a:pt x="1848" y="2743"/>
                  </a:cubicBezTo>
                  <a:cubicBezTo>
                    <a:pt x="2595" y="2568"/>
                    <a:pt x="3058" y="1819"/>
                    <a:pt x="2882" y="1072"/>
                  </a:cubicBezTo>
                  <a:cubicBezTo>
                    <a:pt x="2731" y="432"/>
                    <a:pt x="2162" y="1"/>
                    <a:pt x="15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9"/>
            <p:cNvSpPr/>
            <p:nvPr/>
          </p:nvSpPr>
          <p:spPr>
            <a:xfrm>
              <a:off x="4757550" y="1761200"/>
              <a:ext cx="78850" cy="78850"/>
            </a:xfrm>
            <a:custGeom>
              <a:avLst/>
              <a:gdLst/>
              <a:ahLst/>
              <a:cxnLst/>
              <a:rect l="l" t="t" r="r" b="b"/>
              <a:pathLst>
                <a:path w="3154" h="3154" extrusionOk="0">
                  <a:moveTo>
                    <a:pt x="1577" y="375"/>
                  </a:moveTo>
                  <a:cubicBezTo>
                    <a:pt x="2240" y="375"/>
                    <a:pt x="2779" y="914"/>
                    <a:pt x="2779" y="1577"/>
                  </a:cubicBezTo>
                  <a:cubicBezTo>
                    <a:pt x="2779" y="2241"/>
                    <a:pt x="2240" y="2780"/>
                    <a:pt x="1577" y="2780"/>
                  </a:cubicBezTo>
                  <a:cubicBezTo>
                    <a:pt x="915" y="2780"/>
                    <a:pt x="376" y="2241"/>
                    <a:pt x="376" y="1577"/>
                  </a:cubicBezTo>
                  <a:cubicBezTo>
                    <a:pt x="376" y="914"/>
                    <a:pt x="915" y="375"/>
                    <a:pt x="1577" y="375"/>
                  </a:cubicBezTo>
                  <a:close/>
                  <a:moveTo>
                    <a:pt x="1577" y="0"/>
                  </a:moveTo>
                  <a:cubicBezTo>
                    <a:pt x="707" y="0"/>
                    <a:pt x="1" y="708"/>
                    <a:pt x="1" y="1577"/>
                  </a:cubicBezTo>
                  <a:cubicBezTo>
                    <a:pt x="1" y="2447"/>
                    <a:pt x="707" y="3153"/>
                    <a:pt x="1577" y="3153"/>
                  </a:cubicBezTo>
                  <a:cubicBezTo>
                    <a:pt x="2446" y="3153"/>
                    <a:pt x="3154" y="2447"/>
                    <a:pt x="3154" y="1577"/>
                  </a:cubicBezTo>
                  <a:cubicBezTo>
                    <a:pt x="3154" y="708"/>
                    <a:pt x="2446" y="0"/>
                    <a:pt x="1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9"/>
            <p:cNvSpPr/>
            <p:nvPr/>
          </p:nvSpPr>
          <p:spPr>
            <a:xfrm>
              <a:off x="4695550" y="1727950"/>
              <a:ext cx="37950" cy="37950"/>
            </a:xfrm>
            <a:custGeom>
              <a:avLst/>
              <a:gdLst/>
              <a:ahLst/>
              <a:cxnLst/>
              <a:rect l="l" t="t" r="r" b="b"/>
              <a:pathLst>
                <a:path w="1518" h="1518" extrusionOk="0">
                  <a:moveTo>
                    <a:pt x="759" y="0"/>
                  </a:moveTo>
                  <a:cubicBezTo>
                    <a:pt x="340" y="0"/>
                    <a:pt x="0" y="340"/>
                    <a:pt x="0" y="759"/>
                  </a:cubicBezTo>
                  <a:cubicBezTo>
                    <a:pt x="0" y="1178"/>
                    <a:pt x="340" y="1518"/>
                    <a:pt x="759" y="1518"/>
                  </a:cubicBezTo>
                  <a:cubicBezTo>
                    <a:pt x="1178" y="1518"/>
                    <a:pt x="1518" y="1178"/>
                    <a:pt x="1518" y="759"/>
                  </a:cubicBezTo>
                  <a:cubicBezTo>
                    <a:pt x="1518" y="340"/>
                    <a:pt x="1178" y="0"/>
                    <a:pt x="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9"/>
            <p:cNvSpPr/>
            <p:nvPr/>
          </p:nvSpPr>
          <p:spPr>
            <a:xfrm>
              <a:off x="4690850" y="1723250"/>
              <a:ext cx="47350" cy="47350"/>
            </a:xfrm>
            <a:custGeom>
              <a:avLst/>
              <a:gdLst/>
              <a:ahLst/>
              <a:cxnLst/>
              <a:rect l="l" t="t" r="r" b="b"/>
              <a:pathLst>
                <a:path w="1894" h="1894" extrusionOk="0">
                  <a:moveTo>
                    <a:pt x="947" y="376"/>
                  </a:moveTo>
                  <a:cubicBezTo>
                    <a:pt x="1261" y="376"/>
                    <a:pt x="1518" y="633"/>
                    <a:pt x="1518" y="947"/>
                  </a:cubicBezTo>
                  <a:cubicBezTo>
                    <a:pt x="1518" y="1263"/>
                    <a:pt x="1261" y="1518"/>
                    <a:pt x="947" y="1518"/>
                  </a:cubicBezTo>
                  <a:cubicBezTo>
                    <a:pt x="631" y="1518"/>
                    <a:pt x="376" y="1263"/>
                    <a:pt x="376" y="947"/>
                  </a:cubicBezTo>
                  <a:cubicBezTo>
                    <a:pt x="376" y="633"/>
                    <a:pt x="631" y="376"/>
                    <a:pt x="947" y="376"/>
                  </a:cubicBezTo>
                  <a:close/>
                  <a:moveTo>
                    <a:pt x="947" y="1"/>
                  </a:moveTo>
                  <a:cubicBezTo>
                    <a:pt x="425" y="1"/>
                    <a:pt x="1" y="425"/>
                    <a:pt x="1" y="947"/>
                  </a:cubicBezTo>
                  <a:cubicBezTo>
                    <a:pt x="1" y="1469"/>
                    <a:pt x="425" y="1893"/>
                    <a:pt x="947" y="1893"/>
                  </a:cubicBezTo>
                  <a:cubicBezTo>
                    <a:pt x="1469" y="1893"/>
                    <a:pt x="1893" y="1469"/>
                    <a:pt x="1893" y="947"/>
                  </a:cubicBezTo>
                  <a:cubicBezTo>
                    <a:pt x="1893" y="425"/>
                    <a:pt x="1469"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9"/>
            <p:cNvSpPr/>
            <p:nvPr/>
          </p:nvSpPr>
          <p:spPr>
            <a:xfrm>
              <a:off x="4903200" y="1578525"/>
              <a:ext cx="31325" cy="31325"/>
            </a:xfrm>
            <a:custGeom>
              <a:avLst/>
              <a:gdLst/>
              <a:ahLst/>
              <a:cxnLst/>
              <a:rect l="l" t="t" r="r" b="b"/>
              <a:pathLst>
                <a:path w="1253" h="1253" extrusionOk="0">
                  <a:moveTo>
                    <a:pt x="626" y="1"/>
                  </a:moveTo>
                  <a:cubicBezTo>
                    <a:pt x="280" y="1"/>
                    <a:pt x="1" y="281"/>
                    <a:pt x="1" y="628"/>
                  </a:cubicBezTo>
                  <a:cubicBezTo>
                    <a:pt x="1" y="972"/>
                    <a:pt x="280" y="1253"/>
                    <a:pt x="626" y="1253"/>
                  </a:cubicBezTo>
                  <a:cubicBezTo>
                    <a:pt x="972" y="1253"/>
                    <a:pt x="1253" y="972"/>
                    <a:pt x="1253" y="628"/>
                  </a:cubicBezTo>
                  <a:cubicBezTo>
                    <a:pt x="1253" y="281"/>
                    <a:pt x="972" y="1"/>
                    <a:pt x="6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9"/>
            <p:cNvSpPr/>
            <p:nvPr/>
          </p:nvSpPr>
          <p:spPr>
            <a:xfrm>
              <a:off x="4898525" y="1573850"/>
              <a:ext cx="40700" cy="40700"/>
            </a:xfrm>
            <a:custGeom>
              <a:avLst/>
              <a:gdLst/>
              <a:ahLst/>
              <a:cxnLst/>
              <a:rect l="l" t="t" r="r" b="b"/>
              <a:pathLst>
                <a:path w="1628" h="1628" extrusionOk="0">
                  <a:moveTo>
                    <a:pt x="813" y="375"/>
                  </a:moveTo>
                  <a:cubicBezTo>
                    <a:pt x="1055" y="375"/>
                    <a:pt x="1252" y="571"/>
                    <a:pt x="1252" y="815"/>
                  </a:cubicBezTo>
                  <a:cubicBezTo>
                    <a:pt x="1252" y="1056"/>
                    <a:pt x="1055" y="1252"/>
                    <a:pt x="813" y="1252"/>
                  </a:cubicBezTo>
                  <a:cubicBezTo>
                    <a:pt x="571" y="1252"/>
                    <a:pt x="374" y="1056"/>
                    <a:pt x="374" y="815"/>
                  </a:cubicBezTo>
                  <a:cubicBezTo>
                    <a:pt x="374" y="571"/>
                    <a:pt x="571" y="375"/>
                    <a:pt x="813" y="375"/>
                  </a:cubicBezTo>
                  <a:close/>
                  <a:moveTo>
                    <a:pt x="813" y="0"/>
                  </a:moveTo>
                  <a:cubicBezTo>
                    <a:pt x="365" y="0"/>
                    <a:pt x="0" y="365"/>
                    <a:pt x="0" y="815"/>
                  </a:cubicBezTo>
                  <a:cubicBezTo>
                    <a:pt x="0" y="1262"/>
                    <a:pt x="365" y="1627"/>
                    <a:pt x="813" y="1627"/>
                  </a:cubicBezTo>
                  <a:cubicBezTo>
                    <a:pt x="1263" y="1627"/>
                    <a:pt x="1627" y="1262"/>
                    <a:pt x="1627" y="815"/>
                  </a:cubicBezTo>
                  <a:cubicBezTo>
                    <a:pt x="1627" y="365"/>
                    <a:pt x="1263" y="0"/>
                    <a:pt x="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9"/>
            <p:cNvSpPr/>
            <p:nvPr/>
          </p:nvSpPr>
          <p:spPr>
            <a:xfrm>
              <a:off x="5392550" y="1297525"/>
              <a:ext cx="31325" cy="31375"/>
            </a:xfrm>
            <a:custGeom>
              <a:avLst/>
              <a:gdLst/>
              <a:ahLst/>
              <a:cxnLst/>
              <a:rect l="l" t="t" r="r" b="b"/>
              <a:pathLst>
                <a:path w="1253" h="1255" extrusionOk="0">
                  <a:moveTo>
                    <a:pt x="626" y="1"/>
                  </a:moveTo>
                  <a:cubicBezTo>
                    <a:pt x="281" y="1"/>
                    <a:pt x="1" y="281"/>
                    <a:pt x="1" y="628"/>
                  </a:cubicBezTo>
                  <a:cubicBezTo>
                    <a:pt x="1" y="974"/>
                    <a:pt x="281" y="1254"/>
                    <a:pt x="626" y="1254"/>
                  </a:cubicBezTo>
                  <a:cubicBezTo>
                    <a:pt x="972" y="1254"/>
                    <a:pt x="1253" y="974"/>
                    <a:pt x="1253" y="628"/>
                  </a:cubicBezTo>
                  <a:cubicBezTo>
                    <a:pt x="1253" y="281"/>
                    <a:pt x="972" y="1"/>
                    <a:pt x="6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9"/>
            <p:cNvSpPr/>
            <p:nvPr/>
          </p:nvSpPr>
          <p:spPr>
            <a:xfrm>
              <a:off x="5387875" y="1292850"/>
              <a:ext cx="40700" cy="40700"/>
            </a:xfrm>
            <a:custGeom>
              <a:avLst/>
              <a:gdLst/>
              <a:ahLst/>
              <a:cxnLst/>
              <a:rect l="l" t="t" r="r" b="b"/>
              <a:pathLst>
                <a:path w="1628" h="1628" extrusionOk="0">
                  <a:moveTo>
                    <a:pt x="813" y="375"/>
                  </a:moveTo>
                  <a:cubicBezTo>
                    <a:pt x="1056" y="375"/>
                    <a:pt x="1252" y="573"/>
                    <a:pt x="1252" y="815"/>
                  </a:cubicBezTo>
                  <a:cubicBezTo>
                    <a:pt x="1252" y="1056"/>
                    <a:pt x="1056" y="1254"/>
                    <a:pt x="813" y="1254"/>
                  </a:cubicBezTo>
                  <a:cubicBezTo>
                    <a:pt x="571" y="1254"/>
                    <a:pt x="374" y="1056"/>
                    <a:pt x="374" y="815"/>
                  </a:cubicBezTo>
                  <a:cubicBezTo>
                    <a:pt x="374" y="573"/>
                    <a:pt x="571" y="375"/>
                    <a:pt x="813" y="375"/>
                  </a:cubicBezTo>
                  <a:close/>
                  <a:moveTo>
                    <a:pt x="813" y="0"/>
                  </a:moveTo>
                  <a:cubicBezTo>
                    <a:pt x="365" y="0"/>
                    <a:pt x="0" y="365"/>
                    <a:pt x="0" y="815"/>
                  </a:cubicBezTo>
                  <a:cubicBezTo>
                    <a:pt x="0" y="1262"/>
                    <a:pt x="365" y="1627"/>
                    <a:pt x="813" y="1627"/>
                  </a:cubicBezTo>
                  <a:cubicBezTo>
                    <a:pt x="1262" y="1627"/>
                    <a:pt x="1627" y="1262"/>
                    <a:pt x="1627" y="815"/>
                  </a:cubicBezTo>
                  <a:cubicBezTo>
                    <a:pt x="1627" y="365"/>
                    <a:pt x="1262" y="0"/>
                    <a:pt x="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9"/>
            <p:cNvSpPr/>
            <p:nvPr/>
          </p:nvSpPr>
          <p:spPr>
            <a:xfrm>
              <a:off x="3989700" y="766625"/>
              <a:ext cx="31325" cy="31325"/>
            </a:xfrm>
            <a:custGeom>
              <a:avLst/>
              <a:gdLst/>
              <a:ahLst/>
              <a:cxnLst/>
              <a:rect l="l" t="t" r="r" b="b"/>
              <a:pathLst>
                <a:path w="1253" h="1253" extrusionOk="0">
                  <a:moveTo>
                    <a:pt x="627" y="0"/>
                  </a:moveTo>
                  <a:cubicBezTo>
                    <a:pt x="281" y="0"/>
                    <a:pt x="0" y="279"/>
                    <a:pt x="0" y="625"/>
                  </a:cubicBezTo>
                  <a:cubicBezTo>
                    <a:pt x="0" y="972"/>
                    <a:pt x="281" y="1252"/>
                    <a:pt x="627" y="1252"/>
                  </a:cubicBezTo>
                  <a:cubicBezTo>
                    <a:pt x="972" y="1252"/>
                    <a:pt x="1253" y="972"/>
                    <a:pt x="1253" y="625"/>
                  </a:cubicBezTo>
                  <a:cubicBezTo>
                    <a:pt x="1253" y="279"/>
                    <a:pt x="972" y="0"/>
                    <a:pt x="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9"/>
            <p:cNvSpPr/>
            <p:nvPr/>
          </p:nvSpPr>
          <p:spPr>
            <a:xfrm>
              <a:off x="3985000" y="761925"/>
              <a:ext cx="40725" cy="40700"/>
            </a:xfrm>
            <a:custGeom>
              <a:avLst/>
              <a:gdLst/>
              <a:ahLst/>
              <a:cxnLst/>
              <a:rect l="l" t="t" r="r" b="b"/>
              <a:pathLst>
                <a:path w="1629" h="1628" extrusionOk="0">
                  <a:moveTo>
                    <a:pt x="815" y="374"/>
                  </a:moveTo>
                  <a:cubicBezTo>
                    <a:pt x="1057" y="374"/>
                    <a:pt x="1253" y="572"/>
                    <a:pt x="1253" y="813"/>
                  </a:cubicBezTo>
                  <a:cubicBezTo>
                    <a:pt x="1253" y="1055"/>
                    <a:pt x="1057" y="1253"/>
                    <a:pt x="815" y="1253"/>
                  </a:cubicBezTo>
                  <a:cubicBezTo>
                    <a:pt x="572" y="1253"/>
                    <a:pt x="376" y="1055"/>
                    <a:pt x="376" y="813"/>
                  </a:cubicBezTo>
                  <a:cubicBezTo>
                    <a:pt x="376" y="572"/>
                    <a:pt x="572" y="374"/>
                    <a:pt x="815" y="374"/>
                  </a:cubicBezTo>
                  <a:close/>
                  <a:moveTo>
                    <a:pt x="815" y="1"/>
                  </a:moveTo>
                  <a:cubicBezTo>
                    <a:pt x="366" y="1"/>
                    <a:pt x="1" y="366"/>
                    <a:pt x="1" y="813"/>
                  </a:cubicBezTo>
                  <a:cubicBezTo>
                    <a:pt x="1" y="1263"/>
                    <a:pt x="366" y="1628"/>
                    <a:pt x="815" y="1628"/>
                  </a:cubicBezTo>
                  <a:cubicBezTo>
                    <a:pt x="1263" y="1628"/>
                    <a:pt x="1628" y="1263"/>
                    <a:pt x="1628" y="813"/>
                  </a:cubicBezTo>
                  <a:cubicBezTo>
                    <a:pt x="1628" y="366"/>
                    <a:pt x="1263" y="1"/>
                    <a:pt x="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9"/>
            <p:cNvSpPr/>
            <p:nvPr/>
          </p:nvSpPr>
          <p:spPr>
            <a:xfrm>
              <a:off x="5183525" y="773050"/>
              <a:ext cx="76275" cy="69500"/>
            </a:xfrm>
            <a:custGeom>
              <a:avLst/>
              <a:gdLst/>
              <a:ahLst/>
              <a:cxnLst/>
              <a:rect l="l" t="t" r="r" b="b"/>
              <a:pathLst>
                <a:path w="3051" h="2780" extrusionOk="0">
                  <a:moveTo>
                    <a:pt x="1525" y="0"/>
                  </a:moveTo>
                  <a:cubicBezTo>
                    <a:pt x="1170" y="0"/>
                    <a:pt x="814" y="136"/>
                    <a:pt x="543" y="407"/>
                  </a:cubicBezTo>
                  <a:cubicBezTo>
                    <a:pt x="1" y="951"/>
                    <a:pt x="1" y="1830"/>
                    <a:pt x="543" y="2372"/>
                  </a:cubicBezTo>
                  <a:cubicBezTo>
                    <a:pt x="814" y="2644"/>
                    <a:pt x="1170" y="2779"/>
                    <a:pt x="1525" y="2779"/>
                  </a:cubicBezTo>
                  <a:cubicBezTo>
                    <a:pt x="1880" y="2779"/>
                    <a:pt x="2236" y="2644"/>
                    <a:pt x="2507" y="2372"/>
                  </a:cubicBezTo>
                  <a:cubicBezTo>
                    <a:pt x="3051" y="1830"/>
                    <a:pt x="3051" y="951"/>
                    <a:pt x="2507" y="407"/>
                  </a:cubicBezTo>
                  <a:cubicBezTo>
                    <a:pt x="2236" y="136"/>
                    <a:pt x="1880" y="0"/>
                    <a:pt x="1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9"/>
            <p:cNvSpPr/>
            <p:nvPr/>
          </p:nvSpPr>
          <p:spPr>
            <a:xfrm>
              <a:off x="5182225" y="768400"/>
              <a:ext cx="78850" cy="78800"/>
            </a:xfrm>
            <a:custGeom>
              <a:avLst/>
              <a:gdLst/>
              <a:ahLst/>
              <a:cxnLst/>
              <a:rect l="l" t="t" r="r" b="b"/>
              <a:pathLst>
                <a:path w="3154" h="3152" extrusionOk="0">
                  <a:moveTo>
                    <a:pt x="1577" y="375"/>
                  </a:moveTo>
                  <a:cubicBezTo>
                    <a:pt x="1885" y="375"/>
                    <a:pt x="2192" y="492"/>
                    <a:pt x="2427" y="727"/>
                  </a:cubicBezTo>
                  <a:cubicBezTo>
                    <a:pt x="2653" y="953"/>
                    <a:pt x="2778" y="1256"/>
                    <a:pt x="2778" y="1577"/>
                  </a:cubicBezTo>
                  <a:cubicBezTo>
                    <a:pt x="2778" y="1898"/>
                    <a:pt x="2653" y="2199"/>
                    <a:pt x="2427" y="2427"/>
                  </a:cubicBezTo>
                  <a:cubicBezTo>
                    <a:pt x="2193" y="2661"/>
                    <a:pt x="1885" y="2778"/>
                    <a:pt x="1577" y="2778"/>
                  </a:cubicBezTo>
                  <a:cubicBezTo>
                    <a:pt x="1269" y="2778"/>
                    <a:pt x="961" y="2661"/>
                    <a:pt x="727" y="2427"/>
                  </a:cubicBezTo>
                  <a:cubicBezTo>
                    <a:pt x="501" y="2199"/>
                    <a:pt x="376" y="1898"/>
                    <a:pt x="376" y="1577"/>
                  </a:cubicBezTo>
                  <a:cubicBezTo>
                    <a:pt x="376" y="1256"/>
                    <a:pt x="501" y="953"/>
                    <a:pt x="727" y="727"/>
                  </a:cubicBezTo>
                  <a:cubicBezTo>
                    <a:pt x="962" y="492"/>
                    <a:pt x="1269" y="375"/>
                    <a:pt x="1577" y="375"/>
                  </a:cubicBezTo>
                  <a:close/>
                  <a:moveTo>
                    <a:pt x="1577" y="0"/>
                  </a:moveTo>
                  <a:cubicBezTo>
                    <a:pt x="1173" y="0"/>
                    <a:pt x="769" y="154"/>
                    <a:pt x="462" y="461"/>
                  </a:cubicBezTo>
                  <a:cubicBezTo>
                    <a:pt x="164" y="759"/>
                    <a:pt x="0" y="1156"/>
                    <a:pt x="0" y="1577"/>
                  </a:cubicBezTo>
                  <a:cubicBezTo>
                    <a:pt x="0" y="1997"/>
                    <a:pt x="164" y="2393"/>
                    <a:pt x="462" y="2692"/>
                  </a:cubicBezTo>
                  <a:cubicBezTo>
                    <a:pt x="769" y="2998"/>
                    <a:pt x="1173" y="3152"/>
                    <a:pt x="1577" y="3152"/>
                  </a:cubicBezTo>
                  <a:cubicBezTo>
                    <a:pt x="1981" y="3152"/>
                    <a:pt x="2385" y="2998"/>
                    <a:pt x="2692" y="2692"/>
                  </a:cubicBezTo>
                  <a:cubicBezTo>
                    <a:pt x="2990" y="2393"/>
                    <a:pt x="3154" y="1997"/>
                    <a:pt x="3154" y="1577"/>
                  </a:cubicBezTo>
                  <a:cubicBezTo>
                    <a:pt x="3154" y="1156"/>
                    <a:pt x="2990" y="759"/>
                    <a:pt x="2692" y="461"/>
                  </a:cubicBezTo>
                  <a:cubicBezTo>
                    <a:pt x="2385" y="154"/>
                    <a:pt x="1981" y="0"/>
                    <a:pt x="1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9"/>
            <p:cNvSpPr/>
            <p:nvPr/>
          </p:nvSpPr>
          <p:spPr>
            <a:xfrm>
              <a:off x="3986325" y="431600"/>
              <a:ext cx="76275" cy="69500"/>
            </a:xfrm>
            <a:custGeom>
              <a:avLst/>
              <a:gdLst/>
              <a:ahLst/>
              <a:cxnLst/>
              <a:rect l="l" t="t" r="r" b="b"/>
              <a:pathLst>
                <a:path w="3051" h="2780" extrusionOk="0">
                  <a:moveTo>
                    <a:pt x="1525" y="0"/>
                  </a:moveTo>
                  <a:cubicBezTo>
                    <a:pt x="1169" y="0"/>
                    <a:pt x="814" y="136"/>
                    <a:pt x="543" y="407"/>
                  </a:cubicBezTo>
                  <a:cubicBezTo>
                    <a:pt x="0" y="950"/>
                    <a:pt x="0" y="1830"/>
                    <a:pt x="543" y="2372"/>
                  </a:cubicBezTo>
                  <a:cubicBezTo>
                    <a:pt x="814" y="2644"/>
                    <a:pt x="1169" y="2779"/>
                    <a:pt x="1525" y="2779"/>
                  </a:cubicBezTo>
                  <a:cubicBezTo>
                    <a:pt x="1880" y="2779"/>
                    <a:pt x="2236" y="2644"/>
                    <a:pt x="2508" y="2372"/>
                  </a:cubicBezTo>
                  <a:cubicBezTo>
                    <a:pt x="3050" y="1830"/>
                    <a:pt x="3050" y="950"/>
                    <a:pt x="2508" y="407"/>
                  </a:cubicBezTo>
                  <a:cubicBezTo>
                    <a:pt x="2236" y="136"/>
                    <a:pt x="1880" y="0"/>
                    <a:pt x="1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9"/>
            <p:cNvSpPr/>
            <p:nvPr/>
          </p:nvSpPr>
          <p:spPr>
            <a:xfrm>
              <a:off x="3985000" y="426950"/>
              <a:ext cx="82700" cy="78800"/>
            </a:xfrm>
            <a:custGeom>
              <a:avLst/>
              <a:gdLst/>
              <a:ahLst/>
              <a:cxnLst/>
              <a:rect l="l" t="t" r="r" b="b"/>
              <a:pathLst>
                <a:path w="3308" h="3152" extrusionOk="0">
                  <a:moveTo>
                    <a:pt x="1577" y="375"/>
                  </a:moveTo>
                  <a:cubicBezTo>
                    <a:pt x="1885" y="375"/>
                    <a:pt x="2192" y="492"/>
                    <a:pt x="2427" y="727"/>
                  </a:cubicBezTo>
                  <a:cubicBezTo>
                    <a:pt x="2895" y="1195"/>
                    <a:pt x="2895" y="1957"/>
                    <a:pt x="2427" y="2427"/>
                  </a:cubicBezTo>
                  <a:cubicBezTo>
                    <a:pt x="2193" y="2661"/>
                    <a:pt x="1886" y="2778"/>
                    <a:pt x="1578" y="2778"/>
                  </a:cubicBezTo>
                  <a:cubicBezTo>
                    <a:pt x="1270" y="2778"/>
                    <a:pt x="962" y="2661"/>
                    <a:pt x="727" y="2427"/>
                  </a:cubicBezTo>
                  <a:cubicBezTo>
                    <a:pt x="501" y="2198"/>
                    <a:pt x="376" y="1898"/>
                    <a:pt x="376" y="1577"/>
                  </a:cubicBezTo>
                  <a:cubicBezTo>
                    <a:pt x="376" y="1256"/>
                    <a:pt x="501" y="953"/>
                    <a:pt x="727" y="727"/>
                  </a:cubicBezTo>
                  <a:cubicBezTo>
                    <a:pt x="962" y="492"/>
                    <a:pt x="1270" y="375"/>
                    <a:pt x="1577" y="375"/>
                  </a:cubicBezTo>
                  <a:close/>
                  <a:moveTo>
                    <a:pt x="1577" y="0"/>
                  </a:moveTo>
                  <a:cubicBezTo>
                    <a:pt x="1174" y="0"/>
                    <a:pt x="770" y="154"/>
                    <a:pt x="462" y="461"/>
                  </a:cubicBezTo>
                  <a:cubicBezTo>
                    <a:pt x="165" y="759"/>
                    <a:pt x="1" y="1154"/>
                    <a:pt x="1" y="1577"/>
                  </a:cubicBezTo>
                  <a:cubicBezTo>
                    <a:pt x="1" y="1997"/>
                    <a:pt x="165" y="2393"/>
                    <a:pt x="462" y="2690"/>
                  </a:cubicBezTo>
                  <a:cubicBezTo>
                    <a:pt x="770" y="2998"/>
                    <a:pt x="1174" y="3151"/>
                    <a:pt x="1577" y="3151"/>
                  </a:cubicBezTo>
                  <a:cubicBezTo>
                    <a:pt x="1981" y="3151"/>
                    <a:pt x="2385" y="2998"/>
                    <a:pt x="2693" y="2690"/>
                  </a:cubicBezTo>
                  <a:cubicBezTo>
                    <a:pt x="3308" y="2077"/>
                    <a:pt x="3308" y="1076"/>
                    <a:pt x="2693" y="461"/>
                  </a:cubicBezTo>
                  <a:cubicBezTo>
                    <a:pt x="2385" y="154"/>
                    <a:pt x="1981" y="0"/>
                    <a:pt x="1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9"/>
            <p:cNvSpPr/>
            <p:nvPr/>
          </p:nvSpPr>
          <p:spPr>
            <a:xfrm>
              <a:off x="5039025" y="291975"/>
              <a:ext cx="76275" cy="69500"/>
            </a:xfrm>
            <a:custGeom>
              <a:avLst/>
              <a:gdLst/>
              <a:ahLst/>
              <a:cxnLst/>
              <a:rect l="l" t="t" r="r" b="b"/>
              <a:pathLst>
                <a:path w="3051" h="2780" extrusionOk="0">
                  <a:moveTo>
                    <a:pt x="1525" y="1"/>
                  </a:moveTo>
                  <a:cubicBezTo>
                    <a:pt x="1170" y="1"/>
                    <a:pt x="814" y="136"/>
                    <a:pt x="543" y="408"/>
                  </a:cubicBezTo>
                  <a:cubicBezTo>
                    <a:pt x="0" y="950"/>
                    <a:pt x="0" y="1829"/>
                    <a:pt x="543" y="2371"/>
                  </a:cubicBezTo>
                  <a:cubicBezTo>
                    <a:pt x="814" y="2643"/>
                    <a:pt x="1170" y="2779"/>
                    <a:pt x="1525" y="2779"/>
                  </a:cubicBezTo>
                  <a:cubicBezTo>
                    <a:pt x="1881" y="2779"/>
                    <a:pt x="2237" y="2643"/>
                    <a:pt x="2508" y="2371"/>
                  </a:cubicBezTo>
                  <a:cubicBezTo>
                    <a:pt x="3050" y="1829"/>
                    <a:pt x="3050" y="950"/>
                    <a:pt x="2508" y="408"/>
                  </a:cubicBezTo>
                  <a:cubicBezTo>
                    <a:pt x="2237" y="136"/>
                    <a:pt x="1881" y="1"/>
                    <a:pt x="1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9"/>
            <p:cNvSpPr/>
            <p:nvPr/>
          </p:nvSpPr>
          <p:spPr>
            <a:xfrm>
              <a:off x="5037700" y="287275"/>
              <a:ext cx="82700" cy="78850"/>
            </a:xfrm>
            <a:custGeom>
              <a:avLst/>
              <a:gdLst/>
              <a:ahLst/>
              <a:cxnLst/>
              <a:rect l="l" t="t" r="r" b="b"/>
              <a:pathLst>
                <a:path w="3308" h="3154" extrusionOk="0">
                  <a:moveTo>
                    <a:pt x="1577" y="376"/>
                  </a:moveTo>
                  <a:cubicBezTo>
                    <a:pt x="1898" y="376"/>
                    <a:pt x="2201" y="501"/>
                    <a:pt x="2427" y="727"/>
                  </a:cubicBezTo>
                  <a:cubicBezTo>
                    <a:pt x="2897" y="1197"/>
                    <a:pt x="2897" y="1959"/>
                    <a:pt x="2427" y="2427"/>
                  </a:cubicBezTo>
                  <a:cubicBezTo>
                    <a:pt x="2201" y="2655"/>
                    <a:pt x="1898" y="2780"/>
                    <a:pt x="1577" y="2780"/>
                  </a:cubicBezTo>
                  <a:cubicBezTo>
                    <a:pt x="1256" y="2780"/>
                    <a:pt x="956" y="2655"/>
                    <a:pt x="728" y="2427"/>
                  </a:cubicBezTo>
                  <a:cubicBezTo>
                    <a:pt x="501" y="2201"/>
                    <a:pt x="376" y="1898"/>
                    <a:pt x="376" y="1577"/>
                  </a:cubicBezTo>
                  <a:cubicBezTo>
                    <a:pt x="376" y="1256"/>
                    <a:pt x="501" y="954"/>
                    <a:pt x="728" y="727"/>
                  </a:cubicBezTo>
                  <a:cubicBezTo>
                    <a:pt x="956" y="501"/>
                    <a:pt x="1256" y="376"/>
                    <a:pt x="1577" y="376"/>
                  </a:cubicBezTo>
                  <a:close/>
                  <a:moveTo>
                    <a:pt x="1577" y="1"/>
                  </a:moveTo>
                  <a:cubicBezTo>
                    <a:pt x="1157" y="1"/>
                    <a:pt x="761" y="165"/>
                    <a:pt x="462" y="462"/>
                  </a:cubicBezTo>
                  <a:cubicBezTo>
                    <a:pt x="165" y="761"/>
                    <a:pt x="1" y="1157"/>
                    <a:pt x="1" y="1577"/>
                  </a:cubicBezTo>
                  <a:cubicBezTo>
                    <a:pt x="1" y="1998"/>
                    <a:pt x="165" y="2395"/>
                    <a:pt x="462" y="2693"/>
                  </a:cubicBezTo>
                  <a:cubicBezTo>
                    <a:pt x="761" y="2990"/>
                    <a:pt x="1157" y="3154"/>
                    <a:pt x="1577" y="3154"/>
                  </a:cubicBezTo>
                  <a:cubicBezTo>
                    <a:pt x="1998" y="3154"/>
                    <a:pt x="2395" y="2990"/>
                    <a:pt x="2693" y="2693"/>
                  </a:cubicBezTo>
                  <a:cubicBezTo>
                    <a:pt x="3308" y="2078"/>
                    <a:pt x="3308" y="1077"/>
                    <a:pt x="2693" y="462"/>
                  </a:cubicBezTo>
                  <a:cubicBezTo>
                    <a:pt x="2395" y="165"/>
                    <a:pt x="1998"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9"/>
            <p:cNvSpPr/>
            <p:nvPr/>
          </p:nvSpPr>
          <p:spPr>
            <a:xfrm>
              <a:off x="4415925" y="1368050"/>
              <a:ext cx="76275" cy="69475"/>
            </a:xfrm>
            <a:custGeom>
              <a:avLst/>
              <a:gdLst/>
              <a:ahLst/>
              <a:cxnLst/>
              <a:rect l="l" t="t" r="r" b="b"/>
              <a:pathLst>
                <a:path w="3051" h="2779" extrusionOk="0">
                  <a:moveTo>
                    <a:pt x="1526" y="0"/>
                  </a:moveTo>
                  <a:cubicBezTo>
                    <a:pt x="1170" y="0"/>
                    <a:pt x="814" y="136"/>
                    <a:pt x="543" y="407"/>
                  </a:cubicBezTo>
                  <a:cubicBezTo>
                    <a:pt x="1" y="949"/>
                    <a:pt x="1" y="1828"/>
                    <a:pt x="543" y="2371"/>
                  </a:cubicBezTo>
                  <a:cubicBezTo>
                    <a:pt x="814" y="2643"/>
                    <a:pt x="1170" y="2779"/>
                    <a:pt x="1526" y="2779"/>
                  </a:cubicBezTo>
                  <a:cubicBezTo>
                    <a:pt x="1881" y="2779"/>
                    <a:pt x="2237" y="2643"/>
                    <a:pt x="2508" y="2371"/>
                  </a:cubicBezTo>
                  <a:cubicBezTo>
                    <a:pt x="3051" y="1828"/>
                    <a:pt x="3051" y="949"/>
                    <a:pt x="2508" y="407"/>
                  </a:cubicBezTo>
                  <a:cubicBezTo>
                    <a:pt x="2237" y="136"/>
                    <a:pt x="1881" y="0"/>
                    <a:pt x="1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9"/>
            <p:cNvSpPr/>
            <p:nvPr/>
          </p:nvSpPr>
          <p:spPr>
            <a:xfrm>
              <a:off x="4410825" y="1363350"/>
              <a:ext cx="86500" cy="78850"/>
            </a:xfrm>
            <a:custGeom>
              <a:avLst/>
              <a:gdLst/>
              <a:ahLst/>
              <a:cxnLst/>
              <a:rect l="l" t="t" r="r" b="b"/>
              <a:pathLst>
                <a:path w="3460" h="3154" extrusionOk="0">
                  <a:moveTo>
                    <a:pt x="1729" y="375"/>
                  </a:moveTo>
                  <a:cubicBezTo>
                    <a:pt x="2038" y="375"/>
                    <a:pt x="2346" y="492"/>
                    <a:pt x="2579" y="727"/>
                  </a:cubicBezTo>
                  <a:cubicBezTo>
                    <a:pt x="3049" y="1195"/>
                    <a:pt x="3049" y="1959"/>
                    <a:pt x="2579" y="2427"/>
                  </a:cubicBezTo>
                  <a:cubicBezTo>
                    <a:pt x="2345" y="2661"/>
                    <a:pt x="2037" y="2778"/>
                    <a:pt x="1730" y="2778"/>
                  </a:cubicBezTo>
                  <a:cubicBezTo>
                    <a:pt x="1422" y="2778"/>
                    <a:pt x="1114" y="2661"/>
                    <a:pt x="879" y="2427"/>
                  </a:cubicBezTo>
                  <a:cubicBezTo>
                    <a:pt x="411" y="1959"/>
                    <a:pt x="411" y="1195"/>
                    <a:pt x="879" y="727"/>
                  </a:cubicBezTo>
                  <a:cubicBezTo>
                    <a:pt x="1114" y="492"/>
                    <a:pt x="1421" y="375"/>
                    <a:pt x="1729" y="375"/>
                  </a:cubicBezTo>
                  <a:close/>
                  <a:moveTo>
                    <a:pt x="1729" y="0"/>
                  </a:moveTo>
                  <a:cubicBezTo>
                    <a:pt x="1326" y="0"/>
                    <a:pt x="922" y="154"/>
                    <a:pt x="615" y="462"/>
                  </a:cubicBezTo>
                  <a:cubicBezTo>
                    <a:pt x="0" y="1077"/>
                    <a:pt x="0" y="2077"/>
                    <a:pt x="615" y="2692"/>
                  </a:cubicBezTo>
                  <a:cubicBezTo>
                    <a:pt x="923" y="3000"/>
                    <a:pt x="1325" y="3153"/>
                    <a:pt x="1729" y="3153"/>
                  </a:cubicBezTo>
                  <a:lnTo>
                    <a:pt x="1731" y="3153"/>
                  </a:lnTo>
                  <a:cubicBezTo>
                    <a:pt x="2133" y="3153"/>
                    <a:pt x="2537" y="3000"/>
                    <a:pt x="2844" y="2692"/>
                  </a:cubicBezTo>
                  <a:cubicBezTo>
                    <a:pt x="3459" y="2077"/>
                    <a:pt x="3459" y="1077"/>
                    <a:pt x="2844" y="462"/>
                  </a:cubicBezTo>
                  <a:cubicBezTo>
                    <a:pt x="2537" y="154"/>
                    <a:pt x="2133" y="0"/>
                    <a:pt x="1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9"/>
            <p:cNvSpPr/>
            <p:nvPr/>
          </p:nvSpPr>
          <p:spPr>
            <a:xfrm>
              <a:off x="5536350" y="2171150"/>
              <a:ext cx="76275" cy="69475"/>
            </a:xfrm>
            <a:custGeom>
              <a:avLst/>
              <a:gdLst/>
              <a:ahLst/>
              <a:cxnLst/>
              <a:rect l="l" t="t" r="r" b="b"/>
              <a:pathLst>
                <a:path w="3051" h="2779" extrusionOk="0">
                  <a:moveTo>
                    <a:pt x="1525" y="0"/>
                  </a:moveTo>
                  <a:cubicBezTo>
                    <a:pt x="1170" y="0"/>
                    <a:pt x="814" y="136"/>
                    <a:pt x="543" y="408"/>
                  </a:cubicBezTo>
                  <a:cubicBezTo>
                    <a:pt x="0" y="951"/>
                    <a:pt x="0" y="1829"/>
                    <a:pt x="543" y="2372"/>
                  </a:cubicBezTo>
                  <a:cubicBezTo>
                    <a:pt x="814" y="2643"/>
                    <a:pt x="1170" y="2778"/>
                    <a:pt x="1525" y="2778"/>
                  </a:cubicBezTo>
                  <a:cubicBezTo>
                    <a:pt x="1881" y="2778"/>
                    <a:pt x="2237" y="2643"/>
                    <a:pt x="2508" y="2372"/>
                  </a:cubicBezTo>
                  <a:cubicBezTo>
                    <a:pt x="3050" y="1829"/>
                    <a:pt x="3050" y="951"/>
                    <a:pt x="2508" y="408"/>
                  </a:cubicBezTo>
                  <a:cubicBezTo>
                    <a:pt x="2237" y="136"/>
                    <a:pt x="1881" y="0"/>
                    <a:pt x="1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9"/>
            <p:cNvSpPr/>
            <p:nvPr/>
          </p:nvSpPr>
          <p:spPr>
            <a:xfrm>
              <a:off x="5535050" y="2166475"/>
              <a:ext cx="78875" cy="78850"/>
            </a:xfrm>
            <a:custGeom>
              <a:avLst/>
              <a:gdLst/>
              <a:ahLst/>
              <a:cxnLst/>
              <a:rect l="l" t="t" r="r" b="b"/>
              <a:pathLst>
                <a:path w="3155" h="3154" extrusionOk="0">
                  <a:moveTo>
                    <a:pt x="1578" y="376"/>
                  </a:moveTo>
                  <a:cubicBezTo>
                    <a:pt x="1899" y="376"/>
                    <a:pt x="2200" y="499"/>
                    <a:pt x="2428" y="727"/>
                  </a:cubicBezTo>
                  <a:cubicBezTo>
                    <a:pt x="2655" y="953"/>
                    <a:pt x="2780" y="1256"/>
                    <a:pt x="2780" y="1577"/>
                  </a:cubicBezTo>
                  <a:cubicBezTo>
                    <a:pt x="2780" y="1898"/>
                    <a:pt x="2655" y="2199"/>
                    <a:pt x="2428" y="2427"/>
                  </a:cubicBezTo>
                  <a:cubicBezTo>
                    <a:pt x="2200" y="2653"/>
                    <a:pt x="1899" y="2778"/>
                    <a:pt x="1578" y="2778"/>
                  </a:cubicBezTo>
                  <a:cubicBezTo>
                    <a:pt x="1257" y="2778"/>
                    <a:pt x="955" y="2653"/>
                    <a:pt x="728" y="2427"/>
                  </a:cubicBezTo>
                  <a:cubicBezTo>
                    <a:pt x="500" y="2199"/>
                    <a:pt x="375" y="1898"/>
                    <a:pt x="375" y="1577"/>
                  </a:cubicBezTo>
                  <a:cubicBezTo>
                    <a:pt x="375" y="1256"/>
                    <a:pt x="500" y="953"/>
                    <a:pt x="728" y="727"/>
                  </a:cubicBezTo>
                  <a:cubicBezTo>
                    <a:pt x="955" y="501"/>
                    <a:pt x="1257" y="376"/>
                    <a:pt x="1578" y="376"/>
                  </a:cubicBezTo>
                  <a:close/>
                  <a:moveTo>
                    <a:pt x="1578" y="0"/>
                  </a:moveTo>
                  <a:cubicBezTo>
                    <a:pt x="1174" y="0"/>
                    <a:pt x="771" y="154"/>
                    <a:pt x="463" y="462"/>
                  </a:cubicBezTo>
                  <a:cubicBezTo>
                    <a:pt x="166" y="759"/>
                    <a:pt x="0" y="1156"/>
                    <a:pt x="0" y="1577"/>
                  </a:cubicBezTo>
                  <a:cubicBezTo>
                    <a:pt x="0" y="1998"/>
                    <a:pt x="166" y="2393"/>
                    <a:pt x="463" y="2692"/>
                  </a:cubicBezTo>
                  <a:cubicBezTo>
                    <a:pt x="760" y="2990"/>
                    <a:pt x="1156" y="3153"/>
                    <a:pt x="1578" y="3153"/>
                  </a:cubicBezTo>
                  <a:cubicBezTo>
                    <a:pt x="1999" y="3153"/>
                    <a:pt x="2394" y="2990"/>
                    <a:pt x="2692" y="2692"/>
                  </a:cubicBezTo>
                  <a:cubicBezTo>
                    <a:pt x="2991" y="2395"/>
                    <a:pt x="3155" y="1998"/>
                    <a:pt x="3155" y="1577"/>
                  </a:cubicBezTo>
                  <a:cubicBezTo>
                    <a:pt x="3155" y="1156"/>
                    <a:pt x="2991" y="759"/>
                    <a:pt x="2692" y="462"/>
                  </a:cubicBezTo>
                  <a:cubicBezTo>
                    <a:pt x="2385" y="154"/>
                    <a:pt x="1982" y="0"/>
                    <a:pt x="1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9"/>
            <p:cNvSpPr/>
            <p:nvPr/>
          </p:nvSpPr>
          <p:spPr>
            <a:xfrm>
              <a:off x="5539725" y="683450"/>
              <a:ext cx="194425" cy="194425"/>
            </a:xfrm>
            <a:custGeom>
              <a:avLst/>
              <a:gdLst/>
              <a:ahLst/>
              <a:cxnLst/>
              <a:rect l="l" t="t" r="r" b="b"/>
              <a:pathLst>
                <a:path w="7777" h="7777" extrusionOk="0">
                  <a:moveTo>
                    <a:pt x="3889" y="0"/>
                  </a:moveTo>
                  <a:lnTo>
                    <a:pt x="2515" y="2514"/>
                  </a:lnTo>
                  <a:lnTo>
                    <a:pt x="1" y="3888"/>
                  </a:lnTo>
                  <a:lnTo>
                    <a:pt x="2515" y="5264"/>
                  </a:lnTo>
                  <a:lnTo>
                    <a:pt x="3889" y="7776"/>
                  </a:lnTo>
                  <a:lnTo>
                    <a:pt x="5264" y="5264"/>
                  </a:lnTo>
                  <a:lnTo>
                    <a:pt x="7777" y="3888"/>
                  </a:lnTo>
                  <a:lnTo>
                    <a:pt x="5264" y="2514"/>
                  </a:lnTo>
                  <a:lnTo>
                    <a:pt x="38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9"/>
            <p:cNvSpPr/>
            <p:nvPr/>
          </p:nvSpPr>
          <p:spPr>
            <a:xfrm>
              <a:off x="5535075" y="678800"/>
              <a:ext cx="203775" cy="203750"/>
            </a:xfrm>
            <a:custGeom>
              <a:avLst/>
              <a:gdLst/>
              <a:ahLst/>
              <a:cxnLst/>
              <a:rect l="l" t="t" r="r" b="b"/>
              <a:pathLst>
                <a:path w="8151" h="8150" extrusionOk="0">
                  <a:moveTo>
                    <a:pt x="4076" y="576"/>
                  </a:moveTo>
                  <a:lnTo>
                    <a:pt x="5286" y="2790"/>
                  </a:lnTo>
                  <a:cubicBezTo>
                    <a:pt x="5303" y="2822"/>
                    <a:pt x="5329" y="2847"/>
                    <a:pt x="5361" y="2864"/>
                  </a:cubicBezTo>
                  <a:lnTo>
                    <a:pt x="7572" y="4074"/>
                  </a:lnTo>
                  <a:lnTo>
                    <a:pt x="5361" y="5286"/>
                  </a:lnTo>
                  <a:cubicBezTo>
                    <a:pt x="5329" y="5303"/>
                    <a:pt x="5303" y="5328"/>
                    <a:pt x="5286" y="5360"/>
                  </a:cubicBezTo>
                  <a:lnTo>
                    <a:pt x="4076" y="7572"/>
                  </a:lnTo>
                  <a:lnTo>
                    <a:pt x="2865" y="5360"/>
                  </a:lnTo>
                  <a:cubicBezTo>
                    <a:pt x="2848" y="5328"/>
                    <a:pt x="2823" y="5303"/>
                    <a:pt x="2791" y="5286"/>
                  </a:cubicBezTo>
                  <a:lnTo>
                    <a:pt x="579" y="4074"/>
                  </a:lnTo>
                  <a:lnTo>
                    <a:pt x="2791" y="2864"/>
                  </a:lnTo>
                  <a:cubicBezTo>
                    <a:pt x="2823" y="2847"/>
                    <a:pt x="2848" y="2822"/>
                    <a:pt x="2865" y="2790"/>
                  </a:cubicBezTo>
                  <a:lnTo>
                    <a:pt x="4076" y="576"/>
                  </a:lnTo>
                  <a:close/>
                  <a:moveTo>
                    <a:pt x="4075" y="0"/>
                  </a:moveTo>
                  <a:cubicBezTo>
                    <a:pt x="4007" y="0"/>
                    <a:pt x="3945" y="37"/>
                    <a:pt x="3911" y="97"/>
                  </a:cubicBezTo>
                  <a:lnTo>
                    <a:pt x="2562" y="2562"/>
                  </a:lnTo>
                  <a:lnTo>
                    <a:pt x="97" y="3910"/>
                  </a:lnTo>
                  <a:cubicBezTo>
                    <a:pt x="38" y="3944"/>
                    <a:pt x="1" y="4007"/>
                    <a:pt x="1" y="4074"/>
                  </a:cubicBezTo>
                  <a:cubicBezTo>
                    <a:pt x="1" y="4143"/>
                    <a:pt x="38" y="4206"/>
                    <a:pt x="97" y="4240"/>
                  </a:cubicBezTo>
                  <a:lnTo>
                    <a:pt x="2562" y="5588"/>
                  </a:lnTo>
                  <a:lnTo>
                    <a:pt x="3911" y="8052"/>
                  </a:lnTo>
                  <a:cubicBezTo>
                    <a:pt x="3945" y="8113"/>
                    <a:pt x="4007" y="8150"/>
                    <a:pt x="4075" y="8150"/>
                  </a:cubicBezTo>
                  <a:cubicBezTo>
                    <a:pt x="4144" y="8150"/>
                    <a:pt x="4207" y="8113"/>
                    <a:pt x="4240" y="8052"/>
                  </a:cubicBezTo>
                  <a:lnTo>
                    <a:pt x="5589" y="5588"/>
                  </a:lnTo>
                  <a:lnTo>
                    <a:pt x="8052" y="4240"/>
                  </a:lnTo>
                  <a:cubicBezTo>
                    <a:pt x="8113" y="4206"/>
                    <a:pt x="8150" y="4143"/>
                    <a:pt x="8150" y="4074"/>
                  </a:cubicBezTo>
                  <a:cubicBezTo>
                    <a:pt x="8150" y="4007"/>
                    <a:pt x="8113" y="3944"/>
                    <a:pt x="8052" y="3910"/>
                  </a:cubicBezTo>
                  <a:lnTo>
                    <a:pt x="5589" y="2562"/>
                  </a:lnTo>
                  <a:lnTo>
                    <a:pt x="4240" y="97"/>
                  </a:lnTo>
                  <a:cubicBezTo>
                    <a:pt x="4207" y="37"/>
                    <a:pt x="4144" y="0"/>
                    <a:pt x="4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9"/>
            <p:cNvSpPr/>
            <p:nvPr/>
          </p:nvSpPr>
          <p:spPr>
            <a:xfrm>
              <a:off x="5696025" y="648725"/>
              <a:ext cx="76275" cy="69500"/>
            </a:xfrm>
            <a:custGeom>
              <a:avLst/>
              <a:gdLst/>
              <a:ahLst/>
              <a:cxnLst/>
              <a:rect l="l" t="t" r="r" b="b"/>
              <a:pathLst>
                <a:path w="3051" h="2780" extrusionOk="0">
                  <a:moveTo>
                    <a:pt x="1526" y="1"/>
                  </a:moveTo>
                  <a:cubicBezTo>
                    <a:pt x="1170" y="1"/>
                    <a:pt x="814" y="136"/>
                    <a:pt x="543" y="407"/>
                  </a:cubicBezTo>
                  <a:cubicBezTo>
                    <a:pt x="1" y="950"/>
                    <a:pt x="1" y="1830"/>
                    <a:pt x="543" y="2373"/>
                  </a:cubicBezTo>
                  <a:cubicBezTo>
                    <a:pt x="814" y="2644"/>
                    <a:pt x="1170" y="2779"/>
                    <a:pt x="1526" y="2779"/>
                  </a:cubicBezTo>
                  <a:cubicBezTo>
                    <a:pt x="1881" y="2779"/>
                    <a:pt x="2237" y="2644"/>
                    <a:pt x="2508" y="2373"/>
                  </a:cubicBezTo>
                  <a:cubicBezTo>
                    <a:pt x="3051" y="1830"/>
                    <a:pt x="3051" y="950"/>
                    <a:pt x="2508" y="407"/>
                  </a:cubicBezTo>
                  <a:cubicBezTo>
                    <a:pt x="2237" y="136"/>
                    <a:pt x="1881" y="1"/>
                    <a:pt x="1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9"/>
            <p:cNvSpPr/>
            <p:nvPr/>
          </p:nvSpPr>
          <p:spPr>
            <a:xfrm>
              <a:off x="5690925" y="644025"/>
              <a:ext cx="86500" cy="78850"/>
            </a:xfrm>
            <a:custGeom>
              <a:avLst/>
              <a:gdLst/>
              <a:ahLst/>
              <a:cxnLst/>
              <a:rect l="l" t="t" r="r" b="b"/>
              <a:pathLst>
                <a:path w="3460" h="3154" extrusionOk="0">
                  <a:moveTo>
                    <a:pt x="1729" y="376"/>
                  </a:moveTo>
                  <a:cubicBezTo>
                    <a:pt x="2050" y="376"/>
                    <a:pt x="2352" y="501"/>
                    <a:pt x="2579" y="727"/>
                  </a:cubicBezTo>
                  <a:cubicBezTo>
                    <a:pt x="3048" y="1197"/>
                    <a:pt x="3048" y="1959"/>
                    <a:pt x="2579" y="2427"/>
                  </a:cubicBezTo>
                  <a:cubicBezTo>
                    <a:pt x="2345" y="2662"/>
                    <a:pt x="2037" y="2779"/>
                    <a:pt x="1729" y="2779"/>
                  </a:cubicBezTo>
                  <a:cubicBezTo>
                    <a:pt x="1422" y="2779"/>
                    <a:pt x="1114" y="2662"/>
                    <a:pt x="879" y="2427"/>
                  </a:cubicBezTo>
                  <a:cubicBezTo>
                    <a:pt x="411" y="1959"/>
                    <a:pt x="411" y="1197"/>
                    <a:pt x="879" y="727"/>
                  </a:cubicBezTo>
                  <a:cubicBezTo>
                    <a:pt x="1107" y="501"/>
                    <a:pt x="1408" y="376"/>
                    <a:pt x="1729" y="376"/>
                  </a:cubicBezTo>
                  <a:close/>
                  <a:moveTo>
                    <a:pt x="1729" y="1"/>
                  </a:moveTo>
                  <a:cubicBezTo>
                    <a:pt x="1308" y="1"/>
                    <a:pt x="913" y="165"/>
                    <a:pt x="614" y="462"/>
                  </a:cubicBezTo>
                  <a:cubicBezTo>
                    <a:pt x="0" y="1077"/>
                    <a:pt x="0" y="2077"/>
                    <a:pt x="614" y="2692"/>
                  </a:cubicBezTo>
                  <a:cubicBezTo>
                    <a:pt x="921" y="3000"/>
                    <a:pt x="1325" y="3154"/>
                    <a:pt x="1729" y="3154"/>
                  </a:cubicBezTo>
                  <a:cubicBezTo>
                    <a:pt x="2133" y="3154"/>
                    <a:pt x="2536" y="3000"/>
                    <a:pt x="2844" y="2692"/>
                  </a:cubicBezTo>
                  <a:cubicBezTo>
                    <a:pt x="3459" y="2077"/>
                    <a:pt x="3459" y="1077"/>
                    <a:pt x="2844" y="462"/>
                  </a:cubicBezTo>
                  <a:cubicBezTo>
                    <a:pt x="2547" y="165"/>
                    <a:pt x="2151" y="1"/>
                    <a:pt x="1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9"/>
            <p:cNvSpPr/>
            <p:nvPr/>
          </p:nvSpPr>
          <p:spPr>
            <a:xfrm>
              <a:off x="3833900" y="1329650"/>
              <a:ext cx="76275" cy="69500"/>
            </a:xfrm>
            <a:custGeom>
              <a:avLst/>
              <a:gdLst/>
              <a:ahLst/>
              <a:cxnLst/>
              <a:rect l="l" t="t" r="r" b="b"/>
              <a:pathLst>
                <a:path w="3051" h="2780" extrusionOk="0">
                  <a:moveTo>
                    <a:pt x="1526" y="0"/>
                  </a:moveTo>
                  <a:cubicBezTo>
                    <a:pt x="1170" y="0"/>
                    <a:pt x="814" y="136"/>
                    <a:pt x="543" y="407"/>
                  </a:cubicBezTo>
                  <a:cubicBezTo>
                    <a:pt x="1" y="950"/>
                    <a:pt x="1" y="1828"/>
                    <a:pt x="543" y="2372"/>
                  </a:cubicBezTo>
                  <a:cubicBezTo>
                    <a:pt x="814" y="2643"/>
                    <a:pt x="1170" y="2779"/>
                    <a:pt x="1526" y="2779"/>
                  </a:cubicBezTo>
                  <a:cubicBezTo>
                    <a:pt x="1881" y="2779"/>
                    <a:pt x="2237" y="2643"/>
                    <a:pt x="2508" y="2372"/>
                  </a:cubicBezTo>
                  <a:cubicBezTo>
                    <a:pt x="3051" y="1828"/>
                    <a:pt x="3051" y="950"/>
                    <a:pt x="2508" y="407"/>
                  </a:cubicBezTo>
                  <a:cubicBezTo>
                    <a:pt x="2237" y="136"/>
                    <a:pt x="1881" y="0"/>
                    <a:pt x="1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9"/>
            <p:cNvSpPr/>
            <p:nvPr/>
          </p:nvSpPr>
          <p:spPr>
            <a:xfrm>
              <a:off x="3828800" y="1325000"/>
              <a:ext cx="86500" cy="78800"/>
            </a:xfrm>
            <a:custGeom>
              <a:avLst/>
              <a:gdLst/>
              <a:ahLst/>
              <a:cxnLst/>
              <a:rect l="l" t="t" r="r" b="b"/>
              <a:pathLst>
                <a:path w="3460" h="3152" extrusionOk="0">
                  <a:moveTo>
                    <a:pt x="1729" y="373"/>
                  </a:moveTo>
                  <a:cubicBezTo>
                    <a:pt x="2038" y="373"/>
                    <a:pt x="2346" y="492"/>
                    <a:pt x="2579" y="725"/>
                  </a:cubicBezTo>
                  <a:cubicBezTo>
                    <a:pt x="3049" y="1195"/>
                    <a:pt x="3049" y="1957"/>
                    <a:pt x="2579" y="2425"/>
                  </a:cubicBezTo>
                  <a:cubicBezTo>
                    <a:pt x="2345" y="2660"/>
                    <a:pt x="2037" y="2777"/>
                    <a:pt x="1730" y="2777"/>
                  </a:cubicBezTo>
                  <a:cubicBezTo>
                    <a:pt x="1422" y="2777"/>
                    <a:pt x="1114" y="2660"/>
                    <a:pt x="879" y="2425"/>
                  </a:cubicBezTo>
                  <a:cubicBezTo>
                    <a:pt x="411" y="1957"/>
                    <a:pt x="411" y="1195"/>
                    <a:pt x="879" y="725"/>
                  </a:cubicBezTo>
                  <a:cubicBezTo>
                    <a:pt x="1114" y="492"/>
                    <a:pt x="1421" y="373"/>
                    <a:pt x="1729" y="373"/>
                  </a:cubicBezTo>
                  <a:close/>
                  <a:moveTo>
                    <a:pt x="1729" y="0"/>
                  </a:moveTo>
                  <a:cubicBezTo>
                    <a:pt x="1325" y="0"/>
                    <a:pt x="922" y="154"/>
                    <a:pt x="615" y="461"/>
                  </a:cubicBezTo>
                  <a:cubicBezTo>
                    <a:pt x="0" y="1075"/>
                    <a:pt x="0" y="2075"/>
                    <a:pt x="615" y="2690"/>
                  </a:cubicBezTo>
                  <a:cubicBezTo>
                    <a:pt x="923" y="2998"/>
                    <a:pt x="1325" y="3151"/>
                    <a:pt x="1729" y="3151"/>
                  </a:cubicBezTo>
                  <a:lnTo>
                    <a:pt x="1731" y="3151"/>
                  </a:lnTo>
                  <a:cubicBezTo>
                    <a:pt x="2133" y="3151"/>
                    <a:pt x="2537" y="2998"/>
                    <a:pt x="2844" y="2690"/>
                  </a:cubicBezTo>
                  <a:cubicBezTo>
                    <a:pt x="3459" y="2075"/>
                    <a:pt x="3459" y="1075"/>
                    <a:pt x="2844" y="461"/>
                  </a:cubicBezTo>
                  <a:cubicBezTo>
                    <a:pt x="2537" y="154"/>
                    <a:pt x="2133" y="0"/>
                    <a:pt x="1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9"/>
            <p:cNvSpPr/>
            <p:nvPr/>
          </p:nvSpPr>
          <p:spPr>
            <a:xfrm>
              <a:off x="5243300" y="1364375"/>
              <a:ext cx="76275" cy="69500"/>
            </a:xfrm>
            <a:custGeom>
              <a:avLst/>
              <a:gdLst/>
              <a:ahLst/>
              <a:cxnLst/>
              <a:rect l="l" t="t" r="r" b="b"/>
              <a:pathLst>
                <a:path w="3051" h="2780" extrusionOk="0">
                  <a:moveTo>
                    <a:pt x="1525" y="0"/>
                  </a:moveTo>
                  <a:cubicBezTo>
                    <a:pt x="1170" y="0"/>
                    <a:pt x="814" y="136"/>
                    <a:pt x="543" y="407"/>
                  </a:cubicBezTo>
                  <a:cubicBezTo>
                    <a:pt x="1" y="949"/>
                    <a:pt x="1" y="1830"/>
                    <a:pt x="543" y="2372"/>
                  </a:cubicBezTo>
                  <a:cubicBezTo>
                    <a:pt x="814" y="2643"/>
                    <a:pt x="1170" y="2779"/>
                    <a:pt x="1525" y="2779"/>
                  </a:cubicBezTo>
                  <a:cubicBezTo>
                    <a:pt x="1881" y="2779"/>
                    <a:pt x="2236" y="2643"/>
                    <a:pt x="2508" y="2372"/>
                  </a:cubicBezTo>
                  <a:cubicBezTo>
                    <a:pt x="3051" y="1830"/>
                    <a:pt x="3051" y="949"/>
                    <a:pt x="2508" y="407"/>
                  </a:cubicBezTo>
                  <a:cubicBezTo>
                    <a:pt x="2236" y="136"/>
                    <a:pt x="1881" y="0"/>
                    <a:pt x="152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9"/>
            <p:cNvSpPr/>
            <p:nvPr/>
          </p:nvSpPr>
          <p:spPr>
            <a:xfrm>
              <a:off x="5238200" y="1359700"/>
              <a:ext cx="86500" cy="78825"/>
            </a:xfrm>
            <a:custGeom>
              <a:avLst/>
              <a:gdLst/>
              <a:ahLst/>
              <a:cxnLst/>
              <a:rect l="l" t="t" r="r" b="b"/>
              <a:pathLst>
                <a:path w="3460" h="3153" extrusionOk="0">
                  <a:moveTo>
                    <a:pt x="1729" y="376"/>
                  </a:moveTo>
                  <a:cubicBezTo>
                    <a:pt x="2037" y="376"/>
                    <a:pt x="2346" y="493"/>
                    <a:pt x="2579" y="728"/>
                  </a:cubicBezTo>
                  <a:cubicBezTo>
                    <a:pt x="3047" y="1196"/>
                    <a:pt x="3047" y="1958"/>
                    <a:pt x="2579" y="2427"/>
                  </a:cubicBezTo>
                  <a:cubicBezTo>
                    <a:pt x="2345" y="2661"/>
                    <a:pt x="2037" y="2778"/>
                    <a:pt x="1730" y="2778"/>
                  </a:cubicBezTo>
                  <a:cubicBezTo>
                    <a:pt x="1422" y="2778"/>
                    <a:pt x="1114" y="2661"/>
                    <a:pt x="879" y="2427"/>
                  </a:cubicBezTo>
                  <a:cubicBezTo>
                    <a:pt x="411" y="1958"/>
                    <a:pt x="411" y="1196"/>
                    <a:pt x="879" y="728"/>
                  </a:cubicBezTo>
                  <a:cubicBezTo>
                    <a:pt x="1114" y="493"/>
                    <a:pt x="1421" y="376"/>
                    <a:pt x="1729" y="376"/>
                  </a:cubicBezTo>
                  <a:close/>
                  <a:moveTo>
                    <a:pt x="1729" y="1"/>
                  </a:moveTo>
                  <a:cubicBezTo>
                    <a:pt x="1325" y="1"/>
                    <a:pt x="921" y="155"/>
                    <a:pt x="614" y="462"/>
                  </a:cubicBezTo>
                  <a:cubicBezTo>
                    <a:pt x="0" y="1077"/>
                    <a:pt x="0" y="2078"/>
                    <a:pt x="614" y="2691"/>
                  </a:cubicBezTo>
                  <a:cubicBezTo>
                    <a:pt x="921" y="2999"/>
                    <a:pt x="1325" y="3152"/>
                    <a:pt x="1729" y="3152"/>
                  </a:cubicBezTo>
                  <a:cubicBezTo>
                    <a:pt x="2133" y="3152"/>
                    <a:pt x="2537" y="2999"/>
                    <a:pt x="2844" y="2691"/>
                  </a:cubicBezTo>
                  <a:cubicBezTo>
                    <a:pt x="3459" y="2078"/>
                    <a:pt x="3459" y="1077"/>
                    <a:pt x="2844" y="462"/>
                  </a:cubicBezTo>
                  <a:cubicBezTo>
                    <a:pt x="2537" y="155"/>
                    <a:pt x="2133" y="1"/>
                    <a:pt x="1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9"/>
            <p:cNvSpPr/>
            <p:nvPr/>
          </p:nvSpPr>
          <p:spPr>
            <a:xfrm>
              <a:off x="4724100" y="919425"/>
              <a:ext cx="76275" cy="69500"/>
            </a:xfrm>
            <a:custGeom>
              <a:avLst/>
              <a:gdLst/>
              <a:ahLst/>
              <a:cxnLst/>
              <a:rect l="l" t="t" r="r" b="b"/>
              <a:pathLst>
                <a:path w="3051" h="2780" extrusionOk="0">
                  <a:moveTo>
                    <a:pt x="1525" y="1"/>
                  </a:moveTo>
                  <a:cubicBezTo>
                    <a:pt x="1170" y="1"/>
                    <a:pt x="814" y="137"/>
                    <a:pt x="543" y="409"/>
                  </a:cubicBezTo>
                  <a:cubicBezTo>
                    <a:pt x="0" y="951"/>
                    <a:pt x="0" y="1830"/>
                    <a:pt x="543" y="2372"/>
                  </a:cubicBezTo>
                  <a:cubicBezTo>
                    <a:pt x="814" y="2644"/>
                    <a:pt x="1170" y="2779"/>
                    <a:pt x="1525" y="2779"/>
                  </a:cubicBezTo>
                  <a:cubicBezTo>
                    <a:pt x="1881" y="2779"/>
                    <a:pt x="2237" y="2644"/>
                    <a:pt x="2508" y="2372"/>
                  </a:cubicBezTo>
                  <a:cubicBezTo>
                    <a:pt x="3050" y="1830"/>
                    <a:pt x="3050" y="951"/>
                    <a:pt x="2508" y="409"/>
                  </a:cubicBezTo>
                  <a:cubicBezTo>
                    <a:pt x="2237" y="137"/>
                    <a:pt x="1881" y="1"/>
                    <a:pt x="152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9"/>
            <p:cNvSpPr/>
            <p:nvPr/>
          </p:nvSpPr>
          <p:spPr>
            <a:xfrm>
              <a:off x="4718975" y="914775"/>
              <a:ext cx="86500" cy="78850"/>
            </a:xfrm>
            <a:custGeom>
              <a:avLst/>
              <a:gdLst/>
              <a:ahLst/>
              <a:cxnLst/>
              <a:rect l="l" t="t" r="r" b="b"/>
              <a:pathLst>
                <a:path w="3460" h="3154" extrusionOk="0">
                  <a:moveTo>
                    <a:pt x="1731" y="375"/>
                  </a:moveTo>
                  <a:cubicBezTo>
                    <a:pt x="2052" y="375"/>
                    <a:pt x="2353" y="500"/>
                    <a:pt x="2581" y="727"/>
                  </a:cubicBezTo>
                  <a:cubicBezTo>
                    <a:pt x="3049" y="1195"/>
                    <a:pt x="3049" y="1958"/>
                    <a:pt x="2581" y="2427"/>
                  </a:cubicBezTo>
                  <a:cubicBezTo>
                    <a:pt x="2353" y="2653"/>
                    <a:pt x="2052" y="2778"/>
                    <a:pt x="1731" y="2778"/>
                  </a:cubicBezTo>
                  <a:cubicBezTo>
                    <a:pt x="1410" y="2778"/>
                    <a:pt x="1108" y="2653"/>
                    <a:pt x="881" y="2427"/>
                  </a:cubicBezTo>
                  <a:cubicBezTo>
                    <a:pt x="412" y="1958"/>
                    <a:pt x="412" y="1195"/>
                    <a:pt x="881" y="727"/>
                  </a:cubicBezTo>
                  <a:cubicBezTo>
                    <a:pt x="1108" y="500"/>
                    <a:pt x="1410" y="375"/>
                    <a:pt x="1731" y="375"/>
                  </a:cubicBezTo>
                  <a:close/>
                  <a:moveTo>
                    <a:pt x="1731" y="0"/>
                  </a:moveTo>
                  <a:cubicBezTo>
                    <a:pt x="1309" y="0"/>
                    <a:pt x="913" y="164"/>
                    <a:pt x="616" y="461"/>
                  </a:cubicBezTo>
                  <a:cubicBezTo>
                    <a:pt x="1" y="1076"/>
                    <a:pt x="1" y="2077"/>
                    <a:pt x="616" y="2692"/>
                  </a:cubicBezTo>
                  <a:cubicBezTo>
                    <a:pt x="913" y="2989"/>
                    <a:pt x="1309" y="3153"/>
                    <a:pt x="1731" y="3153"/>
                  </a:cubicBezTo>
                  <a:cubicBezTo>
                    <a:pt x="2152" y="3153"/>
                    <a:pt x="2547" y="2989"/>
                    <a:pt x="2845" y="2692"/>
                  </a:cubicBezTo>
                  <a:cubicBezTo>
                    <a:pt x="3460" y="2077"/>
                    <a:pt x="3460" y="1076"/>
                    <a:pt x="2845" y="461"/>
                  </a:cubicBezTo>
                  <a:cubicBezTo>
                    <a:pt x="2547" y="164"/>
                    <a:pt x="2152" y="0"/>
                    <a:pt x="1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9"/>
            <p:cNvSpPr/>
            <p:nvPr/>
          </p:nvSpPr>
          <p:spPr>
            <a:xfrm>
              <a:off x="5260850" y="2334600"/>
              <a:ext cx="76275" cy="69500"/>
            </a:xfrm>
            <a:custGeom>
              <a:avLst/>
              <a:gdLst/>
              <a:ahLst/>
              <a:cxnLst/>
              <a:rect l="l" t="t" r="r" b="b"/>
              <a:pathLst>
                <a:path w="3051" h="2780" extrusionOk="0">
                  <a:moveTo>
                    <a:pt x="1524" y="1"/>
                  </a:moveTo>
                  <a:cubicBezTo>
                    <a:pt x="1169" y="1"/>
                    <a:pt x="814" y="137"/>
                    <a:pt x="542" y="408"/>
                  </a:cubicBezTo>
                  <a:cubicBezTo>
                    <a:pt x="0" y="950"/>
                    <a:pt x="0" y="1829"/>
                    <a:pt x="542" y="2371"/>
                  </a:cubicBezTo>
                  <a:cubicBezTo>
                    <a:pt x="814" y="2643"/>
                    <a:pt x="1169" y="2779"/>
                    <a:pt x="1524" y="2779"/>
                  </a:cubicBezTo>
                  <a:cubicBezTo>
                    <a:pt x="1880" y="2779"/>
                    <a:pt x="2236" y="2643"/>
                    <a:pt x="2508" y="2371"/>
                  </a:cubicBezTo>
                  <a:cubicBezTo>
                    <a:pt x="3050" y="1829"/>
                    <a:pt x="3050" y="950"/>
                    <a:pt x="2508" y="408"/>
                  </a:cubicBezTo>
                  <a:cubicBezTo>
                    <a:pt x="2236" y="137"/>
                    <a:pt x="1880" y="1"/>
                    <a:pt x="152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9"/>
            <p:cNvSpPr/>
            <p:nvPr/>
          </p:nvSpPr>
          <p:spPr>
            <a:xfrm>
              <a:off x="5255725" y="2329900"/>
              <a:ext cx="86500" cy="78875"/>
            </a:xfrm>
            <a:custGeom>
              <a:avLst/>
              <a:gdLst/>
              <a:ahLst/>
              <a:cxnLst/>
              <a:rect l="l" t="t" r="r" b="b"/>
              <a:pathLst>
                <a:path w="3460" h="3155" extrusionOk="0">
                  <a:moveTo>
                    <a:pt x="1729" y="376"/>
                  </a:moveTo>
                  <a:cubicBezTo>
                    <a:pt x="2037" y="376"/>
                    <a:pt x="2346" y="493"/>
                    <a:pt x="2579" y="728"/>
                  </a:cubicBezTo>
                  <a:cubicBezTo>
                    <a:pt x="3049" y="1196"/>
                    <a:pt x="3049" y="1959"/>
                    <a:pt x="2579" y="2427"/>
                  </a:cubicBezTo>
                  <a:cubicBezTo>
                    <a:pt x="2345" y="2661"/>
                    <a:pt x="2038" y="2778"/>
                    <a:pt x="1730" y="2778"/>
                  </a:cubicBezTo>
                  <a:cubicBezTo>
                    <a:pt x="1422" y="2778"/>
                    <a:pt x="1114" y="2661"/>
                    <a:pt x="879" y="2427"/>
                  </a:cubicBezTo>
                  <a:cubicBezTo>
                    <a:pt x="411" y="1959"/>
                    <a:pt x="411" y="1196"/>
                    <a:pt x="879" y="728"/>
                  </a:cubicBezTo>
                  <a:cubicBezTo>
                    <a:pt x="1114" y="493"/>
                    <a:pt x="1422" y="376"/>
                    <a:pt x="1729" y="376"/>
                  </a:cubicBezTo>
                  <a:close/>
                  <a:moveTo>
                    <a:pt x="1729" y="1"/>
                  </a:moveTo>
                  <a:cubicBezTo>
                    <a:pt x="1326" y="1"/>
                    <a:pt x="922" y="155"/>
                    <a:pt x="616" y="462"/>
                  </a:cubicBezTo>
                  <a:cubicBezTo>
                    <a:pt x="1" y="1077"/>
                    <a:pt x="1" y="2078"/>
                    <a:pt x="616" y="2693"/>
                  </a:cubicBezTo>
                  <a:cubicBezTo>
                    <a:pt x="922" y="3000"/>
                    <a:pt x="1325" y="3154"/>
                    <a:pt x="1729" y="3154"/>
                  </a:cubicBezTo>
                  <a:cubicBezTo>
                    <a:pt x="2133" y="3154"/>
                    <a:pt x="2537" y="3000"/>
                    <a:pt x="2844" y="2693"/>
                  </a:cubicBezTo>
                  <a:cubicBezTo>
                    <a:pt x="3459" y="2078"/>
                    <a:pt x="3459" y="1077"/>
                    <a:pt x="2844" y="462"/>
                  </a:cubicBezTo>
                  <a:cubicBezTo>
                    <a:pt x="2537" y="155"/>
                    <a:pt x="2133" y="1"/>
                    <a:pt x="1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9"/>
            <p:cNvSpPr/>
            <p:nvPr/>
          </p:nvSpPr>
          <p:spPr>
            <a:xfrm>
              <a:off x="4094425" y="641200"/>
              <a:ext cx="76275" cy="69500"/>
            </a:xfrm>
            <a:custGeom>
              <a:avLst/>
              <a:gdLst/>
              <a:ahLst/>
              <a:cxnLst/>
              <a:rect l="l" t="t" r="r" b="b"/>
              <a:pathLst>
                <a:path w="3051" h="2780" extrusionOk="0">
                  <a:moveTo>
                    <a:pt x="1526" y="1"/>
                  </a:moveTo>
                  <a:cubicBezTo>
                    <a:pt x="1170" y="1"/>
                    <a:pt x="815" y="136"/>
                    <a:pt x="543" y="408"/>
                  </a:cubicBezTo>
                  <a:cubicBezTo>
                    <a:pt x="0" y="950"/>
                    <a:pt x="0" y="1830"/>
                    <a:pt x="543" y="2373"/>
                  </a:cubicBezTo>
                  <a:cubicBezTo>
                    <a:pt x="815" y="2644"/>
                    <a:pt x="1170" y="2780"/>
                    <a:pt x="1526" y="2780"/>
                  </a:cubicBezTo>
                  <a:cubicBezTo>
                    <a:pt x="1881" y="2780"/>
                    <a:pt x="2237" y="2644"/>
                    <a:pt x="2508" y="2373"/>
                  </a:cubicBezTo>
                  <a:cubicBezTo>
                    <a:pt x="3050" y="1830"/>
                    <a:pt x="3050" y="950"/>
                    <a:pt x="2508" y="408"/>
                  </a:cubicBezTo>
                  <a:cubicBezTo>
                    <a:pt x="2237" y="136"/>
                    <a:pt x="1881" y="1"/>
                    <a:pt x="1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9"/>
            <p:cNvSpPr/>
            <p:nvPr/>
          </p:nvSpPr>
          <p:spPr>
            <a:xfrm>
              <a:off x="4093150" y="636550"/>
              <a:ext cx="78850" cy="78850"/>
            </a:xfrm>
            <a:custGeom>
              <a:avLst/>
              <a:gdLst/>
              <a:ahLst/>
              <a:cxnLst/>
              <a:rect l="l" t="t" r="r" b="b"/>
              <a:pathLst>
                <a:path w="3154" h="3154" extrusionOk="0">
                  <a:moveTo>
                    <a:pt x="1577" y="374"/>
                  </a:moveTo>
                  <a:cubicBezTo>
                    <a:pt x="1898" y="374"/>
                    <a:pt x="2201" y="499"/>
                    <a:pt x="2427" y="727"/>
                  </a:cubicBezTo>
                  <a:cubicBezTo>
                    <a:pt x="2653" y="954"/>
                    <a:pt x="2779" y="1256"/>
                    <a:pt x="2779" y="1577"/>
                  </a:cubicBezTo>
                  <a:cubicBezTo>
                    <a:pt x="2779" y="1898"/>
                    <a:pt x="2653" y="2199"/>
                    <a:pt x="2427" y="2427"/>
                  </a:cubicBezTo>
                  <a:cubicBezTo>
                    <a:pt x="2201" y="2653"/>
                    <a:pt x="1898" y="2778"/>
                    <a:pt x="1577" y="2778"/>
                  </a:cubicBezTo>
                  <a:cubicBezTo>
                    <a:pt x="1256" y="2778"/>
                    <a:pt x="954" y="2653"/>
                    <a:pt x="727" y="2427"/>
                  </a:cubicBezTo>
                  <a:cubicBezTo>
                    <a:pt x="501" y="2199"/>
                    <a:pt x="376" y="1898"/>
                    <a:pt x="376" y="1577"/>
                  </a:cubicBezTo>
                  <a:cubicBezTo>
                    <a:pt x="376" y="1256"/>
                    <a:pt x="501" y="954"/>
                    <a:pt x="727" y="727"/>
                  </a:cubicBezTo>
                  <a:cubicBezTo>
                    <a:pt x="954" y="499"/>
                    <a:pt x="1256" y="374"/>
                    <a:pt x="1577" y="374"/>
                  </a:cubicBezTo>
                  <a:close/>
                  <a:moveTo>
                    <a:pt x="1577" y="1"/>
                  </a:moveTo>
                  <a:cubicBezTo>
                    <a:pt x="1156" y="1"/>
                    <a:pt x="759" y="164"/>
                    <a:pt x="462" y="462"/>
                  </a:cubicBezTo>
                  <a:cubicBezTo>
                    <a:pt x="165" y="759"/>
                    <a:pt x="1" y="1155"/>
                    <a:pt x="1" y="1577"/>
                  </a:cubicBezTo>
                  <a:cubicBezTo>
                    <a:pt x="1" y="1998"/>
                    <a:pt x="165" y="2393"/>
                    <a:pt x="462" y="2691"/>
                  </a:cubicBezTo>
                  <a:cubicBezTo>
                    <a:pt x="759" y="2990"/>
                    <a:pt x="1156" y="3154"/>
                    <a:pt x="1577" y="3154"/>
                  </a:cubicBezTo>
                  <a:cubicBezTo>
                    <a:pt x="1998" y="3154"/>
                    <a:pt x="2393" y="2990"/>
                    <a:pt x="2692" y="2691"/>
                  </a:cubicBezTo>
                  <a:cubicBezTo>
                    <a:pt x="2990" y="2393"/>
                    <a:pt x="3154" y="1998"/>
                    <a:pt x="3154" y="1577"/>
                  </a:cubicBezTo>
                  <a:cubicBezTo>
                    <a:pt x="3154" y="1155"/>
                    <a:pt x="2990" y="759"/>
                    <a:pt x="2692" y="462"/>
                  </a:cubicBezTo>
                  <a:cubicBezTo>
                    <a:pt x="2393" y="164"/>
                    <a:pt x="1998" y="1"/>
                    <a:pt x="1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9"/>
            <p:cNvSpPr/>
            <p:nvPr/>
          </p:nvSpPr>
          <p:spPr>
            <a:xfrm>
              <a:off x="5298950" y="768475"/>
              <a:ext cx="37950" cy="37950"/>
            </a:xfrm>
            <a:custGeom>
              <a:avLst/>
              <a:gdLst/>
              <a:ahLst/>
              <a:cxnLst/>
              <a:rect l="l" t="t" r="r" b="b"/>
              <a:pathLst>
                <a:path w="1518" h="1518" extrusionOk="0">
                  <a:moveTo>
                    <a:pt x="759" y="1"/>
                  </a:moveTo>
                  <a:cubicBezTo>
                    <a:pt x="340" y="1"/>
                    <a:pt x="0" y="340"/>
                    <a:pt x="0" y="759"/>
                  </a:cubicBezTo>
                  <a:cubicBezTo>
                    <a:pt x="0" y="1178"/>
                    <a:pt x="340" y="1518"/>
                    <a:pt x="759" y="1518"/>
                  </a:cubicBezTo>
                  <a:cubicBezTo>
                    <a:pt x="1178" y="1518"/>
                    <a:pt x="1518" y="1178"/>
                    <a:pt x="1518" y="759"/>
                  </a:cubicBezTo>
                  <a:cubicBezTo>
                    <a:pt x="1518" y="340"/>
                    <a:pt x="1178" y="1"/>
                    <a:pt x="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9"/>
            <p:cNvSpPr/>
            <p:nvPr/>
          </p:nvSpPr>
          <p:spPr>
            <a:xfrm>
              <a:off x="5291975" y="763825"/>
              <a:ext cx="49625" cy="47300"/>
            </a:xfrm>
            <a:custGeom>
              <a:avLst/>
              <a:gdLst/>
              <a:ahLst/>
              <a:cxnLst/>
              <a:rect l="l" t="t" r="r" b="b"/>
              <a:pathLst>
                <a:path w="1985" h="1892" extrusionOk="0">
                  <a:moveTo>
                    <a:pt x="1038" y="374"/>
                  </a:moveTo>
                  <a:cubicBezTo>
                    <a:pt x="1185" y="374"/>
                    <a:pt x="1330" y="430"/>
                    <a:pt x="1442" y="541"/>
                  </a:cubicBezTo>
                  <a:cubicBezTo>
                    <a:pt x="1550" y="650"/>
                    <a:pt x="1609" y="793"/>
                    <a:pt x="1609" y="945"/>
                  </a:cubicBezTo>
                  <a:cubicBezTo>
                    <a:pt x="1609" y="1099"/>
                    <a:pt x="1550" y="1243"/>
                    <a:pt x="1442" y="1351"/>
                  </a:cubicBezTo>
                  <a:cubicBezTo>
                    <a:pt x="1334" y="1458"/>
                    <a:pt x="1186" y="1512"/>
                    <a:pt x="1038" y="1512"/>
                  </a:cubicBezTo>
                  <a:cubicBezTo>
                    <a:pt x="890" y="1512"/>
                    <a:pt x="742" y="1458"/>
                    <a:pt x="634" y="1351"/>
                  </a:cubicBezTo>
                  <a:cubicBezTo>
                    <a:pt x="411" y="1128"/>
                    <a:pt x="411" y="764"/>
                    <a:pt x="634" y="541"/>
                  </a:cubicBezTo>
                  <a:cubicBezTo>
                    <a:pt x="746" y="430"/>
                    <a:pt x="893" y="374"/>
                    <a:pt x="1038" y="374"/>
                  </a:cubicBezTo>
                  <a:close/>
                  <a:moveTo>
                    <a:pt x="1039" y="0"/>
                  </a:moveTo>
                  <a:cubicBezTo>
                    <a:pt x="796" y="0"/>
                    <a:pt x="554" y="93"/>
                    <a:pt x="369" y="278"/>
                  </a:cubicBezTo>
                  <a:cubicBezTo>
                    <a:pt x="0" y="646"/>
                    <a:pt x="0" y="1246"/>
                    <a:pt x="369" y="1614"/>
                  </a:cubicBezTo>
                  <a:cubicBezTo>
                    <a:pt x="548" y="1793"/>
                    <a:pt x="786" y="1891"/>
                    <a:pt x="1038" y="1891"/>
                  </a:cubicBezTo>
                  <a:cubicBezTo>
                    <a:pt x="1291" y="1891"/>
                    <a:pt x="1528" y="1793"/>
                    <a:pt x="1707" y="1614"/>
                  </a:cubicBezTo>
                  <a:cubicBezTo>
                    <a:pt x="1886" y="1437"/>
                    <a:pt x="1984" y="1199"/>
                    <a:pt x="1984" y="945"/>
                  </a:cubicBezTo>
                  <a:cubicBezTo>
                    <a:pt x="1984" y="693"/>
                    <a:pt x="1886" y="455"/>
                    <a:pt x="1707" y="278"/>
                  </a:cubicBezTo>
                  <a:cubicBezTo>
                    <a:pt x="1523" y="93"/>
                    <a:pt x="1281"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9"/>
            <p:cNvSpPr/>
            <p:nvPr/>
          </p:nvSpPr>
          <p:spPr>
            <a:xfrm>
              <a:off x="5147125" y="307725"/>
              <a:ext cx="41675" cy="37975"/>
            </a:xfrm>
            <a:custGeom>
              <a:avLst/>
              <a:gdLst/>
              <a:ahLst/>
              <a:cxnLst/>
              <a:rect l="l" t="t" r="r" b="b"/>
              <a:pathLst>
                <a:path w="1667" h="1519" extrusionOk="0">
                  <a:moveTo>
                    <a:pt x="833" y="1"/>
                  </a:moveTo>
                  <a:cubicBezTo>
                    <a:pt x="639" y="1"/>
                    <a:pt x="445" y="75"/>
                    <a:pt x="296" y="224"/>
                  </a:cubicBezTo>
                  <a:cubicBezTo>
                    <a:pt x="0" y="519"/>
                    <a:pt x="0" y="999"/>
                    <a:pt x="296" y="1297"/>
                  </a:cubicBezTo>
                  <a:cubicBezTo>
                    <a:pt x="445" y="1445"/>
                    <a:pt x="639" y="1518"/>
                    <a:pt x="833" y="1518"/>
                  </a:cubicBezTo>
                  <a:cubicBezTo>
                    <a:pt x="1027" y="1518"/>
                    <a:pt x="1221" y="1445"/>
                    <a:pt x="1369" y="1297"/>
                  </a:cubicBezTo>
                  <a:cubicBezTo>
                    <a:pt x="1666" y="999"/>
                    <a:pt x="1666" y="519"/>
                    <a:pt x="1369" y="224"/>
                  </a:cubicBezTo>
                  <a:cubicBezTo>
                    <a:pt x="1221" y="75"/>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9"/>
            <p:cNvSpPr/>
            <p:nvPr/>
          </p:nvSpPr>
          <p:spPr>
            <a:xfrm>
              <a:off x="5144300" y="303050"/>
              <a:ext cx="47325" cy="47325"/>
            </a:xfrm>
            <a:custGeom>
              <a:avLst/>
              <a:gdLst/>
              <a:ahLst/>
              <a:cxnLst/>
              <a:rect l="l" t="t" r="r" b="b"/>
              <a:pathLst>
                <a:path w="1893" h="1893" extrusionOk="0">
                  <a:moveTo>
                    <a:pt x="946" y="375"/>
                  </a:moveTo>
                  <a:cubicBezTo>
                    <a:pt x="1093" y="375"/>
                    <a:pt x="1239" y="431"/>
                    <a:pt x="1350" y="543"/>
                  </a:cubicBezTo>
                  <a:cubicBezTo>
                    <a:pt x="1458" y="651"/>
                    <a:pt x="1517" y="794"/>
                    <a:pt x="1517" y="946"/>
                  </a:cubicBezTo>
                  <a:cubicBezTo>
                    <a:pt x="1517" y="1098"/>
                    <a:pt x="1458" y="1242"/>
                    <a:pt x="1350" y="1350"/>
                  </a:cubicBezTo>
                  <a:cubicBezTo>
                    <a:pt x="1239" y="1462"/>
                    <a:pt x="1093" y="1517"/>
                    <a:pt x="946" y="1517"/>
                  </a:cubicBezTo>
                  <a:cubicBezTo>
                    <a:pt x="800" y="1517"/>
                    <a:pt x="654" y="1462"/>
                    <a:pt x="543" y="1350"/>
                  </a:cubicBezTo>
                  <a:cubicBezTo>
                    <a:pt x="434" y="1242"/>
                    <a:pt x="375" y="1098"/>
                    <a:pt x="375" y="946"/>
                  </a:cubicBezTo>
                  <a:cubicBezTo>
                    <a:pt x="375" y="794"/>
                    <a:pt x="434" y="651"/>
                    <a:pt x="543" y="543"/>
                  </a:cubicBezTo>
                  <a:cubicBezTo>
                    <a:pt x="654" y="431"/>
                    <a:pt x="800" y="375"/>
                    <a:pt x="946" y="375"/>
                  </a:cubicBezTo>
                  <a:close/>
                  <a:moveTo>
                    <a:pt x="946" y="1"/>
                  </a:moveTo>
                  <a:cubicBezTo>
                    <a:pt x="703" y="1"/>
                    <a:pt x="461" y="93"/>
                    <a:pt x="277" y="277"/>
                  </a:cubicBezTo>
                  <a:cubicBezTo>
                    <a:pt x="98" y="456"/>
                    <a:pt x="0" y="695"/>
                    <a:pt x="0" y="946"/>
                  </a:cubicBezTo>
                  <a:cubicBezTo>
                    <a:pt x="0" y="1200"/>
                    <a:pt x="98" y="1436"/>
                    <a:pt x="277" y="1615"/>
                  </a:cubicBezTo>
                  <a:cubicBezTo>
                    <a:pt x="461" y="1800"/>
                    <a:pt x="703" y="1893"/>
                    <a:pt x="946" y="1893"/>
                  </a:cubicBezTo>
                  <a:cubicBezTo>
                    <a:pt x="1188" y="1893"/>
                    <a:pt x="1431" y="1800"/>
                    <a:pt x="1615" y="1615"/>
                  </a:cubicBezTo>
                  <a:cubicBezTo>
                    <a:pt x="1793" y="1436"/>
                    <a:pt x="1893" y="1200"/>
                    <a:pt x="1893" y="946"/>
                  </a:cubicBezTo>
                  <a:cubicBezTo>
                    <a:pt x="1893" y="693"/>
                    <a:pt x="1793" y="456"/>
                    <a:pt x="1615" y="277"/>
                  </a:cubicBezTo>
                  <a:cubicBezTo>
                    <a:pt x="1430" y="93"/>
                    <a:pt x="1188"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9"/>
            <p:cNvSpPr/>
            <p:nvPr/>
          </p:nvSpPr>
          <p:spPr>
            <a:xfrm>
              <a:off x="4490375" y="2041275"/>
              <a:ext cx="41675" cy="37950"/>
            </a:xfrm>
            <a:custGeom>
              <a:avLst/>
              <a:gdLst/>
              <a:ahLst/>
              <a:cxnLst/>
              <a:rect l="l" t="t" r="r" b="b"/>
              <a:pathLst>
                <a:path w="1667" h="1518" extrusionOk="0">
                  <a:moveTo>
                    <a:pt x="833" y="0"/>
                  </a:moveTo>
                  <a:cubicBezTo>
                    <a:pt x="639" y="0"/>
                    <a:pt x="445" y="74"/>
                    <a:pt x="296" y="223"/>
                  </a:cubicBezTo>
                  <a:cubicBezTo>
                    <a:pt x="0" y="519"/>
                    <a:pt x="0" y="999"/>
                    <a:pt x="296" y="1296"/>
                  </a:cubicBezTo>
                  <a:cubicBezTo>
                    <a:pt x="445" y="1444"/>
                    <a:pt x="639" y="1518"/>
                    <a:pt x="833" y="1518"/>
                  </a:cubicBezTo>
                  <a:cubicBezTo>
                    <a:pt x="1027" y="1518"/>
                    <a:pt x="1221" y="1444"/>
                    <a:pt x="1369" y="1296"/>
                  </a:cubicBezTo>
                  <a:cubicBezTo>
                    <a:pt x="1666" y="999"/>
                    <a:pt x="1666" y="519"/>
                    <a:pt x="1369" y="223"/>
                  </a:cubicBezTo>
                  <a:cubicBezTo>
                    <a:pt x="1221" y="74"/>
                    <a:pt x="1027" y="0"/>
                    <a:pt x="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9"/>
            <p:cNvSpPr/>
            <p:nvPr/>
          </p:nvSpPr>
          <p:spPr>
            <a:xfrm>
              <a:off x="4487525" y="2036575"/>
              <a:ext cx="49625" cy="47325"/>
            </a:xfrm>
            <a:custGeom>
              <a:avLst/>
              <a:gdLst/>
              <a:ahLst/>
              <a:cxnLst/>
              <a:rect l="l" t="t" r="r" b="b"/>
              <a:pathLst>
                <a:path w="1985" h="1893" extrusionOk="0">
                  <a:moveTo>
                    <a:pt x="947" y="376"/>
                  </a:moveTo>
                  <a:cubicBezTo>
                    <a:pt x="1099" y="376"/>
                    <a:pt x="1243" y="435"/>
                    <a:pt x="1351" y="543"/>
                  </a:cubicBezTo>
                  <a:cubicBezTo>
                    <a:pt x="1574" y="766"/>
                    <a:pt x="1574" y="1128"/>
                    <a:pt x="1351" y="1351"/>
                  </a:cubicBezTo>
                  <a:cubicBezTo>
                    <a:pt x="1243" y="1459"/>
                    <a:pt x="1095" y="1513"/>
                    <a:pt x="947" y="1513"/>
                  </a:cubicBezTo>
                  <a:cubicBezTo>
                    <a:pt x="798" y="1513"/>
                    <a:pt x="651" y="1459"/>
                    <a:pt x="543" y="1351"/>
                  </a:cubicBezTo>
                  <a:cubicBezTo>
                    <a:pt x="435" y="1242"/>
                    <a:pt x="376" y="1099"/>
                    <a:pt x="376" y="947"/>
                  </a:cubicBezTo>
                  <a:cubicBezTo>
                    <a:pt x="376" y="795"/>
                    <a:pt x="435" y="651"/>
                    <a:pt x="543" y="543"/>
                  </a:cubicBezTo>
                  <a:cubicBezTo>
                    <a:pt x="650" y="435"/>
                    <a:pt x="793" y="376"/>
                    <a:pt x="947" y="376"/>
                  </a:cubicBezTo>
                  <a:close/>
                  <a:moveTo>
                    <a:pt x="947" y="1"/>
                  </a:moveTo>
                  <a:cubicBezTo>
                    <a:pt x="694" y="1"/>
                    <a:pt x="457" y="99"/>
                    <a:pt x="278" y="278"/>
                  </a:cubicBezTo>
                  <a:cubicBezTo>
                    <a:pt x="99" y="457"/>
                    <a:pt x="1" y="695"/>
                    <a:pt x="1" y="947"/>
                  </a:cubicBezTo>
                  <a:cubicBezTo>
                    <a:pt x="1" y="1200"/>
                    <a:pt x="99" y="1437"/>
                    <a:pt x="278" y="1616"/>
                  </a:cubicBezTo>
                  <a:cubicBezTo>
                    <a:pt x="457" y="1795"/>
                    <a:pt x="694" y="1893"/>
                    <a:pt x="947" y="1893"/>
                  </a:cubicBezTo>
                  <a:cubicBezTo>
                    <a:pt x="1199" y="1893"/>
                    <a:pt x="1437" y="1795"/>
                    <a:pt x="1616" y="1616"/>
                  </a:cubicBezTo>
                  <a:cubicBezTo>
                    <a:pt x="1985" y="1248"/>
                    <a:pt x="1985" y="646"/>
                    <a:pt x="1616" y="278"/>
                  </a:cubicBezTo>
                  <a:cubicBezTo>
                    <a:pt x="1437" y="99"/>
                    <a:pt x="1199"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9"/>
            <p:cNvSpPr/>
            <p:nvPr/>
          </p:nvSpPr>
          <p:spPr>
            <a:xfrm>
              <a:off x="4641775" y="361425"/>
              <a:ext cx="41625" cy="37975"/>
            </a:xfrm>
            <a:custGeom>
              <a:avLst/>
              <a:gdLst/>
              <a:ahLst/>
              <a:cxnLst/>
              <a:rect l="l" t="t" r="r" b="b"/>
              <a:pathLst>
                <a:path w="1665" h="1519" extrusionOk="0">
                  <a:moveTo>
                    <a:pt x="832" y="0"/>
                  </a:moveTo>
                  <a:cubicBezTo>
                    <a:pt x="638" y="0"/>
                    <a:pt x="444" y="75"/>
                    <a:pt x="296" y="223"/>
                  </a:cubicBezTo>
                  <a:cubicBezTo>
                    <a:pt x="0" y="519"/>
                    <a:pt x="0" y="999"/>
                    <a:pt x="296" y="1296"/>
                  </a:cubicBezTo>
                  <a:cubicBezTo>
                    <a:pt x="444" y="1444"/>
                    <a:pt x="638" y="1518"/>
                    <a:pt x="832" y="1518"/>
                  </a:cubicBezTo>
                  <a:cubicBezTo>
                    <a:pt x="1027" y="1518"/>
                    <a:pt x="1221" y="1444"/>
                    <a:pt x="1369" y="1296"/>
                  </a:cubicBezTo>
                  <a:cubicBezTo>
                    <a:pt x="1664" y="999"/>
                    <a:pt x="1664" y="519"/>
                    <a:pt x="1369" y="223"/>
                  </a:cubicBezTo>
                  <a:cubicBezTo>
                    <a:pt x="1221" y="75"/>
                    <a:pt x="1027" y="0"/>
                    <a:pt x="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9"/>
            <p:cNvSpPr/>
            <p:nvPr/>
          </p:nvSpPr>
          <p:spPr>
            <a:xfrm>
              <a:off x="4636600" y="356750"/>
              <a:ext cx="51950" cy="47325"/>
            </a:xfrm>
            <a:custGeom>
              <a:avLst/>
              <a:gdLst/>
              <a:ahLst/>
              <a:cxnLst/>
              <a:rect l="l" t="t" r="r" b="b"/>
              <a:pathLst>
                <a:path w="2078" h="1893" extrusionOk="0">
                  <a:moveTo>
                    <a:pt x="1040" y="375"/>
                  </a:moveTo>
                  <a:cubicBezTo>
                    <a:pt x="1185" y="375"/>
                    <a:pt x="1332" y="431"/>
                    <a:pt x="1444" y="542"/>
                  </a:cubicBezTo>
                  <a:cubicBezTo>
                    <a:pt x="1665" y="765"/>
                    <a:pt x="1665" y="1127"/>
                    <a:pt x="1444" y="1350"/>
                  </a:cubicBezTo>
                  <a:cubicBezTo>
                    <a:pt x="1332" y="1461"/>
                    <a:pt x="1186" y="1517"/>
                    <a:pt x="1039" y="1517"/>
                  </a:cubicBezTo>
                  <a:cubicBezTo>
                    <a:pt x="893" y="1517"/>
                    <a:pt x="746" y="1461"/>
                    <a:pt x="635" y="1350"/>
                  </a:cubicBezTo>
                  <a:cubicBezTo>
                    <a:pt x="413" y="1127"/>
                    <a:pt x="413" y="765"/>
                    <a:pt x="635" y="542"/>
                  </a:cubicBezTo>
                  <a:cubicBezTo>
                    <a:pt x="746" y="431"/>
                    <a:pt x="893" y="375"/>
                    <a:pt x="1040" y="375"/>
                  </a:cubicBezTo>
                  <a:close/>
                  <a:moveTo>
                    <a:pt x="1039" y="1"/>
                  </a:moveTo>
                  <a:cubicBezTo>
                    <a:pt x="797" y="1"/>
                    <a:pt x="555" y="93"/>
                    <a:pt x="371" y="277"/>
                  </a:cubicBezTo>
                  <a:cubicBezTo>
                    <a:pt x="1" y="647"/>
                    <a:pt x="1" y="1247"/>
                    <a:pt x="371" y="1615"/>
                  </a:cubicBezTo>
                  <a:cubicBezTo>
                    <a:pt x="555" y="1799"/>
                    <a:pt x="797" y="1892"/>
                    <a:pt x="1040" y="1892"/>
                  </a:cubicBezTo>
                  <a:cubicBezTo>
                    <a:pt x="1282" y="1892"/>
                    <a:pt x="1523" y="1799"/>
                    <a:pt x="1708" y="1615"/>
                  </a:cubicBezTo>
                  <a:cubicBezTo>
                    <a:pt x="2078" y="1247"/>
                    <a:pt x="2078" y="647"/>
                    <a:pt x="1708" y="277"/>
                  </a:cubicBezTo>
                  <a:cubicBezTo>
                    <a:pt x="1523" y="93"/>
                    <a:pt x="1281" y="1"/>
                    <a:pt x="10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9"/>
            <p:cNvSpPr/>
            <p:nvPr/>
          </p:nvSpPr>
          <p:spPr>
            <a:xfrm>
              <a:off x="3664725" y="823550"/>
              <a:ext cx="41625" cy="37975"/>
            </a:xfrm>
            <a:custGeom>
              <a:avLst/>
              <a:gdLst/>
              <a:ahLst/>
              <a:cxnLst/>
              <a:rect l="l" t="t" r="r" b="b"/>
              <a:pathLst>
                <a:path w="1665" h="1519" extrusionOk="0">
                  <a:moveTo>
                    <a:pt x="833" y="1"/>
                  </a:moveTo>
                  <a:cubicBezTo>
                    <a:pt x="638" y="1"/>
                    <a:pt x="444" y="74"/>
                    <a:pt x="296" y="222"/>
                  </a:cubicBezTo>
                  <a:cubicBezTo>
                    <a:pt x="0" y="520"/>
                    <a:pt x="0" y="1000"/>
                    <a:pt x="296" y="1295"/>
                  </a:cubicBezTo>
                  <a:cubicBezTo>
                    <a:pt x="444" y="1444"/>
                    <a:pt x="638" y="1518"/>
                    <a:pt x="833" y="1518"/>
                  </a:cubicBezTo>
                  <a:cubicBezTo>
                    <a:pt x="1027" y="1518"/>
                    <a:pt x="1221" y="1444"/>
                    <a:pt x="1369" y="1295"/>
                  </a:cubicBezTo>
                  <a:cubicBezTo>
                    <a:pt x="1665" y="1000"/>
                    <a:pt x="1665" y="520"/>
                    <a:pt x="1369" y="222"/>
                  </a:cubicBezTo>
                  <a:cubicBezTo>
                    <a:pt x="1221" y="74"/>
                    <a:pt x="1027" y="1"/>
                    <a:pt x="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9"/>
            <p:cNvSpPr/>
            <p:nvPr/>
          </p:nvSpPr>
          <p:spPr>
            <a:xfrm>
              <a:off x="3659575" y="818900"/>
              <a:ext cx="51925" cy="47300"/>
            </a:xfrm>
            <a:custGeom>
              <a:avLst/>
              <a:gdLst/>
              <a:ahLst/>
              <a:cxnLst/>
              <a:rect l="l" t="t" r="r" b="b"/>
              <a:pathLst>
                <a:path w="2077" h="1892" extrusionOk="0">
                  <a:moveTo>
                    <a:pt x="1038" y="375"/>
                  </a:moveTo>
                  <a:cubicBezTo>
                    <a:pt x="1185" y="375"/>
                    <a:pt x="1332" y="430"/>
                    <a:pt x="1443" y="542"/>
                  </a:cubicBezTo>
                  <a:cubicBezTo>
                    <a:pt x="1665" y="765"/>
                    <a:pt x="1665" y="1126"/>
                    <a:pt x="1443" y="1349"/>
                  </a:cubicBezTo>
                  <a:cubicBezTo>
                    <a:pt x="1332" y="1461"/>
                    <a:pt x="1185" y="1517"/>
                    <a:pt x="1039" y="1517"/>
                  </a:cubicBezTo>
                  <a:cubicBezTo>
                    <a:pt x="892" y="1517"/>
                    <a:pt x="745" y="1461"/>
                    <a:pt x="634" y="1349"/>
                  </a:cubicBezTo>
                  <a:cubicBezTo>
                    <a:pt x="411" y="1126"/>
                    <a:pt x="411" y="765"/>
                    <a:pt x="634" y="542"/>
                  </a:cubicBezTo>
                  <a:cubicBezTo>
                    <a:pt x="745" y="430"/>
                    <a:pt x="892" y="375"/>
                    <a:pt x="1038" y="375"/>
                  </a:cubicBezTo>
                  <a:close/>
                  <a:moveTo>
                    <a:pt x="1039" y="0"/>
                  </a:moveTo>
                  <a:cubicBezTo>
                    <a:pt x="797" y="0"/>
                    <a:pt x="554" y="92"/>
                    <a:pt x="370" y="277"/>
                  </a:cubicBezTo>
                  <a:cubicBezTo>
                    <a:pt x="0" y="645"/>
                    <a:pt x="0" y="1246"/>
                    <a:pt x="370" y="1615"/>
                  </a:cubicBezTo>
                  <a:cubicBezTo>
                    <a:pt x="554" y="1799"/>
                    <a:pt x="796" y="1892"/>
                    <a:pt x="1038" y="1892"/>
                  </a:cubicBezTo>
                  <a:cubicBezTo>
                    <a:pt x="1281" y="1892"/>
                    <a:pt x="1523" y="1799"/>
                    <a:pt x="1707" y="1615"/>
                  </a:cubicBezTo>
                  <a:cubicBezTo>
                    <a:pt x="2077" y="1246"/>
                    <a:pt x="2077" y="645"/>
                    <a:pt x="1707" y="277"/>
                  </a:cubicBezTo>
                  <a:cubicBezTo>
                    <a:pt x="1523" y="92"/>
                    <a:pt x="1281"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9"/>
            <p:cNvSpPr/>
            <p:nvPr/>
          </p:nvSpPr>
          <p:spPr>
            <a:xfrm>
              <a:off x="4038375" y="380400"/>
              <a:ext cx="41625" cy="37950"/>
            </a:xfrm>
            <a:custGeom>
              <a:avLst/>
              <a:gdLst/>
              <a:ahLst/>
              <a:cxnLst/>
              <a:rect l="l" t="t" r="r" b="b"/>
              <a:pathLst>
                <a:path w="1665" h="1518" extrusionOk="0">
                  <a:moveTo>
                    <a:pt x="832" y="0"/>
                  </a:moveTo>
                  <a:cubicBezTo>
                    <a:pt x="638" y="0"/>
                    <a:pt x="444" y="74"/>
                    <a:pt x="296" y="223"/>
                  </a:cubicBezTo>
                  <a:cubicBezTo>
                    <a:pt x="0" y="519"/>
                    <a:pt x="0" y="999"/>
                    <a:pt x="296" y="1296"/>
                  </a:cubicBezTo>
                  <a:cubicBezTo>
                    <a:pt x="444" y="1444"/>
                    <a:pt x="638" y="1518"/>
                    <a:pt x="832" y="1518"/>
                  </a:cubicBezTo>
                  <a:cubicBezTo>
                    <a:pt x="1027" y="1518"/>
                    <a:pt x="1221" y="1444"/>
                    <a:pt x="1369" y="1296"/>
                  </a:cubicBezTo>
                  <a:cubicBezTo>
                    <a:pt x="1664" y="999"/>
                    <a:pt x="1664" y="519"/>
                    <a:pt x="1369" y="223"/>
                  </a:cubicBezTo>
                  <a:cubicBezTo>
                    <a:pt x="1221" y="74"/>
                    <a:pt x="1027" y="0"/>
                    <a:pt x="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9"/>
            <p:cNvSpPr/>
            <p:nvPr/>
          </p:nvSpPr>
          <p:spPr>
            <a:xfrm>
              <a:off x="4033200" y="375725"/>
              <a:ext cx="51950" cy="47300"/>
            </a:xfrm>
            <a:custGeom>
              <a:avLst/>
              <a:gdLst/>
              <a:ahLst/>
              <a:cxnLst/>
              <a:rect l="l" t="t" r="r" b="b"/>
              <a:pathLst>
                <a:path w="2078" h="1892" extrusionOk="0">
                  <a:moveTo>
                    <a:pt x="1039" y="375"/>
                  </a:moveTo>
                  <a:cubicBezTo>
                    <a:pt x="1185" y="375"/>
                    <a:pt x="1332" y="430"/>
                    <a:pt x="1442" y="542"/>
                  </a:cubicBezTo>
                  <a:cubicBezTo>
                    <a:pt x="1665" y="765"/>
                    <a:pt x="1665" y="1126"/>
                    <a:pt x="1442" y="1350"/>
                  </a:cubicBezTo>
                  <a:cubicBezTo>
                    <a:pt x="1331" y="1461"/>
                    <a:pt x="1185" y="1517"/>
                    <a:pt x="1038" y="1517"/>
                  </a:cubicBezTo>
                  <a:cubicBezTo>
                    <a:pt x="892" y="1517"/>
                    <a:pt x="746" y="1461"/>
                    <a:pt x="635" y="1350"/>
                  </a:cubicBezTo>
                  <a:cubicBezTo>
                    <a:pt x="411" y="1126"/>
                    <a:pt x="411" y="765"/>
                    <a:pt x="635" y="542"/>
                  </a:cubicBezTo>
                  <a:cubicBezTo>
                    <a:pt x="746" y="430"/>
                    <a:pt x="893" y="375"/>
                    <a:pt x="1039" y="375"/>
                  </a:cubicBezTo>
                  <a:close/>
                  <a:moveTo>
                    <a:pt x="1039" y="0"/>
                  </a:moveTo>
                  <a:cubicBezTo>
                    <a:pt x="797" y="0"/>
                    <a:pt x="554" y="92"/>
                    <a:pt x="369" y="277"/>
                  </a:cubicBezTo>
                  <a:cubicBezTo>
                    <a:pt x="1" y="647"/>
                    <a:pt x="1" y="1246"/>
                    <a:pt x="369" y="1615"/>
                  </a:cubicBezTo>
                  <a:cubicBezTo>
                    <a:pt x="555" y="1799"/>
                    <a:pt x="797" y="1892"/>
                    <a:pt x="1038" y="1892"/>
                  </a:cubicBezTo>
                  <a:cubicBezTo>
                    <a:pt x="1282" y="1892"/>
                    <a:pt x="1523" y="1799"/>
                    <a:pt x="1708" y="1615"/>
                  </a:cubicBezTo>
                  <a:cubicBezTo>
                    <a:pt x="2076" y="1246"/>
                    <a:pt x="2078" y="647"/>
                    <a:pt x="1708" y="277"/>
                  </a:cubicBezTo>
                  <a:cubicBezTo>
                    <a:pt x="1523" y="92"/>
                    <a:pt x="1281"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9"/>
            <p:cNvSpPr/>
            <p:nvPr/>
          </p:nvSpPr>
          <p:spPr>
            <a:xfrm>
              <a:off x="4205425" y="763275"/>
              <a:ext cx="37975" cy="37975"/>
            </a:xfrm>
            <a:custGeom>
              <a:avLst/>
              <a:gdLst/>
              <a:ahLst/>
              <a:cxnLst/>
              <a:rect l="l" t="t" r="r" b="b"/>
              <a:pathLst>
                <a:path w="1519" h="1519" extrusionOk="0">
                  <a:moveTo>
                    <a:pt x="760" y="1"/>
                  </a:moveTo>
                  <a:cubicBezTo>
                    <a:pt x="341" y="1"/>
                    <a:pt x="1" y="340"/>
                    <a:pt x="1" y="759"/>
                  </a:cubicBezTo>
                  <a:cubicBezTo>
                    <a:pt x="1" y="1178"/>
                    <a:pt x="341" y="1518"/>
                    <a:pt x="760" y="1518"/>
                  </a:cubicBezTo>
                  <a:cubicBezTo>
                    <a:pt x="1179" y="1518"/>
                    <a:pt x="1518" y="1178"/>
                    <a:pt x="1518" y="759"/>
                  </a:cubicBezTo>
                  <a:cubicBezTo>
                    <a:pt x="1518" y="340"/>
                    <a:pt x="1179" y="1"/>
                    <a:pt x="7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9"/>
            <p:cNvSpPr/>
            <p:nvPr/>
          </p:nvSpPr>
          <p:spPr>
            <a:xfrm>
              <a:off x="4198475" y="758600"/>
              <a:ext cx="51900" cy="47325"/>
            </a:xfrm>
            <a:custGeom>
              <a:avLst/>
              <a:gdLst/>
              <a:ahLst/>
              <a:cxnLst/>
              <a:rect l="l" t="t" r="r" b="b"/>
              <a:pathLst>
                <a:path w="2076" h="1893" extrusionOk="0">
                  <a:moveTo>
                    <a:pt x="1038" y="375"/>
                  </a:moveTo>
                  <a:cubicBezTo>
                    <a:pt x="1185" y="375"/>
                    <a:pt x="1330" y="431"/>
                    <a:pt x="1441" y="543"/>
                  </a:cubicBezTo>
                  <a:cubicBezTo>
                    <a:pt x="1664" y="766"/>
                    <a:pt x="1664" y="1127"/>
                    <a:pt x="1441" y="1350"/>
                  </a:cubicBezTo>
                  <a:cubicBezTo>
                    <a:pt x="1330" y="1462"/>
                    <a:pt x="1184" y="1518"/>
                    <a:pt x="1038" y="1518"/>
                  </a:cubicBezTo>
                  <a:cubicBezTo>
                    <a:pt x="891" y="1518"/>
                    <a:pt x="745" y="1462"/>
                    <a:pt x="634" y="1350"/>
                  </a:cubicBezTo>
                  <a:cubicBezTo>
                    <a:pt x="411" y="1127"/>
                    <a:pt x="411" y="766"/>
                    <a:pt x="634" y="543"/>
                  </a:cubicBezTo>
                  <a:cubicBezTo>
                    <a:pt x="745" y="431"/>
                    <a:pt x="892" y="375"/>
                    <a:pt x="1038" y="375"/>
                  </a:cubicBezTo>
                  <a:close/>
                  <a:moveTo>
                    <a:pt x="1038" y="1"/>
                  </a:moveTo>
                  <a:cubicBezTo>
                    <a:pt x="796" y="1"/>
                    <a:pt x="553" y="93"/>
                    <a:pt x="368" y="277"/>
                  </a:cubicBezTo>
                  <a:cubicBezTo>
                    <a:pt x="0" y="647"/>
                    <a:pt x="0" y="1247"/>
                    <a:pt x="368" y="1616"/>
                  </a:cubicBezTo>
                  <a:cubicBezTo>
                    <a:pt x="554" y="1800"/>
                    <a:pt x="796" y="1893"/>
                    <a:pt x="1038" y="1893"/>
                  </a:cubicBezTo>
                  <a:cubicBezTo>
                    <a:pt x="1281" y="1893"/>
                    <a:pt x="1523" y="1800"/>
                    <a:pt x="1707" y="1616"/>
                  </a:cubicBezTo>
                  <a:cubicBezTo>
                    <a:pt x="2075" y="1247"/>
                    <a:pt x="2075" y="647"/>
                    <a:pt x="1707" y="277"/>
                  </a:cubicBezTo>
                  <a:cubicBezTo>
                    <a:pt x="1523" y="93"/>
                    <a:pt x="1280" y="1"/>
                    <a:pt x="1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9"/>
            <p:cNvSpPr/>
            <p:nvPr/>
          </p:nvSpPr>
          <p:spPr>
            <a:xfrm>
              <a:off x="3780125" y="1383775"/>
              <a:ext cx="41675" cy="37975"/>
            </a:xfrm>
            <a:custGeom>
              <a:avLst/>
              <a:gdLst/>
              <a:ahLst/>
              <a:cxnLst/>
              <a:rect l="l" t="t" r="r" b="b"/>
              <a:pathLst>
                <a:path w="1667" h="1519" extrusionOk="0">
                  <a:moveTo>
                    <a:pt x="834" y="1"/>
                  </a:moveTo>
                  <a:cubicBezTo>
                    <a:pt x="640" y="1"/>
                    <a:pt x="446" y="75"/>
                    <a:pt x="298" y="222"/>
                  </a:cubicBezTo>
                  <a:cubicBezTo>
                    <a:pt x="1" y="520"/>
                    <a:pt x="1" y="1000"/>
                    <a:pt x="298" y="1295"/>
                  </a:cubicBezTo>
                  <a:cubicBezTo>
                    <a:pt x="446" y="1444"/>
                    <a:pt x="640" y="1519"/>
                    <a:pt x="834" y="1519"/>
                  </a:cubicBezTo>
                  <a:cubicBezTo>
                    <a:pt x="1028" y="1519"/>
                    <a:pt x="1222" y="1444"/>
                    <a:pt x="1371" y="1295"/>
                  </a:cubicBezTo>
                  <a:cubicBezTo>
                    <a:pt x="1667" y="1000"/>
                    <a:pt x="1667" y="520"/>
                    <a:pt x="1371" y="222"/>
                  </a:cubicBezTo>
                  <a:cubicBezTo>
                    <a:pt x="1222" y="75"/>
                    <a:pt x="1028" y="1"/>
                    <a:pt x="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9"/>
            <p:cNvSpPr/>
            <p:nvPr/>
          </p:nvSpPr>
          <p:spPr>
            <a:xfrm>
              <a:off x="3777300" y="1379125"/>
              <a:ext cx="47325" cy="47325"/>
            </a:xfrm>
            <a:custGeom>
              <a:avLst/>
              <a:gdLst/>
              <a:ahLst/>
              <a:cxnLst/>
              <a:rect l="l" t="t" r="r" b="b"/>
              <a:pathLst>
                <a:path w="1893" h="1893" extrusionOk="0">
                  <a:moveTo>
                    <a:pt x="947" y="375"/>
                  </a:moveTo>
                  <a:cubicBezTo>
                    <a:pt x="1094" y="375"/>
                    <a:pt x="1239" y="430"/>
                    <a:pt x="1351" y="542"/>
                  </a:cubicBezTo>
                  <a:cubicBezTo>
                    <a:pt x="1459" y="650"/>
                    <a:pt x="1518" y="794"/>
                    <a:pt x="1518" y="946"/>
                  </a:cubicBezTo>
                  <a:cubicBezTo>
                    <a:pt x="1518" y="1098"/>
                    <a:pt x="1459" y="1242"/>
                    <a:pt x="1351" y="1350"/>
                  </a:cubicBezTo>
                  <a:cubicBezTo>
                    <a:pt x="1239" y="1461"/>
                    <a:pt x="1093" y="1517"/>
                    <a:pt x="947" y="1517"/>
                  </a:cubicBezTo>
                  <a:cubicBezTo>
                    <a:pt x="801" y="1517"/>
                    <a:pt x="654" y="1461"/>
                    <a:pt x="543" y="1350"/>
                  </a:cubicBezTo>
                  <a:cubicBezTo>
                    <a:pt x="435" y="1242"/>
                    <a:pt x="376" y="1098"/>
                    <a:pt x="376" y="946"/>
                  </a:cubicBezTo>
                  <a:cubicBezTo>
                    <a:pt x="376" y="794"/>
                    <a:pt x="435" y="650"/>
                    <a:pt x="543" y="542"/>
                  </a:cubicBezTo>
                  <a:cubicBezTo>
                    <a:pt x="654" y="430"/>
                    <a:pt x="801" y="375"/>
                    <a:pt x="947" y="375"/>
                  </a:cubicBezTo>
                  <a:close/>
                  <a:moveTo>
                    <a:pt x="947" y="0"/>
                  </a:moveTo>
                  <a:cubicBezTo>
                    <a:pt x="705" y="0"/>
                    <a:pt x="463" y="93"/>
                    <a:pt x="278" y="277"/>
                  </a:cubicBezTo>
                  <a:cubicBezTo>
                    <a:pt x="100" y="456"/>
                    <a:pt x="1" y="692"/>
                    <a:pt x="1" y="946"/>
                  </a:cubicBezTo>
                  <a:cubicBezTo>
                    <a:pt x="1" y="1198"/>
                    <a:pt x="100" y="1436"/>
                    <a:pt x="278" y="1615"/>
                  </a:cubicBezTo>
                  <a:cubicBezTo>
                    <a:pt x="463" y="1799"/>
                    <a:pt x="705" y="1892"/>
                    <a:pt x="947" y="1892"/>
                  </a:cubicBezTo>
                  <a:cubicBezTo>
                    <a:pt x="1190" y="1892"/>
                    <a:pt x="1432" y="1799"/>
                    <a:pt x="1616" y="1615"/>
                  </a:cubicBezTo>
                  <a:cubicBezTo>
                    <a:pt x="1795" y="1436"/>
                    <a:pt x="1893" y="1199"/>
                    <a:pt x="1893" y="946"/>
                  </a:cubicBezTo>
                  <a:cubicBezTo>
                    <a:pt x="1893" y="692"/>
                    <a:pt x="1795" y="456"/>
                    <a:pt x="1616" y="277"/>
                  </a:cubicBezTo>
                  <a:cubicBezTo>
                    <a:pt x="1432" y="93"/>
                    <a:pt x="1190" y="0"/>
                    <a:pt x="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9"/>
            <p:cNvSpPr/>
            <p:nvPr/>
          </p:nvSpPr>
          <p:spPr>
            <a:xfrm>
              <a:off x="5265775" y="1024300"/>
              <a:ext cx="31325" cy="31325"/>
            </a:xfrm>
            <a:custGeom>
              <a:avLst/>
              <a:gdLst/>
              <a:ahLst/>
              <a:cxnLst/>
              <a:rect l="l" t="t" r="r" b="b"/>
              <a:pathLst>
                <a:path w="1253" h="1253" extrusionOk="0">
                  <a:moveTo>
                    <a:pt x="626" y="1"/>
                  </a:moveTo>
                  <a:cubicBezTo>
                    <a:pt x="280" y="1"/>
                    <a:pt x="1" y="281"/>
                    <a:pt x="1" y="626"/>
                  </a:cubicBezTo>
                  <a:cubicBezTo>
                    <a:pt x="1" y="972"/>
                    <a:pt x="280" y="1253"/>
                    <a:pt x="626" y="1253"/>
                  </a:cubicBezTo>
                  <a:cubicBezTo>
                    <a:pt x="972" y="1253"/>
                    <a:pt x="1253" y="972"/>
                    <a:pt x="1253" y="626"/>
                  </a:cubicBezTo>
                  <a:cubicBezTo>
                    <a:pt x="1253" y="281"/>
                    <a:pt x="972" y="1"/>
                    <a:pt x="6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9"/>
            <p:cNvSpPr/>
            <p:nvPr/>
          </p:nvSpPr>
          <p:spPr>
            <a:xfrm>
              <a:off x="5259100" y="1019600"/>
              <a:ext cx="44650" cy="40725"/>
            </a:xfrm>
            <a:custGeom>
              <a:avLst/>
              <a:gdLst/>
              <a:ahLst/>
              <a:cxnLst/>
              <a:rect l="l" t="t" r="r" b="b"/>
              <a:pathLst>
                <a:path w="1786" h="1629" extrusionOk="0">
                  <a:moveTo>
                    <a:pt x="893" y="377"/>
                  </a:moveTo>
                  <a:cubicBezTo>
                    <a:pt x="1005" y="377"/>
                    <a:pt x="1118" y="419"/>
                    <a:pt x="1204" y="505"/>
                  </a:cubicBezTo>
                  <a:cubicBezTo>
                    <a:pt x="1375" y="675"/>
                    <a:pt x="1375" y="954"/>
                    <a:pt x="1204" y="1125"/>
                  </a:cubicBezTo>
                  <a:cubicBezTo>
                    <a:pt x="1119" y="1210"/>
                    <a:pt x="1006" y="1253"/>
                    <a:pt x="894" y="1253"/>
                  </a:cubicBezTo>
                  <a:cubicBezTo>
                    <a:pt x="781" y="1253"/>
                    <a:pt x="668" y="1210"/>
                    <a:pt x="582" y="1125"/>
                  </a:cubicBezTo>
                  <a:cubicBezTo>
                    <a:pt x="411" y="954"/>
                    <a:pt x="411" y="675"/>
                    <a:pt x="582" y="505"/>
                  </a:cubicBezTo>
                  <a:cubicBezTo>
                    <a:pt x="668" y="419"/>
                    <a:pt x="781" y="377"/>
                    <a:pt x="893" y="377"/>
                  </a:cubicBezTo>
                  <a:close/>
                  <a:moveTo>
                    <a:pt x="893" y="1"/>
                  </a:moveTo>
                  <a:cubicBezTo>
                    <a:pt x="685" y="1"/>
                    <a:pt x="476" y="80"/>
                    <a:pt x="318" y="239"/>
                  </a:cubicBezTo>
                  <a:cubicBezTo>
                    <a:pt x="1" y="557"/>
                    <a:pt x="1" y="1072"/>
                    <a:pt x="318" y="1390"/>
                  </a:cubicBezTo>
                  <a:cubicBezTo>
                    <a:pt x="477" y="1549"/>
                    <a:pt x="685" y="1628"/>
                    <a:pt x="893" y="1628"/>
                  </a:cubicBezTo>
                  <a:cubicBezTo>
                    <a:pt x="1101" y="1628"/>
                    <a:pt x="1310" y="1549"/>
                    <a:pt x="1469" y="1390"/>
                  </a:cubicBezTo>
                  <a:cubicBezTo>
                    <a:pt x="1785" y="1072"/>
                    <a:pt x="1785" y="557"/>
                    <a:pt x="1469" y="239"/>
                  </a:cubicBezTo>
                  <a:cubicBezTo>
                    <a:pt x="1310" y="80"/>
                    <a:pt x="1102"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9"/>
            <p:cNvSpPr/>
            <p:nvPr/>
          </p:nvSpPr>
          <p:spPr>
            <a:xfrm>
              <a:off x="4864550" y="2334600"/>
              <a:ext cx="69475" cy="69475"/>
            </a:xfrm>
            <a:custGeom>
              <a:avLst/>
              <a:gdLst/>
              <a:ahLst/>
              <a:cxnLst/>
              <a:rect l="l" t="t" r="r" b="b"/>
              <a:pathLst>
                <a:path w="2779" h="2779" extrusionOk="0">
                  <a:moveTo>
                    <a:pt x="1390" y="1"/>
                  </a:moveTo>
                  <a:cubicBezTo>
                    <a:pt x="623" y="1"/>
                    <a:pt x="1" y="622"/>
                    <a:pt x="1" y="1390"/>
                  </a:cubicBezTo>
                  <a:cubicBezTo>
                    <a:pt x="1" y="2157"/>
                    <a:pt x="623" y="2778"/>
                    <a:pt x="1390" y="2778"/>
                  </a:cubicBezTo>
                  <a:cubicBezTo>
                    <a:pt x="2157" y="2778"/>
                    <a:pt x="2779" y="2157"/>
                    <a:pt x="2779" y="1390"/>
                  </a:cubicBezTo>
                  <a:cubicBezTo>
                    <a:pt x="2779" y="622"/>
                    <a:pt x="2157" y="1"/>
                    <a:pt x="1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9"/>
            <p:cNvSpPr/>
            <p:nvPr/>
          </p:nvSpPr>
          <p:spPr>
            <a:xfrm>
              <a:off x="4859875" y="2329900"/>
              <a:ext cx="78850" cy="78875"/>
            </a:xfrm>
            <a:custGeom>
              <a:avLst/>
              <a:gdLst/>
              <a:ahLst/>
              <a:cxnLst/>
              <a:rect l="l" t="t" r="r" b="b"/>
              <a:pathLst>
                <a:path w="3154" h="3155" extrusionOk="0">
                  <a:moveTo>
                    <a:pt x="1577" y="376"/>
                  </a:moveTo>
                  <a:cubicBezTo>
                    <a:pt x="2239" y="376"/>
                    <a:pt x="2778" y="915"/>
                    <a:pt x="2778" y="1578"/>
                  </a:cubicBezTo>
                  <a:cubicBezTo>
                    <a:pt x="2778" y="2240"/>
                    <a:pt x="2239" y="2779"/>
                    <a:pt x="1577" y="2779"/>
                  </a:cubicBezTo>
                  <a:cubicBezTo>
                    <a:pt x="914" y="2779"/>
                    <a:pt x="374" y="2240"/>
                    <a:pt x="374" y="1578"/>
                  </a:cubicBezTo>
                  <a:cubicBezTo>
                    <a:pt x="374" y="915"/>
                    <a:pt x="914" y="376"/>
                    <a:pt x="1577" y="376"/>
                  </a:cubicBezTo>
                  <a:close/>
                  <a:moveTo>
                    <a:pt x="1577" y="1"/>
                  </a:moveTo>
                  <a:cubicBezTo>
                    <a:pt x="706" y="1"/>
                    <a:pt x="0" y="707"/>
                    <a:pt x="0" y="1578"/>
                  </a:cubicBezTo>
                  <a:cubicBezTo>
                    <a:pt x="0" y="2446"/>
                    <a:pt x="706" y="3154"/>
                    <a:pt x="1577" y="3154"/>
                  </a:cubicBezTo>
                  <a:cubicBezTo>
                    <a:pt x="2445" y="3154"/>
                    <a:pt x="3153" y="2446"/>
                    <a:pt x="3153" y="1578"/>
                  </a:cubicBezTo>
                  <a:cubicBezTo>
                    <a:pt x="3153" y="707"/>
                    <a:pt x="2445"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9"/>
            <p:cNvSpPr/>
            <p:nvPr/>
          </p:nvSpPr>
          <p:spPr>
            <a:xfrm>
              <a:off x="4826625" y="2432825"/>
              <a:ext cx="37950" cy="37950"/>
            </a:xfrm>
            <a:custGeom>
              <a:avLst/>
              <a:gdLst/>
              <a:ahLst/>
              <a:cxnLst/>
              <a:rect l="l" t="t" r="r" b="b"/>
              <a:pathLst>
                <a:path w="1518" h="1518" extrusionOk="0">
                  <a:moveTo>
                    <a:pt x="759" y="0"/>
                  </a:moveTo>
                  <a:cubicBezTo>
                    <a:pt x="340" y="0"/>
                    <a:pt x="0" y="340"/>
                    <a:pt x="0" y="759"/>
                  </a:cubicBezTo>
                  <a:cubicBezTo>
                    <a:pt x="0" y="1178"/>
                    <a:pt x="340" y="1518"/>
                    <a:pt x="759" y="1518"/>
                  </a:cubicBezTo>
                  <a:cubicBezTo>
                    <a:pt x="1176" y="1518"/>
                    <a:pt x="1518" y="1178"/>
                    <a:pt x="1518" y="759"/>
                  </a:cubicBezTo>
                  <a:cubicBezTo>
                    <a:pt x="1518" y="340"/>
                    <a:pt x="1176" y="0"/>
                    <a:pt x="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9"/>
            <p:cNvSpPr/>
            <p:nvPr/>
          </p:nvSpPr>
          <p:spPr>
            <a:xfrm>
              <a:off x="4821925" y="2428125"/>
              <a:ext cx="47300" cy="47350"/>
            </a:xfrm>
            <a:custGeom>
              <a:avLst/>
              <a:gdLst/>
              <a:ahLst/>
              <a:cxnLst/>
              <a:rect l="l" t="t" r="r" b="b"/>
              <a:pathLst>
                <a:path w="1892" h="1894" extrusionOk="0">
                  <a:moveTo>
                    <a:pt x="947" y="376"/>
                  </a:moveTo>
                  <a:cubicBezTo>
                    <a:pt x="1261" y="376"/>
                    <a:pt x="1518" y="633"/>
                    <a:pt x="1518" y="947"/>
                  </a:cubicBezTo>
                  <a:cubicBezTo>
                    <a:pt x="1518" y="1261"/>
                    <a:pt x="1261" y="1518"/>
                    <a:pt x="947" y="1518"/>
                  </a:cubicBezTo>
                  <a:cubicBezTo>
                    <a:pt x="631" y="1518"/>
                    <a:pt x="374" y="1261"/>
                    <a:pt x="374" y="947"/>
                  </a:cubicBezTo>
                  <a:cubicBezTo>
                    <a:pt x="374" y="631"/>
                    <a:pt x="631" y="376"/>
                    <a:pt x="947" y="376"/>
                  </a:cubicBezTo>
                  <a:close/>
                  <a:moveTo>
                    <a:pt x="947" y="1"/>
                  </a:moveTo>
                  <a:cubicBezTo>
                    <a:pt x="425" y="1"/>
                    <a:pt x="1" y="425"/>
                    <a:pt x="1" y="947"/>
                  </a:cubicBezTo>
                  <a:cubicBezTo>
                    <a:pt x="1" y="1469"/>
                    <a:pt x="425" y="1893"/>
                    <a:pt x="947" y="1893"/>
                  </a:cubicBezTo>
                  <a:cubicBezTo>
                    <a:pt x="1467" y="1893"/>
                    <a:pt x="1892" y="1469"/>
                    <a:pt x="1892" y="947"/>
                  </a:cubicBezTo>
                  <a:cubicBezTo>
                    <a:pt x="1892" y="425"/>
                    <a:pt x="1467"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9"/>
            <p:cNvSpPr/>
            <p:nvPr/>
          </p:nvSpPr>
          <p:spPr>
            <a:xfrm>
              <a:off x="5683650" y="1388150"/>
              <a:ext cx="69475" cy="69475"/>
            </a:xfrm>
            <a:custGeom>
              <a:avLst/>
              <a:gdLst/>
              <a:ahLst/>
              <a:cxnLst/>
              <a:rect l="l" t="t" r="r" b="b"/>
              <a:pathLst>
                <a:path w="2779" h="2779" extrusionOk="0">
                  <a:moveTo>
                    <a:pt x="1390" y="0"/>
                  </a:moveTo>
                  <a:cubicBezTo>
                    <a:pt x="622" y="0"/>
                    <a:pt x="1" y="622"/>
                    <a:pt x="1" y="1389"/>
                  </a:cubicBezTo>
                  <a:cubicBezTo>
                    <a:pt x="1" y="2156"/>
                    <a:pt x="622" y="2778"/>
                    <a:pt x="1390" y="2778"/>
                  </a:cubicBezTo>
                  <a:cubicBezTo>
                    <a:pt x="2157" y="2778"/>
                    <a:pt x="2778" y="2156"/>
                    <a:pt x="2778" y="1389"/>
                  </a:cubicBezTo>
                  <a:cubicBezTo>
                    <a:pt x="2778" y="622"/>
                    <a:pt x="2157"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9"/>
            <p:cNvSpPr/>
            <p:nvPr/>
          </p:nvSpPr>
          <p:spPr>
            <a:xfrm>
              <a:off x="5678975" y="1383450"/>
              <a:ext cx="78850" cy="78850"/>
            </a:xfrm>
            <a:custGeom>
              <a:avLst/>
              <a:gdLst/>
              <a:ahLst/>
              <a:cxnLst/>
              <a:rect l="l" t="t" r="r" b="b"/>
              <a:pathLst>
                <a:path w="3154" h="3154" extrusionOk="0">
                  <a:moveTo>
                    <a:pt x="1577" y="376"/>
                  </a:moveTo>
                  <a:cubicBezTo>
                    <a:pt x="2239" y="376"/>
                    <a:pt x="2778" y="915"/>
                    <a:pt x="2778" y="1577"/>
                  </a:cubicBezTo>
                  <a:cubicBezTo>
                    <a:pt x="2778" y="2240"/>
                    <a:pt x="2239" y="2780"/>
                    <a:pt x="1577" y="2780"/>
                  </a:cubicBezTo>
                  <a:cubicBezTo>
                    <a:pt x="914" y="2780"/>
                    <a:pt x="375" y="2240"/>
                    <a:pt x="375" y="1577"/>
                  </a:cubicBezTo>
                  <a:cubicBezTo>
                    <a:pt x="375" y="915"/>
                    <a:pt x="914" y="376"/>
                    <a:pt x="1577" y="376"/>
                  </a:cubicBezTo>
                  <a:close/>
                  <a:moveTo>
                    <a:pt x="1577" y="1"/>
                  </a:moveTo>
                  <a:cubicBezTo>
                    <a:pt x="708" y="1"/>
                    <a:pt x="0" y="709"/>
                    <a:pt x="0" y="1577"/>
                  </a:cubicBezTo>
                  <a:cubicBezTo>
                    <a:pt x="0" y="2447"/>
                    <a:pt x="708" y="3154"/>
                    <a:pt x="1577" y="3154"/>
                  </a:cubicBezTo>
                  <a:cubicBezTo>
                    <a:pt x="2445" y="3154"/>
                    <a:pt x="3153" y="2447"/>
                    <a:pt x="3153" y="1577"/>
                  </a:cubicBezTo>
                  <a:cubicBezTo>
                    <a:pt x="3153" y="709"/>
                    <a:pt x="2447" y="1"/>
                    <a:pt x="1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9"/>
            <p:cNvSpPr/>
            <p:nvPr/>
          </p:nvSpPr>
          <p:spPr>
            <a:xfrm>
              <a:off x="5645725" y="1486350"/>
              <a:ext cx="37950" cy="37975"/>
            </a:xfrm>
            <a:custGeom>
              <a:avLst/>
              <a:gdLst/>
              <a:ahLst/>
              <a:cxnLst/>
              <a:rect l="l" t="t" r="r" b="b"/>
              <a:pathLst>
                <a:path w="1518" h="1519" extrusionOk="0">
                  <a:moveTo>
                    <a:pt x="759" y="1"/>
                  </a:moveTo>
                  <a:cubicBezTo>
                    <a:pt x="340" y="1"/>
                    <a:pt x="0" y="340"/>
                    <a:pt x="0" y="759"/>
                  </a:cubicBezTo>
                  <a:cubicBezTo>
                    <a:pt x="0" y="1179"/>
                    <a:pt x="340" y="1518"/>
                    <a:pt x="759" y="1518"/>
                  </a:cubicBezTo>
                  <a:cubicBezTo>
                    <a:pt x="1178" y="1518"/>
                    <a:pt x="1518" y="1179"/>
                    <a:pt x="1518" y="759"/>
                  </a:cubicBezTo>
                  <a:cubicBezTo>
                    <a:pt x="1518" y="340"/>
                    <a:pt x="1178" y="1"/>
                    <a:pt x="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9"/>
            <p:cNvSpPr/>
            <p:nvPr/>
          </p:nvSpPr>
          <p:spPr>
            <a:xfrm>
              <a:off x="5641025" y="1481675"/>
              <a:ext cx="47350" cy="47325"/>
            </a:xfrm>
            <a:custGeom>
              <a:avLst/>
              <a:gdLst/>
              <a:ahLst/>
              <a:cxnLst/>
              <a:rect l="l" t="t" r="r" b="b"/>
              <a:pathLst>
                <a:path w="1894" h="1893" extrusionOk="0">
                  <a:moveTo>
                    <a:pt x="947" y="375"/>
                  </a:moveTo>
                  <a:cubicBezTo>
                    <a:pt x="1261" y="375"/>
                    <a:pt x="1518" y="632"/>
                    <a:pt x="1518" y="946"/>
                  </a:cubicBezTo>
                  <a:cubicBezTo>
                    <a:pt x="1518" y="1262"/>
                    <a:pt x="1261" y="1518"/>
                    <a:pt x="947" y="1518"/>
                  </a:cubicBezTo>
                  <a:cubicBezTo>
                    <a:pt x="633" y="1518"/>
                    <a:pt x="376" y="1262"/>
                    <a:pt x="376" y="946"/>
                  </a:cubicBezTo>
                  <a:cubicBezTo>
                    <a:pt x="376" y="632"/>
                    <a:pt x="631" y="375"/>
                    <a:pt x="947" y="375"/>
                  </a:cubicBezTo>
                  <a:close/>
                  <a:moveTo>
                    <a:pt x="947" y="0"/>
                  </a:moveTo>
                  <a:cubicBezTo>
                    <a:pt x="425" y="0"/>
                    <a:pt x="1" y="426"/>
                    <a:pt x="1" y="946"/>
                  </a:cubicBezTo>
                  <a:cubicBezTo>
                    <a:pt x="1" y="1469"/>
                    <a:pt x="425" y="1893"/>
                    <a:pt x="947" y="1893"/>
                  </a:cubicBezTo>
                  <a:cubicBezTo>
                    <a:pt x="1469" y="1893"/>
                    <a:pt x="1893" y="1469"/>
                    <a:pt x="1893" y="946"/>
                  </a:cubicBezTo>
                  <a:cubicBezTo>
                    <a:pt x="1893" y="426"/>
                    <a:pt x="1469" y="0"/>
                    <a:pt x="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9"/>
            <p:cNvSpPr/>
            <p:nvPr/>
          </p:nvSpPr>
          <p:spPr>
            <a:xfrm>
              <a:off x="4677200" y="2231775"/>
              <a:ext cx="31325" cy="31325"/>
            </a:xfrm>
            <a:custGeom>
              <a:avLst/>
              <a:gdLst/>
              <a:ahLst/>
              <a:cxnLst/>
              <a:rect l="l" t="t" r="r" b="b"/>
              <a:pathLst>
                <a:path w="1253" h="1253" extrusionOk="0">
                  <a:moveTo>
                    <a:pt x="626" y="1"/>
                  </a:moveTo>
                  <a:cubicBezTo>
                    <a:pt x="281" y="1"/>
                    <a:pt x="1" y="281"/>
                    <a:pt x="1" y="628"/>
                  </a:cubicBezTo>
                  <a:cubicBezTo>
                    <a:pt x="1" y="972"/>
                    <a:pt x="280" y="1253"/>
                    <a:pt x="626" y="1253"/>
                  </a:cubicBezTo>
                  <a:cubicBezTo>
                    <a:pt x="972" y="1253"/>
                    <a:pt x="1253" y="972"/>
                    <a:pt x="1253" y="628"/>
                  </a:cubicBezTo>
                  <a:cubicBezTo>
                    <a:pt x="1253" y="281"/>
                    <a:pt x="972" y="1"/>
                    <a:pt x="6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9"/>
            <p:cNvSpPr/>
            <p:nvPr/>
          </p:nvSpPr>
          <p:spPr>
            <a:xfrm>
              <a:off x="4672525" y="2227100"/>
              <a:ext cx="40700" cy="40700"/>
            </a:xfrm>
            <a:custGeom>
              <a:avLst/>
              <a:gdLst/>
              <a:ahLst/>
              <a:cxnLst/>
              <a:rect l="l" t="t" r="r" b="b"/>
              <a:pathLst>
                <a:path w="1628" h="1628" extrusionOk="0">
                  <a:moveTo>
                    <a:pt x="813" y="375"/>
                  </a:moveTo>
                  <a:cubicBezTo>
                    <a:pt x="1055" y="375"/>
                    <a:pt x="1252" y="571"/>
                    <a:pt x="1252" y="815"/>
                  </a:cubicBezTo>
                  <a:cubicBezTo>
                    <a:pt x="1252" y="1056"/>
                    <a:pt x="1055" y="1252"/>
                    <a:pt x="813" y="1252"/>
                  </a:cubicBezTo>
                  <a:cubicBezTo>
                    <a:pt x="571" y="1252"/>
                    <a:pt x="374" y="1056"/>
                    <a:pt x="374" y="815"/>
                  </a:cubicBezTo>
                  <a:cubicBezTo>
                    <a:pt x="374" y="571"/>
                    <a:pt x="571" y="375"/>
                    <a:pt x="813" y="375"/>
                  </a:cubicBezTo>
                  <a:close/>
                  <a:moveTo>
                    <a:pt x="813" y="0"/>
                  </a:moveTo>
                  <a:cubicBezTo>
                    <a:pt x="365" y="0"/>
                    <a:pt x="0" y="365"/>
                    <a:pt x="0" y="815"/>
                  </a:cubicBezTo>
                  <a:cubicBezTo>
                    <a:pt x="0" y="1262"/>
                    <a:pt x="365" y="1627"/>
                    <a:pt x="813" y="1627"/>
                  </a:cubicBezTo>
                  <a:cubicBezTo>
                    <a:pt x="1262" y="1627"/>
                    <a:pt x="1627" y="1262"/>
                    <a:pt x="1627" y="815"/>
                  </a:cubicBezTo>
                  <a:cubicBezTo>
                    <a:pt x="1627" y="365"/>
                    <a:pt x="1262" y="0"/>
                    <a:pt x="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9"/>
            <p:cNvSpPr/>
            <p:nvPr/>
          </p:nvSpPr>
          <p:spPr>
            <a:xfrm>
              <a:off x="5358550" y="2044575"/>
              <a:ext cx="34375" cy="31350"/>
            </a:xfrm>
            <a:custGeom>
              <a:avLst/>
              <a:gdLst/>
              <a:ahLst/>
              <a:cxnLst/>
              <a:rect l="l" t="t" r="r" b="b"/>
              <a:pathLst>
                <a:path w="1375" h="1254" extrusionOk="0">
                  <a:moveTo>
                    <a:pt x="687" y="0"/>
                  </a:moveTo>
                  <a:cubicBezTo>
                    <a:pt x="527" y="0"/>
                    <a:pt x="366" y="62"/>
                    <a:pt x="244" y="184"/>
                  </a:cubicBezTo>
                  <a:cubicBezTo>
                    <a:pt x="0" y="429"/>
                    <a:pt x="0" y="824"/>
                    <a:pt x="244" y="1069"/>
                  </a:cubicBezTo>
                  <a:cubicBezTo>
                    <a:pt x="366" y="1192"/>
                    <a:pt x="527" y="1253"/>
                    <a:pt x="687" y="1253"/>
                  </a:cubicBezTo>
                  <a:cubicBezTo>
                    <a:pt x="847" y="1253"/>
                    <a:pt x="1007" y="1192"/>
                    <a:pt x="1129" y="1069"/>
                  </a:cubicBezTo>
                  <a:cubicBezTo>
                    <a:pt x="1374" y="824"/>
                    <a:pt x="1374" y="429"/>
                    <a:pt x="1129" y="184"/>
                  </a:cubicBezTo>
                  <a:cubicBezTo>
                    <a:pt x="1007" y="62"/>
                    <a:pt x="847"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9"/>
            <p:cNvSpPr/>
            <p:nvPr/>
          </p:nvSpPr>
          <p:spPr>
            <a:xfrm>
              <a:off x="5353400" y="2039900"/>
              <a:ext cx="44675" cy="40675"/>
            </a:xfrm>
            <a:custGeom>
              <a:avLst/>
              <a:gdLst/>
              <a:ahLst/>
              <a:cxnLst/>
              <a:rect l="l" t="t" r="r" b="b"/>
              <a:pathLst>
                <a:path w="1787" h="1627" extrusionOk="0">
                  <a:moveTo>
                    <a:pt x="893" y="375"/>
                  </a:moveTo>
                  <a:cubicBezTo>
                    <a:pt x="1005" y="375"/>
                    <a:pt x="1117" y="418"/>
                    <a:pt x="1203" y="503"/>
                  </a:cubicBezTo>
                  <a:cubicBezTo>
                    <a:pt x="1374" y="675"/>
                    <a:pt x="1374" y="954"/>
                    <a:pt x="1203" y="1125"/>
                  </a:cubicBezTo>
                  <a:cubicBezTo>
                    <a:pt x="1118" y="1210"/>
                    <a:pt x="1006" y="1253"/>
                    <a:pt x="893" y="1253"/>
                  </a:cubicBezTo>
                  <a:cubicBezTo>
                    <a:pt x="781" y="1253"/>
                    <a:pt x="669" y="1210"/>
                    <a:pt x="583" y="1125"/>
                  </a:cubicBezTo>
                  <a:cubicBezTo>
                    <a:pt x="411" y="952"/>
                    <a:pt x="411" y="675"/>
                    <a:pt x="583" y="503"/>
                  </a:cubicBezTo>
                  <a:cubicBezTo>
                    <a:pt x="669" y="418"/>
                    <a:pt x="781" y="375"/>
                    <a:pt x="893" y="375"/>
                  </a:cubicBezTo>
                  <a:close/>
                  <a:moveTo>
                    <a:pt x="893" y="1"/>
                  </a:moveTo>
                  <a:cubicBezTo>
                    <a:pt x="685" y="1"/>
                    <a:pt x="477" y="80"/>
                    <a:pt x="318" y="238"/>
                  </a:cubicBezTo>
                  <a:cubicBezTo>
                    <a:pt x="0" y="555"/>
                    <a:pt x="0" y="1072"/>
                    <a:pt x="318" y="1388"/>
                  </a:cubicBezTo>
                  <a:cubicBezTo>
                    <a:pt x="477" y="1547"/>
                    <a:pt x="685" y="1627"/>
                    <a:pt x="892" y="1627"/>
                  </a:cubicBezTo>
                  <a:cubicBezTo>
                    <a:pt x="1102" y="1627"/>
                    <a:pt x="1310" y="1547"/>
                    <a:pt x="1469" y="1388"/>
                  </a:cubicBezTo>
                  <a:cubicBezTo>
                    <a:pt x="1786" y="1072"/>
                    <a:pt x="1786" y="555"/>
                    <a:pt x="1469" y="238"/>
                  </a:cubicBezTo>
                  <a:cubicBezTo>
                    <a:pt x="1310" y="80"/>
                    <a:pt x="1102"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9"/>
            <p:cNvSpPr/>
            <p:nvPr/>
          </p:nvSpPr>
          <p:spPr>
            <a:xfrm>
              <a:off x="4697325" y="1115900"/>
              <a:ext cx="34400" cy="31350"/>
            </a:xfrm>
            <a:custGeom>
              <a:avLst/>
              <a:gdLst/>
              <a:ahLst/>
              <a:cxnLst/>
              <a:rect l="l" t="t" r="r" b="b"/>
              <a:pathLst>
                <a:path w="1376" h="1254" extrusionOk="0">
                  <a:moveTo>
                    <a:pt x="688" y="0"/>
                  </a:moveTo>
                  <a:cubicBezTo>
                    <a:pt x="528" y="0"/>
                    <a:pt x="368" y="62"/>
                    <a:pt x="245" y="184"/>
                  </a:cubicBezTo>
                  <a:cubicBezTo>
                    <a:pt x="0" y="429"/>
                    <a:pt x="0" y="824"/>
                    <a:pt x="245" y="1069"/>
                  </a:cubicBezTo>
                  <a:cubicBezTo>
                    <a:pt x="368" y="1192"/>
                    <a:pt x="528" y="1253"/>
                    <a:pt x="688" y="1253"/>
                  </a:cubicBezTo>
                  <a:cubicBezTo>
                    <a:pt x="848" y="1253"/>
                    <a:pt x="1008" y="1192"/>
                    <a:pt x="1131" y="1069"/>
                  </a:cubicBezTo>
                  <a:cubicBezTo>
                    <a:pt x="1376" y="824"/>
                    <a:pt x="1376" y="429"/>
                    <a:pt x="1131" y="184"/>
                  </a:cubicBezTo>
                  <a:cubicBezTo>
                    <a:pt x="1008" y="62"/>
                    <a:pt x="848" y="0"/>
                    <a:pt x="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9"/>
            <p:cNvSpPr/>
            <p:nvPr/>
          </p:nvSpPr>
          <p:spPr>
            <a:xfrm>
              <a:off x="4692200" y="1111225"/>
              <a:ext cx="44625" cy="40675"/>
            </a:xfrm>
            <a:custGeom>
              <a:avLst/>
              <a:gdLst/>
              <a:ahLst/>
              <a:cxnLst/>
              <a:rect l="l" t="t" r="r" b="b"/>
              <a:pathLst>
                <a:path w="1785" h="1627" extrusionOk="0">
                  <a:moveTo>
                    <a:pt x="893" y="374"/>
                  </a:moveTo>
                  <a:cubicBezTo>
                    <a:pt x="1004" y="374"/>
                    <a:pt x="1118" y="418"/>
                    <a:pt x="1202" y="503"/>
                  </a:cubicBezTo>
                  <a:cubicBezTo>
                    <a:pt x="1374" y="675"/>
                    <a:pt x="1374" y="952"/>
                    <a:pt x="1202" y="1125"/>
                  </a:cubicBezTo>
                  <a:cubicBezTo>
                    <a:pt x="1117" y="1210"/>
                    <a:pt x="1004" y="1253"/>
                    <a:pt x="892" y="1253"/>
                  </a:cubicBezTo>
                  <a:cubicBezTo>
                    <a:pt x="780" y="1253"/>
                    <a:pt x="667" y="1210"/>
                    <a:pt x="582" y="1125"/>
                  </a:cubicBezTo>
                  <a:cubicBezTo>
                    <a:pt x="411" y="952"/>
                    <a:pt x="411" y="675"/>
                    <a:pt x="582" y="503"/>
                  </a:cubicBezTo>
                  <a:cubicBezTo>
                    <a:pt x="668" y="418"/>
                    <a:pt x="780" y="374"/>
                    <a:pt x="893" y="374"/>
                  </a:cubicBezTo>
                  <a:close/>
                  <a:moveTo>
                    <a:pt x="893" y="1"/>
                  </a:moveTo>
                  <a:cubicBezTo>
                    <a:pt x="684" y="1"/>
                    <a:pt x="475" y="80"/>
                    <a:pt x="317" y="238"/>
                  </a:cubicBezTo>
                  <a:cubicBezTo>
                    <a:pt x="1" y="555"/>
                    <a:pt x="1" y="1072"/>
                    <a:pt x="317" y="1388"/>
                  </a:cubicBezTo>
                  <a:cubicBezTo>
                    <a:pt x="475" y="1547"/>
                    <a:pt x="683" y="1627"/>
                    <a:pt x="893" y="1627"/>
                  </a:cubicBezTo>
                  <a:cubicBezTo>
                    <a:pt x="1101" y="1627"/>
                    <a:pt x="1308" y="1547"/>
                    <a:pt x="1467" y="1388"/>
                  </a:cubicBezTo>
                  <a:cubicBezTo>
                    <a:pt x="1785" y="1072"/>
                    <a:pt x="1785" y="555"/>
                    <a:pt x="1467" y="238"/>
                  </a:cubicBezTo>
                  <a:cubicBezTo>
                    <a:pt x="1309" y="80"/>
                    <a:pt x="1101"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9"/>
            <p:cNvSpPr/>
            <p:nvPr/>
          </p:nvSpPr>
          <p:spPr>
            <a:xfrm>
              <a:off x="5662200" y="1652000"/>
              <a:ext cx="76275" cy="69500"/>
            </a:xfrm>
            <a:custGeom>
              <a:avLst/>
              <a:gdLst/>
              <a:ahLst/>
              <a:cxnLst/>
              <a:rect l="l" t="t" r="r" b="b"/>
              <a:pathLst>
                <a:path w="3051" h="2780" extrusionOk="0">
                  <a:moveTo>
                    <a:pt x="1526" y="1"/>
                  </a:moveTo>
                  <a:cubicBezTo>
                    <a:pt x="1170" y="1"/>
                    <a:pt x="815" y="136"/>
                    <a:pt x="543" y="407"/>
                  </a:cubicBezTo>
                  <a:cubicBezTo>
                    <a:pt x="0" y="950"/>
                    <a:pt x="0" y="1830"/>
                    <a:pt x="543" y="2373"/>
                  </a:cubicBezTo>
                  <a:cubicBezTo>
                    <a:pt x="815" y="2644"/>
                    <a:pt x="1170" y="2779"/>
                    <a:pt x="1526" y="2779"/>
                  </a:cubicBezTo>
                  <a:cubicBezTo>
                    <a:pt x="1881" y="2779"/>
                    <a:pt x="2237" y="2644"/>
                    <a:pt x="2508" y="2373"/>
                  </a:cubicBezTo>
                  <a:cubicBezTo>
                    <a:pt x="3050" y="1830"/>
                    <a:pt x="3050" y="950"/>
                    <a:pt x="2508" y="407"/>
                  </a:cubicBezTo>
                  <a:cubicBezTo>
                    <a:pt x="2237" y="136"/>
                    <a:pt x="1881" y="1"/>
                    <a:pt x="15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9"/>
            <p:cNvSpPr/>
            <p:nvPr/>
          </p:nvSpPr>
          <p:spPr>
            <a:xfrm>
              <a:off x="5657075" y="1647350"/>
              <a:ext cx="86500" cy="78850"/>
            </a:xfrm>
            <a:custGeom>
              <a:avLst/>
              <a:gdLst/>
              <a:ahLst/>
              <a:cxnLst/>
              <a:rect l="l" t="t" r="r" b="b"/>
              <a:pathLst>
                <a:path w="3460" h="3154" extrusionOk="0">
                  <a:moveTo>
                    <a:pt x="1731" y="374"/>
                  </a:moveTo>
                  <a:cubicBezTo>
                    <a:pt x="2052" y="374"/>
                    <a:pt x="2353" y="499"/>
                    <a:pt x="2581" y="725"/>
                  </a:cubicBezTo>
                  <a:cubicBezTo>
                    <a:pt x="3049" y="1195"/>
                    <a:pt x="3049" y="1957"/>
                    <a:pt x="2581" y="2425"/>
                  </a:cubicBezTo>
                  <a:cubicBezTo>
                    <a:pt x="2353" y="2653"/>
                    <a:pt x="2052" y="2778"/>
                    <a:pt x="1731" y="2778"/>
                  </a:cubicBezTo>
                  <a:cubicBezTo>
                    <a:pt x="1410" y="2778"/>
                    <a:pt x="1108" y="2653"/>
                    <a:pt x="881" y="2425"/>
                  </a:cubicBezTo>
                  <a:cubicBezTo>
                    <a:pt x="413" y="1957"/>
                    <a:pt x="413" y="1195"/>
                    <a:pt x="881" y="725"/>
                  </a:cubicBezTo>
                  <a:cubicBezTo>
                    <a:pt x="1108" y="499"/>
                    <a:pt x="1410" y="374"/>
                    <a:pt x="1731" y="374"/>
                  </a:cubicBezTo>
                  <a:close/>
                  <a:moveTo>
                    <a:pt x="1731" y="0"/>
                  </a:moveTo>
                  <a:cubicBezTo>
                    <a:pt x="1309" y="0"/>
                    <a:pt x="913" y="164"/>
                    <a:pt x="616" y="462"/>
                  </a:cubicBezTo>
                  <a:cubicBezTo>
                    <a:pt x="1" y="1077"/>
                    <a:pt x="1" y="2077"/>
                    <a:pt x="616" y="2690"/>
                  </a:cubicBezTo>
                  <a:cubicBezTo>
                    <a:pt x="913" y="2989"/>
                    <a:pt x="1309" y="3153"/>
                    <a:pt x="1731" y="3153"/>
                  </a:cubicBezTo>
                  <a:cubicBezTo>
                    <a:pt x="2152" y="3153"/>
                    <a:pt x="2547" y="2989"/>
                    <a:pt x="2846" y="2690"/>
                  </a:cubicBezTo>
                  <a:cubicBezTo>
                    <a:pt x="3460" y="2077"/>
                    <a:pt x="3460" y="1077"/>
                    <a:pt x="2846" y="462"/>
                  </a:cubicBezTo>
                  <a:cubicBezTo>
                    <a:pt x="2547" y="164"/>
                    <a:pt x="2152" y="0"/>
                    <a:pt x="1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9"/>
            <p:cNvSpPr/>
            <p:nvPr/>
          </p:nvSpPr>
          <p:spPr>
            <a:xfrm>
              <a:off x="5635400" y="1848475"/>
              <a:ext cx="34425" cy="31325"/>
            </a:xfrm>
            <a:custGeom>
              <a:avLst/>
              <a:gdLst/>
              <a:ahLst/>
              <a:cxnLst/>
              <a:rect l="l" t="t" r="r" b="b"/>
              <a:pathLst>
                <a:path w="1377" h="1253" extrusionOk="0">
                  <a:moveTo>
                    <a:pt x="689" y="0"/>
                  </a:moveTo>
                  <a:cubicBezTo>
                    <a:pt x="529" y="0"/>
                    <a:pt x="368" y="61"/>
                    <a:pt x="246" y="183"/>
                  </a:cubicBezTo>
                  <a:cubicBezTo>
                    <a:pt x="1" y="428"/>
                    <a:pt x="1" y="825"/>
                    <a:pt x="246" y="1070"/>
                  </a:cubicBezTo>
                  <a:cubicBezTo>
                    <a:pt x="368" y="1191"/>
                    <a:pt x="529" y="1252"/>
                    <a:pt x="689" y="1252"/>
                  </a:cubicBezTo>
                  <a:cubicBezTo>
                    <a:pt x="849" y="1252"/>
                    <a:pt x="1009" y="1191"/>
                    <a:pt x="1131" y="1070"/>
                  </a:cubicBezTo>
                  <a:cubicBezTo>
                    <a:pt x="1376" y="825"/>
                    <a:pt x="1376" y="428"/>
                    <a:pt x="1131" y="183"/>
                  </a:cubicBezTo>
                  <a:cubicBezTo>
                    <a:pt x="1009" y="61"/>
                    <a:pt x="849" y="0"/>
                    <a:pt x="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9"/>
            <p:cNvSpPr/>
            <p:nvPr/>
          </p:nvSpPr>
          <p:spPr>
            <a:xfrm>
              <a:off x="5632250" y="1843775"/>
              <a:ext cx="40750" cy="40700"/>
            </a:xfrm>
            <a:custGeom>
              <a:avLst/>
              <a:gdLst/>
              <a:ahLst/>
              <a:cxnLst/>
              <a:rect l="l" t="t" r="r" b="b"/>
              <a:pathLst>
                <a:path w="1630" h="1628" extrusionOk="0">
                  <a:moveTo>
                    <a:pt x="815" y="376"/>
                  </a:moveTo>
                  <a:cubicBezTo>
                    <a:pt x="928" y="376"/>
                    <a:pt x="1039" y="418"/>
                    <a:pt x="1126" y="504"/>
                  </a:cubicBezTo>
                  <a:cubicBezTo>
                    <a:pt x="1208" y="587"/>
                    <a:pt x="1254" y="697"/>
                    <a:pt x="1254" y="813"/>
                  </a:cubicBezTo>
                  <a:cubicBezTo>
                    <a:pt x="1254" y="932"/>
                    <a:pt x="1208" y="1041"/>
                    <a:pt x="1126" y="1124"/>
                  </a:cubicBezTo>
                  <a:cubicBezTo>
                    <a:pt x="1039" y="1210"/>
                    <a:pt x="927" y="1252"/>
                    <a:pt x="815" y="1252"/>
                  </a:cubicBezTo>
                  <a:cubicBezTo>
                    <a:pt x="702" y="1252"/>
                    <a:pt x="590" y="1210"/>
                    <a:pt x="504" y="1124"/>
                  </a:cubicBezTo>
                  <a:cubicBezTo>
                    <a:pt x="421" y="1041"/>
                    <a:pt x="375" y="932"/>
                    <a:pt x="375" y="813"/>
                  </a:cubicBezTo>
                  <a:cubicBezTo>
                    <a:pt x="375" y="697"/>
                    <a:pt x="421" y="587"/>
                    <a:pt x="504" y="504"/>
                  </a:cubicBezTo>
                  <a:cubicBezTo>
                    <a:pt x="590" y="418"/>
                    <a:pt x="703" y="376"/>
                    <a:pt x="815" y="376"/>
                  </a:cubicBezTo>
                  <a:close/>
                  <a:moveTo>
                    <a:pt x="815" y="1"/>
                  </a:moveTo>
                  <a:cubicBezTo>
                    <a:pt x="606" y="1"/>
                    <a:pt x="398" y="80"/>
                    <a:pt x="240" y="239"/>
                  </a:cubicBezTo>
                  <a:cubicBezTo>
                    <a:pt x="86" y="393"/>
                    <a:pt x="0" y="597"/>
                    <a:pt x="0" y="813"/>
                  </a:cubicBezTo>
                  <a:cubicBezTo>
                    <a:pt x="0" y="1031"/>
                    <a:pt x="86" y="1236"/>
                    <a:pt x="240" y="1390"/>
                  </a:cubicBezTo>
                  <a:cubicBezTo>
                    <a:pt x="397" y="1548"/>
                    <a:pt x="607" y="1628"/>
                    <a:pt x="815" y="1628"/>
                  </a:cubicBezTo>
                  <a:cubicBezTo>
                    <a:pt x="1022" y="1628"/>
                    <a:pt x="1232" y="1548"/>
                    <a:pt x="1391" y="1390"/>
                  </a:cubicBezTo>
                  <a:cubicBezTo>
                    <a:pt x="1545" y="1236"/>
                    <a:pt x="1629" y="1031"/>
                    <a:pt x="1629" y="813"/>
                  </a:cubicBezTo>
                  <a:cubicBezTo>
                    <a:pt x="1629" y="597"/>
                    <a:pt x="1545" y="393"/>
                    <a:pt x="1391" y="239"/>
                  </a:cubicBezTo>
                  <a:cubicBezTo>
                    <a:pt x="1232" y="80"/>
                    <a:pt x="1023" y="1"/>
                    <a:pt x="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9"/>
            <p:cNvSpPr/>
            <p:nvPr/>
          </p:nvSpPr>
          <p:spPr>
            <a:xfrm>
              <a:off x="4003800" y="1131550"/>
              <a:ext cx="34425" cy="31325"/>
            </a:xfrm>
            <a:custGeom>
              <a:avLst/>
              <a:gdLst/>
              <a:ahLst/>
              <a:cxnLst/>
              <a:rect l="l" t="t" r="r" b="b"/>
              <a:pathLst>
                <a:path w="1377" h="1253" extrusionOk="0">
                  <a:moveTo>
                    <a:pt x="689" y="1"/>
                  </a:moveTo>
                  <a:cubicBezTo>
                    <a:pt x="529" y="1"/>
                    <a:pt x="368" y="62"/>
                    <a:pt x="246" y="183"/>
                  </a:cubicBezTo>
                  <a:cubicBezTo>
                    <a:pt x="1" y="428"/>
                    <a:pt x="1" y="825"/>
                    <a:pt x="246" y="1070"/>
                  </a:cubicBezTo>
                  <a:cubicBezTo>
                    <a:pt x="368" y="1192"/>
                    <a:pt x="529" y="1253"/>
                    <a:pt x="689" y="1253"/>
                  </a:cubicBezTo>
                  <a:cubicBezTo>
                    <a:pt x="849" y="1253"/>
                    <a:pt x="1010" y="1192"/>
                    <a:pt x="1131" y="1070"/>
                  </a:cubicBezTo>
                  <a:cubicBezTo>
                    <a:pt x="1376" y="825"/>
                    <a:pt x="1376" y="428"/>
                    <a:pt x="1131" y="183"/>
                  </a:cubicBezTo>
                  <a:cubicBezTo>
                    <a:pt x="1010" y="62"/>
                    <a:pt x="849"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9"/>
            <p:cNvSpPr/>
            <p:nvPr/>
          </p:nvSpPr>
          <p:spPr>
            <a:xfrm>
              <a:off x="3998700" y="1126875"/>
              <a:ext cx="44675" cy="40700"/>
            </a:xfrm>
            <a:custGeom>
              <a:avLst/>
              <a:gdLst/>
              <a:ahLst/>
              <a:cxnLst/>
              <a:rect l="l" t="t" r="r" b="b"/>
              <a:pathLst>
                <a:path w="1787" h="1628" extrusionOk="0">
                  <a:moveTo>
                    <a:pt x="893" y="375"/>
                  </a:moveTo>
                  <a:cubicBezTo>
                    <a:pt x="1006" y="375"/>
                    <a:pt x="1117" y="418"/>
                    <a:pt x="1203" y="504"/>
                  </a:cubicBezTo>
                  <a:cubicBezTo>
                    <a:pt x="1374" y="674"/>
                    <a:pt x="1374" y="953"/>
                    <a:pt x="1203" y="1124"/>
                  </a:cubicBezTo>
                  <a:cubicBezTo>
                    <a:pt x="1121" y="1207"/>
                    <a:pt x="1007" y="1248"/>
                    <a:pt x="893" y="1248"/>
                  </a:cubicBezTo>
                  <a:cubicBezTo>
                    <a:pt x="780" y="1248"/>
                    <a:pt x="666" y="1207"/>
                    <a:pt x="583" y="1124"/>
                  </a:cubicBezTo>
                  <a:cubicBezTo>
                    <a:pt x="411" y="953"/>
                    <a:pt x="411" y="674"/>
                    <a:pt x="583" y="504"/>
                  </a:cubicBezTo>
                  <a:cubicBezTo>
                    <a:pt x="668" y="418"/>
                    <a:pt x="781" y="375"/>
                    <a:pt x="893" y="375"/>
                  </a:cubicBezTo>
                  <a:close/>
                  <a:moveTo>
                    <a:pt x="893" y="0"/>
                  </a:moveTo>
                  <a:cubicBezTo>
                    <a:pt x="684" y="0"/>
                    <a:pt x="476" y="80"/>
                    <a:pt x="318" y="238"/>
                  </a:cubicBezTo>
                  <a:cubicBezTo>
                    <a:pt x="0" y="556"/>
                    <a:pt x="0" y="1071"/>
                    <a:pt x="318" y="1389"/>
                  </a:cubicBezTo>
                  <a:cubicBezTo>
                    <a:pt x="472" y="1543"/>
                    <a:pt x="676" y="1627"/>
                    <a:pt x="893" y="1627"/>
                  </a:cubicBezTo>
                  <a:cubicBezTo>
                    <a:pt x="1111" y="1627"/>
                    <a:pt x="1315" y="1543"/>
                    <a:pt x="1469" y="1389"/>
                  </a:cubicBezTo>
                  <a:cubicBezTo>
                    <a:pt x="1786" y="1071"/>
                    <a:pt x="1786" y="556"/>
                    <a:pt x="1469" y="238"/>
                  </a:cubicBezTo>
                  <a:cubicBezTo>
                    <a:pt x="1310" y="80"/>
                    <a:pt x="1101" y="0"/>
                    <a:pt x="8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9"/>
            <p:cNvSpPr/>
            <p:nvPr/>
          </p:nvSpPr>
          <p:spPr>
            <a:xfrm>
              <a:off x="3448725" y="2167325"/>
              <a:ext cx="885650" cy="12425"/>
            </a:xfrm>
            <a:custGeom>
              <a:avLst/>
              <a:gdLst/>
              <a:ahLst/>
              <a:cxnLst/>
              <a:rect l="l" t="t" r="r" b="b"/>
              <a:pathLst>
                <a:path w="35426" h="497" extrusionOk="0">
                  <a:moveTo>
                    <a:pt x="249" y="0"/>
                  </a:moveTo>
                  <a:cubicBezTo>
                    <a:pt x="112" y="0"/>
                    <a:pt x="1" y="112"/>
                    <a:pt x="1" y="249"/>
                  </a:cubicBezTo>
                  <a:cubicBezTo>
                    <a:pt x="1" y="385"/>
                    <a:pt x="112" y="497"/>
                    <a:pt x="249" y="497"/>
                  </a:cubicBezTo>
                  <a:lnTo>
                    <a:pt x="35178" y="497"/>
                  </a:lnTo>
                  <a:cubicBezTo>
                    <a:pt x="35314" y="497"/>
                    <a:pt x="35426" y="385"/>
                    <a:pt x="35426" y="249"/>
                  </a:cubicBezTo>
                  <a:cubicBezTo>
                    <a:pt x="35426" y="112"/>
                    <a:pt x="35314" y="0"/>
                    <a:pt x="35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9"/>
            <p:cNvSpPr/>
            <p:nvPr/>
          </p:nvSpPr>
          <p:spPr>
            <a:xfrm>
              <a:off x="3823525" y="1718875"/>
              <a:ext cx="275600" cy="75500"/>
            </a:xfrm>
            <a:custGeom>
              <a:avLst/>
              <a:gdLst/>
              <a:ahLst/>
              <a:cxnLst/>
              <a:rect l="l" t="t" r="r" b="b"/>
              <a:pathLst>
                <a:path w="11024" h="3020" extrusionOk="0">
                  <a:moveTo>
                    <a:pt x="0" y="0"/>
                  </a:moveTo>
                  <a:lnTo>
                    <a:pt x="0" y="3020"/>
                  </a:lnTo>
                  <a:lnTo>
                    <a:pt x="11024" y="3020"/>
                  </a:lnTo>
                  <a:lnTo>
                    <a:pt x="11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9"/>
            <p:cNvSpPr/>
            <p:nvPr/>
          </p:nvSpPr>
          <p:spPr>
            <a:xfrm>
              <a:off x="3817300" y="1712650"/>
              <a:ext cx="288000" cy="87925"/>
            </a:xfrm>
            <a:custGeom>
              <a:avLst/>
              <a:gdLst/>
              <a:ahLst/>
              <a:cxnLst/>
              <a:rect l="l" t="t" r="r" b="b"/>
              <a:pathLst>
                <a:path w="11520" h="3517" extrusionOk="0">
                  <a:moveTo>
                    <a:pt x="11024" y="497"/>
                  </a:moveTo>
                  <a:lnTo>
                    <a:pt x="11024" y="3020"/>
                  </a:lnTo>
                  <a:lnTo>
                    <a:pt x="497" y="3020"/>
                  </a:lnTo>
                  <a:lnTo>
                    <a:pt x="497" y="497"/>
                  </a:lnTo>
                  <a:close/>
                  <a:moveTo>
                    <a:pt x="249" y="1"/>
                  </a:moveTo>
                  <a:cubicBezTo>
                    <a:pt x="112" y="1"/>
                    <a:pt x="1" y="112"/>
                    <a:pt x="1" y="249"/>
                  </a:cubicBezTo>
                  <a:lnTo>
                    <a:pt x="1" y="3269"/>
                  </a:lnTo>
                  <a:cubicBezTo>
                    <a:pt x="1" y="3405"/>
                    <a:pt x="112" y="3517"/>
                    <a:pt x="249" y="3517"/>
                  </a:cubicBezTo>
                  <a:lnTo>
                    <a:pt x="11273" y="3517"/>
                  </a:lnTo>
                  <a:cubicBezTo>
                    <a:pt x="11410" y="3517"/>
                    <a:pt x="11520" y="3405"/>
                    <a:pt x="11520" y="3269"/>
                  </a:cubicBezTo>
                  <a:lnTo>
                    <a:pt x="11520" y="249"/>
                  </a:lnTo>
                  <a:cubicBezTo>
                    <a:pt x="11520" y="112"/>
                    <a:pt x="11410" y="1"/>
                    <a:pt x="11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9"/>
            <p:cNvSpPr/>
            <p:nvPr/>
          </p:nvSpPr>
          <p:spPr>
            <a:xfrm>
              <a:off x="3713600" y="1794350"/>
              <a:ext cx="495450" cy="352500"/>
            </a:xfrm>
            <a:custGeom>
              <a:avLst/>
              <a:gdLst/>
              <a:ahLst/>
              <a:cxnLst/>
              <a:rect l="l" t="t" r="r" b="b"/>
              <a:pathLst>
                <a:path w="19818" h="14100" extrusionOk="0">
                  <a:moveTo>
                    <a:pt x="3496" y="1"/>
                  </a:moveTo>
                  <a:cubicBezTo>
                    <a:pt x="2562" y="1"/>
                    <a:pt x="1768" y="688"/>
                    <a:pt x="1636" y="1614"/>
                  </a:cubicBezTo>
                  <a:lnTo>
                    <a:pt x="163" y="11955"/>
                  </a:lnTo>
                  <a:cubicBezTo>
                    <a:pt x="0" y="13088"/>
                    <a:pt x="879" y="14100"/>
                    <a:pt x="2021" y="14100"/>
                  </a:cubicBezTo>
                  <a:lnTo>
                    <a:pt x="17795" y="14100"/>
                  </a:lnTo>
                  <a:cubicBezTo>
                    <a:pt x="18939" y="14100"/>
                    <a:pt x="19818" y="13088"/>
                    <a:pt x="19655" y="11955"/>
                  </a:cubicBezTo>
                  <a:lnTo>
                    <a:pt x="18180" y="1614"/>
                  </a:lnTo>
                  <a:cubicBezTo>
                    <a:pt x="18048" y="688"/>
                    <a:pt x="17256" y="1"/>
                    <a:pt x="16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9"/>
            <p:cNvSpPr/>
            <p:nvPr/>
          </p:nvSpPr>
          <p:spPr>
            <a:xfrm>
              <a:off x="3709325" y="1788150"/>
              <a:ext cx="504000" cy="364925"/>
            </a:xfrm>
            <a:custGeom>
              <a:avLst/>
              <a:gdLst/>
              <a:ahLst/>
              <a:cxnLst/>
              <a:rect l="l" t="t" r="r" b="b"/>
              <a:pathLst>
                <a:path w="20160" h="14597" extrusionOk="0">
                  <a:moveTo>
                    <a:pt x="16492" y="497"/>
                  </a:moveTo>
                  <a:cubicBezTo>
                    <a:pt x="17298" y="497"/>
                    <a:pt x="17991" y="1099"/>
                    <a:pt x="18106" y="1898"/>
                  </a:cubicBezTo>
                  <a:lnTo>
                    <a:pt x="19581" y="12239"/>
                  </a:lnTo>
                  <a:cubicBezTo>
                    <a:pt x="19647" y="12707"/>
                    <a:pt x="19509" y="13180"/>
                    <a:pt x="19198" y="13537"/>
                  </a:cubicBezTo>
                  <a:cubicBezTo>
                    <a:pt x="18889" y="13895"/>
                    <a:pt x="18439" y="14099"/>
                    <a:pt x="17966" y="14099"/>
                  </a:cubicBezTo>
                  <a:lnTo>
                    <a:pt x="2192" y="14099"/>
                  </a:lnTo>
                  <a:cubicBezTo>
                    <a:pt x="1719" y="14099"/>
                    <a:pt x="1271" y="13895"/>
                    <a:pt x="960" y="13537"/>
                  </a:cubicBezTo>
                  <a:cubicBezTo>
                    <a:pt x="651" y="13180"/>
                    <a:pt x="513" y="12707"/>
                    <a:pt x="579" y="12239"/>
                  </a:cubicBezTo>
                  <a:lnTo>
                    <a:pt x="2054" y="1898"/>
                  </a:lnTo>
                  <a:cubicBezTo>
                    <a:pt x="2167" y="1099"/>
                    <a:pt x="2861" y="497"/>
                    <a:pt x="3667" y="497"/>
                  </a:cubicBezTo>
                  <a:close/>
                  <a:moveTo>
                    <a:pt x="3667" y="0"/>
                  </a:moveTo>
                  <a:cubicBezTo>
                    <a:pt x="2616" y="0"/>
                    <a:pt x="1711" y="786"/>
                    <a:pt x="1562" y="1827"/>
                  </a:cubicBezTo>
                  <a:lnTo>
                    <a:pt x="87" y="12168"/>
                  </a:lnTo>
                  <a:cubicBezTo>
                    <a:pt x="1" y="12778"/>
                    <a:pt x="182" y="13396"/>
                    <a:pt x="585" y="13863"/>
                  </a:cubicBezTo>
                  <a:cubicBezTo>
                    <a:pt x="991" y="14327"/>
                    <a:pt x="1576" y="14596"/>
                    <a:pt x="2192" y="14596"/>
                  </a:cubicBezTo>
                  <a:lnTo>
                    <a:pt x="17966" y="14596"/>
                  </a:lnTo>
                  <a:cubicBezTo>
                    <a:pt x="18583" y="14596"/>
                    <a:pt x="19169" y="14327"/>
                    <a:pt x="19573" y="13863"/>
                  </a:cubicBezTo>
                  <a:cubicBezTo>
                    <a:pt x="19977" y="13396"/>
                    <a:pt x="20159" y="12778"/>
                    <a:pt x="20071" y="12168"/>
                  </a:cubicBezTo>
                  <a:lnTo>
                    <a:pt x="18598" y="1827"/>
                  </a:lnTo>
                  <a:cubicBezTo>
                    <a:pt x="18449" y="786"/>
                    <a:pt x="17543" y="0"/>
                    <a:pt x="16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9"/>
            <p:cNvSpPr/>
            <p:nvPr/>
          </p:nvSpPr>
          <p:spPr>
            <a:xfrm>
              <a:off x="3651325" y="1876100"/>
              <a:ext cx="619950" cy="188975"/>
            </a:xfrm>
            <a:custGeom>
              <a:avLst/>
              <a:gdLst/>
              <a:ahLst/>
              <a:cxnLst/>
              <a:rect l="l" t="t" r="r" b="b"/>
              <a:pathLst>
                <a:path w="24798" h="7559" extrusionOk="0">
                  <a:moveTo>
                    <a:pt x="1" y="0"/>
                  </a:moveTo>
                  <a:lnTo>
                    <a:pt x="1" y="7558"/>
                  </a:lnTo>
                  <a:lnTo>
                    <a:pt x="24797" y="7558"/>
                  </a:lnTo>
                  <a:lnTo>
                    <a:pt x="24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9"/>
            <p:cNvSpPr/>
            <p:nvPr/>
          </p:nvSpPr>
          <p:spPr>
            <a:xfrm>
              <a:off x="3823525" y="1756575"/>
              <a:ext cx="275575" cy="37800"/>
            </a:xfrm>
            <a:custGeom>
              <a:avLst/>
              <a:gdLst/>
              <a:ahLst/>
              <a:cxnLst/>
              <a:rect l="l" t="t" r="r" b="b"/>
              <a:pathLst>
                <a:path w="11023" h="1512" extrusionOk="0">
                  <a:moveTo>
                    <a:pt x="0" y="1"/>
                  </a:moveTo>
                  <a:lnTo>
                    <a:pt x="11022" y="151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9"/>
            <p:cNvSpPr/>
            <p:nvPr/>
          </p:nvSpPr>
          <p:spPr>
            <a:xfrm>
              <a:off x="3816925" y="1750400"/>
              <a:ext cx="288800" cy="50175"/>
            </a:xfrm>
            <a:custGeom>
              <a:avLst/>
              <a:gdLst/>
              <a:ahLst/>
              <a:cxnLst/>
              <a:rect l="l" t="t" r="r" b="b"/>
              <a:pathLst>
                <a:path w="11552" h="2007" extrusionOk="0">
                  <a:moveTo>
                    <a:pt x="261" y="0"/>
                  </a:moveTo>
                  <a:cubicBezTo>
                    <a:pt x="140" y="0"/>
                    <a:pt x="36" y="91"/>
                    <a:pt x="19" y="216"/>
                  </a:cubicBezTo>
                  <a:cubicBezTo>
                    <a:pt x="0" y="351"/>
                    <a:pt x="95" y="476"/>
                    <a:pt x="230" y="495"/>
                  </a:cubicBezTo>
                  <a:lnTo>
                    <a:pt x="11254" y="2004"/>
                  </a:lnTo>
                  <a:cubicBezTo>
                    <a:pt x="11264" y="2005"/>
                    <a:pt x="11276" y="2007"/>
                    <a:pt x="11288" y="2007"/>
                  </a:cubicBezTo>
                  <a:cubicBezTo>
                    <a:pt x="11410" y="2007"/>
                    <a:pt x="11516" y="1916"/>
                    <a:pt x="11533" y="1792"/>
                  </a:cubicBezTo>
                  <a:cubicBezTo>
                    <a:pt x="11551" y="1656"/>
                    <a:pt x="11457" y="1530"/>
                    <a:pt x="11320" y="1512"/>
                  </a:cubicBezTo>
                  <a:lnTo>
                    <a:pt x="298" y="3"/>
                  </a:lnTo>
                  <a:cubicBezTo>
                    <a:pt x="286" y="1"/>
                    <a:pt x="27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9"/>
            <p:cNvSpPr/>
            <p:nvPr/>
          </p:nvSpPr>
          <p:spPr>
            <a:xfrm>
              <a:off x="3823525" y="1717125"/>
              <a:ext cx="275575" cy="37800"/>
            </a:xfrm>
            <a:custGeom>
              <a:avLst/>
              <a:gdLst/>
              <a:ahLst/>
              <a:cxnLst/>
              <a:rect l="l" t="t" r="r" b="b"/>
              <a:pathLst>
                <a:path w="11023" h="1512" extrusionOk="0">
                  <a:moveTo>
                    <a:pt x="0" y="1"/>
                  </a:moveTo>
                  <a:lnTo>
                    <a:pt x="11022" y="151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9"/>
            <p:cNvSpPr/>
            <p:nvPr/>
          </p:nvSpPr>
          <p:spPr>
            <a:xfrm>
              <a:off x="3816925" y="1710950"/>
              <a:ext cx="288800" cy="50175"/>
            </a:xfrm>
            <a:custGeom>
              <a:avLst/>
              <a:gdLst/>
              <a:ahLst/>
              <a:cxnLst/>
              <a:rect l="l" t="t" r="r" b="b"/>
              <a:pathLst>
                <a:path w="11552" h="2007" extrusionOk="0">
                  <a:moveTo>
                    <a:pt x="261" y="0"/>
                  </a:moveTo>
                  <a:cubicBezTo>
                    <a:pt x="140" y="0"/>
                    <a:pt x="36" y="91"/>
                    <a:pt x="19" y="214"/>
                  </a:cubicBezTo>
                  <a:cubicBezTo>
                    <a:pt x="0" y="351"/>
                    <a:pt x="95" y="476"/>
                    <a:pt x="230" y="494"/>
                  </a:cubicBezTo>
                  <a:lnTo>
                    <a:pt x="11254" y="2003"/>
                  </a:lnTo>
                  <a:cubicBezTo>
                    <a:pt x="11264" y="2005"/>
                    <a:pt x="11276" y="2007"/>
                    <a:pt x="11288" y="2007"/>
                  </a:cubicBezTo>
                  <a:cubicBezTo>
                    <a:pt x="11410" y="2007"/>
                    <a:pt x="11516" y="1916"/>
                    <a:pt x="11533" y="1792"/>
                  </a:cubicBezTo>
                  <a:cubicBezTo>
                    <a:pt x="11551" y="1655"/>
                    <a:pt x="11457" y="1530"/>
                    <a:pt x="11320" y="1512"/>
                  </a:cubicBezTo>
                  <a:lnTo>
                    <a:pt x="298" y="3"/>
                  </a:lnTo>
                  <a:cubicBezTo>
                    <a:pt x="286" y="1"/>
                    <a:pt x="27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9"/>
            <p:cNvSpPr/>
            <p:nvPr/>
          </p:nvSpPr>
          <p:spPr>
            <a:xfrm>
              <a:off x="3803025" y="1917750"/>
              <a:ext cx="316550" cy="105675"/>
            </a:xfrm>
            <a:custGeom>
              <a:avLst/>
              <a:gdLst/>
              <a:ahLst/>
              <a:cxnLst/>
              <a:rect l="l" t="t" r="r" b="b"/>
              <a:pathLst>
                <a:path w="12662" h="4227" extrusionOk="0">
                  <a:moveTo>
                    <a:pt x="12165" y="497"/>
                  </a:moveTo>
                  <a:lnTo>
                    <a:pt x="12165" y="3730"/>
                  </a:lnTo>
                  <a:lnTo>
                    <a:pt x="497" y="3730"/>
                  </a:lnTo>
                  <a:lnTo>
                    <a:pt x="497" y="497"/>
                  </a:lnTo>
                  <a:close/>
                  <a:moveTo>
                    <a:pt x="249" y="0"/>
                  </a:moveTo>
                  <a:cubicBezTo>
                    <a:pt x="112" y="0"/>
                    <a:pt x="1" y="112"/>
                    <a:pt x="1" y="249"/>
                  </a:cubicBezTo>
                  <a:lnTo>
                    <a:pt x="1" y="3980"/>
                  </a:lnTo>
                  <a:cubicBezTo>
                    <a:pt x="1" y="4116"/>
                    <a:pt x="112" y="4226"/>
                    <a:pt x="249" y="4226"/>
                  </a:cubicBezTo>
                  <a:lnTo>
                    <a:pt x="12413" y="4226"/>
                  </a:lnTo>
                  <a:cubicBezTo>
                    <a:pt x="12550" y="4226"/>
                    <a:pt x="12662" y="4116"/>
                    <a:pt x="12662" y="3980"/>
                  </a:cubicBezTo>
                  <a:lnTo>
                    <a:pt x="12662" y="249"/>
                  </a:lnTo>
                  <a:cubicBezTo>
                    <a:pt x="12662" y="112"/>
                    <a:pt x="12550" y="0"/>
                    <a:pt x="12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39"/>
          <p:cNvGrpSpPr/>
          <p:nvPr/>
        </p:nvGrpSpPr>
        <p:grpSpPr>
          <a:xfrm rot="10800000">
            <a:off x="6528947" y="399405"/>
            <a:ext cx="2100258" cy="847352"/>
            <a:chOff x="1598800" y="3079025"/>
            <a:chExt cx="1313975" cy="530125"/>
          </a:xfrm>
        </p:grpSpPr>
        <p:grpSp>
          <p:nvGrpSpPr>
            <p:cNvPr id="2136" name="Google Shape;2136;p39"/>
            <p:cNvGrpSpPr/>
            <p:nvPr/>
          </p:nvGrpSpPr>
          <p:grpSpPr>
            <a:xfrm>
              <a:off x="1598800" y="3091325"/>
              <a:ext cx="1255250" cy="517825"/>
              <a:chOff x="1598800" y="3091325"/>
              <a:chExt cx="1255250" cy="517825"/>
            </a:xfrm>
          </p:grpSpPr>
          <p:sp>
            <p:nvSpPr>
              <p:cNvPr id="2137" name="Google Shape;2137;p39"/>
              <p:cNvSpPr/>
              <p:nvPr/>
            </p:nvSpPr>
            <p:spPr>
              <a:xfrm>
                <a:off x="2613325" y="3190525"/>
                <a:ext cx="184000" cy="418625"/>
              </a:xfrm>
              <a:custGeom>
                <a:avLst/>
                <a:gdLst/>
                <a:ahLst/>
                <a:cxnLst/>
                <a:rect l="l" t="t" r="r" b="b"/>
                <a:pathLst>
                  <a:path w="7360" h="16745" extrusionOk="0">
                    <a:moveTo>
                      <a:pt x="1122" y="1"/>
                    </a:moveTo>
                    <a:cubicBezTo>
                      <a:pt x="769" y="120"/>
                      <a:pt x="370" y="163"/>
                      <a:pt x="1" y="236"/>
                    </a:cubicBezTo>
                    <a:cubicBezTo>
                      <a:pt x="195" y="765"/>
                      <a:pt x="368" y="1304"/>
                      <a:pt x="558" y="1819"/>
                    </a:cubicBezTo>
                    <a:cubicBezTo>
                      <a:pt x="968" y="2926"/>
                      <a:pt x="1376" y="4033"/>
                      <a:pt x="1786" y="5139"/>
                    </a:cubicBezTo>
                    <a:cubicBezTo>
                      <a:pt x="2604" y="7353"/>
                      <a:pt x="3426" y="9564"/>
                      <a:pt x="4239" y="11779"/>
                    </a:cubicBezTo>
                    <a:cubicBezTo>
                      <a:pt x="4847" y="13434"/>
                      <a:pt x="5453" y="15090"/>
                      <a:pt x="6064" y="16745"/>
                    </a:cubicBezTo>
                    <a:lnTo>
                      <a:pt x="7360" y="16745"/>
                    </a:lnTo>
                    <a:cubicBezTo>
                      <a:pt x="6910" y="15494"/>
                      <a:pt x="6457" y="14246"/>
                      <a:pt x="5998" y="12998"/>
                    </a:cubicBezTo>
                    <a:cubicBezTo>
                      <a:pt x="5202" y="10832"/>
                      <a:pt x="4394" y="8671"/>
                      <a:pt x="3577" y="6515"/>
                    </a:cubicBezTo>
                    <a:cubicBezTo>
                      <a:pt x="2939" y="4827"/>
                      <a:pt x="2224" y="3151"/>
                      <a:pt x="1613" y="1449"/>
                    </a:cubicBezTo>
                    <a:cubicBezTo>
                      <a:pt x="1542" y="1439"/>
                      <a:pt x="1517" y="1357"/>
                      <a:pt x="1563" y="1310"/>
                    </a:cubicBezTo>
                    <a:cubicBezTo>
                      <a:pt x="1408" y="875"/>
                      <a:pt x="1260" y="440"/>
                      <a:pt x="11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9"/>
              <p:cNvSpPr/>
              <p:nvPr/>
            </p:nvSpPr>
            <p:spPr>
              <a:xfrm>
                <a:off x="1885725" y="3091325"/>
                <a:ext cx="785700" cy="517825"/>
              </a:xfrm>
              <a:custGeom>
                <a:avLst/>
                <a:gdLst/>
                <a:ahLst/>
                <a:cxnLst/>
                <a:rect l="l" t="t" r="r" b="b"/>
                <a:pathLst>
                  <a:path w="31428" h="20713" extrusionOk="0">
                    <a:moveTo>
                      <a:pt x="20128" y="6674"/>
                    </a:moveTo>
                    <a:lnTo>
                      <a:pt x="20128" y="6674"/>
                    </a:lnTo>
                    <a:cubicBezTo>
                      <a:pt x="20128" y="6674"/>
                      <a:pt x="20128" y="6674"/>
                      <a:pt x="20128" y="6674"/>
                    </a:cubicBezTo>
                    <a:lnTo>
                      <a:pt x="20128" y="6674"/>
                    </a:lnTo>
                    <a:cubicBezTo>
                      <a:pt x="20128" y="6674"/>
                      <a:pt x="20128" y="6674"/>
                      <a:pt x="20128" y="6674"/>
                    </a:cubicBezTo>
                    <a:close/>
                    <a:moveTo>
                      <a:pt x="22105" y="1595"/>
                    </a:moveTo>
                    <a:cubicBezTo>
                      <a:pt x="22363" y="1595"/>
                      <a:pt x="22344" y="1977"/>
                      <a:pt x="22093" y="1998"/>
                    </a:cubicBezTo>
                    <a:cubicBezTo>
                      <a:pt x="20263" y="2150"/>
                      <a:pt x="18564" y="2803"/>
                      <a:pt x="16849" y="3419"/>
                    </a:cubicBezTo>
                    <a:cubicBezTo>
                      <a:pt x="16489" y="3549"/>
                      <a:pt x="16120" y="3740"/>
                      <a:pt x="15745" y="3818"/>
                    </a:cubicBezTo>
                    <a:cubicBezTo>
                      <a:pt x="15703" y="3827"/>
                      <a:pt x="15658" y="3830"/>
                      <a:pt x="15613" y="3830"/>
                    </a:cubicBezTo>
                    <a:cubicBezTo>
                      <a:pt x="15548" y="3830"/>
                      <a:pt x="15482" y="3824"/>
                      <a:pt x="15420" y="3824"/>
                    </a:cubicBezTo>
                    <a:cubicBezTo>
                      <a:pt x="15387" y="3824"/>
                      <a:pt x="15356" y="3826"/>
                      <a:pt x="15326" y="3831"/>
                    </a:cubicBezTo>
                    <a:cubicBezTo>
                      <a:pt x="14695" y="3937"/>
                      <a:pt x="14032" y="4666"/>
                      <a:pt x="13495" y="5007"/>
                    </a:cubicBezTo>
                    <a:cubicBezTo>
                      <a:pt x="12943" y="5359"/>
                      <a:pt x="12313" y="5098"/>
                      <a:pt x="11801" y="5517"/>
                    </a:cubicBezTo>
                    <a:cubicBezTo>
                      <a:pt x="11483" y="5777"/>
                      <a:pt x="11218" y="6142"/>
                      <a:pt x="10827" y="6301"/>
                    </a:cubicBezTo>
                    <a:cubicBezTo>
                      <a:pt x="10590" y="6399"/>
                      <a:pt x="10355" y="6351"/>
                      <a:pt x="10125" y="6443"/>
                    </a:cubicBezTo>
                    <a:cubicBezTo>
                      <a:pt x="9917" y="6528"/>
                      <a:pt x="9836" y="6700"/>
                      <a:pt x="9630" y="6787"/>
                    </a:cubicBezTo>
                    <a:cubicBezTo>
                      <a:pt x="9548" y="6822"/>
                      <a:pt x="9466" y="6837"/>
                      <a:pt x="9387" y="6837"/>
                    </a:cubicBezTo>
                    <a:cubicBezTo>
                      <a:pt x="9276" y="6837"/>
                      <a:pt x="9169" y="6806"/>
                      <a:pt x="9072" y="6753"/>
                    </a:cubicBezTo>
                    <a:lnTo>
                      <a:pt x="9072" y="6753"/>
                    </a:lnTo>
                    <a:cubicBezTo>
                      <a:pt x="9074" y="6879"/>
                      <a:pt x="9077" y="7004"/>
                      <a:pt x="9080" y="7130"/>
                    </a:cubicBezTo>
                    <a:cubicBezTo>
                      <a:pt x="9129" y="7206"/>
                      <a:pt x="9053" y="7292"/>
                      <a:pt x="8980" y="7292"/>
                    </a:cubicBezTo>
                    <a:cubicBezTo>
                      <a:pt x="8955" y="7292"/>
                      <a:pt x="8930" y="7282"/>
                      <a:pt x="8911" y="7259"/>
                    </a:cubicBezTo>
                    <a:cubicBezTo>
                      <a:pt x="8669" y="6975"/>
                      <a:pt x="8636" y="6719"/>
                      <a:pt x="8812" y="6386"/>
                    </a:cubicBezTo>
                    <a:cubicBezTo>
                      <a:pt x="8837" y="6339"/>
                      <a:pt x="8887" y="6316"/>
                      <a:pt x="8938" y="6316"/>
                    </a:cubicBezTo>
                    <a:cubicBezTo>
                      <a:pt x="8977" y="6316"/>
                      <a:pt x="9016" y="6330"/>
                      <a:pt x="9045" y="6358"/>
                    </a:cubicBezTo>
                    <a:cubicBezTo>
                      <a:pt x="9167" y="6482"/>
                      <a:pt x="9270" y="6528"/>
                      <a:pt x="9359" y="6528"/>
                    </a:cubicBezTo>
                    <a:cubicBezTo>
                      <a:pt x="9604" y="6528"/>
                      <a:pt x="9751" y="6178"/>
                      <a:pt x="9937" y="6085"/>
                    </a:cubicBezTo>
                    <a:cubicBezTo>
                      <a:pt x="10007" y="6050"/>
                      <a:pt x="10070" y="6041"/>
                      <a:pt x="10133" y="6041"/>
                    </a:cubicBezTo>
                    <a:cubicBezTo>
                      <a:pt x="10213" y="6041"/>
                      <a:pt x="10294" y="6057"/>
                      <a:pt x="10387" y="6057"/>
                    </a:cubicBezTo>
                    <a:cubicBezTo>
                      <a:pt x="10409" y="6057"/>
                      <a:pt x="10431" y="6056"/>
                      <a:pt x="10455" y="6054"/>
                    </a:cubicBezTo>
                    <a:cubicBezTo>
                      <a:pt x="11008" y="6004"/>
                      <a:pt x="11331" y="5464"/>
                      <a:pt x="11759" y="5163"/>
                    </a:cubicBezTo>
                    <a:cubicBezTo>
                      <a:pt x="12274" y="4797"/>
                      <a:pt x="12772" y="4983"/>
                      <a:pt x="13344" y="4742"/>
                    </a:cubicBezTo>
                    <a:cubicBezTo>
                      <a:pt x="13978" y="4474"/>
                      <a:pt x="14607" y="3858"/>
                      <a:pt x="15172" y="3460"/>
                    </a:cubicBezTo>
                    <a:cubicBezTo>
                      <a:pt x="15193" y="3445"/>
                      <a:pt x="15220" y="3439"/>
                      <a:pt x="15247" y="3439"/>
                    </a:cubicBezTo>
                    <a:cubicBezTo>
                      <a:pt x="15277" y="3439"/>
                      <a:pt x="15308" y="3447"/>
                      <a:pt x="15332" y="3461"/>
                    </a:cubicBezTo>
                    <a:cubicBezTo>
                      <a:pt x="15396" y="3500"/>
                      <a:pt x="15478" y="3517"/>
                      <a:pt x="15572" y="3517"/>
                    </a:cubicBezTo>
                    <a:cubicBezTo>
                      <a:pt x="16057" y="3517"/>
                      <a:pt x="16862" y="3077"/>
                      <a:pt x="17199" y="2948"/>
                    </a:cubicBezTo>
                    <a:cubicBezTo>
                      <a:pt x="17762" y="2733"/>
                      <a:pt x="18323" y="2509"/>
                      <a:pt x="18891" y="2305"/>
                    </a:cubicBezTo>
                    <a:cubicBezTo>
                      <a:pt x="19924" y="1936"/>
                      <a:pt x="20996" y="1617"/>
                      <a:pt x="22100" y="1595"/>
                    </a:cubicBezTo>
                    <a:cubicBezTo>
                      <a:pt x="22102" y="1595"/>
                      <a:pt x="22103" y="1595"/>
                      <a:pt x="22105" y="1595"/>
                    </a:cubicBezTo>
                    <a:close/>
                    <a:moveTo>
                      <a:pt x="22831" y="5475"/>
                    </a:moveTo>
                    <a:cubicBezTo>
                      <a:pt x="23093" y="5475"/>
                      <a:pt x="23300" y="5634"/>
                      <a:pt x="23387" y="5924"/>
                    </a:cubicBezTo>
                    <a:lnTo>
                      <a:pt x="23387" y="5923"/>
                    </a:lnTo>
                    <a:lnTo>
                      <a:pt x="23387" y="5923"/>
                    </a:lnTo>
                    <a:cubicBezTo>
                      <a:pt x="23415" y="6016"/>
                      <a:pt x="23330" y="6097"/>
                      <a:pt x="23246" y="6097"/>
                    </a:cubicBezTo>
                    <a:cubicBezTo>
                      <a:pt x="23213" y="6097"/>
                      <a:pt x="23180" y="6084"/>
                      <a:pt x="23155" y="6055"/>
                    </a:cubicBezTo>
                    <a:cubicBezTo>
                      <a:pt x="23055" y="5941"/>
                      <a:pt x="22956" y="5896"/>
                      <a:pt x="22859" y="5896"/>
                    </a:cubicBezTo>
                    <a:cubicBezTo>
                      <a:pt x="22523" y="5896"/>
                      <a:pt x="22210" y="6438"/>
                      <a:pt x="21960" y="6532"/>
                    </a:cubicBezTo>
                    <a:cubicBezTo>
                      <a:pt x="21876" y="6564"/>
                      <a:pt x="21792" y="6575"/>
                      <a:pt x="21707" y="6575"/>
                    </a:cubicBezTo>
                    <a:cubicBezTo>
                      <a:pt x="21520" y="6575"/>
                      <a:pt x="21332" y="6522"/>
                      <a:pt x="21142" y="6522"/>
                    </a:cubicBezTo>
                    <a:cubicBezTo>
                      <a:pt x="21050" y="6522"/>
                      <a:pt x="20957" y="6535"/>
                      <a:pt x="20864" y="6572"/>
                    </a:cubicBezTo>
                    <a:cubicBezTo>
                      <a:pt x="20705" y="6634"/>
                      <a:pt x="20647" y="6788"/>
                      <a:pt x="20446" y="6788"/>
                    </a:cubicBezTo>
                    <a:cubicBezTo>
                      <a:pt x="20445" y="6788"/>
                      <a:pt x="20444" y="6788"/>
                      <a:pt x="20443" y="6788"/>
                    </a:cubicBezTo>
                    <a:cubicBezTo>
                      <a:pt x="20416" y="6788"/>
                      <a:pt x="20127" y="6675"/>
                      <a:pt x="20128" y="6674"/>
                    </a:cubicBezTo>
                    <a:lnTo>
                      <a:pt x="20128" y="6674"/>
                    </a:lnTo>
                    <a:cubicBezTo>
                      <a:pt x="19793" y="6695"/>
                      <a:pt x="19691" y="7044"/>
                      <a:pt x="19590" y="7290"/>
                    </a:cubicBezTo>
                    <a:cubicBezTo>
                      <a:pt x="19568" y="7344"/>
                      <a:pt x="19520" y="7368"/>
                      <a:pt x="19473" y="7368"/>
                    </a:cubicBezTo>
                    <a:cubicBezTo>
                      <a:pt x="19402" y="7368"/>
                      <a:pt x="19334" y="7313"/>
                      <a:pt x="19364" y="7225"/>
                    </a:cubicBezTo>
                    <a:cubicBezTo>
                      <a:pt x="19467" y="6922"/>
                      <a:pt x="19530" y="6301"/>
                      <a:pt x="19946" y="6273"/>
                    </a:cubicBezTo>
                    <a:cubicBezTo>
                      <a:pt x="19961" y="6272"/>
                      <a:pt x="19975" y="6271"/>
                      <a:pt x="19989" y="6271"/>
                    </a:cubicBezTo>
                    <a:cubicBezTo>
                      <a:pt x="20204" y="6271"/>
                      <a:pt x="20202" y="6404"/>
                      <a:pt x="20358" y="6404"/>
                    </a:cubicBezTo>
                    <a:cubicBezTo>
                      <a:pt x="20417" y="6404"/>
                      <a:pt x="20500" y="6385"/>
                      <a:pt x="20627" y="6331"/>
                    </a:cubicBezTo>
                    <a:cubicBezTo>
                      <a:pt x="20781" y="6266"/>
                      <a:pt x="20820" y="6152"/>
                      <a:pt x="21011" y="6120"/>
                    </a:cubicBezTo>
                    <a:cubicBezTo>
                      <a:pt x="21073" y="6110"/>
                      <a:pt x="21125" y="6105"/>
                      <a:pt x="21171" y="6105"/>
                    </a:cubicBezTo>
                    <a:cubicBezTo>
                      <a:pt x="21343" y="6105"/>
                      <a:pt x="21419" y="6165"/>
                      <a:pt x="21534" y="6165"/>
                    </a:cubicBezTo>
                    <a:cubicBezTo>
                      <a:pt x="21647" y="6165"/>
                      <a:pt x="21798" y="6107"/>
                      <a:pt x="22119" y="5879"/>
                    </a:cubicBezTo>
                    <a:cubicBezTo>
                      <a:pt x="22269" y="5771"/>
                      <a:pt x="22345" y="5614"/>
                      <a:pt x="22530" y="5539"/>
                    </a:cubicBezTo>
                    <a:cubicBezTo>
                      <a:pt x="22635" y="5496"/>
                      <a:pt x="22737" y="5475"/>
                      <a:pt x="22831" y="5475"/>
                    </a:cubicBezTo>
                    <a:close/>
                    <a:moveTo>
                      <a:pt x="22976" y="3440"/>
                    </a:moveTo>
                    <a:cubicBezTo>
                      <a:pt x="23150" y="3440"/>
                      <a:pt x="23165" y="3727"/>
                      <a:pt x="22995" y="3771"/>
                    </a:cubicBezTo>
                    <a:cubicBezTo>
                      <a:pt x="22328" y="3943"/>
                      <a:pt x="21640" y="4036"/>
                      <a:pt x="20962" y="4159"/>
                    </a:cubicBezTo>
                    <a:cubicBezTo>
                      <a:pt x="20615" y="4223"/>
                      <a:pt x="20185" y="4239"/>
                      <a:pt x="19856" y="4370"/>
                    </a:cubicBezTo>
                    <a:cubicBezTo>
                      <a:pt x="19420" y="4546"/>
                      <a:pt x="19529" y="4670"/>
                      <a:pt x="19265" y="4804"/>
                    </a:cubicBezTo>
                    <a:cubicBezTo>
                      <a:pt x="18835" y="5023"/>
                      <a:pt x="18331" y="4990"/>
                      <a:pt x="17859" y="5138"/>
                    </a:cubicBezTo>
                    <a:cubicBezTo>
                      <a:pt x="17214" y="5342"/>
                      <a:pt x="16559" y="5534"/>
                      <a:pt x="15925" y="5768"/>
                    </a:cubicBezTo>
                    <a:cubicBezTo>
                      <a:pt x="15564" y="5901"/>
                      <a:pt x="15227" y="6047"/>
                      <a:pt x="14916" y="6274"/>
                    </a:cubicBezTo>
                    <a:cubicBezTo>
                      <a:pt x="14668" y="6458"/>
                      <a:pt x="14546" y="6695"/>
                      <a:pt x="14319" y="6896"/>
                    </a:cubicBezTo>
                    <a:cubicBezTo>
                      <a:pt x="14068" y="7121"/>
                      <a:pt x="14002" y="7011"/>
                      <a:pt x="13721" y="7073"/>
                    </a:cubicBezTo>
                    <a:cubicBezTo>
                      <a:pt x="13366" y="7150"/>
                      <a:pt x="13233" y="7503"/>
                      <a:pt x="12856" y="7503"/>
                    </a:cubicBezTo>
                    <a:cubicBezTo>
                      <a:pt x="12843" y="7503"/>
                      <a:pt x="12829" y="7503"/>
                      <a:pt x="12815" y="7502"/>
                    </a:cubicBezTo>
                    <a:cubicBezTo>
                      <a:pt x="12635" y="7490"/>
                      <a:pt x="12507" y="7413"/>
                      <a:pt x="12400" y="7299"/>
                    </a:cubicBezTo>
                    <a:lnTo>
                      <a:pt x="12193" y="7767"/>
                    </a:lnTo>
                    <a:cubicBezTo>
                      <a:pt x="12188" y="7831"/>
                      <a:pt x="12138" y="7862"/>
                      <a:pt x="12089" y="7862"/>
                    </a:cubicBezTo>
                    <a:cubicBezTo>
                      <a:pt x="12039" y="7862"/>
                      <a:pt x="11990" y="7829"/>
                      <a:pt x="11990" y="7763"/>
                    </a:cubicBezTo>
                    <a:cubicBezTo>
                      <a:pt x="11993" y="7428"/>
                      <a:pt x="12074" y="7222"/>
                      <a:pt x="12286" y="6964"/>
                    </a:cubicBezTo>
                    <a:cubicBezTo>
                      <a:pt x="12308" y="6937"/>
                      <a:pt x="12337" y="6926"/>
                      <a:pt x="12367" y="6926"/>
                    </a:cubicBezTo>
                    <a:cubicBezTo>
                      <a:pt x="12414" y="6926"/>
                      <a:pt x="12462" y="6954"/>
                      <a:pt x="12489" y="6991"/>
                    </a:cubicBezTo>
                    <a:cubicBezTo>
                      <a:pt x="12543" y="7068"/>
                      <a:pt x="12622" y="7098"/>
                      <a:pt x="12714" y="7098"/>
                    </a:cubicBezTo>
                    <a:cubicBezTo>
                      <a:pt x="13000" y="7098"/>
                      <a:pt x="13415" y="6808"/>
                      <a:pt x="13632" y="6737"/>
                    </a:cubicBezTo>
                    <a:cubicBezTo>
                      <a:pt x="13680" y="6721"/>
                      <a:pt x="13715" y="6715"/>
                      <a:pt x="13742" y="6715"/>
                    </a:cubicBezTo>
                    <a:cubicBezTo>
                      <a:pt x="13805" y="6715"/>
                      <a:pt x="13823" y="6746"/>
                      <a:pt x="13865" y="6746"/>
                    </a:cubicBezTo>
                    <a:cubicBezTo>
                      <a:pt x="13911" y="6746"/>
                      <a:pt x="13987" y="6706"/>
                      <a:pt x="14190" y="6535"/>
                    </a:cubicBezTo>
                    <a:cubicBezTo>
                      <a:pt x="14340" y="6409"/>
                      <a:pt x="14447" y="6221"/>
                      <a:pt x="14604" y="6092"/>
                    </a:cubicBezTo>
                    <a:cubicBezTo>
                      <a:pt x="15280" y="5526"/>
                      <a:pt x="16216" y="5309"/>
                      <a:pt x="17035" y="5040"/>
                    </a:cubicBezTo>
                    <a:cubicBezTo>
                      <a:pt x="17563" y="4865"/>
                      <a:pt x="18085" y="4723"/>
                      <a:pt x="18618" y="4582"/>
                    </a:cubicBezTo>
                    <a:cubicBezTo>
                      <a:pt x="19068" y="4465"/>
                      <a:pt x="19332" y="4154"/>
                      <a:pt x="19764" y="4013"/>
                    </a:cubicBezTo>
                    <a:cubicBezTo>
                      <a:pt x="20742" y="3695"/>
                      <a:pt x="21935" y="3556"/>
                      <a:pt x="22957" y="3441"/>
                    </a:cubicBezTo>
                    <a:cubicBezTo>
                      <a:pt x="22964" y="3440"/>
                      <a:pt x="22970" y="3440"/>
                      <a:pt x="22976" y="3440"/>
                    </a:cubicBezTo>
                    <a:close/>
                    <a:moveTo>
                      <a:pt x="24537" y="8009"/>
                    </a:moveTo>
                    <a:cubicBezTo>
                      <a:pt x="24697" y="8009"/>
                      <a:pt x="24784" y="8276"/>
                      <a:pt x="24618" y="8351"/>
                    </a:cubicBezTo>
                    <a:cubicBezTo>
                      <a:pt x="24377" y="8462"/>
                      <a:pt x="24139" y="8547"/>
                      <a:pt x="23870" y="8556"/>
                    </a:cubicBezTo>
                    <a:cubicBezTo>
                      <a:pt x="23320" y="8572"/>
                      <a:pt x="22953" y="8642"/>
                      <a:pt x="22428" y="8846"/>
                    </a:cubicBezTo>
                    <a:cubicBezTo>
                      <a:pt x="22136" y="8960"/>
                      <a:pt x="21824" y="9029"/>
                      <a:pt x="21510" y="9044"/>
                    </a:cubicBezTo>
                    <a:cubicBezTo>
                      <a:pt x="21496" y="9044"/>
                      <a:pt x="21482" y="9045"/>
                      <a:pt x="21467" y="9045"/>
                    </a:cubicBezTo>
                    <a:cubicBezTo>
                      <a:pt x="21334" y="9045"/>
                      <a:pt x="21195" y="9020"/>
                      <a:pt x="21063" y="9020"/>
                    </a:cubicBezTo>
                    <a:cubicBezTo>
                      <a:pt x="21031" y="9020"/>
                      <a:pt x="20999" y="9021"/>
                      <a:pt x="20968" y="9025"/>
                    </a:cubicBezTo>
                    <a:cubicBezTo>
                      <a:pt x="19724" y="9172"/>
                      <a:pt x="20611" y="9245"/>
                      <a:pt x="20193" y="9343"/>
                    </a:cubicBezTo>
                    <a:cubicBezTo>
                      <a:pt x="20084" y="9368"/>
                      <a:pt x="20010" y="9381"/>
                      <a:pt x="19928" y="9381"/>
                    </a:cubicBezTo>
                    <a:cubicBezTo>
                      <a:pt x="19870" y="9381"/>
                      <a:pt x="19807" y="9374"/>
                      <a:pt x="19725" y="9362"/>
                    </a:cubicBezTo>
                    <a:cubicBezTo>
                      <a:pt x="19530" y="9331"/>
                      <a:pt x="19590" y="9203"/>
                      <a:pt x="19409" y="9203"/>
                    </a:cubicBezTo>
                    <a:cubicBezTo>
                      <a:pt x="19350" y="9203"/>
                      <a:pt x="19265" y="9217"/>
                      <a:pt x="19137" y="9252"/>
                    </a:cubicBezTo>
                    <a:cubicBezTo>
                      <a:pt x="19019" y="9283"/>
                      <a:pt x="18931" y="9429"/>
                      <a:pt x="18819" y="9474"/>
                    </a:cubicBezTo>
                    <a:cubicBezTo>
                      <a:pt x="18710" y="9518"/>
                      <a:pt x="18654" y="9532"/>
                      <a:pt x="18592" y="9532"/>
                    </a:cubicBezTo>
                    <a:cubicBezTo>
                      <a:pt x="18540" y="9532"/>
                      <a:pt x="18485" y="9521"/>
                      <a:pt x="18392" y="9510"/>
                    </a:cubicBezTo>
                    <a:cubicBezTo>
                      <a:pt x="18342" y="9504"/>
                      <a:pt x="18311" y="9421"/>
                      <a:pt x="18275" y="9417"/>
                    </a:cubicBezTo>
                    <a:cubicBezTo>
                      <a:pt x="18253" y="9414"/>
                      <a:pt x="18232" y="9413"/>
                      <a:pt x="18211" y="9413"/>
                    </a:cubicBezTo>
                    <a:cubicBezTo>
                      <a:pt x="18019" y="9413"/>
                      <a:pt x="17878" y="9527"/>
                      <a:pt x="17718" y="9709"/>
                    </a:cubicBezTo>
                    <a:cubicBezTo>
                      <a:pt x="17700" y="9730"/>
                      <a:pt x="17678" y="9739"/>
                      <a:pt x="17656" y="9739"/>
                    </a:cubicBezTo>
                    <a:cubicBezTo>
                      <a:pt x="17588" y="9739"/>
                      <a:pt x="17520" y="9659"/>
                      <a:pt x="17567" y="9591"/>
                    </a:cubicBezTo>
                    <a:cubicBezTo>
                      <a:pt x="17807" y="9240"/>
                      <a:pt x="17874" y="9034"/>
                      <a:pt x="18157" y="9034"/>
                    </a:cubicBezTo>
                    <a:cubicBezTo>
                      <a:pt x="18208" y="9034"/>
                      <a:pt x="18266" y="9041"/>
                      <a:pt x="18332" y="9055"/>
                    </a:cubicBezTo>
                    <a:cubicBezTo>
                      <a:pt x="18370" y="9127"/>
                      <a:pt x="18418" y="9164"/>
                      <a:pt x="18478" y="9164"/>
                    </a:cubicBezTo>
                    <a:cubicBezTo>
                      <a:pt x="18514" y="9164"/>
                      <a:pt x="18555" y="9150"/>
                      <a:pt x="18600" y="9122"/>
                    </a:cubicBezTo>
                    <a:cubicBezTo>
                      <a:pt x="18730" y="9121"/>
                      <a:pt x="18837" y="9069"/>
                      <a:pt x="18921" y="8965"/>
                    </a:cubicBezTo>
                    <a:cubicBezTo>
                      <a:pt x="18995" y="8931"/>
                      <a:pt x="19064" y="8872"/>
                      <a:pt x="19150" y="8854"/>
                    </a:cubicBezTo>
                    <a:cubicBezTo>
                      <a:pt x="19186" y="8847"/>
                      <a:pt x="19218" y="8844"/>
                      <a:pt x="19249" y="8844"/>
                    </a:cubicBezTo>
                    <a:cubicBezTo>
                      <a:pt x="19377" y="8844"/>
                      <a:pt x="19474" y="8898"/>
                      <a:pt x="19612" y="8914"/>
                    </a:cubicBezTo>
                    <a:cubicBezTo>
                      <a:pt x="19697" y="8924"/>
                      <a:pt x="19770" y="8929"/>
                      <a:pt x="19833" y="8929"/>
                    </a:cubicBezTo>
                    <a:cubicBezTo>
                      <a:pt x="20228" y="8929"/>
                      <a:pt x="20246" y="8746"/>
                      <a:pt x="20664" y="8653"/>
                    </a:cubicBezTo>
                    <a:cubicBezTo>
                      <a:pt x="20802" y="8622"/>
                      <a:pt x="20941" y="8614"/>
                      <a:pt x="21082" y="8614"/>
                    </a:cubicBezTo>
                    <a:cubicBezTo>
                      <a:pt x="21228" y="8614"/>
                      <a:pt x="21376" y="8623"/>
                      <a:pt x="21523" y="8623"/>
                    </a:cubicBezTo>
                    <a:cubicBezTo>
                      <a:pt x="21687" y="8623"/>
                      <a:pt x="21851" y="8612"/>
                      <a:pt x="22015" y="8568"/>
                    </a:cubicBezTo>
                    <a:cubicBezTo>
                      <a:pt x="22434" y="8453"/>
                      <a:pt x="22776" y="8165"/>
                      <a:pt x="23207" y="8105"/>
                    </a:cubicBezTo>
                    <a:cubicBezTo>
                      <a:pt x="23299" y="8093"/>
                      <a:pt x="23389" y="8088"/>
                      <a:pt x="23478" y="8088"/>
                    </a:cubicBezTo>
                    <a:cubicBezTo>
                      <a:pt x="23638" y="8088"/>
                      <a:pt x="23793" y="8102"/>
                      <a:pt x="23951" y="8102"/>
                    </a:cubicBezTo>
                    <a:cubicBezTo>
                      <a:pt x="24123" y="8102"/>
                      <a:pt x="24298" y="8086"/>
                      <a:pt x="24484" y="8019"/>
                    </a:cubicBezTo>
                    <a:cubicBezTo>
                      <a:pt x="24502" y="8012"/>
                      <a:pt x="24520" y="8009"/>
                      <a:pt x="24537" y="8009"/>
                    </a:cubicBezTo>
                    <a:close/>
                    <a:moveTo>
                      <a:pt x="18072" y="7027"/>
                    </a:moveTo>
                    <a:cubicBezTo>
                      <a:pt x="18276" y="7027"/>
                      <a:pt x="18349" y="7345"/>
                      <a:pt x="18128" y="7383"/>
                    </a:cubicBezTo>
                    <a:cubicBezTo>
                      <a:pt x="16849" y="7606"/>
                      <a:pt x="15430" y="7724"/>
                      <a:pt x="14305" y="8428"/>
                    </a:cubicBezTo>
                    <a:cubicBezTo>
                      <a:pt x="13972" y="8637"/>
                      <a:pt x="13606" y="9105"/>
                      <a:pt x="13199" y="9195"/>
                    </a:cubicBezTo>
                    <a:cubicBezTo>
                      <a:pt x="13164" y="9203"/>
                      <a:pt x="13133" y="9206"/>
                      <a:pt x="13103" y="9206"/>
                    </a:cubicBezTo>
                    <a:cubicBezTo>
                      <a:pt x="12991" y="9206"/>
                      <a:pt x="12910" y="9162"/>
                      <a:pt x="12808" y="9162"/>
                    </a:cubicBezTo>
                    <a:cubicBezTo>
                      <a:pt x="12788" y="9162"/>
                      <a:pt x="12767" y="9164"/>
                      <a:pt x="12745" y="9168"/>
                    </a:cubicBezTo>
                    <a:cubicBezTo>
                      <a:pt x="12220" y="9263"/>
                      <a:pt x="12266" y="9449"/>
                      <a:pt x="12048" y="9782"/>
                    </a:cubicBezTo>
                    <a:cubicBezTo>
                      <a:pt x="11826" y="10120"/>
                      <a:pt x="11649" y="10184"/>
                      <a:pt x="11300" y="10360"/>
                    </a:cubicBezTo>
                    <a:cubicBezTo>
                      <a:pt x="10976" y="10523"/>
                      <a:pt x="10745" y="10727"/>
                      <a:pt x="10504" y="11013"/>
                    </a:cubicBezTo>
                    <a:cubicBezTo>
                      <a:pt x="10411" y="11125"/>
                      <a:pt x="10385" y="11236"/>
                      <a:pt x="10250" y="11313"/>
                    </a:cubicBezTo>
                    <a:cubicBezTo>
                      <a:pt x="10185" y="11351"/>
                      <a:pt x="10098" y="11353"/>
                      <a:pt x="10036" y="11385"/>
                    </a:cubicBezTo>
                    <a:cubicBezTo>
                      <a:pt x="9988" y="11371"/>
                      <a:pt x="9942" y="11364"/>
                      <a:pt x="9899" y="11364"/>
                    </a:cubicBezTo>
                    <a:cubicBezTo>
                      <a:pt x="9749" y="11364"/>
                      <a:pt x="9623" y="11443"/>
                      <a:pt x="9521" y="11602"/>
                    </a:cubicBezTo>
                    <a:cubicBezTo>
                      <a:pt x="9480" y="11728"/>
                      <a:pt x="9415" y="11839"/>
                      <a:pt x="9325" y="11935"/>
                    </a:cubicBezTo>
                    <a:cubicBezTo>
                      <a:pt x="9003" y="12304"/>
                      <a:pt x="8090" y="12377"/>
                      <a:pt x="8166" y="13055"/>
                    </a:cubicBezTo>
                    <a:cubicBezTo>
                      <a:pt x="8175" y="13134"/>
                      <a:pt x="8096" y="13189"/>
                      <a:pt x="8023" y="13189"/>
                    </a:cubicBezTo>
                    <a:cubicBezTo>
                      <a:pt x="8000" y="13189"/>
                      <a:pt x="7977" y="13183"/>
                      <a:pt x="7957" y="13171"/>
                    </a:cubicBezTo>
                    <a:cubicBezTo>
                      <a:pt x="7829" y="13088"/>
                      <a:pt x="7702" y="13006"/>
                      <a:pt x="7573" y="12922"/>
                    </a:cubicBezTo>
                    <a:cubicBezTo>
                      <a:pt x="7486" y="13193"/>
                      <a:pt x="7398" y="13462"/>
                      <a:pt x="7300" y="13728"/>
                    </a:cubicBezTo>
                    <a:cubicBezTo>
                      <a:pt x="7284" y="13775"/>
                      <a:pt x="7246" y="13795"/>
                      <a:pt x="7208" y="13795"/>
                    </a:cubicBezTo>
                    <a:cubicBezTo>
                      <a:pt x="7152" y="13795"/>
                      <a:pt x="7096" y="13749"/>
                      <a:pt x="7114" y="13675"/>
                    </a:cubicBezTo>
                    <a:cubicBezTo>
                      <a:pt x="7192" y="13341"/>
                      <a:pt x="7284" y="13013"/>
                      <a:pt x="7375" y="12683"/>
                    </a:cubicBezTo>
                    <a:cubicBezTo>
                      <a:pt x="7390" y="12625"/>
                      <a:pt x="7446" y="12587"/>
                      <a:pt x="7503" y="12587"/>
                    </a:cubicBezTo>
                    <a:cubicBezTo>
                      <a:pt x="7525" y="12587"/>
                      <a:pt x="7548" y="12593"/>
                      <a:pt x="7568" y="12606"/>
                    </a:cubicBezTo>
                    <a:cubicBezTo>
                      <a:pt x="7679" y="12673"/>
                      <a:pt x="7788" y="12741"/>
                      <a:pt x="7897" y="12810"/>
                    </a:cubicBezTo>
                    <a:cubicBezTo>
                      <a:pt x="7932" y="12592"/>
                      <a:pt x="8051" y="12422"/>
                      <a:pt x="8266" y="12258"/>
                    </a:cubicBezTo>
                    <a:cubicBezTo>
                      <a:pt x="8567" y="12026"/>
                      <a:pt x="8968" y="11966"/>
                      <a:pt x="9214" y="11643"/>
                    </a:cubicBezTo>
                    <a:cubicBezTo>
                      <a:pt x="9350" y="11464"/>
                      <a:pt x="9353" y="11307"/>
                      <a:pt x="9542" y="11167"/>
                    </a:cubicBezTo>
                    <a:cubicBezTo>
                      <a:pt x="9687" y="11060"/>
                      <a:pt x="9879" y="11105"/>
                      <a:pt x="10058" y="11003"/>
                    </a:cubicBezTo>
                    <a:cubicBezTo>
                      <a:pt x="10354" y="10838"/>
                      <a:pt x="10344" y="10626"/>
                      <a:pt x="10570" y="10403"/>
                    </a:cubicBezTo>
                    <a:cubicBezTo>
                      <a:pt x="10672" y="10301"/>
                      <a:pt x="10788" y="10247"/>
                      <a:pt x="10916" y="10190"/>
                    </a:cubicBezTo>
                    <a:cubicBezTo>
                      <a:pt x="11322" y="10015"/>
                      <a:pt x="11636" y="9855"/>
                      <a:pt x="11882" y="9475"/>
                    </a:cubicBezTo>
                    <a:cubicBezTo>
                      <a:pt x="12098" y="9140"/>
                      <a:pt x="12163" y="8929"/>
                      <a:pt x="12563" y="8833"/>
                    </a:cubicBezTo>
                    <a:cubicBezTo>
                      <a:pt x="12846" y="8764"/>
                      <a:pt x="13125" y="8845"/>
                      <a:pt x="13429" y="8685"/>
                    </a:cubicBezTo>
                    <a:cubicBezTo>
                      <a:pt x="13674" y="8557"/>
                      <a:pt x="13891" y="8284"/>
                      <a:pt x="14135" y="8130"/>
                    </a:cubicBezTo>
                    <a:cubicBezTo>
                      <a:pt x="15287" y="7399"/>
                      <a:pt x="16720" y="7244"/>
                      <a:pt x="18037" y="7030"/>
                    </a:cubicBezTo>
                    <a:cubicBezTo>
                      <a:pt x="18049" y="7028"/>
                      <a:pt x="18061" y="7027"/>
                      <a:pt x="18072" y="7027"/>
                    </a:cubicBezTo>
                    <a:close/>
                    <a:moveTo>
                      <a:pt x="7403" y="8541"/>
                    </a:moveTo>
                    <a:cubicBezTo>
                      <a:pt x="7463" y="8541"/>
                      <a:pt x="7522" y="8593"/>
                      <a:pt x="7502" y="8666"/>
                    </a:cubicBezTo>
                    <a:cubicBezTo>
                      <a:pt x="7440" y="8894"/>
                      <a:pt x="7375" y="8977"/>
                      <a:pt x="7173" y="9107"/>
                    </a:cubicBezTo>
                    <a:cubicBezTo>
                      <a:pt x="6815" y="9340"/>
                      <a:pt x="6451" y="9490"/>
                      <a:pt x="6122" y="9783"/>
                    </a:cubicBezTo>
                    <a:cubicBezTo>
                      <a:pt x="5469" y="10369"/>
                      <a:pt x="4594" y="10708"/>
                      <a:pt x="3986" y="11312"/>
                    </a:cubicBezTo>
                    <a:cubicBezTo>
                      <a:pt x="3749" y="11547"/>
                      <a:pt x="3634" y="11812"/>
                      <a:pt x="3383" y="12027"/>
                    </a:cubicBezTo>
                    <a:cubicBezTo>
                      <a:pt x="3311" y="12088"/>
                      <a:pt x="3153" y="12149"/>
                      <a:pt x="3101" y="12232"/>
                    </a:cubicBezTo>
                    <a:cubicBezTo>
                      <a:pt x="3018" y="12364"/>
                      <a:pt x="3104" y="12520"/>
                      <a:pt x="3031" y="12652"/>
                    </a:cubicBezTo>
                    <a:cubicBezTo>
                      <a:pt x="2803" y="13055"/>
                      <a:pt x="2210" y="12671"/>
                      <a:pt x="2256" y="13458"/>
                    </a:cubicBezTo>
                    <a:cubicBezTo>
                      <a:pt x="2260" y="13531"/>
                      <a:pt x="2202" y="13567"/>
                      <a:pt x="2142" y="13567"/>
                    </a:cubicBezTo>
                    <a:cubicBezTo>
                      <a:pt x="2111" y="13567"/>
                      <a:pt x="2080" y="13557"/>
                      <a:pt x="2056" y="13537"/>
                    </a:cubicBezTo>
                    <a:cubicBezTo>
                      <a:pt x="1971" y="13639"/>
                      <a:pt x="1886" y="13740"/>
                      <a:pt x="1802" y="13842"/>
                    </a:cubicBezTo>
                    <a:cubicBezTo>
                      <a:pt x="1824" y="13883"/>
                      <a:pt x="1791" y="13931"/>
                      <a:pt x="1751" y="13931"/>
                    </a:cubicBezTo>
                    <a:cubicBezTo>
                      <a:pt x="1741" y="13931"/>
                      <a:pt x="1731" y="13928"/>
                      <a:pt x="1721" y="13921"/>
                    </a:cubicBezTo>
                    <a:cubicBezTo>
                      <a:pt x="1311" y="13666"/>
                      <a:pt x="1546" y="13250"/>
                      <a:pt x="1895" y="13250"/>
                    </a:cubicBezTo>
                    <a:cubicBezTo>
                      <a:pt x="1935" y="13250"/>
                      <a:pt x="1975" y="13256"/>
                      <a:pt x="2017" y="13267"/>
                    </a:cubicBezTo>
                    <a:cubicBezTo>
                      <a:pt x="2024" y="12869"/>
                      <a:pt x="2168" y="12796"/>
                      <a:pt x="2525" y="12599"/>
                    </a:cubicBezTo>
                    <a:cubicBezTo>
                      <a:pt x="2847" y="12419"/>
                      <a:pt x="2771" y="12295"/>
                      <a:pt x="2923" y="12026"/>
                    </a:cubicBezTo>
                    <a:cubicBezTo>
                      <a:pt x="2999" y="11890"/>
                      <a:pt x="3173" y="11821"/>
                      <a:pt x="3281" y="11721"/>
                    </a:cubicBezTo>
                    <a:cubicBezTo>
                      <a:pt x="3514" y="11506"/>
                      <a:pt x="3649" y="11232"/>
                      <a:pt x="3899" y="11023"/>
                    </a:cubicBezTo>
                    <a:cubicBezTo>
                      <a:pt x="4217" y="10758"/>
                      <a:pt x="4627" y="10595"/>
                      <a:pt x="4969" y="10364"/>
                    </a:cubicBezTo>
                    <a:cubicBezTo>
                      <a:pt x="5439" y="10044"/>
                      <a:pt x="5817" y="9637"/>
                      <a:pt x="6266" y="9297"/>
                    </a:cubicBezTo>
                    <a:cubicBezTo>
                      <a:pt x="6597" y="9045"/>
                      <a:pt x="7084" y="8956"/>
                      <a:pt x="7319" y="8588"/>
                    </a:cubicBezTo>
                    <a:cubicBezTo>
                      <a:pt x="7340" y="8555"/>
                      <a:pt x="7372" y="8541"/>
                      <a:pt x="7403" y="8541"/>
                    </a:cubicBezTo>
                    <a:close/>
                    <a:moveTo>
                      <a:pt x="25094" y="12648"/>
                    </a:moveTo>
                    <a:cubicBezTo>
                      <a:pt x="25389" y="12648"/>
                      <a:pt x="25686" y="12679"/>
                      <a:pt x="25974" y="12715"/>
                    </a:cubicBezTo>
                    <a:cubicBezTo>
                      <a:pt x="26199" y="12744"/>
                      <a:pt x="26205" y="13087"/>
                      <a:pt x="25990" y="13087"/>
                    </a:cubicBezTo>
                    <a:cubicBezTo>
                      <a:pt x="25982" y="13087"/>
                      <a:pt x="25975" y="13087"/>
                      <a:pt x="25967" y="13086"/>
                    </a:cubicBezTo>
                    <a:cubicBezTo>
                      <a:pt x="25657" y="13053"/>
                      <a:pt x="25335" y="13008"/>
                      <a:pt x="25017" y="13008"/>
                    </a:cubicBezTo>
                    <a:cubicBezTo>
                      <a:pt x="24832" y="13008"/>
                      <a:pt x="24647" y="13024"/>
                      <a:pt x="24468" y="13065"/>
                    </a:cubicBezTo>
                    <a:cubicBezTo>
                      <a:pt x="24128" y="13145"/>
                      <a:pt x="23855" y="13394"/>
                      <a:pt x="23517" y="13455"/>
                    </a:cubicBezTo>
                    <a:cubicBezTo>
                      <a:pt x="23484" y="13461"/>
                      <a:pt x="23453" y="13464"/>
                      <a:pt x="23423" y="13464"/>
                    </a:cubicBezTo>
                    <a:cubicBezTo>
                      <a:pt x="23250" y="13464"/>
                      <a:pt x="23111" y="13380"/>
                      <a:pt x="22934" y="13375"/>
                    </a:cubicBezTo>
                    <a:cubicBezTo>
                      <a:pt x="22926" y="13375"/>
                      <a:pt x="22918" y="13375"/>
                      <a:pt x="22910" y="13375"/>
                    </a:cubicBezTo>
                    <a:cubicBezTo>
                      <a:pt x="22502" y="13375"/>
                      <a:pt x="22410" y="13580"/>
                      <a:pt x="22088" y="13674"/>
                    </a:cubicBezTo>
                    <a:cubicBezTo>
                      <a:pt x="21663" y="13798"/>
                      <a:pt x="21444" y="13659"/>
                      <a:pt x="21036" y="13981"/>
                    </a:cubicBezTo>
                    <a:cubicBezTo>
                      <a:pt x="20902" y="14086"/>
                      <a:pt x="20889" y="14224"/>
                      <a:pt x="20699" y="14269"/>
                    </a:cubicBezTo>
                    <a:cubicBezTo>
                      <a:pt x="20661" y="14278"/>
                      <a:pt x="20625" y="14282"/>
                      <a:pt x="20591" y="14282"/>
                    </a:cubicBezTo>
                    <a:cubicBezTo>
                      <a:pt x="20302" y="14282"/>
                      <a:pt x="20119" y="13996"/>
                      <a:pt x="19887" y="13835"/>
                    </a:cubicBezTo>
                    <a:cubicBezTo>
                      <a:pt x="19839" y="14081"/>
                      <a:pt x="19758" y="14301"/>
                      <a:pt x="19626" y="14530"/>
                    </a:cubicBezTo>
                    <a:cubicBezTo>
                      <a:pt x="19606" y="14566"/>
                      <a:pt x="19576" y="14581"/>
                      <a:pt x="19546" y="14581"/>
                    </a:cubicBezTo>
                    <a:cubicBezTo>
                      <a:pt x="19479" y="14581"/>
                      <a:pt x="19412" y="14506"/>
                      <a:pt x="19451" y="14426"/>
                    </a:cubicBezTo>
                    <a:cubicBezTo>
                      <a:pt x="19586" y="14176"/>
                      <a:pt x="19651" y="13908"/>
                      <a:pt x="19644" y="13623"/>
                    </a:cubicBezTo>
                    <a:cubicBezTo>
                      <a:pt x="19647" y="13549"/>
                      <a:pt x="19711" y="13486"/>
                      <a:pt x="19783" y="13486"/>
                    </a:cubicBezTo>
                    <a:cubicBezTo>
                      <a:pt x="19796" y="13486"/>
                      <a:pt x="19809" y="13487"/>
                      <a:pt x="19821" y="13491"/>
                    </a:cubicBezTo>
                    <a:cubicBezTo>
                      <a:pt x="20010" y="13554"/>
                      <a:pt x="20105" y="13698"/>
                      <a:pt x="20273" y="13769"/>
                    </a:cubicBezTo>
                    <a:cubicBezTo>
                      <a:pt x="20389" y="13818"/>
                      <a:pt x="20476" y="13839"/>
                      <a:pt x="20545" y="13839"/>
                    </a:cubicBezTo>
                    <a:cubicBezTo>
                      <a:pt x="20748" y="13839"/>
                      <a:pt x="20796" y="13659"/>
                      <a:pt x="20992" y="13509"/>
                    </a:cubicBezTo>
                    <a:cubicBezTo>
                      <a:pt x="21121" y="13412"/>
                      <a:pt x="21248" y="13389"/>
                      <a:pt x="21399" y="13370"/>
                    </a:cubicBezTo>
                    <a:cubicBezTo>
                      <a:pt x="21779" y="13325"/>
                      <a:pt x="22070" y="13191"/>
                      <a:pt x="22432" y="13078"/>
                    </a:cubicBezTo>
                    <a:cubicBezTo>
                      <a:pt x="22583" y="13030"/>
                      <a:pt x="22662" y="13011"/>
                      <a:pt x="22830" y="13009"/>
                    </a:cubicBezTo>
                    <a:cubicBezTo>
                      <a:pt x="22834" y="13009"/>
                      <a:pt x="22838" y="13009"/>
                      <a:pt x="22842" y="13009"/>
                    </a:cubicBezTo>
                    <a:cubicBezTo>
                      <a:pt x="23037" y="13009"/>
                      <a:pt x="23240" y="13056"/>
                      <a:pt x="23443" y="13056"/>
                    </a:cubicBezTo>
                    <a:cubicBezTo>
                      <a:pt x="23522" y="13056"/>
                      <a:pt x="23602" y="13049"/>
                      <a:pt x="23681" y="13029"/>
                    </a:cubicBezTo>
                    <a:cubicBezTo>
                      <a:pt x="23817" y="12995"/>
                      <a:pt x="23989" y="12855"/>
                      <a:pt x="24117" y="12806"/>
                    </a:cubicBezTo>
                    <a:cubicBezTo>
                      <a:pt x="24430" y="12688"/>
                      <a:pt x="24761" y="12648"/>
                      <a:pt x="25094" y="12648"/>
                    </a:cubicBezTo>
                    <a:close/>
                    <a:moveTo>
                      <a:pt x="10365" y="8186"/>
                    </a:moveTo>
                    <a:cubicBezTo>
                      <a:pt x="10477" y="8186"/>
                      <a:pt x="10541" y="8333"/>
                      <a:pt x="10429" y="8411"/>
                    </a:cubicBezTo>
                    <a:cubicBezTo>
                      <a:pt x="9569" y="9007"/>
                      <a:pt x="8689" y="9516"/>
                      <a:pt x="7905" y="10222"/>
                    </a:cubicBezTo>
                    <a:cubicBezTo>
                      <a:pt x="7560" y="10530"/>
                      <a:pt x="7265" y="10909"/>
                      <a:pt x="6915" y="11205"/>
                    </a:cubicBezTo>
                    <a:cubicBezTo>
                      <a:pt x="6521" y="11535"/>
                      <a:pt x="6026" y="11577"/>
                      <a:pt x="6163" y="12339"/>
                    </a:cubicBezTo>
                    <a:cubicBezTo>
                      <a:pt x="6176" y="12407"/>
                      <a:pt x="6124" y="12493"/>
                      <a:pt x="6052" y="12493"/>
                    </a:cubicBezTo>
                    <a:cubicBezTo>
                      <a:pt x="6040" y="12493"/>
                      <a:pt x="6027" y="12491"/>
                      <a:pt x="6014" y="12485"/>
                    </a:cubicBezTo>
                    <a:cubicBezTo>
                      <a:pt x="5918" y="12444"/>
                      <a:pt x="5839" y="12426"/>
                      <a:pt x="5775" y="12426"/>
                    </a:cubicBezTo>
                    <a:cubicBezTo>
                      <a:pt x="5480" y="12426"/>
                      <a:pt x="5482" y="12811"/>
                      <a:pt x="5381" y="13172"/>
                    </a:cubicBezTo>
                    <a:cubicBezTo>
                      <a:pt x="5368" y="13220"/>
                      <a:pt x="5316" y="13257"/>
                      <a:pt x="5266" y="13257"/>
                    </a:cubicBezTo>
                    <a:cubicBezTo>
                      <a:pt x="5247" y="13257"/>
                      <a:pt x="5228" y="13252"/>
                      <a:pt x="5211" y="13240"/>
                    </a:cubicBezTo>
                    <a:cubicBezTo>
                      <a:pt x="4640" y="13387"/>
                      <a:pt x="4377" y="13682"/>
                      <a:pt x="4420" y="14127"/>
                    </a:cubicBezTo>
                    <a:cubicBezTo>
                      <a:pt x="4419" y="14192"/>
                      <a:pt x="4365" y="14239"/>
                      <a:pt x="4303" y="14239"/>
                    </a:cubicBezTo>
                    <a:cubicBezTo>
                      <a:pt x="4294" y="14239"/>
                      <a:pt x="4284" y="14238"/>
                      <a:pt x="4274" y="14235"/>
                    </a:cubicBezTo>
                    <a:cubicBezTo>
                      <a:pt x="4053" y="14181"/>
                      <a:pt x="3929" y="14145"/>
                      <a:pt x="3850" y="14145"/>
                    </a:cubicBezTo>
                    <a:cubicBezTo>
                      <a:pt x="3713" y="14145"/>
                      <a:pt x="3709" y="14252"/>
                      <a:pt x="3568" y="14560"/>
                    </a:cubicBezTo>
                    <a:cubicBezTo>
                      <a:pt x="3357" y="15021"/>
                      <a:pt x="2934" y="15371"/>
                      <a:pt x="2982" y="15922"/>
                    </a:cubicBezTo>
                    <a:cubicBezTo>
                      <a:pt x="2987" y="15985"/>
                      <a:pt x="2923" y="16036"/>
                      <a:pt x="2862" y="16036"/>
                    </a:cubicBezTo>
                    <a:cubicBezTo>
                      <a:pt x="2843" y="16036"/>
                      <a:pt x="2824" y="16031"/>
                      <a:pt x="2808" y="16019"/>
                    </a:cubicBezTo>
                    <a:cubicBezTo>
                      <a:pt x="2627" y="15886"/>
                      <a:pt x="2501" y="15769"/>
                      <a:pt x="2393" y="15605"/>
                    </a:cubicBezTo>
                    <a:cubicBezTo>
                      <a:pt x="2383" y="15627"/>
                      <a:pt x="2374" y="15648"/>
                      <a:pt x="2364" y="15670"/>
                    </a:cubicBezTo>
                    <a:cubicBezTo>
                      <a:pt x="2358" y="15712"/>
                      <a:pt x="2319" y="15740"/>
                      <a:pt x="2283" y="15740"/>
                    </a:cubicBezTo>
                    <a:cubicBezTo>
                      <a:pt x="2255" y="15740"/>
                      <a:pt x="2229" y="15724"/>
                      <a:pt x="2221" y="15686"/>
                    </a:cubicBezTo>
                    <a:cubicBezTo>
                      <a:pt x="2176" y="15475"/>
                      <a:pt x="2175" y="15487"/>
                      <a:pt x="2283" y="15304"/>
                    </a:cubicBezTo>
                    <a:cubicBezTo>
                      <a:pt x="2305" y="15267"/>
                      <a:pt x="2342" y="15249"/>
                      <a:pt x="2379" y="15249"/>
                    </a:cubicBezTo>
                    <a:cubicBezTo>
                      <a:pt x="2417" y="15249"/>
                      <a:pt x="2455" y="15268"/>
                      <a:pt x="2477" y="15305"/>
                    </a:cubicBezTo>
                    <a:cubicBezTo>
                      <a:pt x="2571" y="15413"/>
                      <a:pt x="2666" y="15523"/>
                      <a:pt x="2761" y="15631"/>
                    </a:cubicBezTo>
                    <a:cubicBezTo>
                      <a:pt x="2863" y="15021"/>
                      <a:pt x="3479" y="14608"/>
                      <a:pt x="3491" y="13954"/>
                    </a:cubicBezTo>
                    <a:cubicBezTo>
                      <a:pt x="3492" y="13890"/>
                      <a:pt x="3545" y="13845"/>
                      <a:pt x="3604" y="13845"/>
                    </a:cubicBezTo>
                    <a:cubicBezTo>
                      <a:pt x="3614" y="13845"/>
                      <a:pt x="3623" y="13846"/>
                      <a:pt x="3633" y="13848"/>
                    </a:cubicBezTo>
                    <a:cubicBezTo>
                      <a:pt x="3823" y="13893"/>
                      <a:pt x="3941" y="13917"/>
                      <a:pt x="4017" y="13917"/>
                    </a:cubicBezTo>
                    <a:cubicBezTo>
                      <a:pt x="4211" y="13917"/>
                      <a:pt x="4133" y="13764"/>
                      <a:pt x="4275" y="13418"/>
                    </a:cubicBezTo>
                    <a:cubicBezTo>
                      <a:pt x="4343" y="13256"/>
                      <a:pt x="4417" y="13124"/>
                      <a:pt x="4565" y="13022"/>
                    </a:cubicBezTo>
                    <a:cubicBezTo>
                      <a:pt x="4744" y="12898"/>
                      <a:pt x="4917" y="12972"/>
                      <a:pt x="5080" y="12911"/>
                    </a:cubicBezTo>
                    <a:cubicBezTo>
                      <a:pt x="5117" y="12897"/>
                      <a:pt x="5138" y="12893"/>
                      <a:pt x="5151" y="12893"/>
                    </a:cubicBezTo>
                    <a:cubicBezTo>
                      <a:pt x="5172" y="12893"/>
                      <a:pt x="5166" y="12907"/>
                      <a:pt x="5171" y="12907"/>
                    </a:cubicBezTo>
                    <a:cubicBezTo>
                      <a:pt x="5175" y="12907"/>
                      <a:pt x="5187" y="12897"/>
                      <a:pt x="5227" y="12864"/>
                    </a:cubicBezTo>
                    <a:cubicBezTo>
                      <a:pt x="5304" y="12799"/>
                      <a:pt x="5400" y="12228"/>
                      <a:pt x="5427" y="12128"/>
                    </a:cubicBezTo>
                    <a:cubicBezTo>
                      <a:pt x="5443" y="12069"/>
                      <a:pt x="5492" y="12043"/>
                      <a:pt x="5543" y="12043"/>
                    </a:cubicBezTo>
                    <a:cubicBezTo>
                      <a:pt x="5565" y="12043"/>
                      <a:pt x="5588" y="12047"/>
                      <a:pt x="5609" y="12057"/>
                    </a:cubicBezTo>
                    <a:cubicBezTo>
                      <a:pt x="5709" y="12099"/>
                      <a:pt x="5809" y="12140"/>
                      <a:pt x="5909" y="12182"/>
                    </a:cubicBezTo>
                    <a:cubicBezTo>
                      <a:pt x="5891" y="11431"/>
                      <a:pt x="6620" y="11117"/>
                      <a:pt x="7122" y="10598"/>
                    </a:cubicBezTo>
                    <a:cubicBezTo>
                      <a:pt x="8017" y="9673"/>
                      <a:pt x="9118" y="8718"/>
                      <a:pt x="10308" y="8199"/>
                    </a:cubicBezTo>
                    <a:cubicBezTo>
                      <a:pt x="10328" y="8190"/>
                      <a:pt x="10347" y="8186"/>
                      <a:pt x="10365" y="8186"/>
                    </a:cubicBezTo>
                    <a:close/>
                    <a:moveTo>
                      <a:pt x="24741" y="10197"/>
                    </a:moveTo>
                    <a:cubicBezTo>
                      <a:pt x="24895" y="10197"/>
                      <a:pt x="25050" y="10203"/>
                      <a:pt x="25207" y="10216"/>
                    </a:cubicBezTo>
                    <a:cubicBezTo>
                      <a:pt x="25406" y="10232"/>
                      <a:pt x="25395" y="10503"/>
                      <a:pt x="25202" y="10520"/>
                    </a:cubicBezTo>
                    <a:cubicBezTo>
                      <a:pt x="24346" y="10595"/>
                      <a:pt x="23502" y="10633"/>
                      <a:pt x="22661" y="10834"/>
                    </a:cubicBezTo>
                    <a:cubicBezTo>
                      <a:pt x="22011" y="10991"/>
                      <a:pt x="21387" y="11299"/>
                      <a:pt x="20723" y="11379"/>
                    </a:cubicBezTo>
                    <a:cubicBezTo>
                      <a:pt x="19993" y="11468"/>
                      <a:pt x="19290" y="11536"/>
                      <a:pt x="18573" y="11716"/>
                    </a:cubicBezTo>
                    <a:cubicBezTo>
                      <a:pt x="18081" y="11840"/>
                      <a:pt x="17687" y="12005"/>
                      <a:pt x="17276" y="12318"/>
                    </a:cubicBezTo>
                    <a:lnTo>
                      <a:pt x="17276" y="12319"/>
                    </a:lnTo>
                    <a:cubicBezTo>
                      <a:pt x="17084" y="12465"/>
                      <a:pt x="16930" y="12656"/>
                      <a:pt x="16692" y="12737"/>
                    </a:cubicBezTo>
                    <a:cubicBezTo>
                      <a:pt x="16646" y="12752"/>
                      <a:pt x="16587" y="12756"/>
                      <a:pt x="16524" y="12756"/>
                    </a:cubicBezTo>
                    <a:cubicBezTo>
                      <a:pt x="16448" y="12756"/>
                      <a:pt x="16366" y="12750"/>
                      <a:pt x="16294" y="12750"/>
                    </a:cubicBezTo>
                    <a:cubicBezTo>
                      <a:pt x="16237" y="12750"/>
                      <a:pt x="16188" y="12754"/>
                      <a:pt x="16152" y="12768"/>
                    </a:cubicBezTo>
                    <a:cubicBezTo>
                      <a:pt x="15768" y="12915"/>
                      <a:pt x="15876" y="13033"/>
                      <a:pt x="15693" y="13331"/>
                    </a:cubicBezTo>
                    <a:cubicBezTo>
                      <a:pt x="15548" y="13563"/>
                      <a:pt x="15445" y="13633"/>
                      <a:pt x="15175" y="13697"/>
                    </a:cubicBezTo>
                    <a:cubicBezTo>
                      <a:pt x="14755" y="13796"/>
                      <a:pt x="14344" y="13767"/>
                      <a:pt x="13981" y="14091"/>
                    </a:cubicBezTo>
                    <a:cubicBezTo>
                      <a:pt x="13809" y="14243"/>
                      <a:pt x="13698" y="14427"/>
                      <a:pt x="13494" y="14545"/>
                    </a:cubicBezTo>
                    <a:cubicBezTo>
                      <a:pt x="13333" y="14637"/>
                      <a:pt x="13186" y="14683"/>
                      <a:pt x="13037" y="14683"/>
                    </a:cubicBezTo>
                    <a:cubicBezTo>
                      <a:pt x="12966" y="14683"/>
                      <a:pt x="12896" y="14673"/>
                      <a:pt x="12823" y="14652"/>
                    </a:cubicBezTo>
                    <a:cubicBezTo>
                      <a:pt x="12728" y="14903"/>
                      <a:pt x="12634" y="15156"/>
                      <a:pt x="12538" y="15408"/>
                    </a:cubicBezTo>
                    <a:cubicBezTo>
                      <a:pt x="12511" y="15480"/>
                      <a:pt x="12451" y="15525"/>
                      <a:pt x="12379" y="15525"/>
                    </a:cubicBezTo>
                    <a:cubicBezTo>
                      <a:pt x="12365" y="15525"/>
                      <a:pt x="12351" y="15523"/>
                      <a:pt x="12336" y="15520"/>
                    </a:cubicBezTo>
                    <a:cubicBezTo>
                      <a:pt x="12082" y="15459"/>
                      <a:pt x="11848" y="15377"/>
                      <a:pt x="11617" y="15270"/>
                    </a:cubicBezTo>
                    <a:cubicBezTo>
                      <a:pt x="11468" y="15552"/>
                      <a:pt x="11318" y="15831"/>
                      <a:pt x="11156" y="16107"/>
                    </a:cubicBezTo>
                    <a:cubicBezTo>
                      <a:pt x="11135" y="16141"/>
                      <a:pt x="11101" y="16156"/>
                      <a:pt x="11066" y="16156"/>
                    </a:cubicBezTo>
                    <a:cubicBezTo>
                      <a:pt x="10998" y="16156"/>
                      <a:pt x="10928" y="16099"/>
                      <a:pt x="10958" y="16022"/>
                    </a:cubicBezTo>
                    <a:cubicBezTo>
                      <a:pt x="11100" y="15670"/>
                      <a:pt x="11253" y="15327"/>
                      <a:pt x="11413" y="14983"/>
                    </a:cubicBezTo>
                    <a:cubicBezTo>
                      <a:pt x="11437" y="14930"/>
                      <a:pt x="11489" y="14908"/>
                      <a:pt x="11542" y="14908"/>
                    </a:cubicBezTo>
                    <a:cubicBezTo>
                      <a:pt x="11572" y="14908"/>
                      <a:pt x="11602" y="14915"/>
                      <a:pt x="11628" y="14928"/>
                    </a:cubicBezTo>
                    <a:cubicBezTo>
                      <a:pt x="11855" y="15037"/>
                      <a:pt x="12054" y="15109"/>
                      <a:pt x="12279" y="15168"/>
                    </a:cubicBezTo>
                    <a:lnTo>
                      <a:pt x="12565" y="14389"/>
                    </a:lnTo>
                    <a:cubicBezTo>
                      <a:pt x="12593" y="14313"/>
                      <a:pt x="12655" y="14270"/>
                      <a:pt x="12726" y="14270"/>
                    </a:cubicBezTo>
                    <a:cubicBezTo>
                      <a:pt x="12754" y="14270"/>
                      <a:pt x="12783" y="14276"/>
                      <a:pt x="12812" y="14291"/>
                    </a:cubicBezTo>
                    <a:cubicBezTo>
                      <a:pt x="12890" y="14329"/>
                      <a:pt x="12964" y="14345"/>
                      <a:pt x="13035" y="14345"/>
                    </a:cubicBezTo>
                    <a:cubicBezTo>
                      <a:pt x="13535" y="14345"/>
                      <a:pt x="13892" y="13517"/>
                      <a:pt x="14327" y="13360"/>
                    </a:cubicBezTo>
                    <a:cubicBezTo>
                      <a:pt x="14800" y="13190"/>
                      <a:pt x="15154" y="13374"/>
                      <a:pt x="15511" y="12860"/>
                    </a:cubicBezTo>
                    <a:cubicBezTo>
                      <a:pt x="15675" y="12625"/>
                      <a:pt x="15670" y="12566"/>
                      <a:pt x="15928" y="12449"/>
                    </a:cubicBezTo>
                    <a:cubicBezTo>
                      <a:pt x="16328" y="12266"/>
                      <a:pt x="16757" y="12307"/>
                      <a:pt x="17118" y="11990"/>
                    </a:cubicBezTo>
                    <a:cubicBezTo>
                      <a:pt x="17292" y="11839"/>
                      <a:pt x="17444" y="11719"/>
                      <a:pt x="17652" y="11619"/>
                    </a:cubicBezTo>
                    <a:cubicBezTo>
                      <a:pt x="18758" y="11088"/>
                      <a:pt x="20035" y="11228"/>
                      <a:pt x="21182" y="10918"/>
                    </a:cubicBezTo>
                    <a:cubicBezTo>
                      <a:pt x="22376" y="10593"/>
                      <a:pt x="23506" y="10197"/>
                      <a:pt x="24741" y="10197"/>
                    </a:cubicBezTo>
                    <a:close/>
                    <a:moveTo>
                      <a:pt x="26636" y="17049"/>
                    </a:moveTo>
                    <a:cubicBezTo>
                      <a:pt x="26962" y="17049"/>
                      <a:pt x="27261" y="17209"/>
                      <a:pt x="27575" y="17209"/>
                    </a:cubicBezTo>
                    <a:cubicBezTo>
                      <a:pt x="27679" y="17209"/>
                      <a:pt x="27784" y="17191"/>
                      <a:pt x="27892" y="17145"/>
                    </a:cubicBezTo>
                    <a:cubicBezTo>
                      <a:pt x="27913" y="17136"/>
                      <a:pt x="27935" y="17132"/>
                      <a:pt x="27957" y="17132"/>
                    </a:cubicBezTo>
                    <a:cubicBezTo>
                      <a:pt x="28090" y="17132"/>
                      <a:pt x="28208" y="17286"/>
                      <a:pt x="28082" y="17397"/>
                    </a:cubicBezTo>
                    <a:cubicBezTo>
                      <a:pt x="27935" y="17527"/>
                      <a:pt x="27790" y="17571"/>
                      <a:pt x="27644" y="17571"/>
                    </a:cubicBezTo>
                    <a:cubicBezTo>
                      <a:pt x="27333" y="17571"/>
                      <a:pt x="27019" y="17369"/>
                      <a:pt x="26672" y="17369"/>
                    </a:cubicBezTo>
                    <a:cubicBezTo>
                      <a:pt x="26653" y="17369"/>
                      <a:pt x="26634" y="17370"/>
                      <a:pt x="26615" y="17371"/>
                    </a:cubicBezTo>
                    <a:cubicBezTo>
                      <a:pt x="26185" y="17401"/>
                      <a:pt x="26030" y="17913"/>
                      <a:pt x="25613" y="17947"/>
                    </a:cubicBezTo>
                    <a:cubicBezTo>
                      <a:pt x="25604" y="17948"/>
                      <a:pt x="25595" y="17948"/>
                      <a:pt x="25586" y="17948"/>
                    </a:cubicBezTo>
                    <a:cubicBezTo>
                      <a:pt x="25416" y="17948"/>
                      <a:pt x="25269" y="17829"/>
                      <a:pt x="25134" y="17829"/>
                    </a:cubicBezTo>
                    <a:cubicBezTo>
                      <a:pt x="25038" y="17829"/>
                      <a:pt x="24949" y="17889"/>
                      <a:pt x="24861" y="18095"/>
                    </a:cubicBezTo>
                    <a:cubicBezTo>
                      <a:pt x="24838" y="18148"/>
                      <a:pt x="24790" y="18172"/>
                      <a:pt x="24744" y="18172"/>
                    </a:cubicBezTo>
                    <a:cubicBezTo>
                      <a:pt x="24674" y="18172"/>
                      <a:pt x="24608" y="18119"/>
                      <a:pt x="24637" y="18031"/>
                    </a:cubicBezTo>
                    <a:cubicBezTo>
                      <a:pt x="24702" y="17836"/>
                      <a:pt x="24789" y="17571"/>
                      <a:pt x="25010" y="17500"/>
                    </a:cubicBezTo>
                    <a:cubicBezTo>
                      <a:pt x="25033" y="17493"/>
                      <a:pt x="25056" y="17490"/>
                      <a:pt x="25080" y="17490"/>
                    </a:cubicBezTo>
                    <a:cubicBezTo>
                      <a:pt x="25124" y="17490"/>
                      <a:pt x="25169" y="17498"/>
                      <a:pt x="25212" y="17498"/>
                    </a:cubicBezTo>
                    <a:cubicBezTo>
                      <a:pt x="25220" y="17498"/>
                      <a:pt x="25229" y="17498"/>
                      <a:pt x="25237" y="17497"/>
                    </a:cubicBezTo>
                    <a:cubicBezTo>
                      <a:pt x="25287" y="17516"/>
                      <a:pt x="25333" y="17543"/>
                      <a:pt x="25375" y="17574"/>
                    </a:cubicBezTo>
                    <a:cubicBezTo>
                      <a:pt x="25385" y="17574"/>
                      <a:pt x="25395" y="17574"/>
                      <a:pt x="25404" y="17574"/>
                    </a:cubicBezTo>
                    <a:cubicBezTo>
                      <a:pt x="25652" y="17574"/>
                      <a:pt x="25847" y="17492"/>
                      <a:pt x="25993" y="17327"/>
                    </a:cubicBezTo>
                    <a:cubicBezTo>
                      <a:pt x="26212" y="17185"/>
                      <a:pt x="26343" y="17055"/>
                      <a:pt x="26620" y="17049"/>
                    </a:cubicBezTo>
                    <a:cubicBezTo>
                      <a:pt x="26626" y="17049"/>
                      <a:pt x="26631" y="17049"/>
                      <a:pt x="26636" y="17049"/>
                    </a:cubicBezTo>
                    <a:close/>
                    <a:moveTo>
                      <a:pt x="5879" y="14630"/>
                    </a:moveTo>
                    <a:cubicBezTo>
                      <a:pt x="5894" y="14630"/>
                      <a:pt x="5909" y="14630"/>
                      <a:pt x="5924" y="14631"/>
                    </a:cubicBezTo>
                    <a:cubicBezTo>
                      <a:pt x="6047" y="14640"/>
                      <a:pt x="6075" y="14822"/>
                      <a:pt x="5949" y="14853"/>
                    </a:cubicBezTo>
                    <a:cubicBezTo>
                      <a:pt x="5119" y="15053"/>
                      <a:pt x="4801" y="16099"/>
                      <a:pt x="4272" y="16645"/>
                    </a:cubicBezTo>
                    <a:cubicBezTo>
                      <a:pt x="4103" y="16821"/>
                      <a:pt x="3871" y="16891"/>
                      <a:pt x="3733" y="17086"/>
                    </a:cubicBezTo>
                    <a:cubicBezTo>
                      <a:pt x="3637" y="17220"/>
                      <a:pt x="3652" y="17348"/>
                      <a:pt x="3527" y="17478"/>
                    </a:cubicBezTo>
                    <a:cubicBezTo>
                      <a:pt x="3504" y="17502"/>
                      <a:pt x="3476" y="17513"/>
                      <a:pt x="3448" y="17513"/>
                    </a:cubicBezTo>
                    <a:cubicBezTo>
                      <a:pt x="3406" y="17513"/>
                      <a:pt x="3364" y="17489"/>
                      <a:pt x="3339" y="17452"/>
                    </a:cubicBezTo>
                    <a:cubicBezTo>
                      <a:pt x="2885" y="17550"/>
                      <a:pt x="2740" y="17782"/>
                      <a:pt x="2907" y="18151"/>
                    </a:cubicBezTo>
                    <a:cubicBezTo>
                      <a:pt x="2916" y="18208"/>
                      <a:pt x="2874" y="18244"/>
                      <a:pt x="2831" y="18244"/>
                    </a:cubicBezTo>
                    <a:cubicBezTo>
                      <a:pt x="2802" y="18244"/>
                      <a:pt x="2773" y="18227"/>
                      <a:pt x="2761" y="18189"/>
                    </a:cubicBezTo>
                    <a:cubicBezTo>
                      <a:pt x="2650" y="17835"/>
                      <a:pt x="2560" y="17286"/>
                      <a:pt x="3026" y="17141"/>
                    </a:cubicBezTo>
                    <a:cubicBezTo>
                      <a:pt x="3047" y="17134"/>
                      <a:pt x="3070" y="17132"/>
                      <a:pt x="3094" y="17132"/>
                    </a:cubicBezTo>
                    <a:cubicBezTo>
                      <a:pt x="3184" y="17132"/>
                      <a:pt x="3285" y="17171"/>
                      <a:pt x="3356" y="17171"/>
                    </a:cubicBezTo>
                    <a:cubicBezTo>
                      <a:pt x="3370" y="17171"/>
                      <a:pt x="3383" y="17169"/>
                      <a:pt x="3395" y="17166"/>
                    </a:cubicBezTo>
                    <a:cubicBezTo>
                      <a:pt x="3396" y="17165"/>
                      <a:pt x="3397" y="17165"/>
                      <a:pt x="3398" y="17165"/>
                    </a:cubicBezTo>
                    <a:cubicBezTo>
                      <a:pt x="3416" y="17165"/>
                      <a:pt x="3451" y="17209"/>
                      <a:pt x="3455" y="17209"/>
                    </a:cubicBezTo>
                    <a:cubicBezTo>
                      <a:pt x="3456" y="17209"/>
                      <a:pt x="3456" y="17209"/>
                      <a:pt x="3456" y="17209"/>
                    </a:cubicBezTo>
                    <a:cubicBezTo>
                      <a:pt x="3476" y="17199"/>
                      <a:pt x="3483" y="16995"/>
                      <a:pt x="3507" y="16934"/>
                    </a:cubicBezTo>
                    <a:cubicBezTo>
                      <a:pt x="3581" y="16752"/>
                      <a:pt x="3602" y="16733"/>
                      <a:pt x="3737" y="16598"/>
                    </a:cubicBezTo>
                    <a:cubicBezTo>
                      <a:pt x="3933" y="16400"/>
                      <a:pt x="4128" y="16323"/>
                      <a:pt x="4313" y="16103"/>
                    </a:cubicBezTo>
                    <a:cubicBezTo>
                      <a:pt x="4427" y="15966"/>
                      <a:pt x="4520" y="15801"/>
                      <a:pt x="4628" y="15662"/>
                    </a:cubicBezTo>
                    <a:cubicBezTo>
                      <a:pt x="4927" y="15275"/>
                      <a:pt x="5335" y="14630"/>
                      <a:pt x="5879" y="14630"/>
                    </a:cubicBezTo>
                    <a:close/>
                    <a:moveTo>
                      <a:pt x="25655" y="14959"/>
                    </a:moveTo>
                    <a:cubicBezTo>
                      <a:pt x="25975" y="14959"/>
                      <a:pt x="26303" y="14987"/>
                      <a:pt x="26643" y="15038"/>
                    </a:cubicBezTo>
                    <a:cubicBezTo>
                      <a:pt x="26843" y="15069"/>
                      <a:pt x="26790" y="15388"/>
                      <a:pt x="26599" y="15388"/>
                    </a:cubicBezTo>
                    <a:cubicBezTo>
                      <a:pt x="26596" y="15388"/>
                      <a:pt x="26594" y="15388"/>
                      <a:pt x="26591" y="15387"/>
                    </a:cubicBezTo>
                    <a:cubicBezTo>
                      <a:pt x="26222" y="15372"/>
                      <a:pt x="25862" y="15344"/>
                      <a:pt x="25508" y="15344"/>
                    </a:cubicBezTo>
                    <a:cubicBezTo>
                      <a:pt x="25001" y="15344"/>
                      <a:pt x="24504" y="15401"/>
                      <a:pt x="24006" y="15636"/>
                    </a:cubicBezTo>
                    <a:cubicBezTo>
                      <a:pt x="23754" y="15754"/>
                      <a:pt x="23508" y="15942"/>
                      <a:pt x="23218" y="15942"/>
                    </a:cubicBezTo>
                    <a:cubicBezTo>
                      <a:pt x="23190" y="15942"/>
                      <a:pt x="23161" y="15940"/>
                      <a:pt x="23132" y="15936"/>
                    </a:cubicBezTo>
                    <a:cubicBezTo>
                      <a:pt x="22867" y="15901"/>
                      <a:pt x="22805" y="15760"/>
                      <a:pt x="22647" y="15760"/>
                    </a:cubicBezTo>
                    <a:cubicBezTo>
                      <a:pt x="22567" y="15760"/>
                      <a:pt x="22461" y="15797"/>
                      <a:pt x="22292" y="15903"/>
                    </a:cubicBezTo>
                    <a:cubicBezTo>
                      <a:pt x="22177" y="15974"/>
                      <a:pt x="22089" y="16126"/>
                      <a:pt x="21969" y="16206"/>
                    </a:cubicBezTo>
                    <a:cubicBezTo>
                      <a:pt x="21628" y="16433"/>
                      <a:pt x="21210" y="16460"/>
                      <a:pt x="20814" y="16491"/>
                    </a:cubicBezTo>
                    <a:cubicBezTo>
                      <a:pt x="20470" y="16518"/>
                      <a:pt x="20104" y="16521"/>
                      <a:pt x="19791" y="16687"/>
                    </a:cubicBezTo>
                    <a:cubicBezTo>
                      <a:pt x="19576" y="16802"/>
                      <a:pt x="19447" y="16979"/>
                      <a:pt x="19226" y="17082"/>
                    </a:cubicBezTo>
                    <a:cubicBezTo>
                      <a:pt x="19006" y="17186"/>
                      <a:pt x="18662" y="17149"/>
                      <a:pt x="18476" y="17339"/>
                    </a:cubicBezTo>
                    <a:cubicBezTo>
                      <a:pt x="18326" y="17489"/>
                      <a:pt x="18324" y="17758"/>
                      <a:pt x="18196" y="17928"/>
                    </a:cubicBezTo>
                    <a:cubicBezTo>
                      <a:pt x="18076" y="18087"/>
                      <a:pt x="17948" y="18208"/>
                      <a:pt x="17738" y="18208"/>
                    </a:cubicBezTo>
                    <a:cubicBezTo>
                      <a:pt x="17735" y="18208"/>
                      <a:pt x="17731" y="18208"/>
                      <a:pt x="17728" y="18208"/>
                    </a:cubicBezTo>
                    <a:cubicBezTo>
                      <a:pt x="17557" y="18204"/>
                      <a:pt x="17518" y="18096"/>
                      <a:pt x="17375" y="18055"/>
                    </a:cubicBezTo>
                    <a:cubicBezTo>
                      <a:pt x="17312" y="18038"/>
                      <a:pt x="17257" y="18030"/>
                      <a:pt x="17209" y="18030"/>
                    </a:cubicBezTo>
                    <a:cubicBezTo>
                      <a:pt x="16890" y="18030"/>
                      <a:pt x="16852" y="18385"/>
                      <a:pt x="16715" y="18729"/>
                    </a:cubicBezTo>
                    <a:cubicBezTo>
                      <a:pt x="16691" y="18788"/>
                      <a:pt x="16640" y="18814"/>
                      <a:pt x="16589" y="18814"/>
                    </a:cubicBezTo>
                    <a:cubicBezTo>
                      <a:pt x="16512" y="18814"/>
                      <a:pt x="16438" y="18754"/>
                      <a:pt x="16470" y="18659"/>
                    </a:cubicBezTo>
                    <a:cubicBezTo>
                      <a:pt x="16593" y="18295"/>
                      <a:pt x="16737" y="17964"/>
                      <a:pt x="16923" y="17627"/>
                    </a:cubicBezTo>
                    <a:cubicBezTo>
                      <a:pt x="16950" y="17578"/>
                      <a:pt x="17003" y="17555"/>
                      <a:pt x="17056" y="17555"/>
                    </a:cubicBezTo>
                    <a:cubicBezTo>
                      <a:pt x="17070" y="17555"/>
                      <a:pt x="17083" y="17556"/>
                      <a:pt x="17096" y="17559"/>
                    </a:cubicBezTo>
                    <a:cubicBezTo>
                      <a:pt x="17276" y="17598"/>
                      <a:pt x="17375" y="17734"/>
                      <a:pt x="17537" y="17782"/>
                    </a:cubicBezTo>
                    <a:cubicBezTo>
                      <a:pt x="17620" y="17808"/>
                      <a:pt x="17686" y="17819"/>
                      <a:pt x="17741" y="17819"/>
                    </a:cubicBezTo>
                    <a:cubicBezTo>
                      <a:pt x="17992" y="17819"/>
                      <a:pt x="17981" y="17577"/>
                      <a:pt x="18100" y="17355"/>
                    </a:cubicBezTo>
                    <a:cubicBezTo>
                      <a:pt x="18221" y="17129"/>
                      <a:pt x="18308" y="17018"/>
                      <a:pt x="18508" y="16880"/>
                    </a:cubicBezTo>
                    <a:cubicBezTo>
                      <a:pt x="18734" y="16726"/>
                      <a:pt x="19278" y="16603"/>
                      <a:pt x="19460" y="16511"/>
                    </a:cubicBezTo>
                    <a:cubicBezTo>
                      <a:pt x="19597" y="16442"/>
                      <a:pt x="19706" y="16357"/>
                      <a:pt x="19851" y="16303"/>
                    </a:cubicBezTo>
                    <a:cubicBezTo>
                      <a:pt x="20316" y="16132"/>
                      <a:pt x="20820" y="16212"/>
                      <a:pt x="21295" y="16104"/>
                    </a:cubicBezTo>
                    <a:cubicBezTo>
                      <a:pt x="21662" y="16020"/>
                      <a:pt x="21852" y="15805"/>
                      <a:pt x="22117" y="15583"/>
                    </a:cubicBezTo>
                    <a:cubicBezTo>
                      <a:pt x="22216" y="15501"/>
                      <a:pt x="22285" y="15398"/>
                      <a:pt x="22418" y="15356"/>
                    </a:cubicBezTo>
                    <a:cubicBezTo>
                      <a:pt x="22484" y="15336"/>
                      <a:pt x="22547" y="15327"/>
                      <a:pt x="22606" y="15327"/>
                    </a:cubicBezTo>
                    <a:cubicBezTo>
                      <a:pt x="22865" y="15327"/>
                      <a:pt x="23068" y="15487"/>
                      <a:pt x="23332" y="15487"/>
                    </a:cubicBezTo>
                    <a:cubicBezTo>
                      <a:pt x="23427" y="15487"/>
                      <a:pt x="23529" y="15467"/>
                      <a:pt x="23644" y="15412"/>
                    </a:cubicBezTo>
                    <a:cubicBezTo>
                      <a:pt x="24313" y="15091"/>
                      <a:pt x="24966" y="14959"/>
                      <a:pt x="25655" y="14959"/>
                    </a:cubicBezTo>
                    <a:close/>
                    <a:moveTo>
                      <a:pt x="15911" y="9955"/>
                    </a:moveTo>
                    <a:cubicBezTo>
                      <a:pt x="16032" y="9955"/>
                      <a:pt x="16137" y="10106"/>
                      <a:pt x="16023" y="10199"/>
                    </a:cubicBezTo>
                    <a:cubicBezTo>
                      <a:pt x="15094" y="10948"/>
                      <a:pt x="13989" y="11522"/>
                      <a:pt x="12981" y="12163"/>
                    </a:cubicBezTo>
                    <a:cubicBezTo>
                      <a:pt x="12481" y="12483"/>
                      <a:pt x="11989" y="12836"/>
                      <a:pt x="11471" y="13126"/>
                    </a:cubicBezTo>
                    <a:cubicBezTo>
                      <a:pt x="10969" y="13406"/>
                      <a:pt x="10461" y="13391"/>
                      <a:pt x="9963" y="13754"/>
                    </a:cubicBezTo>
                    <a:cubicBezTo>
                      <a:pt x="9491" y="14097"/>
                      <a:pt x="9073" y="14587"/>
                      <a:pt x="8647" y="14986"/>
                    </a:cubicBezTo>
                    <a:cubicBezTo>
                      <a:pt x="8202" y="15401"/>
                      <a:pt x="7738" y="15804"/>
                      <a:pt x="7325" y="16250"/>
                    </a:cubicBezTo>
                    <a:cubicBezTo>
                      <a:pt x="7035" y="16564"/>
                      <a:pt x="6816" y="17085"/>
                      <a:pt x="6474" y="17352"/>
                    </a:cubicBezTo>
                    <a:cubicBezTo>
                      <a:pt x="5997" y="17727"/>
                      <a:pt x="5105" y="17451"/>
                      <a:pt x="5187" y="18396"/>
                    </a:cubicBezTo>
                    <a:cubicBezTo>
                      <a:pt x="5194" y="18474"/>
                      <a:pt x="5116" y="18532"/>
                      <a:pt x="5044" y="18532"/>
                    </a:cubicBezTo>
                    <a:cubicBezTo>
                      <a:pt x="5032" y="18532"/>
                      <a:pt x="5021" y="18531"/>
                      <a:pt x="5009" y="18527"/>
                    </a:cubicBezTo>
                    <a:cubicBezTo>
                      <a:pt x="4873" y="18487"/>
                      <a:pt x="4736" y="18446"/>
                      <a:pt x="4600" y="18406"/>
                    </a:cubicBezTo>
                    <a:cubicBezTo>
                      <a:pt x="4597" y="18561"/>
                      <a:pt x="4535" y="18694"/>
                      <a:pt x="4428" y="18853"/>
                    </a:cubicBezTo>
                    <a:cubicBezTo>
                      <a:pt x="4030" y="19447"/>
                      <a:pt x="3599" y="19620"/>
                      <a:pt x="3796" y="20514"/>
                    </a:cubicBezTo>
                    <a:cubicBezTo>
                      <a:pt x="3811" y="20579"/>
                      <a:pt x="3763" y="20619"/>
                      <a:pt x="3713" y="20619"/>
                    </a:cubicBezTo>
                    <a:cubicBezTo>
                      <a:pt x="3679" y="20619"/>
                      <a:pt x="3645" y="20600"/>
                      <a:pt x="3630" y="20557"/>
                    </a:cubicBezTo>
                    <a:cubicBezTo>
                      <a:pt x="3502" y="20185"/>
                      <a:pt x="3402" y="19843"/>
                      <a:pt x="3568" y="19469"/>
                    </a:cubicBezTo>
                    <a:cubicBezTo>
                      <a:pt x="3736" y="19091"/>
                      <a:pt x="4439" y="18719"/>
                      <a:pt x="4294" y="18245"/>
                    </a:cubicBezTo>
                    <a:cubicBezTo>
                      <a:pt x="4268" y="18156"/>
                      <a:pt x="4345" y="18072"/>
                      <a:pt x="4430" y="18072"/>
                    </a:cubicBezTo>
                    <a:cubicBezTo>
                      <a:pt x="4443" y="18072"/>
                      <a:pt x="4455" y="18073"/>
                      <a:pt x="4467" y="18077"/>
                    </a:cubicBezTo>
                    <a:cubicBezTo>
                      <a:pt x="4613" y="18120"/>
                      <a:pt x="4759" y="18164"/>
                      <a:pt x="4905" y="18207"/>
                    </a:cubicBezTo>
                    <a:cubicBezTo>
                      <a:pt x="4947" y="17241"/>
                      <a:pt x="6056" y="17329"/>
                      <a:pt x="6608" y="16695"/>
                    </a:cubicBezTo>
                    <a:cubicBezTo>
                      <a:pt x="7425" y="15757"/>
                      <a:pt x="8291" y="14909"/>
                      <a:pt x="9199" y="14049"/>
                    </a:cubicBezTo>
                    <a:cubicBezTo>
                      <a:pt x="9602" y="13667"/>
                      <a:pt x="9941" y="13289"/>
                      <a:pt x="10456" y="13076"/>
                    </a:cubicBezTo>
                    <a:cubicBezTo>
                      <a:pt x="10800" y="12936"/>
                      <a:pt x="10849" y="13074"/>
                      <a:pt x="11311" y="12846"/>
                    </a:cubicBezTo>
                    <a:cubicBezTo>
                      <a:pt x="11660" y="12675"/>
                      <a:pt x="11989" y="12412"/>
                      <a:pt x="12317" y="12203"/>
                    </a:cubicBezTo>
                    <a:cubicBezTo>
                      <a:pt x="13471" y="11464"/>
                      <a:pt x="14619" y="10573"/>
                      <a:pt x="15848" y="9970"/>
                    </a:cubicBezTo>
                    <a:cubicBezTo>
                      <a:pt x="15869" y="9960"/>
                      <a:pt x="15890" y="9955"/>
                      <a:pt x="15911" y="9955"/>
                    </a:cubicBezTo>
                    <a:close/>
                    <a:moveTo>
                      <a:pt x="24315" y="1"/>
                    </a:moveTo>
                    <a:cubicBezTo>
                      <a:pt x="24309" y="1"/>
                      <a:pt x="24304" y="2"/>
                      <a:pt x="24299" y="4"/>
                    </a:cubicBezTo>
                    <a:cubicBezTo>
                      <a:pt x="19413" y="476"/>
                      <a:pt x="14696" y="1954"/>
                      <a:pt x="10462" y="4450"/>
                    </a:cubicBezTo>
                    <a:cubicBezTo>
                      <a:pt x="8392" y="5671"/>
                      <a:pt x="6458" y="7117"/>
                      <a:pt x="4708" y="8764"/>
                    </a:cubicBezTo>
                    <a:cubicBezTo>
                      <a:pt x="2889" y="10476"/>
                      <a:pt x="1139" y="12350"/>
                      <a:pt x="175" y="14683"/>
                    </a:cubicBezTo>
                    <a:cubicBezTo>
                      <a:pt x="146" y="14755"/>
                      <a:pt x="90" y="14785"/>
                      <a:pt x="34" y="14785"/>
                    </a:cubicBezTo>
                    <a:cubicBezTo>
                      <a:pt x="23" y="14785"/>
                      <a:pt x="12" y="14784"/>
                      <a:pt x="1" y="14782"/>
                    </a:cubicBezTo>
                    <a:lnTo>
                      <a:pt x="1" y="14782"/>
                    </a:lnTo>
                    <a:cubicBezTo>
                      <a:pt x="790" y="16677"/>
                      <a:pt x="1280" y="18734"/>
                      <a:pt x="1844" y="20713"/>
                    </a:cubicBezTo>
                    <a:lnTo>
                      <a:pt x="5296" y="20713"/>
                    </a:lnTo>
                    <a:cubicBezTo>
                      <a:pt x="5333" y="20637"/>
                      <a:pt x="5369" y="20561"/>
                      <a:pt x="5406" y="20486"/>
                    </a:cubicBezTo>
                    <a:cubicBezTo>
                      <a:pt x="5453" y="20340"/>
                      <a:pt x="5444" y="20187"/>
                      <a:pt x="5511" y="20045"/>
                    </a:cubicBezTo>
                    <a:cubicBezTo>
                      <a:pt x="5623" y="19815"/>
                      <a:pt x="5756" y="19705"/>
                      <a:pt x="5983" y="19607"/>
                    </a:cubicBezTo>
                    <a:cubicBezTo>
                      <a:pt x="5999" y="19599"/>
                      <a:pt x="6017" y="19597"/>
                      <a:pt x="6035" y="19597"/>
                    </a:cubicBezTo>
                    <a:cubicBezTo>
                      <a:pt x="6090" y="19597"/>
                      <a:pt x="6152" y="19621"/>
                      <a:pt x="6201" y="19621"/>
                    </a:cubicBezTo>
                    <a:cubicBezTo>
                      <a:pt x="6215" y="19621"/>
                      <a:pt x="6228" y="19619"/>
                      <a:pt x="6240" y="19613"/>
                    </a:cubicBezTo>
                    <a:cubicBezTo>
                      <a:pt x="6462" y="19505"/>
                      <a:pt x="6485" y="19309"/>
                      <a:pt x="6619" y="19147"/>
                    </a:cubicBezTo>
                    <a:cubicBezTo>
                      <a:pt x="6815" y="18910"/>
                      <a:pt x="7016" y="18771"/>
                      <a:pt x="7279" y="18615"/>
                    </a:cubicBezTo>
                    <a:cubicBezTo>
                      <a:pt x="7748" y="18337"/>
                      <a:pt x="8022" y="17999"/>
                      <a:pt x="8415" y="17634"/>
                    </a:cubicBezTo>
                    <a:cubicBezTo>
                      <a:pt x="8638" y="17427"/>
                      <a:pt x="8801" y="17335"/>
                      <a:pt x="9096" y="17302"/>
                    </a:cubicBezTo>
                    <a:cubicBezTo>
                      <a:pt x="9101" y="17302"/>
                      <a:pt x="9106" y="17301"/>
                      <a:pt x="9111" y="17301"/>
                    </a:cubicBezTo>
                    <a:cubicBezTo>
                      <a:pt x="9230" y="17301"/>
                      <a:pt x="9231" y="17490"/>
                      <a:pt x="9122" y="17525"/>
                    </a:cubicBezTo>
                    <a:cubicBezTo>
                      <a:pt x="8597" y="17693"/>
                      <a:pt x="8416" y="18096"/>
                      <a:pt x="8040" y="18434"/>
                    </a:cubicBezTo>
                    <a:cubicBezTo>
                      <a:pt x="7822" y="18629"/>
                      <a:pt x="7568" y="18745"/>
                      <a:pt x="7323" y="18899"/>
                    </a:cubicBezTo>
                    <a:cubicBezTo>
                      <a:pt x="6869" y="19186"/>
                      <a:pt x="6805" y="19671"/>
                      <a:pt x="6375" y="19934"/>
                    </a:cubicBezTo>
                    <a:cubicBezTo>
                      <a:pt x="6044" y="20137"/>
                      <a:pt x="5809" y="20141"/>
                      <a:pt x="5676" y="20509"/>
                    </a:cubicBezTo>
                    <a:cubicBezTo>
                      <a:pt x="5654" y="20573"/>
                      <a:pt x="5646" y="20642"/>
                      <a:pt x="5640" y="20711"/>
                    </a:cubicBezTo>
                    <a:lnTo>
                      <a:pt x="8609" y="20711"/>
                    </a:lnTo>
                    <a:cubicBezTo>
                      <a:pt x="8863" y="20375"/>
                      <a:pt x="9173" y="20073"/>
                      <a:pt x="9476" y="19820"/>
                    </a:cubicBezTo>
                    <a:cubicBezTo>
                      <a:pt x="9860" y="19500"/>
                      <a:pt x="10332" y="19393"/>
                      <a:pt x="10677" y="19018"/>
                    </a:cubicBezTo>
                    <a:cubicBezTo>
                      <a:pt x="11001" y="18667"/>
                      <a:pt x="11271" y="18372"/>
                      <a:pt x="11665" y="18100"/>
                    </a:cubicBezTo>
                    <a:cubicBezTo>
                      <a:pt x="12699" y="17389"/>
                      <a:pt x="13741" y="16684"/>
                      <a:pt x="14795" y="16003"/>
                    </a:cubicBezTo>
                    <a:cubicBezTo>
                      <a:pt x="15708" y="15412"/>
                      <a:pt x="16759" y="14798"/>
                      <a:pt x="17878" y="14798"/>
                    </a:cubicBezTo>
                    <a:cubicBezTo>
                      <a:pt x="17943" y="14798"/>
                      <a:pt x="18008" y="14800"/>
                      <a:pt x="18073" y="14805"/>
                    </a:cubicBezTo>
                    <a:cubicBezTo>
                      <a:pt x="18231" y="14814"/>
                      <a:pt x="18278" y="15070"/>
                      <a:pt x="18106" y="15095"/>
                    </a:cubicBezTo>
                    <a:cubicBezTo>
                      <a:pt x="15886" y="15435"/>
                      <a:pt x="14137" y="16845"/>
                      <a:pt x="12304" y="18051"/>
                    </a:cubicBezTo>
                    <a:cubicBezTo>
                      <a:pt x="11880" y="18330"/>
                      <a:pt x="11460" y="18591"/>
                      <a:pt x="11111" y="18962"/>
                    </a:cubicBezTo>
                    <a:cubicBezTo>
                      <a:pt x="10884" y="19205"/>
                      <a:pt x="10711" y="19447"/>
                      <a:pt x="10428" y="19630"/>
                    </a:cubicBezTo>
                    <a:cubicBezTo>
                      <a:pt x="10016" y="19896"/>
                      <a:pt x="9623" y="20069"/>
                      <a:pt x="9280" y="20440"/>
                    </a:cubicBezTo>
                    <a:cubicBezTo>
                      <a:pt x="9196" y="20530"/>
                      <a:pt x="9112" y="20621"/>
                      <a:pt x="9031" y="20711"/>
                    </a:cubicBezTo>
                    <a:lnTo>
                      <a:pt x="12412" y="20711"/>
                    </a:lnTo>
                    <a:cubicBezTo>
                      <a:pt x="12568" y="20602"/>
                      <a:pt x="12736" y="20530"/>
                      <a:pt x="12924" y="20530"/>
                    </a:cubicBezTo>
                    <a:cubicBezTo>
                      <a:pt x="12975" y="20530"/>
                      <a:pt x="13026" y="20536"/>
                      <a:pt x="13080" y="20546"/>
                    </a:cubicBezTo>
                    <a:cubicBezTo>
                      <a:pt x="13131" y="20372"/>
                      <a:pt x="13189" y="20206"/>
                      <a:pt x="13263" y="20034"/>
                    </a:cubicBezTo>
                    <a:cubicBezTo>
                      <a:pt x="13288" y="19975"/>
                      <a:pt x="13335" y="19948"/>
                      <a:pt x="13381" y="19948"/>
                    </a:cubicBezTo>
                    <a:cubicBezTo>
                      <a:pt x="13450" y="19948"/>
                      <a:pt x="13515" y="20007"/>
                      <a:pt x="13501" y="20101"/>
                    </a:cubicBezTo>
                    <a:cubicBezTo>
                      <a:pt x="13467" y="20312"/>
                      <a:pt x="13418" y="20509"/>
                      <a:pt x="13361" y="20711"/>
                    </a:cubicBezTo>
                    <a:lnTo>
                      <a:pt x="17402" y="20711"/>
                    </a:lnTo>
                    <a:cubicBezTo>
                      <a:pt x="17525" y="20572"/>
                      <a:pt x="17634" y="20418"/>
                      <a:pt x="17766" y="20271"/>
                    </a:cubicBezTo>
                    <a:cubicBezTo>
                      <a:pt x="18197" y="19788"/>
                      <a:pt x="18749" y="20030"/>
                      <a:pt x="19296" y="19770"/>
                    </a:cubicBezTo>
                    <a:cubicBezTo>
                      <a:pt x="19764" y="19548"/>
                      <a:pt x="20102" y="19086"/>
                      <a:pt x="20637" y="18995"/>
                    </a:cubicBezTo>
                    <a:cubicBezTo>
                      <a:pt x="20942" y="18944"/>
                      <a:pt x="21184" y="19039"/>
                      <a:pt x="21472" y="18845"/>
                    </a:cubicBezTo>
                    <a:cubicBezTo>
                      <a:pt x="21685" y="18703"/>
                      <a:pt x="21835" y="18480"/>
                      <a:pt x="22061" y="18344"/>
                    </a:cubicBezTo>
                    <a:cubicBezTo>
                      <a:pt x="22438" y="18114"/>
                      <a:pt x="22855" y="18018"/>
                      <a:pt x="23283" y="18018"/>
                    </a:cubicBezTo>
                    <a:cubicBezTo>
                      <a:pt x="23393" y="18018"/>
                      <a:pt x="23504" y="18024"/>
                      <a:pt x="23616" y="18037"/>
                    </a:cubicBezTo>
                    <a:cubicBezTo>
                      <a:pt x="23852" y="18063"/>
                      <a:pt x="23855" y="18425"/>
                      <a:pt x="23634" y="18425"/>
                    </a:cubicBezTo>
                    <a:cubicBezTo>
                      <a:pt x="23626" y="18425"/>
                      <a:pt x="23618" y="18424"/>
                      <a:pt x="23609" y="18423"/>
                    </a:cubicBezTo>
                    <a:cubicBezTo>
                      <a:pt x="23493" y="18410"/>
                      <a:pt x="23379" y="18403"/>
                      <a:pt x="23267" y="18403"/>
                    </a:cubicBezTo>
                    <a:cubicBezTo>
                      <a:pt x="22911" y="18403"/>
                      <a:pt x="22573" y="18477"/>
                      <a:pt x="22251" y="18675"/>
                    </a:cubicBezTo>
                    <a:cubicBezTo>
                      <a:pt x="21983" y="18838"/>
                      <a:pt x="21831" y="19094"/>
                      <a:pt x="21574" y="19255"/>
                    </a:cubicBezTo>
                    <a:cubicBezTo>
                      <a:pt x="21195" y="19496"/>
                      <a:pt x="20807" y="19291"/>
                      <a:pt x="20390" y="19478"/>
                    </a:cubicBezTo>
                    <a:cubicBezTo>
                      <a:pt x="19974" y="19663"/>
                      <a:pt x="19681" y="20046"/>
                      <a:pt x="19237" y="20192"/>
                    </a:cubicBezTo>
                    <a:cubicBezTo>
                      <a:pt x="18994" y="20273"/>
                      <a:pt x="19011" y="20220"/>
                      <a:pt x="18761" y="20272"/>
                    </a:cubicBezTo>
                    <a:cubicBezTo>
                      <a:pt x="18308" y="20362"/>
                      <a:pt x="18163" y="20422"/>
                      <a:pt x="17908" y="20711"/>
                    </a:cubicBezTo>
                    <a:lnTo>
                      <a:pt x="23698" y="20711"/>
                    </a:lnTo>
                    <a:cubicBezTo>
                      <a:pt x="23850" y="20698"/>
                      <a:pt x="24001" y="20687"/>
                      <a:pt x="24150" y="20660"/>
                    </a:cubicBezTo>
                    <a:cubicBezTo>
                      <a:pt x="24584" y="20580"/>
                      <a:pt x="24722" y="20385"/>
                      <a:pt x="25049" y="20165"/>
                    </a:cubicBezTo>
                    <a:cubicBezTo>
                      <a:pt x="25221" y="20050"/>
                      <a:pt x="25366" y="19996"/>
                      <a:pt x="25572" y="19993"/>
                    </a:cubicBezTo>
                    <a:cubicBezTo>
                      <a:pt x="25575" y="19993"/>
                      <a:pt x="25578" y="19993"/>
                      <a:pt x="25581" y="19993"/>
                    </a:cubicBezTo>
                    <a:cubicBezTo>
                      <a:pt x="25706" y="19993"/>
                      <a:pt x="25785" y="20021"/>
                      <a:pt x="25919" y="20042"/>
                    </a:cubicBezTo>
                    <a:cubicBezTo>
                      <a:pt x="25978" y="20051"/>
                      <a:pt x="26073" y="20064"/>
                      <a:pt x="26172" y="20064"/>
                    </a:cubicBezTo>
                    <a:cubicBezTo>
                      <a:pt x="26370" y="20064"/>
                      <a:pt x="26589" y="20014"/>
                      <a:pt x="26591" y="19793"/>
                    </a:cubicBezTo>
                    <a:cubicBezTo>
                      <a:pt x="26591" y="19708"/>
                      <a:pt x="26668" y="19640"/>
                      <a:pt x="26748" y="19640"/>
                    </a:cubicBezTo>
                    <a:cubicBezTo>
                      <a:pt x="26774" y="19640"/>
                      <a:pt x="26800" y="19648"/>
                      <a:pt x="26823" y="19663"/>
                    </a:cubicBezTo>
                    <a:cubicBezTo>
                      <a:pt x="27015" y="19789"/>
                      <a:pt x="27210" y="19848"/>
                      <a:pt x="27402" y="19848"/>
                    </a:cubicBezTo>
                    <a:cubicBezTo>
                      <a:pt x="27646" y="19848"/>
                      <a:pt x="27886" y="19753"/>
                      <a:pt x="28109" y="19584"/>
                    </a:cubicBezTo>
                    <a:cubicBezTo>
                      <a:pt x="28134" y="19565"/>
                      <a:pt x="28160" y="19557"/>
                      <a:pt x="28186" y="19557"/>
                    </a:cubicBezTo>
                    <a:cubicBezTo>
                      <a:pt x="28307" y="19557"/>
                      <a:pt x="28414" y="19742"/>
                      <a:pt x="28299" y="19832"/>
                    </a:cubicBezTo>
                    <a:cubicBezTo>
                      <a:pt x="28025" y="20048"/>
                      <a:pt x="27733" y="20153"/>
                      <a:pt x="27436" y="20153"/>
                    </a:cubicBezTo>
                    <a:cubicBezTo>
                      <a:pt x="27254" y="20153"/>
                      <a:pt x="27069" y="20114"/>
                      <a:pt x="26886" y="20037"/>
                    </a:cubicBezTo>
                    <a:cubicBezTo>
                      <a:pt x="26804" y="20390"/>
                      <a:pt x="26424" y="20406"/>
                      <a:pt x="26044" y="20423"/>
                    </a:cubicBezTo>
                    <a:cubicBezTo>
                      <a:pt x="25618" y="20442"/>
                      <a:pt x="25357" y="20541"/>
                      <a:pt x="25038" y="20711"/>
                    </a:cubicBezTo>
                    <a:lnTo>
                      <a:pt x="31428" y="20711"/>
                    </a:lnTo>
                    <a:cubicBezTo>
                      <a:pt x="30516" y="18139"/>
                      <a:pt x="29650" y="15548"/>
                      <a:pt x="28757" y="12978"/>
                    </a:cubicBezTo>
                    <a:cubicBezTo>
                      <a:pt x="27997" y="10790"/>
                      <a:pt x="27236" y="8603"/>
                      <a:pt x="26476" y="6415"/>
                    </a:cubicBezTo>
                    <a:cubicBezTo>
                      <a:pt x="26109" y="5357"/>
                      <a:pt x="25744" y="4298"/>
                      <a:pt x="25379" y="3240"/>
                    </a:cubicBezTo>
                    <a:cubicBezTo>
                      <a:pt x="25280" y="3222"/>
                      <a:pt x="25228" y="3088"/>
                      <a:pt x="25302" y="3018"/>
                    </a:cubicBezTo>
                    <a:cubicBezTo>
                      <a:pt x="24961" y="2029"/>
                      <a:pt x="24554" y="1023"/>
                      <a:pt x="24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9"/>
              <p:cNvSpPr/>
              <p:nvPr/>
            </p:nvSpPr>
            <p:spPr>
              <a:xfrm>
                <a:off x="2530400" y="3165750"/>
                <a:ext cx="224325" cy="443400"/>
              </a:xfrm>
              <a:custGeom>
                <a:avLst/>
                <a:gdLst/>
                <a:ahLst/>
                <a:cxnLst/>
                <a:rect l="l" t="t" r="r" b="b"/>
                <a:pathLst>
                  <a:path w="8973" h="17736" extrusionOk="0">
                    <a:moveTo>
                      <a:pt x="1616" y="0"/>
                    </a:moveTo>
                    <a:cubicBezTo>
                      <a:pt x="1073" y="0"/>
                      <a:pt x="549" y="65"/>
                      <a:pt x="0" y="180"/>
                    </a:cubicBezTo>
                    <a:cubicBezTo>
                      <a:pt x="325" y="1136"/>
                      <a:pt x="648" y="2092"/>
                      <a:pt x="974" y="3048"/>
                    </a:cubicBezTo>
                    <a:cubicBezTo>
                      <a:pt x="1740" y="5288"/>
                      <a:pt x="2513" y="7526"/>
                      <a:pt x="3303" y="9757"/>
                    </a:cubicBezTo>
                    <a:cubicBezTo>
                      <a:pt x="4245" y="12421"/>
                      <a:pt x="5241" y="15073"/>
                      <a:pt x="6202" y="17736"/>
                    </a:cubicBezTo>
                    <a:lnTo>
                      <a:pt x="8973" y="17736"/>
                    </a:lnTo>
                    <a:cubicBezTo>
                      <a:pt x="8427" y="16258"/>
                      <a:pt x="7879" y="14780"/>
                      <a:pt x="7331" y="13302"/>
                    </a:cubicBezTo>
                    <a:cubicBezTo>
                      <a:pt x="6493" y="11042"/>
                      <a:pt x="5664" y="8778"/>
                      <a:pt x="4831" y="6516"/>
                    </a:cubicBezTo>
                    <a:cubicBezTo>
                      <a:pt x="4422" y="5408"/>
                      <a:pt x="4014" y="4302"/>
                      <a:pt x="3607" y="3194"/>
                    </a:cubicBezTo>
                    <a:cubicBezTo>
                      <a:pt x="3232" y="2177"/>
                      <a:pt x="2743" y="1127"/>
                      <a:pt x="2506" y="57"/>
                    </a:cubicBezTo>
                    <a:cubicBezTo>
                      <a:pt x="2200" y="19"/>
                      <a:pt x="1905" y="0"/>
                      <a:pt x="1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9"/>
              <p:cNvSpPr/>
              <p:nvPr/>
            </p:nvSpPr>
            <p:spPr>
              <a:xfrm>
                <a:off x="2663500" y="3223425"/>
                <a:ext cx="190550" cy="385725"/>
              </a:xfrm>
              <a:custGeom>
                <a:avLst/>
                <a:gdLst/>
                <a:ahLst/>
                <a:cxnLst/>
                <a:rect l="l" t="t" r="r" b="b"/>
                <a:pathLst>
                  <a:path w="7622" h="15429" extrusionOk="0">
                    <a:moveTo>
                      <a:pt x="247" y="0"/>
                    </a:moveTo>
                    <a:cubicBezTo>
                      <a:pt x="178" y="52"/>
                      <a:pt x="87" y="58"/>
                      <a:pt x="0" y="72"/>
                    </a:cubicBezTo>
                    <a:cubicBezTo>
                      <a:pt x="643" y="1637"/>
                      <a:pt x="1195" y="3249"/>
                      <a:pt x="1794" y="4825"/>
                    </a:cubicBezTo>
                    <a:cubicBezTo>
                      <a:pt x="2631" y="7031"/>
                      <a:pt x="3457" y="9239"/>
                      <a:pt x="4275" y="11452"/>
                    </a:cubicBezTo>
                    <a:cubicBezTo>
                      <a:pt x="4765" y="12776"/>
                      <a:pt x="5250" y="14102"/>
                      <a:pt x="5734" y="15429"/>
                    </a:cubicBezTo>
                    <a:lnTo>
                      <a:pt x="7622" y="15429"/>
                    </a:lnTo>
                    <a:cubicBezTo>
                      <a:pt x="7039" y="13924"/>
                      <a:pt x="6470" y="12414"/>
                      <a:pt x="5895" y="10907"/>
                    </a:cubicBezTo>
                    <a:cubicBezTo>
                      <a:pt x="5572" y="10163"/>
                      <a:pt x="5280" y="9404"/>
                      <a:pt x="5023" y="8633"/>
                    </a:cubicBezTo>
                    <a:cubicBezTo>
                      <a:pt x="4639" y="7637"/>
                      <a:pt x="4256" y="6639"/>
                      <a:pt x="3852" y="5649"/>
                    </a:cubicBezTo>
                    <a:cubicBezTo>
                      <a:pt x="3493" y="4774"/>
                      <a:pt x="3059" y="3881"/>
                      <a:pt x="2832" y="2958"/>
                    </a:cubicBezTo>
                    <a:cubicBezTo>
                      <a:pt x="2820" y="2952"/>
                      <a:pt x="2808" y="2946"/>
                      <a:pt x="2796" y="2935"/>
                    </a:cubicBezTo>
                    <a:cubicBezTo>
                      <a:pt x="1876" y="2060"/>
                      <a:pt x="1032" y="1015"/>
                      <a:pt x="253" y="12"/>
                    </a:cubicBezTo>
                    <a:cubicBezTo>
                      <a:pt x="251" y="8"/>
                      <a:pt x="249" y="4"/>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9"/>
              <p:cNvSpPr/>
              <p:nvPr/>
            </p:nvSpPr>
            <p:spPr>
              <a:xfrm>
                <a:off x="1598800" y="3334300"/>
                <a:ext cx="321300" cy="274825"/>
              </a:xfrm>
              <a:custGeom>
                <a:avLst/>
                <a:gdLst/>
                <a:ahLst/>
                <a:cxnLst/>
                <a:rect l="l" t="t" r="r" b="b"/>
                <a:pathLst>
                  <a:path w="12852" h="10993" extrusionOk="0">
                    <a:moveTo>
                      <a:pt x="2401" y="2445"/>
                    </a:moveTo>
                    <a:cubicBezTo>
                      <a:pt x="2462" y="2445"/>
                      <a:pt x="2523" y="2485"/>
                      <a:pt x="2548" y="2553"/>
                    </a:cubicBezTo>
                    <a:cubicBezTo>
                      <a:pt x="2633" y="2780"/>
                      <a:pt x="2726" y="2846"/>
                      <a:pt x="2827" y="2846"/>
                    </a:cubicBezTo>
                    <a:cubicBezTo>
                      <a:pt x="2964" y="2846"/>
                      <a:pt x="3118" y="2724"/>
                      <a:pt x="3291" y="2724"/>
                    </a:cubicBezTo>
                    <a:cubicBezTo>
                      <a:pt x="3379" y="2724"/>
                      <a:pt x="3472" y="2755"/>
                      <a:pt x="3571" y="2849"/>
                    </a:cubicBezTo>
                    <a:cubicBezTo>
                      <a:pt x="3644" y="2918"/>
                      <a:pt x="3668" y="3091"/>
                      <a:pt x="3744" y="3141"/>
                    </a:cubicBezTo>
                    <a:cubicBezTo>
                      <a:pt x="3802" y="3179"/>
                      <a:pt x="3848" y="3193"/>
                      <a:pt x="3889" y="3193"/>
                    </a:cubicBezTo>
                    <a:cubicBezTo>
                      <a:pt x="3990" y="3193"/>
                      <a:pt x="4056" y="3107"/>
                      <a:pt x="4167" y="3077"/>
                    </a:cubicBezTo>
                    <a:cubicBezTo>
                      <a:pt x="4317" y="3035"/>
                      <a:pt x="4391" y="2989"/>
                      <a:pt x="4532" y="2989"/>
                    </a:cubicBezTo>
                    <a:cubicBezTo>
                      <a:pt x="4558" y="2989"/>
                      <a:pt x="4585" y="2990"/>
                      <a:pt x="4616" y="2994"/>
                    </a:cubicBezTo>
                    <a:cubicBezTo>
                      <a:pt x="4746" y="3008"/>
                      <a:pt x="4873" y="3079"/>
                      <a:pt x="4993" y="3125"/>
                    </a:cubicBezTo>
                    <a:cubicBezTo>
                      <a:pt x="5364" y="3269"/>
                      <a:pt x="5557" y="3282"/>
                      <a:pt x="5936" y="3311"/>
                    </a:cubicBezTo>
                    <a:cubicBezTo>
                      <a:pt x="6213" y="3334"/>
                      <a:pt x="6301" y="3386"/>
                      <a:pt x="6543" y="3510"/>
                    </a:cubicBezTo>
                    <a:cubicBezTo>
                      <a:pt x="7046" y="3770"/>
                      <a:pt x="7161" y="3717"/>
                      <a:pt x="7580" y="3860"/>
                    </a:cubicBezTo>
                    <a:cubicBezTo>
                      <a:pt x="8018" y="4009"/>
                      <a:pt x="8366" y="4370"/>
                      <a:pt x="8795" y="4555"/>
                    </a:cubicBezTo>
                    <a:cubicBezTo>
                      <a:pt x="8898" y="4599"/>
                      <a:pt x="8872" y="4746"/>
                      <a:pt x="8769" y="4746"/>
                    </a:cubicBezTo>
                    <a:cubicBezTo>
                      <a:pt x="8760" y="4746"/>
                      <a:pt x="8751" y="4744"/>
                      <a:pt x="8741" y="4742"/>
                    </a:cubicBezTo>
                    <a:cubicBezTo>
                      <a:pt x="8298" y="4637"/>
                      <a:pt x="8063" y="4296"/>
                      <a:pt x="7669" y="4100"/>
                    </a:cubicBezTo>
                    <a:cubicBezTo>
                      <a:pt x="7341" y="3936"/>
                      <a:pt x="6949" y="3916"/>
                      <a:pt x="6615" y="3759"/>
                    </a:cubicBezTo>
                    <a:cubicBezTo>
                      <a:pt x="5937" y="3442"/>
                      <a:pt x="6144" y="3543"/>
                      <a:pt x="5717" y="3476"/>
                    </a:cubicBezTo>
                    <a:cubicBezTo>
                      <a:pt x="5607" y="3459"/>
                      <a:pt x="5552" y="3454"/>
                      <a:pt x="5525" y="3454"/>
                    </a:cubicBezTo>
                    <a:cubicBezTo>
                      <a:pt x="5482" y="3454"/>
                      <a:pt x="5506" y="3467"/>
                      <a:pt x="5483" y="3467"/>
                    </a:cubicBezTo>
                    <a:cubicBezTo>
                      <a:pt x="5465" y="3467"/>
                      <a:pt x="5420" y="3459"/>
                      <a:pt x="5295" y="3432"/>
                    </a:cubicBezTo>
                    <a:cubicBezTo>
                      <a:pt x="5021" y="3372"/>
                      <a:pt x="4929" y="3293"/>
                      <a:pt x="4764" y="3293"/>
                    </a:cubicBezTo>
                    <a:cubicBezTo>
                      <a:pt x="4653" y="3293"/>
                      <a:pt x="4508" y="3329"/>
                      <a:pt x="4254" y="3430"/>
                    </a:cubicBezTo>
                    <a:cubicBezTo>
                      <a:pt x="4177" y="3461"/>
                      <a:pt x="4151" y="3578"/>
                      <a:pt x="4062" y="3593"/>
                    </a:cubicBezTo>
                    <a:cubicBezTo>
                      <a:pt x="3954" y="3611"/>
                      <a:pt x="3892" y="3637"/>
                      <a:pt x="3825" y="3637"/>
                    </a:cubicBezTo>
                    <a:cubicBezTo>
                      <a:pt x="3772" y="3637"/>
                      <a:pt x="3717" y="3620"/>
                      <a:pt x="3634" y="3568"/>
                    </a:cubicBezTo>
                    <a:cubicBezTo>
                      <a:pt x="3531" y="3502"/>
                      <a:pt x="3519" y="3383"/>
                      <a:pt x="3433" y="3318"/>
                    </a:cubicBezTo>
                    <a:cubicBezTo>
                      <a:pt x="3346" y="3253"/>
                      <a:pt x="3297" y="3229"/>
                      <a:pt x="3257" y="3229"/>
                    </a:cubicBezTo>
                    <a:cubicBezTo>
                      <a:pt x="3193" y="3229"/>
                      <a:pt x="3151" y="3287"/>
                      <a:pt x="3014" y="3333"/>
                    </a:cubicBezTo>
                    <a:cubicBezTo>
                      <a:pt x="2897" y="3371"/>
                      <a:pt x="2804" y="3390"/>
                      <a:pt x="2728" y="3390"/>
                    </a:cubicBezTo>
                    <a:cubicBezTo>
                      <a:pt x="2484" y="3390"/>
                      <a:pt x="2416" y="3202"/>
                      <a:pt x="2332" y="2881"/>
                    </a:cubicBezTo>
                    <a:cubicBezTo>
                      <a:pt x="2264" y="2972"/>
                      <a:pt x="2212" y="3072"/>
                      <a:pt x="2176" y="3181"/>
                    </a:cubicBezTo>
                    <a:cubicBezTo>
                      <a:pt x="2163" y="3211"/>
                      <a:pt x="2140" y="3224"/>
                      <a:pt x="2115" y="3224"/>
                    </a:cubicBezTo>
                    <a:cubicBezTo>
                      <a:pt x="2066" y="3224"/>
                      <a:pt x="2012" y="3174"/>
                      <a:pt x="2026" y="3117"/>
                    </a:cubicBezTo>
                    <a:cubicBezTo>
                      <a:pt x="2082" y="2884"/>
                      <a:pt x="2153" y="2714"/>
                      <a:pt x="2281" y="2515"/>
                    </a:cubicBezTo>
                    <a:cubicBezTo>
                      <a:pt x="2311" y="2467"/>
                      <a:pt x="2356" y="2445"/>
                      <a:pt x="2401" y="2445"/>
                    </a:cubicBezTo>
                    <a:close/>
                    <a:moveTo>
                      <a:pt x="6639" y="5280"/>
                    </a:moveTo>
                    <a:cubicBezTo>
                      <a:pt x="6650" y="5280"/>
                      <a:pt x="6660" y="5282"/>
                      <a:pt x="6669" y="5284"/>
                    </a:cubicBezTo>
                    <a:cubicBezTo>
                      <a:pt x="6943" y="5370"/>
                      <a:pt x="7085" y="5652"/>
                      <a:pt x="7385" y="5652"/>
                    </a:cubicBezTo>
                    <a:cubicBezTo>
                      <a:pt x="7388" y="5652"/>
                      <a:pt x="7391" y="5652"/>
                      <a:pt x="7394" y="5652"/>
                    </a:cubicBezTo>
                    <a:cubicBezTo>
                      <a:pt x="7546" y="5650"/>
                      <a:pt x="7675" y="5563"/>
                      <a:pt x="7844" y="5563"/>
                    </a:cubicBezTo>
                    <a:cubicBezTo>
                      <a:pt x="7869" y="5563"/>
                      <a:pt x="7895" y="5565"/>
                      <a:pt x="7922" y="5570"/>
                    </a:cubicBezTo>
                    <a:cubicBezTo>
                      <a:pt x="8776" y="5708"/>
                      <a:pt x="9852" y="6362"/>
                      <a:pt x="10530" y="6865"/>
                    </a:cubicBezTo>
                    <a:cubicBezTo>
                      <a:pt x="10643" y="6948"/>
                      <a:pt x="10578" y="7106"/>
                      <a:pt x="10465" y="7106"/>
                    </a:cubicBezTo>
                    <a:cubicBezTo>
                      <a:pt x="10443" y="7106"/>
                      <a:pt x="10421" y="7101"/>
                      <a:pt x="10397" y="7088"/>
                    </a:cubicBezTo>
                    <a:cubicBezTo>
                      <a:pt x="9956" y="6864"/>
                      <a:pt x="9537" y="6603"/>
                      <a:pt x="9091" y="6386"/>
                    </a:cubicBezTo>
                    <a:cubicBezTo>
                      <a:pt x="8671" y="6182"/>
                      <a:pt x="8190" y="5882"/>
                      <a:pt x="7714" y="5882"/>
                    </a:cubicBezTo>
                    <a:cubicBezTo>
                      <a:pt x="7653" y="5882"/>
                      <a:pt x="7593" y="5886"/>
                      <a:pt x="7533" y="5897"/>
                    </a:cubicBezTo>
                    <a:cubicBezTo>
                      <a:pt x="7423" y="5916"/>
                      <a:pt x="7364" y="5959"/>
                      <a:pt x="7273" y="5959"/>
                    </a:cubicBezTo>
                    <a:cubicBezTo>
                      <a:pt x="7242" y="5959"/>
                      <a:pt x="7209" y="5955"/>
                      <a:pt x="7169" y="5943"/>
                    </a:cubicBezTo>
                    <a:cubicBezTo>
                      <a:pt x="7085" y="5919"/>
                      <a:pt x="6695" y="5612"/>
                      <a:pt x="6693" y="5612"/>
                    </a:cubicBezTo>
                    <a:cubicBezTo>
                      <a:pt x="6693" y="5612"/>
                      <a:pt x="6693" y="5612"/>
                      <a:pt x="6693" y="5612"/>
                    </a:cubicBezTo>
                    <a:cubicBezTo>
                      <a:pt x="6697" y="5670"/>
                      <a:pt x="6653" y="5699"/>
                      <a:pt x="6606" y="5699"/>
                    </a:cubicBezTo>
                    <a:cubicBezTo>
                      <a:pt x="6566" y="5699"/>
                      <a:pt x="6524" y="5677"/>
                      <a:pt x="6512" y="5633"/>
                    </a:cubicBezTo>
                    <a:cubicBezTo>
                      <a:pt x="6469" y="5484"/>
                      <a:pt x="6477" y="5476"/>
                      <a:pt x="6538" y="5337"/>
                    </a:cubicBezTo>
                    <a:cubicBezTo>
                      <a:pt x="6553" y="5301"/>
                      <a:pt x="6598" y="5280"/>
                      <a:pt x="6639" y="5280"/>
                    </a:cubicBezTo>
                    <a:close/>
                    <a:moveTo>
                      <a:pt x="6542" y="6934"/>
                    </a:moveTo>
                    <a:cubicBezTo>
                      <a:pt x="6559" y="6934"/>
                      <a:pt x="6576" y="6934"/>
                      <a:pt x="6593" y="6935"/>
                    </a:cubicBezTo>
                    <a:cubicBezTo>
                      <a:pt x="6801" y="6953"/>
                      <a:pt x="6896" y="7094"/>
                      <a:pt x="7047" y="7209"/>
                    </a:cubicBezTo>
                    <a:cubicBezTo>
                      <a:pt x="7319" y="7416"/>
                      <a:pt x="6813" y="7179"/>
                      <a:pt x="7445" y="7456"/>
                    </a:cubicBezTo>
                    <a:cubicBezTo>
                      <a:pt x="7643" y="7543"/>
                      <a:pt x="7720" y="7571"/>
                      <a:pt x="7755" y="7571"/>
                    </a:cubicBezTo>
                    <a:cubicBezTo>
                      <a:pt x="7814" y="7571"/>
                      <a:pt x="7750" y="7492"/>
                      <a:pt x="7945" y="7492"/>
                    </a:cubicBezTo>
                    <a:cubicBezTo>
                      <a:pt x="7955" y="7492"/>
                      <a:pt x="7965" y="7492"/>
                      <a:pt x="7976" y="7493"/>
                    </a:cubicBezTo>
                    <a:cubicBezTo>
                      <a:pt x="8489" y="7512"/>
                      <a:pt x="8861" y="7886"/>
                      <a:pt x="9394" y="7925"/>
                    </a:cubicBezTo>
                    <a:cubicBezTo>
                      <a:pt x="9985" y="7969"/>
                      <a:pt x="10565" y="8127"/>
                      <a:pt x="11057" y="8466"/>
                    </a:cubicBezTo>
                    <a:cubicBezTo>
                      <a:pt x="11183" y="8552"/>
                      <a:pt x="11106" y="8711"/>
                      <a:pt x="10982" y="8711"/>
                    </a:cubicBezTo>
                    <a:cubicBezTo>
                      <a:pt x="10962" y="8711"/>
                      <a:pt x="10941" y="8707"/>
                      <a:pt x="10919" y="8698"/>
                    </a:cubicBezTo>
                    <a:cubicBezTo>
                      <a:pt x="10074" y="8331"/>
                      <a:pt x="9208" y="8347"/>
                      <a:pt x="8394" y="8017"/>
                    </a:cubicBezTo>
                    <a:cubicBezTo>
                      <a:pt x="8262" y="7964"/>
                      <a:pt x="8158" y="7946"/>
                      <a:pt x="8069" y="7946"/>
                    </a:cubicBezTo>
                    <a:cubicBezTo>
                      <a:pt x="7885" y="7946"/>
                      <a:pt x="7765" y="8023"/>
                      <a:pt x="7586" y="8023"/>
                    </a:cubicBezTo>
                    <a:cubicBezTo>
                      <a:pt x="7529" y="8023"/>
                      <a:pt x="7466" y="8015"/>
                      <a:pt x="7392" y="7994"/>
                    </a:cubicBezTo>
                    <a:cubicBezTo>
                      <a:pt x="7230" y="7948"/>
                      <a:pt x="6624" y="7340"/>
                      <a:pt x="6427" y="7340"/>
                    </a:cubicBezTo>
                    <a:cubicBezTo>
                      <a:pt x="6401" y="7340"/>
                      <a:pt x="6382" y="7351"/>
                      <a:pt x="6373" y="7375"/>
                    </a:cubicBezTo>
                    <a:cubicBezTo>
                      <a:pt x="6345" y="7446"/>
                      <a:pt x="6283" y="7477"/>
                      <a:pt x="6223" y="7477"/>
                    </a:cubicBezTo>
                    <a:cubicBezTo>
                      <a:pt x="6130" y="7477"/>
                      <a:pt x="6041" y="7405"/>
                      <a:pt x="6081" y="7291"/>
                    </a:cubicBezTo>
                    <a:cubicBezTo>
                      <a:pt x="6156" y="7070"/>
                      <a:pt x="6302" y="6934"/>
                      <a:pt x="6542" y="6934"/>
                    </a:cubicBezTo>
                    <a:close/>
                    <a:moveTo>
                      <a:pt x="1" y="1"/>
                    </a:moveTo>
                    <a:lnTo>
                      <a:pt x="1" y="4125"/>
                    </a:lnTo>
                    <a:cubicBezTo>
                      <a:pt x="271" y="4162"/>
                      <a:pt x="543" y="4200"/>
                      <a:pt x="813" y="4235"/>
                    </a:cubicBezTo>
                    <a:cubicBezTo>
                      <a:pt x="2259" y="4426"/>
                      <a:pt x="3714" y="4436"/>
                      <a:pt x="5149" y="4754"/>
                    </a:cubicBezTo>
                    <a:cubicBezTo>
                      <a:pt x="5289" y="4785"/>
                      <a:pt x="5257" y="5007"/>
                      <a:pt x="5121" y="5007"/>
                    </a:cubicBezTo>
                    <a:cubicBezTo>
                      <a:pt x="5117" y="5007"/>
                      <a:pt x="5114" y="5007"/>
                      <a:pt x="5111" y="5007"/>
                    </a:cubicBezTo>
                    <a:cubicBezTo>
                      <a:pt x="4143" y="4930"/>
                      <a:pt x="3187" y="4651"/>
                      <a:pt x="2216" y="4634"/>
                    </a:cubicBezTo>
                    <a:cubicBezTo>
                      <a:pt x="1471" y="4620"/>
                      <a:pt x="739" y="4526"/>
                      <a:pt x="1" y="4435"/>
                    </a:cubicBezTo>
                    <a:lnTo>
                      <a:pt x="1" y="6130"/>
                    </a:lnTo>
                    <a:cubicBezTo>
                      <a:pt x="192" y="6124"/>
                      <a:pt x="383" y="6112"/>
                      <a:pt x="576" y="6112"/>
                    </a:cubicBezTo>
                    <a:cubicBezTo>
                      <a:pt x="744" y="6112"/>
                      <a:pt x="914" y="6121"/>
                      <a:pt x="1089" y="6154"/>
                    </a:cubicBezTo>
                    <a:cubicBezTo>
                      <a:pt x="1287" y="6192"/>
                      <a:pt x="1416" y="6305"/>
                      <a:pt x="1598" y="6362"/>
                    </a:cubicBezTo>
                    <a:cubicBezTo>
                      <a:pt x="1664" y="6383"/>
                      <a:pt x="1727" y="6391"/>
                      <a:pt x="1788" y="6391"/>
                    </a:cubicBezTo>
                    <a:cubicBezTo>
                      <a:pt x="2025" y="6391"/>
                      <a:pt x="2230" y="6265"/>
                      <a:pt x="2470" y="6265"/>
                    </a:cubicBezTo>
                    <a:cubicBezTo>
                      <a:pt x="2611" y="6265"/>
                      <a:pt x="2704" y="6284"/>
                      <a:pt x="2836" y="6335"/>
                    </a:cubicBezTo>
                    <a:cubicBezTo>
                      <a:pt x="2932" y="6373"/>
                      <a:pt x="3016" y="6462"/>
                      <a:pt x="3114" y="6493"/>
                    </a:cubicBezTo>
                    <a:cubicBezTo>
                      <a:pt x="3273" y="6543"/>
                      <a:pt x="3375" y="6562"/>
                      <a:pt x="3442" y="6562"/>
                    </a:cubicBezTo>
                    <a:cubicBezTo>
                      <a:pt x="3642" y="6562"/>
                      <a:pt x="3545" y="6399"/>
                      <a:pt x="3775" y="6399"/>
                    </a:cubicBezTo>
                    <a:cubicBezTo>
                      <a:pt x="3787" y="6399"/>
                      <a:pt x="3799" y="6399"/>
                      <a:pt x="3811" y="6400"/>
                    </a:cubicBezTo>
                    <a:cubicBezTo>
                      <a:pt x="4194" y="6423"/>
                      <a:pt x="4475" y="6784"/>
                      <a:pt x="4842" y="6784"/>
                    </a:cubicBezTo>
                    <a:cubicBezTo>
                      <a:pt x="4995" y="6784"/>
                      <a:pt x="5027" y="7027"/>
                      <a:pt x="4873" y="7054"/>
                    </a:cubicBezTo>
                    <a:cubicBezTo>
                      <a:pt x="4834" y="7061"/>
                      <a:pt x="4799" y="7064"/>
                      <a:pt x="4766" y="7064"/>
                    </a:cubicBezTo>
                    <a:cubicBezTo>
                      <a:pt x="4473" y="7064"/>
                      <a:pt x="4378" y="6822"/>
                      <a:pt x="4080" y="6738"/>
                    </a:cubicBezTo>
                    <a:cubicBezTo>
                      <a:pt x="4031" y="6724"/>
                      <a:pt x="3984" y="6718"/>
                      <a:pt x="3939" y="6718"/>
                    </a:cubicBezTo>
                    <a:cubicBezTo>
                      <a:pt x="3710" y="6718"/>
                      <a:pt x="3525" y="6868"/>
                      <a:pt x="3290" y="6868"/>
                    </a:cubicBezTo>
                    <a:cubicBezTo>
                      <a:pt x="3234" y="6868"/>
                      <a:pt x="3175" y="6859"/>
                      <a:pt x="3112" y="6838"/>
                    </a:cubicBezTo>
                    <a:cubicBezTo>
                      <a:pt x="2850" y="6750"/>
                      <a:pt x="2806" y="6618"/>
                      <a:pt x="2548" y="6618"/>
                    </a:cubicBezTo>
                    <a:cubicBezTo>
                      <a:pt x="2494" y="6618"/>
                      <a:pt x="2431" y="6624"/>
                      <a:pt x="2355" y="6637"/>
                    </a:cubicBezTo>
                    <a:cubicBezTo>
                      <a:pt x="2169" y="6670"/>
                      <a:pt x="2124" y="6830"/>
                      <a:pt x="1909" y="6830"/>
                    </a:cubicBezTo>
                    <a:cubicBezTo>
                      <a:pt x="1907" y="6830"/>
                      <a:pt x="1905" y="6830"/>
                      <a:pt x="1903" y="6830"/>
                    </a:cubicBezTo>
                    <a:cubicBezTo>
                      <a:pt x="1721" y="6827"/>
                      <a:pt x="1668" y="6742"/>
                      <a:pt x="1514" y="6680"/>
                    </a:cubicBezTo>
                    <a:cubicBezTo>
                      <a:pt x="1205" y="6555"/>
                      <a:pt x="943" y="6440"/>
                      <a:pt x="608" y="6440"/>
                    </a:cubicBezTo>
                    <a:cubicBezTo>
                      <a:pt x="587" y="6440"/>
                      <a:pt x="565" y="6441"/>
                      <a:pt x="543" y="6442"/>
                    </a:cubicBezTo>
                    <a:cubicBezTo>
                      <a:pt x="390" y="6448"/>
                      <a:pt x="247" y="6454"/>
                      <a:pt x="108" y="6454"/>
                    </a:cubicBezTo>
                    <a:cubicBezTo>
                      <a:pt x="72" y="6454"/>
                      <a:pt x="36" y="6454"/>
                      <a:pt x="1" y="6453"/>
                    </a:cubicBezTo>
                    <a:lnTo>
                      <a:pt x="1" y="8065"/>
                    </a:lnTo>
                    <a:cubicBezTo>
                      <a:pt x="374" y="8093"/>
                      <a:pt x="724" y="8216"/>
                      <a:pt x="992" y="8523"/>
                    </a:cubicBezTo>
                    <a:cubicBezTo>
                      <a:pt x="1062" y="8604"/>
                      <a:pt x="997" y="8736"/>
                      <a:pt x="907" y="8736"/>
                    </a:cubicBezTo>
                    <a:cubicBezTo>
                      <a:pt x="887" y="8736"/>
                      <a:pt x="865" y="8729"/>
                      <a:pt x="843" y="8714"/>
                    </a:cubicBezTo>
                    <a:cubicBezTo>
                      <a:pt x="585" y="8530"/>
                      <a:pt x="301" y="8434"/>
                      <a:pt x="1" y="8395"/>
                    </a:cubicBezTo>
                    <a:lnTo>
                      <a:pt x="1" y="10584"/>
                    </a:lnTo>
                    <a:cubicBezTo>
                      <a:pt x="43" y="10589"/>
                      <a:pt x="82" y="10591"/>
                      <a:pt x="118" y="10591"/>
                    </a:cubicBezTo>
                    <a:cubicBezTo>
                      <a:pt x="316" y="10591"/>
                      <a:pt x="439" y="10527"/>
                      <a:pt x="748" y="10450"/>
                    </a:cubicBezTo>
                    <a:cubicBezTo>
                      <a:pt x="824" y="10431"/>
                      <a:pt x="892" y="10423"/>
                      <a:pt x="955" y="10423"/>
                    </a:cubicBezTo>
                    <a:cubicBezTo>
                      <a:pt x="1281" y="10423"/>
                      <a:pt x="1472" y="10633"/>
                      <a:pt x="1864" y="10633"/>
                    </a:cubicBezTo>
                    <a:cubicBezTo>
                      <a:pt x="1882" y="10633"/>
                      <a:pt x="1901" y="10632"/>
                      <a:pt x="1921" y="10631"/>
                    </a:cubicBezTo>
                    <a:cubicBezTo>
                      <a:pt x="2414" y="10605"/>
                      <a:pt x="2864" y="10451"/>
                      <a:pt x="3365" y="10451"/>
                    </a:cubicBezTo>
                    <a:cubicBezTo>
                      <a:pt x="3407" y="10451"/>
                      <a:pt x="3449" y="10452"/>
                      <a:pt x="3491" y="10454"/>
                    </a:cubicBezTo>
                    <a:cubicBezTo>
                      <a:pt x="4393" y="10501"/>
                      <a:pt x="5291" y="10706"/>
                      <a:pt x="6155" y="10992"/>
                    </a:cubicBezTo>
                    <a:lnTo>
                      <a:pt x="10819" y="10992"/>
                    </a:lnTo>
                    <a:cubicBezTo>
                      <a:pt x="10488" y="10597"/>
                      <a:pt x="10147" y="10534"/>
                      <a:pt x="9723" y="10534"/>
                    </a:cubicBezTo>
                    <a:cubicBezTo>
                      <a:pt x="9596" y="10534"/>
                      <a:pt x="9460" y="10539"/>
                      <a:pt x="9315" y="10543"/>
                    </a:cubicBezTo>
                    <a:cubicBezTo>
                      <a:pt x="9197" y="10547"/>
                      <a:pt x="9147" y="10572"/>
                      <a:pt x="9090" y="10572"/>
                    </a:cubicBezTo>
                    <a:cubicBezTo>
                      <a:pt x="9047" y="10572"/>
                      <a:pt x="8999" y="10557"/>
                      <a:pt x="8914" y="10507"/>
                    </a:cubicBezTo>
                    <a:cubicBezTo>
                      <a:pt x="8635" y="10345"/>
                      <a:pt x="8373" y="9958"/>
                      <a:pt x="8102" y="9767"/>
                    </a:cubicBezTo>
                    <a:cubicBezTo>
                      <a:pt x="7752" y="9520"/>
                      <a:pt x="7381" y="9278"/>
                      <a:pt x="6949" y="9248"/>
                    </a:cubicBezTo>
                    <a:cubicBezTo>
                      <a:pt x="6609" y="9225"/>
                      <a:pt x="6498" y="9236"/>
                      <a:pt x="6171" y="9140"/>
                    </a:cubicBezTo>
                    <a:cubicBezTo>
                      <a:pt x="5926" y="9067"/>
                      <a:pt x="5724" y="9033"/>
                      <a:pt x="5527" y="9033"/>
                    </a:cubicBezTo>
                    <a:cubicBezTo>
                      <a:pt x="5322" y="9033"/>
                      <a:pt x="5122" y="9070"/>
                      <a:pt x="4882" y="9140"/>
                    </a:cubicBezTo>
                    <a:cubicBezTo>
                      <a:pt x="4729" y="9185"/>
                      <a:pt x="4575" y="9225"/>
                      <a:pt x="4419" y="9225"/>
                    </a:cubicBezTo>
                    <a:cubicBezTo>
                      <a:pt x="4333" y="9225"/>
                      <a:pt x="4247" y="9213"/>
                      <a:pt x="4160" y="9183"/>
                    </a:cubicBezTo>
                    <a:cubicBezTo>
                      <a:pt x="4001" y="9128"/>
                      <a:pt x="3535" y="8717"/>
                      <a:pt x="3280" y="8717"/>
                    </a:cubicBezTo>
                    <a:cubicBezTo>
                      <a:pt x="3211" y="8717"/>
                      <a:pt x="3158" y="8747"/>
                      <a:pt x="3130" y="8823"/>
                    </a:cubicBezTo>
                    <a:cubicBezTo>
                      <a:pt x="3109" y="8880"/>
                      <a:pt x="3067" y="8905"/>
                      <a:pt x="3025" y="8905"/>
                    </a:cubicBezTo>
                    <a:cubicBezTo>
                      <a:pt x="2960" y="8905"/>
                      <a:pt x="2895" y="8848"/>
                      <a:pt x="2908" y="8761"/>
                    </a:cubicBezTo>
                    <a:cubicBezTo>
                      <a:pt x="2950" y="8488"/>
                      <a:pt x="3097" y="8396"/>
                      <a:pt x="3275" y="8396"/>
                    </a:cubicBezTo>
                    <a:cubicBezTo>
                      <a:pt x="3494" y="8396"/>
                      <a:pt x="3760" y="8535"/>
                      <a:pt x="3936" y="8643"/>
                    </a:cubicBezTo>
                    <a:cubicBezTo>
                      <a:pt x="4159" y="8781"/>
                      <a:pt x="4337" y="8829"/>
                      <a:pt x="4496" y="8829"/>
                    </a:cubicBezTo>
                    <a:cubicBezTo>
                      <a:pt x="4852" y="8829"/>
                      <a:pt x="5113" y="8589"/>
                      <a:pt x="5584" y="8589"/>
                    </a:cubicBezTo>
                    <a:cubicBezTo>
                      <a:pt x="5590" y="8589"/>
                      <a:pt x="5597" y="8589"/>
                      <a:pt x="5603" y="8589"/>
                    </a:cubicBezTo>
                    <a:cubicBezTo>
                      <a:pt x="5744" y="8591"/>
                      <a:pt x="5845" y="8620"/>
                      <a:pt x="5983" y="8661"/>
                    </a:cubicBezTo>
                    <a:cubicBezTo>
                      <a:pt x="6350" y="8772"/>
                      <a:pt x="6558" y="8873"/>
                      <a:pt x="6955" y="8895"/>
                    </a:cubicBezTo>
                    <a:cubicBezTo>
                      <a:pt x="7404" y="8921"/>
                      <a:pt x="7703" y="9087"/>
                      <a:pt x="8079" y="9337"/>
                    </a:cubicBezTo>
                    <a:cubicBezTo>
                      <a:pt x="8421" y="9566"/>
                      <a:pt x="8865" y="10170"/>
                      <a:pt x="9237" y="10238"/>
                    </a:cubicBezTo>
                    <a:cubicBezTo>
                      <a:pt x="9245" y="10239"/>
                      <a:pt x="9255" y="10240"/>
                      <a:pt x="9265" y="10240"/>
                    </a:cubicBezTo>
                    <a:cubicBezTo>
                      <a:pt x="9381" y="10240"/>
                      <a:pt x="9594" y="10147"/>
                      <a:pt x="9695" y="10140"/>
                    </a:cubicBezTo>
                    <a:cubicBezTo>
                      <a:pt x="9723" y="10139"/>
                      <a:pt x="9750" y="10138"/>
                      <a:pt x="9778" y="10138"/>
                    </a:cubicBezTo>
                    <a:cubicBezTo>
                      <a:pt x="9978" y="10138"/>
                      <a:pt x="10182" y="10180"/>
                      <a:pt x="10367" y="10253"/>
                    </a:cubicBezTo>
                    <a:cubicBezTo>
                      <a:pt x="10693" y="10380"/>
                      <a:pt x="10911" y="10587"/>
                      <a:pt x="11112" y="10861"/>
                    </a:cubicBezTo>
                    <a:cubicBezTo>
                      <a:pt x="11145" y="10904"/>
                      <a:pt x="11142" y="10952"/>
                      <a:pt x="11122" y="10992"/>
                    </a:cubicBezTo>
                    <a:lnTo>
                      <a:pt x="12851" y="10992"/>
                    </a:lnTo>
                    <a:cubicBezTo>
                      <a:pt x="12262" y="9032"/>
                      <a:pt x="11561" y="7050"/>
                      <a:pt x="11200" y="5040"/>
                    </a:cubicBezTo>
                    <a:cubicBezTo>
                      <a:pt x="11137" y="5037"/>
                      <a:pt x="11071" y="5010"/>
                      <a:pt x="11025" y="4945"/>
                    </a:cubicBezTo>
                    <a:lnTo>
                      <a:pt x="11023" y="4945"/>
                    </a:lnTo>
                    <a:cubicBezTo>
                      <a:pt x="9617" y="2992"/>
                      <a:pt x="7041" y="1937"/>
                      <a:pt x="4842" y="1167"/>
                    </a:cubicBezTo>
                    <a:cubicBezTo>
                      <a:pt x="3270" y="615"/>
                      <a:pt x="1648" y="22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2" name="Google Shape;2142;p39"/>
            <p:cNvSpPr/>
            <p:nvPr/>
          </p:nvSpPr>
          <p:spPr>
            <a:xfrm>
              <a:off x="1598800" y="3603025"/>
              <a:ext cx="125475" cy="6125"/>
            </a:xfrm>
            <a:custGeom>
              <a:avLst/>
              <a:gdLst/>
              <a:ahLst/>
              <a:cxnLst/>
              <a:rect l="l" t="t" r="r" b="b"/>
              <a:pathLst>
                <a:path w="5019" h="245" extrusionOk="0">
                  <a:moveTo>
                    <a:pt x="3175" y="1"/>
                  </a:moveTo>
                  <a:cubicBezTo>
                    <a:pt x="3146" y="1"/>
                    <a:pt x="3118" y="1"/>
                    <a:pt x="3089" y="1"/>
                  </a:cubicBezTo>
                  <a:cubicBezTo>
                    <a:pt x="2554" y="9"/>
                    <a:pt x="2068" y="183"/>
                    <a:pt x="1545" y="183"/>
                  </a:cubicBezTo>
                  <a:cubicBezTo>
                    <a:pt x="1526" y="183"/>
                    <a:pt x="1507" y="183"/>
                    <a:pt x="1488" y="183"/>
                  </a:cubicBezTo>
                  <a:cubicBezTo>
                    <a:pt x="1146" y="174"/>
                    <a:pt x="1346" y="70"/>
                    <a:pt x="1140" y="70"/>
                  </a:cubicBezTo>
                  <a:cubicBezTo>
                    <a:pt x="1060" y="70"/>
                    <a:pt x="921" y="85"/>
                    <a:pt x="669" y="127"/>
                  </a:cubicBezTo>
                  <a:cubicBezTo>
                    <a:pt x="552" y="147"/>
                    <a:pt x="447" y="197"/>
                    <a:pt x="327" y="210"/>
                  </a:cubicBezTo>
                  <a:cubicBezTo>
                    <a:pt x="271" y="215"/>
                    <a:pt x="219" y="218"/>
                    <a:pt x="168" y="218"/>
                  </a:cubicBezTo>
                  <a:cubicBezTo>
                    <a:pt x="110" y="218"/>
                    <a:pt x="54" y="215"/>
                    <a:pt x="1" y="210"/>
                  </a:cubicBezTo>
                  <a:lnTo>
                    <a:pt x="1" y="245"/>
                  </a:lnTo>
                  <a:lnTo>
                    <a:pt x="5019" y="245"/>
                  </a:lnTo>
                  <a:cubicBezTo>
                    <a:pt x="4405" y="96"/>
                    <a:pt x="3783" y="1"/>
                    <a:pt x="3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9"/>
            <p:cNvSpPr/>
            <p:nvPr/>
          </p:nvSpPr>
          <p:spPr>
            <a:xfrm>
              <a:off x="1649100" y="3395425"/>
              <a:ext cx="172150" cy="57525"/>
            </a:xfrm>
            <a:custGeom>
              <a:avLst/>
              <a:gdLst/>
              <a:ahLst/>
              <a:cxnLst/>
              <a:rect l="l" t="t" r="r" b="b"/>
              <a:pathLst>
                <a:path w="6886" h="2301" extrusionOk="0">
                  <a:moveTo>
                    <a:pt x="389" y="0"/>
                  </a:moveTo>
                  <a:cubicBezTo>
                    <a:pt x="344" y="0"/>
                    <a:pt x="299" y="22"/>
                    <a:pt x="269" y="70"/>
                  </a:cubicBezTo>
                  <a:cubicBezTo>
                    <a:pt x="141" y="269"/>
                    <a:pt x="70" y="438"/>
                    <a:pt x="14" y="672"/>
                  </a:cubicBezTo>
                  <a:cubicBezTo>
                    <a:pt x="1" y="729"/>
                    <a:pt x="55" y="779"/>
                    <a:pt x="104" y="779"/>
                  </a:cubicBezTo>
                  <a:cubicBezTo>
                    <a:pt x="128" y="779"/>
                    <a:pt x="151" y="766"/>
                    <a:pt x="164" y="736"/>
                  </a:cubicBezTo>
                  <a:cubicBezTo>
                    <a:pt x="200" y="626"/>
                    <a:pt x="252" y="527"/>
                    <a:pt x="320" y="436"/>
                  </a:cubicBezTo>
                  <a:cubicBezTo>
                    <a:pt x="404" y="757"/>
                    <a:pt x="472" y="945"/>
                    <a:pt x="716" y="945"/>
                  </a:cubicBezTo>
                  <a:cubicBezTo>
                    <a:pt x="792" y="945"/>
                    <a:pt x="885" y="926"/>
                    <a:pt x="1002" y="888"/>
                  </a:cubicBezTo>
                  <a:cubicBezTo>
                    <a:pt x="1139" y="842"/>
                    <a:pt x="1181" y="784"/>
                    <a:pt x="1245" y="784"/>
                  </a:cubicBezTo>
                  <a:cubicBezTo>
                    <a:pt x="1285" y="784"/>
                    <a:pt x="1334" y="808"/>
                    <a:pt x="1421" y="873"/>
                  </a:cubicBezTo>
                  <a:cubicBezTo>
                    <a:pt x="1507" y="938"/>
                    <a:pt x="1519" y="1057"/>
                    <a:pt x="1622" y="1122"/>
                  </a:cubicBezTo>
                  <a:cubicBezTo>
                    <a:pt x="1705" y="1175"/>
                    <a:pt x="1761" y="1192"/>
                    <a:pt x="1815" y="1192"/>
                  </a:cubicBezTo>
                  <a:cubicBezTo>
                    <a:pt x="1881" y="1192"/>
                    <a:pt x="1943" y="1166"/>
                    <a:pt x="2050" y="1148"/>
                  </a:cubicBezTo>
                  <a:cubicBezTo>
                    <a:pt x="2140" y="1133"/>
                    <a:pt x="2165" y="1015"/>
                    <a:pt x="2242" y="985"/>
                  </a:cubicBezTo>
                  <a:cubicBezTo>
                    <a:pt x="2497" y="884"/>
                    <a:pt x="2641" y="848"/>
                    <a:pt x="2752" y="848"/>
                  </a:cubicBezTo>
                  <a:cubicBezTo>
                    <a:pt x="2917" y="848"/>
                    <a:pt x="3009" y="927"/>
                    <a:pt x="3283" y="987"/>
                  </a:cubicBezTo>
                  <a:cubicBezTo>
                    <a:pt x="3408" y="1014"/>
                    <a:pt x="3453" y="1022"/>
                    <a:pt x="3471" y="1022"/>
                  </a:cubicBezTo>
                  <a:cubicBezTo>
                    <a:pt x="3494" y="1022"/>
                    <a:pt x="3471" y="1009"/>
                    <a:pt x="3514" y="1009"/>
                  </a:cubicBezTo>
                  <a:cubicBezTo>
                    <a:pt x="3542" y="1009"/>
                    <a:pt x="3596" y="1014"/>
                    <a:pt x="3706" y="1031"/>
                  </a:cubicBezTo>
                  <a:cubicBezTo>
                    <a:pt x="4132" y="1098"/>
                    <a:pt x="3925" y="996"/>
                    <a:pt x="4603" y="1314"/>
                  </a:cubicBezTo>
                  <a:cubicBezTo>
                    <a:pt x="4938" y="1471"/>
                    <a:pt x="5329" y="1491"/>
                    <a:pt x="5657" y="1655"/>
                  </a:cubicBezTo>
                  <a:cubicBezTo>
                    <a:pt x="6051" y="1851"/>
                    <a:pt x="6286" y="2192"/>
                    <a:pt x="6729" y="2297"/>
                  </a:cubicBezTo>
                  <a:cubicBezTo>
                    <a:pt x="6739" y="2299"/>
                    <a:pt x="6748" y="2301"/>
                    <a:pt x="6757" y="2301"/>
                  </a:cubicBezTo>
                  <a:cubicBezTo>
                    <a:pt x="6860" y="2301"/>
                    <a:pt x="6886" y="2154"/>
                    <a:pt x="6783" y="2109"/>
                  </a:cubicBezTo>
                  <a:cubicBezTo>
                    <a:pt x="6354" y="1925"/>
                    <a:pt x="6008" y="1564"/>
                    <a:pt x="5568" y="1414"/>
                  </a:cubicBezTo>
                  <a:cubicBezTo>
                    <a:pt x="5149" y="1272"/>
                    <a:pt x="5034" y="1325"/>
                    <a:pt x="4531" y="1065"/>
                  </a:cubicBezTo>
                  <a:cubicBezTo>
                    <a:pt x="4289" y="941"/>
                    <a:pt x="4201" y="888"/>
                    <a:pt x="3924" y="866"/>
                  </a:cubicBezTo>
                  <a:cubicBezTo>
                    <a:pt x="3545" y="837"/>
                    <a:pt x="3352" y="824"/>
                    <a:pt x="2981" y="680"/>
                  </a:cubicBezTo>
                  <a:cubicBezTo>
                    <a:pt x="2861" y="634"/>
                    <a:pt x="2735" y="563"/>
                    <a:pt x="2604" y="549"/>
                  </a:cubicBezTo>
                  <a:cubicBezTo>
                    <a:pt x="2573" y="545"/>
                    <a:pt x="2546" y="544"/>
                    <a:pt x="2520" y="544"/>
                  </a:cubicBezTo>
                  <a:cubicBezTo>
                    <a:pt x="2379" y="544"/>
                    <a:pt x="2305" y="590"/>
                    <a:pt x="2155" y="632"/>
                  </a:cubicBezTo>
                  <a:cubicBezTo>
                    <a:pt x="2044" y="662"/>
                    <a:pt x="1978" y="748"/>
                    <a:pt x="1877" y="748"/>
                  </a:cubicBezTo>
                  <a:cubicBezTo>
                    <a:pt x="1836" y="748"/>
                    <a:pt x="1790" y="734"/>
                    <a:pt x="1732" y="696"/>
                  </a:cubicBezTo>
                  <a:cubicBezTo>
                    <a:pt x="1656" y="646"/>
                    <a:pt x="1632" y="473"/>
                    <a:pt x="1559" y="404"/>
                  </a:cubicBezTo>
                  <a:cubicBezTo>
                    <a:pt x="1460" y="310"/>
                    <a:pt x="1367" y="279"/>
                    <a:pt x="1279" y="279"/>
                  </a:cubicBezTo>
                  <a:cubicBezTo>
                    <a:pt x="1106" y="279"/>
                    <a:pt x="952" y="401"/>
                    <a:pt x="815" y="401"/>
                  </a:cubicBezTo>
                  <a:cubicBezTo>
                    <a:pt x="714" y="401"/>
                    <a:pt x="621" y="335"/>
                    <a:pt x="536" y="108"/>
                  </a:cubicBezTo>
                  <a:cubicBezTo>
                    <a:pt x="511" y="40"/>
                    <a:pt x="45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9"/>
            <p:cNvSpPr/>
            <p:nvPr/>
          </p:nvSpPr>
          <p:spPr>
            <a:xfrm>
              <a:off x="1598800" y="3437425"/>
              <a:ext cx="132225" cy="22075"/>
            </a:xfrm>
            <a:custGeom>
              <a:avLst/>
              <a:gdLst/>
              <a:ahLst/>
              <a:cxnLst/>
              <a:rect l="l" t="t" r="r" b="b"/>
              <a:pathLst>
                <a:path w="5289" h="883" extrusionOk="0">
                  <a:moveTo>
                    <a:pt x="1" y="0"/>
                  </a:moveTo>
                  <a:lnTo>
                    <a:pt x="1" y="310"/>
                  </a:lnTo>
                  <a:cubicBezTo>
                    <a:pt x="740" y="401"/>
                    <a:pt x="1471" y="495"/>
                    <a:pt x="2216" y="509"/>
                  </a:cubicBezTo>
                  <a:cubicBezTo>
                    <a:pt x="3187" y="526"/>
                    <a:pt x="4143" y="805"/>
                    <a:pt x="5111" y="882"/>
                  </a:cubicBezTo>
                  <a:cubicBezTo>
                    <a:pt x="5114" y="882"/>
                    <a:pt x="5117" y="882"/>
                    <a:pt x="5121" y="882"/>
                  </a:cubicBezTo>
                  <a:cubicBezTo>
                    <a:pt x="5257" y="882"/>
                    <a:pt x="5289" y="660"/>
                    <a:pt x="5149" y="629"/>
                  </a:cubicBezTo>
                  <a:cubicBezTo>
                    <a:pt x="3714" y="311"/>
                    <a:pt x="2259" y="301"/>
                    <a:pt x="813" y="110"/>
                  </a:cubicBezTo>
                  <a:cubicBezTo>
                    <a:pt x="543" y="75"/>
                    <a:pt x="271" y="3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9"/>
            <p:cNvSpPr/>
            <p:nvPr/>
          </p:nvSpPr>
          <p:spPr>
            <a:xfrm>
              <a:off x="1760500" y="3466300"/>
              <a:ext cx="104375" cy="45650"/>
            </a:xfrm>
            <a:custGeom>
              <a:avLst/>
              <a:gdLst/>
              <a:ahLst/>
              <a:cxnLst/>
              <a:rect l="l" t="t" r="r" b="b"/>
              <a:pathLst>
                <a:path w="4175" h="1826" extrusionOk="0">
                  <a:moveTo>
                    <a:pt x="171" y="0"/>
                  </a:moveTo>
                  <a:cubicBezTo>
                    <a:pt x="130" y="0"/>
                    <a:pt x="85" y="21"/>
                    <a:pt x="70" y="57"/>
                  </a:cubicBezTo>
                  <a:cubicBezTo>
                    <a:pt x="9" y="196"/>
                    <a:pt x="1" y="204"/>
                    <a:pt x="44" y="353"/>
                  </a:cubicBezTo>
                  <a:cubicBezTo>
                    <a:pt x="56" y="397"/>
                    <a:pt x="98" y="419"/>
                    <a:pt x="138" y="419"/>
                  </a:cubicBezTo>
                  <a:cubicBezTo>
                    <a:pt x="185" y="419"/>
                    <a:pt x="229" y="390"/>
                    <a:pt x="225" y="332"/>
                  </a:cubicBezTo>
                  <a:cubicBezTo>
                    <a:pt x="225" y="332"/>
                    <a:pt x="225" y="332"/>
                    <a:pt x="225" y="332"/>
                  </a:cubicBezTo>
                  <a:cubicBezTo>
                    <a:pt x="227" y="332"/>
                    <a:pt x="617" y="639"/>
                    <a:pt x="701" y="663"/>
                  </a:cubicBezTo>
                  <a:cubicBezTo>
                    <a:pt x="741" y="675"/>
                    <a:pt x="774" y="679"/>
                    <a:pt x="805" y="679"/>
                  </a:cubicBezTo>
                  <a:cubicBezTo>
                    <a:pt x="896" y="679"/>
                    <a:pt x="955" y="636"/>
                    <a:pt x="1065" y="617"/>
                  </a:cubicBezTo>
                  <a:cubicBezTo>
                    <a:pt x="1126" y="606"/>
                    <a:pt x="1187" y="601"/>
                    <a:pt x="1248" y="601"/>
                  </a:cubicBezTo>
                  <a:cubicBezTo>
                    <a:pt x="1723" y="601"/>
                    <a:pt x="2203" y="903"/>
                    <a:pt x="2623" y="1106"/>
                  </a:cubicBezTo>
                  <a:cubicBezTo>
                    <a:pt x="3069" y="1323"/>
                    <a:pt x="3488" y="1584"/>
                    <a:pt x="3929" y="1808"/>
                  </a:cubicBezTo>
                  <a:cubicBezTo>
                    <a:pt x="3952" y="1820"/>
                    <a:pt x="3975" y="1825"/>
                    <a:pt x="3996" y="1825"/>
                  </a:cubicBezTo>
                  <a:cubicBezTo>
                    <a:pt x="4110" y="1825"/>
                    <a:pt x="4175" y="1668"/>
                    <a:pt x="4063" y="1584"/>
                  </a:cubicBezTo>
                  <a:cubicBezTo>
                    <a:pt x="3384" y="1082"/>
                    <a:pt x="2308" y="428"/>
                    <a:pt x="1454" y="290"/>
                  </a:cubicBezTo>
                  <a:cubicBezTo>
                    <a:pt x="1427" y="285"/>
                    <a:pt x="1401" y="283"/>
                    <a:pt x="1376" y="283"/>
                  </a:cubicBezTo>
                  <a:cubicBezTo>
                    <a:pt x="1207" y="283"/>
                    <a:pt x="1078" y="370"/>
                    <a:pt x="926" y="372"/>
                  </a:cubicBezTo>
                  <a:cubicBezTo>
                    <a:pt x="923" y="372"/>
                    <a:pt x="920" y="372"/>
                    <a:pt x="917" y="372"/>
                  </a:cubicBezTo>
                  <a:cubicBezTo>
                    <a:pt x="617" y="372"/>
                    <a:pt x="475" y="90"/>
                    <a:pt x="201" y="4"/>
                  </a:cubicBezTo>
                  <a:cubicBezTo>
                    <a:pt x="192" y="2"/>
                    <a:pt x="182"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9"/>
            <p:cNvSpPr/>
            <p:nvPr/>
          </p:nvSpPr>
          <p:spPr>
            <a:xfrm>
              <a:off x="1598800" y="3487075"/>
              <a:ext cx="125700" cy="23850"/>
            </a:xfrm>
            <a:custGeom>
              <a:avLst/>
              <a:gdLst/>
              <a:ahLst/>
              <a:cxnLst/>
              <a:rect l="l" t="t" r="r" b="b"/>
              <a:pathLst>
                <a:path w="5028" h="954" extrusionOk="0">
                  <a:moveTo>
                    <a:pt x="576" y="1"/>
                  </a:moveTo>
                  <a:cubicBezTo>
                    <a:pt x="383" y="1"/>
                    <a:pt x="192" y="13"/>
                    <a:pt x="1" y="19"/>
                  </a:cubicBezTo>
                  <a:lnTo>
                    <a:pt x="1" y="342"/>
                  </a:lnTo>
                  <a:cubicBezTo>
                    <a:pt x="36" y="343"/>
                    <a:pt x="72" y="343"/>
                    <a:pt x="108" y="343"/>
                  </a:cubicBezTo>
                  <a:cubicBezTo>
                    <a:pt x="247" y="343"/>
                    <a:pt x="390" y="337"/>
                    <a:pt x="543" y="331"/>
                  </a:cubicBezTo>
                  <a:cubicBezTo>
                    <a:pt x="565" y="330"/>
                    <a:pt x="587" y="329"/>
                    <a:pt x="608" y="329"/>
                  </a:cubicBezTo>
                  <a:cubicBezTo>
                    <a:pt x="943" y="329"/>
                    <a:pt x="1205" y="444"/>
                    <a:pt x="1514" y="569"/>
                  </a:cubicBezTo>
                  <a:cubicBezTo>
                    <a:pt x="1668" y="631"/>
                    <a:pt x="1721" y="716"/>
                    <a:pt x="1903" y="719"/>
                  </a:cubicBezTo>
                  <a:cubicBezTo>
                    <a:pt x="1905" y="719"/>
                    <a:pt x="1907" y="719"/>
                    <a:pt x="1909" y="719"/>
                  </a:cubicBezTo>
                  <a:cubicBezTo>
                    <a:pt x="2124" y="719"/>
                    <a:pt x="2167" y="559"/>
                    <a:pt x="2354" y="526"/>
                  </a:cubicBezTo>
                  <a:cubicBezTo>
                    <a:pt x="2431" y="512"/>
                    <a:pt x="2494" y="506"/>
                    <a:pt x="2549" y="506"/>
                  </a:cubicBezTo>
                  <a:cubicBezTo>
                    <a:pt x="2806" y="506"/>
                    <a:pt x="2850" y="639"/>
                    <a:pt x="3112" y="727"/>
                  </a:cubicBezTo>
                  <a:cubicBezTo>
                    <a:pt x="3175" y="748"/>
                    <a:pt x="3234" y="757"/>
                    <a:pt x="3290" y="757"/>
                  </a:cubicBezTo>
                  <a:cubicBezTo>
                    <a:pt x="3525" y="757"/>
                    <a:pt x="3710" y="607"/>
                    <a:pt x="3939" y="607"/>
                  </a:cubicBezTo>
                  <a:cubicBezTo>
                    <a:pt x="3984" y="607"/>
                    <a:pt x="4031" y="613"/>
                    <a:pt x="4080" y="627"/>
                  </a:cubicBezTo>
                  <a:cubicBezTo>
                    <a:pt x="4378" y="711"/>
                    <a:pt x="4473" y="953"/>
                    <a:pt x="4766" y="953"/>
                  </a:cubicBezTo>
                  <a:cubicBezTo>
                    <a:pt x="4799" y="953"/>
                    <a:pt x="4834" y="950"/>
                    <a:pt x="4873" y="943"/>
                  </a:cubicBezTo>
                  <a:cubicBezTo>
                    <a:pt x="5027" y="916"/>
                    <a:pt x="4993" y="673"/>
                    <a:pt x="4842" y="673"/>
                  </a:cubicBezTo>
                  <a:cubicBezTo>
                    <a:pt x="4475" y="673"/>
                    <a:pt x="4194" y="312"/>
                    <a:pt x="3811" y="289"/>
                  </a:cubicBezTo>
                  <a:cubicBezTo>
                    <a:pt x="3799" y="288"/>
                    <a:pt x="3787" y="288"/>
                    <a:pt x="3775" y="288"/>
                  </a:cubicBezTo>
                  <a:cubicBezTo>
                    <a:pt x="3545" y="288"/>
                    <a:pt x="3642" y="451"/>
                    <a:pt x="3441" y="451"/>
                  </a:cubicBezTo>
                  <a:cubicBezTo>
                    <a:pt x="3373" y="451"/>
                    <a:pt x="3272" y="432"/>
                    <a:pt x="3112" y="382"/>
                  </a:cubicBezTo>
                  <a:cubicBezTo>
                    <a:pt x="3016" y="351"/>
                    <a:pt x="2932" y="262"/>
                    <a:pt x="2836" y="224"/>
                  </a:cubicBezTo>
                  <a:cubicBezTo>
                    <a:pt x="2704" y="173"/>
                    <a:pt x="2611" y="154"/>
                    <a:pt x="2470" y="154"/>
                  </a:cubicBezTo>
                  <a:cubicBezTo>
                    <a:pt x="2230" y="154"/>
                    <a:pt x="2025" y="280"/>
                    <a:pt x="1788" y="280"/>
                  </a:cubicBezTo>
                  <a:cubicBezTo>
                    <a:pt x="1727" y="280"/>
                    <a:pt x="1664" y="272"/>
                    <a:pt x="1598" y="251"/>
                  </a:cubicBezTo>
                  <a:cubicBezTo>
                    <a:pt x="1415" y="194"/>
                    <a:pt x="1287" y="81"/>
                    <a:pt x="1088" y="43"/>
                  </a:cubicBezTo>
                  <a:cubicBezTo>
                    <a:pt x="913" y="10"/>
                    <a:pt x="744"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9"/>
            <p:cNvSpPr/>
            <p:nvPr/>
          </p:nvSpPr>
          <p:spPr>
            <a:xfrm>
              <a:off x="1749850" y="3507625"/>
              <a:ext cx="128525" cy="44425"/>
            </a:xfrm>
            <a:custGeom>
              <a:avLst/>
              <a:gdLst/>
              <a:ahLst/>
              <a:cxnLst/>
              <a:rect l="l" t="t" r="r" b="b"/>
              <a:pathLst>
                <a:path w="5141" h="1777" extrusionOk="0">
                  <a:moveTo>
                    <a:pt x="497" y="0"/>
                  </a:moveTo>
                  <a:cubicBezTo>
                    <a:pt x="259" y="0"/>
                    <a:pt x="114" y="136"/>
                    <a:pt x="39" y="358"/>
                  </a:cubicBezTo>
                  <a:cubicBezTo>
                    <a:pt x="0" y="472"/>
                    <a:pt x="89" y="544"/>
                    <a:pt x="181" y="544"/>
                  </a:cubicBezTo>
                  <a:cubicBezTo>
                    <a:pt x="241" y="544"/>
                    <a:pt x="303" y="513"/>
                    <a:pt x="331" y="442"/>
                  </a:cubicBezTo>
                  <a:cubicBezTo>
                    <a:pt x="340" y="418"/>
                    <a:pt x="359" y="407"/>
                    <a:pt x="385" y="407"/>
                  </a:cubicBezTo>
                  <a:cubicBezTo>
                    <a:pt x="582" y="407"/>
                    <a:pt x="1188" y="1015"/>
                    <a:pt x="1350" y="1061"/>
                  </a:cubicBezTo>
                  <a:cubicBezTo>
                    <a:pt x="1423" y="1082"/>
                    <a:pt x="1486" y="1090"/>
                    <a:pt x="1543" y="1090"/>
                  </a:cubicBezTo>
                  <a:cubicBezTo>
                    <a:pt x="1723" y="1090"/>
                    <a:pt x="1843" y="1012"/>
                    <a:pt x="2027" y="1012"/>
                  </a:cubicBezTo>
                  <a:cubicBezTo>
                    <a:pt x="2116" y="1012"/>
                    <a:pt x="2219" y="1030"/>
                    <a:pt x="2352" y="1084"/>
                  </a:cubicBezTo>
                  <a:cubicBezTo>
                    <a:pt x="3166" y="1414"/>
                    <a:pt x="4032" y="1398"/>
                    <a:pt x="4877" y="1763"/>
                  </a:cubicBezTo>
                  <a:cubicBezTo>
                    <a:pt x="4899" y="1773"/>
                    <a:pt x="4921" y="1777"/>
                    <a:pt x="4941" y="1777"/>
                  </a:cubicBezTo>
                  <a:cubicBezTo>
                    <a:pt x="5064" y="1777"/>
                    <a:pt x="5140" y="1619"/>
                    <a:pt x="5015" y="1532"/>
                  </a:cubicBezTo>
                  <a:cubicBezTo>
                    <a:pt x="4523" y="1194"/>
                    <a:pt x="3944" y="1036"/>
                    <a:pt x="3352" y="992"/>
                  </a:cubicBezTo>
                  <a:cubicBezTo>
                    <a:pt x="2819" y="953"/>
                    <a:pt x="2447" y="579"/>
                    <a:pt x="1934" y="560"/>
                  </a:cubicBezTo>
                  <a:cubicBezTo>
                    <a:pt x="1922" y="559"/>
                    <a:pt x="1911" y="559"/>
                    <a:pt x="1901" y="559"/>
                  </a:cubicBezTo>
                  <a:cubicBezTo>
                    <a:pt x="1708" y="559"/>
                    <a:pt x="1772" y="637"/>
                    <a:pt x="1713" y="637"/>
                  </a:cubicBezTo>
                  <a:cubicBezTo>
                    <a:pt x="1678" y="637"/>
                    <a:pt x="1600" y="610"/>
                    <a:pt x="1403" y="523"/>
                  </a:cubicBezTo>
                  <a:cubicBezTo>
                    <a:pt x="771" y="245"/>
                    <a:pt x="1277" y="483"/>
                    <a:pt x="1005" y="276"/>
                  </a:cubicBezTo>
                  <a:cubicBezTo>
                    <a:pt x="854" y="161"/>
                    <a:pt x="759" y="20"/>
                    <a:pt x="551" y="2"/>
                  </a:cubicBezTo>
                  <a:cubicBezTo>
                    <a:pt x="533" y="1"/>
                    <a:pt x="515" y="0"/>
                    <a:pt x="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9"/>
            <p:cNvSpPr/>
            <p:nvPr/>
          </p:nvSpPr>
          <p:spPr>
            <a:xfrm>
              <a:off x="1671150" y="3544200"/>
              <a:ext cx="206275" cy="64925"/>
            </a:xfrm>
            <a:custGeom>
              <a:avLst/>
              <a:gdLst/>
              <a:ahLst/>
              <a:cxnLst/>
              <a:rect l="l" t="t" r="r" b="b"/>
              <a:pathLst>
                <a:path w="8251" h="2597" extrusionOk="0">
                  <a:moveTo>
                    <a:pt x="380" y="0"/>
                  </a:moveTo>
                  <a:cubicBezTo>
                    <a:pt x="202" y="0"/>
                    <a:pt x="56" y="92"/>
                    <a:pt x="14" y="365"/>
                  </a:cubicBezTo>
                  <a:cubicBezTo>
                    <a:pt x="0" y="452"/>
                    <a:pt x="65" y="509"/>
                    <a:pt x="130" y="509"/>
                  </a:cubicBezTo>
                  <a:cubicBezTo>
                    <a:pt x="173" y="509"/>
                    <a:pt x="215" y="485"/>
                    <a:pt x="236" y="429"/>
                  </a:cubicBezTo>
                  <a:cubicBezTo>
                    <a:pt x="263" y="352"/>
                    <a:pt x="317" y="322"/>
                    <a:pt x="386" y="322"/>
                  </a:cubicBezTo>
                  <a:cubicBezTo>
                    <a:pt x="641" y="322"/>
                    <a:pt x="1106" y="732"/>
                    <a:pt x="1265" y="787"/>
                  </a:cubicBezTo>
                  <a:cubicBezTo>
                    <a:pt x="1352" y="817"/>
                    <a:pt x="1438" y="829"/>
                    <a:pt x="1524" y="829"/>
                  </a:cubicBezTo>
                  <a:cubicBezTo>
                    <a:pt x="1679" y="829"/>
                    <a:pt x="1834" y="789"/>
                    <a:pt x="1987" y="744"/>
                  </a:cubicBezTo>
                  <a:cubicBezTo>
                    <a:pt x="2228" y="674"/>
                    <a:pt x="2428" y="637"/>
                    <a:pt x="2633" y="637"/>
                  </a:cubicBezTo>
                  <a:cubicBezTo>
                    <a:pt x="2830" y="637"/>
                    <a:pt x="3032" y="671"/>
                    <a:pt x="3277" y="744"/>
                  </a:cubicBezTo>
                  <a:cubicBezTo>
                    <a:pt x="3604" y="840"/>
                    <a:pt x="3714" y="829"/>
                    <a:pt x="4055" y="852"/>
                  </a:cubicBezTo>
                  <a:cubicBezTo>
                    <a:pt x="4487" y="882"/>
                    <a:pt x="4857" y="1124"/>
                    <a:pt x="5208" y="1371"/>
                  </a:cubicBezTo>
                  <a:cubicBezTo>
                    <a:pt x="5479" y="1562"/>
                    <a:pt x="5741" y="1949"/>
                    <a:pt x="6018" y="2111"/>
                  </a:cubicBezTo>
                  <a:cubicBezTo>
                    <a:pt x="6105" y="2161"/>
                    <a:pt x="6152" y="2176"/>
                    <a:pt x="6196" y="2176"/>
                  </a:cubicBezTo>
                  <a:cubicBezTo>
                    <a:pt x="6252" y="2176"/>
                    <a:pt x="6301" y="2151"/>
                    <a:pt x="6420" y="2147"/>
                  </a:cubicBezTo>
                  <a:cubicBezTo>
                    <a:pt x="6565" y="2143"/>
                    <a:pt x="6701" y="2138"/>
                    <a:pt x="6829" y="2138"/>
                  </a:cubicBezTo>
                  <a:cubicBezTo>
                    <a:pt x="7252" y="2138"/>
                    <a:pt x="7593" y="2201"/>
                    <a:pt x="7925" y="2596"/>
                  </a:cubicBezTo>
                  <a:lnTo>
                    <a:pt x="8228" y="2596"/>
                  </a:lnTo>
                  <a:cubicBezTo>
                    <a:pt x="8248" y="2556"/>
                    <a:pt x="8251" y="2508"/>
                    <a:pt x="8218" y="2465"/>
                  </a:cubicBezTo>
                  <a:cubicBezTo>
                    <a:pt x="8016" y="2191"/>
                    <a:pt x="7798" y="1984"/>
                    <a:pt x="7472" y="1857"/>
                  </a:cubicBezTo>
                  <a:cubicBezTo>
                    <a:pt x="7288" y="1784"/>
                    <a:pt x="7084" y="1742"/>
                    <a:pt x="6884" y="1742"/>
                  </a:cubicBezTo>
                  <a:cubicBezTo>
                    <a:pt x="6856" y="1742"/>
                    <a:pt x="6829" y="1743"/>
                    <a:pt x="6801" y="1744"/>
                  </a:cubicBezTo>
                  <a:cubicBezTo>
                    <a:pt x="6699" y="1751"/>
                    <a:pt x="6487" y="1844"/>
                    <a:pt x="6370" y="1844"/>
                  </a:cubicBezTo>
                  <a:cubicBezTo>
                    <a:pt x="6359" y="1844"/>
                    <a:pt x="6350" y="1843"/>
                    <a:pt x="6341" y="1842"/>
                  </a:cubicBezTo>
                  <a:cubicBezTo>
                    <a:pt x="5970" y="1774"/>
                    <a:pt x="5526" y="1170"/>
                    <a:pt x="5184" y="941"/>
                  </a:cubicBezTo>
                  <a:cubicBezTo>
                    <a:pt x="4809" y="691"/>
                    <a:pt x="4510" y="526"/>
                    <a:pt x="4061" y="500"/>
                  </a:cubicBezTo>
                  <a:cubicBezTo>
                    <a:pt x="3664" y="477"/>
                    <a:pt x="3456" y="376"/>
                    <a:pt x="3088" y="266"/>
                  </a:cubicBezTo>
                  <a:cubicBezTo>
                    <a:pt x="2950" y="224"/>
                    <a:pt x="2850" y="196"/>
                    <a:pt x="2709" y="193"/>
                  </a:cubicBezTo>
                  <a:cubicBezTo>
                    <a:pt x="2704" y="193"/>
                    <a:pt x="2698" y="193"/>
                    <a:pt x="2693" y="193"/>
                  </a:cubicBezTo>
                  <a:cubicBezTo>
                    <a:pt x="2220" y="193"/>
                    <a:pt x="1959" y="433"/>
                    <a:pt x="1602" y="433"/>
                  </a:cubicBezTo>
                  <a:cubicBezTo>
                    <a:pt x="1443" y="433"/>
                    <a:pt x="1266" y="385"/>
                    <a:pt x="1042" y="247"/>
                  </a:cubicBezTo>
                  <a:cubicBezTo>
                    <a:pt x="866" y="139"/>
                    <a:pt x="59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9"/>
            <p:cNvSpPr/>
            <p:nvPr/>
          </p:nvSpPr>
          <p:spPr>
            <a:xfrm>
              <a:off x="1598800" y="3594875"/>
              <a:ext cx="153875" cy="14275"/>
            </a:xfrm>
            <a:custGeom>
              <a:avLst/>
              <a:gdLst/>
              <a:ahLst/>
              <a:cxnLst/>
              <a:rect l="l" t="t" r="r" b="b"/>
              <a:pathLst>
                <a:path w="6155" h="571" extrusionOk="0">
                  <a:moveTo>
                    <a:pt x="955" y="0"/>
                  </a:moveTo>
                  <a:cubicBezTo>
                    <a:pt x="892" y="0"/>
                    <a:pt x="824" y="8"/>
                    <a:pt x="748" y="27"/>
                  </a:cubicBezTo>
                  <a:cubicBezTo>
                    <a:pt x="437" y="104"/>
                    <a:pt x="316" y="168"/>
                    <a:pt x="118" y="168"/>
                  </a:cubicBezTo>
                  <a:cubicBezTo>
                    <a:pt x="82" y="168"/>
                    <a:pt x="43" y="166"/>
                    <a:pt x="1" y="161"/>
                  </a:cubicBezTo>
                  <a:lnTo>
                    <a:pt x="1" y="536"/>
                  </a:lnTo>
                  <a:cubicBezTo>
                    <a:pt x="54" y="541"/>
                    <a:pt x="110" y="544"/>
                    <a:pt x="168" y="544"/>
                  </a:cubicBezTo>
                  <a:cubicBezTo>
                    <a:pt x="219" y="544"/>
                    <a:pt x="271" y="541"/>
                    <a:pt x="327" y="536"/>
                  </a:cubicBezTo>
                  <a:cubicBezTo>
                    <a:pt x="447" y="523"/>
                    <a:pt x="552" y="473"/>
                    <a:pt x="669" y="453"/>
                  </a:cubicBezTo>
                  <a:cubicBezTo>
                    <a:pt x="921" y="411"/>
                    <a:pt x="1060" y="396"/>
                    <a:pt x="1140" y="396"/>
                  </a:cubicBezTo>
                  <a:cubicBezTo>
                    <a:pt x="1346" y="396"/>
                    <a:pt x="1146" y="500"/>
                    <a:pt x="1488" y="509"/>
                  </a:cubicBezTo>
                  <a:cubicBezTo>
                    <a:pt x="1507" y="509"/>
                    <a:pt x="1526" y="509"/>
                    <a:pt x="1545" y="509"/>
                  </a:cubicBezTo>
                  <a:cubicBezTo>
                    <a:pt x="2068" y="509"/>
                    <a:pt x="2554" y="335"/>
                    <a:pt x="3089" y="327"/>
                  </a:cubicBezTo>
                  <a:cubicBezTo>
                    <a:pt x="3118" y="327"/>
                    <a:pt x="3146" y="327"/>
                    <a:pt x="3175" y="327"/>
                  </a:cubicBezTo>
                  <a:cubicBezTo>
                    <a:pt x="3783" y="327"/>
                    <a:pt x="4405" y="422"/>
                    <a:pt x="5019" y="571"/>
                  </a:cubicBezTo>
                  <a:lnTo>
                    <a:pt x="6155" y="571"/>
                  </a:lnTo>
                  <a:cubicBezTo>
                    <a:pt x="5291" y="283"/>
                    <a:pt x="4393" y="78"/>
                    <a:pt x="3490" y="31"/>
                  </a:cubicBezTo>
                  <a:cubicBezTo>
                    <a:pt x="3447" y="29"/>
                    <a:pt x="3405" y="28"/>
                    <a:pt x="3364" y="28"/>
                  </a:cubicBezTo>
                  <a:cubicBezTo>
                    <a:pt x="2863" y="28"/>
                    <a:pt x="2414" y="182"/>
                    <a:pt x="1921" y="208"/>
                  </a:cubicBezTo>
                  <a:cubicBezTo>
                    <a:pt x="1901" y="209"/>
                    <a:pt x="1882" y="210"/>
                    <a:pt x="1864" y="210"/>
                  </a:cubicBezTo>
                  <a:cubicBezTo>
                    <a:pt x="1472" y="210"/>
                    <a:pt x="1281"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9"/>
            <p:cNvSpPr/>
            <p:nvPr/>
          </p:nvSpPr>
          <p:spPr>
            <a:xfrm>
              <a:off x="1918500" y="3304825"/>
              <a:ext cx="155300" cy="134775"/>
            </a:xfrm>
            <a:custGeom>
              <a:avLst/>
              <a:gdLst/>
              <a:ahLst/>
              <a:cxnLst/>
              <a:rect l="l" t="t" r="r" b="b"/>
              <a:pathLst>
                <a:path w="6212" h="5391" extrusionOk="0">
                  <a:moveTo>
                    <a:pt x="6092" y="1"/>
                  </a:moveTo>
                  <a:cubicBezTo>
                    <a:pt x="6061" y="1"/>
                    <a:pt x="6029" y="15"/>
                    <a:pt x="6008" y="48"/>
                  </a:cubicBezTo>
                  <a:cubicBezTo>
                    <a:pt x="5773" y="416"/>
                    <a:pt x="5286" y="505"/>
                    <a:pt x="4955" y="757"/>
                  </a:cubicBezTo>
                  <a:cubicBezTo>
                    <a:pt x="4506" y="1097"/>
                    <a:pt x="4128" y="1504"/>
                    <a:pt x="3658" y="1824"/>
                  </a:cubicBezTo>
                  <a:cubicBezTo>
                    <a:pt x="3316" y="2055"/>
                    <a:pt x="2906" y="2218"/>
                    <a:pt x="2588" y="2483"/>
                  </a:cubicBezTo>
                  <a:cubicBezTo>
                    <a:pt x="2338" y="2692"/>
                    <a:pt x="2203" y="2966"/>
                    <a:pt x="1970" y="3181"/>
                  </a:cubicBezTo>
                  <a:cubicBezTo>
                    <a:pt x="1862" y="3281"/>
                    <a:pt x="1688" y="3350"/>
                    <a:pt x="1612" y="3486"/>
                  </a:cubicBezTo>
                  <a:cubicBezTo>
                    <a:pt x="1460" y="3755"/>
                    <a:pt x="1536" y="3879"/>
                    <a:pt x="1214" y="4059"/>
                  </a:cubicBezTo>
                  <a:cubicBezTo>
                    <a:pt x="857" y="4256"/>
                    <a:pt x="713" y="4329"/>
                    <a:pt x="706" y="4727"/>
                  </a:cubicBezTo>
                  <a:cubicBezTo>
                    <a:pt x="664" y="4716"/>
                    <a:pt x="623" y="4710"/>
                    <a:pt x="584" y="4710"/>
                  </a:cubicBezTo>
                  <a:cubicBezTo>
                    <a:pt x="235" y="4710"/>
                    <a:pt x="0" y="5125"/>
                    <a:pt x="410" y="5381"/>
                  </a:cubicBezTo>
                  <a:cubicBezTo>
                    <a:pt x="420" y="5388"/>
                    <a:pt x="430" y="5390"/>
                    <a:pt x="439" y="5390"/>
                  </a:cubicBezTo>
                  <a:cubicBezTo>
                    <a:pt x="480" y="5390"/>
                    <a:pt x="513" y="5342"/>
                    <a:pt x="491" y="5302"/>
                  </a:cubicBezTo>
                  <a:cubicBezTo>
                    <a:pt x="575" y="5200"/>
                    <a:pt x="660" y="5099"/>
                    <a:pt x="745" y="4997"/>
                  </a:cubicBezTo>
                  <a:cubicBezTo>
                    <a:pt x="769" y="5017"/>
                    <a:pt x="800" y="5027"/>
                    <a:pt x="831" y="5027"/>
                  </a:cubicBezTo>
                  <a:cubicBezTo>
                    <a:pt x="891" y="5027"/>
                    <a:pt x="949" y="4991"/>
                    <a:pt x="945" y="4918"/>
                  </a:cubicBezTo>
                  <a:cubicBezTo>
                    <a:pt x="899" y="4131"/>
                    <a:pt x="1492" y="4515"/>
                    <a:pt x="1720" y="4112"/>
                  </a:cubicBezTo>
                  <a:cubicBezTo>
                    <a:pt x="1793" y="3980"/>
                    <a:pt x="1707" y="3824"/>
                    <a:pt x="1790" y="3692"/>
                  </a:cubicBezTo>
                  <a:cubicBezTo>
                    <a:pt x="1842" y="3609"/>
                    <a:pt x="2000" y="3548"/>
                    <a:pt x="2072" y="3487"/>
                  </a:cubicBezTo>
                  <a:cubicBezTo>
                    <a:pt x="2323" y="3272"/>
                    <a:pt x="2439" y="3007"/>
                    <a:pt x="2676" y="2772"/>
                  </a:cubicBezTo>
                  <a:cubicBezTo>
                    <a:pt x="3283" y="2168"/>
                    <a:pt x="4158" y="1829"/>
                    <a:pt x="4811" y="1243"/>
                  </a:cubicBezTo>
                  <a:cubicBezTo>
                    <a:pt x="5140" y="950"/>
                    <a:pt x="5504" y="800"/>
                    <a:pt x="5862" y="567"/>
                  </a:cubicBezTo>
                  <a:cubicBezTo>
                    <a:pt x="6064" y="437"/>
                    <a:pt x="6129" y="354"/>
                    <a:pt x="6191" y="126"/>
                  </a:cubicBezTo>
                  <a:cubicBezTo>
                    <a:pt x="6211" y="53"/>
                    <a:pt x="6153" y="1"/>
                    <a:pt x="6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9"/>
            <p:cNvSpPr/>
            <p:nvPr/>
          </p:nvSpPr>
          <p:spPr>
            <a:xfrm>
              <a:off x="2101575" y="3131200"/>
              <a:ext cx="343250" cy="142425"/>
            </a:xfrm>
            <a:custGeom>
              <a:avLst/>
              <a:gdLst/>
              <a:ahLst/>
              <a:cxnLst/>
              <a:rect l="l" t="t" r="r" b="b"/>
              <a:pathLst>
                <a:path w="13730" h="5697" extrusionOk="0">
                  <a:moveTo>
                    <a:pt x="13471" y="0"/>
                  </a:moveTo>
                  <a:cubicBezTo>
                    <a:pt x="13469" y="0"/>
                    <a:pt x="13468" y="0"/>
                    <a:pt x="13466" y="0"/>
                  </a:cubicBezTo>
                  <a:cubicBezTo>
                    <a:pt x="12362" y="22"/>
                    <a:pt x="11289" y="341"/>
                    <a:pt x="10255" y="710"/>
                  </a:cubicBezTo>
                  <a:cubicBezTo>
                    <a:pt x="9689" y="914"/>
                    <a:pt x="9128" y="1138"/>
                    <a:pt x="8565" y="1353"/>
                  </a:cubicBezTo>
                  <a:cubicBezTo>
                    <a:pt x="8226" y="1482"/>
                    <a:pt x="7422" y="1922"/>
                    <a:pt x="6938" y="1922"/>
                  </a:cubicBezTo>
                  <a:cubicBezTo>
                    <a:pt x="6844" y="1922"/>
                    <a:pt x="6762" y="1905"/>
                    <a:pt x="6698" y="1866"/>
                  </a:cubicBezTo>
                  <a:cubicBezTo>
                    <a:pt x="6674" y="1852"/>
                    <a:pt x="6643" y="1844"/>
                    <a:pt x="6613" y="1844"/>
                  </a:cubicBezTo>
                  <a:cubicBezTo>
                    <a:pt x="6586" y="1844"/>
                    <a:pt x="6559" y="1850"/>
                    <a:pt x="6538" y="1865"/>
                  </a:cubicBezTo>
                  <a:cubicBezTo>
                    <a:pt x="5971" y="2261"/>
                    <a:pt x="5344" y="2878"/>
                    <a:pt x="4710" y="3147"/>
                  </a:cubicBezTo>
                  <a:cubicBezTo>
                    <a:pt x="4138" y="3388"/>
                    <a:pt x="3639" y="3202"/>
                    <a:pt x="3125" y="3568"/>
                  </a:cubicBezTo>
                  <a:cubicBezTo>
                    <a:pt x="2697" y="3869"/>
                    <a:pt x="2374" y="4409"/>
                    <a:pt x="1821" y="4459"/>
                  </a:cubicBezTo>
                  <a:cubicBezTo>
                    <a:pt x="1797" y="4461"/>
                    <a:pt x="1775" y="4462"/>
                    <a:pt x="1753" y="4462"/>
                  </a:cubicBezTo>
                  <a:cubicBezTo>
                    <a:pt x="1659" y="4462"/>
                    <a:pt x="1579" y="4446"/>
                    <a:pt x="1498" y="4446"/>
                  </a:cubicBezTo>
                  <a:cubicBezTo>
                    <a:pt x="1435" y="4446"/>
                    <a:pt x="1372" y="4455"/>
                    <a:pt x="1302" y="4490"/>
                  </a:cubicBezTo>
                  <a:cubicBezTo>
                    <a:pt x="1117" y="4582"/>
                    <a:pt x="970" y="4933"/>
                    <a:pt x="725" y="4933"/>
                  </a:cubicBezTo>
                  <a:cubicBezTo>
                    <a:pt x="635" y="4933"/>
                    <a:pt x="533" y="4886"/>
                    <a:pt x="411" y="4763"/>
                  </a:cubicBezTo>
                  <a:cubicBezTo>
                    <a:pt x="382" y="4735"/>
                    <a:pt x="343" y="4721"/>
                    <a:pt x="304" y="4721"/>
                  </a:cubicBezTo>
                  <a:cubicBezTo>
                    <a:pt x="253" y="4721"/>
                    <a:pt x="203" y="4744"/>
                    <a:pt x="178" y="4791"/>
                  </a:cubicBezTo>
                  <a:cubicBezTo>
                    <a:pt x="1" y="5124"/>
                    <a:pt x="35" y="5380"/>
                    <a:pt x="275" y="5664"/>
                  </a:cubicBezTo>
                  <a:cubicBezTo>
                    <a:pt x="295" y="5687"/>
                    <a:pt x="320" y="5697"/>
                    <a:pt x="345" y="5697"/>
                  </a:cubicBezTo>
                  <a:cubicBezTo>
                    <a:pt x="419" y="5697"/>
                    <a:pt x="495" y="5611"/>
                    <a:pt x="445" y="5535"/>
                  </a:cubicBezTo>
                  <a:cubicBezTo>
                    <a:pt x="442" y="5409"/>
                    <a:pt x="440" y="5284"/>
                    <a:pt x="438" y="5158"/>
                  </a:cubicBezTo>
                  <a:lnTo>
                    <a:pt x="438" y="5158"/>
                  </a:lnTo>
                  <a:cubicBezTo>
                    <a:pt x="535" y="5211"/>
                    <a:pt x="642" y="5242"/>
                    <a:pt x="753" y="5242"/>
                  </a:cubicBezTo>
                  <a:cubicBezTo>
                    <a:pt x="832" y="5242"/>
                    <a:pt x="914" y="5227"/>
                    <a:pt x="996" y="5192"/>
                  </a:cubicBezTo>
                  <a:cubicBezTo>
                    <a:pt x="1200" y="5105"/>
                    <a:pt x="1283" y="4933"/>
                    <a:pt x="1491" y="4848"/>
                  </a:cubicBezTo>
                  <a:cubicBezTo>
                    <a:pt x="1721" y="4756"/>
                    <a:pt x="1956" y="4804"/>
                    <a:pt x="2193" y="4706"/>
                  </a:cubicBezTo>
                  <a:cubicBezTo>
                    <a:pt x="2584" y="4547"/>
                    <a:pt x="2848" y="4182"/>
                    <a:pt x="3165" y="3922"/>
                  </a:cubicBezTo>
                  <a:cubicBezTo>
                    <a:pt x="3678" y="3503"/>
                    <a:pt x="4309" y="3764"/>
                    <a:pt x="4861" y="3412"/>
                  </a:cubicBezTo>
                  <a:cubicBezTo>
                    <a:pt x="5397" y="3071"/>
                    <a:pt x="6059" y="2342"/>
                    <a:pt x="6692" y="2236"/>
                  </a:cubicBezTo>
                  <a:cubicBezTo>
                    <a:pt x="6722" y="2231"/>
                    <a:pt x="6753" y="2229"/>
                    <a:pt x="6786" y="2229"/>
                  </a:cubicBezTo>
                  <a:cubicBezTo>
                    <a:pt x="6848" y="2229"/>
                    <a:pt x="6914" y="2235"/>
                    <a:pt x="6979" y="2235"/>
                  </a:cubicBezTo>
                  <a:cubicBezTo>
                    <a:pt x="7023" y="2235"/>
                    <a:pt x="7068" y="2232"/>
                    <a:pt x="7110" y="2223"/>
                  </a:cubicBezTo>
                  <a:cubicBezTo>
                    <a:pt x="7485" y="2145"/>
                    <a:pt x="7855" y="1954"/>
                    <a:pt x="8215" y="1824"/>
                  </a:cubicBezTo>
                  <a:cubicBezTo>
                    <a:pt x="9930" y="1208"/>
                    <a:pt x="11629" y="555"/>
                    <a:pt x="13459" y="403"/>
                  </a:cubicBezTo>
                  <a:cubicBezTo>
                    <a:pt x="13710" y="382"/>
                    <a:pt x="13729" y="0"/>
                    <a:pt x="13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9"/>
            <p:cNvSpPr/>
            <p:nvPr/>
          </p:nvSpPr>
          <p:spPr>
            <a:xfrm>
              <a:off x="1940100" y="3295950"/>
              <a:ext cx="209150" cy="196300"/>
            </a:xfrm>
            <a:custGeom>
              <a:avLst/>
              <a:gdLst/>
              <a:ahLst/>
              <a:cxnLst/>
              <a:rect l="l" t="t" r="r" b="b"/>
              <a:pathLst>
                <a:path w="8366" h="7852" extrusionOk="0">
                  <a:moveTo>
                    <a:pt x="8190" y="1"/>
                  </a:moveTo>
                  <a:cubicBezTo>
                    <a:pt x="8172" y="1"/>
                    <a:pt x="8153" y="5"/>
                    <a:pt x="8133" y="14"/>
                  </a:cubicBezTo>
                  <a:cubicBezTo>
                    <a:pt x="6943" y="533"/>
                    <a:pt x="5842" y="1489"/>
                    <a:pt x="4947" y="2414"/>
                  </a:cubicBezTo>
                  <a:cubicBezTo>
                    <a:pt x="4445" y="2932"/>
                    <a:pt x="3716" y="3246"/>
                    <a:pt x="3734" y="3997"/>
                  </a:cubicBezTo>
                  <a:cubicBezTo>
                    <a:pt x="3634" y="3955"/>
                    <a:pt x="3534" y="3914"/>
                    <a:pt x="3434" y="3872"/>
                  </a:cubicBezTo>
                  <a:cubicBezTo>
                    <a:pt x="3412" y="3862"/>
                    <a:pt x="3390" y="3858"/>
                    <a:pt x="3368" y="3858"/>
                  </a:cubicBezTo>
                  <a:cubicBezTo>
                    <a:pt x="3316" y="3858"/>
                    <a:pt x="3268" y="3884"/>
                    <a:pt x="3252" y="3943"/>
                  </a:cubicBezTo>
                  <a:cubicBezTo>
                    <a:pt x="3224" y="4043"/>
                    <a:pt x="3129" y="4614"/>
                    <a:pt x="3052" y="4679"/>
                  </a:cubicBezTo>
                  <a:cubicBezTo>
                    <a:pt x="3012" y="4712"/>
                    <a:pt x="3000" y="4722"/>
                    <a:pt x="2996" y="4722"/>
                  </a:cubicBezTo>
                  <a:cubicBezTo>
                    <a:pt x="2991" y="4722"/>
                    <a:pt x="2997" y="4708"/>
                    <a:pt x="2975" y="4708"/>
                  </a:cubicBezTo>
                  <a:cubicBezTo>
                    <a:pt x="2963" y="4708"/>
                    <a:pt x="2942" y="4712"/>
                    <a:pt x="2905" y="4726"/>
                  </a:cubicBezTo>
                  <a:cubicBezTo>
                    <a:pt x="2742" y="4787"/>
                    <a:pt x="2569" y="4713"/>
                    <a:pt x="2388" y="4837"/>
                  </a:cubicBezTo>
                  <a:cubicBezTo>
                    <a:pt x="2242" y="4939"/>
                    <a:pt x="2168" y="5071"/>
                    <a:pt x="2100" y="5233"/>
                  </a:cubicBezTo>
                  <a:cubicBezTo>
                    <a:pt x="1958" y="5579"/>
                    <a:pt x="2036" y="5732"/>
                    <a:pt x="1842" y="5732"/>
                  </a:cubicBezTo>
                  <a:cubicBezTo>
                    <a:pt x="1766" y="5732"/>
                    <a:pt x="1648" y="5708"/>
                    <a:pt x="1458" y="5663"/>
                  </a:cubicBezTo>
                  <a:cubicBezTo>
                    <a:pt x="1448" y="5661"/>
                    <a:pt x="1438" y="5660"/>
                    <a:pt x="1428" y="5660"/>
                  </a:cubicBezTo>
                  <a:cubicBezTo>
                    <a:pt x="1369" y="5660"/>
                    <a:pt x="1316" y="5704"/>
                    <a:pt x="1314" y="5769"/>
                  </a:cubicBezTo>
                  <a:cubicBezTo>
                    <a:pt x="1302" y="6423"/>
                    <a:pt x="688" y="6836"/>
                    <a:pt x="584" y="7446"/>
                  </a:cubicBezTo>
                  <a:cubicBezTo>
                    <a:pt x="490" y="7338"/>
                    <a:pt x="395" y="7228"/>
                    <a:pt x="302" y="7120"/>
                  </a:cubicBezTo>
                  <a:cubicBezTo>
                    <a:pt x="280" y="7083"/>
                    <a:pt x="242" y="7064"/>
                    <a:pt x="204" y="7064"/>
                  </a:cubicBezTo>
                  <a:cubicBezTo>
                    <a:pt x="167" y="7064"/>
                    <a:pt x="130" y="7082"/>
                    <a:pt x="108" y="7119"/>
                  </a:cubicBezTo>
                  <a:cubicBezTo>
                    <a:pt x="0" y="7302"/>
                    <a:pt x="1" y="7290"/>
                    <a:pt x="46" y="7501"/>
                  </a:cubicBezTo>
                  <a:cubicBezTo>
                    <a:pt x="54" y="7539"/>
                    <a:pt x="80" y="7555"/>
                    <a:pt x="108" y="7555"/>
                  </a:cubicBezTo>
                  <a:cubicBezTo>
                    <a:pt x="144" y="7555"/>
                    <a:pt x="183" y="7528"/>
                    <a:pt x="189" y="7485"/>
                  </a:cubicBezTo>
                  <a:cubicBezTo>
                    <a:pt x="199" y="7463"/>
                    <a:pt x="208" y="7442"/>
                    <a:pt x="218" y="7420"/>
                  </a:cubicBezTo>
                  <a:cubicBezTo>
                    <a:pt x="326" y="7584"/>
                    <a:pt x="450" y="7701"/>
                    <a:pt x="632" y="7834"/>
                  </a:cubicBezTo>
                  <a:cubicBezTo>
                    <a:pt x="648" y="7846"/>
                    <a:pt x="667" y="7851"/>
                    <a:pt x="687" y="7851"/>
                  </a:cubicBezTo>
                  <a:cubicBezTo>
                    <a:pt x="748" y="7851"/>
                    <a:pt x="812" y="7800"/>
                    <a:pt x="806" y="7737"/>
                  </a:cubicBezTo>
                  <a:cubicBezTo>
                    <a:pt x="759" y="7186"/>
                    <a:pt x="1182" y="6836"/>
                    <a:pt x="1393" y="6376"/>
                  </a:cubicBezTo>
                  <a:cubicBezTo>
                    <a:pt x="1534" y="6068"/>
                    <a:pt x="1538" y="5960"/>
                    <a:pt x="1675" y="5960"/>
                  </a:cubicBezTo>
                  <a:cubicBezTo>
                    <a:pt x="1754" y="5960"/>
                    <a:pt x="1878" y="5996"/>
                    <a:pt x="2099" y="6050"/>
                  </a:cubicBezTo>
                  <a:cubicBezTo>
                    <a:pt x="2109" y="6053"/>
                    <a:pt x="2119" y="6054"/>
                    <a:pt x="2128" y="6054"/>
                  </a:cubicBezTo>
                  <a:cubicBezTo>
                    <a:pt x="2190" y="6054"/>
                    <a:pt x="2244" y="6007"/>
                    <a:pt x="2245" y="5942"/>
                  </a:cubicBezTo>
                  <a:cubicBezTo>
                    <a:pt x="2202" y="5497"/>
                    <a:pt x="2465" y="5202"/>
                    <a:pt x="3035" y="5055"/>
                  </a:cubicBezTo>
                  <a:cubicBezTo>
                    <a:pt x="3052" y="5067"/>
                    <a:pt x="3071" y="5073"/>
                    <a:pt x="3090" y="5073"/>
                  </a:cubicBezTo>
                  <a:cubicBezTo>
                    <a:pt x="3141" y="5073"/>
                    <a:pt x="3193" y="5035"/>
                    <a:pt x="3206" y="4987"/>
                  </a:cubicBezTo>
                  <a:cubicBezTo>
                    <a:pt x="3307" y="4626"/>
                    <a:pt x="3305" y="4241"/>
                    <a:pt x="3600" y="4241"/>
                  </a:cubicBezTo>
                  <a:cubicBezTo>
                    <a:pt x="3664" y="4241"/>
                    <a:pt x="3743" y="4259"/>
                    <a:pt x="3839" y="4300"/>
                  </a:cubicBezTo>
                  <a:cubicBezTo>
                    <a:pt x="3852" y="4306"/>
                    <a:pt x="3865" y="4308"/>
                    <a:pt x="3878" y="4308"/>
                  </a:cubicBezTo>
                  <a:cubicBezTo>
                    <a:pt x="3949" y="4308"/>
                    <a:pt x="4001" y="4223"/>
                    <a:pt x="3988" y="4156"/>
                  </a:cubicBezTo>
                  <a:cubicBezTo>
                    <a:pt x="3850" y="3393"/>
                    <a:pt x="4346" y="3350"/>
                    <a:pt x="4740" y="3020"/>
                  </a:cubicBezTo>
                  <a:cubicBezTo>
                    <a:pt x="5090" y="2724"/>
                    <a:pt x="5385" y="2345"/>
                    <a:pt x="5728" y="2037"/>
                  </a:cubicBezTo>
                  <a:cubicBezTo>
                    <a:pt x="6514" y="1331"/>
                    <a:pt x="7394" y="822"/>
                    <a:pt x="8253" y="226"/>
                  </a:cubicBezTo>
                  <a:cubicBezTo>
                    <a:pt x="8366" y="148"/>
                    <a:pt x="8302" y="1"/>
                    <a:pt x="8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9"/>
            <p:cNvSpPr/>
            <p:nvPr/>
          </p:nvSpPr>
          <p:spPr>
            <a:xfrm>
              <a:off x="2185475" y="3177325"/>
              <a:ext cx="279375" cy="110575"/>
            </a:xfrm>
            <a:custGeom>
              <a:avLst/>
              <a:gdLst/>
              <a:ahLst/>
              <a:cxnLst/>
              <a:rect l="l" t="t" r="r" b="b"/>
              <a:pathLst>
                <a:path w="11175" h="4423" extrusionOk="0">
                  <a:moveTo>
                    <a:pt x="10986" y="0"/>
                  </a:moveTo>
                  <a:cubicBezTo>
                    <a:pt x="10980" y="0"/>
                    <a:pt x="10974" y="0"/>
                    <a:pt x="10967" y="1"/>
                  </a:cubicBezTo>
                  <a:cubicBezTo>
                    <a:pt x="9945" y="115"/>
                    <a:pt x="8752" y="255"/>
                    <a:pt x="7774" y="573"/>
                  </a:cubicBezTo>
                  <a:cubicBezTo>
                    <a:pt x="7342" y="714"/>
                    <a:pt x="7078" y="1025"/>
                    <a:pt x="6628" y="1144"/>
                  </a:cubicBezTo>
                  <a:cubicBezTo>
                    <a:pt x="6095" y="1283"/>
                    <a:pt x="5573" y="1426"/>
                    <a:pt x="5045" y="1600"/>
                  </a:cubicBezTo>
                  <a:cubicBezTo>
                    <a:pt x="4226" y="1869"/>
                    <a:pt x="3290" y="2085"/>
                    <a:pt x="2614" y="2652"/>
                  </a:cubicBezTo>
                  <a:cubicBezTo>
                    <a:pt x="2457" y="2781"/>
                    <a:pt x="2350" y="2969"/>
                    <a:pt x="2200" y="3095"/>
                  </a:cubicBezTo>
                  <a:cubicBezTo>
                    <a:pt x="1997" y="3266"/>
                    <a:pt x="1921" y="3306"/>
                    <a:pt x="1875" y="3306"/>
                  </a:cubicBezTo>
                  <a:cubicBezTo>
                    <a:pt x="1833" y="3306"/>
                    <a:pt x="1815" y="3275"/>
                    <a:pt x="1752" y="3275"/>
                  </a:cubicBezTo>
                  <a:cubicBezTo>
                    <a:pt x="1725" y="3275"/>
                    <a:pt x="1690" y="3281"/>
                    <a:pt x="1642" y="3297"/>
                  </a:cubicBezTo>
                  <a:cubicBezTo>
                    <a:pt x="1425" y="3368"/>
                    <a:pt x="1010" y="3658"/>
                    <a:pt x="724" y="3658"/>
                  </a:cubicBezTo>
                  <a:cubicBezTo>
                    <a:pt x="632" y="3658"/>
                    <a:pt x="554" y="3628"/>
                    <a:pt x="499" y="3551"/>
                  </a:cubicBezTo>
                  <a:cubicBezTo>
                    <a:pt x="472" y="3514"/>
                    <a:pt x="424" y="3486"/>
                    <a:pt x="377" y="3486"/>
                  </a:cubicBezTo>
                  <a:cubicBezTo>
                    <a:pt x="347" y="3486"/>
                    <a:pt x="318" y="3497"/>
                    <a:pt x="296" y="3524"/>
                  </a:cubicBezTo>
                  <a:cubicBezTo>
                    <a:pt x="84" y="3782"/>
                    <a:pt x="3" y="3988"/>
                    <a:pt x="0" y="4323"/>
                  </a:cubicBezTo>
                  <a:cubicBezTo>
                    <a:pt x="0" y="4389"/>
                    <a:pt x="49" y="4422"/>
                    <a:pt x="99" y="4422"/>
                  </a:cubicBezTo>
                  <a:cubicBezTo>
                    <a:pt x="148" y="4422"/>
                    <a:pt x="198" y="4391"/>
                    <a:pt x="203" y="4327"/>
                  </a:cubicBezTo>
                  <a:lnTo>
                    <a:pt x="410" y="3859"/>
                  </a:lnTo>
                  <a:cubicBezTo>
                    <a:pt x="515" y="3973"/>
                    <a:pt x="645" y="4050"/>
                    <a:pt x="825" y="4062"/>
                  </a:cubicBezTo>
                  <a:cubicBezTo>
                    <a:pt x="839" y="4063"/>
                    <a:pt x="853" y="4063"/>
                    <a:pt x="866" y="4063"/>
                  </a:cubicBezTo>
                  <a:cubicBezTo>
                    <a:pt x="1243" y="4063"/>
                    <a:pt x="1376" y="3710"/>
                    <a:pt x="1731" y="3633"/>
                  </a:cubicBezTo>
                  <a:cubicBezTo>
                    <a:pt x="2012" y="3571"/>
                    <a:pt x="2078" y="3681"/>
                    <a:pt x="2329" y="3458"/>
                  </a:cubicBezTo>
                  <a:cubicBezTo>
                    <a:pt x="2556" y="3255"/>
                    <a:pt x="2678" y="3018"/>
                    <a:pt x="2926" y="2834"/>
                  </a:cubicBezTo>
                  <a:cubicBezTo>
                    <a:pt x="3236" y="2607"/>
                    <a:pt x="3574" y="2460"/>
                    <a:pt x="3935" y="2328"/>
                  </a:cubicBezTo>
                  <a:cubicBezTo>
                    <a:pt x="4569" y="2096"/>
                    <a:pt x="5224" y="1902"/>
                    <a:pt x="5869" y="1698"/>
                  </a:cubicBezTo>
                  <a:cubicBezTo>
                    <a:pt x="6341" y="1550"/>
                    <a:pt x="6845" y="1583"/>
                    <a:pt x="7275" y="1366"/>
                  </a:cubicBezTo>
                  <a:cubicBezTo>
                    <a:pt x="7539" y="1230"/>
                    <a:pt x="7430" y="1106"/>
                    <a:pt x="7866" y="930"/>
                  </a:cubicBezTo>
                  <a:cubicBezTo>
                    <a:pt x="8195" y="799"/>
                    <a:pt x="8625" y="783"/>
                    <a:pt x="8972" y="721"/>
                  </a:cubicBezTo>
                  <a:cubicBezTo>
                    <a:pt x="9650" y="596"/>
                    <a:pt x="10338" y="503"/>
                    <a:pt x="11005" y="331"/>
                  </a:cubicBezTo>
                  <a:cubicBezTo>
                    <a:pt x="11175" y="287"/>
                    <a:pt x="11160" y="0"/>
                    <a:pt x="10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9"/>
            <p:cNvSpPr/>
            <p:nvPr/>
          </p:nvSpPr>
          <p:spPr>
            <a:xfrm>
              <a:off x="1949725" y="3457075"/>
              <a:ext cx="87900" cy="90350"/>
            </a:xfrm>
            <a:custGeom>
              <a:avLst/>
              <a:gdLst/>
              <a:ahLst/>
              <a:cxnLst/>
              <a:rect l="l" t="t" r="r" b="b"/>
              <a:pathLst>
                <a:path w="3516" h="3614" extrusionOk="0">
                  <a:moveTo>
                    <a:pt x="3319" y="0"/>
                  </a:moveTo>
                  <a:cubicBezTo>
                    <a:pt x="2775" y="0"/>
                    <a:pt x="2367" y="645"/>
                    <a:pt x="2068" y="1032"/>
                  </a:cubicBezTo>
                  <a:cubicBezTo>
                    <a:pt x="1960" y="1171"/>
                    <a:pt x="1867" y="1336"/>
                    <a:pt x="1753" y="1471"/>
                  </a:cubicBezTo>
                  <a:cubicBezTo>
                    <a:pt x="1568" y="1692"/>
                    <a:pt x="1373" y="1770"/>
                    <a:pt x="1177" y="1968"/>
                  </a:cubicBezTo>
                  <a:cubicBezTo>
                    <a:pt x="1042" y="2103"/>
                    <a:pt x="1020" y="2122"/>
                    <a:pt x="947" y="2304"/>
                  </a:cubicBezTo>
                  <a:cubicBezTo>
                    <a:pt x="923" y="2364"/>
                    <a:pt x="916" y="2569"/>
                    <a:pt x="896" y="2579"/>
                  </a:cubicBezTo>
                  <a:cubicBezTo>
                    <a:pt x="896" y="2579"/>
                    <a:pt x="896" y="2579"/>
                    <a:pt x="895" y="2579"/>
                  </a:cubicBezTo>
                  <a:cubicBezTo>
                    <a:pt x="891" y="2579"/>
                    <a:pt x="856" y="2535"/>
                    <a:pt x="838" y="2535"/>
                  </a:cubicBezTo>
                  <a:cubicBezTo>
                    <a:pt x="837" y="2535"/>
                    <a:pt x="836" y="2535"/>
                    <a:pt x="835" y="2536"/>
                  </a:cubicBezTo>
                  <a:cubicBezTo>
                    <a:pt x="823" y="2539"/>
                    <a:pt x="810" y="2541"/>
                    <a:pt x="796" y="2541"/>
                  </a:cubicBezTo>
                  <a:cubicBezTo>
                    <a:pt x="725" y="2541"/>
                    <a:pt x="624" y="2502"/>
                    <a:pt x="534" y="2502"/>
                  </a:cubicBezTo>
                  <a:cubicBezTo>
                    <a:pt x="510" y="2502"/>
                    <a:pt x="487" y="2504"/>
                    <a:pt x="466" y="2511"/>
                  </a:cubicBezTo>
                  <a:cubicBezTo>
                    <a:pt x="0" y="2656"/>
                    <a:pt x="90" y="3205"/>
                    <a:pt x="201" y="3559"/>
                  </a:cubicBezTo>
                  <a:cubicBezTo>
                    <a:pt x="213" y="3597"/>
                    <a:pt x="242" y="3614"/>
                    <a:pt x="271" y="3614"/>
                  </a:cubicBezTo>
                  <a:cubicBezTo>
                    <a:pt x="314" y="3614"/>
                    <a:pt x="357" y="3578"/>
                    <a:pt x="347" y="3521"/>
                  </a:cubicBezTo>
                  <a:cubicBezTo>
                    <a:pt x="180" y="3152"/>
                    <a:pt x="325" y="2920"/>
                    <a:pt x="779" y="2822"/>
                  </a:cubicBezTo>
                  <a:cubicBezTo>
                    <a:pt x="804" y="2859"/>
                    <a:pt x="846" y="2883"/>
                    <a:pt x="888" y="2883"/>
                  </a:cubicBezTo>
                  <a:cubicBezTo>
                    <a:pt x="916" y="2883"/>
                    <a:pt x="944" y="2872"/>
                    <a:pt x="967" y="2848"/>
                  </a:cubicBezTo>
                  <a:cubicBezTo>
                    <a:pt x="1092" y="2717"/>
                    <a:pt x="1077" y="2590"/>
                    <a:pt x="1173" y="2456"/>
                  </a:cubicBezTo>
                  <a:cubicBezTo>
                    <a:pt x="1312" y="2261"/>
                    <a:pt x="1543" y="2191"/>
                    <a:pt x="1712" y="2015"/>
                  </a:cubicBezTo>
                  <a:cubicBezTo>
                    <a:pt x="2241" y="1469"/>
                    <a:pt x="2559" y="423"/>
                    <a:pt x="3389" y="223"/>
                  </a:cubicBezTo>
                  <a:cubicBezTo>
                    <a:pt x="3515" y="192"/>
                    <a:pt x="3487" y="10"/>
                    <a:pt x="3364" y="1"/>
                  </a:cubicBezTo>
                  <a:cubicBezTo>
                    <a:pt x="3349" y="0"/>
                    <a:pt x="3334" y="0"/>
                    <a:pt x="3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9"/>
            <p:cNvSpPr/>
            <p:nvPr/>
          </p:nvSpPr>
          <p:spPr>
            <a:xfrm>
              <a:off x="2063100" y="3267000"/>
              <a:ext cx="281375" cy="169225"/>
            </a:xfrm>
            <a:custGeom>
              <a:avLst/>
              <a:gdLst/>
              <a:ahLst/>
              <a:cxnLst/>
              <a:rect l="l" t="t" r="r" b="b"/>
              <a:pathLst>
                <a:path w="11255" h="6769" extrusionOk="0">
                  <a:moveTo>
                    <a:pt x="10976" y="0"/>
                  </a:moveTo>
                  <a:cubicBezTo>
                    <a:pt x="10965" y="0"/>
                    <a:pt x="10954" y="1"/>
                    <a:pt x="10942" y="3"/>
                  </a:cubicBezTo>
                  <a:cubicBezTo>
                    <a:pt x="9625" y="217"/>
                    <a:pt x="8192" y="372"/>
                    <a:pt x="7040" y="1103"/>
                  </a:cubicBezTo>
                  <a:cubicBezTo>
                    <a:pt x="6796" y="1257"/>
                    <a:pt x="6580" y="1530"/>
                    <a:pt x="6334" y="1658"/>
                  </a:cubicBezTo>
                  <a:cubicBezTo>
                    <a:pt x="6030" y="1819"/>
                    <a:pt x="5751" y="1738"/>
                    <a:pt x="5468" y="1806"/>
                  </a:cubicBezTo>
                  <a:cubicBezTo>
                    <a:pt x="5068" y="1902"/>
                    <a:pt x="5003" y="2114"/>
                    <a:pt x="4787" y="2448"/>
                  </a:cubicBezTo>
                  <a:cubicBezTo>
                    <a:pt x="4541" y="2828"/>
                    <a:pt x="4227" y="2988"/>
                    <a:pt x="3821" y="3165"/>
                  </a:cubicBezTo>
                  <a:cubicBezTo>
                    <a:pt x="3694" y="3220"/>
                    <a:pt x="3577" y="3274"/>
                    <a:pt x="3475" y="3376"/>
                  </a:cubicBezTo>
                  <a:cubicBezTo>
                    <a:pt x="3249" y="3599"/>
                    <a:pt x="3259" y="3811"/>
                    <a:pt x="2963" y="3978"/>
                  </a:cubicBezTo>
                  <a:cubicBezTo>
                    <a:pt x="2784" y="4078"/>
                    <a:pt x="2592" y="4033"/>
                    <a:pt x="2447" y="4141"/>
                  </a:cubicBezTo>
                  <a:cubicBezTo>
                    <a:pt x="2259" y="4280"/>
                    <a:pt x="2255" y="4437"/>
                    <a:pt x="2119" y="4616"/>
                  </a:cubicBezTo>
                  <a:cubicBezTo>
                    <a:pt x="1873" y="4939"/>
                    <a:pt x="1474" y="4999"/>
                    <a:pt x="1171" y="5231"/>
                  </a:cubicBezTo>
                  <a:cubicBezTo>
                    <a:pt x="956" y="5395"/>
                    <a:pt x="837" y="5565"/>
                    <a:pt x="803" y="5783"/>
                  </a:cubicBezTo>
                  <a:cubicBezTo>
                    <a:pt x="693" y="5715"/>
                    <a:pt x="584" y="5646"/>
                    <a:pt x="474" y="5579"/>
                  </a:cubicBezTo>
                  <a:cubicBezTo>
                    <a:pt x="454" y="5566"/>
                    <a:pt x="431" y="5560"/>
                    <a:pt x="408" y="5560"/>
                  </a:cubicBezTo>
                  <a:cubicBezTo>
                    <a:pt x="351" y="5560"/>
                    <a:pt x="295" y="5598"/>
                    <a:pt x="280" y="5656"/>
                  </a:cubicBezTo>
                  <a:cubicBezTo>
                    <a:pt x="189" y="5986"/>
                    <a:pt x="97" y="6316"/>
                    <a:pt x="19" y="6648"/>
                  </a:cubicBezTo>
                  <a:cubicBezTo>
                    <a:pt x="1" y="6722"/>
                    <a:pt x="56" y="6769"/>
                    <a:pt x="113" y="6769"/>
                  </a:cubicBezTo>
                  <a:cubicBezTo>
                    <a:pt x="151" y="6769"/>
                    <a:pt x="188" y="6748"/>
                    <a:pt x="205" y="6701"/>
                  </a:cubicBezTo>
                  <a:cubicBezTo>
                    <a:pt x="303" y="6435"/>
                    <a:pt x="391" y="6166"/>
                    <a:pt x="478" y="5895"/>
                  </a:cubicBezTo>
                  <a:cubicBezTo>
                    <a:pt x="607" y="5979"/>
                    <a:pt x="734" y="6061"/>
                    <a:pt x="864" y="6144"/>
                  </a:cubicBezTo>
                  <a:cubicBezTo>
                    <a:pt x="883" y="6157"/>
                    <a:pt x="906" y="6162"/>
                    <a:pt x="930" y="6162"/>
                  </a:cubicBezTo>
                  <a:cubicBezTo>
                    <a:pt x="1002" y="6162"/>
                    <a:pt x="1080" y="6108"/>
                    <a:pt x="1071" y="6029"/>
                  </a:cubicBezTo>
                  <a:cubicBezTo>
                    <a:pt x="995" y="5350"/>
                    <a:pt x="1909" y="5277"/>
                    <a:pt x="2230" y="4909"/>
                  </a:cubicBezTo>
                  <a:cubicBezTo>
                    <a:pt x="2320" y="4812"/>
                    <a:pt x="2386" y="4701"/>
                    <a:pt x="2426" y="4575"/>
                  </a:cubicBezTo>
                  <a:cubicBezTo>
                    <a:pt x="2528" y="4417"/>
                    <a:pt x="2655" y="4338"/>
                    <a:pt x="2805" y="4338"/>
                  </a:cubicBezTo>
                  <a:cubicBezTo>
                    <a:pt x="2848" y="4338"/>
                    <a:pt x="2894" y="4344"/>
                    <a:pt x="2941" y="4358"/>
                  </a:cubicBezTo>
                  <a:cubicBezTo>
                    <a:pt x="3003" y="4326"/>
                    <a:pt x="3090" y="4324"/>
                    <a:pt x="3155" y="4287"/>
                  </a:cubicBezTo>
                  <a:cubicBezTo>
                    <a:pt x="3290" y="4210"/>
                    <a:pt x="3316" y="4098"/>
                    <a:pt x="3409" y="3987"/>
                  </a:cubicBezTo>
                  <a:cubicBezTo>
                    <a:pt x="3650" y="3700"/>
                    <a:pt x="3881" y="3497"/>
                    <a:pt x="4205" y="3333"/>
                  </a:cubicBezTo>
                  <a:cubicBezTo>
                    <a:pt x="4554" y="3157"/>
                    <a:pt x="4731" y="3095"/>
                    <a:pt x="4953" y="2755"/>
                  </a:cubicBezTo>
                  <a:cubicBezTo>
                    <a:pt x="5172" y="2424"/>
                    <a:pt x="5125" y="2236"/>
                    <a:pt x="5650" y="2141"/>
                  </a:cubicBezTo>
                  <a:cubicBezTo>
                    <a:pt x="5672" y="2137"/>
                    <a:pt x="5693" y="2135"/>
                    <a:pt x="5713" y="2135"/>
                  </a:cubicBezTo>
                  <a:cubicBezTo>
                    <a:pt x="5816" y="2135"/>
                    <a:pt x="5897" y="2179"/>
                    <a:pt x="6008" y="2179"/>
                  </a:cubicBezTo>
                  <a:cubicBezTo>
                    <a:pt x="6038" y="2179"/>
                    <a:pt x="6069" y="2176"/>
                    <a:pt x="6104" y="2168"/>
                  </a:cubicBezTo>
                  <a:cubicBezTo>
                    <a:pt x="6511" y="2079"/>
                    <a:pt x="6877" y="1611"/>
                    <a:pt x="7210" y="1401"/>
                  </a:cubicBezTo>
                  <a:cubicBezTo>
                    <a:pt x="8335" y="697"/>
                    <a:pt x="9754" y="579"/>
                    <a:pt x="11033" y="356"/>
                  </a:cubicBezTo>
                  <a:cubicBezTo>
                    <a:pt x="11254" y="319"/>
                    <a:pt x="11181" y="0"/>
                    <a:pt x="10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9"/>
            <p:cNvSpPr/>
            <p:nvPr/>
          </p:nvSpPr>
          <p:spPr>
            <a:xfrm>
              <a:off x="2369050" y="3228175"/>
              <a:ext cx="102075" cy="47350"/>
            </a:xfrm>
            <a:custGeom>
              <a:avLst/>
              <a:gdLst/>
              <a:ahLst/>
              <a:cxnLst/>
              <a:rect l="l" t="t" r="r" b="b"/>
              <a:pathLst>
                <a:path w="4083" h="1894" extrusionOk="0">
                  <a:moveTo>
                    <a:pt x="3499" y="1"/>
                  </a:moveTo>
                  <a:cubicBezTo>
                    <a:pt x="3404" y="1"/>
                    <a:pt x="3303" y="22"/>
                    <a:pt x="3197" y="65"/>
                  </a:cubicBezTo>
                  <a:cubicBezTo>
                    <a:pt x="3012" y="140"/>
                    <a:pt x="2936" y="297"/>
                    <a:pt x="2786" y="405"/>
                  </a:cubicBezTo>
                  <a:cubicBezTo>
                    <a:pt x="2465" y="633"/>
                    <a:pt x="2314" y="691"/>
                    <a:pt x="2200" y="691"/>
                  </a:cubicBezTo>
                  <a:cubicBezTo>
                    <a:pt x="2085" y="691"/>
                    <a:pt x="2010" y="631"/>
                    <a:pt x="1838" y="631"/>
                  </a:cubicBezTo>
                  <a:cubicBezTo>
                    <a:pt x="1792" y="631"/>
                    <a:pt x="1740" y="636"/>
                    <a:pt x="1678" y="646"/>
                  </a:cubicBezTo>
                  <a:cubicBezTo>
                    <a:pt x="1487" y="678"/>
                    <a:pt x="1448" y="792"/>
                    <a:pt x="1294" y="857"/>
                  </a:cubicBezTo>
                  <a:cubicBezTo>
                    <a:pt x="1167" y="910"/>
                    <a:pt x="1085" y="929"/>
                    <a:pt x="1025" y="929"/>
                  </a:cubicBezTo>
                  <a:cubicBezTo>
                    <a:pt x="868" y="929"/>
                    <a:pt x="871" y="796"/>
                    <a:pt x="654" y="796"/>
                  </a:cubicBezTo>
                  <a:cubicBezTo>
                    <a:pt x="641" y="796"/>
                    <a:pt x="627" y="796"/>
                    <a:pt x="613" y="798"/>
                  </a:cubicBezTo>
                  <a:cubicBezTo>
                    <a:pt x="197" y="827"/>
                    <a:pt x="135" y="1448"/>
                    <a:pt x="31" y="1751"/>
                  </a:cubicBezTo>
                  <a:cubicBezTo>
                    <a:pt x="1" y="1839"/>
                    <a:pt x="69" y="1894"/>
                    <a:pt x="140" y="1894"/>
                  </a:cubicBezTo>
                  <a:cubicBezTo>
                    <a:pt x="187" y="1894"/>
                    <a:pt x="235" y="1870"/>
                    <a:pt x="257" y="1816"/>
                  </a:cubicBezTo>
                  <a:cubicBezTo>
                    <a:pt x="358" y="1570"/>
                    <a:pt x="460" y="1219"/>
                    <a:pt x="795" y="1200"/>
                  </a:cubicBezTo>
                  <a:lnTo>
                    <a:pt x="795" y="1200"/>
                  </a:lnTo>
                  <a:cubicBezTo>
                    <a:pt x="794" y="1201"/>
                    <a:pt x="1083" y="1314"/>
                    <a:pt x="1110" y="1314"/>
                  </a:cubicBezTo>
                  <a:cubicBezTo>
                    <a:pt x="1111" y="1314"/>
                    <a:pt x="1112" y="1314"/>
                    <a:pt x="1113" y="1314"/>
                  </a:cubicBezTo>
                  <a:cubicBezTo>
                    <a:pt x="1314" y="1314"/>
                    <a:pt x="1372" y="1160"/>
                    <a:pt x="1531" y="1098"/>
                  </a:cubicBezTo>
                  <a:cubicBezTo>
                    <a:pt x="1624" y="1061"/>
                    <a:pt x="1717" y="1048"/>
                    <a:pt x="1809" y="1048"/>
                  </a:cubicBezTo>
                  <a:cubicBezTo>
                    <a:pt x="1999" y="1048"/>
                    <a:pt x="2187" y="1101"/>
                    <a:pt x="2374" y="1101"/>
                  </a:cubicBezTo>
                  <a:cubicBezTo>
                    <a:pt x="2459" y="1101"/>
                    <a:pt x="2543" y="1090"/>
                    <a:pt x="2627" y="1058"/>
                  </a:cubicBezTo>
                  <a:cubicBezTo>
                    <a:pt x="2877" y="964"/>
                    <a:pt x="3190" y="422"/>
                    <a:pt x="3526" y="422"/>
                  </a:cubicBezTo>
                  <a:cubicBezTo>
                    <a:pt x="3623" y="422"/>
                    <a:pt x="3722" y="467"/>
                    <a:pt x="3822" y="581"/>
                  </a:cubicBezTo>
                  <a:cubicBezTo>
                    <a:pt x="3847" y="610"/>
                    <a:pt x="3880" y="623"/>
                    <a:pt x="3913" y="623"/>
                  </a:cubicBezTo>
                  <a:cubicBezTo>
                    <a:pt x="3997" y="623"/>
                    <a:pt x="4082" y="542"/>
                    <a:pt x="4054" y="449"/>
                  </a:cubicBezTo>
                  <a:cubicBezTo>
                    <a:pt x="3967" y="159"/>
                    <a:pt x="3760" y="1"/>
                    <a:pt x="3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9"/>
            <p:cNvSpPr/>
            <p:nvPr/>
          </p:nvSpPr>
          <p:spPr>
            <a:xfrm>
              <a:off x="1970750" y="3340200"/>
              <a:ext cx="318400" cy="266625"/>
            </a:xfrm>
            <a:custGeom>
              <a:avLst/>
              <a:gdLst/>
              <a:ahLst/>
              <a:cxnLst/>
              <a:rect l="l" t="t" r="r" b="b"/>
              <a:pathLst>
                <a:path w="12736" h="10665" extrusionOk="0">
                  <a:moveTo>
                    <a:pt x="12509" y="0"/>
                  </a:moveTo>
                  <a:cubicBezTo>
                    <a:pt x="12489" y="0"/>
                    <a:pt x="12468" y="5"/>
                    <a:pt x="12447" y="15"/>
                  </a:cubicBezTo>
                  <a:cubicBezTo>
                    <a:pt x="11218" y="620"/>
                    <a:pt x="10070" y="1511"/>
                    <a:pt x="8915" y="2248"/>
                  </a:cubicBezTo>
                  <a:cubicBezTo>
                    <a:pt x="8588" y="2457"/>
                    <a:pt x="8258" y="2720"/>
                    <a:pt x="7909" y="2891"/>
                  </a:cubicBezTo>
                  <a:cubicBezTo>
                    <a:pt x="7446" y="3119"/>
                    <a:pt x="7399" y="2981"/>
                    <a:pt x="7055" y="3121"/>
                  </a:cubicBezTo>
                  <a:cubicBezTo>
                    <a:pt x="6540" y="3334"/>
                    <a:pt x="6201" y="3712"/>
                    <a:pt x="5798" y="4094"/>
                  </a:cubicBezTo>
                  <a:cubicBezTo>
                    <a:pt x="4890" y="4954"/>
                    <a:pt x="4024" y="5802"/>
                    <a:pt x="3207" y="6740"/>
                  </a:cubicBezTo>
                  <a:cubicBezTo>
                    <a:pt x="2654" y="7374"/>
                    <a:pt x="1546" y="7288"/>
                    <a:pt x="1504" y="8252"/>
                  </a:cubicBezTo>
                  <a:cubicBezTo>
                    <a:pt x="1358" y="8209"/>
                    <a:pt x="1212" y="8165"/>
                    <a:pt x="1066" y="8122"/>
                  </a:cubicBezTo>
                  <a:cubicBezTo>
                    <a:pt x="1054" y="8118"/>
                    <a:pt x="1042" y="8117"/>
                    <a:pt x="1029" y="8117"/>
                  </a:cubicBezTo>
                  <a:cubicBezTo>
                    <a:pt x="944" y="8117"/>
                    <a:pt x="867" y="8201"/>
                    <a:pt x="893" y="8290"/>
                  </a:cubicBezTo>
                  <a:cubicBezTo>
                    <a:pt x="1038" y="8764"/>
                    <a:pt x="335" y="9138"/>
                    <a:pt x="167" y="9514"/>
                  </a:cubicBezTo>
                  <a:cubicBezTo>
                    <a:pt x="1" y="9888"/>
                    <a:pt x="99" y="10232"/>
                    <a:pt x="228" y="10602"/>
                  </a:cubicBezTo>
                  <a:cubicBezTo>
                    <a:pt x="243" y="10645"/>
                    <a:pt x="278" y="10664"/>
                    <a:pt x="312" y="10664"/>
                  </a:cubicBezTo>
                  <a:cubicBezTo>
                    <a:pt x="362" y="10664"/>
                    <a:pt x="410" y="10625"/>
                    <a:pt x="395" y="10560"/>
                  </a:cubicBezTo>
                  <a:cubicBezTo>
                    <a:pt x="198" y="9665"/>
                    <a:pt x="628" y="9492"/>
                    <a:pt x="1027" y="8898"/>
                  </a:cubicBezTo>
                  <a:cubicBezTo>
                    <a:pt x="1134" y="8740"/>
                    <a:pt x="1196" y="8608"/>
                    <a:pt x="1197" y="8451"/>
                  </a:cubicBezTo>
                  <a:cubicBezTo>
                    <a:pt x="1335" y="8491"/>
                    <a:pt x="1472" y="8532"/>
                    <a:pt x="1608" y="8572"/>
                  </a:cubicBezTo>
                  <a:cubicBezTo>
                    <a:pt x="1619" y="8576"/>
                    <a:pt x="1631" y="8577"/>
                    <a:pt x="1643" y="8577"/>
                  </a:cubicBezTo>
                  <a:cubicBezTo>
                    <a:pt x="1714" y="8577"/>
                    <a:pt x="1793" y="8519"/>
                    <a:pt x="1786" y="8443"/>
                  </a:cubicBezTo>
                  <a:cubicBezTo>
                    <a:pt x="1704" y="7497"/>
                    <a:pt x="2596" y="7772"/>
                    <a:pt x="3073" y="7397"/>
                  </a:cubicBezTo>
                  <a:cubicBezTo>
                    <a:pt x="3414" y="7131"/>
                    <a:pt x="3634" y="6609"/>
                    <a:pt x="3924" y="6296"/>
                  </a:cubicBezTo>
                  <a:cubicBezTo>
                    <a:pt x="4337" y="5849"/>
                    <a:pt x="4801" y="5446"/>
                    <a:pt x="5245" y="5031"/>
                  </a:cubicBezTo>
                  <a:cubicBezTo>
                    <a:pt x="5671" y="4632"/>
                    <a:pt x="6090" y="4142"/>
                    <a:pt x="6562" y="3799"/>
                  </a:cubicBezTo>
                  <a:cubicBezTo>
                    <a:pt x="7060" y="3436"/>
                    <a:pt x="7568" y="3453"/>
                    <a:pt x="8070" y="3171"/>
                  </a:cubicBezTo>
                  <a:cubicBezTo>
                    <a:pt x="8588" y="2882"/>
                    <a:pt x="9079" y="2529"/>
                    <a:pt x="9580" y="2210"/>
                  </a:cubicBezTo>
                  <a:cubicBezTo>
                    <a:pt x="10586" y="1567"/>
                    <a:pt x="11693" y="994"/>
                    <a:pt x="12622" y="245"/>
                  </a:cubicBezTo>
                  <a:cubicBezTo>
                    <a:pt x="12736" y="153"/>
                    <a:pt x="12630" y="0"/>
                    <a:pt x="12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9"/>
            <p:cNvSpPr/>
            <p:nvPr/>
          </p:nvSpPr>
          <p:spPr>
            <a:xfrm>
              <a:off x="2323725" y="3291525"/>
              <a:ext cx="181600" cy="43275"/>
            </a:xfrm>
            <a:custGeom>
              <a:avLst/>
              <a:gdLst/>
              <a:ahLst/>
              <a:cxnLst/>
              <a:rect l="l" t="t" r="r" b="b"/>
              <a:pathLst>
                <a:path w="7264" h="1731" extrusionOk="0">
                  <a:moveTo>
                    <a:pt x="7017" y="1"/>
                  </a:moveTo>
                  <a:cubicBezTo>
                    <a:pt x="7000" y="1"/>
                    <a:pt x="6982" y="4"/>
                    <a:pt x="6964" y="11"/>
                  </a:cubicBezTo>
                  <a:cubicBezTo>
                    <a:pt x="6778" y="77"/>
                    <a:pt x="6602" y="93"/>
                    <a:pt x="6429" y="93"/>
                  </a:cubicBezTo>
                  <a:cubicBezTo>
                    <a:pt x="6273" y="93"/>
                    <a:pt x="6119" y="80"/>
                    <a:pt x="5960" y="80"/>
                  </a:cubicBezTo>
                  <a:cubicBezTo>
                    <a:pt x="5871" y="80"/>
                    <a:pt x="5780" y="84"/>
                    <a:pt x="5687" y="97"/>
                  </a:cubicBezTo>
                  <a:cubicBezTo>
                    <a:pt x="5256" y="157"/>
                    <a:pt x="4914" y="445"/>
                    <a:pt x="4495" y="560"/>
                  </a:cubicBezTo>
                  <a:cubicBezTo>
                    <a:pt x="4331" y="604"/>
                    <a:pt x="4167" y="615"/>
                    <a:pt x="4003" y="615"/>
                  </a:cubicBezTo>
                  <a:cubicBezTo>
                    <a:pt x="3856" y="615"/>
                    <a:pt x="3708" y="606"/>
                    <a:pt x="3562" y="606"/>
                  </a:cubicBezTo>
                  <a:cubicBezTo>
                    <a:pt x="3421" y="606"/>
                    <a:pt x="3282" y="614"/>
                    <a:pt x="3144" y="645"/>
                  </a:cubicBezTo>
                  <a:cubicBezTo>
                    <a:pt x="2726" y="738"/>
                    <a:pt x="2708" y="921"/>
                    <a:pt x="2313" y="921"/>
                  </a:cubicBezTo>
                  <a:cubicBezTo>
                    <a:pt x="2250" y="921"/>
                    <a:pt x="2177" y="916"/>
                    <a:pt x="2092" y="906"/>
                  </a:cubicBezTo>
                  <a:cubicBezTo>
                    <a:pt x="1954" y="890"/>
                    <a:pt x="1857" y="836"/>
                    <a:pt x="1729" y="836"/>
                  </a:cubicBezTo>
                  <a:cubicBezTo>
                    <a:pt x="1698" y="836"/>
                    <a:pt x="1666" y="839"/>
                    <a:pt x="1630" y="846"/>
                  </a:cubicBezTo>
                  <a:cubicBezTo>
                    <a:pt x="1544" y="865"/>
                    <a:pt x="1475" y="923"/>
                    <a:pt x="1399" y="957"/>
                  </a:cubicBezTo>
                  <a:cubicBezTo>
                    <a:pt x="1317" y="1061"/>
                    <a:pt x="1210" y="1113"/>
                    <a:pt x="1080" y="1114"/>
                  </a:cubicBezTo>
                  <a:cubicBezTo>
                    <a:pt x="1035" y="1142"/>
                    <a:pt x="994" y="1156"/>
                    <a:pt x="958" y="1156"/>
                  </a:cubicBezTo>
                  <a:cubicBezTo>
                    <a:pt x="898" y="1156"/>
                    <a:pt x="850" y="1119"/>
                    <a:pt x="812" y="1047"/>
                  </a:cubicBezTo>
                  <a:cubicBezTo>
                    <a:pt x="746" y="1033"/>
                    <a:pt x="688" y="1026"/>
                    <a:pt x="637" y="1026"/>
                  </a:cubicBezTo>
                  <a:cubicBezTo>
                    <a:pt x="354" y="1026"/>
                    <a:pt x="287" y="1232"/>
                    <a:pt x="47" y="1583"/>
                  </a:cubicBezTo>
                  <a:cubicBezTo>
                    <a:pt x="0" y="1651"/>
                    <a:pt x="68" y="1731"/>
                    <a:pt x="136" y="1731"/>
                  </a:cubicBezTo>
                  <a:cubicBezTo>
                    <a:pt x="158" y="1731"/>
                    <a:pt x="180" y="1722"/>
                    <a:pt x="198" y="1701"/>
                  </a:cubicBezTo>
                  <a:cubicBezTo>
                    <a:pt x="358" y="1519"/>
                    <a:pt x="499" y="1405"/>
                    <a:pt x="691" y="1405"/>
                  </a:cubicBezTo>
                  <a:cubicBezTo>
                    <a:pt x="712" y="1405"/>
                    <a:pt x="733" y="1406"/>
                    <a:pt x="755" y="1409"/>
                  </a:cubicBezTo>
                  <a:cubicBezTo>
                    <a:pt x="791" y="1413"/>
                    <a:pt x="822" y="1497"/>
                    <a:pt x="872" y="1502"/>
                  </a:cubicBezTo>
                  <a:cubicBezTo>
                    <a:pt x="965" y="1513"/>
                    <a:pt x="1020" y="1524"/>
                    <a:pt x="1072" y="1524"/>
                  </a:cubicBezTo>
                  <a:cubicBezTo>
                    <a:pt x="1134" y="1524"/>
                    <a:pt x="1190" y="1510"/>
                    <a:pt x="1299" y="1466"/>
                  </a:cubicBezTo>
                  <a:cubicBezTo>
                    <a:pt x="1411" y="1421"/>
                    <a:pt x="1499" y="1275"/>
                    <a:pt x="1617" y="1244"/>
                  </a:cubicBezTo>
                  <a:cubicBezTo>
                    <a:pt x="1744" y="1209"/>
                    <a:pt x="1829" y="1196"/>
                    <a:pt x="1888" y="1196"/>
                  </a:cubicBezTo>
                  <a:cubicBezTo>
                    <a:pt x="2070" y="1196"/>
                    <a:pt x="2010" y="1323"/>
                    <a:pt x="2205" y="1354"/>
                  </a:cubicBezTo>
                  <a:cubicBezTo>
                    <a:pt x="2287" y="1366"/>
                    <a:pt x="2350" y="1373"/>
                    <a:pt x="2408" y="1373"/>
                  </a:cubicBezTo>
                  <a:cubicBezTo>
                    <a:pt x="2490" y="1373"/>
                    <a:pt x="2564" y="1360"/>
                    <a:pt x="2673" y="1335"/>
                  </a:cubicBezTo>
                  <a:cubicBezTo>
                    <a:pt x="3090" y="1237"/>
                    <a:pt x="2204" y="1164"/>
                    <a:pt x="3448" y="1017"/>
                  </a:cubicBezTo>
                  <a:cubicBezTo>
                    <a:pt x="3479" y="1013"/>
                    <a:pt x="3511" y="1012"/>
                    <a:pt x="3543" y="1012"/>
                  </a:cubicBezTo>
                  <a:cubicBezTo>
                    <a:pt x="3675" y="1012"/>
                    <a:pt x="3814" y="1037"/>
                    <a:pt x="3946" y="1037"/>
                  </a:cubicBezTo>
                  <a:cubicBezTo>
                    <a:pt x="3960" y="1037"/>
                    <a:pt x="3975" y="1036"/>
                    <a:pt x="3989" y="1036"/>
                  </a:cubicBezTo>
                  <a:cubicBezTo>
                    <a:pt x="4304" y="1021"/>
                    <a:pt x="4616" y="952"/>
                    <a:pt x="4908" y="838"/>
                  </a:cubicBezTo>
                  <a:cubicBezTo>
                    <a:pt x="5433" y="634"/>
                    <a:pt x="5798" y="564"/>
                    <a:pt x="6350" y="548"/>
                  </a:cubicBezTo>
                  <a:cubicBezTo>
                    <a:pt x="6619" y="539"/>
                    <a:pt x="6857" y="454"/>
                    <a:pt x="7098" y="343"/>
                  </a:cubicBezTo>
                  <a:cubicBezTo>
                    <a:pt x="7264" y="268"/>
                    <a:pt x="7177" y="1"/>
                    <a:pt x="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9"/>
            <p:cNvSpPr/>
            <p:nvPr/>
          </p:nvSpPr>
          <p:spPr>
            <a:xfrm>
              <a:off x="2018125" y="3523850"/>
              <a:ext cx="98400" cy="85300"/>
            </a:xfrm>
            <a:custGeom>
              <a:avLst/>
              <a:gdLst/>
              <a:ahLst/>
              <a:cxnLst/>
              <a:rect l="l" t="t" r="r" b="b"/>
              <a:pathLst>
                <a:path w="3936" h="3412" extrusionOk="0">
                  <a:moveTo>
                    <a:pt x="3815" y="0"/>
                  </a:moveTo>
                  <a:cubicBezTo>
                    <a:pt x="3810" y="0"/>
                    <a:pt x="3805" y="1"/>
                    <a:pt x="3800" y="1"/>
                  </a:cubicBezTo>
                  <a:cubicBezTo>
                    <a:pt x="3505" y="34"/>
                    <a:pt x="3342" y="126"/>
                    <a:pt x="3120" y="333"/>
                  </a:cubicBezTo>
                  <a:cubicBezTo>
                    <a:pt x="2726" y="698"/>
                    <a:pt x="2453" y="1037"/>
                    <a:pt x="1983" y="1314"/>
                  </a:cubicBezTo>
                  <a:cubicBezTo>
                    <a:pt x="1720" y="1471"/>
                    <a:pt x="1519" y="1609"/>
                    <a:pt x="1323" y="1846"/>
                  </a:cubicBezTo>
                  <a:cubicBezTo>
                    <a:pt x="1189" y="2008"/>
                    <a:pt x="1166" y="2204"/>
                    <a:pt x="944" y="2312"/>
                  </a:cubicBezTo>
                  <a:cubicBezTo>
                    <a:pt x="932" y="2318"/>
                    <a:pt x="919" y="2320"/>
                    <a:pt x="904" y="2320"/>
                  </a:cubicBezTo>
                  <a:cubicBezTo>
                    <a:pt x="856" y="2320"/>
                    <a:pt x="794" y="2296"/>
                    <a:pt x="739" y="2296"/>
                  </a:cubicBezTo>
                  <a:cubicBezTo>
                    <a:pt x="720" y="2296"/>
                    <a:pt x="703" y="2298"/>
                    <a:pt x="687" y="2306"/>
                  </a:cubicBezTo>
                  <a:cubicBezTo>
                    <a:pt x="460" y="2406"/>
                    <a:pt x="327" y="2514"/>
                    <a:pt x="215" y="2744"/>
                  </a:cubicBezTo>
                  <a:cubicBezTo>
                    <a:pt x="148" y="2886"/>
                    <a:pt x="157" y="3039"/>
                    <a:pt x="110" y="3185"/>
                  </a:cubicBezTo>
                  <a:cubicBezTo>
                    <a:pt x="73" y="3260"/>
                    <a:pt x="37" y="3336"/>
                    <a:pt x="0" y="3412"/>
                  </a:cubicBezTo>
                  <a:lnTo>
                    <a:pt x="344" y="3412"/>
                  </a:lnTo>
                  <a:cubicBezTo>
                    <a:pt x="350" y="3341"/>
                    <a:pt x="357" y="3272"/>
                    <a:pt x="380" y="3209"/>
                  </a:cubicBezTo>
                  <a:cubicBezTo>
                    <a:pt x="514" y="2840"/>
                    <a:pt x="748" y="2836"/>
                    <a:pt x="1079" y="2633"/>
                  </a:cubicBezTo>
                  <a:lnTo>
                    <a:pt x="1081" y="2633"/>
                  </a:lnTo>
                  <a:cubicBezTo>
                    <a:pt x="1509" y="2370"/>
                    <a:pt x="1574" y="1885"/>
                    <a:pt x="2027" y="1598"/>
                  </a:cubicBezTo>
                  <a:cubicBezTo>
                    <a:pt x="2272" y="1444"/>
                    <a:pt x="2526" y="1328"/>
                    <a:pt x="2744" y="1133"/>
                  </a:cubicBezTo>
                  <a:cubicBezTo>
                    <a:pt x="3121" y="795"/>
                    <a:pt x="3301" y="392"/>
                    <a:pt x="3826" y="224"/>
                  </a:cubicBezTo>
                  <a:cubicBezTo>
                    <a:pt x="3935" y="189"/>
                    <a:pt x="3934" y="0"/>
                    <a:pt x="3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9"/>
            <p:cNvSpPr/>
            <p:nvPr/>
          </p:nvSpPr>
          <p:spPr>
            <a:xfrm>
              <a:off x="2158900" y="3346225"/>
              <a:ext cx="361950" cy="149025"/>
            </a:xfrm>
            <a:custGeom>
              <a:avLst/>
              <a:gdLst/>
              <a:ahLst/>
              <a:cxnLst/>
              <a:rect l="l" t="t" r="r" b="b"/>
              <a:pathLst>
                <a:path w="14478" h="5961" extrusionOk="0">
                  <a:moveTo>
                    <a:pt x="13814" y="1"/>
                  </a:moveTo>
                  <a:cubicBezTo>
                    <a:pt x="12579" y="1"/>
                    <a:pt x="11449" y="397"/>
                    <a:pt x="10253" y="722"/>
                  </a:cubicBezTo>
                  <a:cubicBezTo>
                    <a:pt x="9108" y="1033"/>
                    <a:pt x="7830" y="892"/>
                    <a:pt x="6725" y="1423"/>
                  </a:cubicBezTo>
                  <a:cubicBezTo>
                    <a:pt x="6517" y="1523"/>
                    <a:pt x="6364" y="1643"/>
                    <a:pt x="6191" y="1794"/>
                  </a:cubicBezTo>
                  <a:cubicBezTo>
                    <a:pt x="5828" y="2111"/>
                    <a:pt x="5400" y="2070"/>
                    <a:pt x="5001" y="2253"/>
                  </a:cubicBezTo>
                  <a:cubicBezTo>
                    <a:pt x="4741" y="2370"/>
                    <a:pt x="4748" y="2430"/>
                    <a:pt x="4584" y="2664"/>
                  </a:cubicBezTo>
                  <a:cubicBezTo>
                    <a:pt x="4226" y="3178"/>
                    <a:pt x="3872" y="2994"/>
                    <a:pt x="3400" y="3164"/>
                  </a:cubicBezTo>
                  <a:cubicBezTo>
                    <a:pt x="2964" y="3321"/>
                    <a:pt x="2606" y="4149"/>
                    <a:pt x="2106" y="4149"/>
                  </a:cubicBezTo>
                  <a:cubicBezTo>
                    <a:pt x="2035" y="4149"/>
                    <a:pt x="1961" y="4133"/>
                    <a:pt x="1884" y="4095"/>
                  </a:cubicBezTo>
                  <a:cubicBezTo>
                    <a:pt x="1855" y="4081"/>
                    <a:pt x="1826" y="4074"/>
                    <a:pt x="1798" y="4074"/>
                  </a:cubicBezTo>
                  <a:cubicBezTo>
                    <a:pt x="1728" y="4074"/>
                    <a:pt x="1666" y="4117"/>
                    <a:pt x="1638" y="4193"/>
                  </a:cubicBezTo>
                  <a:lnTo>
                    <a:pt x="1352" y="4972"/>
                  </a:lnTo>
                  <a:cubicBezTo>
                    <a:pt x="1127" y="4913"/>
                    <a:pt x="928" y="4841"/>
                    <a:pt x="701" y="4732"/>
                  </a:cubicBezTo>
                  <a:cubicBezTo>
                    <a:pt x="675" y="4719"/>
                    <a:pt x="645" y="4712"/>
                    <a:pt x="615" y="4712"/>
                  </a:cubicBezTo>
                  <a:cubicBezTo>
                    <a:pt x="562" y="4712"/>
                    <a:pt x="510" y="4734"/>
                    <a:pt x="486" y="4787"/>
                  </a:cubicBezTo>
                  <a:cubicBezTo>
                    <a:pt x="326" y="5131"/>
                    <a:pt x="173" y="5474"/>
                    <a:pt x="31" y="5826"/>
                  </a:cubicBezTo>
                  <a:cubicBezTo>
                    <a:pt x="1" y="5903"/>
                    <a:pt x="71" y="5960"/>
                    <a:pt x="139" y="5960"/>
                  </a:cubicBezTo>
                  <a:cubicBezTo>
                    <a:pt x="174" y="5960"/>
                    <a:pt x="208" y="5945"/>
                    <a:pt x="229" y="5911"/>
                  </a:cubicBezTo>
                  <a:cubicBezTo>
                    <a:pt x="391" y="5635"/>
                    <a:pt x="541" y="5355"/>
                    <a:pt x="690" y="5074"/>
                  </a:cubicBezTo>
                  <a:cubicBezTo>
                    <a:pt x="921" y="5181"/>
                    <a:pt x="1155" y="5263"/>
                    <a:pt x="1409" y="5324"/>
                  </a:cubicBezTo>
                  <a:cubicBezTo>
                    <a:pt x="1424" y="5327"/>
                    <a:pt x="1438" y="5329"/>
                    <a:pt x="1452" y="5329"/>
                  </a:cubicBezTo>
                  <a:cubicBezTo>
                    <a:pt x="1524" y="5329"/>
                    <a:pt x="1584" y="5284"/>
                    <a:pt x="1611" y="5212"/>
                  </a:cubicBezTo>
                  <a:cubicBezTo>
                    <a:pt x="1705" y="4960"/>
                    <a:pt x="1801" y="4707"/>
                    <a:pt x="1896" y="4456"/>
                  </a:cubicBezTo>
                  <a:cubicBezTo>
                    <a:pt x="1969" y="4477"/>
                    <a:pt x="2039" y="4487"/>
                    <a:pt x="2110" y="4487"/>
                  </a:cubicBezTo>
                  <a:cubicBezTo>
                    <a:pt x="2258" y="4487"/>
                    <a:pt x="2406" y="4441"/>
                    <a:pt x="2565" y="4349"/>
                  </a:cubicBezTo>
                  <a:cubicBezTo>
                    <a:pt x="2771" y="4231"/>
                    <a:pt x="2880" y="4049"/>
                    <a:pt x="3054" y="3895"/>
                  </a:cubicBezTo>
                  <a:cubicBezTo>
                    <a:pt x="3417" y="3571"/>
                    <a:pt x="3828" y="3600"/>
                    <a:pt x="4248" y="3501"/>
                  </a:cubicBezTo>
                  <a:cubicBezTo>
                    <a:pt x="4518" y="3437"/>
                    <a:pt x="4621" y="3366"/>
                    <a:pt x="4766" y="3135"/>
                  </a:cubicBezTo>
                  <a:cubicBezTo>
                    <a:pt x="4949" y="2837"/>
                    <a:pt x="4840" y="2719"/>
                    <a:pt x="5225" y="2572"/>
                  </a:cubicBezTo>
                  <a:cubicBezTo>
                    <a:pt x="5261" y="2558"/>
                    <a:pt x="5310" y="2554"/>
                    <a:pt x="5367" y="2554"/>
                  </a:cubicBezTo>
                  <a:cubicBezTo>
                    <a:pt x="5439" y="2554"/>
                    <a:pt x="5521" y="2560"/>
                    <a:pt x="5597" y="2560"/>
                  </a:cubicBezTo>
                  <a:cubicBezTo>
                    <a:pt x="5660" y="2560"/>
                    <a:pt x="5719" y="2556"/>
                    <a:pt x="5765" y="2541"/>
                  </a:cubicBezTo>
                  <a:cubicBezTo>
                    <a:pt x="6003" y="2460"/>
                    <a:pt x="6156" y="2269"/>
                    <a:pt x="6349" y="2123"/>
                  </a:cubicBezTo>
                  <a:cubicBezTo>
                    <a:pt x="6759" y="1809"/>
                    <a:pt x="7154" y="1644"/>
                    <a:pt x="7646" y="1521"/>
                  </a:cubicBezTo>
                  <a:cubicBezTo>
                    <a:pt x="8361" y="1340"/>
                    <a:pt x="9065" y="1272"/>
                    <a:pt x="9796" y="1183"/>
                  </a:cubicBezTo>
                  <a:cubicBezTo>
                    <a:pt x="10460" y="1103"/>
                    <a:pt x="11084" y="795"/>
                    <a:pt x="11734" y="638"/>
                  </a:cubicBezTo>
                  <a:cubicBezTo>
                    <a:pt x="12575" y="437"/>
                    <a:pt x="13418" y="399"/>
                    <a:pt x="14275" y="324"/>
                  </a:cubicBezTo>
                  <a:cubicBezTo>
                    <a:pt x="14468" y="308"/>
                    <a:pt x="14478" y="36"/>
                    <a:pt x="14280" y="20"/>
                  </a:cubicBezTo>
                  <a:cubicBezTo>
                    <a:pt x="14123" y="7"/>
                    <a:pt x="13968" y="1"/>
                    <a:pt x="13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9"/>
            <p:cNvSpPr/>
            <p:nvPr/>
          </p:nvSpPr>
          <p:spPr>
            <a:xfrm>
              <a:off x="2100950" y="3461275"/>
              <a:ext cx="241750" cy="147875"/>
            </a:xfrm>
            <a:custGeom>
              <a:avLst/>
              <a:gdLst/>
              <a:ahLst/>
              <a:cxnLst/>
              <a:rect l="l" t="t" r="r" b="b"/>
              <a:pathLst>
                <a:path w="9670" h="5915" extrusionOk="0">
                  <a:moveTo>
                    <a:pt x="9268" y="0"/>
                  </a:moveTo>
                  <a:cubicBezTo>
                    <a:pt x="8150" y="0"/>
                    <a:pt x="7098" y="614"/>
                    <a:pt x="6184" y="1205"/>
                  </a:cubicBezTo>
                  <a:cubicBezTo>
                    <a:pt x="5132" y="1886"/>
                    <a:pt x="4088" y="2591"/>
                    <a:pt x="3056" y="3302"/>
                  </a:cubicBezTo>
                  <a:cubicBezTo>
                    <a:pt x="2662" y="3574"/>
                    <a:pt x="2392" y="3869"/>
                    <a:pt x="2068" y="4220"/>
                  </a:cubicBezTo>
                  <a:cubicBezTo>
                    <a:pt x="1723" y="4595"/>
                    <a:pt x="1251" y="4702"/>
                    <a:pt x="867" y="5022"/>
                  </a:cubicBezTo>
                  <a:cubicBezTo>
                    <a:pt x="564" y="5275"/>
                    <a:pt x="253" y="5577"/>
                    <a:pt x="0" y="5915"/>
                  </a:cubicBezTo>
                  <a:lnTo>
                    <a:pt x="421" y="5915"/>
                  </a:lnTo>
                  <a:cubicBezTo>
                    <a:pt x="503" y="5823"/>
                    <a:pt x="587" y="5734"/>
                    <a:pt x="671" y="5643"/>
                  </a:cubicBezTo>
                  <a:cubicBezTo>
                    <a:pt x="1014" y="5271"/>
                    <a:pt x="1407" y="5098"/>
                    <a:pt x="1819" y="4832"/>
                  </a:cubicBezTo>
                  <a:cubicBezTo>
                    <a:pt x="2102" y="4649"/>
                    <a:pt x="2275" y="4407"/>
                    <a:pt x="2502" y="4165"/>
                  </a:cubicBezTo>
                  <a:cubicBezTo>
                    <a:pt x="2851" y="3793"/>
                    <a:pt x="3271" y="3532"/>
                    <a:pt x="3695" y="3253"/>
                  </a:cubicBezTo>
                  <a:cubicBezTo>
                    <a:pt x="5528" y="2047"/>
                    <a:pt x="7277" y="637"/>
                    <a:pt x="9497" y="297"/>
                  </a:cubicBezTo>
                  <a:cubicBezTo>
                    <a:pt x="9669" y="272"/>
                    <a:pt x="9622" y="16"/>
                    <a:pt x="9462" y="7"/>
                  </a:cubicBezTo>
                  <a:cubicBezTo>
                    <a:pt x="9397" y="2"/>
                    <a:pt x="9333" y="0"/>
                    <a:pt x="9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9"/>
            <p:cNvSpPr/>
            <p:nvPr/>
          </p:nvSpPr>
          <p:spPr>
            <a:xfrm>
              <a:off x="2371025" y="3407500"/>
              <a:ext cx="169850" cy="48375"/>
            </a:xfrm>
            <a:custGeom>
              <a:avLst/>
              <a:gdLst/>
              <a:ahLst/>
              <a:cxnLst/>
              <a:rect l="l" t="t" r="r" b="b"/>
              <a:pathLst>
                <a:path w="6794" h="1935" extrusionOk="0">
                  <a:moveTo>
                    <a:pt x="5682" y="1"/>
                  </a:moveTo>
                  <a:cubicBezTo>
                    <a:pt x="5349" y="1"/>
                    <a:pt x="5018" y="41"/>
                    <a:pt x="4705" y="159"/>
                  </a:cubicBezTo>
                  <a:cubicBezTo>
                    <a:pt x="4577" y="208"/>
                    <a:pt x="4405" y="348"/>
                    <a:pt x="4269" y="382"/>
                  </a:cubicBezTo>
                  <a:cubicBezTo>
                    <a:pt x="4189" y="402"/>
                    <a:pt x="4110" y="409"/>
                    <a:pt x="4031" y="409"/>
                  </a:cubicBezTo>
                  <a:cubicBezTo>
                    <a:pt x="3829" y="409"/>
                    <a:pt x="3629" y="363"/>
                    <a:pt x="3435" y="363"/>
                  </a:cubicBezTo>
                  <a:cubicBezTo>
                    <a:pt x="3430" y="363"/>
                    <a:pt x="3424" y="363"/>
                    <a:pt x="3418" y="363"/>
                  </a:cubicBezTo>
                  <a:cubicBezTo>
                    <a:pt x="3250" y="364"/>
                    <a:pt x="3171" y="383"/>
                    <a:pt x="3020" y="431"/>
                  </a:cubicBezTo>
                  <a:cubicBezTo>
                    <a:pt x="2658" y="544"/>
                    <a:pt x="2367" y="678"/>
                    <a:pt x="1987" y="723"/>
                  </a:cubicBezTo>
                  <a:cubicBezTo>
                    <a:pt x="1836" y="742"/>
                    <a:pt x="1707" y="765"/>
                    <a:pt x="1580" y="862"/>
                  </a:cubicBezTo>
                  <a:cubicBezTo>
                    <a:pt x="1384" y="1012"/>
                    <a:pt x="1336" y="1193"/>
                    <a:pt x="1133" y="1193"/>
                  </a:cubicBezTo>
                  <a:cubicBezTo>
                    <a:pt x="1064" y="1193"/>
                    <a:pt x="978" y="1172"/>
                    <a:pt x="861" y="1122"/>
                  </a:cubicBezTo>
                  <a:cubicBezTo>
                    <a:pt x="693" y="1051"/>
                    <a:pt x="598" y="907"/>
                    <a:pt x="409" y="844"/>
                  </a:cubicBezTo>
                  <a:cubicBezTo>
                    <a:pt x="397" y="840"/>
                    <a:pt x="384" y="839"/>
                    <a:pt x="371" y="839"/>
                  </a:cubicBezTo>
                  <a:cubicBezTo>
                    <a:pt x="299" y="839"/>
                    <a:pt x="235" y="902"/>
                    <a:pt x="232" y="976"/>
                  </a:cubicBezTo>
                  <a:cubicBezTo>
                    <a:pt x="239" y="1261"/>
                    <a:pt x="175" y="1529"/>
                    <a:pt x="39" y="1779"/>
                  </a:cubicBezTo>
                  <a:cubicBezTo>
                    <a:pt x="0" y="1860"/>
                    <a:pt x="67" y="1935"/>
                    <a:pt x="134" y="1935"/>
                  </a:cubicBezTo>
                  <a:cubicBezTo>
                    <a:pt x="164" y="1935"/>
                    <a:pt x="194" y="1920"/>
                    <a:pt x="214" y="1883"/>
                  </a:cubicBezTo>
                  <a:cubicBezTo>
                    <a:pt x="346" y="1654"/>
                    <a:pt x="427" y="1434"/>
                    <a:pt x="475" y="1189"/>
                  </a:cubicBezTo>
                  <a:cubicBezTo>
                    <a:pt x="707" y="1349"/>
                    <a:pt x="890" y="1635"/>
                    <a:pt x="1179" y="1635"/>
                  </a:cubicBezTo>
                  <a:cubicBezTo>
                    <a:pt x="1213" y="1635"/>
                    <a:pt x="1249" y="1631"/>
                    <a:pt x="1287" y="1622"/>
                  </a:cubicBezTo>
                  <a:cubicBezTo>
                    <a:pt x="1477" y="1577"/>
                    <a:pt x="1490" y="1439"/>
                    <a:pt x="1624" y="1334"/>
                  </a:cubicBezTo>
                  <a:cubicBezTo>
                    <a:pt x="2032" y="1012"/>
                    <a:pt x="2251" y="1151"/>
                    <a:pt x="2676" y="1027"/>
                  </a:cubicBezTo>
                  <a:cubicBezTo>
                    <a:pt x="2997" y="933"/>
                    <a:pt x="3089" y="729"/>
                    <a:pt x="3495" y="729"/>
                  </a:cubicBezTo>
                  <a:cubicBezTo>
                    <a:pt x="3504" y="729"/>
                    <a:pt x="3513" y="729"/>
                    <a:pt x="3522" y="729"/>
                  </a:cubicBezTo>
                  <a:cubicBezTo>
                    <a:pt x="3699" y="733"/>
                    <a:pt x="3838" y="817"/>
                    <a:pt x="4011" y="817"/>
                  </a:cubicBezTo>
                  <a:cubicBezTo>
                    <a:pt x="4041" y="817"/>
                    <a:pt x="4072" y="814"/>
                    <a:pt x="4105" y="808"/>
                  </a:cubicBezTo>
                  <a:cubicBezTo>
                    <a:pt x="4443" y="747"/>
                    <a:pt x="4716" y="498"/>
                    <a:pt x="5056" y="420"/>
                  </a:cubicBezTo>
                  <a:cubicBezTo>
                    <a:pt x="5237" y="378"/>
                    <a:pt x="5422" y="362"/>
                    <a:pt x="5609" y="362"/>
                  </a:cubicBezTo>
                  <a:cubicBezTo>
                    <a:pt x="5926" y="362"/>
                    <a:pt x="6247" y="406"/>
                    <a:pt x="6555" y="439"/>
                  </a:cubicBezTo>
                  <a:cubicBezTo>
                    <a:pt x="6563" y="440"/>
                    <a:pt x="6570" y="440"/>
                    <a:pt x="6578" y="440"/>
                  </a:cubicBezTo>
                  <a:cubicBezTo>
                    <a:pt x="6793" y="440"/>
                    <a:pt x="6787" y="97"/>
                    <a:pt x="6562" y="68"/>
                  </a:cubicBezTo>
                  <a:cubicBezTo>
                    <a:pt x="6274" y="32"/>
                    <a:pt x="5977" y="1"/>
                    <a:pt x="5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9"/>
            <p:cNvSpPr/>
            <p:nvPr/>
          </p:nvSpPr>
          <p:spPr>
            <a:xfrm>
              <a:off x="2196000" y="3590025"/>
              <a:ext cx="27625" cy="19125"/>
            </a:xfrm>
            <a:custGeom>
              <a:avLst/>
              <a:gdLst/>
              <a:ahLst/>
              <a:cxnLst/>
              <a:rect l="l" t="t" r="r" b="b"/>
              <a:pathLst>
                <a:path w="1105" h="765" extrusionOk="0">
                  <a:moveTo>
                    <a:pt x="970" y="0"/>
                  </a:moveTo>
                  <a:cubicBezTo>
                    <a:pt x="924" y="0"/>
                    <a:pt x="877" y="27"/>
                    <a:pt x="852" y="86"/>
                  </a:cubicBezTo>
                  <a:cubicBezTo>
                    <a:pt x="778" y="258"/>
                    <a:pt x="720" y="424"/>
                    <a:pt x="668" y="598"/>
                  </a:cubicBezTo>
                  <a:cubicBezTo>
                    <a:pt x="614" y="588"/>
                    <a:pt x="563" y="582"/>
                    <a:pt x="512" y="582"/>
                  </a:cubicBezTo>
                  <a:cubicBezTo>
                    <a:pt x="325" y="582"/>
                    <a:pt x="156" y="654"/>
                    <a:pt x="1" y="765"/>
                  </a:cubicBezTo>
                  <a:lnTo>
                    <a:pt x="950" y="765"/>
                  </a:lnTo>
                  <a:cubicBezTo>
                    <a:pt x="1007" y="561"/>
                    <a:pt x="1057" y="364"/>
                    <a:pt x="1090" y="153"/>
                  </a:cubicBezTo>
                  <a:cubicBezTo>
                    <a:pt x="1104" y="59"/>
                    <a:pt x="1039" y="0"/>
                    <a:pt x="9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2296675" y="3465275"/>
              <a:ext cx="260150" cy="96400"/>
            </a:xfrm>
            <a:custGeom>
              <a:avLst/>
              <a:gdLst/>
              <a:ahLst/>
              <a:cxnLst/>
              <a:rect l="l" t="t" r="r" b="b"/>
              <a:pathLst>
                <a:path w="10406" h="3856" extrusionOk="0">
                  <a:moveTo>
                    <a:pt x="9217" y="1"/>
                  </a:moveTo>
                  <a:cubicBezTo>
                    <a:pt x="8528" y="1"/>
                    <a:pt x="7875" y="133"/>
                    <a:pt x="7206" y="454"/>
                  </a:cubicBezTo>
                  <a:cubicBezTo>
                    <a:pt x="7091" y="509"/>
                    <a:pt x="6989" y="529"/>
                    <a:pt x="6894" y="529"/>
                  </a:cubicBezTo>
                  <a:cubicBezTo>
                    <a:pt x="6630" y="529"/>
                    <a:pt x="6427" y="369"/>
                    <a:pt x="6168" y="369"/>
                  </a:cubicBezTo>
                  <a:cubicBezTo>
                    <a:pt x="6109" y="369"/>
                    <a:pt x="6046" y="378"/>
                    <a:pt x="5980" y="398"/>
                  </a:cubicBezTo>
                  <a:cubicBezTo>
                    <a:pt x="5847" y="440"/>
                    <a:pt x="5778" y="543"/>
                    <a:pt x="5679" y="624"/>
                  </a:cubicBezTo>
                  <a:cubicBezTo>
                    <a:pt x="5414" y="847"/>
                    <a:pt x="5224" y="1062"/>
                    <a:pt x="4857" y="1146"/>
                  </a:cubicBezTo>
                  <a:cubicBezTo>
                    <a:pt x="4382" y="1254"/>
                    <a:pt x="3878" y="1174"/>
                    <a:pt x="3413" y="1345"/>
                  </a:cubicBezTo>
                  <a:cubicBezTo>
                    <a:pt x="3267" y="1399"/>
                    <a:pt x="3159" y="1484"/>
                    <a:pt x="3022" y="1553"/>
                  </a:cubicBezTo>
                  <a:cubicBezTo>
                    <a:pt x="2840" y="1645"/>
                    <a:pt x="2296" y="1768"/>
                    <a:pt x="2070" y="1922"/>
                  </a:cubicBezTo>
                  <a:cubicBezTo>
                    <a:pt x="1870" y="2060"/>
                    <a:pt x="1782" y="2171"/>
                    <a:pt x="1662" y="2397"/>
                  </a:cubicBezTo>
                  <a:cubicBezTo>
                    <a:pt x="1543" y="2619"/>
                    <a:pt x="1554" y="2861"/>
                    <a:pt x="1303" y="2861"/>
                  </a:cubicBezTo>
                  <a:cubicBezTo>
                    <a:pt x="1248" y="2861"/>
                    <a:pt x="1182" y="2850"/>
                    <a:pt x="1099" y="2824"/>
                  </a:cubicBezTo>
                  <a:cubicBezTo>
                    <a:pt x="937" y="2776"/>
                    <a:pt x="838" y="2639"/>
                    <a:pt x="658" y="2600"/>
                  </a:cubicBezTo>
                  <a:cubicBezTo>
                    <a:pt x="646" y="2597"/>
                    <a:pt x="633" y="2596"/>
                    <a:pt x="621" y="2596"/>
                  </a:cubicBezTo>
                  <a:cubicBezTo>
                    <a:pt x="567" y="2596"/>
                    <a:pt x="513" y="2620"/>
                    <a:pt x="485" y="2669"/>
                  </a:cubicBezTo>
                  <a:cubicBezTo>
                    <a:pt x="299" y="3006"/>
                    <a:pt x="155" y="3335"/>
                    <a:pt x="32" y="3701"/>
                  </a:cubicBezTo>
                  <a:cubicBezTo>
                    <a:pt x="0" y="3795"/>
                    <a:pt x="74" y="3855"/>
                    <a:pt x="151" y="3855"/>
                  </a:cubicBezTo>
                  <a:cubicBezTo>
                    <a:pt x="201" y="3855"/>
                    <a:pt x="253" y="3829"/>
                    <a:pt x="277" y="3770"/>
                  </a:cubicBezTo>
                  <a:cubicBezTo>
                    <a:pt x="414" y="3427"/>
                    <a:pt x="452" y="3071"/>
                    <a:pt x="770" y="3071"/>
                  </a:cubicBezTo>
                  <a:cubicBezTo>
                    <a:pt x="819" y="3071"/>
                    <a:pt x="874" y="3080"/>
                    <a:pt x="937" y="3097"/>
                  </a:cubicBezTo>
                  <a:cubicBezTo>
                    <a:pt x="1080" y="3138"/>
                    <a:pt x="1119" y="3246"/>
                    <a:pt x="1290" y="3249"/>
                  </a:cubicBezTo>
                  <a:cubicBezTo>
                    <a:pt x="1294" y="3249"/>
                    <a:pt x="1299" y="3249"/>
                    <a:pt x="1303" y="3249"/>
                  </a:cubicBezTo>
                  <a:cubicBezTo>
                    <a:pt x="1512" y="3249"/>
                    <a:pt x="1639" y="3128"/>
                    <a:pt x="1758" y="2969"/>
                  </a:cubicBezTo>
                  <a:cubicBezTo>
                    <a:pt x="1886" y="2800"/>
                    <a:pt x="1888" y="2529"/>
                    <a:pt x="2038" y="2379"/>
                  </a:cubicBezTo>
                  <a:cubicBezTo>
                    <a:pt x="2224" y="2191"/>
                    <a:pt x="2568" y="2228"/>
                    <a:pt x="2788" y="2124"/>
                  </a:cubicBezTo>
                  <a:cubicBezTo>
                    <a:pt x="3009" y="2021"/>
                    <a:pt x="3138" y="1843"/>
                    <a:pt x="3353" y="1729"/>
                  </a:cubicBezTo>
                  <a:cubicBezTo>
                    <a:pt x="3666" y="1563"/>
                    <a:pt x="4032" y="1560"/>
                    <a:pt x="4376" y="1533"/>
                  </a:cubicBezTo>
                  <a:cubicBezTo>
                    <a:pt x="4772" y="1500"/>
                    <a:pt x="5190" y="1473"/>
                    <a:pt x="5531" y="1248"/>
                  </a:cubicBezTo>
                  <a:cubicBezTo>
                    <a:pt x="5651" y="1168"/>
                    <a:pt x="5739" y="1016"/>
                    <a:pt x="5854" y="945"/>
                  </a:cubicBezTo>
                  <a:cubicBezTo>
                    <a:pt x="6023" y="839"/>
                    <a:pt x="6129" y="802"/>
                    <a:pt x="6209" y="802"/>
                  </a:cubicBezTo>
                  <a:cubicBezTo>
                    <a:pt x="6367" y="802"/>
                    <a:pt x="6430" y="942"/>
                    <a:pt x="6694" y="977"/>
                  </a:cubicBezTo>
                  <a:cubicBezTo>
                    <a:pt x="6724" y="981"/>
                    <a:pt x="6753" y="983"/>
                    <a:pt x="6783" y="983"/>
                  </a:cubicBezTo>
                  <a:cubicBezTo>
                    <a:pt x="7072" y="983"/>
                    <a:pt x="7316" y="796"/>
                    <a:pt x="7568" y="677"/>
                  </a:cubicBezTo>
                  <a:cubicBezTo>
                    <a:pt x="8064" y="443"/>
                    <a:pt x="8559" y="385"/>
                    <a:pt x="9065" y="385"/>
                  </a:cubicBezTo>
                  <a:cubicBezTo>
                    <a:pt x="9421" y="385"/>
                    <a:pt x="9782" y="414"/>
                    <a:pt x="10153" y="429"/>
                  </a:cubicBezTo>
                  <a:cubicBezTo>
                    <a:pt x="10155" y="429"/>
                    <a:pt x="10158" y="430"/>
                    <a:pt x="10160" y="430"/>
                  </a:cubicBezTo>
                  <a:cubicBezTo>
                    <a:pt x="10352" y="430"/>
                    <a:pt x="10406" y="110"/>
                    <a:pt x="10205" y="80"/>
                  </a:cubicBezTo>
                  <a:cubicBezTo>
                    <a:pt x="9865" y="29"/>
                    <a:pt x="9537" y="1"/>
                    <a:pt x="9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9"/>
            <p:cNvSpPr/>
            <p:nvPr/>
          </p:nvSpPr>
          <p:spPr>
            <a:xfrm>
              <a:off x="2320750" y="3541775"/>
              <a:ext cx="161375" cy="67375"/>
            </a:xfrm>
            <a:custGeom>
              <a:avLst/>
              <a:gdLst/>
              <a:ahLst/>
              <a:cxnLst/>
              <a:rect l="l" t="t" r="r" b="b"/>
              <a:pathLst>
                <a:path w="6455" h="2695" extrusionOk="0">
                  <a:moveTo>
                    <a:pt x="5884" y="0"/>
                  </a:moveTo>
                  <a:cubicBezTo>
                    <a:pt x="5456" y="0"/>
                    <a:pt x="5039" y="97"/>
                    <a:pt x="4660" y="326"/>
                  </a:cubicBezTo>
                  <a:cubicBezTo>
                    <a:pt x="4434" y="462"/>
                    <a:pt x="4285" y="685"/>
                    <a:pt x="4073" y="827"/>
                  </a:cubicBezTo>
                  <a:cubicBezTo>
                    <a:pt x="3783" y="1021"/>
                    <a:pt x="3541" y="926"/>
                    <a:pt x="3236" y="979"/>
                  </a:cubicBezTo>
                  <a:cubicBezTo>
                    <a:pt x="2701" y="1068"/>
                    <a:pt x="2363" y="1532"/>
                    <a:pt x="1895" y="1752"/>
                  </a:cubicBezTo>
                  <a:cubicBezTo>
                    <a:pt x="1348" y="2012"/>
                    <a:pt x="796" y="1770"/>
                    <a:pt x="365" y="2254"/>
                  </a:cubicBezTo>
                  <a:cubicBezTo>
                    <a:pt x="233" y="2401"/>
                    <a:pt x="124" y="2554"/>
                    <a:pt x="1" y="2695"/>
                  </a:cubicBezTo>
                  <a:lnTo>
                    <a:pt x="507" y="2695"/>
                  </a:lnTo>
                  <a:cubicBezTo>
                    <a:pt x="764" y="2405"/>
                    <a:pt x="907" y="2346"/>
                    <a:pt x="1361" y="2254"/>
                  </a:cubicBezTo>
                  <a:lnTo>
                    <a:pt x="1360" y="2254"/>
                  </a:lnTo>
                  <a:cubicBezTo>
                    <a:pt x="1610" y="2204"/>
                    <a:pt x="1593" y="2255"/>
                    <a:pt x="1836" y="2175"/>
                  </a:cubicBezTo>
                  <a:cubicBezTo>
                    <a:pt x="2280" y="2028"/>
                    <a:pt x="2573" y="1647"/>
                    <a:pt x="2989" y="1460"/>
                  </a:cubicBezTo>
                  <a:cubicBezTo>
                    <a:pt x="3406" y="1273"/>
                    <a:pt x="3794" y="1478"/>
                    <a:pt x="4173" y="1238"/>
                  </a:cubicBezTo>
                  <a:cubicBezTo>
                    <a:pt x="4430" y="1076"/>
                    <a:pt x="4582" y="822"/>
                    <a:pt x="4850" y="658"/>
                  </a:cubicBezTo>
                  <a:cubicBezTo>
                    <a:pt x="5173" y="460"/>
                    <a:pt x="5512" y="385"/>
                    <a:pt x="5869" y="385"/>
                  </a:cubicBezTo>
                  <a:cubicBezTo>
                    <a:pt x="5980" y="385"/>
                    <a:pt x="6093" y="392"/>
                    <a:pt x="6208" y="405"/>
                  </a:cubicBezTo>
                  <a:cubicBezTo>
                    <a:pt x="6217" y="406"/>
                    <a:pt x="6225" y="407"/>
                    <a:pt x="6233" y="407"/>
                  </a:cubicBezTo>
                  <a:cubicBezTo>
                    <a:pt x="6454" y="407"/>
                    <a:pt x="6452" y="45"/>
                    <a:pt x="6215" y="19"/>
                  </a:cubicBezTo>
                  <a:cubicBezTo>
                    <a:pt x="6104" y="6"/>
                    <a:pt x="5994" y="0"/>
                    <a:pt x="5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9"/>
            <p:cNvSpPr/>
            <p:nvPr/>
          </p:nvSpPr>
          <p:spPr>
            <a:xfrm>
              <a:off x="2500925" y="3517550"/>
              <a:ext cx="90000" cy="28100"/>
            </a:xfrm>
            <a:custGeom>
              <a:avLst/>
              <a:gdLst/>
              <a:ahLst/>
              <a:cxnLst/>
              <a:rect l="l" t="t" r="r" b="b"/>
              <a:pathLst>
                <a:path w="3600" h="1124" extrusionOk="0">
                  <a:moveTo>
                    <a:pt x="2028" y="0"/>
                  </a:moveTo>
                  <a:cubicBezTo>
                    <a:pt x="2023" y="0"/>
                    <a:pt x="2018" y="0"/>
                    <a:pt x="2012" y="0"/>
                  </a:cubicBezTo>
                  <a:cubicBezTo>
                    <a:pt x="1735" y="6"/>
                    <a:pt x="1604" y="136"/>
                    <a:pt x="1385" y="278"/>
                  </a:cubicBezTo>
                  <a:cubicBezTo>
                    <a:pt x="1239" y="443"/>
                    <a:pt x="1044" y="525"/>
                    <a:pt x="796" y="525"/>
                  </a:cubicBezTo>
                  <a:cubicBezTo>
                    <a:pt x="787" y="525"/>
                    <a:pt x="777" y="525"/>
                    <a:pt x="767" y="525"/>
                  </a:cubicBezTo>
                  <a:cubicBezTo>
                    <a:pt x="725" y="494"/>
                    <a:pt x="679" y="467"/>
                    <a:pt x="629" y="448"/>
                  </a:cubicBezTo>
                  <a:cubicBezTo>
                    <a:pt x="621" y="449"/>
                    <a:pt x="612" y="449"/>
                    <a:pt x="604" y="449"/>
                  </a:cubicBezTo>
                  <a:cubicBezTo>
                    <a:pt x="561" y="449"/>
                    <a:pt x="516" y="441"/>
                    <a:pt x="472" y="441"/>
                  </a:cubicBezTo>
                  <a:cubicBezTo>
                    <a:pt x="448" y="441"/>
                    <a:pt x="425" y="444"/>
                    <a:pt x="402" y="451"/>
                  </a:cubicBezTo>
                  <a:cubicBezTo>
                    <a:pt x="181" y="522"/>
                    <a:pt x="92" y="787"/>
                    <a:pt x="29" y="982"/>
                  </a:cubicBezTo>
                  <a:cubicBezTo>
                    <a:pt x="0" y="1070"/>
                    <a:pt x="66" y="1123"/>
                    <a:pt x="136" y="1123"/>
                  </a:cubicBezTo>
                  <a:cubicBezTo>
                    <a:pt x="182" y="1123"/>
                    <a:pt x="230" y="1099"/>
                    <a:pt x="253" y="1046"/>
                  </a:cubicBezTo>
                  <a:cubicBezTo>
                    <a:pt x="341" y="840"/>
                    <a:pt x="431" y="779"/>
                    <a:pt x="526" y="779"/>
                  </a:cubicBezTo>
                  <a:cubicBezTo>
                    <a:pt x="661" y="779"/>
                    <a:pt x="807" y="898"/>
                    <a:pt x="977" y="898"/>
                  </a:cubicBezTo>
                  <a:cubicBezTo>
                    <a:pt x="986" y="898"/>
                    <a:pt x="996" y="898"/>
                    <a:pt x="1005" y="897"/>
                  </a:cubicBezTo>
                  <a:cubicBezTo>
                    <a:pt x="1422" y="864"/>
                    <a:pt x="1577" y="352"/>
                    <a:pt x="2007" y="322"/>
                  </a:cubicBezTo>
                  <a:cubicBezTo>
                    <a:pt x="2026" y="321"/>
                    <a:pt x="2045" y="320"/>
                    <a:pt x="2064" y="320"/>
                  </a:cubicBezTo>
                  <a:cubicBezTo>
                    <a:pt x="2411" y="320"/>
                    <a:pt x="2725" y="522"/>
                    <a:pt x="3036" y="522"/>
                  </a:cubicBezTo>
                  <a:cubicBezTo>
                    <a:pt x="3182" y="522"/>
                    <a:pt x="3327" y="478"/>
                    <a:pt x="3474" y="348"/>
                  </a:cubicBezTo>
                  <a:cubicBezTo>
                    <a:pt x="3600" y="237"/>
                    <a:pt x="3482" y="83"/>
                    <a:pt x="3349" y="83"/>
                  </a:cubicBezTo>
                  <a:cubicBezTo>
                    <a:pt x="3327" y="83"/>
                    <a:pt x="3305" y="87"/>
                    <a:pt x="3284" y="96"/>
                  </a:cubicBezTo>
                  <a:cubicBezTo>
                    <a:pt x="3176" y="142"/>
                    <a:pt x="3071" y="160"/>
                    <a:pt x="2967" y="160"/>
                  </a:cubicBezTo>
                  <a:cubicBezTo>
                    <a:pt x="2653" y="160"/>
                    <a:pt x="2354" y="0"/>
                    <a:pt x="2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9"/>
            <p:cNvSpPr/>
            <p:nvPr/>
          </p:nvSpPr>
          <p:spPr>
            <a:xfrm>
              <a:off x="2478175" y="3580225"/>
              <a:ext cx="117900" cy="28900"/>
            </a:xfrm>
            <a:custGeom>
              <a:avLst/>
              <a:gdLst/>
              <a:ahLst/>
              <a:cxnLst/>
              <a:rect l="l" t="t" r="r" b="b"/>
              <a:pathLst>
                <a:path w="4716" h="1156" extrusionOk="0">
                  <a:moveTo>
                    <a:pt x="4488" y="1"/>
                  </a:moveTo>
                  <a:cubicBezTo>
                    <a:pt x="4462" y="1"/>
                    <a:pt x="4436" y="9"/>
                    <a:pt x="4411" y="28"/>
                  </a:cubicBezTo>
                  <a:cubicBezTo>
                    <a:pt x="4188" y="197"/>
                    <a:pt x="3948" y="292"/>
                    <a:pt x="3704" y="292"/>
                  </a:cubicBezTo>
                  <a:cubicBezTo>
                    <a:pt x="3512" y="292"/>
                    <a:pt x="3317" y="233"/>
                    <a:pt x="3125" y="107"/>
                  </a:cubicBezTo>
                  <a:cubicBezTo>
                    <a:pt x="3102" y="92"/>
                    <a:pt x="3076" y="84"/>
                    <a:pt x="3050" y="84"/>
                  </a:cubicBezTo>
                  <a:cubicBezTo>
                    <a:pt x="2971" y="84"/>
                    <a:pt x="2894" y="152"/>
                    <a:pt x="2893" y="237"/>
                  </a:cubicBezTo>
                  <a:cubicBezTo>
                    <a:pt x="2891" y="458"/>
                    <a:pt x="2672" y="508"/>
                    <a:pt x="2474" y="508"/>
                  </a:cubicBezTo>
                  <a:cubicBezTo>
                    <a:pt x="2375" y="508"/>
                    <a:pt x="2280" y="495"/>
                    <a:pt x="2221" y="486"/>
                  </a:cubicBezTo>
                  <a:cubicBezTo>
                    <a:pt x="2090" y="465"/>
                    <a:pt x="2012" y="438"/>
                    <a:pt x="1892" y="438"/>
                  </a:cubicBezTo>
                  <a:cubicBezTo>
                    <a:pt x="1886" y="438"/>
                    <a:pt x="1880" y="439"/>
                    <a:pt x="1874" y="439"/>
                  </a:cubicBezTo>
                  <a:cubicBezTo>
                    <a:pt x="1668" y="440"/>
                    <a:pt x="1523" y="494"/>
                    <a:pt x="1351" y="609"/>
                  </a:cubicBezTo>
                  <a:cubicBezTo>
                    <a:pt x="1024" y="829"/>
                    <a:pt x="886" y="1024"/>
                    <a:pt x="452" y="1104"/>
                  </a:cubicBezTo>
                  <a:cubicBezTo>
                    <a:pt x="303" y="1132"/>
                    <a:pt x="152" y="1142"/>
                    <a:pt x="0" y="1155"/>
                  </a:cubicBezTo>
                  <a:lnTo>
                    <a:pt x="1340" y="1155"/>
                  </a:lnTo>
                  <a:cubicBezTo>
                    <a:pt x="1659" y="985"/>
                    <a:pt x="1920" y="886"/>
                    <a:pt x="2346" y="867"/>
                  </a:cubicBezTo>
                  <a:cubicBezTo>
                    <a:pt x="2726" y="850"/>
                    <a:pt x="3106" y="834"/>
                    <a:pt x="3188" y="481"/>
                  </a:cubicBezTo>
                  <a:lnTo>
                    <a:pt x="3188" y="482"/>
                  </a:lnTo>
                  <a:cubicBezTo>
                    <a:pt x="3371" y="558"/>
                    <a:pt x="3555" y="597"/>
                    <a:pt x="3736" y="597"/>
                  </a:cubicBezTo>
                  <a:cubicBezTo>
                    <a:pt x="4035" y="597"/>
                    <a:pt x="4327" y="492"/>
                    <a:pt x="4601" y="276"/>
                  </a:cubicBezTo>
                  <a:cubicBezTo>
                    <a:pt x="4716" y="186"/>
                    <a:pt x="4609" y="1"/>
                    <a:pt x="4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9"/>
            <p:cNvSpPr/>
            <p:nvPr/>
          </p:nvSpPr>
          <p:spPr>
            <a:xfrm>
              <a:off x="1598800" y="3079025"/>
              <a:ext cx="1313975" cy="530100"/>
            </a:xfrm>
            <a:custGeom>
              <a:avLst/>
              <a:gdLst/>
              <a:ahLst/>
              <a:cxnLst/>
              <a:rect l="l" t="t" r="r" b="b"/>
              <a:pathLst>
                <a:path w="52559" h="21204" extrusionOk="0">
                  <a:moveTo>
                    <a:pt x="35867" y="0"/>
                  </a:moveTo>
                  <a:cubicBezTo>
                    <a:pt x="35845" y="0"/>
                    <a:pt x="35823" y="6"/>
                    <a:pt x="35803" y="16"/>
                  </a:cubicBezTo>
                  <a:cubicBezTo>
                    <a:pt x="35799" y="16"/>
                    <a:pt x="35795" y="15"/>
                    <a:pt x="35791" y="15"/>
                  </a:cubicBezTo>
                  <a:cubicBezTo>
                    <a:pt x="35789" y="15"/>
                    <a:pt x="35787" y="15"/>
                    <a:pt x="35785" y="16"/>
                  </a:cubicBezTo>
                  <a:cubicBezTo>
                    <a:pt x="30746" y="409"/>
                    <a:pt x="25815" y="2080"/>
                    <a:pt x="21498" y="4694"/>
                  </a:cubicBezTo>
                  <a:cubicBezTo>
                    <a:pt x="19340" y="6002"/>
                    <a:pt x="17322" y="7552"/>
                    <a:pt x="15514" y="9313"/>
                  </a:cubicBezTo>
                  <a:cubicBezTo>
                    <a:pt x="14591" y="10212"/>
                    <a:pt x="13713" y="11164"/>
                    <a:pt x="12912" y="12175"/>
                  </a:cubicBezTo>
                  <a:cubicBezTo>
                    <a:pt x="12261" y="12999"/>
                    <a:pt x="11618" y="13902"/>
                    <a:pt x="11395" y="14944"/>
                  </a:cubicBezTo>
                  <a:cubicBezTo>
                    <a:pt x="10162" y="13056"/>
                    <a:pt x="7851" y="12017"/>
                    <a:pt x="5825" y="11206"/>
                  </a:cubicBezTo>
                  <a:cubicBezTo>
                    <a:pt x="3960" y="10458"/>
                    <a:pt x="1994" y="9966"/>
                    <a:pt x="1" y="9701"/>
                  </a:cubicBezTo>
                  <a:lnTo>
                    <a:pt x="1" y="10211"/>
                  </a:lnTo>
                  <a:cubicBezTo>
                    <a:pt x="1648" y="10438"/>
                    <a:pt x="3272" y="10826"/>
                    <a:pt x="4842" y="11378"/>
                  </a:cubicBezTo>
                  <a:cubicBezTo>
                    <a:pt x="7041" y="12148"/>
                    <a:pt x="9617" y="13203"/>
                    <a:pt x="11023" y="15156"/>
                  </a:cubicBezTo>
                  <a:cubicBezTo>
                    <a:pt x="11071" y="15221"/>
                    <a:pt x="11135" y="15248"/>
                    <a:pt x="11200" y="15249"/>
                  </a:cubicBezTo>
                  <a:cubicBezTo>
                    <a:pt x="11561" y="17261"/>
                    <a:pt x="12261" y="19243"/>
                    <a:pt x="12850" y="21203"/>
                  </a:cubicBezTo>
                  <a:lnTo>
                    <a:pt x="13321" y="21203"/>
                  </a:lnTo>
                  <a:cubicBezTo>
                    <a:pt x="12758" y="19226"/>
                    <a:pt x="12269" y="17169"/>
                    <a:pt x="11478" y="15274"/>
                  </a:cubicBezTo>
                  <a:lnTo>
                    <a:pt x="11478" y="15274"/>
                  </a:lnTo>
                  <a:cubicBezTo>
                    <a:pt x="11488" y="15276"/>
                    <a:pt x="11499" y="15277"/>
                    <a:pt x="11509" y="15277"/>
                  </a:cubicBezTo>
                  <a:cubicBezTo>
                    <a:pt x="11565" y="15277"/>
                    <a:pt x="11623" y="15246"/>
                    <a:pt x="11653" y="15175"/>
                  </a:cubicBezTo>
                  <a:cubicBezTo>
                    <a:pt x="12616" y="12842"/>
                    <a:pt x="14366" y="10966"/>
                    <a:pt x="16186" y="9254"/>
                  </a:cubicBezTo>
                  <a:cubicBezTo>
                    <a:pt x="17936" y="7609"/>
                    <a:pt x="19869" y="6163"/>
                    <a:pt x="21939" y="4942"/>
                  </a:cubicBezTo>
                  <a:cubicBezTo>
                    <a:pt x="26173" y="2446"/>
                    <a:pt x="30890" y="968"/>
                    <a:pt x="35776" y="496"/>
                  </a:cubicBezTo>
                  <a:cubicBezTo>
                    <a:pt x="35781" y="494"/>
                    <a:pt x="35786" y="493"/>
                    <a:pt x="35792" y="492"/>
                  </a:cubicBezTo>
                  <a:cubicBezTo>
                    <a:pt x="36031" y="1514"/>
                    <a:pt x="36438" y="2521"/>
                    <a:pt x="36779" y="3509"/>
                  </a:cubicBezTo>
                  <a:cubicBezTo>
                    <a:pt x="36705" y="3580"/>
                    <a:pt x="36757" y="3714"/>
                    <a:pt x="36856" y="3732"/>
                  </a:cubicBezTo>
                  <a:cubicBezTo>
                    <a:pt x="37221" y="4790"/>
                    <a:pt x="37586" y="5849"/>
                    <a:pt x="37953" y="6907"/>
                  </a:cubicBezTo>
                  <a:cubicBezTo>
                    <a:pt x="38713" y="9095"/>
                    <a:pt x="39475" y="11282"/>
                    <a:pt x="40234" y="13470"/>
                  </a:cubicBezTo>
                  <a:cubicBezTo>
                    <a:pt x="41127" y="16040"/>
                    <a:pt x="41993" y="18631"/>
                    <a:pt x="42906" y="21203"/>
                  </a:cubicBezTo>
                  <a:lnTo>
                    <a:pt x="43466" y="21203"/>
                  </a:lnTo>
                  <a:cubicBezTo>
                    <a:pt x="42505" y="18541"/>
                    <a:pt x="41509" y="15889"/>
                    <a:pt x="40567" y="13226"/>
                  </a:cubicBezTo>
                  <a:cubicBezTo>
                    <a:pt x="39777" y="10994"/>
                    <a:pt x="39004" y="8757"/>
                    <a:pt x="38238" y="6516"/>
                  </a:cubicBezTo>
                  <a:cubicBezTo>
                    <a:pt x="37912" y="5561"/>
                    <a:pt x="37588" y="4605"/>
                    <a:pt x="37263" y="3649"/>
                  </a:cubicBezTo>
                  <a:cubicBezTo>
                    <a:pt x="37812" y="3533"/>
                    <a:pt x="38335" y="3468"/>
                    <a:pt x="38876" y="3468"/>
                  </a:cubicBezTo>
                  <a:cubicBezTo>
                    <a:pt x="39167" y="3468"/>
                    <a:pt x="39463" y="3487"/>
                    <a:pt x="39770" y="3526"/>
                  </a:cubicBezTo>
                  <a:cubicBezTo>
                    <a:pt x="40007" y="4594"/>
                    <a:pt x="40496" y="5645"/>
                    <a:pt x="40871" y="6663"/>
                  </a:cubicBezTo>
                  <a:cubicBezTo>
                    <a:pt x="41278" y="7770"/>
                    <a:pt x="41686" y="8877"/>
                    <a:pt x="42094" y="9983"/>
                  </a:cubicBezTo>
                  <a:cubicBezTo>
                    <a:pt x="42927" y="12246"/>
                    <a:pt x="43757" y="14509"/>
                    <a:pt x="44595" y="16771"/>
                  </a:cubicBezTo>
                  <a:cubicBezTo>
                    <a:pt x="45143" y="18247"/>
                    <a:pt x="45691" y="19725"/>
                    <a:pt x="46236" y="21203"/>
                  </a:cubicBezTo>
                  <a:lnTo>
                    <a:pt x="46645" y="21203"/>
                  </a:lnTo>
                  <a:cubicBezTo>
                    <a:pt x="46034" y="19550"/>
                    <a:pt x="45428" y="17894"/>
                    <a:pt x="44820" y="16239"/>
                  </a:cubicBezTo>
                  <a:cubicBezTo>
                    <a:pt x="44007" y="14024"/>
                    <a:pt x="43185" y="11812"/>
                    <a:pt x="42367" y="9598"/>
                  </a:cubicBezTo>
                  <a:cubicBezTo>
                    <a:pt x="41957" y="8492"/>
                    <a:pt x="41549" y="7384"/>
                    <a:pt x="41139" y="6278"/>
                  </a:cubicBezTo>
                  <a:cubicBezTo>
                    <a:pt x="40949" y="5763"/>
                    <a:pt x="40776" y="5225"/>
                    <a:pt x="40582" y="4694"/>
                  </a:cubicBezTo>
                  <a:cubicBezTo>
                    <a:pt x="40951" y="4621"/>
                    <a:pt x="41350" y="4578"/>
                    <a:pt x="41703" y="4461"/>
                  </a:cubicBezTo>
                  <a:cubicBezTo>
                    <a:pt x="41841" y="4899"/>
                    <a:pt x="41989" y="5334"/>
                    <a:pt x="42144" y="5768"/>
                  </a:cubicBezTo>
                  <a:cubicBezTo>
                    <a:pt x="42098" y="5816"/>
                    <a:pt x="42123" y="5899"/>
                    <a:pt x="42194" y="5907"/>
                  </a:cubicBezTo>
                  <a:cubicBezTo>
                    <a:pt x="42805" y="7611"/>
                    <a:pt x="43520" y="9286"/>
                    <a:pt x="44158" y="10973"/>
                  </a:cubicBezTo>
                  <a:cubicBezTo>
                    <a:pt x="44975" y="13131"/>
                    <a:pt x="45783" y="15291"/>
                    <a:pt x="46579" y="17458"/>
                  </a:cubicBezTo>
                  <a:cubicBezTo>
                    <a:pt x="47038" y="18704"/>
                    <a:pt x="47491" y="19954"/>
                    <a:pt x="47941" y="21203"/>
                  </a:cubicBezTo>
                  <a:lnTo>
                    <a:pt x="48322" y="21203"/>
                  </a:lnTo>
                  <a:cubicBezTo>
                    <a:pt x="47838" y="19877"/>
                    <a:pt x="47353" y="18552"/>
                    <a:pt x="46863" y="17226"/>
                  </a:cubicBezTo>
                  <a:cubicBezTo>
                    <a:pt x="46045" y="15015"/>
                    <a:pt x="45219" y="12806"/>
                    <a:pt x="44382" y="10600"/>
                  </a:cubicBezTo>
                  <a:cubicBezTo>
                    <a:pt x="43783" y="9025"/>
                    <a:pt x="43231" y="7413"/>
                    <a:pt x="42588" y="5847"/>
                  </a:cubicBezTo>
                  <a:cubicBezTo>
                    <a:pt x="42675" y="5833"/>
                    <a:pt x="42766" y="5826"/>
                    <a:pt x="42835" y="5775"/>
                  </a:cubicBezTo>
                  <a:cubicBezTo>
                    <a:pt x="42837" y="5780"/>
                    <a:pt x="42839" y="5784"/>
                    <a:pt x="42841" y="5788"/>
                  </a:cubicBezTo>
                  <a:cubicBezTo>
                    <a:pt x="43620" y="6789"/>
                    <a:pt x="44464" y="7836"/>
                    <a:pt x="45384" y="8711"/>
                  </a:cubicBezTo>
                  <a:cubicBezTo>
                    <a:pt x="45396" y="8720"/>
                    <a:pt x="45408" y="8727"/>
                    <a:pt x="45420" y="8732"/>
                  </a:cubicBezTo>
                  <a:cubicBezTo>
                    <a:pt x="45647" y="9656"/>
                    <a:pt x="46081" y="10549"/>
                    <a:pt x="46440" y="11425"/>
                  </a:cubicBezTo>
                  <a:cubicBezTo>
                    <a:pt x="46844" y="12413"/>
                    <a:pt x="47227" y="13411"/>
                    <a:pt x="47611" y="14408"/>
                  </a:cubicBezTo>
                  <a:cubicBezTo>
                    <a:pt x="47868" y="15180"/>
                    <a:pt x="48160" y="15938"/>
                    <a:pt x="48483" y="16681"/>
                  </a:cubicBezTo>
                  <a:cubicBezTo>
                    <a:pt x="49058" y="18189"/>
                    <a:pt x="49627" y="19698"/>
                    <a:pt x="50210" y="21203"/>
                  </a:cubicBezTo>
                  <a:lnTo>
                    <a:pt x="52559" y="21203"/>
                  </a:lnTo>
                  <a:cubicBezTo>
                    <a:pt x="51769" y="19233"/>
                    <a:pt x="50971" y="17265"/>
                    <a:pt x="50164" y="15302"/>
                  </a:cubicBezTo>
                  <a:cubicBezTo>
                    <a:pt x="49692" y="14155"/>
                    <a:pt x="49217" y="13007"/>
                    <a:pt x="48737" y="11863"/>
                  </a:cubicBezTo>
                  <a:lnTo>
                    <a:pt x="48737" y="11864"/>
                  </a:lnTo>
                  <a:cubicBezTo>
                    <a:pt x="48271" y="10749"/>
                    <a:pt x="47860" y="9563"/>
                    <a:pt x="47246" y="8519"/>
                  </a:cubicBezTo>
                  <a:cubicBezTo>
                    <a:pt x="47246" y="8451"/>
                    <a:pt x="47211" y="8389"/>
                    <a:pt x="47127" y="8370"/>
                  </a:cubicBezTo>
                  <a:cubicBezTo>
                    <a:pt x="47070" y="8358"/>
                    <a:pt x="47013" y="8352"/>
                    <a:pt x="46955" y="8352"/>
                  </a:cubicBezTo>
                  <a:cubicBezTo>
                    <a:pt x="46761" y="8352"/>
                    <a:pt x="46564" y="8412"/>
                    <a:pt x="46376" y="8459"/>
                  </a:cubicBezTo>
                  <a:cubicBezTo>
                    <a:pt x="46099" y="8528"/>
                    <a:pt x="45898" y="8553"/>
                    <a:pt x="45728" y="8789"/>
                  </a:cubicBezTo>
                  <a:cubicBezTo>
                    <a:pt x="45707" y="8818"/>
                    <a:pt x="45722" y="8864"/>
                    <a:pt x="45751" y="8881"/>
                  </a:cubicBezTo>
                  <a:cubicBezTo>
                    <a:pt x="45750" y="8888"/>
                    <a:pt x="45749" y="8895"/>
                    <a:pt x="45747" y="8901"/>
                  </a:cubicBezTo>
                  <a:cubicBezTo>
                    <a:pt x="45704" y="8815"/>
                    <a:pt x="45660" y="8728"/>
                    <a:pt x="45614" y="8645"/>
                  </a:cubicBezTo>
                  <a:cubicBezTo>
                    <a:pt x="45620" y="8616"/>
                    <a:pt x="45615" y="8585"/>
                    <a:pt x="45592" y="8553"/>
                  </a:cubicBezTo>
                  <a:cubicBezTo>
                    <a:pt x="44831" y="7519"/>
                    <a:pt x="43900" y="6547"/>
                    <a:pt x="42993" y="5638"/>
                  </a:cubicBezTo>
                  <a:cubicBezTo>
                    <a:pt x="42969" y="5615"/>
                    <a:pt x="42944" y="5605"/>
                    <a:pt x="42920" y="5605"/>
                  </a:cubicBezTo>
                  <a:cubicBezTo>
                    <a:pt x="42906" y="5605"/>
                    <a:pt x="42893" y="5608"/>
                    <a:pt x="42881" y="5614"/>
                  </a:cubicBezTo>
                  <a:cubicBezTo>
                    <a:pt x="42868" y="5599"/>
                    <a:pt x="42854" y="5586"/>
                    <a:pt x="42832" y="5578"/>
                  </a:cubicBezTo>
                  <a:cubicBezTo>
                    <a:pt x="42805" y="5567"/>
                    <a:pt x="42778" y="5563"/>
                    <a:pt x="42751" y="5563"/>
                  </a:cubicBezTo>
                  <a:cubicBezTo>
                    <a:pt x="42673" y="5563"/>
                    <a:pt x="42598" y="5600"/>
                    <a:pt x="42521" y="5628"/>
                  </a:cubicBezTo>
                  <a:lnTo>
                    <a:pt x="42498" y="5636"/>
                  </a:lnTo>
                  <a:cubicBezTo>
                    <a:pt x="42317" y="5202"/>
                    <a:pt x="42130" y="4772"/>
                    <a:pt x="41931" y="4347"/>
                  </a:cubicBezTo>
                  <a:cubicBezTo>
                    <a:pt x="41977" y="4270"/>
                    <a:pt x="41906" y="4151"/>
                    <a:pt x="41811" y="4139"/>
                  </a:cubicBezTo>
                  <a:cubicBezTo>
                    <a:pt x="41759" y="4133"/>
                    <a:pt x="41707" y="4130"/>
                    <a:pt x="41654" y="4130"/>
                  </a:cubicBezTo>
                  <a:cubicBezTo>
                    <a:pt x="41265" y="4130"/>
                    <a:pt x="40846" y="4284"/>
                    <a:pt x="40482" y="4431"/>
                  </a:cubicBezTo>
                  <a:cubicBezTo>
                    <a:pt x="40303" y="3971"/>
                    <a:pt x="40103" y="3522"/>
                    <a:pt x="39853" y="3108"/>
                  </a:cubicBezTo>
                  <a:cubicBezTo>
                    <a:pt x="39835" y="3080"/>
                    <a:pt x="39810" y="3067"/>
                    <a:pt x="39785" y="3067"/>
                  </a:cubicBezTo>
                  <a:cubicBezTo>
                    <a:pt x="39742" y="3067"/>
                    <a:pt x="39701" y="3103"/>
                    <a:pt x="39700" y="3153"/>
                  </a:cubicBezTo>
                  <a:cubicBezTo>
                    <a:pt x="39389" y="3091"/>
                    <a:pt x="39065" y="3059"/>
                    <a:pt x="38741" y="3059"/>
                  </a:cubicBezTo>
                  <a:cubicBezTo>
                    <a:pt x="38200" y="3059"/>
                    <a:pt x="37656" y="3148"/>
                    <a:pt x="37158" y="3335"/>
                  </a:cubicBezTo>
                  <a:lnTo>
                    <a:pt x="37145" y="3302"/>
                  </a:lnTo>
                  <a:cubicBezTo>
                    <a:pt x="36780" y="2227"/>
                    <a:pt x="36473" y="1088"/>
                    <a:pt x="35970" y="68"/>
                  </a:cubicBezTo>
                  <a:cubicBezTo>
                    <a:pt x="35947" y="20"/>
                    <a:pt x="35907" y="0"/>
                    <a:pt x="35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1"/>
        <p:cNvGrpSpPr/>
        <p:nvPr/>
      </p:nvGrpSpPr>
      <p:grpSpPr>
        <a:xfrm>
          <a:off x="0" y="0"/>
          <a:ext cx="0" cy="0"/>
          <a:chOff x="0" y="0"/>
          <a:chExt cx="0" cy="0"/>
        </a:xfrm>
      </p:grpSpPr>
      <p:sp>
        <p:nvSpPr>
          <p:cNvPr id="2742" name="Google Shape;2742;p51"/>
          <p:cNvSpPr txBox="1">
            <a:spLocks noGrp="1"/>
          </p:cNvSpPr>
          <p:nvPr>
            <p:ph type="title"/>
          </p:nvPr>
        </p:nvSpPr>
        <p:spPr>
          <a:xfrm>
            <a:off x="2040877" y="1767113"/>
            <a:ext cx="5111485" cy="111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Terima Kasih</a:t>
            </a:r>
            <a:endParaRPr dirty="0"/>
          </a:p>
        </p:txBody>
      </p:sp>
      <p:sp>
        <p:nvSpPr>
          <p:cNvPr id="2743" name="Google Shape;2743;p51"/>
          <p:cNvSpPr txBox="1">
            <a:spLocks noGrp="1"/>
          </p:cNvSpPr>
          <p:nvPr>
            <p:ph type="subTitle" idx="1"/>
          </p:nvPr>
        </p:nvSpPr>
        <p:spPr>
          <a:xfrm>
            <a:off x="1086521" y="2741563"/>
            <a:ext cx="687851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Semoga kita semua dapat lulus tepat waktu dengan hasil memuaskan </a:t>
            </a:r>
            <a:endParaRPr dirty="0"/>
          </a:p>
        </p:txBody>
      </p:sp>
      <p:grpSp>
        <p:nvGrpSpPr>
          <p:cNvPr id="2744" name="Google Shape;2744;p51"/>
          <p:cNvGrpSpPr/>
          <p:nvPr/>
        </p:nvGrpSpPr>
        <p:grpSpPr>
          <a:xfrm>
            <a:off x="506996" y="399859"/>
            <a:ext cx="1990346" cy="977964"/>
            <a:chOff x="1649300" y="238125"/>
            <a:chExt cx="1454400" cy="714625"/>
          </a:xfrm>
        </p:grpSpPr>
        <p:sp>
          <p:nvSpPr>
            <p:cNvPr id="2745" name="Google Shape;2745;p51"/>
            <p:cNvSpPr/>
            <p:nvPr/>
          </p:nvSpPr>
          <p:spPr>
            <a:xfrm>
              <a:off x="2075650" y="790450"/>
              <a:ext cx="8650" cy="3825"/>
            </a:xfrm>
            <a:custGeom>
              <a:avLst/>
              <a:gdLst/>
              <a:ahLst/>
              <a:cxnLst/>
              <a:rect l="l" t="t" r="r" b="b"/>
              <a:pathLst>
                <a:path w="346" h="153" extrusionOk="0">
                  <a:moveTo>
                    <a:pt x="277" y="1"/>
                  </a:moveTo>
                  <a:cubicBezTo>
                    <a:pt x="185" y="51"/>
                    <a:pt x="93" y="101"/>
                    <a:pt x="1" y="152"/>
                  </a:cubicBezTo>
                  <a:cubicBezTo>
                    <a:pt x="116" y="110"/>
                    <a:pt x="231" y="71"/>
                    <a:pt x="346" y="32"/>
                  </a:cubicBezTo>
                  <a:cubicBezTo>
                    <a:pt x="321" y="24"/>
                    <a:pt x="298" y="13"/>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2974725" y="392475"/>
              <a:ext cx="3625" cy="9150"/>
            </a:xfrm>
            <a:custGeom>
              <a:avLst/>
              <a:gdLst/>
              <a:ahLst/>
              <a:cxnLst/>
              <a:rect l="l" t="t" r="r" b="b"/>
              <a:pathLst>
                <a:path w="145" h="366" extrusionOk="0">
                  <a:moveTo>
                    <a:pt x="1" y="1"/>
                  </a:moveTo>
                  <a:lnTo>
                    <a:pt x="89" y="224"/>
                  </a:lnTo>
                  <a:cubicBezTo>
                    <a:pt x="106" y="271"/>
                    <a:pt x="125" y="318"/>
                    <a:pt x="144" y="366"/>
                  </a:cubicBezTo>
                  <a:cubicBezTo>
                    <a:pt x="116" y="258"/>
                    <a:pt x="87" y="149"/>
                    <a:pt x="60" y="40"/>
                  </a:cubicBezTo>
                  <a:cubicBezTo>
                    <a:pt x="40" y="29"/>
                    <a:pt x="18" y="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2244350" y="771975"/>
              <a:ext cx="11450" cy="3200"/>
            </a:xfrm>
            <a:custGeom>
              <a:avLst/>
              <a:gdLst/>
              <a:ahLst/>
              <a:cxnLst/>
              <a:rect l="l" t="t" r="r" b="b"/>
              <a:pathLst>
                <a:path w="458" h="128" extrusionOk="0">
                  <a:moveTo>
                    <a:pt x="371" y="0"/>
                  </a:moveTo>
                  <a:cubicBezTo>
                    <a:pt x="247" y="8"/>
                    <a:pt x="124" y="15"/>
                    <a:pt x="1" y="23"/>
                  </a:cubicBezTo>
                  <a:cubicBezTo>
                    <a:pt x="6" y="57"/>
                    <a:pt x="9" y="92"/>
                    <a:pt x="1" y="127"/>
                  </a:cubicBezTo>
                  <a:cubicBezTo>
                    <a:pt x="152" y="85"/>
                    <a:pt x="305" y="43"/>
                    <a:pt x="458" y="3"/>
                  </a:cubicBezTo>
                  <a:cubicBezTo>
                    <a:pt x="429" y="2"/>
                    <a:pt x="400" y="2"/>
                    <a:pt x="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8" name="Google Shape;2748;p51"/>
            <p:cNvGrpSpPr/>
            <p:nvPr/>
          </p:nvGrpSpPr>
          <p:grpSpPr>
            <a:xfrm>
              <a:off x="1649350" y="238125"/>
              <a:ext cx="1372425" cy="665875"/>
              <a:chOff x="1649350" y="238125"/>
              <a:chExt cx="1372425" cy="665875"/>
            </a:xfrm>
          </p:grpSpPr>
          <p:sp>
            <p:nvSpPr>
              <p:cNvPr id="2749" name="Google Shape;2749;p51"/>
              <p:cNvSpPr/>
              <p:nvPr/>
            </p:nvSpPr>
            <p:spPr>
              <a:xfrm>
                <a:off x="2123825" y="238125"/>
                <a:ext cx="765675" cy="517800"/>
              </a:xfrm>
              <a:custGeom>
                <a:avLst/>
                <a:gdLst/>
                <a:ahLst/>
                <a:cxnLst/>
                <a:rect l="l" t="t" r="r" b="b"/>
                <a:pathLst>
                  <a:path w="30627" h="20712" extrusionOk="0">
                    <a:moveTo>
                      <a:pt x="24485" y="0"/>
                    </a:moveTo>
                    <a:cubicBezTo>
                      <a:pt x="25133" y="1793"/>
                      <a:pt x="25765" y="3592"/>
                      <a:pt x="26353" y="5402"/>
                    </a:cubicBezTo>
                    <a:cubicBezTo>
                      <a:pt x="26399" y="5543"/>
                      <a:pt x="26292" y="5627"/>
                      <a:pt x="26180" y="5627"/>
                    </a:cubicBezTo>
                    <a:cubicBezTo>
                      <a:pt x="26164" y="5627"/>
                      <a:pt x="26147" y="5625"/>
                      <a:pt x="26131" y="5622"/>
                    </a:cubicBezTo>
                    <a:cubicBezTo>
                      <a:pt x="26101" y="5671"/>
                      <a:pt x="26042" y="5704"/>
                      <a:pt x="25984" y="5704"/>
                    </a:cubicBezTo>
                    <a:cubicBezTo>
                      <a:pt x="25958" y="5704"/>
                      <a:pt x="25933" y="5698"/>
                      <a:pt x="25911" y="5684"/>
                    </a:cubicBezTo>
                    <a:cubicBezTo>
                      <a:pt x="25872" y="5659"/>
                      <a:pt x="25832" y="5634"/>
                      <a:pt x="25793" y="5608"/>
                    </a:cubicBezTo>
                    <a:cubicBezTo>
                      <a:pt x="25762" y="5608"/>
                      <a:pt x="25730" y="5609"/>
                      <a:pt x="25698" y="5612"/>
                    </a:cubicBezTo>
                    <a:cubicBezTo>
                      <a:pt x="25681" y="5613"/>
                      <a:pt x="25665" y="5614"/>
                      <a:pt x="25648" y="5614"/>
                    </a:cubicBezTo>
                    <a:cubicBezTo>
                      <a:pt x="25600" y="5614"/>
                      <a:pt x="25555" y="5608"/>
                      <a:pt x="25509" y="5590"/>
                    </a:cubicBezTo>
                    <a:cubicBezTo>
                      <a:pt x="25500" y="5592"/>
                      <a:pt x="25492" y="5594"/>
                      <a:pt x="25481" y="5594"/>
                    </a:cubicBezTo>
                    <a:cubicBezTo>
                      <a:pt x="19435" y="5878"/>
                      <a:pt x="13317" y="7261"/>
                      <a:pt x="8227" y="10666"/>
                    </a:cubicBezTo>
                    <a:cubicBezTo>
                      <a:pt x="5939" y="12195"/>
                      <a:pt x="3885" y="14113"/>
                      <a:pt x="2298" y="16367"/>
                    </a:cubicBezTo>
                    <a:cubicBezTo>
                      <a:pt x="1509" y="17485"/>
                      <a:pt x="827" y="18689"/>
                      <a:pt x="296" y="19952"/>
                    </a:cubicBezTo>
                    <a:cubicBezTo>
                      <a:pt x="212" y="20152"/>
                      <a:pt x="159" y="20504"/>
                      <a:pt x="1" y="20712"/>
                    </a:cubicBezTo>
                    <a:cubicBezTo>
                      <a:pt x="54" y="20697"/>
                      <a:pt x="106" y="20683"/>
                      <a:pt x="159" y="20670"/>
                    </a:cubicBezTo>
                    <a:cubicBezTo>
                      <a:pt x="317" y="20620"/>
                      <a:pt x="477" y="20574"/>
                      <a:pt x="636" y="20535"/>
                    </a:cubicBezTo>
                    <a:cubicBezTo>
                      <a:pt x="1955" y="18521"/>
                      <a:pt x="4005" y="16985"/>
                      <a:pt x="6041" y="15764"/>
                    </a:cubicBezTo>
                    <a:cubicBezTo>
                      <a:pt x="8357" y="14375"/>
                      <a:pt x="10857" y="13288"/>
                      <a:pt x="13374" y="12322"/>
                    </a:cubicBezTo>
                    <a:cubicBezTo>
                      <a:pt x="18910" y="10196"/>
                      <a:pt x="24725" y="8864"/>
                      <a:pt x="30626" y="8314"/>
                    </a:cubicBezTo>
                    <a:cubicBezTo>
                      <a:pt x="29565" y="6373"/>
                      <a:pt x="28824" y="4280"/>
                      <a:pt x="28068" y="2207"/>
                    </a:cubicBezTo>
                    <a:cubicBezTo>
                      <a:pt x="27800" y="1470"/>
                      <a:pt x="27528" y="736"/>
                      <a:pt x="27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2172375" y="238125"/>
                <a:ext cx="849400" cy="520575"/>
              </a:xfrm>
              <a:custGeom>
                <a:avLst/>
                <a:gdLst/>
                <a:ahLst/>
                <a:cxnLst/>
                <a:rect l="l" t="t" r="r" b="b"/>
                <a:pathLst>
                  <a:path w="33976" h="20823" extrusionOk="0">
                    <a:moveTo>
                      <a:pt x="27401" y="0"/>
                    </a:moveTo>
                    <a:cubicBezTo>
                      <a:pt x="28533" y="3105"/>
                      <a:pt x="29644" y="6217"/>
                      <a:pt x="30718" y="9343"/>
                    </a:cubicBezTo>
                    <a:cubicBezTo>
                      <a:pt x="30742" y="9409"/>
                      <a:pt x="30722" y="9462"/>
                      <a:pt x="30684" y="9499"/>
                    </a:cubicBezTo>
                    <a:cubicBezTo>
                      <a:pt x="30702" y="9619"/>
                      <a:pt x="30632" y="9766"/>
                      <a:pt x="30473" y="9783"/>
                    </a:cubicBezTo>
                    <a:cubicBezTo>
                      <a:pt x="24838" y="10352"/>
                      <a:pt x="19263" y="11520"/>
                      <a:pt x="13886" y="13305"/>
                    </a:cubicBezTo>
                    <a:cubicBezTo>
                      <a:pt x="11195" y="14199"/>
                      <a:pt x="8615" y="15354"/>
                      <a:pt x="6118" y="16697"/>
                    </a:cubicBezTo>
                    <a:cubicBezTo>
                      <a:pt x="4025" y="17823"/>
                      <a:pt x="2051" y="19153"/>
                      <a:pt x="1" y="20347"/>
                    </a:cubicBezTo>
                    <a:cubicBezTo>
                      <a:pt x="64" y="20345"/>
                      <a:pt x="128" y="20344"/>
                      <a:pt x="191" y="20344"/>
                    </a:cubicBezTo>
                    <a:cubicBezTo>
                      <a:pt x="327" y="20344"/>
                      <a:pt x="463" y="20348"/>
                      <a:pt x="597" y="20358"/>
                    </a:cubicBezTo>
                    <a:cubicBezTo>
                      <a:pt x="2550" y="19013"/>
                      <a:pt x="4849" y="18240"/>
                      <a:pt x="7058" y="17431"/>
                    </a:cubicBezTo>
                    <a:cubicBezTo>
                      <a:pt x="9528" y="16528"/>
                      <a:pt x="12013" y="15670"/>
                      <a:pt x="14515" y="14860"/>
                    </a:cubicBezTo>
                    <a:cubicBezTo>
                      <a:pt x="17015" y="14049"/>
                      <a:pt x="19532" y="13286"/>
                      <a:pt x="22061" y="12572"/>
                    </a:cubicBezTo>
                    <a:cubicBezTo>
                      <a:pt x="24629" y="11846"/>
                      <a:pt x="27225" y="11065"/>
                      <a:pt x="29846" y="10559"/>
                    </a:cubicBezTo>
                    <a:cubicBezTo>
                      <a:pt x="29857" y="10557"/>
                      <a:pt x="29867" y="10556"/>
                      <a:pt x="29877" y="10556"/>
                    </a:cubicBezTo>
                    <a:cubicBezTo>
                      <a:pt x="30029" y="10556"/>
                      <a:pt x="30078" y="10782"/>
                      <a:pt x="29915" y="10829"/>
                    </a:cubicBezTo>
                    <a:cubicBezTo>
                      <a:pt x="27397" y="11574"/>
                      <a:pt x="24823" y="12149"/>
                      <a:pt x="22296" y="12866"/>
                    </a:cubicBezTo>
                    <a:cubicBezTo>
                      <a:pt x="19816" y="13569"/>
                      <a:pt x="17349" y="14317"/>
                      <a:pt x="14896" y="15108"/>
                    </a:cubicBezTo>
                    <a:cubicBezTo>
                      <a:pt x="12393" y="15915"/>
                      <a:pt x="9906" y="16769"/>
                      <a:pt x="7437" y="17668"/>
                    </a:cubicBezTo>
                    <a:cubicBezTo>
                      <a:pt x="5246" y="18466"/>
                      <a:pt x="3077" y="19282"/>
                      <a:pt x="1039" y="20410"/>
                    </a:cubicBezTo>
                    <a:cubicBezTo>
                      <a:pt x="1258" y="20445"/>
                      <a:pt x="1475" y="20497"/>
                      <a:pt x="1690" y="20564"/>
                    </a:cubicBezTo>
                    <a:cubicBezTo>
                      <a:pt x="3671" y="19238"/>
                      <a:pt x="6139" y="18773"/>
                      <a:pt x="8413" y="18194"/>
                    </a:cubicBezTo>
                    <a:cubicBezTo>
                      <a:pt x="11022" y="17531"/>
                      <a:pt x="13629" y="16869"/>
                      <a:pt x="16238" y="16206"/>
                    </a:cubicBezTo>
                    <a:cubicBezTo>
                      <a:pt x="21547" y="14858"/>
                      <a:pt x="26845" y="13357"/>
                      <a:pt x="32196" y="12186"/>
                    </a:cubicBezTo>
                    <a:cubicBezTo>
                      <a:pt x="32205" y="12184"/>
                      <a:pt x="32213" y="12183"/>
                      <a:pt x="32220" y="12183"/>
                    </a:cubicBezTo>
                    <a:cubicBezTo>
                      <a:pt x="32321" y="12183"/>
                      <a:pt x="32351" y="12337"/>
                      <a:pt x="32242" y="12368"/>
                    </a:cubicBezTo>
                    <a:cubicBezTo>
                      <a:pt x="27084" y="13875"/>
                      <a:pt x="21816" y="15074"/>
                      <a:pt x="16611" y="16409"/>
                    </a:cubicBezTo>
                    <a:cubicBezTo>
                      <a:pt x="14004" y="17078"/>
                      <a:pt x="11398" y="17746"/>
                      <a:pt x="8791" y="18414"/>
                    </a:cubicBezTo>
                    <a:cubicBezTo>
                      <a:pt x="6461" y="19011"/>
                      <a:pt x="4144" y="19558"/>
                      <a:pt x="2012" y="20677"/>
                    </a:cubicBezTo>
                    <a:cubicBezTo>
                      <a:pt x="2068" y="20700"/>
                      <a:pt x="2126" y="20721"/>
                      <a:pt x="2183" y="20746"/>
                    </a:cubicBezTo>
                    <a:cubicBezTo>
                      <a:pt x="2224" y="20765"/>
                      <a:pt x="2252" y="20792"/>
                      <a:pt x="2271" y="20823"/>
                    </a:cubicBezTo>
                    <a:cubicBezTo>
                      <a:pt x="6401" y="19200"/>
                      <a:pt x="10831" y="18379"/>
                      <a:pt x="15200" y="17526"/>
                    </a:cubicBezTo>
                    <a:cubicBezTo>
                      <a:pt x="17291" y="16866"/>
                      <a:pt x="19487" y="16458"/>
                      <a:pt x="21613" y="15971"/>
                    </a:cubicBezTo>
                    <a:cubicBezTo>
                      <a:pt x="22937" y="15666"/>
                      <a:pt x="24262" y="15366"/>
                      <a:pt x="25590" y="15075"/>
                    </a:cubicBezTo>
                    <a:cubicBezTo>
                      <a:pt x="25825" y="15004"/>
                      <a:pt x="26059" y="14931"/>
                      <a:pt x="26292" y="14856"/>
                    </a:cubicBezTo>
                    <a:cubicBezTo>
                      <a:pt x="28752" y="14075"/>
                      <a:pt x="31183" y="13188"/>
                      <a:pt x="33740" y="12793"/>
                    </a:cubicBezTo>
                    <a:cubicBezTo>
                      <a:pt x="33724" y="12793"/>
                      <a:pt x="33708" y="12790"/>
                      <a:pt x="33690" y="12781"/>
                    </a:cubicBezTo>
                    <a:cubicBezTo>
                      <a:pt x="32669" y="12168"/>
                      <a:pt x="31788" y="11147"/>
                      <a:pt x="31009" y="10259"/>
                    </a:cubicBezTo>
                    <a:cubicBezTo>
                      <a:pt x="30974" y="10219"/>
                      <a:pt x="31008" y="10168"/>
                      <a:pt x="31049" y="10168"/>
                    </a:cubicBezTo>
                    <a:cubicBezTo>
                      <a:pt x="31061" y="10168"/>
                      <a:pt x="31074" y="10172"/>
                      <a:pt x="31086" y="10183"/>
                    </a:cubicBezTo>
                    <a:cubicBezTo>
                      <a:pt x="31969" y="10996"/>
                      <a:pt x="33007" y="11741"/>
                      <a:pt x="33804" y="12635"/>
                    </a:cubicBezTo>
                    <a:cubicBezTo>
                      <a:pt x="33854" y="12690"/>
                      <a:pt x="33820" y="12770"/>
                      <a:pt x="33763" y="12789"/>
                    </a:cubicBezTo>
                    <a:cubicBezTo>
                      <a:pt x="33834" y="12778"/>
                      <a:pt x="33904" y="12768"/>
                      <a:pt x="33976" y="12758"/>
                    </a:cubicBezTo>
                    <a:cubicBezTo>
                      <a:pt x="33461" y="10603"/>
                      <a:pt x="32600" y="8555"/>
                      <a:pt x="31803" y="6494"/>
                    </a:cubicBezTo>
                    <a:cubicBezTo>
                      <a:pt x="30983" y="4377"/>
                      <a:pt x="30164" y="2262"/>
                      <a:pt x="29344" y="146"/>
                    </a:cubicBezTo>
                    <a:cubicBezTo>
                      <a:pt x="29325" y="97"/>
                      <a:pt x="29306" y="49"/>
                      <a:pt x="29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2153000" y="238125"/>
                <a:ext cx="778200" cy="510650"/>
              </a:xfrm>
              <a:custGeom>
                <a:avLst/>
                <a:gdLst/>
                <a:ahLst/>
                <a:cxnLst/>
                <a:rect l="l" t="t" r="r" b="b"/>
                <a:pathLst>
                  <a:path w="31128" h="20426" extrusionOk="0">
                    <a:moveTo>
                      <a:pt x="26498" y="0"/>
                    </a:moveTo>
                    <a:cubicBezTo>
                      <a:pt x="26722" y="607"/>
                      <a:pt x="26945" y="1216"/>
                      <a:pt x="27172" y="1822"/>
                    </a:cubicBezTo>
                    <a:cubicBezTo>
                      <a:pt x="27988" y="4006"/>
                      <a:pt x="28783" y="6194"/>
                      <a:pt x="29881" y="8256"/>
                    </a:cubicBezTo>
                    <a:cubicBezTo>
                      <a:pt x="29885" y="8263"/>
                      <a:pt x="29887" y="8268"/>
                      <a:pt x="29889" y="8275"/>
                    </a:cubicBezTo>
                    <a:cubicBezTo>
                      <a:pt x="29895" y="8274"/>
                      <a:pt x="29900" y="8274"/>
                      <a:pt x="29905" y="8274"/>
                    </a:cubicBezTo>
                    <a:cubicBezTo>
                      <a:pt x="30175" y="8274"/>
                      <a:pt x="30158" y="8711"/>
                      <a:pt x="29873" y="8735"/>
                    </a:cubicBezTo>
                    <a:cubicBezTo>
                      <a:pt x="24019" y="9240"/>
                      <a:pt x="18245" y="10536"/>
                      <a:pt x="12743" y="12602"/>
                    </a:cubicBezTo>
                    <a:cubicBezTo>
                      <a:pt x="10200" y="13557"/>
                      <a:pt x="7662" y="14637"/>
                      <a:pt x="5310" y="16007"/>
                    </a:cubicBezTo>
                    <a:cubicBezTo>
                      <a:pt x="3258" y="17200"/>
                      <a:pt x="1534" y="18654"/>
                      <a:pt x="1" y="20425"/>
                    </a:cubicBezTo>
                    <a:cubicBezTo>
                      <a:pt x="2206" y="18867"/>
                      <a:pt x="4596" y="17503"/>
                      <a:pt x="6957" y="16209"/>
                    </a:cubicBezTo>
                    <a:cubicBezTo>
                      <a:pt x="9392" y="14873"/>
                      <a:pt x="11917" y="13760"/>
                      <a:pt x="14553" y="12883"/>
                    </a:cubicBezTo>
                    <a:cubicBezTo>
                      <a:pt x="19927" y="11096"/>
                      <a:pt x="25496" y="9934"/>
                      <a:pt x="31128" y="9358"/>
                    </a:cubicBezTo>
                    <a:cubicBezTo>
                      <a:pt x="30023" y="6235"/>
                      <a:pt x="28918" y="3114"/>
                      <a:pt x="277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1649350" y="826700"/>
                <a:ext cx="289375" cy="77300"/>
              </a:xfrm>
              <a:custGeom>
                <a:avLst/>
                <a:gdLst/>
                <a:ahLst/>
                <a:cxnLst/>
                <a:rect l="l" t="t" r="r" b="b"/>
                <a:pathLst>
                  <a:path w="11575" h="3092" extrusionOk="0">
                    <a:moveTo>
                      <a:pt x="11575" y="1"/>
                    </a:moveTo>
                    <a:lnTo>
                      <a:pt x="11575" y="1"/>
                    </a:lnTo>
                    <a:cubicBezTo>
                      <a:pt x="10455" y="207"/>
                      <a:pt x="9335" y="418"/>
                      <a:pt x="8217" y="633"/>
                    </a:cubicBezTo>
                    <a:cubicBezTo>
                      <a:pt x="5638" y="1131"/>
                      <a:pt x="3063" y="1657"/>
                      <a:pt x="501" y="2236"/>
                    </a:cubicBezTo>
                    <a:cubicBezTo>
                      <a:pt x="334" y="2274"/>
                      <a:pt x="167" y="2314"/>
                      <a:pt x="0" y="2352"/>
                    </a:cubicBezTo>
                    <a:lnTo>
                      <a:pt x="0" y="3092"/>
                    </a:lnTo>
                    <a:cubicBezTo>
                      <a:pt x="1888" y="2570"/>
                      <a:pt x="3777" y="2056"/>
                      <a:pt x="5669" y="1553"/>
                    </a:cubicBezTo>
                    <a:cubicBezTo>
                      <a:pt x="5929" y="1466"/>
                      <a:pt x="6188" y="1380"/>
                      <a:pt x="6447" y="1291"/>
                    </a:cubicBezTo>
                    <a:cubicBezTo>
                      <a:pt x="6476" y="1281"/>
                      <a:pt x="6503" y="1277"/>
                      <a:pt x="6528" y="1277"/>
                    </a:cubicBezTo>
                    <a:cubicBezTo>
                      <a:pt x="6563" y="1277"/>
                      <a:pt x="6594" y="1285"/>
                      <a:pt x="6622" y="1299"/>
                    </a:cubicBezTo>
                    <a:cubicBezTo>
                      <a:pt x="8272" y="862"/>
                      <a:pt x="9923" y="431"/>
                      <a:pt x="11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1982350" y="238125"/>
                <a:ext cx="787800" cy="491275"/>
              </a:xfrm>
              <a:custGeom>
                <a:avLst/>
                <a:gdLst/>
                <a:ahLst/>
                <a:cxnLst/>
                <a:rect l="l" t="t" r="r" b="b"/>
                <a:pathLst>
                  <a:path w="31512" h="19651" extrusionOk="0">
                    <a:moveTo>
                      <a:pt x="4635" y="2960"/>
                    </a:moveTo>
                    <a:cubicBezTo>
                      <a:pt x="4718" y="2960"/>
                      <a:pt x="4748" y="3075"/>
                      <a:pt x="4696" y="3129"/>
                    </a:cubicBezTo>
                    <a:cubicBezTo>
                      <a:pt x="4418" y="3411"/>
                      <a:pt x="4134" y="3538"/>
                      <a:pt x="4022" y="3957"/>
                    </a:cubicBezTo>
                    <a:cubicBezTo>
                      <a:pt x="3976" y="4130"/>
                      <a:pt x="3964" y="4350"/>
                      <a:pt x="3740" y="4376"/>
                    </a:cubicBezTo>
                    <a:cubicBezTo>
                      <a:pt x="3730" y="4377"/>
                      <a:pt x="3720" y="4378"/>
                      <a:pt x="3711" y="4378"/>
                    </a:cubicBezTo>
                    <a:cubicBezTo>
                      <a:pt x="3624" y="4378"/>
                      <a:pt x="3546" y="4334"/>
                      <a:pt x="3477" y="4287"/>
                    </a:cubicBezTo>
                    <a:cubicBezTo>
                      <a:pt x="3450" y="4268"/>
                      <a:pt x="3370" y="4187"/>
                      <a:pt x="3354" y="4181"/>
                    </a:cubicBezTo>
                    <a:cubicBezTo>
                      <a:pt x="3316" y="4168"/>
                      <a:pt x="3294" y="4162"/>
                      <a:pt x="3280" y="4162"/>
                    </a:cubicBezTo>
                    <a:cubicBezTo>
                      <a:pt x="3244" y="4162"/>
                      <a:pt x="3282" y="4210"/>
                      <a:pt x="3288" y="4288"/>
                    </a:cubicBezTo>
                    <a:cubicBezTo>
                      <a:pt x="3304" y="4498"/>
                      <a:pt x="3539" y="4853"/>
                      <a:pt x="3345" y="5027"/>
                    </a:cubicBezTo>
                    <a:cubicBezTo>
                      <a:pt x="3327" y="5042"/>
                      <a:pt x="3307" y="5050"/>
                      <a:pt x="3287" y="5050"/>
                    </a:cubicBezTo>
                    <a:cubicBezTo>
                      <a:pt x="3266" y="5050"/>
                      <a:pt x="3246" y="5042"/>
                      <a:pt x="3227" y="5027"/>
                    </a:cubicBezTo>
                    <a:cubicBezTo>
                      <a:pt x="3190" y="4995"/>
                      <a:pt x="3186" y="4974"/>
                      <a:pt x="3185" y="4926"/>
                    </a:cubicBezTo>
                    <a:cubicBezTo>
                      <a:pt x="3185" y="4899"/>
                      <a:pt x="3205" y="4880"/>
                      <a:pt x="3228" y="4871"/>
                    </a:cubicBezTo>
                    <a:cubicBezTo>
                      <a:pt x="3142" y="4683"/>
                      <a:pt x="3030" y="4265"/>
                      <a:pt x="3017" y="4214"/>
                    </a:cubicBezTo>
                    <a:cubicBezTo>
                      <a:pt x="2992" y="4112"/>
                      <a:pt x="2957" y="4049"/>
                      <a:pt x="3015" y="3961"/>
                    </a:cubicBezTo>
                    <a:cubicBezTo>
                      <a:pt x="3063" y="3886"/>
                      <a:pt x="3129" y="3859"/>
                      <a:pt x="3200" y="3859"/>
                    </a:cubicBezTo>
                    <a:cubicBezTo>
                      <a:pt x="3313" y="3859"/>
                      <a:pt x="3438" y="3929"/>
                      <a:pt x="3523" y="3991"/>
                    </a:cubicBezTo>
                    <a:cubicBezTo>
                      <a:pt x="3594" y="4042"/>
                      <a:pt x="3640" y="4064"/>
                      <a:pt x="3673" y="4064"/>
                    </a:cubicBezTo>
                    <a:cubicBezTo>
                      <a:pt x="3752" y="4064"/>
                      <a:pt x="3745" y="3933"/>
                      <a:pt x="3791" y="3789"/>
                    </a:cubicBezTo>
                    <a:cubicBezTo>
                      <a:pt x="3834" y="3655"/>
                      <a:pt x="3900" y="3527"/>
                      <a:pt x="3983" y="3412"/>
                    </a:cubicBezTo>
                    <a:cubicBezTo>
                      <a:pt x="4136" y="3197"/>
                      <a:pt x="4356" y="2983"/>
                      <a:pt x="4628" y="2960"/>
                    </a:cubicBezTo>
                    <a:cubicBezTo>
                      <a:pt x="4630" y="2960"/>
                      <a:pt x="4633" y="2960"/>
                      <a:pt x="4635" y="2960"/>
                    </a:cubicBezTo>
                    <a:close/>
                    <a:moveTo>
                      <a:pt x="27271" y="1879"/>
                    </a:moveTo>
                    <a:cubicBezTo>
                      <a:pt x="27416" y="1879"/>
                      <a:pt x="27508" y="2094"/>
                      <a:pt x="27353" y="2184"/>
                    </a:cubicBezTo>
                    <a:cubicBezTo>
                      <a:pt x="27069" y="2349"/>
                      <a:pt x="26794" y="2394"/>
                      <a:pt x="26481" y="2394"/>
                    </a:cubicBezTo>
                    <a:cubicBezTo>
                      <a:pt x="26444" y="2394"/>
                      <a:pt x="26407" y="2393"/>
                      <a:pt x="26369" y="2392"/>
                    </a:cubicBezTo>
                    <a:cubicBezTo>
                      <a:pt x="26129" y="2385"/>
                      <a:pt x="25925" y="2364"/>
                      <a:pt x="25734" y="2364"/>
                    </a:cubicBezTo>
                    <a:cubicBezTo>
                      <a:pt x="25433" y="2364"/>
                      <a:pt x="25163" y="2416"/>
                      <a:pt x="24830" y="2655"/>
                    </a:cubicBezTo>
                    <a:cubicBezTo>
                      <a:pt x="24623" y="2804"/>
                      <a:pt x="24549" y="2956"/>
                      <a:pt x="24292" y="2956"/>
                    </a:cubicBezTo>
                    <a:cubicBezTo>
                      <a:pt x="24277" y="2956"/>
                      <a:pt x="24262" y="2956"/>
                      <a:pt x="24246" y="2955"/>
                    </a:cubicBezTo>
                    <a:cubicBezTo>
                      <a:pt x="23984" y="2938"/>
                      <a:pt x="23479" y="2518"/>
                      <a:pt x="23105" y="2518"/>
                    </a:cubicBezTo>
                    <a:cubicBezTo>
                      <a:pt x="22897" y="2518"/>
                      <a:pt x="22729" y="2648"/>
                      <a:pt x="22666" y="3051"/>
                    </a:cubicBezTo>
                    <a:cubicBezTo>
                      <a:pt x="22654" y="3131"/>
                      <a:pt x="22581" y="3166"/>
                      <a:pt x="22509" y="3166"/>
                    </a:cubicBezTo>
                    <a:cubicBezTo>
                      <a:pt x="22479" y="3166"/>
                      <a:pt x="22449" y="3160"/>
                      <a:pt x="22424" y="3148"/>
                    </a:cubicBezTo>
                    <a:cubicBezTo>
                      <a:pt x="22306" y="3090"/>
                      <a:pt x="22194" y="3066"/>
                      <a:pt x="22087" y="3066"/>
                    </a:cubicBezTo>
                    <a:cubicBezTo>
                      <a:pt x="21569" y="3066"/>
                      <a:pt x="21159" y="3636"/>
                      <a:pt x="20632" y="3765"/>
                    </a:cubicBezTo>
                    <a:cubicBezTo>
                      <a:pt x="20371" y="3830"/>
                      <a:pt x="20055" y="3797"/>
                      <a:pt x="19809" y="3924"/>
                    </a:cubicBezTo>
                    <a:cubicBezTo>
                      <a:pt x="19545" y="4060"/>
                      <a:pt x="19354" y="4327"/>
                      <a:pt x="19154" y="4537"/>
                    </a:cubicBezTo>
                    <a:cubicBezTo>
                      <a:pt x="18949" y="4752"/>
                      <a:pt x="18719" y="5010"/>
                      <a:pt x="18412" y="5079"/>
                    </a:cubicBezTo>
                    <a:cubicBezTo>
                      <a:pt x="18367" y="5089"/>
                      <a:pt x="18329" y="5093"/>
                      <a:pt x="18294" y="5093"/>
                    </a:cubicBezTo>
                    <a:cubicBezTo>
                      <a:pt x="18201" y="5093"/>
                      <a:pt x="18128" y="5068"/>
                      <a:pt x="18016" y="5068"/>
                    </a:cubicBezTo>
                    <a:cubicBezTo>
                      <a:pt x="17936" y="5018"/>
                      <a:pt x="17857" y="4993"/>
                      <a:pt x="17778" y="4993"/>
                    </a:cubicBezTo>
                    <a:cubicBezTo>
                      <a:pt x="17661" y="4993"/>
                      <a:pt x="17544" y="5048"/>
                      <a:pt x="17426" y="5156"/>
                    </a:cubicBezTo>
                    <a:cubicBezTo>
                      <a:pt x="17407" y="5233"/>
                      <a:pt x="17383" y="5308"/>
                      <a:pt x="17354" y="5381"/>
                    </a:cubicBezTo>
                    <a:cubicBezTo>
                      <a:pt x="17192" y="5570"/>
                      <a:pt x="17192" y="5750"/>
                      <a:pt x="16911" y="5837"/>
                    </a:cubicBezTo>
                    <a:cubicBezTo>
                      <a:pt x="16843" y="5858"/>
                      <a:pt x="16775" y="5866"/>
                      <a:pt x="16706" y="5866"/>
                    </a:cubicBezTo>
                    <a:cubicBezTo>
                      <a:pt x="16493" y="5866"/>
                      <a:pt x="16280" y="5785"/>
                      <a:pt x="16070" y="5768"/>
                    </a:cubicBezTo>
                    <a:cubicBezTo>
                      <a:pt x="16026" y="5764"/>
                      <a:pt x="15985" y="5762"/>
                      <a:pt x="15947" y="5762"/>
                    </a:cubicBezTo>
                    <a:cubicBezTo>
                      <a:pt x="15330" y="5762"/>
                      <a:pt x="15518" y="6254"/>
                      <a:pt x="15238" y="6618"/>
                    </a:cubicBezTo>
                    <a:cubicBezTo>
                      <a:pt x="15046" y="6867"/>
                      <a:pt x="13861" y="6876"/>
                      <a:pt x="14156" y="7369"/>
                    </a:cubicBezTo>
                    <a:cubicBezTo>
                      <a:pt x="14209" y="7457"/>
                      <a:pt x="14134" y="7535"/>
                      <a:pt x="14055" y="7535"/>
                    </a:cubicBezTo>
                    <a:cubicBezTo>
                      <a:pt x="14020" y="7535"/>
                      <a:pt x="13984" y="7519"/>
                      <a:pt x="13959" y="7482"/>
                    </a:cubicBezTo>
                    <a:cubicBezTo>
                      <a:pt x="13764" y="7197"/>
                      <a:pt x="13782" y="6843"/>
                      <a:pt x="14047" y="6591"/>
                    </a:cubicBezTo>
                    <a:cubicBezTo>
                      <a:pt x="14149" y="6494"/>
                      <a:pt x="14285" y="6421"/>
                      <a:pt x="14427" y="6405"/>
                    </a:cubicBezTo>
                    <a:cubicBezTo>
                      <a:pt x="14436" y="6404"/>
                      <a:pt x="14444" y="6403"/>
                      <a:pt x="14453" y="6403"/>
                    </a:cubicBezTo>
                    <a:cubicBezTo>
                      <a:pt x="14548" y="6403"/>
                      <a:pt x="14614" y="6457"/>
                      <a:pt x="14695" y="6457"/>
                    </a:cubicBezTo>
                    <a:cubicBezTo>
                      <a:pt x="14700" y="6457"/>
                      <a:pt x="14706" y="6456"/>
                      <a:pt x="14712" y="6456"/>
                    </a:cubicBezTo>
                    <a:cubicBezTo>
                      <a:pt x="15068" y="6423"/>
                      <a:pt x="14961" y="6304"/>
                      <a:pt x="15069" y="6047"/>
                    </a:cubicBezTo>
                    <a:cubicBezTo>
                      <a:pt x="15204" y="5728"/>
                      <a:pt x="15222" y="5480"/>
                      <a:pt x="15623" y="5411"/>
                    </a:cubicBezTo>
                    <a:cubicBezTo>
                      <a:pt x="15662" y="5404"/>
                      <a:pt x="15700" y="5401"/>
                      <a:pt x="15739" y="5401"/>
                    </a:cubicBezTo>
                    <a:cubicBezTo>
                      <a:pt x="15880" y="5401"/>
                      <a:pt x="16022" y="5437"/>
                      <a:pt x="16158" y="5459"/>
                    </a:cubicBezTo>
                    <a:cubicBezTo>
                      <a:pt x="16277" y="5480"/>
                      <a:pt x="16427" y="5541"/>
                      <a:pt x="16552" y="5541"/>
                    </a:cubicBezTo>
                    <a:cubicBezTo>
                      <a:pt x="16566" y="5541"/>
                      <a:pt x="16579" y="5541"/>
                      <a:pt x="16592" y="5539"/>
                    </a:cubicBezTo>
                    <a:cubicBezTo>
                      <a:pt x="17322" y="5448"/>
                      <a:pt x="16957" y="5275"/>
                      <a:pt x="17148" y="4999"/>
                    </a:cubicBezTo>
                    <a:cubicBezTo>
                      <a:pt x="17318" y="4752"/>
                      <a:pt x="17391" y="4656"/>
                      <a:pt x="17610" y="4656"/>
                    </a:cubicBezTo>
                    <a:cubicBezTo>
                      <a:pt x="17671" y="4656"/>
                      <a:pt x="17742" y="4663"/>
                      <a:pt x="17829" y="4676"/>
                    </a:cubicBezTo>
                    <a:lnTo>
                      <a:pt x="17828" y="4676"/>
                    </a:lnTo>
                    <a:cubicBezTo>
                      <a:pt x="18022" y="4706"/>
                      <a:pt x="18154" y="4744"/>
                      <a:pt x="18276" y="4744"/>
                    </a:cubicBezTo>
                    <a:cubicBezTo>
                      <a:pt x="18401" y="4744"/>
                      <a:pt x="18516" y="4704"/>
                      <a:pt x="18677" y="4575"/>
                    </a:cubicBezTo>
                    <a:cubicBezTo>
                      <a:pt x="18796" y="4479"/>
                      <a:pt x="18892" y="4350"/>
                      <a:pt x="18995" y="4239"/>
                    </a:cubicBezTo>
                    <a:cubicBezTo>
                      <a:pt x="19156" y="4068"/>
                      <a:pt x="19306" y="3882"/>
                      <a:pt x="19496" y="3743"/>
                    </a:cubicBezTo>
                    <a:cubicBezTo>
                      <a:pt x="19702" y="3594"/>
                      <a:pt x="19878" y="3542"/>
                      <a:pt x="20119" y="3482"/>
                    </a:cubicBezTo>
                    <a:cubicBezTo>
                      <a:pt x="20459" y="3400"/>
                      <a:pt x="20830" y="3363"/>
                      <a:pt x="21119" y="3154"/>
                    </a:cubicBezTo>
                    <a:cubicBezTo>
                      <a:pt x="21207" y="3090"/>
                      <a:pt x="21268" y="2990"/>
                      <a:pt x="21357" y="2925"/>
                    </a:cubicBezTo>
                    <a:cubicBezTo>
                      <a:pt x="21560" y="2779"/>
                      <a:pt x="21775" y="2714"/>
                      <a:pt x="21993" y="2714"/>
                    </a:cubicBezTo>
                    <a:cubicBezTo>
                      <a:pt x="22127" y="2714"/>
                      <a:pt x="22261" y="2738"/>
                      <a:pt x="22394" y="2783"/>
                    </a:cubicBezTo>
                    <a:cubicBezTo>
                      <a:pt x="22494" y="2481"/>
                      <a:pt x="22724" y="2239"/>
                      <a:pt x="23069" y="2196"/>
                    </a:cubicBezTo>
                    <a:cubicBezTo>
                      <a:pt x="23100" y="2192"/>
                      <a:pt x="23131" y="2190"/>
                      <a:pt x="23160" y="2190"/>
                    </a:cubicBezTo>
                    <a:cubicBezTo>
                      <a:pt x="23503" y="2190"/>
                      <a:pt x="23701" y="2452"/>
                      <a:pt x="24025" y="2541"/>
                    </a:cubicBezTo>
                    <a:cubicBezTo>
                      <a:pt x="24071" y="2553"/>
                      <a:pt x="24115" y="2559"/>
                      <a:pt x="24160" y="2559"/>
                    </a:cubicBezTo>
                    <a:cubicBezTo>
                      <a:pt x="24568" y="2559"/>
                      <a:pt x="24941" y="2090"/>
                      <a:pt x="25382" y="2037"/>
                    </a:cubicBezTo>
                    <a:cubicBezTo>
                      <a:pt x="25469" y="2026"/>
                      <a:pt x="25557" y="2022"/>
                      <a:pt x="25644" y="2022"/>
                    </a:cubicBezTo>
                    <a:cubicBezTo>
                      <a:pt x="25920" y="2022"/>
                      <a:pt x="26195" y="2062"/>
                      <a:pt x="26465" y="2062"/>
                    </a:cubicBezTo>
                    <a:cubicBezTo>
                      <a:pt x="26711" y="2062"/>
                      <a:pt x="26954" y="2029"/>
                      <a:pt x="27191" y="1900"/>
                    </a:cubicBezTo>
                    <a:cubicBezTo>
                      <a:pt x="27218" y="1885"/>
                      <a:pt x="27245" y="1879"/>
                      <a:pt x="27271" y="1879"/>
                    </a:cubicBezTo>
                    <a:close/>
                    <a:moveTo>
                      <a:pt x="7443" y="6166"/>
                    </a:moveTo>
                    <a:cubicBezTo>
                      <a:pt x="7554" y="6166"/>
                      <a:pt x="7619" y="6315"/>
                      <a:pt x="7507" y="6379"/>
                    </a:cubicBezTo>
                    <a:cubicBezTo>
                      <a:pt x="7155" y="6580"/>
                      <a:pt x="7063" y="6887"/>
                      <a:pt x="6800" y="7163"/>
                    </a:cubicBezTo>
                    <a:cubicBezTo>
                      <a:pt x="6610" y="7362"/>
                      <a:pt x="6389" y="7400"/>
                      <a:pt x="6159" y="7543"/>
                    </a:cubicBezTo>
                    <a:cubicBezTo>
                      <a:pt x="5826" y="7750"/>
                      <a:pt x="5795" y="8056"/>
                      <a:pt x="5591" y="8348"/>
                    </a:cubicBezTo>
                    <a:cubicBezTo>
                      <a:pt x="5462" y="8532"/>
                      <a:pt x="5232" y="8560"/>
                      <a:pt x="5157" y="8831"/>
                    </a:cubicBezTo>
                    <a:cubicBezTo>
                      <a:pt x="5085" y="9082"/>
                      <a:pt x="5249" y="9481"/>
                      <a:pt x="4846" y="9550"/>
                    </a:cubicBezTo>
                    <a:cubicBezTo>
                      <a:pt x="4838" y="9551"/>
                      <a:pt x="4830" y="9552"/>
                      <a:pt x="4822" y="9552"/>
                    </a:cubicBezTo>
                    <a:cubicBezTo>
                      <a:pt x="4732" y="9552"/>
                      <a:pt x="4654" y="9470"/>
                      <a:pt x="4584" y="9470"/>
                    </a:cubicBezTo>
                    <a:cubicBezTo>
                      <a:pt x="4582" y="9470"/>
                      <a:pt x="4581" y="9470"/>
                      <a:pt x="4579" y="9470"/>
                    </a:cubicBezTo>
                    <a:cubicBezTo>
                      <a:pt x="4226" y="9484"/>
                      <a:pt x="4299" y="9743"/>
                      <a:pt x="4274" y="10110"/>
                    </a:cubicBezTo>
                    <a:cubicBezTo>
                      <a:pt x="4270" y="10153"/>
                      <a:pt x="4238" y="10174"/>
                      <a:pt x="4205" y="10174"/>
                    </a:cubicBezTo>
                    <a:cubicBezTo>
                      <a:pt x="4172" y="10174"/>
                      <a:pt x="4140" y="10152"/>
                      <a:pt x="4138" y="10108"/>
                    </a:cubicBezTo>
                    <a:cubicBezTo>
                      <a:pt x="4133" y="9804"/>
                      <a:pt x="4133" y="9503"/>
                      <a:pt x="4134" y="9198"/>
                    </a:cubicBezTo>
                    <a:cubicBezTo>
                      <a:pt x="4134" y="9143"/>
                      <a:pt x="4180" y="9108"/>
                      <a:pt x="4232" y="9104"/>
                    </a:cubicBezTo>
                    <a:cubicBezTo>
                      <a:pt x="4243" y="9103"/>
                      <a:pt x="4253" y="9103"/>
                      <a:pt x="4263" y="9103"/>
                    </a:cubicBezTo>
                    <a:cubicBezTo>
                      <a:pt x="4394" y="9103"/>
                      <a:pt x="4374" y="9167"/>
                      <a:pt x="4514" y="9167"/>
                    </a:cubicBezTo>
                    <a:cubicBezTo>
                      <a:pt x="4569" y="9228"/>
                      <a:pt x="4622" y="9258"/>
                      <a:pt x="4675" y="9258"/>
                    </a:cubicBezTo>
                    <a:cubicBezTo>
                      <a:pt x="4762" y="9258"/>
                      <a:pt x="4848" y="9176"/>
                      <a:pt x="4932" y="9012"/>
                    </a:cubicBezTo>
                    <a:cubicBezTo>
                      <a:pt x="4913" y="8890"/>
                      <a:pt x="4911" y="8767"/>
                      <a:pt x="4924" y="8645"/>
                    </a:cubicBezTo>
                    <a:cubicBezTo>
                      <a:pt x="4948" y="8559"/>
                      <a:pt x="4997" y="8486"/>
                      <a:pt x="5036" y="8406"/>
                    </a:cubicBezTo>
                    <a:cubicBezTo>
                      <a:pt x="5100" y="8357"/>
                      <a:pt x="5166" y="8314"/>
                      <a:pt x="5238" y="8279"/>
                    </a:cubicBezTo>
                    <a:cubicBezTo>
                      <a:pt x="5410" y="8111"/>
                      <a:pt x="5520" y="7916"/>
                      <a:pt x="5573" y="7691"/>
                    </a:cubicBezTo>
                    <a:cubicBezTo>
                      <a:pt x="5892" y="7301"/>
                      <a:pt x="6368" y="7238"/>
                      <a:pt x="6697" y="6837"/>
                    </a:cubicBezTo>
                    <a:cubicBezTo>
                      <a:pt x="6934" y="6548"/>
                      <a:pt x="7017" y="6233"/>
                      <a:pt x="7422" y="6168"/>
                    </a:cubicBezTo>
                    <a:cubicBezTo>
                      <a:pt x="7429" y="6167"/>
                      <a:pt x="7436" y="6166"/>
                      <a:pt x="7443" y="6166"/>
                    </a:cubicBezTo>
                    <a:close/>
                    <a:moveTo>
                      <a:pt x="17064" y="2303"/>
                    </a:moveTo>
                    <a:cubicBezTo>
                      <a:pt x="17157" y="2303"/>
                      <a:pt x="17239" y="2399"/>
                      <a:pt x="17183" y="2503"/>
                    </a:cubicBezTo>
                    <a:cubicBezTo>
                      <a:pt x="17037" y="2768"/>
                      <a:pt x="16832" y="2860"/>
                      <a:pt x="16538" y="2917"/>
                    </a:cubicBezTo>
                    <a:cubicBezTo>
                      <a:pt x="15841" y="3051"/>
                      <a:pt x="15453" y="2817"/>
                      <a:pt x="14935" y="3488"/>
                    </a:cubicBezTo>
                    <a:cubicBezTo>
                      <a:pt x="14657" y="3850"/>
                      <a:pt x="14528" y="3926"/>
                      <a:pt x="14102" y="4115"/>
                    </a:cubicBezTo>
                    <a:cubicBezTo>
                      <a:pt x="13510" y="4379"/>
                      <a:pt x="13579" y="4357"/>
                      <a:pt x="13253" y="4744"/>
                    </a:cubicBezTo>
                    <a:cubicBezTo>
                      <a:pt x="13114" y="4910"/>
                      <a:pt x="13003" y="5045"/>
                      <a:pt x="12811" y="5143"/>
                    </a:cubicBezTo>
                    <a:cubicBezTo>
                      <a:pt x="12264" y="5423"/>
                      <a:pt x="11645" y="5282"/>
                      <a:pt x="11088" y="5640"/>
                    </a:cubicBezTo>
                    <a:cubicBezTo>
                      <a:pt x="10552" y="5985"/>
                      <a:pt x="10074" y="6656"/>
                      <a:pt x="9621" y="7112"/>
                    </a:cubicBezTo>
                    <a:cubicBezTo>
                      <a:pt x="8698" y="8041"/>
                      <a:pt x="7402" y="9009"/>
                      <a:pt x="6934" y="10265"/>
                    </a:cubicBezTo>
                    <a:cubicBezTo>
                      <a:pt x="6913" y="10321"/>
                      <a:pt x="6863" y="10364"/>
                      <a:pt x="6804" y="10364"/>
                    </a:cubicBezTo>
                    <a:cubicBezTo>
                      <a:pt x="6792" y="10364"/>
                      <a:pt x="6780" y="10363"/>
                      <a:pt x="6767" y="10359"/>
                    </a:cubicBezTo>
                    <a:cubicBezTo>
                      <a:pt x="6624" y="10313"/>
                      <a:pt x="6468" y="10230"/>
                      <a:pt x="6318" y="10230"/>
                    </a:cubicBezTo>
                    <a:cubicBezTo>
                      <a:pt x="6250" y="10230"/>
                      <a:pt x="6184" y="10247"/>
                      <a:pt x="6120" y="10291"/>
                    </a:cubicBezTo>
                    <a:cubicBezTo>
                      <a:pt x="5888" y="10449"/>
                      <a:pt x="5850" y="11120"/>
                      <a:pt x="5842" y="11378"/>
                    </a:cubicBezTo>
                    <a:cubicBezTo>
                      <a:pt x="5840" y="11451"/>
                      <a:pt x="5783" y="11495"/>
                      <a:pt x="5715" y="11500"/>
                    </a:cubicBezTo>
                    <a:cubicBezTo>
                      <a:pt x="5675" y="11783"/>
                      <a:pt x="5634" y="12067"/>
                      <a:pt x="5594" y="12349"/>
                    </a:cubicBezTo>
                    <a:cubicBezTo>
                      <a:pt x="5625" y="12417"/>
                      <a:pt x="5573" y="12474"/>
                      <a:pt x="5517" y="12474"/>
                    </a:cubicBezTo>
                    <a:cubicBezTo>
                      <a:pt x="5491" y="12474"/>
                      <a:pt x="5464" y="12462"/>
                      <a:pt x="5445" y="12433"/>
                    </a:cubicBezTo>
                    <a:cubicBezTo>
                      <a:pt x="5185" y="12048"/>
                      <a:pt x="5093" y="11747"/>
                      <a:pt x="5369" y="11370"/>
                    </a:cubicBezTo>
                    <a:cubicBezTo>
                      <a:pt x="5573" y="11092"/>
                      <a:pt x="5531" y="11346"/>
                      <a:pt x="5634" y="10879"/>
                    </a:cubicBezTo>
                    <a:cubicBezTo>
                      <a:pt x="5708" y="10533"/>
                      <a:pt x="5837" y="10253"/>
                      <a:pt x="6028" y="9957"/>
                    </a:cubicBezTo>
                    <a:cubicBezTo>
                      <a:pt x="6052" y="9919"/>
                      <a:pt x="6095" y="9894"/>
                      <a:pt x="6140" y="9894"/>
                    </a:cubicBezTo>
                    <a:cubicBezTo>
                      <a:pt x="6152" y="9894"/>
                      <a:pt x="6163" y="9895"/>
                      <a:pt x="6175" y="9899"/>
                    </a:cubicBezTo>
                    <a:cubicBezTo>
                      <a:pt x="6330" y="9946"/>
                      <a:pt x="6444" y="10004"/>
                      <a:pt x="6561" y="10004"/>
                    </a:cubicBezTo>
                    <a:cubicBezTo>
                      <a:pt x="6626" y="10004"/>
                      <a:pt x="6693" y="9986"/>
                      <a:pt x="6767" y="9937"/>
                    </a:cubicBezTo>
                    <a:cubicBezTo>
                      <a:pt x="6927" y="9831"/>
                      <a:pt x="7123" y="9309"/>
                      <a:pt x="7260" y="9136"/>
                    </a:cubicBezTo>
                    <a:cubicBezTo>
                      <a:pt x="7588" y="8720"/>
                      <a:pt x="7983" y="8352"/>
                      <a:pt x="8355" y="7975"/>
                    </a:cubicBezTo>
                    <a:cubicBezTo>
                      <a:pt x="8919" y="7403"/>
                      <a:pt x="9484" y="6830"/>
                      <a:pt x="10049" y="6257"/>
                    </a:cubicBezTo>
                    <a:cubicBezTo>
                      <a:pt x="10436" y="5866"/>
                      <a:pt x="10824" y="5321"/>
                      <a:pt x="11345" y="5109"/>
                    </a:cubicBezTo>
                    <a:cubicBezTo>
                      <a:pt x="11553" y="5024"/>
                      <a:pt x="11691" y="5047"/>
                      <a:pt x="11903" y="4997"/>
                    </a:cubicBezTo>
                    <a:cubicBezTo>
                      <a:pt x="12383" y="4883"/>
                      <a:pt x="12785" y="4709"/>
                      <a:pt x="13141" y="4371"/>
                    </a:cubicBezTo>
                    <a:cubicBezTo>
                      <a:pt x="13275" y="4245"/>
                      <a:pt x="13344" y="4103"/>
                      <a:pt x="13503" y="3999"/>
                    </a:cubicBezTo>
                    <a:cubicBezTo>
                      <a:pt x="13963" y="3696"/>
                      <a:pt x="14166" y="3861"/>
                      <a:pt x="14661" y="3325"/>
                    </a:cubicBezTo>
                    <a:cubicBezTo>
                      <a:pt x="14912" y="3055"/>
                      <a:pt x="14941" y="2840"/>
                      <a:pt x="15326" y="2707"/>
                    </a:cubicBezTo>
                    <a:cubicBezTo>
                      <a:pt x="15893" y="2514"/>
                      <a:pt x="16471" y="2763"/>
                      <a:pt x="16972" y="2338"/>
                    </a:cubicBezTo>
                    <a:cubicBezTo>
                      <a:pt x="17001" y="2314"/>
                      <a:pt x="17033" y="2303"/>
                      <a:pt x="17064" y="2303"/>
                    </a:cubicBezTo>
                    <a:close/>
                    <a:moveTo>
                      <a:pt x="11728" y="8383"/>
                    </a:moveTo>
                    <a:cubicBezTo>
                      <a:pt x="11818" y="8383"/>
                      <a:pt x="11911" y="8463"/>
                      <a:pt x="11875" y="8567"/>
                    </a:cubicBezTo>
                    <a:cubicBezTo>
                      <a:pt x="11563" y="9484"/>
                      <a:pt x="10566" y="9758"/>
                      <a:pt x="9842" y="10273"/>
                    </a:cubicBezTo>
                    <a:cubicBezTo>
                      <a:pt x="9434" y="10564"/>
                      <a:pt x="9093" y="10918"/>
                      <a:pt x="8801" y="11324"/>
                    </a:cubicBezTo>
                    <a:cubicBezTo>
                      <a:pt x="8663" y="11515"/>
                      <a:pt x="8547" y="11806"/>
                      <a:pt x="8335" y="11938"/>
                    </a:cubicBezTo>
                    <a:cubicBezTo>
                      <a:pt x="8210" y="12017"/>
                      <a:pt x="8106" y="12034"/>
                      <a:pt x="8014" y="12034"/>
                    </a:cubicBezTo>
                    <a:cubicBezTo>
                      <a:pt x="7943" y="12034"/>
                      <a:pt x="7879" y="12023"/>
                      <a:pt x="7819" y="12023"/>
                    </a:cubicBezTo>
                    <a:cubicBezTo>
                      <a:pt x="7681" y="12023"/>
                      <a:pt x="7558" y="12075"/>
                      <a:pt x="7402" y="12414"/>
                    </a:cubicBezTo>
                    <a:cubicBezTo>
                      <a:pt x="7288" y="12660"/>
                      <a:pt x="7330" y="12846"/>
                      <a:pt x="7135" y="13075"/>
                    </a:cubicBezTo>
                    <a:cubicBezTo>
                      <a:pt x="7069" y="13152"/>
                      <a:pt x="6920" y="13111"/>
                      <a:pt x="6858" y="13148"/>
                    </a:cubicBezTo>
                    <a:cubicBezTo>
                      <a:pt x="6287" y="13491"/>
                      <a:pt x="6644" y="13562"/>
                      <a:pt x="6508" y="13977"/>
                    </a:cubicBezTo>
                    <a:cubicBezTo>
                      <a:pt x="6429" y="14218"/>
                      <a:pt x="6235" y="14358"/>
                      <a:pt x="6051" y="14358"/>
                    </a:cubicBezTo>
                    <a:cubicBezTo>
                      <a:pt x="6033" y="14358"/>
                      <a:pt x="6015" y="14356"/>
                      <a:pt x="5996" y="14353"/>
                    </a:cubicBezTo>
                    <a:lnTo>
                      <a:pt x="5996" y="14353"/>
                    </a:lnTo>
                    <a:cubicBezTo>
                      <a:pt x="6044" y="14625"/>
                      <a:pt x="6084" y="14896"/>
                      <a:pt x="6102" y="15176"/>
                    </a:cubicBezTo>
                    <a:cubicBezTo>
                      <a:pt x="6103" y="15191"/>
                      <a:pt x="6087" y="15202"/>
                      <a:pt x="6072" y="15202"/>
                    </a:cubicBezTo>
                    <a:cubicBezTo>
                      <a:pt x="6063" y="15202"/>
                      <a:pt x="6054" y="15198"/>
                      <a:pt x="6051" y="15188"/>
                    </a:cubicBezTo>
                    <a:cubicBezTo>
                      <a:pt x="5891" y="14810"/>
                      <a:pt x="5784" y="14426"/>
                      <a:pt x="5676" y="14030"/>
                    </a:cubicBezTo>
                    <a:cubicBezTo>
                      <a:pt x="5650" y="13934"/>
                      <a:pt x="5721" y="13877"/>
                      <a:pt x="5796" y="13877"/>
                    </a:cubicBezTo>
                    <a:cubicBezTo>
                      <a:pt x="5848" y="13877"/>
                      <a:pt x="5902" y="13905"/>
                      <a:pt x="5925" y="13967"/>
                    </a:cubicBezTo>
                    <a:cubicBezTo>
                      <a:pt x="6216" y="13910"/>
                      <a:pt x="6313" y="13764"/>
                      <a:pt x="6217" y="13526"/>
                    </a:cubicBezTo>
                    <a:cubicBezTo>
                      <a:pt x="6213" y="13449"/>
                      <a:pt x="6209" y="13372"/>
                      <a:pt x="6205" y="13296"/>
                    </a:cubicBezTo>
                    <a:cubicBezTo>
                      <a:pt x="6218" y="13220"/>
                      <a:pt x="6229" y="13140"/>
                      <a:pt x="6266" y="13071"/>
                    </a:cubicBezTo>
                    <a:cubicBezTo>
                      <a:pt x="6366" y="12886"/>
                      <a:pt x="6479" y="12925"/>
                      <a:pt x="6620" y="12814"/>
                    </a:cubicBezTo>
                    <a:lnTo>
                      <a:pt x="6761" y="12831"/>
                    </a:lnTo>
                    <a:cubicBezTo>
                      <a:pt x="7008" y="12675"/>
                      <a:pt x="7126" y="12468"/>
                      <a:pt x="7112" y="12210"/>
                    </a:cubicBezTo>
                    <a:cubicBezTo>
                      <a:pt x="7147" y="12134"/>
                      <a:pt x="7135" y="12035"/>
                      <a:pt x="7177" y="11958"/>
                    </a:cubicBezTo>
                    <a:cubicBezTo>
                      <a:pt x="7301" y="11731"/>
                      <a:pt x="7320" y="11774"/>
                      <a:pt x="7534" y="11643"/>
                    </a:cubicBezTo>
                    <a:cubicBezTo>
                      <a:pt x="7541" y="11639"/>
                      <a:pt x="7560" y="11637"/>
                      <a:pt x="7586" y="11637"/>
                    </a:cubicBezTo>
                    <a:cubicBezTo>
                      <a:pt x="7686" y="11637"/>
                      <a:pt x="7884" y="11666"/>
                      <a:pt x="7852" y="11680"/>
                    </a:cubicBezTo>
                    <a:cubicBezTo>
                      <a:pt x="8318" y="11603"/>
                      <a:pt x="8436" y="11257"/>
                      <a:pt x="8675" y="10946"/>
                    </a:cubicBezTo>
                    <a:cubicBezTo>
                      <a:pt x="8901" y="10653"/>
                      <a:pt x="9162" y="10387"/>
                      <a:pt x="9452" y="10157"/>
                    </a:cubicBezTo>
                    <a:cubicBezTo>
                      <a:pt x="10187" y="9572"/>
                      <a:pt x="11131" y="9316"/>
                      <a:pt x="11610" y="8452"/>
                    </a:cubicBezTo>
                    <a:cubicBezTo>
                      <a:pt x="11637" y="8404"/>
                      <a:pt x="11682" y="8383"/>
                      <a:pt x="11728" y="8383"/>
                    </a:cubicBezTo>
                    <a:close/>
                    <a:moveTo>
                      <a:pt x="0" y="0"/>
                    </a:moveTo>
                    <a:cubicBezTo>
                      <a:pt x="34" y="120"/>
                      <a:pt x="68" y="242"/>
                      <a:pt x="103" y="361"/>
                    </a:cubicBezTo>
                    <a:cubicBezTo>
                      <a:pt x="736" y="2533"/>
                      <a:pt x="1364" y="4707"/>
                      <a:pt x="1983" y="6883"/>
                    </a:cubicBezTo>
                    <a:cubicBezTo>
                      <a:pt x="3192" y="11131"/>
                      <a:pt x="4367" y="15386"/>
                      <a:pt x="5518" y="19650"/>
                    </a:cubicBezTo>
                    <a:cubicBezTo>
                      <a:pt x="5685" y="19299"/>
                      <a:pt x="5892" y="18935"/>
                      <a:pt x="5960" y="18796"/>
                    </a:cubicBezTo>
                    <a:cubicBezTo>
                      <a:pt x="6244" y="18205"/>
                      <a:pt x="6564" y="17631"/>
                      <a:pt x="6909" y="17074"/>
                    </a:cubicBezTo>
                    <a:cubicBezTo>
                      <a:pt x="7545" y="16049"/>
                      <a:pt x="8274" y="15082"/>
                      <a:pt x="9074" y="14182"/>
                    </a:cubicBezTo>
                    <a:cubicBezTo>
                      <a:pt x="10725" y="12324"/>
                      <a:pt x="12692" y="10752"/>
                      <a:pt x="14826" y="9484"/>
                    </a:cubicBezTo>
                    <a:cubicBezTo>
                      <a:pt x="19751" y="6555"/>
                      <a:pt x="25479" y="5350"/>
                      <a:pt x="31149" y="5079"/>
                    </a:cubicBezTo>
                    <a:cubicBezTo>
                      <a:pt x="31153" y="5079"/>
                      <a:pt x="31157" y="5079"/>
                      <a:pt x="31162" y="5079"/>
                    </a:cubicBezTo>
                    <a:cubicBezTo>
                      <a:pt x="31226" y="5079"/>
                      <a:pt x="31275" y="5099"/>
                      <a:pt x="31311" y="5131"/>
                    </a:cubicBezTo>
                    <a:cubicBezTo>
                      <a:pt x="31378" y="5141"/>
                      <a:pt x="31445" y="5152"/>
                      <a:pt x="31512" y="5162"/>
                    </a:cubicBezTo>
                    <a:cubicBezTo>
                      <a:pt x="30834" y="3458"/>
                      <a:pt x="30199" y="1734"/>
                      <a:pt x="29585" y="0"/>
                    </a:cubicBezTo>
                    <a:lnTo>
                      <a:pt x="23195" y="0"/>
                    </a:lnTo>
                    <a:cubicBezTo>
                      <a:pt x="23126" y="37"/>
                      <a:pt x="23054" y="76"/>
                      <a:pt x="22979" y="120"/>
                    </a:cubicBezTo>
                    <a:cubicBezTo>
                      <a:pt x="22747" y="250"/>
                      <a:pt x="22482" y="281"/>
                      <a:pt x="22224" y="315"/>
                    </a:cubicBezTo>
                    <a:cubicBezTo>
                      <a:pt x="21956" y="350"/>
                      <a:pt x="21666" y="330"/>
                      <a:pt x="21413" y="438"/>
                    </a:cubicBezTo>
                    <a:cubicBezTo>
                      <a:pt x="21119" y="564"/>
                      <a:pt x="21025" y="805"/>
                      <a:pt x="20834" y="1022"/>
                    </a:cubicBezTo>
                    <a:cubicBezTo>
                      <a:pt x="20680" y="1201"/>
                      <a:pt x="20589" y="1374"/>
                      <a:pt x="20321" y="1392"/>
                    </a:cubicBezTo>
                    <a:cubicBezTo>
                      <a:pt x="20308" y="1392"/>
                      <a:pt x="20295" y="1393"/>
                      <a:pt x="20282" y="1393"/>
                    </a:cubicBezTo>
                    <a:cubicBezTo>
                      <a:pt x="19871" y="1393"/>
                      <a:pt x="19637" y="952"/>
                      <a:pt x="19294" y="768"/>
                    </a:cubicBezTo>
                    <a:cubicBezTo>
                      <a:pt x="19207" y="1071"/>
                      <a:pt x="19114" y="1370"/>
                      <a:pt x="19007" y="1666"/>
                    </a:cubicBezTo>
                    <a:cubicBezTo>
                      <a:pt x="18983" y="1733"/>
                      <a:pt x="18928" y="1763"/>
                      <a:pt x="18873" y="1763"/>
                    </a:cubicBezTo>
                    <a:cubicBezTo>
                      <a:pt x="18791" y="1763"/>
                      <a:pt x="18709" y="1695"/>
                      <a:pt x="18738" y="1590"/>
                    </a:cubicBezTo>
                    <a:cubicBezTo>
                      <a:pt x="18837" y="1228"/>
                      <a:pt x="18933" y="867"/>
                      <a:pt x="19031" y="506"/>
                    </a:cubicBezTo>
                    <a:cubicBezTo>
                      <a:pt x="19051" y="434"/>
                      <a:pt x="19119" y="389"/>
                      <a:pt x="19190" y="389"/>
                    </a:cubicBezTo>
                    <a:cubicBezTo>
                      <a:pt x="19204" y="389"/>
                      <a:pt x="19219" y="391"/>
                      <a:pt x="19233" y="395"/>
                    </a:cubicBezTo>
                    <a:cubicBezTo>
                      <a:pt x="19613" y="495"/>
                      <a:pt x="19907" y="955"/>
                      <a:pt x="20231" y="955"/>
                    </a:cubicBezTo>
                    <a:cubicBezTo>
                      <a:pt x="20343" y="955"/>
                      <a:pt x="20460" y="900"/>
                      <a:pt x="20585" y="753"/>
                    </a:cubicBezTo>
                    <a:cubicBezTo>
                      <a:pt x="20880" y="408"/>
                      <a:pt x="20993" y="162"/>
                      <a:pt x="21482" y="53"/>
                    </a:cubicBezTo>
                    <a:cubicBezTo>
                      <a:pt x="21605" y="24"/>
                      <a:pt x="21729" y="12"/>
                      <a:pt x="21855" y="0"/>
                    </a:cubicBezTo>
                    <a:lnTo>
                      <a:pt x="16063" y="0"/>
                    </a:lnTo>
                    <a:cubicBezTo>
                      <a:pt x="16029" y="39"/>
                      <a:pt x="15994" y="80"/>
                      <a:pt x="15956" y="127"/>
                    </a:cubicBezTo>
                    <a:cubicBezTo>
                      <a:pt x="15318" y="901"/>
                      <a:pt x="14271" y="844"/>
                      <a:pt x="13414" y="1241"/>
                    </a:cubicBezTo>
                    <a:cubicBezTo>
                      <a:pt x="12746" y="1551"/>
                      <a:pt x="12283" y="2016"/>
                      <a:pt x="11775" y="2529"/>
                    </a:cubicBezTo>
                    <a:cubicBezTo>
                      <a:pt x="11360" y="2948"/>
                      <a:pt x="10702" y="3109"/>
                      <a:pt x="10559" y="3743"/>
                    </a:cubicBezTo>
                    <a:cubicBezTo>
                      <a:pt x="10544" y="3810"/>
                      <a:pt x="10490" y="3839"/>
                      <a:pt x="10434" y="3839"/>
                    </a:cubicBezTo>
                    <a:cubicBezTo>
                      <a:pt x="10396" y="3839"/>
                      <a:pt x="10358" y="3826"/>
                      <a:pt x="10328" y="3803"/>
                    </a:cubicBezTo>
                    <a:cubicBezTo>
                      <a:pt x="10188" y="3689"/>
                      <a:pt x="10069" y="3642"/>
                      <a:pt x="9968" y="3642"/>
                    </a:cubicBezTo>
                    <a:cubicBezTo>
                      <a:pt x="9520" y="3642"/>
                      <a:pt x="9421" y="4569"/>
                      <a:pt x="9402" y="4797"/>
                    </a:cubicBezTo>
                    <a:cubicBezTo>
                      <a:pt x="9396" y="4866"/>
                      <a:pt x="9340" y="4901"/>
                      <a:pt x="9286" y="4901"/>
                    </a:cubicBezTo>
                    <a:cubicBezTo>
                      <a:pt x="9230" y="4901"/>
                      <a:pt x="9177" y="4865"/>
                      <a:pt x="9180" y="4793"/>
                    </a:cubicBezTo>
                    <a:cubicBezTo>
                      <a:pt x="9202" y="4282"/>
                      <a:pt x="9486" y="3395"/>
                      <a:pt x="10032" y="3395"/>
                    </a:cubicBezTo>
                    <a:cubicBezTo>
                      <a:pt x="10128" y="3395"/>
                      <a:pt x="10231" y="3423"/>
                      <a:pt x="10343" y="3484"/>
                    </a:cubicBezTo>
                    <a:cubicBezTo>
                      <a:pt x="10450" y="3168"/>
                      <a:pt x="10642" y="2964"/>
                      <a:pt x="10947" y="2776"/>
                    </a:cubicBezTo>
                    <a:cubicBezTo>
                      <a:pt x="11531" y="2418"/>
                      <a:pt x="11913" y="1886"/>
                      <a:pt x="12459" y="1477"/>
                    </a:cubicBezTo>
                    <a:cubicBezTo>
                      <a:pt x="12976" y="1090"/>
                      <a:pt x="13552" y="819"/>
                      <a:pt x="14172" y="648"/>
                    </a:cubicBezTo>
                    <a:cubicBezTo>
                      <a:pt x="14496" y="557"/>
                      <a:pt x="14835" y="503"/>
                      <a:pt x="15135" y="346"/>
                    </a:cubicBezTo>
                    <a:cubicBezTo>
                      <a:pt x="15311" y="254"/>
                      <a:pt x="15441" y="134"/>
                      <a:pt x="15557" y="1"/>
                    </a:cubicBezTo>
                    <a:lnTo>
                      <a:pt x="11517" y="1"/>
                    </a:lnTo>
                    <a:cubicBezTo>
                      <a:pt x="11510" y="26"/>
                      <a:pt x="11504" y="50"/>
                      <a:pt x="11496" y="76"/>
                    </a:cubicBezTo>
                    <a:cubicBezTo>
                      <a:pt x="11474" y="151"/>
                      <a:pt x="11412" y="188"/>
                      <a:pt x="11346" y="188"/>
                    </a:cubicBezTo>
                    <a:cubicBezTo>
                      <a:pt x="11318" y="188"/>
                      <a:pt x="11289" y="181"/>
                      <a:pt x="11262" y="169"/>
                    </a:cubicBezTo>
                    <a:cubicBezTo>
                      <a:pt x="11205" y="143"/>
                      <a:pt x="11146" y="131"/>
                      <a:pt x="11088" y="131"/>
                    </a:cubicBezTo>
                    <a:cubicBezTo>
                      <a:pt x="10630" y="131"/>
                      <a:pt x="10172" y="864"/>
                      <a:pt x="9942" y="1126"/>
                    </a:cubicBezTo>
                    <a:cubicBezTo>
                      <a:pt x="9659" y="1451"/>
                      <a:pt x="9361" y="1762"/>
                      <a:pt x="9043" y="2053"/>
                    </a:cubicBezTo>
                    <a:cubicBezTo>
                      <a:pt x="8473" y="2575"/>
                      <a:pt x="7830" y="2980"/>
                      <a:pt x="7199" y="3424"/>
                    </a:cubicBezTo>
                    <a:cubicBezTo>
                      <a:pt x="6702" y="3773"/>
                      <a:pt x="6287" y="4129"/>
                      <a:pt x="5919" y="4613"/>
                    </a:cubicBezTo>
                    <a:cubicBezTo>
                      <a:pt x="5810" y="4756"/>
                      <a:pt x="5758" y="4885"/>
                      <a:pt x="5611" y="4991"/>
                    </a:cubicBezTo>
                    <a:cubicBezTo>
                      <a:pt x="5578" y="5015"/>
                      <a:pt x="5548" y="5026"/>
                      <a:pt x="5520" y="5026"/>
                    </a:cubicBezTo>
                    <a:cubicBezTo>
                      <a:pt x="5382" y="5026"/>
                      <a:pt x="5312" y="4767"/>
                      <a:pt x="5205" y="4767"/>
                    </a:cubicBezTo>
                    <a:cubicBezTo>
                      <a:pt x="5134" y="4767"/>
                      <a:pt x="5046" y="4879"/>
                      <a:pt x="4912" y="5254"/>
                    </a:cubicBezTo>
                    <a:cubicBezTo>
                      <a:pt x="4840" y="5451"/>
                      <a:pt x="4994" y="5908"/>
                      <a:pt x="4955" y="6160"/>
                    </a:cubicBezTo>
                    <a:cubicBezTo>
                      <a:pt x="4946" y="6221"/>
                      <a:pt x="4890" y="6252"/>
                      <a:pt x="4833" y="6252"/>
                    </a:cubicBezTo>
                    <a:cubicBezTo>
                      <a:pt x="4798" y="6252"/>
                      <a:pt x="4764" y="6240"/>
                      <a:pt x="4740" y="6215"/>
                    </a:cubicBezTo>
                    <a:cubicBezTo>
                      <a:pt x="4639" y="6093"/>
                      <a:pt x="4524" y="5992"/>
                      <a:pt x="4398" y="5907"/>
                    </a:cubicBezTo>
                    <a:lnTo>
                      <a:pt x="4398" y="5907"/>
                    </a:lnTo>
                    <a:cubicBezTo>
                      <a:pt x="4425" y="6245"/>
                      <a:pt x="4367" y="6548"/>
                      <a:pt x="4220" y="6882"/>
                    </a:cubicBezTo>
                    <a:cubicBezTo>
                      <a:pt x="4200" y="6927"/>
                      <a:pt x="4160" y="6946"/>
                      <a:pt x="4119" y="6946"/>
                    </a:cubicBezTo>
                    <a:cubicBezTo>
                      <a:pt x="4059" y="6946"/>
                      <a:pt x="3995" y="6906"/>
                      <a:pt x="3979" y="6848"/>
                    </a:cubicBezTo>
                    <a:cubicBezTo>
                      <a:pt x="3958" y="6770"/>
                      <a:pt x="3939" y="6738"/>
                      <a:pt x="3923" y="6738"/>
                    </a:cubicBezTo>
                    <a:cubicBezTo>
                      <a:pt x="3861" y="6738"/>
                      <a:pt x="3840" y="7239"/>
                      <a:pt x="3853" y="7411"/>
                    </a:cubicBezTo>
                    <a:cubicBezTo>
                      <a:pt x="3858" y="7408"/>
                      <a:pt x="3864" y="7407"/>
                      <a:pt x="3870" y="7407"/>
                    </a:cubicBezTo>
                    <a:cubicBezTo>
                      <a:pt x="3888" y="7407"/>
                      <a:pt x="3907" y="7420"/>
                      <a:pt x="3906" y="7440"/>
                    </a:cubicBezTo>
                    <a:cubicBezTo>
                      <a:pt x="3894" y="7547"/>
                      <a:pt x="3890" y="7655"/>
                      <a:pt x="3896" y="7764"/>
                    </a:cubicBezTo>
                    <a:cubicBezTo>
                      <a:pt x="3897" y="7833"/>
                      <a:pt x="3846" y="7867"/>
                      <a:pt x="3793" y="7867"/>
                    </a:cubicBezTo>
                    <a:cubicBezTo>
                      <a:pt x="3738" y="7867"/>
                      <a:pt x="3680" y="7830"/>
                      <a:pt x="3676" y="7760"/>
                    </a:cubicBezTo>
                    <a:cubicBezTo>
                      <a:pt x="3657" y="7419"/>
                      <a:pt x="3265" y="6795"/>
                      <a:pt x="3703" y="6544"/>
                    </a:cubicBezTo>
                    <a:cubicBezTo>
                      <a:pt x="3768" y="6507"/>
                      <a:pt x="3832" y="6490"/>
                      <a:pt x="3892" y="6490"/>
                    </a:cubicBezTo>
                    <a:cubicBezTo>
                      <a:pt x="3961" y="6490"/>
                      <a:pt x="4024" y="6512"/>
                      <a:pt x="4078" y="6551"/>
                    </a:cubicBezTo>
                    <a:cubicBezTo>
                      <a:pt x="4178" y="6272"/>
                      <a:pt x="4190" y="5988"/>
                      <a:pt x="4110" y="5696"/>
                    </a:cubicBezTo>
                    <a:cubicBezTo>
                      <a:pt x="4093" y="5609"/>
                      <a:pt x="4159" y="5536"/>
                      <a:pt x="4237" y="5536"/>
                    </a:cubicBezTo>
                    <a:cubicBezTo>
                      <a:pt x="4258" y="5536"/>
                      <a:pt x="4280" y="5541"/>
                      <a:pt x="4301" y="5553"/>
                    </a:cubicBezTo>
                    <a:cubicBezTo>
                      <a:pt x="4464" y="5645"/>
                      <a:pt x="4598" y="5739"/>
                      <a:pt x="4728" y="5850"/>
                    </a:cubicBezTo>
                    <a:cubicBezTo>
                      <a:pt x="4737" y="5281"/>
                      <a:pt x="4513" y="4857"/>
                      <a:pt x="5185" y="4591"/>
                    </a:cubicBezTo>
                    <a:cubicBezTo>
                      <a:pt x="5246" y="4592"/>
                      <a:pt x="5301" y="4605"/>
                      <a:pt x="5354" y="4628"/>
                    </a:cubicBezTo>
                    <a:cubicBezTo>
                      <a:pt x="5385" y="4642"/>
                      <a:pt x="5415" y="4650"/>
                      <a:pt x="5446" y="4650"/>
                    </a:cubicBezTo>
                    <a:cubicBezTo>
                      <a:pt x="5531" y="4650"/>
                      <a:pt x="5615" y="4593"/>
                      <a:pt x="5698" y="4482"/>
                    </a:cubicBezTo>
                    <a:cubicBezTo>
                      <a:pt x="5841" y="4372"/>
                      <a:pt x="5973" y="4125"/>
                      <a:pt x="6102" y="3992"/>
                    </a:cubicBezTo>
                    <a:cubicBezTo>
                      <a:pt x="6421" y="3659"/>
                      <a:pt x="6793" y="3385"/>
                      <a:pt x="7168" y="3118"/>
                    </a:cubicBezTo>
                    <a:cubicBezTo>
                      <a:pt x="8141" y="2426"/>
                      <a:pt x="9036" y="1731"/>
                      <a:pt x="9813" y="813"/>
                    </a:cubicBezTo>
                    <a:cubicBezTo>
                      <a:pt x="10037" y="546"/>
                      <a:pt x="10278" y="206"/>
                      <a:pt x="10567" y="0"/>
                    </a:cubicBezTo>
                    <a:lnTo>
                      <a:pt x="7187" y="0"/>
                    </a:lnTo>
                    <a:cubicBezTo>
                      <a:pt x="6881" y="338"/>
                      <a:pt x="6609" y="694"/>
                      <a:pt x="6539" y="1172"/>
                    </a:cubicBezTo>
                    <a:cubicBezTo>
                      <a:pt x="6526" y="1258"/>
                      <a:pt x="6465" y="1317"/>
                      <a:pt x="6389" y="1317"/>
                    </a:cubicBezTo>
                    <a:cubicBezTo>
                      <a:pt x="6364" y="1317"/>
                      <a:pt x="6338" y="1311"/>
                      <a:pt x="6312" y="1298"/>
                    </a:cubicBezTo>
                    <a:cubicBezTo>
                      <a:pt x="6198" y="1243"/>
                      <a:pt x="6086" y="1185"/>
                      <a:pt x="5973" y="1128"/>
                    </a:cubicBezTo>
                    <a:cubicBezTo>
                      <a:pt x="5932" y="1367"/>
                      <a:pt x="5891" y="1607"/>
                      <a:pt x="5845" y="1845"/>
                    </a:cubicBezTo>
                    <a:cubicBezTo>
                      <a:pt x="5834" y="1904"/>
                      <a:pt x="5784" y="1931"/>
                      <a:pt x="5732" y="1931"/>
                    </a:cubicBezTo>
                    <a:cubicBezTo>
                      <a:pt x="5665" y="1931"/>
                      <a:pt x="5597" y="1886"/>
                      <a:pt x="5606" y="1809"/>
                    </a:cubicBezTo>
                    <a:cubicBezTo>
                      <a:pt x="5641" y="1508"/>
                      <a:pt x="5680" y="1209"/>
                      <a:pt x="5721" y="909"/>
                    </a:cubicBezTo>
                    <a:cubicBezTo>
                      <a:pt x="5733" y="824"/>
                      <a:pt x="5792" y="770"/>
                      <a:pt x="5865" y="770"/>
                    </a:cubicBezTo>
                    <a:cubicBezTo>
                      <a:pt x="5888" y="770"/>
                      <a:pt x="5913" y="775"/>
                      <a:pt x="5938" y="787"/>
                    </a:cubicBezTo>
                    <a:cubicBezTo>
                      <a:pt x="6053" y="841"/>
                      <a:pt x="6168" y="897"/>
                      <a:pt x="6282" y="952"/>
                    </a:cubicBezTo>
                    <a:cubicBezTo>
                      <a:pt x="6368" y="613"/>
                      <a:pt x="6546" y="293"/>
                      <a:pt x="6766" y="0"/>
                    </a:cubicBezTo>
                    <a:lnTo>
                      <a:pt x="3795" y="0"/>
                    </a:lnTo>
                    <a:cubicBezTo>
                      <a:pt x="3785" y="91"/>
                      <a:pt x="3779" y="183"/>
                      <a:pt x="3746" y="266"/>
                    </a:cubicBezTo>
                    <a:cubicBezTo>
                      <a:pt x="3673" y="453"/>
                      <a:pt x="3622" y="515"/>
                      <a:pt x="3476" y="632"/>
                    </a:cubicBezTo>
                    <a:cubicBezTo>
                      <a:pt x="3453" y="650"/>
                      <a:pt x="3405" y="636"/>
                      <a:pt x="3389" y="648"/>
                    </a:cubicBezTo>
                    <a:cubicBezTo>
                      <a:pt x="3330" y="640"/>
                      <a:pt x="3274" y="618"/>
                      <a:pt x="3223" y="581"/>
                    </a:cubicBezTo>
                    <a:cubicBezTo>
                      <a:pt x="3092" y="764"/>
                      <a:pt x="2959" y="945"/>
                      <a:pt x="2828" y="1126"/>
                    </a:cubicBezTo>
                    <a:cubicBezTo>
                      <a:pt x="2747" y="1343"/>
                      <a:pt x="2787" y="1571"/>
                      <a:pt x="2683" y="1799"/>
                    </a:cubicBezTo>
                    <a:cubicBezTo>
                      <a:pt x="2665" y="1838"/>
                      <a:pt x="2618" y="1861"/>
                      <a:pt x="2572" y="1861"/>
                    </a:cubicBezTo>
                    <a:cubicBezTo>
                      <a:pt x="2539" y="1861"/>
                      <a:pt x="2506" y="1849"/>
                      <a:pt x="2486" y="1823"/>
                    </a:cubicBezTo>
                    <a:cubicBezTo>
                      <a:pt x="2414" y="1731"/>
                      <a:pt x="2359" y="1694"/>
                      <a:pt x="2317" y="1694"/>
                    </a:cubicBezTo>
                    <a:cubicBezTo>
                      <a:pt x="2174" y="1694"/>
                      <a:pt x="2183" y="2123"/>
                      <a:pt x="2211" y="2265"/>
                    </a:cubicBezTo>
                    <a:cubicBezTo>
                      <a:pt x="2219" y="2303"/>
                      <a:pt x="2187" y="2333"/>
                      <a:pt x="2155" y="2333"/>
                    </a:cubicBezTo>
                    <a:cubicBezTo>
                      <a:pt x="2139" y="2333"/>
                      <a:pt x="2123" y="2325"/>
                      <a:pt x="2113" y="2306"/>
                    </a:cubicBezTo>
                    <a:cubicBezTo>
                      <a:pt x="1927" y="1954"/>
                      <a:pt x="1930" y="1703"/>
                      <a:pt x="2057" y="1329"/>
                    </a:cubicBezTo>
                    <a:cubicBezTo>
                      <a:pt x="2074" y="1280"/>
                      <a:pt x="2120" y="1246"/>
                      <a:pt x="2170" y="1246"/>
                    </a:cubicBezTo>
                    <a:cubicBezTo>
                      <a:pt x="2189" y="1246"/>
                      <a:pt x="2208" y="1251"/>
                      <a:pt x="2226" y="1262"/>
                    </a:cubicBezTo>
                    <a:cubicBezTo>
                      <a:pt x="2337" y="1332"/>
                      <a:pt x="2428" y="1401"/>
                      <a:pt x="2513" y="1482"/>
                    </a:cubicBezTo>
                    <a:cubicBezTo>
                      <a:pt x="2570" y="1154"/>
                      <a:pt x="2509" y="791"/>
                      <a:pt x="2729" y="521"/>
                    </a:cubicBezTo>
                    <a:cubicBezTo>
                      <a:pt x="2869" y="349"/>
                      <a:pt x="2955" y="388"/>
                      <a:pt x="3112" y="285"/>
                    </a:cubicBezTo>
                    <a:cubicBezTo>
                      <a:pt x="3174" y="295"/>
                      <a:pt x="3236" y="307"/>
                      <a:pt x="3297" y="322"/>
                    </a:cubicBez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1649350" y="809625"/>
                <a:ext cx="336125" cy="69125"/>
              </a:xfrm>
              <a:custGeom>
                <a:avLst/>
                <a:gdLst/>
                <a:ahLst/>
                <a:cxnLst/>
                <a:rect l="l" t="t" r="r" b="b"/>
                <a:pathLst>
                  <a:path w="13445" h="2765" extrusionOk="0">
                    <a:moveTo>
                      <a:pt x="13445" y="1"/>
                    </a:moveTo>
                    <a:lnTo>
                      <a:pt x="13445" y="1"/>
                    </a:lnTo>
                    <a:cubicBezTo>
                      <a:pt x="11842" y="205"/>
                      <a:pt x="10237" y="390"/>
                      <a:pt x="8644" y="638"/>
                    </a:cubicBezTo>
                    <a:cubicBezTo>
                      <a:pt x="5971" y="1053"/>
                      <a:pt x="3304" y="1507"/>
                      <a:pt x="648" y="2022"/>
                    </a:cubicBezTo>
                    <a:cubicBezTo>
                      <a:pt x="432" y="2064"/>
                      <a:pt x="217" y="2109"/>
                      <a:pt x="0" y="2152"/>
                    </a:cubicBezTo>
                    <a:lnTo>
                      <a:pt x="0" y="2765"/>
                    </a:lnTo>
                    <a:cubicBezTo>
                      <a:pt x="145" y="2731"/>
                      <a:pt x="290" y="2696"/>
                      <a:pt x="436" y="2663"/>
                    </a:cubicBezTo>
                    <a:cubicBezTo>
                      <a:pt x="3098" y="2060"/>
                      <a:pt x="5775" y="1517"/>
                      <a:pt x="8455" y="1001"/>
                    </a:cubicBezTo>
                    <a:cubicBezTo>
                      <a:pt x="10103" y="684"/>
                      <a:pt x="11772" y="302"/>
                      <a:pt x="13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1649350" y="715875"/>
                <a:ext cx="414375" cy="62175"/>
              </a:xfrm>
              <a:custGeom>
                <a:avLst/>
                <a:gdLst/>
                <a:ahLst/>
                <a:cxnLst/>
                <a:rect l="l" t="t" r="r" b="b"/>
                <a:pathLst>
                  <a:path w="16575" h="2487" extrusionOk="0">
                    <a:moveTo>
                      <a:pt x="4269" y="1"/>
                    </a:moveTo>
                    <a:cubicBezTo>
                      <a:pt x="3488" y="1"/>
                      <a:pt x="2705" y="23"/>
                      <a:pt x="1921" y="70"/>
                    </a:cubicBezTo>
                    <a:cubicBezTo>
                      <a:pt x="1280" y="108"/>
                      <a:pt x="639" y="163"/>
                      <a:pt x="0" y="231"/>
                    </a:cubicBezTo>
                    <a:lnTo>
                      <a:pt x="0" y="2486"/>
                    </a:lnTo>
                    <a:cubicBezTo>
                      <a:pt x="5500" y="2048"/>
                      <a:pt x="11054" y="1999"/>
                      <a:pt x="16574" y="1876"/>
                    </a:cubicBezTo>
                    <a:cubicBezTo>
                      <a:pt x="12575" y="654"/>
                      <a:pt x="8447" y="1"/>
                      <a:pt x="4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1649350" y="238125"/>
                <a:ext cx="463825" cy="508250"/>
              </a:xfrm>
              <a:custGeom>
                <a:avLst/>
                <a:gdLst/>
                <a:ahLst/>
                <a:cxnLst/>
                <a:rect l="l" t="t" r="r" b="b"/>
                <a:pathLst>
                  <a:path w="18553" h="20330" extrusionOk="0">
                    <a:moveTo>
                      <a:pt x="8898" y="580"/>
                    </a:moveTo>
                    <a:cubicBezTo>
                      <a:pt x="8958" y="580"/>
                      <a:pt x="9019" y="613"/>
                      <a:pt x="9057" y="668"/>
                    </a:cubicBezTo>
                    <a:cubicBezTo>
                      <a:pt x="9271" y="977"/>
                      <a:pt x="9641" y="1748"/>
                      <a:pt x="10053" y="1748"/>
                    </a:cubicBezTo>
                    <a:cubicBezTo>
                      <a:pt x="10059" y="1748"/>
                      <a:pt x="10065" y="1748"/>
                      <a:pt x="10071" y="1747"/>
                    </a:cubicBezTo>
                    <a:lnTo>
                      <a:pt x="10071" y="1747"/>
                    </a:lnTo>
                    <a:cubicBezTo>
                      <a:pt x="10070" y="1747"/>
                      <a:pt x="10069" y="1747"/>
                      <a:pt x="10068" y="1747"/>
                    </a:cubicBezTo>
                    <a:cubicBezTo>
                      <a:pt x="9982" y="1747"/>
                      <a:pt x="10493" y="1474"/>
                      <a:pt x="10485" y="1474"/>
                    </a:cubicBezTo>
                    <a:lnTo>
                      <a:pt x="10485" y="1474"/>
                    </a:lnTo>
                    <a:cubicBezTo>
                      <a:pt x="10485" y="1474"/>
                      <a:pt x="10483" y="1474"/>
                      <a:pt x="10481" y="1475"/>
                    </a:cubicBezTo>
                    <a:lnTo>
                      <a:pt x="10481" y="1475"/>
                    </a:lnTo>
                    <a:cubicBezTo>
                      <a:pt x="10630" y="1407"/>
                      <a:pt x="10787" y="1375"/>
                      <a:pt x="10947" y="1344"/>
                    </a:cubicBezTo>
                    <a:cubicBezTo>
                      <a:pt x="10958" y="1342"/>
                      <a:pt x="10970" y="1341"/>
                      <a:pt x="10982" y="1341"/>
                    </a:cubicBezTo>
                    <a:cubicBezTo>
                      <a:pt x="11018" y="1341"/>
                      <a:pt x="11055" y="1352"/>
                      <a:pt x="11078" y="1381"/>
                    </a:cubicBezTo>
                    <a:cubicBezTo>
                      <a:pt x="11406" y="1780"/>
                      <a:pt x="11761" y="1897"/>
                      <a:pt x="12247" y="1999"/>
                    </a:cubicBezTo>
                    <a:cubicBezTo>
                      <a:pt x="12371" y="2024"/>
                      <a:pt x="12321" y="2189"/>
                      <a:pt x="12217" y="2200"/>
                    </a:cubicBezTo>
                    <a:cubicBezTo>
                      <a:pt x="12174" y="2205"/>
                      <a:pt x="12132" y="2207"/>
                      <a:pt x="12089" y="2207"/>
                    </a:cubicBezTo>
                    <a:cubicBezTo>
                      <a:pt x="11778" y="2207"/>
                      <a:pt x="11486" y="2091"/>
                      <a:pt x="11230" y="1907"/>
                    </a:cubicBezTo>
                    <a:cubicBezTo>
                      <a:pt x="11070" y="1790"/>
                      <a:pt x="11012" y="1681"/>
                      <a:pt x="10848" y="1681"/>
                    </a:cubicBezTo>
                    <a:cubicBezTo>
                      <a:pt x="10789" y="1681"/>
                      <a:pt x="10717" y="1695"/>
                      <a:pt x="10621" y="1728"/>
                    </a:cubicBezTo>
                    <a:cubicBezTo>
                      <a:pt x="10447" y="1788"/>
                      <a:pt x="10318" y="2049"/>
                      <a:pt x="10143" y="2097"/>
                    </a:cubicBezTo>
                    <a:cubicBezTo>
                      <a:pt x="10095" y="2111"/>
                      <a:pt x="10049" y="2117"/>
                      <a:pt x="10003" y="2117"/>
                    </a:cubicBezTo>
                    <a:cubicBezTo>
                      <a:pt x="9531" y="2117"/>
                      <a:pt x="9155" y="1450"/>
                      <a:pt x="8875" y="1021"/>
                    </a:cubicBezTo>
                    <a:cubicBezTo>
                      <a:pt x="8790" y="1101"/>
                      <a:pt x="8704" y="1178"/>
                      <a:pt x="8612" y="1251"/>
                    </a:cubicBezTo>
                    <a:cubicBezTo>
                      <a:pt x="8577" y="1278"/>
                      <a:pt x="8541" y="1290"/>
                      <a:pt x="8508" y="1290"/>
                    </a:cubicBezTo>
                    <a:cubicBezTo>
                      <a:pt x="8394" y="1290"/>
                      <a:pt x="8307" y="1155"/>
                      <a:pt x="8401" y="1039"/>
                    </a:cubicBezTo>
                    <a:cubicBezTo>
                      <a:pt x="8521" y="893"/>
                      <a:pt x="8648" y="764"/>
                      <a:pt x="8781" y="630"/>
                    </a:cubicBezTo>
                    <a:cubicBezTo>
                      <a:pt x="8815" y="595"/>
                      <a:pt x="8857" y="580"/>
                      <a:pt x="8898" y="580"/>
                    </a:cubicBezTo>
                    <a:close/>
                    <a:moveTo>
                      <a:pt x="5845" y="2475"/>
                    </a:moveTo>
                    <a:cubicBezTo>
                      <a:pt x="6011" y="2475"/>
                      <a:pt x="6178" y="2541"/>
                      <a:pt x="6344" y="2711"/>
                    </a:cubicBezTo>
                    <a:cubicBezTo>
                      <a:pt x="6562" y="2936"/>
                      <a:pt x="6551" y="3098"/>
                      <a:pt x="6986" y="3133"/>
                    </a:cubicBezTo>
                    <a:cubicBezTo>
                      <a:pt x="7006" y="3135"/>
                      <a:pt x="7024" y="3136"/>
                      <a:pt x="7040" y="3136"/>
                    </a:cubicBezTo>
                    <a:cubicBezTo>
                      <a:pt x="7249" y="3136"/>
                      <a:pt x="7182" y="3019"/>
                      <a:pt x="7355" y="3019"/>
                    </a:cubicBezTo>
                    <a:cubicBezTo>
                      <a:pt x="7384" y="3019"/>
                      <a:pt x="7419" y="3022"/>
                      <a:pt x="7462" y="3029"/>
                    </a:cubicBezTo>
                    <a:cubicBezTo>
                      <a:pt x="7712" y="3070"/>
                      <a:pt x="7776" y="3255"/>
                      <a:pt x="7979" y="3369"/>
                    </a:cubicBezTo>
                    <a:cubicBezTo>
                      <a:pt x="8119" y="3447"/>
                      <a:pt x="8285" y="3466"/>
                      <a:pt x="8457" y="3466"/>
                    </a:cubicBezTo>
                    <a:cubicBezTo>
                      <a:pt x="8618" y="3466"/>
                      <a:pt x="8785" y="3449"/>
                      <a:pt x="8943" y="3449"/>
                    </a:cubicBezTo>
                    <a:cubicBezTo>
                      <a:pt x="9019" y="3449"/>
                      <a:pt x="9093" y="3453"/>
                      <a:pt x="9163" y="3465"/>
                    </a:cubicBezTo>
                    <a:cubicBezTo>
                      <a:pt x="9541" y="3525"/>
                      <a:pt x="9910" y="3686"/>
                      <a:pt x="10203" y="3932"/>
                    </a:cubicBezTo>
                    <a:cubicBezTo>
                      <a:pt x="10340" y="4046"/>
                      <a:pt x="10436" y="4211"/>
                      <a:pt x="10571" y="4319"/>
                    </a:cubicBezTo>
                    <a:cubicBezTo>
                      <a:pt x="10827" y="4522"/>
                      <a:pt x="11111" y="4533"/>
                      <a:pt x="11373" y="4633"/>
                    </a:cubicBezTo>
                    <a:cubicBezTo>
                      <a:pt x="11889" y="4831"/>
                      <a:pt x="12342" y="5014"/>
                      <a:pt x="12907" y="5014"/>
                    </a:cubicBezTo>
                    <a:cubicBezTo>
                      <a:pt x="12909" y="5014"/>
                      <a:pt x="12911" y="5014"/>
                      <a:pt x="12913" y="5014"/>
                    </a:cubicBezTo>
                    <a:cubicBezTo>
                      <a:pt x="13046" y="5014"/>
                      <a:pt x="13068" y="5213"/>
                      <a:pt x="12940" y="5244"/>
                    </a:cubicBezTo>
                    <a:cubicBezTo>
                      <a:pt x="12794" y="5280"/>
                      <a:pt x="12655" y="5296"/>
                      <a:pt x="12518" y="5296"/>
                    </a:cubicBezTo>
                    <a:cubicBezTo>
                      <a:pt x="12317" y="5296"/>
                      <a:pt x="12120" y="5261"/>
                      <a:pt x="11909" y="5205"/>
                    </a:cubicBezTo>
                    <a:cubicBezTo>
                      <a:pt x="11538" y="5105"/>
                      <a:pt x="11112" y="5056"/>
                      <a:pt x="10761" y="4917"/>
                    </a:cubicBezTo>
                    <a:cubicBezTo>
                      <a:pt x="10487" y="4809"/>
                      <a:pt x="10328" y="4542"/>
                      <a:pt x="10128" y="4344"/>
                    </a:cubicBezTo>
                    <a:cubicBezTo>
                      <a:pt x="9718" y="3938"/>
                      <a:pt x="9253" y="3780"/>
                      <a:pt x="8711" y="3780"/>
                    </a:cubicBezTo>
                    <a:cubicBezTo>
                      <a:pt x="8647" y="3780"/>
                      <a:pt x="8582" y="3782"/>
                      <a:pt x="8516" y="3786"/>
                    </a:cubicBezTo>
                    <a:cubicBezTo>
                      <a:pt x="8409" y="3793"/>
                      <a:pt x="8323" y="3803"/>
                      <a:pt x="8244" y="3803"/>
                    </a:cubicBezTo>
                    <a:cubicBezTo>
                      <a:pt x="8134" y="3803"/>
                      <a:pt x="8035" y="3784"/>
                      <a:pt x="7906" y="3708"/>
                    </a:cubicBezTo>
                    <a:cubicBezTo>
                      <a:pt x="7803" y="3649"/>
                      <a:pt x="7738" y="3509"/>
                      <a:pt x="7637" y="3455"/>
                    </a:cubicBezTo>
                    <a:cubicBezTo>
                      <a:pt x="7466" y="3365"/>
                      <a:pt x="7356" y="3334"/>
                      <a:pt x="7278" y="3334"/>
                    </a:cubicBezTo>
                    <a:cubicBezTo>
                      <a:pt x="7116" y="3334"/>
                      <a:pt x="7086" y="3464"/>
                      <a:pt x="6920" y="3464"/>
                    </a:cubicBezTo>
                    <a:cubicBezTo>
                      <a:pt x="6886" y="3464"/>
                      <a:pt x="6846" y="3459"/>
                      <a:pt x="6798" y="3446"/>
                    </a:cubicBezTo>
                    <a:cubicBezTo>
                      <a:pt x="6591" y="3388"/>
                      <a:pt x="6485" y="3321"/>
                      <a:pt x="6334" y="3167"/>
                    </a:cubicBezTo>
                    <a:cubicBezTo>
                      <a:pt x="6144" y="2973"/>
                      <a:pt x="5968" y="2899"/>
                      <a:pt x="5795" y="2899"/>
                    </a:cubicBezTo>
                    <a:cubicBezTo>
                      <a:pt x="5515" y="2899"/>
                      <a:pt x="5241" y="3091"/>
                      <a:pt x="4920" y="3281"/>
                    </a:cubicBezTo>
                    <a:cubicBezTo>
                      <a:pt x="4894" y="3296"/>
                      <a:pt x="4869" y="3302"/>
                      <a:pt x="4846" y="3302"/>
                    </a:cubicBezTo>
                    <a:cubicBezTo>
                      <a:pt x="4724" y="3302"/>
                      <a:pt x="4654" y="3119"/>
                      <a:pt x="4778" y="3032"/>
                    </a:cubicBezTo>
                    <a:lnTo>
                      <a:pt x="4778" y="3032"/>
                    </a:lnTo>
                    <a:lnTo>
                      <a:pt x="4778" y="3033"/>
                    </a:lnTo>
                    <a:cubicBezTo>
                      <a:pt x="5125" y="2790"/>
                      <a:pt x="5484" y="2475"/>
                      <a:pt x="5845" y="2475"/>
                    </a:cubicBezTo>
                    <a:close/>
                    <a:moveTo>
                      <a:pt x="3763" y="4860"/>
                    </a:moveTo>
                    <a:cubicBezTo>
                      <a:pt x="3828" y="4860"/>
                      <a:pt x="3896" y="4870"/>
                      <a:pt x="3968" y="4891"/>
                    </a:cubicBezTo>
                    <a:cubicBezTo>
                      <a:pt x="4138" y="4943"/>
                      <a:pt x="4240" y="5078"/>
                      <a:pt x="4390" y="5155"/>
                    </a:cubicBezTo>
                    <a:cubicBezTo>
                      <a:pt x="4553" y="5237"/>
                      <a:pt x="4760" y="5304"/>
                      <a:pt x="4966" y="5304"/>
                    </a:cubicBezTo>
                    <a:cubicBezTo>
                      <a:pt x="5049" y="5304"/>
                      <a:pt x="5133" y="5293"/>
                      <a:pt x="5213" y="5267"/>
                    </a:cubicBezTo>
                    <a:cubicBezTo>
                      <a:pt x="5308" y="5237"/>
                      <a:pt x="5388" y="5117"/>
                      <a:pt x="5491" y="5078"/>
                    </a:cubicBezTo>
                    <a:cubicBezTo>
                      <a:pt x="5571" y="5047"/>
                      <a:pt x="5643" y="5032"/>
                      <a:pt x="5709" y="5032"/>
                    </a:cubicBezTo>
                    <a:cubicBezTo>
                      <a:pt x="5880" y="5032"/>
                      <a:pt x="6017" y="5126"/>
                      <a:pt x="6174" y="5270"/>
                    </a:cubicBezTo>
                    <a:cubicBezTo>
                      <a:pt x="6249" y="5338"/>
                      <a:pt x="6307" y="5444"/>
                      <a:pt x="6390" y="5504"/>
                    </a:cubicBezTo>
                    <a:cubicBezTo>
                      <a:pt x="6452" y="5591"/>
                      <a:pt x="6539" y="5634"/>
                      <a:pt x="6652" y="5634"/>
                    </a:cubicBezTo>
                    <a:cubicBezTo>
                      <a:pt x="6673" y="5634"/>
                      <a:pt x="6695" y="5633"/>
                      <a:pt x="6717" y="5630"/>
                    </a:cubicBezTo>
                    <a:cubicBezTo>
                      <a:pt x="6794" y="5677"/>
                      <a:pt x="6868" y="5701"/>
                      <a:pt x="6940" y="5701"/>
                    </a:cubicBezTo>
                    <a:cubicBezTo>
                      <a:pt x="7023" y="5701"/>
                      <a:pt x="7102" y="5669"/>
                      <a:pt x="7178" y="5605"/>
                    </a:cubicBezTo>
                    <a:cubicBezTo>
                      <a:pt x="7181" y="5605"/>
                      <a:pt x="7184" y="5605"/>
                      <a:pt x="7186" y="5605"/>
                    </a:cubicBezTo>
                    <a:cubicBezTo>
                      <a:pt x="7257" y="5605"/>
                      <a:pt x="7333" y="5579"/>
                      <a:pt x="7408" y="5579"/>
                    </a:cubicBezTo>
                    <a:cubicBezTo>
                      <a:pt x="7424" y="5579"/>
                      <a:pt x="7439" y="5580"/>
                      <a:pt x="7454" y="5582"/>
                    </a:cubicBezTo>
                    <a:cubicBezTo>
                      <a:pt x="7689" y="5622"/>
                      <a:pt x="7876" y="5826"/>
                      <a:pt x="8079" y="5933"/>
                    </a:cubicBezTo>
                    <a:cubicBezTo>
                      <a:pt x="8439" y="6123"/>
                      <a:pt x="8793" y="6149"/>
                      <a:pt x="9180" y="6223"/>
                    </a:cubicBezTo>
                    <a:cubicBezTo>
                      <a:pt x="9431" y="6272"/>
                      <a:pt x="9676" y="6327"/>
                      <a:pt x="9898" y="6459"/>
                    </a:cubicBezTo>
                    <a:cubicBezTo>
                      <a:pt x="9990" y="6514"/>
                      <a:pt x="10063" y="6591"/>
                      <a:pt x="10153" y="6647"/>
                    </a:cubicBezTo>
                    <a:cubicBezTo>
                      <a:pt x="10429" y="6817"/>
                      <a:pt x="10712" y="6872"/>
                      <a:pt x="11053" y="6902"/>
                    </a:cubicBezTo>
                    <a:cubicBezTo>
                      <a:pt x="11530" y="6944"/>
                      <a:pt x="11757" y="7159"/>
                      <a:pt x="12189" y="7419"/>
                    </a:cubicBezTo>
                    <a:cubicBezTo>
                      <a:pt x="12807" y="7793"/>
                      <a:pt x="13272" y="7818"/>
                      <a:pt x="13675" y="8401"/>
                    </a:cubicBezTo>
                    <a:cubicBezTo>
                      <a:pt x="13719" y="8464"/>
                      <a:pt x="13655" y="8535"/>
                      <a:pt x="13591" y="8535"/>
                    </a:cubicBezTo>
                    <a:cubicBezTo>
                      <a:pt x="13570" y="8535"/>
                      <a:pt x="13549" y="8527"/>
                      <a:pt x="13531" y="8509"/>
                    </a:cubicBezTo>
                    <a:cubicBezTo>
                      <a:pt x="13096" y="8035"/>
                      <a:pt x="12381" y="7843"/>
                      <a:pt x="11842" y="7494"/>
                    </a:cubicBezTo>
                    <a:cubicBezTo>
                      <a:pt x="11452" y="7240"/>
                      <a:pt x="11334" y="7267"/>
                      <a:pt x="10875" y="7228"/>
                    </a:cubicBezTo>
                    <a:cubicBezTo>
                      <a:pt x="10687" y="7212"/>
                      <a:pt x="10666" y="7244"/>
                      <a:pt x="10489" y="7173"/>
                    </a:cubicBezTo>
                    <a:cubicBezTo>
                      <a:pt x="10063" y="7002"/>
                      <a:pt x="9798" y="6601"/>
                      <a:pt x="9334" y="6455"/>
                    </a:cubicBezTo>
                    <a:cubicBezTo>
                      <a:pt x="8875" y="6311"/>
                      <a:pt x="8435" y="6288"/>
                      <a:pt x="8002" y="6064"/>
                    </a:cubicBezTo>
                    <a:cubicBezTo>
                      <a:pt x="7864" y="5981"/>
                      <a:pt x="7722" y="5906"/>
                      <a:pt x="7576" y="5835"/>
                    </a:cubicBezTo>
                    <a:cubicBezTo>
                      <a:pt x="7556" y="5834"/>
                      <a:pt x="7536" y="5834"/>
                      <a:pt x="7516" y="5834"/>
                    </a:cubicBezTo>
                    <a:cubicBezTo>
                      <a:pt x="7303" y="5834"/>
                      <a:pt x="7103" y="5880"/>
                      <a:pt x="6915" y="5974"/>
                    </a:cubicBezTo>
                    <a:cubicBezTo>
                      <a:pt x="6860" y="5974"/>
                      <a:pt x="6803" y="5989"/>
                      <a:pt x="6745" y="5989"/>
                    </a:cubicBezTo>
                    <a:cubicBezTo>
                      <a:pt x="6727" y="5989"/>
                      <a:pt x="6708" y="5987"/>
                      <a:pt x="6690" y="5984"/>
                    </a:cubicBezTo>
                    <a:cubicBezTo>
                      <a:pt x="6397" y="5926"/>
                      <a:pt x="6294" y="5626"/>
                      <a:pt x="6064" y="5486"/>
                    </a:cubicBezTo>
                    <a:cubicBezTo>
                      <a:pt x="5935" y="5409"/>
                      <a:pt x="5828" y="5379"/>
                      <a:pt x="5733" y="5379"/>
                    </a:cubicBezTo>
                    <a:cubicBezTo>
                      <a:pt x="5400" y="5379"/>
                      <a:pt x="5227" y="5750"/>
                      <a:pt x="4869" y="5750"/>
                    </a:cubicBezTo>
                    <a:cubicBezTo>
                      <a:pt x="4855" y="5750"/>
                      <a:pt x="4842" y="5750"/>
                      <a:pt x="4828" y="5749"/>
                    </a:cubicBezTo>
                    <a:cubicBezTo>
                      <a:pt x="4514" y="5725"/>
                      <a:pt x="4090" y="5178"/>
                      <a:pt x="3718" y="5178"/>
                    </a:cubicBezTo>
                    <a:cubicBezTo>
                      <a:pt x="3607" y="5178"/>
                      <a:pt x="3500" y="5227"/>
                      <a:pt x="3403" y="5354"/>
                    </a:cubicBezTo>
                    <a:cubicBezTo>
                      <a:pt x="3374" y="5391"/>
                      <a:pt x="3334" y="5407"/>
                      <a:pt x="3296" y="5407"/>
                    </a:cubicBezTo>
                    <a:cubicBezTo>
                      <a:pt x="3206" y="5407"/>
                      <a:pt x="3122" y="5322"/>
                      <a:pt x="3185" y="5224"/>
                    </a:cubicBezTo>
                    <a:cubicBezTo>
                      <a:pt x="3330" y="5001"/>
                      <a:pt x="3521" y="4860"/>
                      <a:pt x="3763" y="4860"/>
                    </a:cubicBezTo>
                    <a:close/>
                    <a:moveTo>
                      <a:pt x="10105" y="8761"/>
                    </a:moveTo>
                    <a:cubicBezTo>
                      <a:pt x="10260" y="8761"/>
                      <a:pt x="10339" y="8840"/>
                      <a:pt x="10477" y="8893"/>
                    </a:cubicBezTo>
                    <a:cubicBezTo>
                      <a:pt x="10696" y="8978"/>
                      <a:pt x="10850" y="9054"/>
                      <a:pt x="11111" y="9106"/>
                    </a:cubicBezTo>
                    <a:cubicBezTo>
                      <a:pt x="12197" y="9325"/>
                      <a:pt x="13324" y="10035"/>
                      <a:pt x="14329" y="10530"/>
                    </a:cubicBezTo>
                    <a:cubicBezTo>
                      <a:pt x="14462" y="10595"/>
                      <a:pt x="14380" y="10775"/>
                      <a:pt x="14257" y="10775"/>
                    </a:cubicBezTo>
                    <a:cubicBezTo>
                      <a:pt x="14237" y="10775"/>
                      <a:pt x="14216" y="10770"/>
                      <a:pt x="14194" y="10759"/>
                    </a:cubicBezTo>
                    <a:cubicBezTo>
                      <a:pt x="13736" y="10525"/>
                      <a:pt x="13274" y="10296"/>
                      <a:pt x="12809" y="10076"/>
                    </a:cubicBezTo>
                    <a:cubicBezTo>
                      <a:pt x="12406" y="9885"/>
                      <a:pt x="11865" y="9524"/>
                      <a:pt x="11426" y="9467"/>
                    </a:cubicBezTo>
                    <a:cubicBezTo>
                      <a:pt x="11411" y="9465"/>
                      <a:pt x="11395" y="9465"/>
                      <a:pt x="11378" y="9465"/>
                    </a:cubicBezTo>
                    <a:cubicBezTo>
                      <a:pt x="11237" y="9465"/>
                      <a:pt x="11047" y="9529"/>
                      <a:pt x="10881" y="9529"/>
                    </a:cubicBezTo>
                    <a:cubicBezTo>
                      <a:pt x="10826" y="9529"/>
                      <a:pt x="10775" y="9522"/>
                      <a:pt x="10728" y="9504"/>
                    </a:cubicBezTo>
                    <a:cubicBezTo>
                      <a:pt x="10589" y="9450"/>
                      <a:pt x="10291" y="9121"/>
                      <a:pt x="10064" y="9121"/>
                    </a:cubicBezTo>
                    <a:cubicBezTo>
                      <a:pt x="9982" y="9121"/>
                      <a:pt x="9910" y="9164"/>
                      <a:pt x="9857" y="9277"/>
                    </a:cubicBezTo>
                    <a:cubicBezTo>
                      <a:pt x="9835" y="9325"/>
                      <a:pt x="9794" y="9346"/>
                      <a:pt x="9753" y="9346"/>
                    </a:cubicBezTo>
                    <a:cubicBezTo>
                      <a:pt x="9670" y="9346"/>
                      <a:pt x="9580" y="9266"/>
                      <a:pt x="9607" y="9169"/>
                    </a:cubicBezTo>
                    <a:cubicBezTo>
                      <a:pt x="9676" y="8925"/>
                      <a:pt x="9815" y="8771"/>
                      <a:pt x="10090" y="8762"/>
                    </a:cubicBezTo>
                    <a:cubicBezTo>
                      <a:pt x="10095" y="8761"/>
                      <a:pt x="10100" y="8761"/>
                      <a:pt x="10105" y="8761"/>
                    </a:cubicBezTo>
                    <a:close/>
                    <a:moveTo>
                      <a:pt x="11934" y="11307"/>
                    </a:moveTo>
                    <a:cubicBezTo>
                      <a:pt x="12245" y="11307"/>
                      <a:pt x="12587" y="11597"/>
                      <a:pt x="12862" y="11779"/>
                    </a:cubicBezTo>
                    <a:cubicBezTo>
                      <a:pt x="13177" y="11987"/>
                      <a:pt x="13595" y="11866"/>
                      <a:pt x="13944" y="12050"/>
                    </a:cubicBezTo>
                    <a:cubicBezTo>
                      <a:pt x="14436" y="12310"/>
                      <a:pt x="14596" y="12985"/>
                      <a:pt x="15211" y="13047"/>
                    </a:cubicBezTo>
                    <a:cubicBezTo>
                      <a:pt x="15331" y="13059"/>
                      <a:pt x="15375" y="13257"/>
                      <a:pt x="15237" y="13274"/>
                    </a:cubicBezTo>
                    <a:cubicBezTo>
                      <a:pt x="15197" y="13279"/>
                      <a:pt x="15159" y="13282"/>
                      <a:pt x="15122" y="13282"/>
                    </a:cubicBezTo>
                    <a:cubicBezTo>
                      <a:pt x="14506" y="13282"/>
                      <a:pt x="14391" y="12566"/>
                      <a:pt x="13903" y="12283"/>
                    </a:cubicBezTo>
                    <a:cubicBezTo>
                      <a:pt x="13761" y="12201"/>
                      <a:pt x="13624" y="12184"/>
                      <a:pt x="13489" y="12184"/>
                    </a:cubicBezTo>
                    <a:cubicBezTo>
                      <a:pt x="13394" y="12184"/>
                      <a:pt x="13301" y="12192"/>
                      <a:pt x="13207" y="12192"/>
                    </a:cubicBezTo>
                    <a:cubicBezTo>
                      <a:pt x="13113" y="12192"/>
                      <a:pt x="13019" y="12184"/>
                      <a:pt x="12923" y="12150"/>
                    </a:cubicBezTo>
                    <a:cubicBezTo>
                      <a:pt x="12644" y="12054"/>
                      <a:pt x="12309" y="11537"/>
                      <a:pt x="11995" y="11537"/>
                    </a:cubicBezTo>
                    <a:cubicBezTo>
                      <a:pt x="11882" y="11537"/>
                      <a:pt x="11772" y="11604"/>
                      <a:pt x="11668" y="11783"/>
                    </a:cubicBezTo>
                    <a:cubicBezTo>
                      <a:pt x="11643" y="11825"/>
                      <a:pt x="11607" y="11843"/>
                      <a:pt x="11570" y="11843"/>
                    </a:cubicBezTo>
                    <a:cubicBezTo>
                      <a:pt x="11487" y="11843"/>
                      <a:pt x="11404" y="11753"/>
                      <a:pt x="11456" y="11657"/>
                    </a:cubicBezTo>
                    <a:cubicBezTo>
                      <a:pt x="11593" y="11400"/>
                      <a:pt x="11758" y="11307"/>
                      <a:pt x="11934" y="11307"/>
                    </a:cubicBezTo>
                    <a:close/>
                    <a:moveTo>
                      <a:pt x="4960" y="12295"/>
                    </a:moveTo>
                    <a:cubicBezTo>
                      <a:pt x="5018" y="12295"/>
                      <a:pt x="5081" y="12303"/>
                      <a:pt x="5153" y="12318"/>
                    </a:cubicBezTo>
                    <a:cubicBezTo>
                      <a:pt x="5465" y="12387"/>
                      <a:pt x="5525" y="12586"/>
                      <a:pt x="5850" y="12586"/>
                    </a:cubicBezTo>
                    <a:cubicBezTo>
                      <a:pt x="5901" y="12586"/>
                      <a:pt x="5959" y="12581"/>
                      <a:pt x="6026" y="12570"/>
                    </a:cubicBezTo>
                    <a:cubicBezTo>
                      <a:pt x="6152" y="12548"/>
                      <a:pt x="6330" y="12388"/>
                      <a:pt x="6474" y="12361"/>
                    </a:cubicBezTo>
                    <a:cubicBezTo>
                      <a:pt x="6534" y="12350"/>
                      <a:pt x="6594" y="12345"/>
                      <a:pt x="6654" y="12345"/>
                    </a:cubicBezTo>
                    <a:cubicBezTo>
                      <a:pt x="7046" y="12345"/>
                      <a:pt x="7433" y="12565"/>
                      <a:pt x="7776" y="12721"/>
                    </a:cubicBezTo>
                    <a:cubicBezTo>
                      <a:pt x="8367" y="12990"/>
                      <a:pt x="9357" y="13647"/>
                      <a:pt x="10048" y="13647"/>
                    </a:cubicBezTo>
                    <a:cubicBezTo>
                      <a:pt x="10103" y="13647"/>
                      <a:pt x="10156" y="13643"/>
                      <a:pt x="10207" y="13634"/>
                    </a:cubicBezTo>
                    <a:cubicBezTo>
                      <a:pt x="10549" y="13573"/>
                      <a:pt x="10703" y="13410"/>
                      <a:pt x="10980" y="13410"/>
                    </a:cubicBezTo>
                    <a:cubicBezTo>
                      <a:pt x="11056" y="13410"/>
                      <a:pt x="11141" y="13423"/>
                      <a:pt x="11242" y="13453"/>
                    </a:cubicBezTo>
                    <a:cubicBezTo>
                      <a:pt x="11849" y="13634"/>
                      <a:pt x="12406" y="14146"/>
                      <a:pt x="12976" y="14428"/>
                    </a:cubicBezTo>
                    <a:cubicBezTo>
                      <a:pt x="13411" y="14641"/>
                      <a:pt x="13782" y="14781"/>
                      <a:pt x="14194" y="15048"/>
                    </a:cubicBezTo>
                    <a:cubicBezTo>
                      <a:pt x="14821" y="15457"/>
                      <a:pt x="15489" y="15658"/>
                      <a:pt x="16216" y="15799"/>
                    </a:cubicBezTo>
                    <a:cubicBezTo>
                      <a:pt x="16390" y="15833"/>
                      <a:pt x="16351" y="16118"/>
                      <a:pt x="16183" y="16118"/>
                    </a:cubicBezTo>
                    <a:cubicBezTo>
                      <a:pt x="16178" y="16118"/>
                      <a:pt x="16172" y="16117"/>
                      <a:pt x="16167" y="16117"/>
                    </a:cubicBezTo>
                    <a:cubicBezTo>
                      <a:pt x="15115" y="16004"/>
                      <a:pt x="14427" y="15478"/>
                      <a:pt x="13526" y="15005"/>
                    </a:cubicBezTo>
                    <a:cubicBezTo>
                      <a:pt x="13145" y="14804"/>
                      <a:pt x="12746" y="14659"/>
                      <a:pt x="12366" y="14443"/>
                    </a:cubicBezTo>
                    <a:cubicBezTo>
                      <a:pt x="12116" y="14301"/>
                      <a:pt x="11846" y="14096"/>
                      <a:pt x="11575" y="13998"/>
                    </a:cubicBezTo>
                    <a:cubicBezTo>
                      <a:pt x="11391" y="13931"/>
                      <a:pt x="11263" y="13904"/>
                      <a:pt x="11136" y="13904"/>
                    </a:cubicBezTo>
                    <a:cubicBezTo>
                      <a:pt x="10960" y="13904"/>
                      <a:pt x="10786" y="13957"/>
                      <a:pt x="10466" y="14031"/>
                    </a:cubicBezTo>
                    <a:cubicBezTo>
                      <a:pt x="10368" y="14054"/>
                      <a:pt x="10267" y="14065"/>
                      <a:pt x="10165" y="14065"/>
                    </a:cubicBezTo>
                    <a:cubicBezTo>
                      <a:pt x="9307" y="14065"/>
                      <a:pt x="8324" y="13338"/>
                      <a:pt x="7603" y="13015"/>
                    </a:cubicBezTo>
                    <a:cubicBezTo>
                      <a:pt x="7242" y="12852"/>
                      <a:pt x="7069" y="12781"/>
                      <a:pt x="6829" y="12781"/>
                    </a:cubicBezTo>
                    <a:cubicBezTo>
                      <a:pt x="6671" y="12781"/>
                      <a:pt x="6484" y="12811"/>
                      <a:pt x="6197" y="12867"/>
                    </a:cubicBezTo>
                    <a:cubicBezTo>
                      <a:pt x="6114" y="12883"/>
                      <a:pt x="6029" y="12977"/>
                      <a:pt x="5934" y="12977"/>
                    </a:cubicBezTo>
                    <a:cubicBezTo>
                      <a:pt x="5933" y="12977"/>
                      <a:pt x="5931" y="12977"/>
                      <a:pt x="5930" y="12977"/>
                    </a:cubicBezTo>
                    <a:cubicBezTo>
                      <a:pt x="5682" y="12971"/>
                      <a:pt x="5199" y="12659"/>
                      <a:pt x="4911" y="12659"/>
                    </a:cubicBezTo>
                    <a:cubicBezTo>
                      <a:pt x="4845" y="12659"/>
                      <a:pt x="4790" y="12675"/>
                      <a:pt x="4750" y="12714"/>
                    </a:cubicBezTo>
                    <a:cubicBezTo>
                      <a:pt x="4723" y="12740"/>
                      <a:pt x="4692" y="12751"/>
                      <a:pt x="4661" y="12751"/>
                    </a:cubicBezTo>
                    <a:cubicBezTo>
                      <a:pt x="4566" y="12751"/>
                      <a:pt x="4476" y="12648"/>
                      <a:pt x="4540" y="12551"/>
                    </a:cubicBezTo>
                    <a:cubicBezTo>
                      <a:pt x="4656" y="12373"/>
                      <a:pt x="4780" y="12295"/>
                      <a:pt x="4960" y="12295"/>
                    </a:cubicBezTo>
                    <a:close/>
                    <a:moveTo>
                      <a:pt x="0" y="0"/>
                    </a:moveTo>
                    <a:lnTo>
                      <a:pt x="0" y="2203"/>
                    </a:lnTo>
                    <a:cubicBezTo>
                      <a:pt x="1113" y="2257"/>
                      <a:pt x="2274" y="2239"/>
                      <a:pt x="3363" y="2454"/>
                    </a:cubicBezTo>
                    <a:cubicBezTo>
                      <a:pt x="3497" y="2480"/>
                      <a:pt x="3447" y="2667"/>
                      <a:pt x="3330" y="2674"/>
                    </a:cubicBezTo>
                    <a:cubicBezTo>
                      <a:pt x="3150" y="2686"/>
                      <a:pt x="2968" y="2691"/>
                      <a:pt x="2786" y="2691"/>
                    </a:cubicBezTo>
                    <a:cubicBezTo>
                      <a:pt x="1940" y="2691"/>
                      <a:pt x="1077" y="2576"/>
                      <a:pt x="242" y="2518"/>
                    </a:cubicBezTo>
                    <a:cubicBezTo>
                      <a:pt x="167" y="2513"/>
                      <a:pt x="84" y="2503"/>
                      <a:pt x="0" y="2492"/>
                    </a:cubicBezTo>
                    <a:lnTo>
                      <a:pt x="0" y="4947"/>
                    </a:lnTo>
                    <a:cubicBezTo>
                      <a:pt x="216" y="4932"/>
                      <a:pt x="432" y="4916"/>
                      <a:pt x="649" y="4916"/>
                    </a:cubicBezTo>
                    <a:cubicBezTo>
                      <a:pt x="904" y="4916"/>
                      <a:pt x="1161" y="4939"/>
                      <a:pt x="1424" y="5013"/>
                    </a:cubicBezTo>
                    <a:cubicBezTo>
                      <a:pt x="1577" y="5057"/>
                      <a:pt x="1528" y="5276"/>
                      <a:pt x="1388" y="5276"/>
                    </a:cubicBezTo>
                    <a:cubicBezTo>
                      <a:pt x="1376" y="5276"/>
                      <a:pt x="1363" y="5275"/>
                      <a:pt x="1350" y="5271"/>
                    </a:cubicBezTo>
                    <a:cubicBezTo>
                      <a:pt x="1053" y="5192"/>
                      <a:pt x="795" y="5160"/>
                      <a:pt x="541" y="5160"/>
                    </a:cubicBezTo>
                    <a:cubicBezTo>
                      <a:pt x="362" y="5160"/>
                      <a:pt x="186" y="5176"/>
                      <a:pt x="0" y="5201"/>
                    </a:cubicBezTo>
                    <a:lnTo>
                      <a:pt x="0" y="7301"/>
                    </a:lnTo>
                    <a:cubicBezTo>
                      <a:pt x="176" y="7323"/>
                      <a:pt x="349" y="7360"/>
                      <a:pt x="522" y="7360"/>
                    </a:cubicBezTo>
                    <a:cubicBezTo>
                      <a:pt x="613" y="7360"/>
                      <a:pt x="703" y="7350"/>
                      <a:pt x="794" y="7323"/>
                    </a:cubicBezTo>
                    <a:cubicBezTo>
                      <a:pt x="950" y="7275"/>
                      <a:pt x="1077" y="7154"/>
                      <a:pt x="1247" y="7108"/>
                    </a:cubicBezTo>
                    <a:cubicBezTo>
                      <a:pt x="1570" y="7022"/>
                      <a:pt x="1920" y="6983"/>
                      <a:pt x="2278" y="6983"/>
                    </a:cubicBezTo>
                    <a:cubicBezTo>
                      <a:pt x="3094" y="6983"/>
                      <a:pt x="3953" y="7187"/>
                      <a:pt x="4624" y="7512"/>
                    </a:cubicBezTo>
                    <a:cubicBezTo>
                      <a:pt x="4778" y="7586"/>
                      <a:pt x="4914" y="7608"/>
                      <a:pt x="5048" y="7608"/>
                    </a:cubicBezTo>
                    <a:cubicBezTo>
                      <a:pt x="5227" y="7608"/>
                      <a:pt x="5401" y="7570"/>
                      <a:pt x="5606" y="7570"/>
                    </a:cubicBezTo>
                    <a:cubicBezTo>
                      <a:pt x="5677" y="7570"/>
                      <a:pt x="5752" y="7574"/>
                      <a:pt x="5831" y="7586"/>
                    </a:cubicBezTo>
                    <a:cubicBezTo>
                      <a:pt x="6620" y="7709"/>
                      <a:pt x="7228" y="8264"/>
                      <a:pt x="8052" y="8271"/>
                    </a:cubicBezTo>
                    <a:cubicBezTo>
                      <a:pt x="8264" y="8272"/>
                      <a:pt x="8257" y="8599"/>
                      <a:pt x="8046" y="8599"/>
                    </a:cubicBezTo>
                    <a:cubicBezTo>
                      <a:pt x="7203" y="8598"/>
                      <a:pt x="6400" y="7837"/>
                      <a:pt x="5581" y="7837"/>
                    </a:cubicBezTo>
                    <a:cubicBezTo>
                      <a:pt x="5380" y="7837"/>
                      <a:pt x="5178" y="7883"/>
                      <a:pt x="4974" y="7998"/>
                    </a:cubicBezTo>
                    <a:cubicBezTo>
                      <a:pt x="4953" y="8009"/>
                      <a:pt x="4932" y="8014"/>
                      <a:pt x="4912" y="8014"/>
                    </a:cubicBezTo>
                    <a:cubicBezTo>
                      <a:pt x="4877" y="8014"/>
                      <a:pt x="4843" y="8000"/>
                      <a:pt x="4814" y="7976"/>
                    </a:cubicBezTo>
                    <a:cubicBezTo>
                      <a:pt x="4245" y="7519"/>
                      <a:pt x="3577" y="7365"/>
                      <a:pt x="2864" y="7319"/>
                    </a:cubicBezTo>
                    <a:cubicBezTo>
                      <a:pt x="2647" y="7304"/>
                      <a:pt x="2376" y="7281"/>
                      <a:pt x="2100" y="7281"/>
                    </a:cubicBezTo>
                    <a:cubicBezTo>
                      <a:pt x="1613" y="7281"/>
                      <a:pt x="1109" y="7354"/>
                      <a:pt x="851" y="7680"/>
                    </a:cubicBezTo>
                    <a:cubicBezTo>
                      <a:pt x="829" y="7706"/>
                      <a:pt x="791" y="7718"/>
                      <a:pt x="756" y="7718"/>
                    </a:cubicBezTo>
                    <a:cubicBezTo>
                      <a:pt x="743" y="7718"/>
                      <a:pt x="731" y="7716"/>
                      <a:pt x="720" y="7714"/>
                    </a:cubicBezTo>
                    <a:cubicBezTo>
                      <a:pt x="482" y="7649"/>
                      <a:pt x="242" y="7607"/>
                      <a:pt x="0" y="7581"/>
                    </a:cubicBezTo>
                    <a:lnTo>
                      <a:pt x="0" y="9737"/>
                    </a:lnTo>
                    <a:cubicBezTo>
                      <a:pt x="120" y="9733"/>
                      <a:pt x="240" y="9731"/>
                      <a:pt x="361" y="9731"/>
                    </a:cubicBezTo>
                    <a:cubicBezTo>
                      <a:pt x="1077" y="9731"/>
                      <a:pt x="1803" y="9789"/>
                      <a:pt x="2502" y="9810"/>
                    </a:cubicBezTo>
                    <a:cubicBezTo>
                      <a:pt x="2701" y="9816"/>
                      <a:pt x="2895" y="9822"/>
                      <a:pt x="3087" y="9822"/>
                    </a:cubicBezTo>
                    <a:cubicBezTo>
                      <a:pt x="3431" y="9822"/>
                      <a:pt x="3769" y="9802"/>
                      <a:pt x="4119" y="9722"/>
                    </a:cubicBezTo>
                    <a:cubicBezTo>
                      <a:pt x="4321" y="9675"/>
                      <a:pt x="4503" y="9612"/>
                      <a:pt x="4696" y="9612"/>
                    </a:cubicBezTo>
                    <a:cubicBezTo>
                      <a:pt x="4778" y="9612"/>
                      <a:pt x="4862" y="9624"/>
                      <a:pt x="4950" y="9653"/>
                    </a:cubicBezTo>
                    <a:cubicBezTo>
                      <a:pt x="5086" y="9697"/>
                      <a:pt x="5189" y="9781"/>
                      <a:pt x="5305" y="9864"/>
                    </a:cubicBezTo>
                    <a:cubicBezTo>
                      <a:pt x="5616" y="10087"/>
                      <a:pt x="5796" y="10192"/>
                      <a:pt x="6188" y="10234"/>
                    </a:cubicBezTo>
                    <a:cubicBezTo>
                      <a:pt x="6708" y="10291"/>
                      <a:pt x="7223" y="10298"/>
                      <a:pt x="7744" y="10375"/>
                    </a:cubicBezTo>
                    <a:cubicBezTo>
                      <a:pt x="8618" y="10506"/>
                      <a:pt x="9460" y="10726"/>
                      <a:pt x="10279" y="11062"/>
                    </a:cubicBezTo>
                    <a:cubicBezTo>
                      <a:pt x="10370" y="11100"/>
                      <a:pt x="10347" y="11236"/>
                      <a:pt x="10261" y="11236"/>
                    </a:cubicBezTo>
                    <a:cubicBezTo>
                      <a:pt x="10251" y="11236"/>
                      <a:pt x="10241" y="11234"/>
                      <a:pt x="10230" y="11231"/>
                    </a:cubicBezTo>
                    <a:cubicBezTo>
                      <a:pt x="9346" y="10931"/>
                      <a:pt x="8416" y="10660"/>
                      <a:pt x="7481" y="10576"/>
                    </a:cubicBezTo>
                    <a:cubicBezTo>
                      <a:pt x="7380" y="10567"/>
                      <a:pt x="7273" y="10564"/>
                      <a:pt x="7164" y="10564"/>
                    </a:cubicBezTo>
                    <a:cubicBezTo>
                      <a:pt x="6944" y="10564"/>
                      <a:pt x="6713" y="10576"/>
                      <a:pt x="6485" y="10576"/>
                    </a:cubicBezTo>
                    <a:cubicBezTo>
                      <a:pt x="6146" y="10576"/>
                      <a:pt x="5814" y="10549"/>
                      <a:pt x="5537" y="10414"/>
                    </a:cubicBezTo>
                    <a:cubicBezTo>
                      <a:pt x="5163" y="10231"/>
                      <a:pt x="4990" y="9948"/>
                      <a:pt x="4556" y="9948"/>
                    </a:cubicBezTo>
                    <a:cubicBezTo>
                      <a:pt x="4518" y="9948"/>
                      <a:pt x="4478" y="9950"/>
                      <a:pt x="4436" y="9954"/>
                    </a:cubicBezTo>
                    <a:cubicBezTo>
                      <a:pt x="4072" y="9992"/>
                      <a:pt x="3749" y="10145"/>
                      <a:pt x="3374" y="10153"/>
                    </a:cubicBezTo>
                    <a:cubicBezTo>
                      <a:pt x="3260" y="10156"/>
                      <a:pt x="3145" y="10157"/>
                      <a:pt x="3031" y="10157"/>
                    </a:cubicBezTo>
                    <a:cubicBezTo>
                      <a:pt x="2251" y="10157"/>
                      <a:pt x="1465" y="10106"/>
                      <a:pt x="687" y="10080"/>
                    </a:cubicBezTo>
                    <a:cubicBezTo>
                      <a:pt x="460" y="10073"/>
                      <a:pt x="230" y="10061"/>
                      <a:pt x="0" y="10057"/>
                    </a:cubicBezTo>
                    <a:lnTo>
                      <a:pt x="0" y="12632"/>
                    </a:lnTo>
                    <a:cubicBezTo>
                      <a:pt x="40" y="12629"/>
                      <a:pt x="80" y="12628"/>
                      <a:pt x="119" y="12626"/>
                    </a:cubicBezTo>
                    <a:cubicBezTo>
                      <a:pt x="982" y="12585"/>
                      <a:pt x="1812" y="12418"/>
                      <a:pt x="2662" y="12288"/>
                    </a:cubicBezTo>
                    <a:cubicBezTo>
                      <a:pt x="2670" y="12287"/>
                      <a:pt x="2679" y="12286"/>
                      <a:pt x="2687" y="12286"/>
                    </a:cubicBezTo>
                    <a:cubicBezTo>
                      <a:pt x="2831" y="12286"/>
                      <a:pt x="2882" y="12495"/>
                      <a:pt x="2727" y="12540"/>
                    </a:cubicBezTo>
                    <a:cubicBezTo>
                      <a:pt x="1865" y="12791"/>
                      <a:pt x="905" y="12900"/>
                      <a:pt x="0" y="12904"/>
                    </a:cubicBezTo>
                    <a:lnTo>
                      <a:pt x="0" y="15649"/>
                    </a:lnTo>
                    <a:cubicBezTo>
                      <a:pt x="1205" y="15538"/>
                      <a:pt x="2414" y="15473"/>
                      <a:pt x="3624" y="15473"/>
                    </a:cubicBezTo>
                    <a:cubicBezTo>
                      <a:pt x="3788" y="15473"/>
                      <a:pt x="3952" y="15475"/>
                      <a:pt x="4117" y="15477"/>
                    </a:cubicBezTo>
                    <a:cubicBezTo>
                      <a:pt x="9272" y="15550"/>
                      <a:pt x="14477" y="16912"/>
                      <a:pt x="18454" y="20317"/>
                    </a:cubicBezTo>
                    <a:cubicBezTo>
                      <a:pt x="18465" y="20314"/>
                      <a:pt x="18476" y="20313"/>
                      <a:pt x="18487" y="20313"/>
                    </a:cubicBezTo>
                    <a:cubicBezTo>
                      <a:pt x="18510" y="20313"/>
                      <a:pt x="18532" y="20318"/>
                      <a:pt x="18552" y="20329"/>
                    </a:cubicBezTo>
                    <a:cubicBezTo>
                      <a:pt x="17364" y="15927"/>
                      <a:pt x="16147" y="11532"/>
                      <a:pt x="14904" y="7144"/>
                    </a:cubicBezTo>
                    <a:cubicBezTo>
                      <a:pt x="14274" y="4918"/>
                      <a:pt x="13635" y="2694"/>
                      <a:pt x="12990" y="472"/>
                    </a:cubicBezTo>
                    <a:cubicBezTo>
                      <a:pt x="12944" y="315"/>
                      <a:pt x="12897" y="157"/>
                      <a:pt x="12850" y="0"/>
                    </a:cubicBezTo>
                    <a:lnTo>
                      <a:pt x="11120" y="0"/>
                    </a:lnTo>
                    <a:cubicBezTo>
                      <a:pt x="11093" y="59"/>
                      <a:pt x="11026" y="104"/>
                      <a:pt x="10962" y="104"/>
                    </a:cubicBezTo>
                    <a:cubicBezTo>
                      <a:pt x="10926" y="104"/>
                      <a:pt x="10891" y="90"/>
                      <a:pt x="10865" y="55"/>
                    </a:cubicBezTo>
                    <a:cubicBezTo>
                      <a:pt x="10848" y="35"/>
                      <a:pt x="10834" y="19"/>
                      <a:pt x="10817" y="0"/>
                    </a:cubicBezTo>
                    <a:lnTo>
                      <a:pt x="6153" y="0"/>
                    </a:lnTo>
                    <a:cubicBezTo>
                      <a:pt x="6536" y="127"/>
                      <a:pt x="6913" y="269"/>
                      <a:pt x="7280" y="423"/>
                    </a:cubicBezTo>
                    <a:cubicBezTo>
                      <a:pt x="7438" y="491"/>
                      <a:pt x="7394" y="731"/>
                      <a:pt x="7252" y="731"/>
                    </a:cubicBezTo>
                    <a:cubicBezTo>
                      <a:pt x="7234" y="731"/>
                      <a:pt x="7215" y="728"/>
                      <a:pt x="7195" y="719"/>
                    </a:cubicBezTo>
                    <a:cubicBezTo>
                      <a:pt x="6510" y="444"/>
                      <a:pt x="5771" y="181"/>
                      <a:pt x="5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1649350" y="638375"/>
                <a:ext cx="463250" cy="125025"/>
              </a:xfrm>
              <a:custGeom>
                <a:avLst/>
                <a:gdLst/>
                <a:ahLst/>
                <a:cxnLst/>
                <a:rect l="l" t="t" r="r" b="b"/>
                <a:pathLst>
                  <a:path w="18530" h="5001" extrusionOk="0">
                    <a:moveTo>
                      <a:pt x="3575" y="0"/>
                    </a:moveTo>
                    <a:cubicBezTo>
                      <a:pt x="2382" y="0"/>
                      <a:pt x="1189" y="65"/>
                      <a:pt x="0" y="176"/>
                    </a:cubicBezTo>
                    <a:lnTo>
                      <a:pt x="0" y="2887"/>
                    </a:lnTo>
                    <a:cubicBezTo>
                      <a:pt x="1504" y="2724"/>
                      <a:pt x="3019" y="2642"/>
                      <a:pt x="4534" y="2642"/>
                    </a:cubicBezTo>
                    <a:cubicBezTo>
                      <a:pt x="9107" y="2642"/>
                      <a:pt x="13680" y="3393"/>
                      <a:pt x="17956" y="4944"/>
                    </a:cubicBezTo>
                    <a:cubicBezTo>
                      <a:pt x="18006" y="4944"/>
                      <a:pt x="18045" y="4961"/>
                      <a:pt x="18075" y="4987"/>
                    </a:cubicBezTo>
                    <a:cubicBezTo>
                      <a:pt x="18087" y="4991"/>
                      <a:pt x="18099" y="4997"/>
                      <a:pt x="18112" y="5001"/>
                    </a:cubicBezTo>
                    <a:cubicBezTo>
                      <a:pt x="18250" y="4945"/>
                      <a:pt x="18390" y="4893"/>
                      <a:pt x="18529" y="4844"/>
                    </a:cubicBezTo>
                    <a:cubicBezTo>
                      <a:pt x="18516" y="4838"/>
                      <a:pt x="18500" y="4834"/>
                      <a:pt x="18488" y="4826"/>
                    </a:cubicBezTo>
                    <a:cubicBezTo>
                      <a:pt x="18440" y="4854"/>
                      <a:pt x="18385" y="4871"/>
                      <a:pt x="18329" y="4871"/>
                    </a:cubicBezTo>
                    <a:cubicBezTo>
                      <a:pt x="18265" y="4871"/>
                      <a:pt x="18199" y="4849"/>
                      <a:pt x="18139" y="4797"/>
                    </a:cubicBezTo>
                    <a:cubicBezTo>
                      <a:pt x="14208" y="1370"/>
                      <a:pt x="8940" y="36"/>
                      <a:pt x="3816" y="1"/>
                    </a:cubicBezTo>
                    <a:cubicBezTo>
                      <a:pt x="3736" y="1"/>
                      <a:pt x="3656" y="0"/>
                      <a:pt x="3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1649350" y="772700"/>
                <a:ext cx="423425" cy="83275"/>
              </a:xfrm>
              <a:custGeom>
                <a:avLst/>
                <a:gdLst/>
                <a:ahLst/>
                <a:cxnLst/>
                <a:rect l="l" t="t" r="r" b="b"/>
                <a:pathLst>
                  <a:path w="16937" h="3331" extrusionOk="0">
                    <a:moveTo>
                      <a:pt x="16936" y="1"/>
                    </a:moveTo>
                    <a:lnTo>
                      <a:pt x="16936" y="1"/>
                    </a:lnTo>
                    <a:cubicBezTo>
                      <a:pt x="11410" y="165"/>
                      <a:pt x="5862" y="179"/>
                      <a:pt x="348" y="572"/>
                    </a:cubicBezTo>
                    <a:cubicBezTo>
                      <a:pt x="232" y="580"/>
                      <a:pt x="117" y="591"/>
                      <a:pt x="0" y="600"/>
                    </a:cubicBezTo>
                    <a:lnTo>
                      <a:pt x="0" y="3330"/>
                    </a:lnTo>
                    <a:cubicBezTo>
                      <a:pt x="242" y="3282"/>
                      <a:pt x="483" y="3232"/>
                      <a:pt x="725" y="3183"/>
                    </a:cubicBezTo>
                    <a:cubicBezTo>
                      <a:pt x="3428" y="2647"/>
                      <a:pt x="6141" y="2162"/>
                      <a:pt x="8866" y="1749"/>
                    </a:cubicBezTo>
                    <a:cubicBezTo>
                      <a:pt x="11088" y="1413"/>
                      <a:pt x="13343" y="1025"/>
                      <a:pt x="15594" y="827"/>
                    </a:cubicBezTo>
                    <a:cubicBezTo>
                      <a:pt x="15979" y="490"/>
                      <a:pt x="16444" y="208"/>
                      <a:pt x="169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9" name="Google Shape;2759;p51"/>
            <p:cNvSpPr/>
            <p:nvPr/>
          </p:nvSpPr>
          <p:spPr>
            <a:xfrm>
              <a:off x="1919800" y="238125"/>
              <a:ext cx="7575" cy="2625"/>
            </a:xfrm>
            <a:custGeom>
              <a:avLst/>
              <a:gdLst/>
              <a:ahLst/>
              <a:cxnLst/>
              <a:rect l="l" t="t" r="r" b="b"/>
              <a:pathLst>
                <a:path w="303" h="105" extrusionOk="0">
                  <a:moveTo>
                    <a:pt x="1" y="0"/>
                  </a:moveTo>
                  <a:cubicBezTo>
                    <a:pt x="16" y="19"/>
                    <a:pt x="30" y="35"/>
                    <a:pt x="47" y="55"/>
                  </a:cubicBezTo>
                  <a:cubicBezTo>
                    <a:pt x="73" y="90"/>
                    <a:pt x="108" y="104"/>
                    <a:pt x="144" y="104"/>
                  </a:cubicBezTo>
                  <a:cubicBezTo>
                    <a:pt x="208" y="104"/>
                    <a:pt x="275" y="59"/>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1774775" y="238125"/>
              <a:ext cx="60550" cy="18300"/>
            </a:xfrm>
            <a:custGeom>
              <a:avLst/>
              <a:gdLst/>
              <a:ahLst/>
              <a:cxnLst/>
              <a:rect l="l" t="t" r="r" b="b"/>
              <a:pathLst>
                <a:path w="2422" h="732" extrusionOk="0">
                  <a:moveTo>
                    <a:pt x="0" y="0"/>
                  </a:moveTo>
                  <a:cubicBezTo>
                    <a:pt x="754" y="181"/>
                    <a:pt x="1493" y="442"/>
                    <a:pt x="2178" y="719"/>
                  </a:cubicBezTo>
                  <a:cubicBezTo>
                    <a:pt x="2198" y="728"/>
                    <a:pt x="2217" y="731"/>
                    <a:pt x="2235" y="731"/>
                  </a:cubicBezTo>
                  <a:cubicBezTo>
                    <a:pt x="2377" y="731"/>
                    <a:pt x="2421" y="491"/>
                    <a:pt x="2263" y="423"/>
                  </a:cubicBezTo>
                  <a:cubicBezTo>
                    <a:pt x="1896" y="269"/>
                    <a:pt x="1519" y="127"/>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1856975" y="252600"/>
              <a:ext cx="101675" cy="40700"/>
            </a:xfrm>
            <a:custGeom>
              <a:avLst/>
              <a:gdLst/>
              <a:ahLst/>
              <a:cxnLst/>
              <a:rect l="l" t="t" r="r" b="b"/>
              <a:pathLst>
                <a:path w="4067" h="1628" extrusionOk="0">
                  <a:moveTo>
                    <a:pt x="2176" y="896"/>
                  </a:moveTo>
                  <a:cubicBezTo>
                    <a:pt x="2175" y="897"/>
                    <a:pt x="2174" y="897"/>
                    <a:pt x="2173" y="898"/>
                  </a:cubicBezTo>
                  <a:cubicBezTo>
                    <a:pt x="2174" y="897"/>
                    <a:pt x="2175" y="897"/>
                    <a:pt x="2176" y="896"/>
                  </a:cubicBezTo>
                  <a:close/>
                  <a:moveTo>
                    <a:pt x="593" y="1"/>
                  </a:moveTo>
                  <a:cubicBezTo>
                    <a:pt x="552" y="1"/>
                    <a:pt x="510" y="16"/>
                    <a:pt x="476" y="51"/>
                  </a:cubicBezTo>
                  <a:cubicBezTo>
                    <a:pt x="342" y="185"/>
                    <a:pt x="215" y="314"/>
                    <a:pt x="96" y="460"/>
                  </a:cubicBezTo>
                  <a:cubicBezTo>
                    <a:pt x="1" y="575"/>
                    <a:pt x="87" y="711"/>
                    <a:pt x="202" y="711"/>
                  </a:cubicBezTo>
                  <a:cubicBezTo>
                    <a:pt x="235" y="711"/>
                    <a:pt x="271" y="699"/>
                    <a:pt x="305" y="672"/>
                  </a:cubicBezTo>
                  <a:lnTo>
                    <a:pt x="307" y="672"/>
                  </a:lnTo>
                  <a:cubicBezTo>
                    <a:pt x="399" y="599"/>
                    <a:pt x="485" y="522"/>
                    <a:pt x="570" y="442"/>
                  </a:cubicBezTo>
                  <a:cubicBezTo>
                    <a:pt x="849" y="871"/>
                    <a:pt x="1226" y="1538"/>
                    <a:pt x="1698" y="1538"/>
                  </a:cubicBezTo>
                  <a:cubicBezTo>
                    <a:pt x="1744" y="1538"/>
                    <a:pt x="1790" y="1532"/>
                    <a:pt x="1838" y="1518"/>
                  </a:cubicBezTo>
                  <a:cubicBezTo>
                    <a:pt x="2013" y="1470"/>
                    <a:pt x="2142" y="1209"/>
                    <a:pt x="2316" y="1149"/>
                  </a:cubicBezTo>
                  <a:cubicBezTo>
                    <a:pt x="2412" y="1116"/>
                    <a:pt x="2484" y="1102"/>
                    <a:pt x="2543" y="1102"/>
                  </a:cubicBezTo>
                  <a:cubicBezTo>
                    <a:pt x="2706" y="1102"/>
                    <a:pt x="2764" y="1211"/>
                    <a:pt x="2925" y="1328"/>
                  </a:cubicBezTo>
                  <a:cubicBezTo>
                    <a:pt x="3180" y="1512"/>
                    <a:pt x="3473" y="1628"/>
                    <a:pt x="3783" y="1628"/>
                  </a:cubicBezTo>
                  <a:cubicBezTo>
                    <a:pt x="3826" y="1628"/>
                    <a:pt x="3868" y="1626"/>
                    <a:pt x="3911" y="1621"/>
                  </a:cubicBezTo>
                  <a:cubicBezTo>
                    <a:pt x="4016" y="1610"/>
                    <a:pt x="4066" y="1445"/>
                    <a:pt x="3942" y="1420"/>
                  </a:cubicBezTo>
                  <a:cubicBezTo>
                    <a:pt x="3456" y="1318"/>
                    <a:pt x="3101" y="1201"/>
                    <a:pt x="2773" y="802"/>
                  </a:cubicBezTo>
                  <a:cubicBezTo>
                    <a:pt x="2750" y="773"/>
                    <a:pt x="2713" y="762"/>
                    <a:pt x="2677" y="762"/>
                  </a:cubicBezTo>
                  <a:cubicBezTo>
                    <a:pt x="2665" y="762"/>
                    <a:pt x="2653" y="763"/>
                    <a:pt x="2642" y="765"/>
                  </a:cubicBezTo>
                  <a:cubicBezTo>
                    <a:pt x="2482" y="796"/>
                    <a:pt x="2325" y="828"/>
                    <a:pt x="2176" y="896"/>
                  </a:cubicBezTo>
                  <a:lnTo>
                    <a:pt x="2176" y="896"/>
                  </a:lnTo>
                  <a:cubicBezTo>
                    <a:pt x="2178" y="895"/>
                    <a:pt x="2180" y="895"/>
                    <a:pt x="2180" y="895"/>
                  </a:cubicBezTo>
                  <a:lnTo>
                    <a:pt x="2180" y="895"/>
                  </a:lnTo>
                  <a:cubicBezTo>
                    <a:pt x="2188" y="895"/>
                    <a:pt x="1677" y="1168"/>
                    <a:pt x="1762" y="1168"/>
                  </a:cubicBezTo>
                  <a:cubicBezTo>
                    <a:pt x="1763" y="1168"/>
                    <a:pt x="1764" y="1168"/>
                    <a:pt x="1764" y="1168"/>
                  </a:cubicBezTo>
                  <a:lnTo>
                    <a:pt x="1764" y="1168"/>
                  </a:lnTo>
                  <a:cubicBezTo>
                    <a:pt x="1759" y="1169"/>
                    <a:pt x="1753" y="1169"/>
                    <a:pt x="1747" y="1169"/>
                  </a:cubicBezTo>
                  <a:cubicBezTo>
                    <a:pt x="1336" y="1169"/>
                    <a:pt x="965" y="397"/>
                    <a:pt x="750" y="88"/>
                  </a:cubicBezTo>
                  <a:cubicBezTo>
                    <a:pt x="713" y="34"/>
                    <a:pt x="653"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1765700" y="300000"/>
              <a:ext cx="210350" cy="70525"/>
            </a:xfrm>
            <a:custGeom>
              <a:avLst/>
              <a:gdLst/>
              <a:ahLst/>
              <a:cxnLst/>
              <a:rect l="l" t="t" r="r" b="b"/>
              <a:pathLst>
                <a:path w="8414" h="2821" extrusionOk="0">
                  <a:moveTo>
                    <a:pt x="1191" y="0"/>
                  </a:moveTo>
                  <a:cubicBezTo>
                    <a:pt x="829" y="0"/>
                    <a:pt x="470" y="315"/>
                    <a:pt x="124" y="558"/>
                  </a:cubicBezTo>
                  <a:cubicBezTo>
                    <a:pt x="0" y="646"/>
                    <a:pt x="71" y="827"/>
                    <a:pt x="192" y="827"/>
                  </a:cubicBezTo>
                  <a:cubicBezTo>
                    <a:pt x="215" y="827"/>
                    <a:pt x="240" y="821"/>
                    <a:pt x="266" y="806"/>
                  </a:cubicBezTo>
                  <a:cubicBezTo>
                    <a:pt x="587" y="616"/>
                    <a:pt x="861" y="424"/>
                    <a:pt x="1140" y="424"/>
                  </a:cubicBezTo>
                  <a:cubicBezTo>
                    <a:pt x="1314" y="424"/>
                    <a:pt x="1490" y="499"/>
                    <a:pt x="1680" y="693"/>
                  </a:cubicBezTo>
                  <a:cubicBezTo>
                    <a:pt x="1831" y="846"/>
                    <a:pt x="1937" y="914"/>
                    <a:pt x="2146" y="971"/>
                  </a:cubicBezTo>
                  <a:cubicBezTo>
                    <a:pt x="2193" y="984"/>
                    <a:pt x="2233" y="989"/>
                    <a:pt x="2267" y="989"/>
                  </a:cubicBezTo>
                  <a:cubicBezTo>
                    <a:pt x="2432" y="989"/>
                    <a:pt x="2462" y="860"/>
                    <a:pt x="2623" y="860"/>
                  </a:cubicBezTo>
                  <a:cubicBezTo>
                    <a:pt x="2702" y="860"/>
                    <a:pt x="2811" y="890"/>
                    <a:pt x="2983" y="981"/>
                  </a:cubicBezTo>
                  <a:cubicBezTo>
                    <a:pt x="3084" y="1034"/>
                    <a:pt x="3150" y="1175"/>
                    <a:pt x="3252" y="1234"/>
                  </a:cubicBezTo>
                  <a:cubicBezTo>
                    <a:pt x="3381" y="1309"/>
                    <a:pt x="3481" y="1329"/>
                    <a:pt x="3590" y="1329"/>
                  </a:cubicBezTo>
                  <a:cubicBezTo>
                    <a:pt x="3670" y="1329"/>
                    <a:pt x="3755" y="1318"/>
                    <a:pt x="3862" y="1311"/>
                  </a:cubicBezTo>
                  <a:cubicBezTo>
                    <a:pt x="3928" y="1307"/>
                    <a:pt x="3993" y="1305"/>
                    <a:pt x="4057" y="1305"/>
                  </a:cubicBezTo>
                  <a:cubicBezTo>
                    <a:pt x="4599" y="1305"/>
                    <a:pt x="5064" y="1464"/>
                    <a:pt x="5474" y="1870"/>
                  </a:cubicBezTo>
                  <a:cubicBezTo>
                    <a:pt x="5674" y="2067"/>
                    <a:pt x="5833" y="2334"/>
                    <a:pt x="6107" y="2442"/>
                  </a:cubicBezTo>
                  <a:cubicBezTo>
                    <a:pt x="6459" y="2581"/>
                    <a:pt x="6884" y="2630"/>
                    <a:pt x="7255" y="2730"/>
                  </a:cubicBezTo>
                  <a:cubicBezTo>
                    <a:pt x="7466" y="2786"/>
                    <a:pt x="7664" y="2821"/>
                    <a:pt x="7865" y="2821"/>
                  </a:cubicBezTo>
                  <a:cubicBezTo>
                    <a:pt x="8002" y="2821"/>
                    <a:pt x="8140" y="2805"/>
                    <a:pt x="8286" y="2769"/>
                  </a:cubicBezTo>
                  <a:cubicBezTo>
                    <a:pt x="8413" y="2740"/>
                    <a:pt x="8392" y="2541"/>
                    <a:pt x="8261" y="2541"/>
                  </a:cubicBezTo>
                  <a:cubicBezTo>
                    <a:pt x="8260" y="2541"/>
                    <a:pt x="8260" y="2541"/>
                    <a:pt x="8259" y="2541"/>
                  </a:cubicBezTo>
                  <a:cubicBezTo>
                    <a:pt x="7691" y="2541"/>
                    <a:pt x="7238" y="2358"/>
                    <a:pt x="6719" y="2159"/>
                  </a:cubicBezTo>
                  <a:cubicBezTo>
                    <a:pt x="6457" y="2058"/>
                    <a:pt x="6173" y="2047"/>
                    <a:pt x="5919" y="1844"/>
                  </a:cubicBezTo>
                  <a:cubicBezTo>
                    <a:pt x="5782" y="1736"/>
                    <a:pt x="5687" y="1571"/>
                    <a:pt x="5551" y="1457"/>
                  </a:cubicBezTo>
                  <a:cubicBezTo>
                    <a:pt x="5257" y="1213"/>
                    <a:pt x="4887" y="1050"/>
                    <a:pt x="4509" y="990"/>
                  </a:cubicBezTo>
                  <a:cubicBezTo>
                    <a:pt x="4440" y="978"/>
                    <a:pt x="4367" y="975"/>
                    <a:pt x="4291" y="975"/>
                  </a:cubicBezTo>
                  <a:cubicBezTo>
                    <a:pt x="4134" y="975"/>
                    <a:pt x="3967" y="991"/>
                    <a:pt x="3806" y="991"/>
                  </a:cubicBezTo>
                  <a:cubicBezTo>
                    <a:pt x="3633" y="991"/>
                    <a:pt x="3466" y="972"/>
                    <a:pt x="3325" y="894"/>
                  </a:cubicBezTo>
                  <a:cubicBezTo>
                    <a:pt x="3122" y="781"/>
                    <a:pt x="3058" y="595"/>
                    <a:pt x="2810" y="554"/>
                  </a:cubicBezTo>
                  <a:cubicBezTo>
                    <a:pt x="2767" y="547"/>
                    <a:pt x="2732" y="544"/>
                    <a:pt x="2704" y="544"/>
                  </a:cubicBezTo>
                  <a:cubicBezTo>
                    <a:pt x="2529" y="544"/>
                    <a:pt x="2597" y="661"/>
                    <a:pt x="2388" y="661"/>
                  </a:cubicBezTo>
                  <a:cubicBezTo>
                    <a:pt x="2372" y="661"/>
                    <a:pt x="2354" y="660"/>
                    <a:pt x="2334" y="658"/>
                  </a:cubicBezTo>
                  <a:cubicBezTo>
                    <a:pt x="1897" y="624"/>
                    <a:pt x="1909" y="461"/>
                    <a:pt x="1690" y="238"/>
                  </a:cubicBezTo>
                  <a:cubicBezTo>
                    <a:pt x="1524" y="67"/>
                    <a:pt x="1357"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1727375" y="359600"/>
              <a:ext cx="264975" cy="91925"/>
            </a:xfrm>
            <a:custGeom>
              <a:avLst/>
              <a:gdLst/>
              <a:ahLst/>
              <a:cxnLst/>
              <a:rect l="l" t="t" r="r" b="b"/>
              <a:pathLst>
                <a:path w="10599" h="3677" extrusionOk="0">
                  <a:moveTo>
                    <a:pt x="642" y="1"/>
                  </a:moveTo>
                  <a:cubicBezTo>
                    <a:pt x="400" y="1"/>
                    <a:pt x="209" y="142"/>
                    <a:pt x="64" y="365"/>
                  </a:cubicBezTo>
                  <a:cubicBezTo>
                    <a:pt x="1" y="463"/>
                    <a:pt x="84" y="548"/>
                    <a:pt x="174" y="548"/>
                  </a:cubicBezTo>
                  <a:cubicBezTo>
                    <a:pt x="213" y="548"/>
                    <a:pt x="252" y="532"/>
                    <a:pt x="282" y="495"/>
                  </a:cubicBezTo>
                  <a:cubicBezTo>
                    <a:pt x="379" y="368"/>
                    <a:pt x="486" y="319"/>
                    <a:pt x="597" y="319"/>
                  </a:cubicBezTo>
                  <a:cubicBezTo>
                    <a:pt x="969" y="319"/>
                    <a:pt x="1393" y="866"/>
                    <a:pt x="1707" y="890"/>
                  </a:cubicBezTo>
                  <a:cubicBezTo>
                    <a:pt x="1721" y="891"/>
                    <a:pt x="1734" y="891"/>
                    <a:pt x="1748" y="891"/>
                  </a:cubicBezTo>
                  <a:cubicBezTo>
                    <a:pt x="2106" y="891"/>
                    <a:pt x="2279" y="520"/>
                    <a:pt x="2612" y="520"/>
                  </a:cubicBezTo>
                  <a:cubicBezTo>
                    <a:pt x="2707" y="520"/>
                    <a:pt x="2814" y="550"/>
                    <a:pt x="2943" y="627"/>
                  </a:cubicBezTo>
                  <a:cubicBezTo>
                    <a:pt x="3173" y="767"/>
                    <a:pt x="3276" y="1067"/>
                    <a:pt x="3569" y="1125"/>
                  </a:cubicBezTo>
                  <a:cubicBezTo>
                    <a:pt x="3587" y="1128"/>
                    <a:pt x="3606" y="1130"/>
                    <a:pt x="3624" y="1130"/>
                  </a:cubicBezTo>
                  <a:cubicBezTo>
                    <a:pt x="3682" y="1130"/>
                    <a:pt x="3739" y="1115"/>
                    <a:pt x="3794" y="1115"/>
                  </a:cubicBezTo>
                  <a:cubicBezTo>
                    <a:pt x="3982" y="1021"/>
                    <a:pt x="4182" y="975"/>
                    <a:pt x="4395" y="975"/>
                  </a:cubicBezTo>
                  <a:cubicBezTo>
                    <a:pt x="4415" y="975"/>
                    <a:pt x="4435" y="975"/>
                    <a:pt x="4455" y="976"/>
                  </a:cubicBezTo>
                  <a:cubicBezTo>
                    <a:pt x="4601" y="1047"/>
                    <a:pt x="4743" y="1122"/>
                    <a:pt x="4881" y="1205"/>
                  </a:cubicBezTo>
                  <a:cubicBezTo>
                    <a:pt x="5314" y="1431"/>
                    <a:pt x="5754" y="1452"/>
                    <a:pt x="6213" y="1597"/>
                  </a:cubicBezTo>
                  <a:cubicBezTo>
                    <a:pt x="6677" y="1742"/>
                    <a:pt x="6942" y="2145"/>
                    <a:pt x="7368" y="2314"/>
                  </a:cubicBezTo>
                  <a:cubicBezTo>
                    <a:pt x="7545" y="2385"/>
                    <a:pt x="7566" y="2353"/>
                    <a:pt x="7754" y="2369"/>
                  </a:cubicBezTo>
                  <a:cubicBezTo>
                    <a:pt x="8213" y="2410"/>
                    <a:pt x="8331" y="2381"/>
                    <a:pt x="8721" y="2635"/>
                  </a:cubicBezTo>
                  <a:cubicBezTo>
                    <a:pt x="9260" y="2984"/>
                    <a:pt x="9975" y="3176"/>
                    <a:pt x="10410" y="3650"/>
                  </a:cubicBezTo>
                  <a:cubicBezTo>
                    <a:pt x="10428" y="3668"/>
                    <a:pt x="10449" y="3676"/>
                    <a:pt x="10470" y="3676"/>
                  </a:cubicBezTo>
                  <a:cubicBezTo>
                    <a:pt x="10534" y="3676"/>
                    <a:pt x="10598" y="3605"/>
                    <a:pt x="10554" y="3542"/>
                  </a:cubicBezTo>
                  <a:cubicBezTo>
                    <a:pt x="10151" y="2959"/>
                    <a:pt x="9686" y="2934"/>
                    <a:pt x="9068" y="2560"/>
                  </a:cubicBezTo>
                  <a:cubicBezTo>
                    <a:pt x="8636" y="2300"/>
                    <a:pt x="8409" y="2085"/>
                    <a:pt x="7932" y="2043"/>
                  </a:cubicBezTo>
                  <a:cubicBezTo>
                    <a:pt x="7591" y="2013"/>
                    <a:pt x="7308" y="1958"/>
                    <a:pt x="7032" y="1789"/>
                  </a:cubicBezTo>
                  <a:cubicBezTo>
                    <a:pt x="6942" y="1732"/>
                    <a:pt x="6869" y="1655"/>
                    <a:pt x="6777" y="1600"/>
                  </a:cubicBezTo>
                  <a:cubicBezTo>
                    <a:pt x="6555" y="1468"/>
                    <a:pt x="6310" y="1413"/>
                    <a:pt x="6059" y="1364"/>
                  </a:cubicBezTo>
                  <a:cubicBezTo>
                    <a:pt x="5672" y="1290"/>
                    <a:pt x="5318" y="1266"/>
                    <a:pt x="4958" y="1075"/>
                  </a:cubicBezTo>
                  <a:cubicBezTo>
                    <a:pt x="4755" y="967"/>
                    <a:pt x="4568" y="764"/>
                    <a:pt x="4333" y="723"/>
                  </a:cubicBezTo>
                  <a:cubicBezTo>
                    <a:pt x="4318" y="721"/>
                    <a:pt x="4303" y="720"/>
                    <a:pt x="4287" y="720"/>
                  </a:cubicBezTo>
                  <a:cubicBezTo>
                    <a:pt x="4212" y="720"/>
                    <a:pt x="4136" y="746"/>
                    <a:pt x="4065" y="746"/>
                  </a:cubicBezTo>
                  <a:cubicBezTo>
                    <a:pt x="4063" y="746"/>
                    <a:pt x="4060" y="746"/>
                    <a:pt x="4057" y="746"/>
                  </a:cubicBezTo>
                  <a:cubicBezTo>
                    <a:pt x="3981" y="810"/>
                    <a:pt x="3902" y="842"/>
                    <a:pt x="3819" y="842"/>
                  </a:cubicBezTo>
                  <a:cubicBezTo>
                    <a:pt x="3747" y="842"/>
                    <a:pt x="3673" y="818"/>
                    <a:pt x="3596" y="771"/>
                  </a:cubicBezTo>
                  <a:cubicBezTo>
                    <a:pt x="3574" y="774"/>
                    <a:pt x="3552" y="775"/>
                    <a:pt x="3531" y="775"/>
                  </a:cubicBezTo>
                  <a:cubicBezTo>
                    <a:pt x="3418" y="775"/>
                    <a:pt x="3331" y="732"/>
                    <a:pt x="3269" y="645"/>
                  </a:cubicBezTo>
                  <a:cubicBezTo>
                    <a:pt x="3186" y="587"/>
                    <a:pt x="3128" y="480"/>
                    <a:pt x="3053" y="411"/>
                  </a:cubicBezTo>
                  <a:cubicBezTo>
                    <a:pt x="2896" y="267"/>
                    <a:pt x="2759" y="173"/>
                    <a:pt x="2588" y="173"/>
                  </a:cubicBezTo>
                  <a:cubicBezTo>
                    <a:pt x="2522" y="173"/>
                    <a:pt x="2450" y="188"/>
                    <a:pt x="2370" y="219"/>
                  </a:cubicBezTo>
                  <a:cubicBezTo>
                    <a:pt x="2267" y="258"/>
                    <a:pt x="2187" y="378"/>
                    <a:pt x="2092" y="408"/>
                  </a:cubicBezTo>
                  <a:cubicBezTo>
                    <a:pt x="2012" y="434"/>
                    <a:pt x="1928" y="445"/>
                    <a:pt x="1845" y="445"/>
                  </a:cubicBezTo>
                  <a:cubicBezTo>
                    <a:pt x="1639" y="445"/>
                    <a:pt x="1432" y="378"/>
                    <a:pt x="1269" y="296"/>
                  </a:cubicBezTo>
                  <a:cubicBezTo>
                    <a:pt x="1119" y="219"/>
                    <a:pt x="1017" y="84"/>
                    <a:pt x="847" y="32"/>
                  </a:cubicBezTo>
                  <a:cubicBezTo>
                    <a:pt x="775" y="11"/>
                    <a:pt x="707" y="1"/>
                    <a:pt x="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1649350" y="412700"/>
              <a:ext cx="206625" cy="40425"/>
            </a:xfrm>
            <a:custGeom>
              <a:avLst/>
              <a:gdLst/>
              <a:ahLst/>
              <a:cxnLst/>
              <a:rect l="l" t="t" r="r" b="b"/>
              <a:pathLst>
                <a:path w="8265" h="1617" extrusionOk="0">
                  <a:moveTo>
                    <a:pt x="2278" y="0"/>
                  </a:moveTo>
                  <a:cubicBezTo>
                    <a:pt x="1919" y="0"/>
                    <a:pt x="1569" y="39"/>
                    <a:pt x="1246" y="125"/>
                  </a:cubicBezTo>
                  <a:cubicBezTo>
                    <a:pt x="1077" y="171"/>
                    <a:pt x="950" y="292"/>
                    <a:pt x="793" y="340"/>
                  </a:cubicBezTo>
                  <a:cubicBezTo>
                    <a:pt x="702" y="366"/>
                    <a:pt x="612" y="376"/>
                    <a:pt x="522" y="376"/>
                  </a:cubicBezTo>
                  <a:cubicBezTo>
                    <a:pt x="349" y="376"/>
                    <a:pt x="176" y="340"/>
                    <a:pt x="0" y="318"/>
                  </a:cubicBezTo>
                  <a:lnTo>
                    <a:pt x="0" y="598"/>
                  </a:lnTo>
                  <a:cubicBezTo>
                    <a:pt x="241" y="622"/>
                    <a:pt x="482" y="664"/>
                    <a:pt x="718" y="729"/>
                  </a:cubicBezTo>
                  <a:cubicBezTo>
                    <a:pt x="730" y="733"/>
                    <a:pt x="744" y="734"/>
                    <a:pt x="757" y="734"/>
                  </a:cubicBezTo>
                  <a:cubicBezTo>
                    <a:pt x="792" y="734"/>
                    <a:pt x="829" y="723"/>
                    <a:pt x="850" y="697"/>
                  </a:cubicBezTo>
                  <a:cubicBezTo>
                    <a:pt x="1109" y="371"/>
                    <a:pt x="1612" y="298"/>
                    <a:pt x="2099" y="298"/>
                  </a:cubicBezTo>
                  <a:cubicBezTo>
                    <a:pt x="2376" y="298"/>
                    <a:pt x="2647" y="321"/>
                    <a:pt x="2864" y="336"/>
                  </a:cubicBezTo>
                  <a:cubicBezTo>
                    <a:pt x="3576" y="382"/>
                    <a:pt x="4245" y="536"/>
                    <a:pt x="4814" y="993"/>
                  </a:cubicBezTo>
                  <a:cubicBezTo>
                    <a:pt x="4843" y="1017"/>
                    <a:pt x="4877" y="1031"/>
                    <a:pt x="4912" y="1031"/>
                  </a:cubicBezTo>
                  <a:cubicBezTo>
                    <a:pt x="4932" y="1031"/>
                    <a:pt x="4953" y="1026"/>
                    <a:pt x="4974" y="1015"/>
                  </a:cubicBezTo>
                  <a:cubicBezTo>
                    <a:pt x="5178" y="900"/>
                    <a:pt x="5380" y="854"/>
                    <a:pt x="5581" y="854"/>
                  </a:cubicBezTo>
                  <a:cubicBezTo>
                    <a:pt x="6400" y="854"/>
                    <a:pt x="7203" y="1615"/>
                    <a:pt x="8046" y="1616"/>
                  </a:cubicBezTo>
                  <a:cubicBezTo>
                    <a:pt x="8257" y="1616"/>
                    <a:pt x="8264" y="1289"/>
                    <a:pt x="8052" y="1286"/>
                  </a:cubicBezTo>
                  <a:cubicBezTo>
                    <a:pt x="7228" y="1281"/>
                    <a:pt x="6618" y="726"/>
                    <a:pt x="5831" y="603"/>
                  </a:cubicBezTo>
                  <a:cubicBezTo>
                    <a:pt x="5751" y="591"/>
                    <a:pt x="5676" y="587"/>
                    <a:pt x="5605" y="587"/>
                  </a:cubicBezTo>
                  <a:cubicBezTo>
                    <a:pt x="5401" y="587"/>
                    <a:pt x="5227" y="624"/>
                    <a:pt x="5049" y="624"/>
                  </a:cubicBezTo>
                  <a:cubicBezTo>
                    <a:pt x="4915" y="624"/>
                    <a:pt x="4778" y="603"/>
                    <a:pt x="4622" y="528"/>
                  </a:cubicBezTo>
                  <a:cubicBezTo>
                    <a:pt x="3952" y="203"/>
                    <a:pt x="3094" y="0"/>
                    <a:pt x="2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1888850" y="457150"/>
              <a:ext cx="122050" cy="50350"/>
            </a:xfrm>
            <a:custGeom>
              <a:avLst/>
              <a:gdLst/>
              <a:ahLst/>
              <a:cxnLst/>
              <a:rect l="l" t="t" r="r" b="b"/>
              <a:pathLst>
                <a:path w="4882" h="2014" extrusionOk="0">
                  <a:moveTo>
                    <a:pt x="525" y="0"/>
                  </a:moveTo>
                  <a:cubicBezTo>
                    <a:pt x="520" y="0"/>
                    <a:pt x="515" y="0"/>
                    <a:pt x="510" y="1"/>
                  </a:cubicBezTo>
                  <a:cubicBezTo>
                    <a:pt x="235" y="10"/>
                    <a:pt x="97" y="164"/>
                    <a:pt x="27" y="408"/>
                  </a:cubicBezTo>
                  <a:cubicBezTo>
                    <a:pt x="0" y="505"/>
                    <a:pt x="90" y="585"/>
                    <a:pt x="173" y="585"/>
                  </a:cubicBezTo>
                  <a:cubicBezTo>
                    <a:pt x="214" y="585"/>
                    <a:pt x="255" y="564"/>
                    <a:pt x="277" y="516"/>
                  </a:cubicBezTo>
                  <a:cubicBezTo>
                    <a:pt x="330" y="403"/>
                    <a:pt x="402" y="360"/>
                    <a:pt x="484" y="360"/>
                  </a:cubicBezTo>
                  <a:cubicBezTo>
                    <a:pt x="711" y="360"/>
                    <a:pt x="1009" y="689"/>
                    <a:pt x="1148" y="743"/>
                  </a:cubicBezTo>
                  <a:cubicBezTo>
                    <a:pt x="1195" y="761"/>
                    <a:pt x="1246" y="768"/>
                    <a:pt x="1301" y="768"/>
                  </a:cubicBezTo>
                  <a:cubicBezTo>
                    <a:pt x="1467" y="768"/>
                    <a:pt x="1657" y="704"/>
                    <a:pt x="1798" y="704"/>
                  </a:cubicBezTo>
                  <a:cubicBezTo>
                    <a:pt x="1815" y="704"/>
                    <a:pt x="1831" y="704"/>
                    <a:pt x="1846" y="706"/>
                  </a:cubicBezTo>
                  <a:cubicBezTo>
                    <a:pt x="2287" y="763"/>
                    <a:pt x="2826" y="1124"/>
                    <a:pt x="3229" y="1315"/>
                  </a:cubicBezTo>
                  <a:cubicBezTo>
                    <a:pt x="3694" y="1535"/>
                    <a:pt x="4156" y="1764"/>
                    <a:pt x="4614" y="1998"/>
                  </a:cubicBezTo>
                  <a:cubicBezTo>
                    <a:pt x="4636" y="2009"/>
                    <a:pt x="4657" y="2014"/>
                    <a:pt x="4677" y="2014"/>
                  </a:cubicBezTo>
                  <a:cubicBezTo>
                    <a:pt x="4800" y="2014"/>
                    <a:pt x="4882" y="1834"/>
                    <a:pt x="4749" y="1769"/>
                  </a:cubicBezTo>
                  <a:cubicBezTo>
                    <a:pt x="3744" y="1274"/>
                    <a:pt x="2617" y="564"/>
                    <a:pt x="1531" y="345"/>
                  </a:cubicBezTo>
                  <a:cubicBezTo>
                    <a:pt x="1270" y="293"/>
                    <a:pt x="1116" y="217"/>
                    <a:pt x="897" y="132"/>
                  </a:cubicBezTo>
                  <a:cubicBezTo>
                    <a:pt x="760" y="79"/>
                    <a:pt x="680" y="0"/>
                    <a:pt x="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1649350" y="478425"/>
              <a:ext cx="259275" cy="40625"/>
            </a:xfrm>
            <a:custGeom>
              <a:avLst/>
              <a:gdLst/>
              <a:ahLst/>
              <a:cxnLst/>
              <a:rect l="l" t="t" r="r" b="b"/>
              <a:pathLst>
                <a:path w="10371" h="1625" extrusionOk="0">
                  <a:moveTo>
                    <a:pt x="4695" y="0"/>
                  </a:moveTo>
                  <a:cubicBezTo>
                    <a:pt x="4502" y="0"/>
                    <a:pt x="4321" y="63"/>
                    <a:pt x="4119" y="108"/>
                  </a:cubicBezTo>
                  <a:cubicBezTo>
                    <a:pt x="3768" y="189"/>
                    <a:pt x="3428" y="210"/>
                    <a:pt x="3083" y="210"/>
                  </a:cubicBezTo>
                  <a:cubicBezTo>
                    <a:pt x="2892" y="210"/>
                    <a:pt x="2700" y="204"/>
                    <a:pt x="2502" y="198"/>
                  </a:cubicBezTo>
                  <a:cubicBezTo>
                    <a:pt x="1803" y="177"/>
                    <a:pt x="1077" y="119"/>
                    <a:pt x="361" y="119"/>
                  </a:cubicBezTo>
                  <a:cubicBezTo>
                    <a:pt x="240" y="119"/>
                    <a:pt x="120" y="121"/>
                    <a:pt x="0" y="125"/>
                  </a:cubicBezTo>
                  <a:lnTo>
                    <a:pt x="0" y="445"/>
                  </a:lnTo>
                  <a:cubicBezTo>
                    <a:pt x="230" y="449"/>
                    <a:pt x="460" y="460"/>
                    <a:pt x="687" y="468"/>
                  </a:cubicBezTo>
                  <a:cubicBezTo>
                    <a:pt x="1464" y="494"/>
                    <a:pt x="2249" y="545"/>
                    <a:pt x="3029" y="545"/>
                  </a:cubicBezTo>
                  <a:cubicBezTo>
                    <a:pt x="3144" y="545"/>
                    <a:pt x="3259" y="544"/>
                    <a:pt x="3373" y="541"/>
                  </a:cubicBezTo>
                  <a:cubicBezTo>
                    <a:pt x="3749" y="533"/>
                    <a:pt x="4072" y="380"/>
                    <a:pt x="4436" y="341"/>
                  </a:cubicBezTo>
                  <a:cubicBezTo>
                    <a:pt x="4477" y="337"/>
                    <a:pt x="4516" y="335"/>
                    <a:pt x="4553" y="335"/>
                  </a:cubicBezTo>
                  <a:cubicBezTo>
                    <a:pt x="4990" y="335"/>
                    <a:pt x="5163" y="619"/>
                    <a:pt x="5535" y="801"/>
                  </a:cubicBezTo>
                  <a:cubicBezTo>
                    <a:pt x="5813" y="936"/>
                    <a:pt x="6145" y="964"/>
                    <a:pt x="6484" y="964"/>
                  </a:cubicBezTo>
                  <a:cubicBezTo>
                    <a:pt x="6716" y="964"/>
                    <a:pt x="6950" y="951"/>
                    <a:pt x="7171" y="951"/>
                  </a:cubicBezTo>
                  <a:cubicBezTo>
                    <a:pt x="7278" y="951"/>
                    <a:pt x="7382" y="954"/>
                    <a:pt x="7481" y="963"/>
                  </a:cubicBezTo>
                  <a:cubicBezTo>
                    <a:pt x="8414" y="1048"/>
                    <a:pt x="9346" y="1319"/>
                    <a:pt x="10230" y="1619"/>
                  </a:cubicBezTo>
                  <a:cubicBezTo>
                    <a:pt x="10241" y="1622"/>
                    <a:pt x="10251" y="1624"/>
                    <a:pt x="10261" y="1624"/>
                  </a:cubicBezTo>
                  <a:cubicBezTo>
                    <a:pt x="10345" y="1624"/>
                    <a:pt x="10370" y="1488"/>
                    <a:pt x="10278" y="1450"/>
                  </a:cubicBezTo>
                  <a:cubicBezTo>
                    <a:pt x="9460" y="1114"/>
                    <a:pt x="8617" y="894"/>
                    <a:pt x="7744" y="763"/>
                  </a:cubicBezTo>
                  <a:cubicBezTo>
                    <a:pt x="7223" y="686"/>
                    <a:pt x="6708" y="678"/>
                    <a:pt x="6187" y="622"/>
                  </a:cubicBezTo>
                  <a:cubicBezTo>
                    <a:pt x="5795" y="580"/>
                    <a:pt x="5616" y="475"/>
                    <a:pt x="5304" y="252"/>
                  </a:cubicBezTo>
                  <a:cubicBezTo>
                    <a:pt x="5189" y="169"/>
                    <a:pt x="5086" y="85"/>
                    <a:pt x="4950" y="41"/>
                  </a:cubicBezTo>
                  <a:cubicBezTo>
                    <a:pt x="4861" y="12"/>
                    <a:pt x="4777" y="0"/>
                    <a:pt x="4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1934450" y="520775"/>
              <a:ext cx="99275" cy="49400"/>
            </a:xfrm>
            <a:custGeom>
              <a:avLst/>
              <a:gdLst/>
              <a:ahLst/>
              <a:cxnLst/>
              <a:rect l="l" t="t" r="r" b="b"/>
              <a:pathLst>
                <a:path w="3971" h="1976" extrusionOk="0">
                  <a:moveTo>
                    <a:pt x="530" y="1"/>
                  </a:moveTo>
                  <a:cubicBezTo>
                    <a:pt x="354" y="1"/>
                    <a:pt x="189" y="94"/>
                    <a:pt x="52" y="351"/>
                  </a:cubicBezTo>
                  <a:cubicBezTo>
                    <a:pt x="0" y="447"/>
                    <a:pt x="83" y="537"/>
                    <a:pt x="166" y="537"/>
                  </a:cubicBezTo>
                  <a:cubicBezTo>
                    <a:pt x="203" y="537"/>
                    <a:pt x="239" y="519"/>
                    <a:pt x="264" y="477"/>
                  </a:cubicBezTo>
                  <a:cubicBezTo>
                    <a:pt x="368" y="298"/>
                    <a:pt x="478" y="231"/>
                    <a:pt x="591" y="231"/>
                  </a:cubicBezTo>
                  <a:cubicBezTo>
                    <a:pt x="905" y="231"/>
                    <a:pt x="1239" y="749"/>
                    <a:pt x="1519" y="844"/>
                  </a:cubicBezTo>
                  <a:cubicBezTo>
                    <a:pt x="1615" y="878"/>
                    <a:pt x="1709" y="886"/>
                    <a:pt x="1803" y="886"/>
                  </a:cubicBezTo>
                  <a:cubicBezTo>
                    <a:pt x="1897" y="886"/>
                    <a:pt x="1990" y="878"/>
                    <a:pt x="2085" y="878"/>
                  </a:cubicBezTo>
                  <a:cubicBezTo>
                    <a:pt x="2220" y="878"/>
                    <a:pt x="2357" y="895"/>
                    <a:pt x="2499" y="977"/>
                  </a:cubicBezTo>
                  <a:cubicBezTo>
                    <a:pt x="2987" y="1260"/>
                    <a:pt x="3102" y="1976"/>
                    <a:pt x="3720" y="1976"/>
                  </a:cubicBezTo>
                  <a:cubicBezTo>
                    <a:pt x="3756" y="1976"/>
                    <a:pt x="3794" y="1973"/>
                    <a:pt x="3834" y="1968"/>
                  </a:cubicBezTo>
                  <a:cubicBezTo>
                    <a:pt x="3971" y="1951"/>
                    <a:pt x="3927" y="1753"/>
                    <a:pt x="3807" y="1741"/>
                  </a:cubicBezTo>
                  <a:cubicBezTo>
                    <a:pt x="3192" y="1679"/>
                    <a:pt x="3032" y="1004"/>
                    <a:pt x="2540" y="744"/>
                  </a:cubicBezTo>
                  <a:cubicBezTo>
                    <a:pt x="2191" y="560"/>
                    <a:pt x="1773" y="681"/>
                    <a:pt x="1458" y="473"/>
                  </a:cubicBezTo>
                  <a:cubicBezTo>
                    <a:pt x="1183" y="291"/>
                    <a:pt x="841"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1761225" y="545475"/>
              <a:ext cx="297900" cy="95600"/>
            </a:xfrm>
            <a:custGeom>
              <a:avLst/>
              <a:gdLst/>
              <a:ahLst/>
              <a:cxnLst/>
              <a:rect l="l" t="t" r="r" b="b"/>
              <a:pathLst>
                <a:path w="11916" h="3824" extrusionOk="0">
                  <a:moveTo>
                    <a:pt x="484" y="0"/>
                  </a:moveTo>
                  <a:cubicBezTo>
                    <a:pt x="305" y="0"/>
                    <a:pt x="181" y="78"/>
                    <a:pt x="65" y="257"/>
                  </a:cubicBezTo>
                  <a:cubicBezTo>
                    <a:pt x="1" y="354"/>
                    <a:pt x="91" y="457"/>
                    <a:pt x="186" y="457"/>
                  </a:cubicBezTo>
                  <a:cubicBezTo>
                    <a:pt x="217" y="457"/>
                    <a:pt x="248" y="446"/>
                    <a:pt x="275" y="420"/>
                  </a:cubicBezTo>
                  <a:cubicBezTo>
                    <a:pt x="315" y="381"/>
                    <a:pt x="370" y="365"/>
                    <a:pt x="436" y="365"/>
                  </a:cubicBezTo>
                  <a:cubicBezTo>
                    <a:pt x="724" y="365"/>
                    <a:pt x="1206" y="677"/>
                    <a:pt x="1455" y="683"/>
                  </a:cubicBezTo>
                  <a:cubicBezTo>
                    <a:pt x="1456" y="683"/>
                    <a:pt x="1458" y="683"/>
                    <a:pt x="1459" y="683"/>
                  </a:cubicBezTo>
                  <a:cubicBezTo>
                    <a:pt x="1554" y="683"/>
                    <a:pt x="1639" y="589"/>
                    <a:pt x="1722" y="573"/>
                  </a:cubicBezTo>
                  <a:cubicBezTo>
                    <a:pt x="2009" y="517"/>
                    <a:pt x="2196" y="487"/>
                    <a:pt x="2354" y="487"/>
                  </a:cubicBezTo>
                  <a:cubicBezTo>
                    <a:pt x="2594" y="487"/>
                    <a:pt x="2767" y="558"/>
                    <a:pt x="3128" y="721"/>
                  </a:cubicBezTo>
                  <a:cubicBezTo>
                    <a:pt x="3849" y="1044"/>
                    <a:pt x="4832" y="1771"/>
                    <a:pt x="5690" y="1771"/>
                  </a:cubicBezTo>
                  <a:cubicBezTo>
                    <a:pt x="5792" y="1771"/>
                    <a:pt x="5893" y="1760"/>
                    <a:pt x="5991" y="1737"/>
                  </a:cubicBezTo>
                  <a:cubicBezTo>
                    <a:pt x="6311" y="1663"/>
                    <a:pt x="6486" y="1610"/>
                    <a:pt x="6662" y="1610"/>
                  </a:cubicBezTo>
                  <a:cubicBezTo>
                    <a:pt x="6789" y="1610"/>
                    <a:pt x="6916" y="1638"/>
                    <a:pt x="7100" y="1704"/>
                  </a:cubicBezTo>
                  <a:cubicBezTo>
                    <a:pt x="7371" y="1802"/>
                    <a:pt x="7641" y="2007"/>
                    <a:pt x="7891" y="2149"/>
                  </a:cubicBezTo>
                  <a:cubicBezTo>
                    <a:pt x="8271" y="2365"/>
                    <a:pt x="8670" y="2510"/>
                    <a:pt x="9051" y="2711"/>
                  </a:cubicBezTo>
                  <a:cubicBezTo>
                    <a:pt x="9952" y="3184"/>
                    <a:pt x="10640" y="3710"/>
                    <a:pt x="11692" y="3823"/>
                  </a:cubicBezTo>
                  <a:cubicBezTo>
                    <a:pt x="11697" y="3823"/>
                    <a:pt x="11703" y="3824"/>
                    <a:pt x="11708" y="3824"/>
                  </a:cubicBezTo>
                  <a:cubicBezTo>
                    <a:pt x="11876" y="3824"/>
                    <a:pt x="11915" y="3539"/>
                    <a:pt x="11741" y="3505"/>
                  </a:cubicBezTo>
                  <a:cubicBezTo>
                    <a:pt x="11014" y="3364"/>
                    <a:pt x="10346" y="3163"/>
                    <a:pt x="9719" y="2754"/>
                  </a:cubicBezTo>
                  <a:cubicBezTo>
                    <a:pt x="9307" y="2487"/>
                    <a:pt x="8936" y="2347"/>
                    <a:pt x="8501" y="2134"/>
                  </a:cubicBezTo>
                  <a:cubicBezTo>
                    <a:pt x="7931" y="1852"/>
                    <a:pt x="7374" y="1340"/>
                    <a:pt x="6767" y="1159"/>
                  </a:cubicBezTo>
                  <a:cubicBezTo>
                    <a:pt x="6666" y="1129"/>
                    <a:pt x="6581" y="1116"/>
                    <a:pt x="6505" y="1116"/>
                  </a:cubicBezTo>
                  <a:cubicBezTo>
                    <a:pt x="6229" y="1116"/>
                    <a:pt x="6075" y="1279"/>
                    <a:pt x="5732" y="1340"/>
                  </a:cubicBezTo>
                  <a:cubicBezTo>
                    <a:pt x="5681" y="1349"/>
                    <a:pt x="5628" y="1353"/>
                    <a:pt x="5573" y="1353"/>
                  </a:cubicBezTo>
                  <a:cubicBezTo>
                    <a:pt x="4882" y="1353"/>
                    <a:pt x="3892" y="696"/>
                    <a:pt x="3301" y="427"/>
                  </a:cubicBezTo>
                  <a:cubicBezTo>
                    <a:pt x="2958" y="271"/>
                    <a:pt x="2571" y="51"/>
                    <a:pt x="2180" y="51"/>
                  </a:cubicBezTo>
                  <a:cubicBezTo>
                    <a:pt x="2120" y="51"/>
                    <a:pt x="2060" y="56"/>
                    <a:pt x="2000" y="67"/>
                  </a:cubicBezTo>
                  <a:cubicBezTo>
                    <a:pt x="1855" y="94"/>
                    <a:pt x="1677" y="254"/>
                    <a:pt x="1551" y="276"/>
                  </a:cubicBezTo>
                  <a:cubicBezTo>
                    <a:pt x="1484" y="287"/>
                    <a:pt x="1426" y="292"/>
                    <a:pt x="1375" y="292"/>
                  </a:cubicBezTo>
                  <a:cubicBezTo>
                    <a:pt x="1050" y="292"/>
                    <a:pt x="990" y="93"/>
                    <a:pt x="678" y="24"/>
                  </a:cubicBezTo>
                  <a:cubicBezTo>
                    <a:pt x="606" y="9"/>
                    <a:pt x="542"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2030550" y="238125"/>
              <a:ext cx="46675" cy="58300"/>
            </a:xfrm>
            <a:custGeom>
              <a:avLst/>
              <a:gdLst/>
              <a:ahLst/>
              <a:cxnLst/>
              <a:rect l="l" t="t" r="r" b="b"/>
              <a:pathLst>
                <a:path w="1867" h="2332" extrusionOk="0">
                  <a:moveTo>
                    <a:pt x="1184" y="285"/>
                  </a:moveTo>
                  <a:cubicBezTo>
                    <a:pt x="1184" y="285"/>
                    <a:pt x="1185" y="285"/>
                    <a:pt x="1185" y="286"/>
                  </a:cubicBezTo>
                  <a:lnTo>
                    <a:pt x="1185" y="286"/>
                  </a:lnTo>
                  <a:cubicBezTo>
                    <a:pt x="1185" y="285"/>
                    <a:pt x="1185" y="285"/>
                    <a:pt x="1185" y="285"/>
                  </a:cubicBezTo>
                  <a:close/>
                  <a:moveTo>
                    <a:pt x="1525" y="0"/>
                  </a:moveTo>
                  <a:lnTo>
                    <a:pt x="1369" y="322"/>
                  </a:lnTo>
                  <a:cubicBezTo>
                    <a:pt x="1309" y="307"/>
                    <a:pt x="1247" y="295"/>
                    <a:pt x="1185" y="286"/>
                  </a:cubicBezTo>
                  <a:lnTo>
                    <a:pt x="1185" y="286"/>
                  </a:lnTo>
                  <a:cubicBezTo>
                    <a:pt x="1027" y="387"/>
                    <a:pt x="941" y="349"/>
                    <a:pt x="801" y="521"/>
                  </a:cubicBezTo>
                  <a:cubicBezTo>
                    <a:pt x="581" y="790"/>
                    <a:pt x="642" y="1154"/>
                    <a:pt x="585" y="1482"/>
                  </a:cubicBezTo>
                  <a:cubicBezTo>
                    <a:pt x="500" y="1401"/>
                    <a:pt x="409" y="1332"/>
                    <a:pt x="298" y="1262"/>
                  </a:cubicBezTo>
                  <a:cubicBezTo>
                    <a:pt x="280" y="1250"/>
                    <a:pt x="261" y="1245"/>
                    <a:pt x="242" y="1245"/>
                  </a:cubicBezTo>
                  <a:cubicBezTo>
                    <a:pt x="193" y="1245"/>
                    <a:pt x="146" y="1280"/>
                    <a:pt x="129" y="1329"/>
                  </a:cubicBezTo>
                  <a:cubicBezTo>
                    <a:pt x="2" y="1701"/>
                    <a:pt x="1" y="1954"/>
                    <a:pt x="185" y="2304"/>
                  </a:cubicBezTo>
                  <a:cubicBezTo>
                    <a:pt x="195" y="2323"/>
                    <a:pt x="211" y="2331"/>
                    <a:pt x="227" y="2331"/>
                  </a:cubicBezTo>
                  <a:cubicBezTo>
                    <a:pt x="259" y="2331"/>
                    <a:pt x="291" y="2302"/>
                    <a:pt x="283" y="2265"/>
                  </a:cubicBezTo>
                  <a:cubicBezTo>
                    <a:pt x="255" y="2123"/>
                    <a:pt x="247" y="1694"/>
                    <a:pt x="390" y="1694"/>
                  </a:cubicBezTo>
                  <a:cubicBezTo>
                    <a:pt x="432" y="1694"/>
                    <a:pt x="487" y="1731"/>
                    <a:pt x="558" y="1823"/>
                  </a:cubicBezTo>
                  <a:cubicBezTo>
                    <a:pt x="578" y="1849"/>
                    <a:pt x="611" y="1861"/>
                    <a:pt x="644" y="1861"/>
                  </a:cubicBezTo>
                  <a:cubicBezTo>
                    <a:pt x="690" y="1861"/>
                    <a:pt x="738" y="1838"/>
                    <a:pt x="757" y="1799"/>
                  </a:cubicBezTo>
                  <a:cubicBezTo>
                    <a:pt x="859" y="1571"/>
                    <a:pt x="819" y="1343"/>
                    <a:pt x="900" y="1126"/>
                  </a:cubicBezTo>
                  <a:cubicBezTo>
                    <a:pt x="1033" y="945"/>
                    <a:pt x="1164" y="763"/>
                    <a:pt x="1295" y="581"/>
                  </a:cubicBezTo>
                  <a:cubicBezTo>
                    <a:pt x="1346" y="618"/>
                    <a:pt x="1402" y="640"/>
                    <a:pt x="1461" y="646"/>
                  </a:cubicBezTo>
                  <a:cubicBezTo>
                    <a:pt x="1467" y="642"/>
                    <a:pt x="1477" y="642"/>
                    <a:pt x="1489" y="642"/>
                  </a:cubicBezTo>
                  <a:cubicBezTo>
                    <a:pt x="1493" y="642"/>
                    <a:pt x="1497" y="642"/>
                    <a:pt x="1502" y="642"/>
                  </a:cubicBezTo>
                  <a:cubicBezTo>
                    <a:pt x="1519" y="642"/>
                    <a:pt x="1536" y="641"/>
                    <a:pt x="1548" y="632"/>
                  </a:cubicBezTo>
                  <a:cubicBezTo>
                    <a:pt x="1694" y="515"/>
                    <a:pt x="1747" y="452"/>
                    <a:pt x="1818" y="266"/>
                  </a:cubicBezTo>
                  <a:cubicBezTo>
                    <a:pt x="1851" y="183"/>
                    <a:pt x="1857" y="91"/>
                    <a:pt x="1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2056250" y="312100"/>
              <a:ext cx="44825" cy="52275"/>
            </a:xfrm>
            <a:custGeom>
              <a:avLst/>
              <a:gdLst/>
              <a:ahLst/>
              <a:cxnLst/>
              <a:rect l="l" t="t" r="r" b="b"/>
              <a:pathLst>
                <a:path w="1793" h="2091" extrusionOk="0">
                  <a:moveTo>
                    <a:pt x="1679" y="1"/>
                  </a:moveTo>
                  <a:cubicBezTo>
                    <a:pt x="1677" y="1"/>
                    <a:pt x="1674" y="1"/>
                    <a:pt x="1672" y="1"/>
                  </a:cubicBezTo>
                  <a:cubicBezTo>
                    <a:pt x="1400" y="24"/>
                    <a:pt x="1180" y="238"/>
                    <a:pt x="1027" y="453"/>
                  </a:cubicBezTo>
                  <a:cubicBezTo>
                    <a:pt x="944" y="568"/>
                    <a:pt x="878" y="696"/>
                    <a:pt x="835" y="830"/>
                  </a:cubicBezTo>
                  <a:cubicBezTo>
                    <a:pt x="789" y="974"/>
                    <a:pt x="795" y="1106"/>
                    <a:pt x="716" y="1106"/>
                  </a:cubicBezTo>
                  <a:cubicBezTo>
                    <a:pt x="683" y="1106"/>
                    <a:pt x="637" y="1084"/>
                    <a:pt x="567" y="1033"/>
                  </a:cubicBezTo>
                  <a:cubicBezTo>
                    <a:pt x="482" y="971"/>
                    <a:pt x="357" y="900"/>
                    <a:pt x="244" y="900"/>
                  </a:cubicBezTo>
                  <a:cubicBezTo>
                    <a:pt x="173" y="900"/>
                    <a:pt x="107" y="928"/>
                    <a:pt x="59" y="1002"/>
                  </a:cubicBezTo>
                  <a:cubicBezTo>
                    <a:pt x="1" y="1090"/>
                    <a:pt x="36" y="1153"/>
                    <a:pt x="60" y="1255"/>
                  </a:cubicBezTo>
                  <a:cubicBezTo>
                    <a:pt x="74" y="1306"/>
                    <a:pt x="186" y="1725"/>
                    <a:pt x="272" y="1912"/>
                  </a:cubicBezTo>
                  <a:cubicBezTo>
                    <a:pt x="249" y="1921"/>
                    <a:pt x="229" y="1940"/>
                    <a:pt x="229" y="1967"/>
                  </a:cubicBezTo>
                  <a:cubicBezTo>
                    <a:pt x="230" y="2015"/>
                    <a:pt x="234" y="2036"/>
                    <a:pt x="271" y="2068"/>
                  </a:cubicBezTo>
                  <a:cubicBezTo>
                    <a:pt x="289" y="2083"/>
                    <a:pt x="310" y="2091"/>
                    <a:pt x="331" y="2091"/>
                  </a:cubicBezTo>
                  <a:cubicBezTo>
                    <a:pt x="351" y="2091"/>
                    <a:pt x="371" y="2083"/>
                    <a:pt x="389" y="2068"/>
                  </a:cubicBezTo>
                  <a:cubicBezTo>
                    <a:pt x="583" y="1896"/>
                    <a:pt x="348" y="1539"/>
                    <a:pt x="332" y="1331"/>
                  </a:cubicBezTo>
                  <a:cubicBezTo>
                    <a:pt x="326" y="1251"/>
                    <a:pt x="288" y="1203"/>
                    <a:pt x="324" y="1203"/>
                  </a:cubicBezTo>
                  <a:cubicBezTo>
                    <a:pt x="338" y="1203"/>
                    <a:pt x="361" y="1209"/>
                    <a:pt x="398" y="1222"/>
                  </a:cubicBezTo>
                  <a:cubicBezTo>
                    <a:pt x="414" y="1228"/>
                    <a:pt x="494" y="1309"/>
                    <a:pt x="521" y="1328"/>
                  </a:cubicBezTo>
                  <a:cubicBezTo>
                    <a:pt x="590" y="1375"/>
                    <a:pt x="668" y="1419"/>
                    <a:pt x="755" y="1419"/>
                  </a:cubicBezTo>
                  <a:cubicBezTo>
                    <a:pt x="764" y="1419"/>
                    <a:pt x="774" y="1418"/>
                    <a:pt x="784" y="1417"/>
                  </a:cubicBezTo>
                  <a:cubicBezTo>
                    <a:pt x="1008" y="1391"/>
                    <a:pt x="1020" y="1171"/>
                    <a:pt x="1066" y="998"/>
                  </a:cubicBezTo>
                  <a:cubicBezTo>
                    <a:pt x="1178" y="579"/>
                    <a:pt x="1462" y="452"/>
                    <a:pt x="1740" y="170"/>
                  </a:cubicBezTo>
                  <a:cubicBezTo>
                    <a:pt x="1792" y="116"/>
                    <a:pt x="1762" y="1"/>
                    <a:pt x="1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2122250" y="238125"/>
              <a:ext cx="39775" cy="48275"/>
            </a:xfrm>
            <a:custGeom>
              <a:avLst/>
              <a:gdLst/>
              <a:ahLst/>
              <a:cxnLst/>
              <a:rect l="l" t="t" r="r" b="b"/>
              <a:pathLst>
                <a:path w="1591" h="1931" extrusionOk="0">
                  <a:moveTo>
                    <a:pt x="1170" y="0"/>
                  </a:moveTo>
                  <a:cubicBezTo>
                    <a:pt x="951" y="292"/>
                    <a:pt x="774" y="611"/>
                    <a:pt x="686" y="952"/>
                  </a:cubicBezTo>
                  <a:cubicBezTo>
                    <a:pt x="572" y="897"/>
                    <a:pt x="459" y="841"/>
                    <a:pt x="344" y="787"/>
                  </a:cubicBezTo>
                  <a:cubicBezTo>
                    <a:pt x="318" y="775"/>
                    <a:pt x="293" y="769"/>
                    <a:pt x="269" y="769"/>
                  </a:cubicBezTo>
                  <a:cubicBezTo>
                    <a:pt x="196" y="769"/>
                    <a:pt x="137" y="824"/>
                    <a:pt x="126" y="909"/>
                  </a:cubicBezTo>
                  <a:cubicBezTo>
                    <a:pt x="84" y="1209"/>
                    <a:pt x="45" y="1508"/>
                    <a:pt x="10" y="1809"/>
                  </a:cubicBezTo>
                  <a:cubicBezTo>
                    <a:pt x="1" y="1886"/>
                    <a:pt x="70" y="1930"/>
                    <a:pt x="136" y="1930"/>
                  </a:cubicBezTo>
                  <a:cubicBezTo>
                    <a:pt x="188" y="1930"/>
                    <a:pt x="238" y="1904"/>
                    <a:pt x="249" y="1845"/>
                  </a:cubicBezTo>
                  <a:cubicBezTo>
                    <a:pt x="295" y="1605"/>
                    <a:pt x="336" y="1367"/>
                    <a:pt x="377" y="1126"/>
                  </a:cubicBezTo>
                  <a:cubicBezTo>
                    <a:pt x="490" y="1185"/>
                    <a:pt x="603" y="1241"/>
                    <a:pt x="717" y="1298"/>
                  </a:cubicBezTo>
                  <a:cubicBezTo>
                    <a:pt x="743" y="1311"/>
                    <a:pt x="769" y="1317"/>
                    <a:pt x="793" y="1317"/>
                  </a:cubicBezTo>
                  <a:cubicBezTo>
                    <a:pt x="869" y="1317"/>
                    <a:pt x="930" y="1258"/>
                    <a:pt x="943" y="1171"/>
                  </a:cubicBezTo>
                  <a:cubicBezTo>
                    <a:pt x="1013" y="694"/>
                    <a:pt x="1285" y="338"/>
                    <a:pt x="1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2063950" y="238125"/>
              <a:ext cx="206325" cy="196675"/>
            </a:xfrm>
            <a:custGeom>
              <a:avLst/>
              <a:gdLst/>
              <a:ahLst/>
              <a:cxnLst/>
              <a:rect l="l" t="t" r="r" b="b"/>
              <a:pathLst>
                <a:path w="8253" h="7867" extrusionOk="0">
                  <a:moveTo>
                    <a:pt x="7303" y="0"/>
                  </a:moveTo>
                  <a:cubicBezTo>
                    <a:pt x="7014" y="206"/>
                    <a:pt x="6773" y="545"/>
                    <a:pt x="6549" y="811"/>
                  </a:cubicBezTo>
                  <a:cubicBezTo>
                    <a:pt x="5772" y="1730"/>
                    <a:pt x="4877" y="2425"/>
                    <a:pt x="3904" y="3118"/>
                  </a:cubicBezTo>
                  <a:cubicBezTo>
                    <a:pt x="3529" y="3385"/>
                    <a:pt x="3157" y="3659"/>
                    <a:pt x="2838" y="3991"/>
                  </a:cubicBezTo>
                  <a:cubicBezTo>
                    <a:pt x="2709" y="4123"/>
                    <a:pt x="2577" y="4371"/>
                    <a:pt x="2435" y="4480"/>
                  </a:cubicBezTo>
                  <a:cubicBezTo>
                    <a:pt x="2351" y="4593"/>
                    <a:pt x="2267" y="4649"/>
                    <a:pt x="2182" y="4649"/>
                  </a:cubicBezTo>
                  <a:cubicBezTo>
                    <a:pt x="2152" y="4649"/>
                    <a:pt x="2122" y="4642"/>
                    <a:pt x="2091" y="4628"/>
                  </a:cubicBezTo>
                  <a:cubicBezTo>
                    <a:pt x="2039" y="4603"/>
                    <a:pt x="1982" y="4591"/>
                    <a:pt x="1921" y="4591"/>
                  </a:cubicBezTo>
                  <a:cubicBezTo>
                    <a:pt x="1249" y="4856"/>
                    <a:pt x="1473" y="5281"/>
                    <a:pt x="1464" y="5850"/>
                  </a:cubicBezTo>
                  <a:cubicBezTo>
                    <a:pt x="1336" y="5739"/>
                    <a:pt x="1200" y="5645"/>
                    <a:pt x="1037" y="5553"/>
                  </a:cubicBezTo>
                  <a:cubicBezTo>
                    <a:pt x="1015" y="5540"/>
                    <a:pt x="994" y="5535"/>
                    <a:pt x="973" y="5535"/>
                  </a:cubicBezTo>
                  <a:cubicBezTo>
                    <a:pt x="895" y="5535"/>
                    <a:pt x="829" y="5610"/>
                    <a:pt x="846" y="5696"/>
                  </a:cubicBezTo>
                  <a:cubicBezTo>
                    <a:pt x="926" y="5987"/>
                    <a:pt x="914" y="6272"/>
                    <a:pt x="814" y="6549"/>
                  </a:cubicBezTo>
                  <a:cubicBezTo>
                    <a:pt x="760" y="6511"/>
                    <a:pt x="697" y="6489"/>
                    <a:pt x="629" y="6489"/>
                  </a:cubicBezTo>
                  <a:cubicBezTo>
                    <a:pt x="569" y="6489"/>
                    <a:pt x="505" y="6506"/>
                    <a:pt x="439" y="6544"/>
                  </a:cubicBezTo>
                  <a:cubicBezTo>
                    <a:pt x="1" y="6795"/>
                    <a:pt x="393" y="7419"/>
                    <a:pt x="412" y="7758"/>
                  </a:cubicBezTo>
                  <a:cubicBezTo>
                    <a:pt x="416" y="7829"/>
                    <a:pt x="474" y="7866"/>
                    <a:pt x="529" y="7866"/>
                  </a:cubicBezTo>
                  <a:cubicBezTo>
                    <a:pt x="582" y="7866"/>
                    <a:pt x="633" y="7832"/>
                    <a:pt x="632" y="7762"/>
                  </a:cubicBezTo>
                  <a:cubicBezTo>
                    <a:pt x="626" y="7654"/>
                    <a:pt x="630" y="7547"/>
                    <a:pt x="642" y="7440"/>
                  </a:cubicBezTo>
                  <a:cubicBezTo>
                    <a:pt x="643" y="7420"/>
                    <a:pt x="624" y="7406"/>
                    <a:pt x="607" y="7406"/>
                  </a:cubicBezTo>
                  <a:cubicBezTo>
                    <a:pt x="601" y="7406"/>
                    <a:pt x="595" y="7408"/>
                    <a:pt x="590" y="7411"/>
                  </a:cubicBezTo>
                  <a:cubicBezTo>
                    <a:pt x="576" y="7239"/>
                    <a:pt x="597" y="6737"/>
                    <a:pt x="659" y="6737"/>
                  </a:cubicBezTo>
                  <a:cubicBezTo>
                    <a:pt x="675" y="6737"/>
                    <a:pt x="694" y="6769"/>
                    <a:pt x="715" y="6847"/>
                  </a:cubicBezTo>
                  <a:cubicBezTo>
                    <a:pt x="731" y="6906"/>
                    <a:pt x="795" y="6945"/>
                    <a:pt x="854" y="6945"/>
                  </a:cubicBezTo>
                  <a:cubicBezTo>
                    <a:pt x="896" y="6945"/>
                    <a:pt x="936" y="6926"/>
                    <a:pt x="956" y="6881"/>
                  </a:cubicBezTo>
                  <a:cubicBezTo>
                    <a:pt x="1104" y="6546"/>
                    <a:pt x="1161" y="6244"/>
                    <a:pt x="1134" y="5906"/>
                  </a:cubicBezTo>
                  <a:lnTo>
                    <a:pt x="1134" y="5906"/>
                  </a:lnTo>
                  <a:cubicBezTo>
                    <a:pt x="1260" y="5992"/>
                    <a:pt x="1375" y="6093"/>
                    <a:pt x="1476" y="6214"/>
                  </a:cubicBezTo>
                  <a:cubicBezTo>
                    <a:pt x="1500" y="6238"/>
                    <a:pt x="1535" y="6250"/>
                    <a:pt x="1570" y="6250"/>
                  </a:cubicBezTo>
                  <a:cubicBezTo>
                    <a:pt x="1626" y="6250"/>
                    <a:pt x="1683" y="6220"/>
                    <a:pt x="1693" y="6160"/>
                  </a:cubicBezTo>
                  <a:cubicBezTo>
                    <a:pt x="1732" y="5907"/>
                    <a:pt x="1576" y="5451"/>
                    <a:pt x="1648" y="5254"/>
                  </a:cubicBezTo>
                  <a:cubicBezTo>
                    <a:pt x="1783" y="4879"/>
                    <a:pt x="1870" y="4766"/>
                    <a:pt x="1941" y="4766"/>
                  </a:cubicBezTo>
                  <a:cubicBezTo>
                    <a:pt x="2048" y="4766"/>
                    <a:pt x="2118" y="5024"/>
                    <a:pt x="2256" y="5024"/>
                  </a:cubicBezTo>
                  <a:cubicBezTo>
                    <a:pt x="2284" y="5024"/>
                    <a:pt x="2314" y="5014"/>
                    <a:pt x="2347" y="4990"/>
                  </a:cubicBezTo>
                  <a:cubicBezTo>
                    <a:pt x="2494" y="4883"/>
                    <a:pt x="2546" y="4756"/>
                    <a:pt x="2655" y="4611"/>
                  </a:cubicBezTo>
                  <a:cubicBezTo>
                    <a:pt x="3023" y="4129"/>
                    <a:pt x="3438" y="3773"/>
                    <a:pt x="3935" y="3423"/>
                  </a:cubicBezTo>
                  <a:cubicBezTo>
                    <a:pt x="4566" y="2979"/>
                    <a:pt x="5209" y="2573"/>
                    <a:pt x="5779" y="2051"/>
                  </a:cubicBezTo>
                  <a:cubicBezTo>
                    <a:pt x="6097" y="1761"/>
                    <a:pt x="6395" y="1450"/>
                    <a:pt x="6678" y="1126"/>
                  </a:cubicBezTo>
                  <a:cubicBezTo>
                    <a:pt x="6908" y="863"/>
                    <a:pt x="7365" y="131"/>
                    <a:pt x="7823" y="131"/>
                  </a:cubicBezTo>
                  <a:cubicBezTo>
                    <a:pt x="7882" y="131"/>
                    <a:pt x="7940" y="143"/>
                    <a:pt x="7998" y="169"/>
                  </a:cubicBezTo>
                  <a:cubicBezTo>
                    <a:pt x="8025" y="181"/>
                    <a:pt x="8054" y="188"/>
                    <a:pt x="8082" y="188"/>
                  </a:cubicBezTo>
                  <a:cubicBezTo>
                    <a:pt x="8148" y="188"/>
                    <a:pt x="8210" y="151"/>
                    <a:pt x="8232" y="76"/>
                  </a:cubicBezTo>
                  <a:cubicBezTo>
                    <a:pt x="8240" y="50"/>
                    <a:pt x="8246" y="26"/>
                    <a:pt x="8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2085675" y="392275"/>
              <a:ext cx="87175" cy="100225"/>
            </a:xfrm>
            <a:custGeom>
              <a:avLst/>
              <a:gdLst/>
              <a:ahLst/>
              <a:cxnLst/>
              <a:rect l="l" t="t" r="r" b="b"/>
              <a:pathLst>
                <a:path w="3487" h="4009" extrusionOk="0">
                  <a:moveTo>
                    <a:pt x="3310" y="0"/>
                  </a:moveTo>
                  <a:cubicBezTo>
                    <a:pt x="3303" y="0"/>
                    <a:pt x="3296" y="1"/>
                    <a:pt x="3289" y="2"/>
                  </a:cubicBezTo>
                  <a:cubicBezTo>
                    <a:pt x="2884" y="67"/>
                    <a:pt x="2801" y="382"/>
                    <a:pt x="2564" y="671"/>
                  </a:cubicBezTo>
                  <a:cubicBezTo>
                    <a:pt x="2235" y="1072"/>
                    <a:pt x="1759" y="1134"/>
                    <a:pt x="1440" y="1525"/>
                  </a:cubicBezTo>
                  <a:cubicBezTo>
                    <a:pt x="1387" y="1749"/>
                    <a:pt x="1277" y="1945"/>
                    <a:pt x="1105" y="2111"/>
                  </a:cubicBezTo>
                  <a:cubicBezTo>
                    <a:pt x="1033" y="2148"/>
                    <a:pt x="967" y="2191"/>
                    <a:pt x="903" y="2240"/>
                  </a:cubicBezTo>
                  <a:cubicBezTo>
                    <a:pt x="864" y="2320"/>
                    <a:pt x="815" y="2393"/>
                    <a:pt x="791" y="2479"/>
                  </a:cubicBezTo>
                  <a:cubicBezTo>
                    <a:pt x="778" y="2601"/>
                    <a:pt x="780" y="2724"/>
                    <a:pt x="799" y="2846"/>
                  </a:cubicBezTo>
                  <a:cubicBezTo>
                    <a:pt x="715" y="3010"/>
                    <a:pt x="629" y="3092"/>
                    <a:pt x="542" y="3092"/>
                  </a:cubicBezTo>
                  <a:cubicBezTo>
                    <a:pt x="489" y="3092"/>
                    <a:pt x="436" y="3062"/>
                    <a:pt x="381" y="3001"/>
                  </a:cubicBezTo>
                  <a:cubicBezTo>
                    <a:pt x="241" y="3001"/>
                    <a:pt x="263" y="2937"/>
                    <a:pt x="130" y="2937"/>
                  </a:cubicBezTo>
                  <a:cubicBezTo>
                    <a:pt x="121" y="2937"/>
                    <a:pt x="110" y="2937"/>
                    <a:pt x="99" y="2938"/>
                  </a:cubicBezTo>
                  <a:cubicBezTo>
                    <a:pt x="47" y="2942"/>
                    <a:pt x="1" y="2977"/>
                    <a:pt x="1" y="3032"/>
                  </a:cubicBezTo>
                  <a:cubicBezTo>
                    <a:pt x="0" y="3335"/>
                    <a:pt x="0" y="3638"/>
                    <a:pt x="7" y="3942"/>
                  </a:cubicBezTo>
                  <a:cubicBezTo>
                    <a:pt x="7" y="3986"/>
                    <a:pt x="40" y="4008"/>
                    <a:pt x="72" y="4008"/>
                  </a:cubicBezTo>
                  <a:cubicBezTo>
                    <a:pt x="105" y="4008"/>
                    <a:pt x="137" y="3987"/>
                    <a:pt x="141" y="3944"/>
                  </a:cubicBezTo>
                  <a:cubicBezTo>
                    <a:pt x="166" y="3577"/>
                    <a:pt x="93" y="3318"/>
                    <a:pt x="446" y="3304"/>
                  </a:cubicBezTo>
                  <a:cubicBezTo>
                    <a:pt x="448" y="3304"/>
                    <a:pt x="449" y="3304"/>
                    <a:pt x="451" y="3304"/>
                  </a:cubicBezTo>
                  <a:cubicBezTo>
                    <a:pt x="519" y="3304"/>
                    <a:pt x="599" y="3386"/>
                    <a:pt x="689" y="3386"/>
                  </a:cubicBezTo>
                  <a:cubicBezTo>
                    <a:pt x="697" y="3386"/>
                    <a:pt x="705" y="3385"/>
                    <a:pt x="713" y="3384"/>
                  </a:cubicBezTo>
                  <a:cubicBezTo>
                    <a:pt x="1116" y="3315"/>
                    <a:pt x="953" y="2916"/>
                    <a:pt x="1024" y="2665"/>
                  </a:cubicBezTo>
                  <a:cubicBezTo>
                    <a:pt x="1099" y="2394"/>
                    <a:pt x="1329" y="2366"/>
                    <a:pt x="1458" y="2182"/>
                  </a:cubicBezTo>
                  <a:cubicBezTo>
                    <a:pt x="1662" y="1890"/>
                    <a:pt x="1693" y="1584"/>
                    <a:pt x="2026" y="1377"/>
                  </a:cubicBezTo>
                  <a:cubicBezTo>
                    <a:pt x="2256" y="1234"/>
                    <a:pt x="2477" y="1196"/>
                    <a:pt x="2667" y="997"/>
                  </a:cubicBezTo>
                  <a:cubicBezTo>
                    <a:pt x="2930" y="721"/>
                    <a:pt x="3022" y="414"/>
                    <a:pt x="3374" y="213"/>
                  </a:cubicBezTo>
                  <a:cubicBezTo>
                    <a:pt x="3486" y="149"/>
                    <a:pt x="3421"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2211775" y="238125"/>
              <a:ext cx="172150" cy="122525"/>
            </a:xfrm>
            <a:custGeom>
              <a:avLst/>
              <a:gdLst/>
              <a:ahLst/>
              <a:cxnLst/>
              <a:rect l="l" t="t" r="r" b="b"/>
              <a:pathLst>
                <a:path w="6886" h="4901" extrusionOk="0">
                  <a:moveTo>
                    <a:pt x="6380" y="0"/>
                  </a:moveTo>
                  <a:cubicBezTo>
                    <a:pt x="6264" y="133"/>
                    <a:pt x="6134" y="254"/>
                    <a:pt x="5960" y="345"/>
                  </a:cubicBezTo>
                  <a:cubicBezTo>
                    <a:pt x="5658" y="502"/>
                    <a:pt x="5320" y="557"/>
                    <a:pt x="4995" y="646"/>
                  </a:cubicBezTo>
                  <a:cubicBezTo>
                    <a:pt x="4375" y="819"/>
                    <a:pt x="3799" y="1089"/>
                    <a:pt x="3282" y="1475"/>
                  </a:cubicBezTo>
                  <a:cubicBezTo>
                    <a:pt x="2736" y="1885"/>
                    <a:pt x="2354" y="2417"/>
                    <a:pt x="1770" y="2775"/>
                  </a:cubicBezTo>
                  <a:cubicBezTo>
                    <a:pt x="1465" y="2964"/>
                    <a:pt x="1273" y="3167"/>
                    <a:pt x="1166" y="3484"/>
                  </a:cubicBezTo>
                  <a:cubicBezTo>
                    <a:pt x="1054" y="3422"/>
                    <a:pt x="950" y="3395"/>
                    <a:pt x="854" y="3395"/>
                  </a:cubicBezTo>
                  <a:cubicBezTo>
                    <a:pt x="309" y="3395"/>
                    <a:pt x="25" y="4280"/>
                    <a:pt x="3" y="4791"/>
                  </a:cubicBezTo>
                  <a:cubicBezTo>
                    <a:pt x="0" y="4864"/>
                    <a:pt x="54" y="4900"/>
                    <a:pt x="109" y="4900"/>
                  </a:cubicBezTo>
                  <a:cubicBezTo>
                    <a:pt x="164" y="4900"/>
                    <a:pt x="220" y="4865"/>
                    <a:pt x="226" y="4795"/>
                  </a:cubicBezTo>
                  <a:cubicBezTo>
                    <a:pt x="246" y="4568"/>
                    <a:pt x="343" y="3641"/>
                    <a:pt x="791" y="3641"/>
                  </a:cubicBezTo>
                  <a:cubicBezTo>
                    <a:pt x="892" y="3641"/>
                    <a:pt x="1011" y="3688"/>
                    <a:pt x="1151" y="3801"/>
                  </a:cubicBezTo>
                  <a:cubicBezTo>
                    <a:pt x="1180" y="3826"/>
                    <a:pt x="1219" y="3839"/>
                    <a:pt x="1257" y="3839"/>
                  </a:cubicBezTo>
                  <a:cubicBezTo>
                    <a:pt x="1314" y="3839"/>
                    <a:pt x="1367" y="3809"/>
                    <a:pt x="1382" y="3742"/>
                  </a:cubicBezTo>
                  <a:cubicBezTo>
                    <a:pt x="1525" y="3109"/>
                    <a:pt x="2184" y="2947"/>
                    <a:pt x="2599" y="2529"/>
                  </a:cubicBezTo>
                  <a:cubicBezTo>
                    <a:pt x="3108" y="2016"/>
                    <a:pt x="3570" y="1551"/>
                    <a:pt x="4238" y="1241"/>
                  </a:cubicBezTo>
                  <a:cubicBezTo>
                    <a:pt x="5096" y="844"/>
                    <a:pt x="6141" y="899"/>
                    <a:pt x="6779" y="126"/>
                  </a:cubicBezTo>
                  <a:cubicBezTo>
                    <a:pt x="6817" y="80"/>
                    <a:pt x="6852" y="38"/>
                    <a:pt x="6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2109675" y="295700"/>
              <a:ext cx="303650" cy="254275"/>
            </a:xfrm>
            <a:custGeom>
              <a:avLst/>
              <a:gdLst/>
              <a:ahLst/>
              <a:cxnLst/>
              <a:rect l="l" t="t" r="r" b="b"/>
              <a:pathLst>
                <a:path w="12146" h="10171" extrusionOk="0">
                  <a:moveTo>
                    <a:pt x="11971" y="0"/>
                  </a:moveTo>
                  <a:cubicBezTo>
                    <a:pt x="11940" y="0"/>
                    <a:pt x="11908" y="11"/>
                    <a:pt x="11879" y="35"/>
                  </a:cubicBezTo>
                  <a:cubicBezTo>
                    <a:pt x="11378" y="460"/>
                    <a:pt x="10800" y="211"/>
                    <a:pt x="10233" y="404"/>
                  </a:cubicBezTo>
                  <a:cubicBezTo>
                    <a:pt x="9849" y="537"/>
                    <a:pt x="9819" y="752"/>
                    <a:pt x="9569" y="1022"/>
                  </a:cubicBezTo>
                  <a:cubicBezTo>
                    <a:pt x="9073" y="1558"/>
                    <a:pt x="8870" y="1394"/>
                    <a:pt x="8410" y="1696"/>
                  </a:cubicBezTo>
                  <a:cubicBezTo>
                    <a:pt x="8251" y="1801"/>
                    <a:pt x="8182" y="1942"/>
                    <a:pt x="8048" y="2068"/>
                  </a:cubicBezTo>
                  <a:cubicBezTo>
                    <a:pt x="7692" y="2406"/>
                    <a:pt x="7290" y="2580"/>
                    <a:pt x="6810" y="2694"/>
                  </a:cubicBezTo>
                  <a:cubicBezTo>
                    <a:pt x="6598" y="2744"/>
                    <a:pt x="6460" y="2721"/>
                    <a:pt x="6252" y="2806"/>
                  </a:cubicBezTo>
                  <a:cubicBezTo>
                    <a:pt x="5731" y="3018"/>
                    <a:pt x="5343" y="3565"/>
                    <a:pt x="4956" y="3954"/>
                  </a:cubicBezTo>
                  <a:cubicBezTo>
                    <a:pt x="4392" y="4527"/>
                    <a:pt x="3827" y="5100"/>
                    <a:pt x="3262" y="5673"/>
                  </a:cubicBezTo>
                  <a:cubicBezTo>
                    <a:pt x="2890" y="6049"/>
                    <a:pt x="2495" y="6418"/>
                    <a:pt x="2167" y="6833"/>
                  </a:cubicBezTo>
                  <a:cubicBezTo>
                    <a:pt x="2030" y="7008"/>
                    <a:pt x="1835" y="7528"/>
                    <a:pt x="1674" y="7634"/>
                  </a:cubicBezTo>
                  <a:cubicBezTo>
                    <a:pt x="1600" y="7683"/>
                    <a:pt x="1533" y="7702"/>
                    <a:pt x="1468" y="7702"/>
                  </a:cubicBezTo>
                  <a:cubicBezTo>
                    <a:pt x="1351" y="7702"/>
                    <a:pt x="1237" y="7643"/>
                    <a:pt x="1082" y="7596"/>
                  </a:cubicBezTo>
                  <a:cubicBezTo>
                    <a:pt x="1070" y="7592"/>
                    <a:pt x="1059" y="7591"/>
                    <a:pt x="1047" y="7591"/>
                  </a:cubicBezTo>
                  <a:cubicBezTo>
                    <a:pt x="1002" y="7591"/>
                    <a:pt x="959" y="7616"/>
                    <a:pt x="935" y="7654"/>
                  </a:cubicBezTo>
                  <a:cubicBezTo>
                    <a:pt x="744" y="7950"/>
                    <a:pt x="615" y="8231"/>
                    <a:pt x="541" y="8576"/>
                  </a:cubicBezTo>
                  <a:cubicBezTo>
                    <a:pt x="440" y="9043"/>
                    <a:pt x="482" y="8789"/>
                    <a:pt x="276" y="9067"/>
                  </a:cubicBezTo>
                  <a:cubicBezTo>
                    <a:pt x="0" y="9444"/>
                    <a:pt x="92" y="9745"/>
                    <a:pt x="352" y="10130"/>
                  </a:cubicBezTo>
                  <a:cubicBezTo>
                    <a:pt x="371" y="10159"/>
                    <a:pt x="398" y="10171"/>
                    <a:pt x="424" y="10171"/>
                  </a:cubicBezTo>
                  <a:cubicBezTo>
                    <a:pt x="480" y="10171"/>
                    <a:pt x="532" y="10114"/>
                    <a:pt x="501" y="10046"/>
                  </a:cubicBezTo>
                  <a:cubicBezTo>
                    <a:pt x="541" y="9764"/>
                    <a:pt x="582" y="9480"/>
                    <a:pt x="622" y="9197"/>
                  </a:cubicBezTo>
                  <a:cubicBezTo>
                    <a:pt x="690" y="9192"/>
                    <a:pt x="747" y="9148"/>
                    <a:pt x="749" y="9075"/>
                  </a:cubicBezTo>
                  <a:cubicBezTo>
                    <a:pt x="757" y="8817"/>
                    <a:pt x="797" y="8146"/>
                    <a:pt x="1027" y="7988"/>
                  </a:cubicBezTo>
                  <a:cubicBezTo>
                    <a:pt x="1091" y="7944"/>
                    <a:pt x="1157" y="7928"/>
                    <a:pt x="1225" y="7928"/>
                  </a:cubicBezTo>
                  <a:cubicBezTo>
                    <a:pt x="1375" y="7928"/>
                    <a:pt x="1531" y="8010"/>
                    <a:pt x="1674" y="8056"/>
                  </a:cubicBezTo>
                  <a:cubicBezTo>
                    <a:pt x="1687" y="8060"/>
                    <a:pt x="1699" y="8061"/>
                    <a:pt x="1711" y="8061"/>
                  </a:cubicBezTo>
                  <a:cubicBezTo>
                    <a:pt x="1770" y="8061"/>
                    <a:pt x="1820" y="8018"/>
                    <a:pt x="1841" y="7962"/>
                  </a:cubicBezTo>
                  <a:cubicBezTo>
                    <a:pt x="2309" y="6706"/>
                    <a:pt x="3605" y="5738"/>
                    <a:pt x="4528" y="4809"/>
                  </a:cubicBezTo>
                  <a:cubicBezTo>
                    <a:pt x="4981" y="4353"/>
                    <a:pt x="5459" y="3682"/>
                    <a:pt x="5995" y="3337"/>
                  </a:cubicBezTo>
                  <a:cubicBezTo>
                    <a:pt x="6552" y="2979"/>
                    <a:pt x="7171" y="3121"/>
                    <a:pt x="7718" y="2840"/>
                  </a:cubicBezTo>
                  <a:cubicBezTo>
                    <a:pt x="7910" y="2742"/>
                    <a:pt x="8021" y="2607"/>
                    <a:pt x="8160" y="2441"/>
                  </a:cubicBezTo>
                  <a:cubicBezTo>
                    <a:pt x="8486" y="2055"/>
                    <a:pt x="8417" y="2076"/>
                    <a:pt x="9010" y="1812"/>
                  </a:cubicBezTo>
                  <a:cubicBezTo>
                    <a:pt x="9435" y="1623"/>
                    <a:pt x="9564" y="1547"/>
                    <a:pt x="9842" y="1185"/>
                  </a:cubicBezTo>
                  <a:cubicBezTo>
                    <a:pt x="10360" y="514"/>
                    <a:pt x="10748" y="748"/>
                    <a:pt x="11445" y="614"/>
                  </a:cubicBezTo>
                  <a:cubicBezTo>
                    <a:pt x="11739" y="557"/>
                    <a:pt x="11944" y="467"/>
                    <a:pt x="12090" y="200"/>
                  </a:cubicBezTo>
                  <a:cubicBezTo>
                    <a:pt x="12146" y="96"/>
                    <a:pt x="12064" y="0"/>
                    <a:pt x="11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2450075" y="238125"/>
              <a:ext cx="112150" cy="44050"/>
            </a:xfrm>
            <a:custGeom>
              <a:avLst/>
              <a:gdLst/>
              <a:ahLst/>
              <a:cxnLst/>
              <a:rect l="l" t="t" r="r" b="b"/>
              <a:pathLst>
                <a:path w="4486" h="1762" extrusionOk="0">
                  <a:moveTo>
                    <a:pt x="3146" y="0"/>
                  </a:moveTo>
                  <a:cubicBezTo>
                    <a:pt x="3020" y="11"/>
                    <a:pt x="2896" y="24"/>
                    <a:pt x="2774" y="51"/>
                  </a:cubicBezTo>
                  <a:cubicBezTo>
                    <a:pt x="2284" y="162"/>
                    <a:pt x="2172" y="408"/>
                    <a:pt x="1877" y="752"/>
                  </a:cubicBezTo>
                  <a:lnTo>
                    <a:pt x="1877" y="753"/>
                  </a:lnTo>
                  <a:cubicBezTo>
                    <a:pt x="1752" y="899"/>
                    <a:pt x="1636" y="955"/>
                    <a:pt x="1523" y="955"/>
                  </a:cubicBezTo>
                  <a:cubicBezTo>
                    <a:pt x="1198" y="955"/>
                    <a:pt x="904" y="494"/>
                    <a:pt x="524" y="394"/>
                  </a:cubicBezTo>
                  <a:cubicBezTo>
                    <a:pt x="510" y="390"/>
                    <a:pt x="496" y="388"/>
                    <a:pt x="482" y="388"/>
                  </a:cubicBezTo>
                  <a:cubicBezTo>
                    <a:pt x="411" y="388"/>
                    <a:pt x="343" y="433"/>
                    <a:pt x="324" y="506"/>
                  </a:cubicBezTo>
                  <a:cubicBezTo>
                    <a:pt x="225" y="867"/>
                    <a:pt x="128" y="1228"/>
                    <a:pt x="29" y="1589"/>
                  </a:cubicBezTo>
                  <a:cubicBezTo>
                    <a:pt x="0" y="1695"/>
                    <a:pt x="82" y="1762"/>
                    <a:pt x="165" y="1762"/>
                  </a:cubicBezTo>
                  <a:cubicBezTo>
                    <a:pt x="219" y="1762"/>
                    <a:pt x="274" y="1733"/>
                    <a:pt x="298" y="1666"/>
                  </a:cubicBezTo>
                  <a:cubicBezTo>
                    <a:pt x="405" y="1369"/>
                    <a:pt x="499" y="1070"/>
                    <a:pt x="585" y="767"/>
                  </a:cubicBezTo>
                  <a:cubicBezTo>
                    <a:pt x="928" y="952"/>
                    <a:pt x="1162" y="1393"/>
                    <a:pt x="1573" y="1393"/>
                  </a:cubicBezTo>
                  <a:cubicBezTo>
                    <a:pt x="1586" y="1393"/>
                    <a:pt x="1599" y="1392"/>
                    <a:pt x="1612" y="1392"/>
                  </a:cubicBezTo>
                  <a:cubicBezTo>
                    <a:pt x="1880" y="1373"/>
                    <a:pt x="1971" y="1199"/>
                    <a:pt x="2126" y="1022"/>
                  </a:cubicBezTo>
                  <a:cubicBezTo>
                    <a:pt x="2316" y="803"/>
                    <a:pt x="2410" y="564"/>
                    <a:pt x="2704" y="438"/>
                  </a:cubicBezTo>
                  <a:cubicBezTo>
                    <a:pt x="2958" y="330"/>
                    <a:pt x="3247" y="350"/>
                    <a:pt x="3515" y="315"/>
                  </a:cubicBezTo>
                  <a:cubicBezTo>
                    <a:pt x="3773" y="281"/>
                    <a:pt x="4038" y="250"/>
                    <a:pt x="4270" y="119"/>
                  </a:cubicBezTo>
                  <a:cubicBezTo>
                    <a:pt x="4345" y="76"/>
                    <a:pt x="4417" y="37"/>
                    <a:pt x="4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2123550" y="447700"/>
              <a:ext cx="156550" cy="170475"/>
            </a:xfrm>
            <a:custGeom>
              <a:avLst/>
              <a:gdLst/>
              <a:ahLst/>
              <a:cxnLst/>
              <a:rect l="l" t="t" r="r" b="b"/>
              <a:pathLst>
                <a:path w="6262" h="6819" extrusionOk="0">
                  <a:moveTo>
                    <a:pt x="6080" y="1"/>
                  </a:moveTo>
                  <a:cubicBezTo>
                    <a:pt x="6034" y="1"/>
                    <a:pt x="5989" y="21"/>
                    <a:pt x="5962" y="70"/>
                  </a:cubicBezTo>
                  <a:cubicBezTo>
                    <a:pt x="5482" y="933"/>
                    <a:pt x="4539" y="1189"/>
                    <a:pt x="3804" y="1774"/>
                  </a:cubicBezTo>
                  <a:cubicBezTo>
                    <a:pt x="3513" y="2004"/>
                    <a:pt x="3253" y="2270"/>
                    <a:pt x="3026" y="2563"/>
                  </a:cubicBezTo>
                  <a:cubicBezTo>
                    <a:pt x="2787" y="2874"/>
                    <a:pt x="2670" y="3220"/>
                    <a:pt x="2202" y="3297"/>
                  </a:cubicBezTo>
                  <a:cubicBezTo>
                    <a:pt x="2234" y="3283"/>
                    <a:pt x="2041" y="3255"/>
                    <a:pt x="1941" y="3255"/>
                  </a:cubicBezTo>
                  <a:cubicBezTo>
                    <a:pt x="1914" y="3255"/>
                    <a:pt x="1893" y="3257"/>
                    <a:pt x="1886" y="3262"/>
                  </a:cubicBezTo>
                  <a:cubicBezTo>
                    <a:pt x="1672" y="3391"/>
                    <a:pt x="1652" y="3348"/>
                    <a:pt x="1529" y="3577"/>
                  </a:cubicBezTo>
                  <a:cubicBezTo>
                    <a:pt x="1487" y="3652"/>
                    <a:pt x="1498" y="3751"/>
                    <a:pt x="1463" y="3827"/>
                  </a:cubicBezTo>
                  <a:cubicBezTo>
                    <a:pt x="1476" y="4085"/>
                    <a:pt x="1360" y="4292"/>
                    <a:pt x="1113" y="4449"/>
                  </a:cubicBezTo>
                  <a:lnTo>
                    <a:pt x="972" y="4431"/>
                  </a:lnTo>
                  <a:cubicBezTo>
                    <a:pt x="831" y="4542"/>
                    <a:pt x="716" y="4503"/>
                    <a:pt x="616" y="4688"/>
                  </a:cubicBezTo>
                  <a:cubicBezTo>
                    <a:pt x="580" y="4757"/>
                    <a:pt x="570" y="4837"/>
                    <a:pt x="557" y="4913"/>
                  </a:cubicBezTo>
                  <a:cubicBezTo>
                    <a:pt x="561" y="4990"/>
                    <a:pt x="565" y="5066"/>
                    <a:pt x="569" y="5143"/>
                  </a:cubicBezTo>
                  <a:cubicBezTo>
                    <a:pt x="665" y="5381"/>
                    <a:pt x="568" y="5527"/>
                    <a:pt x="275" y="5584"/>
                  </a:cubicBezTo>
                  <a:cubicBezTo>
                    <a:pt x="252" y="5522"/>
                    <a:pt x="198" y="5494"/>
                    <a:pt x="146" y="5494"/>
                  </a:cubicBezTo>
                  <a:cubicBezTo>
                    <a:pt x="71" y="5494"/>
                    <a:pt x="0" y="5551"/>
                    <a:pt x="27" y="5647"/>
                  </a:cubicBezTo>
                  <a:cubicBezTo>
                    <a:pt x="135" y="6043"/>
                    <a:pt x="243" y="6427"/>
                    <a:pt x="401" y="6805"/>
                  </a:cubicBezTo>
                  <a:cubicBezTo>
                    <a:pt x="405" y="6815"/>
                    <a:pt x="414" y="6819"/>
                    <a:pt x="423" y="6819"/>
                  </a:cubicBezTo>
                  <a:cubicBezTo>
                    <a:pt x="438" y="6819"/>
                    <a:pt x="453" y="6808"/>
                    <a:pt x="453" y="6793"/>
                  </a:cubicBezTo>
                  <a:cubicBezTo>
                    <a:pt x="436" y="6513"/>
                    <a:pt x="396" y="6242"/>
                    <a:pt x="347" y="5970"/>
                  </a:cubicBezTo>
                  <a:lnTo>
                    <a:pt x="347" y="5970"/>
                  </a:lnTo>
                  <a:cubicBezTo>
                    <a:pt x="365" y="5973"/>
                    <a:pt x="384" y="5975"/>
                    <a:pt x="402" y="5975"/>
                  </a:cubicBezTo>
                  <a:cubicBezTo>
                    <a:pt x="587" y="5975"/>
                    <a:pt x="780" y="5835"/>
                    <a:pt x="860" y="5594"/>
                  </a:cubicBezTo>
                  <a:cubicBezTo>
                    <a:pt x="996" y="5179"/>
                    <a:pt x="638" y="5108"/>
                    <a:pt x="1209" y="4765"/>
                  </a:cubicBezTo>
                  <a:cubicBezTo>
                    <a:pt x="1272" y="4728"/>
                    <a:pt x="1421" y="4769"/>
                    <a:pt x="1486" y="4692"/>
                  </a:cubicBezTo>
                  <a:cubicBezTo>
                    <a:pt x="1680" y="4463"/>
                    <a:pt x="1640" y="4277"/>
                    <a:pt x="1754" y="4031"/>
                  </a:cubicBezTo>
                  <a:cubicBezTo>
                    <a:pt x="1910" y="3692"/>
                    <a:pt x="2033" y="3640"/>
                    <a:pt x="2170" y="3640"/>
                  </a:cubicBezTo>
                  <a:cubicBezTo>
                    <a:pt x="2231" y="3640"/>
                    <a:pt x="2295" y="3651"/>
                    <a:pt x="2365" y="3651"/>
                  </a:cubicBezTo>
                  <a:cubicBezTo>
                    <a:pt x="2457" y="3651"/>
                    <a:pt x="2561" y="3634"/>
                    <a:pt x="2687" y="3555"/>
                  </a:cubicBezTo>
                  <a:cubicBezTo>
                    <a:pt x="2898" y="3423"/>
                    <a:pt x="3014" y="3132"/>
                    <a:pt x="3152" y="2941"/>
                  </a:cubicBezTo>
                  <a:cubicBezTo>
                    <a:pt x="3445" y="2535"/>
                    <a:pt x="3786" y="2181"/>
                    <a:pt x="4193" y="1892"/>
                  </a:cubicBezTo>
                  <a:cubicBezTo>
                    <a:pt x="4918" y="1375"/>
                    <a:pt x="5913" y="1101"/>
                    <a:pt x="6227" y="184"/>
                  </a:cubicBezTo>
                  <a:cubicBezTo>
                    <a:pt x="6262" y="80"/>
                    <a:pt x="6169" y="1"/>
                    <a:pt x="6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2326400" y="285075"/>
              <a:ext cx="343625" cy="141425"/>
            </a:xfrm>
            <a:custGeom>
              <a:avLst/>
              <a:gdLst/>
              <a:ahLst/>
              <a:cxnLst/>
              <a:rect l="l" t="t" r="r" b="b"/>
              <a:pathLst>
                <a:path w="13745" h="5657" extrusionOk="0">
                  <a:moveTo>
                    <a:pt x="13507" y="1"/>
                  </a:moveTo>
                  <a:cubicBezTo>
                    <a:pt x="13482" y="1"/>
                    <a:pt x="13455" y="7"/>
                    <a:pt x="13428" y="22"/>
                  </a:cubicBezTo>
                  <a:cubicBezTo>
                    <a:pt x="13191" y="151"/>
                    <a:pt x="12949" y="184"/>
                    <a:pt x="12703" y="184"/>
                  </a:cubicBezTo>
                  <a:cubicBezTo>
                    <a:pt x="12433" y="184"/>
                    <a:pt x="12158" y="144"/>
                    <a:pt x="11881" y="144"/>
                  </a:cubicBezTo>
                  <a:cubicBezTo>
                    <a:pt x="11794" y="144"/>
                    <a:pt x="11706" y="148"/>
                    <a:pt x="11618" y="159"/>
                  </a:cubicBezTo>
                  <a:cubicBezTo>
                    <a:pt x="11179" y="212"/>
                    <a:pt x="10806" y="681"/>
                    <a:pt x="10397" y="681"/>
                  </a:cubicBezTo>
                  <a:cubicBezTo>
                    <a:pt x="10352" y="681"/>
                    <a:pt x="10307" y="675"/>
                    <a:pt x="10262" y="663"/>
                  </a:cubicBezTo>
                  <a:cubicBezTo>
                    <a:pt x="9938" y="574"/>
                    <a:pt x="9741" y="312"/>
                    <a:pt x="9397" y="312"/>
                  </a:cubicBezTo>
                  <a:cubicBezTo>
                    <a:pt x="9367" y="312"/>
                    <a:pt x="9337" y="314"/>
                    <a:pt x="9306" y="318"/>
                  </a:cubicBezTo>
                  <a:cubicBezTo>
                    <a:pt x="8961" y="361"/>
                    <a:pt x="8732" y="603"/>
                    <a:pt x="8631" y="905"/>
                  </a:cubicBezTo>
                  <a:cubicBezTo>
                    <a:pt x="8498" y="860"/>
                    <a:pt x="8363" y="836"/>
                    <a:pt x="8230" y="836"/>
                  </a:cubicBezTo>
                  <a:cubicBezTo>
                    <a:pt x="8012" y="836"/>
                    <a:pt x="7796" y="901"/>
                    <a:pt x="7594" y="1047"/>
                  </a:cubicBezTo>
                  <a:cubicBezTo>
                    <a:pt x="7505" y="1112"/>
                    <a:pt x="7444" y="1212"/>
                    <a:pt x="7357" y="1276"/>
                  </a:cubicBezTo>
                  <a:cubicBezTo>
                    <a:pt x="7068" y="1485"/>
                    <a:pt x="6697" y="1522"/>
                    <a:pt x="6355" y="1604"/>
                  </a:cubicBezTo>
                  <a:cubicBezTo>
                    <a:pt x="6116" y="1664"/>
                    <a:pt x="5939" y="1716"/>
                    <a:pt x="5734" y="1865"/>
                  </a:cubicBezTo>
                  <a:cubicBezTo>
                    <a:pt x="5542" y="2004"/>
                    <a:pt x="5392" y="2190"/>
                    <a:pt x="5233" y="2361"/>
                  </a:cubicBezTo>
                  <a:cubicBezTo>
                    <a:pt x="5129" y="2472"/>
                    <a:pt x="5034" y="2601"/>
                    <a:pt x="4915" y="2697"/>
                  </a:cubicBezTo>
                  <a:cubicBezTo>
                    <a:pt x="4754" y="2826"/>
                    <a:pt x="4639" y="2866"/>
                    <a:pt x="4514" y="2866"/>
                  </a:cubicBezTo>
                  <a:cubicBezTo>
                    <a:pt x="4392" y="2866"/>
                    <a:pt x="4260" y="2828"/>
                    <a:pt x="4066" y="2798"/>
                  </a:cubicBezTo>
                  <a:cubicBezTo>
                    <a:pt x="3978" y="2785"/>
                    <a:pt x="3907" y="2778"/>
                    <a:pt x="3847" y="2778"/>
                  </a:cubicBezTo>
                  <a:cubicBezTo>
                    <a:pt x="3628" y="2778"/>
                    <a:pt x="3555" y="2874"/>
                    <a:pt x="3384" y="3121"/>
                  </a:cubicBezTo>
                  <a:cubicBezTo>
                    <a:pt x="3193" y="3397"/>
                    <a:pt x="3557" y="3570"/>
                    <a:pt x="2828" y="3661"/>
                  </a:cubicBezTo>
                  <a:cubicBezTo>
                    <a:pt x="2815" y="3663"/>
                    <a:pt x="2801" y="3664"/>
                    <a:pt x="2786" y="3664"/>
                  </a:cubicBezTo>
                  <a:cubicBezTo>
                    <a:pt x="2662" y="3664"/>
                    <a:pt x="2513" y="3602"/>
                    <a:pt x="2396" y="3581"/>
                  </a:cubicBezTo>
                  <a:cubicBezTo>
                    <a:pt x="2260" y="3559"/>
                    <a:pt x="2117" y="3523"/>
                    <a:pt x="1976" y="3523"/>
                  </a:cubicBezTo>
                  <a:cubicBezTo>
                    <a:pt x="1937" y="3523"/>
                    <a:pt x="1898" y="3526"/>
                    <a:pt x="1860" y="3533"/>
                  </a:cubicBezTo>
                  <a:cubicBezTo>
                    <a:pt x="1458" y="3602"/>
                    <a:pt x="1441" y="3850"/>
                    <a:pt x="1307" y="4169"/>
                  </a:cubicBezTo>
                  <a:cubicBezTo>
                    <a:pt x="1199" y="4426"/>
                    <a:pt x="1306" y="4545"/>
                    <a:pt x="950" y="4578"/>
                  </a:cubicBezTo>
                  <a:cubicBezTo>
                    <a:pt x="944" y="4578"/>
                    <a:pt x="938" y="4579"/>
                    <a:pt x="933" y="4579"/>
                  </a:cubicBezTo>
                  <a:cubicBezTo>
                    <a:pt x="852" y="4579"/>
                    <a:pt x="786" y="4525"/>
                    <a:pt x="691" y="4525"/>
                  </a:cubicBezTo>
                  <a:cubicBezTo>
                    <a:pt x="682" y="4525"/>
                    <a:pt x="674" y="4526"/>
                    <a:pt x="665" y="4527"/>
                  </a:cubicBezTo>
                  <a:cubicBezTo>
                    <a:pt x="521" y="4543"/>
                    <a:pt x="386" y="4616"/>
                    <a:pt x="283" y="4713"/>
                  </a:cubicBezTo>
                  <a:cubicBezTo>
                    <a:pt x="20" y="4965"/>
                    <a:pt x="1" y="5319"/>
                    <a:pt x="195" y="5604"/>
                  </a:cubicBezTo>
                  <a:cubicBezTo>
                    <a:pt x="221" y="5641"/>
                    <a:pt x="257" y="5657"/>
                    <a:pt x="292" y="5657"/>
                  </a:cubicBezTo>
                  <a:cubicBezTo>
                    <a:pt x="371" y="5657"/>
                    <a:pt x="447" y="5579"/>
                    <a:pt x="394" y="5491"/>
                  </a:cubicBezTo>
                  <a:cubicBezTo>
                    <a:pt x="99" y="4998"/>
                    <a:pt x="1283" y="4989"/>
                    <a:pt x="1475" y="4740"/>
                  </a:cubicBezTo>
                  <a:cubicBezTo>
                    <a:pt x="1755" y="4376"/>
                    <a:pt x="1568" y="3884"/>
                    <a:pt x="2184" y="3884"/>
                  </a:cubicBezTo>
                  <a:cubicBezTo>
                    <a:pt x="2222" y="3884"/>
                    <a:pt x="2262" y="3886"/>
                    <a:pt x="2306" y="3890"/>
                  </a:cubicBezTo>
                  <a:cubicBezTo>
                    <a:pt x="2518" y="3907"/>
                    <a:pt x="2730" y="3988"/>
                    <a:pt x="2944" y="3988"/>
                  </a:cubicBezTo>
                  <a:cubicBezTo>
                    <a:pt x="3012" y="3988"/>
                    <a:pt x="3080" y="3980"/>
                    <a:pt x="3149" y="3959"/>
                  </a:cubicBezTo>
                  <a:cubicBezTo>
                    <a:pt x="3429" y="3872"/>
                    <a:pt x="3430" y="3692"/>
                    <a:pt x="3592" y="3503"/>
                  </a:cubicBezTo>
                  <a:cubicBezTo>
                    <a:pt x="3619" y="3430"/>
                    <a:pt x="3644" y="3355"/>
                    <a:pt x="3664" y="3278"/>
                  </a:cubicBezTo>
                  <a:cubicBezTo>
                    <a:pt x="3781" y="3170"/>
                    <a:pt x="3898" y="3115"/>
                    <a:pt x="4015" y="3115"/>
                  </a:cubicBezTo>
                  <a:cubicBezTo>
                    <a:pt x="4094" y="3115"/>
                    <a:pt x="4173" y="3140"/>
                    <a:pt x="4252" y="3190"/>
                  </a:cubicBezTo>
                  <a:cubicBezTo>
                    <a:pt x="4365" y="3190"/>
                    <a:pt x="4438" y="3214"/>
                    <a:pt x="4531" y="3214"/>
                  </a:cubicBezTo>
                  <a:cubicBezTo>
                    <a:pt x="4567" y="3214"/>
                    <a:pt x="4605" y="3211"/>
                    <a:pt x="4650" y="3201"/>
                  </a:cubicBezTo>
                  <a:cubicBezTo>
                    <a:pt x="4956" y="3132"/>
                    <a:pt x="5185" y="2874"/>
                    <a:pt x="5391" y="2659"/>
                  </a:cubicBezTo>
                  <a:cubicBezTo>
                    <a:pt x="5591" y="2449"/>
                    <a:pt x="5783" y="2182"/>
                    <a:pt x="6045" y="2046"/>
                  </a:cubicBezTo>
                  <a:cubicBezTo>
                    <a:pt x="6293" y="1918"/>
                    <a:pt x="6609" y="1950"/>
                    <a:pt x="6869" y="1887"/>
                  </a:cubicBezTo>
                  <a:cubicBezTo>
                    <a:pt x="7397" y="1758"/>
                    <a:pt x="7806" y="1188"/>
                    <a:pt x="8323" y="1188"/>
                  </a:cubicBezTo>
                  <a:cubicBezTo>
                    <a:pt x="8431" y="1188"/>
                    <a:pt x="8542" y="1212"/>
                    <a:pt x="8661" y="1270"/>
                  </a:cubicBezTo>
                  <a:cubicBezTo>
                    <a:pt x="8686" y="1282"/>
                    <a:pt x="8716" y="1288"/>
                    <a:pt x="8746" y="1288"/>
                  </a:cubicBezTo>
                  <a:cubicBezTo>
                    <a:pt x="8818" y="1288"/>
                    <a:pt x="8892" y="1253"/>
                    <a:pt x="8904" y="1173"/>
                  </a:cubicBezTo>
                  <a:cubicBezTo>
                    <a:pt x="8967" y="770"/>
                    <a:pt x="9134" y="640"/>
                    <a:pt x="9342" y="640"/>
                  </a:cubicBezTo>
                  <a:cubicBezTo>
                    <a:pt x="9716" y="640"/>
                    <a:pt x="10221" y="1060"/>
                    <a:pt x="10482" y="1077"/>
                  </a:cubicBezTo>
                  <a:cubicBezTo>
                    <a:pt x="10498" y="1078"/>
                    <a:pt x="10514" y="1078"/>
                    <a:pt x="10528" y="1078"/>
                  </a:cubicBezTo>
                  <a:cubicBezTo>
                    <a:pt x="10786" y="1078"/>
                    <a:pt x="10859" y="925"/>
                    <a:pt x="11068" y="777"/>
                  </a:cubicBezTo>
                  <a:cubicBezTo>
                    <a:pt x="11401" y="538"/>
                    <a:pt x="11671" y="486"/>
                    <a:pt x="11971" y="486"/>
                  </a:cubicBezTo>
                  <a:cubicBezTo>
                    <a:pt x="12162" y="486"/>
                    <a:pt x="12366" y="507"/>
                    <a:pt x="12605" y="514"/>
                  </a:cubicBezTo>
                  <a:cubicBezTo>
                    <a:pt x="12643" y="515"/>
                    <a:pt x="12681" y="516"/>
                    <a:pt x="12718" y="516"/>
                  </a:cubicBezTo>
                  <a:cubicBezTo>
                    <a:pt x="13031" y="516"/>
                    <a:pt x="13307" y="471"/>
                    <a:pt x="13590" y="306"/>
                  </a:cubicBezTo>
                  <a:cubicBezTo>
                    <a:pt x="13744" y="216"/>
                    <a:pt x="13652" y="1"/>
                    <a:pt x="13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1649300" y="238125"/>
              <a:ext cx="1454400" cy="714625"/>
            </a:xfrm>
            <a:custGeom>
              <a:avLst/>
              <a:gdLst/>
              <a:ahLst/>
              <a:cxnLst/>
              <a:rect l="l" t="t" r="r" b="b"/>
              <a:pathLst>
                <a:path w="58176" h="28585" extrusionOk="0">
                  <a:moveTo>
                    <a:pt x="53018" y="6175"/>
                  </a:moveTo>
                  <a:lnTo>
                    <a:pt x="53018" y="6175"/>
                  </a:lnTo>
                  <a:cubicBezTo>
                    <a:pt x="53035" y="6192"/>
                    <a:pt x="53057" y="6203"/>
                    <a:pt x="53077" y="6214"/>
                  </a:cubicBezTo>
                  <a:cubicBezTo>
                    <a:pt x="53104" y="6323"/>
                    <a:pt x="53133" y="6432"/>
                    <a:pt x="53161" y="6540"/>
                  </a:cubicBezTo>
                  <a:cubicBezTo>
                    <a:pt x="53142" y="6492"/>
                    <a:pt x="53123" y="6445"/>
                    <a:pt x="53106" y="6398"/>
                  </a:cubicBezTo>
                  <a:lnTo>
                    <a:pt x="53018" y="6175"/>
                  </a:lnTo>
                  <a:close/>
                  <a:moveTo>
                    <a:pt x="24172" y="21354"/>
                  </a:moveTo>
                  <a:cubicBezTo>
                    <a:pt x="24202" y="21356"/>
                    <a:pt x="24230" y="21356"/>
                    <a:pt x="24260" y="21357"/>
                  </a:cubicBezTo>
                  <a:cubicBezTo>
                    <a:pt x="24107" y="21397"/>
                    <a:pt x="23954" y="21439"/>
                    <a:pt x="23803" y="21481"/>
                  </a:cubicBezTo>
                  <a:cubicBezTo>
                    <a:pt x="23809" y="21445"/>
                    <a:pt x="23808" y="21411"/>
                    <a:pt x="23801" y="21377"/>
                  </a:cubicBezTo>
                  <a:cubicBezTo>
                    <a:pt x="23926" y="21369"/>
                    <a:pt x="24049" y="21362"/>
                    <a:pt x="24172" y="21354"/>
                  </a:cubicBezTo>
                  <a:close/>
                  <a:moveTo>
                    <a:pt x="17331" y="22094"/>
                  </a:moveTo>
                  <a:cubicBezTo>
                    <a:pt x="17352" y="22106"/>
                    <a:pt x="17375" y="22117"/>
                    <a:pt x="17400" y="22125"/>
                  </a:cubicBezTo>
                  <a:cubicBezTo>
                    <a:pt x="17285" y="22164"/>
                    <a:pt x="17170" y="22203"/>
                    <a:pt x="17055" y="22245"/>
                  </a:cubicBezTo>
                  <a:cubicBezTo>
                    <a:pt x="17147" y="22194"/>
                    <a:pt x="17239" y="22144"/>
                    <a:pt x="17331" y="22094"/>
                  </a:cubicBezTo>
                  <a:close/>
                  <a:moveTo>
                    <a:pt x="12852" y="0"/>
                  </a:moveTo>
                  <a:cubicBezTo>
                    <a:pt x="12899" y="158"/>
                    <a:pt x="12946" y="315"/>
                    <a:pt x="12992" y="472"/>
                  </a:cubicBezTo>
                  <a:cubicBezTo>
                    <a:pt x="13637" y="2694"/>
                    <a:pt x="14276" y="4918"/>
                    <a:pt x="14906" y="7144"/>
                  </a:cubicBezTo>
                  <a:cubicBezTo>
                    <a:pt x="16149" y="11532"/>
                    <a:pt x="17366" y="15927"/>
                    <a:pt x="18554" y="20329"/>
                  </a:cubicBezTo>
                  <a:cubicBezTo>
                    <a:pt x="18534" y="20318"/>
                    <a:pt x="18512" y="20314"/>
                    <a:pt x="18489" y="20314"/>
                  </a:cubicBezTo>
                  <a:cubicBezTo>
                    <a:pt x="18478" y="20314"/>
                    <a:pt x="18466" y="20315"/>
                    <a:pt x="18454" y="20317"/>
                  </a:cubicBezTo>
                  <a:cubicBezTo>
                    <a:pt x="14479" y="16913"/>
                    <a:pt x="9274" y="15550"/>
                    <a:pt x="4117" y="15477"/>
                  </a:cubicBezTo>
                  <a:cubicBezTo>
                    <a:pt x="3953" y="15475"/>
                    <a:pt x="3789" y="15473"/>
                    <a:pt x="3625" y="15473"/>
                  </a:cubicBezTo>
                  <a:cubicBezTo>
                    <a:pt x="2415" y="15473"/>
                    <a:pt x="1206" y="15538"/>
                    <a:pt x="2" y="15649"/>
                  </a:cubicBezTo>
                  <a:lnTo>
                    <a:pt x="2" y="16186"/>
                  </a:lnTo>
                  <a:cubicBezTo>
                    <a:pt x="1192" y="16077"/>
                    <a:pt x="2385" y="16010"/>
                    <a:pt x="3581" y="16010"/>
                  </a:cubicBezTo>
                  <a:cubicBezTo>
                    <a:pt x="3660" y="16010"/>
                    <a:pt x="3739" y="16011"/>
                    <a:pt x="3818" y="16011"/>
                  </a:cubicBezTo>
                  <a:cubicBezTo>
                    <a:pt x="8942" y="16046"/>
                    <a:pt x="14208" y="17381"/>
                    <a:pt x="18141" y="20807"/>
                  </a:cubicBezTo>
                  <a:cubicBezTo>
                    <a:pt x="18201" y="20859"/>
                    <a:pt x="18267" y="20881"/>
                    <a:pt x="18331" y="20881"/>
                  </a:cubicBezTo>
                  <a:cubicBezTo>
                    <a:pt x="18387" y="20881"/>
                    <a:pt x="18442" y="20864"/>
                    <a:pt x="18490" y="20836"/>
                  </a:cubicBezTo>
                  <a:cubicBezTo>
                    <a:pt x="18502" y="20844"/>
                    <a:pt x="18517" y="20848"/>
                    <a:pt x="18531" y="20854"/>
                  </a:cubicBezTo>
                  <a:cubicBezTo>
                    <a:pt x="18391" y="20903"/>
                    <a:pt x="18252" y="20955"/>
                    <a:pt x="18114" y="21011"/>
                  </a:cubicBezTo>
                  <a:cubicBezTo>
                    <a:pt x="18101" y="21007"/>
                    <a:pt x="18089" y="21003"/>
                    <a:pt x="18077" y="20997"/>
                  </a:cubicBezTo>
                  <a:cubicBezTo>
                    <a:pt x="18047" y="20971"/>
                    <a:pt x="18008" y="20955"/>
                    <a:pt x="17958" y="20954"/>
                  </a:cubicBezTo>
                  <a:cubicBezTo>
                    <a:pt x="13681" y="19403"/>
                    <a:pt x="9106" y="18653"/>
                    <a:pt x="4531" y="18653"/>
                  </a:cubicBezTo>
                  <a:cubicBezTo>
                    <a:pt x="3018" y="18653"/>
                    <a:pt x="1505" y="18735"/>
                    <a:pt x="2" y="18897"/>
                  </a:cubicBezTo>
                  <a:lnTo>
                    <a:pt x="2" y="19341"/>
                  </a:lnTo>
                  <a:cubicBezTo>
                    <a:pt x="641" y="19273"/>
                    <a:pt x="1282" y="19219"/>
                    <a:pt x="1923" y="19181"/>
                  </a:cubicBezTo>
                  <a:cubicBezTo>
                    <a:pt x="2709" y="19134"/>
                    <a:pt x="3494" y="19111"/>
                    <a:pt x="4278" y="19111"/>
                  </a:cubicBezTo>
                  <a:cubicBezTo>
                    <a:pt x="8452" y="19111"/>
                    <a:pt x="12578" y="19765"/>
                    <a:pt x="16575" y="20986"/>
                  </a:cubicBezTo>
                  <a:cubicBezTo>
                    <a:pt x="11056" y="21109"/>
                    <a:pt x="5502" y="21158"/>
                    <a:pt x="2" y="21596"/>
                  </a:cubicBezTo>
                  <a:lnTo>
                    <a:pt x="2" y="21983"/>
                  </a:lnTo>
                  <a:cubicBezTo>
                    <a:pt x="117" y="21974"/>
                    <a:pt x="234" y="21964"/>
                    <a:pt x="350" y="21955"/>
                  </a:cubicBezTo>
                  <a:cubicBezTo>
                    <a:pt x="5864" y="21562"/>
                    <a:pt x="11412" y="21548"/>
                    <a:pt x="16937" y="21385"/>
                  </a:cubicBezTo>
                  <a:lnTo>
                    <a:pt x="16937" y="21385"/>
                  </a:lnTo>
                  <a:cubicBezTo>
                    <a:pt x="16446" y="21591"/>
                    <a:pt x="15981" y="21875"/>
                    <a:pt x="15594" y="22210"/>
                  </a:cubicBezTo>
                  <a:cubicBezTo>
                    <a:pt x="13345" y="22408"/>
                    <a:pt x="11090" y="22796"/>
                    <a:pt x="8867" y="23132"/>
                  </a:cubicBezTo>
                  <a:cubicBezTo>
                    <a:pt x="6143" y="23545"/>
                    <a:pt x="3429" y="24030"/>
                    <a:pt x="727" y="24567"/>
                  </a:cubicBezTo>
                  <a:cubicBezTo>
                    <a:pt x="485" y="24615"/>
                    <a:pt x="243" y="24665"/>
                    <a:pt x="1" y="24715"/>
                  </a:cubicBezTo>
                  <a:lnTo>
                    <a:pt x="1" y="25012"/>
                  </a:lnTo>
                  <a:cubicBezTo>
                    <a:pt x="217" y="24969"/>
                    <a:pt x="434" y="24924"/>
                    <a:pt x="650" y="24882"/>
                  </a:cubicBezTo>
                  <a:cubicBezTo>
                    <a:pt x="3306" y="24367"/>
                    <a:pt x="5973" y="23913"/>
                    <a:pt x="8646" y="23498"/>
                  </a:cubicBezTo>
                  <a:cubicBezTo>
                    <a:pt x="10239" y="23250"/>
                    <a:pt x="11844" y="23065"/>
                    <a:pt x="13447" y="22861"/>
                  </a:cubicBezTo>
                  <a:lnTo>
                    <a:pt x="13447" y="22861"/>
                  </a:lnTo>
                  <a:cubicBezTo>
                    <a:pt x="11774" y="23162"/>
                    <a:pt x="10105" y="23545"/>
                    <a:pt x="8457" y="23861"/>
                  </a:cubicBezTo>
                  <a:cubicBezTo>
                    <a:pt x="5775" y="24378"/>
                    <a:pt x="3100" y="24922"/>
                    <a:pt x="438" y="25523"/>
                  </a:cubicBezTo>
                  <a:cubicBezTo>
                    <a:pt x="292" y="25557"/>
                    <a:pt x="147" y="25592"/>
                    <a:pt x="1" y="25625"/>
                  </a:cubicBezTo>
                  <a:lnTo>
                    <a:pt x="1" y="25895"/>
                  </a:lnTo>
                  <a:cubicBezTo>
                    <a:pt x="169" y="25857"/>
                    <a:pt x="335" y="25818"/>
                    <a:pt x="503" y="25780"/>
                  </a:cubicBezTo>
                  <a:cubicBezTo>
                    <a:pt x="3065" y="25200"/>
                    <a:pt x="5640" y="24675"/>
                    <a:pt x="8219" y="24178"/>
                  </a:cubicBezTo>
                  <a:cubicBezTo>
                    <a:pt x="9337" y="23961"/>
                    <a:pt x="10457" y="23752"/>
                    <a:pt x="11577" y="23544"/>
                  </a:cubicBezTo>
                  <a:lnTo>
                    <a:pt x="11577" y="23544"/>
                  </a:lnTo>
                  <a:cubicBezTo>
                    <a:pt x="9925" y="23974"/>
                    <a:pt x="8274" y="24405"/>
                    <a:pt x="6624" y="24843"/>
                  </a:cubicBezTo>
                  <a:cubicBezTo>
                    <a:pt x="6597" y="24828"/>
                    <a:pt x="6565" y="24820"/>
                    <a:pt x="6531" y="24820"/>
                  </a:cubicBezTo>
                  <a:cubicBezTo>
                    <a:pt x="6505" y="24820"/>
                    <a:pt x="6478" y="24825"/>
                    <a:pt x="6449" y="24835"/>
                  </a:cubicBezTo>
                  <a:cubicBezTo>
                    <a:pt x="6190" y="24924"/>
                    <a:pt x="5931" y="25009"/>
                    <a:pt x="5671" y="25096"/>
                  </a:cubicBezTo>
                  <a:cubicBezTo>
                    <a:pt x="3779" y="25600"/>
                    <a:pt x="1889" y="26114"/>
                    <a:pt x="1" y="26636"/>
                  </a:cubicBezTo>
                  <a:lnTo>
                    <a:pt x="1" y="28585"/>
                  </a:lnTo>
                  <a:cubicBezTo>
                    <a:pt x="4804" y="27134"/>
                    <a:pt x="9609" y="25690"/>
                    <a:pt x="14412" y="24241"/>
                  </a:cubicBezTo>
                  <a:cubicBezTo>
                    <a:pt x="15428" y="25550"/>
                    <a:pt x="16779" y="26095"/>
                    <a:pt x="18276" y="26095"/>
                  </a:cubicBezTo>
                  <a:cubicBezTo>
                    <a:pt x="18855" y="26095"/>
                    <a:pt x="19456" y="26013"/>
                    <a:pt x="20068" y="25863"/>
                  </a:cubicBezTo>
                  <a:lnTo>
                    <a:pt x="20068" y="25861"/>
                  </a:lnTo>
                  <a:cubicBezTo>
                    <a:pt x="22054" y="25372"/>
                    <a:pt x="23599" y="23833"/>
                    <a:pt x="23988" y="21809"/>
                  </a:cubicBezTo>
                  <a:cubicBezTo>
                    <a:pt x="23988" y="21803"/>
                    <a:pt x="23988" y="21799"/>
                    <a:pt x="23988" y="21795"/>
                  </a:cubicBezTo>
                  <a:cubicBezTo>
                    <a:pt x="26778" y="21473"/>
                    <a:pt x="29550" y="20774"/>
                    <a:pt x="32303" y="20239"/>
                  </a:cubicBezTo>
                  <a:cubicBezTo>
                    <a:pt x="35189" y="19677"/>
                    <a:pt x="38076" y="19116"/>
                    <a:pt x="40963" y="18555"/>
                  </a:cubicBezTo>
                  <a:cubicBezTo>
                    <a:pt x="43850" y="17994"/>
                    <a:pt x="46738" y="17433"/>
                    <a:pt x="49623" y="16871"/>
                  </a:cubicBezTo>
                  <a:cubicBezTo>
                    <a:pt x="52402" y="16330"/>
                    <a:pt x="55260" y="15927"/>
                    <a:pt x="57891" y="14840"/>
                  </a:cubicBezTo>
                  <a:cubicBezTo>
                    <a:pt x="58013" y="14790"/>
                    <a:pt x="58044" y="14687"/>
                    <a:pt x="58018" y="14590"/>
                  </a:cubicBezTo>
                  <a:cubicBezTo>
                    <a:pt x="58109" y="14562"/>
                    <a:pt x="58175" y="14480"/>
                    <a:pt x="58132" y="14363"/>
                  </a:cubicBezTo>
                  <a:cubicBezTo>
                    <a:pt x="56446" y="9750"/>
                    <a:pt x="54632" y="5179"/>
                    <a:pt x="52809" y="619"/>
                  </a:cubicBezTo>
                  <a:cubicBezTo>
                    <a:pt x="52727" y="414"/>
                    <a:pt x="52643" y="207"/>
                    <a:pt x="52559" y="0"/>
                  </a:cubicBezTo>
                  <a:lnTo>
                    <a:pt x="50210" y="0"/>
                  </a:lnTo>
                  <a:cubicBezTo>
                    <a:pt x="50229" y="49"/>
                    <a:pt x="50247" y="97"/>
                    <a:pt x="50266" y="146"/>
                  </a:cubicBezTo>
                  <a:cubicBezTo>
                    <a:pt x="51085" y="2262"/>
                    <a:pt x="51905" y="4379"/>
                    <a:pt x="52724" y="6495"/>
                  </a:cubicBezTo>
                  <a:cubicBezTo>
                    <a:pt x="53522" y="8555"/>
                    <a:pt x="54382" y="10605"/>
                    <a:pt x="54897" y="12758"/>
                  </a:cubicBezTo>
                  <a:cubicBezTo>
                    <a:pt x="54827" y="12768"/>
                    <a:pt x="54757" y="12779"/>
                    <a:pt x="54685" y="12790"/>
                  </a:cubicBezTo>
                  <a:cubicBezTo>
                    <a:pt x="54743" y="12771"/>
                    <a:pt x="54777" y="12691"/>
                    <a:pt x="54726" y="12635"/>
                  </a:cubicBezTo>
                  <a:cubicBezTo>
                    <a:pt x="53930" y="11741"/>
                    <a:pt x="52892" y="10996"/>
                    <a:pt x="52008" y="10184"/>
                  </a:cubicBezTo>
                  <a:cubicBezTo>
                    <a:pt x="51996" y="10173"/>
                    <a:pt x="51983" y="10169"/>
                    <a:pt x="51971" y="10169"/>
                  </a:cubicBezTo>
                  <a:cubicBezTo>
                    <a:pt x="51931" y="10169"/>
                    <a:pt x="51896" y="10219"/>
                    <a:pt x="51932" y="10260"/>
                  </a:cubicBezTo>
                  <a:cubicBezTo>
                    <a:pt x="52709" y="11147"/>
                    <a:pt x="53591" y="12168"/>
                    <a:pt x="54612" y="12781"/>
                  </a:cubicBezTo>
                  <a:cubicBezTo>
                    <a:pt x="54627" y="12790"/>
                    <a:pt x="54642" y="12793"/>
                    <a:pt x="54655" y="12793"/>
                  </a:cubicBezTo>
                  <a:cubicBezTo>
                    <a:pt x="54657" y="12793"/>
                    <a:pt x="54660" y="12793"/>
                    <a:pt x="54662" y="12793"/>
                  </a:cubicBezTo>
                  <a:lnTo>
                    <a:pt x="54662" y="12793"/>
                  </a:lnTo>
                  <a:cubicBezTo>
                    <a:pt x="52105" y="13189"/>
                    <a:pt x="49675" y="14075"/>
                    <a:pt x="47215" y="14858"/>
                  </a:cubicBezTo>
                  <a:cubicBezTo>
                    <a:pt x="46981" y="14932"/>
                    <a:pt x="46747" y="15005"/>
                    <a:pt x="46513" y="15075"/>
                  </a:cubicBezTo>
                  <a:cubicBezTo>
                    <a:pt x="45185" y="15368"/>
                    <a:pt x="43860" y="15668"/>
                    <a:pt x="42535" y="15971"/>
                  </a:cubicBezTo>
                  <a:cubicBezTo>
                    <a:pt x="40409" y="16459"/>
                    <a:pt x="38214" y="16866"/>
                    <a:pt x="36122" y="17526"/>
                  </a:cubicBezTo>
                  <a:cubicBezTo>
                    <a:pt x="31753" y="18379"/>
                    <a:pt x="27323" y="19200"/>
                    <a:pt x="23193" y="20824"/>
                  </a:cubicBezTo>
                  <a:cubicBezTo>
                    <a:pt x="23174" y="20792"/>
                    <a:pt x="23147" y="20765"/>
                    <a:pt x="23105" y="20747"/>
                  </a:cubicBezTo>
                  <a:cubicBezTo>
                    <a:pt x="23048" y="20721"/>
                    <a:pt x="22991" y="20700"/>
                    <a:pt x="22933" y="20678"/>
                  </a:cubicBezTo>
                  <a:cubicBezTo>
                    <a:pt x="25066" y="19560"/>
                    <a:pt x="27382" y="19012"/>
                    <a:pt x="29714" y="18414"/>
                  </a:cubicBezTo>
                  <a:cubicBezTo>
                    <a:pt x="32319" y="17746"/>
                    <a:pt x="34927" y="17078"/>
                    <a:pt x="37533" y="16410"/>
                  </a:cubicBezTo>
                  <a:cubicBezTo>
                    <a:pt x="42739" y="15075"/>
                    <a:pt x="48006" y="13875"/>
                    <a:pt x="53165" y="12370"/>
                  </a:cubicBezTo>
                  <a:cubicBezTo>
                    <a:pt x="53273" y="12337"/>
                    <a:pt x="53242" y="12183"/>
                    <a:pt x="53141" y="12183"/>
                  </a:cubicBezTo>
                  <a:cubicBezTo>
                    <a:pt x="53134" y="12183"/>
                    <a:pt x="53126" y="12184"/>
                    <a:pt x="53118" y="12186"/>
                  </a:cubicBezTo>
                  <a:cubicBezTo>
                    <a:pt x="47768" y="13358"/>
                    <a:pt x="42470" y="14858"/>
                    <a:pt x="37161" y="16206"/>
                  </a:cubicBezTo>
                  <a:cubicBezTo>
                    <a:pt x="34552" y="16869"/>
                    <a:pt x="31944" y="17531"/>
                    <a:pt x="29336" y="18194"/>
                  </a:cubicBezTo>
                  <a:cubicBezTo>
                    <a:pt x="27062" y="18773"/>
                    <a:pt x="24592" y="19238"/>
                    <a:pt x="22613" y="20564"/>
                  </a:cubicBezTo>
                  <a:cubicBezTo>
                    <a:pt x="22398" y="20498"/>
                    <a:pt x="22180" y="20445"/>
                    <a:pt x="21961" y="20410"/>
                  </a:cubicBezTo>
                  <a:cubicBezTo>
                    <a:pt x="24000" y="19282"/>
                    <a:pt x="26169" y="18467"/>
                    <a:pt x="28359" y="17669"/>
                  </a:cubicBezTo>
                  <a:cubicBezTo>
                    <a:pt x="30829" y="16769"/>
                    <a:pt x="33316" y="15915"/>
                    <a:pt x="35818" y="15108"/>
                  </a:cubicBezTo>
                  <a:cubicBezTo>
                    <a:pt x="38271" y="14317"/>
                    <a:pt x="40739" y="13569"/>
                    <a:pt x="43218" y="12866"/>
                  </a:cubicBezTo>
                  <a:cubicBezTo>
                    <a:pt x="45746" y="12149"/>
                    <a:pt x="48318" y="11574"/>
                    <a:pt x="50838" y="10831"/>
                  </a:cubicBezTo>
                  <a:cubicBezTo>
                    <a:pt x="51000" y="10782"/>
                    <a:pt x="50952" y="10556"/>
                    <a:pt x="50800" y="10556"/>
                  </a:cubicBezTo>
                  <a:cubicBezTo>
                    <a:pt x="50790" y="10556"/>
                    <a:pt x="50780" y="10557"/>
                    <a:pt x="50769" y="10559"/>
                  </a:cubicBezTo>
                  <a:cubicBezTo>
                    <a:pt x="48147" y="11066"/>
                    <a:pt x="45550" y="11846"/>
                    <a:pt x="42984" y="12572"/>
                  </a:cubicBezTo>
                  <a:cubicBezTo>
                    <a:pt x="40454" y="13288"/>
                    <a:pt x="37937" y="14050"/>
                    <a:pt x="35436" y="14860"/>
                  </a:cubicBezTo>
                  <a:cubicBezTo>
                    <a:pt x="32936" y="15672"/>
                    <a:pt x="30451" y="16529"/>
                    <a:pt x="27981" y="17433"/>
                  </a:cubicBezTo>
                  <a:cubicBezTo>
                    <a:pt x="25772" y="18241"/>
                    <a:pt x="23471" y="19015"/>
                    <a:pt x="21520" y="20359"/>
                  </a:cubicBezTo>
                  <a:cubicBezTo>
                    <a:pt x="21383" y="20349"/>
                    <a:pt x="21247" y="20344"/>
                    <a:pt x="21110" y="20344"/>
                  </a:cubicBezTo>
                  <a:cubicBezTo>
                    <a:pt x="21047" y="20344"/>
                    <a:pt x="20985" y="20345"/>
                    <a:pt x="20922" y="20347"/>
                  </a:cubicBezTo>
                  <a:cubicBezTo>
                    <a:pt x="22974" y="19153"/>
                    <a:pt x="24947" y="17823"/>
                    <a:pt x="27040" y="16697"/>
                  </a:cubicBezTo>
                  <a:cubicBezTo>
                    <a:pt x="29536" y="15354"/>
                    <a:pt x="32117" y="14201"/>
                    <a:pt x="34809" y="13307"/>
                  </a:cubicBezTo>
                  <a:cubicBezTo>
                    <a:pt x="40184" y="11522"/>
                    <a:pt x="45761" y="10352"/>
                    <a:pt x="51396" y="9784"/>
                  </a:cubicBezTo>
                  <a:cubicBezTo>
                    <a:pt x="51553" y="9768"/>
                    <a:pt x="51625" y="9620"/>
                    <a:pt x="51606" y="9500"/>
                  </a:cubicBezTo>
                  <a:cubicBezTo>
                    <a:pt x="51644" y="9463"/>
                    <a:pt x="51664" y="9411"/>
                    <a:pt x="51641" y="9343"/>
                  </a:cubicBezTo>
                  <a:cubicBezTo>
                    <a:pt x="50566" y="6218"/>
                    <a:pt x="49454" y="3106"/>
                    <a:pt x="48323" y="0"/>
                  </a:cubicBezTo>
                  <a:lnTo>
                    <a:pt x="47941" y="0"/>
                  </a:lnTo>
                  <a:cubicBezTo>
                    <a:pt x="49065" y="3116"/>
                    <a:pt x="50171" y="6237"/>
                    <a:pt x="51276" y="9358"/>
                  </a:cubicBezTo>
                  <a:cubicBezTo>
                    <a:pt x="45644" y="9934"/>
                    <a:pt x="40075" y="11096"/>
                    <a:pt x="34701" y="12883"/>
                  </a:cubicBezTo>
                  <a:cubicBezTo>
                    <a:pt x="32065" y="13760"/>
                    <a:pt x="29539" y="14874"/>
                    <a:pt x="27105" y="16209"/>
                  </a:cubicBezTo>
                  <a:cubicBezTo>
                    <a:pt x="24744" y="17504"/>
                    <a:pt x="22354" y="18867"/>
                    <a:pt x="20149" y="20427"/>
                  </a:cubicBezTo>
                  <a:cubicBezTo>
                    <a:pt x="21682" y="18655"/>
                    <a:pt x="23406" y="17201"/>
                    <a:pt x="25458" y="16007"/>
                  </a:cubicBezTo>
                  <a:cubicBezTo>
                    <a:pt x="27810" y="14639"/>
                    <a:pt x="30346" y="13557"/>
                    <a:pt x="32890" y="12602"/>
                  </a:cubicBezTo>
                  <a:cubicBezTo>
                    <a:pt x="38393" y="10537"/>
                    <a:pt x="44167" y="9240"/>
                    <a:pt x="50021" y="8736"/>
                  </a:cubicBezTo>
                  <a:cubicBezTo>
                    <a:pt x="50305" y="8711"/>
                    <a:pt x="50323" y="8274"/>
                    <a:pt x="50051" y="8274"/>
                  </a:cubicBezTo>
                  <a:cubicBezTo>
                    <a:pt x="50046" y="8274"/>
                    <a:pt x="50041" y="8274"/>
                    <a:pt x="50036" y="8275"/>
                  </a:cubicBezTo>
                  <a:cubicBezTo>
                    <a:pt x="50033" y="8269"/>
                    <a:pt x="50032" y="8263"/>
                    <a:pt x="50029" y="8256"/>
                  </a:cubicBezTo>
                  <a:cubicBezTo>
                    <a:pt x="48931" y="6195"/>
                    <a:pt x="48136" y="4007"/>
                    <a:pt x="47320" y="1823"/>
                  </a:cubicBezTo>
                  <a:cubicBezTo>
                    <a:pt x="47093" y="1216"/>
                    <a:pt x="46870" y="609"/>
                    <a:pt x="46646" y="0"/>
                  </a:cubicBezTo>
                  <a:lnTo>
                    <a:pt x="46237" y="0"/>
                  </a:lnTo>
                  <a:cubicBezTo>
                    <a:pt x="46509" y="736"/>
                    <a:pt x="46781" y="1471"/>
                    <a:pt x="47049" y="2208"/>
                  </a:cubicBezTo>
                  <a:cubicBezTo>
                    <a:pt x="47805" y="4281"/>
                    <a:pt x="48546" y="6373"/>
                    <a:pt x="49607" y="8315"/>
                  </a:cubicBezTo>
                  <a:cubicBezTo>
                    <a:pt x="43704" y="8864"/>
                    <a:pt x="37891" y="10198"/>
                    <a:pt x="32355" y="12324"/>
                  </a:cubicBezTo>
                  <a:cubicBezTo>
                    <a:pt x="29838" y="13289"/>
                    <a:pt x="27338" y="14376"/>
                    <a:pt x="25022" y="15765"/>
                  </a:cubicBezTo>
                  <a:cubicBezTo>
                    <a:pt x="22986" y="16986"/>
                    <a:pt x="20936" y="18522"/>
                    <a:pt x="19617" y="20535"/>
                  </a:cubicBezTo>
                  <a:cubicBezTo>
                    <a:pt x="19456" y="20574"/>
                    <a:pt x="19298" y="20620"/>
                    <a:pt x="19140" y="20670"/>
                  </a:cubicBezTo>
                  <a:cubicBezTo>
                    <a:pt x="19087" y="20683"/>
                    <a:pt x="19035" y="20698"/>
                    <a:pt x="18982" y="20712"/>
                  </a:cubicBezTo>
                  <a:cubicBezTo>
                    <a:pt x="19139" y="20504"/>
                    <a:pt x="19193" y="20153"/>
                    <a:pt x="19277" y="19953"/>
                  </a:cubicBezTo>
                  <a:cubicBezTo>
                    <a:pt x="19808" y="18690"/>
                    <a:pt x="20490" y="17487"/>
                    <a:pt x="21278" y="16367"/>
                  </a:cubicBezTo>
                  <a:cubicBezTo>
                    <a:pt x="22866" y="14113"/>
                    <a:pt x="24920" y="12196"/>
                    <a:pt x="27206" y="10666"/>
                  </a:cubicBezTo>
                  <a:cubicBezTo>
                    <a:pt x="32298" y="7262"/>
                    <a:pt x="38414" y="5878"/>
                    <a:pt x="44462" y="5596"/>
                  </a:cubicBezTo>
                  <a:cubicBezTo>
                    <a:pt x="44471" y="5596"/>
                    <a:pt x="44481" y="5593"/>
                    <a:pt x="44489" y="5592"/>
                  </a:cubicBezTo>
                  <a:cubicBezTo>
                    <a:pt x="44533" y="5608"/>
                    <a:pt x="44577" y="5615"/>
                    <a:pt x="44624" y="5615"/>
                  </a:cubicBezTo>
                  <a:cubicBezTo>
                    <a:pt x="44642" y="5615"/>
                    <a:pt x="44660" y="5614"/>
                    <a:pt x="44679" y="5612"/>
                  </a:cubicBezTo>
                  <a:cubicBezTo>
                    <a:pt x="44705" y="5611"/>
                    <a:pt x="44730" y="5609"/>
                    <a:pt x="44756" y="5609"/>
                  </a:cubicBezTo>
                  <a:cubicBezTo>
                    <a:pt x="44762" y="5609"/>
                    <a:pt x="44768" y="5609"/>
                    <a:pt x="44774" y="5609"/>
                  </a:cubicBezTo>
                  <a:cubicBezTo>
                    <a:pt x="44813" y="5634"/>
                    <a:pt x="44853" y="5659"/>
                    <a:pt x="44892" y="5685"/>
                  </a:cubicBezTo>
                  <a:cubicBezTo>
                    <a:pt x="44914" y="5699"/>
                    <a:pt x="44939" y="5706"/>
                    <a:pt x="44964" y="5706"/>
                  </a:cubicBezTo>
                  <a:cubicBezTo>
                    <a:pt x="45022" y="5706"/>
                    <a:pt x="45082" y="5672"/>
                    <a:pt x="45111" y="5623"/>
                  </a:cubicBezTo>
                  <a:cubicBezTo>
                    <a:pt x="45127" y="5626"/>
                    <a:pt x="45144" y="5628"/>
                    <a:pt x="45160" y="5628"/>
                  </a:cubicBezTo>
                  <a:cubicBezTo>
                    <a:pt x="45273" y="5628"/>
                    <a:pt x="45380" y="5544"/>
                    <a:pt x="45334" y="5402"/>
                  </a:cubicBezTo>
                  <a:cubicBezTo>
                    <a:pt x="44746" y="3593"/>
                    <a:pt x="44113" y="1795"/>
                    <a:pt x="43466" y="1"/>
                  </a:cubicBezTo>
                  <a:lnTo>
                    <a:pt x="42907" y="1"/>
                  </a:lnTo>
                  <a:cubicBezTo>
                    <a:pt x="43521" y="1734"/>
                    <a:pt x="44155" y="3459"/>
                    <a:pt x="44834" y="5163"/>
                  </a:cubicBezTo>
                  <a:cubicBezTo>
                    <a:pt x="44767" y="5152"/>
                    <a:pt x="44700" y="5141"/>
                    <a:pt x="44633" y="5131"/>
                  </a:cubicBezTo>
                  <a:cubicBezTo>
                    <a:pt x="44597" y="5101"/>
                    <a:pt x="44550" y="5080"/>
                    <a:pt x="44488" y="5080"/>
                  </a:cubicBezTo>
                  <a:cubicBezTo>
                    <a:pt x="44482" y="5080"/>
                    <a:pt x="44477" y="5080"/>
                    <a:pt x="44471" y="5081"/>
                  </a:cubicBezTo>
                  <a:cubicBezTo>
                    <a:pt x="38801" y="5351"/>
                    <a:pt x="33073" y="6556"/>
                    <a:pt x="28148" y="9484"/>
                  </a:cubicBezTo>
                  <a:cubicBezTo>
                    <a:pt x="26014" y="10752"/>
                    <a:pt x="24047" y="12325"/>
                    <a:pt x="22396" y="14182"/>
                  </a:cubicBezTo>
                  <a:cubicBezTo>
                    <a:pt x="21596" y="15082"/>
                    <a:pt x="20867" y="16049"/>
                    <a:pt x="20231" y="17074"/>
                  </a:cubicBezTo>
                  <a:cubicBezTo>
                    <a:pt x="19886" y="17631"/>
                    <a:pt x="19566" y="18205"/>
                    <a:pt x="19282" y="18796"/>
                  </a:cubicBezTo>
                  <a:cubicBezTo>
                    <a:pt x="19214" y="18935"/>
                    <a:pt x="19006" y="19299"/>
                    <a:pt x="18840" y="19650"/>
                  </a:cubicBezTo>
                  <a:cubicBezTo>
                    <a:pt x="17689" y="15386"/>
                    <a:pt x="16514" y="11131"/>
                    <a:pt x="15305" y="6883"/>
                  </a:cubicBezTo>
                  <a:cubicBezTo>
                    <a:pt x="14686" y="4707"/>
                    <a:pt x="14058" y="2533"/>
                    <a:pt x="13425" y="361"/>
                  </a:cubicBezTo>
                  <a:cubicBezTo>
                    <a:pt x="13390" y="242"/>
                    <a:pt x="13356" y="120"/>
                    <a:pt x="13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51"/>
          <p:cNvGrpSpPr/>
          <p:nvPr/>
        </p:nvGrpSpPr>
        <p:grpSpPr>
          <a:xfrm>
            <a:off x="7250704" y="3047610"/>
            <a:ext cx="1389183" cy="1695115"/>
            <a:chOff x="4898050" y="2676575"/>
            <a:chExt cx="745150" cy="909250"/>
          </a:xfrm>
        </p:grpSpPr>
        <p:grpSp>
          <p:nvGrpSpPr>
            <p:cNvPr id="2781" name="Google Shape;2781;p51"/>
            <p:cNvGrpSpPr/>
            <p:nvPr/>
          </p:nvGrpSpPr>
          <p:grpSpPr>
            <a:xfrm>
              <a:off x="4930700" y="2687775"/>
              <a:ext cx="712500" cy="872925"/>
              <a:chOff x="4930700" y="2687775"/>
              <a:chExt cx="712500" cy="872925"/>
            </a:xfrm>
          </p:grpSpPr>
          <p:sp>
            <p:nvSpPr>
              <p:cNvPr id="2782" name="Google Shape;2782;p51"/>
              <p:cNvSpPr/>
              <p:nvPr/>
            </p:nvSpPr>
            <p:spPr>
              <a:xfrm>
                <a:off x="5016225" y="2707575"/>
                <a:ext cx="626975" cy="611075"/>
              </a:xfrm>
              <a:custGeom>
                <a:avLst/>
                <a:gdLst/>
                <a:ahLst/>
                <a:cxnLst/>
                <a:rect l="l" t="t" r="r" b="b"/>
                <a:pathLst>
                  <a:path w="25079" h="24443" extrusionOk="0">
                    <a:moveTo>
                      <a:pt x="20535" y="1"/>
                    </a:moveTo>
                    <a:lnTo>
                      <a:pt x="19741" y="66"/>
                    </a:lnTo>
                    <a:lnTo>
                      <a:pt x="253" y="7363"/>
                    </a:lnTo>
                    <a:lnTo>
                      <a:pt x="0" y="7697"/>
                    </a:lnTo>
                    <a:lnTo>
                      <a:pt x="25079" y="24442"/>
                    </a:lnTo>
                    <a:lnTo>
                      <a:pt x="25079" y="2806"/>
                    </a:lnTo>
                    <a:lnTo>
                      <a:pt x="21020" y="244"/>
                    </a:lnTo>
                    <a:lnTo>
                      <a:pt x="20535" y="142"/>
                    </a:lnTo>
                    <a:lnTo>
                      <a:pt x="205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4966725" y="2931150"/>
                <a:ext cx="676475" cy="471950"/>
              </a:xfrm>
              <a:custGeom>
                <a:avLst/>
                <a:gdLst/>
                <a:ahLst/>
                <a:cxnLst/>
                <a:rect l="l" t="t" r="r" b="b"/>
                <a:pathLst>
                  <a:path w="27059" h="18878" extrusionOk="0">
                    <a:moveTo>
                      <a:pt x="3243" y="1"/>
                    </a:moveTo>
                    <a:cubicBezTo>
                      <a:pt x="2723" y="290"/>
                      <a:pt x="2120" y="442"/>
                      <a:pt x="1572" y="680"/>
                    </a:cubicBezTo>
                    <a:cubicBezTo>
                      <a:pt x="1076" y="896"/>
                      <a:pt x="605" y="1169"/>
                      <a:pt x="93" y="1344"/>
                    </a:cubicBezTo>
                    <a:cubicBezTo>
                      <a:pt x="82" y="1348"/>
                      <a:pt x="71" y="1349"/>
                      <a:pt x="61" y="1349"/>
                    </a:cubicBezTo>
                    <a:cubicBezTo>
                      <a:pt x="39" y="1349"/>
                      <a:pt x="19" y="1342"/>
                      <a:pt x="1" y="1330"/>
                    </a:cubicBezTo>
                    <a:lnTo>
                      <a:pt x="1" y="1330"/>
                    </a:lnTo>
                    <a:cubicBezTo>
                      <a:pt x="3" y="1335"/>
                      <a:pt x="7" y="1341"/>
                      <a:pt x="10" y="1348"/>
                    </a:cubicBezTo>
                    <a:cubicBezTo>
                      <a:pt x="1204" y="1997"/>
                      <a:pt x="2317" y="2832"/>
                      <a:pt x="3438" y="3594"/>
                    </a:cubicBezTo>
                    <a:cubicBezTo>
                      <a:pt x="4582" y="4371"/>
                      <a:pt x="5720" y="5160"/>
                      <a:pt x="6859" y="5944"/>
                    </a:cubicBezTo>
                    <a:cubicBezTo>
                      <a:pt x="9112" y="7491"/>
                      <a:pt x="11371" y="9034"/>
                      <a:pt x="13636" y="10564"/>
                    </a:cubicBezTo>
                    <a:cubicBezTo>
                      <a:pt x="15894" y="12089"/>
                      <a:pt x="18216" y="13518"/>
                      <a:pt x="20519" y="14975"/>
                    </a:cubicBezTo>
                    <a:cubicBezTo>
                      <a:pt x="22669" y="16334"/>
                      <a:pt x="24772" y="17759"/>
                      <a:pt x="27059" y="18877"/>
                    </a:cubicBezTo>
                    <a:lnTo>
                      <a:pt x="27059" y="15770"/>
                    </a:lnTo>
                    <a:cubicBezTo>
                      <a:pt x="24968" y="14850"/>
                      <a:pt x="23053" y="13342"/>
                      <a:pt x="21172" y="12077"/>
                    </a:cubicBezTo>
                    <a:cubicBezTo>
                      <a:pt x="19030" y="10634"/>
                      <a:pt x="16889" y="9192"/>
                      <a:pt x="14747" y="7749"/>
                    </a:cubicBezTo>
                    <a:cubicBezTo>
                      <a:pt x="10912" y="5166"/>
                      <a:pt x="7079" y="2584"/>
                      <a:pt x="3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4930700" y="2975650"/>
                <a:ext cx="712475" cy="585050"/>
              </a:xfrm>
              <a:custGeom>
                <a:avLst/>
                <a:gdLst/>
                <a:ahLst/>
                <a:cxnLst/>
                <a:rect l="l" t="t" r="r" b="b"/>
                <a:pathLst>
                  <a:path w="28499" h="23402" extrusionOk="0">
                    <a:moveTo>
                      <a:pt x="13356" y="12835"/>
                    </a:moveTo>
                    <a:cubicBezTo>
                      <a:pt x="13369" y="12835"/>
                      <a:pt x="13382" y="12838"/>
                      <a:pt x="13396" y="12847"/>
                    </a:cubicBezTo>
                    <a:cubicBezTo>
                      <a:pt x="15863" y="14420"/>
                      <a:pt x="18245" y="16129"/>
                      <a:pt x="20683" y="17747"/>
                    </a:cubicBezTo>
                    <a:cubicBezTo>
                      <a:pt x="23124" y="19365"/>
                      <a:pt x="25600" y="20926"/>
                      <a:pt x="28047" y="22535"/>
                    </a:cubicBezTo>
                    <a:cubicBezTo>
                      <a:pt x="28139" y="22594"/>
                      <a:pt x="28084" y="22725"/>
                      <a:pt x="27998" y="22725"/>
                    </a:cubicBezTo>
                    <a:cubicBezTo>
                      <a:pt x="27981" y="22725"/>
                      <a:pt x="27963" y="22721"/>
                      <a:pt x="27945" y="22710"/>
                    </a:cubicBezTo>
                    <a:cubicBezTo>
                      <a:pt x="25448" y="21185"/>
                      <a:pt x="23007" y="19560"/>
                      <a:pt x="20569" y="17943"/>
                    </a:cubicBezTo>
                    <a:cubicBezTo>
                      <a:pt x="18133" y="16327"/>
                      <a:pt x="15656" y="14736"/>
                      <a:pt x="13320" y="12978"/>
                    </a:cubicBezTo>
                    <a:cubicBezTo>
                      <a:pt x="13257" y="12931"/>
                      <a:pt x="13294" y="12835"/>
                      <a:pt x="13356" y="12835"/>
                    </a:cubicBezTo>
                    <a:close/>
                    <a:moveTo>
                      <a:pt x="1655" y="0"/>
                    </a:moveTo>
                    <a:cubicBezTo>
                      <a:pt x="1951" y="712"/>
                      <a:pt x="2073" y="1458"/>
                      <a:pt x="1956" y="2195"/>
                    </a:cubicBezTo>
                    <a:cubicBezTo>
                      <a:pt x="4444" y="3800"/>
                      <a:pt x="6897" y="5464"/>
                      <a:pt x="9357" y="7112"/>
                    </a:cubicBezTo>
                    <a:cubicBezTo>
                      <a:pt x="10549" y="7911"/>
                      <a:pt x="11743" y="8710"/>
                      <a:pt x="12936" y="9510"/>
                    </a:cubicBezTo>
                    <a:cubicBezTo>
                      <a:pt x="14111" y="10297"/>
                      <a:pt x="15439" y="11024"/>
                      <a:pt x="16499" y="11963"/>
                    </a:cubicBezTo>
                    <a:cubicBezTo>
                      <a:pt x="16539" y="11998"/>
                      <a:pt x="16501" y="12051"/>
                      <a:pt x="16459" y="12051"/>
                    </a:cubicBezTo>
                    <a:cubicBezTo>
                      <a:pt x="16451" y="12051"/>
                      <a:pt x="16443" y="12049"/>
                      <a:pt x="16436" y="12045"/>
                    </a:cubicBezTo>
                    <a:cubicBezTo>
                      <a:pt x="15127" y="11404"/>
                      <a:pt x="13911" y="10420"/>
                      <a:pt x="12701" y="9608"/>
                    </a:cubicBezTo>
                    <a:cubicBezTo>
                      <a:pt x="11508" y="8808"/>
                      <a:pt x="10314" y="8009"/>
                      <a:pt x="9121" y="7208"/>
                    </a:cubicBezTo>
                    <a:cubicBezTo>
                      <a:pt x="6718" y="5597"/>
                      <a:pt x="4303" y="3998"/>
                      <a:pt x="1927" y="2347"/>
                    </a:cubicBezTo>
                    <a:cubicBezTo>
                      <a:pt x="1872" y="2622"/>
                      <a:pt x="1781" y="2896"/>
                      <a:pt x="1653" y="3166"/>
                    </a:cubicBezTo>
                    <a:cubicBezTo>
                      <a:pt x="3369" y="3948"/>
                      <a:pt x="4835" y="5253"/>
                      <a:pt x="6334" y="6370"/>
                    </a:cubicBezTo>
                    <a:cubicBezTo>
                      <a:pt x="6348" y="6380"/>
                      <a:pt x="6339" y="6401"/>
                      <a:pt x="6325" y="6401"/>
                    </a:cubicBezTo>
                    <a:cubicBezTo>
                      <a:pt x="6322" y="6401"/>
                      <a:pt x="6320" y="6400"/>
                      <a:pt x="6317" y="6398"/>
                    </a:cubicBezTo>
                    <a:cubicBezTo>
                      <a:pt x="4759" y="5346"/>
                      <a:pt x="3220" y="4228"/>
                      <a:pt x="1599" y="3273"/>
                    </a:cubicBezTo>
                    <a:cubicBezTo>
                      <a:pt x="1586" y="3296"/>
                      <a:pt x="1576" y="3317"/>
                      <a:pt x="1563" y="3340"/>
                    </a:cubicBezTo>
                    <a:cubicBezTo>
                      <a:pt x="1438" y="3573"/>
                      <a:pt x="1286" y="3791"/>
                      <a:pt x="1116" y="3992"/>
                    </a:cubicBezTo>
                    <a:cubicBezTo>
                      <a:pt x="4194" y="5465"/>
                      <a:pt x="7051" y="7404"/>
                      <a:pt x="9860" y="9327"/>
                    </a:cubicBezTo>
                    <a:cubicBezTo>
                      <a:pt x="12755" y="11310"/>
                      <a:pt x="15637" y="13311"/>
                      <a:pt x="18501" y="15338"/>
                    </a:cubicBezTo>
                    <a:cubicBezTo>
                      <a:pt x="18540" y="15365"/>
                      <a:pt x="18516" y="15423"/>
                      <a:pt x="18479" y="15423"/>
                    </a:cubicBezTo>
                    <a:cubicBezTo>
                      <a:pt x="18471" y="15423"/>
                      <a:pt x="18463" y="15421"/>
                      <a:pt x="18455" y="15415"/>
                    </a:cubicBezTo>
                    <a:cubicBezTo>
                      <a:pt x="12708" y="11535"/>
                      <a:pt x="7115" y="7447"/>
                      <a:pt x="1036" y="4087"/>
                    </a:cubicBezTo>
                    <a:cubicBezTo>
                      <a:pt x="1035" y="4087"/>
                      <a:pt x="1035" y="4086"/>
                      <a:pt x="1033" y="4084"/>
                    </a:cubicBezTo>
                    <a:cubicBezTo>
                      <a:pt x="921" y="4210"/>
                      <a:pt x="803" y="4329"/>
                      <a:pt x="675" y="4439"/>
                    </a:cubicBezTo>
                    <a:cubicBezTo>
                      <a:pt x="4863" y="6939"/>
                      <a:pt x="8901" y="9710"/>
                      <a:pt x="12874" y="12539"/>
                    </a:cubicBezTo>
                    <a:cubicBezTo>
                      <a:pt x="12923" y="12574"/>
                      <a:pt x="12893" y="12648"/>
                      <a:pt x="12846" y="12648"/>
                    </a:cubicBezTo>
                    <a:cubicBezTo>
                      <a:pt x="12836" y="12648"/>
                      <a:pt x="12826" y="12645"/>
                      <a:pt x="12816" y="12638"/>
                    </a:cubicBezTo>
                    <a:cubicBezTo>
                      <a:pt x="8795" y="9865"/>
                      <a:pt x="4689" y="7232"/>
                      <a:pt x="609" y="4549"/>
                    </a:cubicBezTo>
                    <a:cubicBezTo>
                      <a:pt x="594" y="4539"/>
                      <a:pt x="586" y="4525"/>
                      <a:pt x="582" y="4512"/>
                    </a:cubicBezTo>
                    <a:cubicBezTo>
                      <a:pt x="487" y="4587"/>
                      <a:pt x="388" y="4660"/>
                      <a:pt x="284" y="4725"/>
                    </a:cubicBezTo>
                    <a:cubicBezTo>
                      <a:pt x="208" y="4774"/>
                      <a:pt x="108" y="4840"/>
                      <a:pt x="0" y="4901"/>
                    </a:cubicBezTo>
                    <a:cubicBezTo>
                      <a:pt x="997" y="5477"/>
                      <a:pt x="1942" y="6205"/>
                      <a:pt x="2883" y="6833"/>
                    </a:cubicBezTo>
                    <a:cubicBezTo>
                      <a:pt x="4089" y="7638"/>
                      <a:pt x="5296" y="8444"/>
                      <a:pt x="6503" y="9250"/>
                    </a:cubicBezTo>
                    <a:lnTo>
                      <a:pt x="13612" y="13995"/>
                    </a:lnTo>
                    <a:cubicBezTo>
                      <a:pt x="17066" y="16302"/>
                      <a:pt x="20521" y="18608"/>
                      <a:pt x="23976" y="20915"/>
                    </a:cubicBezTo>
                    <a:cubicBezTo>
                      <a:pt x="25389" y="21791"/>
                      <a:pt x="26826" y="22627"/>
                      <a:pt x="28294" y="23402"/>
                    </a:cubicBezTo>
                    <a:cubicBezTo>
                      <a:pt x="28360" y="23357"/>
                      <a:pt x="28431" y="23315"/>
                      <a:pt x="28498" y="23273"/>
                    </a:cubicBezTo>
                    <a:lnTo>
                      <a:pt x="28498" y="23080"/>
                    </a:lnTo>
                    <a:cubicBezTo>
                      <a:pt x="28424" y="23129"/>
                      <a:pt x="28348" y="23175"/>
                      <a:pt x="28264" y="23214"/>
                    </a:cubicBezTo>
                    <a:cubicBezTo>
                      <a:pt x="28234" y="23228"/>
                      <a:pt x="28205" y="23234"/>
                      <a:pt x="28178" y="23234"/>
                    </a:cubicBezTo>
                    <a:cubicBezTo>
                      <a:pt x="28016" y="23234"/>
                      <a:pt x="27918" y="23015"/>
                      <a:pt x="28083" y="22904"/>
                    </a:cubicBezTo>
                    <a:cubicBezTo>
                      <a:pt x="28236" y="22801"/>
                      <a:pt x="28374" y="22680"/>
                      <a:pt x="28498" y="22543"/>
                    </a:cubicBezTo>
                    <a:lnTo>
                      <a:pt x="28498" y="22137"/>
                    </a:lnTo>
                    <a:cubicBezTo>
                      <a:pt x="25350" y="19951"/>
                      <a:pt x="22116" y="17922"/>
                      <a:pt x="18912" y="15822"/>
                    </a:cubicBezTo>
                    <a:cubicBezTo>
                      <a:pt x="18866" y="15793"/>
                      <a:pt x="18893" y="15728"/>
                      <a:pt x="18937" y="15728"/>
                    </a:cubicBezTo>
                    <a:cubicBezTo>
                      <a:pt x="18945" y="15728"/>
                      <a:pt x="18954" y="15731"/>
                      <a:pt x="18963" y="15736"/>
                    </a:cubicBezTo>
                    <a:cubicBezTo>
                      <a:pt x="22263" y="17575"/>
                      <a:pt x="25437" y="19744"/>
                      <a:pt x="28498" y="21956"/>
                    </a:cubicBezTo>
                    <a:lnTo>
                      <a:pt x="28498" y="20815"/>
                    </a:lnTo>
                    <a:cubicBezTo>
                      <a:pt x="24953" y="18690"/>
                      <a:pt x="21514" y="16348"/>
                      <a:pt x="18055" y="14091"/>
                    </a:cubicBezTo>
                    <a:cubicBezTo>
                      <a:pt x="14329" y="11660"/>
                      <a:pt x="10543" y="9287"/>
                      <a:pt x="6920" y="6702"/>
                    </a:cubicBezTo>
                    <a:cubicBezTo>
                      <a:pt x="6884" y="6676"/>
                      <a:pt x="6905" y="6622"/>
                      <a:pt x="6941" y="6622"/>
                    </a:cubicBezTo>
                    <a:cubicBezTo>
                      <a:pt x="6948" y="6622"/>
                      <a:pt x="6955" y="6624"/>
                      <a:pt x="6963" y="6629"/>
                    </a:cubicBezTo>
                    <a:cubicBezTo>
                      <a:pt x="10739" y="8985"/>
                      <a:pt x="14406" y="11521"/>
                      <a:pt x="18149" y="13930"/>
                    </a:cubicBezTo>
                    <a:cubicBezTo>
                      <a:pt x="21580" y="16141"/>
                      <a:pt x="25093" y="18246"/>
                      <a:pt x="28498" y="20498"/>
                    </a:cubicBezTo>
                    <a:lnTo>
                      <a:pt x="28498" y="18463"/>
                    </a:lnTo>
                    <a:cubicBezTo>
                      <a:pt x="22221" y="15034"/>
                      <a:pt x="16188" y="11138"/>
                      <a:pt x="10436" y="6890"/>
                    </a:cubicBezTo>
                    <a:cubicBezTo>
                      <a:pt x="10390" y="6857"/>
                      <a:pt x="10418" y="6788"/>
                      <a:pt x="10461" y="6788"/>
                    </a:cubicBezTo>
                    <a:cubicBezTo>
                      <a:pt x="10470" y="6788"/>
                      <a:pt x="10480" y="6791"/>
                      <a:pt x="10490" y="6798"/>
                    </a:cubicBezTo>
                    <a:cubicBezTo>
                      <a:pt x="16286" y="10935"/>
                      <a:pt x="22305" y="14719"/>
                      <a:pt x="28498" y="18227"/>
                    </a:cubicBezTo>
                    <a:lnTo>
                      <a:pt x="28498" y="17418"/>
                    </a:lnTo>
                    <a:cubicBezTo>
                      <a:pt x="26099" y="16531"/>
                      <a:pt x="23925" y="14862"/>
                      <a:pt x="21783" y="13499"/>
                    </a:cubicBezTo>
                    <a:cubicBezTo>
                      <a:pt x="19484" y="12036"/>
                      <a:pt x="17167" y="10596"/>
                      <a:pt x="14906" y="9074"/>
                    </a:cubicBezTo>
                    <a:lnTo>
                      <a:pt x="14906" y="9073"/>
                    </a:lnTo>
                    <a:cubicBezTo>
                      <a:pt x="12597" y="7518"/>
                      <a:pt x="10310" y="5927"/>
                      <a:pt x="8004" y="4367"/>
                    </a:cubicBezTo>
                    <a:cubicBezTo>
                      <a:pt x="6816" y="3564"/>
                      <a:pt x="5627" y="2763"/>
                      <a:pt x="4444" y="1952"/>
                    </a:cubicBezTo>
                    <a:cubicBezTo>
                      <a:pt x="3515" y="1316"/>
                      <a:pt x="2542" y="702"/>
                      <a:pt x="1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5534700" y="2687775"/>
                <a:ext cx="108500" cy="86750"/>
              </a:xfrm>
              <a:custGeom>
                <a:avLst/>
                <a:gdLst/>
                <a:ahLst/>
                <a:cxnLst/>
                <a:rect l="l" t="t" r="r" b="b"/>
                <a:pathLst>
                  <a:path w="4340" h="3470" extrusionOk="0">
                    <a:moveTo>
                      <a:pt x="332" y="0"/>
                    </a:moveTo>
                    <a:cubicBezTo>
                      <a:pt x="295" y="0"/>
                      <a:pt x="261" y="4"/>
                      <a:pt x="229" y="11"/>
                    </a:cubicBezTo>
                    <a:cubicBezTo>
                      <a:pt x="269" y="126"/>
                      <a:pt x="269" y="264"/>
                      <a:pt x="254" y="374"/>
                    </a:cubicBezTo>
                    <a:cubicBezTo>
                      <a:pt x="227" y="567"/>
                      <a:pt x="140" y="754"/>
                      <a:pt x="0" y="893"/>
                    </a:cubicBezTo>
                    <a:cubicBezTo>
                      <a:pt x="1154" y="1465"/>
                      <a:pt x="2240" y="2214"/>
                      <a:pt x="3343" y="2874"/>
                    </a:cubicBezTo>
                    <a:cubicBezTo>
                      <a:pt x="3674" y="3073"/>
                      <a:pt x="4007" y="3270"/>
                      <a:pt x="4340" y="3469"/>
                    </a:cubicBezTo>
                    <a:lnTo>
                      <a:pt x="4340" y="2320"/>
                    </a:lnTo>
                    <a:cubicBezTo>
                      <a:pt x="3685" y="1918"/>
                      <a:pt x="3031" y="1516"/>
                      <a:pt x="2379" y="1111"/>
                    </a:cubicBezTo>
                    <a:cubicBezTo>
                      <a:pt x="2116" y="946"/>
                      <a:pt x="931"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6" name="Google Shape;2786;p51"/>
            <p:cNvSpPr/>
            <p:nvPr/>
          </p:nvSpPr>
          <p:spPr>
            <a:xfrm>
              <a:off x="4898050" y="2896975"/>
              <a:ext cx="745125" cy="688850"/>
            </a:xfrm>
            <a:custGeom>
              <a:avLst/>
              <a:gdLst/>
              <a:ahLst/>
              <a:cxnLst/>
              <a:rect l="l" t="t" r="r" b="b"/>
              <a:pathLst>
                <a:path w="29805" h="27554" extrusionOk="0">
                  <a:moveTo>
                    <a:pt x="4764" y="0"/>
                  </a:moveTo>
                  <a:cubicBezTo>
                    <a:pt x="4564" y="0"/>
                    <a:pt x="4431" y="316"/>
                    <a:pt x="4646" y="462"/>
                  </a:cubicBezTo>
                  <a:cubicBezTo>
                    <a:pt x="4980" y="687"/>
                    <a:pt x="5316" y="912"/>
                    <a:pt x="5650" y="1138"/>
                  </a:cubicBezTo>
                  <a:cubicBezTo>
                    <a:pt x="5197" y="1241"/>
                    <a:pt x="4757" y="1442"/>
                    <a:pt x="4334" y="1626"/>
                  </a:cubicBezTo>
                  <a:cubicBezTo>
                    <a:pt x="3773" y="1871"/>
                    <a:pt x="3198" y="2118"/>
                    <a:pt x="2721" y="2505"/>
                  </a:cubicBezTo>
                  <a:cubicBezTo>
                    <a:pt x="2695" y="2525"/>
                    <a:pt x="2684" y="2551"/>
                    <a:pt x="2683" y="2578"/>
                  </a:cubicBezTo>
                  <a:cubicBezTo>
                    <a:pt x="2673" y="2560"/>
                    <a:pt x="2665" y="2544"/>
                    <a:pt x="2654" y="2527"/>
                  </a:cubicBezTo>
                  <a:cubicBezTo>
                    <a:pt x="2624" y="2473"/>
                    <a:pt x="2578" y="2451"/>
                    <a:pt x="2531" y="2451"/>
                  </a:cubicBezTo>
                  <a:cubicBezTo>
                    <a:pt x="2428" y="2451"/>
                    <a:pt x="2324" y="2561"/>
                    <a:pt x="2388" y="2683"/>
                  </a:cubicBezTo>
                  <a:cubicBezTo>
                    <a:pt x="2937" y="3721"/>
                    <a:pt x="3164" y="4815"/>
                    <a:pt x="2719" y="5934"/>
                  </a:cubicBezTo>
                  <a:cubicBezTo>
                    <a:pt x="2542" y="6379"/>
                    <a:pt x="2284" y="6778"/>
                    <a:pt x="1953" y="7126"/>
                  </a:cubicBezTo>
                  <a:cubicBezTo>
                    <a:pt x="1936" y="7142"/>
                    <a:pt x="1666" y="7376"/>
                    <a:pt x="1383" y="7591"/>
                  </a:cubicBezTo>
                  <a:cubicBezTo>
                    <a:pt x="1370" y="7548"/>
                    <a:pt x="1337" y="7511"/>
                    <a:pt x="1283" y="7500"/>
                  </a:cubicBezTo>
                  <a:cubicBezTo>
                    <a:pt x="1256" y="7495"/>
                    <a:pt x="1230" y="7492"/>
                    <a:pt x="1205" y="7492"/>
                  </a:cubicBezTo>
                  <a:cubicBezTo>
                    <a:pt x="1109" y="7492"/>
                    <a:pt x="1022" y="7527"/>
                    <a:pt x="923" y="7549"/>
                  </a:cubicBezTo>
                  <a:cubicBezTo>
                    <a:pt x="796" y="7577"/>
                    <a:pt x="668" y="7591"/>
                    <a:pt x="539" y="7591"/>
                  </a:cubicBezTo>
                  <a:cubicBezTo>
                    <a:pt x="510" y="7591"/>
                    <a:pt x="487" y="7602"/>
                    <a:pt x="466" y="7615"/>
                  </a:cubicBezTo>
                  <a:cubicBezTo>
                    <a:pt x="448" y="7612"/>
                    <a:pt x="430" y="7610"/>
                    <a:pt x="412" y="7610"/>
                  </a:cubicBezTo>
                  <a:cubicBezTo>
                    <a:pt x="192" y="7610"/>
                    <a:pt x="0" y="7870"/>
                    <a:pt x="205" y="8055"/>
                  </a:cubicBezTo>
                  <a:cubicBezTo>
                    <a:pt x="1205" y="8966"/>
                    <a:pt x="2456" y="9661"/>
                    <a:pt x="3578" y="10412"/>
                  </a:cubicBezTo>
                  <a:cubicBezTo>
                    <a:pt x="4784" y="11216"/>
                    <a:pt x="5990" y="12022"/>
                    <a:pt x="7198" y="12828"/>
                  </a:cubicBezTo>
                  <a:lnTo>
                    <a:pt x="14436" y="17660"/>
                  </a:lnTo>
                  <a:cubicBezTo>
                    <a:pt x="19262" y="20881"/>
                    <a:pt x="24087" y="24103"/>
                    <a:pt x="28913" y="27325"/>
                  </a:cubicBezTo>
                  <a:cubicBezTo>
                    <a:pt x="28924" y="27333"/>
                    <a:pt x="28936" y="27336"/>
                    <a:pt x="28947" y="27341"/>
                  </a:cubicBezTo>
                  <a:cubicBezTo>
                    <a:pt x="28974" y="27433"/>
                    <a:pt x="29047" y="27513"/>
                    <a:pt x="29178" y="27541"/>
                  </a:cubicBezTo>
                  <a:cubicBezTo>
                    <a:pt x="29215" y="27550"/>
                    <a:pt x="29253" y="27553"/>
                    <a:pt x="29292" y="27553"/>
                  </a:cubicBezTo>
                  <a:cubicBezTo>
                    <a:pt x="29461" y="27553"/>
                    <a:pt x="29647" y="27485"/>
                    <a:pt x="29804" y="27424"/>
                  </a:cubicBezTo>
                  <a:lnTo>
                    <a:pt x="29804" y="26420"/>
                  </a:lnTo>
                  <a:cubicBezTo>
                    <a:pt x="29737" y="26462"/>
                    <a:pt x="29666" y="26504"/>
                    <a:pt x="29600" y="26549"/>
                  </a:cubicBezTo>
                  <a:cubicBezTo>
                    <a:pt x="28132" y="25774"/>
                    <a:pt x="26695" y="24938"/>
                    <a:pt x="25282" y="24062"/>
                  </a:cubicBezTo>
                  <a:cubicBezTo>
                    <a:pt x="21827" y="21755"/>
                    <a:pt x="18372" y="19449"/>
                    <a:pt x="14918" y="17142"/>
                  </a:cubicBezTo>
                  <a:lnTo>
                    <a:pt x="7808" y="12397"/>
                  </a:lnTo>
                  <a:cubicBezTo>
                    <a:pt x="6602" y="11591"/>
                    <a:pt x="5395" y="10786"/>
                    <a:pt x="4189" y="9980"/>
                  </a:cubicBezTo>
                  <a:cubicBezTo>
                    <a:pt x="3248" y="9352"/>
                    <a:pt x="2303" y="8625"/>
                    <a:pt x="1306" y="8048"/>
                  </a:cubicBezTo>
                  <a:cubicBezTo>
                    <a:pt x="1414" y="7987"/>
                    <a:pt x="1514" y="7921"/>
                    <a:pt x="1590" y="7872"/>
                  </a:cubicBezTo>
                  <a:cubicBezTo>
                    <a:pt x="1694" y="7807"/>
                    <a:pt x="1793" y="7734"/>
                    <a:pt x="1888" y="7659"/>
                  </a:cubicBezTo>
                  <a:cubicBezTo>
                    <a:pt x="1892" y="7672"/>
                    <a:pt x="1900" y="7686"/>
                    <a:pt x="1915" y="7696"/>
                  </a:cubicBezTo>
                  <a:cubicBezTo>
                    <a:pt x="5995" y="10379"/>
                    <a:pt x="10101" y="13012"/>
                    <a:pt x="14122" y="15785"/>
                  </a:cubicBezTo>
                  <a:cubicBezTo>
                    <a:pt x="14132" y="15792"/>
                    <a:pt x="14142" y="15795"/>
                    <a:pt x="14152" y="15795"/>
                  </a:cubicBezTo>
                  <a:cubicBezTo>
                    <a:pt x="14199" y="15795"/>
                    <a:pt x="14229" y="15721"/>
                    <a:pt x="14180" y="15686"/>
                  </a:cubicBezTo>
                  <a:cubicBezTo>
                    <a:pt x="10207" y="12857"/>
                    <a:pt x="6169" y="10086"/>
                    <a:pt x="1981" y="7586"/>
                  </a:cubicBezTo>
                  <a:cubicBezTo>
                    <a:pt x="2109" y="7476"/>
                    <a:pt x="2227" y="7357"/>
                    <a:pt x="2339" y="7231"/>
                  </a:cubicBezTo>
                  <a:cubicBezTo>
                    <a:pt x="2341" y="7233"/>
                    <a:pt x="2341" y="7234"/>
                    <a:pt x="2342" y="7234"/>
                  </a:cubicBezTo>
                  <a:cubicBezTo>
                    <a:pt x="8421" y="10594"/>
                    <a:pt x="14012" y="14682"/>
                    <a:pt x="19761" y="18562"/>
                  </a:cubicBezTo>
                  <a:cubicBezTo>
                    <a:pt x="19769" y="18568"/>
                    <a:pt x="19777" y="18570"/>
                    <a:pt x="19785" y="18570"/>
                  </a:cubicBezTo>
                  <a:cubicBezTo>
                    <a:pt x="19822" y="18570"/>
                    <a:pt x="19846" y="18512"/>
                    <a:pt x="19807" y="18485"/>
                  </a:cubicBezTo>
                  <a:cubicBezTo>
                    <a:pt x="16943" y="16458"/>
                    <a:pt x="14061" y="14457"/>
                    <a:pt x="11166" y="12474"/>
                  </a:cubicBezTo>
                  <a:cubicBezTo>
                    <a:pt x="8357" y="10551"/>
                    <a:pt x="5500" y="8612"/>
                    <a:pt x="2422" y="7139"/>
                  </a:cubicBezTo>
                  <a:cubicBezTo>
                    <a:pt x="2592" y="6938"/>
                    <a:pt x="2744" y="6720"/>
                    <a:pt x="2869" y="6487"/>
                  </a:cubicBezTo>
                  <a:cubicBezTo>
                    <a:pt x="2882" y="6464"/>
                    <a:pt x="2892" y="6443"/>
                    <a:pt x="2903" y="6420"/>
                  </a:cubicBezTo>
                  <a:cubicBezTo>
                    <a:pt x="4526" y="7375"/>
                    <a:pt x="6063" y="8493"/>
                    <a:pt x="7623" y="9545"/>
                  </a:cubicBezTo>
                  <a:cubicBezTo>
                    <a:pt x="7626" y="9547"/>
                    <a:pt x="7628" y="9548"/>
                    <a:pt x="7631" y="9548"/>
                  </a:cubicBezTo>
                  <a:cubicBezTo>
                    <a:pt x="7645" y="9548"/>
                    <a:pt x="7654" y="9527"/>
                    <a:pt x="7639" y="9517"/>
                  </a:cubicBezTo>
                  <a:cubicBezTo>
                    <a:pt x="6141" y="8400"/>
                    <a:pt x="4675" y="7095"/>
                    <a:pt x="2957" y="6313"/>
                  </a:cubicBezTo>
                  <a:cubicBezTo>
                    <a:pt x="3087" y="6043"/>
                    <a:pt x="3176" y="5769"/>
                    <a:pt x="3233" y="5494"/>
                  </a:cubicBezTo>
                  <a:cubicBezTo>
                    <a:pt x="5609" y="7145"/>
                    <a:pt x="8024" y="8744"/>
                    <a:pt x="10427" y="10355"/>
                  </a:cubicBezTo>
                  <a:cubicBezTo>
                    <a:pt x="11620" y="11156"/>
                    <a:pt x="12814" y="11955"/>
                    <a:pt x="14007" y="12755"/>
                  </a:cubicBezTo>
                  <a:cubicBezTo>
                    <a:pt x="15217" y="13567"/>
                    <a:pt x="16433" y="14551"/>
                    <a:pt x="17742" y="15192"/>
                  </a:cubicBezTo>
                  <a:cubicBezTo>
                    <a:pt x="17749" y="15196"/>
                    <a:pt x="17757" y="15198"/>
                    <a:pt x="17765" y="15198"/>
                  </a:cubicBezTo>
                  <a:cubicBezTo>
                    <a:pt x="17807" y="15198"/>
                    <a:pt x="17844" y="15145"/>
                    <a:pt x="17804" y="15110"/>
                  </a:cubicBezTo>
                  <a:cubicBezTo>
                    <a:pt x="16745" y="14171"/>
                    <a:pt x="15417" y="13444"/>
                    <a:pt x="14242" y="12657"/>
                  </a:cubicBezTo>
                  <a:cubicBezTo>
                    <a:pt x="13048" y="11857"/>
                    <a:pt x="11855" y="11058"/>
                    <a:pt x="10663" y="10259"/>
                  </a:cubicBezTo>
                  <a:cubicBezTo>
                    <a:pt x="8203" y="8611"/>
                    <a:pt x="5750" y="6947"/>
                    <a:pt x="3262" y="5342"/>
                  </a:cubicBezTo>
                  <a:cubicBezTo>
                    <a:pt x="3379" y="4605"/>
                    <a:pt x="3257" y="3859"/>
                    <a:pt x="2961" y="3147"/>
                  </a:cubicBezTo>
                  <a:lnTo>
                    <a:pt x="2961" y="3147"/>
                  </a:lnTo>
                  <a:cubicBezTo>
                    <a:pt x="3848" y="3849"/>
                    <a:pt x="4821" y="4462"/>
                    <a:pt x="5750" y="5099"/>
                  </a:cubicBezTo>
                  <a:cubicBezTo>
                    <a:pt x="6933" y="5910"/>
                    <a:pt x="8122" y="6711"/>
                    <a:pt x="9309" y="7514"/>
                  </a:cubicBezTo>
                  <a:cubicBezTo>
                    <a:pt x="11616" y="9074"/>
                    <a:pt x="13903" y="10665"/>
                    <a:pt x="16212" y="12220"/>
                  </a:cubicBezTo>
                  <a:cubicBezTo>
                    <a:pt x="18473" y="13743"/>
                    <a:pt x="20790" y="15183"/>
                    <a:pt x="23089" y="16646"/>
                  </a:cubicBezTo>
                  <a:cubicBezTo>
                    <a:pt x="25231" y="18009"/>
                    <a:pt x="27405" y="19676"/>
                    <a:pt x="29804" y="20565"/>
                  </a:cubicBezTo>
                  <a:lnTo>
                    <a:pt x="29804" y="20244"/>
                  </a:lnTo>
                  <a:cubicBezTo>
                    <a:pt x="27519" y="19126"/>
                    <a:pt x="25416" y="17701"/>
                    <a:pt x="23266" y="16342"/>
                  </a:cubicBezTo>
                  <a:cubicBezTo>
                    <a:pt x="20963" y="14885"/>
                    <a:pt x="18641" y="13455"/>
                    <a:pt x="16383" y="11929"/>
                  </a:cubicBezTo>
                  <a:cubicBezTo>
                    <a:pt x="14118" y="10400"/>
                    <a:pt x="11859" y="8858"/>
                    <a:pt x="9606" y="7310"/>
                  </a:cubicBezTo>
                  <a:cubicBezTo>
                    <a:pt x="8467" y="6527"/>
                    <a:pt x="7329" y="5738"/>
                    <a:pt x="6185" y="4961"/>
                  </a:cubicBezTo>
                  <a:cubicBezTo>
                    <a:pt x="5064" y="4199"/>
                    <a:pt x="3951" y="3362"/>
                    <a:pt x="2757" y="2713"/>
                  </a:cubicBezTo>
                  <a:cubicBezTo>
                    <a:pt x="2754" y="2708"/>
                    <a:pt x="2750" y="2702"/>
                    <a:pt x="2748" y="2697"/>
                  </a:cubicBezTo>
                  <a:lnTo>
                    <a:pt x="2748" y="2697"/>
                  </a:lnTo>
                  <a:cubicBezTo>
                    <a:pt x="2766" y="2709"/>
                    <a:pt x="2786" y="2716"/>
                    <a:pt x="2808" y="2716"/>
                  </a:cubicBezTo>
                  <a:cubicBezTo>
                    <a:pt x="2818" y="2716"/>
                    <a:pt x="2829" y="2715"/>
                    <a:pt x="2840" y="2711"/>
                  </a:cubicBezTo>
                  <a:cubicBezTo>
                    <a:pt x="3352" y="2536"/>
                    <a:pt x="3823" y="2263"/>
                    <a:pt x="4319" y="2047"/>
                  </a:cubicBezTo>
                  <a:cubicBezTo>
                    <a:pt x="4867" y="1809"/>
                    <a:pt x="5470" y="1656"/>
                    <a:pt x="5990" y="1368"/>
                  </a:cubicBezTo>
                  <a:cubicBezTo>
                    <a:pt x="5990" y="1368"/>
                    <a:pt x="5990" y="1366"/>
                    <a:pt x="5990" y="1366"/>
                  </a:cubicBezTo>
                  <a:cubicBezTo>
                    <a:pt x="9826" y="3951"/>
                    <a:pt x="13659" y="6533"/>
                    <a:pt x="17494" y="9116"/>
                  </a:cubicBezTo>
                  <a:cubicBezTo>
                    <a:pt x="19635" y="10559"/>
                    <a:pt x="21777" y="12001"/>
                    <a:pt x="23919" y="13442"/>
                  </a:cubicBezTo>
                  <a:cubicBezTo>
                    <a:pt x="25800" y="14709"/>
                    <a:pt x="27715" y="16216"/>
                    <a:pt x="29804" y="17137"/>
                  </a:cubicBezTo>
                  <a:lnTo>
                    <a:pt x="29804" y="16680"/>
                  </a:lnTo>
                  <a:cubicBezTo>
                    <a:pt x="28897" y="16069"/>
                    <a:pt x="27929" y="15534"/>
                    <a:pt x="27012" y="14938"/>
                  </a:cubicBezTo>
                  <a:cubicBezTo>
                    <a:pt x="25967" y="14258"/>
                    <a:pt x="24936" y="13556"/>
                    <a:pt x="23902" y="12860"/>
                  </a:cubicBezTo>
                  <a:lnTo>
                    <a:pt x="23903" y="12860"/>
                  </a:lnTo>
                  <a:cubicBezTo>
                    <a:pt x="21804" y="11445"/>
                    <a:pt x="19707" y="10029"/>
                    <a:pt x="17608" y="8615"/>
                  </a:cubicBezTo>
                  <a:lnTo>
                    <a:pt x="4891" y="42"/>
                  </a:lnTo>
                  <a:cubicBezTo>
                    <a:pt x="4848" y="13"/>
                    <a:pt x="4805" y="0"/>
                    <a:pt x="4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5102775" y="3141200"/>
              <a:ext cx="540400" cy="354825"/>
            </a:xfrm>
            <a:custGeom>
              <a:avLst/>
              <a:gdLst/>
              <a:ahLst/>
              <a:cxnLst/>
              <a:rect l="l" t="t" r="r" b="b"/>
              <a:pathLst>
                <a:path w="21616" h="14193" extrusionOk="0">
                  <a:moveTo>
                    <a:pt x="58" y="0"/>
                  </a:moveTo>
                  <a:cubicBezTo>
                    <a:pt x="22" y="0"/>
                    <a:pt x="1" y="54"/>
                    <a:pt x="37" y="80"/>
                  </a:cubicBezTo>
                  <a:cubicBezTo>
                    <a:pt x="3660" y="2663"/>
                    <a:pt x="7446" y="5036"/>
                    <a:pt x="11172" y="7468"/>
                  </a:cubicBezTo>
                  <a:cubicBezTo>
                    <a:pt x="14631" y="9726"/>
                    <a:pt x="18070" y="12067"/>
                    <a:pt x="21615" y="14193"/>
                  </a:cubicBezTo>
                  <a:lnTo>
                    <a:pt x="21615" y="13876"/>
                  </a:lnTo>
                  <a:cubicBezTo>
                    <a:pt x="18210" y="11624"/>
                    <a:pt x="14697" y="9518"/>
                    <a:pt x="11266" y="7308"/>
                  </a:cubicBezTo>
                  <a:cubicBezTo>
                    <a:pt x="7524" y="4897"/>
                    <a:pt x="3856" y="2363"/>
                    <a:pt x="80" y="7"/>
                  </a:cubicBezTo>
                  <a:cubicBezTo>
                    <a:pt x="72" y="2"/>
                    <a:pt x="65"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5015100" y="2676575"/>
              <a:ext cx="628075" cy="220525"/>
            </a:xfrm>
            <a:custGeom>
              <a:avLst/>
              <a:gdLst/>
              <a:ahLst/>
              <a:cxnLst/>
              <a:rect l="l" t="t" r="r" b="b"/>
              <a:pathLst>
                <a:path w="25123" h="8821" extrusionOk="0">
                  <a:moveTo>
                    <a:pt x="21110" y="1"/>
                  </a:moveTo>
                  <a:cubicBezTo>
                    <a:pt x="20905" y="1"/>
                    <a:pt x="20734" y="92"/>
                    <a:pt x="20640" y="336"/>
                  </a:cubicBezTo>
                  <a:cubicBezTo>
                    <a:pt x="20633" y="348"/>
                    <a:pt x="20623" y="358"/>
                    <a:pt x="20618" y="373"/>
                  </a:cubicBezTo>
                  <a:cubicBezTo>
                    <a:pt x="20607" y="402"/>
                    <a:pt x="20602" y="432"/>
                    <a:pt x="20602" y="463"/>
                  </a:cubicBezTo>
                  <a:cubicBezTo>
                    <a:pt x="20599" y="473"/>
                    <a:pt x="20596" y="481"/>
                    <a:pt x="20594" y="490"/>
                  </a:cubicBezTo>
                  <a:cubicBezTo>
                    <a:pt x="20587" y="526"/>
                    <a:pt x="20594" y="558"/>
                    <a:pt x="20608" y="584"/>
                  </a:cubicBezTo>
                  <a:cubicBezTo>
                    <a:pt x="20612" y="626"/>
                    <a:pt x="20618" y="669"/>
                    <a:pt x="20617" y="711"/>
                  </a:cubicBezTo>
                  <a:cubicBezTo>
                    <a:pt x="20610" y="830"/>
                    <a:pt x="20571" y="947"/>
                    <a:pt x="20488" y="1035"/>
                  </a:cubicBezTo>
                  <a:cubicBezTo>
                    <a:pt x="20377" y="1154"/>
                    <a:pt x="20229" y="1201"/>
                    <a:pt x="20076" y="1201"/>
                  </a:cubicBezTo>
                  <a:cubicBezTo>
                    <a:pt x="20007" y="1201"/>
                    <a:pt x="19938" y="1191"/>
                    <a:pt x="19870" y="1175"/>
                  </a:cubicBezTo>
                  <a:cubicBezTo>
                    <a:pt x="19837" y="1118"/>
                    <a:pt x="19781" y="1078"/>
                    <a:pt x="19708" y="1078"/>
                  </a:cubicBezTo>
                  <a:cubicBezTo>
                    <a:pt x="19682" y="1078"/>
                    <a:pt x="19655" y="1083"/>
                    <a:pt x="19625" y="1093"/>
                  </a:cubicBezTo>
                  <a:cubicBezTo>
                    <a:pt x="16223" y="2313"/>
                    <a:pt x="12860" y="3641"/>
                    <a:pt x="9483" y="4931"/>
                  </a:cubicBezTo>
                  <a:cubicBezTo>
                    <a:pt x="7844" y="5559"/>
                    <a:pt x="6201" y="6180"/>
                    <a:pt x="4559" y="6802"/>
                  </a:cubicBezTo>
                  <a:cubicBezTo>
                    <a:pt x="3690" y="7132"/>
                    <a:pt x="2820" y="7460"/>
                    <a:pt x="1952" y="7793"/>
                  </a:cubicBezTo>
                  <a:cubicBezTo>
                    <a:pt x="1330" y="8032"/>
                    <a:pt x="607" y="8200"/>
                    <a:pt x="81" y="8618"/>
                  </a:cubicBezTo>
                  <a:cubicBezTo>
                    <a:pt x="1" y="8681"/>
                    <a:pt x="65" y="8821"/>
                    <a:pt x="159" y="8821"/>
                  </a:cubicBezTo>
                  <a:cubicBezTo>
                    <a:pt x="161" y="8821"/>
                    <a:pt x="163" y="8821"/>
                    <a:pt x="164" y="8821"/>
                  </a:cubicBezTo>
                  <a:cubicBezTo>
                    <a:pt x="862" y="8785"/>
                    <a:pt x="1563" y="8404"/>
                    <a:pt x="2214" y="8161"/>
                  </a:cubicBezTo>
                  <a:cubicBezTo>
                    <a:pt x="3037" y="7854"/>
                    <a:pt x="3856" y="7543"/>
                    <a:pt x="4678" y="7233"/>
                  </a:cubicBezTo>
                  <a:cubicBezTo>
                    <a:pt x="6369" y="6596"/>
                    <a:pt x="8059" y="5956"/>
                    <a:pt x="9752" y="5323"/>
                  </a:cubicBezTo>
                  <a:cubicBezTo>
                    <a:pt x="13088" y="4077"/>
                    <a:pt x="16441" y="2864"/>
                    <a:pt x="19750" y="1545"/>
                  </a:cubicBezTo>
                  <a:cubicBezTo>
                    <a:pt x="19779" y="1533"/>
                    <a:pt x="19804" y="1517"/>
                    <a:pt x="19825" y="1498"/>
                  </a:cubicBezTo>
                  <a:cubicBezTo>
                    <a:pt x="19940" y="1557"/>
                    <a:pt x="20067" y="1586"/>
                    <a:pt x="20193" y="1586"/>
                  </a:cubicBezTo>
                  <a:cubicBezTo>
                    <a:pt x="20365" y="1586"/>
                    <a:pt x="20538" y="1532"/>
                    <a:pt x="20683" y="1428"/>
                  </a:cubicBezTo>
                  <a:cubicBezTo>
                    <a:pt x="21721" y="2212"/>
                    <a:pt x="22899" y="2845"/>
                    <a:pt x="24008" y="3525"/>
                  </a:cubicBezTo>
                  <a:cubicBezTo>
                    <a:pt x="24379" y="3752"/>
                    <a:pt x="24750" y="3977"/>
                    <a:pt x="25122" y="4202"/>
                  </a:cubicBezTo>
                  <a:lnTo>
                    <a:pt x="25122" y="3917"/>
                  </a:lnTo>
                  <a:cubicBezTo>
                    <a:pt x="24791" y="3718"/>
                    <a:pt x="24458" y="3521"/>
                    <a:pt x="24127" y="3322"/>
                  </a:cubicBezTo>
                  <a:cubicBezTo>
                    <a:pt x="23022" y="2662"/>
                    <a:pt x="21938" y="1913"/>
                    <a:pt x="20784" y="1341"/>
                  </a:cubicBezTo>
                  <a:cubicBezTo>
                    <a:pt x="20924" y="1202"/>
                    <a:pt x="21010" y="1015"/>
                    <a:pt x="21038" y="823"/>
                  </a:cubicBezTo>
                  <a:cubicBezTo>
                    <a:pt x="21053" y="712"/>
                    <a:pt x="21053" y="574"/>
                    <a:pt x="21013" y="459"/>
                  </a:cubicBezTo>
                  <a:cubicBezTo>
                    <a:pt x="21045" y="452"/>
                    <a:pt x="21079" y="448"/>
                    <a:pt x="21116" y="448"/>
                  </a:cubicBezTo>
                  <a:cubicBezTo>
                    <a:pt x="21714" y="448"/>
                    <a:pt x="22899" y="1396"/>
                    <a:pt x="23163" y="1559"/>
                  </a:cubicBezTo>
                  <a:cubicBezTo>
                    <a:pt x="23815" y="1964"/>
                    <a:pt x="24468" y="2366"/>
                    <a:pt x="25122" y="2768"/>
                  </a:cubicBezTo>
                  <a:lnTo>
                    <a:pt x="25122" y="2266"/>
                  </a:lnTo>
                  <a:cubicBezTo>
                    <a:pt x="24281" y="1749"/>
                    <a:pt x="23440" y="1234"/>
                    <a:pt x="22599" y="716"/>
                  </a:cubicBezTo>
                  <a:cubicBezTo>
                    <a:pt x="22285" y="523"/>
                    <a:pt x="21599" y="1"/>
                    <a:pt x="2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5628625" y="3539225"/>
              <a:ext cx="14575" cy="17275"/>
            </a:xfrm>
            <a:custGeom>
              <a:avLst/>
              <a:gdLst/>
              <a:ahLst/>
              <a:cxnLst/>
              <a:rect l="l" t="t" r="r" b="b"/>
              <a:pathLst>
                <a:path w="583" h="691" extrusionOk="0">
                  <a:moveTo>
                    <a:pt x="583" y="0"/>
                  </a:moveTo>
                  <a:cubicBezTo>
                    <a:pt x="457" y="135"/>
                    <a:pt x="319" y="258"/>
                    <a:pt x="166" y="361"/>
                  </a:cubicBezTo>
                  <a:cubicBezTo>
                    <a:pt x="1" y="472"/>
                    <a:pt x="99" y="691"/>
                    <a:pt x="261" y="691"/>
                  </a:cubicBezTo>
                  <a:cubicBezTo>
                    <a:pt x="289" y="691"/>
                    <a:pt x="318" y="685"/>
                    <a:pt x="347" y="671"/>
                  </a:cubicBezTo>
                  <a:cubicBezTo>
                    <a:pt x="431" y="632"/>
                    <a:pt x="507" y="584"/>
                    <a:pt x="583" y="537"/>
                  </a:cubicBezTo>
                  <a:lnTo>
                    <a:pt x="5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5099000" y="2739775"/>
              <a:ext cx="467900" cy="212750"/>
            </a:xfrm>
            <a:custGeom>
              <a:avLst/>
              <a:gdLst/>
              <a:ahLst/>
              <a:cxnLst/>
              <a:rect l="l" t="t" r="r" b="b"/>
              <a:pathLst>
                <a:path w="18716" h="8510" extrusionOk="0">
                  <a:moveTo>
                    <a:pt x="16251" y="0"/>
                  </a:moveTo>
                  <a:cubicBezTo>
                    <a:pt x="16207" y="0"/>
                    <a:pt x="16166" y="33"/>
                    <a:pt x="16165" y="76"/>
                  </a:cubicBezTo>
                  <a:cubicBezTo>
                    <a:pt x="16161" y="77"/>
                    <a:pt x="16158" y="79"/>
                    <a:pt x="16154" y="80"/>
                  </a:cubicBezTo>
                  <a:cubicBezTo>
                    <a:pt x="16152" y="80"/>
                    <a:pt x="16149" y="80"/>
                    <a:pt x="16146" y="81"/>
                  </a:cubicBezTo>
                  <a:cubicBezTo>
                    <a:pt x="15492" y="315"/>
                    <a:pt x="14840" y="556"/>
                    <a:pt x="14189" y="801"/>
                  </a:cubicBezTo>
                  <a:cubicBezTo>
                    <a:pt x="13492" y="985"/>
                    <a:pt x="12829" y="1255"/>
                    <a:pt x="12185" y="1572"/>
                  </a:cubicBezTo>
                  <a:cubicBezTo>
                    <a:pt x="10774" y="2123"/>
                    <a:pt x="9364" y="2685"/>
                    <a:pt x="7954" y="3231"/>
                  </a:cubicBezTo>
                  <a:cubicBezTo>
                    <a:pt x="6613" y="3750"/>
                    <a:pt x="5272" y="4270"/>
                    <a:pt x="3932" y="4789"/>
                  </a:cubicBezTo>
                  <a:cubicBezTo>
                    <a:pt x="2953" y="5167"/>
                    <a:pt x="1766" y="5478"/>
                    <a:pt x="780" y="5980"/>
                  </a:cubicBezTo>
                  <a:cubicBezTo>
                    <a:pt x="667" y="6002"/>
                    <a:pt x="556" y="6027"/>
                    <a:pt x="449" y="6046"/>
                  </a:cubicBezTo>
                  <a:cubicBezTo>
                    <a:pt x="395" y="6057"/>
                    <a:pt x="365" y="6090"/>
                    <a:pt x="350" y="6129"/>
                  </a:cubicBezTo>
                  <a:cubicBezTo>
                    <a:pt x="299" y="6137"/>
                    <a:pt x="261" y="6186"/>
                    <a:pt x="257" y="6236"/>
                  </a:cubicBezTo>
                  <a:cubicBezTo>
                    <a:pt x="249" y="6232"/>
                    <a:pt x="241" y="6226"/>
                    <a:pt x="234" y="6222"/>
                  </a:cubicBezTo>
                  <a:cubicBezTo>
                    <a:pt x="208" y="6207"/>
                    <a:pt x="184" y="6201"/>
                    <a:pt x="161" y="6201"/>
                  </a:cubicBezTo>
                  <a:cubicBezTo>
                    <a:pt x="62" y="6201"/>
                    <a:pt x="0" y="6327"/>
                    <a:pt x="57" y="6417"/>
                  </a:cubicBezTo>
                  <a:cubicBezTo>
                    <a:pt x="24" y="6456"/>
                    <a:pt x="34" y="6531"/>
                    <a:pt x="92" y="6531"/>
                  </a:cubicBezTo>
                  <a:cubicBezTo>
                    <a:pt x="95" y="6531"/>
                    <a:pt x="98" y="6531"/>
                    <a:pt x="101" y="6531"/>
                  </a:cubicBezTo>
                  <a:cubicBezTo>
                    <a:pt x="127" y="6528"/>
                    <a:pt x="153" y="6524"/>
                    <a:pt x="178" y="6520"/>
                  </a:cubicBezTo>
                  <a:cubicBezTo>
                    <a:pt x="630" y="6858"/>
                    <a:pt x="1087" y="7184"/>
                    <a:pt x="1544" y="7514"/>
                  </a:cubicBezTo>
                  <a:lnTo>
                    <a:pt x="2507" y="8420"/>
                  </a:lnTo>
                  <a:cubicBezTo>
                    <a:pt x="2573" y="8481"/>
                    <a:pt x="2651" y="8510"/>
                    <a:pt x="2732" y="8510"/>
                  </a:cubicBezTo>
                  <a:cubicBezTo>
                    <a:pt x="2772" y="8510"/>
                    <a:pt x="2813" y="8503"/>
                    <a:pt x="2853" y="8489"/>
                  </a:cubicBezTo>
                  <a:cubicBezTo>
                    <a:pt x="2868" y="8501"/>
                    <a:pt x="2886" y="8509"/>
                    <a:pt x="2907" y="8509"/>
                  </a:cubicBezTo>
                  <a:cubicBezTo>
                    <a:pt x="2916" y="8509"/>
                    <a:pt x="2926" y="8507"/>
                    <a:pt x="2936" y="8504"/>
                  </a:cubicBezTo>
                  <a:cubicBezTo>
                    <a:pt x="5633" y="7577"/>
                    <a:pt x="8252" y="6391"/>
                    <a:pt x="10884" y="5293"/>
                  </a:cubicBezTo>
                  <a:cubicBezTo>
                    <a:pt x="13444" y="4226"/>
                    <a:pt x="16018" y="3189"/>
                    <a:pt x="18563" y="2087"/>
                  </a:cubicBezTo>
                  <a:cubicBezTo>
                    <a:pt x="18716" y="2022"/>
                    <a:pt x="18632" y="1780"/>
                    <a:pt x="18488" y="1780"/>
                  </a:cubicBezTo>
                  <a:cubicBezTo>
                    <a:pt x="18479" y="1780"/>
                    <a:pt x="18469" y="1781"/>
                    <a:pt x="18460" y="1783"/>
                  </a:cubicBezTo>
                  <a:cubicBezTo>
                    <a:pt x="18515" y="1745"/>
                    <a:pt x="18540" y="1666"/>
                    <a:pt x="18479" y="1604"/>
                  </a:cubicBezTo>
                  <a:cubicBezTo>
                    <a:pt x="17860" y="960"/>
                    <a:pt x="16968" y="610"/>
                    <a:pt x="16304" y="21"/>
                  </a:cubicBezTo>
                  <a:cubicBezTo>
                    <a:pt x="16288" y="6"/>
                    <a:pt x="16269" y="0"/>
                    <a:pt x="16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5262125" y="3296500"/>
              <a:ext cx="372025" cy="247300"/>
            </a:xfrm>
            <a:custGeom>
              <a:avLst/>
              <a:gdLst/>
              <a:ahLst/>
              <a:cxnLst/>
              <a:rect l="l" t="t" r="r" b="b"/>
              <a:pathLst>
                <a:path w="14881" h="9892" extrusionOk="0">
                  <a:moveTo>
                    <a:pt x="99" y="1"/>
                  </a:moveTo>
                  <a:cubicBezTo>
                    <a:pt x="37" y="1"/>
                    <a:pt x="0" y="97"/>
                    <a:pt x="63" y="144"/>
                  </a:cubicBezTo>
                  <a:cubicBezTo>
                    <a:pt x="2399" y="1902"/>
                    <a:pt x="4876" y="3493"/>
                    <a:pt x="7312" y="5109"/>
                  </a:cubicBezTo>
                  <a:cubicBezTo>
                    <a:pt x="9750" y="6726"/>
                    <a:pt x="12191" y="8351"/>
                    <a:pt x="14688" y="9876"/>
                  </a:cubicBezTo>
                  <a:cubicBezTo>
                    <a:pt x="14706" y="9887"/>
                    <a:pt x="14724" y="9891"/>
                    <a:pt x="14741" y="9891"/>
                  </a:cubicBezTo>
                  <a:cubicBezTo>
                    <a:pt x="14827" y="9891"/>
                    <a:pt x="14880" y="9760"/>
                    <a:pt x="14790" y="9701"/>
                  </a:cubicBezTo>
                  <a:cubicBezTo>
                    <a:pt x="12343" y="8092"/>
                    <a:pt x="9866" y="6531"/>
                    <a:pt x="7426" y="4913"/>
                  </a:cubicBezTo>
                  <a:cubicBezTo>
                    <a:pt x="4988" y="3295"/>
                    <a:pt x="2606" y="1586"/>
                    <a:pt x="139" y="13"/>
                  </a:cubicBezTo>
                  <a:cubicBezTo>
                    <a:pt x="125" y="4"/>
                    <a:pt x="112"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5402350" y="3368825"/>
              <a:ext cx="240850" cy="160275"/>
            </a:xfrm>
            <a:custGeom>
              <a:avLst/>
              <a:gdLst/>
              <a:ahLst/>
              <a:cxnLst/>
              <a:rect l="l" t="t" r="r" b="b"/>
              <a:pathLst>
                <a:path w="9634" h="6411" extrusionOk="0">
                  <a:moveTo>
                    <a:pt x="72" y="1"/>
                  </a:moveTo>
                  <a:cubicBezTo>
                    <a:pt x="27" y="1"/>
                    <a:pt x="0" y="65"/>
                    <a:pt x="46" y="95"/>
                  </a:cubicBezTo>
                  <a:cubicBezTo>
                    <a:pt x="3250" y="2195"/>
                    <a:pt x="6484" y="4224"/>
                    <a:pt x="9634" y="6410"/>
                  </a:cubicBezTo>
                  <a:lnTo>
                    <a:pt x="9634" y="6228"/>
                  </a:lnTo>
                  <a:cubicBezTo>
                    <a:pt x="6572" y="4017"/>
                    <a:pt x="3397" y="1848"/>
                    <a:pt x="97" y="7"/>
                  </a:cubicBezTo>
                  <a:cubicBezTo>
                    <a:pt x="89" y="3"/>
                    <a:pt x="8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5190425" y="3145300"/>
              <a:ext cx="452775" cy="291950"/>
            </a:xfrm>
            <a:custGeom>
              <a:avLst/>
              <a:gdLst/>
              <a:ahLst/>
              <a:cxnLst/>
              <a:rect l="l" t="t" r="r" b="b"/>
              <a:pathLst>
                <a:path w="18111" h="11678" extrusionOk="0">
                  <a:moveTo>
                    <a:pt x="72" y="1"/>
                  </a:moveTo>
                  <a:cubicBezTo>
                    <a:pt x="29" y="1"/>
                    <a:pt x="1" y="71"/>
                    <a:pt x="47" y="104"/>
                  </a:cubicBezTo>
                  <a:cubicBezTo>
                    <a:pt x="5799" y="4351"/>
                    <a:pt x="11832" y="8248"/>
                    <a:pt x="18111" y="11677"/>
                  </a:cubicBezTo>
                  <a:lnTo>
                    <a:pt x="18111" y="11439"/>
                  </a:lnTo>
                  <a:cubicBezTo>
                    <a:pt x="11917" y="7933"/>
                    <a:pt x="5897" y="4149"/>
                    <a:pt x="101" y="11"/>
                  </a:cubicBezTo>
                  <a:cubicBezTo>
                    <a:pt x="91" y="4"/>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4" name="Google Shape;2794;p51"/>
          <p:cNvGrpSpPr/>
          <p:nvPr/>
        </p:nvGrpSpPr>
        <p:grpSpPr>
          <a:xfrm flipH="1">
            <a:off x="7250699" y="731305"/>
            <a:ext cx="1389175" cy="1307528"/>
            <a:chOff x="1585000" y="1511350"/>
            <a:chExt cx="1040425" cy="979275"/>
          </a:xfrm>
        </p:grpSpPr>
        <p:sp>
          <p:nvSpPr>
            <p:cNvPr id="2795" name="Google Shape;2795;p51"/>
            <p:cNvSpPr/>
            <p:nvPr/>
          </p:nvSpPr>
          <p:spPr>
            <a:xfrm>
              <a:off x="2119650" y="2268400"/>
              <a:ext cx="9375" cy="6600"/>
            </a:xfrm>
            <a:custGeom>
              <a:avLst/>
              <a:gdLst/>
              <a:ahLst/>
              <a:cxnLst/>
              <a:rect l="l" t="t" r="r" b="b"/>
              <a:pathLst>
                <a:path w="375" h="264" extrusionOk="0">
                  <a:moveTo>
                    <a:pt x="375" y="0"/>
                  </a:moveTo>
                  <a:lnTo>
                    <a:pt x="375" y="0"/>
                  </a:lnTo>
                  <a:cubicBezTo>
                    <a:pt x="369" y="1"/>
                    <a:pt x="364" y="1"/>
                    <a:pt x="358" y="1"/>
                  </a:cubicBezTo>
                  <a:cubicBezTo>
                    <a:pt x="242" y="65"/>
                    <a:pt x="123" y="116"/>
                    <a:pt x="0" y="150"/>
                  </a:cubicBezTo>
                  <a:cubicBezTo>
                    <a:pt x="30" y="181"/>
                    <a:pt x="45" y="222"/>
                    <a:pt x="43" y="264"/>
                  </a:cubicBezTo>
                  <a:cubicBezTo>
                    <a:pt x="153" y="175"/>
                    <a:pt x="265" y="89"/>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1942850" y="1610325"/>
              <a:ext cx="646800" cy="314100"/>
            </a:xfrm>
            <a:custGeom>
              <a:avLst/>
              <a:gdLst/>
              <a:ahLst/>
              <a:cxnLst/>
              <a:rect l="l" t="t" r="r" b="b"/>
              <a:pathLst>
                <a:path w="25872" h="12564" extrusionOk="0">
                  <a:moveTo>
                    <a:pt x="1" y="1"/>
                  </a:moveTo>
                  <a:lnTo>
                    <a:pt x="1" y="1"/>
                  </a:lnTo>
                  <a:cubicBezTo>
                    <a:pt x="923" y="339"/>
                    <a:pt x="1840" y="692"/>
                    <a:pt x="2751" y="1057"/>
                  </a:cubicBezTo>
                  <a:cubicBezTo>
                    <a:pt x="3693" y="1326"/>
                    <a:pt x="4634" y="1596"/>
                    <a:pt x="5576" y="1863"/>
                  </a:cubicBezTo>
                  <a:cubicBezTo>
                    <a:pt x="6561" y="2141"/>
                    <a:pt x="7545" y="2421"/>
                    <a:pt x="8530" y="2701"/>
                  </a:cubicBezTo>
                  <a:cubicBezTo>
                    <a:pt x="8534" y="2702"/>
                    <a:pt x="8539" y="2702"/>
                    <a:pt x="8545" y="2705"/>
                  </a:cubicBezTo>
                  <a:cubicBezTo>
                    <a:pt x="8549" y="2707"/>
                    <a:pt x="8554" y="2708"/>
                    <a:pt x="8560" y="2711"/>
                  </a:cubicBezTo>
                  <a:cubicBezTo>
                    <a:pt x="13710" y="4174"/>
                    <a:pt x="18859" y="5652"/>
                    <a:pt x="23995" y="7164"/>
                  </a:cubicBezTo>
                  <a:cubicBezTo>
                    <a:pt x="24088" y="7191"/>
                    <a:pt x="24127" y="7265"/>
                    <a:pt x="24127" y="7340"/>
                  </a:cubicBezTo>
                  <a:cubicBezTo>
                    <a:pt x="24211" y="7346"/>
                    <a:pt x="24273" y="7427"/>
                    <a:pt x="24283" y="7517"/>
                  </a:cubicBezTo>
                  <a:cubicBezTo>
                    <a:pt x="24970" y="7619"/>
                    <a:pt x="25289" y="8969"/>
                    <a:pt x="25358" y="9522"/>
                  </a:cubicBezTo>
                  <a:cubicBezTo>
                    <a:pt x="25492" y="10592"/>
                    <a:pt x="25173" y="11624"/>
                    <a:pt x="24686" y="12563"/>
                  </a:cubicBezTo>
                  <a:cubicBezTo>
                    <a:pt x="25496" y="11916"/>
                    <a:pt x="25872" y="11260"/>
                    <a:pt x="25860" y="10086"/>
                  </a:cubicBezTo>
                  <a:cubicBezTo>
                    <a:pt x="25853" y="9322"/>
                    <a:pt x="25718" y="8559"/>
                    <a:pt x="25265" y="8004"/>
                  </a:cubicBezTo>
                  <a:cubicBezTo>
                    <a:pt x="25205" y="7947"/>
                    <a:pt x="25143" y="7890"/>
                    <a:pt x="25077" y="7839"/>
                  </a:cubicBezTo>
                  <a:cubicBezTo>
                    <a:pt x="24908" y="7706"/>
                    <a:pt x="24736" y="7628"/>
                    <a:pt x="24613" y="7482"/>
                  </a:cubicBezTo>
                  <a:cubicBezTo>
                    <a:pt x="24588" y="7468"/>
                    <a:pt x="24567" y="7454"/>
                    <a:pt x="24541" y="7442"/>
                  </a:cubicBezTo>
                  <a:cubicBezTo>
                    <a:pt x="24469" y="7410"/>
                    <a:pt x="24461" y="7334"/>
                    <a:pt x="24488" y="7275"/>
                  </a:cubicBezTo>
                  <a:cubicBezTo>
                    <a:pt x="23797" y="7006"/>
                    <a:pt x="23102" y="6747"/>
                    <a:pt x="22403" y="6501"/>
                  </a:cubicBezTo>
                  <a:cubicBezTo>
                    <a:pt x="18914" y="5537"/>
                    <a:pt x="15441" y="4496"/>
                    <a:pt x="11973" y="3450"/>
                  </a:cubicBezTo>
                  <a:cubicBezTo>
                    <a:pt x="11477" y="3311"/>
                    <a:pt x="10980" y="3172"/>
                    <a:pt x="10485" y="3026"/>
                  </a:cubicBezTo>
                  <a:cubicBezTo>
                    <a:pt x="7917" y="2272"/>
                    <a:pt x="5347" y="1529"/>
                    <a:pt x="2772" y="794"/>
                  </a:cubicBezTo>
                  <a:cubicBezTo>
                    <a:pt x="1848" y="531"/>
                    <a:pt x="925" y="26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7" name="Google Shape;2797;p51"/>
            <p:cNvGrpSpPr/>
            <p:nvPr/>
          </p:nvGrpSpPr>
          <p:grpSpPr>
            <a:xfrm>
              <a:off x="1585000" y="1719300"/>
              <a:ext cx="982175" cy="763825"/>
              <a:chOff x="1585000" y="1719300"/>
              <a:chExt cx="982175" cy="763825"/>
            </a:xfrm>
          </p:grpSpPr>
          <p:sp>
            <p:nvSpPr>
              <p:cNvPr id="2798" name="Google Shape;2798;p51"/>
              <p:cNvSpPr/>
              <p:nvPr/>
            </p:nvSpPr>
            <p:spPr>
              <a:xfrm>
                <a:off x="1885275" y="2101475"/>
                <a:ext cx="678150" cy="363250"/>
              </a:xfrm>
              <a:custGeom>
                <a:avLst/>
                <a:gdLst/>
                <a:ahLst/>
                <a:cxnLst/>
                <a:rect l="l" t="t" r="r" b="b"/>
                <a:pathLst>
                  <a:path w="27126" h="14530" extrusionOk="0">
                    <a:moveTo>
                      <a:pt x="25686" y="864"/>
                    </a:moveTo>
                    <a:cubicBezTo>
                      <a:pt x="25742" y="864"/>
                      <a:pt x="25758" y="951"/>
                      <a:pt x="25697" y="972"/>
                    </a:cubicBezTo>
                    <a:cubicBezTo>
                      <a:pt x="24150" y="1515"/>
                      <a:pt x="22567" y="1962"/>
                      <a:pt x="20995" y="2428"/>
                    </a:cubicBezTo>
                    <a:cubicBezTo>
                      <a:pt x="19425" y="2895"/>
                      <a:pt x="17845" y="3382"/>
                      <a:pt x="16235" y="3690"/>
                    </a:cubicBezTo>
                    <a:cubicBezTo>
                      <a:pt x="16234" y="3690"/>
                      <a:pt x="16233" y="3690"/>
                      <a:pt x="16233" y="3690"/>
                    </a:cubicBezTo>
                    <a:cubicBezTo>
                      <a:pt x="16216" y="3690"/>
                      <a:pt x="16209" y="3667"/>
                      <a:pt x="16227" y="3660"/>
                    </a:cubicBezTo>
                    <a:cubicBezTo>
                      <a:pt x="17784" y="3146"/>
                      <a:pt x="19386" y="2761"/>
                      <a:pt x="20962" y="2309"/>
                    </a:cubicBezTo>
                    <a:cubicBezTo>
                      <a:pt x="22540" y="1858"/>
                      <a:pt x="24096" y="1333"/>
                      <a:pt x="25669" y="866"/>
                    </a:cubicBezTo>
                    <a:cubicBezTo>
                      <a:pt x="25675" y="864"/>
                      <a:pt x="25681" y="864"/>
                      <a:pt x="25686" y="864"/>
                    </a:cubicBezTo>
                    <a:close/>
                    <a:moveTo>
                      <a:pt x="25452" y="2584"/>
                    </a:moveTo>
                    <a:cubicBezTo>
                      <a:pt x="25502" y="2584"/>
                      <a:pt x="25515" y="2661"/>
                      <a:pt x="25462" y="2681"/>
                    </a:cubicBezTo>
                    <a:cubicBezTo>
                      <a:pt x="23854" y="3291"/>
                      <a:pt x="22198" y="3825"/>
                      <a:pt x="20553" y="4328"/>
                    </a:cubicBezTo>
                    <a:cubicBezTo>
                      <a:pt x="20549" y="4330"/>
                      <a:pt x="20544" y="4330"/>
                      <a:pt x="20541" y="4330"/>
                    </a:cubicBezTo>
                    <a:cubicBezTo>
                      <a:pt x="20503" y="4330"/>
                      <a:pt x="20494" y="4271"/>
                      <a:pt x="20533" y="4257"/>
                    </a:cubicBezTo>
                    <a:cubicBezTo>
                      <a:pt x="22146" y="3659"/>
                      <a:pt x="23786" y="3077"/>
                      <a:pt x="25436" y="2586"/>
                    </a:cubicBezTo>
                    <a:cubicBezTo>
                      <a:pt x="25442" y="2585"/>
                      <a:pt x="25447" y="2584"/>
                      <a:pt x="25452" y="2584"/>
                    </a:cubicBezTo>
                    <a:close/>
                    <a:moveTo>
                      <a:pt x="18734" y="5000"/>
                    </a:moveTo>
                    <a:cubicBezTo>
                      <a:pt x="18780" y="5000"/>
                      <a:pt x="18797" y="5067"/>
                      <a:pt x="18748" y="5080"/>
                    </a:cubicBezTo>
                    <a:cubicBezTo>
                      <a:pt x="16391" y="5686"/>
                      <a:pt x="14035" y="6248"/>
                      <a:pt x="11710" y="6972"/>
                    </a:cubicBezTo>
                    <a:cubicBezTo>
                      <a:pt x="11706" y="6973"/>
                      <a:pt x="11702" y="6974"/>
                      <a:pt x="11698" y="6974"/>
                    </a:cubicBezTo>
                    <a:cubicBezTo>
                      <a:pt x="11662" y="6974"/>
                      <a:pt x="11650" y="6914"/>
                      <a:pt x="11692" y="6900"/>
                    </a:cubicBezTo>
                    <a:cubicBezTo>
                      <a:pt x="13985" y="6128"/>
                      <a:pt x="16338" y="5424"/>
                      <a:pt x="18726" y="5000"/>
                    </a:cubicBezTo>
                    <a:cubicBezTo>
                      <a:pt x="18729" y="5000"/>
                      <a:pt x="18731" y="5000"/>
                      <a:pt x="18734" y="5000"/>
                    </a:cubicBezTo>
                    <a:close/>
                    <a:moveTo>
                      <a:pt x="5482" y="7051"/>
                    </a:moveTo>
                    <a:cubicBezTo>
                      <a:pt x="5515" y="7051"/>
                      <a:pt x="5526" y="7103"/>
                      <a:pt x="5490" y="7113"/>
                    </a:cubicBezTo>
                    <a:cubicBezTo>
                      <a:pt x="4295" y="7429"/>
                      <a:pt x="3100" y="7744"/>
                      <a:pt x="1896" y="8023"/>
                    </a:cubicBezTo>
                    <a:cubicBezTo>
                      <a:pt x="1893" y="8023"/>
                      <a:pt x="1890" y="8024"/>
                      <a:pt x="1887" y="8024"/>
                    </a:cubicBezTo>
                    <a:cubicBezTo>
                      <a:pt x="1851" y="8024"/>
                      <a:pt x="1838" y="7967"/>
                      <a:pt x="1878" y="7956"/>
                    </a:cubicBezTo>
                    <a:cubicBezTo>
                      <a:pt x="3071" y="7631"/>
                      <a:pt x="4272" y="7341"/>
                      <a:pt x="5474" y="7052"/>
                    </a:cubicBezTo>
                    <a:cubicBezTo>
                      <a:pt x="5477" y="7051"/>
                      <a:pt x="5479" y="7051"/>
                      <a:pt x="5482" y="7051"/>
                    </a:cubicBezTo>
                    <a:close/>
                    <a:moveTo>
                      <a:pt x="25203" y="4976"/>
                    </a:moveTo>
                    <a:cubicBezTo>
                      <a:pt x="25251" y="4976"/>
                      <a:pt x="25268" y="5046"/>
                      <a:pt x="25217" y="5062"/>
                    </a:cubicBezTo>
                    <a:cubicBezTo>
                      <a:pt x="23045" y="5766"/>
                      <a:pt x="20803" y="6269"/>
                      <a:pt x="18621" y="6946"/>
                    </a:cubicBezTo>
                    <a:cubicBezTo>
                      <a:pt x="16437" y="7624"/>
                      <a:pt x="14270" y="8355"/>
                      <a:pt x="12111" y="9105"/>
                    </a:cubicBezTo>
                    <a:cubicBezTo>
                      <a:pt x="12109" y="9105"/>
                      <a:pt x="12107" y="9106"/>
                      <a:pt x="12105" y="9106"/>
                    </a:cubicBezTo>
                    <a:cubicBezTo>
                      <a:pt x="12091" y="9106"/>
                      <a:pt x="12087" y="9082"/>
                      <a:pt x="12103" y="9076"/>
                    </a:cubicBezTo>
                    <a:cubicBezTo>
                      <a:pt x="14241" y="8261"/>
                      <a:pt x="16407" y="7524"/>
                      <a:pt x="18592" y="6845"/>
                    </a:cubicBezTo>
                    <a:cubicBezTo>
                      <a:pt x="20757" y="6171"/>
                      <a:pt x="22966" y="5414"/>
                      <a:pt x="25193" y="4977"/>
                    </a:cubicBezTo>
                    <a:cubicBezTo>
                      <a:pt x="25196" y="4977"/>
                      <a:pt x="25200" y="4976"/>
                      <a:pt x="25203" y="4976"/>
                    </a:cubicBezTo>
                    <a:close/>
                    <a:moveTo>
                      <a:pt x="25208" y="4101"/>
                    </a:moveTo>
                    <a:cubicBezTo>
                      <a:pt x="25272" y="4101"/>
                      <a:pt x="25292" y="4202"/>
                      <a:pt x="25223" y="4225"/>
                    </a:cubicBezTo>
                    <a:cubicBezTo>
                      <a:pt x="21777" y="5432"/>
                      <a:pt x="18238" y="6426"/>
                      <a:pt x="14734" y="7445"/>
                    </a:cubicBezTo>
                    <a:cubicBezTo>
                      <a:pt x="11237" y="8465"/>
                      <a:pt x="7714" y="9571"/>
                      <a:pt x="4147" y="10323"/>
                    </a:cubicBezTo>
                    <a:cubicBezTo>
                      <a:pt x="4145" y="10324"/>
                      <a:pt x="4142" y="10324"/>
                      <a:pt x="4140" y="10324"/>
                    </a:cubicBezTo>
                    <a:cubicBezTo>
                      <a:pt x="4109" y="10324"/>
                      <a:pt x="4098" y="10278"/>
                      <a:pt x="4132" y="10268"/>
                    </a:cubicBezTo>
                    <a:cubicBezTo>
                      <a:pt x="7616" y="9173"/>
                      <a:pt x="11187" y="8327"/>
                      <a:pt x="14696" y="7306"/>
                    </a:cubicBezTo>
                    <a:cubicBezTo>
                      <a:pt x="18208" y="6285"/>
                      <a:pt x="21680" y="5129"/>
                      <a:pt x="25189" y="4104"/>
                    </a:cubicBezTo>
                    <a:cubicBezTo>
                      <a:pt x="25196" y="4102"/>
                      <a:pt x="25202" y="4101"/>
                      <a:pt x="25208" y="4101"/>
                    </a:cubicBezTo>
                    <a:close/>
                    <a:moveTo>
                      <a:pt x="24403" y="3654"/>
                    </a:moveTo>
                    <a:cubicBezTo>
                      <a:pt x="24450" y="3654"/>
                      <a:pt x="24463" y="3727"/>
                      <a:pt x="24414" y="3744"/>
                    </a:cubicBezTo>
                    <a:cubicBezTo>
                      <a:pt x="20453" y="5131"/>
                      <a:pt x="16398" y="6289"/>
                      <a:pt x="12366" y="7455"/>
                    </a:cubicBezTo>
                    <a:cubicBezTo>
                      <a:pt x="8334" y="8623"/>
                      <a:pt x="4281" y="9766"/>
                      <a:pt x="189" y="10707"/>
                    </a:cubicBezTo>
                    <a:cubicBezTo>
                      <a:pt x="186" y="10708"/>
                      <a:pt x="182" y="10708"/>
                      <a:pt x="179" y="10708"/>
                    </a:cubicBezTo>
                    <a:cubicBezTo>
                      <a:pt x="139" y="10708"/>
                      <a:pt x="126" y="10648"/>
                      <a:pt x="169" y="10637"/>
                    </a:cubicBezTo>
                    <a:cubicBezTo>
                      <a:pt x="4219" y="9517"/>
                      <a:pt x="8288" y="8469"/>
                      <a:pt x="12327" y="7313"/>
                    </a:cubicBezTo>
                    <a:cubicBezTo>
                      <a:pt x="16368" y="6155"/>
                      <a:pt x="20361" y="4850"/>
                      <a:pt x="24390" y="3656"/>
                    </a:cubicBezTo>
                    <a:cubicBezTo>
                      <a:pt x="24395" y="3655"/>
                      <a:pt x="24399" y="3654"/>
                      <a:pt x="24403" y="3654"/>
                    </a:cubicBezTo>
                    <a:close/>
                    <a:moveTo>
                      <a:pt x="26751" y="1"/>
                    </a:moveTo>
                    <a:lnTo>
                      <a:pt x="26751" y="1"/>
                    </a:lnTo>
                    <a:cubicBezTo>
                      <a:pt x="25348" y="348"/>
                      <a:pt x="23951" y="718"/>
                      <a:pt x="22565" y="1127"/>
                    </a:cubicBezTo>
                    <a:cubicBezTo>
                      <a:pt x="20565" y="1720"/>
                      <a:pt x="18604" y="2431"/>
                      <a:pt x="16611" y="3038"/>
                    </a:cubicBezTo>
                    <a:cubicBezTo>
                      <a:pt x="16610" y="3039"/>
                      <a:pt x="16609" y="3039"/>
                      <a:pt x="16607" y="3039"/>
                    </a:cubicBezTo>
                    <a:cubicBezTo>
                      <a:pt x="16605" y="3039"/>
                      <a:pt x="16604" y="3039"/>
                      <a:pt x="16602" y="3039"/>
                    </a:cubicBezTo>
                    <a:cubicBezTo>
                      <a:pt x="15466" y="3863"/>
                      <a:pt x="14331" y="4691"/>
                      <a:pt x="13193" y="5511"/>
                    </a:cubicBezTo>
                    <a:cubicBezTo>
                      <a:pt x="17168" y="4132"/>
                      <a:pt x="21175" y="2703"/>
                      <a:pt x="25221" y="1555"/>
                    </a:cubicBezTo>
                    <a:cubicBezTo>
                      <a:pt x="25226" y="1553"/>
                      <a:pt x="25231" y="1552"/>
                      <a:pt x="25235" y="1552"/>
                    </a:cubicBezTo>
                    <a:cubicBezTo>
                      <a:pt x="25277" y="1552"/>
                      <a:pt x="25290" y="1619"/>
                      <a:pt x="25244" y="1636"/>
                    </a:cubicBezTo>
                    <a:cubicBezTo>
                      <a:pt x="21221" y="3146"/>
                      <a:pt x="17057" y="4400"/>
                      <a:pt x="12956" y="5682"/>
                    </a:cubicBezTo>
                    <a:cubicBezTo>
                      <a:pt x="12875" y="5740"/>
                      <a:pt x="12794" y="5799"/>
                      <a:pt x="12711" y="5858"/>
                    </a:cubicBezTo>
                    <a:cubicBezTo>
                      <a:pt x="11640" y="6627"/>
                      <a:pt x="10449" y="7795"/>
                      <a:pt x="9105" y="8019"/>
                    </a:cubicBezTo>
                    <a:cubicBezTo>
                      <a:pt x="9096" y="8020"/>
                      <a:pt x="9089" y="8021"/>
                      <a:pt x="9081" y="8021"/>
                    </a:cubicBezTo>
                    <a:cubicBezTo>
                      <a:pt x="8988" y="8021"/>
                      <a:pt x="8941" y="7926"/>
                      <a:pt x="8975" y="7858"/>
                    </a:cubicBezTo>
                    <a:lnTo>
                      <a:pt x="8975" y="7858"/>
                    </a:lnTo>
                    <a:cubicBezTo>
                      <a:pt x="8967" y="7861"/>
                      <a:pt x="8959" y="7863"/>
                      <a:pt x="8950" y="7863"/>
                    </a:cubicBezTo>
                    <a:cubicBezTo>
                      <a:pt x="8944" y="7863"/>
                      <a:pt x="8938" y="7862"/>
                      <a:pt x="8932" y="7860"/>
                    </a:cubicBezTo>
                    <a:cubicBezTo>
                      <a:pt x="7295" y="7345"/>
                      <a:pt x="5656" y="6835"/>
                      <a:pt x="4017" y="6330"/>
                    </a:cubicBezTo>
                    <a:lnTo>
                      <a:pt x="4017" y="6330"/>
                    </a:lnTo>
                    <a:cubicBezTo>
                      <a:pt x="4061" y="6400"/>
                      <a:pt x="4017" y="6511"/>
                      <a:pt x="3927" y="6534"/>
                    </a:cubicBezTo>
                    <a:cubicBezTo>
                      <a:pt x="3912" y="6546"/>
                      <a:pt x="3894" y="6555"/>
                      <a:pt x="3873" y="6562"/>
                    </a:cubicBezTo>
                    <a:cubicBezTo>
                      <a:pt x="3852" y="6568"/>
                      <a:pt x="3831" y="6574"/>
                      <a:pt x="3810" y="6580"/>
                    </a:cubicBezTo>
                    <a:cubicBezTo>
                      <a:pt x="3781" y="6621"/>
                      <a:pt x="3733" y="6648"/>
                      <a:pt x="3680" y="6648"/>
                    </a:cubicBezTo>
                    <a:cubicBezTo>
                      <a:pt x="3660" y="6648"/>
                      <a:pt x="3639" y="6644"/>
                      <a:pt x="3618" y="6635"/>
                    </a:cubicBezTo>
                    <a:cubicBezTo>
                      <a:pt x="2906" y="6846"/>
                      <a:pt x="2188" y="7072"/>
                      <a:pt x="1456" y="7202"/>
                    </a:cubicBezTo>
                    <a:cubicBezTo>
                      <a:pt x="1453" y="7326"/>
                      <a:pt x="1421" y="7455"/>
                      <a:pt x="1379" y="7539"/>
                    </a:cubicBezTo>
                    <a:cubicBezTo>
                      <a:pt x="1276" y="7740"/>
                      <a:pt x="1087" y="7897"/>
                      <a:pt x="868" y="7940"/>
                    </a:cubicBezTo>
                    <a:cubicBezTo>
                      <a:pt x="915" y="7988"/>
                      <a:pt x="939" y="8054"/>
                      <a:pt x="912" y="8125"/>
                    </a:cubicBezTo>
                    <a:cubicBezTo>
                      <a:pt x="766" y="8510"/>
                      <a:pt x="616" y="8872"/>
                      <a:pt x="480" y="9232"/>
                    </a:cubicBezTo>
                    <a:cubicBezTo>
                      <a:pt x="2653" y="8708"/>
                      <a:pt x="4854" y="8380"/>
                      <a:pt x="6898" y="7432"/>
                    </a:cubicBezTo>
                    <a:cubicBezTo>
                      <a:pt x="6907" y="7428"/>
                      <a:pt x="6916" y="7426"/>
                      <a:pt x="6925" y="7426"/>
                    </a:cubicBezTo>
                    <a:cubicBezTo>
                      <a:pt x="6980" y="7426"/>
                      <a:pt x="7016" y="7502"/>
                      <a:pt x="6957" y="7535"/>
                    </a:cubicBezTo>
                    <a:cubicBezTo>
                      <a:pt x="5021" y="8600"/>
                      <a:pt x="2600" y="8949"/>
                      <a:pt x="436" y="9347"/>
                    </a:cubicBezTo>
                    <a:cubicBezTo>
                      <a:pt x="189" y="10019"/>
                      <a:pt x="1" y="10688"/>
                      <a:pt x="6" y="11486"/>
                    </a:cubicBezTo>
                    <a:cubicBezTo>
                      <a:pt x="9" y="11816"/>
                      <a:pt x="37" y="12136"/>
                      <a:pt x="97" y="12445"/>
                    </a:cubicBezTo>
                    <a:cubicBezTo>
                      <a:pt x="178" y="12289"/>
                      <a:pt x="413" y="12255"/>
                      <a:pt x="596" y="12204"/>
                    </a:cubicBezTo>
                    <a:cubicBezTo>
                      <a:pt x="1386" y="11980"/>
                      <a:pt x="2181" y="11771"/>
                      <a:pt x="2976" y="11562"/>
                    </a:cubicBezTo>
                    <a:cubicBezTo>
                      <a:pt x="4664" y="11115"/>
                      <a:pt x="6354" y="10675"/>
                      <a:pt x="8051" y="10265"/>
                    </a:cubicBezTo>
                    <a:cubicBezTo>
                      <a:pt x="8055" y="10264"/>
                      <a:pt x="8058" y="10264"/>
                      <a:pt x="8062" y="10264"/>
                    </a:cubicBezTo>
                    <a:cubicBezTo>
                      <a:pt x="8107" y="10264"/>
                      <a:pt x="8123" y="10333"/>
                      <a:pt x="8074" y="10347"/>
                    </a:cubicBezTo>
                    <a:cubicBezTo>
                      <a:pt x="6739" y="10726"/>
                      <a:pt x="5398" y="11076"/>
                      <a:pt x="4059" y="11433"/>
                    </a:cubicBezTo>
                    <a:cubicBezTo>
                      <a:pt x="3414" y="11606"/>
                      <a:pt x="2768" y="11774"/>
                      <a:pt x="2121" y="11940"/>
                    </a:cubicBezTo>
                    <a:cubicBezTo>
                      <a:pt x="1797" y="12024"/>
                      <a:pt x="300" y="12226"/>
                      <a:pt x="119" y="12550"/>
                    </a:cubicBezTo>
                    <a:cubicBezTo>
                      <a:pt x="281" y="13295"/>
                      <a:pt x="637" y="13959"/>
                      <a:pt x="1268" y="14483"/>
                    </a:cubicBezTo>
                    <a:cubicBezTo>
                      <a:pt x="1284" y="14496"/>
                      <a:pt x="1294" y="14512"/>
                      <a:pt x="1301" y="14530"/>
                    </a:cubicBezTo>
                    <a:cubicBezTo>
                      <a:pt x="2021" y="14185"/>
                      <a:pt x="2792" y="13939"/>
                      <a:pt x="3551" y="13692"/>
                    </a:cubicBezTo>
                    <a:cubicBezTo>
                      <a:pt x="4465" y="13391"/>
                      <a:pt x="5417" y="13052"/>
                      <a:pt x="6372" y="12892"/>
                    </a:cubicBezTo>
                    <a:cubicBezTo>
                      <a:pt x="8923" y="12043"/>
                      <a:pt x="11491" y="11240"/>
                      <a:pt x="14051" y="10431"/>
                    </a:cubicBezTo>
                    <a:cubicBezTo>
                      <a:pt x="18389" y="9061"/>
                      <a:pt x="22740" y="7733"/>
                      <a:pt x="27125" y="6520"/>
                    </a:cubicBezTo>
                    <a:cubicBezTo>
                      <a:pt x="27113" y="6508"/>
                      <a:pt x="27101" y="6496"/>
                      <a:pt x="27093" y="6481"/>
                    </a:cubicBezTo>
                    <a:cubicBezTo>
                      <a:pt x="27028" y="6468"/>
                      <a:pt x="26968" y="6432"/>
                      <a:pt x="26929" y="6359"/>
                    </a:cubicBezTo>
                    <a:cubicBezTo>
                      <a:pt x="26905" y="6312"/>
                      <a:pt x="26902" y="6261"/>
                      <a:pt x="26914" y="6213"/>
                    </a:cubicBezTo>
                    <a:cubicBezTo>
                      <a:pt x="26894" y="6185"/>
                      <a:pt x="26874" y="6157"/>
                      <a:pt x="26854" y="6127"/>
                    </a:cubicBezTo>
                    <a:cubicBezTo>
                      <a:pt x="26851" y="6125"/>
                      <a:pt x="26848" y="6123"/>
                      <a:pt x="26845" y="6120"/>
                    </a:cubicBezTo>
                    <a:cubicBezTo>
                      <a:pt x="26790" y="6071"/>
                      <a:pt x="26757" y="6016"/>
                      <a:pt x="26740" y="5954"/>
                    </a:cubicBezTo>
                    <a:cubicBezTo>
                      <a:pt x="26605" y="5739"/>
                      <a:pt x="26482" y="5507"/>
                      <a:pt x="26371" y="5267"/>
                    </a:cubicBezTo>
                    <a:cubicBezTo>
                      <a:pt x="26368" y="5295"/>
                      <a:pt x="26352" y="5321"/>
                      <a:pt x="26318" y="5333"/>
                    </a:cubicBezTo>
                    <a:cubicBezTo>
                      <a:pt x="18999" y="7704"/>
                      <a:pt x="11675" y="10080"/>
                      <a:pt x="4309" y="12301"/>
                    </a:cubicBezTo>
                    <a:cubicBezTo>
                      <a:pt x="4305" y="12303"/>
                      <a:pt x="4301" y="12303"/>
                      <a:pt x="4297" y="12303"/>
                    </a:cubicBezTo>
                    <a:cubicBezTo>
                      <a:pt x="4255" y="12303"/>
                      <a:pt x="4242" y="12238"/>
                      <a:pt x="4288" y="12222"/>
                    </a:cubicBezTo>
                    <a:cubicBezTo>
                      <a:pt x="11582" y="9777"/>
                      <a:pt x="18934" y="7480"/>
                      <a:pt x="26277" y="5184"/>
                    </a:cubicBezTo>
                    <a:cubicBezTo>
                      <a:pt x="26286" y="5181"/>
                      <a:pt x="26293" y="5180"/>
                      <a:pt x="26300" y="5180"/>
                    </a:cubicBezTo>
                    <a:cubicBezTo>
                      <a:pt x="26315" y="5180"/>
                      <a:pt x="26327" y="5185"/>
                      <a:pt x="26338" y="5192"/>
                    </a:cubicBezTo>
                    <a:cubicBezTo>
                      <a:pt x="25593" y="3503"/>
                      <a:pt x="25507" y="1310"/>
                      <a:pt x="26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1755200" y="2188750"/>
                <a:ext cx="158200" cy="105250"/>
              </a:xfrm>
              <a:custGeom>
                <a:avLst/>
                <a:gdLst/>
                <a:ahLst/>
                <a:cxnLst/>
                <a:rect l="l" t="t" r="r" b="b"/>
                <a:pathLst>
                  <a:path w="6328" h="4210" extrusionOk="0">
                    <a:moveTo>
                      <a:pt x="0" y="0"/>
                    </a:moveTo>
                    <a:lnTo>
                      <a:pt x="0" y="0"/>
                    </a:lnTo>
                    <a:cubicBezTo>
                      <a:pt x="1987" y="1282"/>
                      <a:pt x="3907" y="2702"/>
                      <a:pt x="5837" y="4066"/>
                    </a:cubicBezTo>
                    <a:cubicBezTo>
                      <a:pt x="5867" y="4088"/>
                      <a:pt x="5883" y="4117"/>
                      <a:pt x="5891" y="4146"/>
                    </a:cubicBezTo>
                    <a:cubicBezTo>
                      <a:pt x="5925" y="4158"/>
                      <a:pt x="5953" y="4181"/>
                      <a:pt x="5975" y="4210"/>
                    </a:cubicBezTo>
                    <a:cubicBezTo>
                      <a:pt x="6136" y="4185"/>
                      <a:pt x="6249" y="4064"/>
                      <a:pt x="6302" y="3908"/>
                    </a:cubicBezTo>
                    <a:cubicBezTo>
                      <a:pt x="6316" y="3868"/>
                      <a:pt x="6325" y="3827"/>
                      <a:pt x="6328" y="3787"/>
                    </a:cubicBezTo>
                    <a:cubicBezTo>
                      <a:pt x="6321" y="3784"/>
                      <a:pt x="6316" y="3784"/>
                      <a:pt x="6309" y="3778"/>
                    </a:cubicBezTo>
                    <a:cubicBezTo>
                      <a:pt x="4682" y="2729"/>
                      <a:pt x="3061" y="1678"/>
                      <a:pt x="1503" y="529"/>
                    </a:cubicBezTo>
                    <a:cubicBezTo>
                      <a:pt x="1476" y="510"/>
                      <a:pt x="1469" y="480"/>
                      <a:pt x="1474" y="454"/>
                    </a:cubicBezTo>
                    <a:cubicBezTo>
                      <a:pt x="983" y="303"/>
                      <a:pt x="491" y="1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1585000" y="2074500"/>
                <a:ext cx="521850" cy="167475"/>
              </a:xfrm>
              <a:custGeom>
                <a:avLst/>
                <a:gdLst/>
                <a:ahLst/>
                <a:cxnLst/>
                <a:rect l="l" t="t" r="r" b="b"/>
                <a:pathLst>
                  <a:path w="20874" h="6699" extrusionOk="0">
                    <a:moveTo>
                      <a:pt x="1" y="1"/>
                    </a:moveTo>
                    <a:lnTo>
                      <a:pt x="1" y="831"/>
                    </a:lnTo>
                    <a:cubicBezTo>
                      <a:pt x="2156" y="1481"/>
                      <a:pt x="4313" y="2131"/>
                      <a:pt x="6472" y="2773"/>
                    </a:cubicBezTo>
                    <a:cubicBezTo>
                      <a:pt x="11206" y="4182"/>
                      <a:pt x="15971" y="5853"/>
                      <a:pt x="20848" y="6699"/>
                    </a:cubicBezTo>
                    <a:cubicBezTo>
                      <a:pt x="20856" y="6696"/>
                      <a:pt x="20864" y="6693"/>
                      <a:pt x="20874" y="6691"/>
                    </a:cubicBezTo>
                    <a:cubicBezTo>
                      <a:pt x="20752" y="6415"/>
                      <a:pt x="20656" y="6125"/>
                      <a:pt x="20580" y="5829"/>
                    </a:cubicBezTo>
                    <a:cubicBezTo>
                      <a:pt x="13654" y="4181"/>
                      <a:pt x="6765" y="22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1585000" y="1939975"/>
                <a:ext cx="530075" cy="274150"/>
              </a:xfrm>
              <a:custGeom>
                <a:avLst/>
                <a:gdLst/>
                <a:ahLst/>
                <a:cxnLst/>
                <a:rect l="l" t="t" r="r" b="b"/>
                <a:pathLst>
                  <a:path w="21203" h="10966" extrusionOk="0">
                    <a:moveTo>
                      <a:pt x="6643" y="4652"/>
                    </a:moveTo>
                    <a:cubicBezTo>
                      <a:pt x="6647" y="4652"/>
                      <a:pt x="6653" y="4653"/>
                      <a:pt x="6658" y="4654"/>
                    </a:cubicBezTo>
                    <a:cubicBezTo>
                      <a:pt x="10795" y="5893"/>
                      <a:pt x="14925" y="7155"/>
                      <a:pt x="19043" y="8455"/>
                    </a:cubicBezTo>
                    <a:cubicBezTo>
                      <a:pt x="19090" y="8470"/>
                      <a:pt x="19075" y="8540"/>
                      <a:pt x="19032" y="8540"/>
                    </a:cubicBezTo>
                    <a:cubicBezTo>
                      <a:pt x="19028" y="8540"/>
                      <a:pt x="19024" y="8539"/>
                      <a:pt x="19020" y="8538"/>
                    </a:cubicBezTo>
                    <a:cubicBezTo>
                      <a:pt x="14880" y="7310"/>
                      <a:pt x="10752" y="6043"/>
                      <a:pt x="6631" y="4754"/>
                    </a:cubicBezTo>
                    <a:cubicBezTo>
                      <a:pt x="6573" y="4736"/>
                      <a:pt x="6591" y="4652"/>
                      <a:pt x="6643" y="4652"/>
                    </a:cubicBezTo>
                    <a:close/>
                    <a:moveTo>
                      <a:pt x="2067" y="4299"/>
                    </a:moveTo>
                    <a:cubicBezTo>
                      <a:pt x="2069" y="4299"/>
                      <a:pt x="2071" y="4299"/>
                      <a:pt x="2073" y="4300"/>
                    </a:cubicBezTo>
                    <a:cubicBezTo>
                      <a:pt x="5095" y="5096"/>
                      <a:pt x="8048" y="6201"/>
                      <a:pt x="11049" y="7079"/>
                    </a:cubicBezTo>
                    <a:cubicBezTo>
                      <a:pt x="14059" y="7958"/>
                      <a:pt x="17103" y="8693"/>
                      <a:pt x="20123" y="9528"/>
                    </a:cubicBezTo>
                    <a:cubicBezTo>
                      <a:pt x="20217" y="9554"/>
                      <a:pt x="20186" y="9684"/>
                      <a:pt x="20100" y="9684"/>
                    </a:cubicBezTo>
                    <a:cubicBezTo>
                      <a:pt x="20094" y="9684"/>
                      <a:pt x="20088" y="9683"/>
                      <a:pt x="20081" y="9682"/>
                    </a:cubicBezTo>
                    <a:cubicBezTo>
                      <a:pt x="16976" y="9015"/>
                      <a:pt x="13901" y="8109"/>
                      <a:pt x="10856" y="7213"/>
                    </a:cubicBezTo>
                    <a:cubicBezTo>
                      <a:pt x="7916" y="6349"/>
                      <a:pt x="4879" y="5540"/>
                      <a:pt x="2054" y="4344"/>
                    </a:cubicBezTo>
                    <a:cubicBezTo>
                      <a:pt x="2030" y="4334"/>
                      <a:pt x="2044" y="4299"/>
                      <a:pt x="2067" y="4299"/>
                    </a:cubicBezTo>
                    <a:close/>
                    <a:moveTo>
                      <a:pt x="1" y="1"/>
                    </a:moveTo>
                    <a:lnTo>
                      <a:pt x="1" y="1429"/>
                    </a:lnTo>
                    <a:cubicBezTo>
                      <a:pt x="3394" y="2413"/>
                      <a:pt x="6799" y="3360"/>
                      <a:pt x="10174" y="4396"/>
                    </a:cubicBezTo>
                    <a:cubicBezTo>
                      <a:pt x="10233" y="4415"/>
                      <a:pt x="10214" y="4496"/>
                      <a:pt x="10161" y="4496"/>
                    </a:cubicBezTo>
                    <a:cubicBezTo>
                      <a:pt x="10156" y="4496"/>
                      <a:pt x="10152" y="4496"/>
                      <a:pt x="10147" y="4495"/>
                    </a:cubicBezTo>
                    <a:cubicBezTo>
                      <a:pt x="6741" y="3659"/>
                      <a:pt x="3364" y="2673"/>
                      <a:pt x="1" y="1667"/>
                    </a:cubicBezTo>
                    <a:lnTo>
                      <a:pt x="1" y="2474"/>
                    </a:lnTo>
                    <a:cubicBezTo>
                      <a:pt x="1249" y="2841"/>
                      <a:pt x="2490" y="3227"/>
                      <a:pt x="3712" y="3660"/>
                    </a:cubicBezTo>
                    <a:cubicBezTo>
                      <a:pt x="3794" y="3689"/>
                      <a:pt x="3770" y="3806"/>
                      <a:pt x="3693" y="3806"/>
                    </a:cubicBezTo>
                    <a:cubicBezTo>
                      <a:pt x="3687" y="3806"/>
                      <a:pt x="3680" y="3805"/>
                      <a:pt x="3672" y="3804"/>
                    </a:cubicBezTo>
                    <a:cubicBezTo>
                      <a:pt x="2442" y="3495"/>
                      <a:pt x="1219" y="3149"/>
                      <a:pt x="1" y="2788"/>
                    </a:cubicBezTo>
                    <a:lnTo>
                      <a:pt x="1" y="3867"/>
                    </a:lnTo>
                    <a:cubicBezTo>
                      <a:pt x="9" y="3871"/>
                      <a:pt x="18" y="3874"/>
                      <a:pt x="28" y="3877"/>
                    </a:cubicBezTo>
                    <a:cubicBezTo>
                      <a:pt x="107" y="3905"/>
                      <a:pt x="84" y="4018"/>
                      <a:pt x="11" y="4018"/>
                    </a:cubicBezTo>
                    <a:cubicBezTo>
                      <a:pt x="8" y="4018"/>
                      <a:pt x="4" y="4018"/>
                      <a:pt x="1" y="4017"/>
                    </a:cubicBezTo>
                    <a:lnTo>
                      <a:pt x="1" y="5263"/>
                    </a:lnTo>
                    <a:cubicBezTo>
                      <a:pt x="6808" y="7292"/>
                      <a:pt x="13639" y="9197"/>
                      <a:pt x="20521" y="10965"/>
                    </a:cubicBezTo>
                    <a:cubicBezTo>
                      <a:pt x="20303" y="9943"/>
                      <a:pt x="20341" y="8842"/>
                      <a:pt x="20586" y="7819"/>
                    </a:cubicBezTo>
                    <a:cubicBezTo>
                      <a:pt x="17654" y="7006"/>
                      <a:pt x="14726" y="6075"/>
                      <a:pt x="11846" y="5106"/>
                    </a:cubicBezTo>
                    <a:cubicBezTo>
                      <a:pt x="11759" y="5076"/>
                      <a:pt x="11783" y="4951"/>
                      <a:pt x="11864" y="4951"/>
                    </a:cubicBezTo>
                    <a:cubicBezTo>
                      <a:pt x="11871" y="4951"/>
                      <a:pt x="11879" y="4952"/>
                      <a:pt x="11888" y="4954"/>
                    </a:cubicBezTo>
                    <a:cubicBezTo>
                      <a:pt x="14813" y="5774"/>
                      <a:pt x="17754" y="6653"/>
                      <a:pt x="20633" y="7632"/>
                    </a:cubicBezTo>
                    <a:cubicBezTo>
                      <a:pt x="20749" y="7195"/>
                      <a:pt x="20903" y="6773"/>
                      <a:pt x="21091" y="6380"/>
                    </a:cubicBezTo>
                    <a:cubicBezTo>
                      <a:pt x="21116" y="6331"/>
                      <a:pt x="21158" y="6307"/>
                      <a:pt x="21202" y="6299"/>
                    </a:cubicBezTo>
                    <a:cubicBezTo>
                      <a:pt x="18281" y="5459"/>
                      <a:pt x="15363" y="4608"/>
                      <a:pt x="12449" y="3747"/>
                    </a:cubicBezTo>
                    <a:cubicBezTo>
                      <a:pt x="8292" y="2520"/>
                      <a:pt x="4146" y="126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1856200" y="2308325"/>
                <a:ext cx="55000" cy="174800"/>
              </a:xfrm>
              <a:custGeom>
                <a:avLst/>
                <a:gdLst/>
                <a:ahLst/>
                <a:cxnLst/>
                <a:rect l="l" t="t" r="r" b="b"/>
                <a:pathLst>
                  <a:path w="2200" h="6992" extrusionOk="0">
                    <a:moveTo>
                      <a:pt x="1480" y="0"/>
                    </a:moveTo>
                    <a:lnTo>
                      <a:pt x="1480" y="0"/>
                    </a:lnTo>
                    <a:cubicBezTo>
                      <a:pt x="654" y="721"/>
                      <a:pt x="327" y="1885"/>
                      <a:pt x="139" y="2946"/>
                    </a:cubicBezTo>
                    <a:cubicBezTo>
                      <a:pt x="47" y="3469"/>
                      <a:pt x="1" y="4007"/>
                      <a:pt x="25" y="4540"/>
                    </a:cubicBezTo>
                    <a:cubicBezTo>
                      <a:pt x="194" y="5336"/>
                      <a:pt x="554" y="6082"/>
                      <a:pt x="1121" y="6720"/>
                    </a:cubicBezTo>
                    <a:cubicBezTo>
                      <a:pt x="1198" y="6806"/>
                      <a:pt x="1196" y="6909"/>
                      <a:pt x="1153" y="6992"/>
                    </a:cubicBezTo>
                    <a:cubicBezTo>
                      <a:pt x="1307" y="6952"/>
                      <a:pt x="1445" y="6894"/>
                      <a:pt x="1510" y="6701"/>
                    </a:cubicBezTo>
                    <a:cubicBezTo>
                      <a:pt x="1533" y="6633"/>
                      <a:pt x="1589" y="6604"/>
                      <a:pt x="1646" y="6604"/>
                    </a:cubicBezTo>
                    <a:cubicBezTo>
                      <a:pt x="1685" y="6604"/>
                      <a:pt x="1724" y="6618"/>
                      <a:pt x="1752" y="6643"/>
                    </a:cubicBezTo>
                    <a:cubicBezTo>
                      <a:pt x="1898" y="6552"/>
                      <a:pt x="2048" y="6470"/>
                      <a:pt x="2200" y="6390"/>
                    </a:cubicBezTo>
                    <a:cubicBezTo>
                      <a:pt x="81" y="5485"/>
                      <a:pt x="361" y="1737"/>
                      <a:pt x="1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2103950" y="1803425"/>
                <a:ext cx="463225" cy="436450"/>
              </a:xfrm>
              <a:custGeom>
                <a:avLst/>
                <a:gdLst/>
                <a:ahLst/>
                <a:cxnLst/>
                <a:rect l="l" t="t" r="r" b="b"/>
                <a:pathLst>
                  <a:path w="18529" h="17458" extrusionOk="0">
                    <a:moveTo>
                      <a:pt x="17015" y="1520"/>
                    </a:moveTo>
                    <a:cubicBezTo>
                      <a:pt x="17075" y="1520"/>
                      <a:pt x="17111" y="1614"/>
                      <a:pt x="17050" y="1659"/>
                    </a:cubicBezTo>
                    <a:cubicBezTo>
                      <a:pt x="14516" y="3571"/>
                      <a:pt x="11886" y="5424"/>
                      <a:pt x="9229" y="7159"/>
                    </a:cubicBezTo>
                    <a:cubicBezTo>
                      <a:pt x="9222" y="7163"/>
                      <a:pt x="9215" y="7165"/>
                      <a:pt x="9209" y="7165"/>
                    </a:cubicBezTo>
                    <a:cubicBezTo>
                      <a:pt x="9179" y="7165"/>
                      <a:pt x="9163" y="7120"/>
                      <a:pt x="9192" y="7098"/>
                    </a:cubicBezTo>
                    <a:cubicBezTo>
                      <a:pt x="11713" y="5163"/>
                      <a:pt x="14331" y="3292"/>
                      <a:pt x="16977" y="1533"/>
                    </a:cubicBezTo>
                    <a:cubicBezTo>
                      <a:pt x="16991" y="1524"/>
                      <a:pt x="17003" y="1520"/>
                      <a:pt x="17015" y="1520"/>
                    </a:cubicBezTo>
                    <a:close/>
                    <a:moveTo>
                      <a:pt x="18165" y="2904"/>
                    </a:moveTo>
                    <a:cubicBezTo>
                      <a:pt x="18222" y="2904"/>
                      <a:pt x="18254" y="2986"/>
                      <a:pt x="18197" y="3027"/>
                    </a:cubicBezTo>
                    <a:cubicBezTo>
                      <a:pt x="15785" y="4748"/>
                      <a:pt x="13175" y="6265"/>
                      <a:pt x="10640" y="7797"/>
                    </a:cubicBezTo>
                    <a:cubicBezTo>
                      <a:pt x="10629" y="7804"/>
                      <a:pt x="10618" y="7807"/>
                      <a:pt x="10607" y="7807"/>
                    </a:cubicBezTo>
                    <a:cubicBezTo>
                      <a:pt x="10552" y="7807"/>
                      <a:pt x="10517" y="7725"/>
                      <a:pt x="10574" y="7686"/>
                    </a:cubicBezTo>
                    <a:cubicBezTo>
                      <a:pt x="13049" y="6057"/>
                      <a:pt x="15540" y="4351"/>
                      <a:pt x="18131" y="2914"/>
                    </a:cubicBezTo>
                    <a:cubicBezTo>
                      <a:pt x="18143" y="2907"/>
                      <a:pt x="18154" y="2904"/>
                      <a:pt x="18165" y="2904"/>
                    </a:cubicBezTo>
                    <a:close/>
                    <a:moveTo>
                      <a:pt x="18275" y="2000"/>
                    </a:moveTo>
                    <a:cubicBezTo>
                      <a:pt x="18342" y="2000"/>
                      <a:pt x="18380" y="2101"/>
                      <a:pt x="18313" y="2151"/>
                    </a:cubicBezTo>
                    <a:cubicBezTo>
                      <a:pt x="15589" y="4207"/>
                      <a:pt x="12631" y="6005"/>
                      <a:pt x="9778" y="7878"/>
                    </a:cubicBezTo>
                    <a:cubicBezTo>
                      <a:pt x="6922" y="9752"/>
                      <a:pt x="4056" y="11658"/>
                      <a:pt x="1099" y="13371"/>
                    </a:cubicBezTo>
                    <a:cubicBezTo>
                      <a:pt x="1090" y="13376"/>
                      <a:pt x="1082" y="13378"/>
                      <a:pt x="1074" y="13378"/>
                    </a:cubicBezTo>
                    <a:cubicBezTo>
                      <a:pt x="1034" y="13378"/>
                      <a:pt x="1011" y="13320"/>
                      <a:pt x="1051" y="13291"/>
                    </a:cubicBezTo>
                    <a:cubicBezTo>
                      <a:pt x="3867" y="11344"/>
                      <a:pt x="6784" y="9528"/>
                      <a:pt x="9651" y="7659"/>
                    </a:cubicBezTo>
                    <a:cubicBezTo>
                      <a:pt x="12513" y="5794"/>
                      <a:pt x="15303" y="3770"/>
                      <a:pt x="18234" y="2013"/>
                    </a:cubicBezTo>
                    <a:cubicBezTo>
                      <a:pt x="18248" y="2004"/>
                      <a:pt x="18262" y="2000"/>
                      <a:pt x="18275" y="2000"/>
                    </a:cubicBezTo>
                    <a:close/>
                    <a:moveTo>
                      <a:pt x="9530" y="8426"/>
                    </a:moveTo>
                    <a:cubicBezTo>
                      <a:pt x="9569" y="8426"/>
                      <a:pt x="9592" y="8480"/>
                      <a:pt x="9552" y="8507"/>
                    </a:cubicBezTo>
                    <a:cubicBezTo>
                      <a:pt x="7986" y="9563"/>
                      <a:pt x="6342" y="10500"/>
                      <a:pt x="4782" y="11571"/>
                    </a:cubicBezTo>
                    <a:cubicBezTo>
                      <a:pt x="3223" y="12642"/>
                      <a:pt x="1715" y="13777"/>
                      <a:pt x="218" y="14932"/>
                    </a:cubicBezTo>
                    <a:cubicBezTo>
                      <a:pt x="209" y="14939"/>
                      <a:pt x="199" y="14942"/>
                      <a:pt x="189" y="14942"/>
                    </a:cubicBezTo>
                    <a:cubicBezTo>
                      <a:pt x="144" y="14942"/>
                      <a:pt x="104" y="14874"/>
                      <a:pt x="147" y="14840"/>
                    </a:cubicBezTo>
                    <a:cubicBezTo>
                      <a:pt x="1573" y="13667"/>
                      <a:pt x="3062" y="12567"/>
                      <a:pt x="4584" y="11520"/>
                    </a:cubicBezTo>
                    <a:cubicBezTo>
                      <a:pt x="6167" y="10431"/>
                      <a:pt x="7791" y="9299"/>
                      <a:pt x="9509" y="8431"/>
                    </a:cubicBezTo>
                    <a:cubicBezTo>
                      <a:pt x="9516" y="8427"/>
                      <a:pt x="9523" y="8426"/>
                      <a:pt x="9530" y="8426"/>
                    </a:cubicBezTo>
                    <a:close/>
                    <a:moveTo>
                      <a:pt x="15205" y="5963"/>
                    </a:moveTo>
                    <a:cubicBezTo>
                      <a:pt x="15250" y="5963"/>
                      <a:pt x="15275" y="6031"/>
                      <a:pt x="15230" y="6063"/>
                    </a:cubicBezTo>
                    <a:cubicBezTo>
                      <a:pt x="12915" y="7720"/>
                      <a:pt x="10501" y="9252"/>
                      <a:pt x="8152" y="10861"/>
                    </a:cubicBezTo>
                    <a:cubicBezTo>
                      <a:pt x="5802" y="12471"/>
                      <a:pt x="3483" y="14123"/>
                      <a:pt x="1162" y="15776"/>
                    </a:cubicBezTo>
                    <a:cubicBezTo>
                      <a:pt x="1152" y="15783"/>
                      <a:pt x="1142" y="15786"/>
                      <a:pt x="1132" y="15786"/>
                    </a:cubicBezTo>
                    <a:cubicBezTo>
                      <a:pt x="1087" y="15786"/>
                      <a:pt x="1059" y="15714"/>
                      <a:pt x="1105" y="15680"/>
                    </a:cubicBezTo>
                    <a:lnTo>
                      <a:pt x="1105" y="15678"/>
                    </a:lnTo>
                    <a:cubicBezTo>
                      <a:pt x="3388" y="13970"/>
                      <a:pt x="5713" y="12319"/>
                      <a:pt x="8054" y="10692"/>
                    </a:cubicBezTo>
                    <a:cubicBezTo>
                      <a:pt x="10384" y="9072"/>
                      <a:pt x="12731" y="7414"/>
                      <a:pt x="15176" y="5971"/>
                    </a:cubicBezTo>
                    <a:cubicBezTo>
                      <a:pt x="15186" y="5965"/>
                      <a:pt x="15196" y="5963"/>
                      <a:pt x="15205" y="5963"/>
                    </a:cubicBezTo>
                    <a:close/>
                    <a:moveTo>
                      <a:pt x="17722" y="1"/>
                    </a:moveTo>
                    <a:cubicBezTo>
                      <a:pt x="14973" y="2028"/>
                      <a:pt x="12150" y="3959"/>
                      <a:pt x="9342" y="5902"/>
                    </a:cubicBezTo>
                    <a:cubicBezTo>
                      <a:pt x="6535" y="7843"/>
                      <a:pt x="3761" y="9942"/>
                      <a:pt x="811" y="11659"/>
                    </a:cubicBezTo>
                    <a:cubicBezTo>
                      <a:pt x="794" y="11669"/>
                      <a:pt x="778" y="11673"/>
                      <a:pt x="761" y="11673"/>
                    </a:cubicBezTo>
                    <a:cubicBezTo>
                      <a:pt x="733" y="11673"/>
                      <a:pt x="707" y="11660"/>
                      <a:pt x="686" y="11642"/>
                    </a:cubicBezTo>
                    <a:cubicBezTo>
                      <a:pt x="662" y="11706"/>
                      <a:pt x="609" y="11759"/>
                      <a:pt x="537" y="11770"/>
                    </a:cubicBezTo>
                    <a:cubicBezTo>
                      <a:pt x="623" y="11798"/>
                      <a:pt x="690" y="11880"/>
                      <a:pt x="655" y="11978"/>
                    </a:cubicBezTo>
                    <a:cubicBezTo>
                      <a:pt x="560" y="12239"/>
                      <a:pt x="481" y="12496"/>
                      <a:pt x="412" y="12752"/>
                    </a:cubicBezTo>
                    <a:cubicBezTo>
                      <a:pt x="1491" y="11938"/>
                      <a:pt x="2705" y="11272"/>
                      <a:pt x="3842" y="10554"/>
                    </a:cubicBezTo>
                    <a:cubicBezTo>
                      <a:pt x="5180" y="9709"/>
                      <a:pt x="6521" y="8867"/>
                      <a:pt x="7879" y="8053"/>
                    </a:cubicBezTo>
                    <a:cubicBezTo>
                      <a:pt x="7886" y="8048"/>
                      <a:pt x="7893" y="8046"/>
                      <a:pt x="7900" y="8046"/>
                    </a:cubicBezTo>
                    <a:cubicBezTo>
                      <a:pt x="7933" y="8046"/>
                      <a:pt x="7953" y="8098"/>
                      <a:pt x="7918" y="8122"/>
                    </a:cubicBezTo>
                    <a:cubicBezTo>
                      <a:pt x="6654" y="8987"/>
                      <a:pt x="5364" y="9819"/>
                      <a:pt x="4068" y="10637"/>
                    </a:cubicBezTo>
                    <a:cubicBezTo>
                      <a:pt x="2866" y="11398"/>
                      <a:pt x="1660" y="12253"/>
                      <a:pt x="378" y="12882"/>
                    </a:cubicBezTo>
                    <a:cubicBezTo>
                      <a:pt x="347" y="13003"/>
                      <a:pt x="317" y="13126"/>
                      <a:pt x="291" y="13248"/>
                    </a:cubicBezTo>
                    <a:cubicBezTo>
                      <a:pt x="329" y="13291"/>
                      <a:pt x="313" y="13363"/>
                      <a:pt x="263" y="13383"/>
                    </a:cubicBezTo>
                    <a:cubicBezTo>
                      <a:pt x="1" y="14730"/>
                      <a:pt x="76" y="16022"/>
                      <a:pt x="359" y="17458"/>
                    </a:cubicBezTo>
                    <a:cubicBezTo>
                      <a:pt x="1249" y="16680"/>
                      <a:pt x="2281" y="16035"/>
                      <a:pt x="3300" y="15397"/>
                    </a:cubicBezTo>
                    <a:cubicBezTo>
                      <a:pt x="3296" y="15306"/>
                      <a:pt x="3339" y="15218"/>
                      <a:pt x="3453" y="15166"/>
                    </a:cubicBezTo>
                    <a:cubicBezTo>
                      <a:pt x="3636" y="15080"/>
                      <a:pt x="3819" y="14995"/>
                      <a:pt x="4002" y="14910"/>
                    </a:cubicBezTo>
                    <a:cubicBezTo>
                      <a:pt x="4112" y="14856"/>
                      <a:pt x="4220" y="14799"/>
                      <a:pt x="4327" y="14742"/>
                    </a:cubicBezTo>
                    <a:cubicBezTo>
                      <a:pt x="4428" y="14676"/>
                      <a:pt x="4531" y="14610"/>
                      <a:pt x="4630" y="14544"/>
                    </a:cubicBezTo>
                    <a:cubicBezTo>
                      <a:pt x="6137" y="13528"/>
                      <a:pt x="7632" y="12493"/>
                      <a:pt x="9112" y="11441"/>
                    </a:cubicBezTo>
                    <a:cubicBezTo>
                      <a:pt x="10634" y="10361"/>
                      <a:pt x="12142" y="9261"/>
                      <a:pt x="13634" y="8142"/>
                    </a:cubicBezTo>
                    <a:cubicBezTo>
                      <a:pt x="15011" y="7110"/>
                      <a:pt x="16330" y="5963"/>
                      <a:pt x="17743" y="4984"/>
                    </a:cubicBezTo>
                    <a:cubicBezTo>
                      <a:pt x="17736" y="4944"/>
                      <a:pt x="17741" y="4898"/>
                      <a:pt x="17766" y="4852"/>
                    </a:cubicBezTo>
                    <a:cubicBezTo>
                      <a:pt x="17982" y="4442"/>
                      <a:pt x="18167" y="4009"/>
                      <a:pt x="18296" y="3563"/>
                    </a:cubicBezTo>
                    <a:lnTo>
                      <a:pt x="18296" y="3563"/>
                    </a:lnTo>
                    <a:cubicBezTo>
                      <a:pt x="15392" y="5586"/>
                      <a:pt x="12359" y="7435"/>
                      <a:pt x="9411" y="9390"/>
                    </a:cubicBezTo>
                    <a:cubicBezTo>
                      <a:pt x="7924" y="10377"/>
                      <a:pt x="6440" y="11370"/>
                      <a:pt x="4961" y="12368"/>
                    </a:cubicBezTo>
                    <a:cubicBezTo>
                      <a:pt x="3490" y="13362"/>
                      <a:pt x="2045" y="14448"/>
                      <a:pt x="512" y="15344"/>
                    </a:cubicBezTo>
                    <a:cubicBezTo>
                      <a:pt x="505" y="15348"/>
                      <a:pt x="497" y="15350"/>
                      <a:pt x="490" y="15350"/>
                    </a:cubicBezTo>
                    <a:cubicBezTo>
                      <a:pt x="450" y="15350"/>
                      <a:pt x="415" y="15295"/>
                      <a:pt x="452" y="15266"/>
                    </a:cubicBezTo>
                    <a:cubicBezTo>
                      <a:pt x="1805" y="14188"/>
                      <a:pt x="3308" y="13263"/>
                      <a:pt x="4742" y="12295"/>
                    </a:cubicBezTo>
                    <a:cubicBezTo>
                      <a:pt x="6221" y="11297"/>
                      <a:pt x="7705" y="10304"/>
                      <a:pt x="9192" y="9318"/>
                    </a:cubicBezTo>
                    <a:cubicBezTo>
                      <a:pt x="12201" y="7322"/>
                      <a:pt x="15190" y="5240"/>
                      <a:pt x="18305" y="3413"/>
                    </a:cubicBezTo>
                    <a:cubicBezTo>
                      <a:pt x="18317" y="3406"/>
                      <a:pt x="18328" y="3405"/>
                      <a:pt x="18338" y="3405"/>
                    </a:cubicBezTo>
                    <a:cubicBezTo>
                      <a:pt x="18480" y="2849"/>
                      <a:pt x="18528" y="2273"/>
                      <a:pt x="18432" y="1693"/>
                    </a:cubicBezTo>
                    <a:cubicBezTo>
                      <a:pt x="18359" y="1252"/>
                      <a:pt x="18208" y="838"/>
                      <a:pt x="17979" y="453"/>
                    </a:cubicBezTo>
                    <a:cubicBezTo>
                      <a:pt x="17866" y="262"/>
                      <a:pt x="17759" y="161"/>
                      <a:pt x="17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1840725" y="1719300"/>
                <a:ext cx="418500" cy="223150"/>
              </a:xfrm>
              <a:custGeom>
                <a:avLst/>
                <a:gdLst/>
                <a:ahLst/>
                <a:cxnLst/>
                <a:rect l="l" t="t" r="r" b="b"/>
                <a:pathLst>
                  <a:path w="16740" h="8926" extrusionOk="0">
                    <a:moveTo>
                      <a:pt x="9783" y="8921"/>
                    </a:moveTo>
                    <a:cubicBezTo>
                      <a:pt x="9783" y="8921"/>
                      <a:pt x="9783" y="8921"/>
                      <a:pt x="9783" y="8921"/>
                    </a:cubicBezTo>
                    <a:cubicBezTo>
                      <a:pt x="9783" y="8921"/>
                      <a:pt x="9783" y="8921"/>
                      <a:pt x="9783" y="8921"/>
                    </a:cubicBezTo>
                    <a:close/>
                    <a:moveTo>
                      <a:pt x="6895" y="0"/>
                    </a:moveTo>
                    <a:cubicBezTo>
                      <a:pt x="5667" y="876"/>
                      <a:pt x="4436" y="1735"/>
                      <a:pt x="3249" y="2669"/>
                    </a:cubicBezTo>
                    <a:cubicBezTo>
                      <a:pt x="2755" y="3058"/>
                      <a:pt x="2268" y="3457"/>
                      <a:pt x="1779" y="3851"/>
                    </a:cubicBezTo>
                    <a:cubicBezTo>
                      <a:pt x="1534" y="4062"/>
                      <a:pt x="1281" y="4272"/>
                      <a:pt x="1019" y="4459"/>
                    </a:cubicBezTo>
                    <a:cubicBezTo>
                      <a:pt x="684" y="4722"/>
                      <a:pt x="345" y="4985"/>
                      <a:pt x="1" y="5238"/>
                    </a:cubicBezTo>
                    <a:cubicBezTo>
                      <a:pt x="13" y="5243"/>
                      <a:pt x="25" y="5247"/>
                      <a:pt x="36" y="5251"/>
                    </a:cubicBezTo>
                    <a:cubicBezTo>
                      <a:pt x="1561" y="5623"/>
                      <a:pt x="3001" y="6241"/>
                      <a:pt x="4420" y="6908"/>
                    </a:cubicBezTo>
                    <a:cubicBezTo>
                      <a:pt x="4589" y="6987"/>
                      <a:pt x="4757" y="7067"/>
                      <a:pt x="4924" y="7147"/>
                    </a:cubicBezTo>
                    <a:cubicBezTo>
                      <a:pt x="5060" y="7196"/>
                      <a:pt x="5193" y="7244"/>
                      <a:pt x="5327" y="7292"/>
                    </a:cubicBezTo>
                    <a:cubicBezTo>
                      <a:pt x="6132" y="7574"/>
                      <a:pt x="6938" y="7858"/>
                      <a:pt x="7743" y="8144"/>
                    </a:cubicBezTo>
                    <a:cubicBezTo>
                      <a:pt x="8121" y="8277"/>
                      <a:pt x="8498" y="8415"/>
                      <a:pt x="8874" y="8556"/>
                    </a:cubicBezTo>
                    <a:cubicBezTo>
                      <a:pt x="9095" y="8639"/>
                      <a:pt x="9637" y="8733"/>
                      <a:pt x="9783" y="8921"/>
                    </a:cubicBezTo>
                    <a:lnTo>
                      <a:pt x="9783" y="8921"/>
                    </a:lnTo>
                    <a:cubicBezTo>
                      <a:pt x="9739" y="8864"/>
                      <a:pt x="9781" y="8796"/>
                      <a:pt x="9836" y="8796"/>
                    </a:cubicBezTo>
                    <a:cubicBezTo>
                      <a:pt x="9852" y="8796"/>
                      <a:pt x="9870" y="8802"/>
                      <a:pt x="9887" y="8817"/>
                    </a:cubicBezTo>
                    <a:lnTo>
                      <a:pt x="9939" y="8860"/>
                    </a:lnTo>
                    <a:cubicBezTo>
                      <a:pt x="9956" y="8875"/>
                      <a:pt x="9962" y="8901"/>
                      <a:pt x="9959" y="8925"/>
                    </a:cubicBezTo>
                    <a:cubicBezTo>
                      <a:pt x="12067" y="7050"/>
                      <a:pt x="14420" y="5409"/>
                      <a:pt x="16739" y="3801"/>
                    </a:cubicBezTo>
                    <a:cubicBezTo>
                      <a:pt x="16123" y="3509"/>
                      <a:pt x="15505" y="3219"/>
                      <a:pt x="14885" y="2935"/>
                    </a:cubicBezTo>
                    <a:cubicBezTo>
                      <a:pt x="13913" y="2582"/>
                      <a:pt x="12949" y="2208"/>
                      <a:pt x="11979" y="1851"/>
                    </a:cubicBezTo>
                    <a:cubicBezTo>
                      <a:pt x="10293" y="1231"/>
                      <a:pt x="8592" y="645"/>
                      <a:pt x="6911" y="10"/>
                    </a:cubicBezTo>
                    <a:cubicBezTo>
                      <a:pt x="6905" y="7"/>
                      <a:pt x="6901" y="3"/>
                      <a:pt x="6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5" name="Google Shape;2805;p51"/>
            <p:cNvSpPr/>
            <p:nvPr/>
          </p:nvSpPr>
          <p:spPr>
            <a:xfrm>
              <a:off x="1585000" y="1511350"/>
              <a:ext cx="1040425" cy="768425"/>
            </a:xfrm>
            <a:custGeom>
              <a:avLst/>
              <a:gdLst/>
              <a:ahLst/>
              <a:cxnLst/>
              <a:rect l="l" t="t" r="r" b="b"/>
              <a:pathLst>
                <a:path w="41617" h="30737" extrusionOk="0">
                  <a:moveTo>
                    <a:pt x="14315" y="3960"/>
                  </a:moveTo>
                  <a:lnTo>
                    <a:pt x="14315" y="3960"/>
                  </a:lnTo>
                  <a:cubicBezTo>
                    <a:pt x="15239" y="4225"/>
                    <a:pt x="16162" y="4490"/>
                    <a:pt x="17086" y="4753"/>
                  </a:cubicBezTo>
                  <a:cubicBezTo>
                    <a:pt x="19661" y="5488"/>
                    <a:pt x="22231" y="6231"/>
                    <a:pt x="24799" y="6985"/>
                  </a:cubicBezTo>
                  <a:cubicBezTo>
                    <a:pt x="25294" y="7129"/>
                    <a:pt x="25791" y="7270"/>
                    <a:pt x="26287" y="7408"/>
                  </a:cubicBezTo>
                  <a:cubicBezTo>
                    <a:pt x="29757" y="8453"/>
                    <a:pt x="33228" y="9495"/>
                    <a:pt x="36717" y="10460"/>
                  </a:cubicBezTo>
                  <a:cubicBezTo>
                    <a:pt x="37416" y="10706"/>
                    <a:pt x="38111" y="10965"/>
                    <a:pt x="38802" y="11234"/>
                  </a:cubicBezTo>
                  <a:cubicBezTo>
                    <a:pt x="38775" y="11293"/>
                    <a:pt x="38783" y="11369"/>
                    <a:pt x="38855" y="11401"/>
                  </a:cubicBezTo>
                  <a:cubicBezTo>
                    <a:pt x="38881" y="11413"/>
                    <a:pt x="38902" y="11427"/>
                    <a:pt x="38927" y="11439"/>
                  </a:cubicBezTo>
                  <a:cubicBezTo>
                    <a:pt x="39050" y="11587"/>
                    <a:pt x="39222" y="11665"/>
                    <a:pt x="39391" y="11798"/>
                  </a:cubicBezTo>
                  <a:cubicBezTo>
                    <a:pt x="39457" y="11849"/>
                    <a:pt x="39519" y="11904"/>
                    <a:pt x="39579" y="11963"/>
                  </a:cubicBezTo>
                  <a:cubicBezTo>
                    <a:pt x="40032" y="12518"/>
                    <a:pt x="40167" y="13281"/>
                    <a:pt x="40174" y="14045"/>
                  </a:cubicBezTo>
                  <a:cubicBezTo>
                    <a:pt x="40186" y="15217"/>
                    <a:pt x="39810" y="15875"/>
                    <a:pt x="39000" y="16522"/>
                  </a:cubicBezTo>
                  <a:cubicBezTo>
                    <a:pt x="39487" y="15583"/>
                    <a:pt x="39806" y="14551"/>
                    <a:pt x="39672" y="13481"/>
                  </a:cubicBezTo>
                  <a:cubicBezTo>
                    <a:pt x="39603" y="12928"/>
                    <a:pt x="39284" y="11578"/>
                    <a:pt x="38597" y="11476"/>
                  </a:cubicBezTo>
                  <a:cubicBezTo>
                    <a:pt x="38587" y="11386"/>
                    <a:pt x="38525" y="11305"/>
                    <a:pt x="38441" y="11299"/>
                  </a:cubicBezTo>
                  <a:cubicBezTo>
                    <a:pt x="38441" y="11223"/>
                    <a:pt x="38402" y="11150"/>
                    <a:pt x="38309" y="11123"/>
                  </a:cubicBezTo>
                  <a:cubicBezTo>
                    <a:pt x="33173" y="9610"/>
                    <a:pt x="28024" y="8133"/>
                    <a:pt x="22874" y="6668"/>
                  </a:cubicBezTo>
                  <a:cubicBezTo>
                    <a:pt x="22868" y="6667"/>
                    <a:pt x="22864" y="6666"/>
                    <a:pt x="22859" y="6663"/>
                  </a:cubicBezTo>
                  <a:cubicBezTo>
                    <a:pt x="22853" y="6661"/>
                    <a:pt x="22848" y="6661"/>
                    <a:pt x="22844" y="6660"/>
                  </a:cubicBezTo>
                  <a:cubicBezTo>
                    <a:pt x="21859" y="6380"/>
                    <a:pt x="20875" y="6100"/>
                    <a:pt x="19890" y="5822"/>
                  </a:cubicBezTo>
                  <a:cubicBezTo>
                    <a:pt x="18948" y="5555"/>
                    <a:pt x="18007" y="5285"/>
                    <a:pt x="17065" y="5014"/>
                  </a:cubicBezTo>
                  <a:cubicBezTo>
                    <a:pt x="16154" y="4651"/>
                    <a:pt x="15237" y="4296"/>
                    <a:pt x="14315" y="3960"/>
                  </a:cubicBezTo>
                  <a:close/>
                  <a:moveTo>
                    <a:pt x="17124" y="8317"/>
                  </a:moveTo>
                  <a:cubicBezTo>
                    <a:pt x="17130" y="8321"/>
                    <a:pt x="17133" y="8325"/>
                    <a:pt x="17140" y="8328"/>
                  </a:cubicBezTo>
                  <a:cubicBezTo>
                    <a:pt x="18821" y="8963"/>
                    <a:pt x="20521" y="9549"/>
                    <a:pt x="22208" y="10169"/>
                  </a:cubicBezTo>
                  <a:cubicBezTo>
                    <a:pt x="23178" y="10526"/>
                    <a:pt x="24142" y="10900"/>
                    <a:pt x="25114" y="11253"/>
                  </a:cubicBezTo>
                  <a:cubicBezTo>
                    <a:pt x="25734" y="11537"/>
                    <a:pt x="26352" y="11826"/>
                    <a:pt x="26967" y="12119"/>
                  </a:cubicBezTo>
                  <a:cubicBezTo>
                    <a:pt x="24648" y="13727"/>
                    <a:pt x="22296" y="15368"/>
                    <a:pt x="20188" y="17242"/>
                  </a:cubicBezTo>
                  <a:cubicBezTo>
                    <a:pt x="20191" y="17219"/>
                    <a:pt x="20185" y="17193"/>
                    <a:pt x="20168" y="17178"/>
                  </a:cubicBezTo>
                  <a:lnTo>
                    <a:pt x="20116" y="17135"/>
                  </a:lnTo>
                  <a:cubicBezTo>
                    <a:pt x="20099" y="17120"/>
                    <a:pt x="20081" y="17114"/>
                    <a:pt x="20065" y="17114"/>
                  </a:cubicBezTo>
                  <a:cubicBezTo>
                    <a:pt x="20010" y="17114"/>
                    <a:pt x="19968" y="17182"/>
                    <a:pt x="20012" y="17239"/>
                  </a:cubicBezTo>
                  <a:lnTo>
                    <a:pt x="20012" y="17239"/>
                  </a:lnTo>
                  <a:cubicBezTo>
                    <a:pt x="19866" y="17051"/>
                    <a:pt x="19324" y="16957"/>
                    <a:pt x="19103" y="16874"/>
                  </a:cubicBezTo>
                  <a:cubicBezTo>
                    <a:pt x="18727" y="16733"/>
                    <a:pt x="18350" y="16595"/>
                    <a:pt x="17970" y="16462"/>
                  </a:cubicBezTo>
                  <a:cubicBezTo>
                    <a:pt x="17167" y="16176"/>
                    <a:pt x="16361" y="15892"/>
                    <a:pt x="15556" y="15610"/>
                  </a:cubicBezTo>
                  <a:cubicBezTo>
                    <a:pt x="15422" y="15562"/>
                    <a:pt x="15287" y="15514"/>
                    <a:pt x="15153" y="15465"/>
                  </a:cubicBezTo>
                  <a:cubicBezTo>
                    <a:pt x="14986" y="15385"/>
                    <a:pt x="14818" y="15305"/>
                    <a:pt x="14649" y="15226"/>
                  </a:cubicBezTo>
                  <a:cubicBezTo>
                    <a:pt x="13230" y="14559"/>
                    <a:pt x="11790" y="13941"/>
                    <a:pt x="10265" y="13569"/>
                  </a:cubicBezTo>
                  <a:cubicBezTo>
                    <a:pt x="10254" y="13565"/>
                    <a:pt x="10242" y="13560"/>
                    <a:pt x="10230" y="13556"/>
                  </a:cubicBezTo>
                  <a:cubicBezTo>
                    <a:pt x="10574" y="13303"/>
                    <a:pt x="10911" y="13040"/>
                    <a:pt x="11248" y="12775"/>
                  </a:cubicBezTo>
                  <a:cubicBezTo>
                    <a:pt x="11510" y="12589"/>
                    <a:pt x="11763" y="12380"/>
                    <a:pt x="12008" y="12169"/>
                  </a:cubicBezTo>
                  <a:cubicBezTo>
                    <a:pt x="12497" y="11773"/>
                    <a:pt x="12984" y="11376"/>
                    <a:pt x="13478" y="10987"/>
                  </a:cubicBezTo>
                  <a:cubicBezTo>
                    <a:pt x="14664" y="10053"/>
                    <a:pt x="15896" y="9194"/>
                    <a:pt x="17124" y="8317"/>
                  </a:cubicBezTo>
                  <a:close/>
                  <a:moveTo>
                    <a:pt x="38480" y="11684"/>
                  </a:moveTo>
                  <a:cubicBezTo>
                    <a:pt x="38517" y="11844"/>
                    <a:pt x="38624" y="11944"/>
                    <a:pt x="38737" y="12136"/>
                  </a:cubicBezTo>
                  <a:cubicBezTo>
                    <a:pt x="38966" y="12520"/>
                    <a:pt x="39117" y="12935"/>
                    <a:pt x="39190" y="13376"/>
                  </a:cubicBezTo>
                  <a:cubicBezTo>
                    <a:pt x="39286" y="13954"/>
                    <a:pt x="39238" y="14531"/>
                    <a:pt x="39096" y="15088"/>
                  </a:cubicBezTo>
                  <a:cubicBezTo>
                    <a:pt x="39094" y="15087"/>
                    <a:pt x="39092" y="15087"/>
                    <a:pt x="39091" y="15087"/>
                  </a:cubicBezTo>
                  <a:cubicBezTo>
                    <a:pt x="39083" y="15087"/>
                    <a:pt x="39073" y="15090"/>
                    <a:pt x="39063" y="15094"/>
                  </a:cubicBezTo>
                  <a:cubicBezTo>
                    <a:pt x="35948" y="16923"/>
                    <a:pt x="32959" y="19004"/>
                    <a:pt x="29950" y="21000"/>
                  </a:cubicBezTo>
                  <a:cubicBezTo>
                    <a:pt x="28463" y="21987"/>
                    <a:pt x="26979" y="22980"/>
                    <a:pt x="25500" y="23978"/>
                  </a:cubicBezTo>
                  <a:cubicBezTo>
                    <a:pt x="24066" y="24945"/>
                    <a:pt x="22563" y="25870"/>
                    <a:pt x="21210" y="26949"/>
                  </a:cubicBezTo>
                  <a:cubicBezTo>
                    <a:pt x="21173" y="26978"/>
                    <a:pt x="21208" y="27032"/>
                    <a:pt x="21248" y="27032"/>
                  </a:cubicBezTo>
                  <a:cubicBezTo>
                    <a:pt x="21255" y="27032"/>
                    <a:pt x="21263" y="27030"/>
                    <a:pt x="21270" y="27026"/>
                  </a:cubicBezTo>
                  <a:cubicBezTo>
                    <a:pt x="22803" y="26131"/>
                    <a:pt x="24248" y="25043"/>
                    <a:pt x="25719" y="24051"/>
                  </a:cubicBezTo>
                  <a:cubicBezTo>
                    <a:pt x="27198" y="23051"/>
                    <a:pt x="28682" y="22059"/>
                    <a:pt x="30169" y="21073"/>
                  </a:cubicBezTo>
                  <a:cubicBezTo>
                    <a:pt x="33117" y="19116"/>
                    <a:pt x="36150" y="17268"/>
                    <a:pt x="39054" y="15245"/>
                  </a:cubicBezTo>
                  <a:lnTo>
                    <a:pt x="39054" y="15245"/>
                  </a:lnTo>
                  <a:cubicBezTo>
                    <a:pt x="38925" y="15691"/>
                    <a:pt x="38740" y="16124"/>
                    <a:pt x="38524" y="16535"/>
                  </a:cubicBezTo>
                  <a:cubicBezTo>
                    <a:pt x="38499" y="16581"/>
                    <a:pt x="38494" y="16625"/>
                    <a:pt x="38501" y="16666"/>
                  </a:cubicBezTo>
                  <a:cubicBezTo>
                    <a:pt x="37088" y="17646"/>
                    <a:pt x="35769" y="18793"/>
                    <a:pt x="34392" y="19825"/>
                  </a:cubicBezTo>
                  <a:cubicBezTo>
                    <a:pt x="32900" y="20943"/>
                    <a:pt x="31392" y="22044"/>
                    <a:pt x="29870" y="23124"/>
                  </a:cubicBezTo>
                  <a:cubicBezTo>
                    <a:pt x="28390" y="24176"/>
                    <a:pt x="26895" y="25210"/>
                    <a:pt x="25388" y="26225"/>
                  </a:cubicBezTo>
                  <a:cubicBezTo>
                    <a:pt x="25289" y="26293"/>
                    <a:pt x="25186" y="26358"/>
                    <a:pt x="25085" y="26424"/>
                  </a:cubicBezTo>
                  <a:cubicBezTo>
                    <a:pt x="24978" y="26482"/>
                    <a:pt x="24870" y="26538"/>
                    <a:pt x="24760" y="26592"/>
                  </a:cubicBezTo>
                  <a:cubicBezTo>
                    <a:pt x="24577" y="26677"/>
                    <a:pt x="24394" y="26762"/>
                    <a:pt x="24211" y="26847"/>
                  </a:cubicBezTo>
                  <a:cubicBezTo>
                    <a:pt x="24097" y="26900"/>
                    <a:pt x="24054" y="26989"/>
                    <a:pt x="24058" y="27079"/>
                  </a:cubicBezTo>
                  <a:cubicBezTo>
                    <a:pt x="23039" y="27717"/>
                    <a:pt x="22007" y="28362"/>
                    <a:pt x="21117" y="29139"/>
                  </a:cubicBezTo>
                  <a:cubicBezTo>
                    <a:pt x="20833" y="27703"/>
                    <a:pt x="20759" y="26412"/>
                    <a:pt x="21021" y="25065"/>
                  </a:cubicBezTo>
                  <a:lnTo>
                    <a:pt x="21021" y="25065"/>
                  </a:lnTo>
                  <a:lnTo>
                    <a:pt x="21021" y="25066"/>
                  </a:lnTo>
                  <a:cubicBezTo>
                    <a:pt x="21071" y="25045"/>
                    <a:pt x="21087" y="24973"/>
                    <a:pt x="21049" y="24931"/>
                  </a:cubicBezTo>
                  <a:cubicBezTo>
                    <a:pt x="21075" y="24809"/>
                    <a:pt x="21105" y="24686"/>
                    <a:pt x="21136" y="24563"/>
                  </a:cubicBezTo>
                  <a:cubicBezTo>
                    <a:pt x="22418" y="23934"/>
                    <a:pt x="23624" y="23080"/>
                    <a:pt x="24826" y="22320"/>
                  </a:cubicBezTo>
                  <a:cubicBezTo>
                    <a:pt x="26122" y="21502"/>
                    <a:pt x="27412" y="20670"/>
                    <a:pt x="28676" y="19805"/>
                  </a:cubicBezTo>
                  <a:cubicBezTo>
                    <a:pt x="28711" y="19780"/>
                    <a:pt x="28691" y="19729"/>
                    <a:pt x="28658" y="19729"/>
                  </a:cubicBezTo>
                  <a:cubicBezTo>
                    <a:pt x="28651" y="19729"/>
                    <a:pt x="28644" y="19731"/>
                    <a:pt x="28637" y="19736"/>
                  </a:cubicBezTo>
                  <a:cubicBezTo>
                    <a:pt x="27279" y="20550"/>
                    <a:pt x="25938" y="21391"/>
                    <a:pt x="24600" y="22236"/>
                  </a:cubicBezTo>
                  <a:cubicBezTo>
                    <a:pt x="23463" y="22955"/>
                    <a:pt x="22249" y="23621"/>
                    <a:pt x="21170" y="24433"/>
                  </a:cubicBezTo>
                  <a:cubicBezTo>
                    <a:pt x="21239" y="24179"/>
                    <a:pt x="21318" y="23922"/>
                    <a:pt x="21413" y="23660"/>
                  </a:cubicBezTo>
                  <a:cubicBezTo>
                    <a:pt x="21448" y="23563"/>
                    <a:pt x="21381" y="23481"/>
                    <a:pt x="21295" y="23452"/>
                  </a:cubicBezTo>
                  <a:cubicBezTo>
                    <a:pt x="21369" y="23442"/>
                    <a:pt x="21420" y="23388"/>
                    <a:pt x="21444" y="23325"/>
                  </a:cubicBezTo>
                  <a:cubicBezTo>
                    <a:pt x="21465" y="23343"/>
                    <a:pt x="21492" y="23355"/>
                    <a:pt x="21520" y="23355"/>
                  </a:cubicBezTo>
                  <a:cubicBezTo>
                    <a:pt x="21536" y="23355"/>
                    <a:pt x="21553" y="23351"/>
                    <a:pt x="21569" y="23342"/>
                  </a:cubicBezTo>
                  <a:cubicBezTo>
                    <a:pt x="24519" y="21625"/>
                    <a:pt x="27293" y="19526"/>
                    <a:pt x="30100" y="17584"/>
                  </a:cubicBezTo>
                  <a:cubicBezTo>
                    <a:pt x="32908" y="15642"/>
                    <a:pt x="35731" y="13711"/>
                    <a:pt x="38480" y="11684"/>
                  </a:cubicBezTo>
                  <a:close/>
                  <a:moveTo>
                    <a:pt x="21761" y="30282"/>
                  </a:moveTo>
                  <a:lnTo>
                    <a:pt x="21761" y="30282"/>
                  </a:lnTo>
                  <a:cubicBezTo>
                    <a:pt x="21651" y="30371"/>
                    <a:pt x="21539" y="30457"/>
                    <a:pt x="21429" y="30546"/>
                  </a:cubicBezTo>
                  <a:cubicBezTo>
                    <a:pt x="21431" y="30504"/>
                    <a:pt x="21416" y="30463"/>
                    <a:pt x="21386" y="30432"/>
                  </a:cubicBezTo>
                  <a:cubicBezTo>
                    <a:pt x="21509" y="30398"/>
                    <a:pt x="21628" y="30347"/>
                    <a:pt x="21744" y="30283"/>
                  </a:cubicBezTo>
                  <a:cubicBezTo>
                    <a:pt x="21750" y="30283"/>
                    <a:pt x="21755" y="30283"/>
                    <a:pt x="21761" y="30282"/>
                  </a:cubicBezTo>
                  <a:close/>
                  <a:moveTo>
                    <a:pt x="2194" y="1"/>
                  </a:moveTo>
                  <a:cubicBezTo>
                    <a:pt x="2167" y="1"/>
                    <a:pt x="2138" y="6"/>
                    <a:pt x="2109" y="19"/>
                  </a:cubicBezTo>
                  <a:cubicBezTo>
                    <a:pt x="2078" y="32"/>
                    <a:pt x="2054" y="43"/>
                    <a:pt x="2032" y="54"/>
                  </a:cubicBezTo>
                  <a:cubicBezTo>
                    <a:pt x="1991" y="61"/>
                    <a:pt x="1960" y="87"/>
                    <a:pt x="1945" y="119"/>
                  </a:cubicBezTo>
                  <a:cubicBezTo>
                    <a:pt x="1921" y="149"/>
                    <a:pt x="1901" y="188"/>
                    <a:pt x="1874" y="252"/>
                  </a:cubicBezTo>
                  <a:cubicBezTo>
                    <a:pt x="1867" y="268"/>
                    <a:pt x="1862" y="285"/>
                    <a:pt x="1859" y="303"/>
                  </a:cubicBezTo>
                  <a:cubicBezTo>
                    <a:pt x="1839" y="300"/>
                    <a:pt x="1818" y="298"/>
                    <a:pt x="1798" y="295"/>
                  </a:cubicBezTo>
                  <a:cubicBezTo>
                    <a:pt x="1796" y="295"/>
                    <a:pt x="1795" y="295"/>
                    <a:pt x="1793" y="295"/>
                  </a:cubicBezTo>
                  <a:cubicBezTo>
                    <a:pt x="1732" y="295"/>
                    <a:pt x="1706" y="393"/>
                    <a:pt x="1764" y="421"/>
                  </a:cubicBezTo>
                  <a:cubicBezTo>
                    <a:pt x="1802" y="438"/>
                    <a:pt x="1840" y="452"/>
                    <a:pt x="1878" y="469"/>
                  </a:cubicBezTo>
                  <a:cubicBezTo>
                    <a:pt x="1901" y="513"/>
                    <a:pt x="1940" y="546"/>
                    <a:pt x="1998" y="557"/>
                  </a:cubicBezTo>
                  <a:cubicBezTo>
                    <a:pt x="2047" y="565"/>
                    <a:pt x="2097" y="573"/>
                    <a:pt x="2146" y="583"/>
                  </a:cubicBezTo>
                  <a:cubicBezTo>
                    <a:pt x="3163" y="983"/>
                    <a:pt x="4300" y="1166"/>
                    <a:pt x="5347" y="1438"/>
                  </a:cubicBezTo>
                  <a:cubicBezTo>
                    <a:pt x="6641" y="1774"/>
                    <a:pt x="7928" y="2150"/>
                    <a:pt x="9215" y="2509"/>
                  </a:cubicBezTo>
                  <a:cubicBezTo>
                    <a:pt x="10871" y="2970"/>
                    <a:pt x="12522" y="3444"/>
                    <a:pt x="14174" y="3919"/>
                  </a:cubicBezTo>
                  <a:cubicBezTo>
                    <a:pt x="14165" y="3918"/>
                    <a:pt x="14156" y="3918"/>
                    <a:pt x="14148" y="3918"/>
                  </a:cubicBezTo>
                  <a:cubicBezTo>
                    <a:pt x="14027" y="3918"/>
                    <a:pt x="13942" y="4004"/>
                    <a:pt x="13909" y="4112"/>
                  </a:cubicBezTo>
                  <a:cubicBezTo>
                    <a:pt x="12857" y="3809"/>
                    <a:pt x="11805" y="3507"/>
                    <a:pt x="10753" y="3206"/>
                  </a:cubicBezTo>
                  <a:cubicBezTo>
                    <a:pt x="8088" y="2444"/>
                    <a:pt x="5426" y="1580"/>
                    <a:pt x="2737" y="893"/>
                  </a:cubicBezTo>
                  <a:cubicBezTo>
                    <a:pt x="2657" y="860"/>
                    <a:pt x="2574" y="840"/>
                    <a:pt x="2490" y="830"/>
                  </a:cubicBezTo>
                  <a:cubicBezTo>
                    <a:pt x="2146" y="744"/>
                    <a:pt x="1801" y="659"/>
                    <a:pt x="1456" y="580"/>
                  </a:cubicBezTo>
                  <a:cubicBezTo>
                    <a:pt x="1444" y="577"/>
                    <a:pt x="1433" y="576"/>
                    <a:pt x="1423" y="576"/>
                  </a:cubicBezTo>
                  <a:cubicBezTo>
                    <a:pt x="1348" y="576"/>
                    <a:pt x="1304" y="643"/>
                    <a:pt x="1309" y="707"/>
                  </a:cubicBezTo>
                  <a:cubicBezTo>
                    <a:pt x="1278" y="666"/>
                    <a:pt x="1233" y="636"/>
                    <a:pt x="1179" y="636"/>
                  </a:cubicBezTo>
                  <a:cubicBezTo>
                    <a:pt x="1156" y="636"/>
                    <a:pt x="1131" y="642"/>
                    <a:pt x="1106" y="655"/>
                  </a:cubicBezTo>
                  <a:cubicBezTo>
                    <a:pt x="737" y="844"/>
                    <a:pt x="370" y="1037"/>
                    <a:pt x="1" y="1228"/>
                  </a:cubicBezTo>
                  <a:lnTo>
                    <a:pt x="1" y="17146"/>
                  </a:lnTo>
                  <a:cubicBezTo>
                    <a:pt x="4146" y="18410"/>
                    <a:pt x="8293" y="19665"/>
                    <a:pt x="12449" y="20893"/>
                  </a:cubicBezTo>
                  <a:cubicBezTo>
                    <a:pt x="15363" y="21753"/>
                    <a:pt x="18281" y="22604"/>
                    <a:pt x="21202" y="23444"/>
                  </a:cubicBezTo>
                  <a:cubicBezTo>
                    <a:pt x="21158" y="23452"/>
                    <a:pt x="21116" y="23476"/>
                    <a:pt x="21091" y="23526"/>
                  </a:cubicBezTo>
                  <a:cubicBezTo>
                    <a:pt x="20903" y="23918"/>
                    <a:pt x="20749" y="24340"/>
                    <a:pt x="20633" y="24777"/>
                  </a:cubicBezTo>
                  <a:cubicBezTo>
                    <a:pt x="17754" y="23798"/>
                    <a:pt x="14813" y="22919"/>
                    <a:pt x="11888" y="22099"/>
                  </a:cubicBezTo>
                  <a:cubicBezTo>
                    <a:pt x="11879" y="22097"/>
                    <a:pt x="11871" y="22096"/>
                    <a:pt x="11864" y="22096"/>
                  </a:cubicBezTo>
                  <a:cubicBezTo>
                    <a:pt x="11783" y="22096"/>
                    <a:pt x="11759" y="22221"/>
                    <a:pt x="11846" y="22251"/>
                  </a:cubicBezTo>
                  <a:cubicBezTo>
                    <a:pt x="14726" y="23220"/>
                    <a:pt x="17654" y="24151"/>
                    <a:pt x="20586" y="24964"/>
                  </a:cubicBezTo>
                  <a:cubicBezTo>
                    <a:pt x="20341" y="25987"/>
                    <a:pt x="20303" y="27088"/>
                    <a:pt x="20521" y="28110"/>
                  </a:cubicBezTo>
                  <a:cubicBezTo>
                    <a:pt x="13639" y="26342"/>
                    <a:pt x="6810" y="24437"/>
                    <a:pt x="1" y="22408"/>
                  </a:cubicBezTo>
                  <a:lnTo>
                    <a:pt x="1" y="22527"/>
                  </a:lnTo>
                  <a:cubicBezTo>
                    <a:pt x="6765" y="24758"/>
                    <a:pt x="13654" y="26707"/>
                    <a:pt x="20580" y="28355"/>
                  </a:cubicBezTo>
                  <a:cubicBezTo>
                    <a:pt x="20656" y="28651"/>
                    <a:pt x="20751" y="28941"/>
                    <a:pt x="20872" y="29217"/>
                  </a:cubicBezTo>
                  <a:cubicBezTo>
                    <a:pt x="20864" y="29219"/>
                    <a:pt x="20856" y="29222"/>
                    <a:pt x="20848" y="29225"/>
                  </a:cubicBezTo>
                  <a:cubicBezTo>
                    <a:pt x="15971" y="28381"/>
                    <a:pt x="11206" y="26708"/>
                    <a:pt x="6470" y="25299"/>
                  </a:cubicBezTo>
                  <a:cubicBezTo>
                    <a:pt x="4312" y="24657"/>
                    <a:pt x="2156" y="24007"/>
                    <a:pt x="1" y="23357"/>
                  </a:cubicBezTo>
                  <a:lnTo>
                    <a:pt x="1" y="24511"/>
                  </a:lnTo>
                  <a:cubicBezTo>
                    <a:pt x="4175" y="25864"/>
                    <a:pt x="8354" y="27202"/>
                    <a:pt x="12545" y="28500"/>
                  </a:cubicBezTo>
                  <a:cubicBezTo>
                    <a:pt x="15397" y="29382"/>
                    <a:pt x="18277" y="30146"/>
                    <a:pt x="21205" y="30732"/>
                  </a:cubicBezTo>
                  <a:cubicBezTo>
                    <a:pt x="21218" y="30735"/>
                    <a:pt x="21231" y="30736"/>
                    <a:pt x="21244" y="30736"/>
                  </a:cubicBezTo>
                  <a:cubicBezTo>
                    <a:pt x="21315" y="30736"/>
                    <a:pt x="21370" y="30696"/>
                    <a:pt x="21401" y="30643"/>
                  </a:cubicBezTo>
                  <a:cubicBezTo>
                    <a:pt x="21415" y="30686"/>
                    <a:pt x="21456" y="30722"/>
                    <a:pt x="21501" y="30722"/>
                  </a:cubicBezTo>
                  <a:cubicBezTo>
                    <a:pt x="21517" y="30722"/>
                    <a:pt x="21534" y="30717"/>
                    <a:pt x="21550" y="30707"/>
                  </a:cubicBezTo>
                  <a:cubicBezTo>
                    <a:pt x="24053" y="29110"/>
                    <a:pt x="26427" y="27291"/>
                    <a:pt x="28837" y="25549"/>
                  </a:cubicBezTo>
                  <a:cubicBezTo>
                    <a:pt x="31251" y="23803"/>
                    <a:pt x="33668" y="22061"/>
                    <a:pt x="36083" y="20320"/>
                  </a:cubicBezTo>
                  <a:cubicBezTo>
                    <a:pt x="37953" y="18970"/>
                    <a:pt x="40210" y="17610"/>
                    <a:pt x="41001" y="15309"/>
                  </a:cubicBezTo>
                  <a:cubicBezTo>
                    <a:pt x="41616" y="13523"/>
                    <a:pt x="40994" y="11409"/>
                    <a:pt x="39121" y="10720"/>
                  </a:cubicBezTo>
                  <a:cubicBezTo>
                    <a:pt x="39117" y="10718"/>
                    <a:pt x="39113" y="10718"/>
                    <a:pt x="39109" y="10717"/>
                  </a:cubicBezTo>
                  <a:cubicBezTo>
                    <a:pt x="39098" y="10618"/>
                    <a:pt x="39042" y="10525"/>
                    <a:pt x="38920" y="10486"/>
                  </a:cubicBezTo>
                  <a:cubicBezTo>
                    <a:pt x="32741" y="8503"/>
                    <a:pt x="26454" y="6802"/>
                    <a:pt x="20226" y="4981"/>
                  </a:cubicBezTo>
                  <a:cubicBezTo>
                    <a:pt x="17134" y="4076"/>
                    <a:pt x="14042" y="3171"/>
                    <a:pt x="10949" y="2267"/>
                  </a:cubicBezTo>
                  <a:cubicBezTo>
                    <a:pt x="9403" y="1813"/>
                    <a:pt x="7858" y="1360"/>
                    <a:pt x="6312" y="909"/>
                  </a:cubicBezTo>
                  <a:cubicBezTo>
                    <a:pt x="5077" y="547"/>
                    <a:pt x="3799" y="28"/>
                    <a:pt x="2498" y="28"/>
                  </a:cubicBezTo>
                  <a:cubicBezTo>
                    <a:pt x="2433" y="28"/>
                    <a:pt x="2367" y="30"/>
                    <a:pt x="2301" y="32"/>
                  </a:cubicBezTo>
                  <a:cubicBezTo>
                    <a:pt x="2270" y="13"/>
                    <a:pt x="2234" y="1"/>
                    <a:pt x="2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1585000" y="2023250"/>
              <a:ext cx="1020300" cy="467375"/>
            </a:xfrm>
            <a:custGeom>
              <a:avLst/>
              <a:gdLst/>
              <a:ahLst/>
              <a:cxnLst/>
              <a:rect l="l" t="t" r="r" b="b"/>
              <a:pathLst>
                <a:path w="40812" h="18695" extrusionOk="0">
                  <a:moveTo>
                    <a:pt x="6808" y="6620"/>
                  </a:moveTo>
                  <a:cubicBezTo>
                    <a:pt x="7299" y="6772"/>
                    <a:pt x="7791" y="6923"/>
                    <a:pt x="8282" y="7074"/>
                  </a:cubicBezTo>
                  <a:cubicBezTo>
                    <a:pt x="8277" y="7100"/>
                    <a:pt x="8284" y="7130"/>
                    <a:pt x="8311" y="7149"/>
                  </a:cubicBezTo>
                  <a:cubicBezTo>
                    <a:pt x="9869" y="8298"/>
                    <a:pt x="11490" y="9350"/>
                    <a:pt x="13117" y="10398"/>
                  </a:cubicBezTo>
                  <a:cubicBezTo>
                    <a:pt x="13124" y="10403"/>
                    <a:pt x="13129" y="10404"/>
                    <a:pt x="13136" y="10407"/>
                  </a:cubicBezTo>
                  <a:cubicBezTo>
                    <a:pt x="13132" y="10447"/>
                    <a:pt x="13124" y="10488"/>
                    <a:pt x="13110" y="10528"/>
                  </a:cubicBezTo>
                  <a:cubicBezTo>
                    <a:pt x="13057" y="10684"/>
                    <a:pt x="12944" y="10805"/>
                    <a:pt x="12783" y="10830"/>
                  </a:cubicBezTo>
                  <a:cubicBezTo>
                    <a:pt x="12761" y="10801"/>
                    <a:pt x="12733" y="10778"/>
                    <a:pt x="12699" y="10766"/>
                  </a:cubicBezTo>
                  <a:cubicBezTo>
                    <a:pt x="12691" y="10737"/>
                    <a:pt x="12675" y="10708"/>
                    <a:pt x="12645" y="10686"/>
                  </a:cubicBezTo>
                  <a:cubicBezTo>
                    <a:pt x="10715" y="9322"/>
                    <a:pt x="8795" y="7902"/>
                    <a:pt x="6808" y="6620"/>
                  </a:cubicBezTo>
                  <a:close/>
                  <a:moveTo>
                    <a:pt x="38762" y="3130"/>
                  </a:moveTo>
                  <a:cubicBezTo>
                    <a:pt x="37518" y="4439"/>
                    <a:pt x="37604" y="6632"/>
                    <a:pt x="38349" y="8321"/>
                  </a:cubicBezTo>
                  <a:cubicBezTo>
                    <a:pt x="38338" y="8314"/>
                    <a:pt x="38326" y="8309"/>
                    <a:pt x="38311" y="8309"/>
                  </a:cubicBezTo>
                  <a:cubicBezTo>
                    <a:pt x="38304" y="8309"/>
                    <a:pt x="38297" y="8310"/>
                    <a:pt x="38288" y="8313"/>
                  </a:cubicBezTo>
                  <a:cubicBezTo>
                    <a:pt x="30945" y="10609"/>
                    <a:pt x="23593" y="12906"/>
                    <a:pt x="16299" y="15351"/>
                  </a:cubicBezTo>
                  <a:cubicBezTo>
                    <a:pt x="16253" y="15367"/>
                    <a:pt x="16266" y="15433"/>
                    <a:pt x="16307" y="15433"/>
                  </a:cubicBezTo>
                  <a:cubicBezTo>
                    <a:pt x="16311" y="15433"/>
                    <a:pt x="16316" y="15432"/>
                    <a:pt x="16320" y="15430"/>
                  </a:cubicBezTo>
                  <a:cubicBezTo>
                    <a:pt x="23686" y="13209"/>
                    <a:pt x="31010" y="10833"/>
                    <a:pt x="38329" y="8462"/>
                  </a:cubicBezTo>
                  <a:cubicBezTo>
                    <a:pt x="38363" y="8451"/>
                    <a:pt x="38379" y="8424"/>
                    <a:pt x="38382" y="8396"/>
                  </a:cubicBezTo>
                  <a:cubicBezTo>
                    <a:pt x="38493" y="8636"/>
                    <a:pt x="38616" y="8868"/>
                    <a:pt x="38751" y="9083"/>
                  </a:cubicBezTo>
                  <a:cubicBezTo>
                    <a:pt x="38768" y="9145"/>
                    <a:pt x="38801" y="9200"/>
                    <a:pt x="38856" y="9249"/>
                  </a:cubicBezTo>
                  <a:cubicBezTo>
                    <a:pt x="38859" y="9252"/>
                    <a:pt x="38862" y="9254"/>
                    <a:pt x="38865" y="9256"/>
                  </a:cubicBezTo>
                  <a:cubicBezTo>
                    <a:pt x="38885" y="9286"/>
                    <a:pt x="38905" y="9314"/>
                    <a:pt x="38925" y="9342"/>
                  </a:cubicBezTo>
                  <a:cubicBezTo>
                    <a:pt x="38913" y="9390"/>
                    <a:pt x="38916" y="9441"/>
                    <a:pt x="38942" y="9488"/>
                  </a:cubicBezTo>
                  <a:cubicBezTo>
                    <a:pt x="38979" y="9561"/>
                    <a:pt x="39039" y="9597"/>
                    <a:pt x="39104" y="9610"/>
                  </a:cubicBezTo>
                  <a:cubicBezTo>
                    <a:pt x="39112" y="9625"/>
                    <a:pt x="39124" y="9637"/>
                    <a:pt x="39136" y="9649"/>
                  </a:cubicBezTo>
                  <a:cubicBezTo>
                    <a:pt x="34752" y="10862"/>
                    <a:pt x="30400" y="12190"/>
                    <a:pt x="26062" y="13560"/>
                  </a:cubicBezTo>
                  <a:cubicBezTo>
                    <a:pt x="23502" y="14369"/>
                    <a:pt x="20934" y="15172"/>
                    <a:pt x="18384" y="16023"/>
                  </a:cubicBezTo>
                  <a:cubicBezTo>
                    <a:pt x="17428" y="16181"/>
                    <a:pt x="16476" y="16522"/>
                    <a:pt x="15562" y="16821"/>
                  </a:cubicBezTo>
                  <a:cubicBezTo>
                    <a:pt x="14803" y="17069"/>
                    <a:pt x="14032" y="17314"/>
                    <a:pt x="13312" y="17659"/>
                  </a:cubicBezTo>
                  <a:cubicBezTo>
                    <a:pt x="13305" y="17641"/>
                    <a:pt x="13297" y="17625"/>
                    <a:pt x="13279" y="17612"/>
                  </a:cubicBezTo>
                  <a:cubicBezTo>
                    <a:pt x="12648" y="17088"/>
                    <a:pt x="12292" y="16424"/>
                    <a:pt x="12130" y="15679"/>
                  </a:cubicBezTo>
                  <a:cubicBezTo>
                    <a:pt x="12311" y="15355"/>
                    <a:pt x="13809" y="15153"/>
                    <a:pt x="14132" y="15069"/>
                  </a:cubicBezTo>
                  <a:cubicBezTo>
                    <a:pt x="14779" y="14903"/>
                    <a:pt x="15425" y="14735"/>
                    <a:pt x="16070" y="14562"/>
                  </a:cubicBezTo>
                  <a:cubicBezTo>
                    <a:pt x="17409" y="14205"/>
                    <a:pt x="18752" y="13855"/>
                    <a:pt x="20085" y="13476"/>
                  </a:cubicBezTo>
                  <a:cubicBezTo>
                    <a:pt x="20134" y="13462"/>
                    <a:pt x="20118" y="13393"/>
                    <a:pt x="20073" y="13393"/>
                  </a:cubicBezTo>
                  <a:cubicBezTo>
                    <a:pt x="20069" y="13393"/>
                    <a:pt x="20066" y="13393"/>
                    <a:pt x="20062" y="13394"/>
                  </a:cubicBezTo>
                  <a:cubicBezTo>
                    <a:pt x="18365" y="13804"/>
                    <a:pt x="16675" y="14244"/>
                    <a:pt x="14987" y="14691"/>
                  </a:cubicBezTo>
                  <a:cubicBezTo>
                    <a:pt x="14193" y="14900"/>
                    <a:pt x="13398" y="15109"/>
                    <a:pt x="12607" y="15333"/>
                  </a:cubicBezTo>
                  <a:cubicBezTo>
                    <a:pt x="12424" y="15386"/>
                    <a:pt x="12189" y="15418"/>
                    <a:pt x="12109" y="15574"/>
                  </a:cubicBezTo>
                  <a:cubicBezTo>
                    <a:pt x="12050" y="15265"/>
                    <a:pt x="12020" y="14945"/>
                    <a:pt x="12017" y="14615"/>
                  </a:cubicBezTo>
                  <a:cubicBezTo>
                    <a:pt x="12012" y="13817"/>
                    <a:pt x="12200" y="13148"/>
                    <a:pt x="12449" y="12476"/>
                  </a:cubicBezTo>
                  <a:cubicBezTo>
                    <a:pt x="14612" y="12078"/>
                    <a:pt x="17032" y="11729"/>
                    <a:pt x="18970" y="10664"/>
                  </a:cubicBezTo>
                  <a:cubicBezTo>
                    <a:pt x="19027" y="10631"/>
                    <a:pt x="18991" y="10555"/>
                    <a:pt x="18937" y="10555"/>
                  </a:cubicBezTo>
                  <a:cubicBezTo>
                    <a:pt x="18928" y="10555"/>
                    <a:pt x="18919" y="10557"/>
                    <a:pt x="18910" y="10561"/>
                  </a:cubicBezTo>
                  <a:cubicBezTo>
                    <a:pt x="16865" y="11509"/>
                    <a:pt x="14664" y="11837"/>
                    <a:pt x="12492" y="12361"/>
                  </a:cubicBezTo>
                  <a:cubicBezTo>
                    <a:pt x="12627" y="12001"/>
                    <a:pt x="12779" y="11639"/>
                    <a:pt x="12923" y="11254"/>
                  </a:cubicBezTo>
                  <a:cubicBezTo>
                    <a:pt x="12952" y="11183"/>
                    <a:pt x="12926" y="11117"/>
                    <a:pt x="12879" y="11069"/>
                  </a:cubicBezTo>
                  <a:cubicBezTo>
                    <a:pt x="13098" y="11026"/>
                    <a:pt x="13287" y="10869"/>
                    <a:pt x="13390" y="10668"/>
                  </a:cubicBezTo>
                  <a:cubicBezTo>
                    <a:pt x="13432" y="10584"/>
                    <a:pt x="13464" y="10455"/>
                    <a:pt x="13467" y="10331"/>
                  </a:cubicBezTo>
                  <a:cubicBezTo>
                    <a:pt x="14199" y="10201"/>
                    <a:pt x="14917" y="9975"/>
                    <a:pt x="15629" y="9766"/>
                  </a:cubicBezTo>
                  <a:cubicBezTo>
                    <a:pt x="15650" y="9774"/>
                    <a:pt x="15670" y="9778"/>
                    <a:pt x="15690" y="9778"/>
                  </a:cubicBezTo>
                  <a:cubicBezTo>
                    <a:pt x="15743" y="9778"/>
                    <a:pt x="15792" y="9750"/>
                    <a:pt x="15821" y="9709"/>
                  </a:cubicBezTo>
                  <a:cubicBezTo>
                    <a:pt x="15843" y="9703"/>
                    <a:pt x="15863" y="9697"/>
                    <a:pt x="15884" y="9691"/>
                  </a:cubicBezTo>
                  <a:cubicBezTo>
                    <a:pt x="15905" y="9684"/>
                    <a:pt x="15923" y="9675"/>
                    <a:pt x="15938" y="9663"/>
                  </a:cubicBezTo>
                  <a:cubicBezTo>
                    <a:pt x="16028" y="9640"/>
                    <a:pt x="16072" y="9529"/>
                    <a:pt x="16028" y="9459"/>
                  </a:cubicBezTo>
                  <a:lnTo>
                    <a:pt x="16028" y="9459"/>
                  </a:lnTo>
                  <a:cubicBezTo>
                    <a:pt x="17667" y="9964"/>
                    <a:pt x="19306" y="10474"/>
                    <a:pt x="20943" y="10989"/>
                  </a:cubicBezTo>
                  <a:cubicBezTo>
                    <a:pt x="20949" y="10991"/>
                    <a:pt x="20955" y="10992"/>
                    <a:pt x="20960" y="10992"/>
                  </a:cubicBezTo>
                  <a:cubicBezTo>
                    <a:pt x="20970" y="10992"/>
                    <a:pt x="20978" y="10990"/>
                    <a:pt x="20986" y="10987"/>
                  </a:cubicBezTo>
                  <a:lnTo>
                    <a:pt x="20986" y="10987"/>
                  </a:lnTo>
                  <a:cubicBezTo>
                    <a:pt x="20952" y="11055"/>
                    <a:pt x="20999" y="11150"/>
                    <a:pt x="21092" y="11150"/>
                  </a:cubicBezTo>
                  <a:cubicBezTo>
                    <a:pt x="21100" y="11150"/>
                    <a:pt x="21107" y="11149"/>
                    <a:pt x="21116" y="11148"/>
                  </a:cubicBezTo>
                  <a:cubicBezTo>
                    <a:pt x="22460" y="10924"/>
                    <a:pt x="23651" y="9756"/>
                    <a:pt x="24722" y="8987"/>
                  </a:cubicBezTo>
                  <a:cubicBezTo>
                    <a:pt x="24805" y="8928"/>
                    <a:pt x="24886" y="8869"/>
                    <a:pt x="24967" y="8811"/>
                  </a:cubicBezTo>
                  <a:cubicBezTo>
                    <a:pt x="29068" y="7529"/>
                    <a:pt x="33232" y="6275"/>
                    <a:pt x="37255" y="4765"/>
                  </a:cubicBezTo>
                  <a:cubicBezTo>
                    <a:pt x="37301" y="4748"/>
                    <a:pt x="37289" y="4681"/>
                    <a:pt x="37246" y="4681"/>
                  </a:cubicBezTo>
                  <a:cubicBezTo>
                    <a:pt x="37242" y="4681"/>
                    <a:pt x="37237" y="4682"/>
                    <a:pt x="37232" y="4684"/>
                  </a:cubicBezTo>
                  <a:cubicBezTo>
                    <a:pt x="33186" y="5832"/>
                    <a:pt x="29179" y="7261"/>
                    <a:pt x="25204" y="8640"/>
                  </a:cubicBezTo>
                  <a:cubicBezTo>
                    <a:pt x="26342" y="7820"/>
                    <a:pt x="27477" y="6992"/>
                    <a:pt x="28613" y="6168"/>
                  </a:cubicBezTo>
                  <a:cubicBezTo>
                    <a:pt x="28615" y="6168"/>
                    <a:pt x="28616" y="6168"/>
                    <a:pt x="28618" y="6168"/>
                  </a:cubicBezTo>
                  <a:cubicBezTo>
                    <a:pt x="28620" y="6168"/>
                    <a:pt x="28621" y="6168"/>
                    <a:pt x="28622" y="6167"/>
                  </a:cubicBezTo>
                  <a:cubicBezTo>
                    <a:pt x="30615" y="5560"/>
                    <a:pt x="32576" y="4849"/>
                    <a:pt x="34576" y="4256"/>
                  </a:cubicBezTo>
                  <a:cubicBezTo>
                    <a:pt x="35962" y="3847"/>
                    <a:pt x="37359" y="3477"/>
                    <a:pt x="38762" y="3130"/>
                  </a:cubicBezTo>
                  <a:close/>
                  <a:moveTo>
                    <a:pt x="12328" y="11402"/>
                  </a:moveTo>
                  <a:cubicBezTo>
                    <a:pt x="11209" y="13138"/>
                    <a:pt x="10929" y="16888"/>
                    <a:pt x="13048" y="17793"/>
                  </a:cubicBezTo>
                  <a:cubicBezTo>
                    <a:pt x="12896" y="17873"/>
                    <a:pt x="12746" y="17955"/>
                    <a:pt x="12600" y="18046"/>
                  </a:cubicBezTo>
                  <a:cubicBezTo>
                    <a:pt x="12572" y="18021"/>
                    <a:pt x="12532" y="18006"/>
                    <a:pt x="12493" y="18006"/>
                  </a:cubicBezTo>
                  <a:cubicBezTo>
                    <a:pt x="12437" y="18006"/>
                    <a:pt x="12381" y="18035"/>
                    <a:pt x="12358" y="18104"/>
                  </a:cubicBezTo>
                  <a:cubicBezTo>
                    <a:pt x="12293" y="18297"/>
                    <a:pt x="12155" y="18355"/>
                    <a:pt x="12001" y="18393"/>
                  </a:cubicBezTo>
                  <a:cubicBezTo>
                    <a:pt x="12044" y="18312"/>
                    <a:pt x="12046" y="18209"/>
                    <a:pt x="11969" y="18121"/>
                  </a:cubicBezTo>
                  <a:cubicBezTo>
                    <a:pt x="11402" y="17485"/>
                    <a:pt x="11042" y="16738"/>
                    <a:pt x="10873" y="15943"/>
                  </a:cubicBezTo>
                  <a:cubicBezTo>
                    <a:pt x="10849" y="15410"/>
                    <a:pt x="10895" y="14872"/>
                    <a:pt x="10987" y="14349"/>
                  </a:cubicBezTo>
                  <a:cubicBezTo>
                    <a:pt x="11175" y="13288"/>
                    <a:pt x="11502" y="12124"/>
                    <a:pt x="12328" y="11402"/>
                  </a:cubicBezTo>
                  <a:close/>
                  <a:moveTo>
                    <a:pt x="36722" y="0"/>
                  </a:moveTo>
                  <a:cubicBezTo>
                    <a:pt x="36707" y="0"/>
                    <a:pt x="36691" y="4"/>
                    <a:pt x="36675" y="14"/>
                  </a:cubicBezTo>
                  <a:cubicBezTo>
                    <a:pt x="36658" y="25"/>
                    <a:pt x="36639" y="37"/>
                    <a:pt x="36621" y="48"/>
                  </a:cubicBezTo>
                  <a:cubicBezTo>
                    <a:pt x="36617" y="48"/>
                    <a:pt x="36613" y="47"/>
                    <a:pt x="36610" y="45"/>
                  </a:cubicBezTo>
                  <a:cubicBezTo>
                    <a:pt x="36597" y="41"/>
                    <a:pt x="36584" y="38"/>
                    <a:pt x="36571" y="38"/>
                  </a:cubicBezTo>
                  <a:cubicBezTo>
                    <a:pt x="36509" y="38"/>
                    <a:pt x="36465" y="94"/>
                    <a:pt x="36457" y="153"/>
                  </a:cubicBezTo>
                  <a:cubicBezTo>
                    <a:pt x="33812" y="1815"/>
                    <a:pt x="31321" y="3807"/>
                    <a:pt x="28793" y="5637"/>
                  </a:cubicBezTo>
                  <a:cubicBezTo>
                    <a:pt x="27505" y="6569"/>
                    <a:pt x="26211" y="7491"/>
                    <a:pt x="24926" y="8425"/>
                  </a:cubicBezTo>
                  <a:cubicBezTo>
                    <a:pt x="23697" y="9321"/>
                    <a:pt x="22504" y="10415"/>
                    <a:pt x="21055" y="10929"/>
                  </a:cubicBezTo>
                  <a:cubicBezTo>
                    <a:pt x="21040" y="10933"/>
                    <a:pt x="21030" y="10941"/>
                    <a:pt x="21020" y="10947"/>
                  </a:cubicBezTo>
                  <a:cubicBezTo>
                    <a:pt x="21032" y="10915"/>
                    <a:pt x="21021" y="10873"/>
                    <a:pt x="20978" y="10860"/>
                  </a:cubicBezTo>
                  <a:cubicBezTo>
                    <a:pt x="17685" y="9840"/>
                    <a:pt x="14397" y="8796"/>
                    <a:pt x="11111" y="7753"/>
                  </a:cubicBezTo>
                  <a:cubicBezTo>
                    <a:pt x="11106" y="7751"/>
                    <a:pt x="11101" y="7749"/>
                    <a:pt x="11094" y="7747"/>
                  </a:cubicBezTo>
                  <a:cubicBezTo>
                    <a:pt x="11092" y="7747"/>
                    <a:pt x="11090" y="7747"/>
                    <a:pt x="11088" y="7745"/>
                  </a:cubicBezTo>
                  <a:cubicBezTo>
                    <a:pt x="8347" y="6876"/>
                    <a:pt x="5606" y="6005"/>
                    <a:pt x="2860" y="5149"/>
                  </a:cubicBezTo>
                  <a:cubicBezTo>
                    <a:pt x="1908" y="4851"/>
                    <a:pt x="954" y="4558"/>
                    <a:pt x="1" y="4263"/>
                  </a:cubicBezTo>
                  <a:lnTo>
                    <a:pt x="1" y="11023"/>
                  </a:lnTo>
                  <a:cubicBezTo>
                    <a:pt x="3295" y="13498"/>
                    <a:pt x="6647" y="15921"/>
                    <a:pt x="10211" y="17984"/>
                  </a:cubicBezTo>
                  <a:cubicBezTo>
                    <a:pt x="10514" y="18232"/>
                    <a:pt x="11014" y="18695"/>
                    <a:pt x="11391" y="18695"/>
                  </a:cubicBezTo>
                  <a:cubicBezTo>
                    <a:pt x="11394" y="18695"/>
                    <a:pt x="11397" y="18695"/>
                    <a:pt x="11399" y="18695"/>
                  </a:cubicBezTo>
                  <a:cubicBezTo>
                    <a:pt x="11425" y="18695"/>
                    <a:pt x="11448" y="18691"/>
                    <a:pt x="11471" y="18687"/>
                  </a:cubicBezTo>
                  <a:cubicBezTo>
                    <a:pt x="11492" y="18692"/>
                    <a:pt x="11514" y="18695"/>
                    <a:pt x="11536" y="18695"/>
                  </a:cubicBezTo>
                  <a:cubicBezTo>
                    <a:pt x="11553" y="18695"/>
                    <a:pt x="11571" y="18693"/>
                    <a:pt x="11589" y="18689"/>
                  </a:cubicBezTo>
                  <a:cubicBezTo>
                    <a:pt x="11625" y="18683"/>
                    <a:pt x="11648" y="18650"/>
                    <a:pt x="11655" y="18615"/>
                  </a:cubicBezTo>
                  <a:cubicBezTo>
                    <a:pt x="11671" y="18603"/>
                    <a:pt x="11683" y="18589"/>
                    <a:pt x="11696" y="18574"/>
                  </a:cubicBezTo>
                  <a:cubicBezTo>
                    <a:pt x="11731" y="18627"/>
                    <a:pt x="11777" y="18656"/>
                    <a:pt x="11859" y="18675"/>
                  </a:cubicBezTo>
                  <a:cubicBezTo>
                    <a:pt x="11894" y="18683"/>
                    <a:pt x="11929" y="18686"/>
                    <a:pt x="11964" y="18686"/>
                  </a:cubicBezTo>
                  <a:cubicBezTo>
                    <a:pt x="12042" y="18686"/>
                    <a:pt x="12119" y="18669"/>
                    <a:pt x="12190" y="18641"/>
                  </a:cubicBezTo>
                  <a:cubicBezTo>
                    <a:pt x="12376" y="18568"/>
                    <a:pt x="12512" y="18432"/>
                    <a:pt x="12595" y="18258"/>
                  </a:cubicBezTo>
                  <a:cubicBezTo>
                    <a:pt x="12613" y="18270"/>
                    <a:pt x="12634" y="18276"/>
                    <a:pt x="12658" y="18276"/>
                  </a:cubicBezTo>
                  <a:cubicBezTo>
                    <a:pt x="12668" y="18276"/>
                    <a:pt x="12678" y="18275"/>
                    <a:pt x="12688" y="18273"/>
                  </a:cubicBezTo>
                  <a:cubicBezTo>
                    <a:pt x="13175" y="18155"/>
                    <a:pt x="13648" y="17994"/>
                    <a:pt x="14117" y="17823"/>
                  </a:cubicBezTo>
                  <a:cubicBezTo>
                    <a:pt x="18172" y="16665"/>
                    <a:pt x="22168" y="15291"/>
                    <a:pt x="26187" y="14017"/>
                  </a:cubicBezTo>
                  <a:cubicBezTo>
                    <a:pt x="30778" y="12563"/>
                    <a:pt x="35390" y="11180"/>
                    <a:pt x="40040" y="9928"/>
                  </a:cubicBezTo>
                  <a:cubicBezTo>
                    <a:pt x="40203" y="9885"/>
                    <a:pt x="40268" y="9697"/>
                    <a:pt x="40191" y="9553"/>
                  </a:cubicBezTo>
                  <a:cubicBezTo>
                    <a:pt x="40023" y="9240"/>
                    <a:pt x="39823" y="9085"/>
                    <a:pt x="39478" y="8993"/>
                  </a:cubicBezTo>
                  <a:cubicBezTo>
                    <a:pt x="39454" y="8987"/>
                    <a:pt x="39431" y="8984"/>
                    <a:pt x="39409" y="8984"/>
                  </a:cubicBezTo>
                  <a:cubicBezTo>
                    <a:pt x="39352" y="8984"/>
                    <a:pt x="39303" y="9004"/>
                    <a:pt x="39263" y="9037"/>
                  </a:cubicBezTo>
                  <a:cubicBezTo>
                    <a:pt x="39240" y="9022"/>
                    <a:pt x="39217" y="9010"/>
                    <a:pt x="39193" y="8997"/>
                  </a:cubicBezTo>
                  <a:cubicBezTo>
                    <a:pt x="39190" y="8996"/>
                    <a:pt x="39188" y="8995"/>
                    <a:pt x="39185" y="8993"/>
                  </a:cubicBezTo>
                  <a:cubicBezTo>
                    <a:pt x="39154" y="8956"/>
                    <a:pt x="39124" y="8915"/>
                    <a:pt x="39097" y="8868"/>
                  </a:cubicBezTo>
                  <a:cubicBezTo>
                    <a:pt x="39061" y="8808"/>
                    <a:pt x="38994" y="8778"/>
                    <a:pt x="38927" y="8778"/>
                  </a:cubicBezTo>
                  <a:cubicBezTo>
                    <a:pt x="38922" y="8778"/>
                    <a:pt x="38916" y="8778"/>
                    <a:pt x="38910" y="8778"/>
                  </a:cubicBezTo>
                  <a:cubicBezTo>
                    <a:pt x="38109" y="6950"/>
                    <a:pt x="37758" y="4579"/>
                    <a:pt x="39288" y="3127"/>
                  </a:cubicBezTo>
                  <a:cubicBezTo>
                    <a:pt x="39334" y="3082"/>
                    <a:pt x="39349" y="3032"/>
                    <a:pt x="39342" y="2986"/>
                  </a:cubicBezTo>
                  <a:cubicBezTo>
                    <a:pt x="39771" y="2882"/>
                    <a:pt x="40199" y="2778"/>
                    <a:pt x="40629" y="2678"/>
                  </a:cubicBezTo>
                  <a:cubicBezTo>
                    <a:pt x="40812" y="2635"/>
                    <a:pt x="40781" y="2397"/>
                    <a:pt x="40640" y="2341"/>
                  </a:cubicBezTo>
                  <a:cubicBezTo>
                    <a:pt x="40632" y="2323"/>
                    <a:pt x="40618" y="2304"/>
                    <a:pt x="40599" y="2286"/>
                  </a:cubicBezTo>
                  <a:cubicBezTo>
                    <a:pt x="39583" y="1345"/>
                    <a:pt x="38144" y="596"/>
                    <a:pt x="36823" y="120"/>
                  </a:cubicBezTo>
                  <a:cubicBezTo>
                    <a:pt x="36833" y="63"/>
                    <a:pt x="36782" y="0"/>
                    <a:pt x="36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1635725" y="2047450"/>
              <a:ext cx="454700" cy="134650"/>
            </a:xfrm>
            <a:custGeom>
              <a:avLst/>
              <a:gdLst/>
              <a:ahLst/>
              <a:cxnLst/>
              <a:rect l="l" t="t" r="r" b="b"/>
              <a:pathLst>
                <a:path w="18188" h="5386" extrusionOk="0">
                  <a:moveTo>
                    <a:pt x="38" y="0"/>
                  </a:moveTo>
                  <a:cubicBezTo>
                    <a:pt x="15" y="0"/>
                    <a:pt x="1" y="36"/>
                    <a:pt x="25" y="47"/>
                  </a:cubicBezTo>
                  <a:cubicBezTo>
                    <a:pt x="2850" y="1241"/>
                    <a:pt x="5887" y="2050"/>
                    <a:pt x="8827" y="2915"/>
                  </a:cubicBezTo>
                  <a:cubicBezTo>
                    <a:pt x="11872" y="3810"/>
                    <a:pt x="14947" y="4716"/>
                    <a:pt x="18052" y="5383"/>
                  </a:cubicBezTo>
                  <a:cubicBezTo>
                    <a:pt x="18059" y="5384"/>
                    <a:pt x="18065" y="5385"/>
                    <a:pt x="18072" y="5385"/>
                  </a:cubicBezTo>
                  <a:cubicBezTo>
                    <a:pt x="18157" y="5385"/>
                    <a:pt x="18187" y="5255"/>
                    <a:pt x="18095" y="5229"/>
                  </a:cubicBezTo>
                  <a:cubicBezTo>
                    <a:pt x="15074" y="4394"/>
                    <a:pt x="12030" y="3659"/>
                    <a:pt x="9020" y="2780"/>
                  </a:cubicBezTo>
                  <a:cubicBezTo>
                    <a:pt x="6019" y="1902"/>
                    <a:pt x="3066" y="797"/>
                    <a:pt x="44" y="1"/>
                  </a:cubicBezTo>
                  <a:cubicBezTo>
                    <a:pt x="42" y="0"/>
                    <a:pt x="40"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1749325" y="2056250"/>
              <a:ext cx="312925" cy="97225"/>
            </a:xfrm>
            <a:custGeom>
              <a:avLst/>
              <a:gdLst/>
              <a:ahLst/>
              <a:cxnLst/>
              <a:rect l="l" t="t" r="r" b="b"/>
              <a:pathLst>
                <a:path w="12517" h="3889" extrusionOk="0">
                  <a:moveTo>
                    <a:pt x="69" y="0"/>
                  </a:moveTo>
                  <a:cubicBezTo>
                    <a:pt x="17" y="0"/>
                    <a:pt x="0" y="85"/>
                    <a:pt x="58" y="103"/>
                  </a:cubicBezTo>
                  <a:cubicBezTo>
                    <a:pt x="4179" y="1392"/>
                    <a:pt x="8307" y="2659"/>
                    <a:pt x="12447" y="3887"/>
                  </a:cubicBezTo>
                  <a:cubicBezTo>
                    <a:pt x="12451" y="3888"/>
                    <a:pt x="12455" y="3889"/>
                    <a:pt x="12459" y="3889"/>
                  </a:cubicBezTo>
                  <a:cubicBezTo>
                    <a:pt x="12502" y="3889"/>
                    <a:pt x="12517" y="3819"/>
                    <a:pt x="12470" y="3804"/>
                  </a:cubicBezTo>
                  <a:cubicBezTo>
                    <a:pt x="8352" y="2504"/>
                    <a:pt x="4222" y="1242"/>
                    <a:pt x="85" y="3"/>
                  </a:cubicBezTo>
                  <a:cubicBezTo>
                    <a:pt x="79" y="1"/>
                    <a:pt x="7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1585000" y="1975675"/>
              <a:ext cx="255850" cy="76725"/>
            </a:xfrm>
            <a:custGeom>
              <a:avLst/>
              <a:gdLst/>
              <a:ahLst/>
              <a:cxnLst/>
              <a:rect l="l" t="t" r="r" b="b"/>
              <a:pathLst>
                <a:path w="10234" h="3069" extrusionOk="0">
                  <a:moveTo>
                    <a:pt x="1" y="1"/>
                  </a:moveTo>
                  <a:lnTo>
                    <a:pt x="1" y="239"/>
                  </a:lnTo>
                  <a:cubicBezTo>
                    <a:pt x="3364" y="1245"/>
                    <a:pt x="6741" y="2231"/>
                    <a:pt x="10147" y="3067"/>
                  </a:cubicBezTo>
                  <a:cubicBezTo>
                    <a:pt x="10152" y="3068"/>
                    <a:pt x="10156" y="3068"/>
                    <a:pt x="10161" y="3068"/>
                  </a:cubicBezTo>
                  <a:cubicBezTo>
                    <a:pt x="10214" y="3068"/>
                    <a:pt x="10233" y="2987"/>
                    <a:pt x="10174" y="2969"/>
                  </a:cubicBezTo>
                  <a:cubicBezTo>
                    <a:pt x="6799" y="1932"/>
                    <a:pt x="3394" y="98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2333000" y="1841425"/>
              <a:ext cx="198725" cy="141125"/>
            </a:xfrm>
            <a:custGeom>
              <a:avLst/>
              <a:gdLst/>
              <a:ahLst/>
              <a:cxnLst/>
              <a:rect l="l" t="t" r="r" b="b"/>
              <a:pathLst>
                <a:path w="7949" h="5645" extrusionOk="0">
                  <a:moveTo>
                    <a:pt x="7854" y="0"/>
                  </a:moveTo>
                  <a:cubicBezTo>
                    <a:pt x="7842" y="0"/>
                    <a:pt x="7829" y="4"/>
                    <a:pt x="7815" y="13"/>
                  </a:cubicBezTo>
                  <a:cubicBezTo>
                    <a:pt x="5169" y="1772"/>
                    <a:pt x="2549" y="3643"/>
                    <a:pt x="30" y="5576"/>
                  </a:cubicBezTo>
                  <a:cubicBezTo>
                    <a:pt x="1" y="5599"/>
                    <a:pt x="18" y="5645"/>
                    <a:pt x="47" y="5645"/>
                  </a:cubicBezTo>
                  <a:cubicBezTo>
                    <a:pt x="53" y="5645"/>
                    <a:pt x="60" y="5643"/>
                    <a:pt x="67" y="5639"/>
                  </a:cubicBezTo>
                  <a:lnTo>
                    <a:pt x="65" y="5639"/>
                  </a:lnTo>
                  <a:cubicBezTo>
                    <a:pt x="2724" y="3902"/>
                    <a:pt x="5354" y="2051"/>
                    <a:pt x="7888" y="139"/>
                  </a:cubicBezTo>
                  <a:cubicBezTo>
                    <a:pt x="7949" y="93"/>
                    <a:pt x="7913" y="0"/>
                    <a:pt x="7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2129200" y="1853425"/>
              <a:ext cx="434275" cy="284475"/>
            </a:xfrm>
            <a:custGeom>
              <a:avLst/>
              <a:gdLst/>
              <a:ahLst/>
              <a:cxnLst/>
              <a:rect l="l" t="t" r="r" b="b"/>
              <a:pathLst>
                <a:path w="17371" h="11379" extrusionOk="0">
                  <a:moveTo>
                    <a:pt x="17265" y="0"/>
                  </a:moveTo>
                  <a:cubicBezTo>
                    <a:pt x="17252" y="0"/>
                    <a:pt x="17238" y="4"/>
                    <a:pt x="17224" y="13"/>
                  </a:cubicBezTo>
                  <a:cubicBezTo>
                    <a:pt x="14293" y="1770"/>
                    <a:pt x="11503" y="3794"/>
                    <a:pt x="8641" y="5659"/>
                  </a:cubicBezTo>
                  <a:cubicBezTo>
                    <a:pt x="5772" y="7528"/>
                    <a:pt x="2857" y="9344"/>
                    <a:pt x="41" y="11291"/>
                  </a:cubicBezTo>
                  <a:cubicBezTo>
                    <a:pt x="1" y="11320"/>
                    <a:pt x="24" y="11378"/>
                    <a:pt x="64" y="11378"/>
                  </a:cubicBezTo>
                  <a:cubicBezTo>
                    <a:pt x="72" y="11378"/>
                    <a:pt x="80" y="11376"/>
                    <a:pt x="89" y="11371"/>
                  </a:cubicBezTo>
                  <a:cubicBezTo>
                    <a:pt x="3046" y="9658"/>
                    <a:pt x="5912" y="7752"/>
                    <a:pt x="8768" y="5878"/>
                  </a:cubicBezTo>
                  <a:cubicBezTo>
                    <a:pt x="11621" y="4005"/>
                    <a:pt x="14579" y="2207"/>
                    <a:pt x="17303" y="151"/>
                  </a:cubicBezTo>
                  <a:cubicBezTo>
                    <a:pt x="17370" y="101"/>
                    <a:pt x="17332" y="0"/>
                    <a:pt x="1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2106550" y="2014050"/>
              <a:ext cx="237225" cy="162925"/>
            </a:xfrm>
            <a:custGeom>
              <a:avLst/>
              <a:gdLst/>
              <a:ahLst/>
              <a:cxnLst/>
              <a:rect l="l" t="t" r="r" b="b"/>
              <a:pathLst>
                <a:path w="9489" h="6517" extrusionOk="0">
                  <a:moveTo>
                    <a:pt x="9426" y="1"/>
                  </a:moveTo>
                  <a:cubicBezTo>
                    <a:pt x="9420" y="1"/>
                    <a:pt x="9412" y="2"/>
                    <a:pt x="9405" y="6"/>
                  </a:cubicBezTo>
                  <a:cubicBezTo>
                    <a:pt x="7687" y="874"/>
                    <a:pt x="6063" y="2006"/>
                    <a:pt x="4480" y="3095"/>
                  </a:cubicBezTo>
                  <a:cubicBezTo>
                    <a:pt x="2958" y="4142"/>
                    <a:pt x="1469" y="5241"/>
                    <a:pt x="43" y="6413"/>
                  </a:cubicBezTo>
                  <a:cubicBezTo>
                    <a:pt x="0" y="6448"/>
                    <a:pt x="40" y="6517"/>
                    <a:pt x="85" y="6517"/>
                  </a:cubicBezTo>
                  <a:cubicBezTo>
                    <a:pt x="95" y="6517"/>
                    <a:pt x="105" y="6514"/>
                    <a:pt x="114" y="6507"/>
                  </a:cubicBezTo>
                  <a:cubicBezTo>
                    <a:pt x="1611" y="5352"/>
                    <a:pt x="3120" y="4217"/>
                    <a:pt x="4678" y="3146"/>
                  </a:cubicBezTo>
                  <a:cubicBezTo>
                    <a:pt x="6238" y="2075"/>
                    <a:pt x="7882" y="1137"/>
                    <a:pt x="9448" y="82"/>
                  </a:cubicBezTo>
                  <a:cubicBezTo>
                    <a:pt x="9488" y="54"/>
                    <a:pt x="9465" y="1"/>
                    <a:pt x="9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2366850" y="1876025"/>
              <a:ext cx="193475" cy="122575"/>
            </a:xfrm>
            <a:custGeom>
              <a:avLst/>
              <a:gdLst/>
              <a:ahLst/>
              <a:cxnLst/>
              <a:rect l="l" t="t" r="r" b="b"/>
              <a:pathLst>
                <a:path w="7739" h="4903" extrusionOk="0">
                  <a:moveTo>
                    <a:pt x="7649" y="0"/>
                  </a:moveTo>
                  <a:cubicBezTo>
                    <a:pt x="7638" y="0"/>
                    <a:pt x="7627" y="3"/>
                    <a:pt x="7615" y="10"/>
                  </a:cubicBezTo>
                  <a:cubicBezTo>
                    <a:pt x="5024" y="1447"/>
                    <a:pt x="2533" y="3153"/>
                    <a:pt x="58" y="4782"/>
                  </a:cubicBezTo>
                  <a:cubicBezTo>
                    <a:pt x="0" y="4821"/>
                    <a:pt x="36" y="4903"/>
                    <a:pt x="90" y="4903"/>
                  </a:cubicBezTo>
                  <a:cubicBezTo>
                    <a:pt x="101" y="4903"/>
                    <a:pt x="112" y="4900"/>
                    <a:pt x="123" y="4893"/>
                  </a:cubicBezTo>
                  <a:cubicBezTo>
                    <a:pt x="2659" y="3359"/>
                    <a:pt x="5269" y="1844"/>
                    <a:pt x="7681" y="123"/>
                  </a:cubicBezTo>
                  <a:cubicBezTo>
                    <a:pt x="7738" y="82"/>
                    <a:pt x="7706" y="0"/>
                    <a:pt x="7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2130425" y="1952475"/>
              <a:ext cx="355450" cy="245600"/>
            </a:xfrm>
            <a:custGeom>
              <a:avLst/>
              <a:gdLst/>
              <a:ahLst/>
              <a:cxnLst/>
              <a:rect l="l" t="t" r="r" b="b"/>
              <a:pathLst>
                <a:path w="14218" h="9824" extrusionOk="0">
                  <a:moveTo>
                    <a:pt x="14146" y="1"/>
                  </a:moveTo>
                  <a:cubicBezTo>
                    <a:pt x="14137" y="1"/>
                    <a:pt x="14127" y="3"/>
                    <a:pt x="14117" y="9"/>
                  </a:cubicBezTo>
                  <a:cubicBezTo>
                    <a:pt x="11672" y="1452"/>
                    <a:pt x="9325" y="3110"/>
                    <a:pt x="6995" y="4730"/>
                  </a:cubicBezTo>
                  <a:cubicBezTo>
                    <a:pt x="4654" y="6357"/>
                    <a:pt x="2329" y="8008"/>
                    <a:pt x="46" y="9716"/>
                  </a:cubicBezTo>
                  <a:cubicBezTo>
                    <a:pt x="1" y="9752"/>
                    <a:pt x="29" y="9824"/>
                    <a:pt x="74" y="9824"/>
                  </a:cubicBezTo>
                  <a:cubicBezTo>
                    <a:pt x="83" y="9824"/>
                    <a:pt x="93" y="9821"/>
                    <a:pt x="103" y="9814"/>
                  </a:cubicBezTo>
                  <a:cubicBezTo>
                    <a:pt x="2424" y="8161"/>
                    <a:pt x="4743" y="6509"/>
                    <a:pt x="7093" y="4899"/>
                  </a:cubicBezTo>
                  <a:cubicBezTo>
                    <a:pt x="9442" y="3290"/>
                    <a:pt x="11856" y="1758"/>
                    <a:pt x="14171" y="101"/>
                  </a:cubicBezTo>
                  <a:cubicBezTo>
                    <a:pt x="14218" y="69"/>
                    <a:pt x="14191" y="1"/>
                    <a:pt x="14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1931200" y="2277725"/>
              <a:ext cx="92250" cy="24350"/>
            </a:xfrm>
            <a:custGeom>
              <a:avLst/>
              <a:gdLst/>
              <a:ahLst/>
              <a:cxnLst/>
              <a:rect l="l" t="t" r="r" b="b"/>
              <a:pathLst>
                <a:path w="3690" h="974" extrusionOk="0">
                  <a:moveTo>
                    <a:pt x="3645" y="1"/>
                  </a:moveTo>
                  <a:cubicBezTo>
                    <a:pt x="3642" y="1"/>
                    <a:pt x="3640" y="1"/>
                    <a:pt x="3637" y="2"/>
                  </a:cubicBezTo>
                  <a:cubicBezTo>
                    <a:pt x="2435" y="291"/>
                    <a:pt x="1234" y="581"/>
                    <a:pt x="41" y="906"/>
                  </a:cubicBezTo>
                  <a:cubicBezTo>
                    <a:pt x="1" y="917"/>
                    <a:pt x="13" y="974"/>
                    <a:pt x="50" y="974"/>
                  </a:cubicBezTo>
                  <a:cubicBezTo>
                    <a:pt x="53" y="974"/>
                    <a:pt x="56" y="973"/>
                    <a:pt x="59" y="973"/>
                  </a:cubicBezTo>
                  <a:cubicBezTo>
                    <a:pt x="1263" y="694"/>
                    <a:pt x="2458" y="379"/>
                    <a:pt x="3653" y="63"/>
                  </a:cubicBezTo>
                  <a:cubicBezTo>
                    <a:pt x="3689" y="53"/>
                    <a:pt x="3678" y="1"/>
                    <a:pt x="3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290500" y="2123050"/>
              <a:ext cx="238725" cy="70700"/>
            </a:xfrm>
            <a:custGeom>
              <a:avLst/>
              <a:gdLst/>
              <a:ahLst/>
              <a:cxnLst/>
              <a:rect l="l" t="t" r="r" b="b"/>
              <a:pathLst>
                <a:path w="9549" h="2828" extrusionOk="0">
                  <a:moveTo>
                    <a:pt x="9477" y="1"/>
                  </a:moveTo>
                  <a:cubicBezTo>
                    <a:pt x="9472" y="1"/>
                    <a:pt x="9466" y="1"/>
                    <a:pt x="9460" y="3"/>
                  </a:cubicBezTo>
                  <a:cubicBezTo>
                    <a:pt x="7886" y="470"/>
                    <a:pt x="6331" y="995"/>
                    <a:pt x="4753" y="1446"/>
                  </a:cubicBezTo>
                  <a:cubicBezTo>
                    <a:pt x="3177" y="1898"/>
                    <a:pt x="1575" y="2283"/>
                    <a:pt x="18" y="2797"/>
                  </a:cubicBezTo>
                  <a:cubicBezTo>
                    <a:pt x="0" y="2804"/>
                    <a:pt x="7" y="2827"/>
                    <a:pt x="24" y="2827"/>
                  </a:cubicBezTo>
                  <a:cubicBezTo>
                    <a:pt x="24" y="2827"/>
                    <a:pt x="25" y="2827"/>
                    <a:pt x="26" y="2827"/>
                  </a:cubicBezTo>
                  <a:cubicBezTo>
                    <a:pt x="1636" y="2519"/>
                    <a:pt x="3216" y="2032"/>
                    <a:pt x="4785" y="1565"/>
                  </a:cubicBezTo>
                  <a:cubicBezTo>
                    <a:pt x="6358" y="1099"/>
                    <a:pt x="7941" y="652"/>
                    <a:pt x="9488" y="109"/>
                  </a:cubicBezTo>
                  <a:cubicBezTo>
                    <a:pt x="9549" y="88"/>
                    <a:pt x="9532" y="1"/>
                    <a:pt x="9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176500" y="2226450"/>
              <a:ext cx="178700" cy="49375"/>
            </a:xfrm>
            <a:custGeom>
              <a:avLst/>
              <a:gdLst/>
              <a:ahLst/>
              <a:cxnLst/>
              <a:rect l="l" t="t" r="r" b="b"/>
              <a:pathLst>
                <a:path w="7148" h="1975" extrusionOk="0">
                  <a:moveTo>
                    <a:pt x="7085" y="1"/>
                  </a:moveTo>
                  <a:cubicBezTo>
                    <a:pt x="7082" y="1"/>
                    <a:pt x="7080" y="1"/>
                    <a:pt x="7077" y="1"/>
                  </a:cubicBezTo>
                  <a:cubicBezTo>
                    <a:pt x="4689" y="425"/>
                    <a:pt x="2336" y="1129"/>
                    <a:pt x="41" y="1901"/>
                  </a:cubicBezTo>
                  <a:cubicBezTo>
                    <a:pt x="1" y="1915"/>
                    <a:pt x="13" y="1975"/>
                    <a:pt x="49" y="1975"/>
                  </a:cubicBezTo>
                  <a:cubicBezTo>
                    <a:pt x="53" y="1975"/>
                    <a:pt x="57" y="1974"/>
                    <a:pt x="61" y="1973"/>
                  </a:cubicBezTo>
                  <a:cubicBezTo>
                    <a:pt x="2386" y="1249"/>
                    <a:pt x="4742" y="687"/>
                    <a:pt x="7099" y="81"/>
                  </a:cubicBezTo>
                  <a:cubicBezTo>
                    <a:pt x="7148" y="68"/>
                    <a:pt x="7129" y="1"/>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397575" y="2166050"/>
              <a:ext cx="125575" cy="43700"/>
            </a:xfrm>
            <a:custGeom>
              <a:avLst/>
              <a:gdLst/>
              <a:ahLst/>
              <a:cxnLst/>
              <a:rect l="l" t="t" r="r" b="b"/>
              <a:pathLst>
                <a:path w="5023" h="1748" extrusionOk="0">
                  <a:moveTo>
                    <a:pt x="4960" y="1"/>
                  </a:moveTo>
                  <a:cubicBezTo>
                    <a:pt x="4955" y="1"/>
                    <a:pt x="4950" y="2"/>
                    <a:pt x="4944" y="3"/>
                  </a:cubicBezTo>
                  <a:cubicBezTo>
                    <a:pt x="3294" y="494"/>
                    <a:pt x="1654" y="1076"/>
                    <a:pt x="41" y="1674"/>
                  </a:cubicBezTo>
                  <a:cubicBezTo>
                    <a:pt x="0" y="1688"/>
                    <a:pt x="11" y="1747"/>
                    <a:pt x="48" y="1747"/>
                  </a:cubicBezTo>
                  <a:cubicBezTo>
                    <a:pt x="51" y="1747"/>
                    <a:pt x="55" y="1747"/>
                    <a:pt x="60" y="1745"/>
                  </a:cubicBezTo>
                  <a:cubicBezTo>
                    <a:pt x="1706" y="1242"/>
                    <a:pt x="3362" y="708"/>
                    <a:pt x="4970" y="98"/>
                  </a:cubicBezTo>
                  <a:cubicBezTo>
                    <a:pt x="5023" y="78"/>
                    <a:pt x="5010" y="1"/>
                    <a:pt x="4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1888400" y="2192825"/>
              <a:ext cx="608475" cy="176375"/>
            </a:xfrm>
            <a:custGeom>
              <a:avLst/>
              <a:gdLst/>
              <a:ahLst/>
              <a:cxnLst/>
              <a:rect l="l" t="t" r="r" b="b"/>
              <a:pathLst>
                <a:path w="24339" h="7055" extrusionOk="0">
                  <a:moveTo>
                    <a:pt x="24279" y="0"/>
                  </a:moveTo>
                  <a:cubicBezTo>
                    <a:pt x="24274" y="0"/>
                    <a:pt x="24270" y="1"/>
                    <a:pt x="24265" y="2"/>
                  </a:cubicBezTo>
                  <a:cubicBezTo>
                    <a:pt x="20236" y="1196"/>
                    <a:pt x="16243" y="2501"/>
                    <a:pt x="12202" y="3659"/>
                  </a:cubicBezTo>
                  <a:cubicBezTo>
                    <a:pt x="8161" y="4815"/>
                    <a:pt x="4094" y="5863"/>
                    <a:pt x="44" y="6983"/>
                  </a:cubicBezTo>
                  <a:cubicBezTo>
                    <a:pt x="1" y="6994"/>
                    <a:pt x="14" y="7054"/>
                    <a:pt x="54" y="7054"/>
                  </a:cubicBezTo>
                  <a:cubicBezTo>
                    <a:pt x="57" y="7054"/>
                    <a:pt x="61" y="7054"/>
                    <a:pt x="64" y="7053"/>
                  </a:cubicBezTo>
                  <a:cubicBezTo>
                    <a:pt x="4156" y="6112"/>
                    <a:pt x="8209" y="4969"/>
                    <a:pt x="12241" y="3801"/>
                  </a:cubicBezTo>
                  <a:cubicBezTo>
                    <a:pt x="16273" y="2635"/>
                    <a:pt x="20328" y="1477"/>
                    <a:pt x="24289" y="90"/>
                  </a:cubicBezTo>
                  <a:cubicBezTo>
                    <a:pt x="24338" y="71"/>
                    <a:pt x="24325" y="0"/>
                    <a:pt x="24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1987700" y="2203975"/>
              <a:ext cx="529875" cy="155600"/>
            </a:xfrm>
            <a:custGeom>
              <a:avLst/>
              <a:gdLst/>
              <a:ahLst/>
              <a:cxnLst/>
              <a:rect l="l" t="t" r="r" b="b"/>
              <a:pathLst>
                <a:path w="21195" h="6224" extrusionOk="0">
                  <a:moveTo>
                    <a:pt x="21111" y="1"/>
                  </a:moveTo>
                  <a:cubicBezTo>
                    <a:pt x="21105" y="1"/>
                    <a:pt x="21099" y="2"/>
                    <a:pt x="21092" y="4"/>
                  </a:cubicBezTo>
                  <a:cubicBezTo>
                    <a:pt x="17583" y="1029"/>
                    <a:pt x="14110" y="2185"/>
                    <a:pt x="10598" y="3206"/>
                  </a:cubicBezTo>
                  <a:cubicBezTo>
                    <a:pt x="7090" y="4227"/>
                    <a:pt x="3519" y="5073"/>
                    <a:pt x="34" y="6168"/>
                  </a:cubicBezTo>
                  <a:cubicBezTo>
                    <a:pt x="1" y="6178"/>
                    <a:pt x="12" y="6224"/>
                    <a:pt x="44" y="6224"/>
                  </a:cubicBezTo>
                  <a:cubicBezTo>
                    <a:pt x="46" y="6224"/>
                    <a:pt x="48" y="6223"/>
                    <a:pt x="50" y="6223"/>
                  </a:cubicBezTo>
                  <a:cubicBezTo>
                    <a:pt x="3616" y="5471"/>
                    <a:pt x="7140" y="4365"/>
                    <a:pt x="10637" y="3345"/>
                  </a:cubicBezTo>
                  <a:cubicBezTo>
                    <a:pt x="14141" y="2324"/>
                    <a:pt x="17680" y="1332"/>
                    <a:pt x="21126" y="125"/>
                  </a:cubicBezTo>
                  <a:cubicBezTo>
                    <a:pt x="21195" y="101"/>
                    <a:pt x="21175" y="1"/>
                    <a:pt x="2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187425" y="2225875"/>
              <a:ext cx="329550" cy="103250"/>
            </a:xfrm>
            <a:custGeom>
              <a:avLst/>
              <a:gdLst/>
              <a:ahLst/>
              <a:cxnLst/>
              <a:rect l="l" t="t" r="r" b="b"/>
              <a:pathLst>
                <a:path w="13182" h="4130" extrusionOk="0">
                  <a:moveTo>
                    <a:pt x="13118" y="0"/>
                  </a:moveTo>
                  <a:cubicBezTo>
                    <a:pt x="13115" y="0"/>
                    <a:pt x="13112" y="1"/>
                    <a:pt x="13108" y="1"/>
                  </a:cubicBezTo>
                  <a:lnTo>
                    <a:pt x="13107" y="1"/>
                  </a:lnTo>
                  <a:cubicBezTo>
                    <a:pt x="10881" y="438"/>
                    <a:pt x="8671" y="1195"/>
                    <a:pt x="6506" y="1869"/>
                  </a:cubicBezTo>
                  <a:cubicBezTo>
                    <a:pt x="4321" y="2548"/>
                    <a:pt x="2155" y="3285"/>
                    <a:pt x="17" y="4099"/>
                  </a:cubicBezTo>
                  <a:cubicBezTo>
                    <a:pt x="1" y="4105"/>
                    <a:pt x="5" y="4130"/>
                    <a:pt x="19" y="4130"/>
                  </a:cubicBezTo>
                  <a:cubicBezTo>
                    <a:pt x="21" y="4130"/>
                    <a:pt x="23" y="4129"/>
                    <a:pt x="25" y="4129"/>
                  </a:cubicBezTo>
                  <a:cubicBezTo>
                    <a:pt x="2184" y="3379"/>
                    <a:pt x="4351" y="2648"/>
                    <a:pt x="6535" y="1970"/>
                  </a:cubicBezTo>
                  <a:cubicBezTo>
                    <a:pt x="8717" y="1293"/>
                    <a:pt x="10959" y="790"/>
                    <a:pt x="13131" y="85"/>
                  </a:cubicBezTo>
                  <a:cubicBezTo>
                    <a:pt x="13182" y="69"/>
                    <a:pt x="13165" y="0"/>
                    <a:pt x="1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51"/>
          <p:cNvGrpSpPr/>
          <p:nvPr/>
        </p:nvGrpSpPr>
        <p:grpSpPr>
          <a:xfrm flipH="1">
            <a:off x="507201" y="3047581"/>
            <a:ext cx="985893" cy="1246514"/>
            <a:chOff x="5696725" y="932150"/>
            <a:chExt cx="460375" cy="582075"/>
          </a:xfrm>
        </p:grpSpPr>
        <p:sp>
          <p:nvSpPr>
            <p:cNvPr id="2823" name="Google Shape;2823;p51"/>
            <p:cNvSpPr/>
            <p:nvPr/>
          </p:nvSpPr>
          <p:spPr>
            <a:xfrm>
              <a:off x="5737075" y="1209225"/>
              <a:ext cx="420025" cy="276175"/>
            </a:xfrm>
            <a:custGeom>
              <a:avLst/>
              <a:gdLst/>
              <a:ahLst/>
              <a:cxnLst/>
              <a:rect l="l" t="t" r="r" b="b"/>
              <a:pathLst>
                <a:path w="16801" h="11047" extrusionOk="0">
                  <a:moveTo>
                    <a:pt x="924" y="1"/>
                  </a:moveTo>
                  <a:cubicBezTo>
                    <a:pt x="1478" y="830"/>
                    <a:pt x="1528" y="1921"/>
                    <a:pt x="1490" y="2900"/>
                  </a:cubicBezTo>
                  <a:cubicBezTo>
                    <a:pt x="1452" y="3841"/>
                    <a:pt x="1235" y="4760"/>
                    <a:pt x="621" y="5426"/>
                  </a:cubicBezTo>
                  <a:cubicBezTo>
                    <a:pt x="3032" y="6006"/>
                    <a:pt x="5415" y="6754"/>
                    <a:pt x="7799" y="7439"/>
                  </a:cubicBezTo>
                  <a:cubicBezTo>
                    <a:pt x="10217" y="8132"/>
                    <a:pt x="12762" y="8675"/>
                    <a:pt x="15112" y="9570"/>
                  </a:cubicBezTo>
                  <a:cubicBezTo>
                    <a:pt x="15192" y="9600"/>
                    <a:pt x="15168" y="9709"/>
                    <a:pt x="15091" y="9709"/>
                  </a:cubicBezTo>
                  <a:cubicBezTo>
                    <a:pt x="15086" y="9709"/>
                    <a:pt x="15080" y="9709"/>
                    <a:pt x="15074" y="9708"/>
                  </a:cubicBezTo>
                  <a:cubicBezTo>
                    <a:pt x="12608" y="9218"/>
                    <a:pt x="10164" y="8324"/>
                    <a:pt x="7747" y="7627"/>
                  </a:cubicBezTo>
                  <a:cubicBezTo>
                    <a:pt x="5348" y="6935"/>
                    <a:pt x="2916" y="6300"/>
                    <a:pt x="550" y="5502"/>
                  </a:cubicBezTo>
                  <a:cubicBezTo>
                    <a:pt x="400" y="5652"/>
                    <a:pt x="230" y="5789"/>
                    <a:pt x="35" y="5908"/>
                  </a:cubicBezTo>
                  <a:cubicBezTo>
                    <a:pt x="23" y="5914"/>
                    <a:pt x="11" y="5917"/>
                    <a:pt x="0" y="5921"/>
                  </a:cubicBezTo>
                  <a:cubicBezTo>
                    <a:pt x="2814" y="6649"/>
                    <a:pt x="5577" y="7632"/>
                    <a:pt x="8356" y="8481"/>
                  </a:cubicBezTo>
                  <a:cubicBezTo>
                    <a:pt x="11169" y="9341"/>
                    <a:pt x="13984" y="10196"/>
                    <a:pt x="16801" y="11046"/>
                  </a:cubicBezTo>
                  <a:lnTo>
                    <a:pt x="16801" y="10218"/>
                  </a:lnTo>
                  <a:cubicBezTo>
                    <a:pt x="16433" y="10096"/>
                    <a:pt x="16065" y="9978"/>
                    <a:pt x="15699" y="9855"/>
                  </a:cubicBezTo>
                  <a:cubicBezTo>
                    <a:pt x="15653" y="9839"/>
                    <a:pt x="15666" y="9773"/>
                    <a:pt x="15708" y="9773"/>
                  </a:cubicBezTo>
                  <a:cubicBezTo>
                    <a:pt x="15712" y="9773"/>
                    <a:pt x="15716" y="9774"/>
                    <a:pt x="15720" y="9775"/>
                  </a:cubicBezTo>
                  <a:cubicBezTo>
                    <a:pt x="16080" y="9883"/>
                    <a:pt x="16441" y="9990"/>
                    <a:pt x="16801" y="10097"/>
                  </a:cubicBezTo>
                  <a:lnTo>
                    <a:pt x="16801" y="8853"/>
                  </a:lnTo>
                  <a:cubicBezTo>
                    <a:pt x="16799" y="8852"/>
                    <a:pt x="16797" y="8852"/>
                    <a:pt x="16795" y="8852"/>
                  </a:cubicBezTo>
                  <a:cubicBezTo>
                    <a:pt x="16793" y="8852"/>
                    <a:pt x="16791" y="8852"/>
                    <a:pt x="16789" y="8852"/>
                  </a:cubicBezTo>
                  <a:cubicBezTo>
                    <a:pt x="14365" y="8189"/>
                    <a:pt x="11972" y="7407"/>
                    <a:pt x="9558" y="6707"/>
                  </a:cubicBezTo>
                  <a:cubicBezTo>
                    <a:pt x="7144" y="6006"/>
                    <a:pt x="4711" y="5361"/>
                    <a:pt x="2306" y="4634"/>
                  </a:cubicBezTo>
                  <a:cubicBezTo>
                    <a:pt x="2257" y="4619"/>
                    <a:pt x="2272" y="4550"/>
                    <a:pt x="2318" y="4550"/>
                  </a:cubicBezTo>
                  <a:cubicBezTo>
                    <a:pt x="2321" y="4550"/>
                    <a:pt x="2325" y="4551"/>
                    <a:pt x="2329" y="4551"/>
                  </a:cubicBezTo>
                  <a:cubicBezTo>
                    <a:pt x="4776" y="5114"/>
                    <a:pt x="7200" y="5812"/>
                    <a:pt x="9614" y="6507"/>
                  </a:cubicBezTo>
                  <a:cubicBezTo>
                    <a:pt x="12017" y="7198"/>
                    <a:pt x="14441" y="7871"/>
                    <a:pt x="16801" y="8703"/>
                  </a:cubicBezTo>
                  <a:lnTo>
                    <a:pt x="16801" y="7622"/>
                  </a:lnTo>
                  <a:cubicBezTo>
                    <a:pt x="14864" y="7049"/>
                    <a:pt x="12937" y="6439"/>
                    <a:pt x="11002" y="5887"/>
                  </a:cubicBezTo>
                  <a:cubicBezTo>
                    <a:pt x="7841" y="4984"/>
                    <a:pt x="4678" y="4092"/>
                    <a:pt x="1511" y="3207"/>
                  </a:cubicBezTo>
                  <a:cubicBezTo>
                    <a:pt x="1454" y="3192"/>
                    <a:pt x="1472" y="3111"/>
                    <a:pt x="1523" y="3111"/>
                  </a:cubicBezTo>
                  <a:cubicBezTo>
                    <a:pt x="1527" y="3111"/>
                    <a:pt x="1531" y="3111"/>
                    <a:pt x="1536" y="3113"/>
                  </a:cubicBezTo>
                  <a:cubicBezTo>
                    <a:pt x="4720" y="3935"/>
                    <a:pt x="7892" y="4793"/>
                    <a:pt x="11055" y="5694"/>
                  </a:cubicBezTo>
                  <a:cubicBezTo>
                    <a:pt x="12960" y="6235"/>
                    <a:pt x="14890" y="6748"/>
                    <a:pt x="16801" y="7309"/>
                  </a:cubicBezTo>
                  <a:lnTo>
                    <a:pt x="16801" y="6501"/>
                  </a:lnTo>
                  <a:cubicBezTo>
                    <a:pt x="15988" y="6258"/>
                    <a:pt x="15176" y="6015"/>
                    <a:pt x="14364" y="5770"/>
                  </a:cubicBezTo>
                  <a:cubicBezTo>
                    <a:pt x="10191" y="4516"/>
                    <a:pt x="6006" y="3267"/>
                    <a:pt x="1888" y="1841"/>
                  </a:cubicBezTo>
                  <a:cubicBezTo>
                    <a:pt x="1821" y="1818"/>
                    <a:pt x="1840" y="1722"/>
                    <a:pt x="1901" y="1722"/>
                  </a:cubicBezTo>
                  <a:cubicBezTo>
                    <a:pt x="1907" y="1722"/>
                    <a:pt x="1913" y="1723"/>
                    <a:pt x="1920" y="1725"/>
                  </a:cubicBezTo>
                  <a:cubicBezTo>
                    <a:pt x="6095" y="2976"/>
                    <a:pt x="10242" y="4320"/>
                    <a:pt x="14420" y="5566"/>
                  </a:cubicBezTo>
                  <a:cubicBezTo>
                    <a:pt x="15212" y="5802"/>
                    <a:pt x="16006" y="6033"/>
                    <a:pt x="16801" y="6265"/>
                  </a:cubicBezTo>
                  <a:lnTo>
                    <a:pt x="16801" y="4835"/>
                  </a:lnTo>
                  <a:cubicBezTo>
                    <a:pt x="15865" y="4550"/>
                    <a:pt x="14931" y="4265"/>
                    <a:pt x="13996" y="3979"/>
                  </a:cubicBezTo>
                  <a:cubicBezTo>
                    <a:pt x="11432" y="3195"/>
                    <a:pt x="8868" y="2411"/>
                    <a:pt x="6304" y="1625"/>
                  </a:cubicBezTo>
                  <a:cubicBezTo>
                    <a:pt x="4521" y="1077"/>
                    <a:pt x="2709" y="572"/>
                    <a:pt x="9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6128400" y="1453550"/>
              <a:ext cx="28700" cy="11125"/>
            </a:xfrm>
            <a:custGeom>
              <a:avLst/>
              <a:gdLst/>
              <a:ahLst/>
              <a:cxnLst/>
              <a:rect l="l" t="t" r="r" b="b"/>
              <a:pathLst>
                <a:path w="1148" h="445" extrusionOk="0">
                  <a:moveTo>
                    <a:pt x="55" y="0"/>
                  </a:moveTo>
                  <a:cubicBezTo>
                    <a:pt x="13" y="0"/>
                    <a:pt x="0" y="66"/>
                    <a:pt x="46" y="82"/>
                  </a:cubicBezTo>
                  <a:cubicBezTo>
                    <a:pt x="412" y="205"/>
                    <a:pt x="780" y="323"/>
                    <a:pt x="1148" y="445"/>
                  </a:cubicBezTo>
                  <a:lnTo>
                    <a:pt x="1148" y="324"/>
                  </a:lnTo>
                  <a:cubicBezTo>
                    <a:pt x="787" y="217"/>
                    <a:pt x="427" y="110"/>
                    <a:pt x="67" y="2"/>
                  </a:cubicBezTo>
                  <a:cubicBezTo>
                    <a:pt x="63" y="1"/>
                    <a:pt x="59" y="0"/>
                    <a:pt x="55"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5696725" y="932150"/>
              <a:ext cx="460375" cy="582075"/>
            </a:xfrm>
            <a:custGeom>
              <a:avLst/>
              <a:gdLst/>
              <a:ahLst/>
              <a:cxnLst/>
              <a:rect l="l" t="t" r="r" b="b"/>
              <a:pathLst>
                <a:path w="18415" h="23283" extrusionOk="0">
                  <a:moveTo>
                    <a:pt x="18414" y="0"/>
                  </a:moveTo>
                  <a:cubicBezTo>
                    <a:pt x="15559" y="1477"/>
                    <a:pt x="12738" y="3015"/>
                    <a:pt x="9940" y="4601"/>
                  </a:cubicBezTo>
                  <a:cubicBezTo>
                    <a:pt x="8407" y="5472"/>
                    <a:pt x="6884" y="6363"/>
                    <a:pt x="5365" y="7260"/>
                  </a:cubicBezTo>
                  <a:lnTo>
                    <a:pt x="5365" y="7258"/>
                  </a:lnTo>
                  <a:cubicBezTo>
                    <a:pt x="4777" y="7604"/>
                    <a:pt x="4192" y="7955"/>
                    <a:pt x="3606" y="8305"/>
                  </a:cubicBezTo>
                  <a:cubicBezTo>
                    <a:pt x="3602" y="8305"/>
                    <a:pt x="3599" y="8305"/>
                    <a:pt x="3595" y="8305"/>
                  </a:cubicBezTo>
                  <a:cubicBezTo>
                    <a:pt x="3574" y="8305"/>
                    <a:pt x="3552" y="8308"/>
                    <a:pt x="3530" y="8318"/>
                  </a:cubicBezTo>
                  <a:cubicBezTo>
                    <a:pt x="2473" y="8858"/>
                    <a:pt x="1479" y="9484"/>
                    <a:pt x="394" y="9983"/>
                  </a:cubicBezTo>
                  <a:cubicBezTo>
                    <a:pt x="339" y="10009"/>
                    <a:pt x="320" y="10060"/>
                    <a:pt x="325" y="10112"/>
                  </a:cubicBezTo>
                  <a:cubicBezTo>
                    <a:pt x="316" y="10109"/>
                    <a:pt x="306" y="10106"/>
                    <a:pt x="298" y="10105"/>
                  </a:cubicBezTo>
                  <a:cubicBezTo>
                    <a:pt x="288" y="10102"/>
                    <a:pt x="278" y="10101"/>
                    <a:pt x="269" y="10101"/>
                  </a:cubicBezTo>
                  <a:cubicBezTo>
                    <a:pt x="165" y="10101"/>
                    <a:pt x="135" y="10257"/>
                    <a:pt x="244" y="10297"/>
                  </a:cubicBezTo>
                  <a:cubicBezTo>
                    <a:pt x="797" y="10502"/>
                    <a:pt x="1356" y="10696"/>
                    <a:pt x="1917" y="10881"/>
                  </a:cubicBezTo>
                  <a:cubicBezTo>
                    <a:pt x="1924" y="10908"/>
                    <a:pt x="1937" y="10935"/>
                    <a:pt x="1959" y="10962"/>
                  </a:cubicBezTo>
                  <a:cubicBezTo>
                    <a:pt x="3047" y="12260"/>
                    <a:pt x="3103" y="15085"/>
                    <a:pt x="1880" y="16405"/>
                  </a:cubicBezTo>
                  <a:cubicBezTo>
                    <a:pt x="1867" y="16400"/>
                    <a:pt x="1854" y="16396"/>
                    <a:pt x="1838" y="16396"/>
                  </a:cubicBezTo>
                  <a:cubicBezTo>
                    <a:pt x="1831" y="16396"/>
                    <a:pt x="1824" y="16397"/>
                    <a:pt x="1816" y="16398"/>
                  </a:cubicBezTo>
                  <a:cubicBezTo>
                    <a:pt x="1207" y="16521"/>
                    <a:pt x="659" y="16759"/>
                    <a:pt x="114" y="17050"/>
                  </a:cubicBezTo>
                  <a:cubicBezTo>
                    <a:pt x="1" y="17110"/>
                    <a:pt x="37" y="17273"/>
                    <a:pt x="148" y="17310"/>
                  </a:cubicBezTo>
                  <a:cubicBezTo>
                    <a:pt x="6238" y="19292"/>
                    <a:pt x="12320" y="21306"/>
                    <a:pt x="18415" y="23283"/>
                  </a:cubicBezTo>
                  <a:lnTo>
                    <a:pt x="18415" y="22129"/>
                  </a:lnTo>
                  <a:cubicBezTo>
                    <a:pt x="15598" y="21279"/>
                    <a:pt x="12783" y="20424"/>
                    <a:pt x="9970" y="19564"/>
                  </a:cubicBezTo>
                  <a:cubicBezTo>
                    <a:pt x="7191" y="18715"/>
                    <a:pt x="4427" y="17732"/>
                    <a:pt x="1614" y="17004"/>
                  </a:cubicBezTo>
                  <a:cubicBezTo>
                    <a:pt x="1626" y="17000"/>
                    <a:pt x="1637" y="16997"/>
                    <a:pt x="1649" y="16991"/>
                  </a:cubicBezTo>
                  <a:cubicBezTo>
                    <a:pt x="1844" y="16872"/>
                    <a:pt x="2014" y="16735"/>
                    <a:pt x="2163" y="16585"/>
                  </a:cubicBezTo>
                  <a:cubicBezTo>
                    <a:pt x="4530" y="17383"/>
                    <a:pt x="6962" y="18018"/>
                    <a:pt x="9360" y="18710"/>
                  </a:cubicBezTo>
                  <a:cubicBezTo>
                    <a:pt x="11778" y="19407"/>
                    <a:pt x="14222" y="20301"/>
                    <a:pt x="16688" y="20791"/>
                  </a:cubicBezTo>
                  <a:cubicBezTo>
                    <a:pt x="16694" y="20792"/>
                    <a:pt x="16700" y="20792"/>
                    <a:pt x="16705" y="20792"/>
                  </a:cubicBezTo>
                  <a:cubicBezTo>
                    <a:pt x="16782" y="20792"/>
                    <a:pt x="16806" y="20683"/>
                    <a:pt x="16726" y="20653"/>
                  </a:cubicBezTo>
                  <a:cubicBezTo>
                    <a:pt x="14376" y="19758"/>
                    <a:pt x="11831" y="19215"/>
                    <a:pt x="9413" y="18522"/>
                  </a:cubicBezTo>
                  <a:cubicBezTo>
                    <a:pt x="7029" y="17837"/>
                    <a:pt x="4646" y="17089"/>
                    <a:pt x="2235" y="16509"/>
                  </a:cubicBezTo>
                  <a:cubicBezTo>
                    <a:pt x="2847" y="15843"/>
                    <a:pt x="3066" y="14924"/>
                    <a:pt x="3104" y="13983"/>
                  </a:cubicBezTo>
                  <a:cubicBezTo>
                    <a:pt x="3142" y="13004"/>
                    <a:pt x="3091" y="11913"/>
                    <a:pt x="2538" y="11084"/>
                  </a:cubicBezTo>
                  <a:lnTo>
                    <a:pt x="2538" y="11084"/>
                  </a:lnTo>
                  <a:cubicBezTo>
                    <a:pt x="4323" y="11655"/>
                    <a:pt x="6135" y="12162"/>
                    <a:pt x="7918" y="12708"/>
                  </a:cubicBezTo>
                  <a:cubicBezTo>
                    <a:pt x="10482" y="13494"/>
                    <a:pt x="13046" y="14278"/>
                    <a:pt x="15610" y="15062"/>
                  </a:cubicBezTo>
                  <a:cubicBezTo>
                    <a:pt x="16545" y="15348"/>
                    <a:pt x="17479" y="15633"/>
                    <a:pt x="18414" y="15918"/>
                  </a:cubicBezTo>
                  <a:lnTo>
                    <a:pt x="18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5793475" y="1322975"/>
              <a:ext cx="363625" cy="107600"/>
            </a:xfrm>
            <a:custGeom>
              <a:avLst/>
              <a:gdLst/>
              <a:ahLst/>
              <a:cxnLst/>
              <a:rect l="l" t="t" r="r" b="b"/>
              <a:pathLst>
                <a:path w="14545" h="4304" extrusionOk="0">
                  <a:moveTo>
                    <a:pt x="61" y="0"/>
                  </a:moveTo>
                  <a:cubicBezTo>
                    <a:pt x="16" y="0"/>
                    <a:pt x="1" y="69"/>
                    <a:pt x="50" y="84"/>
                  </a:cubicBezTo>
                  <a:cubicBezTo>
                    <a:pt x="2455" y="811"/>
                    <a:pt x="4887" y="1456"/>
                    <a:pt x="7302" y="2157"/>
                  </a:cubicBezTo>
                  <a:cubicBezTo>
                    <a:pt x="9715" y="2857"/>
                    <a:pt x="12108" y="3639"/>
                    <a:pt x="14533" y="4302"/>
                  </a:cubicBezTo>
                  <a:cubicBezTo>
                    <a:pt x="14535" y="4302"/>
                    <a:pt x="14537" y="4302"/>
                    <a:pt x="14539" y="4302"/>
                  </a:cubicBezTo>
                  <a:cubicBezTo>
                    <a:pt x="14541" y="4302"/>
                    <a:pt x="14543" y="4302"/>
                    <a:pt x="14545" y="4303"/>
                  </a:cubicBezTo>
                  <a:lnTo>
                    <a:pt x="14545" y="4152"/>
                  </a:lnTo>
                  <a:cubicBezTo>
                    <a:pt x="12185" y="3320"/>
                    <a:pt x="9761" y="2648"/>
                    <a:pt x="7358" y="1955"/>
                  </a:cubicBezTo>
                  <a:cubicBezTo>
                    <a:pt x="4944" y="1262"/>
                    <a:pt x="2520" y="563"/>
                    <a:pt x="71" y="1"/>
                  </a:cubicBezTo>
                  <a:cubicBezTo>
                    <a:pt x="68" y="1"/>
                    <a:pt x="64"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5773425" y="1286975"/>
              <a:ext cx="383675" cy="112825"/>
            </a:xfrm>
            <a:custGeom>
              <a:avLst/>
              <a:gdLst/>
              <a:ahLst/>
              <a:cxnLst/>
              <a:rect l="l" t="t" r="r" b="b"/>
              <a:pathLst>
                <a:path w="15347" h="4513" extrusionOk="0">
                  <a:moveTo>
                    <a:pt x="69" y="1"/>
                  </a:moveTo>
                  <a:cubicBezTo>
                    <a:pt x="18" y="1"/>
                    <a:pt x="0" y="82"/>
                    <a:pt x="57" y="97"/>
                  </a:cubicBezTo>
                  <a:cubicBezTo>
                    <a:pt x="3222" y="980"/>
                    <a:pt x="6387" y="1874"/>
                    <a:pt x="9548" y="2776"/>
                  </a:cubicBezTo>
                  <a:cubicBezTo>
                    <a:pt x="11483" y="3329"/>
                    <a:pt x="13410" y="3939"/>
                    <a:pt x="15347" y="4512"/>
                  </a:cubicBezTo>
                  <a:lnTo>
                    <a:pt x="15347" y="4199"/>
                  </a:lnTo>
                  <a:cubicBezTo>
                    <a:pt x="13436" y="3638"/>
                    <a:pt x="11506" y="3125"/>
                    <a:pt x="9601" y="2584"/>
                  </a:cubicBezTo>
                  <a:cubicBezTo>
                    <a:pt x="6438" y="1683"/>
                    <a:pt x="3266" y="825"/>
                    <a:pt x="82" y="3"/>
                  </a:cubicBezTo>
                  <a:cubicBezTo>
                    <a:pt x="77" y="1"/>
                    <a:pt x="73"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5782600" y="1252275"/>
              <a:ext cx="374475" cy="119500"/>
            </a:xfrm>
            <a:custGeom>
              <a:avLst/>
              <a:gdLst/>
              <a:ahLst/>
              <a:cxnLst/>
              <a:rect l="l" t="t" r="r" b="b"/>
              <a:pathLst>
                <a:path w="14979" h="4780" extrusionOk="0">
                  <a:moveTo>
                    <a:pt x="80" y="0"/>
                  </a:moveTo>
                  <a:cubicBezTo>
                    <a:pt x="19" y="0"/>
                    <a:pt x="0" y="96"/>
                    <a:pt x="67" y="119"/>
                  </a:cubicBezTo>
                  <a:cubicBezTo>
                    <a:pt x="4185" y="1545"/>
                    <a:pt x="8369" y="2794"/>
                    <a:pt x="12542" y="4048"/>
                  </a:cubicBezTo>
                  <a:cubicBezTo>
                    <a:pt x="13355" y="4291"/>
                    <a:pt x="14166" y="4536"/>
                    <a:pt x="14979" y="4779"/>
                  </a:cubicBezTo>
                  <a:lnTo>
                    <a:pt x="14979" y="4543"/>
                  </a:lnTo>
                  <a:cubicBezTo>
                    <a:pt x="14185" y="4311"/>
                    <a:pt x="13391" y="4080"/>
                    <a:pt x="12599" y="3844"/>
                  </a:cubicBezTo>
                  <a:cubicBezTo>
                    <a:pt x="8421" y="2599"/>
                    <a:pt x="4274" y="1254"/>
                    <a:pt x="99" y="3"/>
                  </a:cubicBezTo>
                  <a:cubicBezTo>
                    <a:pt x="92" y="1"/>
                    <a:pt x="8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203406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4"/>
        <p:cNvGrpSpPr/>
        <p:nvPr/>
      </p:nvGrpSpPr>
      <p:grpSpPr>
        <a:xfrm>
          <a:off x="0" y="0"/>
          <a:ext cx="0" cy="0"/>
          <a:chOff x="0" y="0"/>
          <a:chExt cx="0" cy="0"/>
        </a:xfrm>
      </p:grpSpPr>
      <p:sp>
        <p:nvSpPr>
          <p:cNvPr id="2325" name="Google Shape;2325;p42"/>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Referensi Autonomous Tugboat </a:t>
            </a:r>
            <a:endParaRPr dirty="0"/>
          </a:p>
        </p:txBody>
      </p:sp>
      <p:sp>
        <p:nvSpPr>
          <p:cNvPr id="2326" name="Google Shape;2326;p42"/>
          <p:cNvSpPr txBox="1">
            <a:spLocks noGrp="1"/>
          </p:cNvSpPr>
          <p:nvPr>
            <p:ph type="subTitle" idx="1"/>
          </p:nvPr>
        </p:nvSpPr>
        <p:spPr>
          <a:xfrm>
            <a:off x="735220" y="1400101"/>
            <a:ext cx="4788023" cy="2298300"/>
          </a:xfrm>
          <a:prstGeom prst="rect">
            <a:avLst/>
          </a:prstGeom>
        </p:spPr>
        <p:txBody>
          <a:bodyPr spcFirstLastPara="1" wrap="square" lIns="91425" tIns="91425" rIns="91425" bIns="91425" anchor="t" anchorCtr="0">
            <a:noAutofit/>
          </a:bodyPr>
          <a:lstStyle/>
          <a:p>
            <a:pPr marL="285750" indent="-285750">
              <a:lnSpc>
                <a:spcPct val="150000"/>
              </a:lnSpc>
              <a:buSzPts val="1100"/>
            </a:pPr>
            <a:r>
              <a:rPr lang="en-ID" sz="1600" dirty="0"/>
              <a:t>Mathematical model and simulation of cooperative </a:t>
            </a:r>
            <a:r>
              <a:rPr lang="en-ID" sz="1600" dirty="0" err="1"/>
              <a:t>maneuvers</a:t>
            </a:r>
            <a:r>
              <a:rPr lang="en-ID" sz="1600" dirty="0"/>
              <a:t> among a ship and tugboats (</a:t>
            </a:r>
            <a:r>
              <a:rPr lang="en-ID" sz="1600" dirty="0" err="1"/>
              <a:t>Maasaki</a:t>
            </a:r>
            <a:r>
              <a:rPr lang="en-ID" sz="1600" dirty="0"/>
              <a:t>, 2023)</a:t>
            </a:r>
          </a:p>
          <a:p>
            <a:pPr marL="285750" indent="-285750">
              <a:lnSpc>
                <a:spcPct val="150000"/>
              </a:lnSpc>
              <a:buSzPts val="1100"/>
            </a:pPr>
            <a:r>
              <a:rPr lang="en-ID" sz="1600" dirty="0"/>
              <a:t>A Review of Autonomous Tugboat Operations for Efficient and Safe Ship Berthing (</a:t>
            </a:r>
            <a:r>
              <a:rPr lang="en-ID" sz="1600" dirty="0" err="1"/>
              <a:t>Joohyun</a:t>
            </a:r>
            <a:r>
              <a:rPr lang="en-ID" sz="1600" dirty="0"/>
              <a:t> Woo,2023)</a:t>
            </a:r>
          </a:p>
        </p:txBody>
      </p:sp>
      <p:grpSp>
        <p:nvGrpSpPr>
          <p:cNvPr id="2327" name="Google Shape;2327;p42"/>
          <p:cNvGrpSpPr/>
          <p:nvPr/>
        </p:nvGrpSpPr>
        <p:grpSpPr>
          <a:xfrm>
            <a:off x="6166997" y="1787119"/>
            <a:ext cx="2126861" cy="1569261"/>
            <a:chOff x="2979500" y="1583875"/>
            <a:chExt cx="1440475" cy="1062825"/>
          </a:xfrm>
        </p:grpSpPr>
        <p:sp>
          <p:nvSpPr>
            <p:cNvPr id="2328" name="Google Shape;2328;p42"/>
            <p:cNvSpPr/>
            <p:nvPr/>
          </p:nvSpPr>
          <p:spPr>
            <a:xfrm>
              <a:off x="3603450" y="1757250"/>
              <a:ext cx="10200" cy="3100"/>
            </a:xfrm>
            <a:custGeom>
              <a:avLst/>
              <a:gdLst/>
              <a:ahLst/>
              <a:cxnLst/>
              <a:rect l="l" t="t" r="r" b="b"/>
              <a:pathLst>
                <a:path w="408" h="124" extrusionOk="0">
                  <a:moveTo>
                    <a:pt x="407" y="1"/>
                  </a:moveTo>
                  <a:lnTo>
                    <a:pt x="407" y="1"/>
                  </a:lnTo>
                  <a:cubicBezTo>
                    <a:pt x="272" y="41"/>
                    <a:pt x="136" y="78"/>
                    <a:pt x="0" y="118"/>
                  </a:cubicBezTo>
                  <a:cubicBezTo>
                    <a:pt x="6" y="120"/>
                    <a:pt x="11" y="122"/>
                    <a:pt x="17" y="124"/>
                  </a:cubicBezTo>
                  <a:cubicBezTo>
                    <a:pt x="85" y="116"/>
                    <a:pt x="153" y="112"/>
                    <a:pt x="221" y="112"/>
                  </a:cubicBezTo>
                  <a:cubicBezTo>
                    <a:pt x="283" y="112"/>
                    <a:pt x="344" y="115"/>
                    <a:pt x="405" y="122"/>
                  </a:cubicBezTo>
                  <a:cubicBezTo>
                    <a:pt x="388" y="82"/>
                    <a:pt x="390" y="39"/>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2"/>
            <p:cNvSpPr/>
            <p:nvPr/>
          </p:nvSpPr>
          <p:spPr>
            <a:xfrm>
              <a:off x="3310650" y="2076700"/>
              <a:ext cx="400775" cy="235525"/>
            </a:xfrm>
            <a:custGeom>
              <a:avLst/>
              <a:gdLst/>
              <a:ahLst/>
              <a:cxnLst/>
              <a:rect l="l" t="t" r="r" b="b"/>
              <a:pathLst>
                <a:path w="16031" h="9421" extrusionOk="0">
                  <a:moveTo>
                    <a:pt x="8379" y="71"/>
                  </a:moveTo>
                  <a:lnTo>
                    <a:pt x="8379" y="71"/>
                  </a:lnTo>
                  <a:cubicBezTo>
                    <a:pt x="8379" y="71"/>
                    <a:pt x="8379" y="71"/>
                    <a:pt x="8379" y="72"/>
                  </a:cubicBezTo>
                  <a:lnTo>
                    <a:pt x="8379" y="72"/>
                  </a:lnTo>
                  <a:cubicBezTo>
                    <a:pt x="8379" y="71"/>
                    <a:pt x="8379" y="71"/>
                    <a:pt x="8379" y="71"/>
                  </a:cubicBezTo>
                  <a:close/>
                  <a:moveTo>
                    <a:pt x="8217" y="1"/>
                  </a:moveTo>
                  <a:lnTo>
                    <a:pt x="8217" y="1"/>
                  </a:lnTo>
                  <a:cubicBezTo>
                    <a:pt x="5555" y="936"/>
                    <a:pt x="2756" y="1560"/>
                    <a:pt x="0" y="2167"/>
                  </a:cubicBezTo>
                  <a:cubicBezTo>
                    <a:pt x="460" y="2671"/>
                    <a:pt x="921" y="3174"/>
                    <a:pt x="1386" y="3673"/>
                  </a:cubicBezTo>
                  <a:cubicBezTo>
                    <a:pt x="2152" y="4369"/>
                    <a:pt x="2902" y="5080"/>
                    <a:pt x="3663" y="5778"/>
                  </a:cubicBezTo>
                  <a:cubicBezTo>
                    <a:pt x="4989" y="6992"/>
                    <a:pt x="6340" y="8179"/>
                    <a:pt x="7653" y="9406"/>
                  </a:cubicBezTo>
                  <a:cubicBezTo>
                    <a:pt x="7658" y="9410"/>
                    <a:pt x="7660" y="9417"/>
                    <a:pt x="7664" y="9421"/>
                  </a:cubicBezTo>
                  <a:cubicBezTo>
                    <a:pt x="9134" y="9076"/>
                    <a:pt x="10598" y="8749"/>
                    <a:pt x="12052" y="8335"/>
                  </a:cubicBezTo>
                  <a:cubicBezTo>
                    <a:pt x="12655" y="8163"/>
                    <a:pt x="13257" y="7979"/>
                    <a:pt x="13860" y="7799"/>
                  </a:cubicBezTo>
                  <a:cubicBezTo>
                    <a:pt x="14165" y="7697"/>
                    <a:pt x="14479" y="7599"/>
                    <a:pt x="14793" y="7526"/>
                  </a:cubicBezTo>
                  <a:cubicBezTo>
                    <a:pt x="15204" y="7409"/>
                    <a:pt x="15616" y="7295"/>
                    <a:pt x="16030" y="7191"/>
                  </a:cubicBezTo>
                  <a:cubicBezTo>
                    <a:pt x="16021" y="7183"/>
                    <a:pt x="16013" y="7175"/>
                    <a:pt x="16003" y="7166"/>
                  </a:cubicBezTo>
                  <a:cubicBezTo>
                    <a:pt x="14733" y="6244"/>
                    <a:pt x="13635" y="5124"/>
                    <a:pt x="12576" y="3970"/>
                  </a:cubicBezTo>
                  <a:cubicBezTo>
                    <a:pt x="12451" y="3832"/>
                    <a:pt x="12325" y="3695"/>
                    <a:pt x="12201" y="3557"/>
                  </a:cubicBezTo>
                  <a:cubicBezTo>
                    <a:pt x="12094" y="3461"/>
                    <a:pt x="11988" y="3365"/>
                    <a:pt x="11883" y="3270"/>
                  </a:cubicBezTo>
                  <a:cubicBezTo>
                    <a:pt x="11246" y="2702"/>
                    <a:pt x="10608" y="2136"/>
                    <a:pt x="9972" y="1565"/>
                  </a:cubicBezTo>
                  <a:cubicBezTo>
                    <a:pt x="9673" y="1297"/>
                    <a:pt x="9376" y="1027"/>
                    <a:pt x="9081" y="754"/>
                  </a:cubicBezTo>
                  <a:cubicBezTo>
                    <a:pt x="8909" y="594"/>
                    <a:pt x="8443" y="300"/>
                    <a:pt x="8379" y="72"/>
                  </a:cubicBezTo>
                  <a:lnTo>
                    <a:pt x="8379" y="72"/>
                  </a:lnTo>
                  <a:cubicBezTo>
                    <a:pt x="8395" y="130"/>
                    <a:pt x="8353" y="172"/>
                    <a:pt x="8308" y="172"/>
                  </a:cubicBezTo>
                  <a:cubicBezTo>
                    <a:pt x="8284" y="172"/>
                    <a:pt x="8258" y="159"/>
                    <a:pt x="8242" y="128"/>
                  </a:cubicBezTo>
                  <a:cubicBezTo>
                    <a:pt x="8233" y="107"/>
                    <a:pt x="8222" y="88"/>
                    <a:pt x="8211" y="68"/>
                  </a:cubicBezTo>
                  <a:cubicBezTo>
                    <a:pt x="8202" y="48"/>
                    <a:pt x="8206" y="22"/>
                    <a:pt x="8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0" name="Google Shape;2330;p42"/>
            <p:cNvGrpSpPr/>
            <p:nvPr/>
          </p:nvGrpSpPr>
          <p:grpSpPr>
            <a:xfrm>
              <a:off x="3012300" y="1598925"/>
              <a:ext cx="1368650" cy="934125"/>
              <a:chOff x="3012300" y="1598925"/>
              <a:chExt cx="1368650" cy="934125"/>
            </a:xfrm>
          </p:grpSpPr>
          <p:sp>
            <p:nvSpPr>
              <p:cNvPr id="2331" name="Google Shape;2331;p42"/>
              <p:cNvSpPr/>
              <p:nvPr/>
            </p:nvSpPr>
            <p:spPr>
              <a:xfrm>
                <a:off x="3012300" y="1914875"/>
                <a:ext cx="513575" cy="524800"/>
              </a:xfrm>
              <a:custGeom>
                <a:avLst/>
                <a:gdLst/>
                <a:ahLst/>
                <a:cxnLst/>
                <a:rect l="l" t="t" r="r" b="b"/>
                <a:pathLst>
                  <a:path w="20543" h="20992" extrusionOk="0">
                    <a:moveTo>
                      <a:pt x="2475" y="0"/>
                    </a:moveTo>
                    <a:lnTo>
                      <a:pt x="2475" y="0"/>
                    </a:lnTo>
                    <a:cubicBezTo>
                      <a:pt x="1480" y="291"/>
                      <a:pt x="883" y="756"/>
                      <a:pt x="448" y="1846"/>
                    </a:cubicBezTo>
                    <a:cubicBezTo>
                      <a:pt x="165" y="2556"/>
                      <a:pt x="0" y="3312"/>
                      <a:pt x="208" y="3998"/>
                    </a:cubicBezTo>
                    <a:cubicBezTo>
                      <a:pt x="242" y="4075"/>
                      <a:pt x="277" y="4149"/>
                      <a:pt x="319" y="4223"/>
                    </a:cubicBezTo>
                    <a:cubicBezTo>
                      <a:pt x="425" y="4409"/>
                      <a:pt x="555" y="4547"/>
                      <a:pt x="613" y="4729"/>
                    </a:cubicBezTo>
                    <a:cubicBezTo>
                      <a:pt x="630" y="4749"/>
                      <a:pt x="645" y="4771"/>
                      <a:pt x="664" y="4791"/>
                    </a:cubicBezTo>
                    <a:cubicBezTo>
                      <a:pt x="718" y="4849"/>
                      <a:pt x="698" y="4923"/>
                      <a:pt x="649" y="4967"/>
                    </a:cubicBezTo>
                    <a:cubicBezTo>
                      <a:pt x="1187" y="5478"/>
                      <a:pt x="1731" y="5981"/>
                      <a:pt x="2285" y="6474"/>
                    </a:cubicBezTo>
                    <a:cubicBezTo>
                      <a:pt x="5147" y="8691"/>
                      <a:pt x="7964" y="10973"/>
                      <a:pt x="10777" y="13257"/>
                    </a:cubicBezTo>
                    <a:cubicBezTo>
                      <a:pt x="11184" y="13573"/>
                      <a:pt x="11589" y="13891"/>
                      <a:pt x="11992" y="14213"/>
                    </a:cubicBezTo>
                    <a:cubicBezTo>
                      <a:pt x="14082" y="15886"/>
                      <a:pt x="16178" y="17550"/>
                      <a:pt x="18280" y="19206"/>
                    </a:cubicBezTo>
                    <a:cubicBezTo>
                      <a:pt x="19035" y="19801"/>
                      <a:pt x="19788" y="20397"/>
                      <a:pt x="20543" y="20992"/>
                    </a:cubicBezTo>
                    <a:cubicBezTo>
                      <a:pt x="19817" y="20329"/>
                      <a:pt x="19104" y="19656"/>
                      <a:pt x="18399" y="18972"/>
                    </a:cubicBezTo>
                    <a:cubicBezTo>
                      <a:pt x="17630" y="18364"/>
                      <a:pt x="16862" y="17757"/>
                      <a:pt x="16091" y="17153"/>
                    </a:cubicBezTo>
                    <a:cubicBezTo>
                      <a:pt x="15286" y="16521"/>
                      <a:pt x="14482" y="15888"/>
                      <a:pt x="13679" y="15257"/>
                    </a:cubicBezTo>
                    <a:cubicBezTo>
                      <a:pt x="13675" y="15253"/>
                      <a:pt x="13669" y="15251"/>
                      <a:pt x="13665" y="15247"/>
                    </a:cubicBezTo>
                    <a:cubicBezTo>
                      <a:pt x="13661" y="15243"/>
                      <a:pt x="13657" y="15241"/>
                      <a:pt x="13653" y="15237"/>
                    </a:cubicBezTo>
                    <a:cubicBezTo>
                      <a:pt x="9443" y="11927"/>
                      <a:pt x="5242" y="8606"/>
                      <a:pt x="1063" y="5257"/>
                    </a:cubicBezTo>
                    <a:cubicBezTo>
                      <a:pt x="989" y="5197"/>
                      <a:pt x="981" y="5113"/>
                      <a:pt x="1009" y="5044"/>
                    </a:cubicBezTo>
                    <a:cubicBezTo>
                      <a:pt x="933" y="5006"/>
                      <a:pt x="906" y="4908"/>
                      <a:pt x="932" y="4821"/>
                    </a:cubicBezTo>
                    <a:cubicBezTo>
                      <a:pt x="335" y="4465"/>
                      <a:pt x="552" y="3096"/>
                      <a:pt x="698" y="2557"/>
                    </a:cubicBezTo>
                    <a:cubicBezTo>
                      <a:pt x="981" y="1517"/>
                      <a:pt x="1667" y="684"/>
                      <a:pt x="2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2"/>
              <p:cNvSpPr/>
              <p:nvPr/>
            </p:nvSpPr>
            <p:spPr>
              <a:xfrm>
                <a:off x="3551475" y="1793300"/>
                <a:ext cx="829475" cy="739750"/>
              </a:xfrm>
              <a:custGeom>
                <a:avLst/>
                <a:gdLst/>
                <a:ahLst/>
                <a:cxnLst/>
                <a:rect l="l" t="t" r="r" b="b"/>
                <a:pathLst>
                  <a:path w="33179" h="29590" extrusionOk="0">
                    <a:moveTo>
                      <a:pt x="2844" y="3963"/>
                    </a:moveTo>
                    <a:cubicBezTo>
                      <a:pt x="2853" y="3963"/>
                      <a:pt x="2861" y="3965"/>
                      <a:pt x="2869" y="3972"/>
                    </a:cubicBezTo>
                    <a:cubicBezTo>
                      <a:pt x="6232" y="6679"/>
                      <a:pt x="9572" y="9418"/>
                      <a:pt x="12895" y="12175"/>
                    </a:cubicBezTo>
                    <a:cubicBezTo>
                      <a:pt x="12936" y="12210"/>
                      <a:pt x="12903" y="12269"/>
                      <a:pt x="12862" y="12269"/>
                    </a:cubicBezTo>
                    <a:cubicBezTo>
                      <a:pt x="12852" y="12269"/>
                      <a:pt x="12841" y="12266"/>
                      <a:pt x="12831" y="12258"/>
                    </a:cubicBezTo>
                    <a:cubicBezTo>
                      <a:pt x="9475" y="9542"/>
                      <a:pt x="6132" y="6806"/>
                      <a:pt x="2818" y="4040"/>
                    </a:cubicBezTo>
                    <a:cubicBezTo>
                      <a:pt x="2784" y="4011"/>
                      <a:pt x="2811" y="3963"/>
                      <a:pt x="2844" y="3963"/>
                    </a:cubicBezTo>
                    <a:close/>
                    <a:moveTo>
                      <a:pt x="2276" y="2495"/>
                    </a:moveTo>
                    <a:cubicBezTo>
                      <a:pt x="2290" y="2495"/>
                      <a:pt x="2306" y="2500"/>
                      <a:pt x="2321" y="2510"/>
                    </a:cubicBezTo>
                    <a:cubicBezTo>
                      <a:pt x="4941" y="4306"/>
                      <a:pt x="7443" y="6311"/>
                      <a:pt x="9920" y="8297"/>
                    </a:cubicBezTo>
                    <a:cubicBezTo>
                      <a:pt x="12311" y="10211"/>
                      <a:pt x="14814" y="12114"/>
                      <a:pt x="16974" y="14291"/>
                    </a:cubicBezTo>
                    <a:cubicBezTo>
                      <a:pt x="16990" y="14308"/>
                      <a:pt x="16971" y="14330"/>
                      <a:pt x="16952" y="14330"/>
                    </a:cubicBezTo>
                    <a:cubicBezTo>
                      <a:pt x="16948" y="14330"/>
                      <a:pt x="16943" y="14328"/>
                      <a:pt x="16938" y="14325"/>
                    </a:cubicBezTo>
                    <a:cubicBezTo>
                      <a:pt x="14445" y="12441"/>
                      <a:pt x="12132" y="10299"/>
                      <a:pt x="9689" y="8348"/>
                    </a:cubicBezTo>
                    <a:cubicBezTo>
                      <a:pt x="7238" y="6391"/>
                      <a:pt x="4701" y="4555"/>
                      <a:pt x="2224" y="2636"/>
                    </a:cubicBezTo>
                    <a:cubicBezTo>
                      <a:pt x="2158" y="2585"/>
                      <a:pt x="2209" y="2495"/>
                      <a:pt x="2276" y="2495"/>
                    </a:cubicBezTo>
                    <a:close/>
                    <a:moveTo>
                      <a:pt x="18716" y="15363"/>
                    </a:moveTo>
                    <a:cubicBezTo>
                      <a:pt x="18729" y="15363"/>
                      <a:pt x="18744" y="15368"/>
                      <a:pt x="18759" y="15379"/>
                    </a:cubicBezTo>
                    <a:cubicBezTo>
                      <a:pt x="20750" y="16912"/>
                      <a:pt x="22668" y="18543"/>
                      <a:pt x="24634" y="20108"/>
                    </a:cubicBezTo>
                    <a:cubicBezTo>
                      <a:pt x="26602" y="21672"/>
                      <a:pt x="28607" y="23192"/>
                      <a:pt x="30557" y="24780"/>
                    </a:cubicBezTo>
                    <a:cubicBezTo>
                      <a:pt x="30591" y="24807"/>
                      <a:pt x="30565" y="24855"/>
                      <a:pt x="30530" y="24855"/>
                    </a:cubicBezTo>
                    <a:cubicBezTo>
                      <a:pt x="30522" y="24855"/>
                      <a:pt x="30513" y="24852"/>
                      <a:pt x="30505" y="24846"/>
                    </a:cubicBezTo>
                    <a:cubicBezTo>
                      <a:pt x="28453" y="23398"/>
                      <a:pt x="26476" y="21832"/>
                      <a:pt x="24507" y="20273"/>
                    </a:cubicBezTo>
                    <a:cubicBezTo>
                      <a:pt x="22540" y="18715"/>
                      <a:pt x="20544" y="17166"/>
                      <a:pt x="18671" y="15494"/>
                    </a:cubicBezTo>
                    <a:cubicBezTo>
                      <a:pt x="18615" y="15445"/>
                      <a:pt x="18658" y="15363"/>
                      <a:pt x="18716" y="15363"/>
                    </a:cubicBezTo>
                    <a:close/>
                    <a:moveTo>
                      <a:pt x="15226" y="14162"/>
                    </a:moveTo>
                    <a:cubicBezTo>
                      <a:pt x="15241" y="14162"/>
                      <a:pt x="15256" y="14167"/>
                      <a:pt x="15271" y="14178"/>
                    </a:cubicBezTo>
                    <a:cubicBezTo>
                      <a:pt x="17912" y="16124"/>
                      <a:pt x="20410" y="18287"/>
                      <a:pt x="22987" y="20319"/>
                    </a:cubicBezTo>
                    <a:cubicBezTo>
                      <a:pt x="25569" y="22354"/>
                      <a:pt x="28157" y="24381"/>
                      <a:pt x="30751" y="26400"/>
                    </a:cubicBezTo>
                    <a:cubicBezTo>
                      <a:pt x="30792" y="26432"/>
                      <a:pt x="30760" y="26488"/>
                      <a:pt x="30720" y="26488"/>
                    </a:cubicBezTo>
                    <a:cubicBezTo>
                      <a:pt x="30710" y="26488"/>
                      <a:pt x="30701" y="26485"/>
                      <a:pt x="30691" y="26478"/>
                    </a:cubicBezTo>
                    <a:cubicBezTo>
                      <a:pt x="28058" y="24508"/>
                      <a:pt x="25448" y="22509"/>
                      <a:pt x="22864" y="20477"/>
                    </a:cubicBezTo>
                    <a:cubicBezTo>
                      <a:pt x="20289" y="18451"/>
                      <a:pt x="17623" y="16481"/>
                      <a:pt x="15180" y="14295"/>
                    </a:cubicBezTo>
                    <a:cubicBezTo>
                      <a:pt x="15122" y="14245"/>
                      <a:pt x="15166" y="14162"/>
                      <a:pt x="15226" y="14162"/>
                    </a:cubicBezTo>
                    <a:close/>
                    <a:moveTo>
                      <a:pt x="9512" y="11070"/>
                    </a:moveTo>
                    <a:cubicBezTo>
                      <a:pt x="9522" y="11070"/>
                      <a:pt x="9532" y="11073"/>
                      <a:pt x="9543" y="11081"/>
                    </a:cubicBezTo>
                    <a:cubicBezTo>
                      <a:pt x="13063" y="13646"/>
                      <a:pt x="16450" y="16408"/>
                      <a:pt x="19834" y="19150"/>
                    </a:cubicBezTo>
                    <a:cubicBezTo>
                      <a:pt x="23218" y="21894"/>
                      <a:pt x="26614" y="24639"/>
                      <a:pt x="29884" y="27521"/>
                    </a:cubicBezTo>
                    <a:cubicBezTo>
                      <a:pt x="29930" y="27562"/>
                      <a:pt x="29893" y="27631"/>
                      <a:pt x="29845" y="27631"/>
                    </a:cubicBezTo>
                    <a:cubicBezTo>
                      <a:pt x="29834" y="27631"/>
                      <a:pt x="29821" y="27627"/>
                      <a:pt x="29810" y="27617"/>
                    </a:cubicBezTo>
                    <a:cubicBezTo>
                      <a:pt x="26422" y="24873"/>
                      <a:pt x="23095" y="22056"/>
                      <a:pt x="19704" y="19318"/>
                    </a:cubicBezTo>
                    <a:cubicBezTo>
                      <a:pt x="16312" y="16581"/>
                      <a:pt x="12849" y="13926"/>
                      <a:pt x="9480" y="11161"/>
                    </a:cubicBezTo>
                    <a:cubicBezTo>
                      <a:pt x="9439" y="11127"/>
                      <a:pt x="9471" y="11070"/>
                      <a:pt x="9512" y="11070"/>
                    </a:cubicBezTo>
                    <a:close/>
                    <a:moveTo>
                      <a:pt x="2496" y="0"/>
                    </a:moveTo>
                    <a:cubicBezTo>
                      <a:pt x="2504" y="302"/>
                      <a:pt x="2482" y="605"/>
                      <a:pt x="2440" y="908"/>
                    </a:cubicBezTo>
                    <a:cubicBezTo>
                      <a:pt x="8537" y="5288"/>
                      <a:pt x="14469" y="9959"/>
                      <a:pt x="20149" y="14865"/>
                    </a:cubicBezTo>
                    <a:cubicBezTo>
                      <a:pt x="20180" y="14892"/>
                      <a:pt x="20155" y="14939"/>
                      <a:pt x="20123" y="14939"/>
                    </a:cubicBezTo>
                    <a:cubicBezTo>
                      <a:pt x="20115" y="14939"/>
                      <a:pt x="20107" y="14936"/>
                      <a:pt x="20099" y="14930"/>
                    </a:cubicBezTo>
                    <a:cubicBezTo>
                      <a:pt x="14285" y="10218"/>
                      <a:pt x="8399" y="5630"/>
                      <a:pt x="2403" y="1158"/>
                    </a:cubicBezTo>
                    <a:cubicBezTo>
                      <a:pt x="2215" y="2186"/>
                      <a:pt x="1762" y="3189"/>
                      <a:pt x="1148" y="4044"/>
                    </a:cubicBezTo>
                    <a:cubicBezTo>
                      <a:pt x="3552" y="5908"/>
                      <a:pt x="5906" y="7880"/>
                      <a:pt x="8204" y="9872"/>
                    </a:cubicBezTo>
                    <a:cubicBezTo>
                      <a:pt x="8265" y="9924"/>
                      <a:pt x="8217" y="10012"/>
                      <a:pt x="8155" y="10012"/>
                    </a:cubicBezTo>
                    <a:cubicBezTo>
                      <a:pt x="8139" y="10012"/>
                      <a:pt x="8123" y="10007"/>
                      <a:pt x="8108" y="9995"/>
                    </a:cubicBezTo>
                    <a:cubicBezTo>
                      <a:pt x="5713" y="8126"/>
                      <a:pt x="3325" y="6196"/>
                      <a:pt x="1034" y="4198"/>
                    </a:cubicBezTo>
                    <a:cubicBezTo>
                      <a:pt x="759" y="4559"/>
                      <a:pt x="458" y="4890"/>
                      <a:pt x="133" y="5182"/>
                    </a:cubicBezTo>
                    <a:cubicBezTo>
                      <a:pt x="103" y="5209"/>
                      <a:pt x="70" y="5220"/>
                      <a:pt x="36" y="5220"/>
                    </a:cubicBezTo>
                    <a:cubicBezTo>
                      <a:pt x="25" y="5220"/>
                      <a:pt x="13" y="5219"/>
                      <a:pt x="1" y="5216"/>
                    </a:cubicBezTo>
                    <a:lnTo>
                      <a:pt x="1" y="5216"/>
                    </a:lnTo>
                    <a:cubicBezTo>
                      <a:pt x="2384" y="7103"/>
                      <a:pt x="4761" y="8996"/>
                      <a:pt x="7130" y="10898"/>
                    </a:cubicBezTo>
                    <a:cubicBezTo>
                      <a:pt x="11272" y="14224"/>
                      <a:pt x="15385" y="17583"/>
                      <a:pt x="19493" y="20947"/>
                    </a:cubicBezTo>
                    <a:cubicBezTo>
                      <a:pt x="21567" y="22646"/>
                      <a:pt x="23642" y="24344"/>
                      <a:pt x="25715" y="26044"/>
                    </a:cubicBezTo>
                    <a:cubicBezTo>
                      <a:pt x="27158" y="27227"/>
                      <a:pt x="28642" y="28384"/>
                      <a:pt x="30076" y="29590"/>
                    </a:cubicBezTo>
                    <a:cubicBezTo>
                      <a:pt x="29880" y="28612"/>
                      <a:pt x="30246" y="27583"/>
                      <a:pt x="30653" y="26692"/>
                    </a:cubicBezTo>
                    <a:cubicBezTo>
                      <a:pt x="31046" y="25836"/>
                      <a:pt x="31596" y="25071"/>
                      <a:pt x="32417" y="24687"/>
                    </a:cubicBezTo>
                    <a:cubicBezTo>
                      <a:pt x="30406" y="23234"/>
                      <a:pt x="28486" y="21637"/>
                      <a:pt x="26540" y="20100"/>
                    </a:cubicBezTo>
                    <a:cubicBezTo>
                      <a:pt x="24567" y="18539"/>
                      <a:pt x="22418" y="17072"/>
                      <a:pt x="20583" y="15352"/>
                    </a:cubicBezTo>
                    <a:cubicBezTo>
                      <a:pt x="20529" y="15300"/>
                      <a:pt x="20569" y="15224"/>
                      <a:pt x="20628" y="15224"/>
                    </a:cubicBezTo>
                    <a:cubicBezTo>
                      <a:pt x="20641" y="15224"/>
                      <a:pt x="20656" y="15228"/>
                      <a:pt x="20671" y="15238"/>
                    </a:cubicBezTo>
                    <a:cubicBezTo>
                      <a:pt x="22767" y="16628"/>
                      <a:pt x="24688" y="18382"/>
                      <a:pt x="26660" y="19945"/>
                    </a:cubicBezTo>
                    <a:cubicBezTo>
                      <a:pt x="28615" y="21495"/>
                      <a:pt x="30625" y="23007"/>
                      <a:pt x="32511" y="24642"/>
                    </a:cubicBezTo>
                    <a:cubicBezTo>
                      <a:pt x="32706" y="24561"/>
                      <a:pt x="32916" y="24499"/>
                      <a:pt x="33142" y="24462"/>
                    </a:cubicBezTo>
                    <a:cubicBezTo>
                      <a:pt x="33144" y="24462"/>
                      <a:pt x="33147" y="24462"/>
                      <a:pt x="33149" y="24462"/>
                    </a:cubicBezTo>
                    <a:cubicBezTo>
                      <a:pt x="33159" y="24462"/>
                      <a:pt x="33168" y="24463"/>
                      <a:pt x="33178" y="24463"/>
                    </a:cubicBezTo>
                    <a:cubicBezTo>
                      <a:pt x="30852" y="22722"/>
                      <a:pt x="28668" y="20765"/>
                      <a:pt x="26421" y="18923"/>
                    </a:cubicBezTo>
                    <a:cubicBezTo>
                      <a:pt x="22402" y="15633"/>
                      <a:pt x="18376" y="12352"/>
                      <a:pt x="14332" y="9092"/>
                    </a:cubicBezTo>
                    <a:cubicBezTo>
                      <a:pt x="10488" y="5990"/>
                      <a:pt x="6714" y="2635"/>
                      <a:pt x="2522" y="2"/>
                    </a:cubicBezTo>
                    <a:cubicBezTo>
                      <a:pt x="2513" y="2"/>
                      <a:pt x="2505" y="0"/>
                      <a:pt x="2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2"/>
              <p:cNvSpPr/>
              <p:nvPr/>
            </p:nvSpPr>
            <p:spPr>
              <a:xfrm>
                <a:off x="3036925" y="1792725"/>
                <a:ext cx="570575" cy="239000"/>
              </a:xfrm>
              <a:custGeom>
                <a:avLst/>
                <a:gdLst/>
                <a:ahLst/>
                <a:cxnLst/>
                <a:rect l="l" t="t" r="r" b="b"/>
                <a:pathLst>
                  <a:path w="22823" h="9560" extrusionOk="0">
                    <a:moveTo>
                      <a:pt x="22008" y="2389"/>
                    </a:moveTo>
                    <a:cubicBezTo>
                      <a:pt x="22063" y="2389"/>
                      <a:pt x="22085" y="2486"/>
                      <a:pt x="22026" y="2503"/>
                    </a:cubicBezTo>
                    <a:cubicBezTo>
                      <a:pt x="20261" y="3047"/>
                      <a:pt x="18465" y="3499"/>
                      <a:pt x="16661" y="3889"/>
                    </a:cubicBezTo>
                    <a:cubicBezTo>
                      <a:pt x="14783" y="4297"/>
                      <a:pt x="12850" y="4727"/>
                      <a:pt x="10933" y="4878"/>
                    </a:cubicBezTo>
                    <a:cubicBezTo>
                      <a:pt x="10931" y="4878"/>
                      <a:pt x="10930" y="4878"/>
                      <a:pt x="10929" y="4878"/>
                    </a:cubicBezTo>
                    <a:cubicBezTo>
                      <a:pt x="10876" y="4878"/>
                      <a:pt x="10867" y="4802"/>
                      <a:pt x="10921" y="4791"/>
                    </a:cubicBezTo>
                    <a:cubicBezTo>
                      <a:pt x="12771" y="4409"/>
                      <a:pt x="14648" y="4167"/>
                      <a:pt x="16498" y="3766"/>
                    </a:cubicBezTo>
                    <a:cubicBezTo>
                      <a:pt x="18346" y="3367"/>
                      <a:pt x="20172" y="2890"/>
                      <a:pt x="21995" y="2391"/>
                    </a:cubicBezTo>
                    <a:cubicBezTo>
                      <a:pt x="21999" y="2390"/>
                      <a:pt x="22004" y="2389"/>
                      <a:pt x="22008" y="2389"/>
                    </a:cubicBezTo>
                    <a:close/>
                    <a:moveTo>
                      <a:pt x="21456" y="1249"/>
                    </a:moveTo>
                    <a:cubicBezTo>
                      <a:pt x="21513" y="1249"/>
                      <a:pt x="21520" y="1346"/>
                      <a:pt x="21456" y="1362"/>
                    </a:cubicBezTo>
                    <a:cubicBezTo>
                      <a:pt x="18698" y="2077"/>
                      <a:pt x="15920" y="2721"/>
                      <a:pt x="13137" y="3338"/>
                    </a:cubicBezTo>
                    <a:cubicBezTo>
                      <a:pt x="10366" y="3953"/>
                      <a:pt x="7566" y="4595"/>
                      <a:pt x="4756" y="5002"/>
                    </a:cubicBezTo>
                    <a:cubicBezTo>
                      <a:pt x="4752" y="5003"/>
                      <a:pt x="4749" y="5003"/>
                      <a:pt x="4746" y="5003"/>
                    </a:cubicBezTo>
                    <a:cubicBezTo>
                      <a:pt x="4684" y="5003"/>
                      <a:pt x="4677" y="4911"/>
                      <a:pt x="4741" y="4897"/>
                    </a:cubicBezTo>
                    <a:cubicBezTo>
                      <a:pt x="7510" y="4242"/>
                      <a:pt x="10326" y="3742"/>
                      <a:pt x="13110" y="3144"/>
                    </a:cubicBezTo>
                    <a:cubicBezTo>
                      <a:pt x="15894" y="2547"/>
                      <a:pt x="18668" y="1899"/>
                      <a:pt x="21442" y="1251"/>
                    </a:cubicBezTo>
                    <a:cubicBezTo>
                      <a:pt x="21447" y="1250"/>
                      <a:pt x="21452" y="1249"/>
                      <a:pt x="21456" y="1249"/>
                    </a:cubicBezTo>
                    <a:close/>
                    <a:moveTo>
                      <a:pt x="9658" y="5034"/>
                    </a:moveTo>
                    <a:cubicBezTo>
                      <a:pt x="9729" y="5034"/>
                      <a:pt x="9740" y="5147"/>
                      <a:pt x="9663" y="5162"/>
                    </a:cubicBezTo>
                    <a:cubicBezTo>
                      <a:pt x="6756" y="5730"/>
                      <a:pt x="3805" y="6363"/>
                      <a:pt x="861" y="6709"/>
                    </a:cubicBezTo>
                    <a:cubicBezTo>
                      <a:pt x="857" y="6709"/>
                      <a:pt x="854" y="6710"/>
                      <a:pt x="851" y="6710"/>
                    </a:cubicBezTo>
                    <a:cubicBezTo>
                      <a:pt x="775" y="6710"/>
                      <a:pt x="766" y="6597"/>
                      <a:pt x="843" y="6579"/>
                    </a:cubicBezTo>
                    <a:cubicBezTo>
                      <a:pt x="3728" y="5903"/>
                      <a:pt x="6718" y="5491"/>
                      <a:pt x="9645" y="5035"/>
                    </a:cubicBezTo>
                    <a:cubicBezTo>
                      <a:pt x="9650" y="5034"/>
                      <a:pt x="9654" y="5034"/>
                      <a:pt x="9658" y="5034"/>
                    </a:cubicBezTo>
                    <a:close/>
                    <a:moveTo>
                      <a:pt x="20596" y="3498"/>
                    </a:moveTo>
                    <a:cubicBezTo>
                      <a:pt x="20649" y="3498"/>
                      <a:pt x="20656" y="3579"/>
                      <a:pt x="20600" y="3592"/>
                    </a:cubicBezTo>
                    <a:cubicBezTo>
                      <a:pt x="17258" y="4324"/>
                      <a:pt x="13870" y="4897"/>
                      <a:pt x="10507" y="5538"/>
                    </a:cubicBezTo>
                    <a:cubicBezTo>
                      <a:pt x="7152" y="6178"/>
                      <a:pt x="3801" y="6990"/>
                      <a:pt x="424" y="7503"/>
                    </a:cubicBezTo>
                    <a:cubicBezTo>
                      <a:pt x="419" y="7504"/>
                      <a:pt x="414" y="7504"/>
                      <a:pt x="409" y="7504"/>
                    </a:cubicBezTo>
                    <a:cubicBezTo>
                      <a:pt x="319" y="7504"/>
                      <a:pt x="311" y="7369"/>
                      <a:pt x="403" y="7346"/>
                    </a:cubicBezTo>
                    <a:cubicBezTo>
                      <a:pt x="3703" y="6478"/>
                      <a:pt x="7122" y="5937"/>
                      <a:pt x="10472" y="5288"/>
                    </a:cubicBezTo>
                    <a:cubicBezTo>
                      <a:pt x="13827" y="4637"/>
                      <a:pt x="17201" y="3961"/>
                      <a:pt x="20588" y="3499"/>
                    </a:cubicBezTo>
                    <a:cubicBezTo>
                      <a:pt x="20591" y="3498"/>
                      <a:pt x="20593" y="3498"/>
                      <a:pt x="20596" y="3498"/>
                    </a:cubicBezTo>
                    <a:close/>
                    <a:moveTo>
                      <a:pt x="10717" y="6160"/>
                    </a:moveTo>
                    <a:cubicBezTo>
                      <a:pt x="10755" y="6160"/>
                      <a:pt x="10758" y="6220"/>
                      <a:pt x="10719" y="6232"/>
                    </a:cubicBezTo>
                    <a:cubicBezTo>
                      <a:pt x="7654" y="7065"/>
                      <a:pt x="4520" y="7800"/>
                      <a:pt x="1405" y="8424"/>
                    </a:cubicBezTo>
                    <a:cubicBezTo>
                      <a:pt x="1399" y="8425"/>
                      <a:pt x="1393" y="8426"/>
                      <a:pt x="1388" y="8426"/>
                    </a:cubicBezTo>
                    <a:cubicBezTo>
                      <a:pt x="1310" y="8426"/>
                      <a:pt x="1302" y="8302"/>
                      <a:pt x="1384" y="8280"/>
                    </a:cubicBezTo>
                    <a:cubicBezTo>
                      <a:pt x="4455" y="7473"/>
                      <a:pt x="7590" y="6758"/>
                      <a:pt x="10708" y="6161"/>
                    </a:cubicBezTo>
                    <a:cubicBezTo>
                      <a:pt x="10711" y="6161"/>
                      <a:pt x="10714" y="6160"/>
                      <a:pt x="10717" y="6160"/>
                    </a:cubicBezTo>
                    <a:close/>
                    <a:moveTo>
                      <a:pt x="22822" y="0"/>
                    </a:moveTo>
                    <a:lnTo>
                      <a:pt x="22822" y="0"/>
                    </a:lnTo>
                    <a:cubicBezTo>
                      <a:pt x="21705" y="382"/>
                      <a:pt x="20504" y="587"/>
                      <a:pt x="19320" y="790"/>
                    </a:cubicBezTo>
                    <a:cubicBezTo>
                      <a:pt x="19289" y="875"/>
                      <a:pt x="19216" y="941"/>
                      <a:pt x="19091" y="947"/>
                    </a:cubicBezTo>
                    <a:cubicBezTo>
                      <a:pt x="18888" y="956"/>
                      <a:pt x="18687" y="966"/>
                      <a:pt x="18485" y="975"/>
                    </a:cubicBezTo>
                    <a:cubicBezTo>
                      <a:pt x="18364" y="983"/>
                      <a:pt x="18242" y="994"/>
                      <a:pt x="18122" y="1006"/>
                    </a:cubicBezTo>
                    <a:cubicBezTo>
                      <a:pt x="18003" y="1029"/>
                      <a:pt x="17882" y="1051"/>
                      <a:pt x="17765" y="1075"/>
                    </a:cubicBezTo>
                    <a:cubicBezTo>
                      <a:pt x="15985" y="1443"/>
                      <a:pt x="14211" y="1831"/>
                      <a:pt x="12441" y="2242"/>
                    </a:cubicBezTo>
                    <a:cubicBezTo>
                      <a:pt x="10623" y="2666"/>
                      <a:pt x="8811" y="3111"/>
                      <a:pt x="7004" y="3580"/>
                    </a:cubicBezTo>
                    <a:cubicBezTo>
                      <a:pt x="5340" y="4011"/>
                      <a:pt x="3685" y="4572"/>
                      <a:pt x="2005" y="4942"/>
                    </a:cubicBezTo>
                    <a:cubicBezTo>
                      <a:pt x="1996" y="4982"/>
                      <a:pt x="1974" y="5021"/>
                      <a:pt x="1933" y="5054"/>
                    </a:cubicBezTo>
                    <a:cubicBezTo>
                      <a:pt x="1578" y="5353"/>
                      <a:pt x="1242" y="5683"/>
                      <a:pt x="954" y="6046"/>
                    </a:cubicBezTo>
                    <a:lnTo>
                      <a:pt x="956" y="6046"/>
                    </a:lnTo>
                    <a:cubicBezTo>
                      <a:pt x="4408" y="5277"/>
                      <a:pt x="7917" y="4718"/>
                      <a:pt x="11387" y="4027"/>
                    </a:cubicBezTo>
                    <a:cubicBezTo>
                      <a:pt x="13137" y="3680"/>
                      <a:pt x="14887" y="3324"/>
                      <a:pt x="16634" y="2962"/>
                    </a:cubicBezTo>
                    <a:cubicBezTo>
                      <a:pt x="18372" y="2602"/>
                      <a:pt x="20120" y="2145"/>
                      <a:pt x="21878" y="1898"/>
                    </a:cubicBezTo>
                    <a:cubicBezTo>
                      <a:pt x="21880" y="1897"/>
                      <a:pt x="21882" y="1897"/>
                      <a:pt x="21884" y="1897"/>
                    </a:cubicBezTo>
                    <a:cubicBezTo>
                      <a:pt x="21934" y="1897"/>
                      <a:pt x="21957" y="1977"/>
                      <a:pt x="21904" y="1992"/>
                    </a:cubicBezTo>
                    <a:cubicBezTo>
                      <a:pt x="20245" y="2476"/>
                      <a:pt x="18503" y="2762"/>
                      <a:pt x="16810" y="3113"/>
                    </a:cubicBezTo>
                    <a:cubicBezTo>
                      <a:pt x="15061" y="3476"/>
                      <a:pt x="13313" y="3830"/>
                      <a:pt x="11562" y="4178"/>
                    </a:cubicBezTo>
                    <a:cubicBezTo>
                      <a:pt x="8020" y="4882"/>
                      <a:pt x="4465" y="5673"/>
                      <a:pt x="888" y="6182"/>
                    </a:cubicBezTo>
                    <a:cubicBezTo>
                      <a:pt x="886" y="6182"/>
                      <a:pt x="884" y="6182"/>
                      <a:pt x="882" y="6182"/>
                    </a:cubicBezTo>
                    <a:cubicBezTo>
                      <a:pt x="872" y="6182"/>
                      <a:pt x="863" y="6180"/>
                      <a:pt x="856" y="6176"/>
                    </a:cubicBezTo>
                    <a:cubicBezTo>
                      <a:pt x="513" y="6637"/>
                      <a:pt x="250" y="7151"/>
                      <a:pt x="119" y="7725"/>
                    </a:cubicBezTo>
                    <a:cubicBezTo>
                      <a:pt x="18" y="8160"/>
                      <a:pt x="1" y="8601"/>
                      <a:pt x="66" y="9043"/>
                    </a:cubicBezTo>
                    <a:cubicBezTo>
                      <a:pt x="98" y="9264"/>
                      <a:pt x="159" y="9397"/>
                      <a:pt x="132" y="9560"/>
                    </a:cubicBezTo>
                    <a:cubicBezTo>
                      <a:pt x="3445" y="8728"/>
                      <a:pt x="6791" y="8013"/>
                      <a:pt x="10126" y="7281"/>
                    </a:cubicBezTo>
                    <a:cubicBezTo>
                      <a:pt x="13459" y="6551"/>
                      <a:pt x="16823" y="5662"/>
                      <a:pt x="20204" y="5193"/>
                    </a:cubicBezTo>
                    <a:cubicBezTo>
                      <a:pt x="20209" y="5192"/>
                      <a:pt x="20213" y="5192"/>
                      <a:pt x="20218" y="5192"/>
                    </a:cubicBezTo>
                    <a:cubicBezTo>
                      <a:pt x="20261" y="5192"/>
                      <a:pt x="20295" y="5221"/>
                      <a:pt x="20312" y="5257"/>
                    </a:cubicBezTo>
                    <a:cubicBezTo>
                      <a:pt x="20350" y="5216"/>
                      <a:pt x="20402" y="5189"/>
                      <a:pt x="20458" y="5189"/>
                    </a:cubicBezTo>
                    <a:cubicBezTo>
                      <a:pt x="20471" y="5189"/>
                      <a:pt x="20485" y="5191"/>
                      <a:pt x="20499" y="5194"/>
                    </a:cubicBezTo>
                    <a:cubicBezTo>
                      <a:pt x="20431" y="5136"/>
                      <a:pt x="20399" y="5035"/>
                      <a:pt x="20469" y="4958"/>
                    </a:cubicBezTo>
                    <a:cubicBezTo>
                      <a:pt x="20657" y="4752"/>
                      <a:pt x="20828" y="4544"/>
                      <a:pt x="20987" y="4334"/>
                    </a:cubicBezTo>
                    <a:lnTo>
                      <a:pt x="20987" y="4334"/>
                    </a:lnTo>
                    <a:cubicBezTo>
                      <a:pt x="19681" y="4678"/>
                      <a:pt x="18306" y="4832"/>
                      <a:pt x="16980" y="5065"/>
                    </a:cubicBezTo>
                    <a:cubicBezTo>
                      <a:pt x="15421" y="5339"/>
                      <a:pt x="13861" y="5608"/>
                      <a:pt x="12296" y="5848"/>
                    </a:cubicBezTo>
                    <a:cubicBezTo>
                      <a:pt x="12293" y="5848"/>
                      <a:pt x="12291" y="5848"/>
                      <a:pt x="12289" y="5848"/>
                    </a:cubicBezTo>
                    <a:cubicBezTo>
                      <a:pt x="12244" y="5848"/>
                      <a:pt x="12238" y="5778"/>
                      <a:pt x="12285" y="5768"/>
                    </a:cubicBezTo>
                    <a:cubicBezTo>
                      <a:pt x="13784" y="5447"/>
                      <a:pt x="15293" y="5167"/>
                      <a:pt x="16802" y="4902"/>
                    </a:cubicBezTo>
                    <a:cubicBezTo>
                      <a:pt x="18204" y="4656"/>
                      <a:pt x="19643" y="4322"/>
                      <a:pt x="21068" y="4228"/>
                    </a:cubicBezTo>
                    <a:cubicBezTo>
                      <a:pt x="21144" y="4126"/>
                      <a:pt x="21217" y="4023"/>
                      <a:pt x="21287" y="3921"/>
                    </a:cubicBezTo>
                    <a:cubicBezTo>
                      <a:pt x="21268" y="3866"/>
                      <a:pt x="21310" y="3807"/>
                      <a:pt x="21366" y="3807"/>
                    </a:cubicBezTo>
                    <a:cubicBezTo>
                      <a:pt x="22119" y="2660"/>
                      <a:pt x="22541" y="1436"/>
                      <a:pt x="22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2"/>
              <p:cNvSpPr/>
              <p:nvPr/>
            </p:nvSpPr>
            <p:spPr>
              <a:xfrm>
                <a:off x="3146875" y="1598925"/>
                <a:ext cx="738425" cy="227875"/>
              </a:xfrm>
              <a:custGeom>
                <a:avLst/>
                <a:gdLst/>
                <a:ahLst/>
                <a:cxnLst/>
                <a:rect l="l" t="t" r="r" b="b"/>
                <a:pathLst>
                  <a:path w="29537" h="9115" extrusionOk="0">
                    <a:moveTo>
                      <a:pt x="3341" y="2074"/>
                    </a:moveTo>
                    <a:cubicBezTo>
                      <a:pt x="5617" y="2247"/>
                      <a:pt x="7883" y="2634"/>
                      <a:pt x="10159" y="2835"/>
                    </a:cubicBezTo>
                    <a:cubicBezTo>
                      <a:pt x="12436" y="3037"/>
                      <a:pt x="14719" y="3183"/>
                      <a:pt x="17000" y="3310"/>
                    </a:cubicBezTo>
                    <a:cubicBezTo>
                      <a:pt x="17021" y="3311"/>
                      <a:pt x="17017" y="3340"/>
                      <a:pt x="16998" y="3340"/>
                    </a:cubicBezTo>
                    <a:cubicBezTo>
                      <a:pt x="14710" y="3282"/>
                      <a:pt x="12425" y="3141"/>
                      <a:pt x="10147" y="2941"/>
                    </a:cubicBezTo>
                    <a:cubicBezTo>
                      <a:pt x="7887" y="2741"/>
                      <a:pt x="5557" y="2603"/>
                      <a:pt x="3330" y="2162"/>
                    </a:cubicBezTo>
                    <a:cubicBezTo>
                      <a:pt x="3278" y="2151"/>
                      <a:pt x="3283" y="2075"/>
                      <a:pt x="3335" y="2075"/>
                    </a:cubicBezTo>
                    <a:cubicBezTo>
                      <a:pt x="3337" y="2075"/>
                      <a:pt x="3339" y="2075"/>
                      <a:pt x="3341" y="2075"/>
                    </a:cubicBezTo>
                    <a:lnTo>
                      <a:pt x="3341" y="2074"/>
                    </a:lnTo>
                    <a:close/>
                    <a:moveTo>
                      <a:pt x="2209" y="4184"/>
                    </a:moveTo>
                    <a:cubicBezTo>
                      <a:pt x="2209" y="4184"/>
                      <a:pt x="2210" y="4184"/>
                      <a:pt x="2210" y="4184"/>
                    </a:cubicBezTo>
                    <a:cubicBezTo>
                      <a:pt x="3930" y="4230"/>
                      <a:pt x="5665" y="4365"/>
                      <a:pt x="7377" y="4524"/>
                    </a:cubicBezTo>
                    <a:cubicBezTo>
                      <a:pt x="7426" y="4528"/>
                      <a:pt x="7415" y="4597"/>
                      <a:pt x="7371" y="4597"/>
                    </a:cubicBezTo>
                    <a:cubicBezTo>
                      <a:pt x="7370" y="4597"/>
                      <a:pt x="7370" y="4597"/>
                      <a:pt x="7369" y="4597"/>
                    </a:cubicBezTo>
                    <a:cubicBezTo>
                      <a:pt x="5649" y="4539"/>
                      <a:pt x="3911" y="4454"/>
                      <a:pt x="2198" y="4282"/>
                    </a:cubicBezTo>
                    <a:cubicBezTo>
                      <a:pt x="2135" y="4276"/>
                      <a:pt x="2148" y="4184"/>
                      <a:pt x="2209" y="4184"/>
                    </a:cubicBezTo>
                    <a:close/>
                    <a:moveTo>
                      <a:pt x="3015" y="2846"/>
                    </a:moveTo>
                    <a:cubicBezTo>
                      <a:pt x="3016" y="2846"/>
                      <a:pt x="3018" y="2846"/>
                      <a:pt x="3019" y="2846"/>
                    </a:cubicBezTo>
                    <a:cubicBezTo>
                      <a:pt x="6663" y="3038"/>
                      <a:pt x="10315" y="3463"/>
                      <a:pt x="13944" y="3848"/>
                    </a:cubicBezTo>
                    <a:cubicBezTo>
                      <a:pt x="17567" y="4234"/>
                      <a:pt x="21246" y="4547"/>
                      <a:pt x="24831" y="5206"/>
                    </a:cubicBezTo>
                    <a:cubicBezTo>
                      <a:pt x="24866" y="5212"/>
                      <a:pt x="24861" y="5263"/>
                      <a:pt x="24826" y="5263"/>
                    </a:cubicBezTo>
                    <a:cubicBezTo>
                      <a:pt x="24825" y="5263"/>
                      <a:pt x="24824" y="5263"/>
                      <a:pt x="24823" y="5263"/>
                    </a:cubicBezTo>
                    <a:cubicBezTo>
                      <a:pt x="21186" y="4952"/>
                      <a:pt x="17559" y="4380"/>
                      <a:pt x="13927" y="3992"/>
                    </a:cubicBezTo>
                    <a:cubicBezTo>
                      <a:pt x="10290" y="3603"/>
                      <a:pt x="6639" y="3356"/>
                      <a:pt x="3004" y="2972"/>
                    </a:cubicBezTo>
                    <a:cubicBezTo>
                      <a:pt x="2923" y="2963"/>
                      <a:pt x="2939" y="2846"/>
                      <a:pt x="3015" y="2846"/>
                    </a:cubicBezTo>
                    <a:close/>
                    <a:moveTo>
                      <a:pt x="9326" y="4513"/>
                    </a:moveTo>
                    <a:cubicBezTo>
                      <a:pt x="9328" y="4513"/>
                      <a:pt x="9331" y="4513"/>
                      <a:pt x="9333" y="4513"/>
                    </a:cubicBezTo>
                    <a:cubicBezTo>
                      <a:pt x="11743" y="4848"/>
                      <a:pt x="14136" y="5221"/>
                      <a:pt x="16561" y="5434"/>
                    </a:cubicBezTo>
                    <a:cubicBezTo>
                      <a:pt x="16608" y="5438"/>
                      <a:pt x="16600" y="5508"/>
                      <a:pt x="16556" y="5508"/>
                    </a:cubicBezTo>
                    <a:cubicBezTo>
                      <a:pt x="16555" y="5508"/>
                      <a:pt x="16554" y="5508"/>
                      <a:pt x="16553" y="5507"/>
                    </a:cubicBezTo>
                    <a:cubicBezTo>
                      <a:pt x="14136" y="5352"/>
                      <a:pt x="11693" y="5110"/>
                      <a:pt x="9323" y="4595"/>
                    </a:cubicBezTo>
                    <a:cubicBezTo>
                      <a:pt x="9274" y="4584"/>
                      <a:pt x="9279" y="4513"/>
                      <a:pt x="9326" y="4513"/>
                    </a:cubicBezTo>
                    <a:close/>
                    <a:moveTo>
                      <a:pt x="3582" y="3599"/>
                    </a:moveTo>
                    <a:cubicBezTo>
                      <a:pt x="3582" y="3599"/>
                      <a:pt x="3583" y="3599"/>
                      <a:pt x="3584" y="3599"/>
                    </a:cubicBezTo>
                    <a:cubicBezTo>
                      <a:pt x="7775" y="3818"/>
                      <a:pt x="11966" y="4288"/>
                      <a:pt x="16138" y="4738"/>
                    </a:cubicBezTo>
                    <a:cubicBezTo>
                      <a:pt x="20312" y="5190"/>
                      <a:pt x="24496" y="5670"/>
                      <a:pt x="28639" y="6353"/>
                    </a:cubicBezTo>
                    <a:cubicBezTo>
                      <a:pt x="28685" y="6360"/>
                      <a:pt x="28678" y="6426"/>
                      <a:pt x="28636" y="6426"/>
                    </a:cubicBezTo>
                    <a:cubicBezTo>
                      <a:pt x="28634" y="6426"/>
                      <a:pt x="28632" y="6426"/>
                      <a:pt x="28630" y="6426"/>
                    </a:cubicBezTo>
                    <a:cubicBezTo>
                      <a:pt x="24458" y="5924"/>
                      <a:pt x="20297" y="5349"/>
                      <a:pt x="16120" y="4885"/>
                    </a:cubicBezTo>
                    <a:cubicBezTo>
                      <a:pt x="11943" y="4422"/>
                      <a:pt x="7753" y="4115"/>
                      <a:pt x="3573" y="3689"/>
                    </a:cubicBezTo>
                    <a:cubicBezTo>
                      <a:pt x="3515" y="3683"/>
                      <a:pt x="3526" y="3599"/>
                      <a:pt x="3582" y="3599"/>
                    </a:cubicBezTo>
                    <a:close/>
                    <a:moveTo>
                      <a:pt x="1340" y="5676"/>
                    </a:moveTo>
                    <a:cubicBezTo>
                      <a:pt x="1341" y="5676"/>
                      <a:pt x="1342" y="5676"/>
                      <a:pt x="1343" y="5676"/>
                    </a:cubicBezTo>
                    <a:cubicBezTo>
                      <a:pt x="2981" y="5760"/>
                      <a:pt x="4616" y="5948"/>
                      <a:pt x="6248" y="6113"/>
                    </a:cubicBezTo>
                    <a:cubicBezTo>
                      <a:pt x="7876" y="6278"/>
                      <a:pt x="9523" y="6428"/>
                      <a:pt x="11130" y="6754"/>
                    </a:cubicBezTo>
                    <a:cubicBezTo>
                      <a:pt x="11148" y="6758"/>
                      <a:pt x="11146" y="6784"/>
                      <a:pt x="11127" y="6784"/>
                    </a:cubicBezTo>
                    <a:cubicBezTo>
                      <a:pt x="11127" y="6784"/>
                      <a:pt x="11126" y="6784"/>
                      <a:pt x="11126" y="6784"/>
                    </a:cubicBezTo>
                    <a:cubicBezTo>
                      <a:pt x="9491" y="6668"/>
                      <a:pt x="7863" y="6418"/>
                      <a:pt x="6233" y="6236"/>
                    </a:cubicBezTo>
                    <a:cubicBezTo>
                      <a:pt x="4601" y="6055"/>
                      <a:pt x="2963" y="5951"/>
                      <a:pt x="1330" y="5785"/>
                    </a:cubicBezTo>
                    <a:cubicBezTo>
                      <a:pt x="1261" y="5778"/>
                      <a:pt x="1274" y="5676"/>
                      <a:pt x="1340" y="5676"/>
                    </a:cubicBezTo>
                    <a:close/>
                    <a:moveTo>
                      <a:pt x="22365" y="7665"/>
                    </a:moveTo>
                    <a:cubicBezTo>
                      <a:pt x="22367" y="7665"/>
                      <a:pt x="22369" y="7665"/>
                      <a:pt x="22370" y="7666"/>
                    </a:cubicBezTo>
                    <a:cubicBezTo>
                      <a:pt x="23595" y="7827"/>
                      <a:pt x="24821" y="7989"/>
                      <a:pt x="26040" y="8189"/>
                    </a:cubicBezTo>
                    <a:cubicBezTo>
                      <a:pt x="26082" y="8196"/>
                      <a:pt x="26076" y="8257"/>
                      <a:pt x="26037" y="8257"/>
                    </a:cubicBezTo>
                    <a:cubicBezTo>
                      <a:pt x="26036" y="8257"/>
                      <a:pt x="26034" y="8257"/>
                      <a:pt x="26032" y="8257"/>
                    </a:cubicBezTo>
                    <a:cubicBezTo>
                      <a:pt x="24804" y="8105"/>
                      <a:pt x="23583" y="7917"/>
                      <a:pt x="22362" y="7728"/>
                    </a:cubicBezTo>
                    <a:cubicBezTo>
                      <a:pt x="22323" y="7723"/>
                      <a:pt x="22329" y="7665"/>
                      <a:pt x="22365" y="7665"/>
                    </a:cubicBezTo>
                    <a:close/>
                    <a:moveTo>
                      <a:pt x="2129" y="1"/>
                    </a:moveTo>
                    <a:lnTo>
                      <a:pt x="2129" y="1"/>
                    </a:lnTo>
                    <a:cubicBezTo>
                      <a:pt x="2136" y="17"/>
                      <a:pt x="2141" y="33"/>
                      <a:pt x="2144" y="51"/>
                    </a:cubicBezTo>
                    <a:cubicBezTo>
                      <a:pt x="2199" y="86"/>
                      <a:pt x="2241" y="143"/>
                      <a:pt x="2249" y="224"/>
                    </a:cubicBezTo>
                    <a:cubicBezTo>
                      <a:pt x="2255" y="278"/>
                      <a:pt x="2237" y="327"/>
                      <a:pt x="2208" y="365"/>
                    </a:cubicBezTo>
                    <a:cubicBezTo>
                      <a:pt x="2216" y="400"/>
                      <a:pt x="2224" y="434"/>
                      <a:pt x="2231" y="467"/>
                    </a:cubicBezTo>
                    <a:cubicBezTo>
                      <a:pt x="2232" y="471"/>
                      <a:pt x="2235" y="474"/>
                      <a:pt x="2236" y="477"/>
                    </a:cubicBezTo>
                    <a:cubicBezTo>
                      <a:pt x="2268" y="543"/>
                      <a:pt x="2278" y="608"/>
                      <a:pt x="2270" y="672"/>
                    </a:cubicBezTo>
                    <a:cubicBezTo>
                      <a:pt x="2313" y="922"/>
                      <a:pt x="2340" y="1183"/>
                      <a:pt x="2351" y="1448"/>
                    </a:cubicBezTo>
                    <a:cubicBezTo>
                      <a:pt x="2362" y="1424"/>
                      <a:pt x="2385" y="1407"/>
                      <a:pt x="2417" y="1407"/>
                    </a:cubicBezTo>
                    <a:cubicBezTo>
                      <a:pt x="2419" y="1407"/>
                      <a:pt x="2422" y="1407"/>
                      <a:pt x="2424" y="1407"/>
                    </a:cubicBezTo>
                    <a:cubicBezTo>
                      <a:pt x="10095" y="1991"/>
                      <a:pt x="17774" y="2573"/>
                      <a:pt x="25432" y="3314"/>
                    </a:cubicBezTo>
                    <a:cubicBezTo>
                      <a:pt x="25483" y="3319"/>
                      <a:pt x="25474" y="3395"/>
                      <a:pt x="25425" y="3395"/>
                    </a:cubicBezTo>
                    <a:cubicBezTo>
                      <a:pt x="25424" y="3395"/>
                      <a:pt x="25422" y="3395"/>
                      <a:pt x="25421" y="3395"/>
                    </a:cubicBezTo>
                    <a:cubicBezTo>
                      <a:pt x="17744" y="2889"/>
                      <a:pt x="10071" y="2223"/>
                      <a:pt x="2406" y="1559"/>
                    </a:cubicBezTo>
                    <a:cubicBezTo>
                      <a:pt x="2381" y="1557"/>
                      <a:pt x="2363" y="1545"/>
                      <a:pt x="2352" y="1529"/>
                    </a:cubicBezTo>
                    <a:lnTo>
                      <a:pt x="2352" y="1529"/>
                    </a:lnTo>
                    <a:cubicBezTo>
                      <a:pt x="2401" y="3375"/>
                      <a:pt x="1649" y="5436"/>
                      <a:pt x="1" y="6174"/>
                    </a:cubicBezTo>
                    <a:cubicBezTo>
                      <a:pt x="1430" y="6385"/>
                      <a:pt x="2862" y="6574"/>
                      <a:pt x="4301" y="6722"/>
                    </a:cubicBezTo>
                    <a:cubicBezTo>
                      <a:pt x="6375" y="6933"/>
                      <a:pt x="8459" y="7019"/>
                      <a:pt x="10534" y="7214"/>
                    </a:cubicBezTo>
                    <a:cubicBezTo>
                      <a:pt x="10538" y="7214"/>
                      <a:pt x="10539" y="7215"/>
                      <a:pt x="10543" y="7217"/>
                    </a:cubicBezTo>
                    <a:cubicBezTo>
                      <a:pt x="11908" y="6885"/>
                      <a:pt x="13271" y="6551"/>
                      <a:pt x="14636" y="6224"/>
                    </a:cubicBezTo>
                    <a:cubicBezTo>
                      <a:pt x="10435" y="5990"/>
                      <a:pt x="6183" y="5791"/>
                      <a:pt x="2005" y="5318"/>
                    </a:cubicBezTo>
                    <a:cubicBezTo>
                      <a:pt x="1951" y="5313"/>
                      <a:pt x="1961" y="5234"/>
                      <a:pt x="2014" y="5234"/>
                    </a:cubicBezTo>
                    <a:cubicBezTo>
                      <a:pt x="2015" y="5234"/>
                      <a:pt x="2015" y="5234"/>
                      <a:pt x="2016" y="5234"/>
                    </a:cubicBezTo>
                    <a:cubicBezTo>
                      <a:pt x="6310" y="5364"/>
                      <a:pt x="10638" y="5785"/>
                      <a:pt x="14919" y="6155"/>
                    </a:cubicBezTo>
                    <a:cubicBezTo>
                      <a:pt x="15016" y="6132"/>
                      <a:pt x="15114" y="6108"/>
                      <a:pt x="15213" y="6085"/>
                    </a:cubicBezTo>
                    <a:cubicBezTo>
                      <a:pt x="16255" y="5837"/>
                      <a:pt x="17474" y="5375"/>
                      <a:pt x="18607" y="5375"/>
                    </a:cubicBezTo>
                    <a:cubicBezTo>
                      <a:pt x="18867" y="5375"/>
                      <a:pt x="19122" y="5399"/>
                      <a:pt x="19370" y="5456"/>
                    </a:cubicBezTo>
                    <a:cubicBezTo>
                      <a:pt x="19476" y="5480"/>
                      <a:pt x="19491" y="5599"/>
                      <a:pt x="19429" y="5653"/>
                    </a:cubicBezTo>
                    <a:cubicBezTo>
                      <a:pt x="19443" y="5653"/>
                      <a:pt x="19456" y="5658"/>
                      <a:pt x="19470" y="5668"/>
                    </a:cubicBezTo>
                    <a:cubicBezTo>
                      <a:pt x="20788" y="6766"/>
                      <a:pt x="22111" y="7859"/>
                      <a:pt x="23435" y="8950"/>
                    </a:cubicBezTo>
                    <a:cubicBezTo>
                      <a:pt x="23423" y="8873"/>
                      <a:pt x="23493" y="8794"/>
                      <a:pt x="23579" y="8794"/>
                    </a:cubicBezTo>
                    <a:cubicBezTo>
                      <a:pt x="23585" y="8794"/>
                      <a:pt x="23591" y="8794"/>
                      <a:pt x="23597" y="8795"/>
                    </a:cubicBezTo>
                    <a:cubicBezTo>
                      <a:pt x="23610" y="8791"/>
                      <a:pt x="23624" y="8788"/>
                      <a:pt x="23640" y="8788"/>
                    </a:cubicBezTo>
                    <a:cubicBezTo>
                      <a:pt x="23646" y="8788"/>
                      <a:pt x="23651" y="8789"/>
                      <a:pt x="23658" y="8789"/>
                    </a:cubicBezTo>
                    <a:cubicBezTo>
                      <a:pt x="23678" y="8792"/>
                      <a:pt x="23700" y="8794"/>
                      <a:pt x="23721" y="8796"/>
                    </a:cubicBezTo>
                    <a:cubicBezTo>
                      <a:pt x="23748" y="8780"/>
                      <a:pt x="23779" y="8771"/>
                      <a:pt x="23810" y="8771"/>
                    </a:cubicBezTo>
                    <a:cubicBezTo>
                      <a:pt x="23849" y="8771"/>
                      <a:pt x="23889" y="8785"/>
                      <a:pt x="23920" y="8818"/>
                    </a:cubicBezTo>
                    <a:cubicBezTo>
                      <a:pt x="24660" y="8894"/>
                      <a:pt x="25410" y="8957"/>
                      <a:pt x="26135" y="9114"/>
                    </a:cubicBezTo>
                    <a:cubicBezTo>
                      <a:pt x="26185" y="9000"/>
                      <a:pt x="26264" y="8894"/>
                      <a:pt x="26335" y="8833"/>
                    </a:cubicBezTo>
                    <a:cubicBezTo>
                      <a:pt x="26473" y="8714"/>
                      <a:pt x="26653" y="8643"/>
                      <a:pt x="26832" y="8643"/>
                    </a:cubicBezTo>
                    <a:cubicBezTo>
                      <a:pt x="26875" y="8643"/>
                      <a:pt x="26918" y="8647"/>
                      <a:pt x="26960" y="8656"/>
                    </a:cubicBezTo>
                    <a:cubicBezTo>
                      <a:pt x="26934" y="8593"/>
                      <a:pt x="26937" y="8523"/>
                      <a:pt x="26990" y="8466"/>
                    </a:cubicBezTo>
                    <a:cubicBezTo>
                      <a:pt x="27270" y="8166"/>
                      <a:pt x="27547" y="7889"/>
                      <a:pt x="27809" y="7608"/>
                    </a:cubicBezTo>
                    <a:cubicBezTo>
                      <a:pt x="25786" y="7295"/>
                      <a:pt x="23801" y="6823"/>
                      <a:pt x="21752" y="6823"/>
                    </a:cubicBezTo>
                    <a:cubicBezTo>
                      <a:pt x="21565" y="6823"/>
                      <a:pt x="21377" y="6827"/>
                      <a:pt x="21188" y="6835"/>
                    </a:cubicBezTo>
                    <a:cubicBezTo>
                      <a:pt x="21187" y="6835"/>
                      <a:pt x="21186" y="6836"/>
                      <a:pt x="21184" y="6836"/>
                    </a:cubicBezTo>
                    <a:cubicBezTo>
                      <a:pt x="21113" y="6836"/>
                      <a:pt x="21096" y="6728"/>
                      <a:pt x="21172" y="6719"/>
                    </a:cubicBezTo>
                    <a:cubicBezTo>
                      <a:pt x="21532" y="6678"/>
                      <a:pt x="21897" y="6659"/>
                      <a:pt x="22265" y="6659"/>
                    </a:cubicBezTo>
                    <a:cubicBezTo>
                      <a:pt x="24141" y="6659"/>
                      <a:pt x="26093" y="7138"/>
                      <a:pt x="27893" y="7517"/>
                    </a:cubicBezTo>
                    <a:cubicBezTo>
                      <a:pt x="28377" y="6990"/>
                      <a:pt x="28806" y="6442"/>
                      <a:pt x="29103" y="5701"/>
                    </a:cubicBezTo>
                    <a:cubicBezTo>
                      <a:pt x="29226" y="5395"/>
                      <a:pt x="29321" y="5088"/>
                      <a:pt x="29382" y="4780"/>
                    </a:cubicBezTo>
                    <a:lnTo>
                      <a:pt x="29382" y="4780"/>
                    </a:lnTo>
                    <a:cubicBezTo>
                      <a:pt x="29322" y="4832"/>
                      <a:pt x="29241" y="4847"/>
                      <a:pt x="29153" y="4847"/>
                    </a:cubicBezTo>
                    <a:cubicBezTo>
                      <a:pt x="29048" y="4847"/>
                      <a:pt x="28933" y="4825"/>
                      <a:pt x="28830" y="4814"/>
                    </a:cubicBezTo>
                    <a:cubicBezTo>
                      <a:pt x="28013" y="4722"/>
                      <a:pt x="27199" y="4612"/>
                      <a:pt x="26385" y="4505"/>
                    </a:cubicBezTo>
                    <a:cubicBezTo>
                      <a:pt x="24654" y="4277"/>
                      <a:pt x="22922" y="4043"/>
                      <a:pt x="21196" y="3778"/>
                    </a:cubicBezTo>
                    <a:cubicBezTo>
                      <a:pt x="21144" y="3769"/>
                      <a:pt x="21153" y="3692"/>
                      <a:pt x="21202" y="3692"/>
                    </a:cubicBezTo>
                    <a:cubicBezTo>
                      <a:pt x="21204" y="3692"/>
                      <a:pt x="21206" y="3692"/>
                      <a:pt x="21207" y="3693"/>
                    </a:cubicBezTo>
                    <a:cubicBezTo>
                      <a:pt x="22585" y="3850"/>
                      <a:pt x="23959" y="4035"/>
                      <a:pt x="25334" y="4212"/>
                    </a:cubicBezTo>
                    <a:cubicBezTo>
                      <a:pt x="25996" y="4297"/>
                      <a:pt x="26657" y="4386"/>
                      <a:pt x="27318" y="4478"/>
                    </a:cubicBezTo>
                    <a:cubicBezTo>
                      <a:pt x="27575" y="4514"/>
                      <a:pt x="28501" y="4748"/>
                      <a:pt x="29046" y="4748"/>
                    </a:cubicBezTo>
                    <a:cubicBezTo>
                      <a:pt x="29208" y="4748"/>
                      <a:pt x="29337" y="4727"/>
                      <a:pt x="29404" y="4674"/>
                    </a:cubicBezTo>
                    <a:cubicBezTo>
                      <a:pt x="29536" y="3924"/>
                      <a:pt x="29459" y="3175"/>
                      <a:pt x="29072" y="2450"/>
                    </a:cubicBezTo>
                    <a:cubicBezTo>
                      <a:pt x="29063" y="2432"/>
                      <a:pt x="29060" y="2413"/>
                      <a:pt x="29061" y="2394"/>
                    </a:cubicBezTo>
                    <a:lnTo>
                      <a:pt x="29061" y="2394"/>
                    </a:lnTo>
                    <a:cubicBezTo>
                      <a:pt x="28876" y="2405"/>
                      <a:pt x="28690" y="2409"/>
                      <a:pt x="28504" y="2409"/>
                    </a:cubicBezTo>
                    <a:cubicBezTo>
                      <a:pt x="27890" y="2409"/>
                      <a:pt x="27273" y="2361"/>
                      <a:pt x="26661" y="2316"/>
                    </a:cubicBezTo>
                    <a:cubicBezTo>
                      <a:pt x="25702" y="2246"/>
                      <a:pt x="24692" y="2200"/>
                      <a:pt x="23748" y="1983"/>
                    </a:cubicBezTo>
                    <a:cubicBezTo>
                      <a:pt x="21065" y="1802"/>
                      <a:pt x="18385" y="1570"/>
                      <a:pt x="15710" y="1346"/>
                    </a:cubicBezTo>
                    <a:cubicBezTo>
                      <a:pt x="11176" y="966"/>
                      <a:pt x="6646" y="543"/>
                      <a:pt x="2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2"/>
              <p:cNvSpPr/>
              <p:nvPr/>
            </p:nvSpPr>
            <p:spPr>
              <a:xfrm>
                <a:off x="3808625" y="1821475"/>
                <a:ext cx="110425" cy="154325"/>
              </a:xfrm>
              <a:custGeom>
                <a:avLst/>
                <a:gdLst/>
                <a:ahLst/>
                <a:cxnLst/>
                <a:rect l="l" t="t" r="r" b="b"/>
                <a:pathLst>
                  <a:path w="4417" h="6173" extrusionOk="0">
                    <a:moveTo>
                      <a:pt x="400" y="0"/>
                    </a:moveTo>
                    <a:cubicBezTo>
                      <a:pt x="274" y="0"/>
                      <a:pt x="158" y="65"/>
                      <a:pt x="71" y="166"/>
                    </a:cubicBezTo>
                    <a:cubicBezTo>
                      <a:pt x="42" y="199"/>
                      <a:pt x="19" y="232"/>
                      <a:pt x="0" y="269"/>
                    </a:cubicBezTo>
                    <a:cubicBezTo>
                      <a:pt x="6" y="273"/>
                      <a:pt x="11" y="276"/>
                      <a:pt x="15" y="282"/>
                    </a:cubicBezTo>
                    <a:cubicBezTo>
                      <a:pt x="1123" y="1871"/>
                      <a:pt x="2224" y="3459"/>
                      <a:pt x="3228" y="5114"/>
                    </a:cubicBezTo>
                    <a:cubicBezTo>
                      <a:pt x="3246" y="5143"/>
                      <a:pt x="3241" y="5171"/>
                      <a:pt x="3226" y="5193"/>
                    </a:cubicBezTo>
                    <a:cubicBezTo>
                      <a:pt x="3623" y="5520"/>
                      <a:pt x="4021" y="5846"/>
                      <a:pt x="4417" y="6173"/>
                    </a:cubicBezTo>
                    <a:cubicBezTo>
                      <a:pt x="3066" y="4234"/>
                      <a:pt x="1829" y="2189"/>
                      <a:pt x="562" y="196"/>
                    </a:cubicBezTo>
                    <a:cubicBezTo>
                      <a:pt x="543" y="163"/>
                      <a:pt x="537" y="132"/>
                      <a:pt x="541" y="101"/>
                    </a:cubicBezTo>
                    <a:cubicBezTo>
                      <a:pt x="516" y="77"/>
                      <a:pt x="498" y="46"/>
                      <a:pt x="487" y="11"/>
                    </a:cubicBezTo>
                    <a:cubicBezTo>
                      <a:pt x="458" y="4"/>
                      <a:pt x="429" y="0"/>
                      <a:pt x="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2"/>
              <p:cNvSpPr/>
              <p:nvPr/>
            </p:nvSpPr>
            <p:spPr>
              <a:xfrm>
                <a:off x="3836750" y="1653950"/>
                <a:ext cx="84475" cy="158875"/>
              </a:xfrm>
              <a:custGeom>
                <a:avLst/>
                <a:gdLst/>
                <a:ahLst/>
                <a:cxnLst/>
                <a:rect l="l" t="t" r="r" b="b"/>
                <a:pathLst>
                  <a:path w="3379" h="6355" extrusionOk="0">
                    <a:moveTo>
                      <a:pt x="2831" y="0"/>
                    </a:moveTo>
                    <a:cubicBezTo>
                      <a:pt x="2720" y="0"/>
                      <a:pt x="2614" y="31"/>
                      <a:pt x="2517" y="143"/>
                    </a:cubicBezTo>
                    <a:cubicBezTo>
                      <a:pt x="2486" y="179"/>
                      <a:pt x="2449" y="194"/>
                      <a:pt x="2412" y="194"/>
                    </a:cubicBezTo>
                    <a:cubicBezTo>
                      <a:pt x="2353" y="194"/>
                      <a:pt x="2296" y="156"/>
                      <a:pt x="2271" y="106"/>
                    </a:cubicBezTo>
                    <a:cubicBezTo>
                      <a:pt x="2102" y="134"/>
                      <a:pt x="1932" y="153"/>
                      <a:pt x="1761" y="169"/>
                    </a:cubicBezTo>
                    <a:cubicBezTo>
                      <a:pt x="3379" y="1811"/>
                      <a:pt x="1696" y="5173"/>
                      <a:pt x="1" y="6355"/>
                    </a:cubicBezTo>
                    <a:cubicBezTo>
                      <a:pt x="1039" y="6000"/>
                      <a:pt x="1784" y="5048"/>
                      <a:pt x="2360" y="4138"/>
                    </a:cubicBezTo>
                    <a:cubicBezTo>
                      <a:pt x="2644" y="3689"/>
                      <a:pt x="2890" y="3209"/>
                      <a:pt x="3070" y="2706"/>
                    </a:cubicBezTo>
                    <a:cubicBezTo>
                      <a:pt x="3216" y="1907"/>
                      <a:pt x="3166" y="1079"/>
                      <a:pt x="2885" y="275"/>
                    </a:cubicBezTo>
                    <a:cubicBezTo>
                      <a:pt x="2846" y="165"/>
                      <a:pt x="2888" y="69"/>
                      <a:pt x="2958" y="11"/>
                    </a:cubicBezTo>
                    <a:cubicBezTo>
                      <a:pt x="2915" y="5"/>
                      <a:pt x="2873" y="0"/>
                      <a:pt x="2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7" name="Google Shape;2337;p42"/>
            <p:cNvSpPr/>
            <p:nvPr/>
          </p:nvSpPr>
          <p:spPr>
            <a:xfrm>
              <a:off x="2979500" y="1752325"/>
              <a:ext cx="1440475" cy="894375"/>
            </a:xfrm>
            <a:custGeom>
              <a:avLst/>
              <a:gdLst/>
              <a:ahLst/>
              <a:cxnLst/>
              <a:rect l="l" t="t" r="r" b="b"/>
              <a:pathLst>
                <a:path w="57619" h="35775" extrusionOk="0">
                  <a:moveTo>
                    <a:pt x="25365" y="196"/>
                  </a:moveTo>
                  <a:cubicBezTo>
                    <a:pt x="25348" y="236"/>
                    <a:pt x="25346" y="279"/>
                    <a:pt x="25363" y="318"/>
                  </a:cubicBezTo>
                  <a:cubicBezTo>
                    <a:pt x="25304" y="311"/>
                    <a:pt x="25244" y="308"/>
                    <a:pt x="25184" y="308"/>
                  </a:cubicBezTo>
                  <a:cubicBezTo>
                    <a:pt x="25115" y="308"/>
                    <a:pt x="25045" y="312"/>
                    <a:pt x="24975" y="319"/>
                  </a:cubicBezTo>
                  <a:cubicBezTo>
                    <a:pt x="24969" y="318"/>
                    <a:pt x="24964" y="317"/>
                    <a:pt x="24958" y="315"/>
                  </a:cubicBezTo>
                  <a:cubicBezTo>
                    <a:pt x="25094" y="275"/>
                    <a:pt x="25230" y="237"/>
                    <a:pt x="25365" y="196"/>
                  </a:cubicBezTo>
                  <a:close/>
                  <a:moveTo>
                    <a:pt x="25121" y="1616"/>
                  </a:moveTo>
                  <a:lnTo>
                    <a:pt x="25121" y="1616"/>
                  </a:lnTo>
                  <a:cubicBezTo>
                    <a:pt x="24838" y="3052"/>
                    <a:pt x="24417" y="4276"/>
                    <a:pt x="23663" y="5422"/>
                  </a:cubicBezTo>
                  <a:cubicBezTo>
                    <a:pt x="23609" y="5422"/>
                    <a:pt x="23567" y="5482"/>
                    <a:pt x="23586" y="5537"/>
                  </a:cubicBezTo>
                  <a:cubicBezTo>
                    <a:pt x="23515" y="5639"/>
                    <a:pt x="23441" y="5742"/>
                    <a:pt x="23367" y="5844"/>
                  </a:cubicBezTo>
                  <a:cubicBezTo>
                    <a:pt x="21941" y="5938"/>
                    <a:pt x="20501" y="6271"/>
                    <a:pt x="19100" y="6518"/>
                  </a:cubicBezTo>
                  <a:cubicBezTo>
                    <a:pt x="17590" y="6783"/>
                    <a:pt x="16082" y="7063"/>
                    <a:pt x="14584" y="7384"/>
                  </a:cubicBezTo>
                  <a:cubicBezTo>
                    <a:pt x="14536" y="7394"/>
                    <a:pt x="14542" y="7463"/>
                    <a:pt x="14587" y="7463"/>
                  </a:cubicBezTo>
                  <a:cubicBezTo>
                    <a:pt x="14589" y="7463"/>
                    <a:pt x="14592" y="7463"/>
                    <a:pt x="14594" y="7462"/>
                  </a:cubicBezTo>
                  <a:cubicBezTo>
                    <a:pt x="16158" y="7224"/>
                    <a:pt x="17719" y="6955"/>
                    <a:pt x="19277" y="6681"/>
                  </a:cubicBezTo>
                  <a:cubicBezTo>
                    <a:pt x="20603" y="6448"/>
                    <a:pt x="21979" y="6294"/>
                    <a:pt x="23286" y="5950"/>
                  </a:cubicBezTo>
                  <a:lnTo>
                    <a:pt x="23286" y="5950"/>
                  </a:lnTo>
                  <a:cubicBezTo>
                    <a:pt x="23125" y="6160"/>
                    <a:pt x="22954" y="6367"/>
                    <a:pt x="22768" y="6574"/>
                  </a:cubicBezTo>
                  <a:cubicBezTo>
                    <a:pt x="22697" y="6651"/>
                    <a:pt x="22730" y="6752"/>
                    <a:pt x="22796" y="6810"/>
                  </a:cubicBezTo>
                  <a:cubicBezTo>
                    <a:pt x="22782" y="6807"/>
                    <a:pt x="22768" y="6805"/>
                    <a:pt x="22755" y="6805"/>
                  </a:cubicBezTo>
                  <a:cubicBezTo>
                    <a:pt x="22699" y="6805"/>
                    <a:pt x="22648" y="6832"/>
                    <a:pt x="22611" y="6873"/>
                  </a:cubicBezTo>
                  <a:cubicBezTo>
                    <a:pt x="22592" y="6837"/>
                    <a:pt x="22559" y="6808"/>
                    <a:pt x="22516" y="6808"/>
                  </a:cubicBezTo>
                  <a:cubicBezTo>
                    <a:pt x="22512" y="6808"/>
                    <a:pt x="22507" y="6808"/>
                    <a:pt x="22503" y="6809"/>
                  </a:cubicBezTo>
                  <a:cubicBezTo>
                    <a:pt x="19120" y="7278"/>
                    <a:pt x="15757" y="8167"/>
                    <a:pt x="12424" y="8897"/>
                  </a:cubicBezTo>
                  <a:cubicBezTo>
                    <a:pt x="9088" y="9629"/>
                    <a:pt x="5742" y="10343"/>
                    <a:pt x="2430" y="11174"/>
                  </a:cubicBezTo>
                  <a:cubicBezTo>
                    <a:pt x="2457" y="11013"/>
                    <a:pt x="2397" y="10880"/>
                    <a:pt x="2364" y="10659"/>
                  </a:cubicBezTo>
                  <a:cubicBezTo>
                    <a:pt x="2299" y="10216"/>
                    <a:pt x="2317" y="9776"/>
                    <a:pt x="2416" y="9341"/>
                  </a:cubicBezTo>
                  <a:cubicBezTo>
                    <a:pt x="2547" y="8767"/>
                    <a:pt x="2812" y="8253"/>
                    <a:pt x="3154" y="7792"/>
                  </a:cubicBezTo>
                  <a:cubicBezTo>
                    <a:pt x="3161" y="7796"/>
                    <a:pt x="3169" y="7798"/>
                    <a:pt x="3179" y="7798"/>
                  </a:cubicBezTo>
                  <a:cubicBezTo>
                    <a:pt x="3182" y="7798"/>
                    <a:pt x="3184" y="7798"/>
                    <a:pt x="3186" y="7798"/>
                  </a:cubicBezTo>
                  <a:cubicBezTo>
                    <a:pt x="6762" y="7289"/>
                    <a:pt x="10317" y="6498"/>
                    <a:pt x="13860" y="5794"/>
                  </a:cubicBezTo>
                  <a:cubicBezTo>
                    <a:pt x="15610" y="5446"/>
                    <a:pt x="17360" y="5090"/>
                    <a:pt x="19107" y="4728"/>
                  </a:cubicBezTo>
                  <a:cubicBezTo>
                    <a:pt x="20800" y="4378"/>
                    <a:pt x="22542" y="4092"/>
                    <a:pt x="24202" y="3608"/>
                  </a:cubicBezTo>
                  <a:cubicBezTo>
                    <a:pt x="24254" y="3593"/>
                    <a:pt x="24233" y="3513"/>
                    <a:pt x="24184" y="3513"/>
                  </a:cubicBezTo>
                  <a:cubicBezTo>
                    <a:pt x="24181" y="3513"/>
                    <a:pt x="24179" y="3513"/>
                    <a:pt x="24177" y="3514"/>
                  </a:cubicBezTo>
                  <a:cubicBezTo>
                    <a:pt x="22419" y="3760"/>
                    <a:pt x="20670" y="4217"/>
                    <a:pt x="18931" y="4578"/>
                  </a:cubicBezTo>
                  <a:cubicBezTo>
                    <a:pt x="17184" y="4940"/>
                    <a:pt x="15434" y="5295"/>
                    <a:pt x="13684" y="5643"/>
                  </a:cubicBezTo>
                  <a:cubicBezTo>
                    <a:pt x="10214" y="6334"/>
                    <a:pt x="6705" y="6893"/>
                    <a:pt x="3253" y="7662"/>
                  </a:cubicBezTo>
                  <a:cubicBezTo>
                    <a:pt x="3541" y="7299"/>
                    <a:pt x="3876" y="6967"/>
                    <a:pt x="4232" y="6670"/>
                  </a:cubicBezTo>
                  <a:cubicBezTo>
                    <a:pt x="4271" y="6636"/>
                    <a:pt x="4294" y="6597"/>
                    <a:pt x="4303" y="6556"/>
                  </a:cubicBezTo>
                  <a:lnTo>
                    <a:pt x="4302" y="6556"/>
                  </a:lnTo>
                  <a:cubicBezTo>
                    <a:pt x="5983" y="6187"/>
                    <a:pt x="7637" y="5627"/>
                    <a:pt x="9301" y="5194"/>
                  </a:cubicBezTo>
                  <a:cubicBezTo>
                    <a:pt x="11108" y="4727"/>
                    <a:pt x="12920" y="4280"/>
                    <a:pt x="14738" y="3858"/>
                  </a:cubicBezTo>
                  <a:cubicBezTo>
                    <a:pt x="16508" y="3447"/>
                    <a:pt x="18283" y="3058"/>
                    <a:pt x="20063" y="2691"/>
                  </a:cubicBezTo>
                  <a:cubicBezTo>
                    <a:pt x="20181" y="2667"/>
                    <a:pt x="20300" y="2645"/>
                    <a:pt x="20419" y="2622"/>
                  </a:cubicBezTo>
                  <a:cubicBezTo>
                    <a:pt x="20540" y="2610"/>
                    <a:pt x="20662" y="2599"/>
                    <a:pt x="20784" y="2590"/>
                  </a:cubicBezTo>
                  <a:cubicBezTo>
                    <a:pt x="20985" y="2580"/>
                    <a:pt x="21187" y="2572"/>
                    <a:pt x="21388" y="2563"/>
                  </a:cubicBezTo>
                  <a:cubicBezTo>
                    <a:pt x="21513" y="2556"/>
                    <a:pt x="21587" y="2491"/>
                    <a:pt x="21617" y="2406"/>
                  </a:cubicBezTo>
                  <a:cubicBezTo>
                    <a:pt x="22803" y="2202"/>
                    <a:pt x="24002" y="1998"/>
                    <a:pt x="25121" y="1616"/>
                  </a:cubicBezTo>
                  <a:close/>
                  <a:moveTo>
                    <a:pt x="21463" y="12976"/>
                  </a:moveTo>
                  <a:lnTo>
                    <a:pt x="21463" y="12976"/>
                  </a:lnTo>
                  <a:cubicBezTo>
                    <a:pt x="21452" y="12997"/>
                    <a:pt x="21448" y="13023"/>
                    <a:pt x="21459" y="13045"/>
                  </a:cubicBezTo>
                  <a:cubicBezTo>
                    <a:pt x="21468" y="13063"/>
                    <a:pt x="21479" y="13084"/>
                    <a:pt x="21488" y="13103"/>
                  </a:cubicBezTo>
                  <a:cubicBezTo>
                    <a:pt x="21504" y="13134"/>
                    <a:pt x="21530" y="13147"/>
                    <a:pt x="21554" y="13147"/>
                  </a:cubicBezTo>
                  <a:cubicBezTo>
                    <a:pt x="21599" y="13147"/>
                    <a:pt x="21641" y="13105"/>
                    <a:pt x="21625" y="13047"/>
                  </a:cubicBezTo>
                  <a:lnTo>
                    <a:pt x="21625" y="13047"/>
                  </a:lnTo>
                  <a:cubicBezTo>
                    <a:pt x="21689" y="13275"/>
                    <a:pt x="22155" y="13569"/>
                    <a:pt x="22327" y="13729"/>
                  </a:cubicBezTo>
                  <a:cubicBezTo>
                    <a:pt x="22622" y="14002"/>
                    <a:pt x="22919" y="14272"/>
                    <a:pt x="23218" y="14542"/>
                  </a:cubicBezTo>
                  <a:cubicBezTo>
                    <a:pt x="23854" y="15111"/>
                    <a:pt x="24492" y="15677"/>
                    <a:pt x="25129" y="16245"/>
                  </a:cubicBezTo>
                  <a:cubicBezTo>
                    <a:pt x="25234" y="16340"/>
                    <a:pt x="25341" y="16436"/>
                    <a:pt x="25447" y="16532"/>
                  </a:cubicBezTo>
                  <a:cubicBezTo>
                    <a:pt x="25572" y="16670"/>
                    <a:pt x="25697" y="16808"/>
                    <a:pt x="25822" y="16945"/>
                  </a:cubicBezTo>
                  <a:cubicBezTo>
                    <a:pt x="26881" y="18101"/>
                    <a:pt x="27979" y="19219"/>
                    <a:pt x="29249" y="20141"/>
                  </a:cubicBezTo>
                  <a:cubicBezTo>
                    <a:pt x="29259" y="20150"/>
                    <a:pt x="29268" y="20159"/>
                    <a:pt x="29276" y="20167"/>
                  </a:cubicBezTo>
                  <a:cubicBezTo>
                    <a:pt x="28862" y="20270"/>
                    <a:pt x="28450" y="20385"/>
                    <a:pt x="28039" y="20503"/>
                  </a:cubicBezTo>
                  <a:cubicBezTo>
                    <a:pt x="27726" y="20576"/>
                    <a:pt x="27413" y="20672"/>
                    <a:pt x="27106" y="20774"/>
                  </a:cubicBezTo>
                  <a:cubicBezTo>
                    <a:pt x="26503" y="20956"/>
                    <a:pt x="25901" y="21138"/>
                    <a:pt x="25298" y="21310"/>
                  </a:cubicBezTo>
                  <a:cubicBezTo>
                    <a:pt x="23844" y="21724"/>
                    <a:pt x="22380" y="22051"/>
                    <a:pt x="20910" y="22396"/>
                  </a:cubicBezTo>
                  <a:cubicBezTo>
                    <a:pt x="20906" y="22392"/>
                    <a:pt x="20904" y="22386"/>
                    <a:pt x="20899" y="22381"/>
                  </a:cubicBezTo>
                  <a:cubicBezTo>
                    <a:pt x="19586" y="21154"/>
                    <a:pt x="18235" y="19967"/>
                    <a:pt x="16909" y="18754"/>
                  </a:cubicBezTo>
                  <a:cubicBezTo>
                    <a:pt x="16148" y="18055"/>
                    <a:pt x="15398" y="17344"/>
                    <a:pt x="14632" y="16648"/>
                  </a:cubicBezTo>
                  <a:cubicBezTo>
                    <a:pt x="14167" y="16149"/>
                    <a:pt x="13706" y="15646"/>
                    <a:pt x="13246" y="15142"/>
                  </a:cubicBezTo>
                  <a:cubicBezTo>
                    <a:pt x="16002" y="14536"/>
                    <a:pt x="18801" y="13911"/>
                    <a:pt x="21463" y="12976"/>
                  </a:cubicBezTo>
                  <a:close/>
                  <a:moveTo>
                    <a:pt x="3787" y="6501"/>
                  </a:moveTo>
                  <a:lnTo>
                    <a:pt x="3787" y="6501"/>
                  </a:lnTo>
                  <a:cubicBezTo>
                    <a:pt x="2979" y="7186"/>
                    <a:pt x="2293" y="8019"/>
                    <a:pt x="2010" y="9059"/>
                  </a:cubicBezTo>
                  <a:cubicBezTo>
                    <a:pt x="1864" y="9598"/>
                    <a:pt x="1647" y="10967"/>
                    <a:pt x="2244" y="11323"/>
                  </a:cubicBezTo>
                  <a:cubicBezTo>
                    <a:pt x="2218" y="11408"/>
                    <a:pt x="2245" y="11508"/>
                    <a:pt x="2321" y="11546"/>
                  </a:cubicBezTo>
                  <a:cubicBezTo>
                    <a:pt x="2293" y="11615"/>
                    <a:pt x="2301" y="11699"/>
                    <a:pt x="2375" y="11759"/>
                  </a:cubicBezTo>
                  <a:cubicBezTo>
                    <a:pt x="6554" y="15108"/>
                    <a:pt x="10755" y="18429"/>
                    <a:pt x="14965" y="21739"/>
                  </a:cubicBezTo>
                  <a:cubicBezTo>
                    <a:pt x="14969" y="21743"/>
                    <a:pt x="14973" y="21745"/>
                    <a:pt x="14977" y="21749"/>
                  </a:cubicBezTo>
                  <a:cubicBezTo>
                    <a:pt x="14981" y="21753"/>
                    <a:pt x="14985" y="21755"/>
                    <a:pt x="14989" y="21759"/>
                  </a:cubicBezTo>
                  <a:cubicBezTo>
                    <a:pt x="15794" y="22390"/>
                    <a:pt x="16598" y="23023"/>
                    <a:pt x="17403" y="23655"/>
                  </a:cubicBezTo>
                  <a:cubicBezTo>
                    <a:pt x="18174" y="24259"/>
                    <a:pt x="18942" y="24866"/>
                    <a:pt x="19711" y="25474"/>
                  </a:cubicBezTo>
                  <a:cubicBezTo>
                    <a:pt x="20416" y="26158"/>
                    <a:pt x="21129" y="26831"/>
                    <a:pt x="21853" y="27494"/>
                  </a:cubicBezTo>
                  <a:cubicBezTo>
                    <a:pt x="21100" y="26899"/>
                    <a:pt x="20347" y="26303"/>
                    <a:pt x="19592" y="25708"/>
                  </a:cubicBezTo>
                  <a:cubicBezTo>
                    <a:pt x="17490" y="24052"/>
                    <a:pt x="15394" y="22388"/>
                    <a:pt x="13303" y="20715"/>
                  </a:cubicBezTo>
                  <a:cubicBezTo>
                    <a:pt x="12901" y="20393"/>
                    <a:pt x="12494" y="20075"/>
                    <a:pt x="12089" y="19759"/>
                  </a:cubicBezTo>
                  <a:cubicBezTo>
                    <a:pt x="9276" y="17475"/>
                    <a:pt x="6459" y="15193"/>
                    <a:pt x="3597" y="12976"/>
                  </a:cubicBezTo>
                  <a:cubicBezTo>
                    <a:pt x="3044" y="12483"/>
                    <a:pt x="2499" y="11980"/>
                    <a:pt x="1961" y="11469"/>
                  </a:cubicBezTo>
                  <a:cubicBezTo>
                    <a:pt x="2010" y="11425"/>
                    <a:pt x="2030" y="11351"/>
                    <a:pt x="1976" y="11293"/>
                  </a:cubicBezTo>
                  <a:cubicBezTo>
                    <a:pt x="1957" y="11273"/>
                    <a:pt x="1942" y="11251"/>
                    <a:pt x="1925" y="11231"/>
                  </a:cubicBezTo>
                  <a:cubicBezTo>
                    <a:pt x="1867" y="11049"/>
                    <a:pt x="1737" y="10911"/>
                    <a:pt x="1631" y="10725"/>
                  </a:cubicBezTo>
                  <a:cubicBezTo>
                    <a:pt x="1589" y="10651"/>
                    <a:pt x="1554" y="10577"/>
                    <a:pt x="1520" y="10500"/>
                  </a:cubicBezTo>
                  <a:cubicBezTo>
                    <a:pt x="1312" y="9814"/>
                    <a:pt x="1476" y="9057"/>
                    <a:pt x="1760" y="8348"/>
                  </a:cubicBezTo>
                  <a:cubicBezTo>
                    <a:pt x="2195" y="7258"/>
                    <a:pt x="2792" y="6793"/>
                    <a:pt x="3787" y="6501"/>
                  </a:cubicBezTo>
                  <a:close/>
                  <a:moveTo>
                    <a:pt x="25375" y="1639"/>
                  </a:moveTo>
                  <a:cubicBezTo>
                    <a:pt x="25384" y="1639"/>
                    <a:pt x="25392" y="1639"/>
                    <a:pt x="25402" y="1641"/>
                  </a:cubicBezTo>
                  <a:cubicBezTo>
                    <a:pt x="29593" y="4274"/>
                    <a:pt x="33367" y="7629"/>
                    <a:pt x="37211" y="10729"/>
                  </a:cubicBezTo>
                  <a:cubicBezTo>
                    <a:pt x="41255" y="13990"/>
                    <a:pt x="45281" y="17272"/>
                    <a:pt x="49300" y="20562"/>
                  </a:cubicBezTo>
                  <a:cubicBezTo>
                    <a:pt x="51549" y="22402"/>
                    <a:pt x="53731" y="24361"/>
                    <a:pt x="56057" y="26102"/>
                  </a:cubicBezTo>
                  <a:cubicBezTo>
                    <a:pt x="56049" y="26101"/>
                    <a:pt x="56041" y="26100"/>
                    <a:pt x="56032" y="26100"/>
                  </a:cubicBezTo>
                  <a:cubicBezTo>
                    <a:pt x="56029" y="26100"/>
                    <a:pt x="56025" y="26100"/>
                    <a:pt x="56021" y="26101"/>
                  </a:cubicBezTo>
                  <a:cubicBezTo>
                    <a:pt x="55795" y="26138"/>
                    <a:pt x="55585" y="26198"/>
                    <a:pt x="55390" y="26281"/>
                  </a:cubicBezTo>
                  <a:cubicBezTo>
                    <a:pt x="53504" y="24645"/>
                    <a:pt x="51494" y="23134"/>
                    <a:pt x="49539" y="21583"/>
                  </a:cubicBezTo>
                  <a:cubicBezTo>
                    <a:pt x="47567" y="20021"/>
                    <a:pt x="45646" y="18266"/>
                    <a:pt x="43550" y="16877"/>
                  </a:cubicBezTo>
                  <a:cubicBezTo>
                    <a:pt x="43535" y="16867"/>
                    <a:pt x="43520" y="16863"/>
                    <a:pt x="43507" y="16863"/>
                  </a:cubicBezTo>
                  <a:cubicBezTo>
                    <a:pt x="43448" y="16863"/>
                    <a:pt x="43408" y="16939"/>
                    <a:pt x="43462" y="16989"/>
                  </a:cubicBezTo>
                  <a:cubicBezTo>
                    <a:pt x="45297" y="18711"/>
                    <a:pt x="47446" y="20178"/>
                    <a:pt x="49419" y="21737"/>
                  </a:cubicBezTo>
                  <a:cubicBezTo>
                    <a:pt x="51365" y="23276"/>
                    <a:pt x="53285" y="24873"/>
                    <a:pt x="55296" y="26324"/>
                  </a:cubicBezTo>
                  <a:cubicBezTo>
                    <a:pt x="54475" y="26708"/>
                    <a:pt x="53925" y="27475"/>
                    <a:pt x="53532" y="28331"/>
                  </a:cubicBezTo>
                  <a:cubicBezTo>
                    <a:pt x="53125" y="29222"/>
                    <a:pt x="52759" y="30251"/>
                    <a:pt x="52955" y="31229"/>
                  </a:cubicBezTo>
                  <a:cubicBezTo>
                    <a:pt x="51521" y="30023"/>
                    <a:pt x="50037" y="28866"/>
                    <a:pt x="48594" y="27683"/>
                  </a:cubicBezTo>
                  <a:cubicBezTo>
                    <a:pt x="46521" y="25982"/>
                    <a:pt x="44446" y="24285"/>
                    <a:pt x="42372" y="22586"/>
                  </a:cubicBezTo>
                  <a:cubicBezTo>
                    <a:pt x="38264" y="19221"/>
                    <a:pt x="34151" y="15861"/>
                    <a:pt x="30009" y="12537"/>
                  </a:cubicBezTo>
                  <a:cubicBezTo>
                    <a:pt x="27639" y="10635"/>
                    <a:pt x="25263" y="8740"/>
                    <a:pt x="22880" y="6854"/>
                  </a:cubicBezTo>
                  <a:lnTo>
                    <a:pt x="22880" y="6854"/>
                  </a:lnTo>
                  <a:cubicBezTo>
                    <a:pt x="22892" y="6857"/>
                    <a:pt x="22905" y="6858"/>
                    <a:pt x="22917" y="6858"/>
                  </a:cubicBezTo>
                  <a:cubicBezTo>
                    <a:pt x="22950" y="6858"/>
                    <a:pt x="22983" y="6847"/>
                    <a:pt x="23012" y="6820"/>
                  </a:cubicBezTo>
                  <a:cubicBezTo>
                    <a:pt x="23337" y="6529"/>
                    <a:pt x="23638" y="6197"/>
                    <a:pt x="23913" y="5837"/>
                  </a:cubicBezTo>
                  <a:cubicBezTo>
                    <a:pt x="26204" y="7835"/>
                    <a:pt x="28592" y="9765"/>
                    <a:pt x="30987" y="11634"/>
                  </a:cubicBezTo>
                  <a:cubicBezTo>
                    <a:pt x="31002" y="11646"/>
                    <a:pt x="31018" y="11651"/>
                    <a:pt x="31034" y="11651"/>
                  </a:cubicBezTo>
                  <a:cubicBezTo>
                    <a:pt x="31096" y="11651"/>
                    <a:pt x="31144" y="11563"/>
                    <a:pt x="31083" y="11510"/>
                  </a:cubicBezTo>
                  <a:cubicBezTo>
                    <a:pt x="28785" y="9519"/>
                    <a:pt x="26431" y="7546"/>
                    <a:pt x="24027" y="5683"/>
                  </a:cubicBezTo>
                  <a:cubicBezTo>
                    <a:pt x="24642" y="4828"/>
                    <a:pt x="25094" y="3823"/>
                    <a:pt x="25282" y="2795"/>
                  </a:cubicBezTo>
                  <a:cubicBezTo>
                    <a:pt x="31278" y="7269"/>
                    <a:pt x="37164" y="11857"/>
                    <a:pt x="42978" y="16569"/>
                  </a:cubicBezTo>
                  <a:cubicBezTo>
                    <a:pt x="42986" y="16575"/>
                    <a:pt x="42994" y="16578"/>
                    <a:pt x="43002" y="16578"/>
                  </a:cubicBezTo>
                  <a:cubicBezTo>
                    <a:pt x="43034" y="16578"/>
                    <a:pt x="43059" y="16531"/>
                    <a:pt x="43028" y="16504"/>
                  </a:cubicBezTo>
                  <a:cubicBezTo>
                    <a:pt x="37349" y="11596"/>
                    <a:pt x="31416" y="6927"/>
                    <a:pt x="25319" y="2545"/>
                  </a:cubicBezTo>
                  <a:cubicBezTo>
                    <a:pt x="25361" y="2244"/>
                    <a:pt x="25383" y="1939"/>
                    <a:pt x="25375" y="1639"/>
                  </a:cubicBezTo>
                  <a:close/>
                  <a:moveTo>
                    <a:pt x="25331" y="0"/>
                  </a:moveTo>
                  <a:cubicBezTo>
                    <a:pt x="25325" y="0"/>
                    <a:pt x="25320" y="1"/>
                    <a:pt x="25314" y="2"/>
                  </a:cubicBezTo>
                  <a:cubicBezTo>
                    <a:pt x="22392" y="529"/>
                    <a:pt x="19505" y="1312"/>
                    <a:pt x="16615" y="2008"/>
                  </a:cubicBezTo>
                  <a:cubicBezTo>
                    <a:pt x="13719" y="2706"/>
                    <a:pt x="10823" y="3400"/>
                    <a:pt x="7926" y="4095"/>
                  </a:cubicBezTo>
                  <a:cubicBezTo>
                    <a:pt x="5684" y="4633"/>
                    <a:pt x="3080" y="5036"/>
                    <a:pt x="1474" y="6863"/>
                  </a:cubicBezTo>
                  <a:cubicBezTo>
                    <a:pt x="228" y="8283"/>
                    <a:pt x="0" y="10474"/>
                    <a:pt x="1472" y="11823"/>
                  </a:cubicBezTo>
                  <a:cubicBezTo>
                    <a:pt x="1474" y="11826"/>
                    <a:pt x="1477" y="11829"/>
                    <a:pt x="1481" y="11832"/>
                  </a:cubicBezTo>
                  <a:cubicBezTo>
                    <a:pt x="1453" y="11925"/>
                    <a:pt x="1470" y="12033"/>
                    <a:pt x="1569" y="12117"/>
                  </a:cubicBezTo>
                  <a:cubicBezTo>
                    <a:pt x="6532" y="16295"/>
                    <a:pt x="11703" y="20256"/>
                    <a:pt x="16773" y="24307"/>
                  </a:cubicBezTo>
                  <a:cubicBezTo>
                    <a:pt x="19291" y="26316"/>
                    <a:pt x="21807" y="28327"/>
                    <a:pt x="24325" y="30339"/>
                  </a:cubicBezTo>
                  <a:lnTo>
                    <a:pt x="28101" y="33356"/>
                  </a:lnTo>
                  <a:cubicBezTo>
                    <a:pt x="29157" y="34199"/>
                    <a:pt x="30190" y="35222"/>
                    <a:pt x="31479" y="35688"/>
                  </a:cubicBezTo>
                  <a:cubicBezTo>
                    <a:pt x="31513" y="35738"/>
                    <a:pt x="31572" y="35774"/>
                    <a:pt x="31651" y="35774"/>
                  </a:cubicBezTo>
                  <a:cubicBezTo>
                    <a:pt x="31685" y="35774"/>
                    <a:pt x="31712" y="35773"/>
                    <a:pt x="31736" y="35770"/>
                  </a:cubicBezTo>
                  <a:cubicBezTo>
                    <a:pt x="31745" y="35772"/>
                    <a:pt x="31755" y="35773"/>
                    <a:pt x="31764" y="35773"/>
                  </a:cubicBezTo>
                  <a:cubicBezTo>
                    <a:pt x="31793" y="35773"/>
                    <a:pt x="31821" y="35762"/>
                    <a:pt x="31842" y="35743"/>
                  </a:cubicBezTo>
                  <a:cubicBezTo>
                    <a:pt x="31875" y="35725"/>
                    <a:pt x="31908" y="35696"/>
                    <a:pt x="31958" y="35648"/>
                  </a:cubicBezTo>
                  <a:cubicBezTo>
                    <a:pt x="31970" y="35636"/>
                    <a:pt x="31981" y="35621"/>
                    <a:pt x="31992" y="35606"/>
                  </a:cubicBezTo>
                  <a:cubicBezTo>
                    <a:pt x="32009" y="35616"/>
                    <a:pt x="32025" y="35627"/>
                    <a:pt x="32043" y="35636"/>
                  </a:cubicBezTo>
                  <a:cubicBezTo>
                    <a:pt x="32051" y="35640"/>
                    <a:pt x="32060" y="35642"/>
                    <a:pt x="32068" y="35642"/>
                  </a:cubicBezTo>
                  <a:cubicBezTo>
                    <a:pt x="32118" y="35642"/>
                    <a:pt x="32161" y="35574"/>
                    <a:pt x="32123" y="35532"/>
                  </a:cubicBezTo>
                  <a:cubicBezTo>
                    <a:pt x="32094" y="35502"/>
                    <a:pt x="32065" y="35474"/>
                    <a:pt x="32036" y="35445"/>
                  </a:cubicBezTo>
                  <a:cubicBezTo>
                    <a:pt x="32031" y="35395"/>
                    <a:pt x="32008" y="35349"/>
                    <a:pt x="31958" y="35318"/>
                  </a:cubicBezTo>
                  <a:cubicBezTo>
                    <a:pt x="31916" y="35291"/>
                    <a:pt x="31874" y="35266"/>
                    <a:pt x="31832" y="35239"/>
                  </a:cubicBezTo>
                  <a:cubicBezTo>
                    <a:pt x="31042" y="34483"/>
                    <a:pt x="30061" y="33881"/>
                    <a:pt x="29195" y="33232"/>
                  </a:cubicBezTo>
                  <a:cubicBezTo>
                    <a:pt x="28125" y="32430"/>
                    <a:pt x="27077" y="31594"/>
                    <a:pt x="26021" y="30772"/>
                  </a:cubicBezTo>
                  <a:cubicBezTo>
                    <a:pt x="24666" y="29717"/>
                    <a:pt x="23318" y="28651"/>
                    <a:pt x="21970" y="27586"/>
                  </a:cubicBezTo>
                  <a:lnTo>
                    <a:pt x="21970" y="27586"/>
                  </a:lnTo>
                  <a:cubicBezTo>
                    <a:pt x="22008" y="27605"/>
                    <a:pt x="22046" y="27614"/>
                    <a:pt x="22082" y="27614"/>
                  </a:cubicBezTo>
                  <a:cubicBezTo>
                    <a:pt x="22162" y="27614"/>
                    <a:pt x="22236" y="27572"/>
                    <a:pt x="22289" y="27507"/>
                  </a:cubicBezTo>
                  <a:cubicBezTo>
                    <a:pt x="23146" y="28186"/>
                    <a:pt x="24005" y="28865"/>
                    <a:pt x="24864" y="29544"/>
                  </a:cubicBezTo>
                  <a:cubicBezTo>
                    <a:pt x="27041" y="31260"/>
                    <a:pt x="29173" y="33071"/>
                    <a:pt x="31402" y="34727"/>
                  </a:cubicBezTo>
                  <a:cubicBezTo>
                    <a:pt x="31464" y="34787"/>
                    <a:pt x="31532" y="34838"/>
                    <a:pt x="31606" y="34879"/>
                  </a:cubicBezTo>
                  <a:cubicBezTo>
                    <a:pt x="31893" y="35088"/>
                    <a:pt x="32178" y="35298"/>
                    <a:pt x="32468" y="35502"/>
                  </a:cubicBezTo>
                  <a:cubicBezTo>
                    <a:pt x="32492" y="35520"/>
                    <a:pt x="32517" y="35527"/>
                    <a:pt x="32540" y="35527"/>
                  </a:cubicBezTo>
                  <a:cubicBezTo>
                    <a:pt x="32593" y="35527"/>
                    <a:pt x="32637" y="35489"/>
                    <a:pt x="32653" y="35441"/>
                  </a:cubicBezTo>
                  <a:cubicBezTo>
                    <a:pt x="32669" y="35508"/>
                    <a:pt x="32721" y="35567"/>
                    <a:pt x="32804" y="35567"/>
                  </a:cubicBezTo>
                  <a:cubicBezTo>
                    <a:pt x="32810" y="35567"/>
                    <a:pt x="32815" y="35566"/>
                    <a:pt x="32821" y="35566"/>
                  </a:cubicBezTo>
                  <a:cubicBezTo>
                    <a:pt x="36438" y="35268"/>
                    <a:pt x="40045" y="34875"/>
                    <a:pt x="43646" y="34416"/>
                  </a:cubicBezTo>
                  <a:cubicBezTo>
                    <a:pt x="45396" y="34193"/>
                    <a:pt x="47143" y="33946"/>
                    <a:pt x="48887" y="33694"/>
                  </a:cubicBezTo>
                  <a:cubicBezTo>
                    <a:pt x="49563" y="33597"/>
                    <a:pt x="50238" y="33495"/>
                    <a:pt x="50912" y="33394"/>
                  </a:cubicBezTo>
                  <a:cubicBezTo>
                    <a:pt x="50933" y="33404"/>
                    <a:pt x="50955" y="33410"/>
                    <a:pt x="50980" y="33410"/>
                  </a:cubicBezTo>
                  <a:cubicBezTo>
                    <a:pt x="50983" y="33410"/>
                    <a:pt x="50985" y="33410"/>
                    <a:pt x="50987" y="33410"/>
                  </a:cubicBezTo>
                  <a:cubicBezTo>
                    <a:pt x="52171" y="33313"/>
                    <a:pt x="53328" y="33110"/>
                    <a:pt x="54522" y="33060"/>
                  </a:cubicBezTo>
                  <a:cubicBezTo>
                    <a:pt x="54583" y="33059"/>
                    <a:pt x="54620" y="33017"/>
                    <a:pt x="54633" y="32968"/>
                  </a:cubicBezTo>
                  <a:cubicBezTo>
                    <a:pt x="54641" y="32973"/>
                    <a:pt x="54648" y="32979"/>
                    <a:pt x="54656" y="32986"/>
                  </a:cubicBezTo>
                  <a:cubicBezTo>
                    <a:pt x="54677" y="33001"/>
                    <a:pt x="54697" y="33007"/>
                    <a:pt x="54717" y="33007"/>
                  </a:cubicBezTo>
                  <a:cubicBezTo>
                    <a:pt x="54797" y="33007"/>
                    <a:pt x="54854" y="32896"/>
                    <a:pt x="54779" y="32827"/>
                  </a:cubicBezTo>
                  <a:cubicBezTo>
                    <a:pt x="54345" y="32427"/>
                    <a:pt x="53902" y="32036"/>
                    <a:pt x="53453" y="31652"/>
                  </a:cubicBezTo>
                  <a:cubicBezTo>
                    <a:pt x="53457" y="31624"/>
                    <a:pt x="53455" y="31593"/>
                    <a:pt x="53446" y="31562"/>
                  </a:cubicBezTo>
                  <a:cubicBezTo>
                    <a:pt x="52931" y="29947"/>
                    <a:pt x="53953" y="27313"/>
                    <a:pt x="55584" y="26555"/>
                  </a:cubicBezTo>
                  <a:cubicBezTo>
                    <a:pt x="55599" y="26569"/>
                    <a:pt x="55616" y="26581"/>
                    <a:pt x="55642" y="26587"/>
                  </a:cubicBezTo>
                  <a:cubicBezTo>
                    <a:pt x="55974" y="26650"/>
                    <a:pt x="56302" y="26675"/>
                    <a:pt x="56632" y="26675"/>
                  </a:cubicBezTo>
                  <a:cubicBezTo>
                    <a:pt x="56907" y="26675"/>
                    <a:pt x="57183" y="26657"/>
                    <a:pt x="57463" y="26630"/>
                  </a:cubicBezTo>
                  <a:cubicBezTo>
                    <a:pt x="57591" y="26616"/>
                    <a:pt x="57619" y="26451"/>
                    <a:pt x="57530" y="26376"/>
                  </a:cubicBezTo>
                  <a:cubicBezTo>
                    <a:pt x="49305" y="19391"/>
                    <a:pt x="41133" y="12329"/>
                    <a:pt x="32807" y="5464"/>
                  </a:cubicBezTo>
                  <a:cubicBezTo>
                    <a:pt x="30504" y="3564"/>
                    <a:pt x="28129" y="1764"/>
                    <a:pt x="25643" y="110"/>
                  </a:cubicBezTo>
                  <a:cubicBezTo>
                    <a:pt x="25609" y="88"/>
                    <a:pt x="25575" y="78"/>
                    <a:pt x="25542" y="78"/>
                  </a:cubicBezTo>
                  <a:cubicBezTo>
                    <a:pt x="25500" y="78"/>
                    <a:pt x="25461" y="94"/>
                    <a:pt x="25429" y="118"/>
                  </a:cubicBezTo>
                  <a:cubicBezTo>
                    <a:pt x="25431" y="62"/>
                    <a:pt x="25393" y="0"/>
                    <a:pt x="25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2"/>
            <p:cNvSpPr/>
            <p:nvPr/>
          </p:nvSpPr>
          <p:spPr>
            <a:xfrm>
              <a:off x="3093350" y="1583875"/>
              <a:ext cx="1272625" cy="765700"/>
            </a:xfrm>
            <a:custGeom>
              <a:avLst/>
              <a:gdLst/>
              <a:ahLst/>
              <a:cxnLst/>
              <a:rect l="l" t="t" r="r" b="b"/>
              <a:pathLst>
                <a:path w="50905" h="30628" extrusionOk="0">
                  <a:moveTo>
                    <a:pt x="32565" y="2803"/>
                  </a:moveTo>
                  <a:cubicBezTo>
                    <a:pt x="32607" y="2803"/>
                    <a:pt x="32650" y="2808"/>
                    <a:pt x="32693" y="2814"/>
                  </a:cubicBezTo>
                  <a:cubicBezTo>
                    <a:pt x="32622" y="2872"/>
                    <a:pt x="32582" y="2967"/>
                    <a:pt x="32621" y="3078"/>
                  </a:cubicBezTo>
                  <a:cubicBezTo>
                    <a:pt x="32902" y="3882"/>
                    <a:pt x="32952" y="4708"/>
                    <a:pt x="32806" y="5509"/>
                  </a:cubicBezTo>
                  <a:cubicBezTo>
                    <a:pt x="32626" y="6011"/>
                    <a:pt x="32380" y="6492"/>
                    <a:pt x="32096" y="6941"/>
                  </a:cubicBezTo>
                  <a:cubicBezTo>
                    <a:pt x="31519" y="7851"/>
                    <a:pt x="30775" y="8803"/>
                    <a:pt x="29737" y="9158"/>
                  </a:cubicBezTo>
                  <a:cubicBezTo>
                    <a:pt x="31431" y="7976"/>
                    <a:pt x="33113" y="4612"/>
                    <a:pt x="31496" y="2972"/>
                  </a:cubicBezTo>
                  <a:cubicBezTo>
                    <a:pt x="31668" y="2956"/>
                    <a:pt x="31838" y="2937"/>
                    <a:pt x="32007" y="2909"/>
                  </a:cubicBezTo>
                  <a:cubicBezTo>
                    <a:pt x="32032" y="2959"/>
                    <a:pt x="32089" y="2997"/>
                    <a:pt x="32147" y="2997"/>
                  </a:cubicBezTo>
                  <a:cubicBezTo>
                    <a:pt x="32184" y="2997"/>
                    <a:pt x="32222" y="2982"/>
                    <a:pt x="32253" y="2946"/>
                  </a:cubicBezTo>
                  <a:cubicBezTo>
                    <a:pt x="32349" y="2834"/>
                    <a:pt x="32455" y="2803"/>
                    <a:pt x="32565" y="2803"/>
                  </a:cubicBezTo>
                  <a:close/>
                  <a:moveTo>
                    <a:pt x="4270" y="603"/>
                  </a:moveTo>
                  <a:lnTo>
                    <a:pt x="4270" y="603"/>
                  </a:lnTo>
                  <a:cubicBezTo>
                    <a:pt x="8787" y="1145"/>
                    <a:pt x="13317" y="1568"/>
                    <a:pt x="17850" y="1947"/>
                  </a:cubicBezTo>
                  <a:cubicBezTo>
                    <a:pt x="20526" y="2172"/>
                    <a:pt x="23206" y="2403"/>
                    <a:pt x="25889" y="2585"/>
                  </a:cubicBezTo>
                  <a:cubicBezTo>
                    <a:pt x="26833" y="2802"/>
                    <a:pt x="27843" y="2848"/>
                    <a:pt x="28802" y="2918"/>
                  </a:cubicBezTo>
                  <a:cubicBezTo>
                    <a:pt x="29414" y="2963"/>
                    <a:pt x="30031" y="3011"/>
                    <a:pt x="30645" y="3011"/>
                  </a:cubicBezTo>
                  <a:cubicBezTo>
                    <a:pt x="30831" y="3011"/>
                    <a:pt x="31017" y="3007"/>
                    <a:pt x="31202" y="2996"/>
                  </a:cubicBezTo>
                  <a:lnTo>
                    <a:pt x="31202" y="2996"/>
                  </a:lnTo>
                  <a:cubicBezTo>
                    <a:pt x="31201" y="3014"/>
                    <a:pt x="31204" y="3033"/>
                    <a:pt x="31213" y="3052"/>
                  </a:cubicBezTo>
                  <a:cubicBezTo>
                    <a:pt x="31600" y="3777"/>
                    <a:pt x="31676" y="4525"/>
                    <a:pt x="31545" y="5276"/>
                  </a:cubicBezTo>
                  <a:cubicBezTo>
                    <a:pt x="31478" y="5329"/>
                    <a:pt x="31349" y="5350"/>
                    <a:pt x="31186" y="5350"/>
                  </a:cubicBezTo>
                  <a:cubicBezTo>
                    <a:pt x="30641" y="5350"/>
                    <a:pt x="29715" y="5116"/>
                    <a:pt x="29459" y="5080"/>
                  </a:cubicBezTo>
                  <a:cubicBezTo>
                    <a:pt x="28798" y="4988"/>
                    <a:pt x="28137" y="4899"/>
                    <a:pt x="27474" y="4814"/>
                  </a:cubicBezTo>
                  <a:cubicBezTo>
                    <a:pt x="26100" y="4637"/>
                    <a:pt x="24725" y="4452"/>
                    <a:pt x="23348" y="4295"/>
                  </a:cubicBezTo>
                  <a:cubicBezTo>
                    <a:pt x="23346" y="4294"/>
                    <a:pt x="23344" y="4294"/>
                    <a:pt x="23342" y="4294"/>
                  </a:cubicBezTo>
                  <a:cubicBezTo>
                    <a:pt x="23293" y="4294"/>
                    <a:pt x="23285" y="4371"/>
                    <a:pt x="23337" y="4378"/>
                  </a:cubicBezTo>
                  <a:cubicBezTo>
                    <a:pt x="25063" y="4644"/>
                    <a:pt x="26795" y="4879"/>
                    <a:pt x="28526" y="5106"/>
                  </a:cubicBezTo>
                  <a:cubicBezTo>
                    <a:pt x="29340" y="5214"/>
                    <a:pt x="30154" y="5322"/>
                    <a:pt x="30971" y="5414"/>
                  </a:cubicBezTo>
                  <a:cubicBezTo>
                    <a:pt x="31074" y="5426"/>
                    <a:pt x="31190" y="5449"/>
                    <a:pt x="31295" y="5449"/>
                  </a:cubicBezTo>
                  <a:cubicBezTo>
                    <a:pt x="31382" y="5449"/>
                    <a:pt x="31463" y="5433"/>
                    <a:pt x="31523" y="5382"/>
                  </a:cubicBezTo>
                  <a:lnTo>
                    <a:pt x="31523" y="5382"/>
                  </a:lnTo>
                  <a:cubicBezTo>
                    <a:pt x="31462" y="5689"/>
                    <a:pt x="31367" y="5997"/>
                    <a:pt x="31244" y="6303"/>
                  </a:cubicBezTo>
                  <a:cubicBezTo>
                    <a:pt x="30947" y="7044"/>
                    <a:pt x="30518" y="7592"/>
                    <a:pt x="30034" y="8119"/>
                  </a:cubicBezTo>
                  <a:cubicBezTo>
                    <a:pt x="28234" y="7740"/>
                    <a:pt x="26282" y="7261"/>
                    <a:pt x="24406" y="7261"/>
                  </a:cubicBezTo>
                  <a:cubicBezTo>
                    <a:pt x="24038" y="7261"/>
                    <a:pt x="23673" y="7280"/>
                    <a:pt x="23313" y="7321"/>
                  </a:cubicBezTo>
                  <a:cubicBezTo>
                    <a:pt x="23237" y="7329"/>
                    <a:pt x="23254" y="7438"/>
                    <a:pt x="23325" y="7438"/>
                  </a:cubicBezTo>
                  <a:cubicBezTo>
                    <a:pt x="23327" y="7438"/>
                    <a:pt x="23328" y="7437"/>
                    <a:pt x="23329" y="7437"/>
                  </a:cubicBezTo>
                  <a:cubicBezTo>
                    <a:pt x="23518" y="7429"/>
                    <a:pt x="23706" y="7425"/>
                    <a:pt x="23893" y="7425"/>
                  </a:cubicBezTo>
                  <a:cubicBezTo>
                    <a:pt x="25942" y="7425"/>
                    <a:pt x="27927" y="7897"/>
                    <a:pt x="29950" y="8210"/>
                  </a:cubicBezTo>
                  <a:cubicBezTo>
                    <a:pt x="29688" y="8489"/>
                    <a:pt x="29411" y="8768"/>
                    <a:pt x="29129" y="9068"/>
                  </a:cubicBezTo>
                  <a:cubicBezTo>
                    <a:pt x="29078" y="9125"/>
                    <a:pt x="29075" y="9195"/>
                    <a:pt x="29101" y="9258"/>
                  </a:cubicBezTo>
                  <a:cubicBezTo>
                    <a:pt x="29059" y="9249"/>
                    <a:pt x="29016" y="9245"/>
                    <a:pt x="28973" y="9245"/>
                  </a:cubicBezTo>
                  <a:cubicBezTo>
                    <a:pt x="28794" y="9245"/>
                    <a:pt x="28614" y="9316"/>
                    <a:pt x="28476" y="9435"/>
                  </a:cubicBezTo>
                  <a:cubicBezTo>
                    <a:pt x="28405" y="9496"/>
                    <a:pt x="28326" y="9601"/>
                    <a:pt x="28276" y="9716"/>
                  </a:cubicBezTo>
                  <a:cubicBezTo>
                    <a:pt x="27551" y="9558"/>
                    <a:pt x="26801" y="9496"/>
                    <a:pt x="26061" y="9419"/>
                  </a:cubicBezTo>
                  <a:cubicBezTo>
                    <a:pt x="26029" y="9387"/>
                    <a:pt x="25990" y="9372"/>
                    <a:pt x="25950" y="9372"/>
                  </a:cubicBezTo>
                  <a:cubicBezTo>
                    <a:pt x="25919" y="9372"/>
                    <a:pt x="25889" y="9381"/>
                    <a:pt x="25862" y="9398"/>
                  </a:cubicBezTo>
                  <a:cubicBezTo>
                    <a:pt x="25841" y="9396"/>
                    <a:pt x="25819" y="9393"/>
                    <a:pt x="25797" y="9391"/>
                  </a:cubicBezTo>
                  <a:cubicBezTo>
                    <a:pt x="25791" y="9391"/>
                    <a:pt x="25786" y="9390"/>
                    <a:pt x="25780" y="9390"/>
                  </a:cubicBezTo>
                  <a:cubicBezTo>
                    <a:pt x="25765" y="9390"/>
                    <a:pt x="25751" y="9393"/>
                    <a:pt x="25738" y="9397"/>
                  </a:cubicBezTo>
                  <a:cubicBezTo>
                    <a:pt x="25732" y="9396"/>
                    <a:pt x="25726" y="9396"/>
                    <a:pt x="25720" y="9396"/>
                  </a:cubicBezTo>
                  <a:cubicBezTo>
                    <a:pt x="25634" y="9396"/>
                    <a:pt x="25564" y="9475"/>
                    <a:pt x="25576" y="9551"/>
                  </a:cubicBezTo>
                  <a:cubicBezTo>
                    <a:pt x="24252" y="8461"/>
                    <a:pt x="22929" y="7368"/>
                    <a:pt x="21611" y="6270"/>
                  </a:cubicBezTo>
                  <a:cubicBezTo>
                    <a:pt x="21597" y="6258"/>
                    <a:pt x="21584" y="6255"/>
                    <a:pt x="21570" y="6255"/>
                  </a:cubicBezTo>
                  <a:cubicBezTo>
                    <a:pt x="21632" y="6201"/>
                    <a:pt x="21617" y="6082"/>
                    <a:pt x="21511" y="6058"/>
                  </a:cubicBezTo>
                  <a:cubicBezTo>
                    <a:pt x="21262" y="6001"/>
                    <a:pt x="21007" y="5977"/>
                    <a:pt x="20746" y="5977"/>
                  </a:cubicBezTo>
                  <a:cubicBezTo>
                    <a:pt x="19614" y="5977"/>
                    <a:pt x="18396" y="6439"/>
                    <a:pt x="17354" y="6687"/>
                  </a:cubicBezTo>
                  <a:cubicBezTo>
                    <a:pt x="17255" y="6710"/>
                    <a:pt x="17157" y="6734"/>
                    <a:pt x="17060" y="6757"/>
                  </a:cubicBezTo>
                  <a:cubicBezTo>
                    <a:pt x="12779" y="6385"/>
                    <a:pt x="8451" y="5965"/>
                    <a:pt x="4157" y="5836"/>
                  </a:cubicBezTo>
                  <a:cubicBezTo>
                    <a:pt x="4156" y="5836"/>
                    <a:pt x="4155" y="5836"/>
                    <a:pt x="4154" y="5836"/>
                  </a:cubicBezTo>
                  <a:cubicBezTo>
                    <a:pt x="4102" y="5836"/>
                    <a:pt x="4091" y="5913"/>
                    <a:pt x="4146" y="5920"/>
                  </a:cubicBezTo>
                  <a:cubicBezTo>
                    <a:pt x="8324" y="6393"/>
                    <a:pt x="12575" y="6592"/>
                    <a:pt x="16777" y="6826"/>
                  </a:cubicBezTo>
                  <a:cubicBezTo>
                    <a:pt x="15412" y="7153"/>
                    <a:pt x="14049" y="7487"/>
                    <a:pt x="12684" y="7819"/>
                  </a:cubicBezTo>
                  <a:cubicBezTo>
                    <a:pt x="12680" y="7817"/>
                    <a:pt x="12679" y="7816"/>
                    <a:pt x="12675" y="7816"/>
                  </a:cubicBezTo>
                  <a:cubicBezTo>
                    <a:pt x="10600" y="7621"/>
                    <a:pt x="8516" y="7535"/>
                    <a:pt x="6442" y="7322"/>
                  </a:cubicBezTo>
                  <a:cubicBezTo>
                    <a:pt x="5003" y="7176"/>
                    <a:pt x="3571" y="6987"/>
                    <a:pt x="2142" y="6776"/>
                  </a:cubicBezTo>
                  <a:cubicBezTo>
                    <a:pt x="3790" y="6038"/>
                    <a:pt x="4542" y="3976"/>
                    <a:pt x="4493" y="2131"/>
                  </a:cubicBezTo>
                  <a:lnTo>
                    <a:pt x="4493" y="2131"/>
                  </a:lnTo>
                  <a:cubicBezTo>
                    <a:pt x="4504" y="2147"/>
                    <a:pt x="4522" y="2158"/>
                    <a:pt x="4547" y="2161"/>
                  </a:cubicBezTo>
                  <a:cubicBezTo>
                    <a:pt x="12212" y="2825"/>
                    <a:pt x="19885" y="3490"/>
                    <a:pt x="27562" y="3997"/>
                  </a:cubicBezTo>
                  <a:cubicBezTo>
                    <a:pt x="27563" y="3997"/>
                    <a:pt x="27565" y="3997"/>
                    <a:pt x="27566" y="3997"/>
                  </a:cubicBezTo>
                  <a:cubicBezTo>
                    <a:pt x="27615" y="3997"/>
                    <a:pt x="27624" y="3920"/>
                    <a:pt x="27573" y="3916"/>
                  </a:cubicBezTo>
                  <a:cubicBezTo>
                    <a:pt x="19915" y="3175"/>
                    <a:pt x="12236" y="2592"/>
                    <a:pt x="4565" y="2008"/>
                  </a:cubicBezTo>
                  <a:cubicBezTo>
                    <a:pt x="4563" y="2008"/>
                    <a:pt x="4560" y="2008"/>
                    <a:pt x="4558" y="2008"/>
                  </a:cubicBezTo>
                  <a:cubicBezTo>
                    <a:pt x="4527" y="2008"/>
                    <a:pt x="4503" y="2026"/>
                    <a:pt x="4492" y="2050"/>
                  </a:cubicBezTo>
                  <a:cubicBezTo>
                    <a:pt x="4481" y="1783"/>
                    <a:pt x="4454" y="1524"/>
                    <a:pt x="4411" y="1274"/>
                  </a:cubicBezTo>
                  <a:cubicBezTo>
                    <a:pt x="4419" y="1210"/>
                    <a:pt x="4409" y="1145"/>
                    <a:pt x="4377" y="1079"/>
                  </a:cubicBezTo>
                  <a:cubicBezTo>
                    <a:pt x="4376" y="1076"/>
                    <a:pt x="4373" y="1073"/>
                    <a:pt x="4372" y="1069"/>
                  </a:cubicBezTo>
                  <a:cubicBezTo>
                    <a:pt x="4365" y="1036"/>
                    <a:pt x="4357" y="1000"/>
                    <a:pt x="4349" y="967"/>
                  </a:cubicBezTo>
                  <a:cubicBezTo>
                    <a:pt x="4378" y="929"/>
                    <a:pt x="4395" y="880"/>
                    <a:pt x="4389" y="826"/>
                  </a:cubicBezTo>
                  <a:cubicBezTo>
                    <a:pt x="4381" y="745"/>
                    <a:pt x="4340" y="688"/>
                    <a:pt x="4285" y="652"/>
                  </a:cubicBezTo>
                  <a:cubicBezTo>
                    <a:pt x="4282" y="635"/>
                    <a:pt x="4277" y="619"/>
                    <a:pt x="4270" y="603"/>
                  </a:cubicBezTo>
                  <a:close/>
                  <a:moveTo>
                    <a:pt x="29011" y="9504"/>
                  </a:moveTo>
                  <a:cubicBezTo>
                    <a:pt x="29040" y="9504"/>
                    <a:pt x="29069" y="9508"/>
                    <a:pt x="29098" y="9515"/>
                  </a:cubicBezTo>
                  <a:cubicBezTo>
                    <a:pt x="29109" y="9550"/>
                    <a:pt x="29125" y="9581"/>
                    <a:pt x="29152" y="9605"/>
                  </a:cubicBezTo>
                  <a:cubicBezTo>
                    <a:pt x="29148" y="9636"/>
                    <a:pt x="29152" y="9667"/>
                    <a:pt x="29173" y="9700"/>
                  </a:cubicBezTo>
                  <a:cubicBezTo>
                    <a:pt x="30440" y="11694"/>
                    <a:pt x="31677" y="13738"/>
                    <a:pt x="33028" y="15677"/>
                  </a:cubicBezTo>
                  <a:cubicBezTo>
                    <a:pt x="32632" y="15351"/>
                    <a:pt x="32234" y="15024"/>
                    <a:pt x="31837" y="14697"/>
                  </a:cubicBezTo>
                  <a:cubicBezTo>
                    <a:pt x="31852" y="14676"/>
                    <a:pt x="31857" y="14647"/>
                    <a:pt x="31839" y="14618"/>
                  </a:cubicBezTo>
                  <a:cubicBezTo>
                    <a:pt x="30835" y="12963"/>
                    <a:pt x="29734" y="11375"/>
                    <a:pt x="28626" y="9786"/>
                  </a:cubicBezTo>
                  <a:cubicBezTo>
                    <a:pt x="28622" y="9780"/>
                    <a:pt x="28617" y="9777"/>
                    <a:pt x="28611" y="9773"/>
                  </a:cubicBezTo>
                  <a:cubicBezTo>
                    <a:pt x="28630" y="9736"/>
                    <a:pt x="28653" y="9703"/>
                    <a:pt x="28682" y="9670"/>
                  </a:cubicBezTo>
                  <a:cubicBezTo>
                    <a:pt x="28769" y="9569"/>
                    <a:pt x="28885" y="9504"/>
                    <a:pt x="29011" y="9504"/>
                  </a:cubicBezTo>
                  <a:close/>
                  <a:moveTo>
                    <a:pt x="3507" y="0"/>
                  </a:moveTo>
                  <a:cubicBezTo>
                    <a:pt x="3355" y="0"/>
                    <a:pt x="3241" y="140"/>
                    <a:pt x="3256" y="292"/>
                  </a:cubicBezTo>
                  <a:cubicBezTo>
                    <a:pt x="3294" y="646"/>
                    <a:pt x="3419" y="865"/>
                    <a:pt x="3703" y="1079"/>
                  </a:cubicBezTo>
                  <a:cubicBezTo>
                    <a:pt x="3753" y="1116"/>
                    <a:pt x="3803" y="1132"/>
                    <a:pt x="3851" y="1132"/>
                  </a:cubicBezTo>
                  <a:cubicBezTo>
                    <a:pt x="3874" y="1132"/>
                    <a:pt x="3897" y="1128"/>
                    <a:pt x="3918" y="1122"/>
                  </a:cubicBezTo>
                  <a:cubicBezTo>
                    <a:pt x="3935" y="1144"/>
                    <a:pt x="3951" y="1164"/>
                    <a:pt x="3969" y="1184"/>
                  </a:cubicBezTo>
                  <a:cubicBezTo>
                    <a:pt x="3971" y="1187"/>
                    <a:pt x="3973" y="1188"/>
                    <a:pt x="3974" y="1191"/>
                  </a:cubicBezTo>
                  <a:cubicBezTo>
                    <a:pt x="3989" y="1238"/>
                    <a:pt x="4001" y="1287"/>
                    <a:pt x="4009" y="1341"/>
                  </a:cubicBezTo>
                  <a:cubicBezTo>
                    <a:pt x="4020" y="1416"/>
                    <a:pt x="4079" y="1471"/>
                    <a:pt x="4147" y="1494"/>
                  </a:cubicBezTo>
                  <a:cubicBezTo>
                    <a:pt x="4196" y="3491"/>
                    <a:pt x="3620" y="5817"/>
                    <a:pt x="1653" y="6580"/>
                  </a:cubicBezTo>
                  <a:cubicBezTo>
                    <a:pt x="1594" y="6603"/>
                    <a:pt x="1561" y="6644"/>
                    <a:pt x="1549" y="6688"/>
                  </a:cubicBezTo>
                  <a:cubicBezTo>
                    <a:pt x="1114" y="6623"/>
                    <a:pt x="677" y="6556"/>
                    <a:pt x="242" y="6487"/>
                  </a:cubicBezTo>
                  <a:cubicBezTo>
                    <a:pt x="230" y="6485"/>
                    <a:pt x="220" y="6484"/>
                    <a:pt x="210" y="6484"/>
                  </a:cubicBezTo>
                  <a:cubicBezTo>
                    <a:pt x="48" y="6484"/>
                    <a:pt x="1" y="6695"/>
                    <a:pt x="104" y="6794"/>
                  </a:cubicBezTo>
                  <a:cubicBezTo>
                    <a:pt x="104" y="6814"/>
                    <a:pt x="109" y="6837"/>
                    <a:pt x="120" y="6860"/>
                  </a:cubicBezTo>
                  <a:cubicBezTo>
                    <a:pt x="705" y="8118"/>
                    <a:pt x="1751" y="9355"/>
                    <a:pt x="2792" y="10298"/>
                  </a:cubicBezTo>
                  <a:cubicBezTo>
                    <a:pt x="2755" y="10355"/>
                    <a:pt x="2795" y="10453"/>
                    <a:pt x="2872" y="10453"/>
                  </a:cubicBezTo>
                  <a:cubicBezTo>
                    <a:pt x="2877" y="10453"/>
                    <a:pt x="2882" y="10453"/>
                    <a:pt x="2888" y="10452"/>
                  </a:cubicBezTo>
                  <a:cubicBezTo>
                    <a:pt x="2910" y="10448"/>
                    <a:pt x="2931" y="10444"/>
                    <a:pt x="2953" y="10440"/>
                  </a:cubicBezTo>
                  <a:cubicBezTo>
                    <a:pt x="2956" y="10442"/>
                    <a:pt x="2958" y="10445"/>
                    <a:pt x="2961" y="10448"/>
                  </a:cubicBezTo>
                  <a:cubicBezTo>
                    <a:pt x="2984" y="10467"/>
                    <a:pt x="3008" y="10476"/>
                    <a:pt x="3032" y="10476"/>
                  </a:cubicBezTo>
                  <a:cubicBezTo>
                    <a:pt x="3078" y="10476"/>
                    <a:pt x="3120" y="10446"/>
                    <a:pt x="3142" y="10406"/>
                  </a:cubicBezTo>
                  <a:cubicBezTo>
                    <a:pt x="6221" y="9872"/>
                    <a:pt x="9282" y="8974"/>
                    <a:pt x="12316" y="8242"/>
                  </a:cubicBezTo>
                  <a:cubicBezTo>
                    <a:pt x="13861" y="7869"/>
                    <a:pt x="15408" y="7508"/>
                    <a:pt x="16952" y="7129"/>
                  </a:cubicBezTo>
                  <a:cubicBezTo>
                    <a:pt x="18337" y="6790"/>
                    <a:pt x="19761" y="6277"/>
                    <a:pt x="21202" y="6277"/>
                  </a:cubicBezTo>
                  <a:cubicBezTo>
                    <a:pt x="21295" y="6277"/>
                    <a:pt x="21389" y="6279"/>
                    <a:pt x="21483" y="6284"/>
                  </a:cubicBezTo>
                  <a:cubicBezTo>
                    <a:pt x="21498" y="6284"/>
                    <a:pt x="21511" y="6281"/>
                    <a:pt x="21523" y="6278"/>
                  </a:cubicBezTo>
                  <a:lnTo>
                    <a:pt x="21523" y="6278"/>
                  </a:lnTo>
                  <a:cubicBezTo>
                    <a:pt x="21500" y="6306"/>
                    <a:pt x="21493" y="6347"/>
                    <a:pt x="21528" y="6376"/>
                  </a:cubicBezTo>
                  <a:cubicBezTo>
                    <a:pt x="24188" y="8571"/>
                    <a:pt x="26833" y="10783"/>
                    <a:pt x="29477" y="12995"/>
                  </a:cubicBezTo>
                  <a:cubicBezTo>
                    <a:pt x="29482" y="12999"/>
                    <a:pt x="29486" y="13003"/>
                    <a:pt x="29490" y="13008"/>
                  </a:cubicBezTo>
                  <a:cubicBezTo>
                    <a:pt x="29492" y="13009"/>
                    <a:pt x="29494" y="13010"/>
                    <a:pt x="29496" y="13012"/>
                  </a:cubicBezTo>
                  <a:cubicBezTo>
                    <a:pt x="31701" y="14857"/>
                    <a:pt x="33907" y="16703"/>
                    <a:pt x="36122" y="18537"/>
                  </a:cubicBezTo>
                  <a:cubicBezTo>
                    <a:pt x="38247" y="20296"/>
                    <a:pt x="40378" y="22044"/>
                    <a:pt x="42504" y="23802"/>
                  </a:cubicBezTo>
                  <a:cubicBezTo>
                    <a:pt x="42614" y="23922"/>
                    <a:pt x="42727" y="24044"/>
                    <a:pt x="42838" y="24165"/>
                  </a:cubicBezTo>
                  <a:cubicBezTo>
                    <a:pt x="42889" y="24221"/>
                    <a:pt x="42951" y="24244"/>
                    <a:pt x="43013" y="24244"/>
                  </a:cubicBezTo>
                  <a:cubicBezTo>
                    <a:pt x="43021" y="24244"/>
                    <a:pt x="43029" y="24243"/>
                    <a:pt x="43038" y="24242"/>
                  </a:cubicBezTo>
                  <a:cubicBezTo>
                    <a:pt x="43134" y="24322"/>
                    <a:pt x="43231" y="24402"/>
                    <a:pt x="43327" y="24482"/>
                  </a:cubicBezTo>
                  <a:cubicBezTo>
                    <a:pt x="44270" y="25263"/>
                    <a:pt x="45201" y="26075"/>
                    <a:pt x="46137" y="26882"/>
                  </a:cubicBezTo>
                  <a:cubicBezTo>
                    <a:pt x="46205" y="26955"/>
                    <a:pt x="46272" y="27025"/>
                    <a:pt x="46339" y="27099"/>
                  </a:cubicBezTo>
                  <a:cubicBezTo>
                    <a:pt x="46381" y="27144"/>
                    <a:pt x="46431" y="27169"/>
                    <a:pt x="46479" y="27176"/>
                  </a:cubicBezTo>
                  <a:cubicBezTo>
                    <a:pt x="47445" y="28005"/>
                    <a:pt x="48417" y="28825"/>
                    <a:pt x="49418" y="29600"/>
                  </a:cubicBezTo>
                  <a:cubicBezTo>
                    <a:pt x="49722" y="29876"/>
                    <a:pt x="50044" y="30129"/>
                    <a:pt x="50387" y="30337"/>
                  </a:cubicBezTo>
                  <a:cubicBezTo>
                    <a:pt x="50394" y="30341"/>
                    <a:pt x="50400" y="30341"/>
                    <a:pt x="50406" y="30344"/>
                  </a:cubicBezTo>
                  <a:cubicBezTo>
                    <a:pt x="50531" y="30435"/>
                    <a:pt x="50655" y="30525"/>
                    <a:pt x="50781" y="30614"/>
                  </a:cubicBezTo>
                  <a:cubicBezTo>
                    <a:pt x="50794" y="30624"/>
                    <a:pt x="50807" y="30628"/>
                    <a:pt x="50819" y="30628"/>
                  </a:cubicBezTo>
                  <a:cubicBezTo>
                    <a:pt x="50870" y="30628"/>
                    <a:pt x="50905" y="30559"/>
                    <a:pt x="50858" y="30514"/>
                  </a:cubicBezTo>
                  <a:cubicBezTo>
                    <a:pt x="50830" y="30487"/>
                    <a:pt x="50801" y="30462"/>
                    <a:pt x="50773" y="30435"/>
                  </a:cubicBezTo>
                  <a:cubicBezTo>
                    <a:pt x="50809" y="30421"/>
                    <a:pt x="50836" y="30386"/>
                    <a:pt x="50813" y="30343"/>
                  </a:cubicBezTo>
                  <a:cubicBezTo>
                    <a:pt x="50701" y="30130"/>
                    <a:pt x="50579" y="29921"/>
                    <a:pt x="50455" y="29714"/>
                  </a:cubicBezTo>
                  <a:cubicBezTo>
                    <a:pt x="50450" y="29698"/>
                    <a:pt x="50442" y="29683"/>
                    <a:pt x="50432" y="29669"/>
                  </a:cubicBezTo>
                  <a:cubicBezTo>
                    <a:pt x="50428" y="29664"/>
                    <a:pt x="50424" y="29660"/>
                    <a:pt x="50420" y="29654"/>
                  </a:cubicBezTo>
                  <a:cubicBezTo>
                    <a:pt x="49876" y="28748"/>
                    <a:pt x="49250" y="27880"/>
                    <a:pt x="48692" y="26989"/>
                  </a:cubicBezTo>
                  <a:cubicBezTo>
                    <a:pt x="47994" y="25875"/>
                    <a:pt x="47299" y="24759"/>
                    <a:pt x="46610" y="23639"/>
                  </a:cubicBezTo>
                  <a:cubicBezTo>
                    <a:pt x="45493" y="21822"/>
                    <a:pt x="44413" y="19983"/>
                    <a:pt x="43333" y="18145"/>
                  </a:cubicBezTo>
                  <a:cubicBezTo>
                    <a:pt x="43347" y="18099"/>
                    <a:pt x="43345" y="18045"/>
                    <a:pt x="43304" y="17992"/>
                  </a:cubicBezTo>
                  <a:cubicBezTo>
                    <a:pt x="43273" y="17952"/>
                    <a:pt x="43243" y="17915"/>
                    <a:pt x="43212" y="17881"/>
                  </a:cubicBezTo>
                  <a:cubicBezTo>
                    <a:pt x="43172" y="17833"/>
                    <a:pt x="43132" y="17785"/>
                    <a:pt x="43093" y="17737"/>
                  </a:cubicBezTo>
                  <a:cubicBezTo>
                    <a:pt x="42896" y="17403"/>
                    <a:pt x="42700" y="17067"/>
                    <a:pt x="42502" y="16733"/>
                  </a:cubicBezTo>
                  <a:cubicBezTo>
                    <a:pt x="39915" y="12346"/>
                    <a:pt x="37309" y="7913"/>
                    <a:pt x="34194" y="3873"/>
                  </a:cubicBezTo>
                  <a:cubicBezTo>
                    <a:pt x="34006" y="3525"/>
                    <a:pt x="33716" y="2900"/>
                    <a:pt x="33365" y="2764"/>
                  </a:cubicBezTo>
                  <a:cubicBezTo>
                    <a:pt x="33340" y="2754"/>
                    <a:pt x="33317" y="2749"/>
                    <a:pt x="33294" y="2744"/>
                  </a:cubicBezTo>
                  <a:cubicBezTo>
                    <a:pt x="33263" y="2722"/>
                    <a:pt x="33228" y="2704"/>
                    <a:pt x="33186" y="2696"/>
                  </a:cubicBezTo>
                  <a:cubicBezTo>
                    <a:pt x="33182" y="2695"/>
                    <a:pt x="33177" y="2695"/>
                    <a:pt x="33173" y="2695"/>
                  </a:cubicBezTo>
                  <a:cubicBezTo>
                    <a:pt x="33143" y="2695"/>
                    <a:pt x="33114" y="2715"/>
                    <a:pt x="33097" y="2741"/>
                  </a:cubicBezTo>
                  <a:cubicBezTo>
                    <a:pt x="33078" y="2745"/>
                    <a:pt x="33062" y="2753"/>
                    <a:pt x="33044" y="2762"/>
                  </a:cubicBezTo>
                  <a:cubicBezTo>
                    <a:pt x="33032" y="2700"/>
                    <a:pt x="33001" y="2657"/>
                    <a:pt x="32931" y="2608"/>
                  </a:cubicBezTo>
                  <a:cubicBezTo>
                    <a:pt x="32837" y="2542"/>
                    <a:pt x="32724" y="2515"/>
                    <a:pt x="32612" y="2514"/>
                  </a:cubicBezTo>
                  <a:cubicBezTo>
                    <a:pt x="32608" y="2514"/>
                    <a:pt x="32604" y="2514"/>
                    <a:pt x="32601" y="2514"/>
                  </a:cubicBezTo>
                  <a:cubicBezTo>
                    <a:pt x="32406" y="2514"/>
                    <a:pt x="32232" y="2586"/>
                    <a:pt x="32091" y="2714"/>
                  </a:cubicBezTo>
                  <a:cubicBezTo>
                    <a:pt x="32075" y="2689"/>
                    <a:pt x="32048" y="2671"/>
                    <a:pt x="32011" y="2665"/>
                  </a:cubicBezTo>
                  <a:cubicBezTo>
                    <a:pt x="31516" y="2589"/>
                    <a:pt x="31017" y="2558"/>
                    <a:pt x="30518" y="2539"/>
                  </a:cubicBezTo>
                  <a:cubicBezTo>
                    <a:pt x="26327" y="2071"/>
                    <a:pt x="22108" y="1825"/>
                    <a:pt x="17907" y="1476"/>
                  </a:cubicBezTo>
                  <a:cubicBezTo>
                    <a:pt x="13109" y="1080"/>
                    <a:pt x="8316" y="608"/>
                    <a:pt x="3540" y="2"/>
                  </a:cubicBezTo>
                  <a:cubicBezTo>
                    <a:pt x="3529" y="1"/>
                    <a:pt x="3518" y="0"/>
                    <a:pt x="3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2"/>
            <p:cNvSpPr/>
            <p:nvPr/>
          </p:nvSpPr>
          <p:spPr>
            <a:xfrm>
              <a:off x="4016850" y="2177350"/>
              <a:ext cx="299425" cy="237325"/>
            </a:xfrm>
            <a:custGeom>
              <a:avLst/>
              <a:gdLst/>
              <a:ahLst/>
              <a:cxnLst/>
              <a:rect l="l" t="t" r="r" b="b"/>
              <a:pathLst>
                <a:path w="11977" h="9493" extrusionOk="0">
                  <a:moveTo>
                    <a:pt x="101" y="1"/>
                  </a:moveTo>
                  <a:cubicBezTo>
                    <a:pt x="43" y="1"/>
                    <a:pt x="0" y="83"/>
                    <a:pt x="56" y="132"/>
                  </a:cubicBezTo>
                  <a:cubicBezTo>
                    <a:pt x="1929" y="1804"/>
                    <a:pt x="3925" y="3353"/>
                    <a:pt x="5892" y="4911"/>
                  </a:cubicBezTo>
                  <a:cubicBezTo>
                    <a:pt x="7861" y="6470"/>
                    <a:pt x="9838" y="8036"/>
                    <a:pt x="11890" y="9484"/>
                  </a:cubicBezTo>
                  <a:cubicBezTo>
                    <a:pt x="11898" y="9490"/>
                    <a:pt x="11907" y="9493"/>
                    <a:pt x="11915" y="9493"/>
                  </a:cubicBezTo>
                  <a:cubicBezTo>
                    <a:pt x="11950" y="9493"/>
                    <a:pt x="11976" y="9445"/>
                    <a:pt x="11942" y="9418"/>
                  </a:cubicBezTo>
                  <a:cubicBezTo>
                    <a:pt x="9992" y="7830"/>
                    <a:pt x="7987" y="6310"/>
                    <a:pt x="6021" y="4746"/>
                  </a:cubicBezTo>
                  <a:cubicBezTo>
                    <a:pt x="4053" y="3181"/>
                    <a:pt x="2135" y="1550"/>
                    <a:pt x="145" y="17"/>
                  </a:cubicBezTo>
                  <a:cubicBezTo>
                    <a:pt x="130" y="6"/>
                    <a:pt x="115"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2"/>
            <p:cNvSpPr/>
            <p:nvPr/>
          </p:nvSpPr>
          <p:spPr>
            <a:xfrm>
              <a:off x="3605400" y="1855700"/>
              <a:ext cx="370825" cy="295900"/>
            </a:xfrm>
            <a:custGeom>
              <a:avLst/>
              <a:gdLst/>
              <a:ahLst/>
              <a:cxnLst/>
              <a:rect l="l" t="t" r="r" b="b"/>
              <a:pathLst>
                <a:path w="14833" h="11836" extrusionOk="0">
                  <a:moveTo>
                    <a:pt x="118" y="0"/>
                  </a:moveTo>
                  <a:cubicBezTo>
                    <a:pt x="51" y="0"/>
                    <a:pt x="1" y="89"/>
                    <a:pt x="67" y="141"/>
                  </a:cubicBezTo>
                  <a:cubicBezTo>
                    <a:pt x="2544" y="2060"/>
                    <a:pt x="5081" y="3897"/>
                    <a:pt x="7532" y="5852"/>
                  </a:cubicBezTo>
                  <a:cubicBezTo>
                    <a:pt x="9975" y="7803"/>
                    <a:pt x="12288" y="9947"/>
                    <a:pt x="14781" y="11831"/>
                  </a:cubicBezTo>
                  <a:cubicBezTo>
                    <a:pt x="14786" y="11834"/>
                    <a:pt x="14790" y="11835"/>
                    <a:pt x="14795" y="11835"/>
                  </a:cubicBezTo>
                  <a:cubicBezTo>
                    <a:pt x="14814" y="11835"/>
                    <a:pt x="14833" y="11812"/>
                    <a:pt x="14817" y="11795"/>
                  </a:cubicBezTo>
                  <a:cubicBezTo>
                    <a:pt x="12657" y="9618"/>
                    <a:pt x="10154" y="7717"/>
                    <a:pt x="7763" y="5801"/>
                  </a:cubicBezTo>
                  <a:cubicBezTo>
                    <a:pt x="5286" y="3815"/>
                    <a:pt x="2784" y="1810"/>
                    <a:pt x="164" y="15"/>
                  </a:cubicBezTo>
                  <a:cubicBezTo>
                    <a:pt x="149" y="5"/>
                    <a:pt x="133"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2"/>
            <p:cNvSpPr/>
            <p:nvPr/>
          </p:nvSpPr>
          <p:spPr>
            <a:xfrm>
              <a:off x="3929550" y="2147350"/>
              <a:ext cx="391750" cy="308175"/>
            </a:xfrm>
            <a:custGeom>
              <a:avLst/>
              <a:gdLst/>
              <a:ahLst/>
              <a:cxnLst/>
              <a:rect l="l" t="t" r="r" b="b"/>
              <a:pathLst>
                <a:path w="15670" h="12327" extrusionOk="0">
                  <a:moveTo>
                    <a:pt x="103" y="1"/>
                  </a:moveTo>
                  <a:cubicBezTo>
                    <a:pt x="43" y="1"/>
                    <a:pt x="1" y="83"/>
                    <a:pt x="57" y="133"/>
                  </a:cubicBezTo>
                  <a:cubicBezTo>
                    <a:pt x="2500" y="2319"/>
                    <a:pt x="5166" y="4290"/>
                    <a:pt x="7742" y="6315"/>
                  </a:cubicBezTo>
                  <a:cubicBezTo>
                    <a:pt x="10325" y="8349"/>
                    <a:pt x="12935" y="10347"/>
                    <a:pt x="15568" y="12316"/>
                  </a:cubicBezTo>
                  <a:cubicBezTo>
                    <a:pt x="15578" y="12323"/>
                    <a:pt x="15588" y="12326"/>
                    <a:pt x="15597" y="12326"/>
                  </a:cubicBezTo>
                  <a:cubicBezTo>
                    <a:pt x="15638" y="12326"/>
                    <a:pt x="15670" y="12270"/>
                    <a:pt x="15629" y="12238"/>
                  </a:cubicBezTo>
                  <a:cubicBezTo>
                    <a:pt x="13034" y="10219"/>
                    <a:pt x="10446" y="8192"/>
                    <a:pt x="7864" y="6157"/>
                  </a:cubicBezTo>
                  <a:cubicBezTo>
                    <a:pt x="5288" y="4125"/>
                    <a:pt x="2789" y="1962"/>
                    <a:pt x="148" y="17"/>
                  </a:cubicBezTo>
                  <a:cubicBezTo>
                    <a:pt x="133" y="6"/>
                    <a:pt x="117"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2"/>
            <p:cNvSpPr/>
            <p:nvPr/>
          </p:nvSpPr>
          <p:spPr>
            <a:xfrm>
              <a:off x="3621075" y="1892375"/>
              <a:ext cx="253825" cy="207675"/>
            </a:xfrm>
            <a:custGeom>
              <a:avLst/>
              <a:gdLst/>
              <a:ahLst/>
              <a:cxnLst/>
              <a:rect l="l" t="t" r="r" b="b"/>
              <a:pathLst>
                <a:path w="10153" h="8307" extrusionOk="0">
                  <a:moveTo>
                    <a:pt x="60" y="0"/>
                  </a:moveTo>
                  <a:cubicBezTo>
                    <a:pt x="26" y="0"/>
                    <a:pt x="0" y="48"/>
                    <a:pt x="34" y="77"/>
                  </a:cubicBezTo>
                  <a:cubicBezTo>
                    <a:pt x="3348" y="2843"/>
                    <a:pt x="6691" y="5579"/>
                    <a:pt x="10047" y="8295"/>
                  </a:cubicBezTo>
                  <a:cubicBezTo>
                    <a:pt x="10058" y="8303"/>
                    <a:pt x="10068" y="8307"/>
                    <a:pt x="10078" y="8307"/>
                  </a:cubicBezTo>
                  <a:cubicBezTo>
                    <a:pt x="10119" y="8307"/>
                    <a:pt x="10152" y="8247"/>
                    <a:pt x="10111" y="8212"/>
                  </a:cubicBezTo>
                  <a:cubicBezTo>
                    <a:pt x="6788" y="5456"/>
                    <a:pt x="3448" y="2716"/>
                    <a:pt x="85" y="10"/>
                  </a:cubicBezTo>
                  <a:cubicBezTo>
                    <a:pt x="77" y="3"/>
                    <a:pt x="68"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2"/>
            <p:cNvSpPr/>
            <p:nvPr/>
          </p:nvSpPr>
          <p:spPr>
            <a:xfrm>
              <a:off x="3787425" y="2070050"/>
              <a:ext cx="512300" cy="414025"/>
            </a:xfrm>
            <a:custGeom>
              <a:avLst/>
              <a:gdLst/>
              <a:ahLst/>
              <a:cxnLst/>
              <a:rect l="l" t="t" r="r" b="b"/>
              <a:pathLst>
                <a:path w="20492" h="16561" extrusionOk="0">
                  <a:moveTo>
                    <a:pt x="74" y="0"/>
                  </a:moveTo>
                  <a:cubicBezTo>
                    <a:pt x="33" y="0"/>
                    <a:pt x="1" y="58"/>
                    <a:pt x="42" y="91"/>
                  </a:cubicBezTo>
                  <a:cubicBezTo>
                    <a:pt x="3411" y="2856"/>
                    <a:pt x="6874" y="5511"/>
                    <a:pt x="10266" y="8248"/>
                  </a:cubicBezTo>
                  <a:cubicBezTo>
                    <a:pt x="13657" y="10986"/>
                    <a:pt x="16984" y="13803"/>
                    <a:pt x="20372" y="16547"/>
                  </a:cubicBezTo>
                  <a:cubicBezTo>
                    <a:pt x="20383" y="16557"/>
                    <a:pt x="20396" y="16561"/>
                    <a:pt x="20407" y="16561"/>
                  </a:cubicBezTo>
                  <a:cubicBezTo>
                    <a:pt x="20455" y="16561"/>
                    <a:pt x="20491" y="16492"/>
                    <a:pt x="20445" y="16451"/>
                  </a:cubicBezTo>
                  <a:cubicBezTo>
                    <a:pt x="17176" y="13569"/>
                    <a:pt x="13780" y="10824"/>
                    <a:pt x="10396" y="8080"/>
                  </a:cubicBezTo>
                  <a:cubicBezTo>
                    <a:pt x="7012" y="5339"/>
                    <a:pt x="3625" y="2576"/>
                    <a:pt x="105" y="11"/>
                  </a:cubicBezTo>
                  <a:cubicBezTo>
                    <a:pt x="95" y="4"/>
                    <a:pt x="84"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2"/>
            <p:cNvSpPr/>
            <p:nvPr/>
          </p:nvSpPr>
          <p:spPr>
            <a:xfrm>
              <a:off x="3069450" y="1946725"/>
              <a:ext cx="236450" cy="56650"/>
            </a:xfrm>
            <a:custGeom>
              <a:avLst/>
              <a:gdLst/>
              <a:ahLst/>
              <a:cxnLst/>
              <a:rect l="l" t="t" r="r" b="b"/>
              <a:pathLst>
                <a:path w="9458" h="2266" extrusionOk="0">
                  <a:moveTo>
                    <a:pt x="9416" y="0"/>
                  </a:moveTo>
                  <a:cubicBezTo>
                    <a:pt x="9413" y="0"/>
                    <a:pt x="9410" y="1"/>
                    <a:pt x="9407" y="1"/>
                  </a:cubicBezTo>
                  <a:cubicBezTo>
                    <a:pt x="6289" y="598"/>
                    <a:pt x="3154" y="1313"/>
                    <a:pt x="83" y="2120"/>
                  </a:cubicBezTo>
                  <a:cubicBezTo>
                    <a:pt x="1" y="2142"/>
                    <a:pt x="9" y="2266"/>
                    <a:pt x="87" y="2266"/>
                  </a:cubicBezTo>
                  <a:cubicBezTo>
                    <a:pt x="92" y="2266"/>
                    <a:pt x="98" y="2265"/>
                    <a:pt x="104" y="2264"/>
                  </a:cubicBezTo>
                  <a:cubicBezTo>
                    <a:pt x="3219" y="1640"/>
                    <a:pt x="6353" y="905"/>
                    <a:pt x="9418" y="72"/>
                  </a:cubicBezTo>
                  <a:cubicBezTo>
                    <a:pt x="9457" y="62"/>
                    <a:pt x="9455" y="0"/>
                    <a:pt x="9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2"/>
            <p:cNvSpPr/>
            <p:nvPr/>
          </p:nvSpPr>
          <p:spPr>
            <a:xfrm>
              <a:off x="3044700" y="1880200"/>
              <a:ext cx="508650" cy="100150"/>
            </a:xfrm>
            <a:custGeom>
              <a:avLst/>
              <a:gdLst/>
              <a:ahLst/>
              <a:cxnLst/>
              <a:rect l="l" t="t" r="r" b="b"/>
              <a:pathLst>
                <a:path w="20346" h="4006" extrusionOk="0">
                  <a:moveTo>
                    <a:pt x="20285" y="0"/>
                  </a:moveTo>
                  <a:cubicBezTo>
                    <a:pt x="20282" y="0"/>
                    <a:pt x="20280" y="1"/>
                    <a:pt x="20277" y="1"/>
                  </a:cubicBezTo>
                  <a:cubicBezTo>
                    <a:pt x="16891" y="463"/>
                    <a:pt x="13516" y="1138"/>
                    <a:pt x="10162" y="1789"/>
                  </a:cubicBezTo>
                  <a:cubicBezTo>
                    <a:pt x="6811" y="2438"/>
                    <a:pt x="3392" y="2979"/>
                    <a:pt x="92" y="3847"/>
                  </a:cubicBezTo>
                  <a:cubicBezTo>
                    <a:pt x="0" y="3870"/>
                    <a:pt x="8" y="4005"/>
                    <a:pt x="98" y="4005"/>
                  </a:cubicBezTo>
                  <a:cubicBezTo>
                    <a:pt x="103" y="4005"/>
                    <a:pt x="108" y="4005"/>
                    <a:pt x="113" y="4004"/>
                  </a:cubicBezTo>
                  <a:cubicBezTo>
                    <a:pt x="3491" y="3491"/>
                    <a:pt x="6841" y="2679"/>
                    <a:pt x="10197" y="2039"/>
                  </a:cubicBezTo>
                  <a:cubicBezTo>
                    <a:pt x="13559" y="1399"/>
                    <a:pt x="16947" y="826"/>
                    <a:pt x="20289" y="93"/>
                  </a:cubicBezTo>
                  <a:cubicBezTo>
                    <a:pt x="20345" y="81"/>
                    <a:pt x="20338" y="0"/>
                    <a:pt x="20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2"/>
            <p:cNvSpPr/>
            <p:nvPr/>
          </p:nvSpPr>
          <p:spPr>
            <a:xfrm>
              <a:off x="3308600" y="1852425"/>
              <a:ext cx="280450" cy="62275"/>
            </a:xfrm>
            <a:custGeom>
              <a:avLst/>
              <a:gdLst/>
              <a:ahLst/>
              <a:cxnLst/>
              <a:rect l="l" t="t" r="r" b="b"/>
              <a:pathLst>
                <a:path w="11218" h="2491" extrusionOk="0">
                  <a:moveTo>
                    <a:pt x="11142" y="1"/>
                  </a:moveTo>
                  <a:cubicBezTo>
                    <a:pt x="11137" y="1"/>
                    <a:pt x="11133" y="2"/>
                    <a:pt x="11128" y="3"/>
                  </a:cubicBezTo>
                  <a:cubicBezTo>
                    <a:pt x="9305" y="502"/>
                    <a:pt x="7479" y="979"/>
                    <a:pt x="5631" y="1378"/>
                  </a:cubicBezTo>
                  <a:cubicBezTo>
                    <a:pt x="3782" y="1779"/>
                    <a:pt x="1904" y="2021"/>
                    <a:pt x="54" y="2403"/>
                  </a:cubicBezTo>
                  <a:cubicBezTo>
                    <a:pt x="0" y="2414"/>
                    <a:pt x="8" y="2490"/>
                    <a:pt x="61" y="2490"/>
                  </a:cubicBezTo>
                  <a:cubicBezTo>
                    <a:pt x="62" y="2490"/>
                    <a:pt x="64" y="2490"/>
                    <a:pt x="66" y="2490"/>
                  </a:cubicBezTo>
                  <a:cubicBezTo>
                    <a:pt x="1983" y="2339"/>
                    <a:pt x="3917" y="1909"/>
                    <a:pt x="5794" y="1501"/>
                  </a:cubicBezTo>
                  <a:cubicBezTo>
                    <a:pt x="7600" y="1111"/>
                    <a:pt x="9394" y="659"/>
                    <a:pt x="11159" y="115"/>
                  </a:cubicBezTo>
                  <a:cubicBezTo>
                    <a:pt x="11217" y="98"/>
                    <a:pt x="11197" y="1"/>
                    <a:pt x="1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2"/>
            <p:cNvSpPr/>
            <p:nvPr/>
          </p:nvSpPr>
          <p:spPr>
            <a:xfrm>
              <a:off x="3056025" y="1918550"/>
              <a:ext cx="224425" cy="41925"/>
            </a:xfrm>
            <a:custGeom>
              <a:avLst/>
              <a:gdLst/>
              <a:ahLst/>
              <a:cxnLst/>
              <a:rect l="l" t="t" r="r" b="b"/>
              <a:pathLst>
                <a:path w="8977" h="1677" extrusionOk="0">
                  <a:moveTo>
                    <a:pt x="8894" y="1"/>
                  </a:moveTo>
                  <a:cubicBezTo>
                    <a:pt x="8890" y="1"/>
                    <a:pt x="8886" y="1"/>
                    <a:pt x="8881" y="2"/>
                  </a:cubicBezTo>
                  <a:cubicBezTo>
                    <a:pt x="5954" y="458"/>
                    <a:pt x="2964" y="870"/>
                    <a:pt x="78" y="1546"/>
                  </a:cubicBezTo>
                  <a:cubicBezTo>
                    <a:pt x="0" y="1564"/>
                    <a:pt x="11" y="1677"/>
                    <a:pt x="87" y="1677"/>
                  </a:cubicBezTo>
                  <a:cubicBezTo>
                    <a:pt x="90" y="1677"/>
                    <a:pt x="93" y="1676"/>
                    <a:pt x="97" y="1676"/>
                  </a:cubicBezTo>
                  <a:cubicBezTo>
                    <a:pt x="3040" y="1330"/>
                    <a:pt x="5992" y="697"/>
                    <a:pt x="8899" y="129"/>
                  </a:cubicBezTo>
                  <a:cubicBezTo>
                    <a:pt x="8976" y="114"/>
                    <a:pt x="8965" y="1"/>
                    <a:pt x="8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2"/>
            <p:cNvSpPr/>
            <p:nvPr/>
          </p:nvSpPr>
          <p:spPr>
            <a:xfrm>
              <a:off x="3153850" y="1823950"/>
              <a:ext cx="421100" cy="93875"/>
            </a:xfrm>
            <a:custGeom>
              <a:avLst/>
              <a:gdLst/>
              <a:ahLst/>
              <a:cxnLst/>
              <a:rect l="l" t="t" r="r" b="b"/>
              <a:pathLst>
                <a:path w="16844" h="3755" extrusionOk="0">
                  <a:moveTo>
                    <a:pt x="16778" y="0"/>
                  </a:moveTo>
                  <a:cubicBezTo>
                    <a:pt x="16774" y="0"/>
                    <a:pt x="16769" y="1"/>
                    <a:pt x="16765" y="2"/>
                  </a:cubicBezTo>
                  <a:cubicBezTo>
                    <a:pt x="13991" y="650"/>
                    <a:pt x="11217" y="1299"/>
                    <a:pt x="8433" y="1895"/>
                  </a:cubicBezTo>
                  <a:cubicBezTo>
                    <a:pt x="5649" y="2493"/>
                    <a:pt x="2835" y="2993"/>
                    <a:pt x="64" y="3648"/>
                  </a:cubicBezTo>
                  <a:cubicBezTo>
                    <a:pt x="0" y="3662"/>
                    <a:pt x="7" y="3754"/>
                    <a:pt x="69" y="3754"/>
                  </a:cubicBezTo>
                  <a:cubicBezTo>
                    <a:pt x="72" y="3754"/>
                    <a:pt x="75" y="3754"/>
                    <a:pt x="79" y="3753"/>
                  </a:cubicBezTo>
                  <a:cubicBezTo>
                    <a:pt x="2889" y="3346"/>
                    <a:pt x="5689" y="2704"/>
                    <a:pt x="8460" y="2089"/>
                  </a:cubicBezTo>
                  <a:cubicBezTo>
                    <a:pt x="11243" y="1472"/>
                    <a:pt x="14021" y="828"/>
                    <a:pt x="16781" y="113"/>
                  </a:cubicBezTo>
                  <a:cubicBezTo>
                    <a:pt x="16844" y="97"/>
                    <a:pt x="16838" y="0"/>
                    <a:pt x="16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2"/>
            <p:cNvSpPr/>
            <p:nvPr/>
          </p:nvSpPr>
          <p:spPr>
            <a:xfrm>
              <a:off x="3704975" y="1790550"/>
              <a:ext cx="93950" cy="14800"/>
            </a:xfrm>
            <a:custGeom>
              <a:avLst/>
              <a:gdLst/>
              <a:ahLst/>
              <a:cxnLst/>
              <a:rect l="l" t="t" r="r" b="b"/>
              <a:pathLst>
                <a:path w="3758" h="592" extrusionOk="0">
                  <a:moveTo>
                    <a:pt x="41" y="0"/>
                  </a:moveTo>
                  <a:cubicBezTo>
                    <a:pt x="5" y="0"/>
                    <a:pt x="1" y="58"/>
                    <a:pt x="38" y="63"/>
                  </a:cubicBezTo>
                  <a:cubicBezTo>
                    <a:pt x="1261" y="252"/>
                    <a:pt x="2480" y="440"/>
                    <a:pt x="3708" y="592"/>
                  </a:cubicBezTo>
                  <a:cubicBezTo>
                    <a:pt x="3710" y="592"/>
                    <a:pt x="3712" y="592"/>
                    <a:pt x="3713" y="592"/>
                  </a:cubicBezTo>
                  <a:cubicBezTo>
                    <a:pt x="3752" y="592"/>
                    <a:pt x="3758" y="531"/>
                    <a:pt x="3716" y="524"/>
                  </a:cubicBezTo>
                  <a:cubicBezTo>
                    <a:pt x="2497" y="324"/>
                    <a:pt x="1271" y="162"/>
                    <a:pt x="46" y="1"/>
                  </a:cubicBezTo>
                  <a:cubicBezTo>
                    <a:pt x="45" y="0"/>
                    <a:pt x="43"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2"/>
            <p:cNvSpPr/>
            <p:nvPr/>
          </p:nvSpPr>
          <p:spPr>
            <a:xfrm>
              <a:off x="3178375" y="1740825"/>
              <a:ext cx="247225" cy="27725"/>
            </a:xfrm>
            <a:custGeom>
              <a:avLst/>
              <a:gdLst/>
              <a:ahLst/>
              <a:cxnLst/>
              <a:rect l="l" t="t" r="r" b="b"/>
              <a:pathLst>
                <a:path w="9889" h="1109" extrusionOk="0">
                  <a:moveTo>
                    <a:pt x="79" y="0"/>
                  </a:moveTo>
                  <a:cubicBezTo>
                    <a:pt x="13" y="0"/>
                    <a:pt x="1" y="102"/>
                    <a:pt x="70" y="109"/>
                  </a:cubicBezTo>
                  <a:cubicBezTo>
                    <a:pt x="1703" y="275"/>
                    <a:pt x="3341" y="379"/>
                    <a:pt x="4972" y="560"/>
                  </a:cubicBezTo>
                  <a:cubicBezTo>
                    <a:pt x="6601" y="742"/>
                    <a:pt x="8230" y="992"/>
                    <a:pt x="9866" y="1108"/>
                  </a:cubicBezTo>
                  <a:cubicBezTo>
                    <a:pt x="9866" y="1108"/>
                    <a:pt x="9867" y="1108"/>
                    <a:pt x="9867" y="1108"/>
                  </a:cubicBezTo>
                  <a:cubicBezTo>
                    <a:pt x="9885" y="1108"/>
                    <a:pt x="9888" y="1081"/>
                    <a:pt x="9870" y="1078"/>
                  </a:cubicBezTo>
                  <a:cubicBezTo>
                    <a:pt x="8263" y="752"/>
                    <a:pt x="6616" y="602"/>
                    <a:pt x="4988" y="437"/>
                  </a:cubicBezTo>
                  <a:cubicBezTo>
                    <a:pt x="3356" y="272"/>
                    <a:pt x="1721" y="84"/>
                    <a:pt x="83" y="0"/>
                  </a:cubicBezTo>
                  <a:cubicBezTo>
                    <a:pt x="82" y="0"/>
                    <a:pt x="8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2"/>
            <p:cNvSpPr/>
            <p:nvPr/>
          </p:nvSpPr>
          <p:spPr>
            <a:xfrm>
              <a:off x="3378725" y="1711750"/>
              <a:ext cx="183375" cy="24875"/>
            </a:xfrm>
            <a:custGeom>
              <a:avLst/>
              <a:gdLst/>
              <a:ahLst/>
              <a:cxnLst/>
              <a:rect l="l" t="t" r="r" b="b"/>
              <a:pathLst>
                <a:path w="7335" h="995" extrusionOk="0">
                  <a:moveTo>
                    <a:pt x="52" y="0"/>
                  </a:moveTo>
                  <a:cubicBezTo>
                    <a:pt x="5" y="0"/>
                    <a:pt x="0" y="71"/>
                    <a:pt x="49" y="82"/>
                  </a:cubicBezTo>
                  <a:cubicBezTo>
                    <a:pt x="2419" y="597"/>
                    <a:pt x="4862" y="839"/>
                    <a:pt x="7279" y="994"/>
                  </a:cubicBezTo>
                  <a:cubicBezTo>
                    <a:pt x="7280" y="995"/>
                    <a:pt x="7281" y="995"/>
                    <a:pt x="7282" y="995"/>
                  </a:cubicBezTo>
                  <a:cubicBezTo>
                    <a:pt x="7326" y="995"/>
                    <a:pt x="7334" y="925"/>
                    <a:pt x="7288" y="921"/>
                  </a:cubicBezTo>
                  <a:lnTo>
                    <a:pt x="7287" y="921"/>
                  </a:lnTo>
                  <a:cubicBezTo>
                    <a:pt x="4862" y="708"/>
                    <a:pt x="2469" y="335"/>
                    <a:pt x="59" y="0"/>
                  </a:cubicBezTo>
                  <a:cubicBezTo>
                    <a:pt x="57" y="0"/>
                    <a:pt x="54"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2"/>
            <p:cNvSpPr/>
            <p:nvPr/>
          </p:nvSpPr>
          <p:spPr>
            <a:xfrm>
              <a:off x="3200225" y="1703500"/>
              <a:ext cx="132300" cy="10375"/>
            </a:xfrm>
            <a:custGeom>
              <a:avLst/>
              <a:gdLst/>
              <a:ahLst/>
              <a:cxnLst/>
              <a:rect l="l" t="t" r="r" b="b"/>
              <a:pathLst>
                <a:path w="5292" h="415" extrusionOk="0">
                  <a:moveTo>
                    <a:pt x="75" y="1"/>
                  </a:moveTo>
                  <a:cubicBezTo>
                    <a:pt x="14" y="1"/>
                    <a:pt x="1" y="93"/>
                    <a:pt x="64" y="99"/>
                  </a:cubicBezTo>
                  <a:cubicBezTo>
                    <a:pt x="1777" y="271"/>
                    <a:pt x="3515" y="356"/>
                    <a:pt x="5235" y="414"/>
                  </a:cubicBezTo>
                  <a:cubicBezTo>
                    <a:pt x="5236" y="414"/>
                    <a:pt x="5236" y="414"/>
                    <a:pt x="5237" y="414"/>
                  </a:cubicBezTo>
                  <a:cubicBezTo>
                    <a:pt x="5281" y="414"/>
                    <a:pt x="5292" y="345"/>
                    <a:pt x="5243" y="341"/>
                  </a:cubicBezTo>
                  <a:cubicBezTo>
                    <a:pt x="3531" y="182"/>
                    <a:pt x="1796" y="47"/>
                    <a:pt x="76" y="1"/>
                  </a:cubicBezTo>
                  <a:cubicBezTo>
                    <a:pt x="76" y="1"/>
                    <a:pt x="75"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2"/>
            <p:cNvSpPr/>
            <p:nvPr/>
          </p:nvSpPr>
          <p:spPr>
            <a:xfrm>
              <a:off x="3234725" y="1688900"/>
              <a:ext cx="629250" cy="70700"/>
            </a:xfrm>
            <a:custGeom>
              <a:avLst/>
              <a:gdLst/>
              <a:ahLst/>
              <a:cxnLst/>
              <a:rect l="l" t="t" r="r" b="b"/>
              <a:pathLst>
                <a:path w="25170" h="2828" extrusionOk="0">
                  <a:moveTo>
                    <a:pt x="68" y="0"/>
                  </a:moveTo>
                  <a:cubicBezTo>
                    <a:pt x="12" y="0"/>
                    <a:pt x="1" y="84"/>
                    <a:pt x="59" y="91"/>
                  </a:cubicBezTo>
                  <a:cubicBezTo>
                    <a:pt x="4239" y="516"/>
                    <a:pt x="8429" y="823"/>
                    <a:pt x="12606" y="1286"/>
                  </a:cubicBezTo>
                  <a:cubicBezTo>
                    <a:pt x="16783" y="1750"/>
                    <a:pt x="20944" y="2326"/>
                    <a:pt x="25116" y="2827"/>
                  </a:cubicBezTo>
                  <a:cubicBezTo>
                    <a:pt x="25118" y="2827"/>
                    <a:pt x="25120" y="2827"/>
                    <a:pt x="25122" y="2827"/>
                  </a:cubicBezTo>
                  <a:cubicBezTo>
                    <a:pt x="25164" y="2827"/>
                    <a:pt x="25169" y="2761"/>
                    <a:pt x="25125" y="2754"/>
                  </a:cubicBezTo>
                  <a:cubicBezTo>
                    <a:pt x="20982" y="2072"/>
                    <a:pt x="16798" y="1591"/>
                    <a:pt x="12624" y="1139"/>
                  </a:cubicBezTo>
                  <a:cubicBezTo>
                    <a:pt x="8453" y="689"/>
                    <a:pt x="4261" y="221"/>
                    <a:pt x="70" y="0"/>
                  </a:cubicBezTo>
                  <a:cubicBezTo>
                    <a:pt x="69" y="0"/>
                    <a:pt x="68"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2"/>
            <p:cNvSpPr/>
            <p:nvPr/>
          </p:nvSpPr>
          <p:spPr>
            <a:xfrm>
              <a:off x="3219925" y="1670075"/>
              <a:ext cx="548600" cy="60425"/>
            </a:xfrm>
            <a:custGeom>
              <a:avLst/>
              <a:gdLst/>
              <a:ahLst/>
              <a:cxnLst/>
              <a:rect l="l" t="t" r="r" b="b"/>
              <a:pathLst>
                <a:path w="21944" h="2417" extrusionOk="0">
                  <a:moveTo>
                    <a:pt x="93" y="0"/>
                  </a:moveTo>
                  <a:cubicBezTo>
                    <a:pt x="15" y="0"/>
                    <a:pt x="1" y="118"/>
                    <a:pt x="81" y="126"/>
                  </a:cubicBezTo>
                  <a:cubicBezTo>
                    <a:pt x="3717" y="510"/>
                    <a:pt x="7368" y="757"/>
                    <a:pt x="11005" y="1146"/>
                  </a:cubicBezTo>
                  <a:cubicBezTo>
                    <a:pt x="14637" y="1534"/>
                    <a:pt x="18262" y="2106"/>
                    <a:pt x="21901" y="2417"/>
                  </a:cubicBezTo>
                  <a:cubicBezTo>
                    <a:pt x="21903" y="2417"/>
                    <a:pt x="21904" y="2417"/>
                    <a:pt x="21905" y="2417"/>
                  </a:cubicBezTo>
                  <a:cubicBezTo>
                    <a:pt x="21940" y="2417"/>
                    <a:pt x="21943" y="2366"/>
                    <a:pt x="21908" y="2360"/>
                  </a:cubicBezTo>
                  <a:cubicBezTo>
                    <a:pt x="18323" y="1701"/>
                    <a:pt x="14645" y="1388"/>
                    <a:pt x="11022" y="1002"/>
                  </a:cubicBezTo>
                  <a:cubicBezTo>
                    <a:pt x="7393" y="617"/>
                    <a:pt x="3741" y="192"/>
                    <a:pt x="97" y="0"/>
                  </a:cubicBezTo>
                  <a:cubicBezTo>
                    <a:pt x="96" y="0"/>
                    <a:pt x="94"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2"/>
            <p:cNvSpPr/>
            <p:nvPr/>
          </p:nvSpPr>
          <p:spPr>
            <a:xfrm>
              <a:off x="3228750" y="1650750"/>
              <a:ext cx="343650" cy="31675"/>
            </a:xfrm>
            <a:custGeom>
              <a:avLst/>
              <a:gdLst/>
              <a:ahLst/>
              <a:cxnLst/>
              <a:rect l="l" t="t" r="r" b="b"/>
              <a:pathLst>
                <a:path w="13746" h="1267" extrusionOk="0">
                  <a:moveTo>
                    <a:pt x="62" y="1"/>
                  </a:moveTo>
                  <a:cubicBezTo>
                    <a:pt x="9" y="1"/>
                    <a:pt x="1" y="78"/>
                    <a:pt x="55" y="89"/>
                  </a:cubicBezTo>
                  <a:cubicBezTo>
                    <a:pt x="2282" y="530"/>
                    <a:pt x="4612" y="668"/>
                    <a:pt x="6872" y="868"/>
                  </a:cubicBezTo>
                  <a:cubicBezTo>
                    <a:pt x="9150" y="1068"/>
                    <a:pt x="11435" y="1209"/>
                    <a:pt x="13723" y="1267"/>
                  </a:cubicBezTo>
                  <a:cubicBezTo>
                    <a:pt x="13742" y="1267"/>
                    <a:pt x="13746" y="1238"/>
                    <a:pt x="13725" y="1237"/>
                  </a:cubicBezTo>
                  <a:cubicBezTo>
                    <a:pt x="11444" y="1110"/>
                    <a:pt x="9161" y="964"/>
                    <a:pt x="6884" y="762"/>
                  </a:cubicBezTo>
                  <a:cubicBezTo>
                    <a:pt x="4608" y="561"/>
                    <a:pt x="2342" y="174"/>
                    <a:pt x="66" y="1"/>
                  </a:cubicBezTo>
                  <a:cubicBezTo>
                    <a:pt x="64"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42"/>
          <p:cNvGrpSpPr/>
          <p:nvPr/>
        </p:nvGrpSpPr>
        <p:grpSpPr>
          <a:xfrm>
            <a:off x="1991384" y="4430111"/>
            <a:ext cx="1902062" cy="427145"/>
            <a:chOff x="3397300" y="3319750"/>
            <a:chExt cx="1067375" cy="239700"/>
          </a:xfrm>
        </p:grpSpPr>
        <p:sp>
          <p:nvSpPr>
            <p:cNvPr id="2357" name="Google Shape;2357;p42"/>
            <p:cNvSpPr/>
            <p:nvPr/>
          </p:nvSpPr>
          <p:spPr>
            <a:xfrm>
              <a:off x="4186250" y="3549350"/>
              <a:ext cx="13050" cy="9200"/>
            </a:xfrm>
            <a:custGeom>
              <a:avLst/>
              <a:gdLst/>
              <a:ahLst/>
              <a:cxnLst/>
              <a:rect l="l" t="t" r="r" b="b"/>
              <a:pathLst>
                <a:path w="522" h="368" extrusionOk="0">
                  <a:moveTo>
                    <a:pt x="1" y="1"/>
                  </a:moveTo>
                  <a:lnTo>
                    <a:pt x="1" y="1"/>
                  </a:lnTo>
                  <a:cubicBezTo>
                    <a:pt x="174" y="124"/>
                    <a:pt x="347" y="246"/>
                    <a:pt x="521" y="367"/>
                  </a:cubicBezTo>
                  <a:cubicBezTo>
                    <a:pt x="437" y="298"/>
                    <a:pt x="354" y="228"/>
                    <a:pt x="271" y="159"/>
                  </a:cubicBezTo>
                  <a:cubicBezTo>
                    <a:pt x="180" y="105"/>
                    <a:pt x="90" y="5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2"/>
            <p:cNvSpPr/>
            <p:nvPr/>
          </p:nvSpPr>
          <p:spPr>
            <a:xfrm>
              <a:off x="4203125" y="3499225"/>
              <a:ext cx="14325" cy="10325"/>
            </a:xfrm>
            <a:custGeom>
              <a:avLst/>
              <a:gdLst/>
              <a:ahLst/>
              <a:cxnLst/>
              <a:rect l="l" t="t" r="r" b="b"/>
              <a:pathLst>
                <a:path w="573" h="413" extrusionOk="0">
                  <a:moveTo>
                    <a:pt x="0" y="0"/>
                  </a:moveTo>
                  <a:lnTo>
                    <a:pt x="456" y="352"/>
                  </a:lnTo>
                  <a:cubicBezTo>
                    <a:pt x="461" y="355"/>
                    <a:pt x="467" y="356"/>
                    <a:pt x="472" y="359"/>
                  </a:cubicBezTo>
                  <a:cubicBezTo>
                    <a:pt x="503" y="376"/>
                    <a:pt x="533" y="395"/>
                    <a:pt x="563" y="413"/>
                  </a:cubicBezTo>
                  <a:cubicBezTo>
                    <a:pt x="566" y="410"/>
                    <a:pt x="570" y="407"/>
                    <a:pt x="572" y="405"/>
                  </a:cubicBezTo>
                  <a:cubicBezTo>
                    <a:pt x="383" y="270"/>
                    <a:pt x="192" y="1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2"/>
            <p:cNvSpPr/>
            <p:nvPr/>
          </p:nvSpPr>
          <p:spPr>
            <a:xfrm>
              <a:off x="3416875" y="3327775"/>
              <a:ext cx="1031875" cy="231650"/>
            </a:xfrm>
            <a:custGeom>
              <a:avLst/>
              <a:gdLst/>
              <a:ahLst/>
              <a:cxnLst/>
              <a:rect l="l" t="t" r="r" b="b"/>
              <a:pathLst>
                <a:path w="41275" h="9266" extrusionOk="0">
                  <a:moveTo>
                    <a:pt x="27627" y="0"/>
                  </a:moveTo>
                  <a:cubicBezTo>
                    <a:pt x="27556" y="0"/>
                    <a:pt x="27481" y="14"/>
                    <a:pt x="27403" y="40"/>
                  </a:cubicBezTo>
                  <a:cubicBezTo>
                    <a:pt x="27323" y="59"/>
                    <a:pt x="27243" y="82"/>
                    <a:pt x="27166" y="108"/>
                  </a:cubicBezTo>
                  <a:cubicBezTo>
                    <a:pt x="27028" y="150"/>
                    <a:pt x="26893" y="196"/>
                    <a:pt x="26757" y="240"/>
                  </a:cubicBezTo>
                  <a:cubicBezTo>
                    <a:pt x="26413" y="352"/>
                    <a:pt x="26071" y="465"/>
                    <a:pt x="25729" y="577"/>
                  </a:cubicBezTo>
                  <a:cubicBezTo>
                    <a:pt x="25045" y="801"/>
                    <a:pt x="24359" y="1025"/>
                    <a:pt x="23675" y="1249"/>
                  </a:cubicBezTo>
                  <a:cubicBezTo>
                    <a:pt x="22256" y="1714"/>
                    <a:pt x="20840" y="2188"/>
                    <a:pt x="19426" y="2661"/>
                  </a:cubicBezTo>
                  <a:cubicBezTo>
                    <a:pt x="14495" y="4309"/>
                    <a:pt x="9566" y="5965"/>
                    <a:pt x="4655" y="7668"/>
                  </a:cubicBezTo>
                  <a:cubicBezTo>
                    <a:pt x="3106" y="8207"/>
                    <a:pt x="1552" y="8733"/>
                    <a:pt x="0" y="9266"/>
                  </a:cubicBezTo>
                  <a:lnTo>
                    <a:pt x="2461" y="9266"/>
                  </a:lnTo>
                  <a:cubicBezTo>
                    <a:pt x="4218" y="8649"/>
                    <a:pt x="5983" y="8050"/>
                    <a:pt x="7749" y="7460"/>
                  </a:cubicBezTo>
                  <a:cubicBezTo>
                    <a:pt x="13595" y="5505"/>
                    <a:pt x="19420" y="3402"/>
                    <a:pt x="25331" y="1651"/>
                  </a:cubicBezTo>
                  <a:cubicBezTo>
                    <a:pt x="25339" y="1648"/>
                    <a:pt x="25347" y="1647"/>
                    <a:pt x="25353" y="1647"/>
                  </a:cubicBezTo>
                  <a:cubicBezTo>
                    <a:pt x="25421" y="1647"/>
                    <a:pt x="25440" y="1752"/>
                    <a:pt x="25368" y="1779"/>
                  </a:cubicBezTo>
                  <a:cubicBezTo>
                    <a:pt x="19633" y="3912"/>
                    <a:pt x="13758" y="5710"/>
                    <a:pt x="7957" y="7649"/>
                  </a:cubicBezTo>
                  <a:cubicBezTo>
                    <a:pt x="6369" y="8180"/>
                    <a:pt x="4784" y="8716"/>
                    <a:pt x="3204" y="9266"/>
                  </a:cubicBezTo>
                  <a:lnTo>
                    <a:pt x="15981" y="9266"/>
                  </a:lnTo>
                  <a:cubicBezTo>
                    <a:pt x="15834" y="9122"/>
                    <a:pt x="15685" y="8980"/>
                    <a:pt x="15541" y="8835"/>
                  </a:cubicBezTo>
                  <a:cubicBezTo>
                    <a:pt x="15406" y="8699"/>
                    <a:pt x="15536" y="8511"/>
                    <a:pt x="15684" y="8511"/>
                  </a:cubicBezTo>
                  <a:cubicBezTo>
                    <a:pt x="15684" y="8511"/>
                    <a:pt x="15685" y="8511"/>
                    <a:pt x="15685" y="8511"/>
                  </a:cubicBezTo>
                  <a:cubicBezTo>
                    <a:pt x="15976" y="8295"/>
                    <a:pt x="16326" y="8074"/>
                    <a:pt x="16691" y="8067"/>
                  </a:cubicBezTo>
                  <a:cubicBezTo>
                    <a:pt x="16693" y="8067"/>
                    <a:pt x="16695" y="8069"/>
                    <a:pt x="16698" y="8069"/>
                  </a:cubicBezTo>
                  <a:cubicBezTo>
                    <a:pt x="17976" y="7532"/>
                    <a:pt x="19272" y="6994"/>
                    <a:pt x="20585" y="6515"/>
                  </a:cubicBezTo>
                  <a:cubicBezTo>
                    <a:pt x="20623" y="6493"/>
                    <a:pt x="20660" y="6480"/>
                    <a:pt x="20696" y="6474"/>
                  </a:cubicBezTo>
                  <a:cubicBezTo>
                    <a:pt x="21631" y="6136"/>
                    <a:pt x="22574" y="5828"/>
                    <a:pt x="23526" y="5576"/>
                  </a:cubicBezTo>
                  <a:cubicBezTo>
                    <a:pt x="23538" y="5573"/>
                    <a:pt x="23549" y="5572"/>
                    <a:pt x="23559" y="5572"/>
                  </a:cubicBezTo>
                  <a:cubicBezTo>
                    <a:pt x="23575" y="5572"/>
                    <a:pt x="23590" y="5575"/>
                    <a:pt x="23603" y="5579"/>
                  </a:cubicBezTo>
                  <a:cubicBezTo>
                    <a:pt x="23619" y="5552"/>
                    <a:pt x="23646" y="5532"/>
                    <a:pt x="23675" y="5532"/>
                  </a:cubicBezTo>
                  <a:cubicBezTo>
                    <a:pt x="23689" y="5532"/>
                    <a:pt x="23703" y="5536"/>
                    <a:pt x="23717" y="5547"/>
                  </a:cubicBezTo>
                  <a:cubicBezTo>
                    <a:pt x="25320" y="6764"/>
                    <a:pt x="26889" y="8021"/>
                    <a:pt x="28469" y="9266"/>
                  </a:cubicBezTo>
                  <a:lnTo>
                    <a:pt x="30690" y="9266"/>
                  </a:lnTo>
                  <a:cubicBezTo>
                    <a:pt x="30359" y="9025"/>
                    <a:pt x="30028" y="8784"/>
                    <a:pt x="29699" y="8541"/>
                  </a:cubicBezTo>
                  <a:cubicBezTo>
                    <a:pt x="28947" y="7985"/>
                    <a:pt x="28202" y="7420"/>
                    <a:pt x="27468" y="6841"/>
                  </a:cubicBezTo>
                  <a:cubicBezTo>
                    <a:pt x="26865" y="6366"/>
                    <a:pt x="26194" y="5902"/>
                    <a:pt x="25633" y="5359"/>
                  </a:cubicBezTo>
                  <a:cubicBezTo>
                    <a:pt x="25625" y="5360"/>
                    <a:pt x="25618" y="5361"/>
                    <a:pt x="25610" y="5361"/>
                  </a:cubicBezTo>
                  <a:cubicBezTo>
                    <a:pt x="25587" y="5361"/>
                    <a:pt x="25563" y="5353"/>
                    <a:pt x="25541" y="5332"/>
                  </a:cubicBezTo>
                  <a:cubicBezTo>
                    <a:pt x="25429" y="5228"/>
                    <a:pt x="25318" y="5121"/>
                    <a:pt x="25207" y="5014"/>
                  </a:cubicBezTo>
                  <a:cubicBezTo>
                    <a:pt x="25206" y="5014"/>
                    <a:pt x="25205" y="5014"/>
                    <a:pt x="25204" y="5014"/>
                  </a:cubicBezTo>
                  <a:cubicBezTo>
                    <a:pt x="25062" y="5014"/>
                    <a:pt x="24982" y="4794"/>
                    <a:pt x="25127" y="4724"/>
                  </a:cubicBezTo>
                  <a:cubicBezTo>
                    <a:pt x="25863" y="4374"/>
                    <a:pt x="26705" y="3924"/>
                    <a:pt x="27522" y="3782"/>
                  </a:cubicBezTo>
                  <a:cubicBezTo>
                    <a:pt x="27512" y="3720"/>
                    <a:pt x="27564" y="3655"/>
                    <a:pt x="27627" y="3655"/>
                  </a:cubicBezTo>
                  <a:cubicBezTo>
                    <a:pt x="27644" y="3655"/>
                    <a:pt x="27662" y="3660"/>
                    <a:pt x="27680" y="3671"/>
                  </a:cubicBezTo>
                  <a:cubicBezTo>
                    <a:pt x="27778" y="3733"/>
                    <a:pt x="27875" y="3799"/>
                    <a:pt x="27972" y="3863"/>
                  </a:cubicBezTo>
                  <a:cubicBezTo>
                    <a:pt x="28117" y="3927"/>
                    <a:pt x="28258" y="4027"/>
                    <a:pt x="28391" y="4147"/>
                  </a:cubicBezTo>
                  <a:cubicBezTo>
                    <a:pt x="29742" y="5086"/>
                    <a:pt x="31008" y="6177"/>
                    <a:pt x="32340" y="7134"/>
                  </a:cubicBezTo>
                  <a:cubicBezTo>
                    <a:pt x="33358" y="7869"/>
                    <a:pt x="34400" y="8566"/>
                    <a:pt x="35441" y="9266"/>
                  </a:cubicBezTo>
                  <a:lnTo>
                    <a:pt x="41275" y="9266"/>
                  </a:lnTo>
                  <a:cubicBezTo>
                    <a:pt x="39909" y="8369"/>
                    <a:pt x="38555" y="7456"/>
                    <a:pt x="37208" y="6538"/>
                  </a:cubicBezTo>
                  <a:cubicBezTo>
                    <a:pt x="35782" y="5564"/>
                    <a:pt x="34366" y="4573"/>
                    <a:pt x="32961" y="3567"/>
                  </a:cubicBezTo>
                  <a:lnTo>
                    <a:pt x="32961" y="3567"/>
                  </a:lnTo>
                  <a:lnTo>
                    <a:pt x="32962" y="3568"/>
                  </a:lnTo>
                  <a:cubicBezTo>
                    <a:pt x="32239" y="3050"/>
                    <a:pt x="31519" y="2528"/>
                    <a:pt x="30804" y="2004"/>
                  </a:cubicBezTo>
                  <a:cubicBezTo>
                    <a:pt x="30117" y="1499"/>
                    <a:pt x="29476" y="988"/>
                    <a:pt x="28592" y="975"/>
                  </a:cubicBezTo>
                  <a:cubicBezTo>
                    <a:pt x="28570" y="985"/>
                    <a:pt x="28547" y="990"/>
                    <a:pt x="28524" y="990"/>
                  </a:cubicBezTo>
                  <a:cubicBezTo>
                    <a:pt x="28415" y="990"/>
                    <a:pt x="28310" y="883"/>
                    <a:pt x="28389" y="770"/>
                  </a:cubicBezTo>
                  <a:cubicBezTo>
                    <a:pt x="28196" y="257"/>
                    <a:pt x="27942" y="0"/>
                    <a:pt x="27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2"/>
            <p:cNvSpPr/>
            <p:nvPr/>
          </p:nvSpPr>
          <p:spPr>
            <a:xfrm>
              <a:off x="3397300" y="3319750"/>
              <a:ext cx="1067375" cy="239700"/>
            </a:xfrm>
            <a:custGeom>
              <a:avLst/>
              <a:gdLst/>
              <a:ahLst/>
              <a:cxnLst/>
              <a:rect l="l" t="t" r="r" b="b"/>
              <a:pathLst>
                <a:path w="42695" h="9588" extrusionOk="0">
                  <a:moveTo>
                    <a:pt x="28589" y="1"/>
                  </a:moveTo>
                  <a:cubicBezTo>
                    <a:pt x="28254" y="1"/>
                    <a:pt x="27920" y="122"/>
                    <a:pt x="27606" y="225"/>
                  </a:cubicBezTo>
                  <a:cubicBezTo>
                    <a:pt x="26872" y="465"/>
                    <a:pt x="26141" y="715"/>
                    <a:pt x="25410" y="960"/>
                  </a:cubicBezTo>
                  <a:cubicBezTo>
                    <a:pt x="22531" y="1928"/>
                    <a:pt x="19649" y="2889"/>
                    <a:pt x="16773" y="3862"/>
                  </a:cubicBezTo>
                  <a:cubicBezTo>
                    <a:pt x="11177" y="5758"/>
                    <a:pt x="5581" y="7653"/>
                    <a:pt x="0" y="9588"/>
                  </a:cubicBezTo>
                  <a:lnTo>
                    <a:pt x="783" y="9588"/>
                  </a:lnTo>
                  <a:cubicBezTo>
                    <a:pt x="2334" y="9055"/>
                    <a:pt x="3889" y="8528"/>
                    <a:pt x="5438" y="7989"/>
                  </a:cubicBezTo>
                  <a:cubicBezTo>
                    <a:pt x="10349" y="6286"/>
                    <a:pt x="15278" y="4630"/>
                    <a:pt x="20207" y="2982"/>
                  </a:cubicBezTo>
                  <a:cubicBezTo>
                    <a:pt x="21623" y="2509"/>
                    <a:pt x="23039" y="2037"/>
                    <a:pt x="24458" y="1571"/>
                  </a:cubicBezTo>
                  <a:cubicBezTo>
                    <a:pt x="25142" y="1347"/>
                    <a:pt x="25828" y="1122"/>
                    <a:pt x="26512" y="898"/>
                  </a:cubicBezTo>
                  <a:cubicBezTo>
                    <a:pt x="26854" y="787"/>
                    <a:pt x="27196" y="673"/>
                    <a:pt x="27538" y="563"/>
                  </a:cubicBezTo>
                  <a:cubicBezTo>
                    <a:pt x="27675" y="518"/>
                    <a:pt x="27811" y="471"/>
                    <a:pt x="27949" y="429"/>
                  </a:cubicBezTo>
                  <a:cubicBezTo>
                    <a:pt x="28026" y="403"/>
                    <a:pt x="28105" y="380"/>
                    <a:pt x="28185" y="362"/>
                  </a:cubicBezTo>
                  <a:cubicBezTo>
                    <a:pt x="28263" y="335"/>
                    <a:pt x="28339" y="322"/>
                    <a:pt x="28411" y="322"/>
                  </a:cubicBezTo>
                  <a:cubicBezTo>
                    <a:pt x="28726" y="322"/>
                    <a:pt x="28979" y="579"/>
                    <a:pt x="29170" y="1091"/>
                  </a:cubicBezTo>
                  <a:cubicBezTo>
                    <a:pt x="29093" y="1204"/>
                    <a:pt x="29198" y="1312"/>
                    <a:pt x="29305" y="1312"/>
                  </a:cubicBezTo>
                  <a:cubicBezTo>
                    <a:pt x="29328" y="1312"/>
                    <a:pt x="29352" y="1307"/>
                    <a:pt x="29373" y="1296"/>
                  </a:cubicBezTo>
                  <a:cubicBezTo>
                    <a:pt x="30259" y="1310"/>
                    <a:pt x="30900" y="1822"/>
                    <a:pt x="31586" y="2325"/>
                  </a:cubicBezTo>
                  <a:cubicBezTo>
                    <a:pt x="32302" y="2851"/>
                    <a:pt x="33022" y="3371"/>
                    <a:pt x="33744" y="3889"/>
                  </a:cubicBezTo>
                  <a:cubicBezTo>
                    <a:pt x="35149" y="4895"/>
                    <a:pt x="36565" y="5887"/>
                    <a:pt x="37991" y="6860"/>
                  </a:cubicBezTo>
                  <a:cubicBezTo>
                    <a:pt x="39338" y="7778"/>
                    <a:pt x="40692" y="8691"/>
                    <a:pt x="42058" y="9588"/>
                  </a:cubicBezTo>
                  <a:lnTo>
                    <a:pt x="42695" y="9588"/>
                  </a:lnTo>
                  <a:cubicBezTo>
                    <a:pt x="40965" y="8467"/>
                    <a:pt x="39244" y="7334"/>
                    <a:pt x="37544" y="6162"/>
                  </a:cubicBezTo>
                  <a:cubicBezTo>
                    <a:pt x="36040" y="5125"/>
                    <a:pt x="34547" y="4072"/>
                    <a:pt x="33068" y="3001"/>
                  </a:cubicBezTo>
                  <a:cubicBezTo>
                    <a:pt x="32162" y="2345"/>
                    <a:pt x="30911" y="1014"/>
                    <a:pt x="29665" y="1014"/>
                  </a:cubicBezTo>
                  <a:cubicBezTo>
                    <a:pt x="29623" y="1014"/>
                    <a:pt x="29581" y="1015"/>
                    <a:pt x="29540" y="1018"/>
                  </a:cubicBezTo>
                  <a:cubicBezTo>
                    <a:pt x="29659" y="591"/>
                    <a:pt x="29350" y="157"/>
                    <a:pt x="28897" y="39"/>
                  </a:cubicBezTo>
                  <a:cubicBezTo>
                    <a:pt x="28795" y="12"/>
                    <a:pt x="28692" y="1"/>
                    <a:pt x="28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2"/>
            <p:cNvSpPr/>
            <p:nvPr/>
          </p:nvSpPr>
          <p:spPr>
            <a:xfrm>
              <a:off x="3478400" y="3368950"/>
              <a:ext cx="574500" cy="190500"/>
            </a:xfrm>
            <a:custGeom>
              <a:avLst/>
              <a:gdLst/>
              <a:ahLst/>
              <a:cxnLst/>
              <a:rect l="l" t="t" r="r" b="b"/>
              <a:pathLst>
                <a:path w="22980" h="7620" extrusionOk="0">
                  <a:moveTo>
                    <a:pt x="22892" y="0"/>
                  </a:moveTo>
                  <a:cubicBezTo>
                    <a:pt x="22885" y="0"/>
                    <a:pt x="22878" y="1"/>
                    <a:pt x="22870" y="4"/>
                  </a:cubicBezTo>
                  <a:cubicBezTo>
                    <a:pt x="16959" y="1755"/>
                    <a:pt x="11134" y="3858"/>
                    <a:pt x="5288" y="5813"/>
                  </a:cubicBezTo>
                  <a:cubicBezTo>
                    <a:pt x="3522" y="6404"/>
                    <a:pt x="1757" y="7002"/>
                    <a:pt x="0" y="7620"/>
                  </a:cubicBezTo>
                  <a:lnTo>
                    <a:pt x="743" y="7620"/>
                  </a:lnTo>
                  <a:cubicBezTo>
                    <a:pt x="2323" y="7069"/>
                    <a:pt x="3908" y="6534"/>
                    <a:pt x="5496" y="6004"/>
                  </a:cubicBezTo>
                  <a:cubicBezTo>
                    <a:pt x="11297" y="4063"/>
                    <a:pt x="17172" y="2266"/>
                    <a:pt x="22907" y="134"/>
                  </a:cubicBezTo>
                  <a:cubicBezTo>
                    <a:pt x="22979" y="106"/>
                    <a:pt x="22960" y="0"/>
                    <a:pt x="22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2"/>
            <p:cNvSpPr/>
            <p:nvPr/>
          </p:nvSpPr>
          <p:spPr>
            <a:xfrm>
              <a:off x="4041400" y="3419150"/>
              <a:ext cx="261500" cy="140300"/>
            </a:xfrm>
            <a:custGeom>
              <a:avLst/>
              <a:gdLst/>
              <a:ahLst/>
              <a:cxnLst/>
              <a:rect l="l" t="t" r="r" b="b"/>
              <a:pathLst>
                <a:path w="10460" h="5612" extrusionOk="0">
                  <a:moveTo>
                    <a:pt x="6469" y="3203"/>
                  </a:moveTo>
                  <a:cubicBezTo>
                    <a:pt x="6661" y="3339"/>
                    <a:pt x="6852" y="3473"/>
                    <a:pt x="7041" y="3608"/>
                  </a:cubicBezTo>
                  <a:cubicBezTo>
                    <a:pt x="7037" y="3610"/>
                    <a:pt x="7035" y="3613"/>
                    <a:pt x="7032" y="3616"/>
                  </a:cubicBezTo>
                  <a:cubicBezTo>
                    <a:pt x="7002" y="3598"/>
                    <a:pt x="6972" y="3579"/>
                    <a:pt x="6941" y="3562"/>
                  </a:cubicBezTo>
                  <a:cubicBezTo>
                    <a:pt x="6936" y="3559"/>
                    <a:pt x="6930" y="3558"/>
                    <a:pt x="6925" y="3555"/>
                  </a:cubicBezTo>
                  <a:cubicBezTo>
                    <a:pt x="6774" y="3437"/>
                    <a:pt x="6621" y="3321"/>
                    <a:pt x="6469" y="3203"/>
                  </a:cubicBezTo>
                  <a:close/>
                  <a:moveTo>
                    <a:pt x="5795" y="5209"/>
                  </a:moveTo>
                  <a:cubicBezTo>
                    <a:pt x="5884" y="5263"/>
                    <a:pt x="5974" y="5314"/>
                    <a:pt x="6064" y="5367"/>
                  </a:cubicBezTo>
                  <a:cubicBezTo>
                    <a:pt x="6148" y="5436"/>
                    <a:pt x="6231" y="5506"/>
                    <a:pt x="6315" y="5575"/>
                  </a:cubicBezTo>
                  <a:cubicBezTo>
                    <a:pt x="6141" y="5454"/>
                    <a:pt x="5968" y="5332"/>
                    <a:pt x="5795" y="5209"/>
                  </a:cubicBezTo>
                  <a:close/>
                  <a:moveTo>
                    <a:pt x="2647" y="0"/>
                  </a:moveTo>
                  <a:cubicBezTo>
                    <a:pt x="2584" y="0"/>
                    <a:pt x="2531" y="66"/>
                    <a:pt x="2541" y="128"/>
                  </a:cubicBezTo>
                  <a:cubicBezTo>
                    <a:pt x="1724" y="270"/>
                    <a:pt x="882" y="719"/>
                    <a:pt x="147" y="1071"/>
                  </a:cubicBezTo>
                  <a:cubicBezTo>
                    <a:pt x="0" y="1141"/>
                    <a:pt x="82" y="1360"/>
                    <a:pt x="224" y="1360"/>
                  </a:cubicBezTo>
                  <a:cubicBezTo>
                    <a:pt x="225" y="1360"/>
                    <a:pt x="225" y="1360"/>
                    <a:pt x="226" y="1360"/>
                  </a:cubicBezTo>
                  <a:cubicBezTo>
                    <a:pt x="337" y="1467"/>
                    <a:pt x="448" y="1573"/>
                    <a:pt x="560" y="1678"/>
                  </a:cubicBezTo>
                  <a:cubicBezTo>
                    <a:pt x="582" y="1698"/>
                    <a:pt x="607" y="1706"/>
                    <a:pt x="629" y="1706"/>
                  </a:cubicBezTo>
                  <a:cubicBezTo>
                    <a:pt x="637" y="1706"/>
                    <a:pt x="645" y="1705"/>
                    <a:pt x="652" y="1704"/>
                  </a:cubicBezTo>
                  <a:cubicBezTo>
                    <a:pt x="1213" y="2247"/>
                    <a:pt x="1884" y="2713"/>
                    <a:pt x="2487" y="3187"/>
                  </a:cubicBezTo>
                  <a:cubicBezTo>
                    <a:pt x="3221" y="3766"/>
                    <a:pt x="3966" y="4331"/>
                    <a:pt x="4718" y="4887"/>
                  </a:cubicBezTo>
                  <a:cubicBezTo>
                    <a:pt x="5047" y="5130"/>
                    <a:pt x="5378" y="5371"/>
                    <a:pt x="5709" y="5612"/>
                  </a:cubicBezTo>
                  <a:lnTo>
                    <a:pt x="10460" y="5612"/>
                  </a:lnTo>
                  <a:cubicBezTo>
                    <a:pt x="9419" y="4913"/>
                    <a:pt x="8377" y="4215"/>
                    <a:pt x="7359" y="3481"/>
                  </a:cubicBezTo>
                  <a:cubicBezTo>
                    <a:pt x="6027" y="2522"/>
                    <a:pt x="4761" y="1432"/>
                    <a:pt x="3410" y="492"/>
                  </a:cubicBezTo>
                  <a:cubicBezTo>
                    <a:pt x="3277" y="373"/>
                    <a:pt x="3136" y="273"/>
                    <a:pt x="2991" y="209"/>
                  </a:cubicBezTo>
                  <a:cubicBezTo>
                    <a:pt x="2894" y="144"/>
                    <a:pt x="2797" y="78"/>
                    <a:pt x="2699" y="16"/>
                  </a:cubicBezTo>
                  <a:cubicBezTo>
                    <a:pt x="2682" y="5"/>
                    <a:pt x="2664" y="0"/>
                    <a:pt x="2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2"/>
            <p:cNvSpPr/>
            <p:nvPr/>
          </p:nvSpPr>
          <p:spPr>
            <a:xfrm>
              <a:off x="3802025" y="3466075"/>
              <a:ext cx="326600" cy="93375"/>
            </a:xfrm>
            <a:custGeom>
              <a:avLst/>
              <a:gdLst/>
              <a:ahLst/>
              <a:cxnLst/>
              <a:rect l="l" t="t" r="r" b="b"/>
              <a:pathLst>
                <a:path w="13064" h="3735" extrusionOk="0">
                  <a:moveTo>
                    <a:pt x="8268" y="1"/>
                  </a:moveTo>
                  <a:cubicBezTo>
                    <a:pt x="8239" y="1"/>
                    <a:pt x="8213" y="21"/>
                    <a:pt x="8198" y="48"/>
                  </a:cubicBezTo>
                  <a:lnTo>
                    <a:pt x="8197" y="48"/>
                  </a:lnTo>
                  <a:cubicBezTo>
                    <a:pt x="8184" y="44"/>
                    <a:pt x="8170" y="41"/>
                    <a:pt x="8155" y="41"/>
                  </a:cubicBezTo>
                  <a:cubicBezTo>
                    <a:pt x="8144" y="41"/>
                    <a:pt x="8132" y="42"/>
                    <a:pt x="8120" y="46"/>
                  </a:cubicBezTo>
                  <a:cubicBezTo>
                    <a:pt x="7168" y="297"/>
                    <a:pt x="6225" y="606"/>
                    <a:pt x="5290" y="944"/>
                  </a:cubicBezTo>
                  <a:cubicBezTo>
                    <a:pt x="5254" y="948"/>
                    <a:pt x="5217" y="963"/>
                    <a:pt x="5179" y="984"/>
                  </a:cubicBezTo>
                  <a:cubicBezTo>
                    <a:pt x="3866" y="1463"/>
                    <a:pt x="2570" y="2001"/>
                    <a:pt x="1292" y="2538"/>
                  </a:cubicBezTo>
                  <a:cubicBezTo>
                    <a:pt x="1289" y="2538"/>
                    <a:pt x="1288" y="2537"/>
                    <a:pt x="1285" y="2537"/>
                  </a:cubicBezTo>
                  <a:cubicBezTo>
                    <a:pt x="920" y="2543"/>
                    <a:pt x="571" y="2763"/>
                    <a:pt x="279" y="2980"/>
                  </a:cubicBezTo>
                  <a:cubicBezTo>
                    <a:pt x="278" y="2980"/>
                    <a:pt x="277" y="2980"/>
                    <a:pt x="276" y="2980"/>
                  </a:cubicBezTo>
                  <a:cubicBezTo>
                    <a:pt x="129" y="2980"/>
                    <a:pt x="0" y="3169"/>
                    <a:pt x="135" y="3303"/>
                  </a:cubicBezTo>
                  <a:cubicBezTo>
                    <a:pt x="279" y="3450"/>
                    <a:pt x="428" y="3590"/>
                    <a:pt x="575" y="3735"/>
                  </a:cubicBezTo>
                  <a:lnTo>
                    <a:pt x="13064" y="3735"/>
                  </a:lnTo>
                  <a:cubicBezTo>
                    <a:pt x="11483" y="2491"/>
                    <a:pt x="9914" y="1233"/>
                    <a:pt x="8311" y="16"/>
                  </a:cubicBezTo>
                  <a:cubicBezTo>
                    <a:pt x="8297" y="6"/>
                    <a:pt x="8282" y="1"/>
                    <a:pt x="8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66590948"/>
      </p:ext>
    </p:extLst>
  </p:cSld>
  <p:clrMapOvr>
    <a:masterClrMapping/>
  </p:clrMapOvr>
</p:sld>
</file>

<file path=ppt/theme/theme1.xml><?xml version="1.0" encoding="utf-8"?>
<a:theme xmlns:a="http://schemas.openxmlformats.org/drawingml/2006/main" name="Literature Analysis and Interpretation - Spanish - Foreign Language - 9th Grade by Slidesgo">
  <a:themeElements>
    <a:clrScheme name="Simple Light">
      <a:dk1>
        <a:srgbClr val="333333"/>
      </a:dk1>
      <a:lt1>
        <a:srgbClr val="DDDBDB"/>
      </a:lt1>
      <a:dk2>
        <a:srgbClr val="F5F5F5"/>
      </a:dk2>
      <a:lt2>
        <a:srgbClr val="FFFFFF"/>
      </a:lt2>
      <a:accent1>
        <a:srgbClr val="DDAD9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2867</Words>
  <Application>Microsoft Office PowerPoint</Application>
  <PresentationFormat>On-screen Show (16:9)</PresentationFormat>
  <Paragraphs>459</Paragraphs>
  <Slides>68</Slides>
  <Notes>68</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68</vt:i4>
      </vt:variant>
    </vt:vector>
  </HeadingPairs>
  <TitlesOfParts>
    <vt:vector size="82" baseType="lpstr">
      <vt:lpstr>Roboto Medium</vt:lpstr>
      <vt:lpstr>Nunito Light</vt:lpstr>
      <vt:lpstr>DM Sans</vt:lpstr>
      <vt:lpstr>Bebas Neue</vt:lpstr>
      <vt:lpstr>Manrope</vt:lpstr>
      <vt:lpstr>Archivo</vt:lpstr>
      <vt:lpstr>Proxima Nova</vt:lpstr>
      <vt:lpstr>Archivo SemiBold</vt:lpstr>
      <vt:lpstr>Anaheim</vt:lpstr>
      <vt:lpstr>Arial</vt:lpstr>
      <vt:lpstr>Amatic SC</vt:lpstr>
      <vt:lpstr>Calibri</vt:lpstr>
      <vt:lpstr>Literature Analysis and Interpretation - Spanish - Foreign Language - 9th Grade by Slidesgo</vt:lpstr>
      <vt:lpstr>Slidesgo Final Pages</vt:lpstr>
      <vt:lpstr>Perencanaan penelitian tesis</vt:lpstr>
      <vt:lpstr>Referensi Autonomous car </vt:lpstr>
      <vt:lpstr>Autonomous Electrical Car Overtake dynamic Using Multivariables Model Predictive Control </vt:lpstr>
      <vt:lpstr>Objecctive </vt:lpstr>
      <vt:lpstr>Pengujian </vt:lpstr>
      <vt:lpstr>Permasalahan dalam pemilihan topik</vt:lpstr>
      <vt:lpstr>Saran</vt:lpstr>
      <vt:lpstr>Terima Kasih</vt:lpstr>
      <vt:lpstr>Referensi Autonomous Tugboat </vt:lpstr>
      <vt:lpstr>Kebingungan dalam penelitian</vt:lpstr>
      <vt:lpstr>Contents of this template</vt:lpstr>
      <vt:lpstr>Table of contents</vt:lpstr>
      <vt:lpstr>SISTEM MULTIVARIABLE CASCADE CONTROL PADA MOBIL OTONOM SAAT MELAKUKAN PATH TRACKING MENGGUNAKAN NONLINEAR MODEL PREDICTIVE CONTROL </vt:lpstr>
      <vt:lpstr>Analysis of literary movements</vt:lpstr>
      <vt:lpstr>Analysis of literary movements</vt:lpstr>
      <vt:lpstr>Analysis of literary movements</vt:lpstr>
      <vt:lpstr>Introduction</vt:lpstr>
      <vt:lpstr>Introduction to literature analysis</vt:lpstr>
      <vt:lpstr>Analyzing character development</vt:lpstr>
      <vt:lpstr>Embarking on an odyssey</vt:lpstr>
      <vt:lpstr>Exploring the mosaic of literary</vt:lpstr>
      <vt:lpstr>Kaleidoscope of literary wonders</vt:lpstr>
      <vt:lpstr>Awesome words</vt:lpstr>
      <vt:lpstr>—Someone Famous</vt:lpstr>
      <vt:lpstr>A picture is worth a thousand words</vt:lpstr>
      <vt:lpstr>A picture always reinforces  the concept</vt:lpstr>
      <vt:lpstr>98,300,000</vt:lpstr>
      <vt:lpstr>9h 55m 23s</vt:lpstr>
      <vt:lpstr>Let’s use some percentages</vt:lpstr>
      <vt:lpstr>Computer mockup</vt:lpstr>
      <vt:lpstr>Tablet mockup</vt:lpstr>
      <vt:lpstr>Phone mockup</vt:lpstr>
      <vt:lpstr>Global literary influence</vt:lpstr>
      <vt:lpstr>Chronicle of literary eras</vt:lpstr>
      <vt:lpstr>Metode </vt:lpstr>
      <vt:lpstr>Analysis of literary movements</vt:lpstr>
      <vt:lpstr>Modernism</vt:lpstr>
      <vt:lpstr>Our team</vt:lpstr>
      <vt:lpstr>Activity 1: identify themes</vt:lpstr>
      <vt:lpstr>Activity 2: identify rhetorical devices</vt:lpstr>
      <vt:lpstr>Activity 3: character analysis</vt:lpstr>
      <vt:lpstr>Activity 3: character analysis</vt:lpstr>
      <vt:lpstr>Activity 4: identifying the perspective</vt:lpstr>
      <vt:lpstr>Correct answers</vt:lpstr>
      <vt:lpstr>Luminous literature</vt:lpstr>
      <vt:lpstr>Unveiling literary insights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Perencanaan penelitian tesis</dc:title>
  <cp:lastModifiedBy>Hamzah Azzam</cp:lastModifiedBy>
  <cp:revision>4</cp:revision>
  <dcterms:modified xsi:type="dcterms:W3CDTF">2023-10-17T03:25:05Z</dcterms:modified>
</cp:coreProperties>
</file>